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99" r:id="rId6"/>
    <p:sldId id="256" r:id="rId7"/>
    <p:sldId id="296" r:id="rId8"/>
    <p:sldId id="267" r:id="rId9"/>
    <p:sldId id="287" r:id="rId10"/>
    <p:sldId id="288" r:id="rId11"/>
    <p:sldId id="289" r:id="rId12"/>
    <p:sldId id="290" r:id="rId13"/>
    <p:sldId id="272" r:id="rId14"/>
    <p:sldId id="291" r:id="rId15"/>
    <p:sldId id="292" r:id="rId16"/>
    <p:sldId id="275" r:id="rId17"/>
    <p:sldId id="262" r:id="rId18"/>
    <p:sldId id="276" r:id="rId19"/>
    <p:sldId id="293" r:id="rId20"/>
    <p:sldId id="294" r:id="rId21"/>
    <p:sldId id="295" r:id="rId22"/>
    <p:sldId id="257" r:id="rId23"/>
    <p:sldId id="300" r:id="rId24"/>
    <p:sldId id="258" r:id="rId25"/>
    <p:sldId id="268" r:id="rId26"/>
    <p:sldId id="266" r:id="rId27"/>
    <p:sldId id="265" r:id="rId28"/>
    <p:sldId id="270" r:id="rId29"/>
    <p:sldId id="271" r:id="rId30"/>
    <p:sldId id="273" r:id="rId31"/>
    <p:sldId id="274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64" r:id="rId43"/>
    <p:sldId id="298" r:id="rId44"/>
  </p:sldIdLst>
  <p:sldSz cx="18288000" cy="10287000"/>
  <p:notesSz cx="6858000" cy="9144000"/>
  <p:embeddedFontLst>
    <p:embeddedFont>
      <p:font typeface="#9Slide07 SVNA Love Of Thunder" panose="02040603050506020204" charset="0"/>
      <p:regular r:id="rId45"/>
    </p:embeddedFont>
    <p:embeddedFont>
      <p:font typeface="#9Slide07 SVNHogfish" panose="02000503000000020004" charset="0"/>
      <p:regular r:id="rId46"/>
    </p:embeddedFont>
    <p:embeddedFont>
      <p:font typeface="Canva Sans" panose="020B0604020202020204" charset="0"/>
      <p:regular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RÒ CHƠI" id="{48E7DA16-77F7-4A7A-82DB-18E2497A4733}">
          <p14:sldIdLst>
            <p14:sldId id="299"/>
            <p14:sldId id="256"/>
            <p14:sldId id="296"/>
            <p14:sldId id="267"/>
            <p14:sldId id="287"/>
            <p14:sldId id="288"/>
            <p14:sldId id="289"/>
            <p14:sldId id="290"/>
            <p14:sldId id="272"/>
            <p14:sldId id="291"/>
            <p14:sldId id="292"/>
            <p14:sldId id="275"/>
            <p14:sldId id="262"/>
            <p14:sldId id="276"/>
            <p14:sldId id="293"/>
            <p14:sldId id="294"/>
            <p14:sldId id="295"/>
            <p14:sldId id="257"/>
            <p14:sldId id="300"/>
            <p14:sldId id="258"/>
            <p14:sldId id="268"/>
            <p14:sldId id="266"/>
            <p14:sldId id="265"/>
            <p14:sldId id="270"/>
            <p14:sldId id="271"/>
            <p14:sldId id="273"/>
            <p14:sldId id="274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64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A48"/>
    <a:srgbClr val="75D6D0"/>
    <a:srgbClr val="FFE373"/>
    <a:srgbClr val="FC7A57"/>
    <a:srgbClr val="47B2AB"/>
    <a:srgbClr val="FE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3" autoAdjust="0"/>
    <p:restoredTop sz="94622" autoAdjust="0"/>
  </p:normalViewPr>
  <p:slideViewPr>
    <p:cSldViewPr>
      <p:cViewPr varScale="1">
        <p:scale>
          <a:sx n="44" d="100"/>
          <a:sy n="44" d="100"/>
        </p:scale>
        <p:origin x="90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cs typeface="Yanone Kaffeesatz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70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B3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cs typeface="Yanone Kaffeesatz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910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B3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0812" y="7459888"/>
            <a:ext cx="5627186" cy="282710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451831" y="3723758"/>
            <a:ext cx="5657850" cy="5025390"/>
          </a:xfrm>
          <a:custGeom>
            <a:avLst/>
            <a:gdLst/>
            <a:ahLst/>
            <a:cxnLst/>
            <a:rect l="l" t="t" r="r" b="b"/>
            <a:pathLst>
              <a:path w="5657850" h="5025390">
                <a:moveTo>
                  <a:pt x="107597" y="5025221"/>
                </a:moveTo>
                <a:lnTo>
                  <a:pt x="131654" y="5023645"/>
                </a:lnTo>
                <a:lnTo>
                  <a:pt x="160656" y="5015358"/>
                </a:lnTo>
                <a:lnTo>
                  <a:pt x="189872" y="5010223"/>
                </a:lnTo>
                <a:lnTo>
                  <a:pt x="345429" y="5006847"/>
                </a:lnTo>
                <a:lnTo>
                  <a:pt x="533575" y="5007821"/>
                </a:lnTo>
                <a:lnTo>
                  <a:pt x="710435" y="5003798"/>
                </a:lnTo>
                <a:lnTo>
                  <a:pt x="1411576" y="5008962"/>
                </a:lnTo>
                <a:lnTo>
                  <a:pt x="2223761" y="4999926"/>
                </a:lnTo>
                <a:lnTo>
                  <a:pt x="2566163" y="4992594"/>
                </a:lnTo>
                <a:lnTo>
                  <a:pt x="2653055" y="4988304"/>
                </a:lnTo>
                <a:lnTo>
                  <a:pt x="2786666" y="4987366"/>
                </a:lnTo>
                <a:lnTo>
                  <a:pt x="2855221" y="4988785"/>
                </a:lnTo>
                <a:lnTo>
                  <a:pt x="2981235" y="4985842"/>
                </a:lnTo>
                <a:lnTo>
                  <a:pt x="3113954" y="4986391"/>
                </a:lnTo>
                <a:lnTo>
                  <a:pt x="3303506" y="4985853"/>
                </a:lnTo>
                <a:lnTo>
                  <a:pt x="3494178" y="4990046"/>
                </a:lnTo>
                <a:lnTo>
                  <a:pt x="3645492" y="4988905"/>
                </a:lnTo>
                <a:lnTo>
                  <a:pt x="3761459" y="4982719"/>
                </a:lnTo>
                <a:lnTo>
                  <a:pt x="4667981" y="4988406"/>
                </a:lnTo>
                <a:lnTo>
                  <a:pt x="4859725" y="4991727"/>
                </a:lnTo>
                <a:lnTo>
                  <a:pt x="5015449" y="4987290"/>
                </a:lnTo>
                <a:lnTo>
                  <a:pt x="5073385" y="4983152"/>
                </a:lnTo>
                <a:lnTo>
                  <a:pt x="5321145" y="4981639"/>
                </a:lnTo>
                <a:lnTo>
                  <a:pt x="5444370" y="4986058"/>
                </a:lnTo>
                <a:lnTo>
                  <a:pt x="5531646" y="4985602"/>
                </a:lnTo>
                <a:lnTo>
                  <a:pt x="5588525" y="4987066"/>
                </a:lnTo>
                <a:lnTo>
                  <a:pt x="5617641" y="4986100"/>
                </a:lnTo>
                <a:lnTo>
                  <a:pt x="5646250" y="4982359"/>
                </a:lnTo>
                <a:lnTo>
                  <a:pt x="5657447" y="4968899"/>
                </a:lnTo>
                <a:lnTo>
                  <a:pt x="5650818" y="4943092"/>
                </a:lnTo>
                <a:lnTo>
                  <a:pt x="5638951" y="4912343"/>
                </a:lnTo>
                <a:lnTo>
                  <a:pt x="5634432" y="4884054"/>
                </a:lnTo>
                <a:lnTo>
                  <a:pt x="5636696" y="4859178"/>
                </a:lnTo>
                <a:lnTo>
                  <a:pt x="5636572" y="4808751"/>
                </a:lnTo>
                <a:lnTo>
                  <a:pt x="5635494" y="4783706"/>
                </a:lnTo>
                <a:lnTo>
                  <a:pt x="5632182" y="4759207"/>
                </a:lnTo>
                <a:lnTo>
                  <a:pt x="5620116" y="4710320"/>
                </a:lnTo>
                <a:lnTo>
                  <a:pt x="5616678" y="4685821"/>
                </a:lnTo>
                <a:lnTo>
                  <a:pt x="5613399" y="4586855"/>
                </a:lnTo>
                <a:lnTo>
                  <a:pt x="5610262" y="4562192"/>
                </a:lnTo>
                <a:lnTo>
                  <a:pt x="5599335" y="4512912"/>
                </a:lnTo>
                <a:lnTo>
                  <a:pt x="5596201" y="4488249"/>
                </a:lnTo>
                <a:lnTo>
                  <a:pt x="5596152" y="4463256"/>
                </a:lnTo>
                <a:lnTo>
                  <a:pt x="5598821" y="4412414"/>
                </a:lnTo>
                <a:lnTo>
                  <a:pt x="5598814" y="4387421"/>
                </a:lnTo>
                <a:lnTo>
                  <a:pt x="5593810" y="4363426"/>
                </a:lnTo>
                <a:lnTo>
                  <a:pt x="5574481" y="4316113"/>
                </a:lnTo>
                <a:lnTo>
                  <a:pt x="5569475" y="4292118"/>
                </a:lnTo>
                <a:lnTo>
                  <a:pt x="5559378" y="4193032"/>
                </a:lnTo>
                <a:lnTo>
                  <a:pt x="5557592" y="3993718"/>
                </a:lnTo>
                <a:lnTo>
                  <a:pt x="5553828" y="3887846"/>
                </a:lnTo>
                <a:lnTo>
                  <a:pt x="5555246" y="3864173"/>
                </a:lnTo>
                <a:lnTo>
                  <a:pt x="5563578" y="3815161"/>
                </a:lnTo>
                <a:lnTo>
                  <a:pt x="5564997" y="3791522"/>
                </a:lnTo>
                <a:lnTo>
                  <a:pt x="5557717" y="3696880"/>
                </a:lnTo>
                <a:lnTo>
                  <a:pt x="5558097" y="3590767"/>
                </a:lnTo>
                <a:lnTo>
                  <a:pt x="5549092" y="3474132"/>
                </a:lnTo>
                <a:lnTo>
                  <a:pt x="5542061" y="3425036"/>
                </a:lnTo>
                <a:lnTo>
                  <a:pt x="5537306" y="3375620"/>
                </a:lnTo>
                <a:lnTo>
                  <a:pt x="5528594" y="3326516"/>
                </a:lnTo>
                <a:lnTo>
                  <a:pt x="5523229" y="3277065"/>
                </a:lnTo>
                <a:lnTo>
                  <a:pt x="5513533" y="3227920"/>
                </a:lnTo>
                <a:lnTo>
                  <a:pt x="5510756" y="3203189"/>
                </a:lnTo>
                <a:lnTo>
                  <a:pt x="5510955" y="3177795"/>
                </a:lnTo>
                <a:lnTo>
                  <a:pt x="5514387" y="3125835"/>
                </a:lnTo>
                <a:lnTo>
                  <a:pt x="5514624" y="3100440"/>
                </a:lnTo>
                <a:lnTo>
                  <a:pt x="5512525" y="3076527"/>
                </a:lnTo>
                <a:lnTo>
                  <a:pt x="5505633" y="3028904"/>
                </a:lnTo>
                <a:lnTo>
                  <a:pt x="5503543" y="3004957"/>
                </a:lnTo>
                <a:lnTo>
                  <a:pt x="5502720" y="2898904"/>
                </a:lnTo>
                <a:lnTo>
                  <a:pt x="5503870" y="2875245"/>
                </a:lnTo>
                <a:lnTo>
                  <a:pt x="5511089" y="2826574"/>
                </a:lnTo>
                <a:lnTo>
                  <a:pt x="5512247" y="2802881"/>
                </a:lnTo>
                <a:lnTo>
                  <a:pt x="5509263" y="2778941"/>
                </a:lnTo>
                <a:lnTo>
                  <a:pt x="5498323" y="2731218"/>
                </a:lnTo>
                <a:lnTo>
                  <a:pt x="5495312" y="2707278"/>
                </a:lnTo>
                <a:lnTo>
                  <a:pt x="5495916" y="2681397"/>
                </a:lnTo>
                <a:lnTo>
                  <a:pt x="5500940" y="2626866"/>
                </a:lnTo>
                <a:lnTo>
                  <a:pt x="5501552" y="2600985"/>
                </a:lnTo>
                <a:lnTo>
                  <a:pt x="5499913" y="2505202"/>
                </a:lnTo>
                <a:lnTo>
                  <a:pt x="5497610" y="2481385"/>
                </a:lnTo>
                <a:lnTo>
                  <a:pt x="5489779" y="2433775"/>
                </a:lnTo>
                <a:lnTo>
                  <a:pt x="5487451" y="2409959"/>
                </a:lnTo>
                <a:lnTo>
                  <a:pt x="5482394" y="2311353"/>
                </a:lnTo>
                <a:lnTo>
                  <a:pt x="5478506" y="2286816"/>
                </a:lnTo>
                <a:lnTo>
                  <a:pt x="5463894" y="2238305"/>
                </a:lnTo>
                <a:lnTo>
                  <a:pt x="5460007" y="2213768"/>
                </a:lnTo>
                <a:lnTo>
                  <a:pt x="5461044" y="2187849"/>
                </a:lnTo>
                <a:lnTo>
                  <a:pt x="5468150" y="2133668"/>
                </a:lnTo>
                <a:lnTo>
                  <a:pt x="5469246" y="2107715"/>
                </a:lnTo>
                <a:lnTo>
                  <a:pt x="5465258" y="2084591"/>
                </a:lnTo>
                <a:lnTo>
                  <a:pt x="5449876" y="2038839"/>
                </a:lnTo>
                <a:lnTo>
                  <a:pt x="5445886" y="2015715"/>
                </a:lnTo>
                <a:lnTo>
                  <a:pt x="5438861" y="1717435"/>
                </a:lnTo>
                <a:lnTo>
                  <a:pt x="5434216" y="1693094"/>
                </a:lnTo>
                <a:lnTo>
                  <a:pt x="5415577" y="1645333"/>
                </a:lnTo>
                <a:lnTo>
                  <a:pt x="5410946" y="1620991"/>
                </a:lnTo>
                <a:lnTo>
                  <a:pt x="5414603" y="1491134"/>
                </a:lnTo>
                <a:lnTo>
                  <a:pt x="5417994" y="1442240"/>
                </a:lnTo>
                <a:lnTo>
                  <a:pt x="5421179" y="1317007"/>
                </a:lnTo>
                <a:lnTo>
                  <a:pt x="5418158" y="1293483"/>
                </a:lnTo>
                <a:lnTo>
                  <a:pt x="5405874" y="1246729"/>
                </a:lnTo>
                <a:lnTo>
                  <a:pt x="5402815" y="1223205"/>
                </a:lnTo>
                <a:lnTo>
                  <a:pt x="5397672" y="1124119"/>
                </a:lnTo>
                <a:lnTo>
                  <a:pt x="5398057" y="1024132"/>
                </a:lnTo>
                <a:lnTo>
                  <a:pt x="5394296" y="999647"/>
                </a:lnTo>
                <a:lnTo>
                  <a:pt x="5378363" y="951151"/>
                </a:lnTo>
                <a:lnTo>
                  <a:pt x="5374631" y="926667"/>
                </a:lnTo>
                <a:lnTo>
                  <a:pt x="5381299" y="799179"/>
                </a:lnTo>
                <a:lnTo>
                  <a:pt x="5389282" y="746806"/>
                </a:lnTo>
                <a:lnTo>
                  <a:pt x="5391295" y="721588"/>
                </a:lnTo>
                <a:lnTo>
                  <a:pt x="5393680" y="627126"/>
                </a:lnTo>
                <a:lnTo>
                  <a:pt x="5389414" y="529721"/>
                </a:lnTo>
                <a:lnTo>
                  <a:pt x="5390144" y="329507"/>
                </a:lnTo>
                <a:lnTo>
                  <a:pt x="5388522" y="305269"/>
                </a:lnTo>
                <a:lnTo>
                  <a:pt x="5382599" y="256906"/>
                </a:lnTo>
                <a:lnTo>
                  <a:pt x="5380559" y="232702"/>
                </a:lnTo>
                <a:lnTo>
                  <a:pt x="5380525" y="207030"/>
                </a:lnTo>
                <a:lnTo>
                  <a:pt x="5384254" y="127851"/>
                </a:lnTo>
                <a:lnTo>
                  <a:pt x="5382447" y="78060"/>
                </a:lnTo>
                <a:lnTo>
                  <a:pt x="5383013" y="53004"/>
                </a:lnTo>
                <a:lnTo>
                  <a:pt x="5386657" y="28404"/>
                </a:lnTo>
                <a:lnTo>
                  <a:pt x="5378697" y="14926"/>
                </a:lnTo>
                <a:lnTo>
                  <a:pt x="5351219" y="16919"/>
                </a:lnTo>
                <a:lnTo>
                  <a:pt x="5315935" y="25330"/>
                </a:lnTo>
                <a:lnTo>
                  <a:pt x="5284559" y="31107"/>
                </a:lnTo>
                <a:lnTo>
                  <a:pt x="5059298" y="33569"/>
                </a:lnTo>
                <a:lnTo>
                  <a:pt x="4977019" y="29545"/>
                </a:lnTo>
                <a:lnTo>
                  <a:pt x="4530621" y="26449"/>
                </a:lnTo>
                <a:lnTo>
                  <a:pt x="4441028" y="27564"/>
                </a:lnTo>
                <a:lnTo>
                  <a:pt x="4420600" y="26338"/>
                </a:lnTo>
                <a:lnTo>
                  <a:pt x="4383443" y="21162"/>
                </a:lnTo>
                <a:lnTo>
                  <a:pt x="4363014" y="19937"/>
                </a:lnTo>
                <a:lnTo>
                  <a:pt x="4235301" y="21258"/>
                </a:lnTo>
                <a:lnTo>
                  <a:pt x="4022329" y="12864"/>
                </a:lnTo>
                <a:lnTo>
                  <a:pt x="3974401" y="6532"/>
                </a:lnTo>
                <a:lnTo>
                  <a:pt x="3949458" y="5044"/>
                </a:lnTo>
                <a:lnTo>
                  <a:pt x="3799436" y="5680"/>
                </a:lnTo>
                <a:lnTo>
                  <a:pt x="3748463" y="3603"/>
                </a:lnTo>
                <a:lnTo>
                  <a:pt x="3602208" y="5080"/>
                </a:lnTo>
                <a:lnTo>
                  <a:pt x="3298552" y="3490"/>
                </a:lnTo>
                <a:lnTo>
                  <a:pt x="2888436" y="10689"/>
                </a:lnTo>
                <a:lnTo>
                  <a:pt x="2871997" y="9495"/>
                </a:lnTo>
                <a:lnTo>
                  <a:pt x="2840944" y="4136"/>
                </a:lnTo>
                <a:lnTo>
                  <a:pt x="2824504" y="2942"/>
                </a:lnTo>
                <a:lnTo>
                  <a:pt x="1875929" y="6757"/>
                </a:lnTo>
                <a:lnTo>
                  <a:pt x="1802204" y="4984"/>
                </a:lnTo>
                <a:lnTo>
                  <a:pt x="1383015" y="7806"/>
                </a:lnTo>
                <a:lnTo>
                  <a:pt x="1289195" y="4563"/>
                </a:lnTo>
                <a:lnTo>
                  <a:pt x="966582" y="7146"/>
                </a:lnTo>
                <a:lnTo>
                  <a:pt x="888292" y="2522"/>
                </a:lnTo>
                <a:lnTo>
                  <a:pt x="291095" y="1475"/>
                </a:lnTo>
                <a:lnTo>
                  <a:pt x="265177" y="0"/>
                </a:lnTo>
                <a:lnTo>
                  <a:pt x="251087" y="8789"/>
                </a:lnTo>
                <a:lnTo>
                  <a:pt x="252421" y="33381"/>
                </a:lnTo>
                <a:lnTo>
                  <a:pt x="259588" y="64763"/>
                </a:lnTo>
                <a:lnTo>
                  <a:pt x="262991" y="93921"/>
                </a:lnTo>
                <a:lnTo>
                  <a:pt x="259845" y="223569"/>
                </a:lnTo>
                <a:lnTo>
                  <a:pt x="255983" y="301042"/>
                </a:lnTo>
                <a:lnTo>
                  <a:pt x="251830" y="326412"/>
                </a:lnTo>
                <a:lnTo>
                  <a:pt x="235863" y="377941"/>
                </a:lnTo>
                <a:lnTo>
                  <a:pt x="231716" y="403311"/>
                </a:lnTo>
                <a:lnTo>
                  <a:pt x="232064" y="427405"/>
                </a:lnTo>
                <a:lnTo>
                  <a:pt x="235863" y="474940"/>
                </a:lnTo>
                <a:lnTo>
                  <a:pt x="236298" y="499034"/>
                </a:lnTo>
                <a:lnTo>
                  <a:pt x="222978" y="702191"/>
                </a:lnTo>
                <a:lnTo>
                  <a:pt x="218071" y="727201"/>
                </a:lnTo>
                <a:lnTo>
                  <a:pt x="198362" y="777469"/>
                </a:lnTo>
                <a:lnTo>
                  <a:pt x="187362" y="827550"/>
                </a:lnTo>
                <a:lnTo>
                  <a:pt x="162293" y="878415"/>
                </a:lnTo>
                <a:lnTo>
                  <a:pt x="156254" y="903486"/>
                </a:lnTo>
                <a:lnTo>
                  <a:pt x="148772" y="1002152"/>
                </a:lnTo>
                <a:lnTo>
                  <a:pt x="139481" y="1027187"/>
                </a:lnTo>
                <a:lnTo>
                  <a:pt x="99800" y="1077345"/>
                </a:lnTo>
                <a:lnTo>
                  <a:pt x="90617" y="1102380"/>
                </a:lnTo>
                <a:lnTo>
                  <a:pt x="90569" y="1203027"/>
                </a:lnTo>
                <a:lnTo>
                  <a:pt x="91684" y="1228000"/>
                </a:lnTo>
                <a:lnTo>
                  <a:pt x="96818" y="1277021"/>
                </a:lnTo>
                <a:lnTo>
                  <a:pt x="100586" y="1404203"/>
                </a:lnTo>
                <a:lnTo>
                  <a:pt x="95289" y="1429849"/>
                </a:lnTo>
                <a:lnTo>
                  <a:pt x="71406" y="1481726"/>
                </a:lnTo>
                <a:lnTo>
                  <a:pt x="66170" y="1507372"/>
                </a:lnTo>
                <a:lnTo>
                  <a:pt x="62690" y="1532503"/>
                </a:lnTo>
                <a:lnTo>
                  <a:pt x="46658" y="1583216"/>
                </a:lnTo>
                <a:lnTo>
                  <a:pt x="43290" y="1608380"/>
                </a:lnTo>
                <a:lnTo>
                  <a:pt x="41530" y="1633795"/>
                </a:lnTo>
                <a:lnTo>
                  <a:pt x="32719" y="1685321"/>
                </a:lnTo>
                <a:lnTo>
                  <a:pt x="31093" y="1710770"/>
                </a:lnTo>
                <a:lnTo>
                  <a:pt x="26896" y="1736040"/>
                </a:lnTo>
                <a:lnTo>
                  <a:pt x="6952" y="1787348"/>
                </a:lnTo>
                <a:lnTo>
                  <a:pt x="2887" y="1812618"/>
                </a:lnTo>
                <a:lnTo>
                  <a:pt x="0" y="1888757"/>
                </a:lnTo>
                <a:lnTo>
                  <a:pt x="3908" y="2015055"/>
                </a:lnTo>
                <a:lnTo>
                  <a:pt x="6560" y="2039246"/>
                </a:lnTo>
                <a:lnTo>
                  <a:pt x="15339" y="2085265"/>
                </a:lnTo>
                <a:lnTo>
                  <a:pt x="43578" y="2414282"/>
                </a:lnTo>
                <a:lnTo>
                  <a:pt x="43936" y="2439391"/>
                </a:lnTo>
                <a:lnTo>
                  <a:pt x="42070" y="2489855"/>
                </a:lnTo>
                <a:lnTo>
                  <a:pt x="42401" y="2514930"/>
                </a:lnTo>
                <a:lnTo>
                  <a:pt x="50929" y="2613296"/>
                </a:lnTo>
                <a:lnTo>
                  <a:pt x="56514" y="2713643"/>
                </a:lnTo>
                <a:lnTo>
                  <a:pt x="58826" y="2738262"/>
                </a:lnTo>
                <a:lnTo>
                  <a:pt x="65796" y="2786936"/>
                </a:lnTo>
                <a:lnTo>
                  <a:pt x="71234" y="2835910"/>
                </a:lnTo>
                <a:lnTo>
                  <a:pt x="82078" y="2882390"/>
                </a:lnTo>
                <a:lnTo>
                  <a:pt x="85176" y="2906711"/>
                </a:lnTo>
                <a:lnTo>
                  <a:pt x="91350" y="3010782"/>
                </a:lnTo>
                <a:lnTo>
                  <a:pt x="93778" y="3035479"/>
                </a:lnTo>
                <a:lnTo>
                  <a:pt x="101974" y="3084176"/>
                </a:lnTo>
                <a:lnTo>
                  <a:pt x="104291" y="3108907"/>
                </a:lnTo>
                <a:lnTo>
                  <a:pt x="101098" y="3134555"/>
                </a:lnTo>
                <a:lnTo>
                  <a:pt x="84873" y="3186549"/>
                </a:lnTo>
                <a:lnTo>
                  <a:pt x="81531" y="3212197"/>
                </a:lnTo>
                <a:lnTo>
                  <a:pt x="77862" y="3312004"/>
                </a:lnTo>
                <a:lnTo>
                  <a:pt x="79949" y="3335789"/>
                </a:lnTo>
                <a:lnTo>
                  <a:pt x="87608" y="3380881"/>
                </a:lnTo>
                <a:lnTo>
                  <a:pt x="89698" y="3404665"/>
                </a:lnTo>
                <a:lnTo>
                  <a:pt x="88357" y="3431377"/>
                </a:lnTo>
                <a:lnTo>
                  <a:pt x="80784" y="3485026"/>
                </a:lnTo>
                <a:lnTo>
                  <a:pt x="79375" y="3511738"/>
                </a:lnTo>
                <a:lnTo>
                  <a:pt x="83147" y="3611245"/>
                </a:lnTo>
                <a:lnTo>
                  <a:pt x="82562" y="3636455"/>
                </a:lnTo>
                <a:lnTo>
                  <a:pt x="78619" y="3687190"/>
                </a:lnTo>
                <a:lnTo>
                  <a:pt x="74902" y="3812540"/>
                </a:lnTo>
                <a:lnTo>
                  <a:pt x="78493" y="3912167"/>
                </a:lnTo>
                <a:lnTo>
                  <a:pt x="80445" y="3936785"/>
                </a:lnTo>
                <a:lnTo>
                  <a:pt x="87509" y="3984894"/>
                </a:lnTo>
                <a:lnTo>
                  <a:pt x="92256" y="4034509"/>
                </a:lnTo>
                <a:lnTo>
                  <a:pt x="102931" y="4082881"/>
                </a:lnTo>
                <a:lnTo>
                  <a:pt x="113194" y="4183856"/>
                </a:lnTo>
                <a:lnTo>
                  <a:pt x="114518" y="4209486"/>
                </a:lnTo>
                <a:lnTo>
                  <a:pt x="110805" y="4235314"/>
                </a:lnTo>
                <a:lnTo>
                  <a:pt x="94143" y="4287128"/>
                </a:lnTo>
                <a:lnTo>
                  <a:pt x="90035" y="4312956"/>
                </a:lnTo>
                <a:lnTo>
                  <a:pt x="84324" y="4413243"/>
                </a:lnTo>
                <a:lnTo>
                  <a:pt x="85281" y="4437670"/>
                </a:lnTo>
                <a:lnTo>
                  <a:pt x="90090" y="4485261"/>
                </a:lnTo>
                <a:lnTo>
                  <a:pt x="91122" y="4613278"/>
                </a:lnTo>
                <a:lnTo>
                  <a:pt x="89499" y="4638535"/>
                </a:lnTo>
                <a:lnTo>
                  <a:pt x="82512" y="4689569"/>
                </a:lnTo>
                <a:lnTo>
                  <a:pt x="80745" y="4714826"/>
                </a:lnTo>
                <a:lnTo>
                  <a:pt x="79033" y="4814393"/>
                </a:lnTo>
                <a:lnTo>
                  <a:pt x="85015" y="4962212"/>
                </a:lnTo>
                <a:lnTo>
                  <a:pt x="87825" y="4986465"/>
                </a:lnTo>
                <a:lnTo>
                  <a:pt x="93217" y="5010223"/>
                </a:lnTo>
                <a:lnTo>
                  <a:pt x="107597" y="5025221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858667" y="3109429"/>
            <a:ext cx="6664325" cy="6209665"/>
          </a:xfrm>
          <a:custGeom>
            <a:avLst/>
            <a:gdLst/>
            <a:ahLst/>
            <a:cxnLst/>
            <a:rect l="l" t="t" r="r" b="b"/>
            <a:pathLst>
              <a:path w="6664325" h="6209665">
                <a:moveTo>
                  <a:pt x="1718868" y="5651157"/>
                </a:moveTo>
                <a:lnTo>
                  <a:pt x="289509" y="4563846"/>
                </a:lnTo>
                <a:lnTo>
                  <a:pt x="263969" y="4603851"/>
                </a:lnTo>
                <a:lnTo>
                  <a:pt x="258114" y="4620145"/>
                </a:lnTo>
                <a:lnTo>
                  <a:pt x="255066" y="4658919"/>
                </a:lnTo>
                <a:lnTo>
                  <a:pt x="249275" y="4675251"/>
                </a:lnTo>
                <a:lnTo>
                  <a:pt x="241160" y="4689030"/>
                </a:lnTo>
                <a:lnTo>
                  <a:pt x="218960" y="4731575"/>
                </a:lnTo>
                <a:lnTo>
                  <a:pt x="216281" y="4750193"/>
                </a:lnTo>
                <a:lnTo>
                  <a:pt x="226580" y="4798923"/>
                </a:lnTo>
                <a:lnTo>
                  <a:pt x="223913" y="4817567"/>
                </a:lnTo>
                <a:lnTo>
                  <a:pt x="216446" y="4830724"/>
                </a:lnTo>
                <a:lnTo>
                  <a:pt x="203682" y="4858232"/>
                </a:lnTo>
                <a:lnTo>
                  <a:pt x="196215" y="4871377"/>
                </a:lnTo>
                <a:lnTo>
                  <a:pt x="156324" y="4929505"/>
                </a:lnTo>
                <a:lnTo>
                  <a:pt x="150431" y="4944656"/>
                </a:lnTo>
                <a:lnTo>
                  <a:pt x="145300" y="4979644"/>
                </a:lnTo>
                <a:lnTo>
                  <a:pt x="139382" y="4994783"/>
                </a:lnTo>
                <a:lnTo>
                  <a:pt x="129806" y="5007622"/>
                </a:lnTo>
                <a:lnTo>
                  <a:pt x="108089" y="5032845"/>
                </a:lnTo>
                <a:lnTo>
                  <a:pt x="61010" y="5099520"/>
                </a:lnTo>
                <a:lnTo>
                  <a:pt x="15748" y="5158410"/>
                </a:lnTo>
                <a:lnTo>
                  <a:pt x="0" y="5173929"/>
                </a:lnTo>
                <a:lnTo>
                  <a:pt x="1360995" y="6209220"/>
                </a:lnTo>
                <a:lnTo>
                  <a:pt x="1383080" y="6179109"/>
                </a:lnTo>
                <a:lnTo>
                  <a:pt x="1388275" y="6167666"/>
                </a:lnTo>
                <a:lnTo>
                  <a:pt x="1402080" y="6107798"/>
                </a:lnTo>
                <a:lnTo>
                  <a:pt x="1423466" y="6053925"/>
                </a:lnTo>
                <a:lnTo>
                  <a:pt x="1436154" y="5999581"/>
                </a:lnTo>
                <a:lnTo>
                  <a:pt x="1441640" y="5981928"/>
                </a:lnTo>
                <a:lnTo>
                  <a:pt x="1451521" y="5964694"/>
                </a:lnTo>
                <a:lnTo>
                  <a:pt x="1479003" y="5934748"/>
                </a:lnTo>
                <a:lnTo>
                  <a:pt x="1490167" y="5918085"/>
                </a:lnTo>
                <a:lnTo>
                  <a:pt x="1502803" y="5906998"/>
                </a:lnTo>
                <a:lnTo>
                  <a:pt x="1541386" y="5894400"/>
                </a:lnTo>
                <a:lnTo>
                  <a:pt x="1554314" y="5883440"/>
                </a:lnTo>
                <a:lnTo>
                  <a:pt x="1563649" y="5869381"/>
                </a:lnTo>
                <a:lnTo>
                  <a:pt x="1586369" y="5843587"/>
                </a:lnTo>
                <a:lnTo>
                  <a:pt x="1595932" y="5829630"/>
                </a:lnTo>
                <a:lnTo>
                  <a:pt x="1606689" y="5816854"/>
                </a:lnTo>
                <a:lnTo>
                  <a:pt x="1635188" y="5795657"/>
                </a:lnTo>
                <a:lnTo>
                  <a:pt x="1645996" y="5782919"/>
                </a:lnTo>
                <a:lnTo>
                  <a:pt x="1653032" y="5768238"/>
                </a:lnTo>
                <a:lnTo>
                  <a:pt x="1665109" y="5738634"/>
                </a:lnTo>
                <a:lnTo>
                  <a:pt x="1708086" y="5658840"/>
                </a:lnTo>
                <a:lnTo>
                  <a:pt x="1718868" y="5651157"/>
                </a:lnTo>
                <a:close/>
              </a:path>
              <a:path w="6664325" h="6209665">
                <a:moveTo>
                  <a:pt x="6664096" y="1087310"/>
                </a:moveTo>
                <a:lnTo>
                  <a:pt x="5234737" y="0"/>
                </a:lnTo>
                <a:lnTo>
                  <a:pt x="5209184" y="39992"/>
                </a:lnTo>
                <a:lnTo>
                  <a:pt x="5203329" y="56299"/>
                </a:lnTo>
                <a:lnTo>
                  <a:pt x="5200281" y="95059"/>
                </a:lnTo>
                <a:lnTo>
                  <a:pt x="5194490" y="111391"/>
                </a:lnTo>
                <a:lnTo>
                  <a:pt x="5186375" y="125171"/>
                </a:lnTo>
                <a:lnTo>
                  <a:pt x="5164188" y="167728"/>
                </a:lnTo>
                <a:lnTo>
                  <a:pt x="5161496" y="186334"/>
                </a:lnTo>
                <a:lnTo>
                  <a:pt x="5171808" y="235077"/>
                </a:lnTo>
                <a:lnTo>
                  <a:pt x="5169141" y="253720"/>
                </a:lnTo>
                <a:lnTo>
                  <a:pt x="5161661" y="266877"/>
                </a:lnTo>
                <a:lnTo>
                  <a:pt x="5148897" y="294373"/>
                </a:lnTo>
                <a:lnTo>
                  <a:pt x="5141442" y="307530"/>
                </a:lnTo>
                <a:lnTo>
                  <a:pt x="5101552" y="365658"/>
                </a:lnTo>
                <a:lnTo>
                  <a:pt x="5095659" y="380809"/>
                </a:lnTo>
                <a:lnTo>
                  <a:pt x="5090528" y="415785"/>
                </a:lnTo>
                <a:lnTo>
                  <a:pt x="5084623" y="430936"/>
                </a:lnTo>
                <a:lnTo>
                  <a:pt x="5075034" y="443776"/>
                </a:lnTo>
                <a:lnTo>
                  <a:pt x="5053304" y="468998"/>
                </a:lnTo>
                <a:lnTo>
                  <a:pt x="5006251" y="535660"/>
                </a:lnTo>
                <a:lnTo>
                  <a:pt x="4960950" y="594563"/>
                </a:lnTo>
                <a:lnTo>
                  <a:pt x="4945215" y="610069"/>
                </a:lnTo>
                <a:lnTo>
                  <a:pt x="6306210" y="1645373"/>
                </a:lnTo>
                <a:lnTo>
                  <a:pt x="6328308" y="1615262"/>
                </a:lnTo>
                <a:lnTo>
                  <a:pt x="6333503" y="1603819"/>
                </a:lnTo>
                <a:lnTo>
                  <a:pt x="6347295" y="1543939"/>
                </a:lnTo>
                <a:lnTo>
                  <a:pt x="6368682" y="1490078"/>
                </a:lnTo>
                <a:lnTo>
                  <a:pt x="6381369" y="1435722"/>
                </a:lnTo>
                <a:lnTo>
                  <a:pt x="6386868" y="1418069"/>
                </a:lnTo>
                <a:lnTo>
                  <a:pt x="6396736" y="1400848"/>
                </a:lnTo>
                <a:lnTo>
                  <a:pt x="6424219" y="1370863"/>
                </a:lnTo>
                <a:lnTo>
                  <a:pt x="6435395" y="1354175"/>
                </a:lnTo>
                <a:lnTo>
                  <a:pt x="6448031" y="1343126"/>
                </a:lnTo>
                <a:lnTo>
                  <a:pt x="6486601" y="1330540"/>
                </a:lnTo>
                <a:lnTo>
                  <a:pt x="6499530" y="1319593"/>
                </a:lnTo>
                <a:lnTo>
                  <a:pt x="6508877" y="1305534"/>
                </a:lnTo>
                <a:lnTo>
                  <a:pt x="6531584" y="1279740"/>
                </a:lnTo>
                <a:lnTo>
                  <a:pt x="6541148" y="1265783"/>
                </a:lnTo>
                <a:lnTo>
                  <a:pt x="6551917" y="1252969"/>
                </a:lnTo>
                <a:lnTo>
                  <a:pt x="6580403" y="1231773"/>
                </a:lnTo>
                <a:lnTo>
                  <a:pt x="6591224" y="1218996"/>
                </a:lnTo>
                <a:lnTo>
                  <a:pt x="6598259" y="1204353"/>
                </a:lnTo>
                <a:lnTo>
                  <a:pt x="6610324" y="1174788"/>
                </a:lnTo>
                <a:lnTo>
                  <a:pt x="6653314" y="1094994"/>
                </a:lnTo>
                <a:lnTo>
                  <a:pt x="6664096" y="1087310"/>
                </a:lnTo>
                <a:close/>
              </a:path>
            </a:pathLst>
          </a:custGeom>
          <a:solidFill>
            <a:srgbClr val="7CC1E6">
              <a:alpha val="453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178721" y="3723758"/>
            <a:ext cx="5657850" cy="5025390"/>
          </a:xfrm>
          <a:custGeom>
            <a:avLst/>
            <a:gdLst/>
            <a:ahLst/>
            <a:cxnLst/>
            <a:rect l="l" t="t" r="r" b="b"/>
            <a:pathLst>
              <a:path w="5657850" h="5025390">
                <a:moveTo>
                  <a:pt x="5549850" y="5025221"/>
                </a:moveTo>
                <a:lnTo>
                  <a:pt x="5525793" y="5023645"/>
                </a:lnTo>
                <a:lnTo>
                  <a:pt x="5496790" y="5015358"/>
                </a:lnTo>
                <a:lnTo>
                  <a:pt x="5467575" y="5010223"/>
                </a:lnTo>
                <a:lnTo>
                  <a:pt x="5312017" y="5006847"/>
                </a:lnTo>
                <a:lnTo>
                  <a:pt x="5123871" y="5007821"/>
                </a:lnTo>
                <a:lnTo>
                  <a:pt x="4947011" y="5003798"/>
                </a:lnTo>
                <a:lnTo>
                  <a:pt x="4245871" y="5008962"/>
                </a:lnTo>
                <a:lnTo>
                  <a:pt x="3433686" y="4999926"/>
                </a:lnTo>
                <a:lnTo>
                  <a:pt x="3091284" y="4992594"/>
                </a:lnTo>
                <a:lnTo>
                  <a:pt x="3004391" y="4988304"/>
                </a:lnTo>
                <a:lnTo>
                  <a:pt x="2870781" y="4987366"/>
                </a:lnTo>
                <a:lnTo>
                  <a:pt x="2802225" y="4988785"/>
                </a:lnTo>
                <a:lnTo>
                  <a:pt x="2676212" y="4985842"/>
                </a:lnTo>
                <a:lnTo>
                  <a:pt x="2543492" y="4986391"/>
                </a:lnTo>
                <a:lnTo>
                  <a:pt x="2353940" y="4985853"/>
                </a:lnTo>
                <a:lnTo>
                  <a:pt x="2163269" y="4990046"/>
                </a:lnTo>
                <a:lnTo>
                  <a:pt x="2011955" y="4988905"/>
                </a:lnTo>
                <a:lnTo>
                  <a:pt x="1895988" y="4982719"/>
                </a:lnTo>
                <a:lnTo>
                  <a:pt x="989466" y="4988406"/>
                </a:lnTo>
                <a:lnTo>
                  <a:pt x="797721" y="4991727"/>
                </a:lnTo>
                <a:lnTo>
                  <a:pt x="641998" y="4987290"/>
                </a:lnTo>
                <a:lnTo>
                  <a:pt x="584061" y="4983152"/>
                </a:lnTo>
                <a:lnTo>
                  <a:pt x="336301" y="4981639"/>
                </a:lnTo>
                <a:lnTo>
                  <a:pt x="213076" y="4986058"/>
                </a:lnTo>
                <a:lnTo>
                  <a:pt x="125801" y="4985602"/>
                </a:lnTo>
                <a:lnTo>
                  <a:pt x="68921" y="4987066"/>
                </a:lnTo>
                <a:lnTo>
                  <a:pt x="39806" y="4986100"/>
                </a:lnTo>
                <a:lnTo>
                  <a:pt x="11196" y="4982359"/>
                </a:lnTo>
                <a:lnTo>
                  <a:pt x="0" y="4968899"/>
                </a:lnTo>
                <a:lnTo>
                  <a:pt x="6628" y="4943092"/>
                </a:lnTo>
                <a:lnTo>
                  <a:pt x="18496" y="4912343"/>
                </a:lnTo>
                <a:lnTo>
                  <a:pt x="23014" y="4884054"/>
                </a:lnTo>
                <a:lnTo>
                  <a:pt x="20751" y="4859178"/>
                </a:lnTo>
                <a:lnTo>
                  <a:pt x="20875" y="4808751"/>
                </a:lnTo>
                <a:lnTo>
                  <a:pt x="21952" y="4783706"/>
                </a:lnTo>
                <a:lnTo>
                  <a:pt x="25264" y="4759207"/>
                </a:lnTo>
                <a:lnTo>
                  <a:pt x="37331" y="4710320"/>
                </a:lnTo>
                <a:lnTo>
                  <a:pt x="40768" y="4685821"/>
                </a:lnTo>
                <a:lnTo>
                  <a:pt x="44048" y="4586855"/>
                </a:lnTo>
                <a:lnTo>
                  <a:pt x="47185" y="4562192"/>
                </a:lnTo>
                <a:lnTo>
                  <a:pt x="58112" y="4512912"/>
                </a:lnTo>
                <a:lnTo>
                  <a:pt x="61246" y="4488249"/>
                </a:lnTo>
                <a:lnTo>
                  <a:pt x="61295" y="4463256"/>
                </a:lnTo>
                <a:lnTo>
                  <a:pt x="58625" y="4412414"/>
                </a:lnTo>
                <a:lnTo>
                  <a:pt x="58633" y="4387421"/>
                </a:lnTo>
                <a:lnTo>
                  <a:pt x="63636" y="4363426"/>
                </a:lnTo>
                <a:lnTo>
                  <a:pt x="82965" y="4316113"/>
                </a:lnTo>
                <a:lnTo>
                  <a:pt x="87971" y="4292118"/>
                </a:lnTo>
                <a:lnTo>
                  <a:pt x="98068" y="4193032"/>
                </a:lnTo>
                <a:lnTo>
                  <a:pt x="99854" y="3993718"/>
                </a:lnTo>
                <a:lnTo>
                  <a:pt x="103618" y="3887846"/>
                </a:lnTo>
                <a:lnTo>
                  <a:pt x="102200" y="3864173"/>
                </a:lnTo>
                <a:lnTo>
                  <a:pt x="93869" y="3815161"/>
                </a:lnTo>
                <a:lnTo>
                  <a:pt x="92449" y="3791522"/>
                </a:lnTo>
                <a:lnTo>
                  <a:pt x="99729" y="3696880"/>
                </a:lnTo>
                <a:lnTo>
                  <a:pt x="99350" y="3590767"/>
                </a:lnTo>
                <a:lnTo>
                  <a:pt x="108354" y="3474132"/>
                </a:lnTo>
                <a:lnTo>
                  <a:pt x="115385" y="3425036"/>
                </a:lnTo>
                <a:lnTo>
                  <a:pt x="120141" y="3375620"/>
                </a:lnTo>
                <a:lnTo>
                  <a:pt x="128852" y="3326516"/>
                </a:lnTo>
                <a:lnTo>
                  <a:pt x="134217" y="3277065"/>
                </a:lnTo>
                <a:lnTo>
                  <a:pt x="143913" y="3227920"/>
                </a:lnTo>
                <a:lnTo>
                  <a:pt x="146691" y="3203189"/>
                </a:lnTo>
                <a:lnTo>
                  <a:pt x="146492" y="3177795"/>
                </a:lnTo>
                <a:lnTo>
                  <a:pt x="143059" y="3125835"/>
                </a:lnTo>
                <a:lnTo>
                  <a:pt x="142823" y="3100440"/>
                </a:lnTo>
                <a:lnTo>
                  <a:pt x="144921" y="3076527"/>
                </a:lnTo>
                <a:lnTo>
                  <a:pt x="151814" y="3028904"/>
                </a:lnTo>
                <a:lnTo>
                  <a:pt x="153903" y="3004957"/>
                </a:lnTo>
                <a:lnTo>
                  <a:pt x="154727" y="2898904"/>
                </a:lnTo>
                <a:lnTo>
                  <a:pt x="153576" y="2875245"/>
                </a:lnTo>
                <a:lnTo>
                  <a:pt x="146358" y="2826574"/>
                </a:lnTo>
                <a:lnTo>
                  <a:pt x="145200" y="2802881"/>
                </a:lnTo>
                <a:lnTo>
                  <a:pt x="148184" y="2778941"/>
                </a:lnTo>
                <a:lnTo>
                  <a:pt x="159124" y="2731218"/>
                </a:lnTo>
                <a:lnTo>
                  <a:pt x="162134" y="2707278"/>
                </a:lnTo>
                <a:lnTo>
                  <a:pt x="161530" y="2681397"/>
                </a:lnTo>
                <a:lnTo>
                  <a:pt x="156507" y="2626866"/>
                </a:lnTo>
                <a:lnTo>
                  <a:pt x="155894" y="2600985"/>
                </a:lnTo>
                <a:lnTo>
                  <a:pt x="157534" y="2505202"/>
                </a:lnTo>
                <a:lnTo>
                  <a:pt x="159836" y="2481385"/>
                </a:lnTo>
                <a:lnTo>
                  <a:pt x="167667" y="2433775"/>
                </a:lnTo>
                <a:lnTo>
                  <a:pt x="169996" y="2409959"/>
                </a:lnTo>
                <a:lnTo>
                  <a:pt x="175053" y="2311353"/>
                </a:lnTo>
                <a:lnTo>
                  <a:pt x="178940" y="2286816"/>
                </a:lnTo>
                <a:lnTo>
                  <a:pt x="193552" y="2238305"/>
                </a:lnTo>
                <a:lnTo>
                  <a:pt x="197439" y="2213768"/>
                </a:lnTo>
                <a:lnTo>
                  <a:pt x="196403" y="2187849"/>
                </a:lnTo>
                <a:lnTo>
                  <a:pt x="189296" y="2133668"/>
                </a:lnTo>
                <a:lnTo>
                  <a:pt x="188201" y="2107715"/>
                </a:lnTo>
                <a:lnTo>
                  <a:pt x="192189" y="2084591"/>
                </a:lnTo>
                <a:lnTo>
                  <a:pt x="207570" y="2038839"/>
                </a:lnTo>
                <a:lnTo>
                  <a:pt x="211560" y="2015715"/>
                </a:lnTo>
                <a:lnTo>
                  <a:pt x="218585" y="1717435"/>
                </a:lnTo>
                <a:lnTo>
                  <a:pt x="223231" y="1693094"/>
                </a:lnTo>
                <a:lnTo>
                  <a:pt x="241869" y="1645333"/>
                </a:lnTo>
                <a:lnTo>
                  <a:pt x="246501" y="1620991"/>
                </a:lnTo>
                <a:lnTo>
                  <a:pt x="242844" y="1491134"/>
                </a:lnTo>
                <a:lnTo>
                  <a:pt x="239452" y="1442240"/>
                </a:lnTo>
                <a:lnTo>
                  <a:pt x="236268" y="1317007"/>
                </a:lnTo>
                <a:lnTo>
                  <a:pt x="239289" y="1293483"/>
                </a:lnTo>
                <a:lnTo>
                  <a:pt x="251572" y="1246729"/>
                </a:lnTo>
                <a:lnTo>
                  <a:pt x="254631" y="1223205"/>
                </a:lnTo>
                <a:lnTo>
                  <a:pt x="259775" y="1124119"/>
                </a:lnTo>
                <a:lnTo>
                  <a:pt x="259389" y="1024132"/>
                </a:lnTo>
                <a:lnTo>
                  <a:pt x="263151" y="999647"/>
                </a:lnTo>
                <a:lnTo>
                  <a:pt x="279084" y="951151"/>
                </a:lnTo>
                <a:lnTo>
                  <a:pt x="282815" y="926667"/>
                </a:lnTo>
                <a:lnTo>
                  <a:pt x="276147" y="799179"/>
                </a:lnTo>
                <a:lnTo>
                  <a:pt x="268165" y="746806"/>
                </a:lnTo>
                <a:lnTo>
                  <a:pt x="266152" y="721588"/>
                </a:lnTo>
                <a:lnTo>
                  <a:pt x="263767" y="627126"/>
                </a:lnTo>
                <a:lnTo>
                  <a:pt x="268032" y="529721"/>
                </a:lnTo>
                <a:lnTo>
                  <a:pt x="267303" y="329507"/>
                </a:lnTo>
                <a:lnTo>
                  <a:pt x="268924" y="305269"/>
                </a:lnTo>
                <a:lnTo>
                  <a:pt x="274848" y="256906"/>
                </a:lnTo>
                <a:lnTo>
                  <a:pt x="276888" y="232702"/>
                </a:lnTo>
                <a:lnTo>
                  <a:pt x="276921" y="207030"/>
                </a:lnTo>
                <a:lnTo>
                  <a:pt x="273192" y="127851"/>
                </a:lnTo>
                <a:lnTo>
                  <a:pt x="275000" y="78060"/>
                </a:lnTo>
                <a:lnTo>
                  <a:pt x="274433" y="53004"/>
                </a:lnTo>
                <a:lnTo>
                  <a:pt x="270789" y="28404"/>
                </a:lnTo>
                <a:lnTo>
                  <a:pt x="278749" y="14926"/>
                </a:lnTo>
                <a:lnTo>
                  <a:pt x="306227" y="16919"/>
                </a:lnTo>
                <a:lnTo>
                  <a:pt x="341511" y="25330"/>
                </a:lnTo>
                <a:lnTo>
                  <a:pt x="372887" y="31107"/>
                </a:lnTo>
                <a:lnTo>
                  <a:pt x="598148" y="33569"/>
                </a:lnTo>
                <a:lnTo>
                  <a:pt x="680427" y="29545"/>
                </a:lnTo>
                <a:lnTo>
                  <a:pt x="1126826" y="26449"/>
                </a:lnTo>
                <a:lnTo>
                  <a:pt x="1216418" y="27564"/>
                </a:lnTo>
                <a:lnTo>
                  <a:pt x="1236847" y="26338"/>
                </a:lnTo>
                <a:lnTo>
                  <a:pt x="1274003" y="21162"/>
                </a:lnTo>
                <a:lnTo>
                  <a:pt x="1294432" y="19937"/>
                </a:lnTo>
                <a:lnTo>
                  <a:pt x="1422145" y="21258"/>
                </a:lnTo>
                <a:lnTo>
                  <a:pt x="1635118" y="12864"/>
                </a:lnTo>
                <a:lnTo>
                  <a:pt x="1683046" y="6532"/>
                </a:lnTo>
                <a:lnTo>
                  <a:pt x="1707988" y="5044"/>
                </a:lnTo>
                <a:lnTo>
                  <a:pt x="1858010" y="5680"/>
                </a:lnTo>
                <a:lnTo>
                  <a:pt x="1908983" y="3603"/>
                </a:lnTo>
                <a:lnTo>
                  <a:pt x="2055239" y="5080"/>
                </a:lnTo>
                <a:lnTo>
                  <a:pt x="2358895" y="3490"/>
                </a:lnTo>
                <a:lnTo>
                  <a:pt x="2769010" y="10689"/>
                </a:lnTo>
                <a:lnTo>
                  <a:pt x="2785450" y="9495"/>
                </a:lnTo>
                <a:lnTo>
                  <a:pt x="2816503" y="4136"/>
                </a:lnTo>
                <a:lnTo>
                  <a:pt x="2832942" y="2942"/>
                </a:lnTo>
                <a:lnTo>
                  <a:pt x="3781517" y="6757"/>
                </a:lnTo>
                <a:lnTo>
                  <a:pt x="3855242" y="4984"/>
                </a:lnTo>
                <a:lnTo>
                  <a:pt x="4274432" y="7806"/>
                </a:lnTo>
                <a:lnTo>
                  <a:pt x="4368251" y="4563"/>
                </a:lnTo>
                <a:lnTo>
                  <a:pt x="4690864" y="7146"/>
                </a:lnTo>
                <a:lnTo>
                  <a:pt x="4769154" y="2522"/>
                </a:lnTo>
                <a:lnTo>
                  <a:pt x="5366351" y="1475"/>
                </a:lnTo>
                <a:lnTo>
                  <a:pt x="5392269" y="0"/>
                </a:lnTo>
                <a:lnTo>
                  <a:pt x="5406360" y="8789"/>
                </a:lnTo>
                <a:lnTo>
                  <a:pt x="5405025" y="33381"/>
                </a:lnTo>
                <a:lnTo>
                  <a:pt x="5397859" y="64763"/>
                </a:lnTo>
                <a:lnTo>
                  <a:pt x="5394455" y="93921"/>
                </a:lnTo>
                <a:lnTo>
                  <a:pt x="5397601" y="223569"/>
                </a:lnTo>
                <a:lnTo>
                  <a:pt x="5401463" y="301042"/>
                </a:lnTo>
                <a:lnTo>
                  <a:pt x="5405616" y="326412"/>
                </a:lnTo>
                <a:lnTo>
                  <a:pt x="5421584" y="377941"/>
                </a:lnTo>
                <a:lnTo>
                  <a:pt x="5425730" y="403311"/>
                </a:lnTo>
                <a:lnTo>
                  <a:pt x="5425383" y="427405"/>
                </a:lnTo>
                <a:lnTo>
                  <a:pt x="5421584" y="474940"/>
                </a:lnTo>
                <a:lnTo>
                  <a:pt x="5421148" y="499034"/>
                </a:lnTo>
                <a:lnTo>
                  <a:pt x="5434468" y="702191"/>
                </a:lnTo>
                <a:lnTo>
                  <a:pt x="5439375" y="727201"/>
                </a:lnTo>
                <a:lnTo>
                  <a:pt x="5459085" y="777469"/>
                </a:lnTo>
                <a:lnTo>
                  <a:pt x="5470085" y="827550"/>
                </a:lnTo>
                <a:lnTo>
                  <a:pt x="5495153" y="878415"/>
                </a:lnTo>
                <a:lnTo>
                  <a:pt x="5501192" y="903486"/>
                </a:lnTo>
                <a:lnTo>
                  <a:pt x="5508675" y="1002152"/>
                </a:lnTo>
                <a:lnTo>
                  <a:pt x="5517966" y="1027187"/>
                </a:lnTo>
                <a:lnTo>
                  <a:pt x="5557646" y="1077345"/>
                </a:lnTo>
                <a:lnTo>
                  <a:pt x="5566829" y="1102380"/>
                </a:lnTo>
                <a:lnTo>
                  <a:pt x="5566877" y="1203027"/>
                </a:lnTo>
                <a:lnTo>
                  <a:pt x="5565763" y="1228000"/>
                </a:lnTo>
                <a:lnTo>
                  <a:pt x="5560628" y="1277021"/>
                </a:lnTo>
                <a:lnTo>
                  <a:pt x="5556861" y="1404203"/>
                </a:lnTo>
                <a:lnTo>
                  <a:pt x="5562157" y="1429849"/>
                </a:lnTo>
                <a:lnTo>
                  <a:pt x="5586041" y="1481726"/>
                </a:lnTo>
                <a:lnTo>
                  <a:pt x="5591277" y="1507372"/>
                </a:lnTo>
                <a:lnTo>
                  <a:pt x="5594756" y="1532503"/>
                </a:lnTo>
                <a:lnTo>
                  <a:pt x="5610788" y="1583216"/>
                </a:lnTo>
                <a:lnTo>
                  <a:pt x="5614156" y="1608380"/>
                </a:lnTo>
                <a:lnTo>
                  <a:pt x="5615917" y="1633795"/>
                </a:lnTo>
                <a:lnTo>
                  <a:pt x="5624728" y="1685321"/>
                </a:lnTo>
                <a:lnTo>
                  <a:pt x="5626353" y="1710770"/>
                </a:lnTo>
                <a:lnTo>
                  <a:pt x="5630550" y="1736040"/>
                </a:lnTo>
                <a:lnTo>
                  <a:pt x="5650494" y="1787348"/>
                </a:lnTo>
                <a:lnTo>
                  <a:pt x="5654560" y="1812618"/>
                </a:lnTo>
                <a:lnTo>
                  <a:pt x="5657447" y="1888757"/>
                </a:lnTo>
                <a:lnTo>
                  <a:pt x="5653539" y="2015055"/>
                </a:lnTo>
                <a:lnTo>
                  <a:pt x="5650887" y="2039246"/>
                </a:lnTo>
                <a:lnTo>
                  <a:pt x="5642108" y="2085265"/>
                </a:lnTo>
                <a:lnTo>
                  <a:pt x="5613868" y="2414282"/>
                </a:lnTo>
                <a:lnTo>
                  <a:pt x="5613510" y="2439391"/>
                </a:lnTo>
                <a:lnTo>
                  <a:pt x="5615376" y="2489855"/>
                </a:lnTo>
                <a:lnTo>
                  <a:pt x="5615045" y="2514930"/>
                </a:lnTo>
                <a:lnTo>
                  <a:pt x="5606518" y="2613296"/>
                </a:lnTo>
                <a:lnTo>
                  <a:pt x="5600933" y="2713643"/>
                </a:lnTo>
                <a:lnTo>
                  <a:pt x="5598620" y="2738262"/>
                </a:lnTo>
                <a:lnTo>
                  <a:pt x="5591650" y="2786936"/>
                </a:lnTo>
                <a:lnTo>
                  <a:pt x="5586212" y="2835910"/>
                </a:lnTo>
                <a:lnTo>
                  <a:pt x="5575368" y="2882390"/>
                </a:lnTo>
                <a:lnTo>
                  <a:pt x="5572270" y="2906711"/>
                </a:lnTo>
                <a:lnTo>
                  <a:pt x="5566097" y="3010782"/>
                </a:lnTo>
                <a:lnTo>
                  <a:pt x="5563668" y="3035479"/>
                </a:lnTo>
                <a:lnTo>
                  <a:pt x="5555472" y="3084176"/>
                </a:lnTo>
                <a:lnTo>
                  <a:pt x="5553155" y="3108907"/>
                </a:lnTo>
                <a:lnTo>
                  <a:pt x="5556348" y="3134555"/>
                </a:lnTo>
                <a:lnTo>
                  <a:pt x="5572573" y="3186549"/>
                </a:lnTo>
                <a:lnTo>
                  <a:pt x="5575915" y="3212197"/>
                </a:lnTo>
                <a:lnTo>
                  <a:pt x="5579584" y="3312004"/>
                </a:lnTo>
                <a:lnTo>
                  <a:pt x="5577498" y="3335789"/>
                </a:lnTo>
                <a:lnTo>
                  <a:pt x="5569838" y="3380881"/>
                </a:lnTo>
                <a:lnTo>
                  <a:pt x="5567748" y="3404665"/>
                </a:lnTo>
                <a:lnTo>
                  <a:pt x="5569089" y="3431377"/>
                </a:lnTo>
                <a:lnTo>
                  <a:pt x="5576662" y="3485026"/>
                </a:lnTo>
                <a:lnTo>
                  <a:pt x="5578071" y="3511738"/>
                </a:lnTo>
                <a:lnTo>
                  <a:pt x="5574300" y="3611245"/>
                </a:lnTo>
                <a:lnTo>
                  <a:pt x="5574884" y="3636455"/>
                </a:lnTo>
                <a:lnTo>
                  <a:pt x="5578827" y="3687190"/>
                </a:lnTo>
                <a:lnTo>
                  <a:pt x="5582545" y="3812540"/>
                </a:lnTo>
                <a:lnTo>
                  <a:pt x="5578954" y="3912167"/>
                </a:lnTo>
                <a:lnTo>
                  <a:pt x="5577001" y="3936785"/>
                </a:lnTo>
                <a:lnTo>
                  <a:pt x="5569937" y="3984894"/>
                </a:lnTo>
                <a:lnTo>
                  <a:pt x="5565191" y="4034509"/>
                </a:lnTo>
                <a:lnTo>
                  <a:pt x="5554515" y="4082881"/>
                </a:lnTo>
                <a:lnTo>
                  <a:pt x="5544253" y="4183856"/>
                </a:lnTo>
                <a:lnTo>
                  <a:pt x="5542928" y="4209486"/>
                </a:lnTo>
                <a:lnTo>
                  <a:pt x="5546642" y="4235314"/>
                </a:lnTo>
                <a:lnTo>
                  <a:pt x="5563303" y="4287128"/>
                </a:lnTo>
                <a:lnTo>
                  <a:pt x="5567412" y="4312956"/>
                </a:lnTo>
                <a:lnTo>
                  <a:pt x="5573123" y="4413243"/>
                </a:lnTo>
                <a:lnTo>
                  <a:pt x="5572165" y="4437670"/>
                </a:lnTo>
                <a:lnTo>
                  <a:pt x="5567357" y="4485261"/>
                </a:lnTo>
                <a:lnTo>
                  <a:pt x="5566325" y="4613278"/>
                </a:lnTo>
                <a:lnTo>
                  <a:pt x="5567947" y="4638535"/>
                </a:lnTo>
                <a:lnTo>
                  <a:pt x="5574934" y="4689569"/>
                </a:lnTo>
                <a:lnTo>
                  <a:pt x="5576702" y="4714826"/>
                </a:lnTo>
                <a:lnTo>
                  <a:pt x="5578413" y="4814393"/>
                </a:lnTo>
                <a:lnTo>
                  <a:pt x="5572431" y="4962212"/>
                </a:lnTo>
                <a:lnTo>
                  <a:pt x="5569621" y="4986465"/>
                </a:lnTo>
                <a:lnTo>
                  <a:pt x="5564229" y="5010223"/>
                </a:lnTo>
                <a:lnTo>
                  <a:pt x="5549850" y="5025221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65223" y="3109429"/>
            <a:ext cx="6664325" cy="6209665"/>
          </a:xfrm>
          <a:custGeom>
            <a:avLst/>
            <a:gdLst/>
            <a:ahLst/>
            <a:cxnLst/>
            <a:rect l="l" t="t" r="r" b="b"/>
            <a:pathLst>
              <a:path w="6664325" h="6209665">
                <a:moveTo>
                  <a:pt x="1718868" y="610069"/>
                </a:moveTo>
                <a:lnTo>
                  <a:pt x="1703133" y="594563"/>
                </a:lnTo>
                <a:lnTo>
                  <a:pt x="1657845" y="535660"/>
                </a:lnTo>
                <a:lnTo>
                  <a:pt x="1610779" y="468998"/>
                </a:lnTo>
                <a:lnTo>
                  <a:pt x="1589049" y="443776"/>
                </a:lnTo>
                <a:lnTo>
                  <a:pt x="1579460" y="430936"/>
                </a:lnTo>
                <a:lnTo>
                  <a:pt x="1573555" y="415785"/>
                </a:lnTo>
                <a:lnTo>
                  <a:pt x="1568424" y="380809"/>
                </a:lnTo>
                <a:lnTo>
                  <a:pt x="1562531" y="365658"/>
                </a:lnTo>
                <a:lnTo>
                  <a:pt x="1522653" y="307530"/>
                </a:lnTo>
                <a:lnTo>
                  <a:pt x="1515186" y="294373"/>
                </a:lnTo>
                <a:lnTo>
                  <a:pt x="1502422" y="266877"/>
                </a:lnTo>
                <a:lnTo>
                  <a:pt x="1494942" y="253720"/>
                </a:lnTo>
                <a:lnTo>
                  <a:pt x="1492288" y="235077"/>
                </a:lnTo>
                <a:lnTo>
                  <a:pt x="1502587" y="186334"/>
                </a:lnTo>
                <a:lnTo>
                  <a:pt x="1499908" y="167728"/>
                </a:lnTo>
                <a:lnTo>
                  <a:pt x="1477708" y="125171"/>
                </a:lnTo>
                <a:lnTo>
                  <a:pt x="1469593" y="111391"/>
                </a:lnTo>
                <a:lnTo>
                  <a:pt x="1463814" y="95059"/>
                </a:lnTo>
                <a:lnTo>
                  <a:pt x="1460754" y="56299"/>
                </a:lnTo>
                <a:lnTo>
                  <a:pt x="1454899" y="39992"/>
                </a:lnTo>
                <a:lnTo>
                  <a:pt x="1429346" y="0"/>
                </a:lnTo>
                <a:lnTo>
                  <a:pt x="0" y="1087310"/>
                </a:lnTo>
                <a:lnTo>
                  <a:pt x="10782" y="1094994"/>
                </a:lnTo>
                <a:lnTo>
                  <a:pt x="53759" y="1174788"/>
                </a:lnTo>
                <a:lnTo>
                  <a:pt x="65836" y="1204353"/>
                </a:lnTo>
                <a:lnTo>
                  <a:pt x="72872" y="1218996"/>
                </a:lnTo>
                <a:lnTo>
                  <a:pt x="83680" y="1231773"/>
                </a:lnTo>
                <a:lnTo>
                  <a:pt x="112179" y="1252969"/>
                </a:lnTo>
                <a:lnTo>
                  <a:pt x="122936" y="1265783"/>
                </a:lnTo>
                <a:lnTo>
                  <a:pt x="132499" y="1279740"/>
                </a:lnTo>
                <a:lnTo>
                  <a:pt x="155219" y="1305534"/>
                </a:lnTo>
                <a:lnTo>
                  <a:pt x="164553" y="1319593"/>
                </a:lnTo>
                <a:lnTo>
                  <a:pt x="177482" y="1330540"/>
                </a:lnTo>
                <a:lnTo>
                  <a:pt x="216065" y="1343126"/>
                </a:lnTo>
                <a:lnTo>
                  <a:pt x="228701" y="1354175"/>
                </a:lnTo>
                <a:lnTo>
                  <a:pt x="239864" y="1370863"/>
                </a:lnTo>
                <a:lnTo>
                  <a:pt x="267347" y="1400848"/>
                </a:lnTo>
                <a:lnTo>
                  <a:pt x="277228" y="1418069"/>
                </a:lnTo>
                <a:lnTo>
                  <a:pt x="282714" y="1435722"/>
                </a:lnTo>
                <a:lnTo>
                  <a:pt x="295402" y="1490078"/>
                </a:lnTo>
                <a:lnTo>
                  <a:pt x="316788" y="1543939"/>
                </a:lnTo>
                <a:lnTo>
                  <a:pt x="330593" y="1603819"/>
                </a:lnTo>
                <a:lnTo>
                  <a:pt x="335788" y="1615262"/>
                </a:lnTo>
                <a:lnTo>
                  <a:pt x="357873" y="1645373"/>
                </a:lnTo>
                <a:lnTo>
                  <a:pt x="1718868" y="610069"/>
                </a:lnTo>
                <a:close/>
              </a:path>
              <a:path w="6664325" h="6209665">
                <a:moveTo>
                  <a:pt x="6664096" y="5173929"/>
                </a:moveTo>
                <a:lnTo>
                  <a:pt x="6648348" y="5158410"/>
                </a:lnTo>
                <a:lnTo>
                  <a:pt x="6603085" y="5099520"/>
                </a:lnTo>
                <a:lnTo>
                  <a:pt x="6556007" y="5032845"/>
                </a:lnTo>
                <a:lnTo>
                  <a:pt x="6534290" y="5007622"/>
                </a:lnTo>
                <a:lnTo>
                  <a:pt x="6524714" y="4994783"/>
                </a:lnTo>
                <a:lnTo>
                  <a:pt x="6518796" y="4979644"/>
                </a:lnTo>
                <a:lnTo>
                  <a:pt x="6513665" y="4944656"/>
                </a:lnTo>
                <a:lnTo>
                  <a:pt x="6507772" y="4929505"/>
                </a:lnTo>
                <a:lnTo>
                  <a:pt x="6467881" y="4871377"/>
                </a:lnTo>
                <a:lnTo>
                  <a:pt x="6460414" y="4858232"/>
                </a:lnTo>
                <a:lnTo>
                  <a:pt x="6447650" y="4830724"/>
                </a:lnTo>
                <a:lnTo>
                  <a:pt x="6440183" y="4817567"/>
                </a:lnTo>
                <a:lnTo>
                  <a:pt x="6437516" y="4798923"/>
                </a:lnTo>
                <a:lnTo>
                  <a:pt x="6447815" y="4750193"/>
                </a:lnTo>
                <a:lnTo>
                  <a:pt x="6445136" y="4731575"/>
                </a:lnTo>
                <a:lnTo>
                  <a:pt x="6422936" y="4689030"/>
                </a:lnTo>
                <a:lnTo>
                  <a:pt x="6414821" y="4675251"/>
                </a:lnTo>
                <a:lnTo>
                  <a:pt x="6409029" y="4658919"/>
                </a:lnTo>
                <a:lnTo>
                  <a:pt x="6405981" y="4620145"/>
                </a:lnTo>
                <a:lnTo>
                  <a:pt x="6400127" y="4603851"/>
                </a:lnTo>
                <a:lnTo>
                  <a:pt x="6374587" y="4563846"/>
                </a:lnTo>
                <a:lnTo>
                  <a:pt x="4945227" y="5651157"/>
                </a:lnTo>
                <a:lnTo>
                  <a:pt x="4956010" y="5658840"/>
                </a:lnTo>
                <a:lnTo>
                  <a:pt x="4998986" y="5738634"/>
                </a:lnTo>
                <a:lnTo>
                  <a:pt x="5011064" y="5768238"/>
                </a:lnTo>
                <a:lnTo>
                  <a:pt x="5018100" y="5782919"/>
                </a:lnTo>
                <a:lnTo>
                  <a:pt x="5028908" y="5795657"/>
                </a:lnTo>
                <a:lnTo>
                  <a:pt x="5057406" y="5816854"/>
                </a:lnTo>
                <a:lnTo>
                  <a:pt x="5068163" y="5829630"/>
                </a:lnTo>
                <a:lnTo>
                  <a:pt x="5077726" y="5843587"/>
                </a:lnTo>
                <a:lnTo>
                  <a:pt x="5100447" y="5869381"/>
                </a:lnTo>
                <a:lnTo>
                  <a:pt x="5109781" y="5883440"/>
                </a:lnTo>
                <a:lnTo>
                  <a:pt x="5122710" y="5894400"/>
                </a:lnTo>
                <a:lnTo>
                  <a:pt x="5161292" y="5906998"/>
                </a:lnTo>
                <a:lnTo>
                  <a:pt x="5173929" y="5918085"/>
                </a:lnTo>
                <a:lnTo>
                  <a:pt x="5185092" y="5934748"/>
                </a:lnTo>
                <a:lnTo>
                  <a:pt x="5212575" y="5964694"/>
                </a:lnTo>
                <a:lnTo>
                  <a:pt x="5222456" y="5981928"/>
                </a:lnTo>
                <a:lnTo>
                  <a:pt x="5227942" y="5999581"/>
                </a:lnTo>
                <a:lnTo>
                  <a:pt x="5240629" y="6053925"/>
                </a:lnTo>
                <a:lnTo>
                  <a:pt x="5262016" y="6107798"/>
                </a:lnTo>
                <a:lnTo>
                  <a:pt x="5275821" y="6167666"/>
                </a:lnTo>
                <a:lnTo>
                  <a:pt x="5281015" y="6179109"/>
                </a:lnTo>
                <a:lnTo>
                  <a:pt x="5303101" y="6209220"/>
                </a:lnTo>
                <a:lnTo>
                  <a:pt x="6664096" y="5173929"/>
                </a:lnTo>
                <a:close/>
              </a:path>
            </a:pathLst>
          </a:custGeom>
          <a:solidFill>
            <a:srgbClr val="7CC1E6">
              <a:alpha val="453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970458"/>
            <a:ext cx="4595378" cy="231654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5529919" y="1044751"/>
            <a:ext cx="7143115" cy="2057400"/>
          </a:xfrm>
          <a:custGeom>
            <a:avLst/>
            <a:gdLst/>
            <a:ahLst/>
            <a:cxnLst/>
            <a:rect l="l" t="t" r="r" b="b"/>
            <a:pathLst>
              <a:path w="7143115" h="2057400">
                <a:moveTo>
                  <a:pt x="7085171" y="1333499"/>
                </a:moveTo>
                <a:lnTo>
                  <a:pt x="135415" y="1333499"/>
                </a:lnTo>
                <a:lnTo>
                  <a:pt x="112650" y="1308099"/>
                </a:lnTo>
                <a:lnTo>
                  <a:pt x="97470" y="1269999"/>
                </a:lnTo>
                <a:lnTo>
                  <a:pt x="84688" y="1244599"/>
                </a:lnTo>
                <a:lnTo>
                  <a:pt x="69119" y="1219199"/>
                </a:lnTo>
                <a:lnTo>
                  <a:pt x="42959" y="1219199"/>
                </a:lnTo>
                <a:lnTo>
                  <a:pt x="33171" y="1206499"/>
                </a:lnTo>
                <a:lnTo>
                  <a:pt x="25640" y="1206499"/>
                </a:lnTo>
                <a:lnTo>
                  <a:pt x="25640" y="1193799"/>
                </a:lnTo>
                <a:lnTo>
                  <a:pt x="42060" y="1181099"/>
                </a:lnTo>
                <a:lnTo>
                  <a:pt x="63856" y="1181099"/>
                </a:lnTo>
                <a:lnTo>
                  <a:pt x="112835" y="1155699"/>
                </a:lnTo>
                <a:lnTo>
                  <a:pt x="86463" y="1142999"/>
                </a:lnTo>
                <a:lnTo>
                  <a:pt x="64359" y="1117599"/>
                </a:lnTo>
                <a:lnTo>
                  <a:pt x="45159" y="1092199"/>
                </a:lnTo>
                <a:lnTo>
                  <a:pt x="27502" y="1079499"/>
                </a:lnTo>
                <a:lnTo>
                  <a:pt x="37135" y="1079499"/>
                </a:lnTo>
                <a:lnTo>
                  <a:pt x="46914" y="1066799"/>
                </a:lnTo>
                <a:lnTo>
                  <a:pt x="56805" y="1066799"/>
                </a:lnTo>
                <a:lnTo>
                  <a:pt x="66776" y="1054099"/>
                </a:lnTo>
                <a:lnTo>
                  <a:pt x="55069" y="1054099"/>
                </a:lnTo>
                <a:lnTo>
                  <a:pt x="40908" y="1041399"/>
                </a:lnTo>
                <a:lnTo>
                  <a:pt x="23167" y="1028699"/>
                </a:lnTo>
                <a:lnTo>
                  <a:pt x="719" y="1028699"/>
                </a:lnTo>
                <a:lnTo>
                  <a:pt x="840" y="901699"/>
                </a:lnTo>
                <a:lnTo>
                  <a:pt x="41828" y="863599"/>
                </a:lnTo>
                <a:lnTo>
                  <a:pt x="80536" y="825499"/>
                </a:lnTo>
                <a:lnTo>
                  <a:pt x="155772" y="749299"/>
                </a:lnTo>
                <a:lnTo>
                  <a:pt x="150943" y="723899"/>
                </a:lnTo>
                <a:lnTo>
                  <a:pt x="144167" y="711199"/>
                </a:lnTo>
                <a:lnTo>
                  <a:pt x="134981" y="698499"/>
                </a:lnTo>
                <a:lnTo>
                  <a:pt x="122924" y="673099"/>
                </a:lnTo>
                <a:lnTo>
                  <a:pt x="149722" y="660399"/>
                </a:lnTo>
                <a:lnTo>
                  <a:pt x="153686" y="634999"/>
                </a:lnTo>
                <a:lnTo>
                  <a:pt x="154203" y="622299"/>
                </a:lnTo>
                <a:lnTo>
                  <a:pt x="160320" y="622299"/>
                </a:lnTo>
                <a:lnTo>
                  <a:pt x="148844" y="609599"/>
                </a:lnTo>
                <a:lnTo>
                  <a:pt x="123104" y="609599"/>
                </a:lnTo>
                <a:lnTo>
                  <a:pt x="125326" y="596899"/>
                </a:lnTo>
                <a:lnTo>
                  <a:pt x="127848" y="596899"/>
                </a:lnTo>
                <a:lnTo>
                  <a:pt x="108047" y="571499"/>
                </a:lnTo>
                <a:lnTo>
                  <a:pt x="88973" y="558799"/>
                </a:lnTo>
                <a:lnTo>
                  <a:pt x="63964" y="533399"/>
                </a:lnTo>
                <a:lnTo>
                  <a:pt x="26361" y="507999"/>
                </a:lnTo>
                <a:lnTo>
                  <a:pt x="26421" y="393699"/>
                </a:lnTo>
                <a:lnTo>
                  <a:pt x="54587" y="368299"/>
                </a:lnTo>
                <a:lnTo>
                  <a:pt x="81503" y="355599"/>
                </a:lnTo>
                <a:lnTo>
                  <a:pt x="107541" y="330199"/>
                </a:lnTo>
                <a:lnTo>
                  <a:pt x="133072" y="304799"/>
                </a:lnTo>
                <a:lnTo>
                  <a:pt x="122833" y="279399"/>
                </a:lnTo>
                <a:lnTo>
                  <a:pt x="131549" y="241299"/>
                </a:lnTo>
                <a:lnTo>
                  <a:pt x="159192" y="203199"/>
                </a:lnTo>
                <a:lnTo>
                  <a:pt x="205735" y="165099"/>
                </a:lnTo>
                <a:lnTo>
                  <a:pt x="145623" y="165099"/>
                </a:lnTo>
                <a:lnTo>
                  <a:pt x="152960" y="152399"/>
                </a:lnTo>
                <a:lnTo>
                  <a:pt x="159240" y="139699"/>
                </a:lnTo>
                <a:lnTo>
                  <a:pt x="164776" y="139699"/>
                </a:lnTo>
                <a:lnTo>
                  <a:pt x="169885" y="126999"/>
                </a:lnTo>
                <a:lnTo>
                  <a:pt x="162738" y="126999"/>
                </a:lnTo>
                <a:lnTo>
                  <a:pt x="155171" y="114299"/>
                </a:lnTo>
                <a:lnTo>
                  <a:pt x="146584" y="114299"/>
                </a:lnTo>
                <a:lnTo>
                  <a:pt x="161172" y="88899"/>
                </a:lnTo>
                <a:lnTo>
                  <a:pt x="169832" y="63499"/>
                </a:lnTo>
                <a:lnTo>
                  <a:pt x="174494" y="50799"/>
                </a:lnTo>
                <a:lnTo>
                  <a:pt x="177090" y="25399"/>
                </a:lnTo>
                <a:lnTo>
                  <a:pt x="140079" y="12699"/>
                </a:lnTo>
                <a:lnTo>
                  <a:pt x="124642" y="0"/>
                </a:lnTo>
                <a:lnTo>
                  <a:pt x="7142487" y="0"/>
                </a:lnTo>
                <a:lnTo>
                  <a:pt x="7142723" y="203199"/>
                </a:lnTo>
                <a:lnTo>
                  <a:pt x="7085938" y="203199"/>
                </a:lnTo>
                <a:lnTo>
                  <a:pt x="7058506" y="215899"/>
                </a:lnTo>
                <a:lnTo>
                  <a:pt x="7031759" y="215899"/>
                </a:lnTo>
                <a:lnTo>
                  <a:pt x="7058410" y="228599"/>
                </a:lnTo>
                <a:lnTo>
                  <a:pt x="7086063" y="241299"/>
                </a:lnTo>
                <a:lnTo>
                  <a:pt x="7142845" y="266699"/>
                </a:lnTo>
                <a:lnTo>
                  <a:pt x="7142845" y="292099"/>
                </a:lnTo>
                <a:lnTo>
                  <a:pt x="7064922" y="292099"/>
                </a:lnTo>
                <a:lnTo>
                  <a:pt x="7034126" y="304799"/>
                </a:lnTo>
                <a:lnTo>
                  <a:pt x="7015187" y="317499"/>
                </a:lnTo>
                <a:lnTo>
                  <a:pt x="7012052" y="342899"/>
                </a:lnTo>
                <a:lnTo>
                  <a:pt x="7028666" y="380999"/>
                </a:lnTo>
                <a:lnTo>
                  <a:pt x="7068978" y="419099"/>
                </a:lnTo>
                <a:lnTo>
                  <a:pt x="7069272" y="457199"/>
                </a:lnTo>
                <a:lnTo>
                  <a:pt x="7065924" y="482599"/>
                </a:lnTo>
                <a:lnTo>
                  <a:pt x="7054076" y="507999"/>
                </a:lnTo>
                <a:lnTo>
                  <a:pt x="7028869" y="520699"/>
                </a:lnTo>
                <a:lnTo>
                  <a:pt x="7028436" y="533399"/>
                </a:lnTo>
                <a:lnTo>
                  <a:pt x="7037582" y="546099"/>
                </a:lnTo>
                <a:lnTo>
                  <a:pt x="7046860" y="558799"/>
                </a:lnTo>
                <a:lnTo>
                  <a:pt x="7046825" y="571499"/>
                </a:lnTo>
                <a:lnTo>
                  <a:pt x="7023883" y="584199"/>
                </a:lnTo>
                <a:lnTo>
                  <a:pt x="7002589" y="584199"/>
                </a:lnTo>
                <a:lnTo>
                  <a:pt x="6962089" y="609599"/>
                </a:lnTo>
                <a:lnTo>
                  <a:pt x="7013135" y="634999"/>
                </a:lnTo>
                <a:lnTo>
                  <a:pt x="7035561" y="660399"/>
                </a:lnTo>
                <a:lnTo>
                  <a:pt x="7044780" y="660399"/>
                </a:lnTo>
                <a:lnTo>
                  <a:pt x="7021766" y="673099"/>
                </a:lnTo>
                <a:lnTo>
                  <a:pt x="6967786" y="673099"/>
                </a:lnTo>
                <a:lnTo>
                  <a:pt x="6939090" y="685799"/>
                </a:lnTo>
                <a:lnTo>
                  <a:pt x="6938698" y="698499"/>
                </a:lnTo>
                <a:lnTo>
                  <a:pt x="6938410" y="711199"/>
                </a:lnTo>
                <a:lnTo>
                  <a:pt x="6938762" y="723899"/>
                </a:lnTo>
                <a:lnTo>
                  <a:pt x="6940289" y="736599"/>
                </a:lnTo>
                <a:lnTo>
                  <a:pt x="6944794" y="749299"/>
                </a:lnTo>
                <a:lnTo>
                  <a:pt x="6944317" y="749299"/>
                </a:lnTo>
                <a:lnTo>
                  <a:pt x="6949495" y="761999"/>
                </a:lnTo>
                <a:lnTo>
                  <a:pt x="6956927" y="774699"/>
                </a:lnTo>
                <a:lnTo>
                  <a:pt x="6967017" y="774699"/>
                </a:lnTo>
                <a:lnTo>
                  <a:pt x="6980167" y="787399"/>
                </a:lnTo>
                <a:lnTo>
                  <a:pt x="6979359" y="812799"/>
                </a:lnTo>
                <a:lnTo>
                  <a:pt x="6978772" y="838199"/>
                </a:lnTo>
                <a:lnTo>
                  <a:pt x="6978883" y="876299"/>
                </a:lnTo>
                <a:lnTo>
                  <a:pt x="6980167" y="888999"/>
                </a:lnTo>
                <a:lnTo>
                  <a:pt x="6968576" y="888999"/>
                </a:lnTo>
                <a:lnTo>
                  <a:pt x="6964163" y="901699"/>
                </a:lnTo>
                <a:lnTo>
                  <a:pt x="6968184" y="927099"/>
                </a:lnTo>
                <a:lnTo>
                  <a:pt x="6978961" y="965199"/>
                </a:lnTo>
                <a:lnTo>
                  <a:pt x="6994818" y="1003299"/>
                </a:lnTo>
                <a:lnTo>
                  <a:pt x="7014074" y="1041399"/>
                </a:lnTo>
                <a:lnTo>
                  <a:pt x="7035042" y="1079499"/>
                </a:lnTo>
                <a:lnTo>
                  <a:pt x="7075358" y="1117599"/>
                </a:lnTo>
                <a:lnTo>
                  <a:pt x="7080754" y="1117599"/>
                </a:lnTo>
                <a:lnTo>
                  <a:pt x="7083687" y="1130299"/>
                </a:lnTo>
                <a:lnTo>
                  <a:pt x="7075605" y="1168399"/>
                </a:lnTo>
                <a:lnTo>
                  <a:pt x="7056057" y="1219199"/>
                </a:lnTo>
                <a:lnTo>
                  <a:pt x="7024594" y="1257299"/>
                </a:lnTo>
                <a:lnTo>
                  <a:pt x="6980767" y="1282699"/>
                </a:lnTo>
                <a:lnTo>
                  <a:pt x="6980644" y="1295399"/>
                </a:lnTo>
                <a:lnTo>
                  <a:pt x="6980475" y="1308099"/>
                </a:lnTo>
                <a:lnTo>
                  <a:pt x="7015147" y="1308099"/>
                </a:lnTo>
                <a:lnTo>
                  <a:pt x="7085171" y="1333499"/>
                </a:lnTo>
                <a:close/>
              </a:path>
              <a:path w="7143115" h="2057400">
                <a:moveTo>
                  <a:pt x="2338764" y="1828799"/>
                </a:moveTo>
                <a:lnTo>
                  <a:pt x="108812" y="1828799"/>
                </a:lnTo>
                <a:lnTo>
                  <a:pt x="86284" y="1803399"/>
                </a:lnTo>
                <a:lnTo>
                  <a:pt x="71227" y="1777999"/>
                </a:lnTo>
                <a:lnTo>
                  <a:pt x="58524" y="1752599"/>
                </a:lnTo>
                <a:lnTo>
                  <a:pt x="43056" y="1727199"/>
                </a:lnTo>
                <a:lnTo>
                  <a:pt x="15560" y="1727199"/>
                </a:lnTo>
                <a:lnTo>
                  <a:pt x="6775" y="1714499"/>
                </a:lnTo>
                <a:lnTo>
                  <a:pt x="0" y="1714499"/>
                </a:lnTo>
                <a:lnTo>
                  <a:pt x="14413" y="1701799"/>
                </a:lnTo>
                <a:lnTo>
                  <a:pt x="33380" y="1689099"/>
                </a:lnTo>
                <a:lnTo>
                  <a:pt x="54949" y="1676399"/>
                </a:lnTo>
                <a:lnTo>
                  <a:pt x="77165" y="1663699"/>
                </a:lnTo>
                <a:lnTo>
                  <a:pt x="76024" y="1650999"/>
                </a:lnTo>
                <a:lnTo>
                  <a:pt x="73681" y="1650999"/>
                </a:lnTo>
                <a:lnTo>
                  <a:pt x="52258" y="1638299"/>
                </a:lnTo>
                <a:lnTo>
                  <a:pt x="33763" y="1625599"/>
                </a:lnTo>
                <a:lnTo>
                  <a:pt x="17272" y="1600199"/>
                </a:lnTo>
                <a:lnTo>
                  <a:pt x="1861" y="1600199"/>
                </a:lnTo>
                <a:lnTo>
                  <a:pt x="34367" y="1574799"/>
                </a:lnTo>
                <a:lnTo>
                  <a:pt x="67977" y="1549399"/>
                </a:lnTo>
                <a:lnTo>
                  <a:pt x="136616" y="1498599"/>
                </a:lnTo>
                <a:lnTo>
                  <a:pt x="122686" y="1485899"/>
                </a:lnTo>
                <a:lnTo>
                  <a:pt x="95549" y="1460499"/>
                </a:lnTo>
                <a:lnTo>
                  <a:pt x="81789" y="1447799"/>
                </a:lnTo>
                <a:lnTo>
                  <a:pt x="101283" y="1409699"/>
                </a:lnTo>
                <a:lnTo>
                  <a:pt x="103933" y="1396999"/>
                </a:lnTo>
                <a:lnTo>
                  <a:pt x="101651" y="1371599"/>
                </a:lnTo>
                <a:lnTo>
                  <a:pt x="106349" y="1346199"/>
                </a:lnTo>
                <a:lnTo>
                  <a:pt x="128129" y="1333499"/>
                </a:lnTo>
                <a:lnTo>
                  <a:pt x="7118295" y="1333499"/>
                </a:lnTo>
                <a:lnTo>
                  <a:pt x="7103523" y="1346199"/>
                </a:lnTo>
                <a:lnTo>
                  <a:pt x="7088344" y="1358899"/>
                </a:lnTo>
                <a:lnTo>
                  <a:pt x="7071984" y="1358899"/>
                </a:lnTo>
                <a:lnTo>
                  <a:pt x="7053666" y="1371599"/>
                </a:lnTo>
                <a:lnTo>
                  <a:pt x="7051776" y="1409699"/>
                </a:lnTo>
                <a:lnTo>
                  <a:pt x="7044855" y="1460499"/>
                </a:lnTo>
                <a:lnTo>
                  <a:pt x="7033619" y="1498599"/>
                </a:lnTo>
                <a:lnTo>
                  <a:pt x="7018785" y="1536699"/>
                </a:lnTo>
                <a:lnTo>
                  <a:pt x="7034283" y="1562099"/>
                </a:lnTo>
                <a:lnTo>
                  <a:pt x="7049879" y="1587499"/>
                </a:lnTo>
                <a:lnTo>
                  <a:pt x="7064877" y="1612899"/>
                </a:lnTo>
                <a:lnTo>
                  <a:pt x="7081292" y="1612899"/>
                </a:lnTo>
                <a:lnTo>
                  <a:pt x="7084286" y="1638299"/>
                </a:lnTo>
                <a:lnTo>
                  <a:pt x="7077360" y="1663699"/>
                </a:lnTo>
                <a:lnTo>
                  <a:pt x="7060166" y="1701799"/>
                </a:lnTo>
                <a:lnTo>
                  <a:pt x="7032359" y="1739899"/>
                </a:lnTo>
                <a:lnTo>
                  <a:pt x="7029315" y="1752599"/>
                </a:lnTo>
                <a:lnTo>
                  <a:pt x="7026119" y="1765299"/>
                </a:lnTo>
                <a:lnTo>
                  <a:pt x="7022754" y="1790699"/>
                </a:lnTo>
                <a:lnTo>
                  <a:pt x="2994532" y="1790699"/>
                </a:lnTo>
                <a:lnTo>
                  <a:pt x="2944070" y="1803399"/>
                </a:lnTo>
                <a:lnTo>
                  <a:pt x="2641355" y="1803399"/>
                </a:lnTo>
                <a:lnTo>
                  <a:pt x="2590913" y="1816099"/>
                </a:lnTo>
                <a:lnTo>
                  <a:pt x="2389186" y="1816099"/>
                </a:lnTo>
                <a:lnTo>
                  <a:pt x="2338764" y="1828799"/>
                </a:lnTo>
                <a:close/>
              </a:path>
              <a:path w="7143115" h="2057400">
                <a:moveTo>
                  <a:pt x="7118525" y="1841499"/>
                </a:moveTo>
                <a:lnTo>
                  <a:pt x="5065186" y="1841499"/>
                </a:lnTo>
                <a:lnTo>
                  <a:pt x="5014721" y="1828799"/>
                </a:lnTo>
                <a:lnTo>
                  <a:pt x="4863293" y="1828799"/>
                </a:lnTo>
                <a:lnTo>
                  <a:pt x="4812807" y="1816099"/>
                </a:lnTo>
                <a:lnTo>
                  <a:pt x="4610819" y="1816099"/>
                </a:lnTo>
                <a:lnTo>
                  <a:pt x="4560312" y="1803399"/>
                </a:lnTo>
                <a:lnTo>
                  <a:pt x="4257199" y="1803399"/>
                </a:lnTo>
                <a:lnTo>
                  <a:pt x="4206670" y="1790699"/>
                </a:lnTo>
                <a:lnTo>
                  <a:pt x="7022754" y="1790699"/>
                </a:lnTo>
                <a:lnTo>
                  <a:pt x="7019200" y="1803399"/>
                </a:lnTo>
                <a:lnTo>
                  <a:pt x="7070033" y="1816099"/>
                </a:lnTo>
                <a:lnTo>
                  <a:pt x="7094780" y="1828799"/>
                </a:lnTo>
                <a:lnTo>
                  <a:pt x="7118525" y="1841499"/>
                </a:lnTo>
                <a:close/>
              </a:path>
              <a:path w="7143115" h="2057400">
                <a:moveTo>
                  <a:pt x="577612" y="1968499"/>
                </a:moveTo>
                <a:lnTo>
                  <a:pt x="77863" y="1968499"/>
                </a:lnTo>
                <a:lnTo>
                  <a:pt x="66863" y="1955799"/>
                </a:lnTo>
                <a:lnTo>
                  <a:pt x="55667" y="1943099"/>
                </a:lnTo>
                <a:lnTo>
                  <a:pt x="74989" y="1917699"/>
                </a:lnTo>
                <a:lnTo>
                  <a:pt x="77608" y="1892299"/>
                </a:lnTo>
                <a:lnTo>
                  <a:pt x="75351" y="1879599"/>
                </a:lnTo>
                <a:lnTo>
                  <a:pt x="80047" y="1841499"/>
                </a:lnTo>
                <a:lnTo>
                  <a:pt x="101607" y="1828799"/>
                </a:lnTo>
                <a:lnTo>
                  <a:pt x="1834797" y="1828799"/>
                </a:lnTo>
                <a:lnTo>
                  <a:pt x="1784417" y="1841499"/>
                </a:lnTo>
                <a:lnTo>
                  <a:pt x="1683675" y="1841499"/>
                </a:lnTo>
                <a:lnTo>
                  <a:pt x="1633314" y="1854199"/>
                </a:lnTo>
                <a:lnTo>
                  <a:pt x="1532612" y="1854199"/>
                </a:lnTo>
                <a:lnTo>
                  <a:pt x="1482272" y="1866899"/>
                </a:lnTo>
                <a:lnTo>
                  <a:pt x="1381613" y="1866899"/>
                </a:lnTo>
                <a:lnTo>
                  <a:pt x="1331296" y="1879599"/>
                </a:lnTo>
                <a:lnTo>
                  <a:pt x="1280987" y="1879599"/>
                </a:lnTo>
                <a:lnTo>
                  <a:pt x="1230685" y="1892299"/>
                </a:lnTo>
                <a:lnTo>
                  <a:pt x="1180393" y="1892299"/>
                </a:lnTo>
                <a:lnTo>
                  <a:pt x="1130108" y="1904999"/>
                </a:lnTo>
                <a:lnTo>
                  <a:pt x="1029567" y="1904999"/>
                </a:lnTo>
                <a:lnTo>
                  <a:pt x="979310" y="1917699"/>
                </a:lnTo>
                <a:lnTo>
                  <a:pt x="929062" y="1917699"/>
                </a:lnTo>
                <a:lnTo>
                  <a:pt x="878825" y="1930399"/>
                </a:lnTo>
                <a:lnTo>
                  <a:pt x="828597" y="1930399"/>
                </a:lnTo>
                <a:lnTo>
                  <a:pt x="778379" y="1943099"/>
                </a:lnTo>
                <a:lnTo>
                  <a:pt x="728171" y="1943099"/>
                </a:lnTo>
                <a:lnTo>
                  <a:pt x="677974" y="1955799"/>
                </a:lnTo>
                <a:lnTo>
                  <a:pt x="627788" y="1955799"/>
                </a:lnTo>
                <a:lnTo>
                  <a:pt x="577612" y="1968499"/>
                </a:lnTo>
                <a:close/>
              </a:path>
              <a:path w="7143115" h="2057400">
                <a:moveTo>
                  <a:pt x="1935575" y="1854199"/>
                </a:moveTo>
                <a:lnTo>
                  <a:pt x="1935575" y="1828799"/>
                </a:lnTo>
                <a:lnTo>
                  <a:pt x="2187529" y="1828799"/>
                </a:lnTo>
                <a:lnTo>
                  <a:pt x="2137127" y="1841499"/>
                </a:lnTo>
                <a:lnTo>
                  <a:pt x="1985954" y="1841499"/>
                </a:lnTo>
                <a:lnTo>
                  <a:pt x="1935575" y="1854199"/>
                </a:lnTo>
                <a:close/>
              </a:path>
              <a:path w="7143115" h="2057400">
                <a:moveTo>
                  <a:pt x="7088857" y="1854199"/>
                </a:moveTo>
                <a:lnTo>
                  <a:pt x="5266991" y="1854199"/>
                </a:lnTo>
                <a:lnTo>
                  <a:pt x="5216549" y="1841499"/>
                </a:lnTo>
                <a:lnTo>
                  <a:pt x="7103898" y="1841499"/>
                </a:lnTo>
                <a:lnTo>
                  <a:pt x="7088857" y="1854199"/>
                </a:lnTo>
                <a:close/>
              </a:path>
              <a:path w="7143115" h="2057400">
                <a:moveTo>
                  <a:pt x="7002504" y="2057399"/>
                </a:moveTo>
                <a:lnTo>
                  <a:pt x="6971163" y="2057399"/>
                </a:lnTo>
                <a:lnTo>
                  <a:pt x="6939811" y="2044699"/>
                </a:lnTo>
                <a:lnTo>
                  <a:pt x="6877060" y="2044699"/>
                </a:lnTo>
                <a:lnTo>
                  <a:pt x="6877183" y="2031999"/>
                </a:lnTo>
                <a:lnTo>
                  <a:pt x="6876814" y="2031999"/>
                </a:lnTo>
                <a:lnTo>
                  <a:pt x="6826665" y="2019299"/>
                </a:lnTo>
                <a:lnTo>
                  <a:pt x="6776504" y="2019299"/>
                </a:lnTo>
                <a:lnTo>
                  <a:pt x="6676146" y="1993899"/>
                </a:lnTo>
                <a:lnTo>
                  <a:pt x="6625950" y="1993899"/>
                </a:lnTo>
                <a:lnTo>
                  <a:pt x="6575742" y="1981199"/>
                </a:lnTo>
                <a:lnTo>
                  <a:pt x="6525524" y="1981199"/>
                </a:lnTo>
                <a:lnTo>
                  <a:pt x="6475294" y="1968499"/>
                </a:lnTo>
                <a:lnTo>
                  <a:pt x="6425054" y="1968499"/>
                </a:lnTo>
                <a:lnTo>
                  <a:pt x="6374803" y="1955799"/>
                </a:lnTo>
                <a:lnTo>
                  <a:pt x="6324542" y="1955799"/>
                </a:lnTo>
                <a:lnTo>
                  <a:pt x="6274271" y="1943099"/>
                </a:lnTo>
                <a:lnTo>
                  <a:pt x="6223989" y="1943099"/>
                </a:lnTo>
                <a:lnTo>
                  <a:pt x="6173698" y="1930399"/>
                </a:lnTo>
                <a:lnTo>
                  <a:pt x="6073087" y="1930399"/>
                </a:lnTo>
                <a:lnTo>
                  <a:pt x="6022768" y="1917699"/>
                </a:lnTo>
                <a:lnTo>
                  <a:pt x="5972439" y="1917699"/>
                </a:lnTo>
                <a:lnTo>
                  <a:pt x="5922102" y="1904999"/>
                </a:lnTo>
                <a:lnTo>
                  <a:pt x="5871755" y="1904999"/>
                </a:lnTo>
                <a:lnTo>
                  <a:pt x="5821401" y="1892299"/>
                </a:lnTo>
                <a:lnTo>
                  <a:pt x="5720667" y="1892299"/>
                </a:lnTo>
                <a:lnTo>
                  <a:pt x="5670288" y="1879599"/>
                </a:lnTo>
                <a:lnTo>
                  <a:pt x="5569506" y="1879599"/>
                </a:lnTo>
                <a:lnTo>
                  <a:pt x="5519105" y="1866899"/>
                </a:lnTo>
                <a:lnTo>
                  <a:pt x="5418280" y="1866899"/>
                </a:lnTo>
                <a:lnTo>
                  <a:pt x="5367857" y="1854199"/>
                </a:lnTo>
                <a:lnTo>
                  <a:pt x="7072631" y="1854199"/>
                </a:lnTo>
                <a:lnTo>
                  <a:pt x="7054450" y="1866899"/>
                </a:lnTo>
                <a:lnTo>
                  <a:pt x="7051317" y="1917699"/>
                </a:lnTo>
                <a:lnTo>
                  <a:pt x="7040728" y="1968499"/>
                </a:lnTo>
                <a:lnTo>
                  <a:pt x="7024014" y="2019299"/>
                </a:lnTo>
                <a:lnTo>
                  <a:pt x="7002504" y="2057399"/>
                </a:lnTo>
                <a:close/>
              </a:path>
              <a:path w="7143115" h="2057400">
                <a:moveTo>
                  <a:pt x="76504" y="2044699"/>
                </a:moveTo>
                <a:lnTo>
                  <a:pt x="84082" y="2019299"/>
                </a:lnTo>
                <a:lnTo>
                  <a:pt x="90061" y="2006599"/>
                </a:lnTo>
                <a:lnTo>
                  <a:pt x="95117" y="1993899"/>
                </a:lnTo>
                <a:lnTo>
                  <a:pt x="99925" y="1981199"/>
                </a:lnTo>
                <a:lnTo>
                  <a:pt x="88829" y="1968499"/>
                </a:lnTo>
                <a:lnTo>
                  <a:pt x="527448" y="1968499"/>
                </a:lnTo>
                <a:lnTo>
                  <a:pt x="477295" y="1981199"/>
                </a:lnTo>
                <a:lnTo>
                  <a:pt x="427153" y="1981199"/>
                </a:lnTo>
                <a:lnTo>
                  <a:pt x="326906" y="2006599"/>
                </a:lnTo>
                <a:lnTo>
                  <a:pt x="276800" y="2006599"/>
                </a:lnTo>
                <a:lnTo>
                  <a:pt x="226707" y="2019299"/>
                </a:lnTo>
                <a:lnTo>
                  <a:pt x="176626" y="2019299"/>
                </a:lnTo>
                <a:lnTo>
                  <a:pt x="76504" y="20446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266534" y="1044751"/>
            <a:ext cx="7630795" cy="1736725"/>
          </a:xfrm>
          <a:custGeom>
            <a:avLst/>
            <a:gdLst/>
            <a:ahLst/>
            <a:cxnLst/>
            <a:rect l="l" t="t" r="r" b="b"/>
            <a:pathLst>
              <a:path w="7630795" h="1736725">
                <a:moveTo>
                  <a:pt x="0" y="1736382"/>
                </a:moveTo>
                <a:lnTo>
                  <a:pt x="47979" y="1644618"/>
                </a:lnTo>
                <a:lnTo>
                  <a:pt x="73986" y="1590956"/>
                </a:lnTo>
                <a:lnTo>
                  <a:pt x="95359" y="1538098"/>
                </a:lnTo>
                <a:lnTo>
                  <a:pt x="107611" y="1490536"/>
                </a:lnTo>
                <a:lnTo>
                  <a:pt x="113284" y="1439013"/>
                </a:lnTo>
                <a:lnTo>
                  <a:pt x="107731" y="1395422"/>
                </a:lnTo>
                <a:lnTo>
                  <a:pt x="84252" y="1335990"/>
                </a:lnTo>
                <a:lnTo>
                  <a:pt x="36149" y="1236941"/>
                </a:lnTo>
                <a:lnTo>
                  <a:pt x="43478" y="1226993"/>
                </a:lnTo>
                <a:lnTo>
                  <a:pt x="59607" y="1202841"/>
                </a:lnTo>
                <a:lnTo>
                  <a:pt x="75747" y="1173026"/>
                </a:lnTo>
                <a:lnTo>
                  <a:pt x="83110" y="1146086"/>
                </a:lnTo>
                <a:lnTo>
                  <a:pt x="83749" y="1122870"/>
                </a:lnTo>
                <a:lnTo>
                  <a:pt x="85707" y="1099719"/>
                </a:lnTo>
                <a:lnTo>
                  <a:pt x="94340" y="1053663"/>
                </a:lnTo>
                <a:lnTo>
                  <a:pt x="130775" y="1000195"/>
                </a:lnTo>
                <a:lnTo>
                  <a:pt x="162618" y="965636"/>
                </a:lnTo>
                <a:lnTo>
                  <a:pt x="157229" y="936850"/>
                </a:lnTo>
                <a:lnTo>
                  <a:pt x="142530" y="923743"/>
                </a:lnTo>
                <a:lnTo>
                  <a:pt x="124228" y="913642"/>
                </a:lnTo>
                <a:lnTo>
                  <a:pt x="108031" y="893875"/>
                </a:lnTo>
                <a:lnTo>
                  <a:pt x="93559" y="871418"/>
                </a:lnTo>
                <a:lnTo>
                  <a:pt x="79402" y="856716"/>
                </a:lnTo>
                <a:lnTo>
                  <a:pt x="68510" y="839740"/>
                </a:lnTo>
                <a:lnTo>
                  <a:pt x="63833" y="810460"/>
                </a:lnTo>
                <a:lnTo>
                  <a:pt x="71994" y="796759"/>
                </a:lnTo>
                <a:lnTo>
                  <a:pt x="110338" y="761695"/>
                </a:lnTo>
                <a:lnTo>
                  <a:pt x="121842" y="744648"/>
                </a:lnTo>
                <a:lnTo>
                  <a:pt x="125317" y="715890"/>
                </a:lnTo>
                <a:lnTo>
                  <a:pt x="123304" y="681795"/>
                </a:lnTo>
                <a:lnTo>
                  <a:pt x="117881" y="644026"/>
                </a:lnTo>
                <a:lnTo>
                  <a:pt x="111127" y="604248"/>
                </a:lnTo>
                <a:lnTo>
                  <a:pt x="105120" y="564128"/>
                </a:lnTo>
                <a:lnTo>
                  <a:pt x="101939" y="525329"/>
                </a:lnTo>
                <a:lnTo>
                  <a:pt x="103663" y="489517"/>
                </a:lnTo>
                <a:lnTo>
                  <a:pt x="112369" y="458357"/>
                </a:lnTo>
                <a:lnTo>
                  <a:pt x="130137" y="433514"/>
                </a:lnTo>
                <a:lnTo>
                  <a:pt x="159045" y="416652"/>
                </a:lnTo>
                <a:lnTo>
                  <a:pt x="201170" y="409437"/>
                </a:lnTo>
                <a:lnTo>
                  <a:pt x="173199" y="372889"/>
                </a:lnTo>
                <a:lnTo>
                  <a:pt x="137235" y="344092"/>
                </a:lnTo>
                <a:lnTo>
                  <a:pt x="96455" y="320016"/>
                </a:lnTo>
                <a:lnTo>
                  <a:pt x="54034" y="297631"/>
                </a:lnTo>
                <a:lnTo>
                  <a:pt x="13150" y="273908"/>
                </a:lnTo>
                <a:lnTo>
                  <a:pt x="35970" y="226000"/>
                </a:lnTo>
                <a:lnTo>
                  <a:pt x="47980" y="169894"/>
                </a:lnTo>
                <a:lnTo>
                  <a:pt x="52800" y="122902"/>
                </a:lnTo>
                <a:lnTo>
                  <a:pt x="56192" y="74727"/>
                </a:lnTo>
                <a:lnTo>
                  <a:pt x="60381" y="27016"/>
                </a:lnTo>
                <a:lnTo>
                  <a:pt x="64653" y="0"/>
                </a:lnTo>
                <a:lnTo>
                  <a:pt x="7492593" y="0"/>
                </a:lnTo>
                <a:lnTo>
                  <a:pt x="7500148" y="12046"/>
                </a:lnTo>
                <a:lnTo>
                  <a:pt x="7514316" y="26227"/>
                </a:lnTo>
                <a:lnTo>
                  <a:pt x="7528323" y="41267"/>
                </a:lnTo>
                <a:lnTo>
                  <a:pt x="7522065" y="43412"/>
                </a:lnTo>
                <a:lnTo>
                  <a:pt x="7515636" y="45437"/>
                </a:lnTo>
                <a:lnTo>
                  <a:pt x="7509018" y="47329"/>
                </a:lnTo>
                <a:lnTo>
                  <a:pt x="7502189" y="49076"/>
                </a:lnTo>
                <a:lnTo>
                  <a:pt x="7533426" y="49076"/>
                </a:lnTo>
                <a:lnTo>
                  <a:pt x="7534787" y="51423"/>
                </a:lnTo>
                <a:lnTo>
                  <a:pt x="7537706" y="58310"/>
                </a:lnTo>
                <a:lnTo>
                  <a:pt x="7539804" y="66041"/>
                </a:lnTo>
                <a:lnTo>
                  <a:pt x="7540929" y="74765"/>
                </a:lnTo>
                <a:lnTo>
                  <a:pt x="7537302" y="112361"/>
                </a:lnTo>
                <a:lnTo>
                  <a:pt x="7524939" y="150289"/>
                </a:lnTo>
                <a:lnTo>
                  <a:pt x="7508365" y="187462"/>
                </a:lnTo>
                <a:lnTo>
                  <a:pt x="7492104" y="222792"/>
                </a:lnTo>
                <a:lnTo>
                  <a:pt x="7520767" y="235520"/>
                </a:lnTo>
                <a:lnTo>
                  <a:pt x="7536349" y="268416"/>
                </a:lnTo>
                <a:lnTo>
                  <a:pt x="7541253" y="315033"/>
                </a:lnTo>
                <a:lnTo>
                  <a:pt x="7537884" y="368925"/>
                </a:lnTo>
                <a:lnTo>
                  <a:pt x="7528648" y="423645"/>
                </a:lnTo>
                <a:lnTo>
                  <a:pt x="7515948" y="472744"/>
                </a:lnTo>
                <a:lnTo>
                  <a:pt x="7502189" y="509778"/>
                </a:lnTo>
                <a:lnTo>
                  <a:pt x="7550048" y="521985"/>
                </a:lnTo>
                <a:lnTo>
                  <a:pt x="7581875" y="550445"/>
                </a:lnTo>
                <a:lnTo>
                  <a:pt x="7604098" y="587654"/>
                </a:lnTo>
                <a:lnTo>
                  <a:pt x="7623144" y="626106"/>
                </a:lnTo>
                <a:lnTo>
                  <a:pt x="7600763" y="663795"/>
                </a:lnTo>
                <a:lnTo>
                  <a:pt x="7579765" y="703137"/>
                </a:lnTo>
                <a:lnTo>
                  <a:pt x="7562889" y="743775"/>
                </a:lnTo>
                <a:lnTo>
                  <a:pt x="7554940" y="776778"/>
                </a:lnTo>
                <a:lnTo>
                  <a:pt x="7505202" y="776778"/>
                </a:lnTo>
                <a:lnTo>
                  <a:pt x="7543807" y="806569"/>
                </a:lnTo>
                <a:lnTo>
                  <a:pt x="7583560" y="833210"/>
                </a:lnTo>
                <a:lnTo>
                  <a:pt x="7615438" y="860840"/>
                </a:lnTo>
                <a:lnTo>
                  <a:pt x="7630416" y="893595"/>
                </a:lnTo>
                <a:lnTo>
                  <a:pt x="7619470" y="935613"/>
                </a:lnTo>
                <a:lnTo>
                  <a:pt x="7590801" y="966343"/>
                </a:lnTo>
                <a:lnTo>
                  <a:pt x="7546925" y="992410"/>
                </a:lnTo>
                <a:lnTo>
                  <a:pt x="7494471" y="1015580"/>
                </a:lnTo>
                <a:lnTo>
                  <a:pt x="7440071" y="1037619"/>
                </a:lnTo>
                <a:lnTo>
                  <a:pt x="7390353" y="1060296"/>
                </a:lnTo>
                <a:lnTo>
                  <a:pt x="7351947" y="1085377"/>
                </a:lnTo>
                <a:lnTo>
                  <a:pt x="7382370" y="1109974"/>
                </a:lnTo>
                <a:lnTo>
                  <a:pt x="7441623" y="1163474"/>
                </a:lnTo>
                <a:lnTo>
                  <a:pt x="7471812" y="1188546"/>
                </a:lnTo>
                <a:lnTo>
                  <a:pt x="7493974" y="1202958"/>
                </a:lnTo>
                <a:lnTo>
                  <a:pt x="7525617" y="1222304"/>
                </a:lnTo>
                <a:lnTo>
                  <a:pt x="7554874" y="1241808"/>
                </a:lnTo>
                <a:lnTo>
                  <a:pt x="7569877" y="1256695"/>
                </a:lnTo>
                <a:lnTo>
                  <a:pt x="7571047" y="1295620"/>
                </a:lnTo>
                <a:lnTo>
                  <a:pt x="7558497" y="1347853"/>
                </a:lnTo>
                <a:lnTo>
                  <a:pt x="7538707" y="1404464"/>
                </a:lnTo>
                <a:lnTo>
                  <a:pt x="7518161" y="1456523"/>
                </a:lnTo>
                <a:lnTo>
                  <a:pt x="7503342" y="1495101"/>
                </a:lnTo>
                <a:lnTo>
                  <a:pt x="7535124" y="1513112"/>
                </a:lnTo>
                <a:lnTo>
                  <a:pt x="7554171" y="1537491"/>
                </a:lnTo>
                <a:lnTo>
                  <a:pt x="7561420" y="1566859"/>
                </a:lnTo>
                <a:lnTo>
                  <a:pt x="7557809" y="1599838"/>
                </a:lnTo>
                <a:lnTo>
                  <a:pt x="7567070" y="1601046"/>
                </a:lnTo>
                <a:lnTo>
                  <a:pt x="7576074" y="1601141"/>
                </a:lnTo>
                <a:lnTo>
                  <a:pt x="7585011" y="1601438"/>
                </a:lnTo>
                <a:lnTo>
                  <a:pt x="7594074" y="1603251"/>
                </a:lnTo>
                <a:lnTo>
                  <a:pt x="7586096" y="1623257"/>
                </a:lnTo>
                <a:lnTo>
                  <a:pt x="7581604" y="1642606"/>
                </a:lnTo>
                <a:lnTo>
                  <a:pt x="7573409" y="1661932"/>
                </a:lnTo>
                <a:lnTo>
                  <a:pt x="7554319" y="1681869"/>
                </a:lnTo>
                <a:lnTo>
                  <a:pt x="7568903" y="1691577"/>
                </a:lnTo>
                <a:lnTo>
                  <a:pt x="7579423" y="1702621"/>
                </a:lnTo>
                <a:lnTo>
                  <a:pt x="7586565" y="1714757"/>
                </a:lnTo>
                <a:lnTo>
                  <a:pt x="7591015" y="1727743"/>
                </a:lnTo>
                <a:lnTo>
                  <a:pt x="0" y="1736382"/>
                </a:lnTo>
                <a:close/>
              </a:path>
              <a:path w="7630795" h="1736725">
                <a:moveTo>
                  <a:pt x="7533426" y="49076"/>
                </a:moveTo>
                <a:lnTo>
                  <a:pt x="7502189" y="49076"/>
                </a:lnTo>
                <a:lnTo>
                  <a:pt x="7509709" y="47808"/>
                </a:lnTo>
                <a:lnTo>
                  <a:pt x="7517039" y="46768"/>
                </a:lnTo>
                <a:lnTo>
                  <a:pt x="7524196" y="45922"/>
                </a:lnTo>
                <a:lnTo>
                  <a:pt x="7531198" y="45233"/>
                </a:lnTo>
                <a:lnTo>
                  <a:pt x="7533426" y="49076"/>
                </a:lnTo>
                <a:close/>
              </a:path>
              <a:path w="7630795" h="1736725">
                <a:moveTo>
                  <a:pt x="7552874" y="785356"/>
                </a:moveTo>
                <a:lnTo>
                  <a:pt x="7541735" y="783410"/>
                </a:lnTo>
                <a:lnTo>
                  <a:pt x="7529689" y="781563"/>
                </a:lnTo>
                <a:lnTo>
                  <a:pt x="7517318" y="779467"/>
                </a:lnTo>
                <a:lnTo>
                  <a:pt x="7505202" y="776778"/>
                </a:lnTo>
                <a:lnTo>
                  <a:pt x="7554940" y="776778"/>
                </a:lnTo>
                <a:lnTo>
                  <a:pt x="7552874" y="785356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540032"/>
            <a:ext cx="1994687" cy="176210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4646" y="256088"/>
            <a:ext cx="1399961" cy="257996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31682" y="0"/>
            <a:ext cx="7356317" cy="127637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196" y="130411"/>
            <a:ext cx="3151318" cy="31973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cs typeface="Yanone Kaffeesatz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cs typeface="Yanone Kaffeesatz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17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74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625A478-9F05-4818-ABC4-610EAFADB21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83580" y="791050"/>
            <a:ext cx="9436500" cy="3639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cs typeface="Yanone Kaffeesatz Thi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96444" y="4134865"/>
            <a:ext cx="8190616" cy="33656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30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svg"/><Relationship Id="rId7" Type="http://schemas.openxmlformats.org/officeDocument/2006/relationships/image" Target="../media/image44.svg"/><Relationship Id="rId12" Type="http://schemas.openxmlformats.org/officeDocument/2006/relationships/image" Target="../media/image56.png"/><Relationship Id="rId17" Type="http://schemas.microsoft.com/office/2007/relationships/hdphoto" Target="../media/hdphoto1.wdp"/><Relationship Id="rId2" Type="http://schemas.microsoft.com/office/2007/relationships/media" Target="../media/media5.MP3"/><Relationship Id="rId16" Type="http://schemas.openxmlformats.org/officeDocument/2006/relationships/image" Target="../media/image60.png"/><Relationship Id="rId20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5.svg"/><Relationship Id="rId5" Type="http://schemas.openxmlformats.org/officeDocument/2006/relationships/image" Target="../media/image42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svg"/><Relationship Id="rId7" Type="http://schemas.openxmlformats.org/officeDocument/2006/relationships/image" Target="../media/image6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1.png"/><Relationship Id="rId26" Type="http://schemas.openxmlformats.org/officeDocument/2006/relationships/slide" Target="slide28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6.png"/><Relationship Id="rId7" Type="http://schemas.openxmlformats.org/officeDocument/2006/relationships/image" Target="../media/image44.svg"/><Relationship Id="rId12" Type="http://schemas.openxmlformats.org/officeDocument/2006/relationships/image" Target="../media/image56.png"/><Relationship Id="rId17" Type="http://schemas.microsoft.com/office/2007/relationships/hdphoto" Target="../media/hdphoto1.wdp"/><Relationship Id="rId25" Type="http://schemas.openxmlformats.org/officeDocument/2006/relationships/image" Target="../media/image68.png"/><Relationship Id="rId2" Type="http://schemas.microsoft.com/office/2007/relationships/media" Target="../media/media5.MP3"/><Relationship Id="rId16" Type="http://schemas.openxmlformats.org/officeDocument/2006/relationships/image" Target="../media/image60.png"/><Relationship Id="rId20" Type="http://schemas.openxmlformats.org/officeDocument/2006/relationships/slide" Target="slide22.xml"/><Relationship Id="rId29" Type="http://schemas.openxmlformats.org/officeDocument/2006/relationships/slide" Target="slide32.xml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5.svg"/><Relationship Id="rId24" Type="http://schemas.openxmlformats.org/officeDocument/2006/relationships/slide" Target="slide26.xml"/><Relationship Id="rId5" Type="http://schemas.openxmlformats.org/officeDocument/2006/relationships/image" Target="../media/image42.svg"/><Relationship Id="rId15" Type="http://schemas.openxmlformats.org/officeDocument/2006/relationships/image" Target="../media/image59.svg"/><Relationship Id="rId23" Type="http://schemas.openxmlformats.org/officeDocument/2006/relationships/image" Target="../media/image67.png"/><Relationship Id="rId28" Type="http://schemas.openxmlformats.org/officeDocument/2006/relationships/slide" Target="slide30.xml"/><Relationship Id="rId10" Type="http://schemas.openxmlformats.org/officeDocument/2006/relationships/image" Target="../media/image54.png"/><Relationship Id="rId19" Type="http://schemas.openxmlformats.org/officeDocument/2006/relationships/image" Target="../media/image21.png"/><Relationship Id="rId31" Type="http://schemas.openxmlformats.org/officeDocument/2006/relationships/slide" Target="slide36.xml"/><Relationship Id="rId4" Type="http://schemas.openxmlformats.org/officeDocument/2006/relationships/image" Target="../media/image41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slide" Target="slide24.xml"/><Relationship Id="rId27" Type="http://schemas.openxmlformats.org/officeDocument/2006/relationships/image" Target="../media/image69.png"/><Relationship Id="rId30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slide" Target="slide23.xml"/><Relationship Id="rId17" Type="http://schemas.openxmlformats.org/officeDocument/2006/relationships/image" Target="../media/image53.svg"/><Relationship Id="rId2" Type="http://schemas.microsoft.com/office/2007/relationships/media" Target="../media/media6.MP3"/><Relationship Id="rId16" Type="http://schemas.openxmlformats.org/officeDocument/2006/relationships/image" Target="../media/image52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19" Type="http://schemas.openxmlformats.org/officeDocument/2006/relationships/image" Target="../media/image55.sv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2.png"/><Relationship Id="rId3" Type="http://schemas.microsoft.com/office/2007/relationships/media" Target="../media/media8.mp3"/><Relationship Id="rId21" Type="http://schemas.openxmlformats.org/officeDocument/2006/relationships/image" Target="../media/image5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59.svg"/><Relationship Id="rId25" Type="http://schemas.openxmlformats.org/officeDocument/2006/relationships/slide" Target="slide21.xml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74.sv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image" Target="../media/image21.png"/><Relationship Id="rId5" Type="http://schemas.microsoft.com/office/2007/relationships/media" Target="../media/media9.mp3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4.svg"/><Relationship Id="rId3" Type="http://schemas.microsoft.com/office/2007/relationships/media" Target="../media/media8.mp3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73.png"/><Relationship Id="rId2" Type="http://schemas.microsoft.com/office/2007/relationships/media" Target="../media/media7.MP3"/><Relationship Id="rId16" Type="http://schemas.openxmlformats.org/officeDocument/2006/relationships/image" Target="../media/image72.png"/><Relationship Id="rId20" Type="http://schemas.openxmlformats.org/officeDocument/2006/relationships/image" Target="../media/image55.sv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5" Type="http://schemas.microsoft.com/office/2007/relationships/media" Target="../media/media9.mp3"/><Relationship Id="rId15" Type="http://schemas.openxmlformats.org/officeDocument/2006/relationships/image" Target="../media/image59.svg"/><Relationship Id="rId10" Type="http://schemas.openxmlformats.org/officeDocument/2006/relationships/image" Target="../media/image43.png"/><Relationship Id="rId19" Type="http://schemas.openxmlformats.org/officeDocument/2006/relationships/image" Target="../media/image54.pn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58.png"/><Relationship Id="rId22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3.png"/><Relationship Id="rId3" Type="http://schemas.microsoft.com/office/2007/relationships/media" Target="../media/media8.mp3"/><Relationship Id="rId21" Type="http://schemas.openxmlformats.org/officeDocument/2006/relationships/image" Target="../media/image55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72.png"/><Relationship Id="rId25" Type="http://schemas.openxmlformats.org/officeDocument/2006/relationships/slide" Target="slide21.xml"/><Relationship Id="rId2" Type="http://schemas.microsoft.com/office/2007/relationships/media" Target="../media/media7.MP3"/><Relationship Id="rId16" Type="http://schemas.openxmlformats.org/officeDocument/2006/relationships/image" Target="../media/image59.sv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image" Target="../media/image21.png"/><Relationship Id="rId5" Type="http://schemas.microsoft.com/office/2007/relationships/media" Target="../media/media9.mp3"/><Relationship Id="rId15" Type="http://schemas.openxmlformats.org/officeDocument/2006/relationships/image" Target="../media/image58.png"/><Relationship Id="rId23" Type="http://schemas.openxmlformats.org/officeDocument/2006/relationships/image" Target="../media/image71.png"/><Relationship Id="rId10" Type="http://schemas.openxmlformats.org/officeDocument/2006/relationships/image" Target="../media/image43.png"/><Relationship Id="rId19" Type="http://schemas.openxmlformats.org/officeDocument/2006/relationships/image" Target="../media/image74.sv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4.svg"/><Relationship Id="rId3" Type="http://schemas.microsoft.com/office/2007/relationships/media" Target="../media/media8.mp3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73.png"/><Relationship Id="rId2" Type="http://schemas.microsoft.com/office/2007/relationships/media" Target="../media/media7.MP3"/><Relationship Id="rId16" Type="http://schemas.openxmlformats.org/officeDocument/2006/relationships/image" Target="../media/image72.png"/><Relationship Id="rId20" Type="http://schemas.openxmlformats.org/officeDocument/2006/relationships/image" Target="../media/image55.sv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5" Type="http://schemas.microsoft.com/office/2007/relationships/media" Target="../media/media9.mp3"/><Relationship Id="rId15" Type="http://schemas.openxmlformats.org/officeDocument/2006/relationships/image" Target="../media/image59.svg"/><Relationship Id="rId10" Type="http://schemas.openxmlformats.org/officeDocument/2006/relationships/image" Target="../media/image43.png"/><Relationship Id="rId19" Type="http://schemas.openxmlformats.org/officeDocument/2006/relationships/image" Target="../media/image54.pn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58.png"/><Relationship Id="rId22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3.png"/><Relationship Id="rId3" Type="http://schemas.microsoft.com/office/2007/relationships/media" Target="../media/media8.mp3"/><Relationship Id="rId21" Type="http://schemas.openxmlformats.org/officeDocument/2006/relationships/image" Target="../media/image55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59.svg"/><Relationship Id="rId25" Type="http://schemas.openxmlformats.org/officeDocument/2006/relationships/image" Target="../media/image72.png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slide" Target="slide21.xml"/><Relationship Id="rId5" Type="http://schemas.microsoft.com/office/2007/relationships/media" Target="../media/media9.mp3"/><Relationship Id="rId15" Type="http://schemas.openxmlformats.org/officeDocument/2006/relationships/image" Target="../media/image71.png"/><Relationship Id="rId23" Type="http://schemas.openxmlformats.org/officeDocument/2006/relationships/image" Target="../media/image21.png"/><Relationship Id="rId10" Type="http://schemas.openxmlformats.org/officeDocument/2006/relationships/image" Target="../media/image43.png"/><Relationship Id="rId19" Type="http://schemas.openxmlformats.org/officeDocument/2006/relationships/image" Target="../media/image74.sv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2.png"/><Relationship Id="rId3" Type="http://schemas.microsoft.com/office/2007/relationships/media" Target="../media/media8.mp3"/><Relationship Id="rId21" Type="http://schemas.openxmlformats.org/officeDocument/2006/relationships/image" Target="../media/image5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59.svg"/><Relationship Id="rId25" Type="http://schemas.openxmlformats.org/officeDocument/2006/relationships/slide" Target="slide21.xml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74.sv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image" Target="../media/image21.png"/><Relationship Id="rId5" Type="http://schemas.microsoft.com/office/2007/relationships/media" Target="../media/media9.mp3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3.png"/><Relationship Id="rId3" Type="http://schemas.microsoft.com/office/2007/relationships/media" Target="../media/media8.mp3"/><Relationship Id="rId21" Type="http://schemas.openxmlformats.org/officeDocument/2006/relationships/image" Target="../media/image55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72.png"/><Relationship Id="rId25" Type="http://schemas.openxmlformats.org/officeDocument/2006/relationships/slide" Target="slide21.xml"/><Relationship Id="rId2" Type="http://schemas.microsoft.com/office/2007/relationships/media" Target="../media/media7.MP3"/><Relationship Id="rId16" Type="http://schemas.openxmlformats.org/officeDocument/2006/relationships/image" Target="../media/image59.sv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image" Target="../media/image21.png"/><Relationship Id="rId5" Type="http://schemas.microsoft.com/office/2007/relationships/media" Target="../media/media9.mp3"/><Relationship Id="rId15" Type="http://schemas.openxmlformats.org/officeDocument/2006/relationships/image" Target="../media/image58.png"/><Relationship Id="rId23" Type="http://schemas.openxmlformats.org/officeDocument/2006/relationships/image" Target="../media/image71.png"/><Relationship Id="rId10" Type="http://schemas.openxmlformats.org/officeDocument/2006/relationships/image" Target="../media/image43.png"/><Relationship Id="rId19" Type="http://schemas.openxmlformats.org/officeDocument/2006/relationships/image" Target="../media/image74.sv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9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7.svg"/><Relationship Id="rId18" Type="http://schemas.openxmlformats.org/officeDocument/2006/relationships/image" Target="../media/image72.png"/><Relationship Id="rId3" Type="http://schemas.microsoft.com/office/2007/relationships/media" Target="../media/media8.mp3"/><Relationship Id="rId21" Type="http://schemas.openxmlformats.org/officeDocument/2006/relationships/image" Target="../media/image5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59.svg"/><Relationship Id="rId25" Type="http://schemas.openxmlformats.org/officeDocument/2006/relationships/slide" Target="slide21.xml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74.sv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44.svg"/><Relationship Id="rId24" Type="http://schemas.openxmlformats.org/officeDocument/2006/relationships/image" Target="../media/image21.png"/><Relationship Id="rId5" Type="http://schemas.microsoft.com/office/2007/relationships/media" Target="../media/media9.mp3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audio" Target="../media/media8.mp3"/><Relationship Id="rId9" Type="http://schemas.openxmlformats.org/officeDocument/2006/relationships/image" Target="../media/image42.svg"/><Relationship Id="rId14" Type="http://schemas.openxmlformats.org/officeDocument/2006/relationships/image" Target="../media/image70.png"/><Relationship Id="rId22" Type="http://schemas.openxmlformats.org/officeDocument/2006/relationships/image" Target="../media/image5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1771" y="4344"/>
            <a:ext cx="18288000" cy="9841930"/>
            <a:chOff x="0" y="0"/>
            <a:chExt cx="18288000" cy="9841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3409953"/>
              <a:ext cx="17373600" cy="304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32266" y="0"/>
              <a:ext cx="4155734" cy="3829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93931"/>
              <a:ext cx="3728709" cy="304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8187" y="844429"/>
              <a:ext cx="2077720" cy="2204085"/>
            </a:xfrm>
            <a:custGeom>
              <a:avLst/>
              <a:gdLst/>
              <a:ahLst/>
              <a:cxnLst/>
              <a:rect l="l" t="t" r="r" b="b"/>
              <a:pathLst>
                <a:path w="2077720" h="2204085">
                  <a:moveTo>
                    <a:pt x="1362090" y="2203468"/>
                  </a:moveTo>
                  <a:lnTo>
                    <a:pt x="739299" y="2203468"/>
                  </a:lnTo>
                  <a:lnTo>
                    <a:pt x="703081" y="2176171"/>
                  </a:lnTo>
                  <a:lnTo>
                    <a:pt x="665902" y="2146253"/>
                  </a:lnTo>
                  <a:lnTo>
                    <a:pt x="628046" y="2114063"/>
                  </a:lnTo>
                  <a:lnTo>
                    <a:pt x="589799" y="2079956"/>
                  </a:lnTo>
                  <a:lnTo>
                    <a:pt x="551444" y="2044283"/>
                  </a:lnTo>
                  <a:lnTo>
                    <a:pt x="513268" y="2007395"/>
                  </a:lnTo>
                  <a:lnTo>
                    <a:pt x="475554" y="1969646"/>
                  </a:lnTo>
                  <a:lnTo>
                    <a:pt x="438588" y="1931387"/>
                  </a:lnTo>
                  <a:lnTo>
                    <a:pt x="402655" y="1892970"/>
                  </a:lnTo>
                  <a:lnTo>
                    <a:pt x="368038" y="1854748"/>
                  </a:lnTo>
                  <a:lnTo>
                    <a:pt x="335024" y="1817073"/>
                  </a:lnTo>
                  <a:lnTo>
                    <a:pt x="303896" y="1780296"/>
                  </a:lnTo>
                  <a:lnTo>
                    <a:pt x="274940" y="1744770"/>
                  </a:lnTo>
                  <a:lnTo>
                    <a:pt x="248441" y="1710848"/>
                  </a:lnTo>
                  <a:lnTo>
                    <a:pt x="224682" y="1678880"/>
                  </a:lnTo>
                  <a:lnTo>
                    <a:pt x="199894" y="1643570"/>
                  </a:lnTo>
                  <a:lnTo>
                    <a:pt x="175769" y="1607021"/>
                  </a:lnTo>
                  <a:lnTo>
                    <a:pt x="152476" y="1569171"/>
                  </a:lnTo>
                  <a:lnTo>
                    <a:pt x="130188" y="1529956"/>
                  </a:lnTo>
                  <a:lnTo>
                    <a:pt x="109073" y="1489312"/>
                  </a:lnTo>
                  <a:lnTo>
                    <a:pt x="89303" y="1447177"/>
                  </a:lnTo>
                  <a:lnTo>
                    <a:pt x="71047" y="1403485"/>
                  </a:lnTo>
                  <a:lnTo>
                    <a:pt x="54477" y="1358173"/>
                  </a:lnTo>
                  <a:lnTo>
                    <a:pt x="39763" y="1311179"/>
                  </a:lnTo>
                  <a:lnTo>
                    <a:pt x="27076" y="1262437"/>
                  </a:lnTo>
                  <a:lnTo>
                    <a:pt x="16585" y="1211886"/>
                  </a:lnTo>
                  <a:lnTo>
                    <a:pt x="8462" y="1159460"/>
                  </a:lnTo>
                  <a:lnTo>
                    <a:pt x="2877" y="1105096"/>
                  </a:lnTo>
                  <a:lnTo>
                    <a:pt x="0" y="1048731"/>
                  </a:lnTo>
                  <a:lnTo>
                    <a:pt x="1" y="990301"/>
                  </a:lnTo>
                  <a:lnTo>
                    <a:pt x="3036" y="933968"/>
                  </a:lnTo>
                  <a:lnTo>
                    <a:pt x="9058" y="879747"/>
                  </a:lnTo>
                  <a:lnTo>
                    <a:pt x="17787" y="827617"/>
                  </a:lnTo>
                  <a:lnTo>
                    <a:pt x="28943" y="777558"/>
                  </a:lnTo>
                  <a:lnTo>
                    <a:pt x="42244" y="729548"/>
                  </a:lnTo>
                  <a:lnTo>
                    <a:pt x="57411" y="683568"/>
                  </a:lnTo>
                  <a:lnTo>
                    <a:pt x="74163" y="639597"/>
                  </a:lnTo>
                  <a:lnTo>
                    <a:pt x="92220" y="597613"/>
                  </a:lnTo>
                  <a:lnTo>
                    <a:pt x="111302" y="557597"/>
                  </a:lnTo>
                  <a:lnTo>
                    <a:pt x="131127" y="519528"/>
                  </a:lnTo>
                  <a:lnTo>
                    <a:pt x="151416" y="483384"/>
                  </a:lnTo>
                  <a:lnTo>
                    <a:pt x="245208" y="326085"/>
                  </a:lnTo>
                  <a:lnTo>
                    <a:pt x="315610" y="234679"/>
                  </a:lnTo>
                  <a:lnTo>
                    <a:pt x="397845" y="174090"/>
                  </a:lnTo>
                  <a:lnTo>
                    <a:pt x="527138" y="109241"/>
                  </a:lnTo>
                  <a:lnTo>
                    <a:pt x="584256" y="85419"/>
                  </a:lnTo>
                  <a:lnTo>
                    <a:pt x="739128" y="37322"/>
                  </a:lnTo>
                  <a:lnTo>
                    <a:pt x="967032" y="0"/>
                  </a:lnTo>
                  <a:lnTo>
                    <a:pt x="1243245" y="8504"/>
                  </a:lnTo>
                  <a:lnTo>
                    <a:pt x="1310127" y="20820"/>
                  </a:lnTo>
                  <a:lnTo>
                    <a:pt x="1373329" y="37173"/>
                  </a:lnTo>
                  <a:lnTo>
                    <a:pt x="1432893" y="57099"/>
                  </a:lnTo>
                  <a:lnTo>
                    <a:pt x="1488861" y="80133"/>
                  </a:lnTo>
                  <a:lnTo>
                    <a:pt x="1541273" y="105809"/>
                  </a:lnTo>
                  <a:lnTo>
                    <a:pt x="1590172" y="133664"/>
                  </a:lnTo>
                  <a:lnTo>
                    <a:pt x="1635599" y="163232"/>
                  </a:lnTo>
                  <a:lnTo>
                    <a:pt x="1677596" y="194048"/>
                  </a:lnTo>
                  <a:lnTo>
                    <a:pt x="1716205" y="225647"/>
                  </a:lnTo>
                  <a:lnTo>
                    <a:pt x="1751466" y="257564"/>
                  </a:lnTo>
                  <a:lnTo>
                    <a:pt x="1783422" y="289334"/>
                  </a:lnTo>
                  <a:lnTo>
                    <a:pt x="1812115" y="320493"/>
                  </a:lnTo>
                  <a:lnTo>
                    <a:pt x="1837585" y="350574"/>
                  </a:lnTo>
                  <a:lnTo>
                    <a:pt x="1879027" y="405649"/>
                  </a:lnTo>
                  <a:lnTo>
                    <a:pt x="1908079" y="450837"/>
                  </a:lnTo>
                  <a:lnTo>
                    <a:pt x="1942839" y="515039"/>
                  </a:lnTo>
                  <a:lnTo>
                    <a:pt x="1959625" y="550188"/>
                  </a:lnTo>
                  <a:lnTo>
                    <a:pt x="1975836" y="587219"/>
                  </a:lnTo>
                  <a:lnTo>
                    <a:pt x="1991337" y="626018"/>
                  </a:lnTo>
                  <a:lnTo>
                    <a:pt x="2005991" y="666472"/>
                  </a:lnTo>
                  <a:lnTo>
                    <a:pt x="2019665" y="708468"/>
                  </a:lnTo>
                  <a:lnTo>
                    <a:pt x="2032223" y="751894"/>
                  </a:lnTo>
                  <a:lnTo>
                    <a:pt x="2043531" y="796636"/>
                  </a:lnTo>
                  <a:lnTo>
                    <a:pt x="2053452" y="842582"/>
                  </a:lnTo>
                  <a:lnTo>
                    <a:pt x="2061853" y="889618"/>
                  </a:lnTo>
                  <a:lnTo>
                    <a:pt x="2068598" y="937631"/>
                  </a:lnTo>
                  <a:lnTo>
                    <a:pt x="2073552" y="986508"/>
                  </a:lnTo>
                  <a:lnTo>
                    <a:pt x="2076581" y="1036136"/>
                  </a:lnTo>
                  <a:lnTo>
                    <a:pt x="2077548" y="1086403"/>
                  </a:lnTo>
                  <a:lnTo>
                    <a:pt x="2076320" y="1137195"/>
                  </a:lnTo>
                  <a:lnTo>
                    <a:pt x="2072761" y="1188399"/>
                  </a:lnTo>
                  <a:lnTo>
                    <a:pt x="2066735" y="1239902"/>
                  </a:lnTo>
                  <a:lnTo>
                    <a:pt x="2058109" y="1291592"/>
                  </a:lnTo>
                  <a:lnTo>
                    <a:pt x="2046747" y="1343354"/>
                  </a:lnTo>
                  <a:lnTo>
                    <a:pt x="2032514" y="1395077"/>
                  </a:lnTo>
                  <a:lnTo>
                    <a:pt x="2015275" y="1446647"/>
                  </a:lnTo>
                  <a:lnTo>
                    <a:pt x="1994895" y="1497951"/>
                  </a:lnTo>
                  <a:lnTo>
                    <a:pt x="1971239" y="1548876"/>
                  </a:lnTo>
                  <a:lnTo>
                    <a:pt x="1944171" y="1599310"/>
                  </a:lnTo>
                  <a:lnTo>
                    <a:pt x="1913558" y="1649138"/>
                  </a:lnTo>
                  <a:lnTo>
                    <a:pt x="1882630" y="1694933"/>
                  </a:lnTo>
                  <a:lnTo>
                    <a:pt x="1853309" y="1735551"/>
                  </a:lnTo>
                  <a:lnTo>
                    <a:pt x="1825150" y="1771784"/>
                  </a:lnTo>
                  <a:lnTo>
                    <a:pt x="1797707" y="1804421"/>
                  </a:lnTo>
                  <a:lnTo>
                    <a:pt x="1770535" y="1834254"/>
                  </a:lnTo>
                  <a:lnTo>
                    <a:pt x="1743188" y="1862074"/>
                  </a:lnTo>
                  <a:lnTo>
                    <a:pt x="1715221" y="1888670"/>
                  </a:lnTo>
                  <a:lnTo>
                    <a:pt x="1686188" y="1914834"/>
                  </a:lnTo>
                  <a:lnTo>
                    <a:pt x="1655643" y="1941357"/>
                  </a:lnTo>
                  <a:lnTo>
                    <a:pt x="1588238" y="1998640"/>
                  </a:lnTo>
                  <a:lnTo>
                    <a:pt x="1550487" y="2030981"/>
                  </a:lnTo>
                  <a:lnTo>
                    <a:pt x="1509441" y="2066844"/>
                  </a:lnTo>
                  <a:lnTo>
                    <a:pt x="1464657" y="2107019"/>
                  </a:lnTo>
                  <a:lnTo>
                    <a:pt x="1415689" y="2152297"/>
                  </a:lnTo>
                  <a:lnTo>
                    <a:pt x="1362090" y="2203468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38188" y="822229"/>
              <a:ext cx="2077720" cy="2222500"/>
            </a:xfrm>
            <a:custGeom>
              <a:avLst/>
              <a:gdLst/>
              <a:ahLst/>
              <a:cxnLst/>
              <a:rect l="l" t="t" r="r" b="b"/>
              <a:pathLst>
                <a:path w="2077720" h="2222500">
                  <a:moveTo>
                    <a:pt x="254027" y="1689100"/>
                  </a:moveTo>
                  <a:lnTo>
                    <a:pt x="224709" y="1689100"/>
                  </a:lnTo>
                  <a:lnTo>
                    <a:pt x="199893" y="1663669"/>
                  </a:lnTo>
                  <a:lnTo>
                    <a:pt x="175779" y="1625600"/>
                  </a:lnTo>
                  <a:lnTo>
                    <a:pt x="152481" y="1587500"/>
                  </a:lnTo>
                  <a:lnTo>
                    <a:pt x="130187" y="1549400"/>
                  </a:lnTo>
                  <a:lnTo>
                    <a:pt x="109070" y="1511300"/>
                  </a:lnTo>
                  <a:lnTo>
                    <a:pt x="89297" y="1460500"/>
                  </a:lnTo>
                  <a:lnTo>
                    <a:pt x="71041" y="1422400"/>
                  </a:lnTo>
                  <a:lnTo>
                    <a:pt x="54471" y="1371600"/>
                  </a:lnTo>
                  <a:lnTo>
                    <a:pt x="39757" y="1320800"/>
                  </a:lnTo>
                  <a:lnTo>
                    <a:pt x="27070" y="1282700"/>
                  </a:lnTo>
                  <a:lnTo>
                    <a:pt x="16581" y="1231900"/>
                  </a:lnTo>
                  <a:lnTo>
                    <a:pt x="8458" y="1181100"/>
                  </a:lnTo>
                  <a:lnTo>
                    <a:pt x="2874" y="1117600"/>
                  </a:lnTo>
                  <a:lnTo>
                    <a:pt x="18" y="1067152"/>
                  </a:lnTo>
                  <a:lnTo>
                    <a:pt x="0" y="1003300"/>
                  </a:lnTo>
                  <a:lnTo>
                    <a:pt x="3034" y="952500"/>
                  </a:lnTo>
                  <a:lnTo>
                    <a:pt x="9057" y="901700"/>
                  </a:lnTo>
                  <a:lnTo>
                    <a:pt x="17786" y="838200"/>
                  </a:lnTo>
                  <a:lnTo>
                    <a:pt x="28941" y="787400"/>
                  </a:lnTo>
                  <a:lnTo>
                    <a:pt x="42242" y="749300"/>
                  </a:lnTo>
                  <a:lnTo>
                    <a:pt x="57409" y="698500"/>
                  </a:lnTo>
                  <a:lnTo>
                    <a:pt x="74161" y="660400"/>
                  </a:lnTo>
                  <a:lnTo>
                    <a:pt x="92218" y="609600"/>
                  </a:lnTo>
                  <a:lnTo>
                    <a:pt x="111300" y="571500"/>
                  </a:lnTo>
                  <a:lnTo>
                    <a:pt x="131125" y="533400"/>
                  </a:lnTo>
                  <a:lnTo>
                    <a:pt x="151415" y="495300"/>
                  </a:lnTo>
                  <a:lnTo>
                    <a:pt x="276062" y="330200"/>
                  </a:lnTo>
                  <a:lnTo>
                    <a:pt x="397889" y="215900"/>
                  </a:lnTo>
                  <a:lnTo>
                    <a:pt x="490410" y="139700"/>
                  </a:lnTo>
                  <a:lnTo>
                    <a:pt x="527136" y="127000"/>
                  </a:lnTo>
                  <a:lnTo>
                    <a:pt x="722041" y="38100"/>
                  </a:lnTo>
                  <a:lnTo>
                    <a:pt x="861603" y="0"/>
                  </a:lnTo>
                  <a:lnTo>
                    <a:pt x="1012959" y="0"/>
                  </a:lnTo>
                  <a:lnTo>
                    <a:pt x="1243244" y="25400"/>
                  </a:lnTo>
                  <a:lnTo>
                    <a:pt x="1310126" y="38100"/>
                  </a:lnTo>
                  <a:lnTo>
                    <a:pt x="1373328" y="50800"/>
                  </a:lnTo>
                  <a:lnTo>
                    <a:pt x="1432892" y="76200"/>
                  </a:lnTo>
                  <a:lnTo>
                    <a:pt x="1488859" y="101600"/>
                  </a:lnTo>
                  <a:lnTo>
                    <a:pt x="1541271" y="127000"/>
                  </a:lnTo>
                  <a:lnTo>
                    <a:pt x="1590170" y="152400"/>
                  </a:lnTo>
                  <a:lnTo>
                    <a:pt x="1635597" y="177800"/>
                  </a:lnTo>
                  <a:lnTo>
                    <a:pt x="1677594" y="215900"/>
                  </a:lnTo>
                  <a:lnTo>
                    <a:pt x="1716203" y="241300"/>
                  </a:lnTo>
                  <a:lnTo>
                    <a:pt x="1751464" y="279400"/>
                  </a:lnTo>
                  <a:lnTo>
                    <a:pt x="1783421" y="304800"/>
                  </a:lnTo>
                  <a:lnTo>
                    <a:pt x="1812113" y="330200"/>
                  </a:lnTo>
                  <a:lnTo>
                    <a:pt x="1837584" y="368300"/>
                  </a:lnTo>
                  <a:lnTo>
                    <a:pt x="1859874" y="393700"/>
                  </a:lnTo>
                  <a:lnTo>
                    <a:pt x="1879025" y="419100"/>
                  </a:lnTo>
                  <a:lnTo>
                    <a:pt x="1895079" y="444500"/>
                  </a:lnTo>
                  <a:lnTo>
                    <a:pt x="1908077" y="469900"/>
                  </a:lnTo>
                  <a:lnTo>
                    <a:pt x="1930726" y="508000"/>
                  </a:lnTo>
                  <a:lnTo>
                    <a:pt x="1951713" y="546100"/>
                  </a:lnTo>
                  <a:lnTo>
                    <a:pt x="1863901" y="546100"/>
                  </a:lnTo>
                  <a:lnTo>
                    <a:pt x="1863350" y="558800"/>
                  </a:lnTo>
                  <a:lnTo>
                    <a:pt x="1956543" y="558800"/>
                  </a:lnTo>
                  <a:lnTo>
                    <a:pt x="1961374" y="571500"/>
                  </a:lnTo>
                  <a:lnTo>
                    <a:pt x="1862095" y="571500"/>
                  </a:lnTo>
                  <a:lnTo>
                    <a:pt x="1860352" y="584200"/>
                  </a:lnTo>
                  <a:lnTo>
                    <a:pt x="1803030" y="584200"/>
                  </a:lnTo>
                  <a:lnTo>
                    <a:pt x="1806096" y="596900"/>
                  </a:lnTo>
                  <a:lnTo>
                    <a:pt x="1962883" y="596900"/>
                  </a:lnTo>
                  <a:lnTo>
                    <a:pt x="1964604" y="609600"/>
                  </a:lnTo>
                  <a:lnTo>
                    <a:pt x="1847360" y="609600"/>
                  </a:lnTo>
                  <a:lnTo>
                    <a:pt x="1849205" y="622300"/>
                  </a:lnTo>
                  <a:lnTo>
                    <a:pt x="1790288" y="622300"/>
                  </a:lnTo>
                  <a:lnTo>
                    <a:pt x="1790141" y="635000"/>
                  </a:lnTo>
                  <a:lnTo>
                    <a:pt x="1802587" y="635000"/>
                  </a:lnTo>
                  <a:lnTo>
                    <a:pt x="1803138" y="647700"/>
                  </a:lnTo>
                  <a:lnTo>
                    <a:pt x="1855877" y="647700"/>
                  </a:lnTo>
                  <a:lnTo>
                    <a:pt x="1856366" y="660400"/>
                  </a:lnTo>
                  <a:lnTo>
                    <a:pt x="1717108" y="660400"/>
                  </a:lnTo>
                  <a:lnTo>
                    <a:pt x="1717482" y="673100"/>
                  </a:lnTo>
                  <a:lnTo>
                    <a:pt x="1819588" y="673100"/>
                  </a:lnTo>
                  <a:lnTo>
                    <a:pt x="1818589" y="685800"/>
                  </a:lnTo>
                  <a:lnTo>
                    <a:pt x="1743488" y="685800"/>
                  </a:lnTo>
                  <a:lnTo>
                    <a:pt x="1745192" y="698500"/>
                  </a:lnTo>
                  <a:lnTo>
                    <a:pt x="1723853" y="698500"/>
                  </a:lnTo>
                  <a:lnTo>
                    <a:pt x="1725551" y="711200"/>
                  </a:lnTo>
                  <a:lnTo>
                    <a:pt x="1674254" y="711200"/>
                  </a:lnTo>
                  <a:lnTo>
                    <a:pt x="1674458" y="723900"/>
                  </a:lnTo>
                  <a:lnTo>
                    <a:pt x="1838002" y="723900"/>
                  </a:lnTo>
                  <a:lnTo>
                    <a:pt x="1838371" y="736600"/>
                  </a:lnTo>
                  <a:lnTo>
                    <a:pt x="1723200" y="736600"/>
                  </a:lnTo>
                  <a:lnTo>
                    <a:pt x="1721020" y="749300"/>
                  </a:lnTo>
                  <a:lnTo>
                    <a:pt x="1709113" y="749300"/>
                  </a:lnTo>
                  <a:lnTo>
                    <a:pt x="1710532" y="762000"/>
                  </a:lnTo>
                  <a:lnTo>
                    <a:pt x="1593493" y="762000"/>
                  </a:lnTo>
                  <a:lnTo>
                    <a:pt x="1595469" y="774700"/>
                  </a:lnTo>
                  <a:lnTo>
                    <a:pt x="1690539" y="774700"/>
                  </a:lnTo>
                  <a:lnTo>
                    <a:pt x="1689988" y="787400"/>
                  </a:lnTo>
                  <a:lnTo>
                    <a:pt x="1614559" y="787400"/>
                  </a:lnTo>
                  <a:lnTo>
                    <a:pt x="1614729" y="800100"/>
                  </a:lnTo>
                  <a:lnTo>
                    <a:pt x="1570564" y="800100"/>
                  </a:lnTo>
                  <a:lnTo>
                    <a:pt x="1569735" y="812800"/>
                  </a:lnTo>
                  <a:lnTo>
                    <a:pt x="1599835" y="812800"/>
                  </a:lnTo>
                  <a:lnTo>
                    <a:pt x="1599875" y="825500"/>
                  </a:lnTo>
                  <a:lnTo>
                    <a:pt x="1749042" y="825500"/>
                  </a:lnTo>
                  <a:lnTo>
                    <a:pt x="1751370" y="838200"/>
                  </a:lnTo>
                  <a:lnTo>
                    <a:pt x="1637936" y="838200"/>
                  </a:lnTo>
                  <a:lnTo>
                    <a:pt x="1638498" y="850900"/>
                  </a:lnTo>
                  <a:lnTo>
                    <a:pt x="1597678" y="850900"/>
                  </a:lnTo>
                  <a:lnTo>
                    <a:pt x="1597121" y="863600"/>
                  </a:lnTo>
                  <a:lnTo>
                    <a:pt x="1632866" y="863600"/>
                  </a:lnTo>
                  <a:lnTo>
                    <a:pt x="1634683" y="876300"/>
                  </a:lnTo>
                  <a:lnTo>
                    <a:pt x="1573494" y="876300"/>
                  </a:lnTo>
                  <a:lnTo>
                    <a:pt x="1573931" y="889000"/>
                  </a:lnTo>
                  <a:lnTo>
                    <a:pt x="1635915" y="889000"/>
                  </a:lnTo>
                  <a:lnTo>
                    <a:pt x="1636943" y="901700"/>
                  </a:lnTo>
                  <a:lnTo>
                    <a:pt x="1651399" y="901700"/>
                  </a:lnTo>
                  <a:lnTo>
                    <a:pt x="1651183" y="914400"/>
                  </a:lnTo>
                  <a:lnTo>
                    <a:pt x="1723308" y="914400"/>
                  </a:lnTo>
                  <a:lnTo>
                    <a:pt x="1726056" y="927100"/>
                  </a:lnTo>
                  <a:lnTo>
                    <a:pt x="1664113" y="927100"/>
                  </a:lnTo>
                  <a:lnTo>
                    <a:pt x="1664482" y="939800"/>
                  </a:lnTo>
                  <a:lnTo>
                    <a:pt x="1519489" y="939800"/>
                  </a:lnTo>
                  <a:lnTo>
                    <a:pt x="1518552" y="952500"/>
                  </a:lnTo>
                  <a:lnTo>
                    <a:pt x="1622792" y="952500"/>
                  </a:lnTo>
                  <a:lnTo>
                    <a:pt x="1622934" y="965200"/>
                  </a:lnTo>
                  <a:lnTo>
                    <a:pt x="1629266" y="965200"/>
                  </a:lnTo>
                  <a:lnTo>
                    <a:pt x="1629765" y="977900"/>
                  </a:lnTo>
                  <a:lnTo>
                    <a:pt x="1628567" y="977900"/>
                  </a:lnTo>
                  <a:lnTo>
                    <a:pt x="1628289" y="990600"/>
                  </a:lnTo>
                  <a:lnTo>
                    <a:pt x="1540106" y="990600"/>
                  </a:lnTo>
                  <a:lnTo>
                    <a:pt x="1539544" y="1003300"/>
                  </a:lnTo>
                  <a:lnTo>
                    <a:pt x="1505765" y="1003300"/>
                  </a:lnTo>
                  <a:lnTo>
                    <a:pt x="1504998" y="1016000"/>
                  </a:lnTo>
                  <a:lnTo>
                    <a:pt x="1708516" y="1016000"/>
                  </a:lnTo>
                  <a:lnTo>
                    <a:pt x="1707455" y="1028700"/>
                  </a:lnTo>
                  <a:lnTo>
                    <a:pt x="1629078" y="1028700"/>
                  </a:lnTo>
                  <a:lnTo>
                    <a:pt x="1627687" y="1041400"/>
                  </a:lnTo>
                  <a:lnTo>
                    <a:pt x="1624235" y="1041400"/>
                  </a:lnTo>
                  <a:lnTo>
                    <a:pt x="1624291" y="1054100"/>
                  </a:lnTo>
                  <a:lnTo>
                    <a:pt x="1554319" y="1054100"/>
                  </a:lnTo>
                  <a:lnTo>
                    <a:pt x="1555852" y="1066800"/>
                  </a:lnTo>
                  <a:lnTo>
                    <a:pt x="1556306" y="1066800"/>
                  </a:lnTo>
                  <a:lnTo>
                    <a:pt x="1556556" y="1079500"/>
                  </a:lnTo>
                  <a:lnTo>
                    <a:pt x="1622537" y="1079500"/>
                  </a:lnTo>
                  <a:lnTo>
                    <a:pt x="1619624" y="1092200"/>
                  </a:lnTo>
                  <a:lnTo>
                    <a:pt x="1534366" y="1092200"/>
                  </a:lnTo>
                  <a:lnTo>
                    <a:pt x="1534150" y="1104900"/>
                  </a:lnTo>
                  <a:lnTo>
                    <a:pt x="1480309" y="1104900"/>
                  </a:lnTo>
                  <a:lnTo>
                    <a:pt x="1479855" y="1117600"/>
                  </a:lnTo>
                  <a:lnTo>
                    <a:pt x="1527444" y="1117600"/>
                  </a:lnTo>
                  <a:lnTo>
                    <a:pt x="1528307" y="1130300"/>
                  </a:lnTo>
                  <a:lnTo>
                    <a:pt x="1485351" y="1130300"/>
                  </a:lnTo>
                  <a:lnTo>
                    <a:pt x="1486584" y="1143000"/>
                  </a:lnTo>
                  <a:lnTo>
                    <a:pt x="1530879" y="1143000"/>
                  </a:lnTo>
                  <a:lnTo>
                    <a:pt x="1532180" y="1155700"/>
                  </a:lnTo>
                  <a:lnTo>
                    <a:pt x="1490121" y="1155700"/>
                  </a:lnTo>
                  <a:lnTo>
                    <a:pt x="1489292" y="1168400"/>
                  </a:lnTo>
                  <a:lnTo>
                    <a:pt x="1563410" y="1168400"/>
                  </a:lnTo>
                  <a:lnTo>
                    <a:pt x="1563455" y="1168715"/>
                  </a:lnTo>
                  <a:lnTo>
                    <a:pt x="1562785" y="1181100"/>
                  </a:lnTo>
                  <a:lnTo>
                    <a:pt x="1578684" y="1181100"/>
                  </a:lnTo>
                  <a:lnTo>
                    <a:pt x="1580081" y="1193800"/>
                  </a:lnTo>
                  <a:lnTo>
                    <a:pt x="1554518" y="1193800"/>
                  </a:lnTo>
                  <a:lnTo>
                    <a:pt x="1555438" y="1206500"/>
                  </a:lnTo>
                  <a:lnTo>
                    <a:pt x="1630589" y="1206500"/>
                  </a:lnTo>
                  <a:lnTo>
                    <a:pt x="1628811" y="1219200"/>
                  </a:lnTo>
                  <a:lnTo>
                    <a:pt x="1651053" y="1219200"/>
                  </a:lnTo>
                  <a:lnTo>
                    <a:pt x="1651581" y="1231900"/>
                  </a:lnTo>
                  <a:lnTo>
                    <a:pt x="1429205" y="1231900"/>
                  </a:lnTo>
                  <a:lnTo>
                    <a:pt x="1427155" y="1244600"/>
                  </a:lnTo>
                  <a:lnTo>
                    <a:pt x="1533951" y="1244600"/>
                  </a:lnTo>
                  <a:lnTo>
                    <a:pt x="1531595" y="1257300"/>
                  </a:lnTo>
                  <a:lnTo>
                    <a:pt x="1395999" y="1257300"/>
                  </a:lnTo>
                  <a:lnTo>
                    <a:pt x="1394330" y="1270000"/>
                  </a:lnTo>
                  <a:lnTo>
                    <a:pt x="1409587" y="1270000"/>
                  </a:lnTo>
                  <a:lnTo>
                    <a:pt x="1409570" y="1282700"/>
                  </a:lnTo>
                  <a:lnTo>
                    <a:pt x="1487339" y="1282700"/>
                  </a:lnTo>
                  <a:lnTo>
                    <a:pt x="1487430" y="1295400"/>
                  </a:lnTo>
                  <a:lnTo>
                    <a:pt x="1409945" y="1295400"/>
                  </a:lnTo>
                  <a:lnTo>
                    <a:pt x="1410598" y="1308100"/>
                  </a:lnTo>
                  <a:lnTo>
                    <a:pt x="1458164" y="1308100"/>
                  </a:lnTo>
                  <a:lnTo>
                    <a:pt x="1458550" y="1320800"/>
                  </a:lnTo>
                  <a:lnTo>
                    <a:pt x="564627" y="1320800"/>
                  </a:lnTo>
                  <a:lnTo>
                    <a:pt x="563386" y="1333500"/>
                  </a:lnTo>
                  <a:lnTo>
                    <a:pt x="495111" y="1333500"/>
                  </a:lnTo>
                  <a:lnTo>
                    <a:pt x="491880" y="1346200"/>
                  </a:lnTo>
                  <a:lnTo>
                    <a:pt x="553301" y="1346200"/>
                  </a:lnTo>
                  <a:lnTo>
                    <a:pt x="551229" y="1358900"/>
                  </a:lnTo>
                  <a:lnTo>
                    <a:pt x="1509376" y="1358900"/>
                  </a:lnTo>
                  <a:lnTo>
                    <a:pt x="1508865" y="1371600"/>
                  </a:lnTo>
                  <a:lnTo>
                    <a:pt x="464609" y="1371600"/>
                  </a:lnTo>
                  <a:lnTo>
                    <a:pt x="463981" y="1384300"/>
                  </a:lnTo>
                  <a:lnTo>
                    <a:pt x="379650" y="1384300"/>
                  </a:lnTo>
                  <a:lnTo>
                    <a:pt x="379117" y="1397000"/>
                  </a:lnTo>
                  <a:lnTo>
                    <a:pt x="290531" y="1397000"/>
                  </a:lnTo>
                  <a:lnTo>
                    <a:pt x="291053" y="1409700"/>
                  </a:lnTo>
                  <a:lnTo>
                    <a:pt x="400211" y="1409700"/>
                  </a:lnTo>
                  <a:lnTo>
                    <a:pt x="399075" y="1422400"/>
                  </a:lnTo>
                  <a:lnTo>
                    <a:pt x="374720" y="1422400"/>
                  </a:lnTo>
                  <a:lnTo>
                    <a:pt x="378561" y="1435100"/>
                  </a:lnTo>
                  <a:lnTo>
                    <a:pt x="223775" y="1435100"/>
                  </a:lnTo>
                  <a:lnTo>
                    <a:pt x="225493" y="1447800"/>
                  </a:lnTo>
                  <a:lnTo>
                    <a:pt x="319447" y="1447800"/>
                  </a:lnTo>
                  <a:lnTo>
                    <a:pt x="318110" y="1460500"/>
                  </a:lnTo>
                  <a:lnTo>
                    <a:pt x="341991" y="1460500"/>
                  </a:lnTo>
                  <a:lnTo>
                    <a:pt x="341205" y="1473200"/>
                  </a:lnTo>
                  <a:lnTo>
                    <a:pt x="353772" y="1473200"/>
                  </a:lnTo>
                  <a:lnTo>
                    <a:pt x="353429" y="1485900"/>
                  </a:lnTo>
                  <a:lnTo>
                    <a:pt x="211922" y="1485900"/>
                  </a:lnTo>
                  <a:lnTo>
                    <a:pt x="211702" y="1498600"/>
                  </a:lnTo>
                  <a:lnTo>
                    <a:pt x="259801" y="1498600"/>
                  </a:lnTo>
                  <a:lnTo>
                    <a:pt x="260062" y="1511300"/>
                  </a:lnTo>
                  <a:lnTo>
                    <a:pt x="439266" y="1511300"/>
                  </a:lnTo>
                  <a:lnTo>
                    <a:pt x="438494" y="1524000"/>
                  </a:lnTo>
                  <a:lnTo>
                    <a:pt x="195279" y="1524000"/>
                  </a:lnTo>
                  <a:lnTo>
                    <a:pt x="195943" y="1536700"/>
                  </a:lnTo>
                  <a:lnTo>
                    <a:pt x="163861" y="1536700"/>
                  </a:lnTo>
                  <a:lnTo>
                    <a:pt x="163566" y="1549400"/>
                  </a:lnTo>
                  <a:lnTo>
                    <a:pt x="185542" y="1549400"/>
                  </a:lnTo>
                  <a:lnTo>
                    <a:pt x="186118" y="1562100"/>
                  </a:lnTo>
                  <a:lnTo>
                    <a:pt x="330953" y="1562100"/>
                  </a:lnTo>
                  <a:lnTo>
                    <a:pt x="332191" y="1574800"/>
                  </a:lnTo>
                  <a:lnTo>
                    <a:pt x="220201" y="1574800"/>
                  </a:lnTo>
                  <a:lnTo>
                    <a:pt x="220177" y="1587500"/>
                  </a:lnTo>
                  <a:lnTo>
                    <a:pt x="369089" y="1587500"/>
                  </a:lnTo>
                  <a:lnTo>
                    <a:pt x="371400" y="1600200"/>
                  </a:lnTo>
                  <a:lnTo>
                    <a:pt x="283620" y="1600200"/>
                  </a:lnTo>
                  <a:lnTo>
                    <a:pt x="281581" y="1612900"/>
                  </a:lnTo>
                  <a:lnTo>
                    <a:pt x="322861" y="1612900"/>
                  </a:lnTo>
                  <a:lnTo>
                    <a:pt x="321650" y="1625600"/>
                  </a:lnTo>
                  <a:lnTo>
                    <a:pt x="226696" y="1625600"/>
                  </a:lnTo>
                  <a:lnTo>
                    <a:pt x="227264" y="1638300"/>
                  </a:lnTo>
                  <a:lnTo>
                    <a:pt x="214051" y="1638300"/>
                  </a:lnTo>
                  <a:lnTo>
                    <a:pt x="217242" y="1651000"/>
                  </a:lnTo>
                  <a:lnTo>
                    <a:pt x="205119" y="1651000"/>
                  </a:lnTo>
                  <a:lnTo>
                    <a:pt x="207027" y="1663700"/>
                  </a:lnTo>
                  <a:lnTo>
                    <a:pt x="254032" y="1663700"/>
                  </a:lnTo>
                  <a:lnTo>
                    <a:pt x="256956" y="1676400"/>
                  </a:lnTo>
                  <a:lnTo>
                    <a:pt x="255639" y="1676400"/>
                  </a:lnTo>
                  <a:lnTo>
                    <a:pt x="254027" y="1689100"/>
                  </a:lnTo>
                  <a:close/>
                </a:path>
                <a:path w="2077720" h="2222500">
                  <a:moveTo>
                    <a:pt x="1881140" y="558800"/>
                  </a:moveTo>
                  <a:lnTo>
                    <a:pt x="1870260" y="558800"/>
                  </a:lnTo>
                  <a:lnTo>
                    <a:pt x="1870345" y="546100"/>
                  </a:lnTo>
                  <a:lnTo>
                    <a:pt x="1884223" y="546100"/>
                  </a:lnTo>
                  <a:lnTo>
                    <a:pt x="1881140" y="558800"/>
                  </a:lnTo>
                  <a:close/>
                </a:path>
                <a:path w="2077720" h="2222500">
                  <a:moveTo>
                    <a:pt x="1956543" y="558800"/>
                  </a:moveTo>
                  <a:lnTo>
                    <a:pt x="1890957" y="558800"/>
                  </a:lnTo>
                  <a:lnTo>
                    <a:pt x="1890060" y="546100"/>
                  </a:lnTo>
                  <a:lnTo>
                    <a:pt x="1951713" y="546100"/>
                  </a:lnTo>
                  <a:lnTo>
                    <a:pt x="1956543" y="558800"/>
                  </a:lnTo>
                  <a:close/>
                </a:path>
                <a:path w="2077720" h="2222500">
                  <a:moveTo>
                    <a:pt x="1971036" y="596900"/>
                  </a:moveTo>
                  <a:lnTo>
                    <a:pt x="1966767" y="596900"/>
                  </a:lnTo>
                  <a:lnTo>
                    <a:pt x="1963814" y="584200"/>
                  </a:lnTo>
                  <a:lnTo>
                    <a:pt x="1874087" y="584200"/>
                  </a:lnTo>
                  <a:lnTo>
                    <a:pt x="1873679" y="571500"/>
                  </a:lnTo>
                  <a:lnTo>
                    <a:pt x="1961374" y="571500"/>
                  </a:lnTo>
                  <a:lnTo>
                    <a:pt x="1971036" y="596900"/>
                  </a:lnTo>
                  <a:close/>
                </a:path>
                <a:path w="2077720" h="2222500">
                  <a:moveTo>
                    <a:pt x="1872429" y="596900"/>
                  </a:moveTo>
                  <a:lnTo>
                    <a:pt x="1806108" y="596900"/>
                  </a:lnTo>
                  <a:lnTo>
                    <a:pt x="1807090" y="584200"/>
                  </a:lnTo>
                  <a:lnTo>
                    <a:pt x="1873008" y="584200"/>
                  </a:lnTo>
                  <a:lnTo>
                    <a:pt x="1872429" y="596900"/>
                  </a:lnTo>
                  <a:close/>
                </a:path>
                <a:path w="2077720" h="2222500">
                  <a:moveTo>
                    <a:pt x="1891156" y="596900"/>
                  </a:moveTo>
                  <a:lnTo>
                    <a:pt x="1877954" y="596900"/>
                  </a:lnTo>
                  <a:lnTo>
                    <a:pt x="1877313" y="584200"/>
                  </a:lnTo>
                  <a:lnTo>
                    <a:pt x="1892087" y="584200"/>
                  </a:lnTo>
                  <a:lnTo>
                    <a:pt x="1891156" y="596900"/>
                  </a:lnTo>
                  <a:close/>
                </a:path>
                <a:path w="2077720" h="2222500">
                  <a:moveTo>
                    <a:pt x="1960277" y="596900"/>
                  </a:moveTo>
                  <a:lnTo>
                    <a:pt x="1892201" y="596900"/>
                  </a:lnTo>
                  <a:lnTo>
                    <a:pt x="1892979" y="584200"/>
                  </a:lnTo>
                  <a:lnTo>
                    <a:pt x="1962730" y="584200"/>
                  </a:lnTo>
                  <a:lnTo>
                    <a:pt x="1960277" y="596900"/>
                  </a:lnTo>
                  <a:close/>
                </a:path>
                <a:path w="2077720" h="2222500">
                  <a:moveTo>
                    <a:pt x="1972811" y="600729"/>
                  </a:moveTo>
                  <a:lnTo>
                    <a:pt x="1971036" y="596900"/>
                  </a:lnTo>
                  <a:lnTo>
                    <a:pt x="1972922" y="596900"/>
                  </a:lnTo>
                  <a:lnTo>
                    <a:pt x="1972811" y="600729"/>
                  </a:lnTo>
                  <a:close/>
                </a:path>
                <a:path w="2077720" h="2222500">
                  <a:moveTo>
                    <a:pt x="2004692" y="673100"/>
                  </a:moveTo>
                  <a:lnTo>
                    <a:pt x="1853322" y="673100"/>
                  </a:lnTo>
                  <a:lnTo>
                    <a:pt x="1852908" y="660400"/>
                  </a:lnTo>
                  <a:lnTo>
                    <a:pt x="1926616" y="660400"/>
                  </a:lnTo>
                  <a:lnTo>
                    <a:pt x="1924873" y="647700"/>
                  </a:lnTo>
                  <a:lnTo>
                    <a:pt x="1979219" y="647700"/>
                  </a:lnTo>
                  <a:lnTo>
                    <a:pt x="1977664" y="635000"/>
                  </a:lnTo>
                  <a:lnTo>
                    <a:pt x="1807720" y="635000"/>
                  </a:lnTo>
                  <a:lnTo>
                    <a:pt x="1807209" y="622300"/>
                  </a:lnTo>
                  <a:lnTo>
                    <a:pt x="1957074" y="622300"/>
                  </a:lnTo>
                  <a:lnTo>
                    <a:pt x="1956234" y="609600"/>
                  </a:lnTo>
                  <a:lnTo>
                    <a:pt x="1972553" y="609600"/>
                  </a:lnTo>
                  <a:lnTo>
                    <a:pt x="1972811" y="600729"/>
                  </a:lnTo>
                  <a:lnTo>
                    <a:pt x="1988696" y="635000"/>
                  </a:lnTo>
                  <a:lnTo>
                    <a:pt x="2004692" y="673100"/>
                  </a:lnTo>
                  <a:close/>
                </a:path>
                <a:path w="2077720" h="2222500">
                  <a:moveTo>
                    <a:pt x="1950527" y="622300"/>
                  </a:moveTo>
                  <a:lnTo>
                    <a:pt x="1864514" y="622300"/>
                  </a:lnTo>
                  <a:lnTo>
                    <a:pt x="1863815" y="609600"/>
                  </a:lnTo>
                  <a:lnTo>
                    <a:pt x="1950420" y="609600"/>
                  </a:lnTo>
                  <a:lnTo>
                    <a:pt x="1950527" y="622300"/>
                  </a:lnTo>
                  <a:close/>
                </a:path>
                <a:path w="2077720" h="2222500">
                  <a:moveTo>
                    <a:pt x="1869988" y="647700"/>
                  </a:moveTo>
                  <a:lnTo>
                    <a:pt x="1809395" y="647700"/>
                  </a:lnTo>
                  <a:lnTo>
                    <a:pt x="1809498" y="635000"/>
                  </a:lnTo>
                  <a:lnTo>
                    <a:pt x="1870544" y="635000"/>
                  </a:lnTo>
                  <a:lnTo>
                    <a:pt x="1869988" y="647700"/>
                  </a:lnTo>
                  <a:close/>
                </a:path>
                <a:path w="2077720" h="2222500">
                  <a:moveTo>
                    <a:pt x="1972019" y="647700"/>
                  </a:moveTo>
                  <a:lnTo>
                    <a:pt x="1876444" y="647700"/>
                  </a:lnTo>
                  <a:lnTo>
                    <a:pt x="1876319" y="635000"/>
                  </a:lnTo>
                  <a:lnTo>
                    <a:pt x="1971866" y="635000"/>
                  </a:lnTo>
                  <a:lnTo>
                    <a:pt x="1972019" y="647700"/>
                  </a:lnTo>
                  <a:close/>
                </a:path>
                <a:path w="2077720" h="2222500">
                  <a:moveTo>
                    <a:pt x="1924158" y="660400"/>
                  </a:moveTo>
                  <a:lnTo>
                    <a:pt x="1866019" y="660400"/>
                  </a:lnTo>
                  <a:lnTo>
                    <a:pt x="1866558" y="647700"/>
                  </a:lnTo>
                  <a:lnTo>
                    <a:pt x="1924873" y="647700"/>
                  </a:lnTo>
                  <a:lnTo>
                    <a:pt x="1924158" y="660400"/>
                  </a:lnTo>
                  <a:close/>
                </a:path>
                <a:path w="2077720" h="2222500">
                  <a:moveTo>
                    <a:pt x="1741399" y="673100"/>
                  </a:moveTo>
                  <a:lnTo>
                    <a:pt x="1726868" y="673100"/>
                  </a:lnTo>
                  <a:lnTo>
                    <a:pt x="1726982" y="660400"/>
                  </a:lnTo>
                  <a:lnTo>
                    <a:pt x="1743426" y="660400"/>
                  </a:lnTo>
                  <a:lnTo>
                    <a:pt x="1741399" y="673100"/>
                  </a:lnTo>
                  <a:close/>
                </a:path>
                <a:path w="2077720" h="2222500">
                  <a:moveTo>
                    <a:pt x="1839393" y="673100"/>
                  </a:moveTo>
                  <a:lnTo>
                    <a:pt x="1758627" y="673100"/>
                  </a:lnTo>
                  <a:lnTo>
                    <a:pt x="1758382" y="660400"/>
                  </a:lnTo>
                  <a:lnTo>
                    <a:pt x="1839161" y="660400"/>
                  </a:lnTo>
                  <a:lnTo>
                    <a:pt x="1839393" y="673100"/>
                  </a:lnTo>
                  <a:close/>
                </a:path>
                <a:path w="2077720" h="2222500">
                  <a:moveTo>
                    <a:pt x="1857990" y="685800"/>
                  </a:moveTo>
                  <a:lnTo>
                    <a:pt x="1823790" y="685800"/>
                  </a:lnTo>
                  <a:lnTo>
                    <a:pt x="1823875" y="673100"/>
                  </a:lnTo>
                  <a:lnTo>
                    <a:pt x="1857217" y="673100"/>
                  </a:lnTo>
                  <a:lnTo>
                    <a:pt x="1857990" y="685800"/>
                  </a:lnTo>
                  <a:close/>
                </a:path>
                <a:path w="2077720" h="2222500">
                  <a:moveTo>
                    <a:pt x="1984387" y="685800"/>
                  </a:moveTo>
                  <a:lnTo>
                    <a:pt x="1861987" y="685800"/>
                  </a:lnTo>
                  <a:lnTo>
                    <a:pt x="1861260" y="673100"/>
                  </a:lnTo>
                  <a:lnTo>
                    <a:pt x="1984176" y="673100"/>
                  </a:lnTo>
                  <a:lnTo>
                    <a:pt x="1984387" y="685800"/>
                  </a:lnTo>
                  <a:close/>
                </a:path>
                <a:path w="2077720" h="2222500">
                  <a:moveTo>
                    <a:pt x="2004351" y="685800"/>
                  </a:moveTo>
                  <a:lnTo>
                    <a:pt x="1993296" y="685800"/>
                  </a:lnTo>
                  <a:lnTo>
                    <a:pt x="1992364" y="673100"/>
                  </a:lnTo>
                  <a:lnTo>
                    <a:pt x="2004408" y="673100"/>
                  </a:lnTo>
                  <a:lnTo>
                    <a:pt x="2004351" y="685800"/>
                  </a:lnTo>
                  <a:close/>
                </a:path>
                <a:path w="2077720" h="2222500">
                  <a:moveTo>
                    <a:pt x="1789618" y="698500"/>
                  </a:moveTo>
                  <a:lnTo>
                    <a:pt x="1755589" y="698500"/>
                  </a:lnTo>
                  <a:lnTo>
                    <a:pt x="1756861" y="685800"/>
                  </a:lnTo>
                  <a:lnTo>
                    <a:pt x="1787534" y="685800"/>
                  </a:lnTo>
                  <a:lnTo>
                    <a:pt x="1789618" y="698500"/>
                  </a:lnTo>
                  <a:close/>
                </a:path>
                <a:path w="2077720" h="2222500">
                  <a:moveTo>
                    <a:pt x="1947279" y="698500"/>
                  </a:moveTo>
                  <a:lnTo>
                    <a:pt x="1798891" y="698500"/>
                  </a:lnTo>
                  <a:lnTo>
                    <a:pt x="1798397" y="685800"/>
                  </a:lnTo>
                  <a:lnTo>
                    <a:pt x="1946814" y="685800"/>
                  </a:lnTo>
                  <a:lnTo>
                    <a:pt x="1947279" y="698500"/>
                  </a:lnTo>
                  <a:close/>
                </a:path>
                <a:path w="2077720" h="2222500">
                  <a:moveTo>
                    <a:pt x="1984744" y="698500"/>
                  </a:moveTo>
                  <a:lnTo>
                    <a:pt x="1952969" y="698500"/>
                  </a:lnTo>
                  <a:lnTo>
                    <a:pt x="1950999" y="685800"/>
                  </a:lnTo>
                  <a:lnTo>
                    <a:pt x="1982581" y="685800"/>
                  </a:lnTo>
                  <a:lnTo>
                    <a:pt x="1984744" y="698500"/>
                  </a:lnTo>
                  <a:close/>
                </a:path>
                <a:path w="2077720" h="2222500">
                  <a:moveTo>
                    <a:pt x="2003664" y="698500"/>
                  </a:moveTo>
                  <a:lnTo>
                    <a:pt x="1989270" y="698500"/>
                  </a:lnTo>
                  <a:lnTo>
                    <a:pt x="1989224" y="685800"/>
                  </a:lnTo>
                  <a:lnTo>
                    <a:pt x="2004380" y="685800"/>
                  </a:lnTo>
                  <a:lnTo>
                    <a:pt x="2003664" y="698500"/>
                  </a:lnTo>
                  <a:close/>
                </a:path>
                <a:path w="2077720" h="2222500">
                  <a:moveTo>
                    <a:pt x="1778006" y="711200"/>
                  </a:moveTo>
                  <a:lnTo>
                    <a:pt x="1735965" y="711200"/>
                  </a:lnTo>
                  <a:lnTo>
                    <a:pt x="1737038" y="698500"/>
                  </a:lnTo>
                  <a:lnTo>
                    <a:pt x="1778268" y="698500"/>
                  </a:lnTo>
                  <a:lnTo>
                    <a:pt x="1778006" y="711200"/>
                  </a:lnTo>
                  <a:close/>
                </a:path>
                <a:path w="2077720" h="2222500">
                  <a:moveTo>
                    <a:pt x="1915078" y="711200"/>
                  </a:moveTo>
                  <a:lnTo>
                    <a:pt x="1782952" y="711200"/>
                  </a:lnTo>
                  <a:lnTo>
                    <a:pt x="1784673" y="698500"/>
                  </a:lnTo>
                  <a:lnTo>
                    <a:pt x="1911779" y="698500"/>
                  </a:lnTo>
                  <a:lnTo>
                    <a:pt x="1915078" y="711200"/>
                  </a:lnTo>
                  <a:close/>
                </a:path>
                <a:path w="2077720" h="2222500">
                  <a:moveTo>
                    <a:pt x="2013508" y="711200"/>
                  </a:moveTo>
                  <a:lnTo>
                    <a:pt x="1919150" y="711200"/>
                  </a:lnTo>
                  <a:lnTo>
                    <a:pt x="1917827" y="698500"/>
                  </a:lnTo>
                  <a:lnTo>
                    <a:pt x="2009604" y="698500"/>
                  </a:lnTo>
                  <a:lnTo>
                    <a:pt x="2013508" y="711200"/>
                  </a:lnTo>
                  <a:close/>
                </a:path>
                <a:path w="2077720" h="2222500">
                  <a:moveTo>
                    <a:pt x="1692214" y="723900"/>
                  </a:moveTo>
                  <a:lnTo>
                    <a:pt x="1676917" y="723900"/>
                  </a:lnTo>
                  <a:lnTo>
                    <a:pt x="1677547" y="711200"/>
                  </a:lnTo>
                  <a:lnTo>
                    <a:pt x="1691039" y="711200"/>
                  </a:lnTo>
                  <a:lnTo>
                    <a:pt x="1692214" y="723900"/>
                  </a:lnTo>
                  <a:close/>
                </a:path>
                <a:path w="2077720" h="2222500">
                  <a:moveTo>
                    <a:pt x="1771817" y="723900"/>
                  </a:moveTo>
                  <a:lnTo>
                    <a:pt x="1694997" y="723900"/>
                  </a:lnTo>
                  <a:lnTo>
                    <a:pt x="1696200" y="711200"/>
                  </a:lnTo>
                  <a:lnTo>
                    <a:pt x="1773242" y="711200"/>
                  </a:lnTo>
                  <a:lnTo>
                    <a:pt x="1771817" y="723900"/>
                  </a:lnTo>
                  <a:close/>
                </a:path>
                <a:path w="2077720" h="2222500">
                  <a:moveTo>
                    <a:pt x="1797307" y="723900"/>
                  </a:moveTo>
                  <a:lnTo>
                    <a:pt x="1785360" y="723900"/>
                  </a:lnTo>
                  <a:lnTo>
                    <a:pt x="1785910" y="711200"/>
                  </a:lnTo>
                  <a:lnTo>
                    <a:pt x="1797579" y="711200"/>
                  </a:lnTo>
                  <a:lnTo>
                    <a:pt x="1797307" y="723900"/>
                  </a:lnTo>
                  <a:close/>
                </a:path>
                <a:path w="2077720" h="2222500">
                  <a:moveTo>
                    <a:pt x="1817640" y="723900"/>
                  </a:moveTo>
                  <a:lnTo>
                    <a:pt x="1806437" y="723900"/>
                  </a:lnTo>
                  <a:lnTo>
                    <a:pt x="1806937" y="711200"/>
                  </a:lnTo>
                  <a:lnTo>
                    <a:pt x="1816550" y="711200"/>
                  </a:lnTo>
                  <a:lnTo>
                    <a:pt x="1817640" y="723900"/>
                  </a:lnTo>
                  <a:close/>
                </a:path>
                <a:path w="2077720" h="2222500">
                  <a:moveTo>
                    <a:pt x="1894086" y="723900"/>
                  </a:moveTo>
                  <a:lnTo>
                    <a:pt x="1817640" y="723900"/>
                  </a:lnTo>
                  <a:lnTo>
                    <a:pt x="1817918" y="711200"/>
                  </a:lnTo>
                  <a:lnTo>
                    <a:pt x="1892916" y="711200"/>
                  </a:lnTo>
                  <a:lnTo>
                    <a:pt x="1894086" y="723900"/>
                  </a:lnTo>
                  <a:close/>
                </a:path>
                <a:path w="2077720" h="2222500">
                  <a:moveTo>
                    <a:pt x="2024708" y="736600"/>
                  </a:moveTo>
                  <a:lnTo>
                    <a:pt x="1864099" y="736600"/>
                  </a:lnTo>
                  <a:lnTo>
                    <a:pt x="1865587" y="723900"/>
                  </a:lnTo>
                  <a:lnTo>
                    <a:pt x="1901502" y="723900"/>
                  </a:lnTo>
                  <a:lnTo>
                    <a:pt x="1904012" y="711200"/>
                  </a:lnTo>
                  <a:lnTo>
                    <a:pt x="2017326" y="711200"/>
                  </a:lnTo>
                  <a:lnTo>
                    <a:pt x="2021059" y="723900"/>
                  </a:lnTo>
                  <a:lnTo>
                    <a:pt x="2024708" y="736600"/>
                  </a:lnTo>
                  <a:close/>
                </a:path>
                <a:path w="2077720" h="2222500">
                  <a:moveTo>
                    <a:pt x="1856735" y="736600"/>
                  </a:moveTo>
                  <a:lnTo>
                    <a:pt x="1842216" y="736600"/>
                  </a:lnTo>
                  <a:lnTo>
                    <a:pt x="1842397" y="723900"/>
                  </a:lnTo>
                  <a:lnTo>
                    <a:pt x="1855457" y="723900"/>
                  </a:lnTo>
                  <a:lnTo>
                    <a:pt x="1856735" y="736600"/>
                  </a:lnTo>
                  <a:close/>
                </a:path>
                <a:path w="2077720" h="2222500">
                  <a:moveTo>
                    <a:pt x="1749564" y="749300"/>
                  </a:moveTo>
                  <a:lnTo>
                    <a:pt x="1727368" y="749300"/>
                  </a:lnTo>
                  <a:lnTo>
                    <a:pt x="1725318" y="736600"/>
                  </a:lnTo>
                  <a:lnTo>
                    <a:pt x="1751217" y="736600"/>
                  </a:lnTo>
                  <a:lnTo>
                    <a:pt x="1749564" y="749300"/>
                  </a:lnTo>
                  <a:close/>
                </a:path>
                <a:path w="2077720" h="2222500">
                  <a:moveTo>
                    <a:pt x="1975205" y="749300"/>
                  </a:moveTo>
                  <a:lnTo>
                    <a:pt x="1758740" y="749300"/>
                  </a:lnTo>
                  <a:lnTo>
                    <a:pt x="1756741" y="736600"/>
                  </a:lnTo>
                  <a:lnTo>
                    <a:pt x="1976301" y="736600"/>
                  </a:lnTo>
                  <a:lnTo>
                    <a:pt x="1975205" y="749300"/>
                  </a:lnTo>
                  <a:close/>
                </a:path>
                <a:path w="2077720" h="2222500">
                  <a:moveTo>
                    <a:pt x="1991848" y="749300"/>
                  </a:moveTo>
                  <a:lnTo>
                    <a:pt x="1977862" y="749300"/>
                  </a:lnTo>
                  <a:lnTo>
                    <a:pt x="1976301" y="736600"/>
                  </a:lnTo>
                  <a:lnTo>
                    <a:pt x="1992245" y="736600"/>
                  </a:lnTo>
                  <a:lnTo>
                    <a:pt x="1991848" y="749300"/>
                  </a:lnTo>
                  <a:close/>
                </a:path>
                <a:path w="2077720" h="2222500">
                  <a:moveTo>
                    <a:pt x="1998957" y="749300"/>
                  </a:moveTo>
                  <a:lnTo>
                    <a:pt x="1996328" y="749300"/>
                  </a:lnTo>
                  <a:lnTo>
                    <a:pt x="1996862" y="736600"/>
                  </a:lnTo>
                  <a:lnTo>
                    <a:pt x="1999428" y="736600"/>
                  </a:lnTo>
                  <a:lnTo>
                    <a:pt x="1998957" y="749300"/>
                  </a:lnTo>
                  <a:close/>
                </a:path>
                <a:path w="2077720" h="2222500">
                  <a:moveTo>
                    <a:pt x="2018666" y="749300"/>
                  </a:moveTo>
                  <a:lnTo>
                    <a:pt x="2001705" y="749300"/>
                  </a:lnTo>
                  <a:lnTo>
                    <a:pt x="2001058" y="736600"/>
                  </a:lnTo>
                  <a:lnTo>
                    <a:pt x="2018609" y="736600"/>
                  </a:lnTo>
                  <a:lnTo>
                    <a:pt x="2018666" y="749300"/>
                  </a:lnTo>
                  <a:close/>
                </a:path>
                <a:path w="2077720" h="2222500">
                  <a:moveTo>
                    <a:pt x="1723217" y="762000"/>
                  </a:moveTo>
                  <a:lnTo>
                    <a:pt x="1713678" y="762000"/>
                  </a:lnTo>
                  <a:lnTo>
                    <a:pt x="1714092" y="749300"/>
                  </a:lnTo>
                  <a:lnTo>
                    <a:pt x="1723444" y="749300"/>
                  </a:lnTo>
                  <a:lnTo>
                    <a:pt x="1723217" y="762000"/>
                  </a:lnTo>
                  <a:close/>
                </a:path>
                <a:path w="2077720" h="2222500">
                  <a:moveTo>
                    <a:pt x="1727845" y="762000"/>
                  </a:moveTo>
                  <a:lnTo>
                    <a:pt x="1726891" y="762000"/>
                  </a:lnTo>
                  <a:lnTo>
                    <a:pt x="1723444" y="749300"/>
                  </a:lnTo>
                  <a:lnTo>
                    <a:pt x="1727567" y="749300"/>
                  </a:lnTo>
                  <a:lnTo>
                    <a:pt x="1727845" y="762000"/>
                  </a:lnTo>
                  <a:close/>
                </a:path>
                <a:path w="2077720" h="2222500">
                  <a:moveTo>
                    <a:pt x="1861062" y="762000"/>
                  </a:moveTo>
                  <a:lnTo>
                    <a:pt x="1739360" y="762000"/>
                  </a:lnTo>
                  <a:lnTo>
                    <a:pt x="1740212" y="749300"/>
                  </a:lnTo>
                  <a:lnTo>
                    <a:pt x="1861380" y="749300"/>
                  </a:lnTo>
                  <a:lnTo>
                    <a:pt x="1861062" y="762000"/>
                  </a:lnTo>
                  <a:close/>
                </a:path>
                <a:path w="2077720" h="2222500">
                  <a:moveTo>
                    <a:pt x="1897521" y="762000"/>
                  </a:moveTo>
                  <a:lnTo>
                    <a:pt x="1869369" y="762000"/>
                  </a:lnTo>
                  <a:lnTo>
                    <a:pt x="1869630" y="749300"/>
                  </a:lnTo>
                  <a:lnTo>
                    <a:pt x="1900179" y="749300"/>
                  </a:lnTo>
                  <a:lnTo>
                    <a:pt x="1897521" y="762000"/>
                  </a:lnTo>
                  <a:close/>
                </a:path>
                <a:path w="2077720" h="2222500">
                  <a:moveTo>
                    <a:pt x="1910246" y="762000"/>
                  </a:moveTo>
                  <a:lnTo>
                    <a:pt x="1906907" y="762000"/>
                  </a:lnTo>
                  <a:lnTo>
                    <a:pt x="1906022" y="749300"/>
                  </a:lnTo>
                  <a:lnTo>
                    <a:pt x="1909258" y="749300"/>
                  </a:lnTo>
                  <a:lnTo>
                    <a:pt x="1910246" y="762000"/>
                  </a:lnTo>
                  <a:close/>
                </a:path>
                <a:path w="2077720" h="2222500">
                  <a:moveTo>
                    <a:pt x="1940295" y="762000"/>
                  </a:moveTo>
                  <a:lnTo>
                    <a:pt x="1919218" y="762000"/>
                  </a:lnTo>
                  <a:lnTo>
                    <a:pt x="1918048" y="749300"/>
                  </a:lnTo>
                  <a:lnTo>
                    <a:pt x="1940148" y="749300"/>
                  </a:lnTo>
                  <a:lnTo>
                    <a:pt x="1940295" y="762000"/>
                  </a:lnTo>
                  <a:close/>
                </a:path>
                <a:path w="2077720" h="2222500">
                  <a:moveTo>
                    <a:pt x="1960220" y="762000"/>
                  </a:moveTo>
                  <a:lnTo>
                    <a:pt x="1945162" y="762000"/>
                  </a:lnTo>
                  <a:lnTo>
                    <a:pt x="1944168" y="749300"/>
                  </a:lnTo>
                  <a:lnTo>
                    <a:pt x="1960527" y="749300"/>
                  </a:lnTo>
                  <a:lnTo>
                    <a:pt x="1960220" y="762000"/>
                  </a:lnTo>
                  <a:close/>
                </a:path>
                <a:path w="2077720" h="2222500">
                  <a:moveTo>
                    <a:pt x="1975301" y="762000"/>
                  </a:moveTo>
                  <a:lnTo>
                    <a:pt x="1965416" y="762000"/>
                  </a:lnTo>
                  <a:lnTo>
                    <a:pt x="1965898" y="749300"/>
                  </a:lnTo>
                  <a:lnTo>
                    <a:pt x="1974444" y="749300"/>
                  </a:lnTo>
                  <a:lnTo>
                    <a:pt x="1975301" y="762000"/>
                  </a:lnTo>
                  <a:close/>
                </a:path>
                <a:path w="2077720" h="2222500">
                  <a:moveTo>
                    <a:pt x="1988941" y="762000"/>
                  </a:moveTo>
                  <a:lnTo>
                    <a:pt x="1975301" y="762000"/>
                  </a:lnTo>
                  <a:lnTo>
                    <a:pt x="1975585" y="749300"/>
                  </a:lnTo>
                  <a:lnTo>
                    <a:pt x="1991416" y="749300"/>
                  </a:lnTo>
                  <a:lnTo>
                    <a:pt x="1988941" y="762000"/>
                  </a:lnTo>
                  <a:close/>
                </a:path>
                <a:path w="2077720" h="2222500">
                  <a:moveTo>
                    <a:pt x="2053473" y="863600"/>
                  </a:moveTo>
                  <a:lnTo>
                    <a:pt x="2018144" y="863600"/>
                  </a:lnTo>
                  <a:lnTo>
                    <a:pt x="2018251" y="850900"/>
                  </a:lnTo>
                  <a:lnTo>
                    <a:pt x="2010546" y="850900"/>
                  </a:lnTo>
                  <a:lnTo>
                    <a:pt x="2013641" y="838200"/>
                  </a:lnTo>
                  <a:lnTo>
                    <a:pt x="2015111" y="838200"/>
                  </a:lnTo>
                  <a:lnTo>
                    <a:pt x="2013561" y="825500"/>
                  </a:lnTo>
                  <a:lnTo>
                    <a:pt x="2007622" y="825500"/>
                  </a:lnTo>
                  <a:lnTo>
                    <a:pt x="2007151" y="812800"/>
                  </a:lnTo>
                  <a:lnTo>
                    <a:pt x="1972962" y="812800"/>
                  </a:lnTo>
                  <a:lnTo>
                    <a:pt x="1973615" y="800100"/>
                  </a:lnTo>
                  <a:lnTo>
                    <a:pt x="1991905" y="800100"/>
                  </a:lnTo>
                  <a:lnTo>
                    <a:pt x="1995266" y="787400"/>
                  </a:lnTo>
                  <a:lnTo>
                    <a:pt x="2003715" y="787400"/>
                  </a:lnTo>
                  <a:lnTo>
                    <a:pt x="2003233" y="774700"/>
                  </a:lnTo>
                  <a:lnTo>
                    <a:pt x="1949755" y="774700"/>
                  </a:lnTo>
                  <a:lnTo>
                    <a:pt x="1949698" y="762000"/>
                  </a:lnTo>
                  <a:lnTo>
                    <a:pt x="1996578" y="762000"/>
                  </a:lnTo>
                  <a:lnTo>
                    <a:pt x="1994948" y="749300"/>
                  </a:lnTo>
                  <a:lnTo>
                    <a:pt x="2028359" y="749300"/>
                  </a:lnTo>
                  <a:lnTo>
                    <a:pt x="2035316" y="774700"/>
                  </a:lnTo>
                  <a:lnTo>
                    <a:pt x="2041836" y="800100"/>
                  </a:lnTo>
                  <a:lnTo>
                    <a:pt x="2047896" y="838200"/>
                  </a:lnTo>
                  <a:lnTo>
                    <a:pt x="2053473" y="863600"/>
                  </a:lnTo>
                  <a:close/>
                </a:path>
                <a:path w="2077720" h="2222500">
                  <a:moveTo>
                    <a:pt x="1813739" y="774700"/>
                  </a:moveTo>
                  <a:lnTo>
                    <a:pt x="1607887" y="774700"/>
                  </a:lnTo>
                  <a:lnTo>
                    <a:pt x="1608801" y="762000"/>
                  </a:lnTo>
                  <a:lnTo>
                    <a:pt x="1813245" y="762000"/>
                  </a:lnTo>
                  <a:lnTo>
                    <a:pt x="1813739" y="774700"/>
                  </a:lnTo>
                  <a:close/>
                </a:path>
                <a:path w="2077720" h="2222500">
                  <a:moveTo>
                    <a:pt x="1878420" y="774700"/>
                  </a:moveTo>
                  <a:lnTo>
                    <a:pt x="1816862" y="774700"/>
                  </a:lnTo>
                  <a:lnTo>
                    <a:pt x="1817390" y="762000"/>
                  </a:lnTo>
                  <a:lnTo>
                    <a:pt x="1880924" y="762000"/>
                  </a:lnTo>
                  <a:lnTo>
                    <a:pt x="1878420" y="774700"/>
                  </a:lnTo>
                  <a:close/>
                </a:path>
                <a:path w="2077720" h="2222500">
                  <a:moveTo>
                    <a:pt x="1904619" y="774700"/>
                  </a:moveTo>
                  <a:lnTo>
                    <a:pt x="1889697" y="774700"/>
                  </a:lnTo>
                  <a:lnTo>
                    <a:pt x="1889856" y="762000"/>
                  </a:lnTo>
                  <a:lnTo>
                    <a:pt x="1904926" y="762000"/>
                  </a:lnTo>
                  <a:lnTo>
                    <a:pt x="1904619" y="774700"/>
                  </a:lnTo>
                  <a:close/>
                </a:path>
                <a:path w="2077720" h="2222500">
                  <a:moveTo>
                    <a:pt x="1944202" y="774700"/>
                  </a:moveTo>
                  <a:lnTo>
                    <a:pt x="1909423" y="774700"/>
                  </a:lnTo>
                  <a:lnTo>
                    <a:pt x="1910002" y="762000"/>
                  </a:lnTo>
                  <a:lnTo>
                    <a:pt x="1943452" y="762000"/>
                  </a:lnTo>
                  <a:lnTo>
                    <a:pt x="1944202" y="774700"/>
                  </a:lnTo>
                  <a:close/>
                </a:path>
                <a:path w="2077720" h="2222500">
                  <a:moveTo>
                    <a:pt x="1843215" y="787400"/>
                  </a:moveTo>
                  <a:lnTo>
                    <a:pt x="1699596" y="787400"/>
                  </a:lnTo>
                  <a:lnTo>
                    <a:pt x="1698171" y="774700"/>
                  </a:lnTo>
                  <a:lnTo>
                    <a:pt x="1845395" y="774700"/>
                  </a:lnTo>
                  <a:lnTo>
                    <a:pt x="1843215" y="787400"/>
                  </a:lnTo>
                  <a:close/>
                </a:path>
                <a:path w="2077720" h="2222500">
                  <a:moveTo>
                    <a:pt x="1998917" y="787400"/>
                  </a:moveTo>
                  <a:lnTo>
                    <a:pt x="1848728" y="787400"/>
                  </a:lnTo>
                  <a:lnTo>
                    <a:pt x="1847871" y="774700"/>
                  </a:lnTo>
                  <a:lnTo>
                    <a:pt x="1999826" y="774700"/>
                  </a:lnTo>
                  <a:lnTo>
                    <a:pt x="1998917" y="787400"/>
                  </a:lnTo>
                  <a:close/>
                </a:path>
                <a:path w="2077720" h="2222500">
                  <a:moveTo>
                    <a:pt x="1848660" y="800100"/>
                  </a:moveTo>
                  <a:lnTo>
                    <a:pt x="1619522" y="800100"/>
                  </a:lnTo>
                  <a:lnTo>
                    <a:pt x="1617364" y="787400"/>
                  </a:lnTo>
                  <a:lnTo>
                    <a:pt x="1848922" y="787400"/>
                  </a:lnTo>
                  <a:lnTo>
                    <a:pt x="1848660" y="800100"/>
                  </a:lnTo>
                  <a:close/>
                </a:path>
                <a:path w="2077720" h="2222500">
                  <a:moveTo>
                    <a:pt x="1990553" y="800100"/>
                  </a:moveTo>
                  <a:lnTo>
                    <a:pt x="1859245" y="800100"/>
                  </a:lnTo>
                  <a:lnTo>
                    <a:pt x="1860795" y="787400"/>
                  </a:lnTo>
                  <a:lnTo>
                    <a:pt x="1989537" y="787400"/>
                  </a:lnTo>
                  <a:lnTo>
                    <a:pt x="1990553" y="800100"/>
                  </a:lnTo>
                  <a:close/>
                </a:path>
                <a:path w="2077720" h="2222500">
                  <a:moveTo>
                    <a:pt x="1755373" y="812800"/>
                  </a:moveTo>
                  <a:lnTo>
                    <a:pt x="1572773" y="812800"/>
                  </a:lnTo>
                  <a:lnTo>
                    <a:pt x="1572359" y="800100"/>
                  </a:lnTo>
                  <a:lnTo>
                    <a:pt x="1755714" y="800100"/>
                  </a:lnTo>
                  <a:lnTo>
                    <a:pt x="1755373" y="812800"/>
                  </a:lnTo>
                  <a:close/>
                </a:path>
                <a:path w="2077720" h="2222500">
                  <a:moveTo>
                    <a:pt x="1872032" y="812800"/>
                  </a:moveTo>
                  <a:lnTo>
                    <a:pt x="1759757" y="812800"/>
                  </a:lnTo>
                  <a:lnTo>
                    <a:pt x="1758133" y="800100"/>
                  </a:lnTo>
                  <a:lnTo>
                    <a:pt x="1870527" y="800100"/>
                  </a:lnTo>
                  <a:lnTo>
                    <a:pt x="1872032" y="812800"/>
                  </a:lnTo>
                  <a:close/>
                </a:path>
                <a:path w="2077720" h="2222500">
                  <a:moveTo>
                    <a:pt x="1899514" y="812800"/>
                  </a:moveTo>
                  <a:lnTo>
                    <a:pt x="1872032" y="812800"/>
                  </a:lnTo>
                  <a:lnTo>
                    <a:pt x="1872072" y="800100"/>
                  </a:lnTo>
                  <a:lnTo>
                    <a:pt x="1899980" y="800100"/>
                  </a:lnTo>
                  <a:lnTo>
                    <a:pt x="1899514" y="812800"/>
                  </a:lnTo>
                  <a:close/>
                </a:path>
                <a:path w="2077720" h="2222500">
                  <a:moveTo>
                    <a:pt x="1970606" y="812800"/>
                  </a:moveTo>
                  <a:lnTo>
                    <a:pt x="1904676" y="812800"/>
                  </a:lnTo>
                  <a:lnTo>
                    <a:pt x="1904006" y="800100"/>
                  </a:lnTo>
                  <a:lnTo>
                    <a:pt x="1969708" y="800100"/>
                  </a:lnTo>
                  <a:lnTo>
                    <a:pt x="1970606" y="812800"/>
                  </a:lnTo>
                  <a:close/>
                </a:path>
                <a:path w="2077720" h="2222500">
                  <a:moveTo>
                    <a:pt x="1614945" y="825500"/>
                  </a:moveTo>
                  <a:lnTo>
                    <a:pt x="1601096" y="825500"/>
                  </a:lnTo>
                  <a:lnTo>
                    <a:pt x="1601022" y="812800"/>
                  </a:lnTo>
                  <a:lnTo>
                    <a:pt x="1611601" y="812800"/>
                  </a:lnTo>
                  <a:lnTo>
                    <a:pt x="1614945" y="825500"/>
                  </a:lnTo>
                  <a:close/>
                </a:path>
                <a:path w="2077720" h="2222500">
                  <a:moveTo>
                    <a:pt x="1727964" y="825500"/>
                  </a:moveTo>
                  <a:lnTo>
                    <a:pt x="1614979" y="825500"/>
                  </a:lnTo>
                  <a:lnTo>
                    <a:pt x="1615996" y="812800"/>
                  </a:lnTo>
                  <a:lnTo>
                    <a:pt x="1726908" y="812800"/>
                  </a:lnTo>
                  <a:lnTo>
                    <a:pt x="1727964" y="825500"/>
                  </a:lnTo>
                  <a:close/>
                </a:path>
                <a:path w="2077720" h="2222500">
                  <a:moveTo>
                    <a:pt x="1798811" y="825500"/>
                  </a:moveTo>
                  <a:lnTo>
                    <a:pt x="1732791" y="825500"/>
                  </a:lnTo>
                  <a:lnTo>
                    <a:pt x="1733682" y="812800"/>
                  </a:lnTo>
                  <a:lnTo>
                    <a:pt x="1799572" y="812800"/>
                  </a:lnTo>
                  <a:lnTo>
                    <a:pt x="1798811" y="825500"/>
                  </a:lnTo>
                  <a:close/>
                </a:path>
                <a:path w="2077720" h="2222500">
                  <a:moveTo>
                    <a:pt x="1856428" y="825500"/>
                  </a:moveTo>
                  <a:lnTo>
                    <a:pt x="1804870" y="825500"/>
                  </a:lnTo>
                  <a:lnTo>
                    <a:pt x="1804802" y="812800"/>
                  </a:lnTo>
                  <a:lnTo>
                    <a:pt x="1854611" y="812800"/>
                  </a:lnTo>
                  <a:lnTo>
                    <a:pt x="1856428" y="825500"/>
                  </a:lnTo>
                  <a:close/>
                </a:path>
                <a:path w="2077720" h="2222500">
                  <a:moveTo>
                    <a:pt x="1884955" y="825500"/>
                  </a:moveTo>
                  <a:lnTo>
                    <a:pt x="1873219" y="825500"/>
                  </a:lnTo>
                  <a:lnTo>
                    <a:pt x="1875070" y="812800"/>
                  </a:lnTo>
                  <a:lnTo>
                    <a:pt x="1883138" y="812800"/>
                  </a:lnTo>
                  <a:lnTo>
                    <a:pt x="1884955" y="825500"/>
                  </a:lnTo>
                  <a:close/>
                </a:path>
                <a:path w="2077720" h="2222500">
                  <a:moveTo>
                    <a:pt x="1990593" y="825500"/>
                  </a:moveTo>
                  <a:lnTo>
                    <a:pt x="1900639" y="825500"/>
                  </a:lnTo>
                  <a:lnTo>
                    <a:pt x="1897459" y="812800"/>
                  </a:lnTo>
                  <a:lnTo>
                    <a:pt x="1991007" y="812800"/>
                  </a:lnTo>
                  <a:lnTo>
                    <a:pt x="1990593" y="825500"/>
                  </a:lnTo>
                  <a:close/>
                </a:path>
                <a:path w="2077720" h="2222500">
                  <a:moveTo>
                    <a:pt x="1996839" y="825500"/>
                  </a:moveTo>
                  <a:lnTo>
                    <a:pt x="1993920" y="812800"/>
                  </a:lnTo>
                  <a:lnTo>
                    <a:pt x="2000246" y="812800"/>
                  </a:lnTo>
                  <a:lnTo>
                    <a:pt x="1996839" y="825500"/>
                  </a:lnTo>
                  <a:close/>
                </a:path>
                <a:path w="2077720" h="2222500">
                  <a:moveTo>
                    <a:pt x="1897067" y="838200"/>
                  </a:moveTo>
                  <a:lnTo>
                    <a:pt x="1760432" y="838200"/>
                  </a:lnTo>
                  <a:lnTo>
                    <a:pt x="1760728" y="825500"/>
                  </a:lnTo>
                  <a:lnTo>
                    <a:pt x="1892576" y="825500"/>
                  </a:lnTo>
                  <a:lnTo>
                    <a:pt x="1897067" y="838200"/>
                  </a:lnTo>
                  <a:close/>
                </a:path>
                <a:path w="2077720" h="2222500">
                  <a:moveTo>
                    <a:pt x="1960481" y="838200"/>
                  </a:moveTo>
                  <a:lnTo>
                    <a:pt x="1897465" y="838200"/>
                  </a:lnTo>
                  <a:lnTo>
                    <a:pt x="1897845" y="825500"/>
                  </a:lnTo>
                  <a:lnTo>
                    <a:pt x="1961083" y="825500"/>
                  </a:lnTo>
                  <a:lnTo>
                    <a:pt x="1960481" y="838200"/>
                  </a:lnTo>
                  <a:close/>
                </a:path>
                <a:path w="2077720" h="2222500">
                  <a:moveTo>
                    <a:pt x="1991229" y="838200"/>
                  </a:moveTo>
                  <a:lnTo>
                    <a:pt x="1977022" y="838200"/>
                  </a:lnTo>
                  <a:lnTo>
                    <a:pt x="1973876" y="825500"/>
                  </a:lnTo>
                  <a:lnTo>
                    <a:pt x="1989582" y="825500"/>
                  </a:lnTo>
                  <a:lnTo>
                    <a:pt x="1991229" y="838200"/>
                  </a:lnTo>
                  <a:close/>
                </a:path>
                <a:path w="2077720" h="2222500">
                  <a:moveTo>
                    <a:pt x="2003511" y="838200"/>
                  </a:moveTo>
                  <a:lnTo>
                    <a:pt x="1996396" y="838200"/>
                  </a:lnTo>
                  <a:lnTo>
                    <a:pt x="1999076" y="825500"/>
                  </a:lnTo>
                  <a:lnTo>
                    <a:pt x="2005163" y="825500"/>
                  </a:lnTo>
                  <a:lnTo>
                    <a:pt x="2003511" y="838200"/>
                  </a:lnTo>
                  <a:close/>
                </a:path>
                <a:path w="2077720" h="2222500">
                  <a:moveTo>
                    <a:pt x="1714802" y="850900"/>
                  </a:moveTo>
                  <a:lnTo>
                    <a:pt x="1645795" y="850900"/>
                  </a:lnTo>
                  <a:lnTo>
                    <a:pt x="1644637" y="838200"/>
                  </a:lnTo>
                  <a:lnTo>
                    <a:pt x="1712639" y="838200"/>
                  </a:lnTo>
                  <a:lnTo>
                    <a:pt x="1714802" y="850900"/>
                  </a:lnTo>
                  <a:close/>
                </a:path>
                <a:path w="2077720" h="2222500">
                  <a:moveTo>
                    <a:pt x="1729355" y="850900"/>
                  </a:moveTo>
                  <a:lnTo>
                    <a:pt x="1717414" y="850900"/>
                  </a:lnTo>
                  <a:lnTo>
                    <a:pt x="1719152" y="838200"/>
                  </a:lnTo>
                  <a:lnTo>
                    <a:pt x="1727902" y="838200"/>
                  </a:lnTo>
                  <a:lnTo>
                    <a:pt x="1729355" y="850900"/>
                  </a:lnTo>
                  <a:close/>
                </a:path>
                <a:path w="2077720" h="2222500">
                  <a:moveTo>
                    <a:pt x="1808612" y="850900"/>
                  </a:moveTo>
                  <a:lnTo>
                    <a:pt x="1739690" y="850900"/>
                  </a:lnTo>
                  <a:lnTo>
                    <a:pt x="1739213" y="838200"/>
                  </a:lnTo>
                  <a:lnTo>
                    <a:pt x="1809055" y="838200"/>
                  </a:lnTo>
                  <a:lnTo>
                    <a:pt x="1808612" y="850900"/>
                  </a:lnTo>
                  <a:close/>
                </a:path>
                <a:path w="2077720" h="2222500">
                  <a:moveTo>
                    <a:pt x="1831995" y="850900"/>
                  </a:moveTo>
                  <a:lnTo>
                    <a:pt x="1811638" y="850900"/>
                  </a:lnTo>
                  <a:lnTo>
                    <a:pt x="1812513" y="838200"/>
                  </a:lnTo>
                  <a:lnTo>
                    <a:pt x="1828690" y="838200"/>
                  </a:lnTo>
                  <a:lnTo>
                    <a:pt x="1831995" y="850900"/>
                  </a:lnTo>
                  <a:close/>
                </a:path>
                <a:path w="2077720" h="2222500">
                  <a:moveTo>
                    <a:pt x="1958801" y="850900"/>
                  </a:moveTo>
                  <a:lnTo>
                    <a:pt x="1842164" y="850900"/>
                  </a:lnTo>
                  <a:lnTo>
                    <a:pt x="1840927" y="838200"/>
                  </a:lnTo>
                  <a:lnTo>
                    <a:pt x="1958573" y="838200"/>
                  </a:lnTo>
                  <a:lnTo>
                    <a:pt x="1958801" y="850900"/>
                  </a:lnTo>
                  <a:close/>
                </a:path>
                <a:path w="2077720" h="2222500">
                  <a:moveTo>
                    <a:pt x="1994534" y="850900"/>
                  </a:moveTo>
                  <a:lnTo>
                    <a:pt x="1963099" y="850900"/>
                  </a:lnTo>
                  <a:lnTo>
                    <a:pt x="1964655" y="838200"/>
                  </a:lnTo>
                  <a:lnTo>
                    <a:pt x="1993426" y="838200"/>
                  </a:lnTo>
                  <a:lnTo>
                    <a:pt x="1994534" y="850900"/>
                  </a:lnTo>
                  <a:close/>
                </a:path>
                <a:path w="2077720" h="2222500">
                  <a:moveTo>
                    <a:pt x="1618625" y="863600"/>
                  </a:moveTo>
                  <a:lnTo>
                    <a:pt x="1613526" y="863600"/>
                  </a:lnTo>
                  <a:lnTo>
                    <a:pt x="1612072" y="850900"/>
                  </a:lnTo>
                  <a:lnTo>
                    <a:pt x="1618426" y="850900"/>
                  </a:lnTo>
                  <a:lnTo>
                    <a:pt x="1618625" y="863600"/>
                  </a:lnTo>
                  <a:close/>
                </a:path>
                <a:path w="2077720" h="2222500">
                  <a:moveTo>
                    <a:pt x="1634467" y="863600"/>
                  </a:moveTo>
                  <a:lnTo>
                    <a:pt x="1625387" y="863600"/>
                  </a:lnTo>
                  <a:lnTo>
                    <a:pt x="1625047" y="850900"/>
                  </a:lnTo>
                  <a:lnTo>
                    <a:pt x="1634206" y="850900"/>
                  </a:lnTo>
                  <a:lnTo>
                    <a:pt x="1634467" y="863600"/>
                  </a:lnTo>
                  <a:close/>
                </a:path>
                <a:path w="2077720" h="2222500">
                  <a:moveTo>
                    <a:pt x="1647254" y="863600"/>
                  </a:moveTo>
                  <a:lnTo>
                    <a:pt x="1635801" y="863600"/>
                  </a:lnTo>
                  <a:lnTo>
                    <a:pt x="1635903" y="850900"/>
                  </a:lnTo>
                  <a:lnTo>
                    <a:pt x="1649304" y="850900"/>
                  </a:lnTo>
                  <a:lnTo>
                    <a:pt x="1647254" y="863600"/>
                  </a:lnTo>
                  <a:close/>
                </a:path>
                <a:path w="2077720" h="2222500">
                  <a:moveTo>
                    <a:pt x="1667474" y="863600"/>
                  </a:moveTo>
                  <a:lnTo>
                    <a:pt x="1653432" y="863600"/>
                  </a:lnTo>
                  <a:lnTo>
                    <a:pt x="1652575" y="850900"/>
                  </a:lnTo>
                  <a:lnTo>
                    <a:pt x="1665549" y="850900"/>
                  </a:lnTo>
                  <a:lnTo>
                    <a:pt x="1667474" y="863600"/>
                  </a:lnTo>
                  <a:close/>
                </a:path>
                <a:path w="2077720" h="2222500">
                  <a:moveTo>
                    <a:pt x="1754459" y="863600"/>
                  </a:moveTo>
                  <a:lnTo>
                    <a:pt x="1677156" y="863600"/>
                  </a:lnTo>
                  <a:lnTo>
                    <a:pt x="1676718" y="850900"/>
                  </a:lnTo>
                  <a:lnTo>
                    <a:pt x="1754379" y="850900"/>
                  </a:lnTo>
                  <a:lnTo>
                    <a:pt x="1754459" y="863600"/>
                  </a:lnTo>
                  <a:close/>
                </a:path>
                <a:path w="2077720" h="2222500">
                  <a:moveTo>
                    <a:pt x="1778256" y="863600"/>
                  </a:moveTo>
                  <a:lnTo>
                    <a:pt x="1763981" y="863600"/>
                  </a:lnTo>
                  <a:lnTo>
                    <a:pt x="1764186" y="850900"/>
                  </a:lnTo>
                  <a:lnTo>
                    <a:pt x="1775179" y="850900"/>
                  </a:lnTo>
                  <a:lnTo>
                    <a:pt x="1778256" y="863600"/>
                  </a:lnTo>
                  <a:close/>
                </a:path>
                <a:path w="2077720" h="2222500">
                  <a:moveTo>
                    <a:pt x="1808453" y="863600"/>
                  </a:moveTo>
                  <a:lnTo>
                    <a:pt x="1778256" y="863600"/>
                  </a:lnTo>
                  <a:lnTo>
                    <a:pt x="1779358" y="850900"/>
                  </a:lnTo>
                  <a:lnTo>
                    <a:pt x="1808118" y="850900"/>
                  </a:lnTo>
                  <a:lnTo>
                    <a:pt x="1808453" y="863600"/>
                  </a:lnTo>
                  <a:close/>
                </a:path>
                <a:path w="2077720" h="2222500">
                  <a:moveTo>
                    <a:pt x="1844078" y="863600"/>
                  </a:moveTo>
                  <a:lnTo>
                    <a:pt x="1812763" y="863600"/>
                  </a:lnTo>
                  <a:lnTo>
                    <a:pt x="1812076" y="850900"/>
                  </a:lnTo>
                  <a:lnTo>
                    <a:pt x="1846412" y="850900"/>
                  </a:lnTo>
                  <a:lnTo>
                    <a:pt x="1844078" y="863600"/>
                  </a:lnTo>
                  <a:close/>
                </a:path>
                <a:path w="2077720" h="2222500">
                  <a:moveTo>
                    <a:pt x="1996930" y="863600"/>
                  </a:moveTo>
                  <a:lnTo>
                    <a:pt x="1847945" y="863600"/>
                  </a:lnTo>
                  <a:lnTo>
                    <a:pt x="1846434" y="850900"/>
                  </a:lnTo>
                  <a:lnTo>
                    <a:pt x="1997730" y="850900"/>
                  </a:lnTo>
                  <a:lnTo>
                    <a:pt x="1996930" y="863600"/>
                  </a:lnTo>
                  <a:close/>
                </a:path>
                <a:path w="2077720" h="2222500">
                  <a:moveTo>
                    <a:pt x="1858052" y="876300"/>
                  </a:moveTo>
                  <a:lnTo>
                    <a:pt x="1644131" y="876300"/>
                  </a:lnTo>
                  <a:lnTo>
                    <a:pt x="1644108" y="863600"/>
                  </a:lnTo>
                  <a:lnTo>
                    <a:pt x="1859148" y="863600"/>
                  </a:lnTo>
                  <a:lnTo>
                    <a:pt x="1858052" y="876300"/>
                  </a:lnTo>
                  <a:close/>
                </a:path>
                <a:path w="2077720" h="2222500">
                  <a:moveTo>
                    <a:pt x="2031612" y="876300"/>
                  </a:moveTo>
                  <a:lnTo>
                    <a:pt x="1862799" y="876300"/>
                  </a:lnTo>
                  <a:lnTo>
                    <a:pt x="1860727" y="863600"/>
                  </a:lnTo>
                  <a:lnTo>
                    <a:pt x="2032674" y="863600"/>
                  </a:lnTo>
                  <a:lnTo>
                    <a:pt x="2031612" y="876300"/>
                  </a:lnTo>
                  <a:close/>
                </a:path>
                <a:path w="2077720" h="2222500">
                  <a:moveTo>
                    <a:pt x="2063654" y="914400"/>
                  </a:moveTo>
                  <a:lnTo>
                    <a:pt x="2047472" y="914400"/>
                  </a:lnTo>
                  <a:lnTo>
                    <a:pt x="2049743" y="901700"/>
                  </a:lnTo>
                  <a:lnTo>
                    <a:pt x="2045348" y="901700"/>
                  </a:lnTo>
                  <a:lnTo>
                    <a:pt x="2044258" y="889000"/>
                  </a:lnTo>
                  <a:lnTo>
                    <a:pt x="2041231" y="889000"/>
                  </a:lnTo>
                  <a:lnTo>
                    <a:pt x="2043031" y="876300"/>
                  </a:lnTo>
                  <a:lnTo>
                    <a:pt x="2039755" y="876300"/>
                  </a:lnTo>
                  <a:lnTo>
                    <a:pt x="2038500" y="863600"/>
                  </a:lnTo>
                  <a:lnTo>
                    <a:pt x="2054189" y="863600"/>
                  </a:lnTo>
                  <a:lnTo>
                    <a:pt x="2056820" y="876606"/>
                  </a:lnTo>
                  <a:lnTo>
                    <a:pt x="2059196" y="889000"/>
                  </a:lnTo>
                  <a:lnTo>
                    <a:pt x="2061494" y="901700"/>
                  </a:lnTo>
                  <a:lnTo>
                    <a:pt x="2063654" y="914400"/>
                  </a:lnTo>
                  <a:close/>
                </a:path>
                <a:path w="2077720" h="2222500">
                  <a:moveTo>
                    <a:pt x="1595861" y="889000"/>
                  </a:moveTo>
                  <a:lnTo>
                    <a:pt x="1583022" y="889000"/>
                  </a:lnTo>
                  <a:lnTo>
                    <a:pt x="1583908" y="876300"/>
                  </a:lnTo>
                  <a:lnTo>
                    <a:pt x="1595832" y="876300"/>
                  </a:lnTo>
                  <a:lnTo>
                    <a:pt x="1595861" y="889000"/>
                  </a:lnTo>
                  <a:close/>
                </a:path>
                <a:path w="2077720" h="2222500">
                  <a:moveTo>
                    <a:pt x="1684549" y="889000"/>
                  </a:moveTo>
                  <a:lnTo>
                    <a:pt x="1600823" y="889000"/>
                  </a:lnTo>
                  <a:lnTo>
                    <a:pt x="1600755" y="876300"/>
                  </a:lnTo>
                  <a:lnTo>
                    <a:pt x="1684282" y="876300"/>
                  </a:lnTo>
                  <a:lnTo>
                    <a:pt x="1684549" y="889000"/>
                  </a:lnTo>
                  <a:close/>
                </a:path>
                <a:path w="2077720" h="2222500">
                  <a:moveTo>
                    <a:pt x="1744442" y="889000"/>
                  </a:moveTo>
                  <a:lnTo>
                    <a:pt x="1686672" y="889000"/>
                  </a:lnTo>
                  <a:lnTo>
                    <a:pt x="1687763" y="876300"/>
                  </a:lnTo>
                  <a:lnTo>
                    <a:pt x="1748423" y="876300"/>
                  </a:lnTo>
                  <a:lnTo>
                    <a:pt x="1744442" y="889000"/>
                  </a:lnTo>
                  <a:close/>
                </a:path>
                <a:path w="2077720" h="2222500">
                  <a:moveTo>
                    <a:pt x="1768450" y="889000"/>
                  </a:moveTo>
                  <a:lnTo>
                    <a:pt x="1761511" y="889000"/>
                  </a:lnTo>
                  <a:lnTo>
                    <a:pt x="1761227" y="876300"/>
                  </a:lnTo>
                  <a:lnTo>
                    <a:pt x="1769080" y="876300"/>
                  </a:lnTo>
                  <a:lnTo>
                    <a:pt x="1768450" y="889000"/>
                  </a:lnTo>
                  <a:close/>
                </a:path>
                <a:path w="2077720" h="2222500">
                  <a:moveTo>
                    <a:pt x="1775565" y="889000"/>
                  </a:moveTo>
                  <a:lnTo>
                    <a:pt x="1772828" y="889000"/>
                  </a:lnTo>
                  <a:lnTo>
                    <a:pt x="1772220" y="876300"/>
                  </a:lnTo>
                  <a:lnTo>
                    <a:pt x="1776740" y="876300"/>
                  </a:lnTo>
                  <a:lnTo>
                    <a:pt x="1775565" y="889000"/>
                  </a:lnTo>
                  <a:close/>
                </a:path>
                <a:path w="2077720" h="2222500">
                  <a:moveTo>
                    <a:pt x="1842045" y="889000"/>
                  </a:moveTo>
                  <a:lnTo>
                    <a:pt x="1786978" y="889000"/>
                  </a:lnTo>
                  <a:lnTo>
                    <a:pt x="1784860" y="876300"/>
                  </a:lnTo>
                  <a:lnTo>
                    <a:pt x="1842976" y="876300"/>
                  </a:lnTo>
                  <a:lnTo>
                    <a:pt x="1842045" y="889000"/>
                  </a:lnTo>
                  <a:close/>
                </a:path>
                <a:path w="2077720" h="2222500">
                  <a:moveTo>
                    <a:pt x="1926957" y="889000"/>
                  </a:moveTo>
                  <a:lnTo>
                    <a:pt x="1852828" y="889000"/>
                  </a:lnTo>
                  <a:lnTo>
                    <a:pt x="1850000" y="876300"/>
                  </a:lnTo>
                  <a:lnTo>
                    <a:pt x="1925492" y="876300"/>
                  </a:lnTo>
                  <a:lnTo>
                    <a:pt x="1926957" y="889000"/>
                  </a:lnTo>
                  <a:close/>
                </a:path>
                <a:path w="2077720" h="2222500">
                  <a:moveTo>
                    <a:pt x="1994585" y="889000"/>
                  </a:moveTo>
                  <a:lnTo>
                    <a:pt x="1931256" y="889000"/>
                  </a:lnTo>
                  <a:lnTo>
                    <a:pt x="1931358" y="876300"/>
                  </a:lnTo>
                  <a:lnTo>
                    <a:pt x="1994511" y="876300"/>
                  </a:lnTo>
                  <a:lnTo>
                    <a:pt x="1994585" y="889000"/>
                  </a:lnTo>
                  <a:close/>
                </a:path>
                <a:path w="2077720" h="2222500">
                  <a:moveTo>
                    <a:pt x="2016287" y="889000"/>
                  </a:moveTo>
                  <a:lnTo>
                    <a:pt x="1997481" y="889000"/>
                  </a:lnTo>
                  <a:lnTo>
                    <a:pt x="1998866" y="876300"/>
                  </a:lnTo>
                  <a:lnTo>
                    <a:pt x="2018206" y="876300"/>
                  </a:lnTo>
                  <a:lnTo>
                    <a:pt x="2016287" y="889000"/>
                  </a:lnTo>
                  <a:close/>
                </a:path>
                <a:path w="2077720" h="2222500">
                  <a:moveTo>
                    <a:pt x="2031306" y="889000"/>
                  </a:moveTo>
                  <a:lnTo>
                    <a:pt x="2025026" y="889000"/>
                  </a:lnTo>
                  <a:lnTo>
                    <a:pt x="2025503" y="876300"/>
                  </a:lnTo>
                  <a:lnTo>
                    <a:pt x="2032350" y="876300"/>
                  </a:lnTo>
                  <a:lnTo>
                    <a:pt x="2032359" y="876606"/>
                  </a:lnTo>
                  <a:lnTo>
                    <a:pt x="2031306" y="889000"/>
                  </a:lnTo>
                  <a:close/>
                </a:path>
                <a:path w="2077720" h="2222500">
                  <a:moveTo>
                    <a:pt x="2038301" y="889000"/>
                  </a:moveTo>
                  <a:lnTo>
                    <a:pt x="2032685" y="889000"/>
                  </a:lnTo>
                  <a:lnTo>
                    <a:pt x="2032359" y="876606"/>
                  </a:lnTo>
                  <a:lnTo>
                    <a:pt x="2032385" y="876300"/>
                  </a:lnTo>
                  <a:lnTo>
                    <a:pt x="2038676" y="876300"/>
                  </a:lnTo>
                  <a:lnTo>
                    <a:pt x="2038301" y="889000"/>
                  </a:lnTo>
                  <a:close/>
                </a:path>
                <a:path w="2077720" h="2222500">
                  <a:moveTo>
                    <a:pt x="1695076" y="901700"/>
                  </a:moveTo>
                  <a:lnTo>
                    <a:pt x="1642802" y="901700"/>
                  </a:lnTo>
                  <a:lnTo>
                    <a:pt x="1643285" y="889000"/>
                  </a:lnTo>
                  <a:lnTo>
                    <a:pt x="1694486" y="889000"/>
                  </a:lnTo>
                  <a:lnTo>
                    <a:pt x="1695076" y="901700"/>
                  </a:lnTo>
                  <a:close/>
                </a:path>
                <a:path w="2077720" h="2222500">
                  <a:moveTo>
                    <a:pt x="1707954" y="901700"/>
                  </a:moveTo>
                  <a:lnTo>
                    <a:pt x="1702003" y="901700"/>
                  </a:lnTo>
                  <a:lnTo>
                    <a:pt x="1702350" y="889000"/>
                  </a:lnTo>
                  <a:lnTo>
                    <a:pt x="1708039" y="889000"/>
                  </a:lnTo>
                  <a:lnTo>
                    <a:pt x="1707954" y="901700"/>
                  </a:lnTo>
                  <a:close/>
                </a:path>
                <a:path w="2077720" h="2222500">
                  <a:moveTo>
                    <a:pt x="1755691" y="901700"/>
                  </a:moveTo>
                  <a:lnTo>
                    <a:pt x="1714757" y="901700"/>
                  </a:lnTo>
                  <a:lnTo>
                    <a:pt x="1714808" y="889000"/>
                  </a:lnTo>
                  <a:lnTo>
                    <a:pt x="1756713" y="889000"/>
                  </a:lnTo>
                  <a:lnTo>
                    <a:pt x="1755691" y="901700"/>
                  </a:lnTo>
                  <a:close/>
                </a:path>
                <a:path w="2077720" h="2222500">
                  <a:moveTo>
                    <a:pt x="1782833" y="901700"/>
                  </a:moveTo>
                  <a:lnTo>
                    <a:pt x="1761494" y="901700"/>
                  </a:lnTo>
                  <a:lnTo>
                    <a:pt x="1760682" y="889000"/>
                  </a:lnTo>
                  <a:lnTo>
                    <a:pt x="1781748" y="889000"/>
                  </a:lnTo>
                  <a:lnTo>
                    <a:pt x="1782833" y="901700"/>
                  </a:lnTo>
                  <a:close/>
                </a:path>
                <a:path w="2077720" h="2222500">
                  <a:moveTo>
                    <a:pt x="1896420" y="901700"/>
                  </a:moveTo>
                  <a:lnTo>
                    <a:pt x="1784661" y="901700"/>
                  </a:lnTo>
                  <a:lnTo>
                    <a:pt x="1785399" y="889000"/>
                  </a:lnTo>
                  <a:lnTo>
                    <a:pt x="1895057" y="889000"/>
                  </a:lnTo>
                  <a:lnTo>
                    <a:pt x="1896420" y="901700"/>
                  </a:lnTo>
                  <a:close/>
                </a:path>
                <a:path w="2077720" h="2222500">
                  <a:moveTo>
                    <a:pt x="1925912" y="901700"/>
                  </a:moveTo>
                  <a:lnTo>
                    <a:pt x="1911910" y="901700"/>
                  </a:lnTo>
                  <a:lnTo>
                    <a:pt x="1910496" y="889000"/>
                  </a:lnTo>
                  <a:lnTo>
                    <a:pt x="1926213" y="889000"/>
                  </a:lnTo>
                  <a:lnTo>
                    <a:pt x="1925912" y="901700"/>
                  </a:lnTo>
                  <a:close/>
                </a:path>
                <a:path w="2077720" h="2222500">
                  <a:moveTo>
                    <a:pt x="1943986" y="901700"/>
                  </a:moveTo>
                  <a:lnTo>
                    <a:pt x="1932255" y="901700"/>
                  </a:lnTo>
                  <a:lnTo>
                    <a:pt x="1931216" y="889000"/>
                  </a:lnTo>
                  <a:lnTo>
                    <a:pt x="1943344" y="889000"/>
                  </a:lnTo>
                  <a:lnTo>
                    <a:pt x="1943986" y="901700"/>
                  </a:lnTo>
                  <a:close/>
                </a:path>
                <a:path w="2077720" h="2222500">
                  <a:moveTo>
                    <a:pt x="1957920" y="901700"/>
                  </a:moveTo>
                  <a:lnTo>
                    <a:pt x="1952078" y="901700"/>
                  </a:lnTo>
                  <a:lnTo>
                    <a:pt x="1954093" y="889000"/>
                  </a:lnTo>
                  <a:lnTo>
                    <a:pt x="1956915" y="889000"/>
                  </a:lnTo>
                  <a:lnTo>
                    <a:pt x="1957920" y="901700"/>
                  </a:lnTo>
                  <a:close/>
                </a:path>
                <a:path w="2077720" h="2222500">
                  <a:moveTo>
                    <a:pt x="1988464" y="901700"/>
                  </a:moveTo>
                  <a:lnTo>
                    <a:pt x="1960822" y="901700"/>
                  </a:lnTo>
                  <a:lnTo>
                    <a:pt x="1961225" y="889000"/>
                  </a:lnTo>
                  <a:lnTo>
                    <a:pt x="1988997" y="889000"/>
                  </a:lnTo>
                  <a:lnTo>
                    <a:pt x="1988464" y="901700"/>
                  </a:lnTo>
                  <a:close/>
                </a:path>
                <a:path w="2077720" h="2222500">
                  <a:moveTo>
                    <a:pt x="2041816" y="901700"/>
                  </a:moveTo>
                  <a:lnTo>
                    <a:pt x="2004482" y="901700"/>
                  </a:lnTo>
                  <a:lnTo>
                    <a:pt x="2003761" y="889000"/>
                  </a:lnTo>
                  <a:lnTo>
                    <a:pt x="2044258" y="889000"/>
                  </a:lnTo>
                  <a:lnTo>
                    <a:pt x="2041816" y="901700"/>
                  </a:lnTo>
                  <a:close/>
                </a:path>
                <a:path w="2077720" h="2222500">
                  <a:moveTo>
                    <a:pt x="1675963" y="914400"/>
                  </a:moveTo>
                  <a:lnTo>
                    <a:pt x="1653631" y="914400"/>
                  </a:lnTo>
                  <a:lnTo>
                    <a:pt x="1653477" y="901700"/>
                  </a:lnTo>
                  <a:lnTo>
                    <a:pt x="1676900" y="901700"/>
                  </a:lnTo>
                  <a:lnTo>
                    <a:pt x="1675963" y="914400"/>
                  </a:lnTo>
                  <a:close/>
                </a:path>
                <a:path w="2077720" h="2222500">
                  <a:moveTo>
                    <a:pt x="1701101" y="914400"/>
                  </a:moveTo>
                  <a:lnTo>
                    <a:pt x="1679115" y="914400"/>
                  </a:lnTo>
                  <a:lnTo>
                    <a:pt x="1679132" y="901700"/>
                  </a:lnTo>
                  <a:lnTo>
                    <a:pt x="1699812" y="901700"/>
                  </a:lnTo>
                  <a:lnTo>
                    <a:pt x="1701101" y="914400"/>
                  </a:lnTo>
                  <a:close/>
                </a:path>
                <a:path w="2077720" h="2222500">
                  <a:moveTo>
                    <a:pt x="1752176" y="914400"/>
                  </a:moveTo>
                  <a:lnTo>
                    <a:pt x="1701101" y="914400"/>
                  </a:lnTo>
                  <a:lnTo>
                    <a:pt x="1706035" y="901700"/>
                  </a:lnTo>
                  <a:lnTo>
                    <a:pt x="1752812" y="901700"/>
                  </a:lnTo>
                  <a:lnTo>
                    <a:pt x="1752176" y="914400"/>
                  </a:lnTo>
                  <a:close/>
                </a:path>
                <a:path w="2077720" h="2222500">
                  <a:moveTo>
                    <a:pt x="1758814" y="914400"/>
                  </a:moveTo>
                  <a:lnTo>
                    <a:pt x="1756049" y="914400"/>
                  </a:lnTo>
                  <a:lnTo>
                    <a:pt x="1754198" y="901700"/>
                  </a:lnTo>
                  <a:lnTo>
                    <a:pt x="1758053" y="901700"/>
                  </a:lnTo>
                  <a:lnTo>
                    <a:pt x="1758814" y="914400"/>
                  </a:lnTo>
                  <a:close/>
                </a:path>
                <a:path w="2077720" h="2222500">
                  <a:moveTo>
                    <a:pt x="1793434" y="914400"/>
                  </a:moveTo>
                  <a:lnTo>
                    <a:pt x="1758814" y="914400"/>
                  </a:lnTo>
                  <a:lnTo>
                    <a:pt x="1760182" y="901700"/>
                  </a:lnTo>
                  <a:lnTo>
                    <a:pt x="1793826" y="901700"/>
                  </a:lnTo>
                  <a:lnTo>
                    <a:pt x="1793434" y="914400"/>
                  </a:lnTo>
                  <a:close/>
                </a:path>
                <a:path w="2077720" h="2222500">
                  <a:moveTo>
                    <a:pt x="1830354" y="914400"/>
                  </a:moveTo>
                  <a:lnTo>
                    <a:pt x="1798465" y="914400"/>
                  </a:lnTo>
                  <a:lnTo>
                    <a:pt x="1798243" y="901700"/>
                  </a:lnTo>
                  <a:lnTo>
                    <a:pt x="1830939" y="901700"/>
                  </a:lnTo>
                  <a:lnTo>
                    <a:pt x="1830354" y="914400"/>
                  </a:lnTo>
                  <a:close/>
                </a:path>
                <a:path w="2077720" h="2222500">
                  <a:moveTo>
                    <a:pt x="1847956" y="914400"/>
                  </a:moveTo>
                  <a:lnTo>
                    <a:pt x="1834777" y="914400"/>
                  </a:lnTo>
                  <a:lnTo>
                    <a:pt x="1835470" y="901700"/>
                  </a:lnTo>
                  <a:lnTo>
                    <a:pt x="1849370" y="901700"/>
                  </a:lnTo>
                  <a:lnTo>
                    <a:pt x="1847956" y="914400"/>
                  </a:lnTo>
                  <a:close/>
                </a:path>
                <a:path w="2077720" h="2222500">
                  <a:moveTo>
                    <a:pt x="1914141" y="914400"/>
                  </a:moveTo>
                  <a:lnTo>
                    <a:pt x="1857518" y="914400"/>
                  </a:lnTo>
                  <a:lnTo>
                    <a:pt x="1856644" y="901700"/>
                  </a:lnTo>
                  <a:lnTo>
                    <a:pt x="1915277" y="901700"/>
                  </a:lnTo>
                  <a:lnTo>
                    <a:pt x="1914141" y="914400"/>
                  </a:lnTo>
                  <a:close/>
                </a:path>
                <a:path w="2077720" h="2222500">
                  <a:moveTo>
                    <a:pt x="1935900" y="914400"/>
                  </a:moveTo>
                  <a:lnTo>
                    <a:pt x="1919297" y="914400"/>
                  </a:lnTo>
                  <a:lnTo>
                    <a:pt x="1918911" y="901700"/>
                  </a:lnTo>
                  <a:lnTo>
                    <a:pt x="1936684" y="901700"/>
                  </a:lnTo>
                  <a:lnTo>
                    <a:pt x="1935900" y="914400"/>
                  </a:lnTo>
                  <a:close/>
                </a:path>
                <a:path w="2077720" h="2222500">
                  <a:moveTo>
                    <a:pt x="1981207" y="914400"/>
                  </a:moveTo>
                  <a:lnTo>
                    <a:pt x="1949937" y="914400"/>
                  </a:lnTo>
                  <a:lnTo>
                    <a:pt x="1948875" y="901700"/>
                  </a:lnTo>
                  <a:lnTo>
                    <a:pt x="1985778" y="901700"/>
                  </a:lnTo>
                  <a:lnTo>
                    <a:pt x="1981207" y="914400"/>
                  </a:lnTo>
                  <a:close/>
                </a:path>
                <a:path w="2077720" h="2222500">
                  <a:moveTo>
                    <a:pt x="2042861" y="914400"/>
                  </a:moveTo>
                  <a:lnTo>
                    <a:pt x="1996703" y="914400"/>
                  </a:lnTo>
                  <a:lnTo>
                    <a:pt x="1993926" y="901700"/>
                  </a:lnTo>
                  <a:lnTo>
                    <a:pt x="2044070" y="901700"/>
                  </a:lnTo>
                  <a:lnTo>
                    <a:pt x="2042861" y="914400"/>
                  </a:lnTo>
                  <a:close/>
                </a:path>
                <a:path w="2077720" h="2222500">
                  <a:moveTo>
                    <a:pt x="1758462" y="927100"/>
                  </a:moveTo>
                  <a:lnTo>
                    <a:pt x="1726073" y="927100"/>
                  </a:lnTo>
                  <a:lnTo>
                    <a:pt x="1726641" y="914400"/>
                  </a:lnTo>
                  <a:lnTo>
                    <a:pt x="1758343" y="914400"/>
                  </a:lnTo>
                  <a:lnTo>
                    <a:pt x="1758462" y="927100"/>
                  </a:lnTo>
                  <a:close/>
                </a:path>
                <a:path w="2077720" h="2222500">
                  <a:moveTo>
                    <a:pt x="1894779" y="927100"/>
                  </a:moveTo>
                  <a:lnTo>
                    <a:pt x="1760251" y="927100"/>
                  </a:lnTo>
                  <a:lnTo>
                    <a:pt x="1758343" y="914400"/>
                  </a:lnTo>
                  <a:lnTo>
                    <a:pt x="1893637" y="914400"/>
                  </a:lnTo>
                  <a:lnTo>
                    <a:pt x="1894779" y="927100"/>
                  </a:lnTo>
                  <a:close/>
                </a:path>
                <a:path w="2077720" h="2222500">
                  <a:moveTo>
                    <a:pt x="1942924" y="927100"/>
                  </a:moveTo>
                  <a:lnTo>
                    <a:pt x="1900230" y="927100"/>
                  </a:lnTo>
                  <a:lnTo>
                    <a:pt x="1901428" y="914400"/>
                  </a:lnTo>
                  <a:lnTo>
                    <a:pt x="1943390" y="914400"/>
                  </a:lnTo>
                  <a:lnTo>
                    <a:pt x="1942924" y="927100"/>
                  </a:lnTo>
                  <a:close/>
                </a:path>
                <a:path w="2077720" h="2222500">
                  <a:moveTo>
                    <a:pt x="1986578" y="927100"/>
                  </a:moveTo>
                  <a:lnTo>
                    <a:pt x="1956785" y="927100"/>
                  </a:lnTo>
                  <a:lnTo>
                    <a:pt x="1956830" y="914400"/>
                  </a:lnTo>
                  <a:lnTo>
                    <a:pt x="1987476" y="914400"/>
                  </a:lnTo>
                  <a:lnTo>
                    <a:pt x="1986578" y="927100"/>
                  </a:lnTo>
                  <a:close/>
                </a:path>
                <a:path w="2077720" h="2222500">
                  <a:moveTo>
                    <a:pt x="2059038" y="927100"/>
                  </a:moveTo>
                  <a:lnTo>
                    <a:pt x="1999167" y="927100"/>
                  </a:lnTo>
                  <a:lnTo>
                    <a:pt x="2000933" y="914400"/>
                  </a:lnTo>
                  <a:lnTo>
                    <a:pt x="2056579" y="914400"/>
                  </a:lnTo>
                  <a:lnTo>
                    <a:pt x="2059038" y="927100"/>
                  </a:lnTo>
                  <a:close/>
                </a:path>
                <a:path w="2077720" h="2222500">
                  <a:moveTo>
                    <a:pt x="1729554" y="939800"/>
                  </a:moveTo>
                  <a:lnTo>
                    <a:pt x="1664522" y="939800"/>
                  </a:lnTo>
                  <a:lnTo>
                    <a:pt x="1666986" y="927100"/>
                  </a:lnTo>
                  <a:lnTo>
                    <a:pt x="1730440" y="927100"/>
                  </a:lnTo>
                  <a:lnTo>
                    <a:pt x="1729554" y="939800"/>
                  </a:lnTo>
                  <a:close/>
                </a:path>
                <a:path w="2077720" h="2222500">
                  <a:moveTo>
                    <a:pt x="1884302" y="939800"/>
                  </a:moveTo>
                  <a:lnTo>
                    <a:pt x="1733336" y="939800"/>
                  </a:lnTo>
                  <a:lnTo>
                    <a:pt x="1731865" y="927100"/>
                  </a:lnTo>
                  <a:lnTo>
                    <a:pt x="1885302" y="927100"/>
                  </a:lnTo>
                  <a:lnTo>
                    <a:pt x="1884302" y="939800"/>
                  </a:lnTo>
                  <a:close/>
                </a:path>
                <a:path w="2077720" h="2222500">
                  <a:moveTo>
                    <a:pt x="1909270" y="939800"/>
                  </a:moveTo>
                  <a:lnTo>
                    <a:pt x="1889265" y="939800"/>
                  </a:lnTo>
                  <a:lnTo>
                    <a:pt x="1887800" y="927100"/>
                  </a:lnTo>
                  <a:lnTo>
                    <a:pt x="1909525" y="927100"/>
                  </a:lnTo>
                  <a:lnTo>
                    <a:pt x="1909270" y="939800"/>
                  </a:lnTo>
                  <a:close/>
                </a:path>
                <a:path w="2077720" h="2222500">
                  <a:moveTo>
                    <a:pt x="1985886" y="939800"/>
                  </a:moveTo>
                  <a:lnTo>
                    <a:pt x="1914511" y="939800"/>
                  </a:lnTo>
                  <a:lnTo>
                    <a:pt x="1913818" y="927100"/>
                  </a:lnTo>
                  <a:lnTo>
                    <a:pt x="1987038" y="927100"/>
                  </a:lnTo>
                  <a:lnTo>
                    <a:pt x="1985886" y="939800"/>
                  </a:lnTo>
                  <a:close/>
                </a:path>
                <a:path w="2077720" h="2222500">
                  <a:moveTo>
                    <a:pt x="2066374" y="939800"/>
                  </a:moveTo>
                  <a:lnTo>
                    <a:pt x="1993443" y="939800"/>
                  </a:lnTo>
                  <a:lnTo>
                    <a:pt x="1991927" y="927100"/>
                  </a:lnTo>
                  <a:lnTo>
                    <a:pt x="2065131" y="927100"/>
                  </a:lnTo>
                  <a:lnTo>
                    <a:pt x="2066374" y="939800"/>
                  </a:lnTo>
                  <a:close/>
                </a:path>
                <a:path w="2077720" h="2222500">
                  <a:moveTo>
                    <a:pt x="1650252" y="952500"/>
                  </a:moveTo>
                  <a:lnTo>
                    <a:pt x="1523276" y="952500"/>
                  </a:lnTo>
                  <a:lnTo>
                    <a:pt x="1523009" y="939800"/>
                  </a:lnTo>
                  <a:lnTo>
                    <a:pt x="1649548" y="939800"/>
                  </a:lnTo>
                  <a:lnTo>
                    <a:pt x="1650252" y="952500"/>
                  </a:lnTo>
                  <a:close/>
                </a:path>
                <a:path w="2077720" h="2222500">
                  <a:moveTo>
                    <a:pt x="1679024" y="952500"/>
                  </a:moveTo>
                  <a:lnTo>
                    <a:pt x="1661501" y="952500"/>
                  </a:lnTo>
                  <a:lnTo>
                    <a:pt x="1661251" y="939800"/>
                  </a:lnTo>
                  <a:lnTo>
                    <a:pt x="1679478" y="939800"/>
                  </a:lnTo>
                  <a:lnTo>
                    <a:pt x="1679024" y="952500"/>
                  </a:lnTo>
                  <a:close/>
                </a:path>
                <a:path w="2077720" h="2222500">
                  <a:moveTo>
                    <a:pt x="1769341" y="952500"/>
                  </a:moveTo>
                  <a:lnTo>
                    <a:pt x="1682999" y="952500"/>
                  </a:lnTo>
                  <a:lnTo>
                    <a:pt x="1682726" y="939800"/>
                  </a:lnTo>
                  <a:lnTo>
                    <a:pt x="1768563" y="939800"/>
                  </a:lnTo>
                  <a:lnTo>
                    <a:pt x="1769341" y="952500"/>
                  </a:lnTo>
                  <a:close/>
                </a:path>
                <a:path w="2077720" h="2222500">
                  <a:moveTo>
                    <a:pt x="1780652" y="952500"/>
                  </a:moveTo>
                  <a:lnTo>
                    <a:pt x="1771721" y="952500"/>
                  </a:lnTo>
                  <a:lnTo>
                    <a:pt x="1772743" y="939800"/>
                  </a:lnTo>
                  <a:lnTo>
                    <a:pt x="1779239" y="939800"/>
                  </a:lnTo>
                  <a:lnTo>
                    <a:pt x="1780652" y="952500"/>
                  </a:lnTo>
                  <a:close/>
                </a:path>
                <a:path w="2077720" h="2222500">
                  <a:moveTo>
                    <a:pt x="1885211" y="952500"/>
                  </a:moveTo>
                  <a:lnTo>
                    <a:pt x="1780652" y="952500"/>
                  </a:lnTo>
                  <a:lnTo>
                    <a:pt x="1782838" y="939800"/>
                  </a:lnTo>
                  <a:lnTo>
                    <a:pt x="1882957" y="939800"/>
                  </a:lnTo>
                  <a:lnTo>
                    <a:pt x="1885211" y="952500"/>
                  </a:lnTo>
                  <a:close/>
                </a:path>
                <a:path w="2077720" h="2222500">
                  <a:moveTo>
                    <a:pt x="1900474" y="952500"/>
                  </a:moveTo>
                  <a:lnTo>
                    <a:pt x="1885211" y="952500"/>
                  </a:lnTo>
                  <a:lnTo>
                    <a:pt x="1887488" y="939800"/>
                  </a:lnTo>
                  <a:lnTo>
                    <a:pt x="1900536" y="939800"/>
                  </a:lnTo>
                  <a:lnTo>
                    <a:pt x="1900474" y="952500"/>
                  </a:lnTo>
                  <a:close/>
                </a:path>
                <a:path w="2077720" h="2222500">
                  <a:moveTo>
                    <a:pt x="1908106" y="952500"/>
                  </a:moveTo>
                  <a:lnTo>
                    <a:pt x="1902087" y="952500"/>
                  </a:lnTo>
                  <a:lnTo>
                    <a:pt x="1902847" y="939800"/>
                  </a:lnTo>
                  <a:lnTo>
                    <a:pt x="1906771" y="939800"/>
                  </a:lnTo>
                  <a:lnTo>
                    <a:pt x="1908106" y="952500"/>
                  </a:lnTo>
                  <a:close/>
                </a:path>
                <a:path w="2077720" h="2222500">
                  <a:moveTo>
                    <a:pt x="1918463" y="952500"/>
                  </a:moveTo>
                  <a:lnTo>
                    <a:pt x="1910002" y="952500"/>
                  </a:lnTo>
                  <a:lnTo>
                    <a:pt x="1911359" y="939800"/>
                  </a:lnTo>
                  <a:lnTo>
                    <a:pt x="1918508" y="939800"/>
                  </a:lnTo>
                  <a:lnTo>
                    <a:pt x="1918463" y="952500"/>
                  </a:lnTo>
                  <a:close/>
                </a:path>
                <a:path w="2077720" h="2222500">
                  <a:moveTo>
                    <a:pt x="1936712" y="952500"/>
                  </a:moveTo>
                  <a:lnTo>
                    <a:pt x="1933209" y="952500"/>
                  </a:lnTo>
                  <a:lnTo>
                    <a:pt x="1932113" y="939800"/>
                  </a:lnTo>
                  <a:lnTo>
                    <a:pt x="1937541" y="939800"/>
                  </a:lnTo>
                  <a:lnTo>
                    <a:pt x="1936712" y="952500"/>
                  </a:lnTo>
                  <a:close/>
                </a:path>
                <a:path w="2077720" h="2222500">
                  <a:moveTo>
                    <a:pt x="1962361" y="952500"/>
                  </a:moveTo>
                  <a:lnTo>
                    <a:pt x="1947893" y="952500"/>
                  </a:lnTo>
                  <a:lnTo>
                    <a:pt x="1947870" y="939800"/>
                  </a:lnTo>
                  <a:lnTo>
                    <a:pt x="1964411" y="939800"/>
                  </a:lnTo>
                  <a:lnTo>
                    <a:pt x="1962361" y="952500"/>
                  </a:lnTo>
                  <a:close/>
                </a:path>
                <a:path w="2077720" h="2222500">
                  <a:moveTo>
                    <a:pt x="2037739" y="952500"/>
                  </a:moveTo>
                  <a:lnTo>
                    <a:pt x="1969226" y="952500"/>
                  </a:lnTo>
                  <a:lnTo>
                    <a:pt x="1970293" y="939800"/>
                  </a:lnTo>
                  <a:lnTo>
                    <a:pt x="2038926" y="939800"/>
                  </a:lnTo>
                  <a:lnTo>
                    <a:pt x="2037739" y="952500"/>
                  </a:lnTo>
                  <a:close/>
                </a:path>
                <a:path w="2077720" h="2222500">
                  <a:moveTo>
                    <a:pt x="2075369" y="1028700"/>
                  </a:moveTo>
                  <a:lnTo>
                    <a:pt x="2031016" y="1028700"/>
                  </a:lnTo>
                  <a:lnTo>
                    <a:pt x="2033747" y="1016000"/>
                  </a:lnTo>
                  <a:lnTo>
                    <a:pt x="1969527" y="1016000"/>
                  </a:lnTo>
                  <a:lnTo>
                    <a:pt x="1970855" y="1003300"/>
                  </a:lnTo>
                  <a:lnTo>
                    <a:pt x="2062434" y="1003300"/>
                  </a:lnTo>
                  <a:lnTo>
                    <a:pt x="2062746" y="990600"/>
                  </a:lnTo>
                  <a:lnTo>
                    <a:pt x="2017116" y="990600"/>
                  </a:lnTo>
                  <a:lnTo>
                    <a:pt x="2016400" y="977900"/>
                  </a:lnTo>
                  <a:lnTo>
                    <a:pt x="1986385" y="977900"/>
                  </a:lnTo>
                  <a:lnTo>
                    <a:pt x="1986005" y="965200"/>
                  </a:lnTo>
                  <a:lnTo>
                    <a:pt x="2066567" y="965200"/>
                  </a:lnTo>
                  <a:lnTo>
                    <a:pt x="2066187" y="952500"/>
                  </a:lnTo>
                  <a:lnTo>
                    <a:pt x="2045501" y="952500"/>
                  </a:lnTo>
                  <a:lnTo>
                    <a:pt x="2043497" y="939800"/>
                  </a:lnTo>
                  <a:lnTo>
                    <a:pt x="2067385" y="939800"/>
                  </a:lnTo>
                  <a:lnTo>
                    <a:pt x="2069903" y="965200"/>
                  </a:lnTo>
                  <a:lnTo>
                    <a:pt x="2072073" y="990600"/>
                  </a:lnTo>
                  <a:lnTo>
                    <a:pt x="2073895" y="1003300"/>
                  </a:lnTo>
                  <a:lnTo>
                    <a:pt x="2075369" y="1028700"/>
                  </a:lnTo>
                  <a:close/>
                </a:path>
                <a:path w="2077720" h="2222500">
                  <a:moveTo>
                    <a:pt x="1689971" y="965200"/>
                  </a:moveTo>
                  <a:lnTo>
                    <a:pt x="1629606" y="965200"/>
                  </a:lnTo>
                  <a:lnTo>
                    <a:pt x="1629697" y="952500"/>
                  </a:lnTo>
                  <a:lnTo>
                    <a:pt x="1687757" y="952500"/>
                  </a:lnTo>
                  <a:lnTo>
                    <a:pt x="1689971" y="965200"/>
                  </a:lnTo>
                  <a:close/>
                </a:path>
                <a:path w="2077720" h="2222500">
                  <a:moveTo>
                    <a:pt x="1828293" y="965200"/>
                  </a:moveTo>
                  <a:lnTo>
                    <a:pt x="1706597" y="965200"/>
                  </a:lnTo>
                  <a:lnTo>
                    <a:pt x="1705689" y="952500"/>
                  </a:lnTo>
                  <a:lnTo>
                    <a:pt x="1828951" y="952500"/>
                  </a:lnTo>
                  <a:lnTo>
                    <a:pt x="1828293" y="965200"/>
                  </a:lnTo>
                  <a:close/>
                </a:path>
                <a:path w="2077720" h="2222500">
                  <a:moveTo>
                    <a:pt x="1871106" y="965200"/>
                  </a:moveTo>
                  <a:lnTo>
                    <a:pt x="1831029" y="965200"/>
                  </a:lnTo>
                  <a:lnTo>
                    <a:pt x="1829610" y="952500"/>
                  </a:lnTo>
                  <a:lnTo>
                    <a:pt x="1869641" y="952500"/>
                  </a:lnTo>
                  <a:lnTo>
                    <a:pt x="1871106" y="965200"/>
                  </a:lnTo>
                  <a:close/>
                </a:path>
                <a:path w="2077720" h="2222500">
                  <a:moveTo>
                    <a:pt x="1886375" y="965200"/>
                  </a:moveTo>
                  <a:lnTo>
                    <a:pt x="1873150" y="965200"/>
                  </a:lnTo>
                  <a:lnTo>
                    <a:pt x="1874258" y="952500"/>
                  </a:lnTo>
                  <a:lnTo>
                    <a:pt x="1886193" y="952500"/>
                  </a:lnTo>
                  <a:lnTo>
                    <a:pt x="1886375" y="965200"/>
                  </a:lnTo>
                  <a:close/>
                </a:path>
                <a:path w="2077720" h="2222500">
                  <a:moveTo>
                    <a:pt x="1903222" y="965200"/>
                  </a:moveTo>
                  <a:lnTo>
                    <a:pt x="1890793" y="965200"/>
                  </a:lnTo>
                  <a:lnTo>
                    <a:pt x="1889214" y="952500"/>
                  </a:lnTo>
                  <a:lnTo>
                    <a:pt x="1899821" y="952500"/>
                  </a:lnTo>
                  <a:lnTo>
                    <a:pt x="1903222" y="965200"/>
                  </a:lnTo>
                  <a:close/>
                </a:path>
                <a:path w="2077720" h="2222500">
                  <a:moveTo>
                    <a:pt x="1930483" y="965200"/>
                  </a:moveTo>
                  <a:lnTo>
                    <a:pt x="1907350" y="965200"/>
                  </a:lnTo>
                  <a:lnTo>
                    <a:pt x="1908259" y="952500"/>
                  </a:lnTo>
                  <a:lnTo>
                    <a:pt x="1929189" y="952500"/>
                  </a:lnTo>
                  <a:lnTo>
                    <a:pt x="1930483" y="965200"/>
                  </a:lnTo>
                  <a:close/>
                </a:path>
                <a:path w="2077720" h="2222500">
                  <a:moveTo>
                    <a:pt x="1940829" y="965200"/>
                  </a:moveTo>
                  <a:lnTo>
                    <a:pt x="1940454" y="965200"/>
                  </a:lnTo>
                  <a:lnTo>
                    <a:pt x="1941374" y="952500"/>
                  </a:lnTo>
                  <a:lnTo>
                    <a:pt x="1942845" y="952500"/>
                  </a:lnTo>
                  <a:lnTo>
                    <a:pt x="1940829" y="965200"/>
                  </a:lnTo>
                  <a:close/>
                </a:path>
                <a:path w="2077720" h="2222500">
                  <a:moveTo>
                    <a:pt x="1954042" y="965200"/>
                  </a:moveTo>
                  <a:lnTo>
                    <a:pt x="1947120" y="965200"/>
                  </a:lnTo>
                  <a:lnTo>
                    <a:pt x="1946751" y="952500"/>
                  </a:lnTo>
                  <a:lnTo>
                    <a:pt x="1949988" y="952500"/>
                  </a:lnTo>
                  <a:lnTo>
                    <a:pt x="1954042" y="965200"/>
                  </a:lnTo>
                  <a:close/>
                </a:path>
                <a:path w="2077720" h="2222500">
                  <a:moveTo>
                    <a:pt x="1967204" y="965200"/>
                  </a:moveTo>
                  <a:lnTo>
                    <a:pt x="1957443" y="965200"/>
                  </a:lnTo>
                  <a:lnTo>
                    <a:pt x="1958539" y="952500"/>
                  </a:lnTo>
                  <a:lnTo>
                    <a:pt x="1969487" y="952500"/>
                  </a:lnTo>
                  <a:lnTo>
                    <a:pt x="1967204" y="965200"/>
                  </a:lnTo>
                  <a:close/>
                </a:path>
                <a:path w="2077720" h="2222500">
                  <a:moveTo>
                    <a:pt x="1975847" y="965200"/>
                  </a:moveTo>
                  <a:lnTo>
                    <a:pt x="1974807" y="952500"/>
                  </a:lnTo>
                  <a:lnTo>
                    <a:pt x="1977919" y="952500"/>
                  </a:lnTo>
                  <a:lnTo>
                    <a:pt x="1975847" y="965200"/>
                  </a:lnTo>
                  <a:close/>
                </a:path>
                <a:path w="2077720" h="2222500">
                  <a:moveTo>
                    <a:pt x="1999638" y="965200"/>
                  </a:moveTo>
                  <a:lnTo>
                    <a:pt x="1985193" y="965200"/>
                  </a:lnTo>
                  <a:lnTo>
                    <a:pt x="1985852" y="952500"/>
                  </a:lnTo>
                  <a:lnTo>
                    <a:pt x="2000768" y="952500"/>
                  </a:lnTo>
                  <a:lnTo>
                    <a:pt x="1999638" y="965200"/>
                  </a:lnTo>
                  <a:close/>
                </a:path>
                <a:path w="2077720" h="2222500">
                  <a:moveTo>
                    <a:pt x="2016009" y="965200"/>
                  </a:moveTo>
                  <a:lnTo>
                    <a:pt x="2006498" y="965200"/>
                  </a:lnTo>
                  <a:lnTo>
                    <a:pt x="2005833" y="952500"/>
                  </a:lnTo>
                  <a:lnTo>
                    <a:pt x="2014481" y="952500"/>
                  </a:lnTo>
                  <a:lnTo>
                    <a:pt x="2016009" y="965200"/>
                  </a:lnTo>
                  <a:close/>
                </a:path>
                <a:path w="2077720" h="2222500">
                  <a:moveTo>
                    <a:pt x="2055222" y="965200"/>
                  </a:moveTo>
                  <a:lnTo>
                    <a:pt x="2036217" y="965200"/>
                  </a:lnTo>
                  <a:lnTo>
                    <a:pt x="2033827" y="952500"/>
                  </a:lnTo>
                  <a:lnTo>
                    <a:pt x="2055949" y="952500"/>
                  </a:lnTo>
                  <a:lnTo>
                    <a:pt x="2055222" y="965200"/>
                  </a:lnTo>
                  <a:close/>
                </a:path>
                <a:path w="2077720" h="2222500">
                  <a:moveTo>
                    <a:pt x="1659434" y="977900"/>
                  </a:moveTo>
                  <a:lnTo>
                    <a:pt x="1637613" y="977900"/>
                  </a:lnTo>
                  <a:lnTo>
                    <a:pt x="1638589" y="965200"/>
                  </a:lnTo>
                  <a:lnTo>
                    <a:pt x="1659559" y="965200"/>
                  </a:lnTo>
                  <a:lnTo>
                    <a:pt x="1659434" y="977900"/>
                  </a:lnTo>
                  <a:close/>
                </a:path>
                <a:path w="2077720" h="2222500">
                  <a:moveTo>
                    <a:pt x="1741155" y="977900"/>
                  </a:moveTo>
                  <a:lnTo>
                    <a:pt x="1661853" y="977900"/>
                  </a:lnTo>
                  <a:lnTo>
                    <a:pt x="1661694" y="965200"/>
                  </a:lnTo>
                  <a:lnTo>
                    <a:pt x="1739678" y="965200"/>
                  </a:lnTo>
                  <a:lnTo>
                    <a:pt x="1741155" y="977900"/>
                  </a:lnTo>
                  <a:close/>
                </a:path>
                <a:path w="2077720" h="2222500">
                  <a:moveTo>
                    <a:pt x="1810508" y="977900"/>
                  </a:moveTo>
                  <a:lnTo>
                    <a:pt x="1749053" y="977900"/>
                  </a:lnTo>
                  <a:lnTo>
                    <a:pt x="1748775" y="965200"/>
                  </a:lnTo>
                  <a:lnTo>
                    <a:pt x="1808192" y="965200"/>
                  </a:lnTo>
                  <a:lnTo>
                    <a:pt x="1810508" y="977900"/>
                  </a:lnTo>
                  <a:close/>
                </a:path>
                <a:path w="2077720" h="2222500">
                  <a:moveTo>
                    <a:pt x="1819753" y="977900"/>
                  </a:moveTo>
                  <a:lnTo>
                    <a:pt x="1810508" y="977900"/>
                  </a:lnTo>
                  <a:lnTo>
                    <a:pt x="1813240" y="965200"/>
                  </a:lnTo>
                  <a:lnTo>
                    <a:pt x="1821246" y="965200"/>
                  </a:lnTo>
                  <a:lnTo>
                    <a:pt x="1819753" y="977900"/>
                  </a:lnTo>
                  <a:close/>
                </a:path>
                <a:path w="2077720" h="2222500">
                  <a:moveTo>
                    <a:pt x="1880634" y="977900"/>
                  </a:moveTo>
                  <a:lnTo>
                    <a:pt x="1827350" y="977900"/>
                  </a:lnTo>
                  <a:lnTo>
                    <a:pt x="1825959" y="965200"/>
                  </a:lnTo>
                  <a:lnTo>
                    <a:pt x="1878499" y="965200"/>
                  </a:lnTo>
                  <a:lnTo>
                    <a:pt x="1880634" y="977900"/>
                  </a:lnTo>
                  <a:close/>
                </a:path>
                <a:path w="2077720" h="2222500">
                  <a:moveTo>
                    <a:pt x="1901167" y="977900"/>
                  </a:moveTo>
                  <a:lnTo>
                    <a:pt x="1889924" y="977900"/>
                  </a:lnTo>
                  <a:lnTo>
                    <a:pt x="1890889" y="965200"/>
                  </a:lnTo>
                  <a:lnTo>
                    <a:pt x="1902308" y="965200"/>
                  </a:lnTo>
                  <a:lnTo>
                    <a:pt x="1901167" y="977900"/>
                  </a:lnTo>
                  <a:close/>
                </a:path>
                <a:path w="2077720" h="2222500">
                  <a:moveTo>
                    <a:pt x="1937655" y="977900"/>
                  </a:moveTo>
                  <a:lnTo>
                    <a:pt x="1916021" y="977900"/>
                  </a:lnTo>
                  <a:lnTo>
                    <a:pt x="1915993" y="965200"/>
                  </a:lnTo>
                  <a:lnTo>
                    <a:pt x="1937553" y="965200"/>
                  </a:lnTo>
                  <a:lnTo>
                    <a:pt x="1937655" y="977900"/>
                  </a:lnTo>
                  <a:close/>
                </a:path>
                <a:path w="2077720" h="2222500">
                  <a:moveTo>
                    <a:pt x="1962117" y="977900"/>
                  </a:moveTo>
                  <a:lnTo>
                    <a:pt x="1947206" y="977900"/>
                  </a:lnTo>
                  <a:lnTo>
                    <a:pt x="1947529" y="965200"/>
                  </a:lnTo>
                  <a:lnTo>
                    <a:pt x="1962599" y="965200"/>
                  </a:lnTo>
                  <a:lnTo>
                    <a:pt x="1962117" y="977900"/>
                  </a:lnTo>
                  <a:close/>
                </a:path>
                <a:path w="2077720" h="2222500">
                  <a:moveTo>
                    <a:pt x="1980684" y="977900"/>
                  </a:moveTo>
                  <a:lnTo>
                    <a:pt x="1970929" y="977900"/>
                  </a:lnTo>
                  <a:lnTo>
                    <a:pt x="1969782" y="965200"/>
                  </a:lnTo>
                  <a:lnTo>
                    <a:pt x="1980418" y="965200"/>
                  </a:lnTo>
                  <a:lnTo>
                    <a:pt x="1980684" y="977900"/>
                  </a:lnTo>
                  <a:close/>
                </a:path>
                <a:path w="2077720" h="2222500">
                  <a:moveTo>
                    <a:pt x="1778898" y="990600"/>
                  </a:moveTo>
                  <a:lnTo>
                    <a:pt x="1641979" y="990600"/>
                  </a:lnTo>
                  <a:lnTo>
                    <a:pt x="1642166" y="977900"/>
                  </a:lnTo>
                  <a:lnTo>
                    <a:pt x="1777558" y="977900"/>
                  </a:lnTo>
                  <a:lnTo>
                    <a:pt x="1778898" y="990600"/>
                  </a:lnTo>
                  <a:close/>
                </a:path>
                <a:path w="2077720" h="2222500">
                  <a:moveTo>
                    <a:pt x="1786950" y="990600"/>
                  </a:moveTo>
                  <a:lnTo>
                    <a:pt x="1778898" y="990600"/>
                  </a:lnTo>
                  <a:lnTo>
                    <a:pt x="1780209" y="977900"/>
                  </a:lnTo>
                  <a:lnTo>
                    <a:pt x="1787869" y="977900"/>
                  </a:lnTo>
                  <a:lnTo>
                    <a:pt x="1786950" y="990600"/>
                  </a:lnTo>
                  <a:close/>
                </a:path>
                <a:path w="2077720" h="2222500">
                  <a:moveTo>
                    <a:pt x="1844067" y="990600"/>
                  </a:moveTo>
                  <a:lnTo>
                    <a:pt x="1789755" y="990600"/>
                  </a:lnTo>
                  <a:lnTo>
                    <a:pt x="1790124" y="977900"/>
                  </a:lnTo>
                  <a:lnTo>
                    <a:pt x="1845532" y="977900"/>
                  </a:lnTo>
                  <a:lnTo>
                    <a:pt x="1844067" y="990600"/>
                  </a:lnTo>
                  <a:close/>
                </a:path>
                <a:path w="2077720" h="2222500">
                  <a:moveTo>
                    <a:pt x="1859063" y="990600"/>
                  </a:moveTo>
                  <a:lnTo>
                    <a:pt x="1847502" y="990600"/>
                  </a:lnTo>
                  <a:lnTo>
                    <a:pt x="1845532" y="977900"/>
                  </a:lnTo>
                  <a:lnTo>
                    <a:pt x="1858750" y="977900"/>
                  </a:lnTo>
                  <a:lnTo>
                    <a:pt x="1859063" y="990600"/>
                  </a:lnTo>
                  <a:close/>
                </a:path>
                <a:path w="2077720" h="2222500">
                  <a:moveTo>
                    <a:pt x="1934890" y="990600"/>
                  </a:moveTo>
                  <a:lnTo>
                    <a:pt x="1862771" y="990600"/>
                  </a:lnTo>
                  <a:lnTo>
                    <a:pt x="1862538" y="977900"/>
                  </a:lnTo>
                  <a:lnTo>
                    <a:pt x="1936338" y="977900"/>
                  </a:lnTo>
                  <a:lnTo>
                    <a:pt x="1934890" y="990600"/>
                  </a:lnTo>
                  <a:close/>
                </a:path>
                <a:path w="2077720" h="2222500">
                  <a:moveTo>
                    <a:pt x="1944514" y="990600"/>
                  </a:moveTo>
                  <a:lnTo>
                    <a:pt x="1939847" y="990600"/>
                  </a:lnTo>
                  <a:lnTo>
                    <a:pt x="1937984" y="977900"/>
                  </a:lnTo>
                  <a:lnTo>
                    <a:pt x="1944202" y="977900"/>
                  </a:lnTo>
                  <a:lnTo>
                    <a:pt x="1944514" y="990600"/>
                  </a:lnTo>
                  <a:close/>
                </a:path>
                <a:path w="2077720" h="2222500">
                  <a:moveTo>
                    <a:pt x="1958295" y="990600"/>
                  </a:moveTo>
                  <a:lnTo>
                    <a:pt x="1947490" y="990600"/>
                  </a:lnTo>
                  <a:lnTo>
                    <a:pt x="1947478" y="977900"/>
                  </a:lnTo>
                  <a:lnTo>
                    <a:pt x="1959261" y="977900"/>
                  </a:lnTo>
                  <a:lnTo>
                    <a:pt x="1958295" y="990600"/>
                  </a:lnTo>
                  <a:close/>
                </a:path>
                <a:path w="2077720" h="2222500">
                  <a:moveTo>
                    <a:pt x="1985062" y="990600"/>
                  </a:moveTo>
                  <a:lnTo>
                    <a:pt x="1966137" y="990600"/>
                  </a:lnTo>
                  <a:lnTo>
                    <a:pt x="1965177" y="977900"/>
                  </a:lnTo>
                  <a:lnTo>
                    <a:pt x="1982501" y="977900"/>
                  </a:lnTo>
                  <a:lnTo>
                    <a:pt x="1985062" y="990600"/>
                  </a:lnTo>
                  <a:close/>
                </a:path>
                <a:path w="2077720" h="2222500">
                  <a:moveTo>
                    <a:pt x="2008604" y="990600"/>
                  </a:moveTo>
                  <a:lnTo>
                    <a:pt x="1985062" y="990600"/>
                  </a:lnTo>
                  <a:lnTo>
                    <a:pt x="1987828" y="977900"/>
                  </a:lnTo>
                  <a:lnTo>
                    <a:pt x="2010041" y="977900"/>
                  </a:lnTo>
                  <a:lnTo>
                    <a:pt x="2008604" y="990600"/>
                  </a:lnTo>
                  <a:close/>
                </a:path>
                <a:path w="2077720" h="2222500">
                  <a:moveTo>
                    <a:pt x="1585850" y="1003300"/>
                  </a:moveTo>
                  <a:lnTo>
                    <a:pt x="1545274" y="1003300"/>
                  </a:lnTo>
                  <a:lnTo>
                    <a:pt x="1544592" y="990600"/>
                  </a:lnTo>
                  <a:lnTo>
                    <a:pt x="1586037" y="990600"/>
                  </a:lnTo>
                  <a:lnTo>
                    <a:pt x="1585850" y="1003300"/>
                  </a:lnTo>
                  <a:close/>
                </a:path>
                <a:path w="2077720" h="2222500">
                  <a:moveTo>
                    <a:pt x="1624746" y="1003300"/>
                  </a:moveTo>
                  <a:lnTo>
                    <a:pt x="1587338" y="1003300"/>
                  </a:lnTo>
                  <a:lnTo>
                    <a:pt x="1587610" y="990600"/>
                  </a:lnTo>
                  <a:lnTo>
                    <a:pt x="1623298" y="990600"/>
                  </a:lnTo>
                  <a:lnTo>
                    <a:pt x="1624746" y="1003300"/>
                  </a:lnTo>
                  <a:close/>
                </a:path>
                <a:path w="2077720" h="2222500">
                  <a:moveTo>
                    <a:pt x="1658514" y="1003300"/>
                  </a:moveTo>
                  <a:lnTo>
                    <a:pt x="1624746" y="1003300"/>
                  </a:lnTo>
                  <a:lnTo>
                    <a:pt x="1628579" y="990600"/>
                  </a:lnTo>
                  <a:lnTo>
                    <a:pt x="1659627" y="990600"/>
                  </a:lnTo>
                  <a:lnTo>
                    <a:pt x="1658514" y="1003300"/>
                  </a:lnTo>
                  <a:close/>
                </a:path>
                <a:path w="2077720" h="2222500">
                  <a:moveTo>
                    <a:pt x="1745567" y="1003300"/>
                  </a:moveTo>
                  <a:lnTo>
                    <a:pt x="1664595" y="1003300"/>
                  </a:lnTo>
                  <a:lnTo>
                    <a:pt x="1662273" y="990600"/>
                  </a:lnTo>
                  <a:lnTo>
                    <a:pt x="1745129" y="990600"/>
                  </a:lnTo>
                  <a:lnTo>
                    <a:pt x="1745567" y="1003300"/>
                  </a:lnTo>
                  <a:close/>
                </a:path>
                <a:path w="2077720" h="2222500">
                  <a:moveTo>
                    <a:pt x="1820985" y="1003300"/>
                  </a:moveTo>
                  <a:lnTo>
                    <a:pt x="1750916" y="1003300"/>
                  </a:lnTo>
                  <a:lnTo>
                    <a:pt x="1750654" y="990600"/>
                  </a:lnTo>
                  <a:lnTo>
                    <a:pt x="1821666" y="990600"/>
                  </a:lnTo>
                  <a:lnTo>
                    <a:pt x="1820985" y="1003300"/>
                  </a:lnTo>
                  <a:close/>
                </a:path>
                <a:path w="2077720" h="2222500">
                  <a:moveTo>
                    <a:pt x="1825834" y="1003300"/>
                  </a:moveTo>
                  <a:lnTo>
                    <a:pt x="1824017" y="1003300"/>
                  </a:lnTo>
                  <a:lnTo>
                    <a:pt x="1825175" y="990600"/>
                  </a:lnTo>
                  <a:lnTo>
                    <a:pt x="1825834" y="1003300"/>
                  </a:lnTo>
                  <a:close/>
                </a:path>
                <a:path w="2077720" h="2222500">
                  <a:moveTo>
                    <a:pt x="1839178" y="1003300"/>
                  </a:moveTo>
                  <a:lnTo>
                    <a:pt x="1829286" y="1003300"/>
                  </a:lnTo>
                  <a:lnTo>
                    <a:pt x="1828202" y="990600"/>
                  </a:lnTo>
                  <a:lnTo>
                    <a:pt x="1837276" y="990600"/>
                  </a:lnTo>
                  <a:lnTo>
                    <a:pt x="1839178" y="1003300"/>
                  </a:lnTo>
                  <a:close/>
                </a:path>
                <a:path w="2077720" h="2222500">
                  <a:moveTo>
                    <a:pt x="1856087" y="1003300"/>
                  </a:moveTo>
                  <a:lnTo>
                    <a:pt x="1846190" y="1003300"/>
                  </a:lnTo>
                  <a:lnTo>
                    <a:pt x="1846378" y="990600"/>
                  </a:lnTo>
                  <a:lnTo>
                    <a:pt x="1855258" y="990600"/>
                  </a:lnTo>
                  <a:lnTo>
                    <a:pt x="1856087" y="1003300"/>
                  </a:lnTo>
                  <a:close/>
                </a:path>
                <a:path w="2077720" h="2222500">
                  <a:moveTo>
                    <a:pt x="1924765" y="1003300"/>
                  </a:moveTo>
                  <a:lnTo>
                    <a:pt x="1861891" y="1003300"/>
                  </a:lnTo>
                  <a:lnTo>
                    <a:pt x="1862209" y="990600"/>
                  </a:lnTo>
                  <a:lnTo>
                    <a:pt x="1927803" y="990600"/>
                  </a:lnTo>
                  <a:lnTo>
                    <a:pt x="1924765" y="1003300"/>
                  </a:lnTo>
                  <a:close/>
                </a:path>
                <a:path w="2077720" h="2222500">
                  <a:moveTo>
                    <a:pt x="1933709" y="1003300"/>
                  </a:moveTo>
                  <a:lnTo>
                    <a:pt x="1931432" y="1003300"/>
                  </a:lnTo>
                  <a:lnTo>
                    <a:pt x="1927803" y="990600"/>
                  </a:lnTo>
                  <a:lnTo>
                    <a:pt x="1932442" y="990600"/>
                  </a:lnTo>
                  <a:lnTo>
                    <a:pt x="1933709" y="1003300"/>
                  </a:lnTo>
                  <a:close/>
                </a:path>
                <a:path w="2077720" h="2222500">
                  <a:moveTo>
                    <a:pt x="1941579" y="1003300"/>
                  </a:moveTo>
                  <a:lnTo>
                    <a:pt x="1938183" y="1003300"/>
                  </a:lnTo>
                  <a:lnTo>
                    <a:pt x="1939268" y="990600"/>
                  </a:lnTo>
                  <a:lnTo>
                    <a:pt x="1943850" y="990600"/>
                  </a:lnTo>
                  <a:lnTo>
                    <a:pt x="1941579" y="1003300"/>
                  </a:lnTo>
                  <a:close/>
                </a:path>
                <a:path w="2077720" h="2222500">
                  <a:moveTo>
                    <a:pt x="1964570" y="1003300"/>
                  </a:moveTo>
                  <a:lnTo>
                    <a:pt x="1946416" y="1003300"/>
                  </a:lnTo>
                  <a:lnTo>
                    <a:pt x="1945082" y="990600"/>
                  </a:lnTo>
                  <a:lnTo>
                    <a:pt x="1965228" y="990600"/>
                  </a:lnTo>
                  <a:lnTo>
                    <a:pt x="1964570" y="1003300"/>
                  </a:lnTo>
                  <a:close/>
                </a:path>
                <a:path w="2077720" h="2222500">
                  <a:moveTo>
                    <a:pt x="2057891" y="1003300"/>
                  </a:moveTo>
                  <a:lnTo>
                    <a:pt x="1973995" y="1003300"/>
                  </a:lnTo>
                  <a:lnTo>
                    <a:pt x="1972843" y="990600"/>
                  </a:lnTo>
                  <a:lnTo>
                    <a:pt x="2058703" y="990600"/>
                  </a:lnTo>
                  <a:lnTo>
                    <a:pt x="2057891" y="1003300"/>
                  </a:lnTo>
                  <a:close/>
                </a:path>
                <a:path w="2077720" h="2222500">
                  <a:moveTo>
                    <a:pt x="1689829" y="1016000"/>
                  </a:moveTo>
                  <a:lnTo>
                    <a:pt x="1513021" y="1016000"/>
                  </a:lnTo>
                  <a:lnTo>
                    <a:pt x="1511573" y="1003300"/>
                  </a:lnTo>
                  <a:lnTo>
                    <a:pt x="1690261" y="1003300"/>
                  </a:lnTo>
                  <a:lnTo>
                    <a:pt x="1689829" y="1016000"/>
                  </a:lnTo>
                  <a:close/>
                </a:path>
                <a:path w="2077720" h="2222500">
                  <a:moveTo>
                    <a:pt x="1726766" y="1016000"/>
                  </a:moveTo>
                  <a:lnTo>
                    <a:pt x="1693310" y="1016000"/>
                  </a:lnTo>
                  <a:lnTo>
                    <a:pt x="1692998" y="1003300"/>
                  </a:lnTo>
                  <a:lnTo>
                    <a:pt x="1727811" y="1003300"/>
                  </a:lnTo>
                  <a:lnTo>
                    <a:pt x="1726766" y="1016000"/>
                  </a:lnTo>
                  <a:close/>
                </a:path>
                <a:path w="2077720" h="2222500">
                  <a:moveTo>
                    <a:pt x="1734046" y="1016000"/>
                  </a:moveTo>
                  <a:lnTo>
                    <a:pt x="1730974" y="1016000"/>
                  </a:lnTo>
                  <a:lnTo>
                    <a:pt x="1731167" y="1003300"/>
                  </a:lnTo>
                  <a:lnTo>
                    <a:pt x="1734318" y="1003300"/>
                  </a:lnTo>
                  <a:lnTo>
                    <a:pt x="1734046" y="1016000"/>
                  </a:lnTo>
                  <a:close/>
                </a:path>
                <a:path w="2077720" h="2222500">
                  <a:moveTo>
                    <a:pt x="1763936" y="1016000"/>
                  </a:moveTo>
                  <a:lnTo>
                    <a:pt x="1737390" y="1016000"/>
                  </a:lnTo>
                  <a:lnTo>
                    <a:pt x="1737986" y="1003300"/>
                  </a:lnTo>
                  <a:lnTo>
                    <a:pt x="1762562" y="1003300"/>
                  </a:lnTo>
                  <a:lnTo>
                    <a:pt x="1763936" y="1016000"/>
                  </a:lnTo>
                  <a:close/>
                </a:path>
                <a:path w="2077720" h="2222500">
                  <a:moveTo>
                    <a:pt x="1789811" y="1016000"/>
                  </a:moveTo>
                  <a:lnTo>
                    <a:pt x="1770721" y="1016000"/>
                  </a:lnTo>
                  <a:lnTo>
                    <a:pt x="1766076" y="1003300"/>
                  </a:lnTo>
                  <a:lnTo>
                    <a:pt x="1791282" y="1003300"/>
                  </a:lnTo>
                  <a:lnTo>
                    <a:pt x="1789811" y="1016000"/>
                  </a:lnTo>
                  <a:close/>
                </a:path>
                <a:path w="2077720" h="2222500">
                  <a:moveTo>
                    <a:pt x="1866149" y="1016000"/>
                  </a:moveTo>
                  <a:lnTo>
                    <a:pt x="1793218" y="1016000"/>
                  </a:lnTo>
                  <a:lnTo>
                    <a:pt x="1794967" y="1003300"/>
                  </a:lnTo>
                  <a:lnTo>
                    <a:pt x="1868165" y="1003300"/>
                  </a:lnTo>
                  <a:lnTo>
                    <a:pt x="1866149" y="1016000"/>
                  </a:lnTo>
                  <a:close/>
                </a:path>
                <a:path w="2077720" h="2222500">
                  <a:moveTo>
                    <a:pt x="1953117" y="1016000"/>
                  </a:moveTo>
                  <a:lnTo>
                    <a:pt x="1878073" y="1016000"/>
                  </a:lnTo>
                  <a:lnTo>
                    <a:pt x="1876716" y="1003300"/>
                  </a:lnTo>
                  <a:lnTo>
                    <a:pt x="1953247" y="1003300"/>
                  </a:lnTo>
                  <a:lnTo>
                    <a:pt x="1953117" y="1016000"/>
                  </a:lnTo>
                  <a:close/>
                </a:path>
                <a:path w="2077720" h="2222500">
                  <a:moveTo>
                    <a:pt x="1728617" y="1028700"/>
                  </a:moveTo>
                  <a:lnTo>
                    <a:pt x="1709777" y="1028700"/>
                  </a:lnTo>
                  <a:lnTo>
                    <a:pt x="1712996" y="1016000"/>
                  </a:lnTo>
                  <a:lnTo>
                    <a:pt x="1726897" y="1016000"/>
                  </a:lnTo>
                  <a:lnTo>
                    <a:pt x="1728617" y="1028700"/>
                  </a:lnTo>
                  <a:close/>
                </a:path>
                <a:path w="2077720" h="2222500">
                  <a:moveTo>
                    <a:pt x="1750507" y="1028700"/>
                  </a:moveTo>
                  <a:lnTo>
                    <a:pt x="1742523" y="1028700"/>
                  </a:lnTo>
                  <a:lnTo>
                    <a:pt x="1743710" y="1016000"/>
                  </a:lnTo>
                  <a:lnTo>
                    <a:pt x="1749564" y="1016000"/>
                  </a:lnTo>
                  <a:lnTo>
                    <a:pt x="1750129" y="1018629"/>
                  </a:lnTo>
                  <a:lnTo>
                    <a:pt x="1750507" y="1028700"/>
                  </a:lnTo>
                  <a:close/>
                </a:path>
                <a:path w="2077720" h="2222500">
                  <a:moveTo>
                    <a:pt x="1865241" y="1028700"/>
                  </a:moveTo>
                  <a:lnTo>
                    <a:pt x="1752290" y="1028700"/>
                  </a:lnTo>
                  <a:lnTo>
                    <a:pt x="1750129" y="1018629"/>
                  </a:lnTo>
                  <a:lnTo>
                    <a:pt x="1750030" y="1016000"/>
                  </a:lnTo>
                  <a:lnTo>
                    <a:pt x="1865860" y="1016000"/>
                  </a:lnTo>
                  <a:lnTo>
                    <a:pt x="1865241" y="1028700"/>
                  </a:lnTo>
                  <a:close/>
                </a:path>
                <a:path w="2077720" h="2222500">
                  <a:moveTo>
                    <a:pt x="1904386" y="1028700"/>
                  </a:moveTo>
                  <a:lnTo>
                    <a:pt x="1877767" y="1028700"/>
                  </a:lnTo>
                  <a:lnTo>
                    <a:pt x="1877034" y="1016000"/>
                  </a:lnTo>
                  <a:lnTo>
                    <a:pt x="1906890" y="1016000"/>
                  </a:lnTo>
                  <a:lnTo>
                    <a:pt x="1904386" y="1028700"/>
                  </a:lnTo>
                  <a:close/>
                </a:path>
                <a:path w="2077720" h="2222500">
                  <a:moveTo>
                    <a:pt x="1922596" y="1028700"/>
                  </a:moveTo>
                  <a:lnTo>
                    <a:pt x="1908668" y="1028700"/>
                  </a:lnTo>
                  <a:lnTo>
                    <a:pt x="1906890" y="1016000"/>
                  </a:lnTo>
                  <a:lnTo>
                    <a:pt x="1920938" y="1016000"/>
                  </a:lnTo>
                  <a:lnTo>
                    <a:pt x="1922596" y="1028700"/>
                  </a:lnTo>
                  <a:close/>
                </a:path>
                <a:path w="2077720" h="2222500">
                  <a:moveTo>
                    <a:pt x="1947484" y="1028700"/>
                  </a:moveTo>
                  <a:lnTo>
                    <a:pt x="1933873" y="1028700"/>
                  </a:lnTo>
                  <a:lnTo>
                    <a:pt x="1934061" y="1016000"/>
                  </a:lnTo>
                  <a:lnTo>
                    <a:pt x="1947546" y="1016000"/>
                  </a:lnTo>
                  <a:lnTo>
                    <a:pt x="1947484" y="1028700"/>
                  </a:lnTo>
                  <a:close/>
                </a:path>
                <a:path w="2077720" h="2222500">
                  <a:moveTo>
                    <a:pt x="1978385" y="1028700"/>
                  </a:moveTo>
                  <a:lnTo>
                    <a:pt x="1951697" y="1028700"/>
                  </a:lnTo>
                  <a:lnTo>
                    <a:pt x="1951481" y="1016000"/>
                  </a:lnTo>
                  <a:lnTo>
                    <a:pt x="1976789" y="1016000"/>
                  </a:lnTo>
                  <a:lnTo>
                    <a:pt x="1978385" y="1028700"/>
                  </a:lnTo>
                  <a:close/>
                </a:path>
                <a:path w="2077720" h="2222500">
                  <a:moveTo>
                    <a:pt x="2002091" y="1028700"/>
                  </a:moveTo>
                  <a:lnTo>
                    <a:pt x="1979895" y="1028700"/>
                  </a:lnTo>
                  <a:lnTo>
                    <a:pt x="1981332" y="1016000"/>
                  </a:lnTo>
                  <a:lnTo>
                    <a:pt x="2001813" y="1016000"/>
                  </a:lnTo>
                  <a:lnTo>
                    <a:pt x="2002091" y="1028700"/>
                  </a:lnTo>
                  <a:close/>
                </a:path>
                <a:path w="2077720" h="2222500">
                  <a:moveTo>
                    <a:pt x="2018172" y="1028700"/>
                  </a:moveTo>
                  <a:lnTo>
                    <a:pt x="2011279" y="1028700"/>
                  </a:lnTo>
                  <a:lnTo>
                    <a:pt x="2012374" y="1016000"/>
                  </a:lnTo>
                  <a:lnTo>
                    <a:pt x="2019075" y="1016000"/>
                  </a:lnTo>
                  <a:lnTo>
                    <a:pt x="2018172" y="1028700"/>
                  </a:lnTo>
                  <a:close/>
                </a:path>
                <a:path w="2077720" h="2222500">
                  <a:moveTo>
                    <a:pt x="2028802" y="1028700"/>
                  </a:moveTo>
                  <a:lnTo>
                    <a:pt x="2024361" y="1028700"/>
                  </a:lnTo>
                  <a:lnTo>
                    <a:pt x="2023509" y="1016000"/>
                  </a:lnTo>
                  <a:lnTo>
                    <a:pt x="2028273" y="1016000"/>
                  </a:lnTo>
                  <a:lnTo>
                    <a:pt x="2028802" y="1028700"/>
                  </a:lnTo>
                  <a:close/>
                </a:path>
                <a:path w="2077720" h="2222500">
                  <a:moveTo>
                    <a:pt x="1694133" y="1041400"/>
                  </a:moveTo>
                  <a:lnTo>
                    <a:pt x="1635137" y="1041400"/>
                  </a:lnTo>
                  <a:lnTo>
                    <a:pt x="1633774" y="1028700"/>
                  </a:lnTo>
                  <a:lnTo>
                    <a:pt x="1692492" y="1028700"/>
                  </a:lnTo>
                  <a:lnTo>
                    <a:pt x="1694133" y="1041400"/>
                  </a:lnTo>
                  <a:close/>
                </a:path>
                <a:path w="2077720" h="2222500">
                  <a:moveTo>
                    <a:pt x="1729509" y="1041400"/>
                  </a:moveTo>
                  <a:lnTo>
                    <a:pt x="1695678" y="1041400"/>
                  </a:lnTo>
                  <a:lnTo>
                    <a:pt x="1697126" y="1028700"/>
                  </a:lnTo>
                  <a:lnTo>
                    <a:pt x="1730985" y="1028700"/>
                  </a:lnTo>
                  <a:lnTo>
                    <a:pt x="1729509" y="1041400"/>
                  </a:lnTo>
                  <a:close/>
                </a:path>
                <a:path w="2077720" h="2222500">
                  <a:moveTo>
                    <a:pt x="1736413" y="1041400"/>
                  </a:moveTo>
                  <a:lnTo>
                    <a:pt x="1732399" y="1041400"/>
                  </a:lnTo>
                  <a:lnTo>
                    <a:pt x="1730985" y="1028700"/>
                  </a:lnTo>
                  <a:lnTo>
                    <a:pt x="1734358" y="1028700"/>
                  </a:lnTo>
                  <a:lnTo>
                    <a:pt x="1736413" y="1041400"/>
                  </a:lnTo>
                  <a:close/>
                </a:path>
                <a:path w="2077720" h="2222500">
                  <a:moveTo>
                    <a:pt x="1753891" y="1041400"/>
                  </a:moveTo>
                  <a:lnTo>
                    <a:pt x="1753119" y="1041400"/>
                  </a:lnTo>
                  <a:lnTo>
                    <a:pt x="1753005" y="1028700"/>
                  </a:lnTo>
                  <a:lnTo>
                    <a:pt x="1754152" y="1028700"/>
                  </a:lnTo>
                  <a:lnTo>
                    <a:pt x="1754187" y="1029130"/>
                  </a:lnTo>
                  <a:lnTo>
                    <a:pt x="1753891" y="1041400"/>
                  </a:lnTo>
                  <a:close/>
                </a:path>
                <a:path w="2077720" h="2222500">
                  <a:moveTo>
                    <a:pt x="1792066" y="1041400"/>
                  </a:moveTo>
                  <a:lnTo>
                    <a:pt x="1755186" y="1041400"/>
                  </a:lnTo>
                  <a:lnTo>
                    <a:pt x="1754187" y="1029130"/>
                  </a:lnTo>
                  <a:lnTo>
                    <a:pt x="1754198" y="1028700"/>
                  </a:lnTo>
                  <a:lnTo>
                    <a:pt x="1792418" y="1028700"/>
                  </a:lnTo>
                  <a:lnTo>
                    <a:pt x="1792066" y="1041400"/>
                  </a:lnTo>
                  <a:close/>
                </a:path>
                <a:path w="2077720" h="2222500">
                  <a:moveTo>
                    <a:pt x="1808845" y="1041400"/>
                  </a:moveTo>
                  <a:lnTo>
                    <a:pt x="1795172" y="1041400"/>
                  </a:lnTo>
                  <a:lnTo>
                    <a:pt x="1793724" y="1028700"/>
                  </a:lnTo>
                  <a:lnTo>
                    <a:pt x="1808203" y="1028700"/>
                  </a:lnTo>
                  <a:lnTo>
                    <a:pt x="1808845" y="1041400"/>
                  </a:lnTo>
                  <a:close/>
                </a:path>
                <a:path w="2077720" h="2222500">
                  <a:moveTo>
                    <a:pt x="1831904" y="1041400"/>
                  </a:moveTo>
                  <a:lnTo>
                    <a:pt x="1810270" y="1041400"/>
                  </a:lnTo>
                  <a:lnTo>
                    <a:pt x="1809299" y="1028700"/>
                  </a:lnTo>
                  <a:lnTo>
                    <a:pt x="1832676" y="1028700"/>
                  </a:lnTo>
                  <a:lnTo>
                    <a:pt x="1831904" y="1041400"/>
                  </a:lnTo>
                  <a:close/>
                </a:path>
                <a:path w="2077720" h="2222500">
                  <a:moveTo>
                    <a:pt x="1858058" y="1041400"/>
                  </a:moveTo>
                  <a:lnTo>
                    <a:pt x="1838894" y="1041400"/>
                  </a:lnTo>
                  <a:lnTo>
                    <a:pt x="1837497" y="1028700"/>
                  </a:lnTo>
                  <a:lnTo>
                    <a:pt x="1858535" y="1028700"/>
                  </a:lnTo>
                  <a:lnTo>
                    <a:pt x="1858058" y="1041400"/>
                  </a:lnTo>
                  <a:close/>
                </a:path>
                <a:path w="2077720" h="2222500">
                  <a:moveTo>
                    <a:pt x="1864122" y="1041400"/>
                  </a:moveTo>
                  <a:lnTo>
                    <a:pt x="1862424" y="1041400"/>
                  </a:lnTo>
                  <a:lnTo>
                    <a:pt x="1862617" y="1028700"/>
                  </a:lnTo>
                  <a:lnTo>
                    <a:pt x="1863458" y="1028700"/>
                  </a:lnTo>
                  <a:lnTo>
                    <a:pt x="1864122" y="1041400"/>
                  </a:lnTo>
                  <a:close/>
                </a:path>
                <a:path w="2077720" h="2222500">
                  <a:moveTo>
                    <a:pt x="1942169" y="1041400"/>
                  </a:moveTo>
                  <a:lnTo>
                    <a:pt x="1872401" y="1041400"/>
                  </a:lnTo>
                  <a:lnTo>
                    <a:pt x="1873525" y="1028700"/>
                  </a:lnTo>
                  <a:lnTo>
                    <a:pt x="1940767" y="1028700"/>
                  </a:lnTo>
                  <a:lnTo>
                    <a:pt x="1942169" y="1041400"/>
                  </a:lnTo>
                  <a:close/>
                </a:path>
                <a:path w="2077720" h="2222500">
                  <a:moveTo>
                    <a:pt x="1949062" y="1041400"/>
                  </a:moveTo>
                  <a:lnTo>
                    <a:pt x="1944781" y="1041400"/>
                  </a:lnTo>
                  <a:lnTo>
                    <a:pt x="1944009" y="1028700"/>
                  </a:lnTo>
                  <a:lnTo>
                    <a:pt x="1949613" y="1028700"/>
                  </a:lnTo>
                  <a:lnTo>
                    <a:pt x="1949062" y="1041400"/>
                  </a:lnTo>
                  <a:close/>
                </a:path>
                <a:path w="2077720" h="2222500">
                  <a:moveTo>
                    <a:pt x="1974302" y="1041400"/>
                  </a:moveTo>
                  <a:lnTo>
                    <a:pt x="1953014" y="1041400"/>
                  </a:lnTo>
                  <a:lnTo>
                    <a:pt x="1953213" y="1028700"/>
                  </a:lnTo>
                  <a:lnTo>
                    <a:pt x="1973604" y="1028700"/>
                  </a:lnTo>
                  <a:lnTo>
                    <a:pt x="1974302" y="1041400"/>
                  </a:lnTo>
                  <a:close/>
                </a:path>
                <a:path w="2077720" h="2222500">
                  <a:moveTo>
                    <a:pt x="1991473" y="1041400"/>
                  </a:moveTo>
                  <a:lnTo>
                    <a:pt x="1982876" y="1041400"/>
                  </a:lnTo>
                  <a:lnTo>
                    <a:pt x="1979367" y="1028700"/>
                  </a:lnTo>
                  <a:lnTo>
                    <a:pt x="1992302" y="1028700"/>
                  </a:lnTo>
                  <a:lnTo>
                    <a:pt x="1991473" y="1041400"/>
                  </a:lnTo>
                  <a:close/>
                </a:path>
                <a:path w="2077720" h="2222500">
                  <a:moveTo>
                    <a:pt x="2028222" y="1041400"/>
                  </a:moveTo>
                  <a:lnTo>
                    <a:pt x="2005254" y="1041400"/>
                  </a:lnTo>
                  <a:lnTo>
                    <a:pt x="2004028" y="1028700"/>
                  </a:lnTo>
                  <a:lnTo>
                    <a:pt x="2029631" y="1028700"/>
                  </a:lnTo>
                  <a:lnTo>
                    <a:pt x="2028222" y="1041400"/>
                  </a:lnTo>
                  <a:close/>
                </a:path>
                <a:path w="2077720" h="2222500">
                  <a:moveTo>
                    <a:pt x="2038051" y="1041400"/>
                  </a:moveTo>
                  <a:lnTo>
                    <a:pt x="2035224" y="1041400"/>
                  </a:lnTo>
                  <a:lnTo>
                    <a:pt x="2035655" y="1028700"/>
                  </a:lnTo>
                  <a:lnTo>
                    <a:pt x="2038051" y="1028700"/>
                  </a:lnTo>
                  <a:lnTo>
                    <a:pt x="2038051" y="1041400"/>
                  </a:lnTo>
                  <a:close/>
                </a:path>
                <a:path w="2077720" h="2222500">
                  <a:moveTo>
                    <a:pt x="2052764" y="1041400"/>
                  </a:moveTo>
                  <a:lnTo>
                    <a:pt x="2043463" y="1041400"/>
                  </a:lnTo>
                  <a:lnTo>
                    <a:pt x="2045700" y="1028700"/>
                  </a:lnTo>
                  <a:lnTo>
                    <a:pt x="2052309" y="1028700"/>
                  </a:lnTo>
                  <a:lnTo>
                    <a:pt x="2052764" y="1041400"/>
                  </a:lnTo>
                  <a:close/>
                </a:path>
                <a:path w="2077720" h="2222500">
                  <a:moveTo>
                    <a:pt x="2058760" y="1041400"/>
                  </a:moveTo>
                  <a:lnTo>
                    <a:pt x="2055432" y="1041400"/>
                  </a:lnTo>
                  <a:lnTo>
                    <a:pt x="2055960" y="1028700"/>
                  </a:lnTo>
                  <a:lnTo>
                    <a:pt x="2058306" y="1028700"/>
                  </a:lnTo>
                  <a:lnTo>
                    <a:pt x="2058760" y="1041400"/>
                  </a:lnTo>
                  <a:close/>
                </a:path>
                <a:path w="2077720" h="2222500">
                  <a:moveTo>
                    <a:pt x="2075891" y="1041400"/>
                  </a:moveTo>
                  <a:lnTo>
                    <a:pt x="2060276" y="1041400"/>
                  </a:lnTo>
                  <a:lnTo>
                    <a:pt x="2061349" y="1028700"/>
                  </a:lnTo>
                  <a:lnTo>
                    <a:pt x="2075545" y="1028700"/>
                  </a:lnTo>
                  <a:lnTo>
                    <a:pt x="2075891" y="1041400"/>
                  </a:lnTo>
                  <a:close/>
                </a:path>
                <a:path w="2077720" h="2222500">
                  <a:moveTo>
                    <a:pt x="1633127" y="1054100"/>
                  </a:moveTo>
                  <a:lnTo>
                    <a:pt x="1626387" y="1054100"/>
                  </a:lnTo>
                  <a:lnTo>
                    <a:pt x="1625694" y="1041400"/>
                  </a:lnTo>
                  <a:lnTo>
                    <a:pt x="1633746" y="1041400"/>
                  </a:lnTo>
                  <a:lnTo>
                    <a:pt x="1633127" y="1054100"/>
                  </a:lnTo>
                  <a:close/>
                </a:path>
                <a:path w="2077720" h="2222500">
                  <a:moveTo>
                    <a:pt x="1648373" y="1054100"/>
                  </a:moveTo>
                  <a:lnTo>
                    <a:pt x="1646107" y="1054100"/>
                  </a:lnTo>
                  <a:lnTo>
                    <a:pt x="1646800" y="1041400"/>
                  </a:lnTo>
                  <a:lnTo>
                    <a:pt x="1648413" y="1041400"/>
                  </a:lnTo>
                  <a:lnTo>
                    <a:pt x="1648373" y="1054100"/>
                  </a:lnTo>
                  <a:close/>
                </a:path>
                <a:path w="2077720" h="2222500">
                  <a:moveTo>
                    <a:pt x="1676645" y="1054100"/>
                  </a:moveTo>
                  <a:lnTo>
                    <a:pt x="1657679" y="1054100"/>
                  </a:lnTo>
                  <a:lnTo>
                    <a:pt x="1656987" y="1041400"/>
                  </a:lnTo>
                  <a:lnTo>
                    <a:pt x="1677496" y="1041400"/>
                  </a:lnTo>
                  <a:lnTo>
                    <a:pt x="1676645" y="1054100"/>
                  </a:lnTo>
                  <a:close/>
                </a:path>
                <a:path w="2077720" h="2222500">
                  <a:moveTo>
                    <a:pt x="1741853" y="1054100"/>
                  </a:moveTo>
                  <a:lnTo>
                    <a:pt x="1681443" y="1054100"/>
                  </a:lnTo>
                  <a:lnTo>
                    <a:pt x="1678825" y="1041400"/>
                  </a:lnTo>
                  <a:lnTo>
                    <a:pt x="1740718" y="1041400"/>
                  </a:lnTo>
                  <a:lnTo>
                    <a:pt x="1741853" y="1054100"/>
                  </a:lnTo>
                  <a:close/>
                </a:path>
                <a:path w="2077720" h="2222500">
                  <a:moveTo>
                    <a:pt x="1767808" y="1054100"/>
                  </a:moveTo>
                  <a:lnTo>
                    <a:pt x="1748917" y="1054100"/>
                  </a:lnTo>
                  <a:lnTo>
                    <a:pt x="1748712" y="1041400"/>
                  </a:lnTo>
                  <a:lnTo>
                    <a:pt x="1769199" y="1041400"/>
                  </a:lnTo>
                  <a:lnTo>
                    <a:pt x="1767808" y="1054100"/>
                  </a:lnTo>
                  <a:close/>
                </a:path>
                <a:path w="2077720" h="2222500">
                  <a:moveTo>
                    <a:pt x="1782838" y="1054100"/>
                  </a:moveTo>
                  <a:lnTo>
                    <a:pt x="1780908" y="1054100"/>
                  </a:lnTo>
                  <a:lnTo>
                    <a:pt x="1781936" y="1041400"/>
                  </a:lnTo>
                  <a:lnTo>
                    <a:pt x="1783474" y="1041400"/>
                  </a:lnTo>
                  <a:lnTo>
                    <a:pt x="1782838" y="1054100"/>
                  </a:lnTo>
                  <a:close/>
                </a:path>
                <a:path w="2077720" h="2222500">
                  <a:moveTo>
                    <a:pt x="1806505" y="1054100"/>
                  </a:moveTo>
                  <a:lnTo>
                    <a:pt x="1792384" y="1054100"/>
                  </a:lnTo>
                  <a:lnTo>
                    <a:pt x="1791907" y="1041400"/>
                  </a:lnTo>
                  <a:lnTo>
                    <a:pt x="1805665" y="1041400"/>
                  </a:lnTo>
                  <a:lnTo>
                    <a:pt x="1806505" y="1054100"/>
                  </a:lnTo>
                  <a:close/>
                </a:path>
                <a:path w="2077720" h="2222500">
                  <a:moveTo>
                    <a:pt x="1817197" y="1054100"/>
                  </a:moveTo>
                  <a:lnTo>
                    <a:pt x="1809554" y="1054100"/>
                  </a:lnTo>
                  <a:lnTo>
                    <a:pt x="1811996" y="1041400"/>
                  </a:lnTo>
                  <a:lnTo>
                    <a:pt x="1816965" y="1041400"/>
                  </a:lnTo>
                  <a:lnTo>
                    <a:pt x="1817197" y="1054100"/>
                  </a:lnTo>
                  <a:close/>
                </a:path>
                <a:path w="2077720" h="2222500">
                  <a:moveTo>
                    <a:pt x="1846224" y="1054100"/>
                  </a:moveTo>
                  <a:lnTo>
                    <a:pt x="1828094" y="1054100"/>
                  </a:lnTo>
                  <a:lnTo>
                    <a:pt x="1826260" y="1041400"/>
                  </a:lnTo>
                  <a:lnTo>
                    <a:pt x="1846298" y="1041400"/>
                  </a:lnTo>
                  <a:lnTo>
                    <a:pt x="1846224" y="1054100"/>
                  </a:lnTo>
                  <a:close/>
                </a:path>
                <a:path w="2077720" h="2222500">
                  <a:moveTo>
                    <a:pt x="1856286" y="1054100"/>
                  </a:moveTo>
                  <a:lnTo>
                    <a:pt x="1851823" y="1054100"/>
                  </a:lnTo>
                  <a:lnTo>
                    <a:pt x="1851034" y="1041400"/>
                  </a:lnTo>
                  <a:lnTo>
                    <a:pt x="1856491" y="1041400"/>
                  </a:lnTo>
                  <a:lnTo>
                    <a:pt x="1856286" y="1054100"/>
                  </a:lnTo>
                  <a:close/>
                </a:path>
                <a:path w="2077720" h="2222500">
                  <a:moveTo>
                    <a:pt x="1958199" y="1054100"/>
                  </a:moveTo>
                  <a:lnTo>
                    <a:pt x="1861896" y="1054100"/>
                  </a:lnTo>
                  <a:lnTo>
                    <a:pt x="1860965" y="1041400"/>
                  </a:lnTo>
                  <a:lnTo>
                    <a:pt x="1958994" y="1041400"/>
                  </a:lnTo>
                  <a:lnTo>
                    <a:pt x="1958199" y="1054100"/>
                  </a:lnTo>
                  <a:close/>
                </a:path>
                <a:path w="2077720" h="2222500">
                  <a:moveTo>
                    <a:pt x="2012284" y="1054100"/>
                  </a:moveTo>
                  <a:lnTo>
                    <a:pt x="1964927" y="1054100"/>
                  </a:lnTo>
                  <a:lnTo>
                    <a:pt x="1962883" y="1041400"/>
                  </a:lnTo>
                  <a:lnTo>
                    <a:pt x="2013084" y="1041400"/>
                  </a:lnTo>
                  <a:lnTo>
                    <a:pt x="2012284" y="1054100"/>
                  </a:lnTo>
                  <a:close/>
                </a:path>
                <a:path w="2077720" h="2222500">
                  <a:moveTo>
                    <a:pt x="2020063" y="1054100"/>
                  </a:moveTo>
                  <a:lnTo>
                    <a:pt x="2013550" y="1054100"/>
                  </a:lnTo>
                  <a:lnTo>
                    <a:pt x="2014686" y="1041400"/>
                  </a:lnTo>
                  <a:lnTo>
                    <a:pt x="2020540" y="1041400"/>
                  </a:lnTo>
                  <a:lnTo>
                    <a:pt x="2020063" y="1054100"/>
                  </a:lnTo>
                  <a:close/>
                </a:path>
                <a:path w="2077720" h="2222500">
                  <a:moveTo>
                    <a:pt x="2029182" y="1054100"/>
                  </a:moveTo>
                  <a:lnTo>
                    <a:pt x="2024083" y="1054100"/>
                  </a:lnTo>
                  <a:lnTo>
                    <a:pt x="2023708" y="1041400"/>
                  </a:lnTo>
                  <a:lnTo>
                    <a:pt x="2027592" y="1041400"/>
                  </a:lnTo>
                  <a:lnTo>
                    <a:pt x="2029182" y="1054100"/>
                  </a:lnTo>
                  <a:close/>
                </a:path>
                <a:path w="2077720" h="2222500">
                  <a:moveTo>
                    <a:pt x="2053666" y="1054100"/>
                  </a:moveTo>
                  <a:lnTo>
                    <a:pt x="2041288" y="1054100"/>
                  </a:lnTo>
                  <a:lnTo>
                    <a:pt x="2040839" y="1041400"/>
                  </a:lnTo>
                  <a:lnTo>
                    <a:pt x="2055370" y="1041400"/>
                  </a:lnTo>
                  <a:lnTo>
                    <a:pt x="2053666" y="1054100"/>
                  </a:lnTo>
                  <a:close/>
                </a:path>
                <a:path w="2077720" h="2222500">
                  <a:moveTo>
                    <a:pt x="2076487" y="1054100"/>
                  </a:moveTo>
                  <a:lnTo>
                    <a:pt x="2064404" y="1054100"/>
                  </a:lnTo>
                  <a:lnTo>
                    <a:pt x="2063115" y="1041400"/>
                  </a:lnTo>
                  <a:lnTo>
                    <a:pt x="2076205" y="1041400"/>
                  </a:lnTo>
                  <a:lnTo>
                    <a:pt x="2076487" y="1054100"/>
                  </a:lnTo>
                  <a:close/>
                </a:path>
                <a:path w="2077720" h="2222500">
                  <a:moveTo>
                    <a:pt x="1573278" y="1066800"/>
                  </a:moveTo>
                  <a:lnTo>
                    <a:pt x="1557414" y="1066800"/>
                  </a:lnTo>
                  <a:lnTo>
                    <a:pt x="1560167" y="1054100"/>
                  </a:lnTo>
                  <a:lnTo>
                    <a:pt x="1570808" y="1054100"/>
                  </a:lnTo>
                  <a:lnTo>
                    <a:pt x="1573278" y="1066800"/>
                  </a:lnTo>
                  <a:close/>
                </a:path>
                <a:path w="2077720" h="2222500">
                  <a:moveTo>
                    <a:pt x="1630685" y="1066800"/>
                  </a:moveTo>
                  <a:lnTo>
                    <a:pt x="1574675" y="1066800"/>
                  </a:lnTo>
                  <a:lnTo>
                    <a:pt x="1576191" y="1054100"/>
                  </a:lnTo>
                  <a:lnTo>
                    <a:pt x="1629300" y="1054100"/>
                  </a:lnTo>
                  <a:lnTo>
                    <a:pt x="1630685" y="1066800"/>
                  </a:lnTo>
                  <a:close/>
                </a:path>
                <a:path w="2077720" h="2222500">
                  <a:moveTo>
                    <a:pt x="1764134" y="1066800"/>
                  </a:moveTo>
                  <a:lnTo>
                    <a:pt x="1632139" y="1066800"/>
                  </a:lnTo>
                  <a:lnTo>
                    <a:pt x="1633672" y="1054100"/>
                  </a:lnTo>
                  <a:lnTo>
                    <a:pt x="1763078" y="1054100"/>
                  </a:lnTo>
                  <a:lnTo>
                    <a:pt x="1764134" y="1066800"/>
                  </a:lnTo>
                  <a:close/>
                </a:path>
                <a:path w="2077720" h="2222500">
                  <a:moveTo>
                    <a:pt x="1792474" y="1066800"/>
                  </a:moveTo>
                  <a:lnTo>
                    <a:pt x="1767621" y="1066800"/>
                  </a:lnTo>
                  <a:lnTo>
                    <a:pt x="1769194" y="1054100"/>
                  </a:lnTo>
                  <a:lnTo>
                    <a:pt x="1794717" y="1054100"/>
                  </a:lnTo>
                  <a:lnTo>
                    <a:pt x="1792474" y="1066800"/>
                  </a:lnTo>
                  <a:close/>
                </a:path>
                <a:path w="2077720" h="2222500">
                  <a:moveTo>
                    <a:pt x="1823131" y="1066800"/>
                  </a:moveTo>
                  <a:lnTo>
                    <a:pt x="1799924" y="1066800"/>
                  </a:lnTo>
                  <a:lnTo>
                    <a:pt x="1799924" y="1054100"/>
                  </a:lnTo>
                  <a:lnTo>
                    <a:pt x="1823472" y="1054100"/>
                  </a:lnTo>
                  <a:lnTo>
                    <a:pt x="1823131" y="1066800"/>
                  </a:lnTo>
                  <a:close/>
                </a:path>
                <a:path w="2077720" h="2222500">
                  <a:moveTo>
                    <a:pt x="1908997" y="1066800"/>
                  </a:moveTo>
                  <a:lnTo>
                    <a:pt x="1829428" y="1066800"/>
                  </a:lnTo>
                  <a:lnTo>
                    <a:pt x="1832301" y="1054100"/>
                  </a:lnTo>
                  <a:lnTo>
                    <a:pt x="1904295" y="1054100"/>
                  </a:lnTo>
                  <a:lnTo>
                    <a:pt x="1908997" y="1066800"/>
                  </a:lnTo>
                  <a:close/>
                </a:path>
                <a:path w="2077720" h="2222500">
                  <a:moveTo>
                    <a:pt x="1926866" y="1066800"/>
                  </a:moveTo>
                  <a:lnTo>
                    <a:pt x="1908997" y="1066800"/>
                  </a:lnTo>
                  <a:lnTo>
                    <a:pt x="1908889" y="1054100"/>
                  </a:lnTo>
                  <a:lnTo>
                    <a:pt x="1929694" y="1054100"/>
                  </a:lnTo>
                  <a:lnTo>
                    <a:pt x="1926866" y="1066800"/>
                  </a:lnTo>
                  <a:close/>
                </a:path>
                <a:path w="2077720" h="2222500">
                  <a:moveTo>
                    <a:pt x="1940948" y="1066800"/>
                  </a:moveTo>
                  <a:lnTo>
                    <a:pt x="1931301" y="1066800"/>
                  </a:lnTo>
                  <a:lnTo>
                    <a:pt x="1929694" y="1054100"/>
                  </a:lnTo>
                  <a:lnTo>
                    <a:pt x="1942152" y="1054100"/>
                  </a:lnTo>
                  <a:lnTo>
                    <a:pt x="1940948" y="1066800"/>
                  </a:lnTo>
                  <a:close/>
                </a:path>
                <a:path w="2077720" h="2222500">
                  <a:moveTo>
                    <a:pt x="1950329" y="1066800"/>
                  </a:moveTo>
                  <a:lnTo>
                    <a:pt x="1945144" y="1066800"/>
                  </a:lnTo>
                  <a:lnTo>
                    <a:pt x="1944957" y="1054100"/>
                  </a:lnTo>
                  <a:lnTo>
                    <a:pt x="1952061" y="1054100"/>
                  </a:lnTo>
                  <a:lnTo>
                    <a:pt x="1950329" y="1066800"/>
                  </a:lnTo>
                  <a:close/>
                </a:path>
                <a:path w="2077720" h="2222500">
                  <a:moveTo>
                    <a:pt x="1957580" y="1066800"/>
                  </a:moveTo>
                  <a:lnTo>
                    <a:pt x="1955365" y="1066800"/>
                  </a:lnTo>
                  <a:lnTo>
                    <a:pt x="1954900" y="1054100"/>
                  </a:lnTo>
                  <a:lnTo>
                    <a:pt x="1956404" y="1054100"/>
                  </a:lnTo>
                  <a:lnTo>
                    <a:pt x="1957580" y="1066800"/>
                  </a:lnTo>
                  <a:close/>
                </a:path>
                <a:path w="2077720" h="2222500">
                  <a:moveTo>
                    <a:pt x="1982479" y="1066800"/>
                  </a:moveTo>
                  <a:lnTo>
                    <a:pt x="1962724" y="1066800"/>
                  </a:lnTo>
                  <a:lnTo>
                    <a:pt x="1958937" y="1054100"/>
                  </a:lnTo>
                  <a:lnTo>
                    <a:pt x="1982853" y="1054100"/>
                  </a:lnTo>
                  <a:lnTo>
                    <a:pt x="1982479" y="1066800"/>
                  </a:lnTo>
                  <a:close/>
                </a:path>
                <a:path w="2077720" h="2222500">
                  <a:moveTo>
                    <a:pt x="2007009" y="1066800"/>
                  </a:moveTo>
                  <a:lnTo>
                    <a:pt x="1985414" y="1066800"/>
                  </a:lnTo>
                  <a:lnTo>
                    <a:pt x="1986118" y="1054100"/>
                  </a:lnTo>
                  <a:lnTo>
                    <a:pt x="2005555" y="1054100"/>
                  </a:lnTo>
                  <a:lnTo>
                    <a:pt x="2007009" y="1066800"/>
                  </a:lnTo>
                  <a:close/>
                </a:path>
                <a:path w="2077720" h="2222500">
                  <a:moveTo>
                    <a:pt x="2049340" y="1066800"/>
                  </a:moveTo>
                  <a:lnTo>
                    <a:pt x="2009320" y="1066800"/>
                  </a:lnTo>
                  <a:lnTo>
                    <a:pt x="2009467" y="1054100"/>
                  </a:lnTo>
                  <a:lnTo>
                    <a:pt x="2048692" y="1054100"/>
                  </a:lnTo>
                  <a:lnTo>
                    <a:pt x="2049340" y="1066800"/>
                  </a:lnTo>
                  <a:close/>
                </a:path>
                <a:path w="2077720" h="2222500">
                  <a:moveTo>
                    <a:pt x="2074148" y="1066800"/>
                  </a:moveTo>
                  <a:lnTo>
                    <a:pt x="2070037" y="1066800"/>
                  </a:lnTo>
                  <a:lnTo>
                    <a:pt x="2070014" y="1054100"/>
                  </a:lnTo>
                  <a:lnTo>
                    <a:pt x="2074131" y="1054100"/>
                  </a:lnTo>
                  <a:lnTo>
                    <a:pt x="2074148" y="1066800"/>
                  </a:lnTo>
                  <a:close/>
                </a:path>
                <a:path w="2077720" h="2222500">
                  <a:moveTo>
                    <a:pt x="1640548" y="1079500"/>
                  </a:moveTo>
                  <a:lnTo>
                    <a:pt x="1560139" y="1079500"/>
                  </a:lnTo>
                  <a:lnTo>
                    <a:pt x="1559662" y="1066800"/>
                  </a:lnTo>
                  <a:lnTo>
                    <a:pt x="1640327" y="1066800"/>
                  </a:lnTo>
                  <a:lnTo>
                    <a:pt x="1640548" y="1079500"/>
                  </a:lnTo>
                  <a:close/>
                </a:path>
                <a:path w="2077720" h="2222500">
                  <a:moveTo>
                    <a:pt x="1646896" y="1079500"/>
                  </a:moveTo>
                  <a:lnTo>
                    <a:pt x="1644069" y="1079500"/>
                  </a:lnTo>
                  <a:lnTo>
                    <a:pt x="1643257" y="1066800"/>
                  </a:lnTo>
                  <a:lnTo>
                    <a:pt x="1644585" y="1066800"/>
                  </a:lnTo>
                  <a:lnTo>
                    <a:pt x="1646896" y="1079500"/>
                  </a:lnTo>
                  <a:close/>
                </a:path>
                <a:path w="2077720" h="2222500">
                  <a:moveTo>
                    <a:pt x="1684418" y="1079500"/>
                  </a:moveTo>
                  <a:lnTo>
                    <a:pt x="1656243" y="1079500"/>
                  </a:lnTo>
                  <a:lnTo>
                    <a:pt x="1655908" y="1066800"/>
                  </a:lnTo>
                  <a:lnTo>
                    <a:pt x="1685889" y="1066800"/>
                  </a:lnTo>
                  <a:lnTo>
                    <a:pt x="1685887" y="1067152"/>
                  </a:lnTo>
                  <a:lnTo>
                    <a:pt x="1684418" y="1079500"/>
                  </a:lnTo>
                  <a:close/>
                </a:path>
                <a:path w="2077720" h="2222500">
                  <a:moveTo>
                    <a:pt x="1685917" y="1066892"/>
                  </a:moveTo>
                  <a:close/>
                </a:path>
                <a:path w="2077720" h="2222500">
                  <a:moveTo>
                    <a:pt x="1694980" y="1079500"/>
                  </a:moveTo>
                  <a:lnTo>
                    <a:pt x="1689812" y="1079500"/>
                  </a:lnTo>
                  <a:lnTo>
                    <a:pt x="1685998" y="1067152"/>
                  </a:lnTo>
                  <a:lnTo>
                    <a:pt x="1685928" y="1066800"/>
                  </a:lnTo>
                  <a:lnTo>
                    <a:pt x="1695763" y="1066800"/>
                  </a:lnTo>
                  <a:lnTo>
                    <a:pt x="1694980" y="1079500"/>
                  </a:lnTo>
                  <a:close/>
                </a:path>
                <a:path w="2077720" h="2222500">
                  <a:moveTo>
                    <a:pt x="1704195" y="1079500"/>
                  </a:moveTo>
                  <a:lnTo>
                    <a:pt x="1702202" y="1079500"/>
                  </a:lnTo>
                  <a:lnTo>
                    <a:pt x="1701135" y="1066800"/>
                  </a:lnTo>
                  <a:lnTo>
                    <a:pt x="1705155" y="1066800"/>
                  </a:lnTo>
                  <a:lnTo>
                    <a:pt x="1704195" y="1079500"/>
                  </a:lnTo>
                  <a:close/>
                </a:path>
                <a:path w="2077720" h="2222500">
                  <a:moveTo>
                    <a:pt x="1718368" y="1079500"/>
                  </a:moveTo>
                  <a:lnTo>
                    <a:pt x="1712923" y="1079500"/>
                  </a:lnTo>
                  <a:lnTo>
                    <a:pt x="1711821" y="1066800"/>
                  </a:lnTo>
                  <a:lnTo>
                    <a:pt x="1716693" y="1066800"/>
                  </a:lnTo>
                  <a:lnTo>
                    <a:pt x="1718368" y="1079500"/>
                  </a:lnTo>
                  <a:close/>
                </a:path>
                <a:path w="2077720" h="2222500">
                  <a:moveTo>
                    <a:pt x="1731581" y="1079500"/>
                  </a:moveTo>
                  <a:lnTo>
                    <a:pt x="1730519" y="1079500"/>
                  </a:lnTo>
                  <a:lnTo>
                    <a:pt x="1731780" y="1066800"/>
                  </a:lnTo>
                  <a:lnTo>
                    <a:pt x="1736271" y="1066800"/>
                  </a:lnTo>
                  <a:lnTo>
                    <a:pt x="1731581" y="1079500"/>
                  </a:lnTo>
                  <a:close/>
                </a:path>
                <a:path w="2077720" h="2222500">
                  <a:moveTo>
                    <a:pt x="1750961" y="1079500"/>
                  </a:moveTo>
                  <a:lnTo>
                    <a:pt x="1742273" y="1079500"/>
                  </a:lnTo>
                  <a:lnTo>
                    <a:pt x="1743540" y="1066800"/>
                  </a:lnTo>
                  <a:lnTo>
                    <a:pt x="1753476" y="1066800"/>
                  </a:lnTo>
                  <a:lnTo>
                    <a:pt x="1750961" y="1079500"/>
                  </a:lnTo>
                  <a:close/>
                </a:path>
                <a:path w="2077720" h="2222500">
                  <a:moveTo>
                    <a:pt x="1760716" y="1079500"/>
                  </a:moveTo>
                  <a:lnTo>
                    <a:pt x="1755680" y="1079500"/>
                  </a:lnTo>
                  <a:lnTo>
                    <a:pt x="1753476" y="1066800"/>
                  </a:lnTo>
                  <a:lnTo>
                    <a:pt x="1760199" y="1066800"/>
                  </a:lnTo>
                  <a:lnTo>
                    <a:pt x="1760716" y="1079500"/>
                  </a:lnTo>
                  <a:close/>
                </a:path>
                <a:path w="2077720" h="2222500">
                  <a:moveTo>
                    <a:pt x="1780749" y="1079500"/>
                  </a:moveTo>
                  <a:lnTo>
                    <a:pt x="1767723" y="1079500"/>
                  </a:lnTo>
                  <a:lnTo>
                    <a:pt x="1767706" y="1066800"/>
                  </a:lnTo>
                  <a:lnTo>
                    <a:pt x="1781379" y="1066800"/>
                  </a:lnTo>
                  <a:lnTo>
                    <a:pt x="1780749" y="1079500"/>
                  </a:lnTo>
                  <a:close/>
                </a:path>
                <a:path w="2077720" h="2222500">
                  <a:moveTo>
                    <a:pt x="1785655" y="1079500"/>
                  </a:moveTo>
                  <a:lnTo>
                    <a:pt x="1784230" y="1079500"/>
                  </a:lnTo>
                  <a:lnTo>
                    <a:pt x="1783457" y="1066800"/>
                  </a:lnTo>
                  <a:lnTo>
                    <a:pt x="1785456" y="1066800"/>
                  </a:lnTo>
                  <a:lnTo>
                    <a:pt x="1785655" y="1079500"/>
                  </a:lnTo>
                  <a:close/>
                </a:path>
                <a:path w="2077720" h="2222500">
                  <a:moveTo>
                    <a:pt x="1829837" y="1079500"/>
                  </a:moveTo>
                  <a:lnTo>
                    <a:pt x="1790538" y="1079500"/>
                  </a:lnTo>
                  <a:lnTo>
                    <a:pt x="1790697" y="1066800"/>
                  </a:lnTo>
                  <a:lnTo>
                    <a:pt x="1830058" y="1066800"/>
                  </a:lnTo>
                  <a:lnTo>
                    <a:pt x="1829837" y="1079500"/>
                  </a:lnTo>
                  <a:close/>
                </a:path>
                <a:path w="2077720" h="2222500">
                  <a:moveTo>
                    <a:pt x="1875950" y="1079500"/>
                  </a:moveTo>
                  <a:lnTo>
                    <a:pt x="1839467" y="1079500"/>
                  </a:lnTo>
                  <a:lnTo>
                    <a:pt x="1838599" y="1066800"/>
                  </a:lnTo>
                  <a:lnTo>
                    <a:pt x="1877602" y="1066800"/>
                  </a:lnTo>
                  <a:lnTo>
                    <a:pt x="1875950" y="1079500"/>
                  </a:lnTo>
                  <a:close/>
                </a:path>
                <a:path w="2077720" h="2222500">
                  <a:moveTo>
                    <a:pt x="1925532" y="1079500"/>
                  </a:moveTo>
                  <a:lnTo>
                    <a:pt x="1878965" y="1079500"/>
                  </a:lnTo>
                  <a:lnTo>
                    <a:pt x="1877602" y="1066800"/>
                  </a:lnTo>
                  <a:lnTo>
                    <a:pt x="1925566" y="1066800"/>
                  </a:lnTo>
                  <a:lnTo>
                    <a:pt x="1925532" y="1079500"/>
                  </a:lnTo>
                  <a:close/>
                </a:path>
                <a:path w="2077720" h="2222500">
                  <a:moveTo>
                    <a:pt x="1933374" y="1079500"/>
                  </a:moveTo>
                  <a:lnTo>
                    <a:pt x="1926140" y="1079500"/>
                  </a:lnTo>
                  <a:lnTo>
                    <a:pt x="1926565" y="1066800"/>
                  </a:lnTo>
                  <a:lnTo>
                    <a:pt x="1934509" y="1066800"/>
                  </a:lnTo>
                  <a:lnTo>
                    <a:pt x="1933374" y="1079500"/>
                  </a:lnTo>
                  <a:close/>
                </a:path>
                <a:path w="2077720" h="2222500">
                  <a:moveTo>
                    <a:pt x="1944338" y="1079500"/>
                  </a:moveTo>
                  <a:lnTo>
                    <a:pt x="1937030" y="1079500"/>
                  </a:lnTo>
                  <a:lnTo>
                    <a:pt x="1935713" y="1066800"/>
                  </a:lnTo>
                  <a:lnTo>
                    <a:pt x="1945162" y="1066800"/>
                  </a:lnTo>
                  <a:lnTo>
                    <a:pt x="1944338" y="1079500"/>
                  </a:lnTo>
                  <a:close/>
                </a:path>
                <a:path w="2077720" h="2222500">
                  <a:moveTo>
                    <a:pt x="1958517" y="1079500"/>
                  </a:moveTo>
                  <a:lnTo>
                    <a:pt x="1950442" y="1079500"/>
                  </a:lnTo>
                  <a:lnTo>
                    <a:pt x="1949619" y="1066800"/>
                  </a:lnTo>
                  <a:lnTo>
                    <a:pt x="1957330" y="1066800"/>
                  </a:lnTo>
                  <a:lnTo>
                    <a:pt x="1958517" y="1079500"/>
                  </a:lnTo>
                  <a:close/>
                </a:path>
                <a:path w="2077720" h="2222500">
                  <a:moveTo>
                    <a:pt x="1965867" y="1067152"/>
                  </a:moveTo>
                  <a:lnTo>
                    <a:pt x="1965876" y="1066800"/>
                  </a:lnTo>
                  <a:lnTo>
                    <a:pt x="1965867" y="1067152"/>
                  </a:lnTo>
                  <a:close/>
                </a:path>
                <a:path w="2077720" h="2222500">
                  <a:moveTo>
                    <a:pt x="2027439" y="1079500"/>
                  </a:moveTo>
                  <a:lnTo>
                    <a:pt x="1966353" y="1079500"/>
                  </a:lnTo>
                  <a:lnTo>
                    <a:pt x="1966495" y="1066800"/>
                  </a:lnTo>
                  <a:lnTo>
                    <a:pt x="2027740" y="1066800"/>
                  </a:lnTo>
                  <a:lnTo>
                    <a:pt x="2027439" y="1079500"/>
                  </a:lnTo>
                  <a:close/>
                </a:path>
                <a:path w="2077720" h="2222500">
                  <a:moveTo>
                    <a:pt x="2077447" y="1092200"/>
                  </a:moveTo>
                  <a:lnTo>
                    <a:pt x="2006992" y="1092200"/>
                  </a:lnTo>
                  <a:lnTo>
                    <a:pt x="2004595" y="1079500"/>
                  </a:lnTo>
                  <a:lnTo>
                    <a:pt x="2033827" y="1079500"/>
                  </a:lnTo>
                  <a:lnTo>
                    <a:pt x="2033072" y="1066800"/>
                  </a:lnTo>
                  <a:lnTo>
                    <a:pt x="2077231" y="1066800"/>
                  </a:lnTo>
                  <a:lnTo>
                    <a:pt x="2077373" y="1079500"/>
                  </a:lnTo>
                  <a:lnTo>
                    <a:pt x="2077447" y="1092200"/>
                  </a:lnTo>
                  <a:close/>
                </a:path>
                <a:path w="2077720" h="2222500">
                  <a:moveTo>
                    <a:pt x="1965552" y="1079500"/>
                  </a:moveTo>
                  <a:lnTo>
                    <a:pt x="1963565" y="1079500"/>
                  </a:lnTo>
                  <a:lnTo>
                    <a:pt x="1965867" y="1067152"/>
                  </a:lnTo>
                  <a:lnTo>
                    <a:pt x="1965552" y="1079500"/>
                  </a:lnTo>
                  <a:close/>
                </a:path>
                <a:path w="2077720" h="2222500">
                  <a:moveTo>
                    <a:pt x="1643478" y="1092200"/>
                  </a:moveTo>
                  <a:lnTo>
                    <a:pt x="1627386" y="1092200"/>
                  </a:lnTo>
                  <a:lnTo>
                    <a:pt x="1628079" y="1079500"/>
                  </a:lnTo>
                  <a:lnTo>
                    <a:pt x="1642956" y="1079500"/>
                  </a:lnTo>
                  <a:lnTo>
                    <a:pt x="1643478" y="1092200"/>
                  </a:lnTo>
                  <a:close/>
                </a:path>
                <a:path w="2077720" h="2222500">
                  <a:moveTo>
                    <a:pt x="1667287" y="1092200"/>
                  </a:moveTo>
                  <a:lnTo>
                    <a:pt x="1646601" y="1092200"/>
                  </a:lnTo>
                  <a:lnTo>
                    <a:pt x="1647657" y="1079500"/>
                  </a:lnTo>
                  <a:lnTo>
                    <a:pt x="1668582" y="1079500"/>
                  </a:lnTo>
                  <a:lnTo>
                    <a:pt x="1667287" y="1092200"/>
                  </a:lnTo>
                  <a:close/>
                </a:path>
                <a:path w="2077720" h="2222500">
                  <a:moveTo>
                    <a:pt x="1715467" y="1092200"/>
                  </a:moveTo>
                  <a:lnTo>
                    <a:pt x="1670694" y="1092200"/>
                  </a:lnTo>
                  <a:lnTo>
                    <a:pt x="1669717" y="1079500"/>
                  </a:lnTo>
                  <a:lnTo>
                    <a:pt x="1713985" y="1079500"/>
                  </a:lnTo>
                  <a:lnTo>
                    <a:pt x="1715467" y="1092200"/>
                  </a:lnTo>
                  <a:close/>
                </a:path>
                <a:path w="2077720" h="2222500">
                  <a:moveTo>
                    <a:pt x="1724540" y="1092200"/>
                  </a:moveTo>
                  <a:lnTo>
                    <a:pt x="1717698" y="1092200"/>
                  </a:lnTo>
                  <a:lnTo>
                    <a:pt x="1718521" y="1079500"/>
                  </a:lnTo>
                  <a:lnTo>
                    <a:pt x="1725244" y="1079500"/>
                  </a:lnTo>
                  <a:lnTo>
                    <a:pt x="1724540" y="1092200"/>
                  </a:lnTo>
                  <a:close/>
                </a:path>
                <a:path w="2077720" h="2222500">
                  <a:moveTo>
                    <a:pt x="1742591" y="1092200"/>
                  </a:moveTo>
                  <a:lnTo>
                    <a:pt x="1731133" y="1092200"/>
                  </a:lnTo>
                  <a:lnTo>
                    <a:pt x="1731814" y="1079500"/>
                  </a:lnTo>
                  <a:lnTo>
                    <a:pt x="1743295" y="1079500"/>
                  </a:lnTo>
                  <a:lnTo>
                    <a:pt x="1742591" y="1092200"/>
                  </a:lnTo>
                  <a:close/>
                </a:path>
                <a:path w="2077720" h="2222500">
                  <a:moveTo>
                    <a:pt x="1747333" y="1092200"/>
                  </a:moveTo>
                  <a:lnTo>
                    <a:pt x="1746401" y="1079500"/>
                  </a:lnTo>
                  <a:lnTo>
                    <a:pt x="1747361" y="1079500"/>
                  </a:lnTo>
                  <a:lnTo>
                    <a:pt x="1747333" y="1092200"/>
                  </a:lnTo>
                  <a:close/>
                </a:path>
                <a:path w="2077720" h="2222500">
                  <a:moveTo>
                    <a:pt x="1782640" y="1092200"/>
                  </a:moveTo>
                  <a:lnTo>
                    <a:pt x="1750757" y="1092200"/>
                  </a:lnTo>
                  <a:lnTo>
                    <a:pt x="1749178" y="1079500"/>
                  </a:lnTo>
                  <a:lnTo>
                    <a:pt x="1781737" y="1079500"/>
                  </a:lnTo>
                  <a:lnTo>
                    <a:pt x="1782640" y="1092200"/>
                  </a:lnTo>
                  <a:close/>
                </a:path>
                <a:path w="2077720" h="2222500">
                  <a:moveTo>
                    <a:pt x="1812365" y="1092200"/>
                  </a:moveTo>
                  <a:lnTo>
                    <a:pt x="1782640" y="1092200"/>
                  </a:lnTo>
                  <a:lnTo>
                    <a:pt x="1784042" y="1079500"/>
                  </a:lnTo>
                  <a:lnTo>
                    <a:pt x="1812774" y="1079500"/>
                  </a:lnTo>
                  <a:lnTo>
                    <a:pt x="1812365" y="1092200"/>
                  </a:lnTo>
                  <a:close/>
                </a:path>
                <a:path w="2077720" h="2222500">
                  <a:moveTo>
                    <a:pt x="1862657" y="1092200"/>
                  </a:moveTo>
                  <a:lnTo>
                    <a:pt x="1819718" y="1092200"/>
                  </a:lnTo>
                  <a:lnTo>
                    <a:pt x="1820530" y="1079500"/>
                  </a:lnTo>
                  <a:lnTo>
                    <a:pt x="1862214" y="1079500"/>
                  </a:lnTo>
                  <a:lnTo>
                    <a:pt x="1862657" y="1092200"/>
                  </a:lnTo>
                  <a:close/>
                </a:path>
                <a:path w="2077720" h="2222500">
                  <a:moveTo>
                    <a:pt x="1901513" y="1092200"/>
                  </a:moveTo>
                  <a:lnTo>
                    <a:pt x="1872225" y="1092200"/>
                  </a:lnTo>
                  <a:lnTo>
                    <a:pt x="1874996" y="1079500"/>
                  </a:lnTo>
                  <a:lnTo>
                    <a:pt x="1901434" y="1079500"/>
                  </a:lnTo>
                  <a:lnTo>
                    <a:pt x="1901513" y="1092200"/>
                  </a:lnTo>
                  <a:close/>
                </a:path>
                <a:path w="2077720" h="2222500">
                  <a:moveTo>
                    <a:pt x="1906152" y="1092200"/>
                  </a:moveTo>
                  <a:lnTo>
                    <a:pt x="1904159" y="1092200"/>
                  </a:lnTo>
                  <a:lnTo>
                    <a:pt x="1904534" y="1079500"/>
                  </a:lnTo>
                  <a:lnTo>
                    <a:pt x="1906243" y="1079500"/>
                  </a:lnTo>
                  <a:lnTo>
                    <a:pt x="1906152" y="1092200"/>
                  </a:lnTo>
                  <a:close/>
                </a:path>
                <a:path w="2077720" h="2222500">
                  <a:moveTo>
                    <a:pt x="1910979" y="1092200"/>
                  </a:moveTo>
                  <a:lnTo>
                    <a:pt x="1907856" y="1092200"/>
                  </a:lnTo>
                  <a:lnTo>
                    <a:pt x="1907702" y="1079500"/>
                  </a:lnTo>
                  <a:lnTo>
                    <a:pt x="1911955" y="1079500"/>
                  </a:lnTo>
                  <a:lnTo>
                    <a:pt x="1910979" y="1092200"/>
                  </a:lnTo>
                  <a:close/>
                </a:path>
                <a:path w="2077720" h="2222500">
                  <a:moveTo>
                    <a:pt x="1920529" y="1092200"/>
                  </a:moveTo>
                  <a:lnTo>
                    <a:pt x="1916140" y="1092200"/>
                  </a:lnTo>
                  <a:lnTo>
                    <a:pt x="1915101" y="1079500"/>
                  </a:lnTo>
                  <a:lnTo>
                    <a:pt x="1921517" y="1079500"/>
                  </a:lnTo>
                  <a:lnTo>
                    <a:pt x="1920529" y="1092200"/>
                  </a:lnTo>
                  <a:close/>
                </a:path>
                <a:path w="2077720" h="2222500">
                  <a:moveTo>
                    <a:pt x="1925151" y="1092200"/>
                  </a:moveTo>
                  <a:lnTo>
                    <a:pt x="1922733" y="1092200"/>
                  </a:lnTo>
                  <a:lnTo>
                    <a:pt x="1922375" y="1079500"/>
                  </a:lnTo>
                  <a:lnTo>
                    <a:pt x="1925350" y="1079500"/>
                  </a:lnTo>
                  <a:lnTo>
                    <a:pt x="1925151" y="1092200"/>
                  </a:lnTo>
                  <a:close/>
                </a:path>
                <a:path w="2077720" h="2222500">
                  <a:moveTo>
                    <a:pt x="1927877" y="1092200"/>
                  </a:moveTo>
                  <a:lnTo>
                    <a:pt x="1927065" y="1079500"/>
                  </a:lnTo>
                  <a:lnTo>
                    <a:pt x="1932488" y="1079500"/>
                  </a:lnTo>
                  <a:lnTo>
                    <a:pt x="1927877" y="1092200"/>
                  </a:lnTo>
                  <a:close/>
                </a:path>
                <a:path w="2077720" h="2222500">
                  <a:moveTo>
                    <a:pt x="1955979" y="1092200"/>
                  </a:moveTo>
                  <a:lnTo>
                    <a:pt x="1935827" y="1092200"/>
                  </a:lnTo>
                  <a:lnTo>
                    <a:pt x="1934066" y="1079500"/>
                  </a:lnTo>
                  <a:lnTo>
                    <a:pt x="1957302" y="1079500"/>
                  </a:lnTo>
                  <a:lnTo>
                    <a:pt x="1955979" y="1092200"/>
                  </a:lnTo>
                  <a:close/>
                </a:path>
                <a:path w="2077720" h="2222500">
                  <a:moveTo>
                    <a:pt x="1965512" y="1092200"/>
                  </a:moveTo>
                  <a:lnTo>
                    <a:pt x="1963343" y="1092200"/>
                  </a:lnTo>
                  <a:lnTo>
                    <a:pt x="1963082" y="1079500"/>
                  </a:lnTo>
                  <a:lnTo>
                    <a:pt x="1965626" y="1079500"/>
                  </a:lnTo>
                  <a:lnTo>
                    <a:pt x="1965512" y="1092200"/>
                  </a:lnTo>
                  <a:close/>
                </a:path>
                <a:path w="2077720" h="2222500">
                  <a:moveTo>
                    <a:pt x="1972315" y="1092200"/>
                  </a:moveTo>
                  <a:lnTo>
                    <a:pt x="1967846" y="1092200"/>
                  </a:lnTo>
                  <a:lnTo>
                    <a:pt x="1968175" y="1079500"/>
                  </a:lnTo>
                  <a:lnTo>
                    <a:pt x="1974115" y="1079500"/>
                  </a:lnTo>
                  <a:lnTo>
                    <a:pt x="1972315" y="1092200"/>
                  </a:lnTo>
                  <a:close/>
                </a:path>
                <a:path w="2077720" h="2222500">
                  <a:moveTo>
                    <a:pt x="1999451" y="1092200"/>
                  </a:moveTo>
                  <a:lnTo>
                    <a:pt x="1980508" y="1092200"/>
                  </a:lnTo>
                  <a:lnTo>
                    <a:pt x="1980650" y="1079500"/>
                  </a:lnTo>
                  <a:lnTo>
                    <a:pt x="1996095" y="1079500"/>
                  </a:lnTo>
                  <a:lnTo>
                    <a:pt x="1999451" y="1092200"/>
                  </a:lnTo>
                  <a:close/>
                </a:path>
                <a:path w="2077720" h="2222500">
                  <a:moveTo>
                    <a:pt x="1561207" y="1104900"/>
                  </a:moveTo>
                  <a:lnTo>
                    <a:pt x="1535297" y="1104900"/>
                  </a:lnTo>
                  <a:lnTo>
                    <a:pt x="1534366" y="1092200"/>
                  </a:lnTo>
                  <a:lnTo>
                    <a:pt x="1560667" y="1092200"/>
                  </a:lnTo>
                  <a:lnTo>
                    <a:pt x="1561207" y="1104900"/>
                  </a:lnTo>
                  <a:close/>
                </a:path>
                <a:path w="2077720" h="2222500">
                  <a:moveTo>
                    <a:pt x="1569713" y="1104900"/>
                  </a:moveTo>
                  <a:lnTo>
                    <a:pt x="1564205" y="1104900"/>
                  </a:lnTo>
                  <a:lnTo>
                    <a:pt x="1564801" y="1092200"/>
                  </a:lnTo>
                  <a:lnTo>
                    <a:pt x="1569366" y="1092200"/>
                  </a:lnTo>
                  <a:lnTo>
                    <a:pt x="1569713" y="1104900"/>
                  </a:lnTo>
                  <a:close/>
                </a:path>
                <a:path w="2077720" h="2222500">
                  <a:moveTo>
                    <a:pt x="1690017" y="1104900"/>
                  </a:moveTo>
                  <a:lnTo>
                    <a:pt x="1574647" y="1104900"/>
                  </a:lnTo>
                  <a:lnTo>
                    <a:pt x="1574545" y="1092200"/>
                  </a:lnTo>
                  <a:lnTo>
                    <a:pt x="1689086" y="1092200"/>
                  </a:lnTo>
                  <a:lnTo>
                    <a:pt x="1690017" y="1104900"/>
                  </a:lnTo>
                  <a:close/>
                </a:path>
                <a:path w="2077720" h="2222500">
                  <a:moveTo>
                    <a:pt x="1704383" y="1104900"/>
                  </a:moveTo>
                  <a:lnTo>
                    <a:pt x="1702844" y="1104900"/>
                  </a:lnTo>
                  <a:lnTo>
                    <a:pt x="1702821" y="1092200"/>
                  </a:lnTo>
                  <a:lnTo>
                    <a:pt x="1703537" y="1092200"/>
                  </a:lnTo>
                  <a:lnTo>
                    <a:pt x="1704383" y="1104900"/>
                  </a:lnTo>
                  <a:close/>
                </a:path>
                <a:path w="2077720" h="2222500">
                  <a:moveTo>
                    <a:pt x="1726897" y="1104900"/>
                  </a:moveTo>
                  <a:lnTo>
                    <a:pt x="1712565" y="1104900"/>
                  </a:lnTo>
                  <a:lnTo>
                    <a:pt x="1710975" y="1092200"/>
                  </a:lnTo>
                  <a:lnTo>
                    <a:pt x="1728055" y="1092200"/>
                  </a:lnTo>
                  <a:lnTo>
                    <a:pt x="1726897" y="1104900"/>
                  </a:lnTo>
                  <a:close/>
                </a:path>
                <a:path w="2077720" h="2222500">
                  <a:moveTo>
                    <a:pt x="1735732" y="1104900"/>
                  </a:moveTo>
                  <a:lnTo>
                    <a:pt x="1729418" y="1104900"/>
                  </a:lnTo>
                  <a:lnTo>
                    <a:pt x="1728055" y="1092200"/>
                  </a:lnTo>
                  <a:lnTo>
                    <a:pt x="1736005" y="1092200"/>
                  </a:lnTo>
                  <a:lnTo>
                    <a:pt x="1735732" y="1104900"/>
                  </a:lnTo>
                  <a:close/>
                </a:path>
                <a:path w="2077720" h="2222500">
                  <a:moveTo>
                    <a:pt x="1749280" y="1104900"/>
                  </a:moveTo>
                  <a:lnTo>
                    <a:pt x="1741138" y="1104900"/>
                  </a:lnTo>
                  <a:lnTo>
                    <a:pt x="1741336" y="1092200"/>
                  </a:lnTo>
                  <a:lnTo>
                    <a:pt x="1748480" y="1092200"/>
                  </a:lnTo>
                  <a:lnTo>
                    <a:pt x="1749280" y="1104900"/>
                  </a:lnTo>
                  <a:close/>
                </a:path>
                <a:path w="2077720" h="2222500">
                  <a:moveTo>
                    <a:pt x="1798329" y="1104900"/>
                  </a:moveTo>
                  <a:lnTo>
                    <a:pt x="1756179" y="1104900"/>
                  </a:lnTo>
                  <a:lnTo>
                    <a:pt x="1755708" y="1092200"/>
                  </a:lnTo>
                  <a:lnTo>
                    <a:pt x="1798408" y="1092200"/>
                  </a:lnTo>
                  <a:lnTo>
                    <a:pt x="1798329" y="1104900"/>
                  </a:lnTo>
                  <a:close/>
                </a:path>
                <a:path w="2077720" h="2222500">
                  <a:moveTo>
                    <a:pt x="1808964" y="1104900"/>
                  </a:moveTo>
                  <a:lnTo>
                    <a:pt x="1798772" y="1104900"/>
                  </a:lnTo>
                  <a:lnTo>
                    <a:pt x="1799425" y="1092200"/>
                  </a:lnTo>
                  <a:lnTo>
                    <a:pt x="1808913" y="1092200"/>
                  </a:lnTo>
                  <a:lnTo>
                    <a:pt x="1808964" y="1104900"/>
                  </a:lnTo>
                  <a:close/>
                </a:path>
                <a:path w="2077720" h="2222500">
                  <a:moveTo>
                    <a:pt x="1840370" y="1104900"/>
                  </a:moveTo>
                  <a:lnTo>
                    <a:pt x="1824630" y="1104900"/>
                  </a:lnTo>
                  <a:lnTo>
                    <a:pt x="1823949" y="1092200"/>
                  </a:lnTo>
                  <a:lnTo>
                    <a:pt x="1839479" y="1092200"/>
                  </a:lnTo>
                  <a:lnTo>
                    <a:pt x="1840370" y="1104900"/>
                  </a:lnTo>
                  <a:close/>
                </a:path>
                <a:path w="2077720" h="2222500">
                  <a:moveTo>
                    <a:pt x="1918644" y="1104900"/>
                  </a:moveTo>
                  <a:lnTo>
                    <a:pt x="1842704" y="1104900"/>
                  </a:lnTo>
                  <a:lnTo>
                    <a:pt x="1844481" y="1092200"/>
                  </a:lnTo>
                  <a:lnTo>
                    <a:pt x="1920325" y="1092200"/>
                  </a:lnTo>
                  <a:lnTo>
                    <a:pt x="1918644" y="1104900"/>
                  </a:lnTo>
                  <a:close/>
                </a:path>
                <a:path w="2077720" h="2222500">
                  <a:moveTo>
                    <a:pt x="1958170" y="1104900"/>
                  </a:moveTo>
                  <a:lnTo>
                    <a:pt x="1936326" y="1104900"/>
                  </a:lnTo>
                  <a:lnTo>
                    <a:pt x="1937263" y="1092200"/>
                  </a:lnTo>
                  <a:lnTo>
                    <a:pt x="1959005" y="1092200"/>
                  </a:lnTo>
                  <a:lnTo>
                    <a:pt x="1958170" y="1104900"/>
                  </a:lnTo>
                  <a:close/>
                </a:path>
                <a:path w="2077720" h="2222500">
                  <a:moveTo>
                    <a:pt x="1998531" y="1104900"/>
                  </a:moveTo>
                  <a:lnTo>
                    <a:pt x="1970810" y="1104900"/>
                  </a:lnTo>
                  <a:lnTo>
                    <a:pt x="1975029" y="1092200"/>
                  </a:lnTo>
                  <a:lnTo>
                    <a:pt x="1998611" y="1092200"/>
                  </a:lnTo>
                  <a:lnTo>
                    <a:pt x="1998531" y="1104900"/>
                  </a:lnTo>
                  <a:close/>
                </a:path>
                <a:path w="2077720" h="2222500">
                  <a:moveTo>
                    <a:pt x="2008695" y="1104900"/>
                  </a:moveTo>
                  <a:lnTo>
                    <a:pt x="2007934" y="1104900"/>
                  </a:lnTo>
                  <a:lnTo>
                    <a:pt x="2007520" y="1092200"/>
                  </a:lnTo>
                  <a:lnTo>
                    <a:pt x="2009416" y="1092200"/>
                  </a:lnTo>
                  <a:lnTo>
                    <a:pt x="2008695" y="1104900"/>
                  </a:lnTo>
                  <a:close/>
                </a:path>
                <a:path w="2077720" h="2222500">
                  <a:moveTo>
                    <a:pt x="2036984" y="1104900"/>
                  </a:moveTo>
                  <a:lnTo>
                    <a:pt x="2011920" y="1104900"/>
                  </a:lnTo>
                  <a:lnTo>
                    <a:pt x="2010966" y="1092200"/>
                  </a:lnTo>
                  <a:lnTo>
                    <a:pt x="2036711" y="1092200"/>
                  </a:lnTo>
                  <a:lnTo>
                    <a:pt x="2036984" y="1104900"/>
                  </a:lnTo>
                  <a:close/>
                </a:path>
                <a:path w="2077720" h="2222500">
                  <a:moveTo>
                    <a:pt x="2049476" y="1104900"/>
                  </a:moveTo>
                  <a:lnTo>
                    <a:pt x="2043003" y="1104900"/>
                  </a:lnTo>
                  <a:lnTo>
                    <a:pt x="2043003" y="1092200"/>
                  </a:lnTo>
                  <a:lnTo>
                    <a:pt x="2051446" y="1092200"/>
                  </a:lnTo>
                  <a:lnTo>
                    <a:pt x="2049476" y="1104900"/>
                  </a:lnTo>
                  <a:close/>
                </a:path>
                <a:path w="2077720" h="2222500">
                  <a:moveTo>
                    <a:pt x="2057249" y="1104900"/>
                  </a:moveTo>
                  <a:lnTo>
                    <a:pt x="2057056" y="1092200"/>
                  </a:lnTo>
                  <a:lnTo>
                    <a:pt x="2057437" y="1092200"/>
                  </a:lnTo>
                  <a:lnTo>
                    <a:pt x="2057249" y="1104900"/>
                  </a:lnTo>
                  <a:close/>
                </a:path>
                <a:path w="2077720" h="2222500">
                  <a:moveTo>
                    <a:pt x="2070332" y="1104900"/>
                  </a:moveTo>
                  <a:lnTo>
                    <a:pt x="2060463" y="1104900"/>
                  </a:lnTo>
                  <a:lnTo>
                    <a:pt x="2064466" y="1092200"/>
                  </a:lnTo>
                  <a:lnTo>
                    <a:pt x="2071189" y="1092200"/>
                  </a:lnTo>
                  <a:lnTo>
                    <a:pt x="2070332" y="1104900"/>
                  </a:lnTo>
                  <a:close/>
                </a:path>
                <a:path w="2077720" h="2222500">
                  <a:moveTo>
                    <a:pt x="1553655" y="1117600"/>
                  </a:moveTo>
                  <a:lnTo>
                    <a:pt x="1485323" y="1117600"/>
                  </a:lnTo>
                  <a:lnTo>
                    <a:pt x="1486396" y="1104900"/>
                  </a:lnTo>
                  <a:lnTo>
                    <a:pt x="1553626" y="1104900"/>
                  </a:lnTo>
                  <a:lnTo>
                    <a:pt x="1553655" y="1117600"/>
                  </a:lnTo>
                  <a:close/>
                </a:path>
                <a:path w="2077720" h="2222500">
                  <a:moveTo>
                    <a:pt x="1671864" y="1117600"/>
                  </a:moveTo>
                  <a:lnTo>
                    <a:pt x="1556062" y="1117600"/>
                  </a:lnTo>
                  <a:lnTo>
                    <a:pt x="1556090" y="1104900"/>
                  </a:lnTo>
                  <a:lnTo>
                    <a:pt x="1670768" y="1104900"/>
                  </a:lnTo>
                  <a:lnTo>
                    <a:pt x="1671864" y="1117600"/>
                  </a:lnTo>
                  <a:close/>
                </a:path>
                <a:path w="2077720" h="2222500">
                  <a:moveTo>
                    <a:pt x="1707960" y="1117600"/>
                  </a:moveTo>
                  <a:lnTo>
                    <a:pt x="1676406" y="1117600"/>
                  </a:lnTo>
                  <a:lnTo>
                    <a:pt x="1676832" y="1104900"/>
                  </a:lnTo>
                  <a:lnTo>
                    <a:pt x="1708244" y="1104900"/>
                  </a:lnTo>
                  <a:lnTo>
                    <a:pt x="1707960" y="1117600"/>
                  </a:lnTo>
                  <a:close/>
                </a:path>
                <a:path w="2077720" h="2222500">
                  <a:moveTo>
                    <a:pt x="1753948" y="1117600"/>
                  </a:moveTo>
                  <a:lnTo>
                    <a:pt x="1710856" y="1117600"/>
                  </a:lnTo>
                  <a:lnTo>
                    <a:pt x="1711350" y="1104900"/>
                  </a:lnTo>
                  <a:lnTo>
                    <a:pt x="1753255" y="1104900"/>
                  </a:lnTo>
                  <a:lnTo>
                    <a:pt x="1753948" y="1117600"/>
                  </a:lnTo>
                  <a:close/>
                </a:path>
                <a:path w="2077720" h="2222500">
                  <a:moveTo>
                    <a:pt x="1792912" y="1117600"/>
                  </a:moveTo>
                  <a:lnTo>
                    <a:pt x="1767326" y="1117600"/>
                  </a:lnTo>
                  <a:lnTo>
                    <a:pt x="1768177" y="1104900"/>
                  </a:lnTo>
                  <a:lnTo>
                    <a:pt x="1792855" y="1104900"/>
                  </a:lnTo>
                  <a:lnTo>
                    <a:pt x="1792912" y="1117600"/>
                  </a:lnTo>
                  <a:close/>
                </a:path>
                <a:path w="2077720" h="2222500">
                  <a:moveTo>
                    <a:pt x="1808112" y="1117600"/>
                  </a:moveTo>
                  <a:lnTo>
                    <a:pt x="1797846" y="1117600"/>
                  </a:lnTo>
                  <a:lnTo>
                    <a:pt x="1797920" y="1104900"/>
                  </a:lnTo>
                  <a:lnTo>
                    <a:pt x="1805676" y="1104900"/>
                  </a:lnTo>
                  <a:lnTo>
                    <a:pt x="1808112" y="1117600"/>
                  </a:lnTo>
                  <a:close/>
                </a:path>
                <a:path w="2077720" h="2222500">
                  <a:moveTo>
                    <a:pt x="1832279" y="1117600"/>
                  </a:moveTo>
                  <a:lnTo>
                    <a:pt x="1810486" y="1117600"/>
                  </a:lnTo>
                  <a:lnTo>
                    <a:pt x="1813058" y="1104900"/>
                  </a:lnTo>
                  <a:lnTo>
                    <a:pt x="1832398" y="1104900"/>
                  </a:lnTo>
                  <a:lnTo>
                    <a:pt x="1832279" y="1117600"/>
                  </a:lnTo>
                  <a:close/>
                </a:path>
                <a:path w="2077720" h="2222500">
                  <a:moveTo>
                    <a:pt x="1841483" y="1117600"/>
                  </a:moveTo>
                  <a:lnTo>
                    <a:pt x="1837917" y="1117600"/>
                  </a:lnTo>
                  <a:lnTo>
                    <a:pt x="1838945" y="1104900"/>
                  </a:lnTo>
                  <a:lnTo>
                    <a:pt x="1840915" y="1104900"/>
                  </a:lnTo>
                  <a:lnTo>
                    <a:pt x="1841483" y="1117600"/>
                  </a:lnTo>
                  <a:close/>
                </a:path>
                <a:path w="2077720" h="2222500">
                  <a:moveTo>
                    <a:pt x="1862339" y="1117600"/>
                  </a:moveTo>
                  <a:lnTo>
                    <a:pt x="1844209" y="1117600"/>
                  </a:lnTo>
                  <a:lnTo>
                    <a:pt x="1843868" y="1104900"/>
                  </a:lnTo>
                  <a:lnTo>
                    <a:pt x="1862731" y="1104900"/>
                  </a:lnTo>
                  <a:lnTo>
                    <a:pt x="1862339" y="1117600"/>
                  </a:lnTo>
                  <a:close/>
                </a:path>
                <a:path w="2077720" h="2222500">
                  <a:moveTo>
                    <a:pt x="1905374" y="1117600"/>
                  </a:moveTo>
                  <a:lnTo>
                    <a:pt x="1869193" y="1117600"/>
                  </a:lnTo>
                  <a:lnTo>
                    <a:pt x="1869391" y="1104900"/>
                  </a:lnTo>
                  <a:lnTo>
                    <a:pt x="1906692" y="1104900"/>
                  </a:lnTo>
                  <a:lnTo>
                    <a:pt x="1905374" y="1117600"/>
                  </a:lnTo>
                  <a:close/>
                </a:path>
                <a:path w="2077720" h="2222500">
                  <a:moveTo>
                    <a:pt x="1943804" y="1117600"/>
                  </a:moveTo>
                  <a:lnTo>
                    <a:pt x="1912052" y="1117600"/>
                  </a:lnTo>
                  <a:lnTo>
                    <a:pt x="1910195" y="1104900"/>
                  </a:lnTo>
                  <a:lnTo>
                    <a:pt x="1943946" y="1104900"/>
                  </a:lnTo>
                  <a:lnTo>
                    <a:pt x="1943804" y="1117600"/>
                  </a:lnTo>
                  <a:close/>
                </a:path>
                <a:path w="2077720" h="2222500">
                  <a:moveTo>
                    <a:pt x="1962503" y="1117600"/>
                  </a:moveTo>
                  <a:lnTo>
                    <a:pt x="1953548" y="1117600"/>
                  </a:lnTo>
                  <a:lnTo>
                    <a:pt x="1953866" y="1104900"/>
                  </a:lnTo>
                  <a:lnTo>
                    <a:pt x="1960561" y="1104900"/>
                  </a:lnTo>
                  <a:lnTo>
                    <a:pt x="1962503" y="1117600"/>
                  </a:lnTo>
                  <a:close/>
                </a:path>
                <a:path w="2077720" h="2222500">
                  <a:moveTo>
                    <a:pt x="2075891" y="1155700"/>
                  </a:moveTo>
                  <a:lnTo>
                    <a:pt x="2062655" y="1155700"/>
                  </a:lnTo>
                  <a:lnTo>
                    <a:pt x="2064018" y="1143000"/>
                  </a:lnTo>
                  <a:lnTo>
                    <a:pt x="2069906" y="1143000"/>
                  </a:lnTo>
                  <a:lnTo>
                    <a:pt x="2070622" y="1130300"/>
                  </a:lnTo>
                  <a:lnTo>
                    <a:pt x="2066942" y="1130300"/>
                  </a:lnTo>
                  <a:lnTo>
                    <a:pt x="2068447" y="1117600"/>
                  </a:lnTo>
                  <a:lnTo>
                    <a:pt x="1976289" y="1117600"/>
                  </a:lnTo>
                  <a:lnTo>
                    <a:pt x="1975256" y="1104900"/>
                  </a:lnTo>
                  <a:lnTo>
                    <a:pt x="2077504" y="1104900"/>
                  </a:lnTo>
                  <a:lnTo>
                    <a:pt x="2077415" y="1117600"/>
                  </a:lnTo>
                  <a:lnTo>
                    <a:pt x="2077111" y="1130450"/>
                  </a:lnTo>
                  <a:lnTo>
                    <a:pt x="2076608" y="1143000"/>
                  </a:lnTo>
                  <a:lnTo>
                    <a:pt x="2075891" y="1155700"/>
                  </a:lnTo>
                  <a:close/>
                </a:path>
                <a:path w="2077720" h="2222500">
                  <a:moveTo>
                    <a:pt x="1688029" y="1130300"/>
                  </a:moveTo>
                  <a:lnTo>
                    <a:pt x="1529216" y="1130300"/>
                  </a:lnTo>
                  <a:lnTo>
                    <a:pt x="1529397" y="1117600"/>
                  </a:lnTo>
                  <a:lnTo>
                    <a:pt x="1688586" y="1117600"/>
                  </a:lnTo>
                  <a:lnTo>
                    <a:pt x="1688029" y="1130300"/>
                  </a:lnTo>
                  <a:close/>
                </a:path>
                <a:path w="2077720" h="2222500">
                  <a:moveTo>
                    <a:pt x="1705558" y="1130300"/>
                  </a:moveTo>
                  <a:lnTo>
                    <a:pt x="1696320" y="1130300"/>
                  </a:lnTo>
                  <a:lnTo>
                    <a:pt x="1694923" y="1117600"/>
                  </a:lnTo>
                  <a:lnTo>
                    <a:pt x="1705195" y="1117600"/>
                  </a:lnTo>
                  <a:lnTo>
                    <a:pt x="1705558" y="1130300"/>
                  </a:lnTo>
                  <a:close/>
                </a:path>
                <a:path w="2077720" h="2222500">
                  <a:moveTo>
                    <a:pt x="1709169" y="1130300"/>
                  </a:moveTo>
                  <a:lnTo>
                    <a:pt x="1707943" y="1130300"/>
                  </a:lnTo>
                  <a:lnTo>
                    <a:pt x="1707767" y="1117600"/>
                  </a:lnTo>
                  <a:lnTo>
                    <a:pt x="1708539" y="1117600"/>
                  </a:lnTo>
                  <a:lnTo>
                    <a:pt x="1709097" y="1120835"/>
                  </a:lnTo>
                  <a:lnTo>
                    <a:pt x="1709169" y="1130300"/>
                  </a:lnTo>
                  <a:close/>
                </a:path>
                <a:path w="2077720" h="2222500">
                  <a:moveTo>
                    <a:pt x="1750518" y="1130300"/>
                  </a:moveTo>
                  <a:lnTo>
                    <a:pt x="1710731" y="1130300"/>
                  </a:lnTo>
                  <a:lnTo>
                    <a:pt x="1709097" y="1120835"/>
                  </a:lnTo>
                  <a:lnTo>
                    <a:pt x="1709073" y="1117600"/>
                  </a:lnTo>
                  <a:lnTo>
                    <a:pt x="1749558" y="1117600"/>
                  </a:lnTo>
                  <a:lnTo>
                    <a:pt x="1750518" y="1130300"/>
                  </a:lnTo>
                  <a:close/>
                </a:path>
                <a:path w="2077720" h="2222500">
                  <a:moveTo>
                    <a:pt x="1800589" y="1130300"/>
                  </a:moveTo>
                  <a:lnTo>
                    <a:pt x="1751194" y="1130300"/>
                  </a:lnTo>
                  <a:lnTo>
                    <a:pt x="1751847" y="1117600"/>
                  </a:lnTo>
                  <a:lnTo>
                    <a:pt x="1801225" y="1117600"/>
                  </a:lnTo>
                  <a:lnTo>
                    <a:pt x="1800589" y="1130300"/>
                  </a:lnTo>
                  <a:close/>
                </a:path>
                <a:path w="2077720" h="2222500">
                  <a:moveTo>
                    <a:pt x="1827038" y="1130300"/>
                  </a:moveTo>
                  <a:lnTo>
                    <a:pt x="1808425" y="1130300"/>
                  </a:lnTo>
                  <a:lnTo>
                    <a:pt x="1806977" y="1117600"/>
                  </a:lnTo>
                  <a:lnTo>
                    <a:pt x="1827708" y="1117600"/>
                  </a:lnTo>
                  <a:lnTo>
                    <a:pt x="1827038" y="1130300"/>
                  </a:lnTo>
                  <a:close/>
                </a:path>
                <a:path w="2077720" h="2222500">
                  <a:moveTo>
                    <a:pt x="1886648" y="1130300"/>
                  </a:moveTo>
                  <a:lnTo>
                    <a:pt x="1832256" y="1130300"/>
                  </a:lnTo>
                  <a:lnTo>
                    <a:pt x="1836060" y="1117600"/>
                  </a:lnTo>
                  <a:lnTo>
                    <a:pt x="1885353" y="1117600"/>
                  </a:lnTo>
                  <a:lnTo>
                    <a:pt x="1886648" y="1130300"/>
                  </a:lnTo>
                  <a:close/>
                </a:path>
                <a:path w="2077720" h="2222500">
                  <a:moveTo>
                    <a:pt x="1892127" y="1130300"/>
                  </a:moveTo>
                  <a:lnTo>
                    <a:pt x="1888283" y="1130300"/>
                  </a:lnTo>
                  <a:lnTo>
                    <a:pt x="1890253" y="1117600"/>
                  </a:lnTo>
                  <a:lnTo>
                    <a:pt x="1893785" y="1117600"/>
                  </a:lnTo>
                  <a:lnTo>
                    <a:pt x="1892127" y="1130300"/>
                  </a:lnTo>
                  <a:close/>
                </a:path>
                <a:path w="2077720" h="2222500">
                  <a:moveTo>
                    <a:pt x="2063138" y="1130300"/>
                  </a:moveTo>
                  <a:lnTo>
                    <a:pt x="1899412" y="1130300"/>
                  </a:lnTo>
                  <a:lnTo>
                    <a:pt x="1898373" y="1117600"/>
                  </a:lnTo>
                  <a:lnTo>
                    <a:pt x="2061843" y="1117600"/>
                  </a:lnTo>
                  <a:lnTo>
                    <a:pt x="2063138" y="1130300"/>
                  </a:lnTo>
                  <a:close/>
                </a:path>
                <a:path w="2077720" h="2222500">
                  <a:moveTo>
                    <a:pt x="1545875" y="1143000"/>
                  </a:moveTo>
                  <a:lnTo>
                    <a:pt x="1491041" y="1143000"/>
                  </a:lnTo>
                  <a:lnTo>
                    <a:pt x="1492375" y="1130300"/>
                  </a:lnTo>
                  <a:lnTo>
                    <a:pt x="1545722" y="1130300"/>
                  </a:lnTo>
                  <a:lnTo>
                    <a:pt x="1545875" y="1143000"/>
                  </a:lnTo>
                  <a:close/>
                </a:path>
                <a:path w="2077720" h="2222500">
                  <a:moveTo>
                    <a:pt x="1579110" y="1143000"/>
                  </a:moveTo>
                  <a:lnTo>
                    <a:pt x="1553217" y="1143000"/>
                  </a:lnTo>
                  <a:lnTo>
                    <a:pt x="1553490" y="1130300"/>
                  </a:lnTo>
                  <a:lnTo>
                    <a:pt x="1579695" y="1130300"/>
                  </a:lnTo>
                  <a:lnTo>
                    <a:pt x="1579110" y="1143000"/>
                  </a:lnTo>
                  <a:close/>
                </a:path>
                <a:path w="2077720" h="2222500">
                  <a:moveTo>
                    <a:pt x="1609278" y="1143000"/>
                  </a:moveTo>
                  <a:lnTo>
                    <a:pt x="1585350" y="1143000"/>
                  </a:lnTo>
                  <a:lnTo>
                    <a:pt x="1584408" y="1130300"/>
                  </a:lnTo>
                  <a:lnTo>
                    <a:pt x="1609926" y="1130300"/>
                  </a:lnTo>
                  <a:lnTo>
                    <a:pt x="1609278" y="1143000"/>
                  </a:lnTo>
                  <a:close/>
                </a:path>
                <a:path w="2077720" h="2222500">
                  <a:moveTo>
                    <a:pt x="1619516" y="1143000"/>
                  </a:moveTo>
                  <a:lnTo>
                    <a:pt x="1611368" y="1143000"/>
                  </a:lnTo>
                  <a:lnTo>
                    <a:pt x="1612191" y="1130300"/>
                  </a:lnTo>
                  <a:lnTo>
                    <a:pt x="1617904" y="1130300"/>
                  </a:lnTo>
                  <a:lnTo>
                    <a:pt x="1619516" y="1143000"/>
                  </a:lnTo>
                  <a:close/>
                </a:path>
                <a:path w="2077720" h="2222500">
                  <a:moveTo>
                    <a:pt x="1661677" y="1143000"/>
                  </a:moveTo>
                  <a:lnTo>
                    <a:pt x="1632184" y="1143000"/>
                  </a:lnTo>
                  <a:lnTo>
                    <a:pt x="1631656" y="1130300"/>
                  </a:lnTo>
                  <a:lnTo>
                    <a:pt x="1660922" y="1130300"/>
                  </a:lnTo>
                  <a:lnTo>
                    <a:pt x="1661677" y="1143000"/>
                  </a:lnTo>
                  <a:close/>
                </a:path>
                <a:path w="2077720" h="2222500">
                  <a:moveTo>
                    <a:pt x="1665527" y="1143000"/>
                  </a:moveTo>
                  <a:lnTo>
                    <a:pt x="1664953" y="1143000"/>
                  </a:lnTo>
                  <a:lnTo>
                    <a:pt x="1664760" y="1130300"/>
                  </a:lnTo>
                  <a:lnTo>
                    <a:pt x="1665339" y="1130300"/>
                  </a:lnTo>
                  <a:lnTo>
                    <a:pt x="1665527" y="1143000"/>
                  </a:lnTo>
                  <a:close/>
                </a:path>
                <a:path w="2077720" h="2222500">
                  <a:moveTo>
                    <a:pt x="1688319" y="1143000"/>
                  </a:moveTo>
                  <a:lnTo>
                    <a:pt x="1672619" y="1143000"/>
                  </a:lnTo>
                  <a:lnTo>
                    <a:pt x="1672352" y="1130300"/>
                  </a:lnTo>
                  <a:lnTo>
                    <a:pt x="1687649" y="1130300"/>
                  </a:lnTo>
                  <a:lnTo>
                    <a:pt x="1688319" y="1143000"/>
                  </a:lnTo>
                  <a:close/>
                </a:path>
                <a:path w="2077720" h="2222500">
                  <a:moveTo>
                    <a:pt x="1691635" y="1143000"/>
                  </a:moveTo>
                  <a:lnTo>
                    <a:pt x="1688330" y="1143000"/>
                  </a:lnTo>
                  <a:lnTo>
                    <a:pt x="1689051" y="1130300"/>
                  </a:lnTo>
                  <a:lnTo>
                    <a:pt x="1690176" y="1130300"/>
                  </a:lnTo>
                  <a:lnTo>
                    <a:pt x="1691635" y="1143000"/>
                  </a:lnTo>
                  <a:close/>
                </a:path>
                <a:path w="2077720" h="2222500">
                  <a:moveTo>
                    <a:pt x="1734324" y="1143000"/>
                  </a:moveTo>
                  <a:lnTo>
                    <a:pt x="1691692" y="1143000"/>
                  </a:lnTo>
                  <a:lnTo>
                    <a:pt x="1692339" y="1130300"/>
                  </a:lnTo>
                  <a:lnTo>
                    <a:pt x="1732768" y="1130300"/>
                  </a:lnTo>
                  <a:lnTo>
                    <a:pt x="1734324" y="1143000"/>
                  </a:lnTo>
                  <a:close/>
                </a:path>
                <a:path w="2077720" h="2222500">
                  <a:moveTo>
                    <a:pt x="1769455" y="1143000"/>
                  </a:moveTo>
                  <a:lnTo>
                    <a:pt x="1736186" y="1143000"/>
                  </a:lnTo>
                  <a:lnTo>
                    <a:pt x="1736641" y="1130300"/>
                  </a:lnTo>
                  <a:lnTo>
                    <a:pt x="1768382" y="1130300"/>
                  </a:lnTo>
                  <a:lnTo>
                    <a:pt x="1769455" y="1143000"/>
                  </a:lnTo>
                  <a:close/>
                </a:path>
                <a:path w="2077720" h="2222500">
                  <a:moveTo>
                    <a:pt x="1786172" y="1143000"/>
                  </a:moveTo>
                  <a:lnTo>
                    <a:pt x="1773441" y="1143000"/>
                  </a:lnTo>
                  <a:lnTo>
                    <a:pt x="1774679" y="1130300"/>
                  </a:lnTo>
                  <a:lnTo>
                    <a:pt x="1789278" y="1130300"/>
                  </a:lnTo>
                  <a:lnTo>
                    <a:pt x="1786172" y="1143000"/>
                  </a:lnTo>
                  <a:close/>
                </a:path>
                <a:path w="2077720" h="2222500">
                  <a:moveTo>
                    <a:pt x="1792639" y="1143000"/>
                  </a:moveTo>
                  <a:lnTo>
                    <a:pt x="1791123" y="1143000"/>
                  </a:lnTo>
                  <a:lnTo>
                    <a:pt x="1789278" y="1130300"/>
                  </a:lnTo>
                  <a:lnTo>
                    <a:pt x="1791026" y="1130300"/>
                  </a:lnTo>
                  <a:lnTo>
                    <a:pt x="1792639" y="1143000"/>
                  </a:lnTo>
                  <a:close/>
                </a:path>
                <a:path w="2077720" h="2222500">
                  <a:moveTo>
                    <a:pt x="1806590" y="1143000"/>
                  </a:moveTo>
                  <a:lnTo>
                    <a:pt x="1799141" y="1143000"/>
                  </a:lnTo>
                  <a:lnTo>
                    <a:pt x="1799674" y="1130300"/>
                  </a:lnTo>
                  <a:lnTo>
                    <a:pt x="1807402" y="1130300"/>
                  </a:lnTo>
                  <a:lnTo>
                    <a:pt x="1807410" y="1130450"/>
                  </a:lnTo>
                  <a:lnTo>
                    <a:pt x="1806590" y="1143000"/>
                  </a:lnTo>
                  <a:close/>
                </a:path>
                <a:path w="2077720" h="2222500">
                  <a:moveTo>
                    <a:pt x="1883729" y="1143000"/>
                  </a:moveTo>
                  <a:lnTo>
                    <a:pt x="1808016" y="1143000"/>
                  </a:lnTo>
                  <a:lnTo>
                    <a:pt x="1807410" y="1130450"/>
                  </a:lnTo>
                  <a:lnTo>
                    <a:pt x="1807419" y="1130300"/>
                  </a:lnTo>
                  <a:lnTo>
                    <a:pt x="1882639" y="1130300"/>
                  </a:lnTo>
                  <a:lnTo>
                    <a:pt x="1883729" y="1143000"/>
                  </a:lnTo>
                  <a:close/>
                </a:path>
                <a:path w="2077720" h="2222500">
                  <a:moveTo>
                    <a:pt x="1906249" y="1143000"/>
                  </a:moveTo>
                  <a:lnTo>
                    <a:pt x="1886682" y="1143000"/>
                  </a:lnTo>
                  <a:lnTo>
                    <a:pt x="1889555" y="1130300"/>
                  </a:lnTo>
                  <a:lnTo>
                    <a:pt x="1907089" y="1130300"/>
                  </a:lnTo>
                  <a:lnTo>
                    <a:pt x="1906249" y="1143000"/>
                  </a:lnTo>
                  <a:close/>
                </a:path>
                <a:path w="2077720" h="2222500">
                  <a:moveTo>
                    <a:pt x="1918485" y="1143000"/>
                  </a:moveTo>
                  <a:lnTo>
                    <a:pt x="1907901" y="1143000"/>
                  </a:lnTo>
                  <a:lnTo>
                    <a:pt x="1907089" y="1130300"/>
                  </a:lnTo>
                  <a:lnTo>
                    <a:pt x="1915885" y="1130300"/>
                  </a:lnTo>
                  <a:lnTo>
                    <a:pt x="1918485" y="1143000"/>
                  </a:lnTo>
                  <a:close/>
                </a:path>
                <a:path w="2077720" h="2222500">
                  <a:moveTo>
                    <a:pt x="2007014" y="1143000"/>
                  </a:moveTo>
                  <a:lnTo>
                    <a:pt x="1927020" y="1143000"/>
                  </a:lnTo>
                  <a:lnTo>
                    <a:pt x="1925714" y="1130300"/>
                  </a:lnTo>
                  <a:lnTo>
                    <a:pt x="2007457" y="1130300"/>
                  </a:lnTo>
                  <a:lnTo>
                    <a:pt x="2007014" y="1143000"/>
                  </a:lnTo>
                  <a:close/>
                </a:path>
                <a:path w="2077720" h="2222500">
                  <a:moveTo>
                    <a:pt x="2033617" y="1143000"/>
                  </a:moveTo>
                  <a:lnTo>
                    <a:pt x="2019626" y="1143000"/>
                  </a:lnTo>
                  <a:lnTo>
                    <a:pt x="2021954" y="1130300"/>
                  </a:lnTo>
                  <a:lnTo>
                    <a:pt x="2034951" y="1130300"/>
                  </a:lnTo>
                  <a:lnTo>
                    <a:pt x="2033617" y="1143000"/>
                  </a:lnTo>
                  <a:close/>
                </a:path>
                <a:path w="2077720" h="2222500">
                  <a:moveTo>
                    <a:pt x="2069213" y="1143000"/>
                  </a:moveTo>
                  <a:lnTo>
                    <a:pt x="2040828" y="1143000"/>
                  </a:lnTo>
                  <a:lnTo>
                    <a:pt x="2041441" y="1130300"/>
                  </a:lnTo>
                  <a:lnTo>
                    <a:pt x="2067885" y="1130300"/>
                  </a:lnTo>
                  <a:lnTo>
                    <a:pt x="2069213" y="1143000"/>
                  </a:lnTo>
                  <a:close/>
                </a:path>
                <a:path w="2077720" h="2222500">
                  <a:moveTo>
                    <a:pt x="1569287" y="1155700"/>
                  </a:moveTo>
                  <a:lnTo>
                    <a:pt x="1540169" y="1155700"/>
                  </a:lnTo>
                  <a:lnTo>
                    <a:pt x="1541174" y="1143000"/>
                  </a:lnTo>
                  <a:lnTo>
                    <a:pt x="1570916" y="1143000"/>
                  </a:lnTo>
                  <a:lnTo>
                    <a:pt x="1569287" y="1155700"/>
                  </a:lnTo>
                  <a:close/>
                </a:path>
                <a:path w="2077720" h="2222500">
                  <a:moveTo>
                    <a:pt x="1594719" y="1155700"/>
                  </a:moveTo>
                  <a:lnTo>
                    <a:pt x="1578468" y="1155700"/>
                  </a:lnTo>
                  <a:lnTo>
                    <a:pt x="1578752" y="1143000"/>
                  </a:lnTo>
                  <a:lnTo>
                    <a:pt x="1595191" y="1143000"/>
                  </a:lnTo>
                  <a:lnTo>
                    <a:pt x="1594719" y="1155700"/>
                  </a:lnTo>
                  <a:close/>
                </a:path>
                <a:path w="2077720" h="2222500">
                  <a:moveTo>
                    <a:pt x="1609574" y="1155700"/>
                  </a:moveTo>
                  <a:lnTo>
                    <a:pt x="1600119" y="1155700"/>
                  </a:lnTo>
                  <a:lnTo>
                    <a:pt x="1598819" y="1143000"/>
                  </a:lnTo>
                  <a:lnTo>
                    <a:pt x="1610891" y="1143000"/>
                  </a:lnTo>
                  <a:lnTo>
                    <a:pt x="1609574" y="1155700"/>
                  </a:lnTo>
                  <a:close/>
                </a:path>
                <a:path w="2077720" h="2222500">
                  <a:moveTo>
                    <a:pt x="1656669" y="1155700"/>
                  </a:moveTo>
                  <a:lnTo>
                    <a:pt x="1628471" y="1155700"/>
                  </a:lnTo>
                  <a:lnTo>
                    <a:pt x="1629663" y="1143000"/>
                  </a:lnTo>
                  <a:lnTo>
                    <a:pt x="1657804" y="1143000"/>
                  </a:lnTo>
                  <a:lnTo>
                    <a:pt x="1656669" y="1155700"/>
                  </a:lnTo>
                  <a:close/>
                </a:path>
                <a:path w="2077720" h="2222500">
                  <a:moveTo>
                    <a:pt x="1704110" y="1155700"/>
                  </a:moveTo>
                  <a:lnTo>
                    <a:pt x="1661637" y="1155700"/>
                  </a:lnTo>
                  <a:lnTo>
                    <a:pt x="1659621" y="1143000"/>
                  </a:lnTo>
                  <a:lnTo>
                    <a:pt x="1704400" y="1143000"/>
                  </a:lnTo>
                  <a:lnTo>
                    <a:pt x="1704110" y="1155700"/>
                  </a:lnTo>
                  <a:close/>
                </a:path>
                <a:path w="2077720" h="2222500">
                  <a:moveTo>
                    <a:pt x="1738832" y="1155700"/>
                  </a:moveTo>
                  <a:lnTo>
                    <a:pt x="1709232" y="1155700"/>
                  </a:lnTo>
                  <a:lnTo>
                    <a:pt x="1708204" y="1143000"/>
                  </a:lnTo>
                  <a:lnTo>
                    <a:pt x="1736959" y="1143000"/>
                  </a:lnTo>
                  <a:lnTo>
                    <a:pt x="1738832" y="1155700"/>
                  </a:lnTo>
                  <a:close/>
                </a:path>
                <a:path w="2077720" h="2222500">
                  <a:moveTo>
                    <a:pt x="1744607" y="1155700"/>
                  </a:moveTo>
                  <a:lnTo>
                    <a:pt x="1738832" y="1155700"/>
                  </a:lnTo>
                  <a:lnTo>
                    <a:pt x="1740377" y="1143000"/>
                  </a:lnTo>
                  <a:lnTo>
                    <a:pt x="1744670" y="1143000"/>
                  </a:lnTo>
                  <a:lnTo>
                    <a:pt x="1744607" y="1155700"/>
                  </a:lnTo>
                  <a:close/>
                </a:path>
                <a:path w="2077720" h="2222500">
                  <a:moveTo>
                    <a:pt x="1778739" y="1155700"/>
                  </a:moveTo>
                  <a:lnTo>
                    <a:pt x="1750529" y="1155700"/>
                  </a:lnTo>
                  <a:lnTo>
                    <a:pt x="1750847" y="1143000"/>
                  </a:lnTo>
                  <a:lnTo>
                    <a:pt x="1778790" y="1143000"/>
                  </a:lnTo>
                  <a:lnTo>
                    <a:pt x="1778739" y="1155700"/>
                  </a:lnTo>
                  <a:close/>
                </a:path>
                <a:path w="2077720" h="2222500">
                  <a:moveTo>
                    <a:pt x="1798806" y="1155700"/>
                  </a:moveTo>
                  <a:lnTo>
                    <a:pt x="1790885" y="1155700"/>
                  </a:lnTo>
                  <a:lnTo>
                    <a:pt x="1791549" y="1143000"/>
                  </a:lnTo>
                  <a:lnTo>
                    <a:pt x="1798862" y="1143000"/>
                  </a:lnTo>
                  <a:lnTo>
                    <a:pt x="1798806" y="1155700"/>
                  </a:lnTo>
                  <a:close/>
                </a:path>
                <a:path w="2077720" h="2222500">
                  <a:moveTo>
                    <a:pt x="1801111" y="1155700"/>
                  </a:moveTo>
                  <a:lnTo>
                    <a:pt x="1799447" y="1155700"/>
                  </a:lnTo>
                  <a:lnTo>
                    <a:pt x="1799578" y="1143000"/>
                  </a:lnTo>
                  <a:lnTo>
                    <a:pt x="1800611" y="1143000"/>
                  </a:lnTo>
                  <a:lnTo>
                    <a:pt x="1801111" y="1155700"/>
                  </a:lnTo>
                  <a:close/>
                </a:path>
                <a:path w="2077720" h="2222500">
                  <a:moveTo>
                    <a:pt x="1869738" y="1155700"/>
                  </a:moveTo>
                  <a:lnTo>
                    <a:pt x="1808129" y="1155700"/>
                  </a:lnTo>
                  <a:lnTo>
                    <a:pt x="1808010" y="1143000"/>
                  </a:lnTo>
                  <a:lnTo>
                    <a:pt x="1870601" y="1143000"/>
                  </a:lnTo>
                  <a:lnTo>
                    <a:pt x="1869738" y="1155700"/>
                  </a:lnTo>
                  <a:close/>
                </a:path>
                <a:path w="2077720" h="2222500">
                  <a:moveTo>
                    <a:pt x="1914664" y="1155700"/>
                  </a:moveTo>
                  <a:lnTo>
                    <a:pt x="1875212" y="1155700"/>
                  </a:lnTo>
                  <a:lnTo>
                    <a:pt x="1873446" y="1143000"/>
                  </a:lnTo>
                  <a:lnTo>
                    <a:pt x="1921126" y="1143000"/>
                  </a:lnTo>
                  <a:lnTo>
                    <a:pt x="1914664" y="1155700"/>
                  </a:lnTo>
                  <a:close/>
                </a:path>
                <a:path w="2077720" h="2222500">
                  <a:moveTo>
                    <a:pt x="1952146" y="1155700"/>
                  </a:moveTo>
                  <a:lnTo>
                    <a:pt x="1926350" y="1155700"/>
                  </a:lnTo>
                  <a:lnTo>
                    <a:pt x="1925055" y="1143000"/>
                  </a:lnTo>
                  <a:lnTo>
                    <a:pt x="1948540" y="1143000"/>
                  </a:lnTo>
                  <a:lnTo>
                    <a:pt x="1952146" y="1155700"/>
                  </a:lnTo>
                  <a:close/>
                </a:path>
                <a:path w="2077720" h="2222500">
                  <a:moveTo>
                    <a:pt x="1997770" y="1155700"/>
                  </a:moveTo>
                  <a:lnTo>
                    <a:pt x="1971145" y="1155700"/>
                  </a:lnTo>
                  <a:lnTo>
                    <a:pt x="1968550" y="1143000"/>
                  </a:lnTo>
                  <a:lnTo>
                    <a:pt x="1997867" y="1143000"/>
                  </a:lnTo>
                  <a:lnTo>
                    <a:pt x="1997770" y="1155700"/>
                  </a:lnTo>
                  <a:close/>
                </a:path>
                <a:path w="2077720" h="2222500">
                  <a:moveTo>
                    <a:pt x="2016537" y="1155700"/>
                  </a:moveTo>
                  <a:lnTo>
                    <a:pt x="1999065" y="1155700"/>
                  </a:lnTo>
                  <a:lnTo>
                    <a:pt x="1999065" y="1143000"/>
                  </a:lnTo>
                  <a:lnTo>
                    <a:pt x="2011829" y="1143000"/>
                  </a:lnTo>
                  <a:lnTo>
                    <a:pt x="2016537" y="1155700"/>
                  </a:lnTo>
                  <a:close/>
                </a:path>
                <a:path w="2077720" h="2222500">
                  <a:moveTo>
                    <a:pt x="2057051" y="1155700"/>
                  </a:moveTo>
                  <a:lnTo>
                    <a:pt x="2026292" y="1155700"/>
                  </a:lnTo>
                  <a:lnTo>
                    <a:pt x="2028467" y="1143000"/>
                  </a:lnTo>
                  <a:lnTo>
                    <a:pt x="2056909" y="1143000"/>
                  </a:lnTo>
                  <a:lnTo>
                    <a:pt x="2057051" y="1155700"/>
                  </a:lnTo>
                  <a:close/>
                </a:path>
                <a:path w="2077720" h="2222500">
                  <a:moveTo>
                    <a:pt x="1531663" y="1168400"/>
                  </a:moveTo>
                  <a:lnTo>
                    <a:pt x="1495464" y="1168400"/>
                  </a:lnTo>
                  <a:lnTo>
                    <a:pt x="1494527" y="1155700"/>
                  </a:lnTo>
                  <a:lnTo>
                    <a:pt x="1531351" y="1155700"/>
                  </a:lnTo>
                  <a:lnTo>
                    <a:pt x="1531663" y="1168400"/>
                  </a:lnTo>
                  <a:close/>
                </a:path>
                <a:path w="2077720" h="2222500">
                  <a:moveTo>
                    <a:pt x="1564273" y="1168400"/>
                  </a:moveTo>
                  <a:lnTo>
                    <a:pt x="1540589" y="1168400"/>
                  </a:lnTo>
                  <a:lnTo>
                    <a:pt x="1542162" y="1155700"/>
                  </a:lnTo>
                  <a:lnTo>
                    <a:pt x="1563682" y="1155700"/>
                  </a:lnTo>
                  <a:lnTo>
                    <a:pt x="1564273" y="1168400"/>
                  </a:lnTo>
                  <a:close/>
                </a:path>
                <a:path w="2077720" h="2222500">
                  <a:moveTo>
                    <a:pt x="1652444" y="1168400"/>
                  </a:moveTo>
                  <a:lnTo>
                    <a:pt x="1568117" y="1168400"/>
                  </a:lnTo>
                  <a:lnTo>
                    <a:pt x="1569718" y="1155700"/>
                  </a:lnTo>
                  <a:lnTo>
                    <a:pt x="1650990" y="1155700"/>
                  </a:lnTo>
                  <a:lnTo>
                    <a:pt x="1652444" y="1168400"/>
                  </a:lnTo>
                  <a:close/>
                </a:path>
                <a:path w="2077720" h="2222500">
                  <a:moveTo>
                    <a:pt x="1679677" y="1168400"/>
                  </a:moveTo>
                  <a:lnTo>
                    <a:pt x="1662994" y="1168400"/>
                  </a:lnTo>
                  <a:lnTo>
                    <a:pt x="1663880" y="1155700"/>
                  </a:lnTo>
                  <a:lnTo>
                    <a:pt x="1679081" y="1155700"/>
                  </a:lnTo>
                  <a:lnTo>
                    <a:pt x="1679677" y="1168400"/>
                  </a:lnTo>
                  <a:close/>
                </a:path>
                <a:path w="2077720" h="2222500">
                  <a:moveTo>
                    <a:pt x="1761937" y="1168400"/>
                  </a:moveTo>
                  <a:lnTo>
                    <a:pt x="1683163" y="1168400"/>
                  </a:lnTo>
                  <a:lnTo>
                    <a:pt x="1683589" y="1155700"/>
                  </a:lnTo>
                  <a:lnTo>
                    <a:pt x="1762266" y="1155700"/>
                  </a:lnTo>
                  <a:lnTo>
                    <a:pt x="1761937" y="1168400"/>
                  </a:lnTo>
                  <a:close/>
                </a:path>
                <a:path w="2077720" h="2222500">
                  <a:moveTo>
                    <a:pt x="1772175" y="1168400"/>
                  </a:moveTo>
                  <a:lnTo>
                    <a:pt x="1767564" y="1168400"/>
                  </a:lnTo>
                  <a:lnTo>
                    <a:pt x="1766746" y="1155700"/>
                  </a:lnTo>
                  <a:lnTo>
                    <a:pt x="1774673" y="1155700"/>
                  </a:lnTo>
                  <a:lnTo>
                    <a:pt x="1772175" y="1168400"/>
                  </a:lnTo>
                  <a:close/>
                </a:path>
                <a:path w="2077720" h="2222500">
                  <a:moveTo>
                    <a:pt x="1786695" y="1163477"/>
                  </a:moveTo>
                  <a:lnTo>
                    <a:pt x="1786904" y="1155700"/>
                  </a:lnTo>
                  <a:lnTo>
                    <a:pt x="1787353" y="1155700"/>
                  </a:lnTo>
                  <a:lnTo>
                    <a:pt x="1786695" y="1163477"/>
                  </a:lnTo>
                  <a:close/>
                </a:path>
                <a:path w="2077720" h="2222500">
                  <a:moveTo>
                    <a:pt x="1790538" y="1168400"/>
                  </a:moveTo>
                  <a:lnTo>
                    <a:pt x="1788994" y="1168400"/>
                  </a:lnTo>
                  <a:lnTo>
                    <a:pt x="1787960" y="1155700"/>
                  </a:lnTo>
                  <a:lnTo>
                    <a:pt x="1790090" y="1155700"/>
                  </a:lnTo>
                  <a:lnTo>
                    <a:pt x="1790538" y="1168400"/>
                  </a:lnTo>
                  <a:close/>
                </a:path>
                <a:path w="2077720" h="2222500">
                  <a:moveTo>
                    <a:pt x="1837224" y="1168400"/>
                  </a:moveTo>
                  <a:lnTo>
                    <a:pt x="1795251" y="1168400"/>
                  </a:lnTo>
                  <a:lnTo>
                    <a:pt x="1794490" y="1155700"/>
                  </a:lnTo>
                  <a:lnTo>
                    <a:pt x="1837735" y="1155700"/>
                  </a:lnTo>
                  <a:lnTo>
                    <a:pt x="1837224" y="1168400"/>
                  </a:lnTo>
                  <a:close/>
                </a:path>
                <a:path w="2077720" h="2222500">
                  <a:moveTo>
                    <a:pt x="1851511" y="1168400"/>
                  </a:moveTo>
                  <a:lnTo>
                    <a:pt x="1842437" y="1168400"/>
                  </a:lnTo>
                  <a:lnTo>
                    <a:pt x="1842284" y="1155700"/>
                  </a:lnTo>
                  <a:lnTo>
                    <a:pt x="1851164" y="1155700"/>
                  </a:lnTo>
                  <a:lnTo>
                    <a:pt x="1851511" y="1168400"/>
                  </a:lnTo>
                  <a:close/>
                </a:path>
                <a:path w="2077720" h="2222500">
                  <a:moveTo>
                    <a:pt x="1875927" y="1168400"/>
                  </a:moveTo>
                  <a:lnTo>
                    <a:pt x="1857286" y="1168400"/>
                  </a:lnTo>
                  <a:lnTo>
                    <a:pt x="1858251" y="1155700"/>
                  </a:lnTo>
                  <a:lnTo>
                    <a:pt x="1874689" y="1155700"/>
                  </a:lnTo>
                  <a:lnTo>
                    <a:pt x="1875927" y="1168400"/>
                  </a:lnTo>
                  <a:close/>
                </a:path>
                <a:path w="2077720" h="2222500">
                  <a:moveTo>
                    <a:pt x="1914289" y="1168400"/>
                  </a:moveTo>
                  <a:lnTo>
                    <a:pt x="1875927" y="1168400"/>
                  </a:lnTo>
                  <a:lnTo>
                    <a:pt x="1877966" y="1155700"/>
                  </a:lnTo>
                  <a:lnTo>
                    <a:pt x="1912506" y="1155700"/>
                  </a:lnTo>
                  <a:lnTo>
                    <a:pt x="1914289" y="1168400"/>
                  </a:lnTo>
                  <a:close/>
                </a:path>
                <a:path w="2077720" h="2222500">
                  <a:moveTo>
                    <a:pt x="1965558" y="1168400"/>
                  </a:moveTo>
                  <a:lnTo>
                    <a:pt x="1915890" y="1168400"/>
                  </a:lnTo>
                  <a:lnTo>
                    <a:pt x="1917310" y="1155700"/>
                  </a:lnTo>
                  <a:lnTo>
                    <a:pt x="1962429" y="1155700"/>
                  </a:lnTo>
                  <a:lnTo>
                    <a:pt x="1965558" y="1168400"/>
                  </a:lnTo>
                  <a:close/>
                </a:path>
                <a:path w="2077720" h="2222500">
                  <a:moveTo>
                    <a:pt x="1973910" y="1168400"/>
                  </a:moveTo>
                  <a:lnTo>
                    <a:pt x="1965558" y="1168400"/>
                  </a:lnTo>
                  <a:lnTo>
                    <a:pt x="1968357" y="1155700"/>
                  </a:lnTo>
                  <a:lnTo>
                    <a:pt x="1973320" y="1155700"/>
                  </a:lnTo>
                  <a:lnTo>
                    <a:pt x="1973910" y="1168400"/>
                  </a:lnTo>
                  <a:close/>
                </a:path>
                <a:path w="2077720" h="2222500">
                  <a:moveTo>
                    <a:pt x="1984529" y="1168400"/>
                  </a:moveTo>
                  <a:lnTo>
                    <a:pt x="1981224" y="1168400"/>
                  </a:lnTo>
                  <a:lnTo>
                    <a:pt x="1983541" y="1155700"/>
                  </a:lnTo>
                  <a:lnTo>
                    <a:pt x="1985210" y="1155700"/>
                  </a:lnTo>
                  <a:lnTo>
                    <a:pt x="1984529" y="1168400"/>
                  </a:lnTo>
                  <a:close/>
                </a:path>
                <a:path w="2077720" h="2222500">
                  <a:moveTo>
                    <a:pt x="1991740" y="1168400"/>
                  </a:moveTo>
                  <a:lnTo>
                    <a:pt x="1988412" y="1168400"/>
                  </a:lnTo>
                  <a:lnTo>
                    <a:pt x="1988429" y="1155700"/>
                  </a:lnTo>
                  <a:lnTo>
                    <a:pt x="1992177" y="1155700"/>
                  </a:lnTo>
                  <a:lnTo>
                    <a:pt x="1991740" y="1168400"/>
                  </a:lnTo>
                  <a:close/>
                </a:path>
                <a:path w="2077720" h="2222500">
                  <a:moveTo>
                    <a:pt x="2024497" y="1168400"/>
                  </a:moveTo>
                  <a:lnTo>
                    <a:pt x="1993483" y="1168400"/>
                  </a:lnTo>
                  <a:lnTo>
                    <a:pt x="1994210" y="1155700"/>
                  </a:lnTo>
                  <a:lnTo>
                    <a:pt x="2025009" y="1155700"/>
                  </a:lnTo>
                  <a:lnTo>
                    <a:pt x="2024497" y="1168400"/>
                  </a:lnTo>
                  <a:close/>
                </a:path>
                <a:path w="2077720" h="2222500">
                  <a:moveTo>
                    <a:pt x="2030227" y="1168400"/>
                  </a:moveTo>
                  <a:lnTo>
                    <a:pt x="2025116" y="1168400"/>
                  </a:lnTo>
                  <a:lnTo>
                    <a:pt x="2025043" y="1155700"/>
                  </a:lnTo>
                  <a:lnTo>
                    <a:pt x="2031090" y="1155700"/>
                  </a:lnTo>
                  <a:lnTo>
                    <a:pt x="2030227" y="1168400"/>
                  </a:lnTo>
                  <a:close/>
                </a:path>
                <a:path w="2077720" h="2222500">
                  <a:moveTo>
                    <a:pt x="2054342" y="1168400"/>
                  </a:moveTo>
                  <a:lnTo>
                    <a:pt x="2037552" y="1168400"/>
                  </a:lnTo>
                  <a:lnTo>
                    <a:pt x="2037546" y="1155700"/>
                  </a:lnTo>
                  <a:lnTo>
                    <a:pt x="2054263" y="1155700"/>
                  </a:lnTo>
                  <a:lnTo>
                    <a:pt x="2054342" y="1168400"/>
                  </a:lnTo>
                  <a:close/>
                </a:path>
                <a:path w="2077720" h="2222500">
                  <a:moveTo>
                    <a:pt x="2074136" y="1168400"/>
                  </a:moveTo>
                  <a:lnTo>
                    <a:pt x="2066988" y="1168400"/>
                  </a:lnTo>
                  <a:lnTo>
                    <a:pt x="2065761" y="1155700"/>
                  </a:lnTo>
                  <a:lnTo>
                    <a:pt x="2074897" y="1155700"/>
                  </a:lnTo>
                  <a:lnTo>
                    <a:pt x="2074136" y="1168400"/>
                  </a:lnTo>
                  <a:close/>
                </a:path>
                <a:path w="2077720" h="2222500">
                  <a:moveTo>
                    <a:pt x="1786563" y="1168400"/>
                  </a:moveTo>
                  <a:lnTo>
                    <a:pt x="1786279" y="1168400"/>
                  </a:lnTo>
                  <a:lnTo>
                    <a:pt x="1786695" y="1163477"/>
                  </a:lnTo>
                  <a:lnTo>
                    <a:pt x="1786563" y="1168400"/>
                  </a:lnTo>
                  <a:close/>
                </a:path>
                <a:path w="2077720" h="2222500">
                  <a:moveTo>
                    <a:pt x="1563455" y="1168715"/>
                  </a:moveTo>
                  <a:lnTo>
                    <a:pt x="1563410" y="1168400"/>
                  </a:lnTo>
                  <a:lnTo>
                    <a:pt x="1563455" y="1168715"/>
                  </a:lnTo>
                  <a:close/>
                </a:path>
                <a:path w="2077720" h="2222500">
                  <a:moveTo>
                    <a:pt x="1578747" y="1181100"/>
                  </a:moveTo>
                  <a:lnTo>
                    <a:pt x="1565238" y="1181100"/>
                  </a:lnTo>
                  <a:lnTo>
                    <a:pt x="1563455" y="1168715"/>
                  </a:lnTo>
                  <a:lnTo>
                    <a:pt x="1563472" y="1168400"/>
                  </a:lnTo>
                  <a:lnTo>
                    <a:pt x="1579275" y="1168400"/>
                  </a:lnTo>
                  <a:lnTo>
                    <a:pt x="1578747" y="1181100"/>
                  </a:lnTo>
                  <a:close/>
                </a:path>
                <a:path w="2077720" h="2222500">
                  <a:moveTo>
                    <a:pt x="1636034" y="1181100"/>
                  </a:moveTo>
                  <a:lnTo>
                    <a:pt x="1584419" y="1181100"/>
                  </a:lnTo>
                  <a:lnTo>
                    <a:pt x="1583261" y="1168400"/>
                  </a:lnTo>
                  <a:lnTo>
                    <a:pt x="1636534" y="1168400"/>
                  </a:lnTo>
                  <a:lnTo>
                    <a:pt x="1636034" y="1181100"/>
                  </a:lnTo>
                  <a:close/>
                </a:path>
                <a:path w="2077720" h="2222500">
                  <a:moveTo>
                    <a:pt x="1649713" y="1181100"/>
                  </a:moveTo>
                  <a:lnTo>
                    <a:pt x="1644989" y="1181100"/>
                  </a:lnTo>
                  <a:lnTo>
                    <a:pt x="1644949" y="1168400"/>
                  </a:lnTo>
                  <a:lnTo>
                    <a:pt x="1649014" y="1168400"/>
                  </a:lnTo>
                  <a:lnTo>
                    <a:pt x="1649713" y="1181100"/>
                  </a:lnTo>
                  <a:close/>
                </a:path>
                <a:path w="2077720" h="2222500">
                  <a:moveTo>
                    <a:pt x="1677366" y="1181100"/>
                  </a:moveTo>
                  <a:lnTo>
                    <a:pt x="1660053" y="1181100"/>
                  </a:lnTo>
                  <a:lnTo>
                    <a:pt x="1660501" y="1168400"/>
                  </a:lnTo>
                  <a:lnTo>
                    <a:pt x="1678172" y="1168400"/>
                  </a:lnTo>
                  <a:lnTo>
                    <a:pt x="1677366" y="1181100"/>
                  </a:lnTo>
                  <a:close/>
                </a:path>
                <a:path w="2077720" h="2222500">
                  <a:moveTo>
                    <a:pt x="1683368" y="1181100"/>
                  </a:moveTo>
                  <a:lnTo>
                    <a:pt x="1678081" y="1181100"/>
                  </a:lnTo>
                  <a:lnTo>
                    <a:pt x="1678183" y="1168400"/>
                  </a:lnTo>
                  <a:lnTo>
                    <a:pt x="1683214" y="1168400"/>
                  </a:lnTo>
                  <a:lnTo>
                    <a:pt x="1683436" y="1178739"/>
                  </a:lnTo>
                  <a:lnTo>
                    <a:pt x="1683368" y="1181100"/>
                  </a:lnTo>
                  <a:close/>
                </a:path>
                <a:path w="2077720" h="2222500">
                  <a:moveTo>
                    <a:pt x="1688302" y="1181100"/>
                  </a:moveTo>
                  <a:lnTo>
                    <a:pt x="1683487" y="1181100"/>
                  </a:lnTo>
                  <a:lnTo>
                    <a:pt x="1683436" y="1178739"/>
                  </a:lnTo>
                  <a:lnTo>
                    <a:pt x="1683737" y="1168400"/>
                  </a:lnTo>
                  <a:lnTo>
                    <a:pt x="1687569" y="1168400"/>
                  </a:lnTo>
                  <a:lnTo>
                    <a:pt x="1688302" y="1181100"/>
                  </a:lnTo>
                  <a:close/>
                </a:path>
                <a:path w="2077720" h="2222500">
                  <a:moveTo>
                    <a:pt x="1739599" y="1181100"/>
                  </a:moveTo>
                  <a:lnTo>
                    <a:pt x="1715518" y="1181100"/>
                  </a:lnTo>
                  <a:lnTo>
                    <a:pt x="1713519" y="1168400"/>
                  </a:lnTo>
                  <a:lnTo>
                    <a:pt x="1740593" y="1168400"/>
                  </a:lnTo>
                  <a:lnTo>
                    <a:pt x="1739599" y="1181100"/>
                  </a:lnTo>
                  <a:close/>
                </a:path>
                <a:path w="2077720" h="2222500">
                  <a:moveTo>
                    <a:pt x="1798215" y="1181100"/>
                  </a:moveTo>
                  <a:lnTo>
                    <a:pt x="1745396" y="1181100"/>
                  </a:lnTo>
                  <a:lnTo>
                    <a:pt x="1745215" y="1168400"/>
                  </a:lnTo>
                  <a:lnTo>
                    <a:pt x="1798630" y="1168400"/>
                  </a:lnTo>
                  <a:lnTo>
                    <a:pt x="1798215" y="1181100"/>
                  </a:lnTo>
                  <a:close/>
                </a:path>
                <a:path w="2077720" h="2222500">
                  <a:moveTo>
                    <a:pt x="1809310" y="1181100"/>
                  </a:moveTo>
                  <a:lnTo>
                    <a:pt x="1804745" y="1181100"/>
                  </a:lnTo>
                  <a:lnTo>
                    <a:pt x="1805478" y="1168400"/>
                  </a:lnTo>
                  <a:lnTo>
                    <a:pt x="1809049" y="1168400"/>
                  </a:lnTo>
                  <a:lnTo>
                    <a:pt x="1809310" y="1181100"/>
                  </a:lnTo>
                  <a:close/>
                </a:path>
                <a:path w="2077720" h="2222500">
                  <a:moveTo>
                    <a:pt x="1857762" y="1181100"/>
                  </a:moveTo>
                  <a:lnTo>
                    <a:pt x="1815079" y="1181100"/>
                  </a:lnTo>
                  <a:lnTo>
                    <a:pt x="1814165" y="1168400"/>
                  </a:lnTo>
                  <a:lnTo>
                    <a:pt x="1857445" y="1168400"/>
                  </a:lnTo>
                  <a:lnTo>
                    <a:pt x="1857762" y="1181100"/>
                  </a:lnTo>
                  <a:close/>
                </a:path>
                <a:path w="2077720" h="2222500">
                  <a:moveTo>
                    <a:pt x="1862589" y="1181100"/>
                  </a:moveTo>
                  <a:lnTo>
                    <a:pt x="1860993" y="1181100"/>
                  </a:lnTo>
                  <a:lnTo>
                    <a:pt x="1859892" y="1168400"/>
                  </a:lnTo>
                  <a:lnTo>
                    <a:pt x="1863963" y="1168400"/>
                  </a:lnTo>
                  <a:lnTo>
                    <a:pt x="1862589" y="1181100"/>
                  </a:lnTo>
                  <a:close/>
                </a:path>
                <a:path w="2077720" h="2222500">
                  <a:moveTo>
                    <a:pt x="1893467" y="1181100"/>
                  </a:moveTo>
                  <a:lnTo>
                    <a:pt x="1868710" y="1181100"/>
                  </a:lnTo>
                  <a:lnTo>
                    <a:pt x="1868966" y="1168400"/>
                  </a:lnTo>
                  <a:lnTo>
                    <a:pt x="1893921" y="1168400"/>
                  </a:lnTo>
                  <a:lnTo>
                    <a:pt x="1893467" y="1181100"/>
                  </a:lnTo>
                  <a:close/>
                </a:path>
                <a:path w="2077720" h="2222500">
                  <a:moveTo>
                    <a:pt x="1926713" y="1181100"/>
                  </a:moveTo>
                  <a:lnTo>
                    <a:pt x="1906107" y="1181100"/>
                  </a:lnTo>
                  <a:lnTo>
                    <a:pt x="1907600" y="1168400"/>
                  </a:lnTo>
                  <a:lnTo>
                    <a:pt x="1925555" y="1168400"/>
                  </a:lnTo>
                  <a:lnTo>
                    <a:pt x="1926713" y="1181100"/>
                  </a:lnTo>
                  <a:close/>
                </a:path>
                <a:path w="2077720" h="2222500">
                  <a:moveTo>
                    <a:pt x="1962395" y="1181100"/>
                  </a:moveTo>
                  <a:lnTo>
                    <a:pt x="1929722" y="1181100"/>
                  </a:lnTo>
                  <a:lnTo>
                    <a:pt x="1930983" y="1168400"/>
                  </a:lnTo>
                  <a:lnTo>
                    <a:pt x="1962435" y="1168400"/>
                  </a:lnTo>
                  <a:lnTo>
                    <a:pt x="1962395" y="1181100"/>
                  </a:lnTo>
                  <a:close/>
                </a:path>
                <a:path w="2077720" h="2222500">
                  <a:moveTo>
                    <a:pt x="1982041" y="1181100"/>
                  </a:moveTo>
                  <a:lnTo>
                    <a:pt x="1966750" y="1181100"/>
                  </a:lnTo>
                  <a:lnTo>
                    <a:pt x="1966807" y="1168400"/>
                  </a:lnTo>
                  <a:lnTo>
                    <a:pt x="1981343" y="1168400"/>
                  </a:lnTo>
                  <a:lnTo>
                    <a:pt x="1982041" y="1181100"/>
                  </a:lnTo>
                  <a:close/>
                </a:path>
                <a:path w="2077720" h="2222500">
                  <a:moveTo>
                    <a:pt x="2002256" y="1181100"/>
                  </a:moveTo>
                  <a:lnTo>
                    <a:pt x="1991405" y="1181100"/>
                  </a:lnTo>
                  <a:lnTo>
                    <a:pt x="1989179" y="1168400"/>
                  </a:lnTo>
                  <a:lnTo>
                    <a:pt x="2002347" y="1168400"/>
                  </a:lnTo>
                  <a:lnTo>
                    <a:pt x="2002256" y="1181100"/>
                  </a:lnTo>
                  <a:close/>
                </a:path>
                <a:path w="2077720" h="2222500">
                  <a:moveTo>
                    <a:pt x="2005879" y="1181100"/>
                  </a:moveTo>
                  <a:lnTo>
                    <a:pt x="2004902" y="1181100"/>
                  </a:lnTo>
                  <a:lnTo>
                    <a:pt x="2005260" y="1168400"/>
                  </a:lnTo>
                  <a:lnTo>
                    <a:pt x="2005987" y="1168400"/>
                  </a:lnTo>
                  <a:lnTo>
                    <a:pt x="2005879" y="1181100"/>
                  </a:lnTo>
                  <a:close/>
                </a:path>
                <a:path w="2077720" h="2222500">
                  <a:moveTo>
                    <a:pt x="2026826" y="1181100"/>
                  </a:moveTo>
                  <a:lnTo>
                    <a:pt x="2010302" y="1181100"/>
                  </a:lnTo>
                  <a:lnTo>
                    <a:pt x="2009842" y="1168400"/>
                  </a:lnTo>
                  <a:lnTo>
                    <a:pt x="2024395" y="1168400"/>
                  </a:lnTo>
                  <a:lnTo>
                    <a:pt x="2026826" y="1181100"/>
                  </a:lnTo>
                  <a:close/>
                </a:path>
                <a:path w="2077720" h="2222500">
                  <a:moveTo>
                    <a:pt x="2053059" y="1181100"/>
                  </a:moveTo>
                  <a:lnTo>
                    <a:pt x="2038767" y="1181100"/>
                  </a:lnTo>
                  <a:lnTo>
                    <a:pt x="2034792" y="1168400"/>
                  </a:lnTo>
                  <a:lnTo>
                    <a:pt x="2052491" y="1168400"/>
                  </a:lnTo>
                  <a:lnTo>
                    <a:pt x="2053059" y="1181100"/>
                  </a:lnTo>
                  <a:close/>
                </a:path>
                <a:path w="2077720" h="2222500">
                  <a:moveTo>
                    <a:pt x="2073012" y="1206500"/>
                  </a:moveTo>
                  <a:lnTo>
                    <a:pt x="2068481" y="1206500"/>
                  </a:lnTo>
                  <a:lnTo>
                    <a:pt x="2069605" y="1193800"/>
                  </a:lnTo>
                  <a:lnTo>
                    <a:pt x="2071547" y="1193800"/>
                  </a:lnTo>
                  <a:lnTo>
                    <a:pt x="2072104" y="1181100"/>
                  </a:lnTo>
                  <a:lnTo>
                    <a:pt x="2064489" y="1181100"/>
                  </a:lnTo>
                  <a:lnTo>
                    <a:pt x="2066227" y="1168400"/>
                  </a:lnTo>
                  <a:lnTo>
                    <a:pt x="2075156" y="1168400"/>
                  </a:lnTo>
                  <a:lnTo>
                    <a:pt x="2074519" y="1181100"/>
                  </a:lnTo>
                  <a:lnTo>
                    <a:pt x="2073804" y="1193800"/>
                  </a:lnTo>
                  <a:lnTo>
                    <a:pt x="2073012" y="1206500"/>
                  </a:lnTo>
                  <a:close/>
                </a:path>
                <a:path w="2077720" h="2222500">
                  <a:moveTo>
                    <a:pt x="1683487" y="1181100"/>
                  </a:moveTo>
                  <a:lnTo>
                    <a:pt x="1683436" y="1178739"/>
                  </a:lnTo>
                  <a:lnTo>
                    <a:pt x="1683487" y="1181100"/>
                  </a:lnTo>
                  <a:close/>
                </a:path>
                <a:path w="2077720" h="2222500">
                  <a:moveTo>
                    <a:pt x="1591471" y="1193800"/>
                  </a:moveTo>
                  <a:lnTo>
                    <a:pt x="1588547" y="1193800"/>
                  </a:lnTo>
                  <a:lnTo>
                    <a:pt x="1588587" y="1181100"/>
                  </a:lnTo>
                  <a:lnTo>
                    <a:pt x="1592079" y="1181100"/>
                  </a:lnTo>
                  <a:lnTo>
                    <a:pt x="1591471" y="1193800"/>
                  </a:lnTo>
                  <a:close/>
                </a:path>
                <a:path w="2077720" h="2222500">
                  <a:moveTo>
                    <a:pt x="1632082" y="1193800"/>
                  </a:moveTo>
                  <a:lnTo>
                    <a:pt x="1593805" y="1193800"/>
                  </a:lnTo>
                  <a:lnTo>
                    <a:pt x="1594049" y="1181100"/>
                  </a:lnTo>
                  <a:lnTo>
                    <a:pt x="1632423" y="1181100"/>
                  </a:lnTo>
                  <a:lnTo>
                    <a:pt x="1632082" y="1193800"/>
                  </a:lnTo>
                  <a:close/>
                </a:path>
                <a:path w="2077720" h="2222500">
                  <a:moveTo>
                    <a:pt x="1671290" y="1193800"/>
                  </a:moveTo>
                  <a:lnTo>
                    <a:pt x="1639532" y="1193800"/>
                  </a:lnTo>
                  <a:lnTo>
                    <a:pt x="1638493" y="1181100"/>
                  </a:lnTo>
                  <a:lnTo>
                    <a:pt x="1673425" y="1181100"/>
                  </a:lnTo>
                  <a:lnTo>
                    <a:pt x="1671290" y="1193800"/>
                  </a:lnTo>
                  <a:close/>
                </a:path>
                <a:path w="2077720" h="2222500">
                  <a:moveTo>
                    <a:pt x="1726164" y="1193800"/>
                  </a:moveTo>
                  <a:lnTo>
                    <a:pt x="1676258" y="1193800"/>
                  </a:lnTo>
                  <a:lnTo>
                    <a:pt x="1675378" y="1181100"/>
                  </a:lnTo>
                  <a:lnTo>
                    <a:pt x="1727124" y="1181100"/>
                  </a:lnTo>
                  <a:lnTo>
                    <a:pt x="1726164" y="1193800"/>
                  </a:lnTo>
                  <a:close/>
                </a:path>
                <a:path w="2077720" h="2222500">
                  <a:moveTo>
                    <a:pt x="1753567" y="1193800"/>
                  </a:moveTo>
                  <a:lnTo>
                    <a:pt x="1734466" y="1193800"/>
                  </a:lnTo>
                  <a:lnTo>
                    <a:pt x="1732762" y="1181100"/>
                  </a:lnTo>
                  <a:lnTo>
                    <a:pt x="1753817" y="1181100"/>
                  </a:lnTo>
                  <a:lnTo>
                    <a:pt x="1753567" y="1193800"/>
                  </a:lnTo>
                  <a:close/>
                </a:path>
                <a:path w="2077720" h="2222500">
                  <a:moveTo>
                    <a:pt x="1765202" y="1193800"/>
                  </a:moveTo>
                  <a:lnTo>
                    <a:pt x="1755089" y="1193800"/>
                  </a:lnTo>
                  <a:lnTo>
                    <a:pt x="1755293" y="1181100"/>
                  </a:lnTo>
                  <a:lnTo>
                    <a:pt x="1764901" y="1181100"/>
                  </a:lnTo>
                  <a:lnTo>
                    <a:pt x="1765202" y="1193800"/>
                  </a:lnTo>
                  <a:close/>
                </a:path>
                <a:path w="2077720" h="2222500">
                  <a:moveTo>
                    <a:pt x="1804478" y="1193800"/>
                  </a:moveTo>
                  <a:lnTo>
                    <a:pt x="1768370" y="1193800"/>
                  </a:lnTo>
                  <a:lnTo>
                    <a:pt x="1769665" y="1181100"/>
                  </a:lnTo>
                  <a:lnTo>
                    <a:pt x="1804683" y="1181100"/>
                  </a:lnTo>
                  <a:lnTo>
                    <a:pt x="1804478" y="1193800"/>
                  </a:lnTo>
                  <a:close/>
                </a:path>
                <a:path w="2077720" h="2222500">
                  <a:moveTo>
                    <a:pt x="1814625" y="1193800"/>
                  </a:moveTo>
                  <a:lnTo>
                    <a:pt x="1805091" y="1193800"/>
                  </a:lnTo>
                  <a:lnTo>
                    <a:pt x="1807028" y="1181100"/>
                  </a:lnTo>
                  <a:lnTo>
                    <a:pt x="1814381" y="1181100"/>
                  </a:lnTo>
                  <a:lnTo>
                    <a:pt x="1814625" y="1193800"/>
                  </a:lnTo>
                  <a:close/>
                </a:path>
                <a:path w="2077720" h="2222500">
                  <a:moveTo>
                    <a:pt x="1825817" y="1193800"/>
                  </a:moveTo>
                  <a:lnTo>
                    <a:pt x="1820752" y="1193800"/>
                  </a:lnTo>
                  <a:lnTo>
                    <a:pt x="1821819" y="1181100"/>
                  </a:lnTo>
                  <a:lnTo>
                    <a:pt x="1826998" y="1181100"/>
                  </a:lnTo>
                  <a:lnTo>
                    <a:pt x="1825817" y="1193800"/>
                  </a:lnTo>
                  <a:close/>
                </a:path>
                <a:path w="2077720" h="2222500">
                  <a:moveTo>
                    <a:pt x="1863162" y="1193800"/>
                  </a:moveTo>
                  <a:lnTo>
                    <a:pt x="1838360" y="1193800"/>
                  </a:lnTo>
                  <a:lnTo>
                    <a:pt x="1837673" y="1181100"/>
                  </a:lnTo>
                  <a:lnTo>
                    <a:pt x="1863401" y="1181100"/>
                  </a:lnTo>
                  <a:lnTo>
                    <a:pt x="1863162" y="1193800"/>
                  </a:lnTo>
                  <a:close/>
                </a:path>
                <a:path w="2077720" h="2222500">
                  <a:moveTo>
                    <a:pt x="1870289" y="1193800"/>
                  </a:moveTo>
                  <a:lnTo>
                    <a:pt x="1865735" y="1193800"/>
                  </a:lnTo>
                  <a:lnTo>
                    <a:pt x="1864923" y="1181100"/>
                  </a:lnTo>
                  <a:lnTo>
                    <a:pt x="1871396" y="1181100"/>
                  </a:lnTo>
                  <a:lnTo>
                    <a:pt x="1870289" y="1193800"/>
                  </a:lnTo>
                  <a:close/>
                </a:path>
                <a:path w="2077720" h="2222500">
                  <a:moveTo>
                    <a:pt x="1928167" y="1193800"/>
                  </a:moveTo>
                  <a:lnTo>
                    <a:pt x="1879300" y="1193800"/>
                  </a:lnTo>
                  <a:lnTo>
                    <a:pt x="1878937" y="1181100"/>
                  </a:lnTo>
                  <a:lnTo>
                    <a:pt x="1928922" y="1181100"/>
                  </a:lnTo>
                  <a:lnTo>
                    <a:pt x="1928167" y="1193800"/>
                  </a:lnTo>
                  <a:close/>
                </a:path>
                <a:path w="2077720" h="2222500">
                  <a:moveTo>
                    <a:pt x="1937644" y="1193800"/>
                  </a:moveTo>
                  <a:lnTo>
                    <a:pt x="1931670" y="1193800"/>
                  </a:lnTo>
                  <a:lnTo>
                    <a:pt x="1930710" y="1181100"/>
                  </a:lnTo>
                  <a:lnTo>
                    <a:pt x="1937865" y="1181100"/>
                  </a:lnTo>
                  <a:lnTo>
                    <a:pt x="1937644" y="1193800"/>
                  </a:lnTo>
                  <a:close/>
                </a:path>
                <a:path w="2077720" h="2222500">
                  <a:moveTo>
                    <a:pt x="1948160" y="1193800"/>
                  </a:moveTo>
                  <a:lnTo>
                    <a:pt x="1941249" y="1193800"/>
                  </a:lnTo>
                  <a:lnTo>
                    <a:pt x="1941533" y="1181100"/>
                  </a:lnTo>
                  <a:lnTo>
                    <a:pt x="1945269" y="1181100"/>
                  </a:lnTo>
                  <a:lnTo>
                    <a:pt x="1948160" y="1193800"/>
                  </a:lnTo>
                  <a:close/>
                </a:path>
                <a:path w="2077720" h="2222500">
                  <a:moveTo>
                    <a:pt x="1969958" y="1193800"/>
                  </a:moveTo>
                  <a:lnTo>
                    <a:pt x="1948160" y="1193800"/>
                  </a:lnTo>
                  <a:lnTo>
                    <a:pt x="1949335" y="1181100"/>
                  </a:lnTo>
                  <a:lnTo>
                    <a:pt x="1970730" y="1181100"/>
                  </a:lnTo>
                  <a:lnTo>
                    <a:pt x="1969958" y="1193800"/>
                  </a:lnTo>
                  <a:close/>
                </a:path>
                <a:path w="2077720" h="2222500">
                  <a:moveTo>
                    <a:pt x="2016832" y="1193800"/>
                  </a:moveTo>
                  <a:lnTo>
                    <a:pt x="1986964" y="1193800"/>
                  </a:lnTo>
                  <a:lnTo>
                    <a:pt x="1986505" y="1181100"/>
                  </a:lnTo>
                  <a:lnTo>
                    <a:pt x="2012863" y="1181100"/>
                  </a:lnTo>
                  <a:lnTo>
                    <a:pt x="2016832" y="1193800"/>
                  </a:lnTo>
                  <a:close/>
                </a:path>
                <a:path w="2077720" h="2222500">
                  <a:moveTo>
                    <a:pt x="2032515" y="1193800"/>
                  </a:moveTo>
                  <a:lnTo>
                    <a:pt x="2022947" y="1193800"/>
                  </a:lnTo>
                  <a:lnTo>
                    <a:pt x="2021460" y="1181100"/>
                  </a:lnTo>
                  <a:lnTo>
                    <a:pt x="2028540" y="1181100"/>
                  </a:lnTo>
                  <a:lnTo>
                    <a:pt x="2032515" y="1193800"/>
                  </a:lnTo>
                  <a:close/>
                </a:path>
                <a:path w="2077720" h="2222500">
                  <a:moveTo>
                    <a:pt x="2056466" y="1193800"/>
                  </a:moveTo>
                  <a:lnTo>
                    <a:pt x="2041390" y="1193800"/>
                  </a:lnTo>
                  <a:lnTo>
                    <a:pt x="2043934" y="1181100"/>
                  </a:lnTo>
                  <a:lnTo>
                    <a:pt x="2059356" y="1181100"/>
                  </a:lnTo>
                  <a:lnTo>
                    <a:pt x="2056466" y="1193800"/>
                  </a:lnTo>
                  <a:close/>
                </a:path>
                <a:path w="2077720" h="2222500">
                  <a:moveTo>
                    <a:pt x="1560037" y="1206500"/>
                  </a:moveTo>
                  <a:lnTo>
                    <a:pt x="1557079" y="1206500"/>
                  </a:lnTo>
                  <a:lnTo>
                    <a:pt x="1557993" y="1193800"/>
                  </a:lnTo>
                  <a:lnTo>
                    <a:pt x="1558572" y="1193800"/>
                  </a:lnTo>
                  <a:lnTo>
                    <a:pt x="1560037" y="1206500"/>
                  </a:lnTo>
                  <a:close/>
                </a:path>
                <a:path w="2077720" h="2222500">
                  <a:moveTo>
                    <a:pt x="1685764" y="1206500"/>
                  </a:moveTo>
                  <a:lnTo>
                    <a:pt x="1564358" y="1206500"/>
                  </a:lnTo>
                  <a:lnTo>
                    <a:pt x="1564790" y="1193800"/>
                  </a:lnTo>
                  <a:lnTo>
                    <a:pt x="1681993" y="1193800"/>
                  </a:lnTo>
                  <a:lnTo>
                    <a:pt x="1685764" y="1206500"/>
                  </a:lnTo>
                  <a:close/>
                </a:path>
                <a:path w="2077720" h="2222500">
                  <a:moveTo>
                    <a:pt x="1790305" y="1206500"/>
                  </a:moveTo>
                  <a:lnTo>
                    <a:pt x="1691998" y="1206500"/>
                  </a:lnTo>
                  <a:lnTo>
                    <a:pt x="1693293" y="1193800"/>
                  </a:lnTo>
                  <a:lnTo>
                    <a:pt x="1792401" y="1193800"/>
                  </a:lnTo>
                  <a:lnTo>
                    <a:pt x="1790305" y="1206500"/>
                  </a:lnTo>
                  <a:close/>
                </a:path>
                <a:path w="2077720" h="2222500">
                  <a:moveTo>
                    <a:pt x="1807419" y="1206500"/>
                  </a:moveTo>
                  <a:lnTo>
                    <a:pt x="1794757" y="1206500"/>
                  </a:lnTo>
                  <a:lnTo>
                    <a:pt x="1792401" y="1193800"/>
                  </a:lnTo>
                  <a:lnTo>
                    <a:pt x="1806346" y="1193800"/>
                  </a:lnTo>
                  <a:lnTo>
                    <a:pt x="1807363" y="1205523"/>
                  </a:lnTo>
                  <a:lnTo>
                    <a:pt x="1807419" y="1206500"/>
                  </a:lnTo>
                  <a:close/>
                </a:path>
                <a:path w="2077720" h="2222500">
                  <a:moveTo>
                    <a:pt x="1810815" y="1206500"/>
                  </a:moveTo>
                  <a:lnTo>
                    <a:pt x="1807448" y="1206500"/>
                  </a:lnTo>
                  <a:lnTo>
                    <a:pt x="1807363" y="1205523"/>
                  </a:lnTo>
                  <a:lnTo>
                    <a:pt x="1806687" y="1193800"/>
                  </a:lnTo>
                  <a:lnTo>
                    <a:pt x="1811139" y="1193800"/>
                  </a:lnTo>
                  <a:lnTo>
                    <a:pt x="1810815" y="1206500"/>
                  </a:lnTo>
                  <a:close/>
                </a:path>
                <a:path w="2077720" h="2222500">
                  <a:moveTo>
                    <a:pt x="1823052" y="1206500"/>
                  </a:moveTo>
                  <a:lnTo>
                    <a:pt x="1814091" y="1206500"/>
                  </a:lnTo>
                  <a:lnTo>
                    <a:pt x="1814301" y="1193800"/>
                  </a:lnTo>
                  <a:lnTo>
                    <a:pt x="1823171" y="1193800"/>
                  </a:lnTo>
                  <a:lnTo>
                    <a:pt x="1823052" y="1206500"/>
                  </a:lnTo>
                  <a:close/>
                </a:path>
                <a:path w="2077720" h="2222500">
                  <a:moveTo>
                    <a:pt x="1830229" y="1206500"/>
                  </a:moveTo>
                  <a:lnTo>
                    <a:pt x="1826850" y="1206500"/>
                  </a:lnTo>
                  <a:lnTo>
                    <a:pt x="1825516" y="1193800"/>
                  </a:lnTo>
                  <a:lnTo>
                    <a:pt x="1831018" y="1193800"/>
                  </a:lnTo>
                  <a:lnTo>
                    <a:pt x="1830229" y="1206500"/>
                  </a:lnTo>
                  <a:close/>
                </a:path>
                <a:path w="2077720" h="2222500">
                  <a:moveTo>
                    <a:pt x="1873162" y="1206500"/>
                  </a:moveTo>
                  <a:lnTo>
                    <a:pt x="1832932" y="1206500"/>
                  </a:lnTo>
                  <a:lnTo>
                    <a:pt x="1834635" y="1193800"/>
                  </a:lnTo>
                  <a:lnTo>
                    <a:pt x="1874053" y="1193800"/>
                  </a:lnTo>
                  <a:lnTo>
                    <a:pt x="1873162" y="1206500"/>
                  </a:lnTo>
                  <a:close/>
                </a:path>
                <a:path w="2077720" h="2222500">
                  <a:moveTo>
                    <a:pt x="1960924" y="1206500"/>
                  </a:moveTo>
                  <a:lnTo>
                    <a:pt x="1882678" y="1206500"/>
                  </a:lnTo>
                  <a:lnTo>
                    <a:pt x="1881605" y="1193800"/>
                  </a:lnTo>
                  <a:lnTo>
                    <a:pt x="1959067" y="1193800"/>
                  </a:lnTo>
                  <a:lnTo>
                    <a:pt x="1960924" y="1206500"/>
                  </a:lnTo>
                  <a:close/>
                </a:path>
                <a:path w="2077720" h="2222500">
                  <a:moveTo>
                    <a:pt x="1983529" y="1206500"/>
                  </a:moveTo>
                  <a:lnTo>
                    <a:pt x="1964422" y="1206500"/>
                  </a:lnTo>
                  <a:lnTo>
                    <a:pt x="1964678" y="1193800"/>
                  </a:lnTo>
                  <a:lnTo>
                    <a:pt x="1977823" y="1193800"/>
                  </a:lnTo>
                  <a:lnTo>
                    <a:pt x="1983529" y="1206500"/>
                  </a:lnTo>
                  <a:close/>
                </a:path>
                <a:path w="2077720" h="2222500">
                  <a:moveTo>
                    <a:pt x="1989321" y="1206500"/>
                  </a:moveTo>
                  <a:lnTo>
                    <a:pt x="1983529" y="1206500"/>
                  </a:lnTo>
                  <a:lnTo>
                    <a:pt x="1987362" y="1193800"/>
                  </a:lnTo>
                  <a:lnTo>
                    <a:pt x="1989707" y="1193800"/>
                  </a:lnTo>
                  <a:lnTo>
                    <a:pt x="1989321" y="1206500"/>
                  </a:lnTo>
                  <a:close/>
                </a:path>
                <a:path w="2077720" h="2222500">
                  <a:moveTo>
                    <a:pt x="2011199" y="1206500"/>
                  </a:moveTo>
                  <a:lnTo>
                    <a:pt x="1994431" y="1206500"/>
                  </a:lnTo>
                  <a:lnTo>
                    <a:pt x="1994761" y="1193800"/>
                  </a:lnTo>
                  <a:lnTo>
                    <a:pt x="2011137" y="1193800"/>
                  </a:lnTo>
                  <a:lnTo>
                    <a:pt x="2011199" y="1206500"/>
                  </a:lnTo>
                  <a:close/>
                </a:path>
                <a:path w="2077720" h="2222500">
                  <a:moveTo>
                    <a:pt x="2034275" y="1206500"/>
                  </a:moveTo>
                  <a:lnTo>
                    <a:pt x="2016923" y="1206500"/>
                  </a:lnTo>
                  <a:lnTo>
                    <a:pt x="2015515" y="1193800"/>
                  </a:lnTo>
                  <a:lnTo>
                    <a:pt x="2031993" y="1193800"/>
                  </a:lnTo>
                  <a:lnTo>
                    <a:pt x="2034275" y="1206500"/>
                  </a:lnTo>
                  <a:close/>
                </a:path>
                <a:path w="2077720" h="2222500">
                  <a:moveTo>
                    <a:pt x="2040896" y="1206500"/>
                  </a:moveTo>
                  <a:lnTo>
                    <a:pt x="2036955" y="1206500"/>
                  </a:lnTo>
                  <a:lnTo>
                    <a:pt x="2037376" y="1193800"/>
                  </a:lnTo>
                  <a:lnTo>
                    <a:pt x="2040578" y="1193800"/>
                  </a:lnTo>
                  <a:lnTo>
                    <a:pt x="2040896" y="1206500"/>
                  </a:lnTo>
                  <a:close/>
                </a:path>
                <a:path w="2077720" h="2222500">
                  <a:moveTo>
                    <a:pt x="2058130" y="1206500"/>
                  </a:moveTo>
                  <a:lnTo>
                    <a:pt x="2050776" y="1206500"/>
                  </a:lnTo>
                  <a:lnTo>
                    <a:pt x="2049947" y="1193800"/>
                  </a:lnTo>
                  <a:lnTo>
                    <a:pt x="2056222" y="1193800"/>
                  </a:lnTo>
                  <a:lnTo>
                    <a:pt x="2058130" y="1206500"/>
                  </a:lnTo>
                  <a:close/>
                </a:path>
                <a:path w="2077720" h="2222500">
                  <a:moveTo>
                    <a:pt x="1657901" y="1219200"/>
                  </a:moveTo>
                  <a:lnTo>
                    <a:pt x="1640673" y="1219200"/>
                  </a:lnTo>
                  <a:lnTo>
                    <a:pt x="1640554" y="1206500"/>
                  </a:lnTo>
                  <a:lnTo>
                    <a:pt x="1659218" y="1206500"/>
                  </a:lnTo>
                  <a:lnTo>
                    <a:pt x="1657901" y="1219200"/>
                  </a:lnTo>
                  <a:close/>
                </a:path>
                <a:path w="2077720" h="2222500">
                  <a:moveTo>
                    <a:pt x="1675679" y="1219200"/>
                  </a:moveTo>
                  <a:lnTo>
                    <a:pt x="1660729" y="1219200"/>
                  </a:lnTo>
                  <a:lnTo>
                    <a:pt x="1659218" y="1206500"/>
                  </a:lnTo>
                  <a:lnTo>
                    <a:pt x="1676151" y="1206500"/>
                  </a:lnTo>
                  <a:lnTo>
                    <a:pt x="1675679" y="1219200"/>
                  </a:lnTo>
                  <a:close/>
                </a:path>
                <a:path w="2077720" h="2222500">
                  <a:moveTo>
                    <a:pt x="1681607" y="1219200"/>
                  </a:moveTo>
                  <a:lnTo>
                    <a:pt x="1678217" y="1219200"/>
                  </a:lnTo>
                  <a:lnTo>
                    <a:pt x="1676679" y="1206500"/>
                  </a:lnTo>
                  <a:lnTo>
                    <a:pt x="1680023" y="1206500"/>
                  </a:lnTo>
                  <a:lnTo>
                    <a:pt x="1681607" y="1219200"/>
                  </a:lnTo>
                  <a:close/>
                </a:path>
                <a:path w="2077720" h="2222500">
                  <a:moveTo>
                    <a:pt x="1722292" y="1219200"/>
                  </a:moveTo>
                  <a:lnTo>
                    <a:pt x="1684929" y="1219200"/>
                  </a:lnTo>
                  <a:lnTo>
                    <a:pt x="1685713" y="1206500"/>
                  </a:lnTo>
                  <a:lnTo>
                    <a:pt x="1725699" y="1206500"/>
                  </a:lnTo>
                  <a:lnTo>
                    <a:pt x="1722292" y="1219200"/>
                  </a:lnTo>
                  <a:close/>
                </a:path>
                <a:path w="2077720" h="2222500">
                  <a:moveTo>
                    <a:pt x="1775440" y="1219200"/>
                  </a:moveTo>
                  <a:lnTo>
                    <a:pt x="1744266" y="1219200"/>
                  </a:lnTo>
                  <a:lnTo>
                    <a:pt x="1744090" y="1206500"/>
                  </a:lnTo>
                  <a:lnTo>
                    <a:pt x="1774548" y="1206500"/>
                  </a:lnTo>
                  <a:lnTo>
                    <a:pt x="1775440" y="1219200"/>
                  </a:lnTo>
                  <a:close/>
                </a:path>
                <a:path w="2077720" h="2222500">
                  <a:moveTo>
                    <a:pt x="1788545" y="1219200"/>
                  </a:moveTo>
                  <a:lnTo>
                    <a:pt x="1783650" y="1219200"/>
                  </a:lnTo>
                  <a:lnTo>
                    <a:pt x="1784116" y="1206500"/>
                  </a:lnTo>
                  <a:lnTo>
                    <a:pt x="1789499" y="1206500"/>
                  </a:lnTo>
                  <a:lnTo>
                    <a:pt x="1788545" y="1219200"/>
                  </a:lnTo>
                  <a:close/>
                </a:path>
                <a:path w="2077720" h="2222500">
                  <a:moveTo>
                    <a:pt x="1857933" y="1219200"/>
                  </a:moveTo>
                  <a:lnTo>
                    <a:pt x="1791725" y="1219200"/>
                  </a:lnTo>
                  <a:lnTo>
                    <a:pt x="1791418" y="1206500"/>
                  </a:lnTo>
                  <a:lnTo>
                    <a:pt x="1858881" y="1206500"/>
                  </a:lnTo>
                  <a:lnTo>
                    <a:pt x="1857933" y="1219200"/>
                  </a:lnTo>
                  <a:close/>
                </a:path>
                <a:path w="2077720" h="2222500">
                  <a:moveTo>
                    <a:pt x="1941726" y="1219200"/>
                  </a:moveTo>
                  <a:lnTo>
                    <a:pt x="1863674" y="1219200"/>
                  </a:lnTo>
                  <a:lnTo>
                    <a:pt x="1862918" y="1206500"/>
                  </a:lnTo>
                  <a:lnTo>
                    <a:pt x="1941584" y="1206500"/>
                  </a:lnTo>
                  <a:lnTo>
                    <a:pt x="1941726" y="1219200"/>
                  </a:lnTo>
                  <a:close/>
                </a:path>
                <a:path w="2077720" h="2222500">
                  <a:moveTo>
                    <a:pt x="1956745" y="1219200"/>
                  </a:moveTo>
                  <a:lnTo>
                    <a:pt x="1946195" y="1219200"/>
                  </a:lnTo>
                  <a:lnTo>
                    <a:pt x="1946047" y="1206500"/>
                  </a:lnTo>
                  <a:lnTo>
                    <a:pt x="1955961" y="1206500"/>
                  </a:lnTo>
                  <a:lnTo>
                    <a:pt x="1956745" y="1219200"/>
                  </a:lnTo>
                  <a:close/>
                </a:path>
                <a:path w="2077720" h="2222500">
                  <a:moveTo>
                    <a:pt x="1968709" y="1219200"/>
                  </a:moveTo>
                  <a:lnTo>
                    <a:pt x="1962043" y="1219200"/>
                  </a:lnTo>
                  <a:lnTo>
                    <a:pt x="1963973" y="1206500"/>
                  </a:lnTo>
                  <a:lnTo>
                    <a:pt x="1970180" y="1206500"/>
                  </a:lnTo>
                  <a:lnTo>
                    <a:pt x="1968709" y="1219200"/>
                  </a:lnTo>
                  <a:close/>
                </a:path>
                <a:path w="2077720" h="2222500">
                  <a:moveTo>
                    <a:pt x="1992370" y="1219200"/>
                  </a:moveTo>
                  <a:lnTo>
                    <a:pt x="1972951" y="1219200"/>
                  </a:lnTo>
                  <a:lnTo>
                    <a:pt x="1970180" y="1206500"/>
                  </a:lnTo>
                  <a:lnTo>
                    <a:pt x="1993949" y="1206500"/>
                  </a:lnTo>
                  <a:lnTo>
                    <a:pt x="1992370" y="1219200"/>
                  </a:lnTo>
                  <a:close/>
                </a:path>
                <a:path w="2077720" h="2222500">
                  <a:moveTo>
                    <a:pt x="2023981" y="1219200"/>
                  </a:moveTo>
                  <a:lnTo>
                    <a:pt x="1999252" y="1219200"/>
                  </a:lnTo>
                  <a:lnTo>
                    <a:pt x="1997742" y="1206500"/>
                  </a:lnTo>
                  <a:lnTo>
                    <a:pt x="2024338" y="1206500"/>
                  </a:lnTo>
                  <a:lnTo>
                    <a:pt x="2023981" y="1219200"/>
                  </a:lnTo>
                  <a:close/>
                </a:path>
                <a:path w="2077720" h="2222500">
                  <a:moveTo>
                    <a:pt x="2047784" y="1219200"/>
                  </a:moveTo>
                  <a:lnTo>
                    <a:pt x="2030908" y="1219200"/>
                  </a:lnTo>
                  <a:lnTo>
                    <a:pt x="2030017" y="1206500"/>
                  </a:lnTo>
                  <a:lnTo>
                    <a:pt x="2048369" y="1206500"/>
                  </a:lnTo>
                  <a:lnTo>
                    <a:pt x="2047784" y="1219200"/>
                  </a:lnTo>
                  <a:close/>
                </a:path>
                <a:path w="2077720" h="2222500">
                  <a:moveTo>
                    <a:pt x="2071865" y="1219200"/>
                  </a:moveTo>
                  <a:lnTo>
                    <a:pt x="2058328" y="1219200"/>
                  </a:lnTo>
                  <a:lnTo>
                    <a:pt x="2057142" y="1206500"/>
                  </a:lnTo>
                  <a:lnTo>
                    <a:pt x="2072524" y="1206500"/>
                  </a:lnTo>
                  <a:lnTo>
                    <a:pt x="2071865" y="1219200"/>
                  </a:lnTo>
                  <a:close/>
                </a:path>
                <a:path w="2077720" h="2222500">
                  <a:moveTo>
                    <a:pt x="1749786" y="1231900"/>
                  </a:moveTo>
                  <a:lnTo>
                    <a:pt x="1651581" y="1231900"/>
                  </a:lnTo>
                  <a:lnTo>
                    <a:pt x="1654891" y="1219200"/>
                  </a:lnTo>
                  <a:lnTo>
                    <a:pt x="1750143" y="1219200"/>
                  </a:lnTo>
                  <a:lnTo>
                    <a:pt x="1749786" y="1231900"/>
                  </a:lnTo>
                  <a:close/>
                </a:path>
                <a:path w="2077720" h="2222500">
                  <a:moveTo>
                    <a:pt x="1777166" y="1231900"/>
                  </a:moveTo>
                  <a:lnTo>
                    <a:pt x="1752233" y="1231900"/>
                  </a:lnTo>
                  <a:lnTo>
                    <a:pt x="1751835" y="1219200"/>
                  </a:lnTo>
                  <a:lnTo>
                    <a:pt x="1776763" y="1219200"/>
                  </a:lnTo>
                  <a:lnTo>
                    <a:pt x="1777166" y="1231900"/>
                  </a:lnTo>
                  <a:close/>
                </a:path>
                <a:path w="2077720" h="2222500">
                  <a:moveTo>
                    <a:pt x="1818123" y="1231900"/>
                  </a:moveTo>
                  <a:lnTo>
                    <a:pt x="1779335" y="1231900"/>
                  </a:lnTo>
                  <a:lnTo>
                    <a:pt x="1780868" y="1219200"/>
                  </a:lnTo>
                  <a:lnTo>
                    <a:pt x="1818327" y="1219200"/>
                  </a:lnTo>
                  <a:lnTo>
                    <a:pt x="1818123" y="1231900"/>
                  </a:lnTo>
                  <a:close/>
                </a:path>
                <a:path w="2077720" h="2222500">
                  <a:moveTo>
                    <a:pt x="1822506" y="1231900"/>
                  </a:moveTo>
                  <a:lnTo>
                    <a:pt x="1818140" y="1231900"/>
                  </a:lnTo>
                  <a:lnTo>
                    <a:pt x="1818872" y="1219200"/>
                  </a:lnTo>
                  <a:lnTo>
                    <a:pt x="1823029" y="1219200"/>
                  </a:lnTo>
                  <a:lnTo>
                    <a:pt x="1822506" y="1231900"/>
                  </a:lnTo>
                  <a:close/>
                </a:path>
                <a:path w="2077720" h="2222500">
                  <a:moveTo>
                    <a:pt x="1839371" y="1231900"/>
                  </a:moveTo>
                  <a:lnTo>
                    <a:pt x="1825232" y="1231900"/>
                  </a:lnTo>
                  <a:lnTo>
                    <a:pt x="1827674" y="1219200"/>
                  </a:lnTo>
                  <a:lnTo>
                    <a:pt x="1839757" y="1219200"/>
                  </a:lnTo>
                  <a:lnTo>
                    <a:pt x="1839371" y="1231900"/>
                  </a:lnTo>
                  <a:close/>
                </a:path>
                <a:path w="2077720" h="2222500">
                  <a:moveTo>
                    <a:pt x="1844708" y="1231900"/>
                  </a:moveTo>
                  <a:lnTo>
                    <a:pt x="1844294" y="1231900"/>
                  </a:lnTo>
                  <a:lnTo>
                    <a:pt x="1842244" y="1219200"/>
                  </a:lnTo>
                  <a:lnTo>
                    <a:pt x="1844328" y="1219200"/>
                  </a:lnTo>
                  <a:lnTo>
                    <a:pt x="1844708" y="1231900"/>
                  </a:lnTo>
                  <a:close/>
                </a:path>
                <a:path w="2077720" h="2222500">
                  <a:moveTo>
                    <a:pt x="1851085" y="1231900"/>
                  </a:moveTo>
                  <a:lnTo>
                    <a:pt x="1844998" y="1231900"/>
                  </a:lnTo>
                  <a:lnTo>
                    <a:pt x="1845083" y="1219200"/>
                  </a:lnTo>
                  <a:lnTo>
                    <a:pt x="1852998" y="1219200"/>
                  </a:lnTo>
                  <a:lnTo>
                    <a:pt x="1851085" y="1231900"/>
                  </a:lnTo>
                  <a:close/>
                </a:path>
                <a:path w="2077720" h="2222500">
                  <a:moveTo>
                    <a:pt x="1862850" y="1231900"/>
                  </a:moveTo>
                  <a:lnTo>
                    <a:pt x="1854373" y="1231900"/>
                  </a:lnTo>
                  <a:lnTo>
                    <a:pt x="1852998" y="1219200"/>
                  </a:lnTo>
                  <a:lnTo>
                    <a:pt x="1862907" y="1219200"/>
                  </a:lnTo>
                  <a:lnTo>
                    <a:pt x="1862850" y="1231900"/>
                  </a:lnTo>
                  <a:close/>
                </a:path>
                <a:path w="2077720" h="2222500">
                  <a:moveTo>
                    <a:pt x="1899923" y="1231900"/>
                  </a:moveTo>
                  <a:lnTo>
                    <a:pt x="1871101" y="1231900"/>
                  </a:lnTo>
                  <a:lnTo>
                    <a:pt x="1871941" y="1219200"/>
                  </a:lnTo>
                  <a:lnTo>
                    <a:pt x="1899049" y="1219200"/>
                  </a:lnTo>
                  <a:lnTo>
                    <a:pt x="1899923" y="1231900"/>
                  </a:lnTo>
                  <a:close/>
                </a:path>
                <a:path w="2077720" h="2222500">
                  <a:moveTo>
                    <a:pt x="1909190" y="1231900"/>
                  </a:moveTo>
                  <a:lnTo>
                    <a:pt x="1901144" y="1231900"/>
                  </a:lnTo>
                  <a:lnTo>
                    <a:pt x="1901905" y="1219200"/>
                  </a:lnTo>
                  <a:lnTo>
                    <a:pt x="1908622" y="1219200"/>
                  </a:lnTo>
                  <a:lnTo>
                    <a:pt x="1909190" y="1231900"/>
                  </a:lnTo>
                  <a:close/>
                </a:path>
                <a:path w="2077720" h="2222500">
                  <a:moveTo>
                    <a:pt x="1964842" y="1231900"/>
                  </a:moveTo>
                  <a:lnTo>
                    <a:pt x="1925941" y="1231900"/>
                  </a:lnTo>
                  <a:lnTo>
                    <a:pt x="1924152" y="1219200"/>
                  </a:lnTo>
                  <a:lnTo>
                    <a:pt x="1963570" y="1219200"/>
                  </a:lnTo>
                  <a:lnTo>
                    <a:pt x="1964842" y="1231900"/>
                  </a:lnTo>
                  <a:close/>
                </a:path>
                <a:path w="2077720" h="2222500">
                  <a:moveTo>
                    <a:pt x="1991711" y="1231900"/>
                  </a:moveTo>
                  <a:lnTo>
                    <a:pt x="1968408" y="1231900"/>
                  </a:lnTo>
                  <a:lnTo>
                    <a:pt x="1970566" y="1219200"/>
                  </a:lnTo>
                  <a:lnTo>
                    <a:pt x="1990161" y="1219200"/>
                  </a:lnTo>
                  <a:lnTo>
                    <a:pt x="1991711" y="1231900"/>
                  </a:lnTo>
                  <a:close/>
                </a:path>
                <a:path w="2077720" h="2222500">
                  <a:moveTo>
                    <a:pt x="2002330" y="1231900"/>
                  </a:moveTo>
                  <a:lnTo>
                    <a:pt x="2000819" y="1231900"/>
                  </a:lnTo>
                  <a:lnTo>
                    <a:pt x="2001387" y="1219200"/>
                  </a:lnTo>
                  <a:lnTo>
                    <a:pt x="2001949" y="1219200"/>
                  </a:lnTo>
                  <a:lnTo>
                    <a:pt x="2002330" y="1231900"/>
                  </a:lnTo>
                  <a:close/>
                </a:path>
                <a:path w="2077720" h="2222500">
                  <a:moveTo>
                    <a:pt x="2034923" y="1231900"/>
                  </a:moveTo>
                  <a:lnTo>
                    <a:pt x="2008826" y="1231900"/>
                  </a:lnTo>
                  <a:lnTo>
                    <a:pt x="2010291" y="1219200"/>
                  </a:lnTo>
                  <a:lnTo>
                    <a:pt x="2035701" y="1219200"/>
                  </a:lnTo>
                  <a:lnTo>
                    <a:pt x="2034923" y="1231900"/>
                  </a:lnTo>
                  <a:close/>
                </a:path>
                <a:path w="2077720" h="2222500">
                  <a:moveTo>
                    <a:pt x="2070343" y="1231900"/>
                  </a:moveTo>
                  <a:lnTo>
                    <a:pt x="2040220" y="1231900"/>
                  </a:lnTo>
                  <a:lnTo>
                    <a:pt x="2038863" y="1219200"/>
                  </a:lnTo>
                  <a:lnTo>
                    <a:pt x="2071138" y="1219200"/>
                  </a:lnTo>
                  <a:lnTo>
                    <a:pt x="2070343" y="1231900"/>
                  </a:lnTo>
                  <a:close/>
                </a:path>
                <a:path w="2077720" h="2222500">
                  <a:moveTo>
                    <a:pt x="1550106" y="1244600"/>
                  </a:moveTo>
                  <a:lnTo>
                    <a:pt x="1433981" y="1244600"/>
                  </a:lnTo>
                  <a:lnTo>
                    <a:pt x="1432953" y="1231900"/>
                  </a:lnTo>
                  <a:lnTo>
                    <a:pt x="1549850" y="1231900"/>
                  </a:lnTo>
                  <a:lnTo>
                    <a:pt x="1550106" y="1244600"/>
                  </a:lnTo>
                  <a:close/>
                </a:path>
                <a:path w="2077720" h="2222500">
                  <a:moveTo>
                    <a:pt x="1573846" y="1244600"/>
                  </a:moveTo>
                  <a:lnTo>
                    <a:pt x="1556976" y="1244600"/>
                  </a:lnTo>
                  <a:lnTo>
                    <a:pt x="1556874" y="1231900"/>
                  </a:lnTo>
                  <a:lnTo>
                    <a:pt x="1573029" y="1231900"/>
                  </a:lnTo>
                  <a:lnTo>
                    <a:pt x="1573846" y="1244600"/>
                  </a:lnTo>
                  <a:close/>
                </a:path>
                <a:path w="2077720" h="2222500">
                  <a:moveTo>
                    <a:pt x="1584459" y="1244600"/>
                  </a:moveTo>
                  <a:lnTo>
                    <a:pt x="1578395" y="1244600"/>
                  </a:lnTo>
                  <a:lnTo>
                    <a:pt x="1578889" y="1231900"/>
                  </a:lnTo>
                  <a:lnTo>
                    <a:pt x="1584493" y="1231900"/>
                  </a:lnTo>
                  <a:lnTo>
                    <a:pt x="1584459" y="1244600"/>
                  </a:lnTo>
                  <a:close/>
                </a:path>
                <a:path w="2077720" h="2222500">
                  <a:moveTo>
                    <a:pt x="1661075" y="1244600"/>
                  </a:moveTo>
                  <a:lnTo>
                    <a:pt x="1589813" y="1244600"/>
                  </a:lnTo>
                  <a:lnTo>
                    <a:pt x="1589609" y="1231900"/>
                  </a:lnTo>
                  <a:lnTo>
                    <a:pt x="1660604" y="1231900"/>
                  </a:lnTo>
                  <a:lnTo>
                    <a:pt x="1661075" y="1244600"/>
                  </a:lnTo>
                  <a:close/>
                </a:path>
                <a:path w="2077720" h="2222500">
                  <a:moveTo>
                    <a:pt x="1665663" y="1244600"/>
                  </a:moveTo>
                  <a:lnTo>
                    <a:pt x="1662778" y="1244600"/>
                  </a:lnTo>
                  <a:lnTo>
                    <a:pt x="1660615" y="1231900"/>
                  </a:lnTo>
                  <a:lnTo>
                    <a:pt x="1664096" y="1231900"/>
                  </a:lnTo>
                  <a:lnTo>
                    <a:pt x="1665663" y="1244600"/>
                  </a:lnTo>
                  <a:close/>
                </a:path>
                <a:path w="2077720" h="2222500">
                  <a:moveTo>
                    <a:pt x="1712440" y="1244600"/>
                  </a:moveTo>
                  <a:lnTo>
                    <a:pt x="1678524" y="1244600"/>
                  </a:lnTo>
                  <a:lnTo>
                    <a:pt x="1680472" y="1231900"/>
                  </a:lnTo>
                  <a:lnTo>
                    <a:pt x="1712326" y="1231900"/>
                  </a:lnTo>
                  <a:lnTo>
                    <a:pt x="1712440" y="1244600"/>
                  </a:lnTo>
                  <a:close/>
                </a:path>
                <a:path w="2077720" h="2222500">
                  <a:moveTo>
                    <a:pt x="1732694" y="1244600"/>
                  </a:moveTo>
                  <a:lnTo>
                    <a:pt x="1716352" y="1244600"/>
                  </a:lnTo>
                  <a:lnTo>
                    <a:pt x="1716205" y="1231900"/>
                  </a:lnTo>
                  <a:lnTo>
                    <a:pt x="1730917" y="1231900"/>
                  </a:lnTo>
                  <a:lnTo>
                    <a:pt x="1732694" y="1244600"/>
                  </a:lnTo>
                  <a:close/>
                </a:path>
                <a:path w="2077720" h="2222500">
                  <a:moveTo>
                    <a:pt x="1797295" y="1244600"/>
                  </a:moveTo>
                  <a:lnTo>
                    <a:pt x="1734398" y="1244600"/>
                  </a:lnTo>
                  <a:lnTo>
                    <a:pt x="1736027" y="1231900"/>
                  </a:lnTo>
                  <a:lnTo>
                    <a:pt x="1799527" y="1231900"/>
                  </a:lnTo>
                  <a:lnTo>
                    <a:pt x="1797295" y="1244600"/>
                  </a:lnTo>
                  <a:close/>
                </a:path>
                <a:path w="2077720" h="2222500">
                  <a:moveTo>
                    <a:pt x="1825204" y="1244600"/>
                  </a:moveTo>
                  <a:lnTo>
                    <a:pt x="1807045" y="1244600"/>
                  </a:lnTo>
                  <a:lnTo>
                    <a:pt x="1803785" y="1231900"/>
                  </a:lnTo>
                  <a:lnTo>
                    <a:pt x="1826203" y="1231900"/>
                  </a:lnTo>
                  <a:lnTo>
                    <a:pt x="1825204" y="1244600"/>
                  </a:lnTo>
                  <a:close/>
                </a:path>
                <a:path w="2077720" h="2222500">
                  <a:moveTo>
                    <a:pt x="1894512" y="1244600"/>
                  </a:moveTo>
                  <a:lnTo>
                    <a:pt x="1832148" y="1244600"/>
                  </a:lnTo>
                  <a:lnTo>
                    <a:pt x="1831313" y="1231900"/>
                  </a:lnTo>
                  <a:lnTo>
                    <a:pt x="1895443" y="1231900"/>
                  </a:lnTo>
                  <a:lnTo>
                    <a:pt x="1894512" y="1244600"/>
                  </a:lnTo>
                  <a:close/>
                </a:path>
                <a:path w="2077720" h="2222500">
                  <a:moveTo>
                    <a:pt x="1925731" y="1244600"/>
                  </a:moveTo>
                  <a:lnTo>
                    <a:pt x="1905403" y="1244600"/>
                  </a:lnTo>
                  <a:lnTo>
                    <a:pt x="1904182" y="1231900"/>
                  </a:lnTo>
                  <a:lnTo>
                    <a:pt x="1928570" y="1231900"/>
                  </a:lnTo>
                  <a:lnTo>
                    <a:pt x="1925731" y="1244600"/>
                  </a:lnTo>
                  <a:close/>
                </a:path>
                <a:path w="2077720" h="2222500">
                  <a:moveTo>
                    <a:pt x="1933572" y="1244600"/>
                  </a:moveTo>
                  <a:lnTo>
                    <a:pt x="1928570" y="1231900"/>
                  </a:lnTo>
                  <a:lnTo>
                    <a:pt x="1937655" y="1231900"/>
                  </a:lnTo>
                  <a:lnTo>
                    <a:pt x="1933572" y="1244600"/>
                  </a:lnTo>
                  <a:close/>
                </a:path>
                <a:path w="2077720" h="2222500">
                  <a:moveTo>
                    <a:pt x="1947688" y="1244600"/>
                  </a:moveTo>
                  <a:lnTo>
                    <a:pt x="1947529" y="1244600"/>
                  </a:lnTo>
                  <a:lnTo>
                    <a:pt x="1945871" y="1231900"/>
                  </a:lnTo>
                  <a:lnTo>
                    <a:pt x="1947041" y="1231900"/>
                  </a:lnTo>
                  <a:lnTo>
                    <a:pt x="1947688" y="1244600"/>
                  </a:lnTo>
                  <a:close/>
                </a:path>
                <a:path w="2077720" h="2222500">
                  <a:moveTo>
                    <a:pt x="1956944" y="1244600"/>
                  </a:moveTo>
                  <a:lnTo>
                    <a:pt x="1953741" y="1244600"/>
                  </a:lnTo>
                  <a:lnTo>
                    <a:pt x="1954604" y="1231900"/>
                  </a:lnTo>
                  <a:lnTo>
                    <a:pt x="1957625" y="1231900"/>
                  </a:lnTo>
                  <a:lnTo>
                    <a:pt x="1956944" y="1244600"/>
                  </a:lnTo>
                  <a:close/>
                </a:path>
                <a:path w="2077720" h="2222500">
                  <a:moveTo>
                    <a:pt x="1991746" y="1244600"/>
                  </a:moveTo>
                  <a:lnTo>
                    <a:pt x="1986573" y="1244600"/>
                  </a:lnTo>
                  <a:lnTo>
                    <a:pt x="1986340" y="1231900"/>
                  </a:lnTo>
                  <a:lnTo>
                    <a:pt x="1991450" y="1231900"/>
                  </a:lnTo>
                  <a:lnTo>
                    <a:pt x="1991746" y="1244600"/>
                  </a:lnTo>
                  <a:close/>
                </a:path>
                <a:path w="2077720" h="2222500">
                  <a:moveTo>
                    <a:pt x="2003068" y="1244600"/>
                  </a:moveTo>
                  <a:lnTo>
                    <a:pt x="1996339" y="1244600"/>
                  </a:lnTo>
                  <a:lnTo>
                    <a:pt x="1996600" y="1231900"/>
                  </a:lnTo>
                  <a:lnTo>
                    <a:pt x="1997946" y="1231900"/>
                  </a:lnTo>
                  <a:lnTo>
                    <a:pt x="2003068" y="1244600"/>
                  </a:lnTo>
                  <a:close/>
                </a:path>
                <a:path w="2077720" h="2222500">
                  <a:moveTo>
                    <a:pt x="2026860" y="1244600"/>
                  </a:moveTo>
                  <a:lnTo>
                    <a:pt x="2003068" y="1244600"/>
                  </a:lnTo>
                  <a:lnTo>
                    <a:pt x="2004675" y="1231900"/>
                  </a:lnTo>
                  <a:lnTo>
                    <a:pt x="2026082" y="1231900"/>
                  </a:lnTo>
                  <a:lnTo>
                    <a:pt x="2026860" y="1244600"/>
                  </a:lnTo>
                  <a:close/>
                </a:path>
                <a:path w="2077720" h="2222500">
                  <a:moveTo>
                    <a:pt x="2068640" y="1244600"/>
                  </a:moveTo>
                  <a:lnTo>
                    <a:pt x="2042690" y="1244600"/>
                  </a:lnTo>
                  <a:lnTo>
                    <a:pt x="2044456" y="1231900"/>
                  </a:lnTo>
                  <a:lnTo>
                    <a:pt x="2069571" y="1231900"/>
                  </a:lnTo>
                  <a:lnTo>
                    <a:pt x="2068640" y="1244600"/>
                  </a:lnTo>
                  <a:close/>
                </a:path>
                <a:path w="2077720" h="2222500">
                  <a:moveTo>
                    <a:pt x="1616121" y="1257300"/>
                  </a:moveTo>
                  <a:lnTo>
                    <a:pt x="1541021" y="1257300"/>
                  </a:lnTo>
                  <a:lnTo>
                    <a:pt x="1541486" y="1244600"/>
                  </a:lnTo>
                  <a:lnTo>
                    <a:pt x="1613719" y="1244600"/>
                  </a:lnTo>
                  <a:lnTo>
                    <a:pt x="1616121" y="1257300"/>
                  </a:lnTo>
                  <a:close/>
                </a:path>
                <a:path w="2077720" h="2222500">
                  <a:moveTo>
                    <a:pt x="1624246" y="1257300"/>
                  </a:moveTo>
                  <a:lnTo>
                    <a:pt x="1616898" y="1257300"/>
                  </a:lnTo>
                  <a:lnTo>
                    <a:pt x="1617495" y="1244600"/>
                  </a:lnTo>
                  <a:lnTo>
                    <a:pt x="1622117" y="1244600"/>
                  </a:lnTo>
                  <a:lnTo>
                    <a:pt x="1624246" y="1257300"/>
                  </a:lnTo>
                  <a:close/>
                </a:path>
                <a:path w="2077720" h="2222500">
                  <a:moveTo>
                    <a:pt x="1644932" y="1257300"/>
                  </a:moveTo>
                  <a:lnTo>
                    <a:pt x="1624246" y="1257300"/>
                  </a:lnTo>
                  <a:lnTo>
                    <a:pt x="1625297" y="1244600"/>
                  </a:lnTo>
                  <a:lnTo>
                    <a:pt x="1645284" y="1244600"/>
                  </a:lnTo>
                  <a:lnTo>
                    <a:pt x="1644932" y="1257300"/>
                  </a:lnTo>
                  <a:close/>
                </a:path>
                <a:path w="2077720" h="2222500">
                  <a:moveTo>
                    <a:pt x="1652348" y="1257300"/>
                  </a:moveTo>
                  <a:lnTo>
                    <a:pt x="1648969" y="1257300"/>
                  </a:lnTo>
                  <a:lnTo>
                    <a:pt x="1649173" y="1244600"/>
                  </a:lnTo>
                  <a:lnTo>
                    <a:pt x="1652859" y="1244600"/>
                  </a:lnTo>
                  <a:lnTo>
                    <a:pt x="1652348" y="1257300"/>
                  </a:lnTo>
                  <a:close/>
                </a:path>
                <a:path w="2077720" h="2222500">
                  <a:moveTo>
                    <a:pt x="1657884" y="1257300"/>
                  </a:moveTo>
                  <a:lnTo>
                    <a:pt x="1655630" y="1257300"/>
                  </a:lnTo>
                  <a:lnTo>
                    <a:pt x="1655130" y="1244600"/>
                  </a:lnTo>
                  <a:lnTo>
                    <a:pt x="1657202" y="1244600"/>
                  </a:lnTo>
                  <a:lnTo>
                    <a:pt x="1657884" y="1257300"/>
                  </a:lnTo>
                  <a:close/>
                </a:path>
                <a:path w="2077720" h="2222500">
                  <a:moveTo>
                    <a:pt x="1671954" y="1257300"/>
                  </a:moveTo>
                  <a:lnTo>
                    <a:pt x="1660876" y="1257300"/>
                  </a:lnTo>
                  <a:lnTo>
                    <a:pt x="1662046" y="1244600"/>
                  </a:lnTo>
                  <a:lnTo>
                    <a:pt x="1673209" y="1244600"/>
                  </a:lnTo>
                  <a:lnTo>
                    <a:pt x="1671954" y="1257300"/>
                  </a:lnTo>
                  <a:close/>
                </a:path>
                <a:path w="2077720" h="2222500">
                  <a:moveTo>
                    <a:pt x="1719861" y="1257300"/>
                  </a:moveTo>
                  <a:lnTo>
                    <a:pt x="1683231" y="1257300"/>
                  </a:lnTo>
                  <a:lnTo>
                    <a:pt x="1684764" y="1244600"/>
                  </a:lnTo>
                  <a:lnTo>
                    <a:pt x="1717567" y="1244600"/>
                  </a:lnTo>
                  <a:lnTo>
                    <a:pt x="1719861" y="1257300"/>
                  </a:lnTo>
                  <a:close/>
                </a:path>
                <a:path w="2077720" h="2222500">
                  <a:moveTo>
                    <a:pt x="1739735" y="1257300"/>
                  </a:moveTo>
                  <a:lnTo>
                    <a:pt x="1725296" y="1257300"/>
                  </a:lnTo>
                  <a:lnTo>
                    <a:pt x="1727175" y="1244600"/>
                  </a:lnTo>
                  <a:lnTo>
                    <a:pt x="1740042" y="1244600"/>
                  </a:lnTo>
                  <a:lnTo>
                    <a:pt x="1739735" y="1257300"/>
                  </a:lnTo>
                  <a:close/>
                </a:path>
                <a:path w="2077720" h="2222500">
                  <a:moveTo>
                    <a:pt x="1754953" y="1257300"/>
                  </a:moveTo>
                  <a:lnTo>
                    <a:pt x="1746748" y="1257300"/>
                  </a:lnTo>
                  <a:lnTo>
                    <a:pt x="1745669" y="1244600"/>
                  </a:lnTo>
                  <a:lnTo>
                    <a:pt x="1756083" y="1244600"/>
                  </a:lnTo>
                  <a:lnTo>
                    <a:pt x="1754953" y="1257300"/>
                  </a:lnTo>
                  <a:close/>
                </a:path>
                <a:path w="2077720" h="2222500">
                  <a:moveTo>
                    <a:pt x="1761789" y="1257300"/>
                  </a:moveTo>
                  <a:lnTo>
                    <a:pt x="1757809" y="1257300"/>
                  </a:lnTo>
                  <a:lnTo>
                    <a:pt x="1756083" y="1244600"/>
                  </a:lnTo>
                  <a:lnTo>
                    <a:pt x="1760393" y="1244600"/>
                  </a:lnTo>
                  <a:lnTo>
                    <a:pt x="1761789" y="1257300"/>
                  </a:lnTo>
                  <a:close/>
                </a:path>
                <a:path w="2077720" h="2222500">
                  <a:moveTo>
                    <a:pt x="1765599" y="1257300"/>
                  </a:moveTo>
                  <a:lnTo>
                    <a:pt x="1765395" y="1257300"/>
                  </a:lnTo>
                  <a:lnTo>
                    <a:pt x="1765577" y="1244600"/>
                  </a:lnTo>
                  <a:lnTo>
                    <a:pt x="1765599" y="1257300"/>
                  </a:lnTo>
                  <a:close/>
                </a:path>
                <a:path w="2077720" h="2222500">
                  <a:moveTo>
                    <a:pt x="1782776" y="1257300"/>
                  </a:moveTo>
                  <a:lnTo>
                    <a:pt x="1765662" y="1257300"/>
                  </a:lnTo>
                  <a:lnTo>
                    <a:pt x="1765658" y="1256697"/>
                  </a:lnTo>
                  <a:lnTo>
                    <a:pt x="1766832" y="1244600"/>
                  </a:lnTo>
                  <a:lnTo>
                    <a:pt x="1781124" y="1244600"/>
                  </a:lnTo>
                  <a:lnTo>
                    <a:pt x="1782776" y="1257300"/>
                  </a:lnTo>
                  <a:close/>
                </a:path>
                <a:path w="2077720" h="2222500">
                  <a:moveTo>
                    <a:pt x="1797068" y="1257300"/>
                  </a:moveTo>
                  <a:lnTo>
                    <a:pt x="1784144" y="1257300"/>
                  </a:lnTo>
                  <a:lnTo>
                    <a:pt x="1785229" y="1244600"/>
                  </a:lnTo>
                  <a:lnTo>
                    <a:pt x="1796966" y="1244600"/>
                  </a:lnTo>
                  <a:lnTo>
                    <a:pt x="1797068" y="1257300"/>
                  </a:lnTo>
                  <a:close/>
                </a:path>
                <a:path w="2077720" h="2222500">
                  <a:moveTo>
                    <a:pt x="1879203" y="1257300"/>
                  </a:moveTo>
                  <a:lnTo>
                    <a:pt x="1803433" y="1257300"/>
                  </a:lnTo>
                  <a:lnTo>
                    <a:pt x="1804001" y="1244600"/>
                  </a:lnTo>
                  <a:lnTo>
                    <a:pt x="1878153" y="1244600"/>
                  </a:lnTo>
                  <a:lnTo>
                    <a:pt x="1879203" y="1257300"/>
                  </a:lnTo>
                  <a:close/>
                </a:path>
                <a:path w="2077720" h="2222500">
                  <a:moveTo>
                    <a:pt x="1910933" y="1257300"/>
                  </a:moveTo>
                  <a:lnTo>
                    <a:pt x="1882962" y="1257300"/>
                  </a:lnTo>
                  <a:lnTo>
                    <a:pt x="1882866" y="1244600"/>
                  </a:lnTo>
                  <a:lnTo>
                    <a:pt x="1912671" y="1244600"/>
                  </a:lnTo>
                  <a:lnTo>
                    <a:pt x="1910933" y="1257300"/>
                  </a:lnTo>
                  <a:close/>
                </a:path>
                <a:path w="2077720" h="2222500">
                  <a:moveTo>
                    <a:pt x="1946984" y="1257300"/>
                  </a:moveTo>
                  <a:lnTo>
                    <a:pt x="1923505" y="1257300"/>
                  </a:lnTo>
                  <a:lnTo>
                    <a:pt x="1923880" y="1244600"/>
                  </a:lnTo>
                  <a:lnTo>
                    <a:pt x="1947376" y="1244600"/>
                  </a:lnTo>
                  <a:lnTo>
                    <a:pt x="1946984" y="1257300"/>
                  </a:lnTo>
                  <a:close/>
                </a:path>
                <a:path w="2077720" h="2222500">
                  <a:moveTo>
                    <a:pt x="1987084" y="1257300"/>
                  </a:moveTo>
                  <a:lnTo>
                    <a:pt x="1957546" y="1257300"/>
                  </a:lnTo>
                  <a:lnTo>
                    <a:pt x="1957319" y="1244600"/>
                  </a:lnTo>
                  <a:lnTo>
                    <a:pt x="1989611" y="1244600"/>
                  </a:lnTo>
                  <a:lnTo>
                    <a:pt x="1987084" y="1257300"/>
                  </a:lnTo>
                  <a:close/>
                </a:path>
                <a:path w="2077720" h="2222500">
                  <a:moveTo>
                    <a:pt x="1993778" y="1257300"/>
                  </a:moveTo>
                  <a:lnTo>
                    <a:pt x="1991348" y="1257300"/>
                  </a:lnTo>
                  <a:lnTo>
                    <a:pt x="1989611" y="1244600"/>
                  </a:lnTo>
                  <a:lnTo>
                    <a:pt x="1993710" y="1244600"/>
                  </a:lnTo>
                  <a:lnTo>
                    <a:pt x="1993778" y="1257300"/>
                  </a:lnTo>
                  <a:close/>
                </a:path>
                <a:path w="2077720" h="2222500">
                  <a:moveTo>
                    <a:pt x="2002148" y="1257300"/>
                  </a:moveTo>
                  <a:lnTo>
                    <a:pt x="2000303" y="1257300"/>
                  </a:lnTo>
                  <a:lnTo>
                    <a:pt x="2000967" y="1244600"/>
                  </a:lnTo>
                  <a:lnTo>
                    <a:pt x="2002148" y="1257300"/>
                  </a:lnTo>
                  <a:close/>
                </a:path>
                <a:path w="2077720" h="2222500">
                  <a:moveTo>
                    <a:pt x="2024282" y="1257300"/>
                  </a:moveTo>
                  <a:lnTo>
                    <a:pt x="2002341" y="1257300"/>
                  </a:lnTo>
                  <a:lnTo>
                    <a:pt x="2003267" y="1244600"/>
                  </a:lnTo>
                  <a:lnTo>
                    <a:pt x="2024225" y="1244600"/>
                  </a:lnTo>
                  <a:lnTo>
                    <a:pt x="2024282" y="1257300"/>
                  </a:lnTo>
                  <a:close/>
                </a:path>
                <a:path w="2077720" h="2222500">
                  <a:moveTo>
                    <a:pt x="2031493" y="1257300"/>
                  </a:moveTo>
                  <a:lnTo>
                    <a:pt x="2026632" y="1257300"/>
                  </a:lnTo>
                  <a:lnTo>
                    <a:pt x="2026422" y="1244600"/>
                  </a:lnTo>
                  <a:lnTo>
                    <a:pt x="2030766" y="1244600"/>
                  </a:lnTo>
                  <a:lnTo>
                    <a:pt x="2031493" y="1257300"/>
                  </a:lnTo>
                  <a:close/>
                </a:path>
                <a:path w="2077720" h="2222500">
                  <a:moveTo>
                    <a:pt x="2066505" y="1257300"/>
                  </a:moveTo>
                  <a:lnTo>
                    <a:pt x="2035116" y="1257300"/>
                  </a:lnTo>
                  <a:lnTo>
                    <a:pt x="2035127" y="1244600"/>
                  </a:lnTo>
                  <a:lnTo>
                    <a:pt x="2067618" y="1244600"/>
                  </a:lnTo>
                  <a:lnTo>
                    <a:pt x="2066505" y="1257300"/>
                  </a:lnTo>
                  <a:close/>
                </a:path>
                <a:path w="2077720" h="2222500">
                  <a:moveTo>
                    <a:pt x="1491813" y="1270000"/>
                  </a:moveTo>
                  <a:lnTo>
                    <a:pt x="1400070" y="1270000"/>
                  </a:lnTo>
                  <a:lnTo>
                    <a:pt x="1397737" y="1257300"/>
                  </a:lnTo>
                  <a:lnTo>
                    <a:pt x="1493017" y="1257300"/>
                  </a:lnTo>
                  <a:lnTo>
                    <a:pt x="1491813" y="1270000"/>
                  </a:lnTo>
                  <a:close/>
                </a:path>
                <a:path w="2077720" h="2222500">
                  <a:moveTo>
                    <a:pt x="1635659" y="1270000"/>
                  </a:moveTo>
                  <a:lnTo>
                    <a:pt x="1498786" y="1270000"/>
                  </a:lnTo>
                  <a:lnTo>
                    <a:pt x="1499030" y="1257300"/>
                  </a:lnTo>
                  <a:lnTo>
                    <a:pt x="1637448" y="1257300"/>
                  </a:lnTo>
                  <a:lnTo>
                    <a:pt x="1635659" y="1270000"/>
                  </a:lnTo>
                  <a:close/>
                </a:path>
                <a:path w="2077720" h="2222500">
                  <a:moveTo>
                    <a:pt x="1678127" y="1270000"/>
                  </a:moveTo>
                  <a:lnTo>
                    <a:pt x="1639946" y="1270000"/>
                  </a:lnTo>
                  <a:lnTo>
                    <a:pt x="1637448" y="1257300"/>
                  </a:lnTo>
                  <a:lnTo>
                    <a:pt x="1677746" y="1257300"/>
                  </a:lnTo>
                  <a:lnTo>
                    <a:pt x="1678127" y="1270000"/>
                  </a:lnTo>
                  <a:close/>
                </a:path>
                <a:path w="2077720" h="2222500">
                  <a:moveTo>
                    <a:pt x="1678598" y="1270000"/>
                  </a:moveTo>
                  <a:lnTo>
                    <a:pt x="1677786" y="1257300"/>
                  </a:lnTo>
                  <a:lnTo>
                    <a:pt x="1679330" y="1257300"/>
                  </a:lnTo>
                  <a:lnTo>
                    <a:pt x="1678598" y="1270000"/>
                  </a:lnTo>
                  <a:close/>
                </a:path>
                <a:path w="2077720" h="2222500">
                  <a:moveTo>
                    <a:pt x="1686508" y="1270000"/>
                  </a:moveTo>
                  <a:lnTo>
                    <a:pt x="1680228" y="1270000"/>
                  </a:lnTo>
                  <a:lnTo>
                    <a:pt x="1681153" y="1257300"/>
                  </a:lnTo>
                  <a:lnTo>
                    <a:pt x="1686746" y="1257300"/>
                  </a:lnTo>
                  <a:lnTo>
                    <a:pt x="1686508" y="1270000"/>
                  </a:lnTo>
                  <a:close/>
                </a:path>
                <a:path w="2077720" h="2222500">
                  <a:moveTo>
                    <a:pt x="1698716" y="1270000"/>
                  </a:moveTo>
                  <a:lnTo>
                    <a:pt x="1687286" y="1270000"/>
                  </a:lnTo>
                  <a:lnTo>
                    <a:pt x="1686746" y="1257300"/>
                  </a:lnTo>
                  <a:lnTo>
                    <a:pt x="1697768" y="1257300"/>
                  </a:lnTo>
                  <a:lnTo>
                    <a:pt x="1698716" y="1270000"/>
                  </a:lnTo>
                  <a:close/>
                </a:path>
                <a:path w="2077720" h="2222500">
                  <a:moveTo>
                    <a:pt x="1704167" y="1270000"/>
                  </a:moveTo>
                  <a:lnTo>
                    <a:pt x="1702117" y="1270000"/>
                  </a:lnTo>
                  <a:lnTo>
                    <a:pt x="1702804" y="1257300"/>
                  </a:lnTo>
                  <a:lnTo>
                    <a:pt x="1704559" y="1257300"/>
                  </a:lnTo>
                  <a:lnTo>
                    <a:pt x="1704167" y="1270000"/>
                  </a:lnTo>
                  <a:close/>
                </a:path>
                <a:path w="2077720" h="2222500">
                  <a:moveTo>
                    <a:pt x="1724285" y="1270000"/>
                  </a:moveTo>
                  <a:lnTo>
                    <a:pt x="1707341" y="1270000"/>
                  </a:lnTo>
                  <a:lnTo>
                    <a:pt x="1706461" y="1257300"/>
                  </a:lnTo>
                  <a:lnTo>
                    <a:pt x="1724898" y="1257300"/>
                  </a:lnTo>
                  <a:lnTo>
                    <a:pt x="1724285" y="1270000"/>
                  </a:lnTo>
                  <a:close/>
                </a:path>
                <a:path w="2077720" h="2222500">
                  <a:moveTo>
                    <a:pt x="1759802" y="1270000"/>
                  </a:moveTo>
                  <a:lnTo>
                    <a:pt x="1726295" y="1270000"/>
                  </a:lnTo>
                  <a:lnTo>
                    <a:pt x="1724898" y="1257300"/>
                  </a:lnTo>
                  <a:lnTo>
                    <a:pt x="1757775" y="1257300"/>
                  </a:lnTo>
                  <a:lnTo>
                    <a:pt x="1759802" y="1270000"/>
                  </a:lnTo>
                  <a:close/>
                </a:path>
                <a:path w="2077720" h="2222500">
                  <a:moveTo>
                    <a:pt x="1769665" y="1270000"/>
                  </a:moveTo>
                  <a:lnTo>
                    <a:pt x="1759802" y="1270000"/>
                  </a:lnTo>
                  <a:lnTo>
                    <a:pt x="1762255" y="1257300"/>
                  </a:lnTo>
                  <a:lnTo>
                    <a:pt x="1769370" y="1257300"/>
                  </a:lnTo>
                  <a:lnTo>
                    <a:pt x="1769665" y="1270000"/>
                  </a:lnTo>
                  <a:close/>
                </a:path>
                <a:path w="2077720" h="2222500">
                  <a:moveTo>
                    <a:pt x="1798601" y="1270000"/>
                  </a:moveTo>
                  <a:lnTo>
                    <a:pt x="1774832" y="1270000"/>
                  </a:lnTo>
                  <a:lnTo>
                    <a:pt x="1774798" y="1257300"/>
                  </a:lnTo>
                  <a:lnTo>
                    <a:pt x="1797891" y="1257300"/>
                  </a:lnTo>
                  <a:lnTo>
                    <a:pt x="1798601" y="1270000"/>
                  </a:lnTo>
                  <a:close/>
                </a:path>
                <a:path w="2077720" h="2222500">
                  <a:moveTo>
                    <a:pt x="1825096" y="1270000"/>
                  </a:moveTo>
                  <a:lnTo>
                    <a:pt x="1801264" y="1270000"/>
                  </a:lnTo>
                  <a:lnTo>
                    <a:pt x="1801083" y="1257300"/>
                  </a:lnTo>
                  <a:lnTo>
                    <a:pt x="1825749" y="1257300"/>
                  </a:lnTo>
                  <a:lnTo>
                    <a:pt x="1825096" y="1270000"/>
                  </a:lnTo>
                  <a:close/>
                </a:path>
                <a:path w="2077720" h="2222500">
                  <a:moveTo>
                    <a:pt x="1841909" y="1270000"/>
                  </a:moveTo>
                  <a:lnTo>
                    <a:pt x="1830910" y="1270000"/>
                  </a:lnTo>
                  <a:lnTo>
                    <a:pt x="1831711" y="1257300"/>
                  </a:lnTo>
                  <a:lnTo>
                    <a:pt x="1842687" y="1257300"/>
                  </a:lnTo>
                  <a:lnTo>
                    <a:pt x="1841909" y="1270000"/>
                  </a:lnTo>
                  <a:close/>
                </a:path>
                <a:path w="2077720" h="2222500">
                  <a:moveTo>
                    <a:pt x="1858234" y="1270000"/>
                  </a:moveTo>
                  <a:lnTo>
                    <a:pt x="1847258" y="1270000"/>
                  </a:lnTo>
                  <a:lnTo>
                    <a:pt x="1848984" y="1257300"/>
                  </a:lnTo>
                  <a:lnTo>
                    <a:pt x="1858450" y="1257300"/>
                  </a:lnTo>
                  <a:lnTo>
                    <a:pt x="1858234" y="1270000"/>
                  </a:lnTo>
                  <a:close/>
                </a:path>
                <a:path w="2077720" h="2222500">
                  <a:moveTo>
                    <a:pt x="1873803" y="1270000"/>
                  </a:moveTo>
                  <a:lnTo>
                    <a:pt x="1865224" y="1270000"/>
                  </a:lnTo>
                  <a:lnTo>
                    <a:pt x="1865570" y="1257300"/>
                  </a:lnTo>
                  <a:lnTo>
                    <a:pt x="1874502" y="1257300"/>
                  </a:lnTo>
                  <a:lnTo>
                    <a:pt x="1873803" y="1270000"/>
                  </a:lnTo>
                  <a:close/>
                </a:path>
                <a:path w="2077720" h="2222500">
                  <a:moveTo>
                    <a:pt x="1889260" y="1270000"/>
                  </a:moveTo>
                  <a:lnTo>
                    <a:pt x="1881526" y="1270000"/>
                  </a:lnTo>
                  <a:lnTo>
                    <a:pt x="1881957" y="1257300"/>
                  </a:lnTo>
                  <a:lnTo>
                    <a:pt x="1888567" y="1257300"/>
                  </a:lnTo>
                  <a:lnTo>
                    <a:pt x="1889260" y="1270000"/>
                  </a:lnTo>
                  <a:close/>
                </a:path>
                <a:path w="2077720" h="2222500">
                  <a:moveTo>
                    <a:pt x="1935418" y="1270000"/>
                  </a:moveTo>
                  <a:lnTo>
                    <a:pt x="1894790" y="1270000"/>
                  </a:lnTo>
                  <a:lnTo>
                    <a:pt x="1894353" y="1257300"/>
                  </a:lnTo>
                  <a:lnTo>
                    <a:pt x="1934810" y="1257300"/>
                  </a:lnTo>
                  <a:lnTo>
                    <a:pt x="1935418" y="1270000"/>
                  </a:lnTo>
                  <a:close/>
                </a:path>
                <a:path w="2077720" h="2222500">
                  <a:moveTo>
                    <a:pt x="1940988" y="1270000"/>
                  </a:moveTo>
                  <a:lnTo>
                    <a:pt x="1937394" y="1270000"/>
                  </a:lnTo>
                  <a:lnTo>
                    <a:pt x="1937723" y="1257300"/>
                  </a:lnTo>
                  <a:lnTo>
                    <a:pt x="1943299" y="1257300"/>
                  </a:lnTo>
                  <a:lnTo>
                    <a:pt x="1940988" y="1270000"/>
                  </a:lnTo>
                  <a:close/>
                </a:path>
                <a:path w="2077720" h="2222500">
                  <a:moveTo>
                    <a:pt x="1963837" y="1270000"/>
                  </a:moveTo>
                  <a:lnTo>
                    <a:pt x="1956126" y="1270000"/>
                  </a:lnTo>
                  <a:lnTo>
                    <a:pt x="1957540" y="1257300"/>
                  </a:lnTo>
                  <a:lnTo>
                    <a:pt x="1965189" y="1257300"/>
                  </a:lnTo>
                  <a:lnTo>
                    <a:pt x="1963837" y="1270000"/>
                  </a:lnTo>
                  <a:close/>
                </a:path>
                <a:path w="2077720" h="2222500">
                  <a:moveTo>
                    <a:pt x="1988151" y="1270000"/>
                  </a:moveTo>
                  <a:lnTo>
                    <a:pt x="1970208" y="1270000"/>
                  </a:lnTo>
                  <a:lnTo>
                    <a:pt x="1971111" y="1257300"/>
                  </a:lnTo>
                  <a:lnTo>
                    <a:pt x="1986499" y="1257300"/>
                  </a:lnTo>
                  <a:lnTo>
                    <a:pt x="1988151" y="1270000"/>
                  </a:lnTo>
                  <a:close/>
                </a:path>
                <a:path w="2077720" h="2222500">
                  <a:moveTo>
                    <a:pt x="2003704" y="1270000"/>
                  </a:moveTo>
                  <a:lnTo>
                    <a:pt x="1989713" y="1270000"/>
                  </a:lnTo>
                  <a:lnTo>
                    <a:pt x="1989985" y="1257300"/>
                  </a:lnTo>
                  <a:lnTo>
                    <a:pt x="2005680" y="1257300"/>
                  </a:lnTo>
                  <a:lnTo>
                    <a:pt x="2003704" y="1270000"/>
                  </a:lnTo>
                  <a:close/>
                </a:path>
                <a:path w="2077720" h="2222500">
                  <a:moveTo>
                    <a:pt x="2016599" y="1270000"/>
                  </a:moveTo>
                  <a:lnTo>
                    <a:pt x="2009887" y="1270000"/>
                  </a:lnTo>
                  <a:lnTo>
                    <a:pt x="2005680" y="1257300"/>
                  </a:lnTo>
                  <a:lnTo>
                    <a:pt x="2017224" y="1257300"/>
                  </a:lnTo>
                  <a:lnTo>
                    <a:pt x="2016599" y="1270000"/>
                  </a:lnTo>
                  <a:close/>
                </a:path>
                <a:path w="2077720" h="2222500">
                  <a:moveTo>
                    <a:pt x="2060594" y="1270000"/>
                  </a:moveTo>
                  <a:lnTo>
                    <a:pt x="2023322" y="1270000"/>
                  </a:lnTo>
                  <a:lnTo>
                    <a:pt x="2021471" y="1257300"/>
                  </a:lnTo>
                  <a:lnTo>
                    <a:pt x="2062280" y="1257300"/>
                  </a:lnTo>
                  <a:lnTo>
                    <a:pt x="2060594" y="1270000"/>
                  </a:lnTo>
                  <a:close/>
                </a:path>
                <a:path w="2077720" h="2222500">
                  <a:moveTo>
                    <a:pt x="1482387" y="1282700"/>
                  </a:moveTo>
                  <a:lnTo>
                    <a:pt x="1422624" y="1282700"/>
                  </a:lnTo>
                  <a:lnTo>
                    <a:pt x="1422988" y="1270000"/>
                  </a:lnTo>
                  <a:lnTo>
                    <a:pt x="1482915" y="1270000"/>
                  </a:lnTo>
                  <a:lnTo>
                    <a:pt x="1482387" y="1282700"/>
                  </a:lnTo>
                  <a:close/>
                </a:path>
                <a:path w="2077720" h="2222500">
                  <a:moveTo>
                    <a:pt x="1536751" y="1282700"/>
                  </a:moveTo>
                  <a:lnTo>
                    <a:pt x="1488974" y="1282700"/>
                  </a:lnTo>
                  <a:lnTo>
                    <a:pt x="1488406" y="1270000"/>
                  </a:lnTo>
                  <a:lnTo>
                    <a:pt x="1534616" y="1270000"/>
                  </a:lnTo>
                  <a:lnTo>
                    <a:pt x="1536751" y="1282700"/>
                  </a:lnTo>
                  <a:close/>
                </a:path>
                <a:path w="2077720" h="2222500">
                  <a:moveTo>
                    <a:pt x="1547244" y="1282700"/>
                  </a:moveTo>
                  <a:lnTo>
                    <a:pt x="1542514" y="1282700"/>
                  </a:lnTo>
                  <a:lnTo>
                    <a:pt x="1543434" y="1270000"/>
                  </a:lnTo>
                  <a:lnTo>
                    <a:pt x="1548203" y="1270000"/>
                  </a:lnTo>
                  <a:lnTo>
                    <a:pt x="1547244" y="1282700"/>
                  </a:lnTo>
                  <a:close/>
                </a:path>
                <a:path w="2077720" h="2222500">
                  <a:moveTo>
                    <a:pt x="1581131" y="1282700"/>
                  </a:moveTo>
                  <a:lnTo>
                    <a:pt x="1555386" y="1282700"/>
                  </a:lnTo>
                  <a:lnTo>
                    <a:pt x="1554875" y="1270000"/>
                  </a:lnTo>
                  <a:lnTo>
                    <a:pt x="1581427" y="1270000"/>
                  </a:lnTo>
                  <a:lnTo>
                    <a:pt x="1581131" y="1282700"/>
                  </a:lnTo>
                  <a:close/>
                </a:path>
                <a:path w="2077720" h="2222500">
                  <a:moveTo>
                    <a:pt x="1604520" y="1282700"/>
                  </a:moveTo>
                  <a:lnTo>
                    <a:pt x="1584107" y="1282700"/>
                  </a:lnTo>
                  <a:lnTo>
                    <a:pt x="1584243" y="1270000"/>
                  </a:lnTo>
                  <a:lnTo>
                    <a:pt x="1603549" y="1270000"/>
                  </a:lnTo>
                  <a:lnTo>
                    <a:pt x="1604520" y="1282700"/>
                  </a:lnTo>
                  <a:close/>
                </a:path>
                <a:path w="2077720" h="2222500">
                  <a:moveTo>
                    <a:pt x="1704763" y="1282700"/>
                  </a:moveTo>
                  <a:lnTo>
                    <a:pt x="1604520" y="1282700"/>
                  </a:lnTo>
                  <a:lnTo>
                    <a:pt x="1604520" y="1270000"/>
                  </a:lnTo>
                  <a:lnTo>
                    <a:pt x="1703860" y="1270000"/>
                  </a:lnTo>
                  <a:lnTo>
                    <a:pt x="1704763" y="1282700"/>
                  </a:lnTo>
                  <a:close/>
                </a:path>
                <a:path w="2077720" h="2222500">
                  <a:moveTo>
                    <a:pt x="1719702" y="1282700"/>
                  </a:moveTo>
                  <a:lnTo>
                    <a:pt x="1712548" y="1282700"/>
                  </a:lnTo>
                  <a:lnTo>
                    <a:pt x="1711509" y="1270000"/>
                  </a:lnTo>
                  <a:lnTo>
                    <a:pt x="1717857" y="1270000"/>
                  </a:lnTo>
                  <a:lnTo>
                    <a:pt x="1719702" y="1282700"/>
                  </a:lnTo>
                  <a:close/>
                </a:path>
                <a:path w="2077720" h="2222500">
                  <a:moveTo>
                    <a:pt x="1743352" y="1282700"/>
                  </a:moveTo>
                  <a:lnTo>
                    <a:pt x="1725381" y="1282700"/>
                  </a:lnTo>
                  <a:lnTo>
                    <a:pt x="1725585" y="1270000"/>
                  </a:lnTo>
                  <a:lnTo>
                    <a:pt x="1741700" y="1270000"/>
                  </a:lnTo>
                  <a:lnTo>
                    <a:pt x="1743352" y="1282700"/>
                  </a:lnTo>
                  <a:close/>
                </a:path>
                <a:path w="2077720" h="2222500">
                  <a:moveTo>
                    <a:pt x="1757639" y="1282700"/>
                  </a:moveTo>
                  <a:lnTo>
                    <a:pt x="1753454" y="1282700"/>
                  </a:lnTo>
                  <a:lnTo>
                    <a:pt x="1748883" y="1270000"/>
                  </a:lnTo>
                  <a:lnTo>
                    <a:pt x="1757695" y="1270000"/>
                  </a:lnTo>
                  <a:lnTo>
                    <a:pt x="1757639" y="1282700"/>
                  </a:lnTo>
                  <a:close/>
                </a:path>
                <a:path w="2077720" h="2222500">
                  <a:moveTo>
                    <a:pt x="1804370" y="1282700"/>
                  </a:moveTo>
                  <a:lnTo>
                    <a:pt x="1759847" y="1282700"/>
                  </a:lnTo>
                  <a:lnTo>
                    <a:pt x="1761165" y="1270000"/>
                  </a:lnTo>
                  <a:lnTo>
                    <a:pt x="1804734" y="1270000"/>
                  </a:lnTo>
                  <a:lnTo>
                    <a:pt x="1804370" y="1282700"/>
                  </a:lnTo>
                  <a:close/>
                </a:path>
                <a:path w="2077720" h="2222500">
                  <a:moveTo>
                    <a:pt x="1826385" y="1282700"/>
                  </a:moveTo>
                  <a:lnTo>
                    <a:pt x="1808635" y="1282700"/>
                  </a:lnTo>
                  <a:lnTo>
                    <a:pt x="1807669" y="1270000"/>
                  </a:lnTo>
                  <a:lnTo>
                    <a:pt x="1826317" y="1270000"/>
                  </a:lnTo>
                  <a:lnTo>
                    <a:pt x="1826385" y="1282700"/>
                  </a:lnTo>
                  <a:close/>
                </a:path>
                <a:path w="2077720" h="2222500">
                  <a:moveTo>
                    <a:pt x="1877619" y="1282700"/>
                  </a:moveTo>
                  <a:lnTo>
                    <a:pt x="1828003" y="1282700"/>
                  </a:lnTo>
                  <a:lnTo>
                    <a:pt x="1829014" y="1270000"/>
                  </a:lnTo>
                  <a:lnTo>
                    <a:pt x="1878471" y="1270000"/>
                  </a:lnTo>
                  <a:lnTo>
                    <a:pt x="1877619" y="1282700"/>
                  </a:lnTo>
                  <a:close/>
                </a:path>
                <a:path w="2077720" h="2222500">
                  <a:moveTo>
                    <a:pt x="1886778" y="1282700"/>
                  </a:moveTo>
                  <a:lnTo>
                    <a:pt x="1886585" y="1282700"/>
                  </a:lnTo>
                  <a:lnTo>
                    <a:pt x="1885484" y="1270000"/>
                  </a:lnTo>
                  <a:lnTo>
                    <a:pt x="1886574" y="1270000"/>
                  </a:lnTo>
                  <a:lnTo>
                    <a:pt x="1886778" y="1282700"/>
                  </a:lnTo>
                  <a:close/>
                </a:path>
                <a:path w="2077720" h="2222500">
                  <a:moveTo>
                    <a:pt x="1938416" y="1282700"/>
                  </a:moveTo>
                  <a:lnTo>
                    <a:pt x="1897561" y="1282700"/>
                  </a:lnTo>
                  <a:lnTo>
                    <a:pt x="1895619" y="1270000"/>
                  </a:lnTo>
                  <a:lnTo>
                    <a:pt x="1936939" y="1270000"/>
                  </a:lnTo>
                  <a:lnTo>
                    <a:pt x="1938416" y="1282700"/>
                  </a:lnTo>
                  <a:close/>
                </a:path>
                <a:path w="2077720" h="2222500">
                  <a:moveTo>
                    <a:pt x="1955399" y="1282700"/>
                  </a:moveTo>
                  <a:lnTo>
                    <a:pt x="1945843" y="1282700"/>
                  </a:lnTo>
                  <a:lnTo>
                    <a:pt x="1948307" y="1270000"/>
                  </a:lnTo>
                  <a:lnTo>
                    <a:pt x="1955070" y="1270000"/>
                  </a:lnTo>
                  <a:lnTo>
                    <a:pt x="1955399" y="1282700"/>
                  </a:lnTo>
                  <a:close/>
                </a:path>
                <a:path w="2077720" h="2222500">
                  <a:moveTo>
                    <a:pt x="1976846" y="1282700"/>
                  </a:moveTo>
                  <a:lnTo>
                    <a:pt x="1960158" y="1282700"/>
                  </a:lnTo>
                  <a:lnTo>
                    <a:pt x="1960459" y="1270000"/>
                  </a:lnTo>
                  <a:lnTo>
                    <a:pt x="1976250" y="1270000"/>
                  </a:lnTo>
                  <a:lnTo>
                    <a:pt x="1976846" y="1282700"/>
                  </a:lnTo>
                  <a:close/>
                </a:path>
                <a:path w="2077720" h="2222500">
                  <a:moveTo>
                    <a:pt x="1988140" y="1282700"/>
                  </a:moveTo>
                  <a:lnTo>
                    <a:pt x="1986198" y="1282700"/>
                  </a:lnTo>
                  <a:lnTo>
                    <a:pt x="1985903" y="1270000"/>
                  </a:lnTo>
                  <a:lnTo>
                    <a:pt x="1989276" y="1270000"/>
                  </a:lnTo>
                  <a:lnTo>
                    <a:pt x="1988140" y="1282700"/>
                  </a:lnTo>
                  <a:close/>
                </a:path>
                <a:path w="2077720" h="2222500">
                  <a:moveTo>
                    <a:pt x="2009251" y="1282700"/>
                  </a:moveTo>
                  <a:lnTo>
                    <a:pt x="1991195" y="1282700"/>
                  </a:lnTo>
                  <a:lnTo>
                    <a:pt x="1989718" y="1270000"/>
                  </a:lnTo>
                  <a:lnTo>
                    <a:pt x="2009853" y="1270000"/>
                  </a:lnTo>
                  <a:lnTo>
                    <a:pt x="2009251" y="1282700"/>
                  </a:lnTo>
                  <a:close/>
                </a:path>
                <a:path w="2077720" h="2222500">
                  <a:moveTo>
                    <a:pt x="2038034" y="1282700"/>
                  </a:moveTo>
                  <a:lnTo>
                    <a:pt x="2015674" y="1282700"/>
                  </a:lnTo>
                  <a:lnTo>
                    <a:pt x="2014697" y="1270000"/>
                  </a:lnTo>
                  <a:lnTo>
                    <a:pt x="2038727" y="1270000"/>
                  </a:lnTo>
                  <a:lnTo>
                    <a:pt x="2038034" y="1282700"/>
                  </a:lnTo>
                  <a:close/>
                </a:path>
                <a:path w="2077720" h="2222500">
                  <a:moveTo>
                    <a:pt x="2055824" y="1282700"/>
                  </a:moveTo>
                  <a:lnTo>
                    <a:pt x="2045416" y="1282700"/>
                  </a:lnTo>
                  <a:lnTo>
                    <a:pt x="2045024" y="1270000"/>
                  </a:lnTo>
                  <a:lnTo>
                    <a:pt x="2057959" y="1270000"/>
                  </a:lnTo>
                  <a:lnTo>
                    <a:pt x="2055824" y="1282700"/>
                  </a:lnTo>
                  <a:close/>
                </a:path>
                <a:path w="2077720" h="2222500">
                  <a:moveTo>
                    <a:pt x="2063501" y="1282700"/>
                  </a:moveTo>
                  <a:lnTo>
                    <a:pt x="2062502" y="1282700"/>
                  </a:lnTo>
                  <a:lnTo>
                    <a:pt x="2057959" y="1270000"/>
                  </a:lnTo>
                  <a:lnTo>
                    <a:pt x="2063830" y="1270000"/>
                  </a:lnTo>
                  <a:lnTo>
                    <a:pt x="2063501" y="1282700"/>
                  </a:lnTo>
                  <a:close/>
                </a:path>
                <a:path w="2077720" h="2222500">
                  <a:moveTo>
                    <a:pt x="1509262" y="1295400"/>
                  </a:moveTo>
                  <a:lnTo>
                    <a:pt x="1494720" y="1295400"/>
                  </a:lnTo>
                  <a:lnTo>
                    <a:pt x="1495038" y="1282700"/>
                  </a:lnTo>
                  <a:lnTo>
                    <a:pt x="1510937" y="1282700"/>
                  </a:lnTo>
                  <a:lnTo>
                    <a:pt x="1509262" y="1295400"/>
                  </a:lnTo>
                  <a:close/>
                </a:path>
                <a:path w="2077720" h="2222500">
                  <a:moveTo>
                    <a:pt x="1540839" y="1295400"/>
                  </a:moveTo>
                  <a:lnTo>
                    <a:pt x="1518359" y="1295400"/>
                  </a:lnTo>
                  <a:lnTo>
                    <a:pt x="1516309" y="1282700"/>
                  </a:lnTo>
                  <a:lnTo>
                    <a:pt x="1540509" y="1282700"/>
                  </a:lnTo>
                  <a:lnTo>
                    <a:pt x="1540839" y="1295400"/>
                  </a:lnTo>
                  <a:close/>
                </a:path>
                <a:path w="2077720" h="2222500">
                  <a:moveTo>
                    <a:pt x="1609835" y="1295400"/>
                  </a:moveTo>
                  <a:lnTo>
                    <a:pt x="1550049" y="1295400"/>
                  </a:lnTo>
                  <a:lnTo>
                    <a:pt x="1549226" y="1282700"/>
                  </a:lnTo>
                  <a:lnTo>
                    <a:pt x="1610880" y="1282700"/>
                  </a:lnTo>
                  <a:lnTo>
                    <a:pt x="1609835" y="1295400"/>
                  </a:lnTo>
                  <a:close/>
                </a:path>
                <a:path w="2077720" h="2222500">
                  <a:moveTo>
                    <a:pt x="1650712" y="1295400"/>
                  </a:moveTo>
                  <a:lnTo>
                    <a:pt x="1616240" y="1295400"/>
                  </a:lnTo>
                  <a:lnTo>
                    <a:pt x="1616439" y="1282700"/>
                  </a:lnTo>
                  <a:lnTo>
                    <a:pt x="1650337" y="1282700"/>
                  </a:lnTo>
                  <a:lnTo>
                    <a:pt x="1650712" y="1295400"/>
                  </a:lnTo>
                  <a:close/>
                </a:path>
                <a:path w="2077720" h="2222500">
                  <a:moveTo>
                    <a:pt x="1670915" y="1295400"/>
                  </a:moveTo>
                  <a:lnTo>
                    <a:pt x="1653432" y="1295400"/>
                  </a:lnTo>
                  <a:lnTo>
                    <a:pt x="1653676" y="1282700"/>
                  </a:lnTo>
                  <a:lnTo>
                    <a:pt x="1670484" y="1282700"/>
                  </a:lnTo>
                  <a:lnTo>
                    <a:pt x="1670915" y="1295400"/>
                  </a:lnTo>
                  <a:close/>
                </a:path>
                <a:path w="2077720" h="2222500">
                  <a:moveTo>
                    <a:pt x="1709805" y="1295400"/>
                  </a:moveTo>
                  <a:lnTo>
                    <a:pt x="1680006" y="1295400"/>
                  </a:lnTo>
                  <a:lnTo>
                    <a:pt x="1679024" y="1282700"/>
                  </a:lnTo>
                  <a:lnTo>
                    <a:pt x="1711935" y="1282700"/>
                  </a:lnTo>
                  <a:lnTo>
                    <a:pt x="1709805" y="1295400"/>
                  </a:lnTo>
                  <a:close/>
                </a:path>
                <a:path w="2077720" h="2222500">
                  <a:moveTo>
                    <a:pt x="1723842" y="1295400"/>
                  </a:moveTo>
                  <a:lnTo>
                    <a:pt x="1721713" y="1295400"/>
                  </a:lnTo>
                  <a:lnTo>
                    <a:pt x="1720759" y="1282700"/>
                  </a:lnTo>
                  <a:lnTo>
                    <a:pt x="1724427" y="1282700"/>
                  </a:lnTo>
                  <a:lnTo>
                    <a:pt x="1723842" y="1295400"/>
                  </a:lnTo>
                  <a:close/>
                </a:path>
                <a:path w="2077720" h="2222500">
                  <a:moveTo>
                    <a:pt x="1759916" y="1295400"/>
                  </a:moveTo>
                  <a:lnTo>
                    <a:pt x="1729265" y="1295400"/>
                  </a:lnTo>
                  <a:lnTo>
                    <a:pt x="1728833" y="1282700"/>
                  </a:lnTo>
                  <a:lnTo>
                    <a:pt x="1759717" y="1282700"/>
                  </a:lnTo>
                  <a:lnTo>
                    <a:pt x="1759916" y="1295400"/>
                  </a:lnTo>
                  <a:close/>
                </a:path>
                <a:path w="2077720" h="2222500">
                  <a:moveTo>
                    <a:pt x="1798948" y="1295400"/>
                  </a:moveTo>
                  <a:lnTo>
                    <a:pt x="1762505" y="1295400"/>
                  </a:lnTo>
                  <a:lnTo>
                    <a:pt x="1764316" y="1282700"/>
                  </a:lnTo>
                  <a:lnTo>
                    <a:pt x="1800356" y="1282700"/>
                  </a:lnTo>
                  <a:lnTo>
                    <a:pt x="1798948" y="1295400"/>
                  </a:lnTo>
                  <a:close/>
                </a:path>
                <a:path w="2077720" h="2222500">
                  <a:moveTo>
                    <a:pt x="1805460" y="1295400"/>
                  </a:moveTo>
                  <a:lnTo>
                    <a:pt x="1802178" y="1295400"/>
                  </a:lnTo>
                  <a:lnTo>
                    <a:pt x="1801764" y="1282700"/>
                  </a:lnTo>
                  <a:lnTo>
                    <a:pt x="1805699" y="1282700"/>
                  </a:lnTo>
                  <a:lnTo>
                    <a:pt x="1805460" y="1295400"/>
                  </a:lnTo>
                  <a:close/>
                </a:path>
                <a:path w="2077720" h="2222500">
                  <a:moveTo>
                    <a:pt x="1928013" y="1295400"/>
                  </a:moveTo>
                  <a:lnTo>
                    <a:pt x="1807340" y="1295400"/>
                  </a:lnTo>
                  <a:lnTo>
                    <a:pt x="1807709" y="1282700"/>
                  </a:lnTo>
                  <a:lnTo>
                    <a:pt x="1925407" y="1282700"/>
                  </a:lnTo>
                  <a:lnTo>
                    <a:pt x="1928013" y="1295400"/>
                  </a:lnTo>
                  <a:close/>
                </a:path>
                <a:path w="2077720" h="2222500">
                  <a:moveTo>
                    <a:pt x="2016366" y="1295400"/>
                  </a:moveTo>
                  <a:lnTo>
                    <a:pt x="1931040" y="1295400"/>
                  </a:lnTo>
                  <a:lnTo>
                    <a:pt x="1934345" y="1282700"/>
                  </a:lnTo>
                  <a:lnTo>
                    <a:pt x="2019126" y="1282700"/>
                  </a:lnTo>
                  <a:lnTo>
                    <a:pt x="2016366" y="1295400"/>
                  </a:lnTo>
                  <a:close/>
                </a:path>
                <a:path w="2077720" h="2222500">
                  <a:moveTo>
                    <a:pt x="2044831" y="1295400"/>
                  </a:moveTo>
                  <a:lnTo>
                    <a:pt x="2031408" y="1295400"/>
                  </a:lnTo>
                  <a:lnTo>
                    <a:pt x="2032237" y="1282700"/>
                  </a:lnTo>
                  <a:lnTo>
                    <a:pt x="2042747" y="1282700"/>
                  </a:lnTo>
                  <a:lnTo>
                    <a:pt x="2044831" y="1295400"/>
                  </a:lnTo>
                  <a:close/>
                </a:path>
                <a:path w="2077720" h="2222500">
                  <a:moveTo>
                    <a:pt x="2059560" y="1295400"/>
                  </a:moveTo>
                  <a:lnTo>
                    <a:pt x="2051106" y="1295400"/>
                  </a:lnTo>
                  <a:lnTo>
                    <a:pt x="2050407" y="1282700"/>
                  </a:lnTo>
                  <a:lnTo>
                    <a:pt x="2054677" y="1282700"/>
                  </a:lnTo>
                  <a:lnTo>
                    <a:pt x="2059560" y="1295400"/>
                  </a:lnTo>
                  <a:close/>
                </a:path>
                <a:path w="2077720" h="2222500">
                  <a:moveTo>
                    <a:pt x="1586333" y="1308100"/>
                  </a:moveTo>
                  <a:lnTo>
                    <a:pt x="1415140" y="1308100"/>
                  </a:lnTo>
                  <a:lnTo>
                    <a:pt x="1417712" y="1295400"/>
                  </a:lnTo>
                  <a:lnTo>
                    <a:pt x="1586213" y="1295400"/>
                  </a:lnTo>
                  <a:lnTo>
                    <a:pt x="1586333" y="1308100"/>
                  </a:lnTo>
                  <a:close/>
                </a:path>
                <a:path w="2077720" h="2222500">
                  <a:moveTo>
                    <a:pt x="1643904" y="1308100"/>
                  </a:moveTo>
                  <a:lnTo>
                    <a:pt x="1589172" y="1308100"/>
                  </a:lnTo>
                  <a:lnTo>
                    <a:pt x="1588911" y="1295400"/>
                  </a:lnTo>
                  <a:lnTo>
                    <a:pt x="1645454" y="1295400"/>
                  </a:lnTo>
                  <a:lnTo>
                    <a:pt x="1643904" y="1308100"/>
                  </a:lnTo>
                  <a:close/>
                </a:path>
                <a:path w="2077720" h="2222500">
                  <a:moveTo>
                    <a:pt x="1705910" y="1308100"/>
                  </a:moveTo>
                  <a:lnTo>
                    <a:pt x="1653682" y="1308100"/>
                  </a:lnTo>
                  <a:lnTo>
                    <a:pt x="1653744" y="1295400"/>
                  </a:lnTo>
                  <a:lnTo>
                    <a:pt x="1704752" y="1295400"/>
                  </a:lnTo>
                  <a:lnTo>
                    <a:pt x="1705910" y="1308100"/>
                  </a:lnTo>
                  <a:close/>
                </a:path>
                <a:path w="2077720" h="2222500">
                  <a:moveTo>
                    <a:pt x="1743290" y="1308100"/>
                  </a:moveTo>
                  <a:lnTo>
                    <a:pt x="1717045" y="1308100"/>
                  </a:lnTo>
                  <a:lnTo>
                    <a:pt x="1716227" y="1295400"/>
                  </a:lnTo>
                  <a:lnTo>
                    <a:pt x="1743642" y="1295400"/>
                  </a:lnTo>
                  <a:lnTo>
                    <a:pt x="1743290" y="1308100"/>
                  </a:lnTo>
                  <a:close/>
                </a:path>
                <a:path w="2077720" h="2222500">
                  <a:moveTo>
                    <a:pt x="1787154" y="1308100"/>
                  </a:moveTo>
                  <a:lnTo>
                    <a:pt x="1746265" y="1308100"/>
                  </a:lnTo>
                  <a:lnTo>
                    <a:pt x="1746220" y="1295400"/>
                  </a:lnTo>
                  <a:lnTo>
                    <a:pt x="1786859" y="1295400"/>
                  </a:lnTo>
                  <a:lnTo>
                    <a:pt x="1787154" y="1308100"/>
                  </a:lnTo>
                  <a:close/>
                </a:path>
                <a:path w="2077720" h="2222500">
                  <a:moveTo>
                    <a:pt x="1804001" y="1308100"/>
                  </a:moveTo>
                  <a:lnTo>
                    <a:pt x="1788142" y="1308100"/>
                  </a:lnTo>
                  <a:lnTo>
                    <a:pt x="1788528" y="1295400"/>
                  </a:lnTo>
                  <a:lnTo>
                    <a:pt x="1805194" y="1295400"/>
                  </a:lnTo>
                  <a:lnTo>
                    <a:pt x="1804001" y="1308100"/>
                  </a:lnTo>
                  <a:close/>
                </a:path>
                <a:path w="2077720" h="2222500">
                  <a:moveTo>
                    <a:pt x="1832108" y="1308100"/>
                  </a:moveTo>
                  <a:lnTo>
                    <a:pt x="1806483" y="1308100"/>
                  </a:lnTo>
                  <a:lnTo>
                    <a:pt x="1809254" y="1295400"/>
                  </a:lnTo>
                  <a:lnTo>
                    <a:pt x="1832852" y="1295400"/>
                  </a:lnTo>
                  <a:lnTo>
                    <a:pt x="1832108" y="1308100"/>
                  </a:lnTo>
                  <a:close/>
                </a:path>
                <a:path w="2077720" h="2222500">
                  <a:moveTo>
                    <a:pt x="1861879" y="1308100"/>
                  </a:moveTo>
                  <a:lnTo>
                    <a:pt x="1834783" y="1308100"/>
                  </a:lnTo>
                  <a:lnTo>
                    <a:pt x="1834277" y="1295400"/>
                  </a:lnTo>
                  <a:lnTo>
                    <a:pt x="1863117" y="1295400"/>
                  </a:lnTo>
                  <a:lnTo>
                    <a:pt x="1863110" y="1295867"/>
                  </a:lnTo>
                  <a:lnTo>
                    <a:pt x="1861879" y="1308100"/>
                  </a:lnTo>
                  <a:close/>
                </a:path>
                <a:path w="2077720" h="2222500">
                  <a:moveTo>
                    <a:pt x="1865911" y="1308100"/>
                  </a:moveTo>
                  <a:lnTo>
                    <a:pt x="1862918" y="1308100"/>
                  </a:lnTo>
                  <a:lnTo>
                    <a:pt x="1863110" y="1295867"/>
                  </a:lnTo>
                  <a:lnTo>
                    <a:pt x="1863157" y="1295400"/>
                  </a:lnTo>
                  <a:lnTo>
                    <a:pt x="1866166" y="1295400"/>
                  </a:lnTo>
                  <a:lnTo>
                    <a:pt x="1865911" y="1308100"/>
                  </a:lnTo>
                  <a:close/>
                </a:path>
                <a:path w="2077720" h="2222500">
                  <a:moveTo>
                    <a:pt x="1894733" y="1308100"/>
                  </a:moveTo>
                  <a:lnTo>
                    <a:pt x="1869335" y="1308100"/>
                  </a:lnTo>
                  <a:lnTo>
                    <a:pt x="1868097" y="1295400"/>
                  </a:lnTo>
                  <a:lnTo>
                    <a:pt x="1894313" y="1295400"/>
                  </a:lnTo>
                  <a:lnTo>
                    <a:pt x="1894733" y="1308100"/>
                  </a:lnTo>
                  <a:close/>
                </a:path>
                <a:path w="2077720" h="2222500">
                  <a:moveTo>
                    <a:pt x="1905062" y="1308100"/>
                  </a:moveTo>
                  <a:lnTo>
                    <a:pt x="1897203" y="1308100"/>
                  </a:lnTo>
                  <a:lnTo>
                    <a:pt x="1897306" y="1295400"/>
                  </a:lnTo>
                  <a:lnTo>
                    <a:pt x="1905062" y="1295400"/>
                  </a:lnTo>
                  <a:lnTo>
                    <a:pt x="1905062" y="1308100"/>
                  </a:lnTo>
                  <a:close/>
                </a:path>
                <a:path w="2077720" h="2222500">
                  <a:moveTo>
                    <a:pt x="1964081" y="1308100"/>
                  </a:moveTo>
                  <a:lnTo>
                    <a:pt x="1909059" y="1308100"/>
                  </a:lnTo>
                  <a:lnTo>
                    <a:pt x="1909798" y="1295400"/>
                  </a:lnTo>
                  <a:lnTo>
                    <a:pt x="1962605" y="1295400"/>
                  </a:lnTo>
                  <a:lnTo>
                    <a:pt x="1964081" y="1308100"/>
                  </a:lnTo>
                  <a:close/>
                </a:path>
                <a:path w="2077720" h="2222500">
                  <a:moveTo>
                    <a:pt x="1966597" y="1308100"/>
                  </a:moveTo>
                  <a:lnTo>
                    <a:pt x="1966443" y="1308100"/>
                  </a:lnTo>
                  <a:lnTo>
                    <a:pt x="1966443" y="1295400"/>
                  </a:lnTo>
                  <a:lnTo>
                    <a:pt x="1966597" y="1308100"/>
                  </a:lnTo>
                  <a:close/>
                </a:path>
                <a:path w="2077720" h="2222500">
                  <a:moveTo>
                    <a:pt x="2041691" y="1308100"/>
                  </a:moveTo>
                  <a:lnTo>
                    <a:pt x="1970901" y="1308100"/>
                  </a:lnTo>
                  <a:lnTo>
                    <a:pt x="1971895" y="1295400"/>
                  </a:lnTo>
                  <a:lnTo>
                    <a:pt x="2039460" y="1295400"/>
                  </a:lnTo>
                  <a:lnTo>
                    <a:pt x="2041691" y="1308100"/>
                  </a:lnTo>
                  <a:close/>
                </a:path>
                <a:path w="2077720" h="2222500">
                  <a:moveTo>
                    <a:pt x="2058078" y="1308100"/>
                  </a:moveTo>
                  <a:lnTo>
                    <a:pt x="2049510" y="1308100"/>
                  </a:lnTo>
                  <a:lnTo>
                    <a:pt x="2048408" y="1295400"/>
                  </a:lnTo>
                  <a:lnTo>
                    <a:pt x="2059248" y="1295400"/>
                  </a:lnTo>
                  <a:lnTo>
                    <a:pt x="2058078" y="1308100"/>
                  </a:lnTo>
                  <a:close/>
                </a:path>
                <a:path w="2077720" h="2222500">
                  <a:moveTo>
                    <a:pt x="1538426" y="1320800"/>
                  </a:moveTo>
                  <a:lnTo>
                    <a:pt x="1461844" y="1320800"/>
                  </a:lnTo>
                  <a:lnTo>
                    <a:pt x="1461827" y="1308100"/>
                  </a:lnTo>
                  <a:lnTo>
                    <a:pt x="1539970" y="1308100"/>
                  </a:lnTo>
                  <a:lnTo>
                    <a:pt x="1538426" y="1320800"/>
                  </a:lnTo>
                  <a:close/>
                </a:path>
                <a:path w="2077720" h="2222500">
                  <a:moveTo>
                    <a:pt x="1573506" y="1320800"/>
                  </a:moveTo>
                  <a:lnTo>
                    <a:pt x="1543093" y="1320800"/>
                  </a:lnTo>
                  <a:lnTo>
                    <a:pt x="1542667" y="1308100"/>
                  </a:lnTo>
                  <a:lnTo>
                    <a:pt x="1573358" y="1308100"/>
                  </a:lnTo>
                  <a:lnTo>
                    <a:pt x="1573506" y="1320800"/>
                  </a:lnTo>
                  <a:close/>
                </a:path>
                <a:path w="2077720" h="2222500">
                  <a:moveTo>
                    <a:pt x="1639134" y="1320800"/>
                  </a:moveTo>
                  <a:lnTo>
                    <a:pt x="1579502" y="1320800"/>
                  </a:lnTo>
                  <a:lnTo>
                    <a:pt x="1577759" y="1308100"/>
                  </a:lnTo>
                  <a:lnTo>
                    <a:pt x="1646028" y="1308100"/>
                  </a:lnTo>
                  <a:lnTo>
                    <a:pt x="1639134" y="1320800"/>
                  </a:lnTo>
                  <a:close/>
                </a:path>
                <a:path w="2077720" h="2222500">
                  <a:moveTo>
                    <a:pt x="1727431" y="1320800"/>
                  </a:moveTo>
                  <a:lnTo>
                    <a:pt x="1655908" y="1320800"/>
                  </a:lnTo>
                  <a:lnTo>
                    <a:pt x="1652921" y="1308100"/>
                  </a:lnTo>
                  <a:lnTo>
                    <a:pt x="1725335" y="1308100"/>
                  </a:lnTo>
                  <a:lnTo>
                    <a:pt x="1727431" y="1320800"/>
                  </a:lnTo>
                  <a:close/>
                </a:path>
                <a:path w="2077720" h="2222500">
                  <a:moveTo>
                    <a:pt x="1739304" y="1320800"/>
                  </a:moveTo>
                  <a:lnTo>
                    <a:pt x="1731258" y="1320800"/>
                  </a:lnTo>
                  <a:lnTo>
                    <a:pt x="1731825" y="1308100"/>
                  </a:lnTo>
                  <a:lnTo>
                    <a:pt x="1738651" y="1308100"/>
                  </a:lnTo>
                  <a:lnTo>
                    <a:pt x="1739488" y="1311633"/>
                  </a:lnTo>
                  <a:lnTo>
                    <a:pt x="1739304" y="1320800"/>
                  </a:lnTo>
                  <a:close/>
                </a:path>
                <a:path w="2077720" h="2222500">
                  <a:moveTo>
                    <a:pt x="1739488" y="1311633"/>
                  </a:moveTo>
                  <a:lnTo>
                    <a:pt x="1738651" y="1308100"/>
                  </a:lnTo>
                  <a:lnTo>
                    <a:pt x="1739559" y="1308100"/>
                  </a:lnTo>
                  <a:lnTo>
                    <a:pt x="1739488" y="1311633"/>
                  </a:lnTo>
                  <a:close/>
                </a:path>
                <a:path w="2077720" h="2222500">
                  <a:moveTo>
                    <a:pt x="1749644" y="1320800"/>
                  </a:moveTo>
                  <a:lnTo>
                    <a:pt x="1741660" y="1320800"/>
                  </a:lnTo>
                  <a:lnTo>
                    <a:pt x="1739488" y="1311633"/>
                  </a:lnTo>
                  <a:lnTo>
                    <a:pt x="1739559" y="1308100"/>
                  </a:lnTo>
                  <a:lnTo>
                    <a:pt x="1749445" y="1308100"/>
                  </a:lnTo>
                  <a:lnTo>
                    <a:pt x="1749644" y="1320800"/>
                  </a:lnTo>
                  <a:close/>
                </a:path>
                <a:path w="2077720" h="2222500">
                  <a:moveTo>
                    <a:pt x="1791645" y="1320800"/>
                  </a:moveTo>
                  <a:lnTo>
                    <a:pt x="1756389" y="1320800"/>
                  </a:lnTo>
                  <a:lnTo>
                    <a:pt x="1755912" y="1308100"/>
                  </a:lnTo>
                  <a:lnTo>
                    <a:pt x="1788891" y="1308100"/>
                  </a:lnTo>
                  <a:lnTo>
                    <a:pt x="1791645" y="1320800"/>
                  </a:lnTo>
                  <a:close/>
                </a:path>
                <a:path w="2077720" h="2222500">
                  <a:moveTo>
                    <a:pt x="1805903" y="1320800"/>
                  </a:moveTo>
                  <a:lnTo>
                    <a:pt x="1801412" y="1320800"/>
                  </a:lnTo>
                  <a:lnTo>
                    <a:pt x="1804251" y="1308100"/>
                  </a:lnTo>
                  <a:lnTo>
                    <a:pt x="1805903" y="1320800"/>
                  </a:lnTo>
                  <a:close/>
                </a:path>
                <a:path w="2077720" h="2222500">
                  <a:moveTo>
                    <a:pt x="1830325" y="1320800"/>
                  </a:moveTo>
                  <a:lnTo>
                    <a:pt x="1811218" y="1320800"/>
                  </a:lnTo>
                  <a:lnTo>
                    <a:pt x="1808532" y="1308100"/>
                  </a:lnTo>
                  <a:lnTo>
                    <a:pt x="1830910" y="1308100"/>
                  </a:lnTo>
                  <a:lnTo>
                    <a:pt x="1830325" y="1320800"/>
                  </a:lnTo>
                  <a:close/>
                </a:path>
                <a:path w="2077720" h="2222500">
                  <a:moveTo>
                    <a:pt x="1889396" y="1320800"/>
                  </a:moveTo>
                  <a:lnTo>
                    <a:pt x="1835311" y="1320800"/>
                  </a:lnTo>
                  <a:lnTo>
                    <a:pt x="1832790" y="1308100"/>
                  </a:lnTo>
                  <a:lnTo>
                    <a:pt x="1886023" y="1308100"/>
                  </a:lnTo>
                  <a:lnTo>
                    <a:pt x="1889396" y="1320800"/>
                  </a:lnTo>
                  <a:close/>
                </a:path>
                <a:path w="2077720" h="2222500">
                  <a:moveTo>
                    <a:pt x="1917969" y="1320800"/>
                  </a:moveTo>
                  <a:lnTo>
                    <a:pt x="1906998" y="1320800"/>
                  </a:lnTo>
                  <a:lnTo>
                    <a:pt x="1906805" y="1308100"/>
                  </a:lnTo>
                  <a:lnTo>
                    <a:pt x="1918173" y="1308100"/>
                  </a:lnTo>
                  <a:lnTo>
                    <a:pt x="1917969" y="1320800"/>
                  </a:lnTo>
                  <a:close/>
                </a:path>
                <a:path w="2077720" h="2222500">
                  <a:moveTo>
                    <a:pt x="1938501" y="1320800"/>
                  </a:moveTo>
                  <a:lnTo>
                    <a:pt x="1925061" y="1320800"/>
                  </a:lnTo>
                  <a:lnTo>
                    <a:pt x="1925623" y="1308100"/>
                  </a:lnTo>
                  <a:lnTo>
                    <a:pt x="1938387" y="1308100"/>
                  </a:lnTo>
                  <a:lnTo>
                    <a:pt x="1938501" y="1320800"/>
                  </a:lnTo>
                  <a:close/>
                </a:path>
                <a:path w="2077720" h="2222500">
                  <a:moveTo>
                    <a:pt x="1948676" y="1320800"/>
                  </a:moveTo>
                  <a:lnTo>
                    <a:pt x="1946377" y="1320800"/>
                  </a:lnTo>
                  <a:lnTo>
                    <a:pt x="1946479" y="1308100"/>
                  </a:lnTo>
                  <a:lnTo>
                    <a:pt x="1947541" y="1308100"/>
                  </a:lnTo>
                  <a:lnTo>
                    <a:pt x="1948676" y="1320800"/>
                  </a:lnTo>
                  <a:close/>
                </a:path>
                <a:path w="2077720" h="2222500">
                  <a:moveTo>
                    <a:pt x="1994931" y="1320800"/>
                  </a:moveTo>
                  <a:lnTo>
                    <a:pt x="1949869" y="1320800"/>
                  </a:lnTo>
                  <a:lnTo>
                    <a:pt x="1951004" y="1308100"/>
                  </a:lnTo>
                  <a:lnTo>
                    <a:pt x="1998361" y="1308100"/>
                  </a:lnTo>
                  <a:lnTo>
                    <a:pt x="1994931" y="1320800"/>
                  </a:lnTo>
                  <a:close/>
                </a:path>
                <a:path w="2077720" h="2222500">
                  <a:moveTo>
                    <a:pt x="2012159" y="1320800"/>
                  </a:moveTo>
                  <a:lnTo>
                    <a:pt x="2007883" y="1320800"/>
                  </a:lnTo>
                  <a:lnTo>
                    <a:pt x="2008985" y="1308100"/>
                  </a:lnTo>
                  <a:lnTo>
                    <a:pt x="2011023" y="1308100"/>
                  </a:lnTo>
                  <a:lnTo>
                    <a:pt x="2012159" y="1320800"/>
                  </a:lnTo>
                  <a:close/>
                </a:path>
                <a:path w="2077720" h="2222500">
                  <a:moveTo>
                    <a:pt x="2023776" y="1320800"/>
                  </a:moveTo>
                  <a:lnTo>
                    <a:pt x="2018456" y="1320800"/>
                  </a:lnTo>
                  <a:lnTo>
                    <a:pt x="2020727" y="1308100"/>
                  </a:lnTo>
                  <a:lnTo>
                    <a:pt x="2023191" y="1308100"/>
                  </a:lnTo>
                  <a:lnTo>
                    <a:pt x="2023776" y="1320800"/>
                  </a:lnTo>
                  <a:close/>
                </a:path>
                <a:path w="2077720" h="2222500">
                  <a:moveTo>
                    <a:pt x="2029903" y="1320800"/>
                  </a:moveTo>
                  <a:lnTo>
                    <a:pt x="2027257" y="1320800"/>
                  </a:lnTo>
                  <a:lnTo>
                    <a:pt x="2028614" y="1308100"/>
                  </a:lnTo>
                  <a:lnTo>
                    <a:pt x="2029903" y="1320800"/>
                  </a:lnTo>
                  <a:close/>
                </a:path>
                <a:path w="2077720" h="2222500">
                  <a:moveTo>
                    <a:pt x="2052894" y="1320800"/>
                  </a:moveTo>
                  <a:lnTo>
                    <a:pt x="2042469" y="1320800"/>
                  </a:lnTo>
                  <a:lnTo>
                    <a:pt x="2043809" y="1308100"/>
                  </a:lnTo>
                  <a:lnTo>
                    <a:pt x="2052605" y="1308100"/>
                  </a:lnTo>
                  <a:lnTo>
                    <a:pt x="2052894" y="1320800"/>
                  </a:lnTo>
                  <a:close/>
                </a:path>
                <a:path w="2077720" h="2222500">
                  <a:moveTo>
                    <a:pt x="1387942" y="1333500"/>
                  </a:moveTo>
                  <a:lnTo>
                    <a:pt x="567877" y="1333500"/>
                  </a:lnTo>
                  <a:lnTo>
                    <a:pt x="566125" y="1320800"/>
                  </a:lnTo>
                  <a:lnTo>
                    <a:pt x="1387107" y="1320800"/>
                  </a:lnTo>
                  <a:lnTo>
                    <a:pt x="1387942" y="1333500"/>
                  </a:lnTo>
                  <a:close/>
                </a:path>
                <a:path w="2077720" h="2222500">
                  <a:moveTo>
                    <a:pt x="1470071" y="1333500"/>
                  </a:moveTo>
                  <a:lnTo>
                    <a:pt x="1391059" y="1333500"/>
                  </a:lnTo>
                  <a:lnTo>
                    <a:pt x="1391979" y="1320800"/>
                  </a:lnTo>
                  <a:lnTo>
                    <a:pt x="1470747" y="1320800"/>
                  </a:lnTo>
                  <a:lnTo>
                    <a:pt x="1470071" y="1333500"/>
                  </a:lnTo>
                  <a:close/>
                </a:path>
                <a:path w="2077720" h="2222500">
                  <a:moveTo>
                    <a:pt x="1531237" y="1333500"/>
                  </a:moveTo>
                  <a:lnTo>
                    <a:pt x="1478980" y="1333500"/>
                  </a:lnTo>
                  <a:lnTo>
                    <a:pt x="1479667" y="1320800"/>
                  </a:lnTo>
                  <a:lnTo>
                    <a:pt x="1530641" y="1320800"/>
                  </a:lnTo>
                  <a:lnTo>
                    <a:pt x="1531237" y="1333500"/>
                  </a:lnTo>
                  <a:close/>
                </a:path>
                <a:path w="2077720" h="2222500">
                  <a:moveTo>
                    <a:pt x="1665782" y="1333500"/>
                  </a:moveTo>
                  <a:lnTo>
                    <a:pt x="1534144" y="1333500"/>
                  </a:lnTo>
                  <a:lnTo>
                    <a:pt x="1532429" y="1320800"/>
                  </a:lnTo>
                  <a:lnTo>
                    <a:pt x="1667383" y="1320800"/>
                  </a:lnTo>
                  <a:lnTo>
                    <a:pt x="1665782" y="1333500"/>
                  </a:lnTo>
                  <a:close/>
                </a:path>
                <a:path w="2077720" h="2222500">
                  <a:moveTo>
                    <a:pt x="1676752" y="1333500"/>
                  </a:moveTo>
                  <a:lnTo>
                    <a:pt x="1669507" y="1333500"/>
                  </a:lnTo>
                  <a:lnTo>
                    <a:pt x="1668587" y="1320800"/>
                  </a:lnTo>
                  <a:lnTo>
                    <a:pt x="1677383" y="1320800"/>
                  </a:lnTo>
                  <a:lnTo>
                    <a:pt x="1676752" y="1333500"/>
                  </a:lnTo>
                  <a:close/>
                </a:path>
                <a:path w="2077720" h="2222500">
                  <a:moveTo>
                    <a:pt x="1686462" y="1333500"/>
                  </a:moveTo>
                  <a:lnTo>
                    <a:pt x="1685423" y="1333500"/>
                  </a:lnTo>
                  <a:lnTo>
                    <a:pt x="1685537" y="1320800"/>
                  </a:lnTo>
                  <a:lnTo>
                    <a:pt x="1687904" y="1320800"/>
                  </a:lnTo>
                  <a:lnTo>
                    <a:pt x="1686462" y="1333500"/>
                  </a:lnTo>
                  <a:close/>
                </a:path>
                <a:path w="2077720" h="2222500">
                  <a:moveTo>
                    <a:pt x="1715887" y="1333500"/>
                  </a:moveTo>
                  <a:lnTo>
                    <a:pt x="1693373" y="1333500"/>
                  </a:lnTo>
                  <a:lnTo>
                    <a:pt x="1692708" y="1320800"/>
                  </a:lnTo>
                  <a:lnTo>
                    <a:pt x="1716352" y="1320800"/>
                  </a:lnTo>
                  <a:lnTo>
                    <a:pt x="1715887" y="1333500"/>
                  </a:lnTo>
                  <a:close/>
                </a:path>
                <a:path w="2077720" h="2222500">
                  <a:moveTo>
                    <a:pt x="1727220" y="1333500"/>
                  </a:moveTo>
                  <a:lnTo>
                    <a:pt x="1722036" y="1333500"/>
                  </a:lnTo>
                  <a:lnTo>
                    <a:pt x="1722371" y="1320800"/>
                  </a:lnTo>
                  <a:lnTo>
                    <a:pt x="1727266" y="1320800"/>
                  </a:lnTo>
                  <a:lnTo>
                    <a:pt x="1727220" y="1333500"/>
                  </a:lnTo>
                  <a:close/>
                </a:path>
                <a:path w="2077720" h="2222500">
                  <a:moveTo>
                    <a:pt x="1774633" y="1333500"/>
                  </a:moveTo>
                  <a:lnTo>
                    <a:pt x="1729128" y="1333500"/>
                  </a:lnTo>
                  <a:lnTo>
                    <a:pt x="1728697" y="1320800"/>
                  </a:lnTo>
                  <a:lnTo>
                    <a:pt x="1774406" y="1320800"/>
                  </a:lnTo>
                  <a:lnTo>
                    <a:pt x="1774633" y="1333500"/>
                  </a:lnTo>
                  <a:close/>
                </a:path>
                <a:path w="2077720" h="2222500">
                  <a:moveTo>
                    <a:pt x="1784701" y="1333500"/>
                  </a:moveTo>
                  <a:lnTo>
                    <a:pt x="1781947" y="1333500"/>
                  </a:lnTo>
                  <a:lnTo>
                    <a:pt x="1780476" y="1320800"/>
                  </a:lnTo>
                  <a:lnTo>
                    <a:pt x="1786671" y="1320800"/>
                  </a:lnTo>
                  <a:lnTo>
                    <a:pt x="1784701" y="1333500"/>
                  </a:lnTo>
                  <a:close/>
                </a:path>
                <a:path w="2077720" h="2222500">
                  <a:moveTo>
                    <a:pt x="1835776" y="1333500"/>
                  </a:moveTo>
                  <a:lnTo>
                    <a:pt x="1789124" y="1333500"/>
                  </a:lnTo>
                  <a:lnTo>
                    <a:pt x="1788341" y="1320800"/>
                  </a:lnTo>
                  <a:lnTo>
                    <a:pt x="1835106" y="1320800"/>
                  </a:lnTo>
                  <a:lnTo>
                    <a:pt x="1835776" y="1333500"/>
                  </a:lnTo>
                  <a:close/>
                </a:path>
                <a:path w="2077720" h="2222500">
                  <a:moveTo>
                    <a:pt x="1897731" y="1333500"/>
                  </a:moveTo>
                  <a:lnTo>
                    <a:pt x="1840319" y="1333500"/>
                  </a:lnTo>
                  <a:lnTo>
                    <a:pt x="1842216" y="1320800"/>
                  </a:lnTo>
                  <a:lnTo>
                    <a:pt x="1897686" y="1320800"/>
                  </a:lnTo>
                  <a:lnTo>
                    <a:pt x="1897731" y="1333500"/>
                  </a:lnTo>
                  <a:close/>
                </a:path>
                <a:path w="2077720" h="2222500">
                  <a:moveTo>
                    <a:pt x="1904880" y="1333500"/>
                  </a:moveTo>
                  <a:lnTo>
                    <a:pt x="1903642" y="1333500"/>
                  </a:lnTo>
                  <a:lnTo>
                    <a:pt x="1903853" y="1320800"/>
                  </a:lnTo>
                  <a:lnTo>
                    <a:pt x="1905494" y="1320800"/>
                  </a:lnTo>
                  <a:lnTo>
                    <a:pt x="1904880" y="1333500"/>
                  </a:lnTo>
                  <a:close/>
                </a:path>
                <a:path w="2077720" h="2222500">
                  <a:moveTo>
                    <a:pt x="1925594" y="1333500"/>
                  </a:moveTo>
                  <a:lnTo>
                    <a:pt x="1917242" y="1333500"/>
                  </a:lnTo>
                  <a:lnTo>
                    <a:pt x="1916225" y="1320800"/>
                  </a:lnTo>
                  <a:lnTo>
                    <a:pt x="1924623" y="1320800"/>
                  </a:lnTo>
                  <a:lnTo>
                    <a:pt x="1925594" y="1333500"/>
                  </a:lnTo>
                  <a:close/>
                </a:path>
                <a:path w="2077720" h="2222500">
                  <a:moveTo>
                    <a:pt x="1932317" y="1333500"/>
                  </a:moveTo>
                  <a:lnTo>
                    <a:pt x="1926838" y="1333500"/>
                  </a:lnTo>
                  <a:lnTo>
                    <a:pt x="1927025" y="1320800"/>
                  </a:lnTo>
                  <a:lnTo>
                    <a:pt x="1932198" y="1320800"/>
                  </a:lnTo>
                  <a:lnTo>
                    <a:pt x="1932317" y="1333500"/>
                  </a:lnTo>
                  <a:close/>
                </a:path>
                <a:path w="2077720" h="2222500">
                  <a:moveTo>
                    <a:pt x="1941187" y="1333500"/>
                  </a:moveTo>
                  <a:lnTo>
                    <a:pt x="1932442" y="1333500"/>
                  </a:lnTo>
                  <a:lnTo>
                    <a:pt x="1932635" y="1320800"/>
                  </a:lnTo>
                  <a:lnTo>
                    <a:pt x="1941556" y="1320800"/>
                  </a:lnTo>
                  <a:lnTo>
                    <a:pt x="1941187" y="1333500"/>
                  </a:lnTo>
                  <a:close/>
                </a:path>
                <a:path w="2077720" h="2222500">
                  <a:moveTo>
                    <a:pt x="1973166" y="1333500"/>
                  </a:moveTo>
                  <a:lnTo>
                    <a:pt x="1946047" y="1333500"/>
                  </a:lnTo>
                  <a:lnTo>
                    <a:pt x="1944577" y="1320800"/>
                  </a:lnTo>
                  <a:lnTo>
                    <a:pt x="1971469" y="1320800"/>
                  </a:lnTo>
                  <a:lnTo>
                    <a:pt x="1973166" y="1333500"/>
                  </a:lnTo>
                  <a:close/>
                </a:path>
                <a:path w="2077720" h="2222500">
                  <a:moveTo>
                    <a:pt x="1978637" y="1333472"/>
                  </a:moveTo>
                  <a:lnTo>
                    <a:pt x="1979861" y="1320800"/>
                  </a:lnTo>
                  <a:lnTo>
                    <a:pt x="1982507" y="1320800"/>
                  </a:lnTo>
                  <a:lnTo>
                    <a:pt x="1978637" y="1333472"/>
                  </a:lnTo>
                  <a:close/>
                </a:path>
                <a:path w="2077720" h="2222500">
                  <a:moveTo>
                    <a:pt x="1995419" y="1333500"/>
                  </a:moveTo>
                  <a:lnTo>
                    <a:pt x="1991462" y="1333500"/>
                  </a:lnTo>
                  <a:lnTo>
                    <a:pt x="1991604" y="1320800"/>
                  </a:lnTo>
                  <a:lnTo>
                    <a:pt x="1995419" y="1333500"/>
                  </a:lnTo>
                  <a:close/>
                </a:path>
                <a:path w="2077720" h="2222500">
                  <a:moveTo>
                    <a:pt x="2021641" y="1333500"/>
                  </a:moveTo>
                  <a:lnTo>
                    <a:pt x="2003335" y="1333500"/>
                  </a:lnTo>
                  <a:lnTo>
                    <a:pt x="2001393" y="1320800"/>
                  </a:lnTo>
                  <a:lnTo>
                    <a:pt x="2021675" y="1320800"/>
                  </a:lnTo>
                  <a:lnTo>
                    <a:pt x="2021641" y="1333500"/>
                  </a:lnTo>
                  <a:close/>
                </a:path>
                <a:path w="2077720" h="2222500">
                  <a:moveTo>
                    <a:pt x="2039221" y="1333500"/>
                  </a:moveTo>
                  <a:lnTo>
                    <a:pt x="2027297" y="1333500"/>
                  </a:lnTo>
                  <a:lnTo>
                    <a:pt x="2026774" y="1320800"/>
                  </a:lnTo>
                  <a:lnTo>
                    <a:pt x="2038937" y="1320800"/>
                  </a:lnTo>
                  <a:lnTo>
                    <a:pt x="2039221" y="1333500"/>
                  </a:lnTo>
                  <a:close/>
                </a:path>
                <a:path w="2077720" h="2222500">
                  <a:moveTo>
                    <a:pt x="2053393" y="1333500"/>
                  </a:moveTo>
                  <a:lnTo>
                    <a:pt x="2041123" y="1333500"/>
                  </a:lnTo>
                  <a:lnTo>
                    <a:pt x="2041589" y="1320800"/>
                  </a:lnTo>
                  <a:lnTo>
                    <a:pt x="2055052" y="1320800"/>
                  </a:lnTo>
                  <a:lnTo>
                    <a:pt x="2053393" y="1333500"/>
                  </a:lnTo>
                  <a:close/>
                </a:path>
                <a:path w="2077720" h="2222500">
                  <a:moveTo>
                    <a:pt x="1978635" y="1333500"/>
                  </a:moveTo>
                  <a:close/>
                </a:path>
                <a:path w="2077720" h="2222500">
                  <a:moveTo>
                    <a:pt x="580284" y="1346200"/>
                  </a:moveTo>
                  <a:lnTo>
                    <a:pt x="496318" y="1346200"/>
                  </a:lnTo>
                  <a:lnTo>
                    <a:pt x="495111" y="1333500"/>
                  </a:lnTo>
                  <a:lnTo>
                    <a:pt x="576906" y="1333500"/>
                  </a:lnTo>
                  <a:lnTo>
                    <a:pt x="580284" y="1346200"/>
                  </a:lnTo>
                  <a:close/>
                </a:path>
                <a:path w="2077720" h="2222500">
                  <a:moveTo>
                    <a:pt x="1434361" y="1346200"/>
                  </a:moveTo>
                  <a:lnTo>
                    <a:pt x="590130" y="1346200"/>
                  </a:lnTo>
                  <a:lnTo>
                    <a:pt x="591283" y="1333500"/>
                  </a:lnTo>
                  <a:lnTo>
                    <a:pt x="1435940" y="1333500"/>
                  </a:lnTo>
                  <a:lnTo>
                    <a:pt x="1434361" y="1346200"/>
                  </a:lnTo>
                  <a:close/>
                </a:path>
                <a:path w="2077720" h="2222500">
                  <a:moveTo>
                    <a:pt x="1442458" y="1346200"/>
                  </a:moveTo>
                  <a:lnTo>
                    <a:pt x="1439415" y="1346200"/>
                  </a:lnTo>
                  <a:lnTo>
                    <a:pt x="1440476" y="1333500"/>
                  </a:lnTo>
                  <a:lnTo>
                    <a:pt x="1441050" y="1333500"/>
                  </a:lnTo>
                  <a:lnTo>
                    <a:pt x="1442458" y="1346200"/>
                  </a:lnTo>
                  <a:close/>
                </a:path>
                <a:path w="2077720" h="2222500">
                  <a:moveTo>
                    <a:pt x="1528381" y="1346200"/>
                  </a:moveTo>
                  <a:lnTo>
                    <a:pt x="1443611" y="1346200"/>
                  </a:lnTo>
                  <a:lnTo>
                    <a:pt x="1442839" y="1333500"/>
                  </a:lnTo>
                  <a:lnTo>
                    <a:pt x="1528954" y="1333500"/>
                  </a:lnTo>
                  <a:lnTo>
                    <a:pt x="1528381" y="1346200"/>
                  </a:lnTo>
                  <a:close/>
                </a:path>
                <a:path w="2077720" h="2222500">
                  <a:moveTo>
                    <a:pt x="1540157" y="1346200"/>
                  </a:moveTo>
                  <a:lnTo>
                    <a:pt x="1532026" y="1346200"/>
                  </a:lnTo>
                  <a:lnTo>
                    <a:pt x="1533321" y="1333500"/>
                  </a:lnTo>
                  <a:lnTo>
                    <a:pt x="1542003" y="1333500"/>
                  </a:lnTo>
                  <a:lnTo>
                    <a:pt x="1540157" y="1346200"/>
                  </a:lnTo>
                  <a:close/>
                </a:path>
                <a:path w="2077720" h="2222500">
                  <a:moveTo>
                    <a:pt x="1578945" y="1346200"/>
                  </a:moveTo>
                  <a:lnTo>
                    <a:pt x="1549055" y="1346200"/>
                  </a:lnTo>
                  <a:lnTo>
                    <a:pt x="1544098" y="1333500"/>
                  </a:lnTo>
                  <a:lnTo>
                    <a:pt x="1578326" y="1333500"/>
                  </a:lnTo>
                  <a:lnTo>
                    <a:pt x="1578945" y="1346200"/>
                  </a:lnTo>
                  <a:close/>
                </a:path>
                <a:path w="2077720" h="2222500">
                  <a:moveTo>
                    <a:pt x="1655891" y="1346200"/>
                  </a:moveTo>
                  <a:lnTo>
                    <a:pt x="1584152" y="1346200"/>
                  </a:lnTo>
                  <a:lnTo>
                    <a:pt x="1583959" y="1333500"/>
                  </a:lnTo>
                  <a:lnTo>
                    <a:pt x="1655777" y="1333500"/>
                  </a:lnTo>
                  <a:lnTo>
                    <a:pt x="1655891" y="1346200"/>
                  </a:lnTo>
                  <a:close/>
                </a:path>
                <a:path w="2077720" h="2222500">
                  <a:moveTo>
                    <a:pt x="1710396" y="1346200"/>
                  </a:moveTo>
                  <a:lnTo>
                    <a:pt x="1657765" y="1346200"/>
                  </a:lnTo>
                  <a:lnTo>
                    <a:pt x="1657447" y="1333500"/>
                  </a:lnTo>
                  <a:lnTo>
                    <a:pt x="1708908" y="1333500"/>
                  </a:lnTo>
                  <a:lnTo>
                    <a:pt x="1710396" y="1346200"/>
                  </a:lnTo>
                  <a:close/>
                </a:path>
                <a:path w="2077720" h="2222500">
                  <a:moveTo>
                    <a:pt x="1719844" y="1346200"/>
                  </a:moveTo>
                  <a:lnTo>
                    <a:pt x="1712599" y="1346200"/>
                  </a:lnTo>
                  <a:lnTo>
                    <a:pt x="1713570" y="1333500"/>
                  </a:lnTo>
                  <a:lnTo>
                    <a:pt x="1717715" y="1333500"/>
                  </a:lnTo>
                  <a:lnTo>
                    <a:pt x="1719844" y="1346200"/>
                  </a:lnTo>
                  <a:close/>
                </a:path>
                <a:path w="2077720" h="2222500">
                  <a:moveTo>
                    <a:pt x="1752579" y="1346200"/>
                  </a:moveTo>
                  <a:lnTo>
                    <a:pt x="1720884" y="1346200"/>
                  </a:lnTo>
                  <a:lnTo>
                    <a:pt x="1721889" y="1333500"/>
                  </a:lnTo>
                  <a:lnTo>
                    <a:pt x="1754493" y="1333500"/>
                  </a:lnTo>
                  <a:lnTo>
                    <a:pt x="1752579" y="1346200"/>
                  </a:lnTo>
                  <a:close/>
                </a:path>
                <a:path w="2077720" h="2222500">
                  <a:moveTo>
                    <a:pt x="1766218" y="1346200"/>
                  </a:moveTo>
                  <a:lnTo>
                    <a:pt x="1758462" y="1346200"/>
                  </a:lnTo>
                  <a:lnTo>
                    <a:pt x="1758059" y="1333500"/>
                  </a:lnTo>
                  <a:lnTo>
                    <a:pt x="1767059" y="1333500"/>
                  </a:lnTo>
                  <a:lnTo>
                    <a:pt x="1766218" y="1346200"/>
                  </a:lnTo>
                  <a:close/>
                </a:path>
                <a:path w="2077720" h="2222500">
                  <a:moveTo>
                    <a:pt x="1812939" y="1346200"/>
                  </a:moveTo>
                  <a:lnTo>
                    <a:pt x="1771016" y="1346200"/>
                  </a:lnTo>
                  <a:lnTo>
                    <a:pt x="1769949" y="1333500"/>
                  </a:lnTo>
                  <a:lnTo>
                    <a:pt x="1810565" y="1333500"/>
                  </a:lnTo>
                  <a:lnTo>
                    <a:pt x="1812939" y="1346200"/>
                  </a:lnTo>
                  <a:close/>
                </a:path>
                <a:path w="2077720" h="2222500">
                  <a:moveTo>
                    <a:pt x="1867285" y="1346200"/>
                  </a:moveTo>
                  <a:lnTo>
                    <a:pt x="1819105" y="1346200"/>
                  </a:lnTo>
                  <a:lnTo>
                    <a:pt x="1821024" y="1333500"/>
                  </a:lnTo>
                  <a:lnTo>
                    <a:pt x="1867631" y="1333500"/>
                  </a:lnTo>
                  <a:lnTo>
                    <a:pt x="1867285" y="1346200"/>
                  </a:lnTo>
                  <a:close/>
                </a:path>
                <a:path w="2077720" h="2222500">
                  <a:moveTo>
                    <a:pt x="1898186" y="1346200"/>
                  </a:moveTo>
                  <a:lnTo>
                    <a:pt x="1874996" y="1346200"/>
                  </a:lnTo>
                  <a:lnTo>
                    <a:pt x="1876211" y="1333500"/>
                  </a:lnTo>
                  <a:lnTo>
                    <a:pt x="1899503" y="1333500"/>
                  </a:lnTo>
                  <a:lnTo>
                    <a:pt x="1898186" y="1346200"/>
                  </a:lnTo>
                  <a:close/>
                </a:path>
                <a:path w="2077720" h="2222500">
                  <a:moveTo>
                    <a:pt x="1909985" y="1346200"/>
                  </a:moveTo>
                  <a:lnTo>
                    <a:pt x="1902490" y="1346200"/>
                  </a:lnTo>
                  <a:lnTo>
                    <a:pt x="1901541" y="1333500"/>
                  </a:lnTo>
                  <a:lnTo>
                    <a:pt x="1909985" y="1333500"/>
                  </a:lnTo>
                  <a:lnTo>
                    <a:pt x="1909985" y="1346200"/>
                  </a:lnTo>
                  <a:close/>
                </a:path>
                <a:path w="2077720" h="2222500">
                  <a:moveTo>
                    <a:pt x="1950919" y="1346200"/>
                  </a:moveTo>
                  <a:lnTo>
                    <a:pt x="1913415" y="1346200"/>
                  </a:lnTo>
                  <a:lnTo>
                    <a:pt x="1913880" y="1333500"/>
                  </a:lnTo>
                  <a:lnTo>
                    <a:pt x="1951822" y="1333500"/>
                  </a:lnTo>
                  <a:lnTo>
                    <a:pt x="1950919" y="1346200"/>
                  </a:lnTo>
                  <a:close/>
                </a:path>
                <a:path w="2077720" h="2222500">
                  <a:moveTo>
                    <a:pt x="2037415" y="1346200"/>
                  </a:moveTo>
                  <a:lnTo>
                    <a:pt x="1957733" y="1346200"/>
                  </a:lnTo>
                  <a:lnTo>
                    <a:pt x="1956796" y="1333500"/>
                  </a:lnTo>
                  <a:lnTo>
                    <a:pt x="2036689" y="1333500"/>
                  </a:lnTo>
                  <a:lnTo>
                    <a:pt x="2037415" y="1346200"/>
                  </a:lnTo>
                  <a:close/>
                </a:path>
                <a:path w="2077720" h="2222500">
                  <a:moveTo>
                    <a:pt x="2048045" y="1358900"/>
                  </a:moveTo>
                  <a:lnTo>
                    <a:pt x="2047824" y="1358900"/>
                  </a:lnTo>
                  <a:lnTo>
                    <a:pt x="2047562" y="1346200"/>
                  </a:lnTo>
                  <a:lnTo>
                    <a:pt x="2044161" y="1346200"/>
                  </a:lnTo>
                  <a:lnTo>
                    <a:pt x="2043491" y="1333500"/>
                  </a:lnTo>
                  <a:lnTo>
                    <a:pt x="2051678" y="1333500"/>
                  </a:lnTo>
                  <a:lnTo>
                    <a:pt x="2049899" y="1346200"/>
                  </a:lnTo>
                  <a:lnTo>
                    <a:pt x="2048045" y="1358900"/>
                  </a:lnTo>
                  <a:close/>
                </a:path>
                <a:path w="2077720" h="2222500">
                  <a:moveTo>
                    <a:pt x="1435837" y="1358900"/>
                  </a:moveTo>
                  <a:lnTo>
                    <a:pt x="564505" y="1358900"/>
                  </a:lnTo>
                  <a:lnTo>
                    <a:pt x="561299" y="1346200"/>
                  </a:lnTo>
                  <a:lnTo>
                    <a:pt x="1434287" y="1346200"/>
                  </a:lnTo>
                  <a:lnTo>
                    <a:pt x="1435837" y="1358900"/>
                  </a:lnTo>
                  <a:close/>
                </a:path>
                <a:path w="2077720" h="2222500">
                  <a:moveTo>
                    <a:pt x="1470225" y="1358900"/>
                  </a:moveTo>
                  <a:lnTo>
                    <a:pt x="1444037" y="1358900"/>
                  </a:lnTo>
                  <a:lnTo>
                    <a:pt x="1444576" y="1346200"/>
                  </a:lnTo>
                  <a:lnTo>
                    <a:pt x="1473160" y="1346200"/>
                  </a:lnTo>
                  <a:lnTo>
                    <a:pt x="1470225" y="1358900"/>
                  </a:lnTo>
                  <a:close/>
                </a:path>
                <a:path w="2077720" h="2222500">
                  <a:moveTo>
                    <a:pt x="1483262" y="1358900"/>
                  </a:moveTo>
                  <a:lnTo>
                    <a:pt x="1477067" y="1358900"/>
                  </a:lnTo>
                  <a:lnTo>
                    <a:pt x="1476028" y="1346200"/>
                  </a:lnTo>
                  <a:lnTo>
                    <a:pt x="1482160" y="1346200"/>
                  </a:lnTo>
                  <a:lnTo>
                    <a:pt x="1483262" y="1358900"/>
                  </a:lnTo>
                  <a:close/>
                </a:path>
                <a:path w="2077720" h="2222500">
                  <a:moveTo>
                    <a:pt x="1537983" y="1358900"/>
                  </a:moveTo>
                  <a:lnTo>
                    <a:pt x="1490076" y="1358900"/>
                  </a:lnTo>
                  <a:lnTo>
                    <a:pt x="1492654" y="1346200"/>
                  </a:lnTo>
                  <a:lnTo>
                    <a:pt x="1536450" y="1346200"/>
                  </a:lnTo>
                  <a:lnTo>
                    <a:pt x="1537983" y="1358900"/>
                  </a:lnTo>
                  <a:close/>
                </a:path>
                <a:path w="2077720" h="2222500">
                  <a:moveTo>
                    <a:pt x="1552258" y="1358900"/>
                  </a:moveTo>
                  <a:lnTo>
                    <a:pt x="1549453" y="1358900"/>
                  </a:lnTo>
                  <a:lnTo>
                    <a:pt x="1550378" y="1346200"/>
                  </a:lnTo>
                  <a:lnTo>
                    <a:pt x="1554279" y="1346200"/>
                  </a:lnTo>
                  <a:lnTo>
                    <a:pt x="1552258" y="1358900"/>
                  </a:lnTo>
                  <a:close/>
                </a:path>
                <a:path w="2077720" h="2222500">
                  <a:moveTo>
                    <a:pt x="1612645" y="1358900"/>
                  </a:moveTo>
                  <a:lnTo>
                    <a:pt x="1557385" y="1358900"/>
                  </a:lnTo>
                  <a:lnTo>
                    <a:pt x="1556403" y="1346200"/>
                  </a:lnTo>
                  <a:lnTo>
                    <a:pt x="1614156" y="1346200"/>
                  </a:lnTo>
                  <a:lnTo>
                    <a:pt x="1612645" y="1358900"/>
                  </a:lnTo>
                  <a:close/>
                </a:path>
                <a:path w="2077720" h="2222500">
                  <a:moveTo>
                    <a:pt x="1690931" y="1358900"/>
                  </a:moveTo>
                  <a:lnTo>
                    <a:pt x="1628862" y="1358900"/>
                  </a:lnTo>
                  <a:lnTo>
                    <a:pt x="1629249" y="1346200"/>
                  </a:lnTo>
                  <a:lnTo>
                    <a:pt x="1693679" y="1346200"/>
                  </a:lnTo>
                  <a:lnTo>
                    <a:pt x="1690931" y="1358900"/>
                  </a:lnTo>
                  <a:close/>
                </a:path>
                <a:path w="2077720" h="2222500">
                  <a:moveTo>
                    <a:pt x="1711066" y="1358900"/>
                  </a:moveTo>
                  <a:lnTo>
                    <a:pt x="1699409" y="1358900"/>
                  </a:lnTo>
                  <a:lnTo>
                    <a:pt x="1696956" y="1346200"/>
                  </a:lnTo>
                  <a:lnTo>
                    <a:pt x="1712383" y="1346200"/>
                  </a:lnTo>
                  <a:lnTo>
                    <a:pt x="1711066" y="1358900"/>
                  </a:lnTo>
                  <a:close/>
                </a:path>
                <a:path w="2077720" h="2222500">
                  <a:moveTo>
                    <a:pt x="1751012" y="1358900"/>
                  </a:moveTo>
                  <a:lnTo>
                    <a:pt x="1718828" y="1358900"/>
                  </a:lnTo>
                  <a:lnTo>
                    <a:pt x="1718078" y="1346200"/>
                  </a:lnTo>
                  <a:lnTo>
                    <a:pt x="1750257" y="1346200"/>
                  </a:lnTo>
                  <a:lnTo>
                    <a:pt x="1751012" y="1358900"/>
                  </a:lnTo>
                  <a:close/>
                </a:path>
                <a:path w="2077720" h="2222500">
                  <a:moveTo>
                    <a:pt x="1784741" y="1358900"/>
                  </a:moveTo>
                  <a:lnTo>
                    <a:pt x="1763163" y="1358900"/>
                  </a:lnTo>
                  <a:lnTo>
                    <a:pt x="1758962" y="1346200"/>
                  </a:lnTo>
                  <a:lnTo>
                    <a:pt x="1787398" y="1346200"/>
                  </a:lnTo>
                  <a:lnTo>
                    <a:pt x="1784741" y="1358900"/>
                  </a:lnTo>
                  <a:close/>
                </a:path>
                <a:path w="2077720" h="2222500">
                  <a:moveTo>
                    <a:pt x="1814688" y="1358900"/>
                  </a:moveTo>
                  <a:lnTo>
                    <a:pt x="1795864" y="1358900"/>
                  </a:lnTo>
                  <a:lnTo>
                    <a:pt x="1796637" y="1346200"/>
                  </a:lnTo>
                  <a:lnTo>
                    <a:pt x="1818333" y="1346200"/>
                  </a:lnTo>
                  <a:lnTo>
                    <a:pt x="1814688" y="1358900"/>
                  </a:lnTo>
                  <a:close/>
                </a:path>
                <a:path w="2077720" h="2222500">
                  <a:moveTo>
                    <a:pt x="1836725" y="1358900"/>
                  </a:moveTo>
                  <a:lnTo>
                    <a:pt x="1823835" y="1358900"/>
                  </a:lnTo>
                  <a:lnTo>
                    <a:pt x="1822739" y="1346200"/>
                  </a:lnTo>
                  <a:lnTo>
                    <a:pt x="1836571" y="1346200"/>
                  </a:lnTo>
                  <a:lnTo>
                    <a:pt x="1836725" y="1358900"/>
                  </a:lnTo>
                  <a:close/>
                </a:path>
                <a:path w="2077720" h="2222500">
                  <a:moveTo>
                    <a:pt x="1848597" y="1348128"/>
                  </a:moveTo>
                  <a:lnTo>
                    <a:pt x="1848615" y="1346200"/>
                  </a:lnTo>
                  <a:lnTo>
                    <a:pt x="1849217" y="1346200"/>
                  </a:lnTo>
                  <a:lnTo>
                    <a:pt x="1848597" y="1348128"/>
                  </a:lnTo>
                  <a:close/>
                </a:path>
                <a:path w="2077720" h="2222500">
                  <a:moveTo>
                    <a:pt x="1962423" y="1358900"/>
                  </a:moveTo>
                  <a:lnTo>
                    <a:pt x="1851840" y="1358900"/>
                  </a:lnTo>
                  <a:lnTo>
                    <a:pt x="1852067" y="1346200"/>
                  </a:lnTo>
                  <a:lnTo>
                    <a:pt x="1964609" y="1346200"/>
                  </a:lnTo>
                  <a:lnTo>
                    <a:pt x="1962423" y="1358900"/>
                  </a:lnTo>
                  <a:close/>
                </a:path>
                <a:path w="2077720" h="2222500">
                  <a:moveTo>
                    <a:pt x="1991467" y="1358900"/>
                  </a:moveTo>
                  <a:lnTo>
                    <a:pt x="1974399" y="1358900"/>
                  </a:lnTo>
                  <a:lnTo>
                    <a:pt x="1973433" y="1346200"/>
                  </a:lnTo>
                  <a:lnTo>
                    <a:pt x="1991552" y="1346200"/>
                  </a:lnTo>
                  <a:lnTo>
                    <a:pt x="1991467" y="1358900"/>
                  </a:lnTo>
                  <a:close/>
                </a:path>
                <a:path w="2077720" h="2222500">
                  <a:moveTo>
                    <a:pt x="2031073" y="1358900"/>
                  </a:moveTo>
                  <a:lnTo>
                    <a:pt x="1997498" y="1358900"/>
                  </a:lnTo>
                  <a:lnTo>
                    <a:pt x="1997770" y="1346200"/>
                  </a:lnTo>
                  <a:lnTo>
                    <a:pt x="2029426" y="1346200"/>
                  </a:lnTo>
                  <a:lnTo>
                    <a:pt x="2031073" y="1358900"/>
                  </a:lnTo>
                  <a:close/>
                </a:path>
                <a:path w="2077720" h="2222500">
                  <a:moveTo>
                    <a:pt x="2040056" y="1358900"/>
                  </a:moveTo>
                  <a:lnTo>
                    <a:pt x="2031073" y="1358900"/>
                  </a:lnTo>
                  <a:lnTo>
                    <a:pt x="2031311" y="1346200"/>
                  </a:lnTo>
                  <a:lnTo>
                    <a:pt x="2039181" y="1346200"/>
                  </a:lnTo>
                  <a:lnTo>
                    <a:pt x="2040056" y="1358900"/>
                  </a:lnTo>
                  <a:close/>
                </a:path>
                <a:path w="2077720" h="2222500">
                  <a:moveTo>
                    <a:pt x="1848496" y="1358900"/>
                  </a:moveTo>
                  <a:lnTo>
                    <a:pt x="1845134" y="1358900"/>
                  </a:lnTo>
                  <a:lnTo>
                    <a:pt x="1848597" y="1348128"/>
                  </a:lnTo>
                  <a:lnTo>
                    <a:pt x="1848496" y="1358900"/>
                  </a:lnTo>
                  <a:close/>
                </a:path>
                <a:path w="2077720" h="2222500">
                  <a:moveTo>
                    <a:pt x="1520670" y="1371600"/>
                  </a:moveTo>
                  <a:lnTo>
                    <a:pt x="1512709" y="1371600"/>
                  </a:lnTo>
                  <a:lnTo>
                    <a:pt x="1512715" y="1358900"/>
                  </a:lnTo>
                  <a:lnTo>
                    <a:pt x="1520505" y="1358900"/>
                  </a:lnTo>
                  <a:lnTo>
                    <a:pt x="1520670" y="1371600"/>
                  </a:lnTo>
                  <a:close/>
                </a:path>
                <a:path w="2077720" h="2222500">
                  <a:moveTo>
                    <a:pt x="1577270" y="1371600"/>
                  </a:moveTo>
                  <a:lnTo>
                    <a:pt x="1526081" y="1371600"/>
                  </a:lnTo>
                  <a:lnTo>
                    <a:pt x="1525474" y="1358900"/>
                  </a:lnTo>
                  <a:lnTo>
                    <a:pt x="1577185" y="1358900"/>
                  </a:lnTo>
                  <a:lnTo>
                    <a:pt x="1577270" y="1371600"/>
                  </a:lnTo>
                  <a:close/>
                </a:path>
                <a:path w="2077720" h="2222500">
                  <a:moveTo>
                    <a:pt x="1682698" y="1371600"/>
                  </a:moveTo>
                  <a:lnTo>
                    <a:pt x="1584521" y="1371600"/>
                  </a:lnTo>
                  <a:lnTo>
                    <a:pt x="1584516" y="1358900"/>
                  </a:lnTo>
                  <a:lnTo>
                    <a:pt x="1682805" y="1358900"/>
                  </a:lnTo>
                  <a:lnTo>
                    <a:pt x="1682698" y="1371600"/>
                  </a:lnTo>
                  <a:close/>
                </a:path>
                <a:path w="2077720" h="2222500">
                  <a:moveTo>
                    <a:pt x="1699187" y="1371600"/>
                  </a:moveTo>
                  <a:lnTo>
                    <a:pt x="1695536" y="1371600"/>
                  </a:lnTo>
                  <a:lnTo>
                    <a:pt x="1696393" y="1358900"/>
                  </a:lnTo>
                  <a:lnTo>
                    <a:pt x="1698994" y="1358900"/>
                  </a:lnTo>
                  <a:lnTo>
                    <a:pt x="1699187" y="1371600"/>
                  </a:lnTo>
                  <a:close/>
                </a:path>
                <a:path w="2077720" h="2222500">
                  <a:moveTo>
                    <a:pt x="1741904" y="1371600"/>
                  </a:moveTo>
                  <a:lnTo>
                    <a:pt x="1700658" y="1371600"/>
                  </a:lnTo>
                  <a:lnTo>
                    <a:pt x="1701532" y="1358900"/>
                  </a:lnTo>
                  <a:lnTo>
                    <a:pt x="1740411" y="1358900"/>
                  </a:lnTo>
                  <a:lnTo>
                    <a:pt x="1741904" y="1371600"/>
                  </a:lnTo>
                  <a:close/>
                </a:path>
                <a:path w="2077720" h="2222500">
                  <a:moveTo>
                    <a:pt x="1820150" y="1371600"/>
                  </a:moveTo>
                  <a:lnTo>
                    <a:pt x="1755237" y="1371600"/>
                  </a:lnTo>
                  <a:lnTo>
                    <a:pt x="1755027" y="1358900"/>
                  </a:lnTo>
                  <a:lnTo>
                    <a:pt x="1820780" y="1358900"/>
                  </a:lnTo>
                  <a:lnTo>
                    <a:pt x="1820150" y="1371600"/>
                  </a:lnTo>
                  <a:close/>
                </a:path>
                <a:path w="2077720" h="2222500">
                  <a:moveTo>
                    <a:pt x="1887164" y="1371600"/>
                  </a:moveTo>
                  <a:lnTo>
                    <a:pt x="1826248" y="1371600"/>
                  </a:lnTo>
                  <a:lnTo>
                    <a:pt x="1822132" y="1358900"/>
                  </a:lnTo>
                  <a:lnTo>
                    <a:pt x="1886642" y="1358900"/>
                  </a:lnTo>
                  <a:lnTo>
                    <a:pt x="1887164" y="1371600"/>
                  </a:lnTo>
                  <a:close/>
                </a:path>
                <a:path w="2077720" h="2222500">
                  <a:moveTo>
                    <a:pt x="1890639" y="1371600"/>
                  </a:moveTo>
                  <a:lnTo>
                    <a:pt x="1890083" y="1371600"/>
                  </a:lnTo>
                  <a:lnTo>
                    <a:pt x="1890407" y="1358900"/>
                  </a:lnTo>
                  <a:lnTo>
                    <a:pt x="1890639" y="1371600"/>
                  </a:lnTo>
                  <a:close/>
                </a:path>
                <a:path w="2077720" h="2222500">
                  <a:moveTo>
                    <a:pt x="1914124" y="1371600"/>
                  </a:moveTo>
                  <a:lnTo>
                    <a:pt x="1902632" y="1371600"/>
                  </a:lnTo>
                  <a:lnTo>
                    <a:pt x="1902450" y="1358900"/>
                  </a:lnTo>
                  <a:lnTo>
                    <a:pt x="1915220" y="1358900"/>
                  </a:lnTo>
                  <a:lnTo>
                    <a:pt x="1914124" y="1371600"/>
                  </a:lnTo>
                  <a:close/>
                </a:path>
                <a:path w="2077720" h="2222500">
                  <a:moveTo>
                    <a:pt x="1932936" y="1371600"/>
                  </a:moveTo>
                  <a:lnTo>
                    <a:pt x="1919059" y="1371600"/>
                  </a:lnTo>
                  <a:lnTo>
                    <a:pt x="1921421" y="1358900"/>
                  </a:lnTo>
                  <a:lnTo>
                    <a:pt x="1932016" y="1358900"/>
                  </a:lnTo>
                  <a:lnTo>
                    <a:pt x="1932936" y="1371600"/>
                  </a:lnTo>
                  <a:close/>
                </a:path>
                <a:path w="2077720" h="2222500">
                  <a:moveTo>
                    <a:pt x="1961316" y="1371600"/>
                  </a:moveTo>
                  <a:lnTo>
                    <a:pt x="1935145" y="1371600"/>
                  </a:lnTo>
                  <a:lnTo>
                    <a:pt x="1936167" y="1358900"/>
                  </a:lnTo>
                  <a:lnTo>
                    <a:pt x="1960072" y="1358900"/>
                  </a:lnTo>
                  <a:lnTo>
                    <a:pt x="1961316" y="1371600"/>
                  </a:lnTo>
                  <a:close/>
                </a:path>
                <a:path w="2077720" h="2222500">
                  <a:moveTo>
                    <a:pt x="2000995" y="1371600"/>
                  </a:moveTo>
                  <a:lnTo>
                    <a:pt x="1972610" y="1371600"/>
                  </a:lnTo>
                  <a:lnTo>
                    <a:pt x="1973695" y="1358900"/>
                  </a:lnTo>
                  <a:lnTo>
                    <a:pt x="2000655" y="1358900"/>
                  </a:lnTo>
                  <a:lnTo>
                    <a:pt x="2000995" y="1371600"/>
                  </a:lnTo>
                  <a:close/>
                </a:path>
                <a:path w="2077720" h="2222500">
                  <a:moveTo>
                    <a:pt x="2026797" y="1371600"/>
                  </a:moveTo>
                  <a:lnTo>
                    <a:pt x="2000995" y="1371600"/>
                  </a:lnTo>
                  <a:lnTo>
                    <a:pt x="2001660" y="1358900"/>
                  </a:lnTo>
                  <a:lnTo>
                    <a:pt x="2026803" y="1358900"/>
                  </a:lnTo>
                  <a:lnTo>
                    <a:pt x="2026797" y="1371600"/>
                  </a:lnTo>
                  <a:close/>
                </a:path>
                <a:path w="2077720" h="2222500">
                  <a:moveTo>
                    <a:pt x="2036779" y="1371600"/>
                  </a:moveTo>
                  <a:lnTo>
                    <a:pt x="2034775" y="1371600"/>
                  </a:lnTo>
                  <a:lnTo>
                    <a:pt x="2033338" y="1358900"/>
                  </a:lnTo>
                  <a:lnTo>
                    <a:pt x="2035678" y="1358900"/>
                  </a:lnTo>
                  <a:lnTo>
                    <a:pt x="2036779" y="1371600"/>
                  </a:lnTo>
                  <a:close/>
                </a:path>
                <a:path w="2077720" h="2222500">
                  <a:moveTo>
                    <a:pt x="2041593" y="1384300"/>
                  </a:moveTo>
                  <a:lnTo>
                    <a:pt x="2029500" y="1384300"/>
                  </a:lnTo>
                  <a:lnTo>
                    <a:pt x="2028853" y="1371600"/>
                  </a:lnTo>
                  <a:lnTo>
                    <a:pt x="2040998" y="1371600"/>
                  </a:lnTo>
                  <a:lnTo>
                    <a:pt x="2042179" y="1358900"/>
                  </a:lnTo>
                  <a:lnTo>
                    <a:pt x="2045676" y="1358900"/>
                  </a:lnTo>
                  <a:lnTo>
                    <a:pt x="2043668" y="1371600"/>
                  </a:lnTo>
                  <a:lnTo>
                    <a:pt x="2041593" y="1384300"/>
                  </a:lnTo>
                  <a:close/>
                </a:path>
                <a:path w="2077720" h="2222500">
                  <a:moveTo>
                    <a:pt x="560592" y="1384300"/>
                  </a:moveTo>
                  <a:lnTo>
                    <a:pt x="482265" y="1384300"/>
                  </a:lnTo>
                  <a:lnTo>
                    <a:pt x="483119" y="1371600"/>
                  </a:lnTo>
                  <a:lnTo>
                    <a:pt x="558888" y="1371600"/>
                  </a:lnTo>
                  <a:lnTo>
                    <a:pt x="560592" y="1384300"/>
                  </a:lnTo>
                  <a:close/>
                </a:path>
                <a:path w="2077720" h="2222500">
                  <a:moveTo>
                    <a:pt x="574879" y="1384300"/>
                  </a:moveTo>
                  <a:lnTo>
                    <a:pt x="563017" y="1384300"/>
                  </a:lnTo>
                  <a:lnTo>
                    <a:pt x="565220" y="1371600"/>
                  </a:lnTo>
                  <a:lnTo>
                    <a:pt x="576185" y="1371600"/>
                  </a:lnTo>
                  <a:lnTo>
                    <a:pt x="574913" y="1384188"/>
                  </a:lnTo>
                  <a:close/>
                </a:path>
                <a:path w="2077720" h="2222500">
                  <a:moveTo>
                    <a:pt x="1394511" y="1384300"/>
                  </a:moveTo>
                  <a:lnTo>
                    <a:pt x="574901" y="1384300"/>
                  </a:lnTo>
                  <a:lnTo>
                    <a:pt x="578740" y="1371600"/>
                  </a:lnTo>
                  <a:lnTo>
                    <a:pt x="1394137" y="1371600"/>
                  </a:lnTo>
                  <a:lnTo>
                    <a:pt x="1394511" y="1384300"/>
                  </a:lnTo>
                  <a:close/>
                </a:path>
                <a:path w="2077720" h="2222500">
                  <a:moveTo>
                    <a:pt x="1437654" y="1384300"/>
                  </a:moveTo>
                  <a:lnTo>
                    <a:pt x="1405306" y="1384300"/>
                  </a:lnTo>
                  <a:lnTo>
                    <a:pt x="1405396" y="1371600"/>
                  </a:lnTo>
                  <a:lnTo>
                    <a:pt x="1437427" y="1371600"/>
                  </a:lnTo>
                  <a:lnTo>
                    <a:pt x="1437654" y="1384300"/>
                  </a:lnTo>
                  <a:close/>
                </a:path>
                <a:path w="2077720" h="2222500">
                  <a:moveTo>
                    <a:pt x="1537193" y="1384300"/>
                  </a:moveTo>
                  <a:lnTo>
                    <a:pt x="1442912" y="1384300"/>
                  </a:lnTo>
                  <a:lnTo>
                    <a:pt x="1442907" y="1371600"/>
                  </a:lnTo>
                  <a:lnTo>
                    <a:pt x="1538829" y="1371600"/>
                  </a:lnTo>
                  <a:lnTo>
                    <a:pt x="1537193" y="1384300"/>
                  </a:lnTo>
                  <a:close/>
                </a:path>
                <a:path w="2077720" h="2222500">
                  <a:moveTo>
                    <a:pt x="1560366" y="1384300"/>
                  </a:moveTo>
                  <a:lnTo>
                    <a:pt x="1546244" y="1384300"/>
                  </a:lnTo>
                  <a:lnTo>
                    <a:pt x="1546699" y="1371600"/>
                  </a:lnTo>
                  <a:lnTo>
                    <a:pt x="1558725" y="1371600"/>
                  </a:lnTo>
                  <a:lnTo>
                    <a:pt x="1560366" y="1384300"/>
                  </a:lnTo>
                  <a:close/>
                </a:path>
                <a:path w="2077720" h="2222500">
                  <a:moveTo>
                    <a:pt x="1609522" y="1384300"/>
                  </a:moveTo>
                  <a:lnTo>
                    <a:pt x="1565800" y="1384300"/>
                  </a:lnTo>
                  <a:lnTo>
                    <a:pt x="1566368" y="1371600"/>
                  </a:lnTo>
                  <a:lnTo>
                    <a:pt x="1611039" y="1371600"/>
                  </a:lnTo>
                  <a:lnTo>
                    <a:pt x="1609522" y="1384300"/>
                  </a:lnTo>
                  <a:close/>
                </a:path>
                <a:path w="2077720" h="2222500">
                  <a:moveTo>
                    <a:pt x="1636108" y="1384300"/>
                  </a:moveTo>
                  <a:lnTo>
                    <a:pt x="1620550" y="1384300"/>
                  </a:lnTo>
                  <a:lnTo>
                    <a:pt x="1619885" y="1371600"/>
                  </a:lnTo>
                  <a:lnTo>
                    <a:pt x="1632871" y="1371600"/>
                  </a:lnTo>
                  <a:lnTo>
                    <a:pt x="1636108" y="1384300"/>
                  </a:lnTo>
                  <a:close/>
                </a:path>
                <a:path w="2077720" h="2222500">
                  <a:moveTo>
                    <a:pt x="1650911" y="1384300"/>
                  </a:moveTo>
                  <a:lnTo>
                    <a:pt x="1647209" y="1384300"/>
                  </a:lnTo>
                  <a:lnTo>
                    <a:pt x="1647283" y="1371600"/>
                  </a:lnTo>
                  <a:lnTo>
                    <a:pt x="1650826" y="1371600"/>
                  </a:lnTo>
                  <a:lnTo>
                    <a:pt x="1650911" y="1384300"/>
                  </a:lnTo>
                  <a:close/>
                </a:path>
                <a:path w="2077720" h="2222500">
                  <a:moveTo>
                    <a:pt x="1710589" y="1384300"/>
                  </a:moveTo>
                  <a:lnTo>
                    <a:pt x="1652705" y="1384300"/>
                  </a:lnTo>
                  <a:lnTo>
                    <a:pt x="1652978" y="1371600"/>
                  </a:lnTo>
                  <a:lnTo>
                    <a:pt x="1711282" y="1371600"/>
                  </a:lnTo>
                  <a:lnTo>
                    <a:pt x="1710589" y="1384300"/>
                  </a:lnTo>
                  <a:close/>
                </a:path>
                <a:path w="2077720" h="2222500">
                  <a:moveTo>
                    <a:pt x="1742943" y="1384300"/>
                  </a:moveTo>
                  <a:lnTo>
                    <a:pt x="1730548" y="1384300"/>
                  </a:lnTo>
                  <a:lnTo>
                    <a:pt x="1727311" y="1371600"/>
                  </a:lnTo>
                  <a:lnTo>
                    <a:pt x="1741160" y="1371600"/>
                  </a:lnTo>
                  <a:lnTo>
                    <a:pt x="1742943" y="1384300"/>
                  </a:lnTo>
                  <a:close/>
                </a:path>
                <a:path w="2077720" h="2222500">
                  <a:moveTo>
                    <a:pt x="1747418" y="1384300"/>
                  </a:moveTo>
                  <a:lnTo>
                    <a:pt x="1744789" y="1384300"/>
                  </a:lnTo>
                  <a:lnTo>
                    <a:pt x="1745311" y="1371600"/>
                  </a:lnTo>
                  <a:lnTo>
                    <a:pt x="1746526" y="1371600"/>
                  </a:lnTo>
                  <a:lnTo>
                    <a:pt x="1747418" y="1384300"/>
                  </a:lnTo>
                  <a:close/>
                </a:path>
                <a:path w="2077720" h="2222500">
                  <a:moveTo>
                    <a:pt x="1757457" y="1384300"/>
                  </a:moveTo>
                  <a:lnTo>
                    <a:pt x="1748945" y="1384300"/>
                  </a:lnTo>
                  <a:lnTo>
                    <a:pt x="1750683" y="1371600"/>
                  </a:lnTo>
                  <a:lnTo>
                    <a:pt x="1758286" y="1371600"/>
                  </a:lnTo>
                  <a:lnTo>
                    <a:pt x="1757457" y="1384300"/>
                  </a:lnTo>
                  <a:close/>
                </a:path>
                <a:path w="2077720" h="2222500">
                  <a:moveTo>
                    <a:pt x="1789266" y="1384300"/>
                  </a:moveTo>
                  <a:lnTo>
                    <a:pt x="1768007" y="1384300"/>
                  </a:lnTo>
                  <a:lnTo>
                    <a:pt x="1766122" y="1371600"/>
                  </a:lnTo>
                  <a:lnTo>
                    <a:pt x="1789698" y="1371600"/>
                  </a:lnTo>
                  <a:lnTo>
                    <a:pt x="1789266" y="1384300"/>
                  </a:lnTo>
                  <a:close/>
                </a:path>
                <a:path w="2077720" h="2222500">
                  <a:moveTo>
                    <a:pt x="1832290" y="1384300"/>
                  </a:moveTo>
                  <a:lnTo>
                    <a:pt x="1793105" y="1384300"/>
                  </a:lnTo>
                  <a:lnTo>
                    <a:pt x="1789698" y="1371600"/>
                  </a:lnTo>
                  <a:lnTo>
                    <a:pt x="1829882" y="1371600"/>
                  </a:lnTo>
                  <a:lnTo>
                    <a:pt x="1832290" y="1384300"/>
                  </a:lnTo>
                  <a:close/>
                </a:path>
                <a:path w="2077720" h="2222500">
                  <a:moveTo>
                    <a:pt x="1846684" y="1384300"/>
                  </a:moveTo>
                  <a:lnTo>
                    <a:pt x="1832290" y="1384300"/>
                  </a:lnTo>
                  <a:lnTo>
                    <a:pt x="1836878" y="1371600"/>
                  </a:lnTo>
                  <a:lnTo>
                    <a:pt x="1846457" y="1371600"/>
                  </a:lnTo>
                  <a:lnTo>
                    <a:pt x="1846684" y="1384300"/>
                  </a:lnTo>
                  <a:close/>
                </a:path>
                <a:path w="2077720" h="2222500">
                  <a:moveTo>
                    <a:pt x="1856757" y="1384300"/>
                  </a:moveTo>
                  <a:lnTo>
                    <a:pt x="1851704" y="1384300"/>
                  </a:lnTo>
                  <a:lnTo>
                    <a:pt x="1852311" y="1371600"/>
                  </a:lnTo>
                  <a:lnTo>
                    <a:pt x="1855962" y="1371600"/>
                  </a:lnTo>
                  <a:lnTo>
                    <a:pt x="1856757" y="1384300"/>
                  </a:lnTo>
                  <a:close/>
                </a:path>
                <a:path w="2077720" h="2222500">
                  <a:moveTo>
                    <a:pt x="1917344" y="1384300"/>
                  </a:moveTo>
                  <a:lnTo>
                    <a:pt x="1870397" y="1384300"/>
                  </a:lnTo>
                  <a:lnTo>
                    <a:pt x="1866274" y="1371600"/>
                  </a:lnTo>
                  <a:lnTo>
                    <a:pt x="1917338" y="1371600"/>
                  </a:lnTo>
                  <a:lnTo>
                    <a:pt x="1917344" y="1384300"/>
                  </a:lnTo>
                  <a:close/>
                </a:path>
                <a:path w="2077720" h="2222500">
                  <a:moveTo>
                    <a:pt x="1922642" y="1384300"/>
                  </a:moveTo>
                  <a:lnTo>
                    <a:pt x="1917367" y="1384300"/>
                  </a:lnTo>
                  <a:lnTo>
                    <a:pt x="1919394" y="1371600"/>
                  </a:lnTo>
                  <a:lnTo>
                    <a:pt x="1922239" y="1371600"/>
                  </a:lnTo>
                  <a:lnTo>
                    <a:pt x="1922370" y="1373981"/>
                  </a:lnTo>
                  <a:lnTo>
                    <a:pt x="1922642" y="1384300"/>
                  </a:lnTo>
                  <a:close/>
                </a:path>
                <a:path w="2077720" h="2222500">
                  <a:moveTo>
                    <a:pt x="1962605" y="1384300"/>
                  </a:moveTo>
                  <a:lnTo>
                    <a:pt x="1922937" y="1384300"/>
                  </a:lnTo>
                  <a:lnTo>
                    <a:pt x="1922370" y="1373981"/>
                  </a:lnTo>
                  <a:lnTo>
                    <a:pt x="1922307" y="1371600"/>
                  </a:lnTo>
                  <a:lnTo>
                    <a:pt x="1962281" y="1371600"/>
                  </a:lnTo>
                  <a:lnTo>
                    <a:pt x="1962605" y="1384300"/>
                  </a:lnTo>
                  <a:close/>
                </a:path>
                <a:path w="2077720" h="2222500">
                  <a:moveTo>
                    <a:pt x="1970509" y="1384300"/>
                  </a:moveTo>
                  <a:lnTo>
                    <a:pt x="1965677" y="1384300"/>
                  </a:lnTo>
                  <a:lnTo>
                    <a:pt x="1966642" y="1371600"/>
                  </a:lnTo>
                  <a:lnTo>
                    <a:pt x="1970310" y="1371600"/>
                  </a:lnTo>
                  <a:lnTo>
                    <a:pt x="1970509" y="1384300"/>
                  </a:lnTo>
                  <a:close/>
                </a:path>
                <a:path w="2077720" h="2222500">
                  <a:moveTo>
                    <a:pt x="1981088" y="1384300"/>
                  </a:moveTo>
                  <a:lnTo>
                    <a:pt x="1977919" y="1384300"/>
                  </a:lnTo>
                  <a:lnTo>
                    <a:pt x="1979668" y="1371600"/>
                  </a:lnTo>
                  <a:lnTo>
                    <a:pt x="1981088" y="1384300"/>
                  </a:lnTo>
                  <a:close/>
                </a:path>
                <a:path w="2077720" h="2222500">
                  <a:moveTo>
                    <a:pt x="1998787" y="1384300"/>
                  </a:moveTo>
                  <a:lnTo>
                    <a:pt x="1983597" y="1384300"/>
                  </a:lnTo>
                  <a:lnTo>
                    <a:pt x="1984733" y="1371600"/>
                  </a:lnTo>
                  <a:lnTo>
                    <a:pt x="1997918" y="1371600"/>
                  </a:lnTo>
                  <a:lnTo>
                    <a:pt x="1998787" y="1384300"/>
                  </a:lnTo>
                  <a:close/>
                </a:path>
                <a:path w="2077720" h="2222500">
                  <a:moveTo>
                    <a:pt x="2020937" y="1384300"/>
                  </a:moveTo>
                  <a:lnTo>
                    <a:pt x="2004073" y="1384300"/>
                  </a:lnTo>
                  <a:lnTo>
                    <a:pt x="2004533" y="1371600"/>
                  </a:lnTo>
                  <a:lnTo>
                    <a:pt x="2022169" y="1371600"/>
                  </a:lnTo>
                  <a:lnTo>
                    <a:pt x="2020937" y="1384300"/>
                  </a:lnTo>
                  <a:close/>
                </a:path>
                <a:path w="2077720" h="2222500">
                  <a:moveTo>
                    <a:pt x="574901" y="1384300"/>
                  </a:moveTo>
                  <a:close/>
                </a:path>
                <a:path w="2077720" h="2222500">
                  <a:moveTo>
                    <a:pt x="472642" y="1397000"/>
                  </a:moveTo>
                  <a:lnTo>
                    <a:pt x="389110" y="1397000"/>
                  </a:lnTo>
                  <a:lnTo>
                    <a:pt x="389796" y="1384300"/>
                  </a:lnTo>
                  <a:lnTo>
                    <a:pt x="472870" y="1384300"/>
                  </a:lnTo>
                  <a:lnTo>
                    <a:pt x="472642" y="1397000"/>
                  </a:lnTo>
                  <a:close/>
                </a:path>
                <a:path w="2077720" h="2222500">
                  <a:moveTo>
                    <a:pt x="529180" y="1397000"/>
                  </a:moveTo>
                  <a:lnTo>
                    <a:pt x="479939" y="1397000"/>
                  </a:lnTo>
                  <a:lnTo>
                    <a:pt x="482478" y="1384300"/>
                  </a:lnTo>
                  <a:lnTo>
                    <a:pt x="527992" y="1384300"/>
                  </a:lnTo>
                  <a:lnTo>
                    <a:pt x="529180" y="1397000"/>
                  </a:lnTo>
                  <a:close/>
                </a:path>
                <a:path w="2077720" h="2222500">
                  <a:moveTo>
                    <a:pt x="731802" y="1397000"/>
                  </a:moveTo>
                  <a:lnTo>
                    <a:pt x="542252" y="1397000"/>
                  </a:lnTo>
                  <a:lnTo>
                    <a:pt x="541810" y="1384300"/>
                  </a:lnTo>
                  <a:lnTo>
                    <a:pt x="732767" y="1384300"/>
                  </a:lnTo>
                  <a:lnTo>
                    <a:pt x="731802" y="1397000"/>
                  </a:lnTo>
                  <a:close/>
                </a:path>
                <a:path w="2077720" h="2222500">
                  <a:moveTo>
                    <a:pt x="1397453" y="1397000"/>
                  </a:moveTo>
                  <a:lnTo>
                    <a:pt x="737673" y="1397000"/>
                  </a:lnTo>
                  <a:lnTo>
                    <a:pt x="734947" y="1384300"/>
                  </a:lnTo>
                  <a:lnTo>
                    <a:pt x="1396016" y="1384300"/>
                  </a:lnTo>
                  <a:lnTo>
                    <a:pt x="1397453" y="1397000"/>
                  </a:lnTo>
                  <a:close/>
                </a:path>
                <a:path w="2077720" h="2222500">
                  <a:moveTo>
                    <a:pt x="1409065" y="1397000"/>
                  </a:moveTo>
                  <a:lnTo>
                    <a:pt x="1400667" y="1397000"/>
                  </a:lnTo>
                  <a:lnTo>
                    <a:pt x="1401297" y="1384300"/>
                  </a:lnTo>
                  <a:lnTo>
                    <a:pt x="1409718" y="1384300"/>
                  </a:lnTo>
                  <a:lnTo>
                    <a:pt x="1409065" y="1397000"/>
                  </a:lnTo>
                  <a:close/>
                </a:path>
                <a:path w="2077720" h="2222500">
                  <a:moveTo>
                    <a:pt x="1512510" y="1397000"/>
                  </a:moveTo>
                  <a:lnTo>
                    <a:pt x="1417037" y="1397000"/>
                  </a:lnTo>
                  <a:lnTo>
                    <a:pt x="1416548" y="1384300"/>
                  </a:lnTo>
                  <a:lnTo>
                    <a:pt x="1510892" y="1384300"/>
                  </a:lnTo>
                  <a:lnTo>
                    <a:pt x="1512510" y="1397000"/>
                  </a:lnTo>
                  <a:close/>
                </a:path>
                <a:path w="2077720" h="2222500">
                  <a:moveTo>
                    <a:pt x="1560173" y="1397000"/>
                  </a:moveTo>
                  <a:lnTo>
                    <a:pt x="1515082" y="1397000"/>
                  </a:lnTo>
                  <a:lnTo>
                    <a:pt x="1518177" y="1384300"/>
                  </a:lnTo>
                  <a:lnTo>
                    <a:pt x="1560315" y="1384300"/>
                  </a:lnTo>
                  <a:lnTo>
                    <a:pt x="1560173" y="1397000"/>
                  </a:lnTo>
                  <a:close/>
                </a:path>
                <a:path w="2077720" h="2222500">
                  <a:moveTo>
                    <a:pt x="1572461" y="1397000"/>
                  </a:moveTo>
                  <a:lnTo>
                    <a:pt x="1564841" y="1397000"/>
                  </a:lnTo>
                  <a:lnTo>
                    <a:pt x="1564807" y="1384300"/>
                  </a:lnTo>
                  <a:lnTo>
                    <a:pt x="1572415" y="1384300"/>
                  </a:lnTo>
                  <a:lnTo>
                    <a:pt x="1572461" y="1397000"/>
                  </a:lnTo>
                  <a:close/>
                </a:path>
                <a:path w="2077720" h="2222500">
                  <a:moveTo>
                    <a:pt x="1600988" y="1397000"/>
                  </a:moveTo>
                  <a:lnTo>
                    <a:pt x="1577259" y="1397000"/>
                  </a:lnTo>
                  <a:lnTo>
                    <a:pt x="1576947" y="1384300"/>
                  </a:lnTo>
                  <a:lnTo>
                    <a:pt x="1599330" y="1384300"/>
                  </a:lnTo>
                  <a:lnTo>
                    <a:pt x="1600988" y="1397000"/>
                  </a:lnTo>
                  <a:close/>
                </a:path>
                <a:path w="2077720" h="2222500">
                  <a:moveTo>
                    <a:pt x="1607598" y="1387891"/>
                  </a:moveTo>
                  <a:lnTo>
                    <a:pt x="1607291" y="1384300"/>
                  </a:lnTo>
                  <a:lnTo>
                    <a:pt x="1607524" y="1384300"/>
                  </a:lnTo>
                  <a:lnTo>
                    <a:pt x="1607598" y="1387891"/>
                  </a:lnTo>
                  <a:close/>
                </a:path>
                <a:path w="2077720" h="2222500">
                  <a:moveTo>
                    <a:pt x="1621356" y="1397000"/>
                  </a:moveTo>
                  <a:lnTo>
                    <a:pt x="1618170" y="1397000"/>
                  </a:lnTo>
                  <a:lnTo>
                    <a:pt x="1621049" y="1384300"/>
                  </a:lnTo>
                  <a:lnTo>
                    <a:pt x="1621356" y="1397000"/>
                  </a:lnTo>
                  <a:close/>
                </a:path>
                <a:path w="2077720" h="2222500">
                  <a:moveTo>
                    <a:pt x="1632076" y="1397000"/>
                  </a:moveTo>
                  <a:lnTo>
                    <a:pt x="1625342" y="1397000"/>
                  </a:lnTo>
                  <a:lnTo>
                    <a:pt x="1625603" y="1384300"/>
                  </a:lnTo>
                  <a:lnTo>
                    <a:pt x="1631384" y="1384300"/>
                  </a:lnTo>
                  <a:lnTo>
                    <a:pt x="1632076" y="1397000"/>
                  </a:lnTo>
                  <a:close/>
                </a:path>
                <a:path w="2077720" h="2222500">
                  <a:moveTo>
                    <a:pt x="1658866" y="1397000"/>
                  </a:moveTo>
                  <a:lnTo>
                    <a:pt x="1633939" y="1397000"/>
                  </a:lnTo>
                  <a:lnTo>
                    <a:pt x="1633950" y="1384300"/>
                  </a:lnTo>
                  <a:lnTo>
                    <a:pt x="1660274" y="1384300"/>
                  </a:lnTo>
                  <a:lnTo>
                    <a:pt x="1658866" y="1397000"/>
                  </a:lnTo>
                  <a:close/>
                </a:path>
                <a:path w="2077720" h="2222500">
                  <a:moveTo>
                    <a:pt x="1698937" y="1397000"/>
                  </a:moveTo>
                  <a:lnTo>
                    <a:pt x="1673465" y="1397000"/>
                  </a:lnTo>
                  <a:lnTo>
                    <a:pt x="1669746" y="1384300"/>
                  </a:lnTo>
                  <a:lnTo>
                    <a:pt x="1696445" y="1384300"/>
                  </a:lnTo>
                  <a:lnTo>
                    <a:pt x="1698937" y="1397000"/>
                  </a:lnTo>
                  <a:close/>
                </a:path>
                <a:path w="2077720" h="2222500">
                  <a:moveTo>
                    <a:pt x="1707347" y="1397000"/>
                  </a:moveTo>
                  <a:lnTo>
                    <a:pt x="1701691" y="1397000"/>
                  </a:lnTo>
                  <a:lnTo>
                    <a:pt x="1702094" y="1384300"/>
                  </a:lnTo>
                  <a:lnTo>
                    <a:pt x="1709266" y="1384300"/>
                  </a:lnTo>
                  <a:lnTo>
                    <a:pt x="1707347" y="1397000"/>
                  </a:lnTo>
                  <a:close/>
                </a:path>
                <a:path w="2077720" h="2222500">
                  <a:moveTo>
                    <a:pt x="1729747" y="1397000"/>
                  </a:moveTo>
                  <a:lnTo>
                    <a:pt x="1724864" y="1397000"/>
                  </a:lnTo>
                  <a:lnTo>
                    <a:pt x="1729253" y="1384300"/>
                  </a:lnTo>
                  <a:lnTo>
                    <a:pt x="1729480" y="1384300"/>
                  </a:lnTo>
                  <a:lnTo>
                    <a:pt x="1729747" y="1397000"/>
                  </a:lnTo>
                  <a:close/>
                </a:path>
                <a:path w="2077720" h="2222500">
                  <a:moveTo>
                    <a:pt x="1746674" y="1397000"/>
                  </a:moveTo>
                  <a:lnTo>
                    <a:pt x="1737259" y="1397000"/>
                  </a:lnTo>
                  <a:lnTo>
                    <a:pt x="1738372" y="1384300"/>
                  </a:lnTo>
                  <a:lnTo>
                    <a:pt x="1746106" y="1384300"/>
                  </a:lnTo>
                  <a:lnTo>
                    <a:pt x="1746674" y="1397000"/>
                  </a:lnTo>
                  <a:close/>
                </a:path>
                <a:path w="2077720" h="2222500">
                  <a:moveTo>
                    <a:pt x="1754765" y="1397000"/>
                  </a:moveTo>
                  <a:lnTo>
                    <a:pt x="1753857" y="1397000"/>
                  </a:lnTo>
                  <a:lnTo>
                    <a:pt x="1754095" y="1384300"/>
                  </a:lnTo>
                  <a:lnTo>
                    <a:pt x="1755316" y="1384300"/>
                  </a:lnTo>
                  <a:lnTo>
                    <a:pt x="1754765" y="1397000"/>
                  </a:lnTo>
                  <a:close/>
                </a:path>
                <a:path w="2077720" h="2222500">
                  <a:moveTo>
                    <a:pt x="1812218" y="1397000"/>
                  </a:moveTo>
                  <a:lnTo>
                    <a:pt x="1759461" y="1397000"/>
                  </a:lnTo>
                  <a:lnTo>
                    <a:pt x="1758394" y="1384300"/>
                  </a:lnTo>
                  <a:lnTo>
                    <a:pt x="1812825" y="1384300"/>
                  </a:lnTo>
                  <a:lnTo>
                    <a:pt x="1812218" y="1397000"/>
                  </a:lnTo>
                  <a:close/>
                </a:path>
                <a:path w="2077720" h="2222500">
                  <a:moveTo>
                    <a:pt x="1835617" y="1397000"/>
                  </a:moveTo>
                  <a:lnTo>
                    <a:pt x="1818850" y="1397000"/>
                  </a:lnTo>
                  <a:lnTo>
                    <a:pt x="1819298" y="1384300"/>
                  </a:lnTo>
                  <a:lnTo>
                    <a:pt x="1837128" y="1384300"/>
                  </a:lnTo>
                  <a:lnTo>
                    <a:pt x="1835617" y="1397000"/>
                  </a:lnTo>
                  <a:close/>
                </a:path>
                <a:path w="2077720" h="2222500">
                  <a:moveTo>
                    <a:pt x="1857802" y="1397000"/>
                  </a:moveTo>
                  <a:lnTo>
                    <a:pt x="1840569" y="1397000"/>
                  </a:lnTo>
                  <a:lnTo>
                    <a:pt x="1839763" y="1384300"/>
                  </a:lnTo>
                  <a:lnTo>
                    <a:pt x="1858154" y="1384300"/>
                  </a:lnTo>
                  <a:lnTo>
                    <a:pt x="1857802" y="1397000"/>
                  </a:lnTo>
                  <a:close/>
                </a:path>
                <a:path w="2077720" h="2222500">
                  <a:moveTo>
                    <a:pt x="1868460" y="1397000"/>
                  </a:moveTo>
                  <a:lnTo>
                    <a:pt x="1858768" y="1397000"/>
                  </a:lnTo>
                  <a:lnTo>
                    <a:pt x="1860250" y="1384300"/>
                  </a:lnTo>
                  <a:lnTo>
                    <a:pt x="1870079" y="1384300"/>
                  </a:lnTo>
                  <a:lnTo>
                    <a:pt x="1868460" y="1397000"/>
                  </a:lnTo>
                  <a:close/>
                </a:path>
                <a:path w="2077720" h="2222500">
                  <a:moveTo>
                    <a:pt x="1881037" y="1397000"/>
                  </a:moveTo>
                  <a:lnTo>
                    <a:pt x="1874848" y="1397000"/>
                  </a:lnTo>
                  <a:lnTo>
                    <a:pt x="1874593" y="1384300"/>
                  </a:lnTo>
                  <a:lnTo>
                    <a:pt x="1880680" y="1384300"/>
                  </a:lnTo>
                  <a:lnTo>
                    <a:pt x="1881037" y="1397000"/>
                  </a:lnTo>
                  <a:close/>
                </a:path>
                <a:path w="2077720" h="2222500">
                  <a:moveTo>
                    <a:pt x="1903750" y="1397000"/>
                  </a:moveTo>
                  <a:lnTo>
                    <a:pt x="1889470" y="1397000"/>
                  </a:lnTo>
                  <a:lnTo>
                    <a:pt x="1891360" y="1384300"/>
                  </a:lnTo>
                  <a:lnTo>
                    <a:pt x="1901877" y="1384300"/>
                  </a:lnTo>
                  <a:lnTo>
                    <a:pt x="1903750" y="1397000"/>
                  </a:lnTo>
                  <a:close/>
                </a:path>
                <a:path w="2077720" h="2222500">
                  <a:moveTo>
                    <a:pt x="2007815" y="1397000"/>
                  </a:moveTo>
                  <a:lnTo>
                    <a:pt x="1905704" y="1397000"/>
                  </a:lnTo>
                  <a:lnTo>
                    <a:pt x="1907736" y="1384300"/>
                  </a:lnTo>
                  <a:lnTo>
                    <a:pt x="2008422" y="1384300"/>
                  </a:lnTo>
                  <a:lnTo>
                    <a:pt x="2007815" y="1397000"/>
                  </a:lnTo>
                  <a:close/>
                </a:path>
                <a:path w="2077720" h="2222500">
                  <a:moveTo>
                    <a:pt x="2038227" y="1397000"/>
                  </a:moveTo>
                  <a:lnTo>
                    <a:pt x="2018047" y="1397000"/>
                  </a:lnTo>
                  <a:lnTo>
                    <a:pt x="2017212" y="1384300"/>
                  </a:lnTo>
                  <a:lnTo>
                    <a:pt x="2037767" y="1384300"/>
                  </a:lnTo>
                  <a:lnTo>
                    <a:pt x="2038227" y="1397000"/>
                  </a:lnTo>
                  <a:close/>
                </a:path>
                <a:path w="2077720" h="2222500">
                  <a:moveTo>
                    <a:pt x="1608375" y="1397000"/>
                  </a:moveTo>
                  <a:lnTo>
                    <a:pt x="1607785" y="1397000"/>
                  </a:lnTo>
                  <a:lnTo>
                    <a:pt x="1607598" y="1387891"/>
                  </a:lnTo>
                  <a:lnTo>
                    <a:pt x="1608375" y="1397000"/>
                  </a:lnTo>
                  <a:close/>
                </a:path>
                <a:path w="2077720" h="2222500">
                  <a:moveTo>
                    <a:pt x="401573" y="1409700"/>
                  </a:moveTo>
                  <a:lnTo>
                    <a:pt x="291053" y="1409700"/>
                  </a:lnTo>
                  <a:lnTo>
                    <a:pt x="291468" y="1397000"/>
                  </a:lnTo>
                  <a:lnTo>
                    <a:pt x="400552" y="1397000"/>
                  </a:lnTo>
                  <a:lnTo>
                    <a:pt x="401573" y="1409700"/>
                  </a:lnTo>
                  <a:close/>
                </a:path>
                <a:path w="2077720" h="2222500">
                  <a:moveTo>
                    <a:pt x="631093" y="1409700"/>
                  </a:moveTo>
                  <a:lnTo>
                    <a:pt x="419281" y="1409700"/>
                  </a:lnTo>
                  <a:lnTo>
                    <a:pt x="420558" y="1397000"/>
                  </a:lnTo>
                  <a:lnTo>
                    <a:pt x="631695" y="1397000"/>
                  </a:lnTo>
                  <a:lnTo>
                    <a:pt x="631093" y="1409700"/>
                  </a:lnTo>
                  <a:close/>
                </a:path>
                <a:path w="2077720" h="2222500">
                  <a:moveTo>
                    <a:pt x="640269" y="1409700"/>
                  </a:moveTo>
                  <a:lnTo>
                    <a:pt x="633932" y="1409700"/>
                  </a:lnTo>
                  <a:lnTo>
                    <a:pt x="633569" y="1397000"/>
                  </a:lnTo>
                  <a:lnTo>
                    <a:pt x="640712" y="1397000"/>
                  </a:lnTo>
                  <a:lnTo>
                    <a:pt x="640269" y="1409700"/>
                  </a:lnTo>
                  <a:close/>
                </a:path>
                <a:path w="2077720" h="2222500">
                  <a:moveTo>
                    <a:pt x="763571" y="1409700"/>
                  </a:moveTo>
                  <a:lnTo>
                    <a:pt x="649507" y="1409700"/>
                  </a:lnTo>
                  <a:lnTo>
                    <a:pt x="647957" y="1397000"/>
                  </a:lnTo>
                  <a:lnTo>
                    <a:pt x="765008" y="1397000"/>
                  </a:lnTo>
                  <a:lnTo>
                    <a:pt x="763571" y="1409700"/>
                  </a:lnTo>
                  <a:close/>
                </a:path>
                <a:path w="2077720" h="2222500">
                  <a:moveTo>
                    <a:pt x="1371418" y="1409700"/>
                  </a:moveTo>
                  <a:lnTo>
                    <a:pt x="773054" y="1409700"/>
                  </a:lnTo>
                  <a:lnTo>
                    <a:pt x="772844" y="1397000"/>
                  </a:lnTo>
                  <a:lnTo>
                    <a:pt x="1371798" y="1397000"/>
                  </a:lnTo>
                  <a:lnTo>
                    <a:pt x="1371418" y="1409700"/>
                  </a:lnTo>
                  <a:close/>
                </a:path>
                <a:path w="2077720" h="2222500">
                  <a:moveTo>
                    <a:pt x="1547937" y="1409700"/>
                  </a:moveTo>
                  <a:lnTo>
                    <a:pt x="1374604" y="1409700"/>
                  </a:lnTo>
                  <a:lnTo>
                    <a:pt x="1374831" y="1397000"/>
                  </a:lnTo>
                  <a:lnTo>
                    <a:pt x="1550708" y="1397000"/>
                  </a:lnTo>
                  <a:lnTo>
                    <a:pt x="1547937" y="1409700"/>
                  </a:lnTo>
                  <a:close/>
                </a:path>
                <a:path w="2077720" h="2222500">
                  <a:moveTo>
                    <a:pt x="1597854" y="1409700"/>
                  </a:moveTo>
                  <a:lnTo>
                    <a:pt x="1557141" y="1409700"/>
                  </a:lnTo>
                  <a:lnTo>
                    <a:pt x="1554234" y="1397000"/>
                  </a:lnTo>
                  <a:lnTo>
                    <a:pt x="1598319" y="1397000"/>
                  </a:lnTo>
                  <a:lnTo>
                    <a:pt x="1597854" y="1409700"/>
                  </a:lnTo>
                  <a:close/>
                </a:path>
                <a:path w="2077720" h="2222500">
                  <a:moveTo>
                    <a:pt x="1626392" y="1409700"/>
                  </a:moveTo>
                  <a:lnTo>
                    <a:pt x="1604770" y="1409700"/>
                  </a:lnTo>
                  <a:lnTo>
                    <a:pt x="1605383" y="1397000"/>
                  </a:lnTo>
                  <a:lnTo>
                    <a:pt x="1623678" y="1397000"/>
                  </a:lnTo>
                  <a:lnTo>
                    <a:pt x="1626392" y="1409700"/>
                  </a:lnTo>
                  <a:close/>
                </a:path>
                <a:path w="2077720" h="2222500">
                  <a:moveTo>
                    <a:pt x="1652399" y="1409700"/>
                  </a:moveTo>
                  <a:lnTo>
                    <a:pt x="1626392" y="1409700"/>
                  </a:lnTo>
                  <a:lnTo>
                    <a:pt x="1627750" y="1397000"/>
                  </a:lnTo>
                  <a:lnTo>
                    <a:pt x="1649611" y="1397000"/>
                  </a:lnTo>
                  <a:lnTo>
                    <a:pt x="1652399" y="1409700"/>
                  </a:lnTo>
                  <a:close/>
                </a:path>
                <a:path w="2077720" h="2222500">
                  <a:moveTo>
                    <a:pt x="1665152" y="1409700"/>
                  </a:moveTo>
                  <a:lnTo>
                    <a:pt x="1652399" y="1409700"/>
                  </a:lnTo>
                  <a:lnTo>
                    <a:pt x="1654891" y="1397000"/>
                  </a:lnTo>
                  <a:lnTo>
                    <a:pt x="1664947" y="1397000"/>
                  </a:lnTo>
                  <a:lnTo>
                    <a:pt x="1665152" y="1409700"/>
                  </a:lnTo>
                  <a:close/>
                </a:path>
                <a:path w="2077720" h="2222500">
                  <a:moveTo>
                    <a:pt x="1701782" y="1409700"/>
                  </a:moveTo>
                  <a:lnTo>
                    <a:pt x="1671421" y="1409700"/>
                  </a:lnTo>
                  <a:lnTo>
                    <a:pt x="1671909" y="1397000"/>
                  </a:lnTo>
                  <a:lnTo>
                    <a:pt x="1701782" y="1397000"/>
                  </a:lnTo>
                  <a:lnTo>
                    <a:pt x="1701782" y="1409700"/>
                  </a:lnTo>
                  <a:close/>
                </a:path>
                <a:path w="2077720" h="2222500">
                  <a:moveTo>
                    <a:pt x="1769296" y="1409700"/>
                  </a:moveTo>
                  <a:lnTo>
                    <a:pt x="1705848" y="1409700"/>
                  </a:lnTo>
                  <a:lnTo>
                    <a:pt x="1705950" y="1397000"/>
                  </a:lnTo>
                  <a:lnTo>
                    <a:pt x="1768688" y="1397000"/>
                  </a:lnTo>
                  <a:lnTo>
                    <a:pt x="1769296" y="1409700"/>
                  </a:lnTo>
                  <a:close/>
                </a:path>
                <a:path w="2077720" h="2222500">
                  <a:moveTo>
                    <a:pt x="1793065" y="1409700"/>
                  </a:moveTo>
                  <a:lnTo>
                    <a:pt x="1789584" y="1409700"/>
                  </a:lnTo>
                  <a:lnTo>
                    <a:pt x="1787693" y="1397000"/>
                  </a:lnTo>
                  <a:lnTo>
                    <a:pt x="1790249" y="1397000"/>
                  </a:lnTo>
                  <a:lnTo>
                    <a:pt x="1793065" y="1409700"/>
                  </a:lnTo>
                  <a:close/>
                </a:path>
                <a:path w="2077720" h="2222500">
                  <a:moveTo>
                    <a:pt x="1826118" y="1409700"/>
                  </a:moveTo>
                  <a:lnTo>
                    <a:pt x="1795473" y="1409700"/>
                  </a:lnTo>
                  <a:lnTo>
                    <a:pt x="1794831" y="1397000"/>
                  </a:lnTo>
                  <a:lnTo>
                    <a:pt x="1827112" y="1397000"/>
                  </a:lnTo>
                  <a:lnTo>
                    <a:pt x="1826118" y="1409700"/>
                  </a:lnTo>
                  <a:close/>
                </a:path>
                <a:path w="2077720" h="2222500">
                  <a:moveTo>
                    <a:pt x="1847201" y="1409700"/>
                  </a:moveTo>
                  <a:lnTo>
                    <a:pt x="1832392" y="1409700"/>
                  </a:lnTo>
                  <a:lnTo>
                    <a:pt x="1832835" y="1397000"/>
                  </a:lnTo>
                  <a:lnTo>
                    <a:pt x="1847672" y="1397000"/>
                  </a:lnTo>
                  <a:lnTo>
                    <a:pt x="1847201" y="1409700"/>
                  </a:lnTo>
                  <a:close/>
                </a:path>
                <a:path w="2077720" h="2222500">
                  <a:moveTo>
                    <a:pt x="1885387" y="1409700"/>
                  </a:moveTo>
                  <a:lnTo>
                    <a:pt x="1855599" y="1409700"/>
                  </a:lnTo>
                  <a:lnTo>
                    <a:pt x="1853447" y="1397000"/>
                  </a:lnTo>
                  <a:lnTo>
                    <a:pt x="1883201" y="1397000"/>
                  </a:lnTo>
                  <a:lnTo>
                    <a:pt x="1885387" y="1409700"/>
                  </a:lnTo>
                  <a:close/>
                </a:path>
                <a:path w="2077720" h="2222500">
                  <a:moveTo>
                    <a:pt x="1903160" y="1409700"/>
                  </a:moveTo>
                  <a:lnTo>
                    <a:pt x="1901996" y="1397000"/>
                  </a:lnTo>
                  <a:lnTo>
                    <a:pt x="1903160" y="1409700"/>
                  </a:lnTo>
                  <a:close/>
                </a:path>
                <a:path w="2077720" h="2222500">
                  <a:moveTo>
                    <a:pt x="1945315" y="1409700"/>
                  </a:moveTo>
                  <a:lnTo>
                    <a:pt x="1908458" y="1409700"/>
                  </a:lnTo>
                  <a:lnTo>
                    <a:pt x="1909724" y="1397000"/>
                  </a:lnTo>
                  <a:lnTo>
                    <a:pt x="1944225" y="1397000"/>
                  </a:lnTo>
                  <a:lnTo>
                    <a:pt x="1945315" y="1409700"/>
                  </a:lnTo>
                  <a:close/>
                </a:path>
                <a:path w="2077720" h="2222500">
                  <a:moveTo>
                    <a:pt x="1966597" y="1409700"/>
                  </a:moveTo>
                  <a:lnTo>
                    <a:pt x="1950011" y="1409700"/>
                  </a:lnTo>
                  <a:lnTo>
                    <a:pt x="1950380" y="1397000"/>
                  </a:lnTo>
                  <a:lnTo>
                    <a:pt x="1965643" y="1397000"/>
                  </a:lnTo>
                  <a:lnTo>
                    <a:pt x="1966597" y="1409700"/>
                  </a:lnTo>
                  <a:close/>
                </a:path>
                <a:path w="2077720" h="2222500">
                  <a:moveTo>
                    <a:pt x="1992433" y="1409700"/>
                  </a:moveTo>
                  <a:lnTo>
                    <a:pt x="1979469" y="1409700"/>
                  </a:lnTo>
                  <a:lnTo>
                    <a:pt x="1980310" y="1397000"/>
                  </a:lnTo>
                  <a:lnTo>
                    <a:pt x="1991320" y="1397000"/>
                  </a:lnTo>
                  <a:lnTo>
                    <a:pt x="1992433" y="1409700"/>
                  </a:lnTo>
                  <a:close/>
                </a:path>
                <a:path w="2077720" h="2222500">
                  <a:moveTo>
                    <a:pt x="2025951" y="1409700"/>
                  </a:moveTo>
                  <a:lnTo>
                    <a:pt x="1995334" y="1409700"/>
                  </a:lnTo>
                  <a:lnTo>
                    <a:pt x="1995470" y="1397000"/>
                  </a:lnTo>
                  <a:lnTo>
                    <a:pt x="2026042" y="1397000"/>
                  </a:lnTo>
                  <a:lnTo>
                    <a:pt x="2025951" y="1409700"/>
                  </a:lnTo>
                  <a:close/>
                </a:path>
                <a:path w="2077720" h="2222500">
                  <a:moveTo>
                    <a:pt x="2034111" y="1409700"/>
                  </a:moveTo>
                  <a:lnTo>
                    <a:pt x="2030255" y="1409700"/>
                  </a:lnTo>
                  <a:lnTo>
                    <a:pt x="2028347" y="1397000"/>
                  </a:lnTo>
                  <a:lnTo>
                    <a:pt x="2035564" y="1397000"/>
                  </a:lnTo>
                  <a:lnTo>
                    <a:pt x="2034111" y="1409700"/>
                  </a:lnTo>
                  <a:close/>
                </a:path>
                <a:path w="2077720" h="2222500">
                  <a:moveTo>
                    <a:pt x="626834" y="1422400"/>
                  </a:moveTo>
                  <a:lnTo>
                    <a:pt x="405519" y="1422400"/>
                  </a:lnTo>
                  <a:lnTo>
                    <a:pt x="401563" y="1409700"/>
                  </a:lnTo>
                  <a:lnTo>
                    <a:pt x="627584" y="1409700"/>
                  </a:lnTo>
                  <a:lnTo>
                    <a:pt x="626834" y="1422400"/>
                  </a:lnTo>
                  <a:close/>
                </a:path>
                <a:path w="2077720" h="2222500">
                  <a:moveTo>
                    <a:pt x="644164" y="1422400"/>
                  </a:moveTo>
                  <a:lnTo>
                    <a:pt x="630599" y="1422400"/>
                  </a:lnTo>
                  <a:lnTo>
                    <a:pt x="628964" y="1409700"/>
                  </a:lnTo>
                  <a:lnTo>
                    <a:pt x="643540" y="1409700"/>
                  </a:lnTo>
                  <a:lnTo>
                    <a:pt x="644164" y="1422400"/>
                  </a:lnTo>
                  <a:close/>
                </a:path>
                <a:path w="2077720" h="2222500">
                  <a:moveTo>
                    <a:pt x="1294291" y="1422400"/>
                  </a:moveTo>
                  <a:lnTo>
                    <a:pt x="651188" y="1422400"/>
                  </a:lnTo>
                  <a:lnTo>
                    <a:pt x="652097" y="1409700"/>
                  </a:lnTo>
                  <a:lnTo>
                    <a:pt x="1291168" y="1409700"/>
                  </a:lnTo>
                  <a:lnTo>
                    <a:pt x="1294291" y="1422400"/>
                  </a:lnTo>
                  <a:close/>
                </a:path>
                <a:path w="2077720" h="2222500">
                  <a:moveTo>
                    <a:pt x="1462991" y="1422400"/>
                  </a:moveTo>
                  <a:lnTo>
                    <a:pt x="1294291" y="1422400"/>
                  </a:lnTo>
                  <a:lnTo>
                    <a:pt x="1295886" y="1409700"/>
                  </a:lnTo>
                  <a:lnTo>
                    <a:pt x="1460521" y="1409700"/>
                  </a:lnTo>
                  <a:lnTo>
                    <a:pt x="1462991" y="1422400"/>
                  </a:lnTo>
                  <a:close/>
                </a:path>
                <a:path w="2077720" h="2222500">
                  <a:moveTo>
                    <a:pt x="1488401" y="1422400"/>
                  </a:moveTo>
                  <a:lnTo>
                    <a:pt x="1475687" y="1422400"/>
                  </a:lnTo>
                  <a:lnTo>
                    <a:pt x="1477595" y="1409700"/>
                  </a:lnTo>
                  <a:lnTo>
                    <a:pt x="1488491" y="1409700"/>
                  </a:lnTo>
                  <a:lnTo>
                    <a:pt x="1488401" y="1422400"/>
                  </a:lnTo>
                  <a:close/>
                </a:path>
                <a:path w="2077720" h="2222500">
                  <a:moveTo>
                    <a:pt x="1528591" y="1422400"/>
                  </a:moveTo>
                  <a:lnTo>
                    <a:pt x="1494641" y="1422400"/>
                  </a:lnTo>
                  <a:lnTo>
                    <a:pt x="1496231" y="1409700"/>
                  </a:lnTo>
                  <a:lnTo>
                    <a:pt x="1529647" y="1409700"/>
                  </a:lnTo>
                  <a:lnTo>
                    <a:pt x="1528591" y="1422400"/>
                  </a:lnTo>
                  <a:close/>
                </a:path>
                <a:path w="2077720" h="2222500">
                  <a:moveTo>
                    <a:pt x="1533258" y="1422400"/>
                  </a:moveTo>
                  <a:lnTo>
                    <a:pt x="1530345" y="1422400"/>
                  </a:lnTo>
                  <a:lnTo>
                    <a:pt x="1529647" y="1409700"/>
                  </a:lnTo>
                  <a:lnTo>
                    <a:pt x="1534224" y="1409700"/>
                  </a:lnTo>
                  <a:lnTo>
                    <a:pt x="1533258" y="1422400"/>
                  </a:lnTo>
                  <a:close/>
                </a:path>
                <a:path w="2077720" h="2222500">
                  <a:moveTo>
                    <a:pt x="1545478" y="1422400"/>
                  </a:moveTo>
                  <a:lnTo>
                    <a:pt x="1536722" y="1422400"/>
                  </a:lnTo>
                  <a:lnTo>
                    <a:pt x="1535586" y="1409700"/>
                  </a:lnTo>
                  <a:lnTo>
                    <a:pt x="1545853" y="1409700"/>
                  </a:lnTo>
                  <a:lnTo>
                    <a:pt x="1545478" y="1422400"/>
                  </a:lnTo>
                  <a:close/>
                </a:path>
                <a:path w="2077720" h="2222500">
                  <a:moveTo>
                    <a:pt x="1571416" y="1422400"/>
                  </a:moveTo>
                  <a:lnTo>
                    <a:pt x="1556948" y="1422400"/>
                  </a:lnTo>
                  <a:lnTo>
                    <a:pt x="1559446" y="1409700"/>
                  </a:lnTo>
                  <a:lnTo>
                    <a:pt x="1571285" y="1409700"/>
                  </a:lnTo>
                  <a:lnTo>
                    <a:pt x="1571416" y="1422400"/>
                  </a:lnTo>
                  <a:close/>
                </a:path>
                <a:path w="2077720" h="2222500">
                  <a:moveTo>
                    <a:pt x="1600505" y="1422400"/>
                  </a:moveTo>
                  <a:lnTo>
                    <a:pt x="1579025" y="1422400"/>
                  </a:lnTo>
                  <a:lnTo>
                    <a:pt x="1576623" y="1409700"/>
                  </a:lnTo>
                  <a:lnTo>
                    <a:pt x="1599909" y="1409700"/>
                  </a:lnTo>
                  <a:lnTo>
                    <a:pt x="1600505" y="1422400"/>
                  </a:lnTo>
                  <a:close/>
                </a:path>
                <a:path w="2077720" h="2222500">
                  <a:moveTo>
                    <a:pt x="1650440" y="1422400"/>
                  </a:moveTo>
                  <a:lnTo>
                    <a:pt x="1603663" y="1422400"/>
                  </a:lnTo>
                  <a:lnTo>
                    <a:pt x="1603640" y="1409700"/>
                  </a:lnTo>
                  <a:lnTo>
                    <a:pt x="1650780" y="1409700"/>
                  </a:lnTo>
                  <a:lnTo>
                    <a:pt x="1650440" y="1422400"/>
                  </a:lnTo>
                  <a:close/>
                </a:path>
                <a:path w="2077720" h="2222500">
                  <a:moveTo>
                    <a:pt x="1686843" y="1422400"/>
                  </a:moveTo>
                  <a:lnTo>
                    <a:pt x="1658088" y="1422400"/>
                  </a:lnTo>
                  <a:lnTo>
                    <a:pt x="1657946" y="1409700"/>
                  </a:lnTo>
                  <a:lnTo>
                    <a:pt x="1683947" y="1409700"/>
                  </a:lnTo>
                  <a:lnTo>
                    <a:pt x="1686843" y="1422400"/>
                  </a:lnTo>
                  <a:close/>
                </a:path>
                <a:path w="2077720" h="2222500">
                  <a:moveTo>
                    <a:pt x="1722865" y="1422400"/>
                  </a:moveTo>
                  <a:lnTo>
                    <a:pt x="1715007" y="1422400"/>
                  </a:lnTo>
                  <a:lnTo>
                    <a:pt x="1716159" y="1409700"/>
                  </a:lnTo>
                  <a:lnTo>
                    <a:pt x="1723178" y="1409700"/>
                  </a:lnTo>
                  <a:lnTo>
                    <a:pt x="1722865" y="1422400"/>
                  </a:lnTo>
                  <a:close/>
                </a:path>
                <a:path w="2077720" h="2222500">
                  <a:moveTo>
                    <a:pt x="1751540" y="1422400"/>
                  </a:moveTo>
                  <a:lnTo>
                    <a:pt x="1730661" y="1422400"/>
                  </a:lnTo>
                  <a:lnTo>
                    <a:pt x="1729935" y="1409700"/>
                  </a:lnTo>
                  <a:lnTo>
                    <a:pt x="1749797" y="1409700"/>
                  </a:lnTo>
                  <a:lnTo>
                    <a:pt x="1751540" y="1422400"/>
                  </a:lnTo>
                  <a:close/>
                </a:path>
                <a:path w="2077720" h="2222500">
                  <a:moveTo>
                    <a:pt x="1755594" y="1422400"/>
                  </a:moveTo>
                  <a:lnTo>
                    <a:pt x="1752812" y="1422400"/>
                  </a:lnTo>
                  <a:lnTo>
                    <a:pt x="1754056" y="1409700"/>
                  </a:lnTo>
                  <a:lnTo>
                    <a:pt x="1755123" y="1409700"/>
                  </a:lnTo>
                  <a:lnTo>
                    <a:pt x="1755594" y="1422400"/>
                  </a:lnTo>
                  <a:close/>
                </a:path>
                <a:path w="2077720" h="2222500">
                  <a:moveTo>
                    <a:pt x="1769046" y="1422400"/>
                  </a:moveTo>
                  <a:lnTo>
                    <a:pt x="1762062" y="1422400"/>
                  </a:lnTo>
                  <a:lnTo>
                    <a:pt x="1760762" y="1409700"/>
                  </a:lnTo>
                  <a:lnTo>
                    <a:pt x="1768217" y="1409700"/>
                  </a:lnTo>
                  <a:lnTo>
                    <a:pt x="1769046" y="1422400"/>
                  </a:lnTo>
                  <a:close/>
                </a:path>
                <a:path w="2077720" h="2222500">
                  <a:moveTo>
                    <a:pt x="1835708" y="1422400"/>
                  </a:moveTo>
                  <a:lnTo>
                    <a:pt x="1790243" y="1422400"/>
                  </a:lnTo>
                  <a:lnTo>
                    <a:pt x="1790771" y="1409700"/>
                  </a:lnTo>
                  <a:lnTo>
                    <a:pt x="1832807" y="1409700"/>
                  </a:lnTo>
                  <a:lnTo>
                    <a:pt x="1835708" y="1422400"/>
                  </a:lnTo>
                  <a:close/>
                </a:path>
                <a:path w="2077720" h="2222500">
                  <a:moveTo>
                    <a:pt x="1895330" y="1422400"/>
                  </a:moveTo>
                  <a:lnTo>
                    <a:pt x="1835708" y="1422400"/>
                  </a:lnTo>
                  <a:lnTo>
                    <a:pt x="1837190" y="1409700"/>
                  </a:lnTo>
                  <a:lnTo>
                    <a:pt x="1895000" y="1409700"/>
                  </a:lnTo>
                  <a:lnTo>
                    <a:pt x="1895330" y="1422400"/>
                  </a:lnTo>
                  <a:close/>
                </a:path>
                <a:path w="2077720" h="2222500">
                  <a:moveTo>
                    <a:pt x="1944372" y="1422400"/>
                  </a:moveTo>
                  <a:lnTo>
                    <a:pt x="1901377" y="1422400"/>
                  </a:lnTo>
                  <a:lnTo>
                    <a:pt x="1902427" y="1409700"/>
                  </a:lnTo>
                  <a:lnTo>
                    <a:pt x="1945582" y="1409700"/>
                  </a:lnTo>
                  <a:lnTo>
                    <a:pt x="1944372" y="1422400"/>
                  </a:lnTo>
                  <a:close/>
                </a:path>
                <a:path w="2077720" h="2222500">
                  <a:moveTo>
                    <a:pt x="2030147" y="1422400"/>
                  </a:moveTo>
                  <a:lnTo>
                    <a:pt x="1947115" y="1422400"/>
                  </a:lnTo>
                  <a:lnTo>
                    <a:pt x="1945582" y="1409700"/>
                  </a:lnTo>
                  <a:lnTo>
                    <a:pt x="2031663" y="1409700"/>
                  </a:lnTo>
                  <a:lnTo>
                    <a:pt x="2030147" y="1422400"/>
                  </a:lnTo>
                  <a:close/>
                </a:path>
                <a:path w="2077720" h="2222500">
                  <a:moveTo>
                    <a:pt x="499165" y="1435100"/>
                  </a:moveTo>
                  <a:lnTo>
                    <a:pt x="387327" y="1435100"/>
                  </a:lnTo>
                  <a:lnTo>
                    <a:pt x="389212" y="1422400"/>
                  </a:lnTo>
                  <a:lnTo>
                    <a:pt x="499165" y="1422400"/>
                  </a:lnTo>
                  <a:lnTo>
                    <a:pt x="499165" y="1435100"/>
                  </a:lnTo>
                  <a:close/>
                </a:path>
                <a:path w="2077720" h="2222500">
                  <a:moveTo>
                    <a:pt x="522277" y="1435100"/>
                  </a:moveTo>
                  <a:lnTo>
                    <a:pt x="513156" y="1435100"/>
                  </a:lnTo>
                  <a:lnTo>
                    <a:pt x="512935" y="1422400"/>
                  </a:lnTo>
                  <a:lnTo>
                    <a:pt x="521183" y="1422400"/>
                  </a:lnTo>
                  <a:lnTo>
                    <a:pt x="522277" y="1435100"/>
                  </a:lnTo>
                  <a:close/>
                </a:path>
                <a:path w="2077720" h="2222500">
                  <a:moveTo>
                    <a:pt x="623189" y="1435100"/>
                  </a:moveTo>
                  <a:lnTo>
                    <a:pt x="528329" y="1435100"/>
                  </a:lnTo>
                  <a:lnTo>
                    <a:pt x="530519" y="1422400"/>
                  </a:lnTo>
                  <a:lnTo>
                    <a:pt x="623842" y="1422400"/>
                  </a:lnTo>
                  <a:lnTo>
                    <a:pt x="623189" y="1435100"/>
                  </a:lnTo>
                  <a:close/>
                </a:path>
                <a:path w="2077720" h="2222500">
                  <a:moveTo>
                    <a:pt x="1412273" y="1435100"/>
                  </a:moveTo>
                  <a:lnTo>
                    <a:pt x="629094" y="1435100"/>
                  </a:lnTo>
                  <a:lnTo>
                    <a:pt x="630037" y="1422400"/>
                  </a:lnTo>
                  <a:lnTo>
                    <a:pt x="1411779" y="1422400"/>
                  </a:lnTo>
                  <a:lnTo>
                    <a:pt x="1412273" y="1435100"/>
                  </a:lnTo>
                  <a:close/>
                </a:path>
                <a:path w="2077720" h="2222500">
                  <a:moveTo>
                    <a:pt x="1422590" y="1435100"/>
                  </a:moveTo>
                  <a:lnTo>
                    <a:pt x="1419081" y="1435100"/>
                  </a:lnTo>
                  <a:lnTo>
                    <a:pt x="1419070" y="1422400"/>
                  </a:lnTo>
                  <a:lnTo>
                    <a:pt x="1425997" y="1422400"/>
                  </a:lnTo>
                  <a:lnTo>
                    <a:pt x="1422590" y="1435100"/>
                  </a:lnTo>
                  <a:close/>
                </a:path>
                <a:path w="2077720" h="2222500">
                  <a:moveTo>
                    <a:pt x="1443997" y="1435100"/>
                  </a:moveTo>
                  <a:lnTo>
                    <a:pt x="1427820" y="1435100"/>
                  </a:lnTo>
                  <a:lnTo>
                    <a:pt x="1425997" y="1422400"/>
                  </a:lnTo>
                  <a:lnTo>
                    <a:pt x="1445820" y="1422400"/>
                  </a:lnTo>
                  <a:lnTo>
                    <a:pt x="1443997" y="1435100"/>
                  </a:lnTo>
                  <a:close/>
                </a:path>
                <a:path w="2077720" h="2222500">
                  <a:moveTo>
                    <a:pt x="1509523" y="1435100"/>
                  </a:moveTo>
                  <a:lnTo>
                    <a:pt x="1449533" y="1435100"/>
                  </a:lnTo>
                  <a:lnTo>
                    <a:pt x="1447665" y="1422400"/>
                  </a:lnTo>
                  <a:lnTo>
                    <a:pt x="1507343" y="1422400"/>
                  </a:lnTo>
                  <a:lnTo>
                    <a:pt x="1509523" y="1435100"/>
                  </a:lnTo>
                  <a:close/>
                </a:path>
                <a:path w="2077720" h="2222500">
                  <a:moveTo>
                    <a:pt x="1552394" y="1435100"/>
                  </a:moveTo>
                  <a:lnTo>
                    <a:pt x="1514106" y="1435100"/>
                  </a:lnTo>
                  <a:lnTo>
                    <a:pt x="1514146" y="1422400"/>
                  </a:lnTo>
                  <a:lnTo>
                    <a:pt x="1553365" y="1422400"/>
                  </a:lnTo>
                  <a:lnTo>
                    <a:pt x="1552394" y="1435100"/>
                  </a:lnTo>
                  <a:close/>
                </a:path>
                <a:path w="2077720" h="2222500">
                  <a:moveTo>
                    <a:pt x="1568690" y="1435100"/>
                  </a:moveTo>
                  <a:lnTo>
                    <a:pt x="1558174" y="1435100"/>
                  </a:lnTo>
                  <a:lnTo>
                    <a:pt x="1557203" y="1422400"/>
                  </a:lnTo>
                  <a:lnTo>
                    <a:pt x="1568304" y="1422400"/>
                  </a:lnTo>
                  <a:lnTo>
                    <a:pt x="1568690" y="1435100"/>
                  </a:lnTo>
                  <a:close/>
                </a:path>
                <a:path w="2077720" h="2222500">
                  <a:moveTo>
                    <a:pt x="1573926" y="1435100"/>
                  </a:moveTo>
                  <a:lnTo>
                    <a:pt x="1568855" y="1435100"/>
                  </a:lnTo>
                  <a:lnTo>
                    <a:pt x="1568645" y="1422400"/>
                  </a:lnTo>
                  <a:lnTo>
                    <a:pt x="1574335" y="1422400"/>
                  </a:lnTo>
                  <a:lnTo>
                    <a:pt x="1573926" y="1435100"/>
                  </a:lnTo>
                  <a:close/>
                </a:path>
                <a:path w="2077720" h="2222500">
                  <a:moveTo>
                    <a:pt x="1629124" y="1435100"/>
                  </a:moveTo>
                  <a:lnTo>
                    <a:pt x="1581080" y="1435100"/>
                  </a:lnTo>
                  <a:lnTo>
                    <a:pt x="1577037" y="1422400"/>
                  </a:lnTo>
                  <a:lnTo>
                    <a:pt x="1628573" y="1422400"/>
                  </a:lnTo>
                  <a:lnTo>
                    <a:pt x="1629124" y="1435100"/>
                  </a:lnTo>
                  <a:close/>
                </a:path>
                <a:path w="2077720" h="2222500">
                  <a:moveTo>
                    <a:pt x="1656538" y="1435100"/>
                  </a:moveTo>
                  <a:lnTo>
                    <a:pt x="1634756" y="1435100"/>
                  </a:lnTo>
                  <a:lnTo>
                    <a:pt x="1635744" y="1422400"/>
                  </a:lnTo>
                  <a:lnTo>
                    <a:pt x="1656901" y="1422400"/>
                  </a:lnTo>
                  <a:lnTo>
                    <a:pt x="1656538" y="1435100"/>
                  </a:lnTo>
                  <a:close/>
                </a:path>
                <a:path w="2077720" h="2222500">
                  <a:moveTo>
                    <a:pt x="1666424" y="1435100"/>
                  </a:moveTo>
                  <a:lnTo>
                    <a:pt x="1661995" y="1435100"/>
                  </a:lnTo>
                  <a:lnTo>
                    <a:pt x="1661149" y="1422400"/>
                  </a:lnTo>
                  <a:lnTo>
                    <a:pt x="1666662" y="1422400"/>
                  </a:lnTo>
                  <a:lnTo>
                    <a:pt x="1666424" y="1435100"/>
                  </a:lnTo>
                  <a:close/>
                </a:path>
                <a:path w="2077720" h="2222500">
                  <a:moveTo>
                    <a:pt x="1692532" y="1435100"/>
                  </a:moveTo>
                  <a:lnTo>
                    <a:pt x="1671296" y="1435100"/>
                  </a:lnTo>
                  <a:lnTo>
                    <a:pt x="1670262" y="1422400"/>
                  </a:lnTo>
                  <a:lnTo>
                    <a:pt x="1689812" y="1422400"/>
                  </a:lnTo>
                  <a:lnTo>
                    <a:pt x="1692532" y="1435100"/>
                  </a:lnTo>
                  <a:close/>
                </a:path>
                <a:path w="2077720" h="2222500">
                  <a:moveTo>
                    <a:pt x="1742864" y="1435100"/>
                  </a:moveTo>
                  <a:lnTo>
                    <a:pt x="1696410" y="1435100"/>
                  </a:lnTo>
                  <a:lnTo>
                    <a:pt x="1697115" y="1422400"/>
                  </a:lnTo>
                  <a:lnTo>
                    <a:pt x="1742024" y="1422400"/>
                  </a:lnTo>
                  <a:lnTo>
                    <a:pt x="1742864" y="1435100"/>
                  </a:lnTo>
                  <a:close/>
                </a:path>
                <a:path w="2077720" h="2222500">
                  <a:moveTo>
                    <a:pt x="1745901" y="1429979"/>
                  </a:moveTo>
                  <a:lnTo>
                    <a:pt x="1745328" y="1422400"/>
                  </a:lnTo>
                  <a:lnTo>
                    <a:pt x="1747429" y="1422400"/>
                  </a:lnTo>
                  <a:lnTo>
                    <a:pt x="1745901" y="1429979"/>
                  </a:lnTo>
                  <a:close/>
                </a:path>
                <a:path w="2077720" h="2222500">
                  <a:moveTo>
                    <a:pt x="1751881" y="1435100"/>
                  </a:moveTo>
                  <a:lnTo>
                    <a:pt x="1747429" y="1422400"/>
                  </a:lnTo>
                  <a:lnTo>
                    <a:pt x="1754834" y="1422400"/>
                  </a:lnTo>
                  <a:lnTo>
                    <a:pt x="1751881" y="1435100"/>
                  </a:lnTo>
                  <a:close/>
                </a:path>
                <a:path w="2077720" h="2222500">
                  <a:moveTo>
                    <a:pt x="1774639" y="1435100"/>
                  </a:moveTo>
                  <a:lnTo>
                    <a:pt x="1768910" y="1435100"/>
                  </a:lnTo>
                  <a:lnTo>
                    <a:pt x="1768819" y="1422400"/>
                  </a:lnTo>
                  <a:lnTo>
                    <a:pt x="1774753" y="1422400"/>
                  </a:lnTo>
                  <a:lnTo>
                    <a:pt x="1774639" y="1435100"/>
                  </a:lnTo>
                  <a:close/>
                </a:path>
                <a:path w="2077720" h="2222500">
                  <a:moveTo>
                    <a:pt x="1795368" y="1435035"/>
                  </a:moveTo>
                  <a:lnTo>
                    <a:pt x="1793854" y="1422400"/>
                  </a:lnTo>
                  <a:lnTo>
                    <a:pt x="1798289" y="1422400"/>
                  </a:lnTo>
                  <a:lnTo>
                    <a:pt x="1795368" y="1435035"/>
                  </a:lnTo>
                  <a:close/>
                </a:path>
                <a:path w="2077720" h="2222500">
                  <a:moveTo>
                    <a:pt x="1814881" y="1435100"/>
                  </a:moveTo>
                  <a:lnTo>
                    <a:pt x="1804047" y="1435100"/>
                  </a:lnTo>
                  <a:lnTo>
                    <a:pt x="1802837" y="1422400"/>
                  </a:lnTo>
                  <a:lnTo>
                    <a:pt x="1815130" y="1422400"/>
                  </a:lnTo>
                  <a:lnTo>
                    <a:pt x="1814881" y="1435100"/>
                  </a:lnTo>
                  <a:close/>
                </a:path>
                <a:path w="2077720" h="2222500">
                  <a:moveTo>
                    <a:pt x="1828344" y="1435100"/>
                  </a:moveTo>
                  <a:lnTo>
                    <a:pt x="1819724" y="1435100"/>
                  </a:lnTo>
                  <a:lnTo>
                    <a:pt x="1821331" y="1422400"/>
                  </a:lnTo>
                  <a:lnTo>
                    <a:pt x="1827163" y="1422400"/>
                  </a:lnTo>
                  <a:lnTo>
                    <a:pt x="1828344" y="1435100"/>
                  </a:lnTo>
                  <a:close/>
                </a:path>
                <a:path w="2077720" h="2222500">
                  <a:moveTo>
                    <a:pt x="1834771" y="1435100"/>
                  </a:moveTo>
                  <a:lnTo>
                    <a:pt x="1829536" y="1435100"/>
                  </a:lnTo>
                  <a:lnTo>
                    <a:pt x="1831438" y="1422400"/>
                  </a:lnTo>
                  <a:lnTo>
                    <a:pt x="1835254" y="1422400"/>
                  </a:lnTo>
                  <a:lnTo>
                    <a:pt x="1834771" y="1435100"/>
                  </a:lnTo>
                  <a:close/>
                </a:path>
                <a:path w="2077720" h="2222500">
                  <a:moveTo>
                    <a:pt x="1848535" y="1435100"/>
                  </a:moveTo>
                  <a:lnTo>
                    <a:pt x="1842403" y="1435100"/>
                  </a:lnTo>
                  <a:lnTo>
                    <a:pt x="1839297" y="1422400"/>
                  </a:lnTo>
                  <a:lnTo>
                    <a:pt x="1846832" y="1422400"/>
                  </a:lnTo>
                  <a:lnTo>
                    <a:pt x="1848535" y="1435100"/>
                  </a:lnTo>
                  <a:close/>
                </a:path>
                <a:path w="2077720" h="2222500">
                  <a:moveTo>
                    <a:pt x="1856377" y="1435100"/>
                  </a:moveTo>
                  <a:lnTo>
                    <a:pt x="1852783" y="1435100"/>
                  </a:lnTo>
                  <a:lnTo>
                    <a:pt x="1852811" y="1422400"/>
                  </a:lnTo>
                  <a:lnTo>
                    <a:pt x="1856349" y="1422400"/>
                  </a:lnTo>
                  <a:lnTo>
                    <a:pt x="1856377" y="1435100"/>
                  </a:lnTo>
                  <a:close/>
                </a:path>
                <a:path w="2077720" h="2222500">
                  <a:moveTo>
                    <a:pt x="1862549" y="1435100"/>
                  </a:moveTo>
                  <a:lnTo>
                    <a:pt x="1861959" y="1435100"/>
                  </a:lnTo>
                  <a:lnTo>
                    <a:pt x="1861289" y="1422400"/>
                  </a:lnTo>
                  <a:lnTo>
                    <a:pt x="1863310" y="1422400"/>
                  </a:lnTo>
                  <a:lnTo>
                    <a:pt x="1862549" y="1435100"/>
                  </a:lnTo>
                  <a:close/>
                </a:path>
                <a:path w="2077720" h="2222500">
                  <a:moveTo>
                    <a:pt x="1877721" y="1435100"/>
                  </a:moveTo>
                  <a:lnTo>
                    <a:pt x="1865757" y="1435100"/>
                  </a:lnTo>
                  <a:lnTo>
                    <a:pt x="1865053" y="1422400"/>
                  </a:lnTo>
                  <a:lnTo>
                    <a:pt x="1877193" y="1422400"/>
                  </a:lnTo>
                  <a:lnTo>
                    <a:pt x="1877721" y="1435100"/>
                  </a:lnTo>
                  <a:close/>
                </a:path>
                <a:path w="2077720" h="2222500">
                  <a:moveTo>
                    <a:pt x="1903234" y="1435100"/>
                  </a:moveTo>
                  <a:lnTo>
                    <a:pt x="1886256" y="1435100"/>
                  </a:lnTo>
                  <a:lnTo>
                    <a:pt x="1887630" y="1422400"/>
                  </a:lnTo>
                  <a:lnTo>
                    <a:pt x="1903313" y="1422400"/>
                  </a:lnTo>
                  <a:lnTo>
                    <a:pt x="1903234" y="1435100"/>
                  </a:lnTo>
                  <a:close/>
                </a:path>
                <a:path w="2077720" h="2222500">
                  <a:moveTo>
                    <a:pt x="1921126" y="1435100"/>
                  </a:moveTo>
                  <a:lnTo>
                    <a:pt x="1909048" y="1435100"/>
                  </a:lnTo>
                  <a:lnTo>
                    <a:pt x="1907748" y="1422400"/>
                  </a:lnTo>
                  <a:lnTo>
                    <a:pt x="1923749" y="1422400"/>
                  </a:lnTo>
                  <a:lnTo>
                    <a:pt x="1921126" y="1435100"/>
                  </a:lnTo>
                  <a:close/>
                </a:path>
                <a:path w="2077720" h="2222500">
                  <a:moveTo>
                    <a:pt x="1971412" y="1435100"/>
                  </a:moveTo>
                  <a:lnTo>
                    <a:pt x="1926060" y="1435100"/>
                  </a:lnTo>
                  <a:lnTo>
                    <a:pt x="1923749" y="1422400"/>
                  </a:lnTo>
                  <a:lnTo>
                    <a:pt x="1971315" y="1422400"/>
                  </a:lnTo>
                  <a:lnTo>
                    <a:pt x="1971412" y="1435100"/>
                  </a:lnTo>
                  <a:close/>
                </a:path>
                <a:path w="2077720" h="2222500">
                  <a:moveTo>
                    <a:pt x="1985006" y="1435100"/>
                  </a:moveTo>
                  <a:lnTo>
                    <a:pt x="1980906" y="1435100"/>
                  </a:lnTo>
                  <a:lnTo>
                    <a:pt x="1980537" y="1422400"/>
                  </a:lnTo>
                  <a:lnTo>
                    <a:pt x="1981491" y="1422400"/>
                  </a:lnTo>
                  <a:lnTo>
                    <a:pt x="1985006" y="1435100"/>
                  </a:lnTo>
                  <a:close/>
                </a:path>
                <a:path w="2077720" h="2222500">
                  <a:moveTo>
                    <a:pt x="2003971" y="1435100"/>
                  </a:moveTo>
                  <a:lnTo>
                    <a:pt x="1987430" y="1435100"/>
                  </a:lnTo>
                  <a:lnTo>
                    <a:pt x="1988827" y="1422400"/>
                  </a:lnTo>
                  <a:lnTo>
                    <a:pt x="2004522" y="1422400"/>
                  </a:lnTo>
                  <a:lnTo>
                    <a:pt x="2003971" y="1435100"/>
                  </a:lnTo>
                  <a:close/>
                </a:path>
                <a:path w="2077720" h="2222500">
                  <a:moveTo>
                    <a:pt x="2009422" y="1435100"/>
                  </a:moveTo>
                  <a:lnTo>
                    <a:pt x="2006361" y="1435100"/>
                  </a:lnTo>
                  <a:lnTo>
                    <a:pt x="2004533" y="1422400"/>
                  </a:lnTo>
                  <a:lnTo>
                    <a:pt x="2009274" y="1422400"/>
                  </a:lnTo>
                  <a:lnTo>
                    <a:pt x="2009422" y="1435100"/>
                  </a:lnTo>
                  <a:close/>
                </a:path>
                <a:path w="2077720" h="2222500">
                  <a:moveTo>
                    <a:pt x="2013959" y="1435100"/>
                  </a:moveTo>
                  <a:lnTo>
                    <a:pt x="2011528" y="1435100"/>
                  </a:lnTo>
                  <a:lnTo>
                    <a:pt x="2009286" y="1422400"/>
                  </a:lnTo>
                  <a:lnTo>
                    <a:pt x="2016559" y="1422400"/>
                  </a:lnTo>
                  <a:lnTo>
                    <a:pt x="2013959" y="1435100"/>
                  </a:lnTo>
                  <a:close/>
                </a:path>
                <a:path w="2077720" h="2222500">
                  <a:moveTo>
                    <a:pt x="1746288" y="1435100"/>
                  </a:moveTo>
                  <a:lnTo>
                    <a:pt x="1744868" y="1435100"/>
                  </a:lnTo>
                  <a:lnTo>
                    <a:pt x="1745901" y="1429979"/>
                  </a:lnTo>
                  <a:lnTo>
                    <a:pt x="1746288" y="1435100"/>
                  </a:lnTo>
                  <a:close/>
                </a:path>
                <a:path w="2077720" h="2222500">
                  <a:moveTo>
                    <a:pt x="1795376" y="1435100"/>
                  </a:moveTo>
                  <a:close/>
                </a:path>
                <a:path w="2077720" h="2222500">
                  <a:moveTo>
                    <a:pt x="428107" y="1447800"/>
                  </a:moveTo>
                  <a:lnTo>
                    <a:pt x="239748" y="1447800"/>
                  </a:lnTo>
                  <a:lnTo>
                    <a:pt x="238939" y="1435100"/>
                  </a:lnTo>
                  <a:lnTo>
                    <a:pt x="429460" y="1435100"/>
                  </a:lnTo>
                  <a:lnTo>
                    <a:pt x="428107" y="1447800"/>
                  </a:lnTo>
                  <a:close/>
                </a:path>
                <a:path w="2077720" h="2222500">
                  <a:moveTo>
                    <a:pt x="446869" y="1447800"/>
                  </a:moveTo>
                  <a:lnTo>
                    <a:pt x="433739" y="1447800"/>
                  </a:lnTo>
                  <a:lnTo>
                    <a:pt x="433309" y="1435100"/>
                  </a:lnTo>
                  <a:lnTo>
                    <a:pt x="443253" y="1435100"/>
                  </a:lnTo>
                  <a:lnTo>
                    <a:pt x="446869" y="1447800"/>
                  </a:lnTo>
                  <a:close/>
                </a:path>
                <a:path w="2077720" h="2222500">
                  <a:moveTo>
                    <a:pt x="508557" y="1447800"/>
                  </a:moveTo>
                  <a:lnTo>
                    <a:pt x="449930" y="1447800"/>
                  </a:lnTo>
                  <a:lnTo>
                    <a:pt x="450526" y="1435100"/>
                  </a:lnTo>
                  <a:lnTo>
                    <a:pt x="501675" y="1435100"/>
                  </a:lnTo>
                  <a:lnTo>
                    <a:pt x="508557" y="1447800"/>
                  </a:lnTo>
                  <a:close/>
                </a:path>
                <a:path w="2077720" h="2222500">
                  <a:moveTo>
                    <a:pt x="614535" y="1447800"/>
                  </a:moveTo>
                  <a:lnTo>
                    <a:pt x="510119" y="1447800"/>
                  </a:lnTo>
                  <a:lnTo>
                    <a:pt x="511453" y="1435100"/>
                  </a:lnTo>
                  <a:lnTo>
                    <a:pt x="612434" y="1435100"/>
                  </a:lnTo>
                  <a:lnTo>
                    <a:pt x="614535" y="1447800"/>
                  </a:lnTo>
                  <a:close/>
                </a:path>
                <a:path w="2077720" h="2222500">
                  <a:moveTo>
                    <a:pt x="783178" y="1447800"/>
                  </a:moveTo>
                  <a:lnTo>
                    <a:pt x="621008" y="1447800"/>
                  </a:lnTo>
                  <a:lnTo>
                    <a:pt x="622593" y="1435100"/>
                  </a:lnTo>
                  <a:lnTo>
                    <a:pt x="782190" y="1435100"/>
                  </a:lnTo>
                  <a:lnTo>
                    <a:pt x="783178" y="1447800"/>
                  </a:lnTo>
                  <a:close/>
                </a:path>
                <a:path w="2077720" h="2222500">
                  <a:moveTo>
                    <a:pt x="908752" y="1447800"/>
                  </a:moveTo>
                  <a:lnTo>
                    <a:pt x="783178" y="1447800"/>
                  </a:lnTo>
                  <a:lnTo>
                    <a:pt x="784047" y="1435100"/>
                  </a:lnTo>
                  <a:lnTo>
                    <a:pt x="908422" y="1435100"/>
                  </a:lnTo>
                  <a:lnTo>
                    <a:pt x="908752" y="1447800"/>
                  </a:lnTo>
                  <a:close/>
                </a:path>
                <a:path w="2077720" h="2222500">
                  <a:moveTo>
                    <a:pt x="1410848" y="1447800"/>
                  </a:moveTo>
                  <a:lnTo>
                    <a:pt x="918632" y="1447800"/>
                  </a:lnTo>
                  <a:lnTo>
                    <a:pt x="918728" y="1435100"/>
                  </a:lnTo>
                  <a:lnTo>
                    <a:pt x="1411092" y="1435100"/>
                  </a:lnTo>
                  <a:lnTo>
                    <a:pt x="1410848" y="1447800"/>
                  </a:lnTo>
                  <a:close/>
                </a:path>
                <a:path w="2077720" h="2222500">
                  <a:moveTo>
                    <a:pt x="1460907" y="1447800"/>
                  </a:moveTo>
                  <a:lnTo>
                    <a:pt x="1418695" y="1447800"/>
                  </a:lnTo>
                  <a:lnTo>
                    <a:pt x="1417536" y="1435100"/>
                  </a:lnTo>
                  <a:lnTo>
                    <a:pt x="1463354" y="1435100"/>
                  </a:lnTo>
                  <a:lnTo>
                    <a:pt x="1460907" y="1447800"/>
                  </a:lnTo>
                  <a:close/>
                </a:path>
                <a:path w="2077720" h="2222500">
                  <a:moveTo>
                    <a:pt x="1520352" y="1447800"/>
                  </a:moveTo>
                  <a:lnTo>
                    <a:pt x="1470838" y="1447800"/>
                  </a:lnTo>
                  <a:lnTo>
                    <a:pt x="1469379" y="1435100"/>
                  </a:lnTo>
                  <a:lnTo>
                    <a:pt x="1521005" y="1435100"/>
                  </a:lnTo>
                  <a:lnTo>
                    <a:pt x="1520352" y="1447800"/>
                  </a:lnTo>
                  <a:close/>
                </a:path>
                <a:path w="2077720" h="2222500">
                  <a:moveTo>
                    <a:pt x="1590500" y="1447800"/>
                  </a:moveTo>
                  <a:lnTo>
                    <a:pt x="1526547" y="1447800"/>
                  </a:lnTo>
                  <a:lnTo>
                    <a:pt x="1525002" y="1435100"/>
                  </a:lnTo>
                  <a:lnTo>
                    <a:pt x="1589422" y="1435100"/>
                  </a:lnTo>
                  <a:lnTo>
                    <a:pt x="1590500" y="1447800"/>
                  </a:lnTo>
                  <a:close/>
                </a:path>
                <a:path w="2077720" h="2222500">
                  <a:moveTo>
                    <a:pt x="1593340" y="1447800"/>
                  </a:moveTo>
                  <a:lnTo>
                    <a:pt x="1591716" y="1447800"/>
                  </a:lnTo>
                  <a:lnTo>
                    <a:pt x="1593073" y="1435100"/>
                  </a:lnTo>
                  <a:lnTo>
                    <a:pt x="1593340" y="1447800"/>
                  </a:lnTo>
                  <a:close/>
                </a:path>
                <a:path w="2077720" h="2222500">
                  <a:moveTo>
                    <a:pt x="1667963" y="1447800"/>
                  </a:moveTo>
                  <a:lnTo>
                    <a:pt x="1594765" y="1447800"/>
                  </a:lnTo>
                  <a:lnTo>
                    <a:pt x="1595134" y="1435100"/>
                  </a:lnTo>
                  <a:lnTo>
                    <a:pt x="1669450" y="1435100"/>
                  </a:lnTo>
                  <a:lnTo>
                    <a:pt x="1667963" y="1447800"/>
                  </a:lnTo>
                  <a:close/>
                </a:path>
                <a:path w="2077720" h="2222500">
                  <a:moveTo>
                    <a:pt x="1722445" y="1447800"/>
                  </a:moveTo>
                  <a:lnTo>
                    <a:pt x="1669944" y="1447800"/>
                  </a:lnTo>
                  <a:lnTo>
                    <a:pt x="1669450" y="1435100"/>
                  </a:lnTo>
                  <a:lnTo>
                    <a:pt x="1723751" y="1435100"/>
                  </a:lnTo>
                  <a:lnTo>
                    <a:pt x="1722445" y="1447800"/>
                  </a:lnTo>
                  <a:close/>
                </a:path>
                <a:path w="2077720" h="2222500">
                  <a:moveTo>
                    <a:pt x="1746197" y="1447800"/>
                  </a:moveTo>
                  <a:lnTo>
                    <a:pt x="1741615" y="1447800"/>
                  </a:lnTo>
                  <a:lnTo>
                    <a:pt x="1741711" y="1435100"/>
                  </a:lnTo>
                  <a:lnTo>
                    <a:pt x="1752875" y="1435100"/>
                  </a:lnTo>
                  <a:lnTo>
                    <a:pt x="1746197" y="1447800"/>
                  </a:lnTo>
                  <a:close/>
                </a:path>
                <a:path w="2077720" h="2222500">
                  <a:moveTo>
                    <a:pt x="1766054" y="1447800"/>
                  </a:moveTo>
                  <a:lnTo>
                    <a:pt x="1752767" y="1447800"/>
                  </a:lnTo>
                  <a:lnTo>
                    <a:pt x="1754016" y="1435100"/>
                  </a:lnTo>
                  <a:lnTo>
                    <a:pt x="1765906" y="1435100"/>
                  </a:lnTo>
                  <a:lnTo>
                    <a:pt x="1766054" y="1447800"/>
                  </a:lnTo>
                  <a:close/>
                </a:path>
                <a:path w="2077720" h="2222500">
                  <a:moveTo>
                    <a:pt x="1790867" y="1447800"/>
                  </a:moveTo>
                  <a:lnTo>
                    <a:pt x="1771715" y="1447800"/>
                  </a:lnTo>
                  <a:lnTo>
                    <a:pt x="1768825" y="1435100"/>
                  </a:lnTo>
                  <a:lnTo>
                    <a:pt x="1790402" y="1435100"/>
                  </a:lnTo>
                  <a:lnTo>
                    <a:pt x="1790867" y="1447800"/>
                  </a:lnTo>
                  <a:close/>
                </a:path>
                <a:path w="2077720" h="2222500">
                  <a:moveTo>
                    <a:pt x="1803598" y="1447800"/>
                  </a:moveTo>
                  <a:lnTo>
                    <a:pt x="1797704" y="1447800"/>
                  </a:lnTo>
                  <a:lnTo>
                    <a:pt x="1796546" y="1435100"/>
                  </a:lnTo>
                  <a:lnTo>
                    <a:pt x="1801514" y="1435100"/>
                  </a:lnTo>
                  <a:lnTo>
                    <a:pt x="1803598" y="1447800"/>
                  </a:lnTo>
                  <a:close/>
                </a:path>
                <a:path w="2077720" h="2222500">
                  <a:moveTo>
                    <a:pt x="1815698" y="1447800"/>
                  </a:moveTo>
                  <a:lnTo>
                    <a:pt x="1803598" y="1447800"/>
                  </a:lnTo>
                  <a:lnTo>
                    <a:pt x="1807101" y="1435100"/>
                  </a:lnTo>
                  <a:lnTo>
                    <a:pt x="1815664" y="1435100"/>
                  </a:lnTo>
                  <a:lnTo>
                    <a:pt x="1815698" y="1447800"/>
                  </a:lnTo>
                  <a:close/>
                </a:path>
                <a:path w="2077720" h="2222500">
                  <a:moveTo>
                    <a:pt x="1898339" y="1447800"/>
                  </a:moveTo>
                  <a:lnTo>
                    <a:pt x="1826600" y="1447800"/>
                  </a:lnTo>
                  <a:lnTo>
                    <a:pt x="1823523" y="1435100"/>
                  </a:lnTo>
                  <a:lnTo>
                    <a:pt x="1897430" y="1435100"/>
                  </a:lnTo>
                  <a:lnTo>
                    <a:pt x="1898339" y="1447800"/>
                  </a:lnTo>
                  <a:close/>
                </a:path>
                <a:path w="2077720" h="2222500">
                  <a:moveTo>
                    <a:pt x="1905556" y="1447800"/>
                  </a:moveTo>
                  <a:lnTo>
                    <a:pt x="1899253" y="1447800"/>
                  </a:lnTo>
                  <a:lnTo>
                    <a:pt x="1900179" y="1435100"/>
                  </a:lnTo>
                  <a:lnTo>
                    <a:pt x="1904142" y="1435100"/>
                  </a:lnTo>
                  <a:lnTo>
                    <a:pt x="1905556" y="1447800"/>
                  </a:lnTo>
                  <a:close/>
                </a:path>
                <a:path w="2077720" h="2222500">
                  <a:moveTo>
                    <a:pt x="1910587" y="1447800"/>
                  </a:moveTo>
                  <a:lnTo>
                    <a:pt x="1905959" y="1447800"/>
                  </a:lnTo>
                  <a:lnTo>
                    <a:pt x="1905982" y="1435100"/>
                  </a:lnTo>
                  <a:lnTo>
                    <a:pt x="1909718" y="1435100"/>
                  </a:lnTo>
                  <a:lnTo>
                    <a:pt x="1910587" y="1447800"/>
                  </a:lnTo>
                  <a:close/>
                </a:path>
                <a:path w="2077720" h="2222500">
                  <a:moveTo>
                    <a:pt x="1916152" y="1447800"/>
                  </a:moveTo>
                  <a:lnTo>
                    <a:pt x="1912387" y="1447800"/>
                  </a:lnTo>
                  <a:lnTo>
                    <a:pt x="1911677" y="1435100"/>
                  </a:lnTo>
                  <a:lnTo>
                    <a:pt x="1916299" y="1435100"/>
                  </a:lnTo>
                  <a:lnTo>
                    <a:pt x="1916152" y="1447800"/>
                  </a:lnTo>
                  <a:close/>
                </a:path>
                <a:path w="2077720" h="2222500">
                  <a:moveTo>
                    <a:pt x="1931869" y="1447800"/>
                  </a:moveTo>
                  <a:lnTo>
                    <a:pt x="1916367" y="1447800"/>
                  </a:lnTo>
                  <a:lnTo>
                    <a:pt x="1916328" y="1435100"/>
                  </a:lnTo>
                  <a:lnTo>
                    <a:pt x="1932743" y="1435100"/>
                  </a:lnTo>
                  <a:lnTo>
                    <a:pt x="1931869" y="1447800"/>
                  </a:lnTo>
                  <a:close/>
                </a:path>
                <a:path w="2077720" h="2222500">
                  <a:moveTo>
                    <a:pt x="1959698" y="1447800"/>
                  </a:moveTo>
                  <a:lnTo>
                    <a:pt x="1940948" y="1447800"/>
                  </a:lnTo>
                  <a:lnTo>
                    <a:pt x="1938223" y="1435100"/>
                  </a:lnTo>
                  <a:lnTo>
                    <a:pt x="1959539" y="1435100"/>
                  </a:lnTo>
                  <a:lnTo>
                    <a:pt x="1959698" y="1447800"/>
                  </a:lnTo>
                  <a:close/>
                </a:path>
                <a:path w="2077720" h="2222500">
                  <a:moveTo>
                    <a:pt x="1970799" y="1447800"/>
                  </a:moveTo>
                  <a:lnTo>
                    <a:pt x="1963389" y="1447800"/>
                  </a:lnTo>
                  <a:lnTo>
                    <a:pt x="1962843" y="1435100"/>
                  </a:lnTo>
                  <a:lnTo>
                    <a:pt x="1973070" y="1435100"/>
                  </a:lnTo>
                  <a:lnTo>
                    <a:pt x="1970799" y="1447800"/>
                  </a:lnTo>
                  <a:close/>
                </a:path>
                <a:path w="2077720" h="2222500">
                  <a:moveTo>
                    <a:pt x="1986510" y="1447800"/>
                  </a:moveTo>
                  <a:lnTo>
                    <a:pt x="1974342" y="1447800"/>
                  </a:lnTo>
                  <a:lnTo>
                    <a:pt x="1973598" y="1435100"/>
                  </a:lnTo>
                  <a:lnTo>
                    <a:pt x="1986783" y="1435100"/>
                  </a:lnTo>
                  <a:lnTo>
                    <a:pt x="1986510" y="1447800"/>
                  </a:lnTo>
                  <a:close/>
                </a:path>
                <a:path w="2077720" h="2222500">
                  <a:moveTo>
                    <a:pt x="2002949" y="1447800"/>
                  </a:moveTo>
                  <a:lnTo>
                    <a:pt x="1988725" y="1447800"/>
                  </a:lnTo>
                  <a:lnTo>
                    <a:pt x="1986783" y="1435100"/>
                  </a:lnTo>
                  <a:lnTo>
                    <a:pt x="2003301" y="1435100"/>
                  </a:lnTo>
                  <a:lnTo>
                    <a:pt x="2002949" y="1447800"/>
                  </a:lnTo>
                  <a:close/>
                </a:path>
                <a:path w="2077720" h="2222500">
                  <a:moveTo>
                    <a:pt x="2019671" y="1447800"/>
                  </a:moveTo>
                  <a:lnTo>
                    <a:pt x="2008167" y="1447800"/>
                  </a:lnTo>
                  <a:lnTo>
                    <a:pt x="2007718" y="1435100"/>
                  </a:lnTo>
                  <a:lnTo>
                    <a:pt x="2020897" y="1435100"/>
                  </a:lnTo>
                  <a:lnTo>
                    <a:pt x="2019671" y="1447800"/>
                  </a:lnTo>
                  <a:close/>
                </a:path>
                <a:path w="2077720" h="2222500">
                  <a:moveTo>
                    <a:pt x="2022635" y="1447800"/>
                  </a:moveTo>
                  <a:lnTo>
                    <a:pt x="2022362" y="1435100"/>
                  </a:lnTo>
                  <a:lnTo>
                    <a:pt x="2023203" y="1435100"/>
                  </a:lnTo>
                  <a:lnTo>
                    <a:pt x="2022635" y="1447800"/>
                  </a:lnTo>
                  <a:close/>
                </a:path>
                <a:path w="2077720" h="2222500">
                  <a:moveTo>
                    <a:pt x="418775" y="1460500"/>
                  </a:moveTo>
                  <a:lnTo>
                    <a:pt x="324331" y="1460500"/>
                  </a:lnTo>
                  <a:lnTo>
                    <a:pt x="321432" y="1447800"/>
                  </a:lnTo>
                  <a:lnTo>
                    <a:pt x="420846" y="1447800"/>
                  </a:lnTo>
                  <a:lnTo>
                    <a:pt x="418775" y="1460500"/>
                  </a:lnTo>
                  <a:close/>
                </a:path>
                <a:path w="2077720" h="2222500">
                  <a:moveTo>
                    <a:pt x="637549" y="1460500"/>
                  </a:moveTo>
                  <a:lnTo>
                    <a:pt x="428740" y="1460500"/>
                  </a:lnTo>
                  <a:lnTo>
                    <a:pt x="427180" y="1447800"/>
                  </a:lnTo>
                  <a:lnTo>
                    <a:pt x="637038" y="1447800"/>
                  </a:lnTo>
                  <a:lnTo>
                    <a:pt x="637549" y="1460500"/>
                  </a:lnTo>
                  <a:close/>
                </a:path>
                <a:path w="2077720" h="2222500">
                  <a:moveTo>
                    <a:pt x="691838" y="1460500"/>
                  </a:moveTo>
                  <a:lnTo>
                    <a:pt x="644113" y="1460500"/>
                  </a:lnTo>
                  <a:lnTo>
                    <a:pt x="643426" y="1447800"/>
                  </a:lnTo>
                  <a:lnTo>
                    <a:pt x="692514" y="1447800"/>
                  </a:lnTo>
                  <a:lnTo>
                    <a:pt x="691838" y="1460500"/>
                  </a:lnTo>
                  <a:close/>
                </a:path>
                <a:path w="2077720" h="2222500">
                  <a:moveTo>
                    <a:pt x="806260" y="1460500"/>
                  </a:moveTo>
                  <a:lnTo>
                    <a:pt x="695075" y="1460500"/>
                  </a:lnTo>
                  <a:lnTo>
                    <a:pt x="693638" y="1447800"/>
                  </a:lnTo>
                  <a:lnTo>
                    <a:pt x="804767" y="1447800"/>
                  </a:lnTo>
                  <a:lnTo>
                    <a:pt x="806260" y="1460500"/>
                  </a:lnTo>
                  <a:close/>
                </a:path>
                <a:path w="2077720" h="2222500">
                  <a:moveTo>
                    <a:pt x="830001" y="1460500"/>
                  </a:moveTo>
                  <a:lnTo>
                    <a:pt x="808514" y="1460500"/>
                  </a:lnTo>
                  <a:lnTo>
                    <a:pt x="809173" y="1447800"/>
                  </a:lnTo>
                  <a:lnTo>
                    <a:pt x="827724" y="1447800"/>
                  </a:lnTo>
                  <a:lnTo>
                    <a:pt x="830001" y="1460500"/>
                  </a:lnTo>
                  <a:close/>
                </a:path>
                <a:path w="2077720" h="2222500">
                  <a:moveTo>
                    <a:pt x="843696" y="1460500"/>
                  </a:moveTo>
                  <a:lnTo>
                    <a:pt x="833430" y="1460500"/>
                  </a:lnTo>
                  <a:lnTo>
                    <a:pt x="833777" y="1447800"/>
                  </a:lnTo>
                  <a:lnTo>
                    <a:pt x="844878" y="1447800"/>
                  </a:lnTo>
                  <a:lnTo>
                    <a:pt x="843696" y="1460500"/>
                  </a:lnTo>
                  <a:close/>
                </a:path>
                <a:path w="2077720" h="2222500">
                  <a:moveTo>
                    <a:pt x="1296670" y="1460500"/>
                  </a:moveTo>
                  <a:lnTo>
                    <a:pt x="851072" y="1460500"/>
                  </a:lnTo>
                  <a:lnTo>
                    <a:pt x="850902" y="1447800"/>
                  </a:lnTo>
                  <a:lnTo>
                    <a:pt x="1296545" y="1447800"/>
                  </a:lnTo>
                  <a:lnTo>
                    <a:pt x="1296670" y="1460500"/>
                  </a:lnTo>
                  <a:close/>
                </a:path>
                <a:path w="2077720" h="2222500">
                  <a:moveTo>
                    <a:pt x="1378998" y="1460500"/>
                  </a:moveTo>
                  <a:lnTo>
                    <a:pt x="1311666" y="1460500"/>
                  </a:lnTo>
                  <a:lnTo>
                    <a:pt x="1311348" y="1447800"/>
                  </a:lnTo>
                  <a:lnTo>
                    <a:pt x="1378101" y="1447800"/>
                  </a:lnTo>
                  <a:lnTo>
                    <a:pt x="1378998" y="1460500"/>
                  </a:lnTo>
                  <a:close/>
                </a:path>
                <a:path w="2077720" h="2222500">
                  <a:moveTo>
                    <a:pt x="1419603" y="1460500"/>
                  </a:moveTo>
                  <a:lnTo>
                    <a:pt x="1383195" y="1460500"/>
                  </a:lnTo>
                  <a:lnTo>
                    <a:pt x="1382831" y="1447800"/>
                  </a:lnTo>
                  <a:lnTo>
                    <a:pt x="1418297" y="1447800"/>
                  </a:lnTo>
                  <a:lnTo>
                    <a:pt x="1419603" y="1460500"/>
                  </a:lnTo>
                  <a:close/>
                </a:path>
                <a:path w="2077720" h="2222500">
                  <a:moveTo>
                    <a:pt x="1432709" y="1460500"/>
                  </a:moveTo>
                  <a:lnTo>
                    <a:pt x="1426985" y="1460500"/>
                  </a:lnTo>
                  <a:lnTo>
                    <a:pt x="1427803" y="1447800"/>
                  </a:lnTo>
                  <a:lnTo>
                    <a:pt x="1432249" y="1447800"/>
                  </a:lnTo>
                  <a:lnTo>
                    <a:pt x="1432709" y="1460500"/>
                  </a:lnTo>
                  <a:close/>
                </a:path>
                <a:path w="2077720" h="2222500">
                  <a:moveTo>
                    <a:pt x="1479151" y="1460500"/>
                  </a:moveTo>
                  <a:lnTo>
                    <a:pt x="1438012" y="1460500"/>
                  </a:lnTo>
                  <a:lnTo>
                    <a:pt x="1438421" y="1447800"/>
                  </a:lnTo>
                  <a:lnTo>
                    <a:pt x="1479520" y="1447800"/>
                  </a:lnTo>
                  <a:lnTo>
                    <a:pt x="1479151" y="1460500"/>
                  </a:lnTo>
                  <a:close/>
                </a:path>
                <a:path w="2077720" h="2222500">
                  <a:moveTo>
                    <a:pt x="1501086" y="1460500"/>
                  </a:moveTo>
                  <a:lnTo>
                    <a:pt x="1486351" y="1460500"/>
                  </a:lnTo>
                  <a:lnTo>
                    <a:pt x="1486317" y="1447800"/>
                  </a:lnTo>
                  <a:lnTo>
                    <a:pt x="1499853" y="1447800"/>
                  </a:lnTo>
                  <a:lnTo>
                    <a:pt x="1501086" y="1460500"/>
                  </a:lnTo>
                  <a:close/>
                </a:path>
                <a:path w="2077720" h="2222500">
                  <a:moveTo>
                    <a:pt x="1541679" y="1460500"/>
                  </a:moveTo>
                  <a:lnTo>
                    <a:pt x="1506770" y="1460500"/>
                  </a:lnTo>
                  <a:lnTo>
                    <a:pt x="1505782" y="1447800"/>
                  </a:lnTo>
                  <a:lnTo>
                    <a:pt x="1544586" y="1447800"/>
                  </a:lnTo>
                  <a:lnTo>
                    <a:pt x="1541679" y="1460500"/>
                  </a:lnTo>
                  <a:close/>
                </a:path>
                <a:path w="2077720" h="2222500">
                  <a:moveTo>
                    <a:pt x="1546440" y="1459350"/>
                  </a:moveTo>
                  <a:lnTo>
                    <a:pt x="1544586" y="1447800"/>
                  </a:lnTo>
                  <a:lnTo>
                    <a:pt x="1545728" y="1447800"/>
                  </a:lnTo>
                  <a:lnTo>
                    <a:pt x="1546440" y="1459350"/>
                  </a:lnTo>
                  <a:close/>
                </a:path>
                <a:path w="2077720" h="2222500">
                  <a:moveTo>
                    <a:pt x="1548027" y="1460500"/>
                  </a:moveTo>
                  <a:lnTo>
                    <a:pt x="1546738" y="1460500"/>
                  </a:lnTo>
                  <a:lnTo>
                    <a:pt x="1546284" y="1447800"/>
                  </a:lnTo>
                  <a:lnTo>
                    <a:pt x="1548567" y="1447800"/>
                  </a:lnTo>
                  <a:lnTo>
                    <a:pt x="1548027" y="1460500"/>
                  </a:lnTo>
                  <a:close/>
                </a:path>
                <a:path w="2077720" h="2222500">
                  <a:moveTo>
                    <a:pt x="1622060" y="1460500"/>
                  </a:moveTo>
                  <a:lnTo>
                    <a:pt x="1551383" y="1460500"/>
                  </a:lnTo>
                  <a:lnTo>
                    <a:pt x="1551752" y="1447800"/>
                  </a:lnTo>
                  <a:lnTo>
                    <a:pt x="1622440" y="1447800"/>
                  </a:lnTo>
                  <a:lnTo>
                    <a:pt x="1622060" y="1460500"/>
                  </a:lnTo>
                  <a:close/>
                </a:path>
                <a:path w="2077720" h="2222500">
                  <a:moveTo>
                    <a:pt x="1638385" y="1460500"/>
                  </a:moveTo>
                  <a:lnTo>
                    <a:pt x="1630918" y="1460500"/>
                  </a:lnTo>
                  <a:lnTo>
                    <a:pt x="1626398" y="1447800"/>
                  </a:lnTo>
                  <a:lnTo>
                    <a:pt x="1638686" y="1447800"/>
                  </a:lnTo>
                  <a:lnTo>
                    <a:pt x="1638385" y="1460500"/>
                  </a:lnTo>
                  <a:close/>
                </a:path>
                <a:path w="2077720" h="2222500">
                  <a:moveTo>
                    <a:pt x="1650922" y="1460500"/>
                  </a:moveTo>
                  <a:lnTo>
                    <a:pt x="1650360" y="1447800"/>
                  </a:lnTo>
                  <a:lnTo>
                    <a:pt x="1651308" y="1447800"/>
                  </a:lnTo>
                  <a:lnTo>
                    <a:pt x="1650922" y="1460500"/>
                  </a:lnTo>
                  <a:close/>
                </a:path>
                <a:path w="2077720" h="2222500">
                  <a:moveTo>
                    <a:pt x="1676060" y="1460500"/>
                  </a:moveTo>
                  <a:lnTo>
                    <a:pt x="1652705" y="1460500"/>
                  </a:lnTo>
                  <a:lnTo>
                    <a:pt x="1653228" y="1447800"/>
                  </a:lnTo>
                  <a:lnTo>
                    <a:pt x="1677161" y="1447800"/>
                  </a:lnTo>
                  <a:lnTo>
                    <a:pt x="1676060" y="1460500"/>
                  </a:lnTo>
                  <a:close/>
                </a:path>
                <a:path w="2077720" h="2222500">
                  <a:moveTo>
                    <a:pt x="1692163" y="1460500"/>
                  </a:moveTo>
                  <a:lnTo>
                    <a:pt x="1678666" y="1460500"/>
                  </a:lnTo>
                  <a:lnTo>
                    <a:pt x="1678263" y="1447800"/>
                  </a:lnTo>
                  <a:lnTo>
                    <a:pt x="1690539" y="1447800"/>
                  </a:lnTo>
                  <a:lnTo>
                    <a:pt x="1692163" y="1460500"/>
                  </a:lnTo>
                  <a:close/>
                </a:path>
                <a:path w="2077720" h="2222500">
                  <a:moveTo>
                    <a:pt x="1693923" y="1460500"/>
                  </a:moveTo>
                  <a:lnTo>
                    <a:pt x="1692231" y="1460500"/>
                  </a:lnTo>
                  <a:lnTo>
                    <a:pt x="1690596" y="1447800"/>
                  </a:lnTo>
                  <a:lnTo>
                    <a:pt x="1694747" y="1447800"/>
                  </a:lnTo>
                  <a:lnTo>
                    <a:pt x="1693923" y="1460500"/>
                  </a:lnTo>
                  <a:close/>
                </a:path>
                <a:path w="2077720" h="2222500">
                  <a:moveTo>
                    <a:pt x="1722655" y="1460500"/>
                  </a:moveTo>
                  <a:lnTo>
                    <a:pt x="1698358" y="1460500"/>
                  </a:lnTo>
                  <a:lnTo>
                    <a:pt x="1697648" y="1447800"/>
                  </a:lnTo>
                  <a:lnTo>
                    <a:pt x="1723337" y="1447800"/>
                  </a:lnTo>
                  <a:lnTo>
                    <a:pt x="1722655" y="1460500"/>
                  </a:lnTo>
                  <a:close/>
                </a:path>
                <a:path w="2077720" h="2222500">
                  <a:moveTo>
                    <a:pt x="1729912" y="1460500"/>
                  </a:moveTo>
                  <a:lnTo>
                    <a:pt x="1729776" y="1460500"/>
                  </a:lnTo>
                  <a:lnTo>
                    <a:pt x="1728072" y="1447800"/>
                  </a:lnTo>
                  <a:lnTo>
                    <a:pt x="1729753" y="1447800"/>
                  </a:lnTo>
                  <a:lnTo>
                    <a:pt x="1729912" y="1460500"/>
                  </a:lnTo>
                  <a:close/>
                </a:path>
                <a:path w="2077720" h="2222500">
                  <a:moveTo>
                    <a:pt x="1739684" y="1460500"/>
                  </a:moveTo>
                  <a:lnTo>
                    <a:pt x="1736856" y="1460500"/>
                  </a:lnTo>
                  <a:lnTo>
                    <a:pt x="1737827" y="1447800"/>
                  </a:lnTo>
                  <a:lnTo>
                    <a:pt x="1739338" y="1447800"/>
                  </a:lnTo>
                  <a:lnTo>
                    <a:pt x="1739684" y="1460500"/>
                  </a:lnTo>
                  <a:close/>
                </a:path>
                <a:path w="2077720" h="2222500">
                  <a:moveTo>
                    <a:pt x="1754754" y="1460500"/>
                  </a:moveTo>
                  <a:lnTo>
                    <a:pt x="1747247" y="1460500"/>
                  </a:lnTo>
                  <a:lnTo>
                    <a:pt x="1747497" y="1447800"/>
                  </a:lnTo>
                  <a:lnTo>
                    <a:pt x="1756577" y="1447800"/>
                  </a:lnTo>
                  <a:lnTo>
                    <a:pt x="1754754" y="1460500"/>
                  </a:lnTo>
                  <a:close/>
                </a:path>
                <a:path w="2077720" h="2222500">
                  <a:moveTo>
                    <a:pt x="1764918" y="1460500"/>
                  </a:moveTo>
                  <a:lnTo>
                    <a:pt x="1760432" y="1460500"/>
                  </a:lnTo>
                  <a:lnTo>
                    <a:pt x="1761017" y="1447800"/>
                  </a:lnTo>
                  <a:lnTo>
                    <a:pt x="1764106" y="1447800"/>
                  </a:lnTo>
                  <a:lnTo>
                    <a:pt x="1764918" y="1460500"/>
                  </a:lnTo>
                  <a:close/>
                </a:path>
                <a:path w="2077720" h="2222500">
                  <a:moveTo>
                    <a:pt x="1778909" y="1460500"/>
                  </a:moveTo>
                  <a:lnTo>
                    <a:pt x="1775968" y="1460500"/>
                  </a:lnTo>
                  <a:lnTo>
                    <a:pt x="1776655" y="1447800"/>
                  </a:lnTo>
                  <a:lnTo>
                    <a:pt x="1779471" y="1447800"/>
                  </a:lnTo>
                  <a:lnTo>
                    <a:pt x="1778909" y="1460500"/>
                  </a:lnTo>
                  <a:close/>
                </a:path>
                <a:path w="2077720" h="2222500">
                  <a:moveTo>
                    <a:pt x="1797051" y="1460500"/>
                  </a:moveTo>
                  <a:lnTo>
                    <a:pt x="1787767" y="1460500"/>
                  </a:lnTo>
                  <a:lnTo>
                    <a:pt x="1785343" y="1447800"/>
                  </a:lnTo>
                  <a:lnTo>
                    <a:pt x="1798590" y="1447800"/>
                  </a:lnTo>
                  <a:lnTo>
                    <a:pt x="1797051" y="1460500"/>
                  </a:lnTo>
                  <a:close/>
                </a:path>
                <a:path w="2077720" h="2222500">
                  <a:moveTo>
                    <a:pt x="1808686" y="1460500"/>
                  </a:moveTo>
                  <a:lnTo>
                    <a:pt x="1804847" y="1460500"/>
                  </a:lnTo>
                  <a:lnTo>
                    <a:pt x="1804467" y="1447800"/>
                  </a:lnTo>
                  <a:lnTo>
                    <a:pt x="1807272" y="1447800"/>
                  </a:lnTo>
                  <a:lnTo>
                    <a:pt x="1808686" y="1460500"/>
                  </a:lnTo>
                  <a:close/>
                </a:path>
                <a:path w="2077720" h="2222500">
                  <a:moveTo>
                    <a:pt x="1832381" y="1460500"/>
                  </a:moveTo>
                  <a:lnTo>
                    <a:pt x="1814160" y="1460500"/>
                  </a:lnTo>
                  <a:lnTo>
                    <a:pt x="1814347" y="1447800"/>
                  </a:lnTo>
                  <a:lnTo>
                    <a:pt x="1831807" y="1447800"/>
                  </a:lnTo>
                  <a:lnTo>
                    <a:pt x="1832381" y="1460500"/>
                  </a:lnTo>
                  <a:close/>
                </a:path>
                <a:path w="2077720" h="2222500">
                  <a:moveTo>
                    <a:pt x="1837747" y="1460500"/>
                  </a:moveTo>
                  <a:lnTo>
                    <a:pt x="1833448" y="1460500"/>
                  </a:lnTo>
                  <a:lnTo>
                    <a:pt x="1833863" y="1447800"/>
                  </a:lnTo>
                  <a:lnTo>
                    <a:pt x="1836742" y="1447800"/>
                  </a:lnTo>
                  <a:lnTo>
                    <a:pt x="1837747" y="1460500"/>
                  </a:lnTo>
                  <a:close/>
                </a:path>
                <a:path w="2077720" h="2222500">
                  <a:moveTo>
                    <a:pt x="1863162" y="1460500"/>
                  </a:moveTo>
                  <a:lnTo>
                    <a:pt x="1842108" y="1460500"/>
                  </a:lnTo>
                  <a:lnTo>
                    <a:pt x="1843294" y="1447800"/>
                  </a:lnTo>
                  <a:lnTo>
                    <a:pt x="1863208" y="1447800"/>
                  </a:lnTo>
                  <a:lnTo>
                    <a:pt x="1863162" y="1460500"/>
                  </a:lnTo>
                  <a:close/>
                </a:path>
                <a:path w="2077720" h="2222500">
                  <a:moveTo>
                    <a:pt x="1874706" y="1460500"/>
                  </a:moveTo>
                  <a:lnTo>
                    <a:pt x="1870238" y="1460500"/>
                  </a:lnTo>
                  <a:lnTo>
                    <a:pt x="1869136" y="1447800"/>
                  </a:lnTo>
                  <a:lnTo>
                    <a:pt x="1872588" y="1447800"/>
                  </a:lnTo>
                  <a:lnTo>
                    <a:pt x="1874706" y="1460500"/>
                  </a:lnTo>
                  <a:close/>
                </a:path>
                <a:path w="2077720" h="2222500">
                  <a:moveTo>
                    <a:pt x="1885069" y="1460500"/>
                  </a:moveTo>
                  <a:lnTo>
                    <a:pt x="1874706" y="1460500"/>
                  </a:lnTo>
                  <a:lnTo>
                    <a:pt x="1876608" y="1447800"/>
                  </a:lnTo>
                  <a:lnTo>
                    <a:pt x="1886029" y="1447800"/>
                  </a:lnTo>
                  <a:lnTo>
                    <a:pt x="1885069" y="1460500"/>
                  </a:lnTo>
                  <a:close/>
                </a:path>
                <a:path w="2077720" h="2222500">
                  <a:moveTo>
                    <a:pt x="1902478" y="1460500"/>
                  </a:moveTo>
                  <a:lnTo>
                    <a:pt x="1888113" y="1460500"/>
                  </a:lnTo>
                  <a:lnTo>
                    <a:pt x="1887045" y="1447800"/>
                  </a:lnTo>
                  <a:lnTo>
                    <a:pt x="1902785" y="1447800"/>
                  </a:lnTo>
                  <a:lnTo>
                    <a:pt x="1902478" y="1460500"/>
                  </a:lnTo>
                  <a:close/>
                </a:path>
                <a:path w="2077720" h="2222500">
                  <a:moveTo>
                    <a:pt x="1936076" y="1460500"/>
                  </a:moveTo>
                  <a:lnTo>
                    <a:pt x="1907174" y="1460500"/>
                  </a:lnTo>
                  <a:lnTo>
                    <a:pt x="1904557" y="1447800"/>
                  </a:lnTo>
                  <a:lnTo>
                    <a:pt x="1934833" y="1447800"/>
                  </a:lnTo>
                  <a:lnTo>
                    <a:pt x="1936076" y="1460500"/>
                  </a:lnTo>
                  <a:close/>
                </a:path>
                <a:path w="2077720" h="2222500">
                  <a:moveTo>
                    <a:pt x="1979537" y="1460500"/>
                  </a:moveTo>
                  <a:lnTo>
                    <a:pt x="1943322" y="1460500"/>
                  </a:lnTo>
                  <a:lnTo>
                    <a:pt x="1943032" y="1447800"/>
                  </a:lnTo>
                  <a:lnTo>
                    <a:pt x="1980213" y="1447800"/>
                  </a:lnTo>
                  <a:lnTo>
                    <a:pt x="1979537" y="1460500"/>
                  </a:lnTo>
                  <a:close/>
                </a:path>
                <a:path w="2077720" h="2222500">
                  <a:moveTo>
                    <a:pt x="1994744" y="1460500"/>
                  </a:moveTo>
                  <a:lnTo>
                    <a:pt x="1982399" y="1460500"/>
                  </a:lnTo>
                  <a:lnTo>
                    <a:pt x="1981718" y="1447800"/>
                  </a:lnTo>
                  <a:lnTo>
                    <a:pt x="1995720" y="1447800"/>
                  </a:lnTo>
                  <a:lnTo>
                    <a:pt x="1994744" y="1460500"/>
                  </a:lnTo>
                  <a:close/>
                </a:path>
                <a:path w="2077720" h="2222500">
                  <a:moveTo>
                    <a:pt x="2007128" y="1460500"/>
                  </a:moveTo>
                  <a:lnTo>
                    <a:pt x="2005589" y="1460500"/>
                  </a:lnTo>
                  <a:lnTo>
                    <a:pt x="2004771" y="1447800"/>
                  </a:lnTo>
                  <a:lnTo>
                    <a:pt x="2006043" y="1447800"/>
                  </a:lnTo>
                  <a:lnTo>
                    <a:pt x="2007128" y="1460500"/>
                  </a:lnTo>
                  <a:close/>
                </a:path>
                <a:path w="2077720" h="2222500">
                  <a:moveTo>
                    <a:pt x="2011704" y="1460500"/>
                  </a:moveTo>
                  <a:lnTo>
                    <a:pt x="2010063" y="1460500"/>
                  </a:lnTo>
                  <a:lnTo>
                    <a:pt x="2009655" y="1447800"/>
                  </a:lnTo>
                  <a:lnTo>
                    <a:pt x="2010932" y="1447800"/>
                  </a:lnTo>
                  <a:lnTo>
                    <a:pt x="2011704" y="1460500"/>
                  </a:lnTo>
                  <a:close/>
                </a:path>
                <a:path w="2077720" h="2222500">
                  <a:moveTo>
                    <a:pt x="2016826" y="1460500"/>
                  </a:moveTo>
                  <a:lnTo>
                    <a:pt x="2016190" y="1460500"/>
                  </a:lnTo>
                  <a:lnTo>
                    <a:pt x="2016497" y="1447800"/>
                  </a:lnTo>
                  <a:lnTo>
                    <a:pt x="2019035" y="1447800"/>
                  </a:lnTo>
                  <a:lnTo>
                    <a:pt x="2016826" y="1460500"/>
                  </a:lnTo>
                  <a:close/>
                </a:path>
                <a:path w="2077720" h="2222500">
                  <a:moveTo>
                    <a:pt x="1546625" y="1460500"/>
                  </a:moveTo>
                  <a:lnTo>
                    <a:pt x="1546440" y="1459350"/>
                  </a:lnTo>
                  <a:lnTo>
                    <a:pt x="1546625" y="1460500"/>
                  </a:lnTo>
                  <a:close/>
                </a:path>
                <a:path w="2077720" h="2222500">
                  <a:moveTo>
                    <a:pt x="358435" y="1473200"/>
                  </a:moveTo>
                  <a:lnTo>
                    <a:pt x="346889" y="1473200"/>
                  </a:lnTo>
                  <a:lnTo>
                    <a:pt x="346793" y="1460500"/>
                  </a:lnTo>
                  <a:lnTo>
                    <a:pt x="356593" y="1460500"/>
                  </a:lnTo>
                  <a:lnTo>
                    <a:pt x="358435" y="1473200"/>
                  </a:lnTo>
                  <a:close/>
                </a:path>
                <a:path w="2077720" h="2222500">
                  <a:moveTo>
                    <a:pt x="439890" y="1473200"/>
                  </a:moveTo>
                  <a:lnTo>
                    <a:pt x="362199" y="1473200"/>
                  </a:lnTo>
                  <a:lnTo>
                    <a:pt x="363129" y="1460500"/>
                  </a:lnTo>
                  <a:lnTo>
                    <a:pt x="439788" y="1460500"/>
                  </a:lnTo>
                  <a:lnTo>
                    <a:pt x="439890" y="1473200"/>
                  </a:lnTo>
                  <a:close/>
                </a:path>
                <a:path w="2077720" h="2222500">
                  <a:moveTo>
                    <a:pt x="1280362" y="1473200"/>
                  </a:moveTo>
                  <a:lnTo>
                    <a:pt x="449810" y="1473200"/>
                  </a:lnTo>
                  <a:lnTo>
                    <a:pt x="448550" y="1460500"/>
                  </a:lnTo>
                  <a:lnTo>
                    <a:pt x="1279420" y="1460500"/>
                  </a:lnTo>
                  <a:lnTo>
                    <a:pt x="1280362" y="1473200"/>
                  </a:lnTo>
                  <a:close/>
                </a:path>
                <a:path w="2077720" h="2222500">
                  <a:moveTo>
                    <a:pt x="1379884" y="1473200"/>
                  </a:moveTo>
                  <a:lnTo>
                    <a:pt x="1287057" y="1473200"/>
                  </a:lnTo>
                  <a:lnTo>
                    <a:pt x="1289124" y="1460500"/>
                  </a:lnTo>
                  <a:lnTo>
                    <a:pt x="1379498" y="1460500"/>
                  </a:lnTo>
                  <a:lnTo>
                    <a:pt x="1379884" y="1473200"/>
                  </a:lnTo>
                  <a:close/>
                </a:path>
                <a:path w="2077720" h="2222500">
                  <a:moveTo>
                    <a:pt x="1427195" y="1473200"/>
                  </a:moveTo>
                  <a:lnTo>
                    <a:pt x="1383740" y="1473200"/>
                  </a:lnTo>
                  <a:lnTo>
                    <a:pt x="1384728" y="1460500"/>
                  </a:lnTo>
                  <a:lnTo>
                    <a:pt x="1425883" y="1460500"/>
                  </a:lnTo>
                  <a:lnTo>
                    <a:pt x="1427195" y="1473200"/>
                  </a:lnTo>
                  <a:close/>
                </a:path>
                <a:path w="2077720" h="2222500">
                  <a:moveTo>
                    <a:pt x="1458266" y="1473200"/>
                  </a:moveTo>
                  <a:lnTo>
                    <a:pt x="1434656" y="1473200"/>
                  </a:lnTo>
                  <a:lnTo>
                    <a:pt x="1435014" y="1460500"/>
                  </a:lnTo>
                  <a:lnTo>
                    <a:pt x="1459919" y="1460500"/>
                  </a:lnTo>
                  <a:lnTo>
                    <a:pt x="1458266" y="1473200"/>
                  </a:lnTo>
                  <a:close/>
                </a:path>
                <a:path w="2077720" h="2222500">
                  <a:moveTo>
                    <a:pt x="1501926" y="1473200"/>
                  </a:moveTo>
                  <a:lnTo>
                    <a:pt x="1474960" y="1473200"/>
                  </a:lnTo>
                  <a:lnTo>
                    <a:pt x="1475528" y="1460500"/>
                  </a:lnTo>
                  <a:lnTo>
                    <a:pt x="1502193" y="1460500"/>
                  </a:lnTo>
                  <a:lnTo>
                    <a:pt x="1501926" y="1473200"/>
                  </a:lnTo>
                  <a:close/>
                </a:path>
                <a:path w="2077720" h="2222500">
                  <a:moveTo>
                    <a:pt x="1526547" y="1473200"/>
                  </a:moveTo>
                  <a:lnTo>
                    <a:pt x="1511783" y="1473200"/>
                  </a:lnTo>
                  <a:lnTo>
                    <a:pt x="1511800" y="1460500"/>
                  </a:lnTo>
                  <a:lnTo>
                    <a:pt x="1528034" y="1460500"/>
                  </a:lnTo>
                  <a:lnTo>
                    <a:pt x="1526547" y="1473200"/>
                  </a:lnTo>
                  <a:close/>
                </a:path>
                <a:path w="2077720" h="2222500">
                  <a:moveTo>
                    <a:pt x="1624161" y="1473200"/>
                  </a:moveTo>
                  <a:lnTo>
                    <a:pt x="1530414" y="1473200"/>
                  </a:lnTo>
                  <a:lnTo>
                    <a:pt x="1528034" y="1460500"/>
                  </a:lnTo>
                  <a:lnTo>
                    <a:pt x="1622423" y="1460500"/>
                  </a:lnTo>
                  <a:lnTo>
                    <a:pt x="1624161" y="1473200"/>
                  </a:lnTo>
                  <a:close/>
                </a:path>
                <a:path w="2077720" h="2222500">
                  <a:moveTo>
                    <a:pt x="1651814" y="1473200"/>
                  </a:moveTo>
                  <a:lnTo>
                    <a:pt x="1634972" y="1473200"/>
                  </a:lnTo>
                  <a:lnTo>
                    <a:pt x="1636619" y="1460500"/>
                  </a:lnTo>
                  <a:lnTo>
                    <a:pt x="1652365" y="1460500"/>
                  </a:lnTo>
                  <a:lnTo>
                    <a:pt x="1651814" y="1473200"/>
                  </a:lnTo>
                  <a:close/>
                </a:path>
                <a:path w="2077720" h="2222500">
                  <a:moveTo>
                    <a:pt x="1676378" y="1473200"/>
                  </a:moveTo>
                  <a:lnTo>
                    <a:pt x="1654732" y="1473200"/>
                  </a:lnTo>
                  <a:lnTo>
                    <a:pt x="1652365" y="1460500"/>
                  </a:lnTo>
                  <a:lnTo>
                    <a:pt x="1674146" y="1460500"/>
                  </a:lnTo>
                  <a:lnTo>
                    <a:pt x="1676378" y="1473200"/>
                  </a:lnTo>
                  <a:close/>
                </a:path>
                <a:path w="2077720" h="2222500">
                  <a:moveTo>
                    <a:pt x="1724512" y="1473200"/>
                  </a:moveTo>
                  <a:lnTo>
                    <a:pt x="1691385" y="1473200"/>
                  </a:lnTo>
                  <a:lnTo>
                    <a:pt x="1692271" y="1460500"/>
                  </a:lnTo>
                  <a:lnTo>
                    <a:pt x="1723160" y="1460500"/>
                  </a:lnTo>
                  <a:lnTo>
                    <a:pt x="1724512" y="1473200"/>
                  </a:lnTo>
                  <a:close/>
                </a:path>
                <a:path w="2077720" h="2222500">
                  <a:moveTo>
                    <a:pt x="1751779" y="1473200"/>
                  </a:moveTo>
                  <a:lnTo>
                    <a:pt x="1726000" y="1473200"/>
                  </a:lnTo>
                  <a:lnTo>
                    <a:pt x="1726505" y="1460500"/>
                  </a:lnTo>
                  <a:lnTo>
                    <a:pt x="1745147" y="1460500"/>
                  </a:lnTo>
                  <a:lnTo>
                    <a:pt x="1751779" y="1473200"/>
                  </a:lnTo>
                  <a:close/>
                </a:path>
                <a:path w="2077720" h="2222500">
                  <a:moveTo>
                    <a:pt x="1765032" y="1473200"/>
                  </a:moveTo>
                  <a:lnTo>
                    <a:pt x="1763879" y="1473200"/>
                  </a:lnTo>
                  <a:lnTo>
                    <a:pt x="1763135" y="1460500"/>
                  </a:lnTo>
                  <a:lnTo>
                    <a:pt x="1764753" y="1460500"/>
                  </a:lnTo>
                  <a:lnTo>
                    <a:pt x="1765032" y="1473200"/>
                  </a:lnTo>
                  <a:close/>
                </a:path>
                <a:path w="2077720" h="2222500">
                  <a:moveTo>
                    <a:pt x="1783582" y="1473200"/>
                  </a:moveTo>
                  <a:lnTo>
                    <a:pt x="1766849" y="1473200"/>
                  </a:lnTo>
                  <a:lnTo>
                    <a:pt x="1769324" y="1460500"/>
                  </a:lnTo>
                  <a:lnTo>
                    <a:pt x="1786206" y="1460500"/>
                  </a:lnTo>
                  <a:lnTo>
                    <a:pt x="1783582" y="1473200"/>
                  </a:lnTo>
                  <a:close/>
                </a:path>
                <a:path w="2077720" h="2222500">
                  <a:moveTo>
                    <a:pt x="1820389" y="1473200"/>
                  </a:moveTo>
                  <a:lnTo>
                    <a:pt x="1799680" y="1473200"/>
                  </a:lnTo>
                  <a:lnTo>
                    <a:pt x="1798493" y="1460500"/>
                  </a:lnTo>
                  <a:lnTo>
                    <a:pt x="1818946" y="1460500"/>
                  </a:lnTo>
                  <a:lnTo>
                    <a:pt x="1820389" y="1473200"/>
                  </a:lnTo>
                  <a:close/>
                </a:path>
                <a:path w="2077720" h="2222500">
                  <a:moveTo>
                    <a:pt x="1878704" y="1473200"/>
                  </a:moveTo>
                  <a:lnTo>
                    <a:pt x="1820389" y="1473200"/>
                  </a:lnTo>
                  <a:lnTo>
                    <a:pt x="1822274" y="1460500"/>
                  </a:lnTo>
                  <a:lnTo>
                    <a:pt x="1875479" y="1460500"/>
                  </a:lnTo>
                  <a:lnTo>
                    <a:pt x="1878704" y="1473200"/>
                  </a:lnTo>
                  <a:close/>
                </a:path>
                <a:path w="2077720" h="2222500">
                  <a:moveTo>
                    <a:pt x="1889907" y="1473200"/>
                  </a:moveTo>
                  <a:lnTo>
                    <a:pt x="1888731" y="1473200"/>
                  </a:lnTo>
                  <a:lnTo>
                    <a:pt x="1888692" y="1460500"/>
                  </a:lnTo>
                  <a:lnTo>
                    <a:pt x="1891372" y="1460500"/>
                  </a:lnTo>
                  <a:lnTo>
                    <a:pt x="1889907" y="1473200"/>
                  </a:lnTo>
                  <a:close/>
                </a:path>
                <a:path w="2077720" h="2222500">
                  <a:moveTo>
                    <a:pt x="1894200" y="1473200"/>
                  </a:moveTo>
                  <a:lnTo>
                    <a:pt x="1892979" y="1473200"/>
                  </a:lnTo>
                  <a:lnTo>
                    <a:pt x="1891372" y="1460500"/>
                  </a:lnTo>
                  <a:lnTo>
                    <a:pt x="1893564" y="1460500"/>
                  </a:lnTo>
                  <a:lnTo>
                    <a:pt x="1894200" y="1473200"/>
                  </a:lnTo>
                  <a:close/>
                </a:path>
                <a:path w="2077720" h="2222500">
                  <a:moveTo>
                    <a:pt x="1905528" y="1473200"/>
                  </a:moveTo>
                  <a:lnTo>
                    <a:pt x="1899804" y="1473200"/>
                  </a:lnTo>
                  <a:lnTo>
                    <a:pt x="1901683" y="1460500"/>
                  </a:lnTo>
                  <a:lnTo>
                    <a:pt x="1904937" y="1460500"/>
                  </a:lnTo>
                  <a:lnTo>
                    <a:pt x="1905528" y="1473200"/>
                  </a:lnTo>
                  <a:close/>
                </a:path>
                <a:path w="2077720" h="2222500">
                  <a:moveTo>
                    <a:pt x="1920405" y="1473200"/>
                  </a:moveTo>
                  <a:lnTo>
                    <a:pt x="1911683" y="1473200"/>
                  </a:lnTo>
                  <a:lnTo>
                    <a:pt x="1911274" y="1460500"/>
                  </a:lnTo>
                  <a:lnTo>
                    <a:pt x="1920700" y="1460500"/>
                  </a:lnTo>
                  <a:lnTo>
                    <a:pt x="1920405" y="1473200"/>
                  </a:lnTo>
                  <a:close/>
                </a:path>
                <a:path w="2077720" h="2222500">
                  <a:moveTo>
                    <a:pt x="1953315" y="1473200"/>
                  </a:moveTo>
                  <a:lnTo>
                    <a:pt x="1924300" y="1473200"/>
                  </a:lnTo>
                  <a:lnTo>
                    <a:pt x="1924845" y="1460500"/>
                  </a:lnTo>
                  <a:lnTo>
                    <a:pt x="1955763" y="1460500"/>
                  </a:lnTo>
                  <a:lnTo>
                    <a:pt x="1953315" y="1473200"/>
                  </a:lnTo>
                  <a:close/>
                </a:path>
                <a:path w="2077720" h="2222500">
                  <a:moveTo>
                    <a:pt x="2005203" y="1473200"/>
                  </a:moveTo>
                  <a:lnTo>
                    <a:pt x="1959272" y="1473200"/>
                  </a:lnTo>
                  <a:lnTo>
                    <a:pt x="1957597" y="1460500"/>
                  </a:lnTo>
                  <a:lnTo>
                    <a:pt x="2002273" y="1460500"/>
                  </a:lnTo>
                  <a:lnTo>
                    <a:pt x="2005203" y="1473200"/>
                  </a:lnTo>
                  <a:close/>
                </a:path>
                <a:path w="2077720" h="2222500">
                  <a:moveTo>
                    <a:pt x="2012556" y="1473200"/>
                  </a:moveTo>
                  <a:lnTo>
                    <a:pt x="2005203" y="1473200"/>
                  </a:lnTo>
                  <a:lnTo>
                    <a:pt x="2007412" y="1460500"/>
                  </a:lnTo>
                  <a:lnTo>
                    <a:pt x="2011631" y="1460500"/>
                  </a:lnTo>
                  <a:lnTo>
                    <a:pt x="2012556" y="1473200"/>
                  </a:lnTo>
                  <a:close/>
                </a:path>
                <a:path w="2077720" h="2222500">
                  <a:moveTo>
                    <a:pt x="362242" y="1485900"/>
                  </a:moveTo>
                  <a:lnTo>
                    <a:pt x="359183" y="1485900"/>
                  </a:lnTo>
                  <a:lnTo>
                    <a:pt x="357986" y="1473200"/>
                  </a:lnTo>
                  <a:lnTo>
                    <a:pt x="358579" y="1473200"/>
                  </a:lnTo>
                  <a:lnTo>
                    <a:pt x="362242" y="1485900"/>
                  </a:lnTo>
                  <a:close/>
                </a:path>
                <a:path w="2077720" h="2222500">
                  <a:moveTo>
                    <a:pt x="389320" y="1485900"/>
                  </a:moveTo>
                  <a:lnTo>
                    <a:pt x="371001" y="1485900"/>
                  </a:lnTo>
                  <a:lnTo>
                    <a:pt x="371311" y="1473200"/>
                  </a:lnTo>
                  <a:lnTo>
                    <a:pt x="388084" y="1473200"/>
                  </a:lnTo>
                  <a:lnTo>
                    <a:pt x="389320" y="1485900"/>
                  </a:lnTo>
                  <a:close/>
                </a:path>
                <a:path w="2077720" h="2222500">
                  <a:moveTo>
                    <a:pt x="632524" y="1485900"/>
                  </a:moveTo>
                  <a:lnTo>
                    <a:pt x="389320" y="1485900"/>
                  </a:lnTo>
                  <a:lnTo>
                    <a:pt x="392313" y="1473200"/>
                  </a:lnTo>
                  <a:lnTo>
                    <a:pt x="632609" y="1473200"/>
                  </a:lnTo>
                  <a:lnTo>
                    <a:pt x="632524" y="1485900"/>
                  </a:lnTo>
                  <a:close/>
                </a:path>
                <a:path w="2077720" h="2222500">
                  <a:moveTo>
                    <a:pt x="731734" y="1485900"/>
                  </a:moveTo>
                  <a:lnTo>
                    <a:pt x="640621" y="1485900"/>
                  </a:lnTo>
                  <a:lnTo>
                    <a:pt x="639519" y="1473200"/>
                  </a:lnTo>
                  <a:lnTo>
                    <a:pt x="730047" y="1473200"/>
                  </a:lnTo>
                  <a:lnTo>
                    <a:pt x="731734" y="1485900"/>
                  </a:lnTo>
                  <a:close/>
                </a:path>
                <a:path w="2077720" h="2222500">
                  <a:moveTo>
                    <a:pt x="763100" y="1485900"/>
                  </a:moveTo>
                  <a:lnTo>
                    <a:pt x="733409" y="1485900"/>
                  </a:lnTo>
                  <a:lnTo>
                    <a:pt x="734584" y="1473200"/>
                  </a:lnTo>
                  <a:lnTo>
                    <a:pt x="761788" y="1473200"/>
                  </a:lnTo>
                  <a:lnTo>
                    <a:pt x="763100" y="1485900"/>
                  </a:lnTo>
                  <a:close/>
                </a:path>
                <a:path w="2077720" h="2222500">
                  <a:moveTo>
                    <a:pt x="1282531" y="1485900"/>
                  </a:moveTo>
                  <a:lnTo>
                    <a:pt x="773162" y="1485900"/>
                  </a:lnTo>
                  <a:lnTo>
                    <a:pt x="774195" y="1473200"/>
                  </a:lnTo>
                  <a:lnTo>
                    <a:pt x="1284093" y="1473200"/>
                  </a:lnTo>
                  <a:lnTo>
                    <a:pt x="1282531" y="1485900"/>
                  </a:lnTo>
                  <a:close/>
                </a:path>
                <a:path w="2077720" h="2222500">
                  <a:moveTo>
                    <a:pt x="1309401" y="1485900"/>
                  </a:moveTo>
                  <a:lnTo>
                    <a:pt x="1294075" y="1485900"/>
                  </a:lnTo>
                  <a:lnTo>
                    <a:pt x="1291344" y="1473200"/>
                  </a:lnTo>
                  <a:lnTo>
                    <a:pt x="1310599" y="1473200"/>
                  </a:lnTo>
                  <a:lnTo>
                    <a:pt x="1309401" y="1485900"/>
                  </a:lnTo>
                  <a:close/>
                </a:path>
                <a:path w="2077720" h="2222500">
                  <a:moveTo>
                    <a:pt x="1380656" y="1485900"/>
                  </a:moveTo>
                  <a:lnTo>
                    <a:pt x="1317736" y="1485900"/>
                  </a:lnTo>
                  <a:lnTo>
                    <a:pt x="1316703" y="1473200"/>
                  </a:lnTo>
                  <a:lnTo>
                    <a:pt x="1383916" y="1473200"/>
                  </a:lnTo>
                  <a:lnTo>
                    <a:pt x="1380656" y="1485900"/>
                  </a:lnTo>
                  <a:close/>
                </a:path>
                <a:path w="2077720" h="2222500">
                  <a:moveTo>
                    <a:pt x="1410558" y="1485900"/>
                  </a:moveTo>
                  <a:lnTo>
                    <a:pt x="1384631" y="1485900"/>
                  </a:lnTo>
                  <a:lnTo>
                    <a:pt x="1383916" y="1473200"/>
                  </a:lnTo>
                  <a:lnTo>
                    <a:pt x="1410927" y="1473200"/>
                  </a:lnTo>
                  <a:lnTo>
                    <a:pt x="1410558" y="1485900"/>
                  </a:lnTo>
                  <a:close/>
                </a:path>
                <a:path w="2077720" h="2222500">
                  <a:moveTo>
                    <a:pt x="1478662" y="1485900"/>
                  </a:moveTo>
                  <a:lnTo>
                    <a:pt x="1412948" y="1485900"/>
                  </a:lnTo>
                  <a:lnTo>
                    <a:pt x="1412613" y="1473200"/>
                  </a:lnTo>
                  <a:lnTo>
                    <a:pt x="1480962" y="1473200"/>
                  </a:lnTo>
                  <a:lnTo>
                    <a:pt x="1478662" y="1485900"/>
                  </a:lnTo>
                  <a:close/>
                </a:path>
                <a:path w="2077720" h="2222500">
                  <a:moveTo>
                    <a:pt x="1509024" y="1485900"/>
                  </a:moveTo>
                  <a:lnTo>
                    <a:pt x="1485397" y="1485900"/>
                  </a:lnTo>
                  <a:lnTo>
                    <a:pt x="1483171" y="1473200"/>
                  </a:lnTo>
                  <a:lnTo>
                    <a:pt x="1510636" y="1473200"/>
                  </a:lnTo>
                  <a:lnTo>
                    <a:pt x="1509024" y="1485900"/>
                  </a:lnTo>
                  <a:close/>
                </a:path>
                <a:path w="2077720" h="2222500">
                  <a:moveTo>
                    <a:pt x="1536234" y="1485900"/>
                  </a:moveTo>
                  <a:lnTo>
                    <a:pt x="1517450" y="1485900"/>
                  </a:lnTo>
                  <a:lnTo>
                    <a:pt x="1517070" y="1473200"/>
                  </a:lnTo>
                  <a:lnTo>
                    <a:pt x="1534837" y="1473200"/>
                  </a:lnTo>
                  <a:lnTo>
                    <a:pt x="1536234" y="1485900"/>
                  </a:lnTo>
                  <a:close/>
                </a:path>
                <a:path w="2077720" h="2222500">
                  <a:moveTo>
                    <a:pt x="1540924" y="1485900"/>
                  </a:moveTo>
                  <a:lnTo>
                    <a:pt x="1536234" y="1485900"/>
                  </a:lnTo>
                  <a:lnTo>
                    <a:pt x="1537920" y="1473200"/>
                  </a:lnTo>
                  <a:lnTo>
                    <a:pt x="1540913" y="1473200"/>
                  </a:lnTo>
                  <a:lnTo>
                    <a:pt x="1540924" y="1485900"/>
                  </a:lnTo>
                  <a:close/>
                </a:path>
                <a:path w="2077720" h="2222500">
                  <a:moveTo>
                    <a:pt x="1543695" y="1485900"/>
                  </a:moveTo>
                  <a:lnTo>
                    <a:pt x="1542514" y="1485900"/>
                  </a:lnTo>
                  <a:lnTo>
                    <a:pt x="1540913" y="1473200"/>
                  </a:lnTo>
                  <a:lnTo>
                    <a:pt x="1546960" y="1473200"/>
                  </a:lnTo>
                  <a:lnTo>
                    <a:pt x="1543695" y="1485900"/>
                  </a:lnTo>
                  <a:close/>
                </a:path>
                <a:path w="2077720" h="2222500">
                  <a:moveTo>
                    <a:pt x="1613020" y="1485900"/>
                  </a:moveTo>
                  <a:lnTo>
                    <a:pt x="1554785" y="1485900"/>
                  </a:lnTo>
                  <a:lnTo>
                    <a:pt x="1553819" y="1473200"/>
                  </a:lnTo>
                  <a:lnTo>
                    <a:pt x="1613503" y="1473200"/>
                  </a:lnTo>
                  <a:lnTo>
                    <a:pt x="1613020" y="1485900"/>
                  </a:lnTo>
                  <a:close/>
                </a:path>
                <a:path w="2077720" h="2222500">
                  <a:moveTo>
                    <a:pt x="1623360" y="1485900"/>
                  </a:moveTo>
                  <a:lnTo>
                    <a:pt x="1616075" y="1485900"/>
                  </a:lnTo>
                  <a:lnTo>
                    <a:pt x="1617506" y="1473200"/>
                  </a:lnTo>
                  <a:lnTo>
                    <a:pt x="1622946" y="1473200"/>
                  </a:lnTo>
                  <a:lnTo>
                    <a:pt x="1623360" y="1485900"/>
                  </a:lnTo>
                  <a:close/>
                </a:path>
                <a:path w="2077720" h="2222500">
                  <a:moveTo>
                    <a:pt x="1635563" y="1485900"/>
                  </a:moveTo>
                  <a:lnTo>
                    <a:pt x="1629822" y="1485900"/>
                  </a:lnTo>
                  <a:lnTo>
                    <a:pt x="1629334" y="1473200"/>
                  </a:lnTo>
                  <a:lnTo>
                    <a:pt x="1636903" y="1473200"/>
                  </a:lnTo>
                  <a:lnTo>
                    <a:pt x="1635563" y="1485900"/>
                  </a:lnTo>
                  <a:close/>
                </a:path>
                <a:path w="2077720" h="2222500">
                  <a:moveTo>
                    <a:pt x="1638737" y="1485900"/>
                  </a:moveTo>
                  <a:lnTo>
                    <a:pt x="1636999" y="1485900"/>
                  </a:lnTo>
                  <a:lnTo>
                    <a:pt x="1636903" y="1473200"/>
                  </a:lnTo>
                  <a:lnTo>
                    <a:pt x="1638197" y="1473200"/>
                  </a:lnTo>
                  <a:lnTo>
                    <a:pt x="1638737" y="1485900"/>
                  </a:lnTo>
                  <a:close/>
                </a:path>
                <a:path w="2077720" h="2222500">
                  <a:moveTo>
                    <a:pt x="1654852" y="1485900"/>
                  </a:moveTo>
                  <a:lnTo>
                    <a:pt x="1642655" y="1485900"/>
                  </a:lnTo>
                  <a:lnTo>
                    <a:pt x="1642939" y="1473200"/>
                  </a:lnTo>
                  <a:lnTo>
                    <a:pt x="1653091" y="1473200"/>
                  </a:lnTo>
                  <a:lnTo>
                    <a:pt x="1654852" y="1485900"/>
                  </a:lnTo>
                  <a:close/>
                </a:path>
                <a:path w="2077720" h="2222500">
                  <a:moveTo>
                    <a:pt x="1658423" y="1485900"/>
                  </a:moveTo>
                  <a:lnTo>
                    <a:pt x="1654852" y="1485900"/>
                  </a:lnTo>
                  <a:lnTo>
                    <a:pt x="1656424" y="1473200"/>
                  </a:lnTo>
                  <a:lnTo>
                    <a:pt x="1658872" y="1473200"/>
                  </a:lnTo>
                  <a:lnTo>
                    <a:pt x="1658423" y="1485900"/>
                  </a:lnTo>
                  <a:close/>
                </a:path>
                <a:path w="2077720" h="2222500">
                  <a:moveTo>
                    <a:pt x="1714314" y="1485900"/>
                  </a:moveTo>
                  <a:lnTo>
                    <a:pt x="1665635" y="1485900"/>
                  </a:lnTo>
                  <a:lnTo>
                    <a:pt x="1665822" y="1473200"/>
                  </a:lnTo>
                  <a:lnTo>
                    <a:pt x="1713905" y="1473200"/>
                  </a:lnTo>
                  <a:lnTo>
                    <a:pt x="1714314" y="1485900"/>
                  </a:lnTo>
                  <a:close/>
                </a:path>
                <a:path w="2077720" h="2222500">
                  <a:moveTo>
                    <a:pt x="1728924" y="1485900"/>
                  </a:moveTo>
                  <a:lnTo>
                    <a:pt x="1715353" y="1485900"/>
                  </a:lnTo>
                  <a:lnTo>
                    <a:pt x="1716080" y="1473200"/>
                  </a:lnTo>
                  <a:lnTo>
                    <a:pt x="1730008" y="1473200"/>
                  </a:lnTo>
                  <a:lnTo>
                    <a:pt x="1728924" y="1485900"/>
                  </a:lnTo>
                  <a:close/>
                </a:path>
                <a:path w="2077720" h="2222500">
                  <a:moveTo>
                    <a:pt x="1761108" y="1485900"/>
                  </a:moveTo>
                  <a:lnTo>
                    <a:pt x="1736873" y="1485900"/>
                  </a:lnTo>
                  <a:lnTo>
                    <a:pt x="1738531" y="1473200"/>
                  </a:lnTo>
                  <a:lnTo>
                    <a:pt x="1761858" y="1473200"/>
                  </a:lnTo>
                  <a:lnTo>
                    <a:pt x="1761108" y="1485900"/>
                  </a:lnTo>
                  <a:close/>
                </a:path>
                <a:path w="2077720" h="2222500">
                  <a:moveTo>
                    <a:pt x="1776320" y="1485900"/>
                  </a:moveTo>
                  <a:lnTo>
                    <a:pt x="1767462" y="1485900"/>
                  </a:lnTo>
                  <a:lnTo>
                    <a:pt x="1769949" y="1473200"/>
                  </a:lnTo>
                  <a:lnTo>
                    <a:pt x="1777978" y="1473200"/>
                  </a:lnTo>
                  <a:lnTo>
                    <a:pt x="1776320" y="1485900"/>
                  </a:lnTo>
                  <a:close/>
                </a:path>
                <a:path w="2077720" h="2222500">
                  <a:moveTo>
                    <a:pt x="1858450" y="1485900"/>
                  </a:moveTo>
                  <a:lnTo>
                    <a:pt x="1789016" y="1485900"/>
                  </a:lnTo>
                  <a:lnTo>
                    <a:pt x="1789119" y="1473200"/>
                  </a:lnTo>
                  <a:lnTo>
                    <a:pt x="1859489" y="1473200"/>
                  </a:lnTo>
                  <a:lnTo>
                    <a:pt x="1858450" y="1485900"/>
                  </a:lnTo>
                  <a:close/>
                </a:path>
                <a:path w="2077720" h="2222500">
                  <a:moveTo>
                    <a:pt x="1878340" y="1485900"/>
                  </a:moveTo>
                  <a:lnTo>
                    <a:pt x="1861913" y="1485900"/>
                  </a:lnTo>
                  <a:lnTo>
                    <a:pt x="1859489" y="1473200"/>
                  </a:lnTo>
                  <a:lnTo>
                    <a:pt x="1879749" y="1473200"/>
                  </a:lnTo>
                  <a:lnTo>
                    <a:pt x="1878340" y="1485900"/>
                  </a:lnTo>
                  <a:close/>
                </a:path>
                <a:path w="2077720" h="2222500">
                  <a:moveTo>
                    <a:pt x="1886437" y="1485900"/>
                  </a:moveTo>
                  <a:lnTo>
                    <a:pt x="1882826" y="1485900"/>
                  </a:lnTo>
                  <a:lnTo>
                    <a:pt x="1884518" y="1473200"/>
                  </a:lnTo>
                  <a:lnTo>
                    <a:pt x="1886437" y="1485900"/>
                  </a:lnTo>
                  <a:close/>
                </a:path>
                <a:path w="2077720" h="2222500">
                  <a:moveTo>
                    <a:pt x="1890798" y="1485900"/>
                  </a:moveTo>
                  <a:lnTo>
                    <a:pt x="1889861" y="1485900"/>
                  </a:lnTo>
                  <a:lnTo>
                    <a:pt x="1888970" y="1473200"/>
                  </a:lnTo>
                  <a:lnTo>
                    <a:pt x="1890844" y="1473200"/>
                  </a:lnTo>
                  <a:lnTo>
                    <a:pt x="1890798" y="1485900"/>
                  </a:lnTo>
                  <a:close/>
                </a:path>
                <a:path w="2077720" h="2222500">
                  <a:moveTo>
                    <a:pt x="1911598" y="1485900"/>
                  </a:moveTo>
                  <a:lnTo>
                    <a:pt x="1890844" y="1485900"/>
                  </a:lnTo>
                  <a:lnTo>
                    <a:pt x="1891718" y="1473200"/>
                  </a:lnTo>
                  <a:lnTo>
                    <a:pt x="1911728" y="1473200"/>
                  </a:lnTo>
                  <a:lnTo>
                    <a:pt x="1911598" y="1485900"/>
                  </a:lnTo>
                  <a:close/>
                </a:path>
                <a:path w="2077720" h="2222500">
                  <a:moveTo>
                    <a:pt x="1946195" y="1485900"/>
                  </a:moveTo>
                  <a:lnTo>
                    <a:pt x="1918922" y="1485900"/>
                  </a:lnTo>
                  <a:lnTo>
                    <a:pt x="1919167" y="1473200"/>
                  </a:lnTo>
                  <a:lnTo>
                    <a:pt x="1945780" y="1473200"/>
                  </a:lnTo>
                  <a:lnTo>
                    <a:pt x="1946195" y="1485900"/>
                  </a:lnTo>
                  <a:close/>
                </a:path>
                <a:path w="2077720" h="2222500">
                  <a:moveTo>
                    <a:pt x="1992410" y="1485900"/>
                  </a:moveTo>
                  <a:lnTo>
                    <a:pt x="1954593" y="1485900"/>
                  </a:lnTo>
                  <a:lnTo>
                    <a:pt x="1954593" y="1473200"/>
                  </a:lnTo>
                  <a:lnTo>
                    <a:pt x="1992234" y="1473200"/>
                  </a:lnTo>
                  <a:lnTo>
                    <a:pt x="1992410" y="1485900"/>
                  </a:lnTo>
                  <a:close/>
                </a:path>
                <a:path w="2077720" h="2222500">
                  <a:moveTo>
                    <a:pt x="2008433" y="1485900"/>
                  </a:moveTo>
                  <a:lnTo>
                    <a:pt x="1995964" y="1485900"/>
                  </a:lnTo>
                  <a:lnTo>
                    <a:pt x="1995681" y="1473200"/>
                  </a:lnTo>
                  <a:lnTo>
                    <a:pt x="2011784" y="1473200"/>
                  </a:lnTo>
                  <a:lnTo>
                    <a:pt x="2008433" y="1485900"/>
                  </a:lnTo>
                  <a:close/>
                </a:path>
                <a:path w="2077720" h="2222500">
                  <a:moveTo>
                    <a:pt x="223142" y="1498600"/>
                  </a:moveTo>
                  <a:lnTo>
                    <a:pt x="212945" y="1498600"/>
                  </a:lnTo>
                  <a:lnTo>
                    <a:pt x="212995" y="1485900"/>
                  </a:lnTo>
                  <a:lnTo>
                    <a:pt x="225430" y="1485900"/>
                  </a:lnTo>
                  <a:lnTo>
                    <a:pt x="223142" y="1498600"/>
                  </a:lnTo>
                  <a:close/>
                </a:path>
                <a:path w="2077720" h="2222500">
                  <a:moveTo>
                    <a:pt x="225446" y="1485968"/>
                  </a:moveTo>
                  <a:close/>
                </a:path>
                <a:path w="2077720" h="2222500">
                  <a:moveTo>
                    <a:pt x="310847" y="1498600"/>
                  </a:moveTo>
                  <a:lnTo>
                    <a:pt x="228406" y="1498600"/>
                  </a:lnTo>
                  <a:lnTo>
                    <a:pt x="225446" y="1485968"/>
                  </a:lnTo>
                  <a:lnTo>
                    <a:pt x="311278" y="1485900"/>
                  </a:lnTo>
                  <a:lnTo>
                    <a:pt x="310847" y="1498600"/>
                  </a:lnTo>
                  <a:close/>
                </a:path>
                <a:path w="2077720" h="2222500">
                  <a:moveTo>
                    <a:pt x="339733" y="1498600"/>
                  </a:moveTo>
                  <a:lnTo>
                    <a:pt x="322317" y="1498600"/>
                  </a:lnTo>
                  <a:lnTo>
                    <a:pt x="322073" y="1485900"/>
                  </a:lnTo>
                  <a:lnTo>
                    <a:pt x="338739" y="1485900"/>
                  </a:lnTo>
                  <a:lnTo>
                    <a:pt x="339733" y="1498600"/>
                  </a:lnTo>
                  <a:close/>
                </a:path>
                <a:path w="2077720" h="2222500">
                  <a:moveTo>
                    <a:pt x="475863" y="1498600"/>
                  </a:moveTo>
                  <a:lnTo>
                    <a:pt x="340460" y="1498600"/>
                  </a:lnTo>
                  <a:lnTo>
                    <a:pt x="341015" y="1485900"/>
                  </a:lnTo>
                  <a:lnTo>
                    <a:pt x="475457" y="1485900"/>
                  </a:lnTo>
                  <a:lnTo>
                    <a:pt x="475863" y="1498600"/>
                  </a:lnTo>
                  <a:close/>
                </a:path>
                <a:path w="2077720" h="2222500">
                  <a:moveTo>
                    <a:pt x="536992" y="1498600"/>
                  </a:moveTo>
                  <a:lnTo>
                    <a:pt x="479541" y="1498600"/>
                  </a:lnTo>
                  <a:lnTo>
                    <a:pt x="479848" y="1485900"/>
                  </a:lnTo>
                  <a:lnTo>
                    <a:pt x="538907" y="1485900"/>
                  </a:lnTo>
                  <a:lnTo>
                    <a:pt x="536992" y="1498600"/>
                  </a:lnTo>
                  <a:close/>
                </a:path>
                <a:path w="2077720" h="2222500">
                  <a:moveTo>
                    <a:pt x="556305" y="1498600"/>
                  </a:moveTo>
                  <a:lnTo>
                    <a:pt x="541540" y="1498600"/>
                  </a:lnTo>
                  <a:lnTo>
                    <a:pt x="538907" y="1485900"/>
                  </a:lnTo>
                  <a:lnTo>
                    <a:pt x="553591" y="1485900"/>
                  </a:lnTo>
                  <a:lnTo>
                    <a:pt x="556305" y="1498600"/>
                  </a:lnTo>
                  <a:close/>
                </a:path>
                <a:path w="2077720" h="2222500">
                  <a:moveTo>
                    <a:pt x="592067" y="1498600"/>
                  </a:moveTo>
                  <a:lnTo>
                    <a:pt x="562869" y="1498600"/>
                  </a:lnTo>
                  <a:lnTo>
                    <a:pt x="562994" y="1485900"/>
                  </a:lnTo>
                  <a:lnTo>
                    <a:pt x="592402" y="1485900"/>
                  </a:lnTo>
                  <a:lnTo>
                    <a:pt x="592067" y="1498600"/>
                  </a:lnTo>
                  <a:close/>
                </a:path>
                <a:path w="2077720" h="2222500">
                  <a:moveTo>
                    <a:pt x="594741" y="1498600"/>
                  </a:moveTo>
                  <a:lnTo>
                    <a:pt x="593878" y="1498600"/>
                  </a:lnTo>
                  <a:lnTo>
                    <a:pt x="593066" y="1485900"/>
                  </a:lnTo>
                  <a:lnTo>
                    <a:pt x="595990" y="1485900"/>
                  </a:lnTo>
                  <a:lnTo>
                    <a:pt x="594741" y="1498600"/>
                  </a:lnTo>
                  <a:close/>
                </a:path>
                <a:path w="2077720" h="2222500">
                  <a:moveTo>
                    <a:pt x="636476" y="1498600"/>
                  </a:moveTo>
                  <a:lnTo>
                    <a:pt x="598795" y="1498600"/>
                  </a:lnTo>
                  <a:lnTo>
                    <a:pt x="598068" y="1485900"/>
                  </a:lnTo>
                  <a:lnTo>
                    <a:pt x="636731" y="1485900"/>
                  </a:lnTo>
                  <a:lnTo>
                    <a:pt x="636476" y="1498600"/>
                  </a:lnTo>
                  <a:close/>
                </a:path>
                <a:path w="2077720" h="2222500">
                  <a:moveTo>
                    <a:pt x="709083" y="1498600"/>
                  </a:moveTo>
                  <a:lnTo>
                    <a:pt x="641155" y="1498600"/>
                  </a:lnTo>
                  <a:lnTo>
                    <a:pt x="639622" y="1485900"/>
                  </a:lnTo>
                  <a:lnTo>
                    <a:pt x="707539" y="1485900"/>
                  </a:lnTo>
                  <a:lnTo>
                    <a:pt x="709083" y="1498600"/>
                  </a:lnTo>
                  <a:close/>
                </a:path>
                <a:path w="2077720" h="2222500">
                  <a:moveTo>
                    <a:pt x="729689" y="1498600"/>
                  </a:moveTo>
                  <a:lnTo>
                    <a:pt x="709906" y="1498600"/>
                  </a:lnTo>
                  <a:lnTo>
                    <a:pt x="710775" y="1485900"/>
                  </a:lnTo>
                  <a:lnTo>
                    <a:pt x="729422" y="1485900"/>
                  </a:lnTo>
                  <a:lnTo>
                    <a:pt x="729689" y="1498600"/>
                  </a:lnTo>
                  <a:close/>
                </a:path>
                <a:path w="2077720" h="2222500">
                  <a:moveTo>
                    <a:pt x="762458" y="1498600"/>
                  </a:moveTo>
                  <a:lnTo>
                    <a:pt x="740035" y="1498600"/>
                  </a:lnTo>
                  <a:lnTo>
                    <a:pt x="740370" y="1485900"/>
                  </a:lnTo>
                  <a:lnTo>
                    <a:pt x="760335" y="1485900"/>
                  </a:lnTo>
                  <a:lnTo>
                    <a:pt x="762458" y="1498600"/>
                  </a:lnTo>
                  <a:close/>
                </a:path>
                <a:path w="2077720" h="2222500">
                  <a:moveTo>
                    <a:pt x="778340" y="1498600"/>
                  </a:moveTo>
                  <a:lnTo>
                    <a:pt x="766314" y="1498600"/>
                  </a:lnTo>
                  <a:lnTo>
                    <a:pt x="767586" y="1485900"/>
                  </a:lnTo>
                  <a:lnTo>
                    <a:pt x="779181" y="1485900"/>
                  </a:lnTo>
                  <a:lnTo>
                    <a:pt x="778340" y="1498600"/>
                  </a:lnTo>
                  <a:close/>
                </a:path>
                <a:path w="2077720" h="2222500">
                  <a:moveTo>
                    <a:pt x="798322" y="1498600"/>
                  </a:moveTo>
                  <a:lnTo>
                    <a:pt x="785200" y="1498600"/>
                  </a:lnTo>
                  <a:lnTo>
                    <a:pt x="785217" y="1485900"/>
                  </a:lnTo>
                  <a:lnTo>
                    <a:pt x="796545" y="1485900"/>
                  </a:lnTo>
                  <a:lnTo>
                    <a:pt x="798322" y="1498600"/>
                  </a:lnTo>
                  <a:close/>
                </a:path>
                <a:path w="2077720" h="2222500">
                  <a:moveTo>
                    <a:pt x="887413" y="1498600"/>
                  </a:moveTo>
                  <a:lnTo>
                    <a:pt x="798322" y="1498600"/>
                  </a:lnTo>
                  <a:lnTo>
                    <a:pt x="801854" y="1485900"/>
                  </a:lnTo>
                  <a:lnTo>
                    <a:pt x="887515" y="1485900"/>
                  </a:lnTo>
                  <a:lnTo>
                    <a:pt x="887413" y="1498600"/>
                  </a:lnTo>
                  <a:close/>
                </a:path>
                <a:path w="2077720" h="2222500">
                  <a:moveTo>
                    <a:pt x="1173510" y="1498600"/>
                  </a:moveTo>
                  <a:lnTo>
                    <a:pt x="888872" y="1498600"/>
                  </a:lnTo>
                  <a:lnTo>
                    <a:pt x="890922" y="1485900"/>
                  </a:lnTo>
                  <a:lnTo>
                    <a:pt x="1174021" y="1485900"/>
                  </a:lnTo>
                  <a:lnTo>
                    <a:pt x="1173510" y="1498600"/>
                  </a:lnTo>
                  <a:close/>
                </a:path>
                <a:path w="2077720" h="2222500">
                  <a:moveTo>
                    <a:pt x="1215812" y="1498600"/>
                  </a:moveTo>
                  <a:lnTo>
                    <a:pt x="1181147" y="1498600"/>
                  </a:lnTo>
                  <a:lnTo>
                    <a:pt x="1181817" y="1485900"/>
                  </a:lnTo>
                  <a:lnTo>
                    <a:pt x="1210759" y="1485900"/>
                  </a:lnTo>
                  <a:lnTo>
                    <a:pt x="1215812" y="1498600"/>
                  </a:lnTo>
                  <a:close/>
                </a:path>
                <a:path w="2077720" h="2222500">
                  <a:moveTo>
                    <a:pt x="1302235" y="1498600"/>
                  </a:moveTo>
                  <a:lnTo>
                    <a:pt x="1216976" y="1498600"/>
                  </a:lnTo>
                  <a:lnTo>
                    <a:pt x="1218231" y="1485900"/>
                  </a:lnTo>
                  <a:lnTo>
                    <a:pt x="1302274" y="1485900"/>
                  </a:lnTo>
                  <a:lnTo>
                    <a:pt x="1302235" y="1498600"/>
                  </a:lnTo>
                  <a:close/>
                </a:path>
                <a:path w="2077720" h="2222500">
                  <a:moveTo>
                    <a:pt x="1330586" y="1498600"/>
                  </a:moveTo>
                  <a:lnTo>
                    <a:pt x="1313444" y="1498600"/>
                  </a:lnTo>
                  <a:lnTo>
                    <a:pt x="1307532" y="1485900"/>
                  </a:lnTo>
                  <a:lnTo>
                    <a:pt x="1331489" y="1485900"/>
                  </a:lnTo>
                  <a:lnTo>
                    <a:pt x="1330586" y="1498600"/>
                  </a:lnTo>
                  <a:close/>
                </a:path>
                <a:path w="2077720" h="2222500">
                  <a:moveTo>
                    <a:pt x="1361935" y="1498600"/>
                  </a:moveTo>
                  <a:lnTo>
                    <a:pt x="1332148" y="1498600"/>
                  </a:lnTo>
                  <a:lnTo>
                    <a:pt x="1331489" y="1485900"/>
                  </a:lnTo>
                  <a:lnTo>
                    <a:pt x="1360175" y="1485900"/>
                  </a:lnTo>
                  <a:lnTo>
                    <a:pt x="1361935" y="1498600"/>
                  </a:lnTo>
                  <a:close/>
                </a:path>
                <a:path w="2077720" h="2222500">
                  <a:moveTo>
                    <a:pt x="1383433" y="1498600"/>
                  </a:moveTo>
                  <a:lnTo>
                    <a:pt x="1363792" y="1498600"/>
                  </a:lnTo>
                  <a:lnTo>
                    <a:pt x="1365138" y="1485900"/>
                  </a:lnTo>
                  <a:lnTo>
                    <a:pt x="1381253" y="1485900"/>
                  </a:lnTo>
                  <a:lnTo>
                    <a:pt x="1383433" y="1498600"/>
                  </a:lnTo>
                  <a:close/>
                </a:path>
                <a:path w="2077720" h="2222500">
                  <a:moveTo>
                    <a:pt x="1408446" y="1498600"/>
                  </a:moveTo>
                  <a:lnTo>
                    <a:pt x="1383433" y="1498600"/>
                  </a:lnTo>
                  <a:lnTo>
                    <a:pt x="1384018" y="1485900"/>
                  </a:lnTo>
                  <a:lnTo>
                    <a:pt x="1408349" y="1485900"/>
                  </a:lnTo>
                  <a:lnTo>
                    <a:pt x="1408446" y="1498600"/>
                  </a:lnTo>
                  <a:close/>
                </a:path>
                <a:path w="2077720" h="2222500">
                  <a:moveTo>
                    <a:pt x="1456046" y="1498600"/>
                  </a:moveTo>
                  <a:lnTo>
                    <a:pt x="1420143" y="1498600"/>
                  </a:lnTo>
                  <a:lnTo>
                    <a:pt x="1419893" y="1485900"/>
                  </a:lnTo>
                  <a:lnTo>
                    <a:pt x="1456750" y="1485900"/>
                  </a:lnTo>
                  <a:lnTo>
                    <a:pt x="1456046" y="1498600"/>
                  </a:lnTo>
                  <a:close/>
                </a:path>
                <a:path w="2077720" h="2222500">
                  <a:moveTo>
                    <a:pt x="1461298" y="1498600"/>
                  </a:moveTo>
                  <a:lnTo>
                    <a:pt x="1459913" y="1498600"/>
                  </a:lnTo>
                  <a:lnTo>
                    <a:pt x="1460583" y="1485900"/>
                  </a:lnTo>
                  <a:lnTo>
                    <a:pt x="1461298" y="1498600"/>
                  </a:lnTo>
                  <a:close/>
                </a:path>
                <a:path w="2077720" h="2222500">
                  <a:moveTo>
                    <a:pt x="1485113" y="1498600"/>
                  </a:moveTo>
                  <a:lnTo>
                    <a:pt x="1470384" y="1498600"/>
                  </a:lnTo>
                  <a:lnTo>
                    <a:pt x="1470429" y="1485900"/>
                  </a:lnTo>
                  <a:lnTo>
                    <a:pt x="1482864" y="1485900"/>
                  </a:lnTo>
                  <a:lnTo>
                    <a:pt x="1485113" y="1498600"/>
                  </a:lnTo>
                  <a:close/>
                </a:path>
                <a:path w="2077720" h="2222500">
                  <a:moveTo>
                    <a:pt x="1502443" y="1498600"/>
                  </a:moveTo>
                  <a:lnTo>
                    <a:pt x="1490695" y="1498600"/>
                  </a:lnTo>
                  <a:lnTo>
                    <a:pt x="1491620" y="1485900"/>
                  </a:lnTo>
                  <a:lnTo>
                    <a:pt x="1502108" y="1485900"/>
                  </a:lnTo>
                  <a:lnTo>
                    <a:pt x="1502443" y="1498600"/>
                  </a:lnTo>
                  <a:close/>
                </a:path>
                <a:path w="2077720" h="2222500">
                  <a:moveTo>
                    <a:pt x="1515951" y="1498600"/>
                  </a:moveTo>
                  <a:lnTo>
                    <a:pt x="1504555" y="1498600"/>
                  </a:lnTo>
                  <a:lnTo>
                    <a:pt x="1504169" y="1485900"/>
                  </a:lnTo>
                  <a:lnTo>
                    <a:pt x="1516735" y="1485900"/>
                  </a:lnTo>
                  <a:lnTo>
                    <a:pt x="1515951" y="1498600"/>
                  </a:lnTo>
                  <a:close/>
                </a:path>
                <a:path w="2077720" h="2222500">
                  <a:moveTo>
                    <a:pt x="1530192" y="1498600"/>
                  </a:moveTo>
                  <a:lnTo>
                    <a:pt x="1525536" y="1498600"/>
                  </a:lnTo>
                  <a:lnTo>
                    <a:pt x="1523026" y="1485900"/>
                  </a:lnTo>
                  <a:lnTo>
                    <a:pt x="1531402" y="1485900"/>
                  </a:lnTo>
                  <a:lnTo>
                    <a:pt x="1530192" y="1498600"/>
                  </a:lnTo>
                  <a:close/>
                </a:path>
                <a:path w="2077720" h="2222500">
                  <a:moveTo>
                    <a:pt x="1537176" y="1498600"/>
                  </a:moveTo>
                  <a:lnTo>
                    <a:pt x="1536711" y="1498600"/>
                  </a:lnTo>
                  <a:lnTo>
                    <a:pt x="1536092" y="1485900"/>
                  </a:lnTo>
                  <a:lnTo>
                    <a:pt x="1538011" y="1485900"/>
                  </a:lnTo>
                  <a:lnTo>
                    <a:pt x="1537176" y="1498600"/>
                  </a:lnTo>
                  <a:close/>
                </a:path>
                <a:path w="2077720" h="2222500">
                  <a:moveTo>
                    <a:pt x="1582131" y="1498600"/>
                  </a:moveTo>
                  <a:lnTo>
                    <a:pt x="1543701" y="1498600"/>
                  </a:lnTo>
                  <a:lnTo>
                    <a:pt x="1542786" y="1485900"/>
                  </a:lnTo>
                  <a:lnTo>
                    <a:pt x="1584646" y="1485900"/>
                  </a:lnTo>
                  <a:lnTo>
                    <a:pt x="1582131" y="1498600"/>
                  </a:lnTo>
                  <a:close/>
                </a:path>
                <a:path w="2077720" h="2222500">
                  <a:moveTo>
                    <a:pt x="1624399" y="1498600"/>
                  </a:moveTo>
                  <a:lnTo>
                    <a:pt x="1585759" y="1498600"/>
                  </a:lnTo>
                  <a:lnTo>
                    <a:pt x="1585788" y="1485900"/>
                  </a:lnTo>
                  <a:lnTo>
                    <a:pt x="1626557" y="1485900"/>
                  </a:lnTo>
                  <a:lnTo>
                    <a:pt x="1624399" y="1498600"/>
                  </a:lnTo>
                  <a:close/>
                </a:path>
                <a:path w="2077720" h="2222500">
                  <a:moveTo>
                    <a:pt x="1639146" y="1498600"/>
                  </a:moveTo>
                  <a:lnTo>
                    <a:pt x="1633666" y="1498600"/>
                  </a:lnTo>
                  <a:lnTo>
                    <a:pt x="1633831" y="1485900"/>
                  </a:lnTo>
                  <a:lnTo>
                    <a:pt x="1643353" y="1485900"/>
                  </a:lnTo>
                  <a:lnTo>
                    <a:pt x="1639146" y="1498600"/>
                  </a:lnTo>
                  <a:close/>
                </a:path>
                <a:path w="2077720" h="2222500">
                  <a:moveTo>
                    <a:pt x="1652431" y="1492113"/>
                  </a:moveTo>
                  <a:lnTo>
                    <a:pt x="1652115" y="1485900"/>
                  </a:lnTo>
                  <a:lnTo>
                    <a:pt x="1652631" y="1485900"/>
                  </a:lnTo>
                  <a:lnTo>
                    <a:pt x="1652431" y="1492113"/>
                  </a:lnTo>
                  <a:close/>
                </a:path>
                <a:path w="2077720" h="2222500">
                  <a:moveTo>
                    <a:pt x="1673692" y="1498600"/>
                  </a:moveTo>
                  <a:lnTo>
                    <a:pt x="1660337" y="1498600"/>
                  </a:lnTo>
                  <a:lnTo>
                    <a:pt x="1659088" y="1485900"/>
                  </a:lnTo>
                  <a:lnTo>
                    <a:pt x="1674578" y="1485900"/>
                  </a:lnTo>
                  <a:lnTo>
                    <a:pt x="1673692" y="1498600"/>
                  </a:lnTo>
                  <a:close/>
                </a:path>
                <a:path w="2077720" h="2222500">
                  <a:moveTo>
                    <a:pt x="1700062" y="1498600"/>
                  </a:moveTo>
                  <a:lnTo>
                    <a:pt x="1676838" y="1498600"/>
                  </a:lnTo>
                  <a:lnTo>
                    <a:pt x="1676463" y="1485900"/>
                  </a:lnTo>
                  <a:lnTo>
                    <a:pt x="1700294" y="1485900"/>
                  </a:lnTo>
                  <a:lnTo>
                    <a:pt x="1700062" y="1498600"/>
                  </a:lnTo>
                  <a:close/>
                </a:path>
                <a:path w="2077720" h="2222500">
                  <a:moveTo>
                    <a:pt x="1714660" y="1498600"/>
                  </a:moveTo>
                  <a:lnTo>
                    <a:pt x="1704559" y="1498600"/>
                  </a:lnTo>
                  <a:lnTo>
                    <a:pt x="1705161" y="1485900"/>
                  </a:lnTo>
                  <a:lnTo>
                    <a:pt x="1716784" y="1485900"/>
                  </a:lnTo>
                  <a:lnTo>
                    <a:pt x="1714660" y="1498600"/>
                  </a:lnTo>
                  <a:close/>
                </a:path>
                <a:path w="2077720" h="2222500">
                  <a:moveTo>
                    <a:pt x="1726783" y="1498600"/>
                  </a:moveTo>
                  <a:lnTo>
                    <a:pt x="1720940" y="1498600"/>
                  </a:lnTo>
                  <a:lnTo>
                    <a:pt x="1718873" y="1485900"/>
                  </a:lnTo>
                  <a:lnTo>
                    <a:pt x="1725869" y="1485900"/>
                  </a:lnTo>
                  <a:lnTo>
                    <a:pt x="1726783" y="1498600"/>
                  </a:lnTo>
                  <a:close/>
                </a:path>
                <a:path w="2077720" h="2222500">
                  <a:moveTo>
                    <a:pt x="1728754" y="1498600"/>
                  </a:moveTo>
                  <a:lnTo>
                    <a:pt x="1727771" y="1498600"/>
                  </a:lnTo>
                  <a:lnTo>
                    <a:pt x="1728833" y="1485900"/>
                  </a:lnTo>
                  <a:lnTo>
                    <a:pt x="1728754" y="1498600"/>
                  </a:lnTo>
                  <a:close/>
                </a:path>
                <a:path w="2077720" h="2222500">
                  <a:moveTo>
                    <a:pt x="1760529" y="1498600"/>
                  </a:moveTo>
                  <a:lnTo>
                    <a:pt x="1734557" y="1498600"/>
                  </a:lnTo>
                  <a:lnTo>
                    <a:pt x="1734653" y="1485900"/>
                  </a:lnTo>
                  <a:lnTo>
                    <a:pt x="1759984" y="1485900"/>
                  </a:lnTo>
                  <a:lnTo>
                    <a:pt x="1760529" y="1498600"/>
                  </a:lnTo>
                  <a:close/>
                </a:path>
                <a:path w="2077720" h="2222500">
                  <a:moveTo>
                    <a:pt x="1770165" y="1498600"/>
                  </a:moveTo>
                  <a:lnTo>
                    <a:pt x="1763169" y="1498600"/>
                  </a:lnTo>
                  <a:lnTo>
                    <a:pt x="1764555" y="1485900"/>
                  </a:lnTo>
                  <a:lnTo>
                    <a:pt x="1771147" y="1485900"/>
                  </a:lnTo>
                  <a:lnTo>
                    <a:pt x="1770165" y="1498600"/>
                  </a:lnTo>
                  <a:close/>
                </a:path>
                <a:path w="2077720" h="2222500">
                  <a:moveTo>
                    <a:pt x="1778858" y="1498600"/>
                  </a:moveTo>
                  <a:lnTo>
                    <a:pt x="1772697" y="1498600"/>
                  </a:lnTo>
                  <a:lnTo>
                    <a:pt x="1772016" y="1485900"/>
                  </a:lnTo>
                  <a:lnTo>
                    <a:pt x="1778444" y="1485900"/>
                  </a:lnTo>
                  <a:lnTo>
                    <a:pt x="1778858" y="1498600"/>
                  </a:lnTo>
                  <a:close/>
                </a:path>
                <a:path w="2077720" h="2222500">
                  <a:moveTo>
                    <a:pt x="1795149" y="1498600"/>
                  </a:moveTo>
                  <a:lnTo>
                    <a:pt x="1783917" y="1498600"/>
                  </a:lnTo>
                  <a:lnTo>
                    <a:pt x="1786944" y="1485900"/>
                  </a:lnTo>
                  <a:lnTo>
                    <a:pt x="1794416" y="1485900"/>
                  </a:lnTo>
                  <a:lnTo>
                    <a:pt x="1795149" y="1498600"/>
                  </a:lnTo>
                  <a:close/>
                </a:path>
                <a:path w="2077720" h="2222500">
                  <a:moveTo>
                    <a:pt x="1829451" y="1498600"/>
                  </a:moveTo>
                  <a:lnTo>
                    <a:pt x="1797545" y="1498600"/>
                  </a:lnTo>
                  <a:lnTo>
                    <a:pt x="1798789" y="1485900"/>
                  </a:lnTo>
                  <a:lnTo>
                    <a:pt x="1831677" y="1485900"/>
                  </a:lnTo>
                  <a:lnTo>
                    <a:pt x="1829451" y="1498600"/>
                  </a:lnTo>
                  <a:close/>
                </a:path>
                <a:path w="2077720" h="2222500">
                  <a:moveTo>
                    <a:pt x="1864786" y="1498600"/>
                  </a:moveTo>
                  <a:lnTo>
                    <a:pt x="1845605" y="1498600"/>
                  </a:lnTo>
                  <a:lnTo>
                    <a:pt x="1844856" y="1485900"/>
                  </a:lnTo>
                  <a:lnTo>
                    <a:pt x="1863622" y="1485900"/>
                  </a:lnTo>
                  <a:lnTo>
                    <a:pt x="1864786" y="1498600"/>
                  </a:lnTo>
                  <a:close/>
                </a:path>
                <a:path w="2077720" h="2222500">
                  <a:moveTo>
                    <a:pt x="1901933" y="1498600"/>
                  </a:moveTo>
                  <a:lnTo>
                    <a:pt x="1869522" y="1498600"/>
                  </a:lnTo>
                  <a:lnTo>
                    <a:pt x="1870220" y="1485900"/>
                  </a:lnTo>
                  <a:lnTo>
                    <a:pt x="1900673" y="1485900"/>
                  </a:lnTo>
                  <a:lnTo>
                    <a:pt x="1901933" y="1498600"/>
                  </a:lnTo>
                  <a:close/>
                </a:path>
                <a:path w="2077720" h="2222500">
                  <a:moveTo>
                    <a:pt x="1959999" y="1498600"/>
                  </a:moveTo>
                  <a:lnTo>
                    <a:pt x="1901933" y="1498600"/>
                  </a:lnTo>
                  <a:lnTo>
                    <a:pt x="1903103" y="1485900"/>
                  </a:lnTo>
                  <a:lnTo>
                    <a:pt x="1960112" y="1485900"/>
                  </a:lnTo>
                  <a:lnTo>
                    <a:pt x="1959999" y="1498600"/>
                  </a:lnTo>
                  <a:close/>
                </a:path>
                <a:path w="2077720" h="2222500">
                  <a:moveTo>
                    <a:pt x="1994272" y="1498600"/>
                  </a:moveTo>
                  <a:lnTo>
                    <a:pt x="1979083" y="1498600"/>
                  </a:lnTo>
                  <a:lnTo>
                    <a:pt x="1979055" y="1485900"/>
                  </a:lnTo>
                  <a:lnTo>
                    <a:pt x="1995022" y="1485900"/>
                  </a:lnTo>
                  <a:lnTo>
                    <a:pt x="1994272" y="1498600"/>
                  </a:lnTo>
                  <a:close/>
                </a:path>
                <a:path w="2077720" h="2222500">
                  <a:moveTo>
                    <a:pt x="2002263" y="1495706"/>
                  </a:moveTo>
                  <a:lnTo>
                    <a:pt x="2001921" y="1485900"/>
                  </a:lnTo>
                  <a:lnTo>
                    <a:pt x="2004991" y="1485900"/>
                  </a:lnTo>
                  <a:lnTo>
                    <a:pt x="2002263" y="1495706"/>
                  </a:lnTo>
                  <a:close/>
                </a:path>
                <a:path w="2077720" h="2222500">
                  <a:moveTo>
                    <a:pt x="1652762" y="1498600"/>
                  </a:moveTo>
                  <a:lnTo>
                    <a:pt x="1652223" y="1498600"/>
                  </a:lnTo>
                  <a:lnTo>
                    <a:pt x="1652431" y="1492113"/>
                  </a:lnTo>
                  <a:lnTo>
                    <a:pt x="1652762" y="1498600"/>
                  </a:lnTo>
                  <a:close/>
                </a:path>
                <a:path w="2077720" h="2222500">
                  <a:moveTo>
                    <a:pt x="2002364" y="1498600"/>
                  </a:moveTo>
                  <a:lnTo>
                    <a:pt x="2001458" y="1498600"/>
                  </a:lnTo>
                  <a:lnTo>
                    <a:pt x="2002263" y="1495706"/>
                  </a:lnTo>
                  <a:lnTo>
                    <a:pt x="2002364" y="1498600"/>
                  </a:lnTo>
                  <a:close/>
                </a:path>
                <a:path w="2077720" h="2222500">
                  <a:moveTo>
                    <a:pt x="451525" y="1511300"/>
                  </a:moveTo>
                  <a:lnTo>
                    <a:pt x="264480" y="1511300"/>
                  </a:lnTo>
                  <a:lnTo>
                    <a:pt x="265393" y="1498600"/>
                  </a:lnTo>
                  <a:lnTo>
                    <a:pt x="450458" y="1498600"/>
                  </a:lnTo>
                  <a:lnTo>
                    <a:pt x="451525" y="1511300"/>
                  </a:lnTo>
                  <a:close/>
                </a:path>
                <a:path w="2077720" h="2222500">
                  <a:moveTo>
                    <a:pt x="597580" y="1511300"/>
                  </a:moveTo>
                  <a:lnTo>
                    <a:pt x="454211" y="1511300"/>
                  </a:lnTo>
                  <a:lnTo>
                    <a:pt x="454625" y="1498600"/>
                  </a:lnTo>
                  <a:lnTo>
                    <a:pt x="595405" y="1498600"/>
                  </a:lnTo>
                  <a:lnTo>
                    <a:pt x="597580" y="1511300"/>
                  </a:lnTo>
                  <a:close/>
                </a:path>
                <a:path w="2077720" h="2222500">
                  <a:moveTo>
                    <a:pt x="629730" y="1511300"/>
                  </a:moveTo>
                  <a:lnTo>
                    <a:pt x="599284" y="1511300"/>
                  </a:lnTo>
                  <a:lnTo>
                    <a:pt x="600215" y="1498600"/>
                  </a:lnTo>
                  <a:lnTo>
                    <a:pt x="629622" y="1498600"/>
                  </a:lnTo>
                  <a:lnTo>
                    <a:pt x="629730" y="1511300"/>
                  </a:lnTo>
                  <a:close/>
                </a:path>
                <a:path w="2077720" h="2222500">
                  <a:moveTo>
                    <a:pt x="758665" y="1511300"/>
                  </a:moveTo>
                  <a:lnTo>
                    <a:pt x="640967" y="1511300"/>
                  </a:lnTo>
                  <a:lnTo>
                    <a:pt x="642478" y="1498600"/>
                  </a:lnTo>
                  <a:lnTo>
                    <a:pt x="759171" y="1498600"/>
                  </a:lnTo>
                  <a:lnTo>
                    <a:pt x="758665" y="1511300"/>
                  </a:lnTo>
                  <a:close/>
                </a:path>
                <a:path w="2077720" h="2222500">
                  <a:moveTo>
                    <a:pt x="843509" y="1511300"/>
                  </a:moveTo>
                  <a:lnTo>
                    <a:pt x="761408" y="1511300"/>
                  </a:lnTo>
                  <a:lnTo>
                    <a:pt x="761175" y="1498600"/>
                  </a:lnTo>
                  <a:lnTo>
                    <a:pt x="843975" y="1498600"/>
                  </a:lnTo>
                  <a:lnTo>
                    <a:pt x="843509" y="1511300"/>
                  </a:lnTo>
                  <a:close/>
                </a:path>
                <a:path w="2077720" h="2222500">
                  <a:moveTo>
                    <a:pt x="896850" y="1511300"/>
                  </a:moveTo>
                  <a:lnTo>
                    <a:pt x="850595" y="1511300"/>
                  </a:lnTo>
                  <a:lnTo>
                    <a:pt x="850391" y="1498600"/>
                  </a:lnTo>
                  <a:lnTo>
                    <a:pt x="896004" y="1498600"/>
                  </a:lnTo>
                  <a:lnTo>
                    <a:pt x="896850" y="1511300"/>
                  </a:lnTo>
                  <a:close/>
                </a:path>
                <a:path w="2077720" h="2222500">
                  <a:moveTo>
                    <a:pt x="1201980" y="1511300"/>
                  </a:moveTo>
                  <a:lnTo>
                    <a:pt x="901364" y="1511300"/>
                  </a:lnTo>
                  <a:lnTo>
                    <a:pt x="900643" y="1498600"/>
                  </a:lnTo>
                  <a:lnTo>
                    <a:pt x="1202894" y="1498600"/>
                  </a:lnTo>
                  <a:lnTo>
                    <a:pt x="1201980" y="1511300"/>
                  </a:lnTo>
                  <a:close/>
                </a:path>
                <a:path w="2077720" h="2222500">
                  <a:moveTo>
                    <a:pt x="1202894" y="1511300"/>
                  </a:moveTo>
                  <a:lnTo>
                    <a:pt x="1202894" y="1498600"/>
                  </a:lnTo>
                  <a:lnTo>
                    <a:pt x="1203542" y="1498600"/>
                  </a:lnTo>
                  <a:lnTo>
                    <a:pt x="1202894" y="1511300"/>
                  </a:lnTo>
                  <a:close/>
                </a:path>
                <a:path w="2077720" h="2222500">
                  <a:moveTo>
                    <a:pt x="1250705" y="1511300"/>
                  </a:moveTo>
                  <a:lnTo>
                    <a:pt x="1207891" y="1511300"/>
                  </a:lnTo>
                  <a:lnTo>
                    <a:pt x="1204882" y="1498600"/>
                  </a:lnTo>
                  <a:lnTo>
                    <a:pt x="1251670" y="1498600"/>
                  </a:lnTo>
                  <a:lnTo>
                    <a:pt x="1250705" y="1511300"/>
                  </a:lnTo>
                  <a:close/>
                </a:path>
                <a:path w="2077720" h="2222500">
                  <a:moveTo>
                    <a:pt x="1310139" y="1511300"/>
                  </a:moveTo>
                  <a:lnTo>
                    <a:pt x="1265497" y="1511300"/>
                  </a:lnTo>
                  <a:lnTo>
                    <a:pt x="1265639" y="1498600"/>
                  </a:lnTo>
                  <a:lnTo>
                    <a:pt x="1306471" y="1498600"/>
                  </a:lnTo>
                  <a:lnTo>
                    <a:pt x="1310139" y="1511300"/>
                  </a:lnTo>
                  <a:close/>
                </a:path>
                <a:path w="2077720" h="2222500">
                  <a:moveTo>
                    <a:pt x="1439261" y="1511300"/>
                  </a:moveTo>
                  <a:lnTo>
                    <a:pt x="1317083" y="1511300"/>
                  </a:lnTo>
                  <a:lnTo>
                    <a:pt x="1315732" y="1498600"/>
                  </a:lnTo>
                  <a:lnTo>
                    <a:pt x="1440124" y="1498600"/>
                  </a:lnTo>
                  <a:lnTo>
                    <a:pt x="1439261" y="1511300"/>
                  </a:lnTo>
                  <a:close/>
                </a:path>
                <a:path w="2077720" h="2222500">
                  <a:moveTo>
                    <a:pt x="1450294" y="1511300"/>
                  </a:moveTo>
                  <a:lnTo>
                    <a:pt x="1446558" y="1511300"/>
                  </a:lnTo>
                  <a:lnTo>
                    <a:pt x="1445445" y="1498600"/>
                  </a:lnTo>
                  <a:lnTo>
                    <a:pt x="1449732" y="1498600"/>
                  </a:lnTo>
                  <a:lnTo>
                    <a:pt x="1450294" y="1511300"/>
                  </a:lnTo>
                  <a:close/>
                </a:path>
                <a:path w="2077720" h="2222500">
                  <a:moveTo>
                    <a:pt x="1456875" y="1511300"/>
                  </a:moveTo>
                  <a:lnTo>
                    <a:pt x="1450294" y="1511300"/>
                  </a:lnTo>
                  <a:lnTo>
                    <a:pt x="1451787" y="1498600"/>
                  </a:lnTo>
                  <a:lnTo>
                    <a:pt x="1455677" y="1498600"/>
                  </a:lnTo>
                  <a:lnTo>
                    <a:pt x="1456875" y="1511300"/>
                  </a:lnTo>
                  <a:close/>
                </a:path>
                <a:path w="2077720" h="2222500">
                  <a:moveTo>
                    <a:pt x="1547352" y="1511300"/>
                  </a:moveTo>
                  <a:lnTo>
                    <a:pt x="1459510" y="1511300"/>
                  </a:lnTo>
                  <a:lnTo>
                    <a:pt x="1461333" y="1498600"/>
                  </a:lnTo>
                  <a:lnTo>
                    <a:pt x="1548323" y="1498600"/>
                  </a:lnTo>
                  <a:lnTo>
                    <a:pt x="1547352" y="1511300"/>
                  </a:lnTo>
                  <a:close/>
                </a:path>
                <a:path w="2077720" h="2222500">
                  <a:moveTo>
                    <a:pt x="1597712" y="1511300"/>
                  </a:moveTo>
                  <a:lnTo>
                    <a:pt x="1555171" y="1511300"/>
                  </a:lnTo>
                  <a:lnTo>
                    <a:pt x="1554114" y="1498600"/>
                  </a:lnTo>
                  <a:lnTo>
                    <a:pt x="1597354" y="1498600"/>
                  </a:lnTo>
                  <a:lnTo>
                    <a:pt x="1597712" y="1511300"/>
                  </a:lnTo>
                  <a:close/>
                </a:path>
                <a:path w="2077720" h="2222500">
                  <a:moveTo>
                    <a:pt x="1631219" y="1511300"/>
                  </a:moveTo>
                  <a:lnTo>
                    <a:pt x="1606876" y="1511300"/>
                  </a:lnTo>
                  <a:lnTo>
                    <a:pt x="1605860" y="1498600"/>
                  </a:lnTo>
                  <a:lnTo>
                    <a:pt x="1628266" y="1498600"/>
                  </a:lnTo>
                  <a:lnTo>
                    <a:pt x="1631219" y="1511300"/>
                  </a:lnTo>
                  <a:close/>
                </a:path>
                <a:path w="2077720" h="2222500">
                  <a:moveTo>
                    <a:pt x="1649917" y="1511300"/>
                  </a:moveTo>
                  <a:lnTo>
                    <a:pt x="1634058" y="1511300"/>
                  </a:lnTo>
                  <a:lnTo>
                    <a:pt x="1636784" y="1498600"/>
                  </a:lnTo>
                  <a:lnTo>
                    <a:pt x="1649270" y="1498600"/>
                  </a:lnTo>
                  <a:lnTo>
                    <a:pt x="1649917" y="1511300"/>
                  </a:lnTo>
                  <a:close/>
                </a:path>
                <a:path w="2077720" h="2222500">
                  <a:moveTo>
                    <a:pt x="1671688" y="1511300"/>
                  </a:moveTo>
                  <a:lnTo>
                    <a:pt x="1659485" y="1511300"/>
                  </a:lnTo>
                  <a:lnTo>
                    <a:pt x="1659775" y="1498600"/>
                  </a:lnTo>
                  <a:lnTo>
                    <a:pt x="1673141" y="1498600"/>
                  </a:lnTo>
                  <a:lnTo>
                    <a:pt x="1671688" y="1511300"/>
                  </a:lnTo>
                  <a:close/>
                </a:path>
                <a:path w="2077720" h="2222500">
                  <a:moveTo>
                    <a:pt x="1707545" y="1511300"/>
                  </a:moveTo>
                  <a:lnTo>
                    <a:pt x="1680301" y="1511300"/>
                  </a:lnTo>
                  <a:lnTo>
                    <a:pt x="1680125" y="1498600"/>
                  </a:lnTo>
                  <a:lnTo>
                    <a:pt x="1706370" y="1498600"/>
                  </a:lnTo>
                  <a:lnTo>
                    <a:pt x="1707545" y="1511300"/>
                  </a:lnTo>
                  <a:close/>
                </a:path>
                <a:path w="2077720" h="2222500">
                  <a:moveTo>
                    <a:pt x="1738469" y="1511300"/>
                  </a:moveTo>
                  <a:lnTo>
                    <a:pt x="1713314" y="1511300"/>
                  </a:lnTo>
                  <a:lnTo>
                    <a:pt x="1713491" y="1498600"/>
                  </a:lnTo>
                  <a:lnTo>
                    <a:pt x="1737748" y="1498600"/>
                  </a:lnTo>
                  <a:lnTo>
                    <a:pt x="1738469" y="1511300"/>
                  </a:lnTo>
                  <a:close/>
                </a:path>
                <a:path w="2077720" h="2222500">
                  <a:moveTo>
                    <a:pt x="1763595" y="1511300"/>
                  </a:moveTo>
                  <a:lnTo>
                    <a:pt x="1743318" y="1511300"/>
                  </a:lnTo>
                  <a:lnTo>
                    <a:pt x="1744562" y="1498600"/>
                  </a:lnTo>
                  <a:lnTo>
                    <a:pt x="1761738" y="1498600"/>
                  </a:lnTo>
                  <a:lnTo>
                    <a:pt x="1763595" y="1511300"/>
                  </a:lnTo>
                  <a:close/>
                </a:path>
                <a:path w="2077720" h="2222500">
                  <a:moveTo>
                    <a:pt x="1821348" y="1511300"/>
                  </a:moveTo>
                  <a:lnTo>
                    <a:pt x="1787585" y="1511300"/>
                  </a:lnTo>
                  <a:lnTo>
                    <a:pt x="1786342" y="1498600"/>
                  </a:lnTo>
                  <a:lnTo>
                    <a:pt x="1820763" y="1498600"/>
                  </a:lnTo>
                  <a:lnTo>
                    <a:pt x="1821348" y="1511300"/>
                  </a:lnTo>
                  <a:close/>
                </a:path>
                <a:path w="2077720" h="2222500">
                  <a:moveTo>
                    <a:pt x="1826879" y="1511300"/>
                  </a:moveTo>
                  <a:lnTo>
                    <a:pt x="1825414" y="1511300"/>
                  </a:lnTo>
                  <a:lnTo>
                    <a:pt x="1826459" y="1498600"/>
                  </a:lnTo>
                  <a:lnTo>
                    <a:pt x="1827293" y="1498600"/>
                  </a:lnTo>
                  <a:lnTo>
                    <a:pt x="1826879" y="1511300"/>
                  </a:lnTo>
                  <a:close/>
                </a:path>
                <a:path w="2077720" h="2222500">
                  <a:moveTo>
                    <a:pt x="1840972" y="1511300"/>
                  </a:moveTo>
                  <a:lnTo>
                    <a:pt x="1836503" y="1511300"/>
                  </a:lnTo>
                  <a:lnTo>
                    <a:pt x="1832835" y="1498600"/>
                  </a:lnTo>
                  <a:lnTo>
                    <a:pt x="1841012" y="1498600"/>
                  </a:lnTo>
                  <a:lnTo>
                    <a:pt x="1840972" y="1511300"/>
                  </a:lnTo>
                  <a:close/>
                </a:path>
                <a:path w="2077720" h="2222500">
                  <a:moveTo>
                    <a:pt x="1901820" y="1511300"/>
                  </a:moveTo>
                  <a:lnTo>
                    <a:pt x="1845804" y="1511300"/>
                  </a:lnTo>
                  <a:lnTo>
                    <a:pt x="1846043" y="1498600"/>
                  </a:lnTo>
                  <a:lnTo>
                    <a:pt x="1899844" y="1498600"/>
                  </a:lnTo>
                  <a:lnTo>
                    <a:pt x="1901820" y="1511300"/>
                  </a:lnTo>
                  <a:close/>
                </a:path>
                <a:path w="2077720" h="2222500">
                  <a:moveTo>
                    <a:pt x="1923857" y="1511300"/>
                  </a:moveTo>
                  <a:lnTo>
                    <a:pt x="1910394" y="1511300"/>
                  </a:lnTo>
                  <a:lnTo>
                    <a:pt x="1908128" y="1498600"/>
                  </a:lnTo>
                  <a:lnTo>
                    <a:pt x="1926020" y="1498600"/>
                  </a:lnTo>
                  <a:lnTo>
                    <a:pt x="1923857" y="1511300"/>
                  </a:lnTo>
                  <a:close/>
                </a:path>
                <a:path w="2077720" h="2222500">
                  <a:moveTo>
                    <a:pt x="1997833" y="1511300"/>
                  </a:moveTo>
                  <a:lnTo>
                    <a:pt x="1934895" y="1511300"/>
                  </a:lnTo>
                  <a:lnTo>
                    <a:pt x="1930392" y="1498600"/>
                  </a:lnTo>
                  <a:lnTo>
                    <a:pt x="2001458" y="1498600"/>
                  </a:lnTo>
                  <a:lnTo>
                    <a:pt x="1997833" y="1511300"/>
                  </a:lnTo>
                  <a:close/>
                </a:path>
                <a:path w="2077720" h="2222500">
                  <a:moveTo>
                    <a:pt x="652318" y="1524000"/>
                  </a:moveTo>
                  <a:lnTo>
                    <a:pt x="441614" y="1524000"/>
                  </a:lnTo>
                  <a:lnTo>
                    <a:pt x="440495" y="1511300"/>
                  </a:lnTo>
                  <a:lnTo>
                    <a:pt x="651063" y="1511300"/>
                  </a:lnTo>
                  <a:lnTo>
                    <a:pt x="652318" y="1524000"/>
                  </a:lnTo>
                  <a:close/>
                </a:path>
                <a:path w="2077720" h="2222500">
                  <a:moveTo>
                    <a:pt x="676098" y="1524000"/>
                  </a:moveTo>
                  <a:lnTo>
                    <a:pt x="652318" y="1524000"/>
                  </a:lnTo>
                  <a:lnTo>
                    <a:pt x="654112" y="1511300"/>
                  </a:lnTo>
                  <a:lnTo>
                    <a:pt x="676206" y="1511300"/>
                  </a:lnTo>
                  <a:lnTo>
                    <a:pt x="676098" y="1524000"/>
                  </a:lnTo>
                  <a:close/>
                </a:path>
                <a:path w="2077720" h="2222500">
                  <a:moveTo>
                    <a:pt x="755395" y="1524000"/>
                  </a:moveTo>
                  <a:lnTo>
                    <a:pt x="690532" y="1524000"/>
                  </a:lnTo>
                  <a:lnTo>
                    <a:pt x="690521" y="1511300"/>
                  </a:lnTo>
                  <a:lnTo>
                    <a:pt x="752908" y="1511300"/>
                  </a:lnTo>
                  <a:lnTo>
                    <a:pt x="755395" y="1524000"/>
                  </a:lnTo>
                  <a:close/>
                </a:path>
                <a:path w="2077720" h="2222500">
                  <a:moveTo>
                    <a:pt x="807640" y="1524000"/>
                  </a:moveTo>
                  <a:lnTo>
                    <a:pt x="767171" y="1524000"/>
                  </a:lnTo>
                  <a:lnTo>
                    <a:pt x="767552" y="1511300"/>
                  </a:lnTo>
                  <a:lnTo>
                    <a:pt x="806936" y="1511300"/>
                  </a:lnTo>
                  <a:lnTo>
                    <a:pt x="807640" y="1524000"/>
                  </a:lnTo>
                  <a:close/>
                </a:path>
                <a:path w="2077720" h="2222500">
                  <a:moveTo>
                    <a:pt x="1164010" y="1524000"/>
                  </a:moveTo>
                  <a:lnTo>
                    <a:pt x="813744" y="1524000"/>
                  </a:lnTo>
                  <a:lnTo>
                    <a:pt x="815220" y="1511300"/>
                  </a:lnTo>
                  <a:lnTo>
                    <a:pt x="1163613" y="1511300"/>
                  </a:lnTo>
                  <a:lnTo>
                    <a:pt x="1164010" y="1524000"/>
                  </a:lnTo>
                  <a:close/>
                </a:path>
                <a:path w="2077720" h="2222500">
                  <a:moveTo>
                    <a:pt x="1277881" y="1524000"/>
                  </a:moveTo>
                  <a:lnTo>
                    <a:pt x="1178427" y="1524000"/>
                  </a:lnTo>
                  <a:lnTo>
                    <a:pt x="1178257" y="1511300"/>
                  </a:lnTo>
                  <a:lnTo>
                    <a:pt x="1276921" y="1511300"/>
                  </a:lnTo>
                  <a:lnTo>
                    <a:pt x="1277881" y="1524000"/>
                  </a:lnTo>
                  <a:close/>
                </a:path>
                <a:path w="2077720" h="2222500">
                  <a:moveTo>
                    <a:pt x="1322426" y="1524000"/>
                  </a:moveTo>
                  <a:lnTo>
                    <a:pt x="1277898" y="1524000"/>
                  </a:lnTo>
                  <a:lnTo>
                    <a:pt x="1279755" y="1511300"/>
                  </a:lnTo>
                  <a:lnTo>
                    <a:pt x="1323380" y="1511300"/>
                  </a:lnTo>
                  <a:lnTo>
                    <a:pt x="1322426" y="1524000"/>
                  </a:lnTo>
                  <a:close/>
                </a:path>
                <a:path w="2077720" h="2222500">
                  <a:moveTo>
                    <a:pt x="1411449" y="1524000"/>
                  </a:moveTo>
                  <a:lnTo>
                    <a:pt x="1330206" y="1524000"/>
                  </a:lnTo>
                  <a:lnTo>
                    <a:pt x="1328956" y="1511300"/>
                  </a:lnTo>
                  <a:lnTo>
                    <a:pt x="1409740" y="1511300"/>
                  </a:lnTo>
                  <a:lnTo>
                    <a:pt x="1411449" y="1524000"/>
                  </a:lnTo>
                  <a:close/>
                </a:path>
                <a:path w="2077720" h="2222500">
                  <a:moveTo>
                    <a:pt x="1457767" y="1524000"/>
                  </a:moveTo>
                  <a:lnTo>
                    <a:pt x="1418547" y="1524000"/>
                  </a:lnTo>
                  <a:lnTo>
                    <a:pt x="1418121" y="1511300"/>
                  </a:lnTo>
                  <a:lnTo>
                    <a:pt x="1458488" y="1511300"/>
                  </a:lnTo>
                  <a:lnTo>
                    <a:pt x="1457767" y="1524000"/>
                  </a:lnTo>
                  <a:close/>
                </a:path>
                <a:path w="2077720" h="2222500">
                  <a:moveTo>
                    <a:pt x="1505554" y="1524000"/>
                  </a:moveTo>
                  <a:lnTo>
                    <a:pt x="1461122" y="1524000"/>
                  </a:lnTo>
                  <a:lnTo>
                    <a:pt x="1461026" y="1511300"/>
                  </a:lnTo>
                  <a:lnTo>
                    <a:pt x="1506378" y="1511300"/>
                  </a:lnTo>
                  <a:lnTo>
                    <a:pt x="1505554" y="1524000"/>
                  </a:lnTo>
                  <a:close/>
                </a:path>
                <a:path w="2077720" h="2222500">
                  <a:moveTo>
                    <a:pt x="1534070" y="1524000"/>
                  </a:moveTo>
                  <a:lnTo>
                    <a:pt x="1517853" y="1524000"/>
                  </a:lnTo>
                  <a:lnTo>
                    <a:pt x="1517297" y="1511300"/>
                  </a:lnTo>
                  <a:lnTo>
                    <a:pt x="1534258" y="1511300"/>
                  </a:lnTo>
                  <a:lnTo>
                    <a:pt x="1534070" y="1524000"/>
                  </a:lnTo>
                  <a:close/>
                </a:path>
                <a:path w="2077720" h="2222500">
                  <a:moveTo>
                    <a:pt x="1577565" y="1524000"/>
                  </a:moveTo>
                  <a:lnTo>
                    <a:pt x="1537880" y="1524000"/>
                  </a:lnTo>
                  <a:lnTo>
                    <a:pt x="1539096" y="1511300"/>
                  </a:lnTo>
                  <a:lnTo>
                    <a:pt x="1578911" y="1511300"/>
                  </a:lnTo>
                  <a:lnTo>
                    <a:pt x="1577565" y="1524000"/>
                  </a:lnTo>
                  <a:close/>
                </a:path>
                <a:path w="2077720" h="2222500">
                  <a:moveTo>
                    <a:pt x="1594998" y="1524000"/>
                  </a:moveTo>
                  <a:lnTo>
                    <a:pt x="1580637" y="1524000"/>
                  </a:lnTo>
                  <a:lnTo>
                    <a:pt x="1579933" y="1511300"/>
                  </a:lnTo>
                  <a:lnTo>
                    <a:pt x="1595418" y="1511300"/>
                  </a:lnTo>
                  <a:lnTo>
                    <a:pt x="1594998" y="1524000"/>
                  </a:lnTo>
                  <a:close/>
                </a:path>
                <a:path w="2077720" h="2222500">
                  <a:moveTo>
                    <a:pt x="1656498" y="1524000"/>
                  </a:moveTo>
                  <a:lnTo>
                    <a:pt x="1603254" y="1524000"/>
                  </a:lnTo>
                  <a:lnTo>
                    <a:pt x="1601704" y="1511300"/>
                  </a:lnTo>
                  <a:lnTo>
                    <a:pt x="1655760" y="1511300"/>
                  </a:lnTo>
                  <a:lnTo>
                    <a:pt x="1656498" y="1524000"/>
                  </a:lnTo>
                  <a:close/>
                </a:path>
                <a:path w="2077720" h="2222500">
                  <a:moveTo>
                    <a:pt x="1689057" y="1524000"/>
                  </a:moveTo>
                  <a:lnTo>
                    <a:pt x="1664522" y="1524000"/>
                  </a:lnTo>
                  <a:lnTo>
                    <a:pt x="1666782" y="1511300"/>
                  </a:lnTo>
                  <a:lnTo>
                    <a:pt x="1686871" y="1511300"/>
                  </a:lnTo>
                  <a:lnTo>
                    <a:pt x="1689057" y="1524000"/>
                  </a:lnTo>
                  <a:close/>
                </a:path>
                <a:path w="2077720" h="2222500">
                  <a:moveTo>
                    <a:pt x="1714246" y="1524000"/>
                  </a:moveTo>
                  <a:lnTo>
                    <a:pt x="1690045" y="1524000"/>
                  </a:lnTo>
                  <a:lnTo>
                    <a:pt x="1689875" y="1511300"/>
                  </a:lnTo>
                  <a:lnTo>
                    <a:pt x="1715285" y="1511300"/>
                  </a:lnTo>
                  <a:lnTo>
                    <a:pt x="1714246" y="1524000"/>
                  </a:lnTo>
                  <a:close/>
                </a:path>
                <a:path w="2077720" h="2222500">
                  <a:moveTo>
                    <a:pt x="1721099" y="1524000"/>
                  </a:moveTo>
                  <a:lnTo>
                    <a:pt x="1720384" y="1524000"/>
                  </a:lnTo>
                  <a:lnTo>
                    <a:pt x="1719964" y="1511300"/>
                  </a:lnTo>
                  <a:lnTo>
                    <a:pt x="1721917" y="1511300"/>
                  </a:lnTo>
                  <a:lnTo>
                    <a:pt x="1721099" y="1524000"/>
                  </a:lnTo>
                  <a:close/>
                </a:path>
                <a:path w="2077720" h="2222500">
                  <a:moveTo>
                    <a:pt x="1750836" y="1524000"/>
                  </a:moveTo>
                  <a:lnTo>
                    <a:pt x="1729174" y="1524000"/>
                  </a:lnTo>
                  <a:lnTo>
                    <a:pt x="1727964" y="1511300"/>
                  </a:lnTo>
                  <a:lnTo>
                    <a:pt x="1752449" y="1511300"/>
                  </a:lnTo>
                  <a:lnTo>
                    <a:pt x="1750836" y="1524000"/>
                  </a:lnTo>
                  <a:close/>
                </a:path>
                <a:path w="2077720" h="2222500">
                  <a:moveTo>
                    <a:pt x="1775815" y="1524000"/>
                  </a:moveTo>
                  <a:lnTo>
                    <a:pt x="1754805" y="1524000"/>
                  </a:lnTo>
                  <a:lnTo>
                    <a:pt x="1752449" y="1511300"/>
                  </a:lnTo>
                  <a:lnTo>
                    <a:pt x="1770653" y="1511300"/>
                  </a:lnTo>
                  <a:lnTo>
                    <a:pt x="1775815" y="1524000"/>
                  </a:lnTo>
                  <a:close/>
                </a:path>
                <a:path w="2077720" h="2222500">
                  <a:moveTo>
                    <a:pt x="1813637" y="1524000"/>
                  </a:moveTo>
                  <a:lnTo>
                    <a:pt x="1780834" y="1524000"/>
                  </a:lnTo>
                  <a:lnTo>
                    <a:pt x="1785712" y="1511300"/>
                  </a:lnTo>
                  <a:lnTo>
                    <a:pt x="1813904" y="1511300"/>
                  </a:lnTo>
                  <a:lnTo>
                    <a:pt x="1813637" y="1524000"/>
                  </a:lnTo>
                  <a:close/>
                </a:path>
                <a:path w="2077720" h="2222500">
                  <a:moveTo>
                    <a:pt x="1817124" y="1524000"/>
                  </a:moveTo>
                  <a:lnTo>
                    <a:pt x="1815040" y="1524000"/>
                  </a:lnTo>
                  <a:lnTo>
                    <a:pt x="1813904" y="1511300"/>
                  </a:lnTo>
                  <a:lnTo>
                    <a:pt x="1816919" y="1511300"/>
                  </a:lnTo>
                  <a:lnTo>
                    <a:pt x="1817124" y="1524000"/>
                  </a:lnTo>
                  <a:close/>
                </a:path>
                <a:path w="2077720" h="2222500">
                  <a:moveTo>
                    <a:pt x="1825539" y="1524000"/>
                  </a:moveTo>
                  <a:lnTo>
                    <a:pt x="1825221" y="1524000"/>
                  </a:lnTo>
                  <a:lnTo>
                    <a:pt x="1823733" y="1511300"/>
                  </a:lnTo>
                  <a:lnTo>
                    <a:pt x="1825647" y="1511300"/>
                  </a:lnTo>
                  <a:lnTo>
                    <a:pt x="1825539" y="1524000"/>
                  </a:lnTo>
                  <a:close/>
                </a:path>
                <a:path w="2077720" h="2222500">
                  <a:moveTo>
                    <a:pt x="1852754" y="1524000"/>
                  </a:moveTo>
                  <a:lnTo>
                    <a:pt x="1838922" y="1524000"/>
                  </a:lnTo>
                  <a:lnTo>
                    <a:pt x="1840716" y="1511300"/>
                  </a:lnTo>
                  <a:lnTo>
                    <a:pt x="1852663" y="1511300"/>
                  </a:lnTo>
                  <a:lnTo>
                    <a:pt x="1852754" y="1524000"/>
                  </a:lnTo>
                  <a:close/>
                </a:path>
                <a:path w="2077720" h="2222500">
                  <a:moveTo>
                    <a:pt x="1900644" y="1524000"/>
                  </a:moveTo>
                  <a:lnTo>
                    <a:pt x="1858699" y="1524000"/>
                  </a:lnTo>
                  <a:lnTo>
                    <a:pt x="1859926" y="1511300"/>
                  </a:lnTo>
                  <a:lnTo>
                    <a:pt x="1899026" y="1511300"/>
                  </a:lnTo>
                  <a:lnTo>
                    <a:pt x="1900644" y="1524000"/>
                  </a:lnTo>
                  <a:close/>
                </a:path>
                <a:path w="2077720" h="2222500">
                  <a:moveTo>
                    <a:pt x="1929995" y="1524000"/>
                  </a:moveTo>
                  <a:lnTo>
                    <a:pt x="1904812" y="1524000"/>
                  </a:lnTo>
                  <a:lnTo>
                    <a:pt x="1907367" y="1511300"/>
                  </a:lnTo>
                  <a:lnTo>
                    <a:pt x="1929206" y="1511300"/>
                  </a:lnTo>
                  <a:lnTo>
                    <a:pt x="1929995" y="1524000"/>
                  </a:lnTo>
                  <a:close/>
                </a:path>
                <a:path w="2077720" h="2222500">
                  <a:moveTo>
                    <a:pt x="1968499" y="1524000"/>
                  </a:moveTo>
                  <a:lnTo>
                    <a:pt x="1938387" y="1524000"/>
                  </a:lnTo>
                  <a:lnTo>
                    <a:pt x="1936945" y="1511300"/>
                  </a:lnTo>
                  <a:lnTo>
                    <a:pt x="1968278" y="1511300"/>
                  </a:lnTo>
                  <a:lnTo>
                    <a:pt x="1968499" y="1524000"/>
                  </a:lnTo>
                  <a:close/>
                </a:path>
                <a:path w="2077720" h="2222500">
                  <a:moveTo>
                    <a:pt x="1986414" y="1536700"/>
                  </a:moveTo>
                  <a:lnTo>
                    <a:pt x="1832829" y="1536700"/>
                  </a:lnTo>
                  <a:lnTo>
                    <a:pt x="1835282" y="1524000"/>
                  </a:lnTo>
                  <a:lnTo>
                    <a:pt x="1976942" y="1524000"/>
                  </a:lnTo>
                  <a:lnTo>
                    <a:pt x="1977493" y="1511300"/>
                  </a:lnTo>
                  <a:lnTo>
                    <a:pt x="1993387" y="1511300"/>
                  </a:lnTo>
                  <a:lnTo>
                    <a:pt x="1989940" y="1524000"/>
                  </a:lnTo>
                  <a:lnTo>
                    <a:pt x="1986414" y="1536700"/>
                  </a:lnTo>
                  <a:close/>
                </a:path>
                <a:path w="2077720" h="2222500">
                  <a:moveTo>
                    <a:pt x="239751" y="1536700"/>
                  </a:moveTo>
                  <a:lnTo>
                    <a:pt x="210721" y="1536700"/>
                  </a:lnTo>
                  <a:lnTo>
                    <a:pt x="210341" y="1524000"/>
                  </a:lnTo>
                  <a:lnTo>
                    <a:pt x="239893" y="1524000"/>
                  </a:lnTo>
                  <a:lnTo>
                    <a:pt x="239751" y="1536700"/>
                  </a:lnTo>
                  <a:close/>
                </a:path>
                <a:path w="2077720" h="2222500">
                  <a:moveTo>
                    <a:pt x="420096" y="1536700"/>
                  </a:moveTo>
                  <a:lnTo>
                    <a:pt x="245939" y="1536700"/>
                  </a:lnTo>
                  <a:lnTo>
                    <a:pt x="245023" y="1524000"/>
                  </a:lnTo>
                  <a:lnTo>
                    <a:pt x="421079" y="1524000"/>
                  </a:lnTo>
                  <a:lnTo>
                    <a:pt x="420096" y="1536700"/>
                  </a:lnTo>
                  <a:close/>
                </a:path>
                <a:path w="2077720" h="2222500">
                  <a:moveTo>
                    <a:pt x="487900" y="1536700"/>
                  </a:moveTo>
                  <a:lnTo>
                    <a:pt x="423215" y="1536700"/>
                  </a:lnTo>
                  <a:lnTo>
                    <a:pt x="422471" y="1524000"/>
                  </a:lnTo>
                  <a:lnTo>
                    <a:pt x="488053" y="1524000"/>
                  </a:lnTo>
                  <a:lnTo>
                    <a:pt x="487900" y="1536700"/>
                  </a:lnTo>
                  <a:close/>
                </a:path>
                <a:path w="2077720" h="2222500">
                  <a:moveTo>
                    <a:pt x="592226" y="1536700"/>
                  </a:moveTo>
                  <a:lnTo>
                    <a:pt x="492096" y="1536700"/>
                  </a:lnTo>
                  <a:lnTo>
                    <a:pt x="495739" y="1524000"/>
                  </a:lnTo>
                  <a:lnTo>
                    <a:pt x="592350" y="1524000"/>
                  </a:lnTo>
                  <a:lnTo>
                    <a:pt x="592226" y="1536700"/>
                  </a:lnTo>
                  <a:close/>
                </a:path>
                <a:path w="2077720" h="2222500">
                  <a:moveTo>
                    <a:pt x="645703" y="1536700"/>
                  </a:moveTo>
                  <a:lnTo>
                    <a:pt x="594923" y="1536700"/>
                  </a:lnTo>
                  <a:lnTo>
                    <a:pt x="596268" y="1524000"/>
                  </a:lnTo>
                  <a:lnTo>
                    <a:pt x="646481" y="1524000"/>
                  </a:lnTo>
                  <a:lnTo>
                    <a:pt x="645703" y="1536700"/>
                  </a:lnTo>
                  <a:close/>
                </a:path>
                <a:path w="2077720" h="2222500">
                  <a:moveTo>
                    <a:pt x="742511" y="1536700"/>
                  </a:moveTo>
                  <a:lnTo>
                    <a:pt x="652125" y="1536700"/>
                  </a:lnTo>
                  <a:lnTo>
                    <a:pt x="650308" y="1524000"/>
                  </a:lnTo>
                  <a:lnTo>
                    <a:pt x="744913" y="1524000"/>
                  </a:lnTo>
                  <a:lnTo>
                    <a:pt x="742511" y="1536700"/>
                  </a:lnTo>
                  <a:close/>
                </a:path>
                <a:path w="2077720" h="2222500">
                  <a:moveTo>
                    <a:pt x="884500" y="1536700"/>
                  </a:moveTo>
                  <a:lnTo>
                    <a:pt x="750903" y="1536700"/>
                  </a:lnTo>
                  <a:lnTo>
                    <a:pt x="749768" y="1524000"/>
                  </a:lnTo>
                  <a:lnTo>
                    <a:pt x="884846" y="1524000"/>
                  </a:lnTo>
                  <a:lnTo>
                    <a:pt x="884500" y="1536700"/>
                  </a:lnTo>
                  <a:close/>
                </a:path>
                <a:path w="2077720" h="2222500">
                  <a:moveTo>
                    <a:pt x="1072511" y="1536700"/>
                  </a:moveTo>
                  <a:lnTo>
                    <a:pt x="888310" y="1536700"/>
                  </a:lnTo>
                  <a:lnTo>
                    <a:pt x="887589" y="1524000"/>
                  </a:lnTo>
                  <a:lnTo>
                    <a:pt x="1072341" y="1524000"/>
                  </a:lnTo>
                  <a:lnTo>
                    <a:pt x="1072511" y="1536700"/>
                  </a:lnTo>
                  <a:close/>
                </a:path>
                <a:path w="2077720" h="2222500">
                  <a:moveTo>
                    <a:pt x="1173328" y="1536700"/>
                  </a:moveTo>
                  <a:lnTo>
                    <a:pt x="1073999" y="1536700"/>
                  </a:lnTo>
                  <a:lnTo>
                    <a:pt x="1074016" y="1524000"/>
                  </a:lnTo>
                  <a:lnTo>
                    <a:pt x="1173419" y="1524000"/>
                  </a:lnTo>
                  <a:lnTo>
                    <a:pt x="1173328" y="1536700"/>
                  </a:lnTo>
                  <a:close/>
                </a:path>
                <a:path w="2077720" h="2222500">
                  <a:moveTo>
                    <a:pt x="1175361" y="1536700"/>
                  </a:moveTo>
                  <a:lnTo>
                    <a:pt x="1174072" y="1536700"/>
                  </a:lnTo>
                  <a:lnTo>
                    <a:pt x="1173436" y="1524000"/>
                  </a:lnTo>
                  <a:lnTo>
                    <a:pt x="1176059" y="1524000"/>
                  </a:lnTo>
                  <a:lnTo>
                    <a:pt x="1175361" y="1536700"/>
                  </a:lnTo>
                  <a:close/>
                </a:path>
                <a:path w="2077720" h="2222500">
                  <a:moveTo>
                    <a:pt x="1286586" y="1536700"/>
                  </a:moveTo>
                  <a:lnTo>
                    <a:pt x="1178944" y="1536700"/>
                  </a:lnTo>
                  <a:lnTo>
                    <a:pt x="1178478" y="1524000"/>
                  </a:lnTo>
                  <a:lnTo>
                    <a:pt x="1285336" y="1524000"/>
                  </a:lnTo>
                  <a:lnTo>
                    <a:pt x="1286586" y="1536700"/>
                  </a:lnTo>
                  <a:close/>
                </a:path>
                <a:path w="2077720" h="2222500">
                  <a:moveTo>
                    <a:pt x="1377585" y="1536700"/>
                  </a:moveTo>
                  <a:lnTo>
                    <a:pt x="1291457" y="1536700"/>
                  </a:lnTo>
                  <a:lnTo>
                    <a:pt x="1291469" y="1524000"/>
                  </a:lnTo>
                  <a:lnTo>
                    <a:pt x="1376239" y="1524000"/>
                  </a:lnTo>
                  <a:lnTo>
                    <a:pt x="1377585" y="1536700"/>
                  </a:lnTo>
                  <a:close/>
                </a:path>
                <a:path w="2077720" h="2222500">
                  <a:moveTo>
                    <a:pt x="1416605" y="1536700"/>
                  </a:moveTo>
                  <a:lnTo>
                    <a:pt x="1381406" y="1536700"/>
                  </a:lnTo>
                  <a:lnTo>
                    <a:pt x="1381656" y="1524000"/>
                  </a:lnTo>
                  <a:lnTo>
                    <a:pt x="1418002" y="1524000"/>
                  </a:lnTo>
                  <a:lnTo>
                    <a:pt x="1416605" y="1536700"/>
                  </a:lnTo>
                  <a:close/>
                </a:path>
                <a:path w="2077720" h="2222500">
                  <a:moveTo>
                    <a:pt x="1427820" y="1536700"/>
                  </a:moveTo>
                  <a:lnTo>
                    <a:pt x="1420097" y="1536700"/>
                  </a:lnTo>
                  <a:lnTo>
                    <a:pt x="1420983" y="1524000"/>
                  </a:lnTo>
                  <a:lnTo>
                    <a:pt x="1428041" y="1524000"/>
                  </a:lnTo>
                  <a:lnTo>
                    <a:pt x="1427820" y="1536700"/>
                  </a:lnTo>
                  <a:close/>
                </a:path>
                <a:path w="2077720" h="2222500">
                  <a:moveTo>
                    <a:pt x="1432834" y="1536700"/>
                  </a:moveTo>
                  <a:lnTo>
                    <a:pt x="1431369" y="1536700"/>
                  </a:lnTo>
                  <a:lnTo>
                    <a:pt x="1431516" y="1524000"/>
                  </a:lnTo>
                  <a:lnTo>
                    <a:pt x="1432135" y="1524000"/>
                  </a:lnTo>
                  <a:lnTo>
                    <a:pt x="1432834" y="1536700"/>
                  </a:lnTo>
                  <a:close/>
                </a:path>
                <a:path w="2077720" h="2222500">
                  <a:moveTo>
                    <a:pt x="1457721" y="1536700"/>
                  </a:moveTo>
                  <a:lnTo>
                    <a:pt x="1439273" y="1536700"/>
                  </a:lnTo>
                  <a:lnTo>
                    <a:pt x="1437950" y="1524000"/>
                  </a:lnTo>
                  <a:lnTo>
                    <a:pt x="1458516" y="1524000"/>
                  </a:lnTo>
                  <a:lnTo>
                    <a:pt x="1457721" y="1536700"/>
                  </a:lnTo>
                  <a:close/>
                </a:path>
                <a:path w="2077720" h="2222500">
                  <a:moveTo>
                    <a:pt x="1478350" y="1536700"/>
                  </a:moveTo>
                  <a:lnTo>
                    <a:pt x="1461844" y="1536700"/>
                  </a:lnTo>
                  <a:lnTo>
                    <a:pt x="1460861" y="1524000"/>
                  </a:lnTo>
                  <a:lnTo>
                    <a:pt x="1479134" y="1524000"/>
                  </a:lnTo>
                  <a:lnTo>
                    <a:pt x="1478350" y="1536700"/>
                  </a:lnTo>
                  <a:close/>
                </a:path>
                <a:path w="2077720" h="2222500">
                  <a:moveTo>
                    <a:pt x="1489542" y="1536700"/>
                  </a:moveTo>
                  <a:lnTo>
                    <a:pt x="1486629" y="1536700"/>
                  </a:lnTo>
                  <a:lnTo>
                    <a:pt x="1485913" y="1524000"/>
                  </a:lnTo>
                  <a:lnTo>
                    <a:pt x="1490036" y="1524000"/>
                  </a:lnTo>
                  <a:lnTo>
                    <a:pt x="1489542" y="1536700"/>
                  </a:lnTo>
                  <a:close/>
                </a:path>
                <a:path w="2077720" h="2222500">
                  <a:moveTo>
                    <a:pt x="1521698" y="1536700"/>
                  </a:moveTo>
                  <a:lnTo>
                    <a:pt x="1493517" y="1536700"/>
                  </a:lnTo>
                  <a:lnTo>
                    <a:pt x="1494999" y="1524000"/>
                  </a:lnTo>
                  <a:lnTo>
                    <a:pt x="1519858" y="1524000"/>
                  </a:lnTo>
                  <a:lnTo>
                    <a:pt x="1521698" y="1536700"/>
                  </a:lnTo>
                  <a:close/>
                </a:path>
                <a:path w="2077720" h="2222500">
                  <a:moveTo>
                    <a:pt x="1571808" y="1536700"/>
                  </a:moveTo>
                  <a:lnTo>
                    <a:pt x="1531413" y="1536700"/>
                  </a:lnTo>
                  <a:lnTo>
                    <a:pt x="1531578" y="1524000"/>
                  </a:lnTo>
                  <a:lnTo>
                    <a:pt x="1570769" y="1524000"/>
                  </a:lnTo>
                  <a:lnTo>
                    <a:pt x="1571808" y="1536700"/>
                  </a:lnTo>
                  <a:close/>
                </a:path>
                <a:path w="2077720" h="2222500">
                  <a:moveTo>
                    <a:pt x="1580620" y="1536700"/>
                  </a:moveTo>
                  <a:lnTo>
                    <a:pt x="1579610" y="1524000"/>
                  </a:lnTo>
                  <a:lnTo>
                    <a:pt x="1580592" y="1524000"/>
                  </a:lnTo>
                  <a:lnTo>
                    <a:pt x="1580620" y="1536700"/>
                  </a:lnTo>
                  <a:close/>
                </a:path>
                <a:path w="2077720" h="2222500">
                  <a:moveTo>
                    <a:pt x="1601130" y="1536700"/>
                  </a:moveTo>
                  <a:lnTo>
                    <a:pt x="1596593" y="1536700"/>
                  </a:lnTo>
                  <a:lnTo>
                    <a:pt x="1592090" y="1524000"/>
                  </a:lnTo>
                  <a:lnTo>
                    <a:pt x="1600613" y="1524000"/>
                  </a:lnTo>
                  <a:lnTo>
                    <a:pt x="1601130" y="1536700"/>
                  </a:lnTo>
                  <a:close/>
                </a:path>
                <a:path w="2077720" h="2222500">
                  <a:moveTo>
                    <a:pt x="1610942" y="1536700"/>
                  </a:moveTo>
                  <a:lnTo>
                    <a:pt x="1602561" y="1536700"/>
                  </a:lnTo>
                  <a:lnTo>
                    <a:pt x="1601806" y="1524000"/>
                  </a:lnTo>
                  <a:lnTo>
                    <a:pt x="1610204" y="1524000"/>
                  </a:lnTo>
                  <a:lnTo>
                    <a:pt x="1610942" y="1536700"/>
                  </a:lnTo>
                  <a:close/>
                </a:path>
                <a:path w="2077720" h="2222500">
                  <a:moveTo>
                    <a:pt x="1639083" y="1536700"/>
                  </a:moveTo>
                  <a:lnTo>
                    <a:pt x="1611692" y="1536700"/>
                  </a:lnTo>
                  <a:lnTo>
                    <a:pt x="1612719" y="1524000"/>
                  </a:lnTo>
                  <a:lnTo>
                    <a:pt x="1637669" y="1524000"/>
                  </a:lnTo>
                  <a:lnTo>
                    <a:pt x="1639083" y="1536700"/>
                  </a:lnTo>
                  <a:close/>
                </a:path>
                <a:path w="2077720" h="2222500">
                  <a:moveTo>
                    <a:pt x="1640594" y="1536700"/>
                  </a:moveTo>
                  <a:lnTo>
                    <a:pt x="1639083" y="1536700"/>
                  </a:lnTo>
                  <a:lnTo>
                    <a:pt x="1640463" y="1524000"/>
                  </a:lnTo>
                  <a:lnTo>
                    <a:pt x="1640594" y="1536700"/>
                  </a:lnTo>
                  <a:close/>
                </a:path>
                <a:path w="2077720" h="2222500">
                  <a:moveTo>
                    <a:pt x="1670240" y="1536700"/>
                  </a:moveTo>
                  <a:lnTo>
                    <a:pt x="1647192" y="1536700"/>
                  </a:lnTo>
                  <a:lnTo>
                    <a:pt x="1647640" y="1524000"/>
                  </a:lnTo>
                  <a:lnTo>
                    <a:pt x="1669751" y="1524000"/>
                  </a:lnTo>
                  <a:lnTo>
                    <a:pt x="1670240" y="1536700"/>
                  </a:lnTo>
                  <a:close/>
                </a:path>
                <a:path w="2077720" h="2222500">
                  <a:moveTo>
                    <a:pt x="1679285" y="1536700"/>
                  </a:moveTo>
                  <a:lnTo>
                    <a:pt x="1673794" y="1536700"/>
                  </a:lnTo>
                  <a:lnTo>
                    <a:pt x="1674180" y="1524000"/>
                  </a:lnTo>
                  <a:lnTo>
                    <a:pt x="1679205" y="1524000"/>
                  </a:lnTo>
                  <a:lnTo>
                    <a:pt x="1679285" y="1536700"/>
                  </a:lnTo>
                  <a:close/>
                </a:path>
                <a:path w="2077720" h="2222500">
                  <a:moveTo>
                    <a:pt x="1708738" y="1536700"/>
                  </a:moveTo>
                  <a:lnTo>
                    <a:pt x="1687217" y="1536700"/>
                  </a:lnTo>
                  <a:lnTo>
                    <a:pt x="1687853" y="1524000"/>
                  </a:lnTo>
                  <a:lnTo>
                    <a:pt x="1710458" y="1524000"/>
                  </a:lnTo>
                  <a:lnTo>
                    <a:pt x="1708738" y="1536700"/>
                  </a:lnTo>
                  <a:close/>
                </a:path>
                <a:path w="2077720" h="2222500">
                  <a:moveTo>
                    <a:pt x="1718533" y="1536700"/>
                  </a:moveTo>
                  <a:lnTo>
                    <a:pt x="1713542" y="1536700"/>
                  </a:lnTo>
                  <a:lnTo>
                    <a:pt x="1714700" y="1524000"/>
                  </a:lnTo>
                  <a:lnTo>
                    <a:pt x="1717420" y="1524000"/>
                  </a:lnTo>
                  <a:lnTo>
                    <a:pt x="1718533" y="1536700"/>
                  </a:lnTo>
                  <a:close/>
                </a:path>
                <a:path w="2077720" h="2222500">
                  <a:moveTo>
                    <a:pt x="1726539" y="1536700"/>
                  </a:moveTo>
                  <a:lnTo>
                    <a:pt x="1720185" y="1536700"/>
                  </a:lnTo>
                  <a:lnTo>
                    <a:pt x="1719208" y="1524000"/>
                  </a:lnTo>
                  <a:lnTo>
                    <a:pt x="1725608" y="1524000"/>
                  </a:lnTo>
                  <a:lnTo>
                    <a:pt x="1726539" y="1536700"/>
                  </a:lnTo>
                  <a:close/>
                </a:path>
                <a:path w="2077720" h="2222500">
                  <a:moveTo>
                    <a:pt x="1777262" y="1536700"/>
                  </a:moveTo>
                  <a:lnTo>
                    <a:pt x="1726539" y="1536700"/>
                  </a:lnTo>
                  <a:lnTo>
                    <a:pt x="1728918" y="1524000"/>
                  </a:lnTo>
                  <a:lnTo>
                    <a:pt x="1779721" y="1524000"/>
                  </a:lnTo>
                  <a:lnTo>
                    <a:pt x="1777262" y="1536700"/>
                  </a:lnTo>
                  <a:close/>
                </a:path>
                <a:path w="2077720" h="2222500">
                  <a:moveTo>
                    <a:pt x="1793525" y="1536700"/>
                  </a:moveTo>
                  <a:lnTo>
                    <a:pt x="1790118" y="1524000"/>
                  </a:lnTo>
                  <a:lnTo>
                    <a:pt x="1795098" y="1524000"/>
                  </a:lnTo>
                  <a:lnTo>
                    <a:pt x="1793525" y="1536700"/>
                  </a:lnTo>
                  <a:close/>
                </a:path>
                <a:path w="2077720" h="2222500">
                  <a:moveTo>
                    <a:pt x="1821479" y="1536700"/>
                  </a:moveTo>
                  <a:lnTo>
                    <a:pt x="1796006" y="1536700"/>
                  </a:lnTo>
                  <a:lnTo>
                    <a:pt x="1795893" y="1524000"/>
                  </a:lnTo>
                  <a:lnTo>
                    <a:pt x="1819775" y="1524000"/>
                  </a:lnTo>
                  <a:lnTo>
                    <a:pt x="1821479" y="1536700"/>
                  </a:lnTo>
                  <a:close/>
                </a:path>
                <a:path w="2077720" h="2222500">
                  <a:moveTo>
                    <a:pt x="358513" y="1549400"/>
                  </a:moveTo>
                  <a:lnTo>
                    <a:pt x="176442" y="1549400"/>
                  </a:lnTo>
                  <a:lnTo>
                    <a:pt x="177413" y="1536700"/>
                  </a:lnTo>
                  <a:lnTo>
                    <a:pt x="354666" y="1536700"/>
                  </a:lnTo>
                  <a:lnTo>
                    <a:pt x="358513" y="1549400"/>
                  </a:lnTo>
                  <a:close/>
                </a:path>
                <a:path w="2077720" h="2222500">
                  <a:moveTo>
                    <a:pt x="461905" y="1549400"/>
                  </a:moveTo>
                  <a:lnTo>
                    <a:pt x="371360" y="1549400"/>
                  </a:lnTo>
                  <a:lnTo>
                    <a:pt x="371597" y="1536700"/>
                  </a:lnTo>
                  <a:lnTo>
                    <a:pt x="461945" y="1536700"/>
                  </a:lnTo>
                  <a:lnTo>
                    <a:pt x="461905" y="1549400"/>
                  </a:lnTo>
                  <a:close/>
                </a:path>
                <a:path w="2077720" h="2222500">
                  <a:moveTo>
                    <a:pt x="494839" y="1549400"/>
                  </a:moveTo>
                  <a:lnTo>
                    <a:pt x="466573" y="1549400"/>
                  </a:lnTo>
                  <a:lnTo>
                    <a:pt x="464960" y="1536700"/>
                  </a:lnTo>
                  <a:lnTo>
                    <a:pt x="495963" y="1536700"/>
                  </a:lnTo>
                  <a:lnTo>
                    <a:pt x="494839" y="1549400"/>
                  </a:lnTo>
                  <a:close/>
                </a:path>
                <a:path w="2077720" h="2222500">
                  <a:moveTo>
                    <a:pt x="500722" y="1549400"/>
                  </a:moveTo>
                  <a:lnTo>
                    <a:pt x="497428" y="1536700"/>
                  </a:lnTo>
                  <a:lnTo>
                    <a:pt x="503757" y="1536700"/>
                  </a:lnTo>
                  <a:lnTo>
                    <a:pt x="500722" y="1549400"/>
                  </a:lnTo>
                  <a:close/>
                </a:path>
                <a:path w="2077720" h="2222500">
                  <a:moveTo>
                    <a:pt x="522219" y="1549400"/>
                  </a:moveTo>
                  <a:lnTo>
                    <a:pt x="511721" y="1549400"/>
                  </a:lnTo>
                  <a:lnTo>
                    <a:pt x="511237" y="1536700"/>
                  </a:lnTo>
                  <a:lnTo>
                    <a:pt x="520782" y="1536700"/>
                  </a:lnTo>
                  <a:lnTo>
                    <a:pt x="522219" y="1549400"/>
                  </a:lnTo>
                  <a:close/>
                </a:path>
                <a:path w="2077720" h="2222500">
                  <a:moveTo>
                    <a:pt x="535813" y="1549400"/>
                  </a:moveTo>
                  <a:lnTo>
                    <a:pt x="533081" y="1549400"/>
                  </a:lnTo>
                  <a:lnTo>
                    <a:pt x="532877" y="1536700"/>
                  </a:lnTo>
                  <a:lnTo>
                    <a:pt x="535466" y="1536700"/>
                  </a:lnTo>
                  <a:lnTo>
                    <a:pt x="535813" y="1549400"/>
                  </a:lnTo>
                  <a:close/>
                </a:path>
                <a:path w="2077720" h="2222500">
                  <a:moveTo>
                    <a:pt x="566861" y="1549400"/>
                  </a:moveTo>
                  <a:lnTo>
                    <a:pt x="544848" y="1549400"/>
                  </a:lnTo>
                  <a:lnTo>
                    <a:pt x="544511" y="1536700"/>
                  </a:lnTo>
                  <a:lnTo>
                    <a:pt x="567542" y="1536700"/>
                  </a:lnTo>
                  <a:lnTo>
                    <a:pt x="566861" y="1549400"/>
                  </a:lnTo>
                  <a:close/>
                </a:path>
                <a:path w="2077720" h="2222500">
                  <a:moveTo>
                    <a:pt x="667399" y="1549400"/>
                  </a:moveTo>
                  <a:lnTo>
                    <a:pt x="569558" y="1549400"/>
                  </a:lnTo>
                  <a:lnTo>
                    <a:pt x="568218" y="1536700"/>
                  </a:lnTo>
                  <a:lnTo>
                    <a:pt x="667865" y="1536700"/>
                  </a:lnTo>
                  <a:lnTo>
                    <a:pt x="667399" y="1549400"/>
                  </a:lnTo>
                  <a:close/>
                </a:path>
                <a:path w="2077720" h="2222500">
                  <a:moveTo>
                    <a:pt x="708305" y="1549400"/>
                  </a:moveTo>
                  <a:lnTo>
                    <a:pt x="670965" y="1549400"/>
                  </a:lnTo>
                  <a:lnTo>
                    <a:pt x="670937" y="1536700"/>
                  </a:lnTo>
                  <a:lnTo>
                    <a:pt x="708731" y="1536700"/>
                  </a:lnTo>
                  <a:lnTo>
                    <a:pt x="708305" y="1549400"/>
                  </a:lnTo>
                  <a:close/>
                </a:path>
                <a:path w="2077720" h="2222500">
                  <a:moveTo>
                    <a:pt x="751897" y="1549400"/>
                  </a:moveTo>
                  <a:lnTo>
                    <a:pt x="709782" y="1549400"/>
                  </a:lnTo>
                  <a:lnTo>
                    <a:pt x="708731" y="1536700"/>
                  </a:lnTo>
                  <a:lnTo>
                    <a:pt x="751903" y="1536700"/>
                  </a:lnTo>
                  <a:lnTo>
                    <a:pt x="751897" y="1549400"/>
                  </a:lnTo>
                  <a:close/>
                </a:path>
                <a:path w="2077720" h="2222500">
                  <a:moveTo>
                    <a:pt x="785029" y="1549400"/>
                  </a:moveTo>
                  <a:lnTo>
                    <a:pt x="754378" y="1549400"/>
                  </a:lnTo>
                  <a:lnTo>
                    <a:pt x="754162" y="1536700"/>
                  </a:lnTo>
                  <a:lnTo>
                    <a:pt x="785529" y="1536700"/>
                  </a:lnTo>
                  <a:lnTo>
                    <a:pt x="785029" y="1549400"/>
                  </a:lnTo>
                  <a:close/>
                </a:path>
                <a:path w="2077720" h="2222500">
                  <a:moveTo>
                    <a:pt x="910342" y="1549400"/>
                  </a:moveTo>
                  <a:lnTo>
                    <a:pt x="788720" y="1549400"/>
                  </a:lnTo>
                  <a:lnTo>
                    <a:pt x="788181" y="1536700"/>
                  </a:lnTo>
                  <a:lnTo>
                    <a:pt x="909007" y="1536700"/>
                  </a:lnTo>
                  <a:lnTo>
                    <a:pt x="910342" y="1549400"/>
                  </a:lnTo>
                  <a:close/>
                </a:path>
                <a:path w="2077720" h="2222500">
                  <a:moveTo>
                    <a:pt x="1083147" y="1549400"/>
                  </a:moveTo>
                  <a:lnTo>
                    <a:pt x="910342" y="1549400"/>
                  </a:lnTo>
                  <a:lnTo>
                    <a:pt x="911631" y="1536700"/>
                  </a:lnTo>
                  <a:lnTo>
                    <a:pt x="1084072" y="1536700"/>
                  </a:lnTo>
                  <a:lnTo>
                    <a:pt x="1083147" y="1549400"/>
                  </a:lnTo>
                  <a:close/>
                </a:path>
                <a:path w="2077720" h="2222500">
                  <a:moveTo>
                    <a:pt x="1142512" y="1549400"/>
                  </a:moveTo>
                  <a:lnTo>
                    <a:pt x="1100743" y="1549400"/>
                  </a:lnTo>
                  <a:lnTo>
                    <a:pt x="1100352" y="1536700"/>
                  </a:lnTo>
                  <a:lnTo>
                    <a:pt x="1144999" y="1536700"/>
                  </a:lnTo>
                  <a:lnTo>
                    <a:pt x="1142512" y="1549400"/>
                  </a:lnTo>
                  <a:close/>
                </a:path>
                <a:path w="2077720" h="2222500">
                  <a:moveTo>
                    <a:pt x="1273134" y="1549400"/>
                  </a:moveTo>
                  <a:lnTo>
                    <a:pt x="1149934" y="1549400"/>
                  </a:lnTo>
                  <a:lnTo>
                    <a:pt x="1144999" y="1536700"/>
                  </a:lnTo>
                  <a:lnTo>
                    <a:pt x="1273952" y="1536700"/>
                  </a:lnTo>
                  <a:lnTo>
                    <a:pt x="1273134" y="1549400"/>
                  </a:lnTo>
                  <a:close/>
                </a:path>
                <a:path w="2077720" h="2222500">
                  <a:moveTo>
                    <a:pt x="1329365" y="1549400"/>
                  </a:moveTo>
                  <a:lnTo>
                    <a:pt x="1281316" y="1549400"/>
                  </a:lnTo>
                  <a:lnTo>
                    <a:pt x="1280328" y="1536700"/>
                  </a:lnTo>
                  <a:lnTo>
                    <a:pt x="1330910" y="1536700"/>
                  </a:lnTo>
                  <a:lnTo>
                    <a:pt x="1329365" y="1549400"/>
                  </a:lnTo>
                  <a:close/>
                </a:path>
                <a:path w="2077720" h="2222500">
                  <a:moveTo>
                    <a:pt x="1373661" y="1549400"/>
                  </a:moveTo>
                  <a:lnTo>
                    <a:pt x="1339785" y="1549400"/>
                  </a:lnTo>
                  <a:lnTo>
                    <a:pt x="1340597" y="1536700"/>
                  </a:lnTo>
                  <a:lnTo>
                    <a:pt x="1372173" y="1536700"/>
                  </a:lnTo>
                  <a:lnTo>
                    <a:pt x="1373661" y="1549400"/>
                  </a:lnTo>
                  <a:close/>
                </a:path>
                <a:path w="2077720" h="2222500">
                  <a:moveTo>
                    <a:pt x="1385932" y="1549400"/>
                  </a:moveTo>
                  <a:lnTo>
                    <a:pt x="1384750" y="1549400"/>
                  </a:lnTo>
                  <a:lnTo>
                    <a:pt x="1384654" y="1536700"/>
                  </a:lnTo>
                  <a:lnTo>
                    <a:pt x="1388850" y="1536700"/>
                  </a:lnTo>
                  <a:lnTo>
                    <a:pt x="1385932" y="1549400"/>
                  </a:lnTo>
                  <a:close/>
                </a:path>
                <a:path w="2077720" h="2222500">
                  <a:moveTo>
                    <a:pt x="1400070" y="1549400"/>
                  </a:moveTo>
                  <a:lnTo>
                    <a:pt x="1393926" y="1549400"/>
                  </a:lnTo>
                  <a:lnTo>
                    <a:pt x="1393012" y="1536700"/>
                  </a:lnTo>
                  <a:lnTo>
                    <a:pt x="1399752" y="1536700"/>
                  </a:lnTo>
                  <a:lnTo>
                    <a:pt x="1400070" y="1549400"/>
                  </a:lnTo>
                  <a:close/>
                </a:path>
                <a:path w="2077720" h="2222500">
                  <a:moveTo>
                    <a:pt x="1472496" y="1549400"/>
                  </a:moveTo>
                  <a:lnTo>
                    <a:pt x="1407145" y="1549400"/>
                  </a:lnTo>
                  <a:lnTo>
                    <a:pt x="1407026" y="1536700"/>
                  </a:lnTo>
                  <a:lnTo>
                    <a:pt x="1468720" y="1536700"/>
                  </a:lnTo>
                  <a:lnTo>
                    <a:pt x="1472496" y="1549400"/>
                  </a:lnTo>
                  <a:close/>
                </a:path>
                <a:path w="2077720" h="2222500">
                  <a:moveTo>
                    <a:pt x="1489247" y="1549400"/>
                  </a:moveTo>
                  <a:lnTo>
                    <a:pt x="1475795" y="1549400"/>
                  </a:lnTo>
                  <a:lnTo>
                    <a:pt x="1476414" y="1536700"/>
                  </a:lnTo>
                  <a:lnTo>
                    <a:pt x="1490360" y="1536700"/>
                  </a:lnTo>
                  <a:lnTo>
                    <a:pt x="1489247" y="1549400"/>
                  </a:lnTo>
                  <a:close/>
                </a:path>
                <a:path w="2077720" h="2222500">
                  <a:moveTo>
                    <a:pt x="1503323" y="1549400"/>
                  </a:moveTo>
                  <a:lnTo>
                    <a:pt x="1493687" y="1549400"/>
                  </a:lnTo>
                  <a:lnTo>
                    <a:pt x="1492307" y="1536700"/>
                  </a:lnTo>
                  <a:lnTo>
                    <a:pt x="1504317" y="1536700"/>
                  </a:lnTo>
                  <a:lnTo>
                    <a:pt x="1503323" y="1549400"/>
                  </a:lnTo>
                  <a:close/>
                </a:path>
                <a:path w="2077720" h="2222500">
                  <a:moveTo>
                    <a:pt x="1519154" y="1549400"/>
                  </a:moveTo>
                  <a:lnTo>
                    <a:pt x="1508655" y="1549400"/>
                  </a:lnTo>
                  <a:lnTo>
                    <a:pt x="1504317" y="1536700"/>
                  </a:lnTo>
                  <a:lnTo>
                    <a:pt x="1521834" y="1536700"/>
                  </a:lnTo>
                  <a:lnTo>
                    <a:pt x="1519154" y="1549400"/>
                  </a:lnTo>
                  <a:close/>
                </a:path>
                <a:path w="2077720" h="2222500">
                  <a:moveTo>
                    <a:pt x="1536274" y="1549400"/>
                  </a:moveTo>
                  <a:lnTo>
                    <a:pt x="1524542" y="1549400"/>
                  </a:lnTo>
                  <a:lnTo>
                    <a:pt x="1521834" y="1536700"/>
                  </a:lnTo>
                  <a:lnTo>
                    <a:pt x="1535462" y="1536700"/>
                  </a:lnTo>
                  <a:lnTo>
                    <a:pt x="1536274" y="1549400"/>
                  </a:lnTo>
                  <a:close/>
                </a:path>
                <a:path w="2077720" h="2222500">
                  <a:moveTo>
                    <a:pt x="1544456" y="1549400"/>
                  </a:moveTo>
                  <a:lnTo>
                    <a:pt x="1539578" y="1549400"/>
                  </a:lnTo>
                  <a:lnTo>
                    <a:pt x="1541236" y="1536700"/>
                  </a:lnTo>
                  <a:lnTo>
                    <a:pt x="1545001" y="1536700"/>
                  </a:lnTo>
                  <a:lnTo>
                    <a:pt x="1544456" y="1549400"/>
                  </a:lnTo>
                  <a:close/>
                </a:path>
                <a:path w="2077720" h="2222500">
                  <a:moveTo>
                    <a:pt x="1550889" y="1549400"/>
                  </a:moveTo>
                  <a:lnTo>
                    <a:pt x="1546562" y="1549400"/>
                  </a:lnTo>
                  <a:lnTo>
                    <a:pt x="1545819" y="1536700"/>
                  </a:lnTo>
                  <a:lnTo>
                    <a:pt x="1552632" y="1536700"/>
                  </a:lnTo>
                  <a:lnTo>
                    <a:pt x="1550889" y="1549400"/>
                  </a:lnTo>
                  <a:close/>
                </a:path>
                <a:path w="2077720" h="2222500">
                  <a:moveTo>
                    <a:pt x="1568213" y="1549400"/>
                  </a:moveTo>
                  <a:lnTo>
                    <a:pt x="1555091" y="1549400"/>
                  </a:lnTo>
                  <a:lnTo>
                    <a:pt x="1556397" y="1536700"/>
                  </a:lnTo>
                  <a:lnTo>
                    <a:pt x="1569673" y="1536700"/>
                  </a:lnTo>
                  <a:lnTo>
                    <a:pt x="1568213" y="1549400"/>
                  </a:lnTo>
                  <a:close/>
                </a:path>
                <a:path w="2077720" h="2222500">
                  <a:moveTo>
                    <a:pt x="1590711" y="1549400"/>
                  </a:moveTo>
                  <a:lnTo>
                    <a:pt x="1575459" y="1549400"/>
                  </a:lnTo>
                  <a:lnTo>
                    <a:pt x="1577696" y="1536700"/>
                  </a:lnTo>
                  <a:lnTo>
                    <a:pt x="1592573" y="1536700"/>
                  </a:lnTo>
                  <a:lnTo>
                    <a:pt x="1590711" y="1549400"/>
                  </a:lnTo>
                  <a:close/>
                </a:path>
                <a:path w="2077720" h="2222500">
                  <a:moveTo>
                    <a:pt x="1596230" y="1549400"/>
                  </a:moveTo>
                  <a:lnTo>
                    <a:pt x="1595327" y="1549400"/>
                  </a:lnTo>
                  <a:lnTo>
                    <a:pt x="1596315" y="1536700"/>
                  </a:lnTo>
                  <a:lnTo>
                    <a:pt x="1597082" y="1536700"/>
                  </a:lnTo>
                  <a:lnTo>
                    <a:pt x="1596230" y="1549400"/>
                  </a:lnTo>
                  <a:close/>
                </a:path>
                <a:path w="2077720" h="2222500">
                  <a:moveTo>
                    <a:pt x="1607335" y="1542057"/>
                  </a:moveTo>
                  <a:lnTo>
                    <a:pt x="1607433" y="1536700"/>
                  </a:lnTo>
                  <a:lnTo>
                    <a:pt x="1608046" y="1536700"/>
                  </a:lnTo>
                  <a:lnTo>
                    <a:pt x="1607335" y="1542057"/>
                  </a:lnTo>
                  <a:close/>
                </a:path>
                <a:path w="2077720" h="2222500">
                  <a:moveTo>
                    <a:pt x="1615487" y="1548546"/>
                  </a:moveTo>
                  <a:lnTo>
                    <a:pt x="1613861" y="1536700"/>
                  </a:lnTo>
                  <a:lnTo>
                    <a:pt x="1618040" y="1536700"/>
                  </a:lnTo>
                  <a:lnTo>
                    <a:pt x="1615487" y="1548546"/>
                  </a:lnTo>
                  <a:close/>
                </a:path>
                <a:path w="2077720" h="2222500">
                  <a:moveTo>
                    <a:pt x="1639038" y="1549400"/>
                  </a:moveTo>
                  <a:lnTo>
                    <a:pt x="1620862" y="1549400"/>
                  </a:lnTo>
                  <a:lnTo>
                    <a:pt x="1619459" y="1536700"/>
                  </a:lnTo>
                  <a:lnTo>
                    <a:pt x="1638118" y="1536700"/>
                  </a:lnTo>
                  <a:lnTo>
                    <a:pt x="1639038" y="1549400"/>
                  </a:lnTo>
                  <a:close/>
                </a:path>
                <a:path w="2077720" h="2222500">
                  <a:moveTo>
                    <a:pt x="1687115" y="1549400"/>
                  </a:moveTo>
                  <a:lnTo>
                    <a:pt x="1640185" y="1549400"/>
                  </a:lnTo>
                  <a:lnTo>
                    <a:pt x="1641224" y="1536700"/>
                  </a:lnTo>
                  <a:lnTo>
                    <a:pt x="1687916" y="1536700"/>
                  </a:lnTo>
                  <a:lnTo>
                    <a:pt x="1687115" y="1549400"/>
                  </a:lnTo>
                  <a:close/>
                </a:path>
                <a:path w="2077720" h="2222500">
                  <a:moveTo>
                    <a:pt x="1725267" y="1549400"/>
                  </a:moveTo>
                  <a:lnTo>
                    <a:pt x="1706427" y="1549400"/>
                  </a:lnTo>
                  <a:lnTo>
                    <a:pt x="1706359" y="1536700"/>
                  </a:lnTo>
                  <a:lnTo>
                    <a:pt x="1726352" y="1536700"/>
                  </a:lnTo>
                  <a:lnTo>
                    <a:pt x="1725267" y="1549400"/>
                  </a:lnTo>
                  <a:close/>
                </a:path>
                <a:path w="2077720" h="2222500">
                  <a:moveTo>
                    <a:pt x="1737742" y="1549400"/>
                  </a:moveTo>
                  <a:lnTo>
                    <a:pt x="1734051" y="1549400"/>
                  </a:lnTo>
                  <a:lnTo>
                    <a:pt x="1733591" y="1536700"/>
                  </a:lnTo>
                  <a:lnTo>
                    <a:pt x="1738316" y="1536700"/>
                  </a:lnTo>
                  <a:lnTo>
                    <a:pt x="1737742" y="1549400"/>
                  </a:lnTo>
                  <a:close/>
                </a:path>
                <a:path w="2077720" h="2222500">
                  <a:moveTo>
                    <a:pt x="1757843" y="1549400"/>
                  </a:moveTo>
                  <a:lnTo>
                    <a:pt x="1742092" y="1549400"/>
                  </a:lnTo>
                  <a:lnTo>
                    <a:pt x="1742228" y="1536700"/>
                  </a:lnTo>
                  <a:lnTo>
                    <a:pt x="1757559" y="1536700"/>
                  </a:lnTo>
                  <a:lnTo>
                    <a:pt x="1757843" y="1549400"/>
                  </a:lnTo>
                  <a:close/>
                </a:path>
                <a:path w="2077720" h="2222500">
                  <a:moveTo>
                    <a:pt x="1781635" y="1549400"/>
                  </a:moveTo>
                  <a:lnTo>
                    <a:pt x="1761880" y="1549400"/>
                  </a:lnTo>
                  <a:lnTo>
                    <a:pt x="1762528" y="1536700"/>
                  </a:lnTo>
                  <a:lnTo>
                    <a:pt x="1777456" y="1536700"/>
                  </a:lnTo>
                  <a:lnTo>
                    <a:pt x="1781635" y="1549400"/>
                  </a:lnTo>
                  <a:close/>
                </a:path>
                <a:path w="2077720" h="2222500">
                  <a:moveTo>
                    <a:pt x="1806233" y="1549400"/>
                  </a:moveTo>
                  <a:lnTo>
                    <a:pt x="1804120" y="1549400"/>
                  </a:lnTo>
                  <a:lnTo>
                    <a:pt x="1803053" y="1536700"/>
                  </a:lnTo>
                  <a:lnTo>
                    <a:pt x="1806630" y="1536700"/>
                  </a:lnTo>
                  <a:lnTo>
                    <a:pt x="1806233" y="1549400"/>
                  </a:lnTo>
                  <a:close/>
                </a:path>
                <a:path w="2077720" h="2222500">
                  <a:moveTo>
                    <a:pt x="1825664" y="1549400"/>
                  </a:moveTo>
                  <a:lnTo>
                    <a:pt x="1811190" y="1549400"/>
                  </a:lnTo>
                  <a:lnTo>
                    <a:pt x="1811758" y="1536700"/>
                  </a:lnTo>
                  <a:lnTo>
                    <a:pt x="1825652" y="1536700"/>
                  </a:lnTo>
                  <a:lnTo>
                    <a:pt x="1825664" y="1549400"/>
                  </a:lnTo>
                  <a:close/>
                </a:path>
                <a:path w="2077720" h="2222500">
                  <a:moveTo>
                    <a:pt x="1833511" y="1549400"/>
                  </a:moveTo>
                  <a:lnTo>
                    <a:pt x="1827799" y="1549400"/>
                  </a:lnTo>
                  <a:lnTo>
                    <a:pt x="1825788" y="1536700"/>
                  </a:lnTo>
                  <a:lnTo>
                    <a:pt x="1832966" y="1536700"/>
                  </a:lnTo>
                  <a:lnTo>
                    <a:pt x="1833511" y="1549400"/>
                  </a:lnTo>
                  <a:close/>
                </a:path>
                <a:path w="2077720" h="2222500">
                  <a:moveTo>
                    <a:pt x="1854776" y="1549400"/>
                  </a:moveTo>
                  <a:lnTo>
                    <a:pt x="1835277" y="1549400"/>
                  </a:lnTo>
                  <a:lnTo>
                    <a:pt x="1834147" y="1536700"/>
                  </a:lnTo>
                  <a:lnTo>
                    <a:pt x="1854452" y="1536700"/>
                  </a:lnTo>
                  <a:lnTo>
                    <a:pt x="1854776" y="1549400"/>
                  </a:lnTo>
                  <a:close/>
                </a:path>
                <a:path w="2077720" h="2222500">
                  <a:moveTo>
                    <a:pt x="1868250" y="1549400"/>
                  </a:moveTo>
                  <a:lnTo>
                    <a:pt x="1861669" y="1549400"/>
                  </a:lnTo>
                  <a:lnTo>
                    <a:pt x="1860647" y="1536700"/>
                  </a:lnTo>
                  <a:lnTo>
                    <a:pt x="1868125" y="1536700"/>
                  </a:lnTo>
                  <a:lnTo>
                    <a:pt x="1868250" y="1549400"/>
                  </a:lnTo>
                  <a:close/>
                </a:path>
                <a:path w="2077720" h="2222500">
                  <a:moveTo>
                    <a:pt x="1918667" y="1549400"/>
                  </a:moveTo>
                  <a:lnTo>
                    <a:pt x="1870811" y="1549400"/>
                  </a:lnTo>
                  <a:lnTo>
                    <a:pt x="1871146" y="1536700"/>
                  </a:lnTo>
                  <a:lnTo>
                    <a:pt x="1919717" y="1536700"/>
                  </a:lnTo>
                  <a:lnTo>
                    <a:pt x="1918667" y="1549400"/>
                  </a:lnTo>
                  <a:close/>
                </a:path>
                <a:path w="2077720" h="2222500">
                  <a:moveTo>
                    <a:pt x="1955479" y="1549400"/>
                  </a:moveTo>
                  <a:lnTo>
                    <a:pt x="1925350" y="1549400"/>
                  </a:lnTo>
                  <a:lnTo>
                    <a:pt x="1924129" y="1536700"/>
                  </a:lnTo>
                  <a:lnTo>
                    <a:pt x="1955905" y="1536700"/>
                  </a:lnTo>
                  <a:lnTo>
                    <a:pt x="1955479" y="1549400"/>
                  </a:lnTo>
                  <a:close/>
                </a:path>
                <a:path w="2077720" h="2222500">
                  <a:moveTo>
                    <a:pt x="1979123" y="1549400"/>
                  </a:moveTo>
                  <a:lnTo>
                    <a:pt x="1964240" y="1549400"/>
                  </a:lnTo>
                  <a:lnTo>
                    <a:pt x="1964479" y="1536700"/>
                  </a:lnTo>
                  <a:lnTo>
                    <a:pt x="1982809" y="1536700"/>
                  </a:lnTo>
                  <a:lnTo>
                    <a:pt x="1979123" y="1549400"/>
                  </a:lnTo>
                  <a:close/>
                </a:path>
                <a:path w="2077720" h="2222500">
                  <a:moveTo>
                    <a:pt x="1607200" y="1549400"/>
                  </a:moveTo>
                  <a:lnTo>
                    <a:pt x="1606360" y="1549400"/>
                  </a:lnTo>
                  <a:lnTo>
                    <a:pt x="1607335" y="1542057"/>
                  </a:lnTo>
                  <a:lnTo>
                    <a:pt x="1607200" y="1549400"/>
                  </a:lnTo>
                  <a:close/>
                </a:path>
                <a:path w="2077720" h="2222500">
                  <a:moveTo>
                    <a:pt x="1615604" y="1549400"/>
                  </a:moveTo>
                  <a:lnTo>
                    <a:pt x="1615303" y="1549400"/>
                  </a:lnTo>
                  <a:lnTo>
                    <a:pt x="1615487" y="1548546"/>
                  </a:lnTo>
                  <a:lnTo>
                    <a:pt x="1615604" y="1549400"/>
                  </a:lnTo>
                  <a:close/>
                </a:path>
                <a:path w="2077720" h="2222500">
                  <a:moveTo>
                    <a:pt x="227595" y="1562100"/>
                  </a:moveTo>
                  <a:lnTo>
                    <a:pt x="188868" y="1562100"/>
                  </a:lnTo>
                  <a:lnTo>
                    <a:pt x="189468" y="1549400"/>
                  </a:lnTo>
                  <a:lnTo>
                    <a:pt x="227065" y="1549400"/>
                  </a:lnTo>
                  <a:lnTo>
                    <a:pt x="227595" y="1562100"/>
                  </a:lnTo>
                  <a:close/>
                </a:path>
                <a:path w="2077720" h="2222500">
                  <a:moveTo>
                    <a:pt x="269743" y="1562100"/>
                  </a:moveTo>
                  <a:lnTo>
                    <a:pt x="236779" y="1562100"/>
                  </a:lnTo>
                  <a:lnTo>
                    <a:pt x="236304" y="1549400"/>
                  </a:lnTo>
                  <a:lnTo>
                    <a:pt x="263503" y="1549400"/>
                  </a:lnTo>
                  <a:lnTo>
                    <a:pt x="269743" y="1562100"/>
                  </a:lnTo>
                  <a:close/>
                </a:path>
                <a:path w="2077720" h="2222500">
                  <a:moveTo>
                    <a:pt x="313880" y="1562100"/>
                  </a:moveTo>
                  <a:lnTo>
                    <a:pt x="273120" y="1562100"/>
                  </a:lnTo>
                  <a:lnTo>
                    <a:pt x="273354" y="1549400"/>
                  </a:lnTo>
                  <a:lnTo>
                    <a:pt x="313124" y="1549400"/>
                  </a:lnTo>
                  <a:lnTo>
                    <a:pt x="313880" y="1562100"/>
                  </a:lnTo>
                  <a:close/>
                </a:path>
                <a:path w="2077720" h="2222500">
                  <a:moveTo>
                    <a:pt x="324657" y="1562100"/>
                  </a:moveTo>
                  <a:lnTo>
                    <a:pt x="319626" y="1562100"/>
                  </a:lnTo>
                  <a:lnTo>
                    <a:pt x="319149" y="1549400"/>
                  </a:lnTo>
                  <a:lnTo>
                    <a:pt x="325305" y="1549400"/>
                  </a:lnTo>
                  <a:lnTo>
                    <a:pt x="324657" y="1562100"/>
                  </a:lnTo>
                  <a:close/>
                </a:path>
                <a:path w="2077720" h="2222500">
                  <a:moveTo>
                    <a:pt x="352855" y="1562100"/>
                  </a:moveTo>
                  <a:lnTo>
                    <a:pt x="338229" y="1562100"/>
                  </a:lnTo>
                  <a:lnTo>
                    <a:pt x="333247" y="1549400"/>
                  </a:lnTo>
                  <a:lnTo>
                    <a:pt x="350232" y="1549400"/>
                  </a:lnTo>
                  <a:lnTo>
                    <a:pt x="352855" y="1562100"/>
                  </a:lnTo>
                  <a:close/>
                </a:path>
                <a:path w="2077720" h="2222500">
                  <a:moveTo>
                    <a:pt x="465589" y="1562100"/>
                  </a:moveTo>
                  <a:lnTo>
                    <a:pt x="364109" y="1562100"/>
                  </a:lnTo>
                  <a:lnTo>
                    <a:pt x="363883" y="1549400"/>
                  </a:lnTo>
                  <a:lnTo>
                    <a:pt x="466931" y="1549400"/>
                  </a:lnTo>
                  <a:lnTo>
                    <a:pt x="465589" y="1562100"/>
                  </a:lnTo>
                  <a:close/>
                </a:path>
                <a:path w="2077720" h="2222500">
                  <a:moveTo>
                    <a:pt x="511255" y="1562100"/>
                  </a:moveTo>
                  <a:lnTo>
                    <a:pt x="478059" y="1562100"/>
                  </a:lnTo>
                  <a:lnTo>
                    <a:pt x="477588" y="1549400"/>
                  </a:lnTo>
                  <a:lnTo>
                    <a:pt x="511418" y="1549400"/>
                  </a:lnTo>
                  <a:lnTo>
                    <a:pt x="511255" y="1562100"/>
                  </a:lnTo>
                  <a:close/>
                </a:path>
                <a:path w="2077720" h="2222500">
                  <a:moveTo>
                    <a:pt x="526370" y="1562100"/>
                  </a:moveTo>
                  <a:lnTo>
                    <a:pt x="517943" y="1562100"/>
                  </a:lnTo>
                  <a:lnTo>
                    <a:pt x="520078" y="1549400"/>
                  </a:lnTo>
                  <a:lnTo>
                    <a:pt x="525609" y="1549400"/>
                  </a:lnTo>
                  <a:lnTo>
                    <a:pt x="526370" y="1562100"/>
                  </a:lnTo>
                  <a:close/>
                </a:path>
                <a:path w="2077720" h="2222500">
                  <a:moveTo>
                    <a:pt x="564260" y="1562100"/>
                  </a:moveTo>
                  <a:lnTo>
                    <a:pt x="529862" y="1562100"/>
                  </a:lnTo>
                  <a:lnTo>
                    <a:pt x="530447" y="1549400"/>
                  </a:lnTo>
                  <a:lnTo>
                    <a:pt x="565373" y="1549400"/>
                  </a:lnTo>
                  <a:lnTo>
                    <a:pt x="564260" y="1562100"/>
                  </a:lnTo>
                  <a:close/>
                </a:path>
                <a:path w="2077720" h="2222500">
                  <a:moveTo>
                    <a:pt x="603162" y="1562100"/>
                  </a:moveTo>
                  <a:lnTo>
                    <a:pt x="570347" y="1562100"/>
                  </a:lnTo>
                  <a:lnTo>
                    <a:pt x="569672" y="1549400"/>
                  </a:lnTo>
                  <a:lnTo>
                    <a:pt x="602759" y="1549400"/>
                  </a:lnTo>
                  <a:lnTo>
                    <a:pt x="603162" y="1562100"/>
                  </a:lnTo>
                  <a:close/>
                </a:path>
                <a:path w="2077720" h="2222500">
                  <a:moveTo>
                    <a:pt x="607171" y="1562100"/>
                  </a:moveTo>
                  <a:lnTo>
                    <a:pt x="606177" y="1562100"/>
                  </a:lnTo>
                  <a:lnTo>
                    <a:pt x="606625" y="1549400"/>
                  </a:lnTo>
                  <a:lnTo>
                    <a:pt x="606926" y="1549400"/>
                  </a:lnTo>
                  <a:lnTo>
                    <a:pt x="607171" y="1562100"/>
                  </a:lnTo>
                  <a:close/>
                </a:path>
                <a:path w="2077720" h="2222500">
                  <a:moveTo>
                    <a:pt x="692463" y="1562100"/>
                  </a:moveTo>
                  <a:lnTo>
                    <a:pt x="610526" y="1562100"/>
                  </a:lnTo>
                  <a:lnTo>
                    <a:pt x="610918" y="1549400"/>
                  </a:lnTo>
                  <a:lnTo>
                    <a:pt x="691821" y="1549400"/>
                  </a:lnTo>
                  <a:lnTo>
                    <a:pt x="692463" y="1562100"/>
                  </a:lnTo>
                  <a:close/>
                </a:path>
                <a:path w="2077720" h="2222500">
                  <a:moveTo>
                    <a:pt x="704001" y="1562100"/>
                  </a:moveTo>
                  <a:lnTo>
                    <a:pt x="697585" y="1562100"/>
                  </a:lnTo>
                  <a:lnTo>
                    <a:pt x="695438" y="1549400"/>
                  </a:lnTo>
                  <a:lnTo>
                    <a:pt x="703200" y="1549400"/>
                  </a:lnTo>
                  <a:lnTo>
                    <a:pt x="704001" y="1562100"/>
                  </a:lnTo>
                  <a:close/>
                </a:path>
                <a:path w="2077720" h="2222500">
                  <a:moveTo>
                    <a:pt x="741920" y="1562100"/>
                  </a:moveTo>
                  <a:lnTo>
                    <a:pt x="714892" y="1562100"/>
                  </a:lnTo>
                  <a:lnTo>
                    <a:pt x="709804" y="1549400"/>
                  </a:lnTo>
                  <a:lnTo>
                    <a:pt x="743862" y="1549400"/>
                  </a:lnTo>
                  <a:lnTo>
                    <a:pt x="741920" y="1562100"/>
                  </a:lnTo>
                  <a:close/>
                </a:path>
                <a:path w="2077720" h="2222500">
                  <a:moveTo>
                    <a:pt x="1047715" y="1562100"/>
                  </a:moveTo>
                  <a:lnTo>
                    <a:pt x="756235" y="1562100"/>
                  </a:lnTo>
                  <a:lnTo>
                    <a:pt x="752175" y="1549400"/>
                  </a:lnTo>
                  <a:lnTo>
                    <a:pt x="1045137" y="1549400"/>
                  </a:lnTo>
                  <a:lnTo>
                    <a:pt x="1047715" y="1562100"/>
                  </a:lnTo>
                  <a:close/>
                </a:path>
                <a:path w="2077720" h="2222500">
                  <a:moveTo>
                    <a:pt x="1086326" y="1562100"/>
                  </a:moveTo>
                  <a:lnTo>
                    <a:pt x="1055096" y="1562100"/>
                  </a:lnTo>
                  <a:lnTo>
                    <a:pt x="1053257" y="1549400"/>
                  </a:lnTo>
                  <a:lnTo>
                    <a:pt x="1085191" y="1549400"/>
                  </a:lnTo>
                  <a:lnTo>
                    <a:pt x="1086326" y="1562100"/>
                  </a:lnTo>
                  <a:close/>
                </a:path>
                <a:path w="2077720" h="2222500">
                  <a:moveTo>
                    <a:pt x="1130162" y="1562100"/>
                  </a:moveTo>
                  <a:lnTo>
                    <a:pt x="1098296" y="1562100"/>
                  </a:lnTo>
                  <a:lnTo>
                    <a:pt x="1100176" y="1549400"/>
                  </a:lnTo>
                  <a:lnTo>
                    <a:pt x="1130588" y="1549400"/>
                  </a:lnTo>
                  <a:lnTo>
                    <a:pt x="1130162" y="1562100"/>
                  </a:lnTo>
                  <a:close/>
                </a:path>
                <a:path w="2077720" h="2222500">
                  <a:moveTo>
                    <a:pt x="1148412" y="1562100"/>
                  </a:moveTo>
                  <a:lnTo>
                    <a:pt x="1133370" y="1562100"/>
                  </a:lnTo>
                  <a:lnTo>
                    <a:pt x="1132036" y="1549400"/>
                  </a:lnTo>
                  <a:lnTo>
                    <a:pt x="1146567" y="1549400"/>
                  </a:lnTo>
                  <a:lnTo>
                    <a:pt x="1148412" y="1562100"/>
                  </a:lnTo>
                  <a:close/>
                </a:path>
                <a:path w="2077720" h="2222500">
                  <a:moveTo>
                    <a:pt x="1191106" y="1562100"/>
                  </a:moveTo>
                  <a:lnTo>
                    <a:pt x="1159967" y="1562100"/>
                  </a:lnTo>
                  <a:lnTo>
                    <a:pt x="1159910" y="1549400"/>
                  </a:lnTo>
                  <a:lnTo>
                    <a:pt x="1189908" y="1549400"/>
                  </a:lnTo>
                  <a:lnTo>
                    <a:pt x="1191106" y="1562100"/>
                  </a:lnTo>
                  <a:close/>
                </a:path>
                <a:path w="2077720" h="2222500">
                  <a:moveTo>
                    <a:pt x="1254288" y="1562100"/>
                  </a:moveTo>
                  <a:lnTo>
                    <a:pt x="1193077" y="1562100"/>
                  </a:lnTo>
                  <a:lnTo>
                    <a:pt x="1194150" y="1549400"/>
                  </a:lnTo>
                  <a:lnTo>
                    <a:pt x="1251920" y="1549400"/>
                  </a:lnTo>
                  <a:lnTo>
                    <a:pt x="1254288" y="1562100"/>
                  </a:lnTo>
                  <a:close/>
                </a:path>
                <a:path w="2077720" h="2222500">
                  <a:moveTo>
                    <a:pt x="1257030" y="1562100"/>
                  </a:moveTo>
                  <a:lnTo>
                    <a:pt x="1255554" y="1562100"/>
                  </a:lnTo>
                  <a:lnTo>
                    <a:pt x="1256661" y="1549400"/>
                  </a:lnTo>
                  <a:lnTo>
                    <a:pt x="1258405" y="1549400"/>
                  </a:lnTo>
                  <a:lnTo>
                    <a:pt x="1257030" y="1562100"/>
                  </a:lnTo>
                  <a:close/>
                </a:path>
                <a:path w="2077720" h="2222500">
                  <a:moveTo>
                    <a:pt x="1341959" y="1562100"/>
                  </a:moveTo>
                  <a:lnTo>
                    <a:pt x="1265815" y="1562100"/>
                  </a:lnTo>
                  <a:lnTo>
                    <a:pt x="1264350" y="1549400"/>
                  </a:lnTo>
                  <a:lnTo>
                    <a:pt x="1341886" y="1549400"/>
                  </a:lnTo>
                  <a:lnTo>
                    <a:pt x="1341959" y="1562100"/>
                  </a:lnTo>
                  <a:close/>
                </a:path>
                <a:path w="2077720" h="2222500">
                  <a:moveTo>
                    <a:pt x="1357012" y="1562100"/>
                  </a:moveTo>
                  <a:lnTo>
                    <a:pt x="1351067" y="1562100"/>
                  </a:lnTo>
                  <a:lnTo>
                    <a:pt x="1350494" y="1549400"/>
                  </a:lnTo>
                  <a:lnTo>
                    <a:pt x="1359437" y="1549400"/>
                  </a:lnTo>
                  <a:lnTo>
                    <a:pt x="1357012" y="1562100"/>
                  </a:lnTo>
                  <a:close/>
                </a:path>
                <a:path w="2077720" h="2222500">
                  <a:moveTo>
                    <a:pt x="1393381" y="1562100"/>
                  </a:moveTo>
                  <a:lnTo>
                    <a:pt x="1365746" y="1562100"/>
                  </a:lnTo>
                  <a:lnTo>
                    <a:pt x="1364547" y="1549400"/>
                  </a:lnTo>
                  <a:lnTo>
                    <a:pt x="1392660" y="1549400"/>
                  </a:lnTo>
                  <a:lnTo>
                    <a:pt x="1393381" y="1562100"/>
                  </a:lnTo>
                  <a:close/>
                </a:path>
                <a:path w="2077720" h="2222500">
                  <a:moveTo>
                    <a:pt x="1448312" y="1562100"/>
                  </a:moveTo>
                  <a:lnTo>
                    <a:pt x="1395573" y="1562100"/>
                  </a:lnTo>
                  <a:lnTo>
                    <a:pt x="1396663" y="1549400"/>
                  </a:lnTo>
                  <a:lnTo>
                    <a:pt x="1450198" y="1549400"/>
                  </a:lnTo>
                  <a:lnTo>
                    <a:pt x="1448312" y="1562100"/>
                  </a:lnTo>
                  <a:close/>
                </a:path>
                <a:path w="2077720" h="2222500">
                  <a:moveTo>
                    <a:pt x="1494868" y="1562100"/>
                  </a:moveTo>
                  <a:lnTo>
                    <a:pt x="1458948" y="1562100"/>
                  </a:lnTo>
                  <a:lnTo>
                    <a:pt x="1457948" y="1549400"/>
                  </a:lnTo>
                  <a:lnTo>
                    <a:pt x="1493891" y="1549400"/>
                  </a:lnTo>
                  <a:lnTo>
                    <a:pt x="1494868" y="1562100"/>
                  </a:lnTo>
                  <a:close/>
                </a:path>
                <a:path w="2077720" h="2222500">
                  <a:moveTo>
                    <a:pt x="1499490" y="1562100"/>
                  </a:moveTo>
                  <a:lnTo>
                    <a:pt x="1496645" y="1562100"/>
                  </a:lnTo>
                  <a:lnTo>
                    <a:pt x="1496770" y="1549400"/>
                  </a:lnTo>
                  <a:lnTo>
                    <a:pt x="1498292" y="1549400"/>
                  </a:lnTo>
                  <a:lnTo>
                    <a:pt x="1499490" y="1562100"/>
                  </a:lnTo>
                  <a:close/>
                </a:path>
                <a:path w="2077720" h="2222500">
                  <a:moveTo>
                    <a:pt x="1516474" y="1562100"/>
                  </a:moveTo>
                  <a:lnTo>
                    <a:pt x="1513816" y="1562100"/>
                  </a:lnTo>
                  <a:lnTo>
                    <a:pt x="1513328" y="1549400"/>
                  </a:lnTo>
                  <a:lnTo>
                    <a:pt x="1519205" y="1549400"/>
                  </a:lnTo>
                  <a:lnTo>
                    <a:pt x="1516474" y="1562100"/>
                  </a:lnTo>
                  <a:close/>
                </a:path>
                <a:path w="2077720" h="2222500">
                  <a:moveTo>
                    <a:pt x="1525559" y="1562100"/>
                  </a:moveTo>
                  <a:lnTo>
                    <a:pt x="1521766" y="1562100"/>
                  </a:lnTo>
                  <a:lnTo>
                    <a:pt x="1519205" y="1549400"/>
                  </a:lnTo>
                  <a:lnTo>
                    <a:pt x="1526269" y="1549400"/>
                  </a:lnTo>
                  <a:lnTo>
                    <a:pt x="1525559" y="1562100"/>
                  </a:lnTo>
                  <a:close/>
                </a:path>
                <a:path w="2077720" h="2222500">
                  <a:moveTo>
                    <a:pt x="1533486" y="1562100"/>
                  </a:moveTo>
                  <a:lnTo>
                    <a:pt x="1531566" y="1562100"/>
                  </a:lnTo>
                  <a:lnTo>
                    <a:pt x="1530470" y="1549400"/>
                  </a:lnTo>
                  <a:lnTo>
                    <a:pt x="1534036" y="1549400"/>
                  </a:lnTo>
                  <a:lnTo>
                    <a:pt x="1533486" y="1562100"/>
                  </a:lnTo>
                  <a:close/>
                </a:path>
                <a:path w="2077720" h="2222500">
                  <a:moveTo>
                    <a:pt x="1564108" y="1562100"/>
                  </a:moveTo>
                  <a:lnTo>
                    <a:pt x="1546347" y="1562100"/>
                  </a:lnTo>
                  <a:lnTo>
                    <a:pt x="1547783" y="1549400"/>
                  </a:lnTo>
                  <a:lnTo>
                    <a:pt x="1564568" y="1549400"/>
                  </a:lnTo>
                  <a:lnTo>
                    <a:pt x="1564108" y="1562100"/>
                  </a:lnTo>
                  <a:close/>
                </a:path>
                <a:path w="2077720" h="2222500">
                  <a:moveTo>
                    <a:pt x="1568742" y="1562100"/>
                  </a:moveTo>
                  <a:lnTo>
                    <a:pt x="1566572" y="1562100"/>
                  </a:lnTo>
                  <a:lnTo>
                    <a:pt x="1565965" y="1549400"/>
                  </a:lnTo>
                  <a:lnTo>
                    <a:pt x="1569219" y="1549400"/>
                  </a:lnTo>
                  <a:lnTo>
                    <a:pt x="1569230" y="1549548"/>
                  </a:lnTo>
                  <a:lnTo>
                    <a:pt x="1568742" y="1562100"/>
                  </a:lnTo>
                  <a:close/>
                </a:path>
                <a:path w="2077720" h="2222500">
                  <a:moveTo>
                    <a:pt x="1575016" y="1562100"/>
                  </a:moveTo>
                  <a:lnTo>
                    <a:pt x="1570184" y="1562100"/>
                  </a:lnTo>
                  <a:lnTo>
                    <a:pt x="1569230" y="1549548"/>
                  </a:lnTo>
                  <a:lnTo>
                    <a:pt x="1569236" y="1549400"/>
                  </a:lnTo>
                  <a:lnTo>
                    <a:pt x="1575101" y="1549400"/>
                  </a:lnTo>
                  <a:lnTo>
                    <a:pt x="1575016" y="1562100"/>
                  </a:lnTo>
                  <a:close/>
                </a:path>
                <a:path w="2077720" h="2222500">
                  <a:moveTo>
                    <a:pt x="1605076" y="1562100"/>
                  </a:moveTo>
                  <a:lnTo>
                    <a:pt x="1581773" y="1562100"/>
                  </a:lnTo>
                  <a:lnTo>
                    <a:pt x="1582682" y="1549400"/>
                  </a:lnTo>
                  <a:lnTo>
                    <a:pt x="1606081" y="1549400"/>
                  </a:lnTo>
                  <a:lnTo>
                    <a:pt x="1605076" y="1562100"/>
                  </a:lnTo>
                  <a:close/>
                </a:path>
                <a:path w="2077720" h="2222500">
                  <a:moveTo>
                    <a:pt x="1656623" y="1562100"/>
                  </a:moveTo>
                  <a:lnTo>
                    <a:pt x="1608177" y="1562100"/>
                  </a:lnTo>
                  <a:lnTo>
                    <a:pt x="1607115" y="1549400"/>
                  </a:lnTo>
                  <a:lnTo>
                    <a:pt x="1657248" y="1549400"/>
                  </a:lnTo>
                  <a:lnTo>
                    <a:pt x="1656623" y="1562100"/>
                  </a:lnTo>
                  <a:close/>
                </a:path>
                <a:path w="2077720" h="2222500">
                  <a:moveTo>
                    <a:pt x="1726181" y="1562100"/>
                  </a:moveTo>
                  <a:lnTo>
                    <a:pt x="1667576" y="1562100"/>
                  </a:lnTo>
                  <a:lnTo>
                    <a:pt x="1667889" y="1549400"/>
                  </a:lnTo>
                  <a:lnTo>
                    <a:pt x="1726522" y="1549400"/>
                  </a:lnTo>
                  <a:lnTo>
                    <a:pt x="1726181" y="1562100"/>
                  </a:lnTo>
                  <a:close/>
                </a:path>
                <a:path w="2077720" h="2222500">
                  <a:moveTo>
                    <a:pt x="1791725" y="1562100"/>
                  </a:moveTo>
                  <a:lnTo>
                    <a:pt x="1732064" y="1562100"/>
                  </a:lnTo>
                  <a:lnTo>
                    <a:pt x="1731632" y="1549400"/>
                  </a:lnTo>
                  <a:lnTo>
                    <a:pt x="1792594" y="1549400"/>
                  </a:lnTo>
                  <a:lnTo>
                    <a:pt x="1791725" y="1562100"/>
                  </a:lnTo>
                  <a:close/>
                </a:path>
                <a:path w="2077720" h="2222500">
                  <a:moveTo>
                    <a:pt x="1803939" y="1562100"/>
                  </a:moveTo>
                  <a:lnTo>
                    <a:pt x="1800901" y="1562100"/>
                  </a:lnTo>
                  <a:lnTo>
                    <a:pt x="1798749" y="1549400"/>
                  </a:lnTo>
                  <a:lnTo>
                    <a:pt x="1804064" y="1549400"/>
                  </a:lnTo>
                  <a:lnTo>
                    <a:pt x="1803939" y="1562100"/>
                  </a:lnTo>
                  <a:close/>
                </a:path>
                <a:path w="2077720" h="2222500">
                  <a:moveTo>
                    <a:pt x="1821200" y="1562100"/>
                  </a:moveTo>
                  <a:lnTo>
                    <a:pt x="1807959" y="1562100"/>
                  </a:lnTo>
                  <a:lnTo>
                    <a:pt x="1809975" y="1549400"/>
                  </a:lnTo>
                  <a:lnTo>
                    <a:pt x="1820212" y="1549400"/>
                  </a:lnTo>
                  <a:lnTo>
                    <a:pt x="1821200" y="1562100"/>
                  </a:lnTo>
                  <a:close/>
                </a:path>
                <a:path w="2077720" h="2222500">
                  <a:moveTo>
                    <a:pt x="1854901" y="1562100"/>
                  </a:moveTo>
                  <a:lnTo>
                    <a:pt x="1824931" y="1562100"/>
                  </a:lnTo>
                  <a:lnTo>
                    <a:pt x="1824994" y="1549400"/>
                  </a:lnTo>
                  <a:lnTo>
                    <a:pt x="1855508" y="1549400"/>
                  </a:lnTo>
                  <a:lnTo>
                    <a:pt x="1854901" y="1562100"/>
                  </a:lnTo>
                  <a:close/>
                </a:path>
                <a:path w="2077720" h="2222500">
                  <a:moveTo>
                    <a:pt x="1879402" y="1562100"/>
                  </a:moveTo>
                  <a:lnTo>
                    <a:pt x="1871981" y="1562100"/>
                  </a:lnTo>
                  <a:lnTo>
                    <a:pt x="1871407" y="1549400"/>
                  </a:lnTo>
                  <a:lnTo>
                    <a:pt x="1879084" y="1549400"/>
                  </a:lnTo>
                  <a:lnTo>
                    <a:pt x="1879402" y="1562100"/>
                  </a:lnTo>
                  <a:close/>
                </a:path>
                <a:path w="2077720" h="2222500">
                  <a:moveTo>
                    <a:pt x="1895114" y="1562100"/>
                  </a:moveTo>
                  <a:lnTo>
                    <a:pt x="1889822" y="1562100"/>
                  </a:lnTo>
                  <a:lnTo>
                    <a:pt x="1889725" y="1549400"/>
                  </a:lnTo>
                  <a:lnTo>
                    <a:pt x="1894909" y="1549400"/>
                  </a:lnTo>
                  <a:lnTo>
                    <a:pt x="1895114" y="1562100"/>
                  </a:lnTo>
                  <a:close/>
                </a:path>
                <a:path w="2077720" h="2222500">
                  <a:moveTo>
                    <a:pt x="1974018" y="1562100"/>
                  </a:moveTo>
                  <a:lnTo>
                    <a:pt x="1895148" y="1562100"/>
                  </a:lnTo>
                  <a:lnTo>
                    <a:pt x="1895943" y="1549400"/>
                  </a:lnTo>
                  <a:lnTo>
                    <a:pt x="1976886" y="1549400"/>
                  </a:lnTo>
                  <a:lnTo>
                    <a:pt x="1974018" y="1562100"/>
                  </a:lnTo>
                  <a:close/>
                </a:path>
                <a:path w="2077720" h="2222500">
                  <a:moveTo>
                    <a:pt x="406159" y="1574800"/>
                  </a:moveTo>
                  <a:lnTo>
                    <a:pt x="338166" y="1574800"/>
                  </a:lnTo>
                  <a:lnTo>
                    <a:pt x="338331" y="1562100"/>
                  </a:lnTo>
                  <a:lnTo>
                    <a:pt x="404984" y="1562100"/>
                  </a:lnTo>
                  <a:lnTo>
                    <a:pt x="406159" y="1574800"/>
                  </a:lnTo>
                  <a:close/>
                </a:path>
                <a:path w="2077720" h="2222500">
                  <a:moveTo>
                    <a:pt x="428752" y="1574800"/>
                  </a:moveTo>
                  <a:lnTo>
                    <a:pt x="408625" y="1574800"/>
                  </a:lnTo>
                  <a:lnTo>
                    <a:pt x="409504" y="1562100"/>
                  </a:lnTo>
                  <a:lnTo>
                    <a:pt x="427414" y="1562100"/>
                  </a:lnTo>
                  <a:lnTo>
                    <a:pt x="428752" y="1574800"/>
                  </a:lnTo>
                  <a:close/>
                </a:path>
                <a:path w="2077720" h="2222500">
                  <a:moveTo>
                    <a:pt x="564461" y="1574800"/>
                  </a:moveTo>
                  <a:lnTo>
                    <a:pt x="431413" y="1574800"/>
                  </a:lnTo>
                  <a:lnTo>
                    <a:pt x="431844" y="1562100"/>
                  </a:lnTo>
                  <a:lnTo>
                    <a:pt x="564289" y="1562100"/>
                  </a:lnTo>
                  <a:lnTo>
                    <a:pt x="564461" y="1574800"/>
                  </a:lnTo>
                  <a:close/>
                </a:path>
                <a:path w="2077720" h="2222500">
                  <a:moveTo>
                    <a:pt x="646061" y="1574800"/>
                  </a:moveTo>
                  <a:lnTo>
                    <a:pt x="569933" y="1574800"/>
                  </a:lnTo>
                  <a:lnTo>
                    <a:pt x="570126" y="1562100"/>
                  </a:lnTo>
                  <a:lnTo>
                    <a:pt x="646362" y="1562100"/>
                  </a:lnTo>
                  <a:lnTo>
                    <a:pt x="646061" y="1574800"/>
                  </a:lnTo>
                  <a:close/>
                </a:path>
                <a:path w="2077720" h="2222500">
                  <a:moveTo>
                    <a:pt x="667553" y="1574800"/>
                  </a:moveTo>
                  <a:lnTo>
                    <a:pt x="652568" y="1574800"/>
                  </a:lnTo>
                  <a:lnTo>
                    <a:pt x="650092" y="1562100"/>
                  </a:lnTo>
                  <a:lnTo>
                    <a:pt x="667047" y="1562100"/>
                  </a:lnTo>
                  <a:lnTo>
                    <a:pt x="667553" y="1574800"/>
                  </a:lnTo>
                  <a:close/>
                </a:path>
                <a:path w="2077720" h="2222500">
                  <a:moveTo>
                    <a:pt x="689153" y="1574800"/>
                  </a:moveTo>
                  <a:lnTo>
                    <a:pt x="675315" y="1574800"/>
                  </a:lnTo>
                  <a:lnTo>
                    <a:pt x="674951" y="1562100"/>
                  </a:lnTo>
                  <a:lnTo>
                    <a:pt x="691481" y="1562100"/>
                  </a:lnTo>
                  <a:lnTo>
                    <a:pt x="689153" y="1574800"/>
                  </a:lnTo>
                  <a:close/>
                </a:path>
                <a:path w="2077720" h="2222500">
                  <a:moveTo>
                    <a:pt x="707142" y="1564370"/>
                  </a:moveTo>
                  <a:lnTo>
                    <a:pt x="706341" y="1562100"/>
                  </a:lnTo>
                  <a:lnTo>
                    <a:pt x="706914" y="1562100"/>
                  </a:lnTo>
                  <a:lnTo>
                    <a:pt x="707142" y="1564370"/>
                  </a:lnTo>
                  <a:close/>
                </a:path>
                <a:path w="2077720" h="2222500">
                  <a:moveTo>
                    <a:pt x="748371" y="1574800"/>
                  </a:moveTo>
                  <a:lnTo>
                    <a:pt x="714108" y="1574800"/>
                  </a:lnTo>
                  <a:lnTo>
                    <a:pt x="718571" y="1562100"/>
                  </a:lnTo>
                  <a:lnTo>
                    <a:pt x="746304" y="1562100"/>
                  </a:lnTo>
                  <a:lnTo>
                    <a:pt x="748371" y="1574800"/>
                  </a:lnTo>
                  <a:close/>
                </a:path>
                <a:path w="2077720" h="2222500">
                  <a:moveTo>
                    <a:pt x="769312" y="1574800"/>
                  </a:moveTo>
                  <a:lnTo>
                    <a:pt x="753731" y="1574800"/>
                  </a:lnTo>
                  <a:lnTo>
                    <a:pt x="755167" y="1562100"/>
                  </a:lnTo>
                  <a:lnTo>
                    <a:pt x="768034" y="1562100"/>
                  </a:lnTo>
                  <a:lnTo>
                    <a:pt x="769312" y="1574800"/>
                  </a:lnTo>
                  <a:close/>
                </a:path>
                <a:path w="2077720" h="2222500">
                  <a:moveTo>
                    <a:pt x="806033" y="1574800"/>
                  </a:moveTo>
                  <a:lnTo>
                    <a:pt x="772957" y="1574800"/>
                  </a:lnTo>
                  <a:lnTo>
                    <a:pt x="773752" y="1562100"/>
                  </a:lnTo>
                  <a:lnTo>
                    <a:pt x="805948" y="1562100"/>
                  </a:lnTo>
                  <a:lnTo>
                    <a:pt x="806033" y="1574800"/>
                  </a:lnTo>
                  <a:close/>
                </a:path>
                <a:path w="2077720" h="2222500">
                  <a:moveTo>
                    <a:pt x="834015" y="1574800"/>
                  </a:moveTo>
                  <a:lnTo>
                    <a:pt x="817934" y="1574800"/>
                  </a:lnTo>
                  <a:lnTo>
                    <a:pt x="816952" y="1562100"/>
                  </a:lnTo>
                  <a:lnTo>
                    <a:pt x="832056" y="1562100"/>
                  </a:lnTo>
                  <a:lnTo>
                    <a:pt x="834015" y="1574800"/>
                  </a:lnTo>
                  <a:close/>
                </a:path>
                <a:path w="2077720" h="2222500">
                  <a:moveTo>
                    <a:pt x="857330" y="1574800"/>
                  </a:moveTo>
                  <a:lnTo>
                    <a:pt x="835645" y="1574800"/>
                  </a:lnTo>
                  <a:lnTo>
                    <a:pt x="835537" y="1562100"/>
                  </a:lnTo>
                  <a:lnTo>
                    <a:pt x="855399" y="1562100"/>
                  </a:lnTo>
                  <a:lnTo>
                    <a:pt x="857330" y="1574800"/>
                  </a:lnTo>
                  <a:close/>
                </a:path>
                <a:path w="2077720" h="2222500">
                  <a:moveTo>
                    <a:pt x="1000699" y="1574800"/>
                  </a:moveTo>
                  <a:lnTo>
                    <a:pt x="859056" y="1574800"/>
                  </a:lnTo>
                  <a:lnTo>
                    <a:pt x="861168" y="1562100"/>
                  </a:lnTo>
                  <a:lnTo>
                    <a:pt x="999132" y="1562100"/>
                  </a:lnTo>
                  <a:lnTo>
                    <a:pt x="1000699" y="1574800"/>
                  </a:lnTo>
                  <a:close/>
                </a:path>
                <a:path w="2077720" h="2222500">
                  <a:moveTo>
                    <a:pt x="1025882" y="1574800"/>
                  </a:moveTo>
                  <a:lnTo>
                    <a:pt x="1006491" y="1574800"/>
                  </a:lnTo>
                  <a:lnTo>
                    <a:pt x="1007808" y="1562100"/>
                  </a:lnTo>
                  <a:lnTo>
                    <a:pt x="1029999" y="1562100"/>
                  </a:lnTo>
                  <a:lnTo>
                    <a:pt x="1025882" y="1574800"/>
                  </a:lnTo>
                  <a:close/>
                </a:path>
                <a:path w="2077720" h="2222500">
                  <a:moveTo>
                    <a:pt x="1260165" y="1574800"/>
                  </a:moveTo>
                  <a:lnTo>
                    <a:pt x="1039737" y="1574800"/>
                  </a:lnTo>
                  <a:lnTo>
                    <a:pt x="1038692" y="1562100"/>
                  </a:lnTo>
                  <a:lnTo>
                    <a:pt x="1260676" y="1562100"/>
                  </a:lnTo>
                  <a:lnTo>
                    <a:pt x="1260165" y="1574800"/>
                  </a:lnTo>
                  <a:close/>
                </a:path>
                <a:path w="2077720" h="2222500">
                  <a:moveTo>
                    <a:pt x="1267263" y="1574800"/>
                  </a:moveTo>
                  <a:lnTo>
                    <a:pt x="1261011" y="1574800"/>
                  </a:lnTo>
                  <a:lnTo>
                    <a:pt x="1260682" y="1562100"/>
                  </a:lnTo>
                  <a:lnTo>
                    <a:pt x="1266984" y="1562100"/>
                  </a:lnTo>
                  <a:lnTo>
                    <a:pt x="1267263" y="1574800"/>
                  </a:lnTo>
                  <a:close/>
                </a:path>
                <a:path w="2077720" h="2222500">
                  <a:moveTo>
                    <a:pt x="1336633" y="1574800"/>
                  </a:moveTo>
                  <a:lnTo>
                    <a:pt x="1268858" y="1574800"/>
                  </a:lnTo>
                  <a:lnTo>
                    <a:pt x="1269193" y="1562100"/>
                  </a:lnTo>
                  <a:lnTo>
                    <a:pt x="1336787" y="1562100"/>
                  </a:lnTo>
                  <a:lnTo>
                    <a:pt x="1336633" y="1574800"/>
                  </a:lnTo>
                  <a:close/>
                </a:path>
                <a:path w="2077720" h="2222500">
                  <a:moveTo>
                    <a:pt x="1375342" y="1574800"/>
                  </a:moveTo>
                  <a:lnTo>
                    <a:pt x="1344004" y="1574800"/>
                  </a:lnTo>
                  <a:lnTo>
                    <a:pt x="1344742" y="1562100"/>
                  </a:lnTo>
                  <a:lnTo>
                    <a:pt x="1375864" y="1562100"/>
                  </a:lnTo>
                  <a:lnTo>
                    <a:pt x="1375342" y="1574800"/>
                  </a:lnTo>
                  <a:close/>
                </a:path>
                <a:path w="2077720" h="2222500">
                  <a:moveTo>
                    <a:pt x="1408582" y="1574800"/>
                  </a:moveTo>
                  <a:lnTo>
                    <a:pt x="1382025" y="1574800"/>
                  </a:lnTo>
                  <a:lnTo>
                    <a:pt x="1382036" y="1562100"/>
                  </a:lnTo>
                  <a:lnTo>
                    <a:pt x="1408372" y="1562100"/>
                  </a:lnTo>
                  <a:lnTo>
                    <a:pt x="1408582" y="1574800"/>
                  </a:lnTo>
                  <a:close/>
                </a:path>
                <a:path w="2077720" h="2222500">
                  <a:moveTo>
                    <a:pt x="1450118" y="1574800"/>
                  </a:moveTo>
                  <a:lnTo>
                    <a:pt x="1413874" y="1574800"/>
                  </a:lnTo>
                  <a:lnTo>
                    <a:pt x="1413539" y="1562100"/>
                  </a:lnTo>
                  <a:lnTo>
                    <a:pt x="1453673" y="1562100"/>
                  </a:lnTo>
                  <a:lnTo>
                    <a:pt x="1450118" y="1574800"/>
                  </a:lnTo>
                  <a:close/>
                </a:path>
                <a:path w="2077720" h="2222500">
                  <a:moveTo>
                    <a:pt x="1458590" y="1574800"/>
                  </a:moveTo>
                  <a:lnTo>
                    <a:pt x="1454223" y="1574800"/>
                  </a:lnTo>
                  <a:lnTo>
                    <a:pt x="1453673" y="1562100"/>
                  </a:lnTo>
                  <a:lnTo>
                    <a:pt x="1460191" y="1562100"/>
                  </a:lnTo>
                  <a:lnTo>
                    <a:pt x="1458590" y="1574800"/>
                  </a:lnTo>
                  <a:close/>
                </a:path>
                <a:path w="2077720" h="2222500">
                  <a:moveTo>
                    <a:pt x="1498502" y="1574800"/>
                  </a:moveTo>
                  <a:lnTo>
                    <a:pt x="1468811" y="1574800"/>
                  </a:lnTo>
                  <a:lnTo>
                    <a:pt x="1467766" y="1562100"/>
                  </a:lnTo>
                  <a:lnTo>
                    <a:pt x="1495839" y="1562100"/>
                  </a:lnTo>
                  <a:lnTo>
                    <a:pt x="1498502" y="1574800"/>
                  </a:lnTo>
                  <a:close/>
                </a:path>
                <a:path w="2077720" h="2222500">
                  <a:moveTo>
                    <a:pt x="1504788" y="1574800"/>
                  </a:moveTo>
                  <a:lnTo>
                    <a:pt x="1500847" y="1574800"/>
                  </a:lnTo>
                  <a:lnTo>
                    <a:pt x="1500257" y="1562100"/>
                  </a:lnTo>
                  <a:lnTo>
                    <a:pt x="1504788" y="1574800"/>
                  </a:lnTo>
                  <a:close/>
                </a:path>
                <a:path w="2077720" h="2222500">
                  <a:moveTo>
                    <a:pt x="1535513" y="1574800"/>
                  </a:moveTo>
                  <a:lnTo>
                    <a:pt x="1516309" y="1574800"/>
                  </a:lnTo>
                  <a:lnTo>
                    <a:pt x="1518569" y="1562100"/>
                  </a:lnTo>
                  <a:lnTo>
                    <a:pt x="1535763" y="1562100"/>
                  </a:lnTo>
                  <a:lnTo>
                    <a:pt x="1535513" y="1574800"/>
                  </a:lnTo>
                  <a:close/>
                </a:path>
                <a:path w="2077720" h="2222500">
                  <a:moveTo>
                    <a:pt x="1542906" y="1574800"/>
                  </a:moveTo>
                  <a:lnTo>
                    <a:pt x="1542446" y="1562100"/>
                  </a:lnTo>
                  <a:lnTo>
                    <a:pt x="1543933" y="1562100"/>
                  </a:lnTo>
                  <a:lnTo>
                    <a:pt x="1542906" y="1574800"/>
                  </a:lnTo>
                  <a:close/>
                </a:path>
                <a:path w="2077720" h="2222500">
                  <a:moveTo>
                    <a:pt x="1558231" y="1574800"/>
                  </a:moveTo>
                  <a:lnTo>
                    <a:pt x="1544314" y="1574800"/>
                  </a:lnTo>
                  <a:lnTo>
                    <a:pt x="1544711" y="1562100"/>
                  </a:lnTo>
                  <a:lnTo>
                    <a:pt x="1559009" y="1562100"/>
                  </a:lnTo>
                  <a:lnTo>
                    <a:pt x="1558231" y="1574800"/>
                  </a:lnTo>
                  <a:close/>
                </a:path>
                <a:path w="2077720" h="2222500">
                  <a:moveTo>
                    <a:pt x="1563694" y="1574800"/>
                  </a:moveTo>
                  <a:lnTo>
                    <a:pt x="1561008" y="1574800"/>
                  </a:lnTo>
                  <a:lnTo>
                    <a:pt x="1560599" y="1562100"/>
                  </a:lnTo>
                  <a:lnTo>
                    <a:pt x="1563097" y="1562100"/>
                  </a:lnTo>
                  <a:lnTo>
                    <a:pt x="1563694" y="1574800"/>
                  </a:lnTo>
                  <a:close/>
                </a:path>
                <a:path w="2077720" h="2222500">
                  <a:moveTo>
                    <a:pt x="1576242" y="1574800"/>
                  </a:moveTo>
                  <a:lnTo>
                    <a:pt x="1570337" y="1574800"/>
                  </a:lnTo>
                  <a:lnTo>
                    <a:pt x="1571200" y="1562100"/>
                  </a:lnTo>
                  <a:lnTo>
                    <a:pt x="1575459" y="1562100"/>
                  </a:lnTo>
                  <a:lnTo>
                    <a:pt x="1576242" y="1574800"/>
                  </a:lnTo>
                  <a:close/>
                </a:path>
                <a:path w="2077720" h="2222500">
                  <a:moveTo>
                    <a:pt x="1602822" y="1574800"/>
                  </a:moveTo>
                  <a:lnTo>
                    <a:pt x="1578519" y="1574800"/>
                  </a:lnTo>
                  <a:lnTo>
                    <a:pt x="1579655" y="1562100"/>
                  </a:lnTo>
                  <a:lnTo>
                    <a:pt x="1602873" y="1562100"/>
                  </a:lnTo>
                  <a:lnTo>
                    <a:pt x="1602822" y="1574800"/>
                  </a:lnTo>
                  <a:close/>
                </a:path>
                <a:path w="2077720" h="2222500">
                  <a:moveTo>
                    <a:pt x="1630855" y="1574800"/>
                  </a:moveTo>
                  <a:lnTo>
                    <a:pt x="1608591" y="1574800"/>
                  </a:lnTo>
                  <a:lnTo>
                    <a:pt x="1607047" y="1562100"/>
                  </a:lnTo>
                  <a:lnTo>
                    <a:pt x="1632025" y="1562100"/>
                  </a:lnTo>
                  <a:lnTo>
                    <a:pt x="1630855" y="1574800"/>
                  </a:lnTo>
                  <a:close/>
                </a:path>
                <a:path w="2077720" h="2222500">
                  <a:moveTo>
                    <a:pt x="1665373" y="1574800"/>
                  </a:moveTo>
                  <a:lnTo>
                    <a:pt x="1638396" y="1574800"/>
                  </a:lnTo>
                  <a:lnTo>
                    <a:pt x="1637431" y="1562100"/>
                  </a:lnTo>
                  <a:lnTo>
                    <a:pt x="1667020" y="1562100"/>
                  </a:lnTo>
                  <a:lnTo>
                    <a:pt x="1665373" y="1574800"/>
                  </a:lnTo>
                  <a:close/>
                </a:path>
                <a:path w="2077720" h="2222500">
                  <a:moveTo>
                    <a:pt x="1681238" y="1574800"/>
                  </a:moveTo>
                  <a:lnTo>
                    <a:pt x="1673073" y="1574800"/>
                  </a:lnTo>
                  <a:lnTo>
                    <a:pt x="1672897" y="1562100"/>
                  </a:lnTo>
                  <a:lnTo>
                    <a:pt x="1681284" y="1562100"/>
                  </a:lnTo>
                  <a:lnTo>
                    <a:pt x="1681238" y="1574800"/>
                  </a:lnTo>
                  <a:close/>
                </a:path>
                <a:path w="2077720" h="2222500">
                  <a:moveTo>
                    <a:pt x="1773288" y="1574800"/>
                  </a:moveTo>
                  <a:lnTo>
                    <a:pt x="1687274" y="1574800"/>
                  </a:lnTo>
                  <a:lnTo>
                    <a:pt x="1687217" y="1562100"/>
                  </a:lnTo>
                  <a:lnTo>
                    <a:pt x="1772538" y="1562100"/>
                  </a:lnTo>
                  <a:lnTo>
                    <a:pt x="1773288" y="1574800"/>
                  </a:lnTo>
                  <a:close/>
                </a:path>
                <a:path w="2077720" h="2222500">
                  <a:moveTo>
                    <a:pt x="1778427" y="1574800"/>
                  </a:moveTo>
                  <a:lnTo>
                    <a:pt x="1777393" y="1574800"/>
                  </a:lnTo>
                  <a:lnTo>
                    <a:pt x="1777791" y="1562100"/>
                  </a:lnTo>
                  <a:lnTo>
                    <a:pt x="1778620" y="1562100"/>
                  </a:lnTo>
                  <a:lnTo>
                    <a:pt x="1778427" y="1574800"/>
                  </a:lnTo>
                  <a:close/>
                </a:path>
                <a:path w="2077720" h="2222500">
                  <a:moveTo>
                    <a:pt x="1798516" y="1574800"/>
                  </a:moveTo>
                  <a:lnTo>
                    <a:pt x="1780624" y="1574800"/>
                  </a:lnTo>
                  <a:lnTo>
                    <a:pt x="1779994" y="1562100"/>
                  </a:lnTo>
                  <a:lnTo>
                    <a:pt x="1797568" y="1562100"/>
                  </a:lnTo>
                  <a:lnTo>
                    <a:pt x="1798516" y="1574800"/>
                  </a:lnTo>
                  <a:close/>
                </a:path>
                <a:path w="2077720" h="2222500">
                  <a:moveTo>
                    <a:pt x="1810821" y="1574800"/>
                  </a:moveTo>
                  <a:lnTo>
                    <a:pt x="1800799" y="1574800"/>
                  </a:lnTo>
                  <a:lnTo>
                    <a:pt x="1802440" y="1562100"/>
                  </a:lnTo>
                  <a:lnTo>
                    <a:pt x="1811979" y="1562100"/>
                  </a:lnTo>
                  <a:lnTo>
                    <a:pt x="1810821" y="1574800"/>
                  </a:lnTo>
                  <a:close/>
                </a:path>
                <a:path w="2077720" h="2222500">
                  <a:moveTo>
                    <a:pt x="1845884" y="1574800"/>
                  </a:moveTo>
                  <a:lnTo>
                    <a:pt x="1816363" y="1574800"/>
                  </a:lnTo>
                  <a:lnTo>
                    <a:pt x="1815051" y="1562100"/>
                  </a:lnTo>
                  <a:lnTo>
                    <a:pt x="1845515" y="1562100"/>
                  </a:lnTo>
                  <a:lnTo>
                    <a:pt x="1845884" y="1574800"/>
                  </a:lnTo>
                  <a:close/>
                </a:path>
                <a:path w="2077720" h="2222500">
                  <a:moveTo>
                    <a:pt x="1856661" y="1574800"/>
                  </a:moveTo>
                  <a:lnTo>
                    <a:pt x="1853407" y="1574800"/>
                  </a:lnTo>
                  <a:lnTo>
                    <a:pt x="1852005" y="1562100"/>
                  </a:lnTo>
                  <a:lnTo>
                    <a:pt x="1858313" y="1562100"/>
                  </a:lnTo>
                  <a:lnTo>
                    <a:pt x="1856661" y="1574800"/>
                  </a:lnTo>
                  <a:close/>
                </a:path>
                <a:path w="2077720" h="2222500">
                  <a:moveTo>
                    <a:pt x="1914516" y="1574800"/>
                  </a:moveTo>
                  <a:lnTo>
                    <a:pt x="1861556" y="1574800"/>
                  </a:lnTo>
                  <a:lnTo>
                    <a:pt x="1859943" y="1562100"/>
                  </a:lnTo>
                  <a:lnTo>
                    <a:pt x="1915374" y="1562100"/>
                  </a:lnTo>
                  <a:lnTo>
                    <a:pt x="1914516" y="1574800"/>
                  </a:lnTo>
                  <a:close/>
                </a:path>
                <a:path w="2077720" h="2222500">
                  <a:moveTo>
                    <a:pt x="1931080" y="1574800"/>
                  </a:moveTo>
                  <a:lnTo>
                    <a:pt x="1917696" y="1574800"/>
                  </a:lnTo>
                  <a:lnTo>
                    <a:pt x="1916929" y="1562100"/>
                  </a:lnTo>
                  <a:lnTo>
                    <a:pt x="1931426" y="1562100"/>
                  </a:lnTo>
                  <a:lnTo>
                    <a:pt x="1931080" y="1574800"/>
                  </a:lnTo>
                  <a:close/>
                </a:path>
                <a:path w="2077720" h="2222500">
                  <a:moveTo>
                    <a:pt x="1968079" y="1574800"/>
                  </a:moveTo>
                  <a:lnTo>
                    <a:pt x="1937905" y="1574800"/>
                  </a:lnTo>
                  <a:lnTo>
                    <a:pt x="1936780" y="1562100"/>
                  </a:lnTo>
                  <a:lnTo>
                    <a:pt x="1971083" y="1562100"/>
                  </a:lnTo>
                  <a:lnTo>
                    <a:pt x="1968079" y="1574800"/>
                  </a:lnTo>
                  <a:close/>
                </a:path>
                <a:path w="2077720" h="2222500">
                  <a:moveTo>
                    <a:pt x="710826" y="1574800"/>
                  </a:moveTo>
                  <a:lnTo>
                    <a:pt x="708192" y="1574800"/>
                  </a:lnTo>
                  <a:lnTo>
                    <a:pt x="707142" y="1564370"/>
                  </a:lnTo>
                  <a:lnTo>
                    <a:pt x="710826" y="1574800"/>
                  </a:lnTo>
                  <a:close/>
                </a:path>
                <a:path w="2077720" h="2222500">
                  <a:moveTo>
                    <a:pt x="457930" y="1587500"/>
                  </a:moveTo>
                  <a:lnTo>
                    <a:pt x="225781" y="1587500"/>
                  </a:lnTo>
                  <a:lnTo>
                    <a:pt x="227029" y="1574800"/>
                  </a:lnTo>
                  <a:lnTo>
                    <a:pt x="456072" y="1574800"/>
                  </a:lnTo>
                  <a:lnTo>
                    <a:pt x="457930" y="1587500"/>
                  </a:lnTo>
                  <a:close/>
                </a:path>
                <a:path w="2077720" h="2222500">
                  <a:moveTo>
                    <a:pt x="469633" y="1587500"/>
                  </a:moveTo>
                  <a:lnTo>
                    <a:pt x="467839" y="1587500"/>
                  </a:lnTo>
                  <a:lnTo>
                    <a:pt x="468259" y="1574800"/>
                  </a:lnTo>
                  <a:lnTo>
                    <a:pt x="469633" y="1587500"/>
                  </a:lnTo>
                  <a:close/>
                </a:path>
                <a:path w="2077720" h="2222500">
                  <a:moveTo>
                    <a:pt x="508580" y="1587500"/>
                  </a:moveTo>
                  <a:lnTo>
                    <a:pt x="472359" y="1587500"/>
                  </a:lnTo>
                  <a:lnTo>
                    <a:pt x="473182" y="1574800"/>
                  </a:lnTo>
                  <a:lnTo>
                    <a:pt x="507433" y="1574800"/>
                  </a:lnTo>
                  <a:lnTo>
                    <a:pt x="508580" y="1587500"/>
                  </a:lnTo>
                  <a:close/>
                </a:path>
                <a:path w="2077720" h="2222500">
                  <a:moveTo>
                    <a:pt x="598642" y="1587500"/>
                  </a:moveTo>
                  <a:lnTo>
                    <a:pt x="516722" y="1587500"/>
                  </a:lnTo>
                  <a:lnTo>
                    <a:pt x="517280" y="1574800"/>
                  </a:lnTo>
                  <a:lnTo>
                    <a:pt x="599210" y="1574800"/>
                  </a:lnTo>
                  <a:lnTo>
                    <a:pt x="598642" y="1587500"/>
                  </a:lnTo>
                  <a:close/>
                </a:path>
                <a:path w="2077720" h="2222500">
                  <a:moveTo>
                    <a:pt x="620196" y="1587500"/>
                  </a:moveTo>
                  <a:lnTo>
                    <a:pt x="613525" y="1587500"/>
                  </a:lnTo>
                  <a:lnTo>
                    <a:pt x="612270" y="1574800"/>
                  </a:lnTo>
                  <a:lnTo>
                    <a:pt x="618822" y="1574800"/>
                  </a:lnTo>
                  <a:lnTo>
                    <a:pt x="620196" y="1587500"/>
                  </a:lnTo>
                  <a:close/>
                </a:path>
                <a:path w="2077720" h="2222500">
                  <a:moveTo>
                    <a:pt x="652244" y="1587500"/>
                  </a:moveTo>
                  <a:lnTo>
                    <a:pt x="624307" y="1587500"/>
                  </a:lnTo>
                  <a:lnTo>
                    <a:pt x="625682" y="1574800"/>
                  </a:lnTo>
                  <a:lnTo>
                    <a:pt x="650104" y="1574800"/>
                  </a:lnTo>
                  <a:lnTo>
                    <a:pt x="652244" y="1587500"/>
                  </a:lnTo>
                  <a:close/>
                </a:path>
                <a:path w="2077720" h="2222500">
                  <a:moveTo>
                    <a:pt x="709163" y="1587500"/>
                  </a:moveTo>
                  <a:lnTo>
                    <a:pt x="656395" y="1587500"/>
                  </a:lnTo>
                  <a:lnTo>
                    <a:pt x="656792" y="1574800"/>
                  </a:lnTo>
                  <a:lnTo>
                    <a:pt x="708953" y="1574800"/>
                  </a:lnTo>
                  <a:lnTo>
                    <a:pt x="709163" y="1587500"/>
                  </a:lnTo>
                  <a:close/>
                </a:path>
                <a:path w="2077720" h="2222500">
                  <a:moveTo>
                    <a:pt x="760039" y="1587500"/>
                  </a:moveTo>
                  <a:lnTo>
                    <a:pt x="716209" y="1587500"/>
                  </a:lnTo>
                  <a:lnTo>
                    <a:pt x="717981" y="1574800"/>
                  </a:lnTo>
                  <a:lnTo>
                    <a:pt x="759409" y="1574800"/>
                  </a:lnTo>
                  <a:lnTo>
                    <a:pt x="760039" y="1587500"/>
                  </a:lnTo>
                  <a:close/>
                </a:path>
                <a:path w="2077720" h="2222500">
                  <a:moveTo>
                    <a:pt x="812001" y="1587500"/>
                  </a:moveTo>
                  <a:lnTo>
                    <a:pt x="767983" y="1587500"/>
                  </a:lnTo>
                  <a:lnTo>
                    <a:pt x="767654" y="1574800"/>
                  </a:lnTo>
                  <a:lnTo>
                    <a:pt x="812313" y="1574800"/>
                  </a:lnTo>
                  <a:lnTo>
                    <a:pt x="812001" y="1587500"/>
                  </a:lnTo>
                  <a:close/>
                </a:path>
                <a:path w="2077720" h="2222500">
                  <a:moveTo>
                    <a:pt x="905617" y="1587500"/>
                  </a:moveTo>
                  <a:lnTo>
                    <a:pt x="816413" y="1587500"/>
                  </a:lnTo>
                  <a:lnTo>
                    <a:pt x="817020" y="1574800"/>
                  </a:lnTo>
                  <a:lnTo>
                    <a:pt x="905112" y="1574800"/>
                  </a:lnTo>
                  <a:lnTo>
                    <a:pt x="905617" y="1587500"/>
                  </a:lnTo>
                  <a:close/>
                </a:path>
                <a:path w="2077720" h="2222500">
                  <a:moveTo>
                    <a:pt x="928745" y="1587500"/>
                  </a:moveTo>
                  <a:lnTo>
                    <a:pt x="909365" y="1587500"/>
                  </a:lnTo>
                  <a:lnTo>
                    <a:pt x="910415" y="1574800"/>
                  </a:lnTo>
                  <a:lnTo>
                    <a:pt x="928177" y="1574800"/>
                  </a:lnTo>
                  <a:lnTo>
                    <a:pt x="928745" y="1587500"/>
                  </a:lnTo>
                  <a:close/>
                </a:path>
                <a:path w="2077720" h="2222500">
                  <a:moveTo>
                    <a:pt x="1025553" y="1587500"/>
                  </a:moveTo>
                  <a:lnTo>
                    <a:pt x="932390" y="1587500"/>
                  </a:lnTo>
                  <a:lnTo>
                    <a:pt x="932839" y="1574800"/>
                  </a:lnTo>
                  <a:lnTo>
                    <a:pt x="1023679" y="1574800"/>
                  </a:lnTo>
                  <a:lnTo>
                    <a:pt x="1025553" y="1587500"/>
                  </a:lnTo>
                  <a:close/>
                </a:path>
                <a:path w="2077720" h="2222500">
                  <a:moveTo>
                    <a:pt x="1047272" y="1587500"/>
                  </a:moveTo>
                  <a:lnTo>
                    <a:pt x="1028346" y="1587500"/>
                  </a:lnTo>
                  <a:lnTo>
                    <a:pt x="1029737" y="1574800"/>
                  </a:lnTo>
                  <a:lnTo>
                    <a:pt x="1046681" y="1574800"/>
                  </a:lnTo>
                  <a:lnTo>
                    <a:pt x="1047272" y="1587500"/>
                  </a:lnTo>
                  <a:close/>
                </a:path>
                <a:path w="2077720" h="2222500">
                  <a:moveTo>
                    <a:pt x="1059395" y="1587500"/>
                  </a:moveTo>
                  <a:lnTo>
                    <a:pt x="1051723" y="1587500"/>
                  </a:lnTo>
                  <a:lnTo>
                    <a:pt x="1052200" y="1574800"/>
                  </a:lnTo>
                  <a:lnTo>
                    <a:pt x="1060650" y="1574800"/>
                  </a:lnTo>
                  <a:lnTo>
                    <a:pt x="1059395" y="1587500"/>
                  </a:lnTo>
                  <a:close/>
                </a:path>
                <a:path w="2077720" h="2222500">
                  <a:moveTo>
                    <a:pt x="1124808" y="1587500"/>
                  </a:moveTo>
                  <a:lnTo>
                    <a:pt x="1073159" y="1587500"/>
                  </a:lnTo>
                  <a:lnTo>
                    <a:pt x="1072199" y="1574800"/>
                  </a:lnTo>
                  <a:lnTo>
                    <a:pt x="1126034" y="1574800"/>
                  </a:lnTo>
                  <a:lnTo>
                    <a:pt x="1124808" y="1587500"/>
                  </a:lnTo>
                  <a:close/>
                </a:path>
                <a:path w="2077720" h="2222500">
                  <a:moveTo>
                    <a:pt x="1142444" y="1587500"/>
                  </a:moveTo>
                  <a:lnTo>
                    <a:pt x="1131622" y="1587500"/>
                  </a:lnTo>
                  <a:lnTo>
                    <a:pt x="1133013" y="1574800"/>
                  </a:lnTo>
                  <a:lnTo>
                    <a:pt x="1143784" y="1574800"/>
                  </a:lnTo>
                  <a:lnTo>
                    <a:pt x="1142444" y="1587500"/>
                  </a:lnTo>
                  <a:close/>
                </a:path>
                <a:path w="2077720" h="2222500">
                  <a:moveTo>
                    <a:pt x="1155311" y="1587500"/>
                  </a:moveTo>
                  <a:lnTo>
                    <a:pt x="1146425" y="1587500"/>
                  </a:lnTo>
                  <a:lnTo>
                    <a:pt x="1145823" y="1574800"/>
                  </a:lnTo>
                  <a:lnTo>
                    <a:pt x="1155748" y="1574800"/>
                  </a:lnTo>
                  <a:lnTo>
                    <a:pt x="1155311" y="1587500"/>
                  </a:lnTo>
                  <a:close/>
                </a:path>
                <a:path w="2077720" h="2222500">
                  <a:moveTo>
                    <a:pt x="1167320" y="1587500"/>
                  </a:moveTo>
                  <a:lnTo>
                    <a:pt x="1163596" y="1587500"/>
                  </a:lnTo>
                  <a:lnTo>
                    <a:pt x="1163936" y="1574800"/>
                  </a:lnTo>
                  <a:lnTo>
                    <a:pt x="1167661" y="1574800"/>
                  </a:lnTo>
                  <a:lnTo>
                    <a:pt x="1167320" y="1587500"/>
                  </a:lnTo>
                  <a:close/>
                </a:path>
                <a:path w="2077720" h="2222500">
                  <a:moveTo>
                    <a:pt x="1222036" y="1587500"/>
                  </a:moveTo>
                  <a:lnTo>
                    <a:pt x="1169694" y="1587500"/>
                  </a:lnTo>
                  <a:lnTo>
                    <a:pt x="1169478" y="1574800"/>
                  </a:lnTo>
                  <a:lnTo>
                    <a:pt x="1222229" y="1574800"/>
                  </a:lnTo>
                  <a:lnTo>
                    <a:pt x="1222036" y="1587500"/>
                  </a:lnTo>
                  <a:close/>
                </a:path>
                <a:path w="2077720" h="2222500">
                  <a:moveTo>
                    <a:pt x="1242619" y="1587500"/>
                  </a:moveTo>
                  <a:lnTo>
                    <a:pt x="1230229" y="1587500"/>
                  </a:lnTo>
                  <a:lnTo>
                    <a:pt x="1230133" y="1574800"/>
                  </a:lnTo>
                  <a:lnTo>
                    <a:pt x="1243215" y="1574800"/>
                  </a:lnTo>
                  <a:lnTo>
                    <a:pt x="1242619" y="1587500"/>
                  </a:lnTo>
                  <a:close/>
                </a:path>
                <a:path w="2077720" h="2222500">
                  <a:moveTo>
                    <a:pt x="1278931" y="1587500"/>
                  </a:moveTo>
                  <a:lnTo>
                    <a:pt x="1249200" y="1587500"/>
                  </a:lnTo>
                  <a:lnTo>
                    <a:pt x="1249291" y="1574800"/>
                  </a:lnTo>
                  <a:lnTo>
                    <a:pt x="1280095" y="1574800"/>
                  </a:lnTo>
                  <a:lnTo>
                    <a:pt x="1278931" y="1587500"/>
                  </a:lnTo>
                  <a:close/>
                </a:path>
                <a:path w="2077720" h="2222500">
                  <a:moveTo>
                    <a:pt x="1282179" y="1587500"/>
                  </a:moveTo>
                  <a:lnTo>
                    <a:pt x="1281702" y="1587500"/>
                  </a:lnTo>
                  <a:lnTo>
                    <a:pt x="1280731" y="1574800"/>
                  </a:lnTo>
                  <a:lnTo>
                    <a:pt x="1282440" y="1574800"/>
                  </a:lnTo>
                  <a:lnTo>
                    <a:pt x="1282179" y="1587500"/>
                  </a:lnTo>
                  <a:close/>
                </a:path>
                <a:path w="2077720" h="2222500">
                  <a:moveTo>
                    <a:pt x="1422374" y="1587500"/>
                  </a:moveTo>
                  <a:lnTo>
                    <a:pt x="1287852" y="1587500"/>
                  </a:lnTo>
                  <a:lnTo>
                    <a:pt x="1286211" y="1574800"/>
                  </a:lnTo>
                  <a:lnTo>
                    <a:pt x="1422391" y="1574800"/>
                  </a:lnTo>
                  <a:lnTo>
                    <a:pt x="1422374" y="1587500"/>
                  </a:lnTo>
                  <a:close/>
                </a:path>
                <a:path w="2077720" h="2222500">
                  <a:moveTo>
                    <a:pt x="1509881" y="1587500"/>
                  </a:moveTo>
                  <a:lnTo>
                    <a:pt x="1424850" y="1587500"/>
                  </a:lnTo>
                  <a:lnTo>
                    <a:pt x="1425690" y="1574800"/>
                  </a:lnTo>
                  <a:lnTo>
                    <a:pt x="1509637" y="1574800"/>
                  </a:lnTo>
                  <a:lnTo>
                    <a:pt x="1509881" y="1587500"/>
                  </a:lnTo>
                  <a:close/>
                </a:path>
                <a:path w="2077720" h="2222500">
                  <a:moveTo>
                    <a:pt x="1538993" y="1587500"/>
                  </a:moveTo>
                  <a:lnTo>
                    <a:pt x="1518506" y="1587500"/>
                  </a:lnTo>
                  <a:lnTo>
                    <a:pt x="1516525" y="1574800"/>
                  </a:lnTo>
                  <a:lnTo>
                    <a:pt x="1540606" y="1574800"/>
                  </a:lnTo>
                  <a:lnTo>
                    <a:pt x="1538993" y="1587500"/>
                  </a:lnTo>
                  <a:close/>
                </a:path>
                <a:path w="2077720" h="2222500">
                  <a:moveTo>
                    <a:pt x="1598654" y="1587500"/>
                  </a:moveTo>
                  <a:lnTo>
                    <a:pt x="1549174" y="1587500"/>
                  </a:lnTo>
                  <a:lnTo>
                    <a:pt x="1546403" y="1574800"/>
                  </a:lnTo>
                  <a:lnTo>
                    <a:pt x="1600437" y="1574800"/>
                  </a:lnTo>
                  <a:lnTo>
                    <a:pt x="1598654" y="1587500"/>
                  </a:lnTo>
                  <a:close/>
                </a:path>
                <a:path w="2077720" h="2222500">
                  <a:moveTo>
                    <a:pt x="1621333" y="1587500"/>
                  </a:moveTo>
                  <a:lnTo>
                    <a:pt x="1608358" y="1587500"/>
                  </a:lnTo>
                  <a:lnTo>
                    <a:pt x="1606820" y="1574800"/>
                  </a:lnTo>
                  <a:lnTo>
                    <a:pt x="1620828" y="1574800"/>
                  </a:lnTo>
                  <a:lnTo>
                    <a:pt x="1621333" y="1587500"/>
                  </a:lnTo>
                  <a:close/>
                </a:path>
                <a:path w="2077720" h="2222500">
                  <a:moveTo>
                    <a:pt x="1728918" y="1587500"/>
                  </a:moveTo>
                  <a:lnTo>
                    <a:pt x="1622872" y="1587500"/>
                  </a:lnTo>
                  <a:lnTo>
                    <a:pt x="1623985" y="1574800"/>
                  </a:lnTo>
                  <a:lnTo>
                    <a:pt x="1725682" y="1574800"/>
                  </a:lnTo>
                  <a:lnTo>
                    <a:pt x="1728918" y="1587500"/>
                  </a:lnTo>
                  <a:close/>
                </a:path>
                <a:path w="2077720" h="2222500">
                  <a:moveTo>
                    <a:pt x="1764952" y="1587500"/>
                  </a:moveTo>
                  <a:lnTo>
                    <a:pt x="1732166" y="1587500"/>
                  </a:lnTo>
                  <a:lnTo>
                    <a:pt x="1735431" y="1574800"/>
                  </a:lnTo>
                  <a:lnTo>
                    <a:pt x="1764702" y="1574800"/>
                  </a:lnTo>
                  <a:lnTo>
                    <a:pt x="1764969" y="1587246"/>
                  </a:lnTo>
                  <a:lnTo>
                    <a:pt x="1764952" y="1587500"/>
                  </a:lnTo>
                  <a:close/>
                </a:path>
                <a:path w="2077720" h="2222500">
                  <a:moveTo>
                    <a:pt x="1767825" y="1587500"/>
                  </a:moveTo>
                  <a:lnTo>
                    <a:pt x="1764975" y="1587500"/>
                  </a:lnTo>
                  <a:lnTo>
                    <a:pt x="1764969" y="1587246"/>
                  </a:lnTo>
                  <a:lnTo>
                    <a:pt x="1765815" y="1574800"/>
                  </a:lnTo>
                  <a:lnTo>
                    <a:pt x="1768223" y="1574800"/>
                  </a:lnTo>
                  <a:lnTo>
                    <a:pt x="1767825" y="1587500"/>
                  </a:lnTo>
                  <a:close/>
                </a:path>
                <a:path w="2077720" h="2222500">
                  <a:moveTo>
                    <a:pt x="1783900" y="1587500"/>
                  </a:moveTo>
                  <a:lnTo>
                    <a:pt x="1775213" y="1587500"/>
                  </a:lnTo>
                  <a:lnTo>
                    <a:pt x="1772379" y="1574800"/>
                  </a:lnTo>
                  <a:lnTo>
                    <a:pt x="1784616" y="1574800"/>
                  </a:lnTo>
                  <a:lnTo>
                    <a:pt x="1783900" y="1587500"/>
                  </a:lnTo>
                  <a:close/>
                </a:path>
                <a:path w="2077720" h="2222500">
                  <a:moveTo>
                    <a:pt x="1818804" y="1587500"/>
                  </a:moveTo>
                  <a:lnTo>
                    <a:pt x="1794223" y="1587500"/>
                  </a:lnTo>
                  <a:lnTo>
                    <a:pt x="1792900" y="1574800"/>
                  </a:lnTo>
                  <a:lnTo>
                    <a:pt x="1819809" y="1574800"/>
                  </a:lnTo>
                  <a:lnTo>
                    <a:pt x="1818804" y="1587500"/>
                  </a:lnTo>
                  <a:close/>
                </a:path>
                <a:path w="2077720" h="2222500">
                  <a:moveTo>
                    <a:pt x="1889998" y="1587500"/>
                  </a:moveTo>
                  <a:lnTo>
                    <a:pt x="1829019" y="1587500"/>
                  </a:lnTo>
                  <a:lnTo>
                    <a:pt x="1826975" y="1574800"/>
                  </a:lnTo>
                  <a:lnTo>
                    <a:pt x="1888862" y="1574800"/>
                  </a:lnTo>
                  <a:lnTo>
                    <a:pt x="1889998" y="1587500"/>
                  </a:lnTo>
                  <a:close/>
                </a:path>
                <a:path w="2077720" h="2222500">
                  <a:moveTo>
                    <a:pt x="1913733" y="1587500"/>
                  </a:moveTo>
                  <a:lnTo>
                    <a:pt x="1899191" y="1587500"/>
                  </a:lnTo>
                  <a:lnTo>
                    <a:pt x="1899679" y="1574800"/>
                  </a:lnTo>
                  <a:lnTo>
                    <a:pt x="1912466" y="1574800"/>
                  </a:lnTo>
                  <a:lnTo>
                    <a:pt x="1913733" y="1587500"/>
                  </a:lnTo>
                  <a:close/>
                </a:path>
                <a:path w="2077720" h="2222500">
                  <a:moveTo>
                    <a:pt x="1944298" y="1587500"/>
                  </a:moveTo>
                  <a:lnTo>
                    <a:pt x="1919536" y="1587500"/>
                  </a:lnTo>
                  <a:lnTo>
                    <a:pt x="1919434" y="1574800"/>
                  </a:lnTo>
                  <a:lnTo>
                    <a:pt x="1945281" y="1574800"/>
                  </a:lnTo>
                  <a:lnTo>
                    <a:pt x="1944298" y="1587500"/>
                  </a:lnTo>
                  <a:close/>
                </a:path>
                <a:path w="2077720" h="2222500">
                  <a:moveTo>
                    <a:pt x="1962355" y="1587500"/>
                  </a:moveTo>
                  <a:lnTo>
                    <a:pt x="1956967" y="1587500"/>
                  </a:lnTo>
                  <a:lnTo>
                    <a:pt x="1962287" y="1574800"/>
                  </a:lnTo>
                  <a:lnTo>
                    <a:pt x="1965047" y="1574800"/>
                  </a:lnTo>
                  <a:lnTo>
                    <a:pt x="1962355" y="1587500"/>
                  </a:lnTo>
                  <a:close/>
                </a:path>
                <a:path w="2077720" h="2222500">
                  <a:moveTo>
                    <a:pt x="392029" y="1600200"/>
                  </a:moveTo>
                  <a:lnTo>
                    <a:pt x="371400" y="1600200"/>
                  </a:lnTo>
                  <a:lnTo>
                    <a:pt x="372751" y="1587500"/>
                  </a:lnTo>
                  <a:lnTo>
                    <a:pt x="392886" y="1587500"/>
                  </a:lnTo>
                  <a:lnTo>
                    <a:pt x="392029" y="1600200"/>
                  </a:lnTo>
                  <a:close/>
                </a:path>
                <a:path w="2077720" h="2222500">
                  <a:moveTo>
                    <a:pt x="407871" y="1600200"/>
                  </a:moveTo>
                  <a:lnTo>
                    <a:pt x="395640" y="1600200"/>
                  </a:lnTo>
                  <a:lnTo>
                    <a:pt x="393897" y="1587500"/>
                  </a:lnTo>
                  <a:lnTo>
                    <a:pt x="405180" y="1587500"/>
                  </a:lnTo>
                  <a:lnTo>
                    <a:pt x="407880" y="1600134"/>
                  </a:lnTo>
                  <a:close/>
                </a:path>
                <a:path w="2077720" h="2222500">
                  <a:moveTo>
                    <a:pt x="426229" y="1600200"/>
                  </a:moveTo>
                  <a:lnTo>
                    <a:pt x="407894" y="1600200"/>
                  </a:lnTo>
                  <a:lnTo>
                    <a:pt x="409575" y="1587500"/>
                  </a:lnTo>
                  <a:lnTo>
                    <a:pt x="425774" y="1587500"/>
                  </a:lnTo>
                  <a:lnTo>
                    <a:pt x="426229" y="1600200"/>
                  </a:lnTo>
                  <a:close/>
                </a:path>
                <a:path w="2077720" h="2222500">
                  <a:moveTo>
                    <a:pt x="469582" y="1600200"/>
                  </a:moveTo>
                  <a:lnTo>
                    <a:pt x="436436" y="1600200"/>
                  </a:lnTo>
                  <a:lnTo>
                    <a:pt x="433924" y="1587500"/>
                  </a:lnTo>
                  <a:lnTo>
                    <a:pt x="466634" y="1587500"/>
                  </a:lnTo>
                  <a:lnTo>
                    <a:pt x="469582" y="1600200"/>
                  </a:lnTo>
                  <a:close/>
                </a:path>
                <a:path w="2077720" h="2222500">
                  <a:moveTo>
                    <a:pt x="488116" y="1600200"/>
                  </a:moveTo>
                  <a:lnTo>
                    <a:pt x="475357" y="1600200"/>
                  </a:lnTo>
                  <a:lnTo>
                    <a:pt x="479331" y="1587500"/>
                  </a:lnTo>
                  <a:lnTo>
                    <a:pt x="488019" y="1587500"/>
                  </a:lnTo>
                  <a:lnTo>
                    <a:pt x="488116" y="1600200"/>
                  </a:lnTo>
                  <a:close/>
                </a:path>
                <a:path w="2077720" h="2222500">
                  <a:moveTo>
                    <a:pt x="523292" y="1600200"/>
                  </a:moveTo>
                  <a:lnTo>
                    <a:pt x="499083" y="1600200"/>
                  </a:lnTo>
                  <a:lnTo>
                    <a:pt x="496298" y="1587500"/>
                  </a:lnTo>
                  <a:lnTo>
                    <a:pt x="522656" y="1587500"/>
                  </a:lnTo>
                  <a:lnTo>
                    <a:pt x="523292" y="1600200"/>
                  </a:lnTo>
                  <a:close/>
                </a:path>
                <a:path w="2077720" h="2222500">
                  <a:moveTo>
                    <a:pt x="536732" y="1600200"/>
                  </a:moveTo>
                  <a:lnTo>
                    <a:pt x="525756" y="1600200"/>
                  </a:lnTo>
                  <a:lnTo>
                    <a:pt x="524360" y="1587500"/>
                  </a:lnTo>
                  <a:lnTo>
                    <a:pt x="538078" y="1587500"/>
                  </a:lnTo>
                  <a:lnTo>
                    <a:pt x="536732" y="1600200"/>
                  </a:lnTo>
                  <a:close/>
                </a:path>
                <a:path w="2077720" h="2222500">
                  <a:moveTo>
                    <a:pt x="695887" y="1600200"/>
                  </a:moveTo>
                  <a:lnTo>
                    <a:pt x="543919" y="1600200"/>
                  </a:lnTo>
                  <a:lnTo>
                    <a:pt x="544881" y="1587500"/>
                  </a:lnTo>
                  <a:lnTo>
                    <a:pt x="698823" y="1587500"/>
                  </a:lnTo>
                  <a:lnTo>
                    <a:pt x="695887" y="1600200"/>
                  </a:lnTo>
                  <a:close/>
                </a:path>
                <a:path w="2077720" h="2222500">
                  <a:moveTo>
                    <a:pt x="720122" y="1600200"/>
                  </a:moveTo>
                  <a:lnTo>
                    <a:pt x="701134" y="1600200"/>
                  </a:lnTo>
                  <a:lnTo>
                    <a:pt x="698823" y="1587500"/>
                  </a:lnTo>
                  <a:lnTo>
                    <a:pt x="721399" y="1587500"/>
                  </a:lnTo>
                  <a:lnTo>
                    <a:pt x="720122" y="1600200"/>
                  </a:lnTo>
                  <a:close/>
                </a:path>
                <a:path w="2077720" h="2222500">
                  <a:moveTo>
                    <a:pt x="727889" y="1600200"/>
                  </a:moveTo>
                  <a:lnTo>
                    <a:pt x="727446" y="1587500"/>
                  </a:lnTo>
                  <a:lnTo>
                    <a:pt x="727634" y="1587500"/>
                  </a:lnTo>
                  <a:lnTo>
                    <a:pt x="727889" y="1600200"/>
                  </a:lnTo>
                  <a:close/>
                </a:path>
                <a:path w="2077720" h="2222500">
                  <a:moveTo>
                    <a:pt x="804988" y="1600200"/>
                  </a:moveTo>
                  <a:lnTo>
                    <a:pt x="730802" y="1600200"/>
                  </a:lnTo>
                  <a:lnTo>
                    <a:pt x="731682" y="1587500"/>
                  </a:lnTo>
                  <a:lnTo>
                    <a:pt x="805675" y="1587500"/>
                  </a:lnTo>
                  <a:lnTo>
                    <a:pt x="804988" y="1600200"/>
                  </a:lnTo>
                  <a:close/>
                </a:path>
                <a:path w="2077720" h="2222500">
                  <a:moveTo>
                    <a:pt x="891013" y="1600200"/>
                  </a:moveTo>
                  <a:lnTo>
                    <a:pt x="824936" y="1600200"/>
                  </a:lnTo>
                  <a:lnTo>
                    <a:pt x="822863" y="1587500"/>
                  </a:lnTo>
                  <a:lnTo>
                    <a:pt x="887782" y="1587500"/>
                  </a:lnTo>
                  <a:lnTo>
                    <a:pt x="891013" y="1600200"/>
                  </a:lnTo>
                  <a:close/>
                </a:path>
                <a:path w="2077720" h="2222500">
                  <a:moveTo>
                    <a:pt x="911449" y="1600200"/>
                  </a:moveTo>
                  <a:lnTo>
                    <a:pt x="892853" y="1600200"/>
                  </a:lnTo>
                  <a:lnTo>
                    <a:pt x="893846" y="1587500"/>
                  </a:lnTo>
                  <a:lnTo>
                    <a:pt x="910864" y="1587500"/>
                  </a:lnTo>
                  <a:lnTo>
                    <a:pt x="911449" y="1600200"/>
                  </a:lnTo>
                  <a:close/>
                </a:path>
                <a:path w="2077720" h="2222500">
                  <a:moveTo>
                    <a:pt x="996628" y="1600200"/>
                  </a:moveTo>
                  <a:lnTo>
                    <a:pt x="926349" y="1600200"/>
                  </a:lnTo>
                  <a:lnTo>
                    <a:pt x="926104" y="1587500"/>
                  </a:lnTo>
                  <a:lnTo>
                    <a:pt x="999285" y="1587500"/>
                  </a:lnTo>
                  <a:lnTo>
                    <a:pt x="996628" y="1600200"/>
                  </a:lnTo>
                  <a:close/>
                </a:path>
                <a:path w="2077720" h="2222500">
                  <a:moveTo>
                    <a:pt x="1019653" y="1600200"/>
                  </a:moveTo>
                  <a:lnTo>
                    <a:pt x="1008342" y="1600200"/>
                  </a:lnTo>
                  <a:lnTo>
                    <a:pt x="1005838" y="1587500"/>
                  </a:lnTo>
                  <a:lnTo>
                    <a:pt x="1019431" y="1587500"/>
                  </a:lnTo>
                  <a:lnTo>
                    <a:pt x="1019653" y="1600200"/>
                  </a:lnTo>
                  <a:close/>
                </a:path>
                <a:path w="2077720" h="2222500">
                  <a:moveTo>
                    <a:pt x="1067412" y="1600200"/>
                  </a:moveTo>
                  <a:lnTo>
                    <a:pt x="1031537" y="1600200"/>
                  </a:lnTo>
                  <a:lnTo>
                    <a:pt x="1029947" y="1587500"/>
                  </a:lnTo>
                  <a:lnTo>
                    <a:pt x="1065362" y="1587500"/>
                  </a:lnTo>
                  <a:lnTo>
                    <a:pt x="1067412" y="1600200"/>
                  </a:lnTo>
                  <a:close/>
                </a:path>
                <a:path w="2077720" h="2222500">
                  <a:moveTo>
                    <a:pt x="1120356" y="1600200"/>
                  </a:moveTo>
                  <a:lnTo>
                    <a:pt x="1067412" y="1600200"/>
                  </a:lnTo>
                  <a:lnTo>
                    <a:pt x="1069553" y="1587500"/>
                  </a:lnTo>
                  <a:lnTo>
                    <a:pt x="1120208" y="1587500"/>
                  </a:lnTo>
                  <a:lnTo>
                    <a:pt x="1120356" y="1600200"/>
                  </a:lnTo>
                  <a:close/>
                </a:path>
                <a:path w="2077720" h="2222500">
                  <a:moveTo>
                    <a:pt x="1144386" y="1600200"/>
                  </a:moveTo>
                  <a:lnTo>
                    <a:pt x="1134092" y="1600200"/>
                  </a:lnTo>
                  <a:lnTo>
                    <a:pt x="1133683" y="1587500"/>
                  </a:lnTo>
                  <a:lnTo>
                    <a:pt x="1142944" y="1587500"/>
                  </a:lnTo>
                  <a:lnTo>
                    <a:pt x="1144386" y="1600200"/>
                  </a:lnTo>
                  <a:close/>
                </a:path>
                <a:path w="2077720" h="2222500">
                  <a:moveTo>
                    <a:pt x="1153108" y="1600200"/>
                  </a:moveTo>
                  <a:lnTo>
                    <a:pt x="1148656" y="1600200"/>
                  </a:lnTo>
                  <a:lnTo>
                    <a:pt x="1149093" y="1587500"/>
                  </a:lnTo>
                  <a:lnTo>
                    <a:pt x="1153057" y="1587500"/>
                  </a:lnTo>
                  <a:lnTo>
                    <a:pt x="1153108" y="1600200"/>
                  </a:lnTo>
                  <a:close/>
                </a:path>
                <a:path w="2077720" h="2222500">
                  <a:moveTo>
                    <a:pt x="1170460" y="1600200"/>
                  </a:moveTo>
                  <a:lnTo>
                    <a:pt x="1158531" y="1600200"/>
                  </a:lnTo>
                  <a:lnTo>
                    <a:pt x="1158445" y="1587500"/>
                  </a:lnTo>
                  <a:lnTo>
                    <a:pt x="1171784" y="1587500"/>
                  </a:lnTo>
                  <a:lnTo>
                    <a:pt x="1170460" y="1600200"/>
                  </a:lnTo>
                  <a:close/>
                </a:path>
                <a:path w="2077720" h="2222500">
                  <a:moveTo>
                    <a:pt x="1189278" y="1600200"/>
                  </a:moveTo>
                  <a:lnTo>
                    <a:pt x="1180959" y="1600200"/>
                  </a:lnTo>
                  <a:lnTo>
                    <a:pt x="1180272" y="1587500"/>
                  </a:lnTo>
                  <a:lnTo>
                    <a:pt x="1187120" y="1587500"/>
                  </a:lnTo>
                  <a:lnTo>
                    <a:pt x="1189278" y="1600200"/>
                  </a:lnTo>
                  <a:close/>
                </a:path>
                <a:path w="2077720" h="2222500">
                  <a:moveTo>
                    <a:pt x="1232149" y="1600200"/>
                  </a:moveTo>
                  <a:lnTo>
                    <a:pt x="1190777" y="1600200"/>
                  </a:lnTo>
                  <a:lnTo>
                    <a:pt x="1191697" y="1587500"/>
                  </a:lnTo>
                  <a:lnTo>
                    <a:pt x="1235396" y="1587500"/>
                  </a:lnTo>
                  <a:lnTo>
                    <a:pt x="1232149" y="1600200"/>
                  </a:lnTo>
                  <a:close/>
                </a:path>
                <a:path w="2077720" h="2222500">
                  <a:moveTo>
                    <a:pt x="1393529" y="1600200"/>
                  </a:moveTo>
                  <a:lnTo>
                    <a:pt x="1242449" y="1600200"/>
                  </a:lnTo>
                  <a:lnTo>
                    <a:pt x="1242296" y="1587500"/>
                  </a:lnTo>
                  <a:lnTo>
                    <a:pt x="1392689" y="1587500"/>
                  </a:lnTo>
                  <a:lnTo>
                    <a:pt x="1393529" y="1600200"/>
                  </a:lnTo>
                  <a:close/>
                </a:path>
                <a:path w="2077720" h="2222500">
                  <a:moveTo>
                    <a:pt x="1427729" y="1600200"/>
                  </a:moveTo>
                  <a:lnTo>
                    <a:pt x="1394914" y="1600200"/>
                  </a:lnTo>
                  <a:lnTo>
                    <a:pt x="1395573" y="1587500"/>
                  </a:lnTo>
                  <a:lnTo>
                    <a:pt x="1428774" y="1587500"/>
                  </a:lnTo>
                  <a:lnTo>
                    <a:pt x="1427729" y="1600200"/>
                  </a:lnTo>
                  <a:close/>
                </a:path>
                <a:path w="2077720" h="2222500">
                  <a:moveTo>
                    <a:pt x="1438659" y="1600200"/>
                  </a:moveTo>
                  <a:lnTo>
                    <a:pt x="1433265" y="1600200"/>
                  </a:lnTo>
                  <a:lnTo>
                    <a:pt x="1432402" y="1587500"/>
                  </a:lnTo>
                  <a:lnTo>
                    <a:pt x="1438676" y="1587500"/>
                  </a:lnTo>
                  <a:lnTo>
                    <a:pt x="1438659" y="1600200"/>
                  </a:lnTo>
                  <a:close/>
                </a:path>
                <a:path w="2077720" h="2222500">
                  <a:moveTo>
                    <a:pt x="1472905" y="1600200"/>
                  </a:moveTo>
                  <a:lnTo>
                    <a:pt x="1447631" y="1600200"/>
                  </a:lnTo>
                  <a:lnTo>
                    <a:pt x="1445394" y="1587500"/>
                  </a:lnTo>
                  <a:lnTo>
                    <a:pt x="1473745" y="1587500"/>
                  </a:lnTo>
                  <a:lnTo>
                    <a:pt x="1472905" y="1600200"/>
                  </a:lnTo>
                  <a:close/>
                </a:path>
                <a:path w="2077720" h="2222500">
                  <a:moveTo>
                    <a:pt x="1507735" y="1600200"/>
                  </a:moveTo>
                  <a:lnTo>
                    <a:pt x="1480548" y="1600200"/>
                  </a:lnTo>
                  <a:lnTo>
                    <a:pt x="1481229" y="1587500"/>
                  </a:lnTo>
                  <a:lnTo>
                    <a:pt x="1506991" y="1587500"/>
                  </a:lnTo>
                  <a:lnTo>
                    <a:pt x="1507735" y="1600200"/>
                  </a:lnTo>
                  <a:close/>
                </a:path>
                <a:path w="2077720" h="2222500">
                  <a:moveTo>
                    <a:pt x="1512187" y="1600200"/>
                  </a:moveTo>
                  <a:lnTo>
                    <a:pt x="1511057" y="1600200"/>
                  </a:lnTo>
                  <a:lnTo>
                    <a:pt x="1511397" y="1587500"/>
                  </a:lnTo>
                  <a:lnTo>
                    <a:pt x="1511795" y="1587500"/>
                  </a:lnTo>
                  <a:lnTo>
                    <a:pt x="1512187" y="1600200"/>
                  </a:lnTo>
                  <a:close/>
                </a:path>
                <a:path w="2077720" h="2222500">
                  <a:moveTo>
                    <a:pt x="1513515" y="1600200"/>
                  </a:moveTo>
                  <a:lnTo>
                    <a:pt x="1512351" y="1600200"/>
                  </a:lnTo>
                  <a:lnTo>
                    <a:pt x="1512073" y="1587500"/>
                  </a:lnTo>
                  <a:lnTo>
                    <a:pt x="1515787" y="1587500"/>
                  </a:lnTo>
                  <a:lnTo>
                    <a:pt x="1513515" y="1600200"/>
                  </a:lnTo>
                  <a:close/>
                </a:path>
                <a:path w="2077720" h="2222500">
                  <a:moveTo>
                    <a:pt x="1533406" y="1600200"/>
                  </a:moveTo>
                  <a:lnTo>
                    <a:pt x="1522089" y="1600200"/>
                  </a:lnTo>
                  <a:lnTo>
                    <a:pt x="1521164" y="1587500"/>
                  </a:lnTo>
                  <a:lnTo>
                    <a:pt x="1533906" y="1587500"/>
                  </a:lnTo>
                  <a:lnTo>
                    <a:pt x="1533406" y="1600200"/>
                  </a:lnTo>
                  <a:close/>
                </a:path>
                <a:path w="2077720" h="2222500">
                  <a:moveTo>
                    <a:pt x="1542855" y="1600200"/>
                  </a:moveTo>
                  <a:lnTo>
                    <a:pt x="1539646" y="1600200"/>
                  </a:lnTo>
                  <a:lnTo>
                    <a:pt x="1535763" y="1587500"/>
                  </a:lnTo>
                  <a:lnTo>
                    <a:pt x="1541475" y="1587500"/>
                  </a:lnTo>
                  <a:lnTo>
                    <a:pt x="1542855" y="1600200"/>
                  </a:lnTo>
                  <a:close/>
                </a:path>
                <a:path w="2077720" h="2222500">
                  <a:moveTo>
                    <a:pt x="1576827" y="1600200"/>
                  </a:moveTo>
                  <a:lnTo>
                    <a:pt x="1550191" y="1600200"/>
                  </a:lnTo>
                  <a:lnTo>
                    <a:pt x="1551003" y="1587500"/>
                  </a:lnTo>
                  <a:lnTo>
                    <a:pt x="1573335" y="1587500"/>
                  </a:lnTo>
                  <a:lnTo>
                    <a:pt x="1576827" y="1600200"/>
                  </a:lnTo>
                  <a:close/>
                </a:path>
                <a:path w="2077720" h="2222500">
                  <a:moveTo>
                    <a:pt x="1582488" y="1600200"/>
                  </a:moveTo>
                  <a:lnTo>
                    <a:pt x="1576827" y="1600200"/>
                  </a:lnTo>
                  <a:lnTo>
                    <a:pt x="1577963" y="1587500"/>
                  </a:lnTo>
                  <a:lnTo>
                    <a:pt x="1583732" y="1587500"/>
                  </a:lnTo>
                  <a:lnTo>
                    <a:pt x="1582488" y="1600200"/>
                  </a:lnTo>
                  <a:close/>
                </a:path>
                <a:path w="2077720" h="2222500">
                  <a:moveTo>
                    <a:pt x="1590421" y="1600200"/>
                  </a:moveTo>
                  <a:lnTo>
                    <a:pt x="1584743" y="1600200"/>
                  </a:lnTo>
                  <a:lnTo>
                    <a:pt x="1583789" y="1587500"/>
                  </a:lnTo>
                  <a:lnTo>
                    <a:pt x="1590563" y="1587500"/>
                  </a:lnTo>
                  <a:lnTo>
                    <a:pt x="1590421" y="1600200"/>
                  </a:lnTo>
                  <a:close/>
                </a:path>
                <a:path w="2077720" h="2222500">
                  <a:moveTo>
                    <a:pt x="1594998" y="1600200"/>
                  </a:moveTo>
                  <a:lnTo>
                    <a:pt x="1593283" y="1600200"/>
                  </a:lnTo>
                  <a:lnTo>
                    <a:pt x="1593913" y="1587500"/>
                  </a:lnTo>
                  <a:lnTo>
                    <a:pt x="1595662" y="1587500"/>
                  </a:lnTo>
                  <a:lnTo>
                    <a:pt x="1594998" y="1600200"/>
                  </a:lnTo>
                  <a:close/>
                </a:path>
                <a:path w="2077720" h="2222500">
                  <a:moveTo>
                    <a:pt x="1622401" y="1600200"/>
                  </a:moveTo>
                  <a:lnTo>
                    <a:pt x="1602777" y="1600200"/>
                  </a:lnTo>
                  <a:lnTo>
                    <a:pt x="1603390" y="1587500"/>
                  </a:lnTo>
                  <a:lnTo>
                    <a:pt x="1620135" y="1587500"/>
                  </a:lnTo>
                  <a:lnTo>
                    <a:pt x="1622401" y="1600200"/>
                  </a:lnTo>
                  <a:close/>
                </a:path>
                <a:path w="2077720" h="2222500">
                  <a:moveTo>
                    <a:pt x="1668951" y="1600200"/>
                  </a:moveTo>
                  <a:lnTo>
                    <a:pt x="1622401" y="1600200"/>
                  </a:lnTo>
                  <a:lnTo>
                    <a:pt x="1624763" y="1587500"/>
                  </a:lnTo>
                  <a:lnTo>
                    <a:pt x="1668406" y="1587500"/>
                  </a:lnTo>
                  <a:lnTo>
                    <a:pt x="1668951" y="1600200"/>
                  </a:lnTo>
                  <a:close/>
                </a:path>
                <a:path w="2077720" h="2222500">
                  <a:moveTo>
                    <a:pt x="1673408" y="1600200"/>
                  </a:moveTo>
                  <a:lnTo>
                    <a:pt x="1670052" y="1600200"/>
                  </a:lnTo>
                  <a:lnTo>
                    <a:pt x="1670648" y="1587500"/>
                  </a:lnTo>
                  <a:lnTo>
                    <a:pt x="1672602" y="1587500"/>
                  </a:lnTo>
                  <a:lnTo>
                    <a:pt x="1673408" y="1600200"/>
                  </a:lnTo>
                  <a:close/>
                </a:path>
                <a:path w="2077720" h="2222500">
                  <a:moveTo>
                    <a:pt x="1691198" y="1600200"/>
                  </a:moveTo>
                  <a:lnTo>
                    <a:pt x="1675770" y="1600200"/>
                  </a:lnTo>
                  <a:lnTo>
                    <a:pt x="1674822" y="1587500"/>
                  </a:lnTo>
                  <a:lnTo>
                    <a:pt x="1691499" y="1587500"/>
                  </a:lnTo>
                  <a:lnTo>
                    <a:pt x="1691198" y="1600200"/>
                  </a:lnTo>
                  <a:close/>
                </a:path>
                <a:path w="2077720" h="2222500">
                  <a:moveTo>
                    <a:pt x="1694627" y="1600200"/>
                  </a:moveTo>
                  <a:lnTo>
                    <a:pt x="1692299" y="1600200"/>
                  </a:lnTo>
                  <a:lnTo>
                    <a:pt x="1691879" y="1587500"/>
                  </a:lnTo>
                  <a:lnTo>
                    <a:pt x="1695462" y="1587500"/>
                  </a:lnTo>
                  <a:lnTo>
                    <a:pt x="1694627" y="1600200"/>
                  </a:lnTo>
                  <a:close/>
                </a:path>
                <a:path w="2077720" h="2222500">
                  <a:moveTo>
                    <a:pt x="1759194" y="1600200"/>
                  </a:moveTo>
                  <a:lnTo>
                    <a:pt x="1694934" y="1600200"/>
                  </a:lnTo>
                  <a:lnTo>
                    <a:pt x="1695468" y="1587500"/>
                  </a:lnTo>
                  <a:lnTo>
                    <a:pt x="1759569" y="1587500"/>
                  </a:lnTo>
                  <a:lnTo>
                    <a:pt x="1759194" y="1600200"/>
                  </a:lnTo>
                  <a:close/>
                </a:path>
                <a:path w="2077720" h="2222500">
                  <a:moveTo>
                    <a:pt x="1809600" y="1600200"/>
                  </a:moveTo>
                  <a:lnTo>
                    <a:pt x="1777615" y="1600200"/>
                  </a:lnTo>
                  <a:lnTo>
                    <a:pt x="1778137" y="1587500"/>
                  </a:lnTo>
                  <a:lnTo>
                    <a:pt x="1810741" y="1587500"/>
                  </a:lnTo>
                  <a:lnTo>
                    <a:pt x="1809600" y="1600200"/>
                  </a:lnTo>
                  <a:close/>
                </a:path>
                <a:path w="2077720" h="2222500">
                  <a:moveTo>
                    <a:pt x="1839683" y="1600200"/>
                  </a:moveTo>
                  <a:lnTo>
                    <a:pt x="1830235" y="1600200"/>
                  </a:lnTo>
                  <a:lnTo>
                    <a:pt x="1827878" y="1587500"/>
                  </a:lnTo>
                  <a:lnTo>
                    <a:pt x="1841199" y="1587500"/>
                  </a:lnTo>
                  <a:lnTo>
                    <a:pt x="1839683" y="1600200"/>
                  </a:lnTo>
                  <a:close/>
                </a:path>
                <a:path w="2077720" h="2222500">
                  <a:moveTo>
                    <a:pt x="1857825" y="1600200"/>
                  </a:moveTo>
                  <a:lnTo>
                    <a:pt x="1846673" y="1600200"/>
                  </a:lnTo>
                  <a:lnTo>
                    <a:pt x="1844549" y="1587500"/>
                  </a:lnTo>
                  <a:lnTo>
                    <a:pt x="1859154" y="1587500"/>
                  </a:lnTo>
                  <a:lnTo>
                    <a:pt x="1857825" y="1600200"/>
                  </a:lnTo>
                  <a:close/>
                </a:path>
                <a:path w="2077720" h="2222500">
                  <a:moveTo>
                    <a:pt x="1873145" y="1600200"/>
                  </a:moveTo>
                  <a:lnTo>
                    <a:pt x="1863878" y="1600200"/>
                  </a:lnTo>
                  <a:lnTo>
                    <a:pt x="1865774" y="1587500"/>
                  </a:lnTo>
                  <a:lnTo>
                    <a:pt x="1873145" y="1600200"/>
                  </a:lnTo>
                  <a:close/>
                </a:path>
                <a:path w="2077720" h="2222500">
                  <a:moveTo>
                    <a:pt x="1907532" y="1600200"/>
                  </a:moveTo>
                  <a:lnTo>
                    <a:pt x="1877120" y="1600200"/>
                  </a:lnTo>
                  <a:lnTo>
                    <a:pt x="1878619" y="1587500"/>
                  </a:lnTo>
                  <a:lnTo>
                    <a:pt x="1907379" y="1587500"/>
                  </a:lnTo>
                  <a:lnTo>
                    <a:pt x="1907532" y="1600200"/>
                  </a:lnTo>
                  <a:close/>
                </a:path>
                <a:path w="2077720" h="2222500">
                  <a:moveTo>
                    <a:pt x="1909695" y="1600200"/>
                  </a:moveTo>
                  <a:lnTo>
                    <a:pt x="1909241" y="1587500"/>
                  </a:lnTo>
                  <a:lnTo>
                    <a:pt x="1910343" y="1587500"/>
                  </a:lnTo>
                  <a:lnTo>
                    <a:pt x="1909695" y="1600200"/>
                  </a:lnTo>
                  <a:close/>
                </a:path>
                <a:path w="2077720" h="2222500">
                  <a:moveTo>
                    <a:pt x="1953934" y="1600200"/>
                  </a:moveTo>
                  <a:lnTo>
                    <a:pt x="1918911" y="1600200"/>
                  </a:lnTo>
                  <a:lnTo>
                    <a:pt x="1915788" y="1587500"/>
                  </a:lnTo>
                  <a:lnTo>
                    <a:pt x="1955195" y="1587500"/>
                  </a:lnTo>
                  <a:lnTo>
                    <a:pt x="1953934" y="1600200"/>
                  </a:lnTo>
                  <a:close/>
                </a:path>
                <a:path w="2077720" h="2222500">
                  <a:moveTo>
                    <a:pt x="407894" y="1600200"/>
                  </a:moveTo>
                  <a:close/>
                </a:path>
                <a:path w="2077720" h="2222500">
                  <a:moveTo>
                    <a:pt x="329192" y="1612900"/>
                  </a:moveTo>
                  <a:lnTo>
                    <a:pt x="287124" y="1612900"/>
                  </a:lnTo>
                  <a:lnTo>
                    <a:pt x="287042" y="1600200"/>
                  </a:lnTo>
                  <a:lnTo>
                    <a:pt x="333986" y="1600200"/>
                  </a:lnTo>
                  <a:lnTo>
                    <a:pt x="329192" y="1612900"/>
                  </a:lnTo>
                  <a:close/>
                </a:path>
                <a:path w="2077720" h="2222500">
                  <a:moveTo>
                    <a:pt x="388276" y="1612900"/>
                  </a:moveTo>
                  <a:lnTo>
                    <a:pt x="343798" y="1612900"/>
                  </a:lnTo>
                  <a:lnTo>
                    <a:pt x="341862" y="1600200"/>
                  </a:lnTo>
                  <a:lnTo>
                    <a:pt x="387742" y="1600200"/>
                  </a:lnTo>
                  <a:lnTo>
                    <a:pt x="388276" y="1612900"/>
                  </a:lnTo>
                  <a:close/>
                </a:path>
                <a:path w="2077720" h="2222500">
                  <a:moveTo>
                    <a:pt x="398973" y="1612900"/>
                  </a:moveTo>
                  <a:lnTo>
                    <a:pt x="390411" y="1612900"/>
                  </a:lnTo>
                  <a:lnTo>
                    <a:pt x="392347" y="1600200"/>
                  </a:lnTo>
                  <a:lnTo>
                    <a:pt x="400450" y="1600200"/>
                  </a:lnTo>
                  <a:lnTo>
                    <a:pt x="398973" y="1612900"/>
                  </a:lnTo>
                  <a:close/>
                </a:path>
                <a:path w="2077720" h="2222500">
                  <a:moveTo>
                    <a:pt x="427665" y="1612900"/>
                  </a:moveTo>
                  <a:lnTo>
                    <a:pt x="404572" y="1612900"/>
                  </a:lnTo>
                  <a:lnTo>
                    <a:pt x="404771" y="1600200"/>
                  </a:lnTo>
                  <a:lnTo>
                    <a:pt x="427384" y="1600200"/>
                  </a:lnTo>
                  <a:lnTo>
                    <a:pt x="427665" y="1612900"/>
                  </a:lnTo>
                  <a:close/>
                </a:path>
                <a:path w="2077720" h="2222500">
                  <a:moveTo>
                    <a:pt x="491194" y="1612900"/>
                  </a:moveTo>
                  <a:lnTo>
                    <a:pt x="436455" y="1612900"/>
                  </a:lnTo>
                  <a:lnTo>
                    <a:pt x="436773" y="1600200"/>
                  </a:lnTo>
                  <a:lnTo>
                    <a:pt x="489358" y="1600200"/>
                  </a:lnTo>
                  <a:lnTo>
                    <a:pt x="491194" y="1612900"/>
                  </a:lnTo>
                  <a:close/>
                </a:path>
                <a:path w="2077720" h="2222500">
                  <a:moveTo>
                    <a:pt x="567639" y="1612900"/>
                  </a:moveTo>
                  <a:lnTo>
                    <a:pt x="501681" y="1612900"/>
                  </a:lnTo>
                  <a:lnTo>
                    <a:pt x="503714" y="1600200"/>
                  </a:lnTo>
                  <a:lnTo>
                    <a:pt x="567559" y="1600200"/>
                  </a:lnTo>
                  <a:lnTo>
                    <a:pt x="567639" y="1612900"/>
                  </a:lnTo>
                  <a:close/>
                </a:path>
                <a:path w="2077720" h="2222500">
                  <a:moveTo>
                    <a:pt x="600652" y="1612900"/>
                  </a:moveTo>
                  <a:lnTo>
                    <a:pt x="576077" y="1612900"/>
                  </a:lnTo>
                  <a:lnTo>
                    <a:pt x="576077" y="1600200"/>
                  </a:lnTo>
                  <a:lnTo>
                    <a:pt x="600226" y="1600200"/>
                  </a:lnTo>
                  <a:lnTo>
                    <a:pt x="600652" y="1612900"/>
                  </a:lnTo>
                  <a:close/>
                </a:path>
                <a:path w="2077720" h="2222500">
                  <a:moveTo>
                    <a:pt x="657269" y="1612900"/>
                  </a:moveTo>
                  <a:lnTo>
                    <a:pt x="606643" y="1612900"/>
                  </a:lnTo>
                  <a:lnTo>
                    <a:pt x="606597" y="1600200"/>
                  </a:lnTo>
                  <a:lnTo>
                    <a:pt x="657275" y="1600200"/>
                  </a:lnTo>
                  <a:lnTo>
                    <a:pt x="657269" y="1612900"/>
                  </a:lnTo>
                  <a:close/>
                </a:path>
                <a:path w="2077720" h="2222500">
                  <a:moveTo>
                    <a:pt x="685939" y="1612900"/>
                  </a:moveTo>
                  <a:lnTo>
                    <a:pt x="666542" y="1612900"/>
                  </a:lnTo>
                  <a:lnTo>
                    <a:pt x="666071" y="1600200"/>
                  </a:lnTo>
                  <a:lnTo>
                    <a:pt x="686444" y="1600200"/>
                  </a:lnTo>
                  <a:lnTo>
                    <a:pt x="685939" y="1612900"/>
                  </a:lnTo>
                  <a:close/>
                </a:path>
                <a:path w="2077720" h="2222500">
                  <a:moveTo>
                    <a:pt x="701559" y="1612900"/>
                  </a:moveTo>
                  <a:lnTo>
                    <a:pt x="691202" y="1612900"/>
                  </a:lnTo>
                  <a:lnTo>
                    <a:pt x="690493" y="1600200"/>
                  </a:lnTo>
                  <a:lnTo>
                    <a:pt x="702326" y="1600200"/>
                  </a:lnTo>
                  <a:lnTo>
                    <a:pt x="701559" y="1612900"/>
                  </a:lnTo>
                  <a:close/>
                </a:path>
                <a:path w="2077720" h="2222500">
                  <a:moveTo>
                    <a:pt x="745344" y="1612900"/>
                  </a:moveTo>
                  <a:lnTo>
                    <a:pt x="708981" y="1612900"/>
                  </a:lnTo>
                  <a:lnTo>
                    <a:pt x="711099" y="1600200"/>
                  </a:lnTo>
                  <a:lnTo>
                    <a:pt x="747161" y="1600200"/>
                  </a:lnTo>
                  <a:lnTo>
                    <a:pt x="745344" y="1612900"/>
                  </a:lnTo>
                  <a:close/>
                </a:path>
                <a:path w="2077720" h="2222500">
                  <a:moveTo>
                    <a:pt x="755162" y="1612900"/>
                  </a:moveTo>
                  <a:lnTo>
                    <a:pt x="751198" y="1612900"/>
                  </a:lnTo>
                  <a:lnTo>
                    <a:pt x="749557" y="1600200"/>
                  </a:lnTo>
                  <a:lnTo>
                    <a:pt x="756485" y="1600200"/>
                  </a:lnTo>
                  <a:lnTo>
                    <a:pt x="755162" y="1612900"/>
                  </a:lnTo>
                  <a:close/>
                </a:path>
                <a:path w="2077720" h="2222500">
                  <a:moveTo>
                    <a:pt x="762782" y="1612900"/>
                  </a:moveTo>
                  <a:lnTo>
                    <a:pt x="760159" y="1612900"/>
                  </a:lnTo>
                  <a:lnTo>
                    <a:pt x="759227" y="1600200"/>
                  </a:lnTo>
                  <a:lnTo>
                    <a:pt x="764537" y="1600200"/>
                  </a:lnTo>
                  <a:lnTo>
                    <a:pt x="762782" y="1612900"/>
                  </a:lnTo>
                  <a:close/>
                </a:path>
                <a:path w="2077720" h="2222500">
                  <a:moveTo>
                    <a:pt x="816027" y="1612900"/>
                  </a:moveTo>
                  <a:lnTo>
                    <a:pt x="768188" y="1612900"/>
                  </a:lnTo>
                  <a:lnTo>
                    <a:pt x="767625" y="1600200"/>
                  </a:lnTo>
                  <a:lnTo>
                    <a:pt x="815765" y="1600200"/>
                  </a:lnTo>
                  <a:lnTo>
                    <a:pt x="816027" y="1612900"/>
                  </a:lnTo>
                  <a:close/>
                </a:path>
                <a:path w="2077720" h="2222500">
                  <a:moveTo>
                    <a:pt x="840312" y="1612900"/>
                  </a:moveTo>
                  <a:lnTo>
                    <a:pt x="819916" y="1612900"/>
                  </a:lnTo>
                  <a:lnTo>
                    <a:pt x="820387" y="1600200"/>
                  </a:lnTo>
                  <a:lnTo>
                    <a:pt x="841232" y="1600200"/>
                  </a:lnTo>
                  <a:lnTo>
                    <a:pt x="840312" y="1612900"/>
                  </a:lnTo>
                  <a:close/>
                </a:path>
                <a:path w="2077720" h="2222500">
                  <a:moveTo>
                    <a:pt x="875052" y="1612900"/>
                  </a:moveTo>
                  <a:lnTo>
                    <a:pt x="853259" y="1612900"/>
                  </a:lnTo>
                  <a:lnTo>
                    <a:pt x="851623" y="1600200"/>
                  </a:lnTo>
                  <a:lnTo>
                    <a:pt x="874421" y="1600200"/>
                  </a:lnTo>
                  <a:lnTo>
                    <a:pt x="875052" y="1612900"/>
                  </a:lnTo>
                  <a:close/>
                </a:path>
                <a:path w="2077720" h="2222500">
                  <a:moveTo>
                    <a:pt x="923027" y="1612900"/>
                  </a:moveTo>
                  <a:lnTo>
                    <a:pt x="880906" y="1612900"/>
                  </a:lnTo>
                  <a:lnTo>
                    <a:pt x="882973" y="1600200"/>
                  </a:lnTo>
                  <a:lnTo>
                    <a:pt x="924111" y="1600200"/>
                  </a:lnTo>
                  <a:lnTo>
                    <a:pt x="923027" y="1612900"/>
                  </a:lnTo>
                  <a:close/>
                </a:path>
                <a:path w="2077720" h="2222500">
                  <a:moveTo>
                    <a:pt x="932634" y="1612900"/>
                  </a:moveTo>
                  <a:lnTo>
                    <a:pt x="931044" y="1612900"/>
                  </a:lnTo>
                  <a:lnTo>
                    <a:pt x="927081" y="1600200"/>
                  </a:lnTo>
                  <a:lnTo>
                    <a:pt x="932169" y="1600200"/>
                  </a:lnTo>
                  <a:lnTo>
                    <a:pt x="932634" y="1612900"/>
                  </a:lnTo>
                  <a:close/>
                </a:path>
                <a:path w="2077720" h="2222500">
                  <a:moveTo>
                    <a:pt x="962979" y="1612900"/>
                  </a:moveTo>
                  <a:lnTo>
                    <a:pt x="938625" y="1612900"/>
                  </a:lnTo>
                  <a:lnTo>
                    <a:pt x="937648" y="1600200"/>
                  </a:lnTo>
                  <a:lnTo>
                    <a:pt x="961599" y="1600200"/>
                  </a:lnTo>
                  <a:lnTo>
                    <a:pt x="962979" y="1612900"/>
                  </a:lnTo>
                  <a:close/>
                </a:path>
                <a:path w="2077720" h="2222500">
                  <a:moveTo>
                    <a:pt x="1009750" y="1612900"/>
                  </a:moveTo>
                  <a:lnTo>
                    <a:pt x="965636" y="1612900"/>
                  </a:lnTo>
                  <a:lnTo>
                    <a:pt x="965829" y="1600200"/>
                  </a:lnTo>
                  <a:lnTo>
                    <a:pt x="1008700" y="1600200"/>
                  </a:lnTo>
                  <a:lnTo>
                    <a:pt x="1009750" y="1612900"/>
                  </a:lnTo>
                  <a:close/>
                </a:path>
                <a:path w="2077720" h="2222500">
                  <a:moveTo>
                    <a:pt x="1060837" y="1612900"/>
                  </a:moveTo>
                  <a:lnTo>
                    <a:pt x="1009750" y="1612900"/>
                  </a:lnTo>
                  <a:lnTo>
                    <a:pt x="1011016" y="1600200"/>
                  </a:lnTo>
                  <a:lnTo>
                    <a:pt x="1059627" y="1600200"/>
                  </a:lnTo>
                  <a:lnTo>
                    <a:pt x="1060837" y="1612900"/>
                  </a:lnTo>
                  <a:close/>
                </a:path>
                <a:path w="2077720" h="2222500">
                  <a:moveTo>
                    <a:pt x="1070274" y="1612900"/>
                  </a:moveTo>
                  <a:lnTo>
                    <a:pt x="1063103" y="1612900"/>
                  </a:lnTo>
                  <a:lnTo>
                    <a:pt x="1062688" y="1600200"/>
                  </a:lnTo>
                  <a:lnTo>
                    <a:pt x="1070666" y="1600200"/>
                  </a:lnTo>
                  <a:lnTo>
                    <a:pt x="1070274" y="1612900"/>
                  </a:lnTo>
                  <a:close/>
                </a:path>
                <a:path w="2077720" h="2222500">
                  <a:moveTo>
                    <a:pt x="1098347" y="1612900"/>
                  </a:moveTo>
                  <a:lnTo>
                    <a:pt x="1075044" y="1612900"/>
                  </a:lnTo>
                  <a:lnTo>
                    <a:pt x="1072420" y="1600200"/>
                  </a:lnTo>
                  <a:lnTo>
                    <a:pt x="1095588" y="1600200"/>
                  </a:lnTo>
                  <a:lnTo>
                    <a:pt x="1098347" y="1612900"/>
                  </a:lnTo>
                  <a:close/>
                </a:path>
                <a:path w="2077720" h="2222500">
                  <a:moveTo>
                    <a:pt x="1113605" y="1612900"/>
                  </a:moveTo>
                  <a:lnTo>
                    <a:pt x="1098347" y="1612900"/>
                  </a:lnTo>
                  <a:lnTo>
                    <a:pt x="1099733" y="1600200"/>
                  </a:lnTo>
                  <a:lnTo>
                    <a:pt x="1109562" y="1600200"/>
                  </a:lnTo>
                  <a:lnTo>
                    <a:pt x="1113605" y="1612900"/>
                  </a:lnTo>
                  <a:close/>
                </a:path>
                <a:path w="2077720" h="2222500">
                  <a:moveTo>
                    <a:pt x="1130821" y="1612900"/>
                  </a:moveTo>
                  <a:lnTo>
                    <a:pt x="1113605" y="1612900"/>
                  </a:lnTo>
                  <a:lnTo>
                    <a:pt x="1115280" y="1600200"/>
                  </a:lnTo>
                  <a:lnTo>
                    <a:pt x="1123604" y="1600200"/>
                  </a:lnTo>
                  <a:lnTo>
                    <a:pt x="1130821" y="1612900"/>
                  </a:lnTo>
                  <a:close/>
                </a:path>
                <a:path w="2077720" h="2222500">
                  <a:moveTo>
                    <a:pt x="1169512" y="1612900"/>
                  </a:moveTo>
                  <a:lnTo>
                    <a:pt x="1132314" y="1612900"/>
                  </a:lnTo>
                  <a:lnTo>
                    <a:pt x="1133149" y="1600200"/>
                  </a:lnTo>
                  <a:lnTo>
                    <a:pt x="1167502" y="1600200"/>
                  </a:lnTo>
                  <a:lnTo>
                    <a:pt x="1169512" y="1612900"/>
                  </a:lnTo>
                  <a:close/>
                </a:path>
                <a:path w="2077720" h="2222500">
                  <a:moveTo>
                    <a:pt x="1206591" y="1612900"/>
                  </a:moveTo>
                  <a:lnTo>
                    <a:pt x="1179375" y="1612900"/>
                  </a:lnTo>
                  <a:lnTo>
                    <a:pt x="1181045" y="1600200"/>
                  </a:lnTo>
                  <a:lnTo>
                    <a:pt x="1207278" y="1600200"/>
                  </a:lnTo>
                  <a:lnTo>
                    <a:pt x="1206591" y="1612900"/>
                  </a:lnTo>
                  <a:close/>
                </a:path>
                <a:path w="2077720" h="2222500">
                  <a:moveTo>
                    <a:pt x="1227333" y="1612900"/>
                  </a:moveTo>
                  <a:lnTo>
                    <a:pt x="1209765" y="1612900"/>
                  </a:lnTo>
                  <a:lnTo>
                    <a:pt x="1208635" y="1600200"/>
                  </a:lnTo>
                  <a:lnTo>
                    <a:pt x="1226022" y="1600200"/>
                  </a:lnTo>
                  <a:lnTo>
                    <a:pt x="1227333" y="1612900"/>
                  </a:lnTo>
                  <a:close/>
                </a:path>
                <a:path w="2077720" h="2222500">
                  <a:moveTo>
                    <a:pt x="1257803" y="1612900"/>
                  </a:moveTo>
                  <a:lnTo>
                    <a:pt x="1228725" y="1612900"/>
                  </a:lnTo>
                  <a:lnTo>
                    <a:pt x="1230019" y="1600200"/>
                  </a:lnTo>
                  <a:lnTo>
                    <a:pt x="1258070" y="1600200"/>
                  </a:lnTo>
                  <a:lnTo>
                    <a:pt x="1257803" y="1612900"/>
                  </a:lnTo>
                  <a:close/>
                </a:path>
                <a:path w="2077720" h="2222500">
                  <a:moveTo>
                    <a:pt x="1295500" y="1612900"/>
                  </a:moveTo>
                  <a:lnTo>
                    <a:pt x="1264980" y="1612900"/>
                  </a:lnTo>
                  <a:lnTo>
                    <a:pt x="1264060" y="1600200"/>
                  </a:lnTo>
                  <a:lnTo>
                    <a:pt x="1296443" y="1600200"/>
                  </a:lnTo>
                  <a:lnTo>
                    <a:pt x="1295500" y="1612900"/>
                  </a:lnTo>
                  <a:close/>
                </a:path>
                <a:path w="2077720" h="2222500">
                  <a:moveTo>
                    <a:pt x="1305034" y="1612900"/>
                  </a:moveTo>
                  <a:lnTo>
                    <a:pt x="1297840" y="1612900"/>
                  </a:lnTo>
                  <a:lnTo>
                    <a:pt x="1297897" y="1600200"/>
                  </a:lnTo>
                  <a:lnTo>
                    <a:pt x="1306374" y="1600200"/>
                  </a:lnTo>
                  <a:lnTo>
                    <a:pt x="1305034" y="1612900"/>
                  </a:lnTo>
                  <a:close/>
                </a:path>
                <a:path w="2077720" h="2222500">
                  <a:moveTo>
                    <a:pt x="1311047" y="1612900"/>
                  </a:moveTo>
                  <a:lnTo>
                    <a:pt x="1307288" y="1612900"/>
                  </a:lnTo>
                  <a:lnTo>
                    <a:pt x="1308140" y="1600200"/>
                  </a:lnTo>
                  <a:lnTo>
                    <a:pt x="1311337" y="1600200"/>
                  </a:lnTo>
                  <a:lnTo>
                    <a:pt x="1311047" y="1612900"/>
                  </a:lnTo>
                  <a:close/>
                </a:path>
                <a:path w="2077720" h="2222500">
                  <a:moveTo>
                    <a:pt x="1328394" y="1612900"/>
                  </a:moveTo>
                  <a:lnTo>
                    <a:pt x="1314556" y="1612900"/>
                  </a:lnTo>
                  <a:lnTo>
                    <a:pt x="1315244" y="1600200"/>
                  </a:lnTo>
                  <a:lnTo>
                    <a:pt x="1326293" y="1600200"/>
                  </a:lnTo>
                  <a:lnTo>
                    <a:pt x="1328394" y="1612900"/>
                  </a:lnTo>
                  <a:close/>
                </a:path>
                <a:path w="2077720" h="2222500">
                  <a:moveTo>
                    <a:pt x="1360681" y="1612900"/>
                  </a:moveTo>
                  <a:lnTo>
                    <a:pt x="1334317" y="1612900"/>
                  </a:lnTo>
                  <a:lnTo>
                    <a:pt x="1333806" y="1600200"/>
                  </a:lnTo>
                  <a:lnTo>
                    <a:pt x="1361197" y="1600200"/>
                  </a:lnTo>
                  <a:lnTo>
                    <a:pt x="1360681" y="1612900"/>
                  </a:lnTo>
                  <a:close/>
                </a:path>
                <a:path w="2077720" h="2222500">
                  <a:moveTo>
                    <a:pt x="1365899" y="1612900"/>
                  </a:moveTo>
                  <a:lnTo>
                    <a:pt x="1364122" y="1612900"/>
                  </a:lnTo>
                  <a:lnTo>
                    <a:pt x="1363525" y="1600200"/>
                  </a:lnTo>
                  <a:lnTo>
                    <a:pt x="1365746" y="1600200"/>
                  </a:lnTo>
                  <a:lnTo>
                    <a:pt x="1365899" y="1612900"/>
                  </a:lnTo>
                  <a:close/>
                </a:path>
                <a:path w="2077720" h="2222500">
                  <a:moveTo>
                    <a:pt x="1447398" y="1612900"/>
                  </a:moveTo>
                  <a:lnTo>
                    <a:pt x="1373434" y="1612900"/>
                  </a:lnTo>
                  <a:lnTo>
                    <a:pt x="1373848" y="1600200"/>
                  </a:lnTo>
                  <a:lnTo>
                    <a:pt x="1449130" y="1600200"/>
                  </a:lnTo>
                  <a:lnTo>
                    <a:pt x="1447398" y="1612900"/>
                  </a:lnTo>
                  <a:close/>
                </a:path>
                <a:path w="2077720" h="2222500">
                  <a:moveTo>
                    <a:pt x="1453379" y="1600913"/>
                  </a:moveTo>
                  <a:lnTo>
                    <a:pt x="1453457" y="1600200"/>
                  </a:lnTo>
                  <a:lnTo>
                    <a:pt x="1453735" y="1600200"/>
                  </a:lnTo>
                  <a:lnTo>
                    <a:pt x="1453379" y="1600913"/>
                  </a:lnTo>
                  <a:close/>
                </a:path>
                <a:path w="2077720" h="2222500">
                  <a:moveTo>
                    <a:pt x="1456466" y="1612900"/>
                  </a:moveTo>
                  <a:lnTo>
                    <a:pt x="1453854" y="1612900"/>
                  </a:lnTo>
                  <a:lnTo>
                    <a:pt x="1453803" y="1600200"/>
                  </a:lnTo>
                  <a:lnTo>
                    <a:pt x="1455552" y="1600200"/>
                  </a:lnTo>
                  <a:lnTo>
                    <a:pt x="1456466" y="1612900"/>
                  </a:lnTo>
                  <a:close/>
                </a:path>
                <a:path w="2077720" h="2222500">
                  <a:moveTo>
                    <a:pt x="1510727" y="1612900"/>
                  </a:moveTo>
                  <a:lnTo>
                    <a:pt x="1461367" y="1612900"/>
                  </a:lnTo>
                  <a:lnTo>
                    <a:pt x="1463127" y="1600200"/>
                  </a:lnTo>
                  <a:lnTo>
                    <a:pt x="1510824" y="1600200"/>
                  </a:lnTo>
                  <a:lnTo>
                    <a:pt x="1510727" y="1612900"/>
                  </a:lnTo>
                  <a:close/>
                </a:path>
                <a:path w="2077720" h="2222500">
                  <a:moveTo>
                    <a:pt x="1577043" y="1612900"/>
                  </a:moveTo>
                  <a:lnTo>
                    <a:pt x="1527461" y="1612900"/>
                  </a:lnTo>
                  <a:lnTo>
                    <a:pt x="1526189" y="1600200"/>
                  </a:lnTo>
                  <a:lnTo>
                    <a:pt x="1576668" y="1600200"/>
                  </a:lnTo>
                  <a:lnTo>
                    <a:pt x="1577043" y="1612900"/>
                  </a:lnTo>
                  <a:close/>
                </a:path>
                <a:path w="2077720" h="2222500">
                  <a:moveTo>
                    <a:pt x="1586651" y="1612900"/>
                  </a:moveTo>
                  <a:lnTo>
                    <a:pt x="1586628" y="1600200"/>
                  </a:lnTo>
                  <a:lnTo>
                    <a:pt x="1586651" y="1612900"/>
                  </a:lnTo>
                  <a:close/>
                </a:path>
                <a:path w="2077720" h="2222500">
                  <a:moveTo>
                    <a:pt x="1600784" y="1612900"/>
                  </a:moveTo>
                  <a:lnTo>
                    <a:pt x="1589654" y="1612900"/>
                  </a:lnTo>
                  <a:lnTo>
                    <a:pt x="1589654" y="1600200"/>
                  </a:lnTo>
                  <a:lnTo>
                    <a:pt x="1599092" y="1600200"/>
                  </a:lnTo>
                  <a:lnTo>
                    <a:pt x="1600784" y="1612900"/>
                  </a:lnTo>
                  <a:close/>
                </a:path>
                <a:path w="2077720" h="2222500">
                  <a:moveTo>
                    <a:pt x="1609045" y="1612900"/>
                  </a:moveTo>
                  <a:lnTo>
                    <a:pt x="1601476" y="1612900"/>
                  </a:lnTo>
                  <a:lnTo>
                    <a:pt x="1602016" y="1600200"/>
                  </a:lnTo>
                  <a:lnTo>
                    <a:pt x="1608478" y="1600200"/>
                  </a:lnTo>
                  <a:lnTo>
                    <a:pt x="1609045" y="1612900"/>
                  </a:lnTo>
                  <a:close/>
                </a:path>
                <a:path w="2077720" h="2222500">
                  <a:moveTo>
                    <a:pt x="1659848" y="1612900"/>
                  </a:moveTo>
                  <a:lnTo>
                    <a:pt x="1616302" y="1612900"/>
                  </a:lnTo>
                  <a:lnTo>
                    <a:pt x="1616791" y="1600200"/>
                  </a:lnTo>
                  <a:lnTo>
                    <a:pt x="1661433" y="1600200"/>
                  </a:lnTo>
                  <a:lnTo>
                    <a:pt x="1659848" y="1612900"/>
                  </a:lnTo>
                  <a:close/>
                </a:path>
                <a:path w="2077720" h="2222500">
                  <a:moveTo>
                    <a:pt x="1684259" y="1612900"/>
                  </a:moveTo>
                  <a:lnTo>
                    <a:pt x="1666276" y="1612900"/>
                  </a:lnTo>
                  <a:lnTo>
                    <a:pt x="1665390" y="1600200"/>
                  </a:lnTo>
                  <a:lnTo>
                    <a:pt x="1682487" y="1600200"/>
                  </a:lnTo>
                  <a:lnTo>
                    <a:pt x="1684259" y="1612900"/>
                  </a:lnTo>
                  <a:close/>
                </a:path>
                <a:path w="2077720" h="2222500">
                  <a:moveTo>
                    <a:pt x="1694679" y="1612900"/>
                  </a:moveTo>
                  <a:lnTo>
                    <a:pt x="1690147" y="1612900"/>
                  </a:lnTo>
                  <a:lnTo>
                    <a:pt x="1689943" y="1600200"/>
                  </a:lnTo>
                  <a:lnTo>
                    <a:pt x="1694696" y="1600200"/>
                  </a:lnTo>
                  <a:lnTo>
                    <a:pt x="1694679" y="1612900"/>
                  </a:lnTo>
                  <a:close/>
                </a:path>
                <a:path w="2077720" h="2222500">
                  <a:moveTo>
                    <a:pt x="1706790" y="1612900"/>
                  </a:moveTo>
                  <a:lnTo>
                    <a:pt x="1703327" y="1612900"/>
                  </a:lnTo>
                  <a:lnTo>
                    <a:pt x="1702827" y="1600200"/>
                  </a:lnTo>
                  <a:lnTo>
                    <a:pt x="1706228" y="1600200"/>
                  </a:lnTo>
                  <a:lnTo>
                    <a:pt x="1706790" y="1612900"/>
                  </a:lnTo>
                  <a:close/>
                </a:path>
                <a:path w="2077720" h="2222500">
                  <a:moveTo>
                    <a:pt x="1709732" y="1612900"/>
                  </a:moveTo>
                  <a:lnTo>
                    <a:pt x="1707988" y="1612900"/>
                  </a:lnTo>
                  <a:lnTo>
                    <a:pt x="1707296" y="1600200"/>
                  </a:lnTo>
                  <a:lnTo>
                    <a:pt x="1710254" y="1600200"/>
                  </a:lnTo>
                  <a:lnTo>
                    <a:pt x="1709732" y="1612900"/>
                  </a:lnTo>
                  <a:close/>
                </a:path>
                <a:path w="2077720" h="2222500">
                  <a:moveTo>
                    <a:pt x="1716171" y="1612900"/>
                  </a:moveTo>
                  <a:lnTo>
                    <a:pt x="1714450" y="1612900"/>
                  </a:lnTo>
                  <a:lnTo>
                    <a:pt x="1712292" y="1600200"/>
                  </a:lnTo>
                  <a:lnTo>
                    <a:pt x="1717255" y="1600200"/>
                  </a:lnTo>
                  <a:lnTo>
                    <a:pt x="1716171" y="1612900"/>
                  </a:lnTo>
                  <a:close/>
                </a:path>
                <a:path w="2077720" h="2222500">
                  <a:moveTo>
                    <a:pt x="1741138" y="1612900"/>
                  </a:moveTo>
                  <a:lnTo>
                    <a:pt x="1716188" y="1612900"/>
                  </a:lnTo>
                  <a:lnTo>
                    <a:pt x="1717278" y="1600200"/>
                  </a:lnTo>
                  <a:lnTo>
                    <a:pt x="1742086" y="1600200"/>
                  </a:lnTo>
                  <a:lnTo>
                    <a:pt x="1741138" y="1612900"/>
                  </a:lnTo>
                  <a:close/>
                </a:path>
                <a:path w="2077720" h="2222500">
                  <a:moveTo>
                    <a:pt x="1776212" y="1612900"/>
                  </a:moveTo>
                  <a:lnTo>
                    <a:pt x="1747213" y="1612900"/>
                  </a:lnTo>
                  <a:lnTo>
                    <a:pt x="1745658" y="1600200"/>
                  </a:lnTo>
                  <a:lnTo>
                    <a:pt x="1775008" y="1600200"/>
                  </a:lnTo>
                  <a:lnTo>
                    <a:pt x="1776212" y="1612900"/>
                  </a:lnTo>
                  <a:close/>
                </a:path>
                <a:path w="2077720" h="2222500">
                  <a:moveTo>
                    <a:pt x="1812672" y="1612900"/>
                  </a:moveTo>
                  <a:lnTo>
                    <a:pt x="1781981" y="1612900"/>
                  </a:lnTo>
                  <a:lnTo>
                    <a:pt x="1782401" y="1600200"/>
                  </a:lnTo>
                  <a:lnTo>
                    <a:pt x="1812002" y="1600200"/>
                  </a:lnTo>
                  <a:lnTo>
                    <a:pt x="1812672" y="1612900"/>
                  </a:lnTo>
                  <a:close/>
                </a:path>
                <a:path w="2077720" h="2222500">
                  <a:moveTo>
                    <a:pt x="1815170" y="1612900"/>
                  </a:moveTo>
                  <a:lnTo>
                    <a:pt x="1814296" y="1612900"/>
                  </a:lnTo>
                  <a:lnTo>
                    <a:pt x="1813904" y="1600200"/>
                  </a:lnTo>
                  <a:lnTo>
                    <a:pt x="1815857" y="1600200"/>
                  </a:lnTo>
                  <a:lnTo>
                    <a:pt x="1815170" y="1612900"/>
                  </a:lnTo>
                  <a:close/>
                </a:path>
                <a:path w="2077720" h="2222500">
                  <a:moveTo>
                    <a:pt x="1910899" y="1612900"/>
                  </a:moveTo>
                  <a:lnTo>
                    <a:pt x="1821331" y="1612900"/>
                  </a:lnTo>
                  <a:lnTo>
                    <a:pt x="1824653" y="1600200"/>
                  </a:lnTo>
                  <a:lnTo>
                    <a:pt x="1913142" y="1600200"/>
                  </a:lnTo>
                  <a:lnTo>
                    <a:pt x="1910899" y="1612900"/>
                  </a:lnTo>
                  <a:close/>
                </a:path>
                <a:path w="2077720" h="2222500">
                  <a:moveTo>
                    <a:pt x="1917162" y="1612900"/>
                  </a:moveTo>
                  <a:lnTo>
                    <a:pt x="1916504" y="1612900"/>
                  </a:lnTo>
                  <a:lnTo>
                    <a:pt x="1915493" y="1600200"/>
                  </a:lnTo>
                  <a:lnTo>
                    <a:pt x="1915947" y="1600200"/>
                  </a:lnTo>
                  <a:lnTo>
                    <a:pt x="1917162" y="1612900"/>
                  </a:lnTo>
                  <a:close/>
                </a:path>
                <a:path w="2077720" h="2222500">
                  <a:moveTo>
                    <a:pt x="1930018" y="1612900"/>
                  </a:moveTo>
                  <a:lnTo>
                    <a:pt x="1918627" y="1612900"/>
                  </a:lnTo>
                  <a:lnTo>
                    <a:pt x="1919399" y="1600200"/>
                  </a:lnTo>
                  <a:lnTo>
                    <a:pt x="1931948" y="1600200"/>
                  </a:lnTo>
                  <a:lnTo>
                    <a:pt x="1930018" y="1612900"/>
                  </a:lnTo>
                  <a:close/>
                </a:path>
                <a:path w="2077720" h="2222500">
                  <a:moveTo>
                    <a:pt x="1941910" y="1612900"/>
                  </a:moveTo>
                  <a:lnTo>
                    <a:pt x="1936145" y="1612900"/>
                  </a:lnTo>
                  <a:lnTo>
                    <a:pt x="1933992" y="1600200"/>
                  </a:lnTo>
                  <a:lnTo>
                    <a:pt x="1950681" y="1600200"/>
                  </a:lnTo>
                  <a:lnTo>
                    <a:pt x="1941910" y="1612900"/>
                  </a:lnTo>
                  <a:close/>
                </a:path>
                <a:path w="2077720" h="2222500">
                  <a:moveTo>
                    <a:pt x="1452071" y="1612900"/>
                  </a:moveTo>
                  <a:lnTo>
                    <a:pt x="1447398" y="1612900"/>
                  </a:lnTo>
                  <a:lnTo>
                    <a:pt x="1453379" y="1600913"/>
                  </a:lnTo>
                  <a:lnTo>
                    <a:pt x="1452071" y="1612900"/>
                  </a:lnTo>
                  <a:close/>
                </a:path>
                <a:path w="2077720" h="2222500">
                  <a:moveTo>
                    <a:pt x="354624" y="1625600"/>
                  </a:moveTo>
                  <a:lnTo>
                    <a:pt x="323822" y="1625600"/>
                  </a:lnTo>
                  <a:lnTo>
                    <a:pt x="323383" y="1612900"/>
                  </a:lnTo>
                  <a:lnTo>
                    <a:pt x="353688" y="1612900"/>
                  </a:lnTo>
                  <a:lnTo>
                    <a:pt x="354624" y="1625600"/>
                  </a:lnTo>
                  <a:close/>
                </a:path>
                <a:path w="2077720" h="2222500">
                  <a:moveTo>
                    <a:pt x="357671" y="1625600"/>
                  </a:moveTo>
                  <a:lnTo>
                    <a:pt x="355654" y="1625600"/>
                  </a:lnTo>
                  <a:lnTo>
                    <a:pt x="356505" y="1612900"/>
                  </a:lnTo>
                  <a:lnTo>
                    <a:pt x="358761" y="1612900"/>
                  </a:lnTo>
                  <a:lnTo>
                    <a:pt x="357671" y="1625600"/>
                  </a:lnTo>
                  <a:close/>
                </a:path>
                <a:path w="2077720" h="2222500">
                  <a:moveTo>
                    <a:pt x="434814" y="1625600"/>
                  </a:moveTo>
                  <a:lnTo>
                    <a:pt x="370448" y="1625600"/>
                  </a:lnTo>
                  <a:lnTo>
                    <a:pt x="370105" y="1612900"/>
                  </a:lnTo>
                  <a:lnTo>
                    <a:pt x="434712" y="1612900"/>
                  </a:lnTo>
                  <a:lnTo>
                    <a:pt x="434814" y="1625600"/>
                  </a:lnTo>
                  <a:close/>
                </a:path>
                <a:path w="2077720" h="2222500">
                  <a:moveTo>
                    <a:pt x="502550" y="1625600"/>
                  </a:moveTo>
                  <a:lnTo>
                    <a:pt x="437858" y="1625600"/>
                  </a:lnTo>
                  <a:lnTo>
                    <a:pt x="438045" y="1612900"/>
                  </a:lnTo>
                  <a:lnTo>
                    <a:pt x="502890" y="1612900"/>
                  </a:lnTo>
                  <a:lnTo>
                    <a:pt x="502550" y="1625600"/>
                  </a:lnTo>
                  <a:close/>
                </a:path>
                <a:path w="2077720" h="2222500">
                  <a:moveTo>
                    <a:pt x="530645" y="1625600"/>
                  </a:moveTo>
                  <a:lnTo>
                    <a:pt x="512013" y="1625600"/>
                  </a:lnTo>
                  <a:lnTo>
                    <a:pt x="509710" y="1612900"/>
                  </a:lnTo>
                  <a:lnTo>
                    <a:pt x="530026" y="1612900"/>
                  </a:lnTo>
                  <a:lnTo>
                    <a:pt x="530645" y="1625600"/>
                  </a:lnTo>
                  <a:close/>
                </a:path>
                <a:path w="2077720" h="2222500">
                  <a:moveTo>
                    <a:pt x="545599" y="1625600"/>
                  </a:moveTo>
                  <a:lnTo>
                    <a:pt x="537089" y="1625600"/>
                  </a:lnTo>
                  <a:lnTo>
                    <a:pt x="538805" y="1612900"/>
                  </a:lnTo>
                  <a:lnTo>
                    <a:pt x="544333" y="1612900"/>
                  </a:lnTo>
                  <a:lnTo>
                    <a:pt x="545599" y="1625600"/>
                  </a:lnTo>
                  <a:close/>
                </a:path>
                <a:path w="2077720" h="2222500">
                  <a:moveTo>
                    <a:pt x="611588" y="1625600"/>
                  </a:moveTo>
                  <a:lnTo>
                    <a:pt x="554618" y="1625600"/>
                  </a:lnTo>
                  <a:lnTo>
                    <a:pt x="555333" y="1612900"/>
                  </a:lnTo>
                  <a:lnTo>
                    <a:pt x="611265" y="1612900"/>
                  </a:lnTo>
                  <a:lnTo>
                    <a:pt x="611588" y="1625600"/>
                  </a:lnTo>
                  <a:close/>
                </a:path>
                <a:path w="2077720" h="2222500">
                  <a:moveTo>
                    <a:pt x="634443" y="1625600"/>
                  </a:moveTo>
                  <a:lnTo>
                    <a:pt x="621241" y="1625600"/>
                  </a:lnTo>
                  <a:lnTo>
                    <a:pt x="620338" y="1612900"/>
                  </a:lnTo>
                  <a:lnTo>
                    <a:pt x="630911" y="1612900"/>
                  </a:lnTo>
                  <a:lnTo>
                    <a:pt x="634443" y="1625600"/>
                  </a:lnTo>
                  <a:close/>
                </a:path>
                <a:path w="2077720" h="2222500">
                  <a:moveTo>
                    <a:pt x="679488" y="1625600"/>
                  </a:moveTo>
                  <a:lnTo>
                    <a:pt x="637822" y="1625600"/>
                  </a:lnTo>
                  <a:lnTo>
                    <a:pt x="641694" y="1612900"/>
                  </a:lnTo>
                  <a:lnTo>
                    <a:pt x="679136" y="1612900"/>
                  </a:lnTo>
                  <a:lnTo>
                    <a:pt x="679488" y="1625600"/>
                  </a:lnTo>
                  <a:close/>
                </a:path>
                <a:path w="2077720" h="2222500">
                  <a:moveTo>
                    <a:pt x="692497" y="1625600"/>
                  </a:moveTo>
                  <a:lnTo>
                    <a:pt x="683883" y="1625600"/>
                  </a:lnTo>
                  <a:lnTo>
                    <a:pt x="684213" y="1612900"/>
                  </a:lnTo>
                  <a:lnTo>
                    <a:pt x="693712" y="1612900"/>
                  </a:lnTo>
                  <a:lnTo>
                    <a:pt x="692497" y="1625600"/>
                  </a:lnTo>
                  <a:close/>
                </a:path>
                <a:path w="2077720" h="2222500">
                  <a:moveTo>
                    <a:pt x="701065" y="1625600"/>
                  </a:moveTo>
                  <a:lnTo>
                    <a:pt x="700049" y="1612900"/>
                  </a:lnTo>
                  <a:lnTo>
                    <a:pt x="702008" y="1612900"/>
                  </a:lnTo>
                  <a:lnTo>
                    <a:pt x="701065" y="1625600"/>
                  </a:lnTo>
                  <a:close/>
                </a:path>
                <a:path w="2077720" h="2222500">
                  <a:moveTo>
                    <a:pt x="731024" y="1625600"/>
                  </a:moveTo>
                  <a:lnTo>
                    <a:pt x="710122" y="1625600"/>
                  </a:lnTo>
                  <a:lnTo>
                    <a:pt x="710815" y="1612900"/>
                  </a:lnTo>
                  <a:lnTo>
                    <a:pt x="734221" y="1612900"/>
                  </a:lnTo>
                  <a:lnTo>
                    <a:pt x="731024" y="1625600"/>
                  </a:lnTo>
                  <a:close/>
                </a:path>
                <a:path w="2077720" h="2222500">
                  <a:moveTo>
                    <a:pt x="845485" y="1625600"/>
                  </a:moveTo>
                  <a:lnTo>
                    <a:pt x="737372" y="1625600"/>
                  </a:lnTo>
                  <a:lnTo>
                    <a:pt x="734232" y="1612900"/>
                  </a:lnTo>
                  <a:lnTo>
                    <a:pt x="843430" y="1612900"/>
                  </a:lnTo>
                  <a:lnTo>
                    <a:pt x="845485" y="1625600"/>
                  </a:lnTo>
                  <a:close/>
                </a:path>
                <a:path w="2077720" h="2222500">
                  <a:moveTo>
                    <a:pt x="876971" y="1625600"/>
                  </a:moveTo>
                  <a:lnTo>
                    <a:pt x="852878" y="1625600"/>
                  </a:lnTo>
                  <a:lnTo>
                    <a:pt x="854372" y="1612900"/>
                  </a:lnTo>
                  <a:lnTo>
                    <a:pt x="876704" y="1612900"/>
                  </a:lnTo>
                  <a:lnTo>
                    <a:pt x="876971" y="1625600"/>
                  </a:lnTo>
                  <a:close/>
                </a:path>
                <a:path w="2077720" h="2222500">
                  <a:moveTo>
                    <a:pt x="932027" y="1625600"/>
                  </a:moveTo>
                  <a:lnTo>
                    <a:pt x="883682" y="1625600"/>
                  </a:lnTo>
                  <a:lnTo>
                    <a:pt x="883279" y="1612900"/>
                  </a:lnTo>
                  <a:lnTo>
                    <a:pt x="932089" y="1612900"/>
                  </a:lnTo>
                  <a:lnTo>
                    <a:pt x="932027" y="1625600"/>
                  </a:lnTo>
                  <a:close/>
                </a:path>
                <a:path w="2077720" h="2222500">
                  <a:moveTo>
                    <a:pt x="945371" y="1625600"/>
                  </a:moveTo>
                  <a:lnTo>
                    <a:pt x="936734" y="1625600"/>
                  </a:lnTo>
                  <a:lnTo>
                    <a:pt x="937415" y="1612900"/>
                  </a:lnTo>
                  <a:lnTo>
                    <a:pt x="947097" y="1612900"/>
                  </a:lnTo>
                  <a:lnTo>
                    <a:pt x="945371" y="1625600"/>
                  </a:lnTo>
                  <a:close/>
                </a:path>
                <a:path w="2077720" h="2222500">
                  <a:moveTo>
                    <a:pt x="1016076" y="1625600"/>
                  </a:moveTo>
                  <a:lnTo>
                    <a:pt x="950146" y="1625600"/>
                  </a:lnTo>
                  <a:lnTo>
                    <a:pt x="951265" y="1612900"/>
                  </a:lnTo>
                  <a:lnTo>
                    <a:pt x="1015235" y="1612900"/>
                  </a:lnTo>
                  <a:lnTo>
                    <a:pt x="1016076" y="1625600"/>
                  </a:lnTo>
                  <a:close/>
                </a:path>
                <a:path w="2077720" h="2222500">
                  <a:moveTo>
                    <a:pt x="1041071" y="1625600"/>
                  </a:moveTo>
                  <a:lnTo>
                    <a:pt x="1023179" y="1625600"/>
                  </a:lnTo>
                  <a:lnTo>
                    <a:pt x="1024286" y="1612900"/>
                  </a:lnTo>
                  <a:lnTo>
                    <a:pt x="1043575" y="1612900"/>
                  </a:lnTo>
                  <a:lnTo>
                    <a:pt x="1041071" y="1625600"/>
                  </a:lnTo>
                  <a:close/>
                </a:path>
                <a:path w="2077720" h="2222500">
                  <a:moveTo>
                    <a:pt x="1050383" y="1625600"/>
                  </a:moveTo>
                  <a:lnTo>
                    <a:pt x="1050241" y="1612900"/>
                  </a:lnTo>
                  <a:lnTo>
                    <a:pt x="1050821" y="1612900"/>
                  </a:lnTo>
                  <a:lnTo>
                    <a:pt x="1050383" y="1625600"/>
                  </a:lnTo>
                  <a:close/>
                </a:path>
                <a:path w="2077720" h="2222500">
                  <a:moveTo>
                    <a:pt x="1053472" y="1625600"/>
                  </a:moveTo>
                  <a:lnTo>
                    <a:pt x="1052745" y="1625600"/>
                  </a:lnTo>
                  <a:lnTo>
                    <a:pt x="1051945" y="1612900"/>
                  </a:lnTo>
                  <a:lnTo>
                    <a:pt x="1053450" y="1612900"/>
                  </a:lnTo>
                  <a:lnTo>
                    <a:pt x="1053472" y="1625600"/>
                  </a:lnTo>
                  <a:close/>
                </a:path>
                <a:path w="2077720" h="2222500">
                  <a:moveTo>
                    <a:pt x="1061808" y="1625600"/>
                  </a:moveTo>
                  <a:lnTo>
                    <a:pt x="1053938" y="1625600"/>
                  </a:lnTo>
                  <a:lnTo>
                    <a:pt x="1056425" y="1612900"/>
                  </a:lnTo>
                  <a:lnTo>
                    <a:pt x="1061916" y="1612900"/>
                  </a:lnTo>
                  <a:lnTo>
                    <a:pt x="1061808" y="1625600"/>
                  </a:lnTo>
                  <a:close/>
                </a:path>
                <a:path w="2077720" h="2222500">
                  <a:moveTo>
                    <a:pt x="1074862" y="1625600"/>
                  </a:moveTo>
                  <a:lnTo>
                    <a:pt x="1063426" y="1625600"/>
                  </a:lnTo>
                  <a:lnTo>
                    <a:pt x="1064397" y="1612900"/>
                  </a:lnTo>
                  <a:lnTo>
                    <a:pt x="1075373" y="1612900"/>
                  </a:lnTo>
                  <a:lnTo>
                    <a:pt x="1074862" y="1625600"/>
                  </a:lnTo>
                  <a:close/>
                </a:path>
                <a:path w="2077720" h="2222500">
                  <a:moveTo>
                    <a:pt x="1108585" y="1625600"/>
                  </a:moveTo>
                  <a:lnTo>
                    <a:pt x="1083084" y="1625600"/>
                  </a:lnTo>
                  <a:lnTo>
                    <a:pt x="1080626" y="1612900"/>
                  </a:lnTo>
                  <a:lnTo>
                    <a:pt x="1113718" y="1612900"/>
                  </a:lnTo>
                  <a:lnTo>
                    <a:pt x="1108585" y="1625600"/>
                  </a:lnTo>
                  <a:close/>
                </a:path>
                <a:path w="2077720" h="2222500">
                  <a:moveTo>
                    <a:pt x="1214245" y="1625600"/>
                  </a:moveTo>
                  <a:lnTo>
                    <a:pt x="1116739" y="1625600"/>
                  </a:lnTo>
                  <a:lnTo>
                    <a:pt x="1113718" y="1612900"/>
                  </a:lnTo>
                  <a:lnTo>
                    <a:pt x="1214881" y="1612900"/>
                  </a:lnTo>
                  <a:lnTo>
                    <a:pt x="1214245" y="1625600"/>
                  </a:lnTo>
                  <a:close/>
                </a:path>
                <a:path w="2077720" h="2222500">
                  <a:moveTo>
                    <a:pt x="1265752" y="1625600"/>
                  </a:moveTo>
                  <a:lnTo>
                    <a:pt x="1220633" y="1625600"/>
                  </a:lnTo>
                  <a:lnTo>
                    <a:pt x="1220923" y="1612900"/>
                  </a:lnTo>
                  <a:lnTo>
                    <a:pt x="1265025" y="1612900"/>
                  </a:lnTo>
                  <a:lnTo>
                    <a:pt x="1265752" y="1625600"/>
                  </a:lnTo>
                  <a:close/>
                </a:path>
                <a:path w="2077720" h="2222500">
                  <a:moveTo>
                    <a:pt x="1286654" y="1625600"/>
                  </a:moveTo>
                  <a:lnTo>
                    <a:pt x="1270102" y="1625600"/>
                  </a:lnTo>
                  <a:lnTo>
                    <a:pt x="1270295" y="1612900"/>
                  </a:lnTo>
                  <a:lnTo>
                    <a:pt x="1287040" y="1612900"/>
                  </a:lnTo>
                  <a:lnTo>
                    <a:pt x="1286654" y="1625600"/>
                  </a:lnTo>
                  <a:close/>
                </a:path>
                <a:path w="2077720" h="2222500">
                  <a:moveTo>
                    <a:pt x="1298584" y="1625600"/>
                  </a:moveTo>
                  <a:lnTo>
                    <a:pt x="1293820" y="1625600"/>
                  </a:lnTo>
                  <a:lnTo>
                    <a:pt x="1296591" y="1612900"/>
                  </a:lnTo>
                  <a:lnTo>
                    <a:pt x="1298584" y="1625600"/>
                  </a:lnTo>
                  <a:close/>
                </a:path>
                <a:path w="2077720" h="2222500">
                  <a:moveTo>
                    <a:pt x="1366291" y="1625600"/>
                  </a:moveTo>
                  <a:lnTo>
                    <a:pt x="1299265" y="1625600"/>
                  </a:lnTo>
                  <a:lnTo>
                    <a:pt x="1296943" y="1612900"/>
                  </a:lnTo>
                  <a:lnTo>
                    <a:pt x="1367563" y="1612900"/>
                  </a:lnTo>
                  <a:lnTo>
                    <a:pt x="1366291" y="1625600"/>
                  </a:lnTo>
                  <a:close/>
                </a:path>
                <a:path w="2077720" h="2222500">
                  <a:moveTo>
                    <a:pt x="1393858" y="1625600"/>
                  </a:moveTo>
                  <a:lnTo>
                    <a:pt x="1369879" y="1625600"/>
                  </a:lnTo>
                  <a:lnTo>
                    <a:pt x="1369544" y="1612900"/>
                  </a:lnTo>
                  <a:lnTo>
                    <a:pt x="1395397" y="1612900"/>
                  </a:lnTo>
                  <a:lnTo>
                    <a:pt x="1393858" y="1625600"/>
                  </a:lnTo>
                  <a:close/>
                </a:path>
                <a:path w="2077720" h="2222500">
                  <a:moveTo>
                    <a:pt x="1520306" y="1625600"/>
                  </a:moveTo>
                  <a:lnTo>
                    <a:pt x="1400383" y="1625600"/>
                  </a:lnTo>
                  <a:lnTo>
                    <a:pt x="1398049" y="1612900"/>
                  </a:lnTo>
                  <a:lnTo>
                    <a:pt x="1519000" y="1612900"/>
                  </a:lnTo>
                  <a:lnTo>
                    <a:pt x="1520306" y="1625600"/>
                  </a:lnTo>
                  <a:close/>
                </a:path>
                <a:path w="2077720" h="2222500">
                  <a:moveTo>
                    <a:pt x="1523997" y="1625600"/>
                  </a:moveTo>
                  <a:lnTo>
                    <a:pt x="1523441" y="1625600"/>
                  </a:lnTo>
                  <a:lnTo>
                    <a:pt x="1524134" y="1612900"/>
                  </a:lnTo>
                  <a:lnTo>
                    <a:pt x="1523997" y="1625600"/>
                  </a:lnTo>
                  <a:close/>
                </a:path>
                <a:path w="2077720" h="2222500">
                  <a:moveTo>
                    <a:pt x="1541702" y="1625600"/>
                  </a:moveTo>
                  <a:lnTo>
                    <a:pt x="1525911" y="1625600"/>
                  </a:lnTo>
                  <a:lnTo>
                    <a:pt x="1525752" y="1612900"/>
                  </a:lnTo>
                  <a:lnTo>
                    <a:pt x="1541475" y="1612900"/>
                  </a:lnTo>
                  <a:lnTo>
                    <a:pt x="1541702" y="1625600"/>
                  </a:lnTo>
                  <a:close/>
                </a:path>
                <a:path w="2077720" h="2222500">
                  <a:moveTo>
                    <a:pt x="1545495" y="1625600"/>
                  </a:moveTo>
                  <a:lnTo>
                    <a:pt x="1542548" y="1625600"/>
                  </a:lnTo>
                  <a:lnTo>
                    <a:pt x="1541986" y="1612900"/>
                  </a:lnTo>
                  <a:lnTo>
                    <a:pt x="1546040" y="1612900"/>
                  </a:lnTo>
                  <a:lnTo>
                    <a:pt x="1545495" y="1625600"/>
                  </a:lnTo>
                  <a:close/>
                </a:path>
                <a:path w="2077720" h="2222500">
                  <a:moveTo>
                    <a:pt x="1551979" y="1625600"/>
                  </a:moveTo>
                  <a:lnTo>
                    <a:pt x="1546551" y="1625600"/>
                  </a:lnTo>
                  <a:lnTo>
                    <a:pt x="1548504" y="1612900"/>
                  </a:lnTo>
                  <a:lnTo>
                    <a:pt x="1550577" y="1612900"/>
                  </a:lnTo>
                  <a:lnTo>
                    <a:pt x="1551979" y="1625600"/>
                  </a:lnTo>
                  <a:close/>
                </a:path>
                <a:path w="2077720" h="2222500">
                  <a:moveTo>
                    <a:pt x="1569451" y="1625600"/>
                  </a:moveTo>
                  <a:lnTo>
                    <a:pt x="1552155" y="1625600"/>
                  </a:lnTo>
                  <a:lnTo>
                    <a:pt x="1552973" y="1612900"/>
                  </a:lnTo>
                  <a:lnTo>
                    <a:pt x="1571047" y="1612900"/>
                  </a:lnTo>
                  <a:lnTo>
                    <a:pt x="1569451" y="1625600"/>
                  </a:lnTo>
                  <a:close/>
                </a:path>
                <a:path w="2077720" h="2222500">
                  <a:moveTo>
                    <a:pt x="1604582" y="1625600"/>
                  </a:moveTo>
                  <a:lnTo>
                    <a:pt x="1593124" y="1625600"/>
                  </a:lnTo>
                  <a:lnTo>
                    <a:pt x="1595100" y="1612900"/>
                  </a:lnTo>
                  <a:lnTo>
                    <a:pt x="1607921" y="1612900"/>
                  </a:lnTo>
                  <a:lnTo>
                    <a:pt x="1604582" y="1625600"/>
                  </a:lnTo>
                  <a:close/>
                </a:path>
                <a:path w="2077720" h="2222500">
                  <a:moveTo>
                    <a:pt x="1610888" y="1624481"/>
                  </a:moveTo>
                  <a:lnTo>
                    <a:pt x="1607921" y="1612900"/>
                  </a:lnTo>
                  <a:lnTo>
                    <a:pt x="1609744" y="1612900"/>
                  </a:lnTo>
                  <a:lnTo>
                    <a:pt x="1610888" y="1624481"/>
                  </a:lnTo>
                  <a:close/>
                </a:path>
                <a:path w="2077720" h="2222500">
                  <a:moveTo>
                    <a:pt x="1628828" y="1625600"/>
                  </a:moveTo>
                  <a:lnTo>
                    <a:pt x="1617080" y="1625600"/>
                  </a:lnTo>
                  <a:lnTo>
                    <a:pt x="1620044" y="1612900"/>
                  </a:lnTo>
                  <a:lnTo>
                    <a:pt x="1628794" y="1612900"/>
                  </a:lnTo>
                  <a:lnTo>
                    <a:pt x="1628828" y="1625600"/>
                  </a:lnTo>
                  <a:close/>
                </a:path>
                <a:path w="2077720" h="2222500">
                  <a:moveTo>
                    <a:pt x="1661705" y="1625600"/>
                  </a:moveTo>
                  <a:lnTo>
                    <a:pt x="1640934" y="1625600"/>
                  </a:lnTo>
                  <a:lnTo>
                    <a:pt x="1641650" y="1612900"/>
                  </a:lnTo>
                  <a:lnTo>
                    <a:pt x="1661325" y="1612900"/>
                  </a:lnTo>
                  <a:lnTo>
                    <a:pt x="1661705" y="1625600"/>
                  </a:lnTo>
                  <a:close/>
                </a:path>
                <a:path w="2077720" h="2222500">
                  <a:moveTo>
                    <a:pt x="1722263" y="1625600"/>
                  </a:moveTo>
                  <a:lnTo>
                    <a:pt x="1666242" y="1625600"/>
                  </a:lnTo>
                  <a:lnTo>
                    <a:pt x="1665918" y="1612900"/>
                  </a:lnTo>
                  <a:lnTo>
                    <a:pt x="1721264" y="1612900"/>
                  </a:lnTo>
                  <a:lnTo>
                    <a:pt x="1722263" y="1625600"/>
                  </a:lnTo>
                  <a:close/>
                </a:path>
                <a:path w="2077720" h="2222500">
                  <a:moveTo>
                    <a:pt x="1829491" y="1625600"/>
                  </a:moveTo>
                  <a:lnTo>
                    <a:pt x="1727147" y="1625600"/>
                  </a:lnTo>
                  <a:lnTo>
                    <a:pt x="1727243" y="1612900"/>
                  </a:lnTo>
                  <a:lnTo>
                    <a:pt x="1828843" y="1612900"/>
                  </a:lnTo>
                  <a:lnTo>
                    <a:pt x="1829491" y="1625600"/>
                  </a:lnTo>
                  <a:close/>
                </a:path>
                <a:path w="2077720" h="2222500">
                  <a:moveTo>
                    <a:pt x="1840012" y="1625600"/>
                  </a:moveTo>
                  <a:lnTo>
                    <a:pt x="1830411" y="1625600"/>
                  </a:lnTo>
                  <a:lnTo>
                    <a:pt x="1831143" y="1612900"/>
                  </a:lnTo>
                  <a:lnTo>
                    <a:pt x="1839995" y="1612900"/>
                  </a:lnTo>
                  <a:lnTo>
                    <a:pt x="1840012" y="1625600"/>
                  </a:lnTo>
                  <a:close/>
                </a:path>
                <a:path w="2077720" h="2222500">
                  <a:moveTo>
                    <a:pt x="1860340" y="1625600"/>
                  </a:moveTo>
                  <a:lnTo>
                    <a:pt x="1858274" y="1625600"/>
                  </a:lnTo>
                  <a:lnTo>
                    <a:pt x="1857865" y="1612900"/>
                  </a:lnTo>
                  <a:lnTo>
                    <a:pt x="1859273" y="1612900"/>
                  </a:lnTo>
                  <a:lnTo>
                    <a:pt x="1860340" y="1625600"/>
                  </a:lnTo>
                  <a:close/>
                </a:path>
                <a:path w="2077720" h="2222500">
                  <a:moveTo>
                    <a:pt x="1902774" y="1625600"/>
                  </a:moveTo>
                  <a:lnTo>
                    <a:pt x="1864491" y="1625600"/>
                  </a:lnTo>
                  <a:lnTo>
                    <a:pt x="1864838" y="1612900"/>
                  </a:lnTo>
                  <a:lnTo>
                    <a:pt x="1901888" y="1612900"/>
                  </a:lnTo>
                  <a:lnTo>
                    <a:pt x="1902774" y="1625600"/>
                  </a:lnTo>
                  <a:close/>
                </a:path>
                <a:path w="2077720" h="2222500">
                  <a:moveTo>
                    <a:pt x="1906084" y="1625600"/>
                  </a:moveTo>
                  <a:lnTo>
                    <a:pt x="1905545" y="1625600"/>
                  </a:lnTo>
                  <a:lnTo>
                    <a:pt x="1906317" y="1612900"/>
                  </a:lnTo>
                  <a:lnTo>
                    <a:pt x="1906084" y="1625600"/>
                  </a:lnTo>
                  <a:close/>
                </a:path>
                <a:path w="2077720" h="2222500">
                  <a:moveTo>
                    <a:pt x="1936752" y="1625600"/>
                  </a:moveTo>
                  <a:lnTo>
                    <a:pt x="1908810" y="1625600"/>
                  </a:lnTo>
                  <a:lnTo>
                    <a:pt x="1908037" y="1612900"/>
                  </a:lnTo>
                  <a:lnTo>
                    <a:pt x="1935100" y="1612900"/>
                  </a:lnTo>
                  <a:lnTo>
                    <a:pt x="1936752" y="1625600"/>
                  </a:lnTo>
                  <a:close/>
                </a:path>
                <a:path w="2077720" h="2222500">
                  <a:moveTo>
                    <a:pt x="1939773" y="1625600"/>
                  </a:moveTo>
                  <a:lnTo>
                    <a:pt x="1937357" y="1625600"/>
                  </a:lnTo>
                  <a:lnTo>
                    <a:pt x="1941910" y="1612900"/>
                  </a:lnTo>
                  <a:lnTo>
                    <a:pt x="1942090" y="1612900"/>
                  </a:lnTo>
                  <a:lnTo>
                    <a:pt x="1939773" y="1625600"/>
                  </a:lnTo>
                  <a:close/>
                </a:path>
                <a:path w="2077720" h="2222500">
                  <a:moveTo>
                    <a:pt x="1611175" y="1625600"/>
                  </a:moveTo>
                  <a:lnTo>
                    <a:pt x="1610999" y="1625600"/>
                  </a:lnTo>
                  <a:lnTo>
                    <a:pt x="1610888" y="1624481"/>
                  </a:lnTo>
                  <a:lnTo>
                    <a:pt x="1611175" y="1625600"/>
                  </a:lnTo>
                  <a:close/>
                </a:path>
                <a:path w="2077720" h="2222500">
                  <a:moveTo>
                    <a:pt x="312647" y="1638300"/>
                  </a:moveTo>
                  <a:lnTo>
                    <a:pt x="228701" y="1638300"/>
                  </a:lnTo>
                  <a:lnTo>
                    <a:pt x="229030" y="1625600"/>
                  </a:lnTo>
                  <a:lnTo>
                    <a:pt x="312347" y="1625600"/>
                  </a:lnTo>
                  <a:lnTo>
                    <a:pt x="312647" y="1638300"/>
                  </a:lnTo>
                  <a:close/>
                </a:path>
                <a:path w="2077720" h="2222500">
                  <a:moveTo>
                    <a:pt x="361979" y="1638300"/>
                  </a:moveTo>
                  <a:lnTo>
                    <a:pt x="315935" y="1638300"/>
                  </a:lnTo>
                  <a:lnTo>
                    <a:pt x="316066" y="1625600"/>
                  </a:lnTo>
                  <a:lnTo>
                    <a:pt x="361453" y="1625600"/>
                  </a:lnTo>
                  <a:lnTo>
                    <a:pt x="361979" y="1638300"/>
                  </a:lnTo>
                  <a:close/>
                </a:path>
                <a:path w="2077720" h="2222500">
                  <a:moveTo>
                    <a:pt x="368811" y="1638300"/>
                  </a:moveTo>
                  <a:lnTo>
                    <a:pt x="364995" y="1638300"/>
                  </a:lnTo>
                  <a:lnTo>
                    <a:pt x="365756" y="1625600"/>
                  </a:lnTo>
                  <a:lnTo>
                    <a:pt x="368657" y="1625600"/>
                  </a:lnTo>
                  <a:lnTo>
                    <a:pt x="368811" y="1638300"/>
                  </a:lnTo>
                  <a:close/>
                </a:path>
                <a:path w="2077720" h="2222500">
                  <a:moveTo>
                    <a:pt x="439386" y="1638300"/>
                  </a:moveTo>
                  <a:lnTo>
                    <a:pt x="371763" y="1638300"/>
                  </a:lnTo>
                  <a:lnTo>
                    <a:pt x="372416" y="1625600"/>
                  </a:lnTo>
                  <a:lnTo>
                    <a:pt x="438017" y="1625600"/>
                  </a:lnTo>
                  <a:lnTo>
                    <a:pt x="439386" y="1638300"/>
                  </a:lnTo>
                  <a:close/>
                </a:path>
                <a:path w="2077720" h="2222500">
                  <a:moveTo>
                    <a:pt x="461033" y="1638300"/>
                  </a:moveTo>
                  <a:lnTo>
                    <a:pt x="445608" y="1638300"/>
                  </a:lnTo>
                  <a:lnTo>
                    <a:pt x="445528" y="1625600"/>
                  </a:lnTo>
                  <a:lnTo>
                    <a:pt x="462592" y="1625600"/>
                  </a:lnTo>
                  <a:lnTo>
                    <a:pt x="461033" y="1638300"/>
                  </a:lnTo>
                  <a:close/>
                </a:path>
                <a:path w="2077720" h="2222500">
                  <a:moveTo>
                    <a:pt x="499913" y="1638300"/>
                  </a:moveTo>
                  <a:lnTo>
                    <a:pt x="472131" y="1638300"/>
                  </a:lnTo>
                  <a:lnTo>
                    <a:pt x="469125" y="1625600"/>
                  </a:lnTo>
                  <a:lnTo>
                    <a:pt x="500878" y="1625600"/>
                  </a:lnTo>
                  <a:lnTo>
                    <a:pt x="499913" y="1638300"/>
                  </a:lnTo>
                  <a:close/>
                </a:path>
                <a:path w="2077720" h="2222500">
                  <a:moveTo>
                    <a:pt x="539951" y="1638300"/>
                  </a:moveTo>
                  <a:lnTo>
                    <a:pt x="506944" y="1638300"/>
                  </a:lnTo>
                  <a:lnTo>
                    <a:pt x="506407" y="1625600"/>
                  </a:lnTo>
                  <a:lnTo>
                    <a:pt x="539265" y="1625600"/>
                  </a:lnTo>
                  <a:lnTo>
                    <a:pt x="539951" y="1638300"/>
                  </a:lnTo>
                  <a:close/>
                </a:path>
                <a:path w="2077720" h="2222500">
                  <a:moveTo>
                    <a:pt x="557668" y="1638300"/>
                  </a:moveTo>
                  <a:lnTo>
                    <a:pt x="551038" y="1638300"/>
                  </a:lnTo>
                  <a:lnTo>
                    <a:pt x="551983" y="1625600"/>
                  </a:lnTo>
                  <a:lnTo>
                    <a:pt x="559741" y="1625600"/>
                  </a:lnTo>
                  <a:lnTo>
                    <a:pt x="557668" y="1638300"/>
                  </a:lnTo>
                  <a:close/>
                </a:path>
                <a:path w="2077720" h="2222500">
                  <a:moveTo>
                    <a:pt x="594031" y="1638300"/>
                  </a:moveTo>
                  <a:lnTo>
                    <a:pt x="568360" y="1638300"/>
                  </a:lnTo>
                  <a:lnTo>
                    <a:pt x="562733" y="1625600"/>
                  </a:lnTo>
                  <a:lnTo>
                    <a:pt x="594900" y="1625600"/>
                  </a:lnTo>
                  <a:lnTo>
                    <a:pt x="594031" y="1638300"/>
                  </a:lnTo>
                  <a:close/>
                </a:path>
                <a:path w="2077720" h="2222500">
                  <a:moveTo>
                    <a:pt x="609078" y="1638300"/>
                  </a:moveTo>
                  <a:lnTo>
                    <a:pt x="602713" y="1638300"/>
                  </a:lnTo>
                  <a:lnTo>
                    <a:pt x="603395" y="1625600"/>
                  </a:lnTo>
                  <a:lnTo>
                    <a:pt x="609981" y="1625600"/>
                  </a:lnTo>
                  <a:lnTo>
                    <a:pt x="609078" y="1638300"/>
                  </a:lnTo>
                  <a:close/>
                </a:path>
                <a:path w="2077720" h="2222500">
                  <a:moveTo>
                    <a:pt x="666003" y="1638300"/>
                  </a:moveTo>
                  <a:lnTo>
                    <a:pt x="612031" y="1638300"/>
                  </a:lnTo>
                  <a:lnTo>
                    <a:pt x="609981" y="1625600"/>
                  </a:lnTo>
                  <a:lnTo>
                    <a:pt x="665372" y="1625600"/>
                  </a:lnTo>
                  <a:lnTo>
                    <a:pt x="666003" y="1638300"/>
                  </a:lnTo>
                  <a:close/>
                </a:path>
                <a:path w="2077720" h="2222500">
                  <a:moveTo>
                    <a:pt x="740961" y="1638300"/>
                  </a:moveTo>
                  <a:lnTo>
                    <a:pt x="667644" y="1638300"/>
                  </a:lnTo>
                  <a:lnTo>
                    <a:pt x="668353" y="1625600"/>
                  </a:lnTo>
                  <a:lnTo>
                    <a:pt x="741205" y="1625600"/>
                  </a:lnTo>
                  <a:lnTo>
                    <a:pt x="740961" y="1638300"/>
                  </a:lnTo>
                  <a:close/>
                </a:path>
                <a:path w="2077720" h="2222500">
                  <a:moveTo>
                    <a:pt x="763719" y="1638300"/>
                  </a:moveTo>
                  <a:lnTo>
                    <a:pt x="754901" y="1638300"/>
                  </a:lnTo>
                  <a:lnTo>
                    <a:pt x="754378" y="1625600"/>
                  </a:lnTo>
                  <a:lnTo>
                    <a:pt x="765133" y="1625600"/>
                  </a:lnTo>
                  <a:lnTo>
                    <a:pt x="763719" y="1638300"/>
                  </a:lnTo>
                  <a:close/>
                </a:path>
                <a:path w="2077720" h="2222500">
                  <a:moveTo>
                    <a:pt x="794654" y="1638300"/>
                  </a:moveTo>
                  <a:lnTo>
                    <a:pt x="783922" y="1638300"/>
                  </a:lnTo>
                  <a:lnTo>
                    <a:pt x="786046" y="1625600"/>
                  </a:lnTo>
                  <a:lnTo>
                    <a:pt x="793938" y="1625600"/>
                  </a:lnTo>
                  <a:lnTo>
                    <a:pt x="794654" y="1638300"/>
                  </a:lnTo>
                  <a:close/>
                </a:path>
                <a:path w="2077720" h="2222500">
                  <a:moveTo>
                    <a:pt x="856734" y="1638300"/>
                  </a:moveTo>
                  <a:lnTo>
                    <a:pt x="796227" y="1638300"/>
                  </a:lnTo>
                  <a:lnTo>
                    <a:pt x="793938" y="1625600"/>
                  </a:lnTo>
                  <a:lnTo>
                    <a:pt x="854548" y="1625600"/>
                  </a:lnTo>
                  <a:lnTo>
                    <a:pt x="856734" y="1638300"/>
                  </a:lnTo>
                  <a:close/>
                </a:path>
                <a:path w="2077720" h="2222500">
                  <a:moveTo>
                    <a:pt x="962502" y="1638300"/>
                  </a:moveTo>
                  <a:lnTo>
                    <a:pt x="864797" y="1638300"/>
                  </a:lnTo>
                  <a:lnTo>
                    <a:pt x="866262" y="1625600"/>
                  </a:lnTo>
                  <a:lnTo>
                    <a:pt x="961741" y="1625600"/>
                  </a:lnTo>
                  <a:lnTo>
                    <a:pt x="962502" y="1638300"/>
                  </a:lnTo>
                  <a:close/>
                </a:path>
                <a:path w="2077720" h="2222500">
                  <a:moveTo>
                    <a:pt x="1046653" y="1638300"/>
                  </a:moveTo>
                  <a:lnTo>
                    <a:pt x="962928" y="1638300"/>
                  </a:lnTo>
                  <a:lnTo>
                    <a:pt x="963211" y="1625600"/>
                  </a:lnTo>
                  <a:lnTo>
                    <a:pt x="1046653" y="1625600"/>
                  </a:lnTo>
                  <a:lnTo>
                    <a:pt x="1046653" y="1638300"/>
                  </a:lnTo>
                  <a:close/>
                </a:path>
                <a:path w="2077720" h="2222500">
                  <a:moveTo>
                    <a:pt x="1051150" y="1638300"/>
                  </a:moveTo>
                  <a:lnTo>
                    <a:pt x="1051678" y="1625600"/>
                  </a:lnTo>
                  <a:lnTo>
                    <a:pt x="1052354" y="1625600"/>
                  </a:lnTo>
                  <a:lnTo>
                    <a:pt x="1051150" y="1638300"/>
                  </a:lnTo>
                  <a:close/>
                </a:path>
                <a:path w="2077720" h="2222500">
                  <a:moveTo>
                    <a:pt x="1059395" y="1638300"/>
                  </a:moveTo>
                  <a:lnTo>
                    <a:pt x="1052524" y="1638300"/>
                  </a:lnTo>
                  <a:lnTo>
                    <a:pt x="1052365" y="1625600"/>
                  </a:lnTo>
                  <a:lnTo>
                    <a:pt x="1058378" y="1625600"/>
                  </a:lnTo>
                  <a:lnTo>
                    <a:pt x="1059395" y="1638300"/>
                  </a:lnTo>
                  <a:close/>
                </a:path>
                <a:path w="2077720" h="2222500">
                  <a:moveTo>
                    <a:pt x="1064897" y="1638300"/>
                  </a:moveTo>
                  <a:lnTo>
                    <a:pt x="1060587" y="1638300"/>
                  </a:lnTo>
                  <a:lnTo>
                    <a:pt x="1060644" y="1625600"/>
                  </a:lnTo>
                  <a:lnTo>
                    <a:pt x="1066118" y="1625600"/>
                  </a:lnTo>
                  <a:lnTo>
                    <a:pt x="1064897" y="1638300"/>
                  </a:lnTo>
                  <a:close/>
                </a:path>
                <a:path w="2077720" h="2222500">
                  <a:moveTo>
                    <a:pt x="1071648" y="1638300"/>
                  </a:moveTo>
                  <a:lnTo>
                    <a:pt x="1066771" y="1638300"/>
                  </a:lnTo>
                  <a:lnTo>
                    <a:pt x="1069354" y="1625600"/>
                  </a:lnTo>
                  <a:lnTo>
                    <a:pt x="1071648" y="1638300"/>
                  </a:lnTo>
                  <a:close/>
                </a:path>
                <a:path w="2077720" h="2222500">
                  <a:moveTo>
                    <a:pt x="1125569" y="1638300"/>
                  </a:moveTo>
                  <a:lnTo>
                    <a:pt x="1077679" y="1638300"/>
                  </a:lnTo>
                  <a:lnTo>
                    <a:pt x="1078803" y="1625600"/>
                  </a:lnTo>
                  <a:lnTo>
                    <a:pt x="1124376" y="1625600"/>
                  </a:lnTo>
                  <a:lnTo>
                    <a:pt x="1125569" y="1638300"/>
                  </a:lnTo>
                  <a:close/>
                </a:path>
                <a:path w="2077720" h="2222500">
                  <a:moveTo>
                    <a:pt x="1292372" y="1638300"/>
                  </a:moveTo>
                  <a:lnTo>
                    <a:pt x="1129061" y="1638300"/>
                  </a:lnTo>
                  <a:lnTo>
                    <a:pt x="1130946" y="1625600"/>
                  </a:lnTo>
                  <a:lnTo>
                    <a:pt x="1289856" y="1625600"/>
                  </a:lnTo>
                  <a:lnTo>
                    <a:pt x="1292372" y="1638300"/>
                  </a:lnTo>
                  <a:close/>
                </a:path>
                <a:path w="2077720" h="2222500">
                  <a:moveTo>
                    <a:pt x="1381622" y="1638300"/>
                  </a:moveTo>
                  <a:lnTo>
                    <a:pt x="1293939" y="1638300"/>
                  </a:lnTo>
                  <a:lnTo>
                    <a:pt x="1295693" y="1625600"/>
                  </a:lnTo>
                  <a:lnTo>
                    <a:pt x="1381219" y="1625600"/>
                  </a:lnTo>
                  <a:lnTo>
                    <a:pt x="1381622" y="1638300"/>
                  </a:lnTo>
                  <a:close/>
                </a:path>
                <a:path w="2077720" h="2222500">
                  <a:moveTo>
                    <a:pt x="1389838" y="1638300"/>
                  </a:moveTo>
                  <a:lnTo>
                    <a:pt x="1386931" y="1638300"/>
                  </a:lnTo>
                  <a:lnTo>
                    <a:pt x="1387442" y="1625600"/>
                  </a:lnTo>
                  <a:lnTo>
                    <a:pt x="1390775" y="1625600"/>
                  </a:lnTo>
                  <a:lnTo>
                    <a:pt x="1389838" y="1638300"/>
                  </a:lnTo>
                  <a:close/>
                </a:path>
                <a:path w="2077720" h="2222500">
                  <a:moveTo>
                    <a:pt x="1396164" y="1638300"/>
                  </a:moveTo>
                  <a:lnTo>
                    <a:pt x="1392138" y="1638300"/>
                  </a:lnTo>
                  <a:lnTo>
                    <a:pt x="1391496" y="1625600"/>
                  </a:lnTo>
                  <a:lnTo>
                    <a:pt x="1395488" y="1625600"/>
                  </a:lnTo>
                  <a:lnTo>
                    <a:pt x="1396164" y="1638300"/>
                  </a:lnTo>
                  <a:close/>
                </a:path>
                <a:path w="2077720" h="2222500">
                  <a:moveTo>
                    <a:pt x="1399934" y="1638300"/>
                  </a:moveTo>
                  <a:lnTo>
                    <a:pt x="1398407" y="1638300"/>
                  </a:lnTo>
                  <a:lnTo>
                    <a:pt x="1399622" y="1625600"/>
                  </a:lnTo>
                  <a:lnTo>
                    <a:pt x="1400803" y="1625600"/>
                  </a:lnTo>
                  <a:lnTo>
                    <a:pt x="1399934" y="1638300"/>
                  </a:lnTo>
                  <a:close/>
                </a:path>
                <a:path w="2077720" h="2222500">
                  <a:moveTo>
                    <a:pt x="1410138" y="1638300"/>
                  </a:moveTo>
                  <a:lnTo>
                    <a:pt x="1406754" y="1638300"/>
                  </a:lnTo>
                  <a:lnTo>
                    <a:pt x="1406487" y="1625600"/>
                  </a:lnTo>
                  <a:lnTo>
                    <a:pt x="1410478" y="1625600"/>
                  </a:lnTo>
                  <a:lnTo>
                    <a:pt x="1410138" y="1638300"/>
                  </a:lnTo>
                  <a:close/>
                </a:path>
                <a:path w="2077720" h="2222500">
                  <a:moveTo>
                    <a:pt x="1453406" y="1638300"/>
                  </a:moveTo>
                  <a:lnTo>
                    <a:pt x="1417928" y="1638300"/>
                  </a:lnTo>
                  <a:lnTo>
                    <a:pt x="1417332" y="1625600"/>
                  </a:lnTo>
                  <a:lnTo>
                    <a:pt x="1455563" y="1625600"/>
                  </a:lnTo>
                  <a:lnTo>
                    <a:pt x="1453406" y="1638300"/>
                  </a:lnTo>
                  <a:close/>
                </a:path>
                <a:path w="2077720" h="2222500">
                  <a:moveTo>
                    <a:pt x="1459885" y="1638300"/>
                  </a:moveTo>
                  <a:lnTo>
                    <a:pt x="1457727" y="1625600"/>
                  </a:lnTo>
                  <a:lnTo>
                    <a:pt x="1460776" y="1625600"/>
                  </a:lnTo>
                  <a:lnTo>
                    <a:pt x="1459885" y="1638300"/>
                  </a:lnTo>
                  <a:close/>
                </a:path>
                <a:path w="2077720" h="2222500">
                  <a:moveTo>
                    <a:pt x="1505833" y="1638300"/>
                  </a:moveTo>
                  <a:lnTo>
                    <a:pt x="1469185" y="1638300"/>
                  </a:lnTo>
                  <a:lnTo>
                    <a:pt x="1469168" y="1625600"/>
                  </a:lnTo>
                  <a:lnTo>
                    <a:pt x="1504811" y="1625600"/>
                  </a:lnTo>
                  <a:lnTo>
                    <a:pt x="1505833" y="1638300"/>
                  </a:lnTo>
                  <a:close/>
                </a:path>
                <a:path w="2077720" h="2222500">
                  <a:moveTo>
                    <a:pt x="1511664" y="1638300"/>
                  </a:moveTo>
                  <a:lnTo>
                    <a:pt x="1509802" y="1638300"/>
                  </a:lnTo>
                  <a:lnTo>
                    <a:pt x="1511034" y="1625600"/>
                  </a:lnTo>
                  <a:lnTo>
                    <a:pt x="1511664" y="1638300"/>
                  </a:lnTo>
                  <a:close/>
                </a:path>
                <a:path w="2077720" h="2222500">
                  <a:moveTo>
                    <a:pt x="1588933" y="1638300"/>
                  </a:moveTo>
                  <a:lnTo>
                    <a:pt x="1519245" y="1638300"/>
                  </a:lnTo>
                  <a:lnTo>
                    <a:pt x="1517666" y="1625600"/>
                  </a:lnTo>
                  <a:lnTo>
                    <a:pt x="1588871" y="1625600"/>
                  </a:lnTo>
                  <a:lnTo>
                    <a:pt x="1588933" y="1638300"/>
                  </a:lnTo>
                  <a:close/>
                </a:path>
                <a:path w="2077720" h="2222500">
                  <a:moveTo>
                    <a:pt x="1614792" y="1638300"/>
                  </a:moveTo>
                  <a:lnTo>
                    <a:pt x="1605888" y="1638300"/>
                  </a:lnTo>
                  <a:lnTo>
                    <a:pt x="1606081" y="1625600"/>
                  </a:lnTo>
                  <a:lnTo>
                    <a:pt x="1614463" y="1625600"/>
                  </a:lnTo>
                  <a:lnTo>
                    <a:pt x="1614792" y="1638300"/>
                  </a:lnTo>
                  <a:close/>
                </a:path>
                <a:path w="2077720" h="2222500">
                  <a:moveTo>
                    <a:pt x="1640866" y="1638300"/>
                  </a:moveTo>
                  <a:lnTo>
                    <a:pt x="1621401" y="1638300"/>
                  </a:lnTo>
                  <a:lnTo>
                    <a:pt x="1624615" y="1625600"/>
                  </a:lnTo>
                  <a:lnTo>
                    <a:pt x="1644313" y="1625600"/>
                  </a:lnTo>
                  <a:lnTo>
                    <a:pt x="1640866" y="1638300"/>
                  </a:lnTo>
                  <a:close/>
                </a:path>
                <a:path w="2077720" h="2222500">
                  <a:moveTo>
                    <a:pt x="1652847" y="1638300"/>
                  </a:moveTo>
                  <a:lnTo>
                    <a:pt x="1650235" y="1638300"/>
                  </a:lnTo>
                  <a:lnTo>
                    <a:pt x="1647725" y="1625600"/>
                  </a:lnTo>
                  <a:lnTo>
                    <a:pt x="1652580" y="1625600"/>
                  </a:lnTo>
                  <a:lnTo>
                    <a:pt x="1652847" y="1638300"/>
                  </a:lnTo>
                  <a:close/>
                </a:path>
                <a:path w="2077720" h="2222500">
                  <a:moveTo>
                    <a:pt x="1712934" y="1638300"/>
                  </a:moveTo>
                  <a:lnTo>
                    <a:pt x="1657958" y="1638300"/>
                  </a:lnTo>
                  <a:lnTo>
                    <a:pt x="1657691" y="1625600"/>
                  </a:lnTo>
                  <a:lnTo>
                    <a:pt x="1712281" y="1625600"/>
                  </a:lnTo>
                  <a:lnTo>
                    <a:pt x="1712934" y="1638300"/>
                  </a:lnTo>
                  <a:close/>
                </a:path>
                <a:path w="2077720" h="2222500">
                  <a:moveTo>
                    <a:pt x="1746873" y="1638300"/>
                  </a:moveTo>
                  <a:lnTo>
                    <a:pt x="1716829" y="1638300"/>
                  </a:lnTo>
                  <a:lnTo>
                    <a:pt x="1716472" y="1625600"/>
                  </a:lnTo>
                  <a:lnTo>
                    <a:pt x="1747991" y="1625600"/>
                  </a:lnTo>
                  <a:lnTo>
                    <a:pt x="1746873" y="1638300"/>
                  </a:lnTo>
                  <a:close/>
                </a:path>
                <a:path w="2077720" h="2222500">
                  <a:moveTo>
                    <a:pt x="1762987" y="1638300"/>
                  </a:moveTo>
                  <a:lnTo>
                    <a:pt x="1758672" y="1638300"/>
                  </a:lnTo>
                  <a:lnTo>
                    <a:pt x="1759387" y="1625600"/>
                  </a:lnTo>
                  <a:lnTo>
                    <a:pt x="1762266" y="1625600"/>
                  </a:lnTo>
                  <a:lnTo>
                    <a:pt x="1762987" y="1638300"/>
                  </a:lnTo>
                  <a:close/>
                </a:path>
                <a:path w="2077720" h="2222500">
                  <a:moveTo>
                    <a:pt x="1840120" y="1638300"/>
                  </a:moveTo>
                  <a:lnTo>
                    <a:pt x="1771482" y="1638300"/>
                  </a:lnTo>
                  <a:lnTo>
                    <a:pt x="1771289" y="1625600"/>
                  </a:lnTo>
                  <a:lnTo>
                    <a:pt x="1838513" y="1625600"/>
                  </a:lnTo>
                  <a:lnTo>
                    <a:pt x="1840120" y="1638300"/>
                  </a:lnTo>
                  <a:close/>
                </a:path>
                <a:path w="2077720" h="2222500">
                  <a:moveTo>
                    <a:pt x="1858098" y="1638300"/>
                  </a:moveTo>
                  <a:lnTo>
                    <a:pt x="1840120" y="1638300"/>
                  </a:lnTo>
                  <a:lnTo>
                    <a:pt x="1841114" y="1625600"/>
                  </a:lnTo>
                  <a:lnTo>
                    <a:pt x="1858983" y="1625600"/>
                  </a:lnTo>
                  <a:lnTo>
                    <a:pt x="1858098" y="1638300"/>
                  </a:lnTo>
                  <a:close/>
                </a:path>
                <a:path w="2077720" h="2222500">
                  <a:moveTo>
                    <a:pt x="1913091" y="1638300"/>
                  </a:moveTo>
                  <a:lnTo>
                    <a:pt x="1863588" y="1638300"/>
                  </a:lnTo>
                  <a:lnTo>
                    <a:pt x="1862793" y="1625600"/>
                  </a:lnTo>
                  <a:lnTo>
                    <a:pt x="1912864" y="1625600"/>
                  </a:lnTo>
                  <a:lnTo>
                    <a:pt x="1913091" y="1638300"/>
                  </a:lnTo>
                  <a:close/>
                </a:path>
                <a:path w="2077720" h="2222500">
                  <a:moveTo>
                    <a:pt x="1913346" y="1663700"/>
                  </a:moveTo>
                  <a:lnTo>
                    <a:pt x="1898992" y="1663700"/>
                  </a:lnTo>
                  <a:lnTo>
                    <a:pt x="1900014" y="1651000"/>
                  </a:lnTo>
                  <a:lnTo>
                    <a:pt x="1914596" y="1651000"/>
                  </a:lnTo>
                  <a:lnTo>
                    <a:pt x="1914511" y="1638300"/>
                  </a:lnTo>
                  <a:lnTo>
                    <a:pt x="1931369" y="1638300"/>
                  </a:lnTo>
                  <a:lnTo>
                    <a:pt x="1931131" y="1625600"/>
                  </a:lnTo>
                  <a:lnTo>
                    <a:pt x="1937357" y="1625600"/>
                  </a:lnTo>
                  <a:lnTo>
                    <a:pt x="1932804" y="1638300"/>
                  </a:lnTo>
                  <a:lnTo>
                    <a:pt x="1923254" y="1651136"/>
                  </a:lnTo>
                  <a:lnTo>
                    <a:pt x="1913346" y="1663700"/>
                  </a:lnTo>
                  <a:close/>
                </a:path>
                <a:path w="2077720" h="2222500">
                  <a:moveTo>
                    <a:pt x="241778" y="1651000"/>
                  </a:moveTo>
                  <a:lnTo>
                    <a:pt x="222489" y="1651000"/>
                  </a:lnTo>
                  <a:lnTo>
                    <a:pt x="222001" y="1638300"/>
                  </a:lnTo>
                  <a:lnTo>
                    <a:pt x="242874" y="1638300"/>
                  </a:lnTo>
                  <a:lnTo>
                    <a:pt x="241778" y="1651000"/>
                  </a:lnTo>
                  <a:close/>
                </a:path>
                <a:path w="2077720" h="2222500">
                  <a:moveTo>
                    <a:pt x="425337" y="1651000"/>
                  </a:moveTo>
                  <a:lnTo>
                    <a:pt x="246894" y="1651000"/>
                  </a:lnTo>
                  <a:lnTo>
                    <a:pt x="245662" y="1638300"/>
                  </a:lnTo>
                  <a:lnTo>
                    <a:pt x="423977" y="1638300"/>
                  </a:lnTo>
                  <a:lnTo>
                    <a:pt x="425337" y="1651000"/>
                  </a:lnTo>
                  <a:close/>
                </a:path>
                <a:path w="2077720" h="2222500">
                  <a:moveTo>
                    <a:pt x="489567" y="1651000"/>
                  </a:moveTo>
                  <a:lnTo>
                    <a:pt x="434705" y="1651000"/>
                  </a:lnTo>
                  <a:lnTo>
                    <a:pt x="432526" y="1638300"/>
                  </a:lnTo>
                  <a:lnTo>
                    <a:pt x="489567" y="1638300"/>
                  </a:lnTo>
                  <a:lnTo>
                    <a:pt x="489567" y="1651000"/>
                  </a:lnTo>
                  <a:close/>
                </a:path>
                <a:path w="2077720" h="2222500">
                  <a:moveTo>
                    <a:pt x="551808" y="1651000"/>
                  </a:moveTo>
                  <a:lnTo>
                    <a:pt x="497326" y="1651000"/>
                  </a:lnTo>
                  <a:lnTo>
                    <a:pt x="496213" y="1638300"/>
                  </a:lnTo>
                  <a:lnTo>
                    <a:pt x="551672" y="1638300"/>
                  </a:lnTo>
                  <a:lnTo>
                    <a:pt x="551808" y="1651000"/>
                  </a:lnTo>
                  <a:close/>
                </a:path>
                <a:path w="2077720" h="2222500">
                  <a:moveTo>
                    <a:pt x="581880" y="1651000"/>
                  </a:moveTo>
                  <a:lnTo>
                    <a:pt x="574527" y="1651000"/>
                  </a:lnTo>
                  <a:lnTo>
                    <a:pt x="574544" y="1638300"/>
                  </a:lnTo>
                  <a:lnTo>
                    <a:pt x="580880" y="1638300"/>
                  </a:lnTo>
                  <a:lnTo>
                    <a:pt x="581880" y="1651000"/>
                  </a:lnTo>
                  <a:close/>
                </a:path>
                <a:path w="2077720" h="2222500">
                  <a:moveTo>
                    <a:pt x="587717" y="1651000"/>
                  </a:moveTo>
                  <a:lnTo>
                    <a:pt x="582868" y="1651000"/>
                  </a:lnTo>
                  <a:lnTo>
                    <a:pt x="583845" y="1638300"/>
                  </a:lnTo>
                  <a:lnTo>
                    <a:pt x="586809" y="1638300"/>
                  </a:lnTo>
                  <a:lnTo>
                    <a:pt x="587717" y="1651000"/>
                  </a:lnTo>
                  <a:close/>
                </a:path>
                <a:path w="2077720" h="2222500">
                  <a:moveTo>
                    <a:pt x="623870" y="1651000"/>
                  </a:moveTo>
                  <a:lnTo>
                    <a:pt x="597449" y="1651000"/>
                  </a:lnTo>
                  <a:lnTo>
                    <a:pt x="599227" y="1638300"/>
                  </a:lnTo>
                  <a:lnTo>
                    <a:pt x="633410" y="1638300"/>
                  </a:lnTo>
                  <a:lnTo>
                    <a:pt x="623870" y="1651000"/>
                  </a:lnTo>
                  <a:close/>
                </a:path>
                <a:path w="2077720" h="2222500">
                  <a:moveTo>
                    <a:pt x="641876" y="1651000"/>
                  </a:moveTo>
                  <a:lnTo>
                    <a:pt x="637952" y="1651000"/>
                  </a:lnTo>
                  <a:lnTo>
                    <a:pt x="634080" y="1638300"/>
                  </a:lnTo>
                  <a:lnTo>
                    <a:pt x="642075" y="1638300"/>
                  </a:lnTo>
                  <a:lnTo>
                    <a:pt x="641876" y="1651000"/>
                  </a:lnTo>
                  <a:close/>
                </a:path>
                <a:path w="2077720" h="2222500">
                  <a:moveTo>
                    <a:pt x="740938" y="1651000"/>
                  </a:moveTo>
                  <a:lnTo>
                    <a:pt x="645232" y="1651000"/>
                  </a:lnTo>
                  <a:lnTo>
                    <a:pt x="646140" y="1638300"/>
                  </a:lnTo>
                  <a:lnTo>
                    <a:pt x="742142" y="1638300"/>
                  </a:lnTo>
                  <a:lnTo>
                    <a:pt x="740938" y="1651000"/>
                  </a:lnTo>
                  <a:close/>
                </a:path>
                <a:path w="2077720" h="2222500">
                  <a:moveTo>
                    <a:pt x="796158" y="1651000"/>
                  </a:moveTo>
                  <a:lnTo>
                    <a:pt x="744265" y="1651000"/>
                  </a:lnTo>
                  <a:lnTo>
                    <a:pt x="743539" y="1638300"/>
                  </a:lnTo>
                  <a:lnTo>
                    <a:pt x="796448" y="1638300"/>
                  </a:lnTo>
                  <a:lnTo>
                    <a:pt x="796158" y="1651000"/>
                  </a:lnTo>
                  <a:close/>
                </a:path>
                <a:path w="2077720" h="2222500">
                  <a:moveTo>
                    <a:pt x="968430" y="1651000"/>
                  </a:moveTo>
                  <a:lnTo>
                    <a:pt x="801002" y="1651000"/>
                  </a:lnTo>
                  <a:lnTo>
                    <a:pt x="799253" y="1638300"/>
                  </a:lnTo>
                  <a:lnTo>
                    <a:pt x="969037" y="1638300"/>
                  </a:lnTo>
                  <a:lnTo>
                    <a:pt x="968430" y="1651000"/>
                  </a:lnTo>
                  <a:close/>
                </a:path>
                <a:path w="2077720" h="2222500">
                  <a:moveTo>
                    <a:pt x="1106376" y="1651000"/>
                  </a:moveTo>
                  <a:lnTo>
                    <a:pt x="973960" y="1651000"/>
                  </a:lnTo>
                  <a:lnTo>
                    <a:pt x="973756" y="1638300"/>
                  </a:lnTo>
                  <a:lnTo>
                    <a:pt x="1106870" y="1638300"/>
                  </a:lnTo>
                  <a:lnTo>
                    <a:pt x="1106376" y="1651000"/>
                  </a:lnTo>
                  <a:close/>
                </a:path>
                <a:path w="2077720" h="2222500">
                  <a:moveTo>
                    <a:pt x="1174748" y="1651000"/>
                  </a:moveTo>
                  <a:lnTo>
                    <a:pt x="1112179" y="1651000"/>
                  </a:lnTo>
                  <a:lnTo>
                    <a:pt x="1111901" y="1638300"/>
                  </a:lnTo>
                  <a:lnTo>
                    <a:pt x="1173311" y="1638300"/>
                  </a:lnTo>
                  <a:lnTo>
                    <a:pt x="1174748" y="1651000"/>
                  </a:lnTo>
                  <a:close/>
                </a:path>
                <a:path w="2077720" h="2222500">
                  <a:moveTo>
                    <a:pt x="1260562" y="1651000"/>
                  </a:moveTo>
                  <a:lnTo>
                    <a:pt x="1188137" y="1651000"/>
                  </a:lnTo>
                  <a:lnTo>
                    <a:pt x="1187115" y="1638300"/>
                  </a:lnTo>
                  <a:lnTo>
                    <a:pt x="1260761" y="1638300"/>
                  </a:lnTo>
                  <a:lnTo>
                    <a:pt x="1260562" y="1651000"/>
                  </a:lnTo>
                  <a:close/>
                </a:path>
                <a:path w="2077720" h="2222500">
                  <a:moveTo>
                    <a:pt x="1294887" y="1651000"/>
                  </a:moveTo>
                  <a:lnTo>
                    <a:pt x="1265253" y="1651000"/>
                  </a:lnTo>
                  <a:lnTo>
                    <a:pt x="1263623" y="1638300"/>
                  </a:lnTo>
                  <a:lnTo>
                    <a:pt x="1297851" y="1638300"/>
                  </a:lnTo>
                  <a:lnTo>
                    <a:pt x="1294887" y="1651000"/>
                  </a:lnTo>
                  <a:close/>
                </a:path>
                <a:path w="2077720" h="2222500">
                  <a:moveTo>
                    <a:pt x="1306755" y="1651000"/>
                  </a:moveTo>
                  <a:lnTo>
                    <a:pt x="1302309" y="1651000"/>
                  </a:lnTo>
                  <a:lnTo>
                    <a:pt x="1301604" y="1638300"/>
                  </a:lnTo>
                  <a:lnTo>
                    <a:pt x="1307703" y="1638300"/>
                  </a:lnTo>
                  <a:lnTo>
                    <a:pt x="1306755" y="1651000"/>
                  </a:lnTo>
                  <a:close/>
                </a:path>
                <a:path w="2077720" h="2222500">
                  <a:moveTo>
                    <a:pt x="1412437" y="1651000"/>
                  </a:moveTo>
                  <a:lnTo>
                    <a:pt x="1308986" y="1651000"/>
                  </a:lnTo>
                  <a:lnTo>
                    <a:pt x="1308203" y="1638300"/>
                  </a:lnTo>
                  <a:lnTo>
                    <a:pt x="1412295" y="1638300"/>
                  </a:lnTo>
                  <a:lnTo>
                    <a:pt x="1412437" y="1651000"/>
                  </a:lnTo>
                  <a:close/>
                </a:path>
                <a:path w="2077720" h="2222500">
                  <a:moveTo>
                    <a:pt x="1416486" y="1651000"/>
                  </a:moveTo>
                  <a:lnTo>
                    <a:pt x="1415288" y="1651000"/>
                  </a:lnTo>
                  <a:lnTo>
                    <a:pt x="1414720" y="1638300"/>
                  </a:lnTo>
                  <a:lnTo>
                    <a:pt x="1417173" y="1638300"/>
                  </a:lnTo>
                  <a:lnTo>
                    <a:pt x="1416486" y="1651000"/>
                  </a:lnTo>
                  <a:close/>
                </a:path>
                <a:path w="2077720" h="2222500">
                  <a:moveTo>
                    <a:pt x="1446104" y="1651000"/>
                  </a:moveTo>
                  <a:lnTo>
                    <a:pt x="1421903" y="1651000"/>
                  </a:lnTo>
                  <a:lnTo>
                    <a:pt x="1421647" y="1638300"/>
                  </a:lnTo>
                  <a:lnTo>
                    <a:pt x="1446177" y="1638300"/>
                  </a:lnTo>
                  <a:lnTo>
                    <a:pt x="1446104" y="1651000"/>
                  </a:lnTo>
                  <a:close/>
                </a:path>
                <a:path w="2077720" h="2222500">
                  <a:moveTo>
                    <a:pt x="1468981" y="1651000"/>
                  </a:moveTo>
                  <a:lnTo>
                    <a:pt x="1461787" y="1651000"/>
                  </a:lnTo>
                  <a:lnTo>
                    <a:pt x="1460345" y="1638300"/>
                  </a:lnTo>
                  <a:lnTo>
                    <a:pt x="1469912" y="1638300"/>
                  </a:lnTo>
                  <a:lnTo>
                    <a:pt x="1468981" y="1651000"/>
                  </a:lnTo>
                  <a:close/>
                </a:path>
                <a:path w="2077720" h="2222500">
                  <a:moveTo>
                    <a:pt x="1477487" y="1651000"/>
                  </a:moveTo>
                  <a:lnTo>
                    <a:pt x="1473262" y="1651000"/>
                  </a:lnTo>
                  <a:lnTo>
                    <a:pt x="1472530" y="1638300"/>
                  </a:lnTo>
                  <a:lnTo>
                    <a:pt x="1476170" y="1638300"/>
                  </a:lnTo>
                  <a:lnTo>
                    <a:pt x="1477487" y="1651000"/>
                  </a:lnTo>
                  <a:close/>
                </a:path>
                <a:path w="2077720" h="2222500">
                  <a:moveTo>
                    <a:pt x="1512436" y="1651000"/>
                  </a:moveTo>
                  <a:lnTo>
                    <a:pt x="1482336" y="1651000"/>
                  </a:lnTo>
                  <a:lnTo>
                    <a:pt x="1484392" y="1638300"/>
                  </a:lnTo>
                  <a:lnTo>
                    <a:pt x="1510273" y="1638300"/>
                  </a:lnTo>
                  <a:lnTo>
                    <a:pt x="1512436" y="1651000"/>
                  </a:lnTo>
                  <a:close/>
                </a:path>
                <a:path w="2077720" h="2222500">
                  <a:moveTo>
                    <a:pt x="1539527" y="1651000"/>
                  </a:moveTo>
                  <a:lnTo>
                    <a:pt x="1526967" y="1651000"/>
                  </a:lnTo>
                  <a:lnTo>
                    <a:pt x="1527966" y="1638300"/>
                  </a:lnTo>
                  <a:lnTo>
                    <a:pt x="1540044" y="1638300"/>
                  </a:lnTo>
                  <a:lnTo>
                    <a:pt x="1539527" y="1651000"/>
                  </a:lnTo>
                  <a:close/>
                </a:path>
                <a:path w="2077720" h="2222500">
                  <a:moveTo>
                    <a:pt x="1545387" y="1651000"/>
                  </a:moveTo>
                  <a:lnTo>
                    <a:pt x="1544655" y="1651000"/>
                  </a:lnTo>
                  <a:lnTo>
                    <a:pt x="1544416" y="1638300"/>
                  </a:lnTo>
                  <a:lnTo>
                    <a:pt x="1545018" y="1638300"/>
                  </a:lnTo>
                  <a:lnTo>
                    <a:pt x="1545370" y="1641501"/>
                  </a:lnTo>
                  <a:lnTo>
                    <a:pt x="1545387" y="1651000"/>
                  </a:lnTo>
                  <a:close/>
                </a:path>
                <a:path w="2077720" h="2222500">
                  <a:moveTo>
                    <a:pt x="1567788" y="1651000"/>
                  </a:moveTo>
                  <a:lnTo>
                    <a:pt x="1546415" y="1651000"/>
                  </a:lnTo>
                  <a:lnTo>
                    <a:pt x="1545370" y="1641501"/>
                  </a:lnTo>
                  <a:lnTo>
                    <a:pt x="1545364" y="1638300"/>
                  </a:lnTo>
                  <a:lnTo>
                    <a:pt x="1569139" y="1638300"/>
                  </a:lnTo>
                  <a:lnTo>
                    <a:pt x="1567788" y="1651000"/>
                  </a:lnTo>
                  <a:close/>
                </a:path>
                <a:path w="2077720" h="2222500">
                  <a:moveTo>
                    <a:pt x="1583982" y="1651000"/>
                  </a:moveTo>
                  <a:lnTo>
                    <a:pt x="1572251" y="1651000"/>
                  </a:lnTo>
                  <a:lnTo>
                    <a:pt x="1571677" y="1638300"/>
                  </a:lnTo>
                  <a:lnTo>
                    <a:pt x="1584379" y="1638300"/>
                  </a:lnTo>
                  <a:lnTo>
                    <a:pt x="1583982" y="1651000"/>
                  </a:lnTo>
                  <a:close/>
                </a:path>
                <a:path w="2077720" h="2222500">
                  <a:moveTo>
                    <a:pt x="1588644" y="1651000"/>
                  </a:moveTo>
                  <a:lnTo>
                    <a:pt x="1585566" y="1651000"/>
                  </a:lnTo>
                  <a:lnTo>
                    <a:pt x="1585458" y="1638300"/>
                  </a:lnTo>
                  <a:lnTo>
                    <a:pt x="1588099" y="1638300"/>
                  </a:lnTo>
                  <a:lnTo>
                    <a:pt x="1588644" y="1651000"/>
                  </a:lnTo>
                  <a:close/>
                </a:path>
                <a:path w="2077720" h="2222500">
                  <a:moveTo>
                    <a:pt x="1605184" y="1651000"/>
                  </a:moveTo>
                  <a:lnTo>
                    <a:pt x="1594725" y="1651000"/>
                  </a:lnTo>
                  <a:lnTo>
                    <a:pt x="1593368" y="1638300"/>
                  </a:lnTo>
                  <a:lnTo>
                    <a:pt x="1605372" y="1638300"/>
                  </a:lnTo>
                  <a:lnTo>
                    <a:pt x="1605184" y="1651000"/>
                  </a:lnTo>
                  <a:close/>
                </a:path>
                <a:path w="2077720" h="2222500">
                  <a:moveTo>
                    <a:pt x="1613293" y="1651000"/>
                  </a:moveTo>
                  <a:lnTo>
                    <a:pt x="1605190" y="1651000"/>
                  </a:lnTo>
                  <a:lnTo>
                    <a:pt x="1605372" y="1638300"/>
                  </a:lnTo>
                  <a:lnTo>
                    <a:pt x="1613832" y="1638300"/>
                  </a:lnTo>
                  <a:lnTo>
                    <a:pt x="1613602" y="1648787"/>
                  </a:lnTo>
                  <a:lnTo>
                    <a:pt x="1613293" y="1651000"/>
                  </a:lnTo>
                  <a:close/>
                </a:path>
                <a:path w="2077720" h="2222500">
                  <a:moveTo>
                    <a:pt x="1643819" y="1651000"/>
                  </a:moveTo>
                  <a:lnTo>
                    <a:pt x="1613554" y="1651000"/>
                  </a:lnTo>
                  <a:lnTo>
                    <a:pt x="1613602" y="1648787"/>
                  </a:lnTo>
                  <a:lnTo>
                    <a:pt x="1615070" y="1638300"/>
                  </a:lnTo>
                  <a:lnTo>
                    <a:pt x="1646056" y="1638300"/>
                  </a:lnTo>
                  <a:lnTo>
                    <a:pt x="1643819" y="1651000"/>
                  </a:lnTo>
                  <a:close/>
                </a:path>
                <a:path w="2077720" h="2222500">
                  <a:moveTo>
                    <a:pt x="1654108" y="1651000"/>
                  </a:moveTo>
                  <a:lnTo>
                    <a:pt x="1651013" y="1651000"/>
                  </a:lnTo>
                  <a:lnTo>
                    <a:pt x="1649741" y="1638300"/>
                  </a:lnTo>
                  <a:lnTo>
                    <a:pt x="1653773" y="1638300"/>
                  </a:lnTo>
                  <a:lnTo>
                    <a:pt x="1654108" y="1651000"/>
                  </a:lnTo>
                  <a:close/>
                </a:path>
                <a:path w="2077720" h="2222500">
                  <a:moveTo>
                    <a:pt x="1701896" y="1651000"/>
                  </a:moveTo>
                  <a:lnTo>
                    <a:pt x="1668167" y="1651000"/>
                  </a:lnTo>
                  <a:lnTo>
                    <a:pt x="1666373" y="1638300"/>
                  </a:lnTo>
                  <a:lnTo>
                    <a:pt x="1701282" y="1638300"/>
                  </a:lnTo>
                  <a:lnTo>
                    <a:pt x="1701896" y="1651000"/>
                  </a:lnTo>
                  <a:close/>
                </a:path>
                <a:path w="2077720" h="2222500">
                  <a:moveTo>
                    <a:pt x="1704144" y="1651000"/>
                  </a:moveTo>
                  <a:lnTo>
                    <a:pt x="1703565" y="1638300"/>
                  </a:lnTo>
                  <a:lnTo>
                    <a:pt x="1704735" y="1638300"/>
                  </a:lnTo>
                  <a:lnTo>
                    <a:pt x="1704144" y="1651000"/>
                  </a:lnTo>
                  <a:close/>
                </a:path>
                <a:path w="2077720" h="2222500">
                  <a:moveTo>
                    <a:pt x="1722808" y="1651000"/>
                  </a:moveTo>
                  <a:lnTo>
                    <a:pt x="1707188" y="1651000"/>
                  </a:lnTo>
                  <a:lnTo>
                    <a:pt x="1704763" y="1638300"/>
                  </a:lnTo>
                  <a:lnTo>
                    <a:pt x="1723109" y="1638300"/>
                  </a:lnTo>
                  <a:lnTo>
                    <a:pt x="1722808" y="1651000"/>
                  </a:lnTo>
                  <a:close/>
                </a:path>
                <a:path w="2077720" h="2222500">
                  <a:moveTo>
                    <a:pt x="1766355" y="1651000"/>
                  </a:moveTo>
                  <a:lnTo>
                    <a:pt x="1747707" y="1651000"/>
                  </a:lnTo>
                  <a:lnTo>
                    <a:pt x="1747741" y="1638300"/>
                  </a:lnTo>
                  <a:lnTo>
                    <a:pt x="1766338" y="1638300"/>
                  </a:lnTo>
                  <a:lnTo>
                    <a:pt x="1766355" y="1651000"/>
                  </a:lnTo>
                  <a:close/>
                </a:path>
                <a:path w="2077720" h="2222500">
                  <a:moveTo>
                    <a:pt x="1816471" y="1651000"/>
                  </a:moveTo>
                  <a:lnTo>
                    <a:pt x="1774696" y="1651000"/>
                  </a:lnTo>
                  <a:lnTo>
                    <a:pt x="1775031" y="1638300"/>
                  </a:lnTo>
                  <a:lnTo>
                    <a:pt x="1815028" y="1638300"/>
                  </a:lnTo>
                  <a:lnTo>
                    <a:pt x="1816471" y="1651000"/>
                  </a:lnTo>
                  <a:close/>
                </a:path>
                <a:path w="2077720" h="2222500">
                  <a:moveTo>
                    <a:pt x="1843930" y="1651000"/>
                  </a:moveTo>
                  <a:lnTo>
                    <a:pt x="1829746" y="1651000"/>
                  </a:lnTo>
                  <a:lnTo>
                    <a:pt x="1828628" y="1638300"/>
                  </a:lnTo>
                  <a:lnTo>
                    <a:pt x="1843556" y="1638300"/>
                  </a:lnTo>
                  <a:lnTo>
                    <a:pt x="1843930" y="1651000"/>
                  </a:lnTo>
                  <a:close/>
                </a:path>
                <a:path w="2077720" h="2222500">
                  <a:moveTo>
                    <a:pt x="1896925" y="1651000"/>
                  </a:moveTo>
                  <a:lnTo>
                    <a:pt x="1843930" y="1651000"/>
                  </a:lnTo>
                  <a:lnTo>
                    <a:pt x="1845412" y="1638300"/>
                  </a:lnTo>
                  <a:lnTo>
                    <a:pt x="1895506" y="1638300"/>
                  </a:lnTo>
                  <a:lnTo>
                    <a:pt x="1896925" y="1651000"/>
                  </a:lnTo>
                  <a:close/>
                </a:path>
                <a:path w="2077720" h="2222500">
                  <a:moveTo>
                    <a:pt x="1900423" y="1651000"/>
                  </a:moveTo>
                  <a:lnTo>
                    <a:pt x="1896993" y="1651000"/>
                  </a:lnTo>
                  <a:lnTo>
                    <a:pt x="1898191" y="1638300"/>
                  </a:lnTo>
                  <a:lnTo>
                    <a:pt x="1901258" y="1638300"/>
                  </a:lnTo>
                  <a:lnTo>
                    <a:pt x="1900423" y="1651000"/>
                  </a:lnTo>
                  <a:close/>
                </a:path>
                <a:path w="2077720" h="2222500">
                  <a:moveTo>
                    <a:pt x="1911206" y="1651000"/>
                  </a:moveTo>
                  <a:lnTo>
                    <a:pt x="1901763" y="1651000"/>
                  </a:lnTo>
                  <a:lnTo>
                    <a:pt x="1901263" y="1638300"/>
                  </a:lnTo>
                  <a:lnTo>
                    <a:pt x="1910411" y="1638300"/>
                  </a:lnTo>
                  <a:lnTo>
                    <a:pt x="1911206" y="1651000"/>
                  </a:lnTo>
                  <a:close/>
                </a:path>
                <a:path w="2077720" h="2222500">
                  <a:moveTo>
                    <a:pt x="245861" y="1663700"/>
                  </a:moveTo>
                  <a:lnTo>
                    <a:pt x="207027" y="1663700"/>
                  </a:lnTo>
                  <a:lnTo>
                    <a:pt x="210320" y="1651000"/>
                  </a:lnTo>
                  <a:lnTo>
                    <a:pt x="245363" y="1651000"/>
                  </a:lnTo>
                  <a:lnTo>
                    <a:pt x="245861" y="1663700"/>
                  </a:lnTo>
                  <a:close/>
                </a:path>
                <a:path w="2077720" h="2222500">
                  <a:moveTo>
                    <a:pt x="287158" y="1663700"/>
                  </a:moveTo>
                  <a:lnTo>
                    <a:pt x="257892" y="1663700"/>
                  </a:lnTo>
                  <a:lnTo>
                    <a:pt x="255968" y="1651000"/>
                  </a:lnTo>
                  <a:lnTo>
                    <a:pt x="286278" y="1651000"/>
                  </a:lnTo>
                  <a:lnTo>
                    <a:pt x="287158" y="1663700"/>
                  </a:lnTo>
                  <a:close/>
                </a:path>
                <a:path w="2077720" h="2222500">
                  <a:moveTo>
                    <a:pt x="291371" y="1663700"/>
                  </a:moveTo>
                  <a:lnTo>
                    <a:pt x="287164" y="1663700"/>
                  </a:lnTo>
                  <a:lnTo>
                    <a:pt x="288668" y="1651000"/>
                  </a:lnTo>
                  <a:lnTo>
                    <a:pt x="290082" y="1651000"/>
                  </a:lnTo>
                  <a:lnTo>
                    <a:pt x="291371" y="1663700"/>
                  </a:lnTo>
                  <a:close/>
                </a:path>
                <a:path w="2077720" h="2222500">
                  <a:moveTo>
                    <a:pt x="345996" y="1663700"/>
                  </a:moveTo>
                  <a:lnTo>
                    <a:pt x="293909" y="1663700"/>
                  </a:lnTo>
                  <a:lnTo>
                    <a:pt x="294478" y="1651000"/>
                  </a:lnTo>
                  <a:lnTo>
                    <a:pt x="344343" y="1651000"/>
                  </a:lnTo>
                  <a:lnTo>
                    <a:pt x="345996" y="1663700"/>
                  </a:lnTo>
                  <a:close/>
                </a:path>
                <a:path w="2077720" h="2222500">
                  <a:moveTo>
                    <a:pt x="585713" y="1663700"/>
                  </a:moveTo>
                  <a:lnTo>
                    <a:pt x="345996" y="1663700"/>
                  </a:lnTo>
                  <a:lnTo>
                    <a:pt x="346569" y="1651000"/>
                  </a:lnTo>
                  <a:lnTo>
                    <a:pt x="585639" y="1651000"/>
                  </a:lnTo>
                  <a:lnTo>
                    <a:pt x="585713" y="1663700"/>
                  </a:lnTo>
                  <a:close/>
                </a:path>
                <a:path w="2077720" h="2222500">
                  <a:moveTo>
                    <a:pt x="621622" y="1663700"/>
                  </a:moveTo>
                  <a:lnTo>
                    <a:pt x="609232" y="1663700"/>
                  </a:lnTo>
                  <a:lnTo>
                    <a:pt x="609907" y="1651000"/>
                  </a:lnTo>
                  <a:lnTo>
                    <a:pt x="621054" y="1651000"/>
                  </a:lnTo>
                  <a:lnTo>
                    <a:pt x="621622" y="1663700"/>
                  </a:lnTo>
                  <a:close/>
                </a:path>
                <a:path w="2077720" h="2222500">
                  <a:moveTo>
                    <a:pt x="665543" y="1663700"/>
                  </a:moveTo>
                  <a:lnTo>
                    <a:pt x="648031" y="1663700"/>
                  </a:lnTo>
                  <a:lnTo>
                    <a:pt x="648468" y="1651000"/>
                  </a:lnTo>
                  <a:lnTo>
                    <a:pt x="663657" y="1651000"/>
                  </a:lnTo>
                  <a:lnTo>
                    <a:pt x="665543" y="1663700"/>
                  </a:lnTo>
                  <a:close/>
                </a:path>
                <a:path w="2077720" h="2222500">
                  <a:moveTo>
                    <a:pt x="726334" y="1663700"/>
                  </a:moveTo>
                  <a:lnTo>
                    <a:pt x="665543" y="1663700"/>
                  </a:lnTo>
                  <a:lnTo>
                    <a:pt x="668490" y="1651000"/>
                  </a:lnTo>
                  <a:lnTo>
                    <a:pt x="726140" y="1651000"/>
                  </a:lnTo>
                  <a:lnTo>
                    <a:pt x="726334" y="1663700"/>
                  </a:lnTo>
                  <a:close/>
                </a:path>
                <a:path w="2077720" h="2222500">
                  <a:moveTo>
                    <a:pt x="793671" y="1663700"/>
                  </a:moveTo>
                  <a:lnTo>
                    <a:pt x="730110" y="1663700"/>
                  </a:lnTo>
                  <a:lnTo>
                    <a:pt x="729979" y="1651000"/>
                  </a:lnTo>
                  <a:lnTo>
                    <a:pt x="793132" y="1651000"/>
                  </a:lnTo>
                  <a:lnTo>
                    <a:pt x="793671" y="1663700"/>
                  </a:lnTo>
                  <a:close/>
                </a:path>
                <a:path w="2077720" h="2222500">
                  <a:moveTo>
                    <a:pt x="802961" y="1663700"/>
                  </a:moveTo>
                  <a:lnTo>
                    <a:pt x="802109" y="1663700"/>
                  </a:lnTo>
                  <a:lnTo>
                    <a:pt x="801848" y="1651000"/>
                  </a:lnTo>
                  <a:lnTo>
                    <a:pt x="803217" y="1651000"/>
                  </a:lnTo>
                  <a:lnTo>
                    <a:pt x="802961" y="1663700"/>
                  </a:lnTo>
                  <a:close/>
                </a:path>
                <a:path w="2077720" h="2222500">
                  <a:moveTo>
                    <a:pt x="817162" y="1663700"/>
                  </a:moveTo>
                  <a:lnTo>
                    <a:pt x="807663" y="1663700"/>
                  </a:lnTo>
                  <a:lnTo>
                    <a:pt x="807736" y="1651000"/>
                  </a:lnTo>
                  <a:lnTo>
                    <a:pt x="819104" y="1651000"/>
                  </a:lnTo>
                  <a:lnTo>
                    <a:pt x="817162" y="1663700"/>
                  </a:lnTo>
                  <a:close/>
                </a:path>
                <a:path w="2077720" h="2222500">
                  <a:moveTo>
                    <a:pt x="851010" y="1663700"/>
                  </a:moveTo>
                  <a:lnTo>
                    <a:pt x="827338" y="1663700"/>
                  </a:lnTo>
                  <a:lnTo>
                    <a:pt x="825322" y="1651000"/>
                  </a:lnTo>
                  <a:lnTo>
                    <a:pt x="851430" y="1651000"/>
                  </a:lnTo>
                  <a:lnTo>
                    <a:pt x="851010" y="1663700"/>
                  </a:lnTo>
                  <a:close/>
                </a:path>
                <a:path w="2077720" h="2222500">
                  <a:moveTo>
                    <a:pt x="869879" y="1663700"/>
                  </a:moveTo>
                  <a:lnTo>
                    <a:pt x="863962" y="1663700"/>
                  </a:lnTo>
                  <a:lnTo>
                    <a:pt x="862372" y="1651000"/>
                  </a:lnTo>
                  <a:lnTo>
                    <a:pt x="870339" y="1651000"/>
                  </a:lnTo>
                  <a:lnTo>
                    <a:pt x="869879" y="1663700"/>
                  </a:lnTo>
                  <a:close/>
                </a:path>
                <a:path w="2077720" h="2222500">
                  <a:moveTo>
                    <a:pt x="935400" y="1663700"/>
                  </a:moveTo>
                  <a:lnTo>
                    <a:pt x="874421" y="1663700"/>
                  </a:lnTo>
                  <a:lnTo>
                    <a:pt x="874342" y="1651000"/>
                  </a:lnTo>
                  <a:lnTo>
                    <a:pt x="936700" y="1651000"/>
                  </a:lnTo>
                  <a:lnTo>
                    <a:pt x="935400" y="1663700"/>
                  </a:lnTo>
                  <a:close/>
                </a:path>
                <a:path w="2077720" h="2222500">
                  <a:moveTo>
                    <a:pt x="982529" y="1663700"/>
                  </a:moveTo>
                  <a:lnTo>
                    <a:pt x="946364" y="1663700"/>
                  </a:lnTo>
                  <a:lnTo>
                    <a:pt x="945711" y="1651000"/>
                  </a:lnTo>
                  <a:lnTo>
                    <a:pt x="981439" y="1651000"/>
                  </a:lnTo>
                  <a:lnTo>
                    <a:pt x="982529" y="1663700"/>
                  </a:lnTo>
                  <a:close/>
                </a:path>
                <a:path w="2077720" h="2222500">
                  <a:moveTo>
                    <a:pt x="992182" y="1663700"/>
                  </a:moveTo>
                  <a:lnTo>
                    <a:pt x="987054" y="1663700"/>
                  </a:lnTo>
                  <a:lnTo>
                    <a:pt x="987060" y="1651000"/>
                  </a:lnTo>
                  <a:lnTo>
                    <a:pt x="990143" y="1651000"/>
                  </a:lnTo>
                  <a:lnTo>
                    <a:pt x="992182" y="1663700"/>
                  </a:lnTo>
                  <a:close/>
                </a:path>
                <a:path w="2077720" h="2222500">
                  <a:moveTo>
                    <a:pt x="1031486" y="1663700"/>
                  </a:moveTo>
                  <a:lnTo>
                    <a:pt x="997326" y="1663700"/>
                  </a:lnTo>
                  <a:lnTo>
                    <a:pt x="998763" y="1651000"/>
                  </a:lnTo>
                  <a:lnTo>
                    <a:pt x="1032508" y="1651000"/>
                  </a:lnTo>
                  <a:lnTo>
                    <a:pt x="1031486" y="1663700"/>
                  </a:lnTo>
                  <a:close/>
                </a:path>
                <a:path w="2077720" h="2222500">
                  <a:moveTo>
                    <a:pt x="1046800" y="1663700"/>
                  </a:moveTo>
                  <a:lnTo>
                    <a:pt x="1033985" y="1663700"/>
                  </a:lnTo>
                  <a:lnTo>
                    <a:pt x="1033440" y="1651000"/>
                  </a:lnTo>
                  <a:lnTo>
                    <a:pt x="1054557" y="1651000"/>
                  </a:lnTo>
                  <a:lnTo>
                    <a:pt x="1046800" y="1663700"/>
                  </a:lnTo>
                  <a:close/>
                </a:path>
                <a:path w="2077720" h="2222500">
                  <a:moveTo>
                    <a:pt x="1102356" y="1663700"/>
                  </a:moveTo>
                  <a:lnTo>
                    <a:pt x="1062802" y="1663700"/>
                  </a:lnTo>
                  <a:lnTo>
                    <a:pt x="1061524" y="1651000"/>
                  </a:lnTo>
                  <a:lnTo>
                    <a:pt x="1102220" y="1651000"/>
                  </a:lnTo>
                  <a:lnTo>
                    <a:pt x="1102356" y="1663700"/>
                  </a:lnTo>
                  <a:close/>
                </a:path>
                <a:path w="2077720" h="2222500">
                  <a:moveTo>
                    <a:pt x="1159734" y="1663700"/>
                  </a:moveTo>
                  <a:lnTo>
                    <a:pt x="1106683" y="1663700"/>
                  </a:lnTo>
                  <a:lnTo>
                    <a:pt x="1106751" y="1651000"/>
                  </a:lnTo>
                  <a:lnTo>
                    <a:pt x="1161449" y="1651000"/>
                  </a:lnTo>
                  <a:lnTo>
                    <a:pt x="1159734" y="1663700"/>
                  </a:lnTo>
                  <a:close/>
                </a:path>
                <a:path w="2077720" h="2222500">
                  <a:moveTo>
                    <a:pt x="1215182" y="1663700"/>
                  </a:moveTo>
                  <a:lnTo>
                    <a:pt x="1173192" y="1663700"/>
                  </a:lnTo>
                  <a:lnTo>
                    <a:pt x="1174554" y="1651000"/>
                  </a:lnTo>
                  <a:lnTo>
                    <a:pt x="1215245" y="1651000"/>
                  </a:lnTo>
                  <a:lnTo>
                    <a:pt x="1215182" y="1663700"/>
                  </a:lnTo>
                  <a:close/>
                </a:path>
                <a:path w="2077720" h="2222500">
                  <a:moveTo>
                    <a:pt x="1247054" y="1663700"/>
                  </a:moveTo>
                  <a:lnTo>
                    <a:pt x="1225630" y="1663700"/>
                  </a:lnTo>
                  <a:lnTo>
                    <a:pt x="1224761" y="1651000"/>
                  </a:lnTo>
                  <a:lnTo>
                    <a:pt x="1247571" y="1651000"/>
                  </a:lnTo>
                  <a:lnTo>
                    <a:pt x="1247054" y="1663700"/>
                  </a:lnTo>
                  <a:close/>
                </a:path>
                <a:path w="2077720" h="2222500">
                  <a:moveTo>
                    <a:pt x="1255191" y="1663700"/>
                  </a:moveTo>
                  <a:lnTo>
                    <a:pt x="1255054" y="1651000"/>
                  </a:lnTo>
                  <a:lnTo>
                    <a:pt x="1255259" y="1651000"/>
                  </a:lnTo>
                  <a:lnTo>
                    <a:pt x="1255191" y="1663700"/>
                  </a:lnTo>
                  <a:close/>
                </a:path>
                <a:path w="2077720" h="2222500">
                  <a:moveTo>
                    <a:pt x="1294916" y="1663700"/>
                  </a:moveTo>
                  <a:lnTo>
                    <a:pt x="1266229" y="1663700"/>
                  </a:lnTo>
                  <a:lnTo>
                    <a:pt x="1267484" y="1651000"/>
                  </a:lnTo>
                  <a:lnTo>
                    <a:pt x="1295784" y="1651000"/>
                  </a:lnTo>
                  <a:lnTo>
                    <a:pt x="1294916" y="1663700"/>
                  </a:lnTo>
                  <a:close/>
                </a:path>
                <a:path w="2077720" h="2222500">
                  <a:moveTo>
                    <a:pt x="1304216" y="1663700"/>
                  </a:moveTo>
                  <a:lnTo>
                    <a:pt x="1301690" y="1663700"/>
                  </a:lnTo>
                  <a:lnTo>
                    <a:pt x="1301343" y="1651000"/>
                  </a:lnTo>
                  <a:lnTo>
                    <a:pt x="1305591" y="1651000"/>
                  </a:lnTo>
                  <a:lnTo>
                    <a:pt x="1304216" y="1663700"/>
                  </a:lnTo>
                  <a:close/>
                </a:path>
                <a:path w="2077720" h="2222500">
                  <a:moveTo>
                    <a:pt x="1315079" y="1663700"/>
                  </a:moveTo>
                  <a:lnTo>
                    <a:pt x="1312490" y="1663700"/>
                  </a:lnTo>
                  <a:lnTo>
                    <a:pt x="1311087" y="1651000"/>
                  </a:lnTo>
                  <a:lnTo>
                    <a:pt x="1315664" y="1651000"/>
                  </a:lnTo>
                  <a:lnTo>
                    <a:pt x="1315079" y="1663700"/>
                  </a:lnTo>
                  <a:close/>
                </a:path>
                <a:path w="2077720" h="2222500">
                  <a:moveTo>
                    <a:pt x="1330052" y="1663700"/>
                  </a:moveTo>
                  <a:lnTo>
                    <a:pt x="1323613" y="1663700"/>
                  </a:lnTo>
                  <a:lnTo>
                    <a:pt x="1322012" y="1651000"/>
                  </a:lnTo>
                  <a:lnTo>
                    <a:pt x="1330177" y="1651000"/>
                  </a:lnTo>
                  <a:lnTo>
                    <a:pt x="1330052" y="1663700"/>
                  </a:lnTo>
                  <a:close/>
                </a:path>
                <a:path w="2077720" h="2222500">
                  <a:moveTo>
                    <a:pt x="1355394" y="1663700"/>
                  </a:moveTo>
                  <a:lnTo>
                    <a:pt x="1341006" y="1663700"/>
                  </a:lnTo>
                  <a:lnTo>
                    <a:pt x="1340937" y="1651000"/>
                  </a:lnTo>
                  <a:lnTo>
                    <a:pt x="1356399" y="1651000"/>
                  </a:lnTo>
                  <a:lnTo>
                    <a:pt x="1355394" y="1663700"/>
                  </a:lnTo>
                  <a:close/>
                </a:path>
                <a:path w="2077720" h="2222500">
                  <a:moveTo>
                    <a:pt x="1365172" y="1663700"/>
                  </a:moveTo>
                  <a:lnTo>
                    <a:pt x="1359323" y="1663700"/>
                  </a:lnTo>
                  <a:lnTo>
                    <a:pt x="1358307" y="1651000"/>
                  </a:lnTo>
                  <a:lnTo>
                    <a:pt x="1364394" y="1651000"/>
                  </a:lnTo>
                  <a:lnTo>
                    <a:pt x="1365172" y="1663700"/>
                  </a:lnTo>
                  <a:close/>
                </a:path>
                <a:path w="2077720" h="2222500">
                  <a:moveTo>
                    <a:pt x="1375643" y="1663700"/>
                  </a:moveTo>
                  <a:lnTo>
                    <a:pt x="1372139" y="1663700"/>
                  </a:lnTo>
                  <a:lnTo>
                    <a:pt x="1373224" y="1651000"/>
                  </a:lnTo>
                  <a:lnTo>
                    <a:pt x="1374314" y="1651000"/>
                  </a:lnTo>
                  <a:lnTo>
                    <a:pt x="1375643" y="1663700"/>
                  </a:lnTo>
                  <a:close/>
                </a:path>
                <a:path w="2077720" h="2222500">
                  <a:moveTo>
                    <a:pt x="1376892" y="1651136"/>
                  </a:moveTo>
                  <a:lnTo>
                    <a:pt x="1376875" y="1651000"/>
                  </a:lnTo>
                  <a:lnTo>
                    <a:pt x="1376892" y="1651136"/>
                  </a:lnTo>
                  <a:close/>
                </a:path>
                <a:path w="2077720" h="2222500">
                  <a:moveTo>
                    <a:pt x="1397339" y="1663700"/>
                  </a:moveTo>
                  <a:lnTo>
                    <a:pt x="1391417" y="1663700"/>
                  </a:lnTo>
                  <a:lnTo>
                    <a:pt x="1390009" y="1651000"/>
                  </a:lnTo>
                  <a:lnTo>
                    <a:pt x="1397771" y="1651000"/>
                  </a:lnTo>
                  <a:lnTo>
                    <a:pt x="1397339" y="1663700"/>
                  </a:lnTo>
                  <a:close/>
                </a:path>
                <a:path w="2077720" h="2222500">
                  <a:moveTo>
                    <a:pt x="1445678" y="1663700"/>
                  </a:moveTo>
                  <a:lnTo>
                    <a:pt x="1401195" y="1663700"/>
                  </a:lnTo>
                  <a:lnTo>
                    <a:pt x="1401433" y="1651000"/>
                  </a:lnTo>
                  <a:lnTo>
                    <a:pt x="1445002" y="1651000"/>
                  </a:lnTo>
                  <a:lnTo>
                    <a:pt x="1445678" y="1663700"/>
                  </a:lnTo>
                  <a:close/>
                </a:path>
                <a:path w="2077720" h="2222500">
                  <a:moveTo>
                    <a:pt x="1459669" y="1663700"/>
                  </a:moveTo>
                  <a:lnTo>
                    <a:pt x="1451021" y="1663700"/>
                  </a:lnTo>
                  <a:lnTo>
                    <a:pt x="1452111" y="1651000"/>
                  </a:lnTo>
                  <a:lnTo>
                    <a:pt x="1458368" y="1651000"/>
                  </a:lnTo>
                  <a:lnTo>
                    <a:pt x="1459669" y="1663700"/>
                  </a:lnTo>
                  <a:close/>
                </a:path>
                <a:path w="2077720" h="2222500">
                  <a:moveTo>
                    <a:pt x="1499212" y="1663700"/>
                  </a:moveTo>
                  <a:lnTo>
                    <a:pt x="1465091" y="1663700"/>
                  </a:lnTo>
                  <a:lnTo>
                    <a:pt x="1464064" y="1651000"/>
                  </a:lnTo>
                  <a:lnTo>
                    <a:pt x="1498457" y="1651000"/>
                  </a:lnTo>
                  <a:lnTo>
                    <a:pt x="1499212" y="1663700"/>
                  </a:lnTo>
                  <a:close/>
                </a:path>
                <a:path w="2077720" h="2222500">
                  <a:moveTo>
                    <a:pt x="1578571" y="1663700"/>
                  </a:moveTo>
                  <a:lnTo>
                    <a:pt x="1501517" y="1663700"/>
                  </a:lnTo>
                  <a:lnTo>
                    <a:pt x="1502840" y="1651000"/>
                  </a:lnTo>
                  <a:lnTo>
                    <a:pt x="1577730" y="1651000"/>
                  </a:lnTo>
                  <a:lnTo>
                    <a:pt x="1578571" y="1663700"/>
                  </a:lnTo>
                  <a:close/>
                </a:path>
                <a:path w="2077720" h="2222500">
                  <a:moveTo>
                    <a:pt x="1583869" y="1663356"/>
                  </a:moveTo>
                  <a:lnTo>
                    <a:pt x="1584493" y="1651000"/>
                  </a:lnTo>
                  <a:lnTo>
                    <a:pt x="1584902" y="1651000"/>
                  </a:lnTo>
                  <a:lnTo>
                    <a:pt x="1583869" y="1663356"/>
                  </a:lnTo>
                  <a:close/>
                </a:path>
                <a:path w="2077720" h="2222500">
                  <a:moveTo>
                    <a:pt x="1597371" y="1663700"/>
                  </a:moveTo>
                  <a:lnTo>
                    <a:pt x="1591301" y="1663700"/>
                  </a:lnTo>
                  <a:lnTo>
                    <a:pt x="1591437" y="1651000"/>
                  </a:lnTo>
                  <a:lnTo>
                    <a:pt x="1596122" y="1651000"/>
                  </a:lnTo>
                  <a:lnTo>
                    <a:pt x="1597371" y="1663700"/>
                  </a:lnTo>
                  <a:close/>
                </a:path>
                <a:path w="2077720" h="2222500">
                  <a:moveTo>
                    <a:pt x="1641298" y="1663700"/>
                  </a:moveTo>
                  <a:lnTo>
                    <a:pt x="1607092" y="1663700"/>
                  </a:lnTo>
                  <a:lnTo>
                    <a:pt x="1607041" y="1651000"/>
                  </a:lnTo>
                  <a:lnTo>
                    <a:pt x="1639293" y="1651000"/>
                  </a:lnTo>
                  <a:lnTo>
                    <a:pt x="1641298" y="1663700"/>
                  </a:lnTo>
                  <a:close/>
                </a:path>
                <a:path w="2077720" h="2222500">
                  <a:moveTo>
                    <a:pt x="1694514" y="1663700"/>
                  </a:moveTo>
                  <a:lnTo>
                    <a:pt x="1641553" y="1663700"/>
                  </a:lnTo>
                  <a:lnTo>
                    <a:pt x="1642678" y="1651000"/>
                  </a:lnTo>
                  <a:lnTo>
                    <a:pt x="1692351" y="1651000"/>
                  </a:lnTo>
                  <a:lnTo>
                    <a:pt x="1694514" y="1663700"/>
                  </a:lnTo>
                  <a:close/>
                </a:path>
                <a:path w="2077720" h="2222500">
                  <a:moveTo>
                    <a:pt x="1727930" y="1663700"/>
                  </a:moveTo>
                  <a:lnTo>
                    <a:pt x="1697932" y="1663700"/>
                  </a:lnTo>
                  <a:lnTo>
                    <a:pt x="1698176" y="1651000"/>
                  </a:lnTo>
                  <a:lnTo>
                    <a:pt x="1727635" y="1651000"/>
                  </a:lnTo>
                  <a:lnTo>
                    <a:pt x="1727930" y="1663700"/>
                  </a:lnTo>
                  <a:close/>
                </a:path>
                <a:path w="2077720" h="2222500">
                  <a:moveTo>
                    <a:pt x="1740167" y="1663700"/>
                  </a:moveTo>
                  <a:lnTo>
                    <a:pt x="1736328" y="1663700"/>
                  </a:lnTo>
                  <a:lnTo>
                    <a:pt x="1733711" y="1651000"/>
                  </a:lnTo>
                  <a:lnTo>
                    <a:pt x="1737867" y="1651000"/>
                  </a:lnTo>
                  <a:lnTo>
                    <a:pt x="1740167" y="1663700"/>
                  </a:lnTo>
                  <a:close/>
                </a:path>
                <a:path w="2077720" h="2222500">
                  <a:moveTo>
                    <a:pt x="1804779" y="1663700"/>
                  </a:moveTo>
                  <a:lnTo>
                    <a:pt x="1741524" y="1663700"/>
                  </a:lnTo>
                  <a:lnTo>
                    <a:pt x="1743761" y="1651000"/>
                  </a:lnTo>
                  <a:lnTo>
                    <a:pt x="1804490" y="1651000"/>
                  </a:lnTo>
                  <a:lnTo>
                    <a:pt x="1804779" y="1663700"/>
                  </a:lnTo>
                  <a:close/>
                </a:path>
                <a:path w="2077720" h="2222500">
                  <a:moveTo>
                    <a:pt x="1826640" y="1663700"/>
                  </a:moveTo>
                  <a:lnTo>
                    <a:pt x="1808402" y="1663700"/>
                  </a:lnTo>
                  <a:lnTo>
                    <a:pt x="1808038" y="1651000"/>
                  </a:lnTo>
                  <a:lnTo>
                    <a:pt x="1826748" y="1651000"/>
                  </a:lnTo>
                  <a:lnTo>
                    <a:pt x="1826640" y="1663700"/>
                  </a:lnTo>
                  <a:close/>
                </a:path>
                <a:path w="2077720" h="2222500">
                  <a:moveTo>
                    <a:pt x="1835084" y="1663700"/>
                  </a:moveTo>
                  <a:lnTo>
                    <a:pt x="1829678" y="1663700"/>
                  </a:lnTo>
                  <a:lnTo>
                    <a:pt x="1828281" y="1651000"/>
                  </a:lnTo>
                  <a:lnTo>
                    <a:pt x="1835265" y="1651000"/>
                  </a:lnTo>
                  <a:lnTo>
                    <a:pt x="1835084" y="1663700"/>
                  </a:lnTo>
                  <a:close/>
                </a:path>
                <a:path w="2077720" h="2222500">
                  <a:moveTo>
                    <a:pt x="1862657" y="1663700"/>
                  </a:moveTo>
                  <a:lnTo>
                    <a:pt x="1835754" y="1663700"/>
                  </a:lnTo>
                  <a:lnTo>
                    <a:pt x="1836129" y="1651000"/>
                  </a:lnTo>
                  <a:lnTo>
                    <a:pt x="1864945" y="1651000"/>
                  </a:lnTo>
                  <a:lnTo>
                    <a:pt x="1862657" y="1663700"/>
                  </a:lnTo>
                  <a:close/>
                </a:path>
                <a:path w="2077720" h="2222500">
                  <a:moveTo>
                    <a:pt x="1898992" y="1663700"/>
                  </a:moveTo>
                  <a:lnTo>
                    <a:pt x="1870345" y="1663700"/>
                  </a:lnTo>
                  <a:lnTo>
                    <a:pt x="1869789" y="1651000"/>
                  </a:lnTo>
                  <a:lnTo>
                    <a:pt x="1897663" y="1651000"/>
                  </a:lnTo>
                  <a:lnTo>
                    <a:pt x="1898992" y="1663700"/>
                  </a:lnTo>
                  <a:close/>
                </a:path>
                <a:path w="2077720" h="2222500">
                  <a:moveTo>
                    <a:pt x="1378516" y="1663700"/>
                  </a:moveTo>
                  <a:lnTo>
                    <a:pt x="1376943" y="1663700"/>
                  </a:lnTo>
                  <a:lnTo>
                    <a:pt x="1376892" y="1651136"/>
                  </a:lnTo>
                  <a:lnTo>
                    <a:pt x="1378516" y="1663700"/>
                  </a:lnTo>
                  <a:close/>
                </a:path>
                <a:path w="2077720" h="2222500">
                  <a:moveTo>
                    <a:pt x="1583851" y="1663700"/>
                  </a:moveTo>
                  <a:lnTo>
                    <a:pt x="1583869" y="1663356"/>
                  </a:lnTo>
                  <a:lnTo>
                    <a:pt x="1583851" y="1663700"/>
                  </a:lnTo>
                  <a:close/>
                </a:path>
                <a:path w="2077720" h="2222500">
                  <a:moveTo>
                    <a:pt x="421596" y="1676400"/>
                  </a:moveTo>
                  <a:lnTo>
                    <a:pt x="265547" y="1676400"/>
                  </a:lnTo>
                  <a:lnTo>
                    <a:pt x="266802" y="1663700"/>
                  </a:lnTo>
                  <a:lnTo>
                    <a:pt x="420636" y="1663700"/>
                  </a:lnTo>
                  <a:lnTo>
                    <a:pt x="421596" y="1676400"/>
                  </a:lnTo>
                  <a:close/>
                </a:path>
                <a:path w="2077720" h="2222500">
                  <a:moveTo>
                    <a:pt x="440595" y="1676400"/>
                  </a:moveTo>
                  <a:lnTo>
                    <a:pt x="429579" y="1676400"/>
                  </a:lnTo>
                  <a:lnTo>
                    <a:pt x="428103" y="1663700"/>
                  </a:lnTo>
                  <a:lnTo>
                    <a:pt x="442178" y="1663700"/>
                  </a:lnTo>
                  <a:lnTo>
                    <a:pt x="440595" y="1676400"/>
                  </a:lnTo>
                  <a:close/>
                </a:path>
                <a:path w="2077720" h="2222500">
                  <a:moveTo>
                    <a:pt x="471444" y="1676400"/>
                  </a:moveTo>
                  <a:lnTo>
                    <a:pt x="451073" y="1676400"/>
                  </a:lnTo>
                  <a:lnTo>
                    <a:pt x="450787" y="1663700"/>
                  </a:lnTo>
                  <a:lnTo>
                    <a:pt x="470320" y="1663700"/>
                  </a:lnTo>
                  <a:lnTo>
                    <a:pt x="471444" y="1676400"/>
                  </a:lnTo>
                  <a:close/>
                </a:path>
                <a:path w="2077720" h="2222500">
                  <a:moveTo>
                    <a:pt x="506513" y="1676400"/>
                  </a:moveTo>
                  <a:lnTo>
                    <a:pt x="486046" y="1676400"/>
                  </a:lnTo>
                  <a:lnTo>
                    <a:pt x="484885" y="1663700"/>
                  </a:lnTo>
                  <a:lnTo>
                    <a:pt x="506104" y="1663700"/>
                  </a:lnTo>
                  <a:lnTo>
                    <a:pt x="506513" y="1676400"/>
                  </a:lnTo>
                  <a:close/>
                </a:path>
                <a:path w="2077720" h="2222500">
                  <a:moveTo>
                    <a:pt x="539912" y="1676400"/>
                  </a:moveTo>
                  <a:lnTo>
                    <a:pt x="512248" y="1676400"/>
                  </a:lnTo>
                  <a:lnTo>
                    <a:pt x="512645" y="1663700"/>
                  </a:lnTo>
                  <a:lnTo>
                    <a:pt x="539072" y="1663700"/>
                  </a:lnTo>
                  <a:lnTo>
                    <a:pt x="539912" y="1676400"/>
                  </a:lnTo>
                  <a:close/>
                </a:path>
                <a:path w="2077720" h="2222500">
                  <a:moveTo>
                    <a:pt x="550627" y="1676400"/>
                  </a:moveTo>
                  <a:lnTo>
                    <a:pt x="548123" y="1676400"/>
                  </a:lnTo>
                  <a:lnTo>
                    <a:pt x="548155" y="1663700"/>
                  </a:lnTo>
                  <a:lnTo>
                    <a:pt x="550156" y="1663700"/>
                  </a:lnTo>
                  <a:lnTo>
                    <a:pt x="550627" y="1676400"/>
                  </a:lnTo>
                  <a:close/>
                </a:path>
                <a:path w="2077720" h="2222500">
                  <a:moveTo>
                    <a:pt x="572903" y="1676400"/>
                  </a:moveTo>
                  <a:lnTo>
                    <a:pt x="553298" y="1676400"/>
                  </a:lnTo>
                  <a:lnTo>
                    <a:pt x="553991" y="1663700"/>
                  </a:lnTo>
                  <a:lnTo>
                    <a:pt x="575668" y="1663700"/>
                  </a:lnTo>
                  <a:lnTo>
                    <a:pt x="572903" y="1676400"/>
                  </a:lnTo>
                  <a:close/>
                </a:path>
                <a:path w="2077720" h="2222500">
                  <a:moveTo>
                    <a:pt x="582885" y="1676400"/>
                  </a:moveTo>
                  <a:lnTo>
                    <a:pt x="582487" y="1676400"/>
                  </a:lnTo>
                  <a:lnTo>
                    <a:pt x="575668" y="1663700"/>
                  </a:lnTo>
                  <a:lnTo>
                    <a:pt x="586593" y="1663700"/>
                  </a:lnTo>
                  <a:lnTo>
                    <a:pt x="582885" y="1676400"/>
                  </a:lnTo>
                  <a:close/>
                </a:path>
                <a:path w="2077720" h="2222500">
                  <a:moveTo>
                    <a:pt x="609022" y="1676400"/>
                  </a:moveTo>
                  <a:lnTo>
                    <a:pt x="599460" y="1676400"/>
                  </a:lnTo>
                  <a:lnTo>
                    <a:pt x="592896" y="1663700"/>
                  </a:lnTo>
                  <a:lnTo>
                    <a:pt x="609561" y="1663700"/>
                  </a:lnTo>
                  <a:lnTo>
                    <a:pt x="609022" y="1676400"/>
                  </a:lnTo>
                  <a:close/>
                </a:path>
                <a:path w="2077720" h="2222500">
                  <a:moveTo>
                    <a:pt x="612713" y="1676400"/>
                  </a:moveTo>
                  <a:lnTo>
                    <a:pt x="612412" y="1663700"/>
                  </a:lnTo>
                  <a:lnTo>
                    <a:pt x="614711" y="1663700"/>
                  </a:lnTo>
                  <a:lnTo>
                    <a:pt x="612713" y="1676400"/>
                  </a:lnTo>
                  <a:close/>
                </a:path>
                <a:path w="2077720" h="2222500">
                  <a:moveTo>
                    <a:pt x="682151" y="1676400"/>
                  </a:moveTo>
                  <a:lnTo>
                    <a:pt x="618289" y="1676400"/>
                  </a:lnTo>
                  <a:lnTo>
                    <a:pt x="616948" y="1663700"/>
                  </a:lnTo>
                  <a:lnTo>
                    <a:pt x="681640" y="1663700"/>
                  </a:lnTo>
                  <a:lnTo>
                    <a:pt x="682151" y="1676400"/>
                  </a:lnTo>
                  <a:close/>
                </a:path>
                <a:path w="2077720" h="2222500">
                  <a:moveTo>
                    <a:pt x="695393" y="1676400"/>
                  </a:moveTo>
                  <a:lnTo>
                    <a:pt x="690271" y="1676400"/>
                  </a:lnTo>
                  <a:lnTo>
                    <a:pt x="688812" y="1663700"/>
                  </a:lnTo>
                  <a:lnTo>
                    <a:pt x="694076" y="1663700"/>
                  </a:lnTo>
                  <a:lnTo>
                    <a:pt x="695393" y="1676400"/>
                  </a:lnTo>
                  <a:close/>
                </a:path>
                <a:path w="2077720" h="2222500">
                  <a:moveTo>
                    <a:pt x="725067" y="1676400"/>
                  </a:moveTo>
                  <a:lnTo>
                    <a:pt x="704887" y="1676400"/>
                  </a:lnTo>
                  <a:lnTo>
                    <a:pt x="705199" y="1663700"/>
                  </a:lnTo>
                  <a:lnTo>
                    <a:pt x="724732" y="1663700"/>
                  </a:lnTo>
                  <a:lnTo>
                    <a:pt x="725067" y="1676400"/>
                  </a:lnTo>
                  <a:close/>
                </a:path>
                <a:path w="2077720" h="2222500">
                  <a:moveTo>
                    <a:pt x="761294" y="1676400"/>
                  </a:moveTo>
                  <a:lnTo>
                    <a:pt x="734260" y="1676400"/>
                  </a:lnTo>
                  <a:lnTo>
                    <a:pt x="734204" y="1663700"/>
                  </a:lnTo>
                  <a:lnTo>
                    <a:pt x="763412" y="1663700"/>
                  </a:lnTo>
                  <a:lnTo>
                    <a:pt x="761294" y="1676400"/>
                  </a:lnTo>
                  <a:close/>
                </a:path>
                <a:path w="2077720" h="2222500">
                  <a:moveTo>
                    <a:pt x="784240" y="1676400"/>
                  </a:moveTo>
                  <a:lnTo>
                    <a:pt x="766439" y="1676400"/>
                  </a:lnTo>
                  <a:lnTo>
                    <a:pt x="764951" y="1663700"/>
                  </a:lnTo>
                  <a:lnTo>
                    <a:pt x="784853" y="1663700"/>
                  </a:lnTo>
                  <a:lnTo>
                    <a:pt x="784240" y="1676400"/>
                  </a:lnTo>
                  <a:close/>
                </a:path>
                <a:path w="2077720" h="2222500">
                  <a:moveTo>
                    <a:pt x="857830" y="1676400"/>
                  </a:moveTo>
                  <a:lnTo>
                    <a:pt x="791837" y="1676400"/>
                  </a:lnTo>
                  <a:lnTo>
                    <a:pt x="792405" y="1663700"/>
                  </a:lnTo>
                  <a:lnTo>
                    <a:pt x="856751" y="1663700"/>
                  </a:lnTo>
                  <a:lnTo>
                    <a:pt x="857830" y="1676400"/>
                  </a:lnTo>
                  <a:close/>
                </a:path>
                <a:path w="2077720" h="2222500">
                  <a:moveTo>
                    <a:pt x="862940" y="1676400"/>
                  </a:moveTo>
                  <a:lnTo>
                    <a:pt x="861038" y="1676400"/>
                  </a:lnTo>
                  <a:lnTo>
                    <a:pt x="859476" y="1663700"/>
                  </a:lnTo>
                  <a:lnTo>
                    <a:pt x="861651" y="1663700"/>
                  </a:lnTo>
                  <a:lnTo>
                    <a:pt x="862940" y="1676400"/>
                  </a:lnTo>
                  <a:close/>
                </a:path>
                <a:path w="2077720" h="2222500">
                  <a:moveTo>
                    <a:pt x="905413" y="1676400"/>
                  </a:moveTo>
                  <a:lnTo>
                    <a:pt x="864161" y="1676400"/>
                  </a:lnTo>
                  <a:lnTo>
                    <a:pt x="867812" y="1663700"/>
                  </a:lnTo>
                  <a:lnTo>
                    <a:pt x="908093" y="1663700"/>
                  </a:lnTo>
                  <a:lnTo>
                    <a:pt x="905413" y="1676400"/>
                  </a:lnTo>
                  <a:close/>
                </a:path>
                <a:path w="2077720" h="2222500">
                  <a:moveTo>
                    <a:pt x="924140" y="1676400"/>
                  </a:moveTo>
                  <a:lnTo>
                    <a:pt x="912255" y="1676400"/>
                  </a:lnTo>
                  <a:lnTo>
                    <a:pt x="909518" y="1663700"/>
                  </a:lnTo>
                  <a:lnTo>
                    <a:pt x="926144" y="1663700"/>
                  </a:lnTo>
                  <a:lnTo>
                    <a:pt x="924140" y="1676400"/>
                  </a:lnTo>
                  <a:close/>
                </a:path>
                <a:path w="2077720" h="2222500">
                  <a:moveTo>
                    <a:pt x="939777" y="1676400"/>
                  </a:moveTo>
                  <a:lnTo>
                    <a:pt x="937739" y="1676400"/>
                  </a:lnTo>
                  <a:lnTo>
                    <a:pt x="939181" y="1663700"/>
                  </a:lnTo>
                  <a:lnTo>
                    <a:pt x="940112" y="1663700"/>
                  </a:lnTo>
                  <a:lnTo>
                    <a:pt x="939777" y="1676400"/>
                  </a:lnTo>
                  <a:close/>
                </a:path>
                <a:path w="2077720" h="2222500">
                  <a:moveTo>
                    <a:pt x="947449" y="1676400"/>
                  </a:moveTo>
                  <a:lnTo>
                    <a:pt x="941447" y="1676400"/>
                  </a:lnTo>
                  <a:lnTo>
                    <a:pt x="941952" y="1663700"/>
                  </a:lnTo>
                  <a:lnTo>
                    <a:pt x="948914" y="1663700"/>
                  </a:lnTo>
                  <a:lnTo>
                    <a:pt x="947449" y="1676400"/>
                  </a:lnTo>
                  <a:close/>
                </a:path>
                <a:path w="2077720" h="2222500">
                  <a:moveTo>
                    <a:pt x="969140" y="1676400"/>
                  </a:moveTo>
                  <a:lnTo>
                    <a:pt x="951628" y="1676400"/>
                  </a:lnTo>
                  <a:lnTo>
                    <a:pt x="951219" y="1663700"/>
                  </a:lnTo>
                  <a:lnTo>
                    <a:pt x="968015" y="1663700"/>
                  </a:lnTo>
                  <a:lnTo>
                    <a:pt x="969140" y="1676400"/>
                  </a:lnTo>
                  <a:close/>
                </a:path>
                <a:path w="2077720" h="2222500">
                  <a:moveTo>
                    <a:pt x="983801" y="1676400"/>
                  </a:moveTo>
                  <a:lnTo>
                    <a:pt x="969758" y="1676400"/>
                  </a:lnTo>
                  <a:lnTo>
                    <a:pt x="970201" y="1663700"/>
                  </a:lnTo>
                  <a:lnTo>
                    <a:pt x="984550" y="1663700"/>
                  </a:lnTo>
                  <a:lnTo>
                    <a:pt x="983801" y="1676400"/>
                  </a:lnTo>
                  <a:close/>
                </a:path>
                <a:path w="2077720" h="2222500">
                  <a:moveTo>
                    <a:pt x="1042547" y="1676400"/>
                  </a:moveTo>
                  <a:lnTo>
                    <a:pt x="987616" y="1676400"/>
                  </a:lnTo>
                  <a:lnTo>
                    <a:pt x="987338" y="1663700"/>
                  </a:lnTo>
                  <a:lnTo>
                    <a:pt x="1043070" y="1663700"/>
                  </a:lnTo>
                  <a:lnTo>
                    <a:pt x="1042547" y="1676400"/>
                  </a:lnTo>
                  <a:close/>
                </a:path>
                <a:path w="2077720" h="2222500">
                  <a:moveTo>
                    <a:pt x="1186354" y="1676400"/>
                  </a:moveTo>
                  <a:lnTo>
                    <a:pt x="1052178" y="1676400"/>
                  </a:lnTo>
                  <a:lnTo>
                    <a:pt x="1052149" y="1663700"/>
                  </a:lnTo>
                  <a:lnTo>
                    <a:pt x="1188500" y="1663700"/>
                  </a:lnTo>
                  <a:lnTo>
                    <a:pt x="1186354" y="1676400"/>
                  </a:lnTo>
                  <a:close/>
                </a:path>
                <a:path w="2077720" h="2222500">
                  <a:moveTo>
                    <a:pt x="1303654" y="1676400"/>
                  </a:moveTo>
                  <a:lnTo>
                    <a:pt x="1190834" y="1676400"/>
                  </a:lnTo>
                  <a:lnTo>
                    <a:pt x="1188500" y="1663700"/>
                  </a:lnTo>
                  <a:lnTo>
                    <a:pt x="1303825" y="1663700"/>
                  </a:lnTo>
                  <a:lnTo>
                    <a:pt x="1303654" y="1676400"/>
                  </a:lnTo>
                  <a:close/>
                </a:path>
                <a:path w="2077720" h="2222500">
                  <a:moveTo>
                    <a:pt x="1307107" y="1676400"/>
                  </a:moveTo>
                  <a:lnTo>
                    <a:pt x="1305534" y="1676400"/>
                  </a:lnTo>
                  <a:lnTo>
                    <a:pt x="1304029" y="1663700"/>
                  </a:lnTo>
                  <a:lnTo>
                    <a:pt x="1308742" y="1663700"/>
                  </a:lnTo>
                  <a:lnTo>
                    <a:pt x="1307107" y="1676400"/>
                  </a:lnTo>
                  <a:close/>
                </a:path>
                <a:path w="2077720" h="2222500">
                  <a:moveTo>
                    <a:pt x="1379311" y="1676400"/>
                  </a:moveTo>
                  <a:lnTo>
                    <a:pt x="1308810" y="1676400"/>
                  </a:lnTo>
                  <a:lnTo>
                    <a:pt x="1308759" y="1663700"/>
                  </a:lnTo>
                  <a:lnTo>
                    <a:pt x="1376080" y="1663700"/>
                  </a:lnTo>
                  <a:lnTo>
                    <a:pt x="1379311" y="1676400"/>
                  </a:lnTo>
                  <a:close/>
                </a:path>
                <a:path w="2077720" h="2222500">
                  <a:moveTo>
                    <a:pt x="1410217" y="1676400"/>
                  </a:moveTo>
                  <a:lnTo>
                    <a:pt x="1379311" y="1676400"/>
                  </a:lnTo>
                  <a:lnTo>
                    <a:pt x="1381883" y="1663700"/>
                  </a:lnTo>
                  <a:lnTo>
                    <a:pt x="1410921" y="1663700"/>
                  </a:lnTo>
                  <a:lnTo>
                    <a:pt x="1410217" y="1676400"/>
                  </a:lnTo>
                  <a:close/>
                </a:path>
                <a:path w="2077720" h="2222500">
                  <a:moveTo>
                    <a:pt x="1434321" y="1676400"/>
                  </a:moveTo>
                  <a:lnTo>
                    <a:pt x="1420540" y="1676400"/>
                  </a:lnTo>
                  <a:lnTo>
                    <a:pt x="1419916" y="1663700"/>
                  </a:lnTo>
                  <a:lnTo>
                    <a:pt x="1435394" y="1663700"/>
                  </a:lnTo>
                  <a:lnTo>
                    <a:pt x="1434321" y="1676400"/>
                  </a:lnTo>
                  <a:close/>
                </a:path>
                <a:path w="2077720" h="2222500">
                  <a:moveTo>
                    <a:pt x="1460379" y="1676400"/>
                  </a:moveTo>
                  <a:lnTo>
                    <a:pt x="1435434" y="1676400"/>
                  </a:lnTo>
                  <a:lnTo>
                    <a:pt x="1435394" y="1663700"/>
                  </a:lnTo>
                  <a:lnTo>
                    <a:pt x="1459453" y="1663700"/>
                  </a:lnTo>
                  <a:lnTo>
                    <a:pt x="1460379" y="1676400"/>
                  </a:lnTo>
                  <a:close/>
                </a:path>
                <a:path w="2077720" h="2222500">
                  <a:moveTo>
                    <a:pt x="1478458" y="1676400"/>
                  </a:moveTo>
                  <a:lnTo>
                    <a:pt x="1462536" y="1676400"/>
                  </a:lnTo>
                  <a:lnTo>
                    <a:pt x="1463184" y="1663700"/>
                  </a:lnTo>
                  <a:lnTo>
                    <a:pt x="1476976" y="1663700"/>
                  </a:lnTo>
                  <a:lnTo>
                    <a:pt x="1478458" y="1676400"/>
                  </a:lnTo>
                  <a:close/>
                </a:path>
                <a:path w="2077720" h="2222500">
                  <a:moveTo>
                    <a:pt x="1515985" y="1676400"/>
                  </a:moveTo>
                  <a:lnTo>
                    <a:pt x="1483716" y="1676400"/>
                  </a:lnTo>
                  <a:lnTo>
                    <a:pt x="1483341" y="1663700"/>
                  </a:lnTo>
                  <a:lnTo>
                    <a:pt x="1516820" y="1663700"/>
                  </a:lnTo>
                  <a:lnTo>
                    <a:pt x="1515985" y="1676400"/>
                  </a:lnTo>
                  <a:close/>
                </a:path>
                <a:path w="2077720" h="2222500">
                  <a:moveTo>
                    <a:pt x="1531294" y="1676400"/>
                  </a:moveTo>
                  <a:lnTo>
                    <a:pt x="1524423" y="1676400"/>
                  </a:lnTo>
                  <a:lnTo>
                    <a:pt x="1523446" y="1663700"/>
                  </a:lnTo>
                  <a:lnTo>
                    <a:pt x="1528824" y="1663700"/>
                  </a:lnTo>
                  <a:lnTo>
                    <a:pt x="1531294" y="1676400"/>
                  </a:lnTo>
                  <a:close/>
                </a:path>
                <a:path w="2077720" h="2222500">
                  <a:moveTo>
                    <a:pt x="1551917" y="1676400"/>
                  </a:moveTo>
                  <a:lnTo>
                    <a:pt x="1535127" y="1676400"/>
                  </a:lnTo>
                  <a:lnTo>
                    <a:pt x="1536512" y="1663700"/>
                  </a:lnTo>
                  <a:lnTo>
                    <a:pt x="1553172" y="1663700"/>
                  </a:lnTo>
                  <a:lnTo>
                    <a:pt x="1551917" y="1676400"/>
                  </a:lnTo>
                  <a:close/>
                </a:path>
                <a:path w="2077720" h="2222500">
                  <a:moveTo>
                    <a:pt x="1582142" y="1676400"/>
                  </a:moveTo>
                  <a:lnTo>
                    <a:pt x="1564193" y="1676400"/>
                  </a:lnTo>
                  <a:lnTo>
                    <a:pt x="1564511" y="1663700"/>
                  </a:lnTo>
                  <a:lnTo>
                    <a:pt x="1584073" y="1663700"/>
                  </a:lnTo>
                  <a:lnTo>
                    <a:pt x="1582142" y="1676400"/>
                  </a:lnTo>
                  <a:close/>
                </a:path>
                <a:path w="2077720" h="2222500">
                  <a:moveTo>
                    <a:pt x="1605400" y="1676400"/>
                  </a:moveTo>
                  <a:lnTo>
                    <a:pt x="1586066" y="1676400"/>
                  </a:lnTo>
                  <a:lnTo>
                    <a:pt x="1585464" y="1663700"/>
                  </a:lnTo>
                  <a:lnTo>
                    <a:pt x="1607297" y="1663700"/>
                  </a:lnTo>
                  <a:lnTo>
                    <a:pt x="1605400" y="1676400"/>
                  </a:lnTo>
                  <a:close/>
                </a:path>
                <a:path w="2077720" h="2222500">
                  <a:moveTo>
                    <a:pt x="1689846" y="1676400"/>
                  </a:moveTo>
                  <a:lnTo>
                    <a:pt x="1611743" y="1676400"/>
                  </a:lnTo>
                  <a:lnTo>
                    <a:pt x="1617109" y="1663700"/>
                  </a:lnTo>
                  <a:lnTo>
                    <a:pt x="1688330" y="1663700"/>
                  </a:lnTo>
                  <a:lnTo>
                    <a:pt x="1689846" y="1676400"/>
                  </a:lnTo>
                  <a:close/>
                </a:path>
                <a:path w="2077720" h="2222500">
                  <a:moveTo>
                    <a:pt x="1698120" y="1676400"/>
                  </a:moveTo>
                  <a:lnTo>
                    <a:pt x="1693248" y="1676400"/>
                  </a:lnTo>
                  <a:lnTo>
                    <a:pt x="1694077" y="1663700"/>
                  </a:lnTo>
                  <a:lnTo>
                    <a:pt x="1698142" y="1663700"/>
                  </a:lnTo>
                  <a:lnTo>
                    <a:pt x="1698120" y="1676400"/>
                  </a:lnTo>
                  <a:close/>
                </a:path>
                <a:path w="2077720" h="2222500">
                  <a:moveTo>
                    <a:pt x="1698903" y="1676400"/>
                  </a:moveTo>
                  <a:lnTo>
                    <a:pt x="1698670" y="1676400"/>
                  </a:lnTo>
                  <a:lnTo>
                    <a:pt x="1698403" y="1663700"/>
                  </a:lnTo>
                  <a:lnTo>
                    <a:pt x="1701413" y="1663700"/>
                  </a:lnTo>
                  <a:lnTo>
                    <a:pt x="1698903" y="1676400"/>
                  </a:lnTo>
                  <a:close/>
                </a:path>
                <a:path w="2077720" h="2222500">
                  <a:moveTo>
                    <a:pt x="1723251" y="1676400"/>
                  </a:moveTo>
                  <a:lnTo>
                    <a:pt x="1707443" y="1676400"/>
                  </a:lnTo>
                  <a:lnTo>
                    <a:pt x="1703877" y="1663700"/>
                  </a:lnTo>
                  <a:lnTo>
                    <a:pt x="1724024" y="1663700"/>
                  </a:lnTo>
                  <a:lnTo>
                    <a:pt x="1723251" y="1676400"/>
                  </a:lnTo>
                  <a:close/>
                </a:path>
                <a:path w="2077720" h="2222500">
                  <a:moveTo>
                    <a:pt x="1749104" y="1676400"/>
                  </a:moveTo>
                  <a:lnTo>
                    <a:pt x="1725517" y="1676400"/>
                  </a:lnTo>
                  <a:lnTo>
                    <a:pt x="1724779" y="1663700"/>
                  </a:lnTo>
                  <a:lnTo>
                    <a:pt x="1748218" y="1663700"/>
                  </a:lnTo>
                  <a:lnTo>
                    <a:pt x="1749104" y="1676400"/>
                  </a:lnTo>
                  <a:close/>
                </a:path>
                <a:path w="2077720" h="2222500">
                  <a:moveTo>
                    <a:pt x="1757548" y="1676400"/>
                  </a:moveTo>
                  <a:lnTo>
                    <a:pt x="1753147" y="1676400"/>
                  </a:lnTo>
                  <a:lnTo>
                    <a:pt x="1754112" y="1663700"/>
                  </a:lnTo>
                  <a:lnTo>
                    <a:pt x="1755617" y="1663700"/>
                  </a:lnTo>
                  <a:lnTo>
                    <a:pt x="1757548" y="1676400"/>
                  </a:lnTo>
                  <a:close/>
                </a:path>
                <a:path w="2077720" h="2222500">
                  <a:moveTo>
                    <a:pt x="1767263" y="1676400"/>
                  </a:moveTo>
                  <a:lnTo>
                    <a:pt x="1762755" y="1676400"/>
                  </a:lnTo>
                  <a:lnTo>
                    <a:pt x="1763879" y="1663700"/>
                  </a:lnTo>
                  <a:lnTo>
                    <a:pt x="1767331" y="1663700"/>
                  </a:lnTo>
                  <a:lnTo>
                    <a:pt x="1767263" y="1676400"/>
                  </a:lnTo>
                  <a:close/>
                </a:path>
                <a:path w="2077720" h="2222500">
                  <a:moveTo>
                    <a:pt x="1822098" y="1676400"/>
                  </a:moveTo>
                  <a:lnTo>
                    <a:pt x="1777280" y="1676400"/>
                  </a:lnTo>
                  <a:lnTo>
                    <a:pt x="1774707" y="1663700"/>
                  </a:lnTo>
                  <a:lnTo>
                    <a:pt x="1818736" y="1663700"/>
                  </a:lnTo>
                  <a:lnTo>
                    <a:pt x="1822098" y="1676400"/>
                  </a:lnTo>
                  <a:close/>
                </a:path>
                <a:path w="2077720" h="2222500">
                  <a:moveTo>
                    <a:pt x="1841142" y="1676400"/>
                  </a:moveTo>
                  <a:lnTo>
                    <a:pt x="1822098" y="1676400"/>
                  </a:lnTo>
                  <a:lnTo>
                    <a:pt x="1824153" y="1663700"/>
                  </a:lnTo>
                  <a:lnTo>
                    <a:pt x="1841000" y="1663700"/>
                  </a:lnTo>
                  <a:lnTo>
                    <a:pt x="1841142" y="1676400"/>
                  </a:lnTo>
                  <a:close/>
                </a:path>
                <a:path w="2077720" h="2222500">
                  <a:moveTo>
                    <a:pt x="1872549" y="1676400"/>
                  </a:moveTo>
                  <a:lnTo>
                    <a:pt x="1845253" y="1676400"/>
                  </a:lnTo>
                  <a:lnTo>
                    <a:pt x="1846508" y="1663700"/>
                  </a:lnTo>
                  <a:lnTo>
                    <a:pt x="1872520" y="1663700"/>
                  </a:lnTo>
                  <a:lnTo>
                    <a:pt x="1872549" y="1676400"/>
                  </a:lnTo>
                  <a:close/>
                </a:path>
                <a:path w="2077720" h="2222500">
                  <a:moveTo>
                    <a:pt x="1904744" y="1676400"/>
                  </a:moveTo>
                  <a:lnTo>
                    <a:pt x="1880492" y="1676400"/>
                  </a:lnTo>
                  <a:lnTo>
                    <a:pt x="1879749" y="1663700"/>
                  </a:lnTo>
                  <a:lnTo>
                    <a:pt x="1904721" y="1663700"/>
                  </a:lnTo>
                  <a:lnTo>
                    <a:pt x="1904744" y="1676400"/>
                  </a:lnTo>
                  <a:close/>
                </a:path>
                <a:path w="2077720" h="2222500">
                  <a:moveTo>
                    <a:pt x="1905692" y="1676400"/>
                  </a:moveTo>
                  <a:lnTo>
                    <a:pt x="1904806" y="1676400"/>
                  </a:lnTo>
                  <a:lnTo>
                    <a:pt x="1904858" y="1663700"/>
                  </a:lnTo>
                  <a:lnTo>
                    <a:pt x="1905539" y="1663700"/>
                  </a:lnTo>
                  <a:lnTo>
                    <a:pt x="1905692" y="1676400"/>
                  </a:lnTo>
                  <a:close/>
                </a:path>
                <a:path w="2077720" h="2222500">
                  <a:moveTo>
                    <a:pt x="293665" y="1689100"/>
                  </a:moveTo>
                  <a:lnTo>
                    <a:pt x="262588" y="1689100"/>
                  </a:lnTo>
                  <a:lnTo>
                    <a:pt x="262256" y="1676400"/>
                  </a:lnTo>
                  <a:lnTo>
                    <a:pt x="293824" y="1676400"/>
                  </a:lnTo>
                  <a:lnTo>
                    <a:pt x="293665" y="1689100"/>
                  </a:lnTo>
                  <a:close/>
                </a:path>
                <a:path w="2077720" h="2222500">
                  <a:moveTo>
                    <a:pt x="359118" y="1689100"/>
                  </a:moveTo>
                  <a:lnTo>
                    <a:pt x="300065" y="1689100"/>
                  </a:lnTo>
                  <a:lnTo>
                    <a:pt x="298077" y="1676400"/>
                  </a:lnTo>
                  <a:lnTo>
                    <a:pt x="361440" y="1676400"/>
                  </a:lnTo>
                  <a:lnTo>
                    <a:pt x="359118" y="1689100"/>
                  </a:lnTo>
                  <a:close/>
                </a:path>
                <a:path w="2077720" h="2222500">
                  <a:moveTo>
                    <a:pt x="488244" y="1689100"/>
                  </a:moveTo>
                  <a:lnTo>
                    <a:pt x="376749" y="1689100"/>
                  </a:lnTo>
                  <a:lnTo>
                    <a:pt x="376510" y="1676400"/>
                  </a:lnTo>
                  <a:lnTo>
                    <a:pt x="487661" y="1676400"/>
                  </a:lnTo>
                  <a:lnTo>
                    <a:pt x="488244" y="1689100"/>
                  </a:lnTo>
                  <a:close/>
                </a:path>
                <a:path w="2077720" h="2222500">
                  <a:moveTo>
                    <a:pt x="501817" y="1689100"/>
                  </a:moveTo>
                  <a:lnTo>
                    <a:pt x="494634" y="1689100"/>
                  </a:lnTo>
                  <a:lnTo>
                    <a:pt x="493805" y="1676400"/>
                  </a:lnTo>
                  <a:lnTo>
                    <a:pt x="503657" y="1676400"/>
                  </a:lnTo>
                  <a:lnTo>
                    <a:pt x="501817" y="1689100"/>
                  </a:lnTo>
                  <a:close/>
                </a:path>
                <a:path w="2077720" h="2222500">
                  <a:moveTo>
                    <a:pt x="574572" y="1689100"/>
                  </a:moveTo>
                  <a:lnTo>
                    <a:pt x="507223" y="1689100"/>
                  </a:lnTo>
                  <a:lnTo>
                    <a:pt x="505934" y="1676400"/>
                  </a:lnTo>
                  <a:lnTo>
                    <a:pt x="573113" y="1676400"/>
                  </a:lnTo>
                  <a:lnTo>
                    <a:pt x="574572" y="1689100"/>
                  </a:lnTo>
                  <a:close/>
                </a:path>
                <a:path w="2077720" h="2222500">
                  <a:moveTo>
                    <a:pt x="592907" y="1689100"/>
                  </a:moveTo>
                  <a:lnTo>
                    <a:pt x="576065" y="1689100"/>
                  </a:lnTo>
                  <a:lnTo>
                    <a:pt x="585718" y="1676400"/>
                  </a:lnTo>
                  <a:lnTo>
                    <a:pt x="587410" y="1676400"/>
                  </a:lnTo>
                  <a:lnTo>
                    <a:pt x="592907" y="1689100"/>
                  </a:lnTo>
                  <a:close/>
                </a:path>
                <a:path w="2077720" h="2222500">
                  <a:moveTo>
                    <a:pt x="601220" y="1689100"/>
                  </a:moveTo>
                  <a:lnTo>
                    <a:pt x="593611" y="1689100"/>
                  </a:lnTo>
                  <a:lnTo>
                    <a:pt x="597279" y="1676400"/>
                  </a:lnTo>
                  <a:lnTo>
                    <a:pt x="598875" y="1676400"/>
                  </a:lnTo>
                  <a:lnTo>
                    <a:pt x="601220" y="1689100"/>
                  </a:lnTo>
                  <a:close/>
                </a:path>
                <a:path w="2077720" h="2222500">
                  <a:moveTo>
                    <a:pt x="623609" y="1689100"/>
                  </a:moveTo>
                  <a:lnTo>
                    <a:pt x="603020" y="1689100"/>
                  </a:lnTo>
                  <a:lnTo>
                    <a:pt x="604280" y="1676400"/>
                  </a:lnTo>
                  <a:lnTo>
                    <a:pt x="623586" y="1676400"/>
                  </a:lnTo>
                  <a:lnTo>
                    <a:pt x="623609" y="1689100"/>
                  </a:lnTo>
                  <a:close/>
                </a:path>
                <a:path w="2077720" h="2222500">
                  <a:moveTo>
                    <a:pt x="657939" y="1689100"/>
                  </a:moveTo>
                  <a:lnTo>
                    <a:pt x="628356" y="1689100"/>
                  </a:lnTo>
                  <a:lnTo>
                    <a:pt x="628049" y="1676400"/>
                  </a:lnTo>
                  <a:lnTo>
                    <a:pt x="658348" y="1676400"/>
                  </a:lnTo>
                  <a:lnTo>
                    <a:pt x="657939" y="1689100"/>
                  </a:lnTo>
                  <a:close/>
                </a:path>
                <a:path w="2077720" h="2222500">
                  <a:moveTo>
                    <a:pt x="661023" y="1689100"/>
                  </a:moveTo>
                  <a:lnTo>
                    <a:pt x="660074" y="1689100"/>
                  </a:lnTo>
                  <a:lnTo>
                    <a:pt x="660353" y="1676400"/>
                  </a:lnTo>
                  <a:lnTo>
                    <a:pt x="661023" y="1689100"/>
                  </a:lnTo>
                  <a:close/>
                </a:path>
                <a:path w="2077720" h="2222500">
                  <a:moveTo>
                    <a:pt x="663890" y="1689100"/>
                  </a:moveTo>
                  <a:lnTo>
                    <a:pt x="662840" y="1689100"/>
                  </a:lnTo>
                  <a:lnTo>
                    <a:pt x="662505" y="1676400"/>
                  </a:lnTo>
                  <a:lnTo>
                    <a:pt x="664310" y="1676400"/>
                  </a:lnTo>
                  <a:lnTo>
                    <a:pt x="663890" y="1689100"/>
                  </a:lnTo>
                  <a:close/>
                </a:path>
                <a:path w="2077720" h="2222500">
                  <a:moveTo>
                    <a:pt x="670630" y="1689100"/>
                  </a:moveTo>
                  <a:lnTo>
                    <a:pt x="670187" y="1689100"/>
                  </a:lnTo>
                  <a:lnTo>
                    <a:pt x="670136" y="1676400"/>
                  </a:lnTo>
                  <a:lnTo>
                    <a:pt x="671050" y="1676400"/>
                  </a:lnTo>
                  <a:lnTo>
                    <a:pt x="670630" y="1689100"/>
                  </a:lnTo>
                  <a:close/>
                </a:path>
                <a:path w="2077720" h="2222500">
                  <a:moveTo>
                    <a:pt x="702689" y="1689100"/>
                  </a:moveTo>
                  <a:lnTo>
                    <a:pt x="678756" y="1689100"/>
                  </a:lnTo>
                  <a:lnTo>
                    <a:pt x="678126" y="1676400"/>
                  </a:lnTo>
                  <a:lnTo>
                    <a:pt x="703076" y="1676400"/>
                  </a:lnTo>
                  <a:lnTo>
                    <a:pt x="702689" y="1689100"/>
                  </a:lnTo>
                  <a:close/>
                </a:path>
                <a:path w="2077720" h="2222500">
                  <a:moveTo>
                    <a:pt x="711621" y="1689100"/>
                  </a:moveTo>
                  <a:lnTo>
                    <a:pt x="708226" y="1689100"/>
                  </a:lnTo>
                  <a:lnTo>
                    <a:pt x="706738" y="1676400"/>
                  </a:lnTo>
                  <a:lnTo>
                    <a:pt x="710826" y="1676400"/>
                  </a:lnTo>
                  <a:lnTo>
                    <a:pt x="711621" y="1689100"/>
                  </a:lnTo>
                  <a:close/>
                </a:path>
                <a:path w="2077720" h="2222500">
                  <a:moveTo>
                    <a:pt x="762424" y="1689100"/>
                  </a:moveTo>
                  <a:lnTo>
                    <a:pt x="711621" y="1689100"/>
                  </a:lnTo>
                  <a:lnTo>
                    <a:pt x="712859" y="1676400"/>
                  </a:lnTo>
                  <a:lnTo>
                    <a:pt x="762884" y="1676400"/>
                  </a:lnTo>
                  <a:lnTo>
                    <a:pt x="762424" y="1689100"/>
                  </a:lnTo>
                  <a:close/>
                </a:path>
                <a:path w="2077720" h="2222500">
                  <a:moveTo>
                    <a:pt x="767904" y="1689100"/>
                  </a:moveTo>
                  <a:lnTo>
                    <a:pt x="764474" y="1689100"/>
                  </a:lnTo>
                  <a:lnTo>
                    <a:pt x="765218" y="1676400"/>
                  </a:lnTo>
                  <a:lnTo>
                    <a:pt x="766632" y="1676400"/>
                  </a:lnTo>
                  <a:lnTo>
                    <a:pt x="767904" y="1689100"/>
                  </a:lnTo>
                  <a:close/>
                </a:path>
                <a:path w="2077720" h="2222500">
                  <a:moveTo>
                    <a:pt x="782559" y="1689100"/>
                  </a:moveTo>
                  <a:lnTo>
                    <a:pt x="768420" y="1689100"/>
                  </a:lnTo>
                  <a:lnTo>
                    <a:pt x="767262" y="1676400"/>
                  </a:lnTo>
                  <a:lnTo>
                    <a:pt x="783241" y="1676400"/>
                  </a:lnTo>
                  <a:lnTo>
                    <a:pt x="782559" y="1689100"/>
                  </a:lnTo>
                  <a:close/>
                </a:path>
                <a:path w="2077720" h="2222500">
                  <a:moveTo>
                    <a:pt x="854979" y="1689100"/>
                  </a:moveTo>
                  <a:lnTo>
                    <a:pt x="794722" y="1689100"/>
                  </a:lnTo>
                  <a:lnTo>
                    <a:pt x="794773" y="1676400"/>
                  </a:lnTo>
                  <a:lnTo>
                    <a:pt x="854638" y="1676400"/>
                  </a:lnTo>
                  <a:lnTo>
                    <a:pt x="854979" y="1689100"/>
                  </a:lnTo>
                  <a:close/>
                </a:path>
                <a:path w="2077720" h="2222500">
                  <a:moveTo>
                    <a:pt x="878351" y="1689100"/>
                  </a:moveTo>
                  <a:lnTo>
                    <a:pt x="857983" y="1689100"/>
                  </a:lnTo>
                  <a:lnTo>
                    <a:pt x="859993" y="1676400"/>
                  </a:lnTo>
                  <a:lnTo>
                    <a:pt x="876920" y="1676400"/>
                  </a:lnTo>
                  <a:lnTo>
                    <a:pt x="878351" y="1689100"/>
                  </a:lnTo>
                  <a:close/>
                </a:path>
                <a:path w="2077720" h="2222500">
                  <a:moveTo>
                    <a:pt x="933367" y="1689100"/>
                  </a:moveTo>
                  <a:lnTo>
                    <a:pt x="878351" y="1689100"/>
                  </a:lnTo>
                  <a:lnTo>
                    <a:pt x="879390" y="1676400"/>
                  </a:lnTo>
                  <a:lnTo>
                    <a:pt x="932555" y="1676400"/>
                  </a:lnTo>
                  <a:lnTo>
                    <a:pt x="933367" y="1689100"/>
                  </a:lnTo>
                  <a:close/>
                </a:path>
                <a:path w="2077720" h="2222500">
                  <a:moveTo>
                    <a:pt x="989956" y="1689100"/>
                  </a:moveTo>
                  <a:lnTo>
                    <a:pt x="938449" y="1689100"/>
                  </a:lnTo>
                  <a:lnTo>
                    <a:pt x="939295" y="1676400"/>
                  </a:lnTo>
                  <a:lnTo>
                    <a:pt x="992437" y="1676400"/>
                  </a:lnTo>
                  <a:lnTo>
                    <a:pt x="989956" y="1689100"/>
                  </a:lnTo>
                  <a:close/>
                </a:path>
                <a:path w="2077720" h="2222500">
                  <a:moveTo>
                    <a:pt x="1002170" y="1689100"/>
                  </a:moveTo>
                  <a:lnTo>
                    <a:pt x="993329" y="1689100"/>
                  </a:lnTo>
                  <a:lnTo>
                    <a:pt x="992880" y="1676400"/>
                  </a:lnTo>
                  <a:lnTo>
                    <a:pt x="1003226" y="1676400"/>
                  </a:lnTo>
                  <a:lnTo>
                    <a:pt x="1002170" y="1689100"/>
                  </a:lnTo>
                  <a:close/>
                </a:path>
                <a:path w="2077720" h="2222500">
                  <a:moveTo>
                    <a:pt x="1121724" y="1689100"/>
                  </a:moveTo>
                  <a:lnTo>
                    <a:pt x="1010857" y="1689100"/>
                  </a:lnTo>
                  <a:lnTo>
                    <a:pt x="1010011" y="1676400"/>
                  </a:lnTo>
                  <a:lnTo>
                    <a:pt x="1123763" y="1676400"/>
                  </a:lnTo>
                  <a:lnTo>
                    <a:pt x="1121724" y="1689100"/>
                  </a:lnTo>
                  <a:close/>
                </a:path>
                <a:path w="2077720" h="2222500">
                  <a:moveTo>
                    <a:pt x="1221428" y="1689100"/>
                  </a:moveTo>
                  <a:lnTo>
                    <a:pt x="1125228" y="1689100"/>
                  </a:lnTo>
                  <a:lnTo>
                    <a:pt x="1123763" y="1676400"/>
                  </a:lnTo>
                  <a:lnTo>
                    <a:pt x="1222240" y="1676400"/>
                  </a:lnTo>
                  <a:lnTo>
                    <a:pt x="1221428" y="1689100"/>
                  </a:lnTo>
                  <a:close/>
                </a:path>
                <a:path w="2077720" h="2222500">
                  <a:moveTo>
                    <a:pt x="1265917" y="1689100"/>
                  </a:moveTo>
                  <a:lnTo>
                    <a:pt x="1224074" y="1689100"/>
                  </a:lnTo>
                  <a:lnTo>
                    <a:pt x="1224290" y="1676400"/>
                  </a:lnTo>
                  <a:lnTo>
                    <a:pt x="1264918" y="1676400"/>
                  </a:lnTo>
                  <a:lnTo>
                    <a:pt x="1265917" y="1689100"/>
                  </a:lnTo>
                  <a:close/>
                </a:path>
                <a:path w="2077720" h="2222500">
                  <a:moveTo>
                    <a:pt x="1271856" y="1689100"/>
                  </a:moveTo>
                  <a:lnTo>
                    <a:pt x="1265917" y="1689100"/>
                  </a:lnTo>
                  <a:lnTo>
                    <a:pt x="1267473" y="1676400"/>
                  </a:lnTo>
                  <a:lnTo>
                    <a:pt x="1272918" y="1676400"/>
                  </a:lnTo>
                  <a:lnTo>
                    <a:pt x="1271856" y="1689100"/>
                  </a:lnTo>
                  <a:close/>
                </a:path>
                <a:path w="2077720" h="2222500">
                  <a:moveTo>
                    <a:pt x="1282401" y="1689100"/>
                  </a:moveTo>
                  <a:lnTo>
                    <a:pt x="1280300" y="1689100"/>
                  </a:lnTo>
                  <a:lnTo>
                    <a:pt x="1279300" y="1676400"/>
                  </a:lnTo>
                  <a:lnTo>
                    <a:pt x="1285813" y="1676400"/>
                  </a:lnTo>
                  <a:lnTo>
                    <a:pt x="1282401" y="1689100"/>
                  </a:lnTo>
                  <a:close/>
                </a:path>
                <a:path w="2077720" h="2222500">
                  <a:moveTo>
                    <a:pt x="1322001" y="1689100"/>
                  </a:moveTo>
                  <a:lnTo>
                    <a:pt x="1286466" y="1689100"/>
                  </a:lnTo>
                  <a:lnTo>
                    <a:pt x="1285813" y="1676400"/>
                  </a:lnTo>
                  <a:lnTo>
                    <a:pt x="1322154" y="1676400"/>
                  </a:lnTo>
                  <a:lnTo>
                    <a:pt x="1322001" y="1689100"/>
                  </a:lnTo>
                  <a:close/>
                </a:path>
                <a:path w="2077720" h="2222500">
                  <a:moveTo>
                    <a:pt x="1364723" y="1689100"/>
                  </a:moveTo>
                  <a:lnTo>
                    <a:pt x="1331529" y="1689100"/>
                  </a:lnTo>
                  <a:lnTo>
                    <a:pt x="1330172" y="1676400"/>
                  </a:lnTo>
                  <a:lnTo>
                    <a:pt x="1363866" y="1676400"/>
                  </a:lnTo>
                  <a:lnTo>
                    <a:pt x="1364723" y="1689100"/>
                  </a:lnTo>
                  <a:close/>
                </a:path>
                <a:path w="2077720" h="2222500">
                  <a:moveTo>
                    <a:pt x="1369845" y="1689100"/>
                  </a:moveTo>
                  <a:lnTo>
                    <a:pt x="1366433" y="1689100"/>
                  </a:lnTo>
                  <a:lnTo>
                    <a:pt x="1368079" y="1676400"/>
                  </a:lnTo>
                  <a:lnTo>
                    <a:pt x="1368710" y="1676400"/>
                  </a:lnTo>
                  <a:lnTo>
                    <a:pt x="1369845" y="1689100"/>
                  </a:lnTo>
                  <a:close/>
                </a:path>
                <a:path w="2077720" h="2222500">
                  <a:moveTo>
                    <a:pt x="1391871" y="1689100"/>
                  </a:moveTo>
                  <a:lnTo>
                    <a:pt x="1374496" y="1689100"/>
                  </a:lnTo>
                  <a:lnTo>
                    <a:pt x="1373627" y="1676400"/>
                  </a:lnTo>
                  <a:lnTo>
                    <a:pt x="1391417" y="1676400"/>
                  </a:lnTo>
                  <a:lnTo>
                    <a:pt x="1391871" y="1689100"/>
                  </a:lnTo>
                  <a:close/>
                </a:path>
                <a:path w="2077720" h="2222500">
                  <a:moveTo>
                    <a:pt x="1411449" y="1689100"/>
                  </a:moveTo>
                  <a:lnTo>
                    <a:pt x="1393688" y="1689100"/>
                  </a:lnTo>
                  <a:lnTo>
                    <a:pt x="1399241" y="1676400"/>
                  </a:lnTo>
                  <a:lnTo>
                    <a:pt x="1410791" y="1676400"/>
                  </a:lnTo>
                  <a:lnTo>
                    <a:pt x="1411449" y="1689100"/>
                  </a:lnTo>
                  <a:close/>
                </a:path>
                <a:path w="2077720" h="2222500">
                  <a:moveTo>
                    <a:pt x="1436502" y="1689100"/>
                  </a:moveTo>
                  <a:lnTo>
                    <a:pt x="1413460" y="1689100"/>
                  </a:lnTo>
                  <a:lnTo>
                    <a:pt x="1414607" y="1676400"/>
                  </a:lnTo>
                  <a:lnTo>
                    <a:pt x="1436104" y="1676400"/>
                  </a:lnTo>
                  <a:lnTo>
                    <a:pt x="1436502" y="1689100"/>
                  </a:lnTo>
                  <a:close/>
                </a:path>
                <a:path w="2077720" h="2222500">
                  <a:moveTo>
                    <a:pt x="1445150" y="1689100"/>
                  </a:moveTo>
                  <a:lnTo>
                    <a:pt x="1436502" y="1689100"/>
                  </a:lnTo>
                  <a:lnTo>
                    <a:pt x="1437211" y="1676400"/>
                  </a:lnTo>
                  <a:lnTo>
                    <a:pt x="1444627" y="1676400"/>
                  </a:lnTo>
                  <a:lnTo>
                    <a:pt x="1445150" y="1689100"/>
                  </a:lnTo>
                  <a:close/>
                </a:path>
                <a:path w="2077720" h="2222500">
                  <a:moveTo>
                    <a:pt x="1472132" y="1689100"/>
                  </a:moveTo>
                  <a:lnTo>
                    <a:pt x="1453071" y="1689100"/>
                  </a:lnTo>
                  <a:lnTo>
                    <a:pt x="1452656" y="1676400"/>
                  </a:lnTo>
                  <a:lnTo>
                    <a:pt x="1471315" y="1676400"/>
                  </a:lnTo>
                  <a:lnTo>
                    <a:pt x="1472132" y="1689100"/>
                  </a:lnTo>
                  <a:close/>
                </a:path>
                <a:path w="2077720" h="2222500">
                  <a:moveTo>
                    <a:pt x="1522521" y="1689100"/>
                  </a:moveTo>
                  <a:lnTo>
                    <a:pt x="1474864" y="1689100"/>
                  </a:lnTo>
                  <a:lnTo>
                    <a:pt x="1474847" y="1676400"/>
                  </a:lnTo>
                  <a:lnTo>
                    <a:pt x="1521720" y="1676400"/>
                  </a:lnTo>
                  <a:lnTo>
                    <a:pt x="1522521" y="1689100"/>
                  </a:lnTo>
                  <a:close/>
                </a:path>
                <a:path w="2077720" h="2222500">
                  <a:moveTo>
                    <a:pt x="1551855" y="1689100"/>
                  </a:moveTo>
                  <a:lnTo>
                    <a:pt x="1524474" y="1689100"/>
                  </a:lnTo>
                  <a:lnTo>
                    <a:pt x="1527722" y="1676400"/>
                  </a:lnTo>
                  <a:lnTo>
                    <a:pt x="1552808" y="1676400"/>
                  </a:lnTo>
                  <a:lnTo>
                    <a:pt x="1551855" y="1689100"/>
                  </a:lnTo>
                  <a:close/>
                </a:path>
                <a:path w="2077720" h="2222500">
                  <a:moveTo>
                    <a:pt x="1571297" y="1689100"/>
                  </a:moveTo>
                  <a:lnTo>
                    <a:pt x="1554631" y="1689100"/>
                  </a:lnTo>
                  <a:lnTo>
                    <a:pt x="1554756" y="1676400"/>
                  </a:lnTo>
                  <a:lnTo>
                    <a:pt x="1572114" y="1676400"/>
                  </a:lnTo>
                  <a:lnTo>
                    <a:pt x="1571297" y="1689100"/>
                  </a:lnTo>
                  <a:close/>
                </a:path>
                <a:path w="2077720" h="2222500">
                  <a:moveTo>
                    <a:pt x="1583613" y="1689100"/>
                  </a:moveTo>
                  <a:lnTo>
                    <a:pt x="1576305" y="1689100"/>
                  </a:lnTo>
                  <a:lnTo>
                    <a:pt x="1577554" y="1676400"/>
                  </a:lnTo>
                  <a:lnTo>
                    <a:pt x="1582665" y="1676400"/>
                  </a:lnTo>
                  <a:lnTo>
                    <a:pt x="1583613" y="1689100"/>
                  </a:lnTo>
                  <a:close/>
                </a:path>
                <a:path w="2077720" h="2222500">
                  <a:moveTo>
                    <a:pt x="1614230" y="1689100"/>
                  </a:moveTo>
                  <a:lnTo>
                    <a:pt x="1591500" y="1689100"/>
                  </a:lnTo>
                  <a:lnTo>
                    <a:pt x="1591426" y="1676400"/>
                  </a:lnTo>
                  <a:lnTo>
                    <a:pt x="1615292" y="1676400"/>
                  </a:lnTo>
                  <a:lnTo>
                    <a:pt x="1614230" y="1689100"/>
                  </a:lnTo>
                  <a:close/>
                </a:path>
                <a:path w="2077720" h="2222500">
                  <a:moveTo>
                    <a:pt x="1631906" y="1689100"/>
                  </a:moveTo>
                  <a:lnTo>
                    <a:pt x="1621362" y="1689100"/>
                  </a:lnTo>
                  <a:lnTo>
                    <a:pt x="1620947" y="1676400"/>
                  </a:lnTo>
                  <a:lnTo>
                    <a:pt x="1631520" y="1676400"/>
                  </a:lnTo>
                  <a:lnTo>
                    <a:pt x="1631906" y="1689100"/>
                  </a:lnTo>
                  <a:close/>
                </a:path>
                <a:path w="2077720" h="2222500">
                  <a:moveTo>
                    <a:pt x="1656663" y="1689100"/>
                  </a:moveTo>
                  <a:lnTo>
                    <a:pt x="1636176" y="1689100"/>
                  </a:lnTo>
                  <a:lnTo>
                    <a:pt x="1636778" y="1676400"/>
                  </a:lnTo>
                  <a:lnTo>
                    <a:pt x="1657231" y="1676400"/>
                  </a:lnTo>
                  <a:lnTo>
                    <a:pt x="1656663" y="1689100"/>
                  </a:lnTo>
                  <a:close/>
                </a:path>
                <a:path w="2077720" h="2222500">
                  <a:moveTo>
                    <a:pt x="1671812" y="1689100"/>
                  </a:moveTo>
                  <a:lnTo>
                    <a:pt x="1662551" y="1689100"/>
                  </a:lnTo>
                  <a:lnTo>
                    <a:pt x="1662636" y="1676400"/>
                  </a:lnTo>
                  <a:lnTo>
                    <a:pt x="1670234" y="1676400"/>
                  </a:lnTo>
                  <a:lnTo>
                    <a:pt x="1671812" y="1689100"/>
                  </a:lnTo>
                  <a:close/>
                </a:path>
                <a:path w="2077720" h="2222500">
                  <a:moveTo>
                    <a:pt x="1724012" y="1689100"/>
                  </a:moveTo>
                  <a:lnTo>
                    <a:pt x="1675464" y="1689100"/>
                  </a:lnTo>
                  <a:lnTo>
                    <a:pt x="1677212" y="1676400"/>
                  </a:lnTo>
                  <a:lnTo>
                    <a:pt x="1726096" y="1676400"/>
                  </a:lnTo>
                  <a:lnTo>
                    <a:pt x="1724012" y="1689100"/>
                  </a:lnTo>
                  <a:close/>
                </a:path>
                <a:path w="2077720" h="2222500">
                  <a:moveTo>
                    <a:pt x="1744993" y="1689100"/>
                  </a:moveTo>
                  <a:lnTo>
                    <a:pt x="1735658" y="1689100"/>
                  </a:lnTo>
                  <a:lnTo>
                    <a:pt x="1735914" y="1676400"/>
                  </a:lnTo>
                  <a:lnTo>
                    <a:pt x="1746799" y="1676400"/>
                  </a:lnTo>
                  <a:lnTo>
                    <a:pt x="1744993" y="1689100"/>
                  </a:lnTo>
                  <a:close/>
                </a:path>
                <a:path w="2077720" h="2222500">
                  <a:moveTo>
                    <a:pt x="1751046" y="1689100"/>
                  </a:moveTo>
                  <a:lnTo>
                    <a:pt x="1745249" y="1689100"/>
                  </a:lnTo>
                  <a:lnTo>
                    <a:pt x="1750745" y="1676400"/>
                  </a:lnTo>
                  <a:lnTo>
                    <a:pt x="1750967" y="1676400"/>
                  </a:lnTo>
                  <a:lnTo>
                    <a:pt x="1751046" y="1689100"/>
                  </a:lnTo>
                  <a:close/>
                </a:path>
                <a:path w="2077720" h="2222500">
                  <a:moveTo>
                    <a:pt x="1798181" y="1689100"/>
                  </a:moveTo>
                  <a:lnTo>
                    <a:pt x="1752034" y="1689100"/>
                  </a:lnTo>
                  <a:lnTo>
                    <a:pt x="1751887" y="1676400"/>
                  </a:lnTo>
                  <a:lnTo>
                    <a:pt x="1799231" y="1676400"/>
                  </a:lnTo>
                  <a:lnTo>
                    <a:pt x="1798181" y="1689100"/>
                  </a:lnTo>
                  <a:close/>
                </a:path>
                <a:path w="2077720" h="2222500">
                  <a:moveTo>
                    <a:pt x="1829780" y="1689100"/>
                  </a:moveTo>
                  <a:lnTo>
                    <a:pt x="1805171" y="1689100"/>
                  </a:lnTo>
                  <a:lnTo>
                    <a:pt x="1804206" y="1676400"/>
                  </a:lnTo>
                  <a:lnTo>
                    <a:pt x="1829996" y="1676400"/>
                  </a:lnTo>
                  <a:lnTo>
                    <a:pt x="1829780" y="1689100"/>
                  </a:lnTo>
                  <a:close/>
                </a:path>
                <a:path w="2077720" h="2222500">
                  <a:moveTo>
                    <a:pt x="1837020" y="1689100"/>
                  </a:moveTo>
                  <a:lnTo>
                    <a:pt x="1836310" y="1689100"/>
                  </a:lnTo>
                  <a:lnTo>
                    <a:pt x="1836611" y="1676400"/>
                  </a:lnTo>
                  <a:lnTo>
                    <a:pt x="1837809" y="1676400"/>
                  </a:lnTo>
                  <a:lnTo>
                    <a:pt x="1837020" y="1689100"/>
                  </a:lnTo>
                  <a:close/>
                </a:path>
                <a:path w="2077720" h="2222500">
                  <a:moveTo>
                    <a:pt x="1846185" y="1689100"/>
                  </a:moveTo>
                  <a:lnTo>
                    <a:pt x="1845401" y="1689100"/>
                  </a:lnTo>
                  <a:lnTo>
                    <a:pt x="1846679" y="1676400"/>
                  </a:lnTo>
                  <a:lnTo>
                    <a:pt x="1846838" y="1676400"/>
                  </a:lnTo>
                  <a:lnTo>
                    <a:pt x="1846185" y="1689100"/>
                  </a:lnTo>
                  <a:close/>
                </a:path>
                <a:path w="2077720" h="2222500">
                  <a:moveTo>
                    <a:pt x="1852811" y="1689100"/>
                  </a:moveTo>
                  <a:lnTo>
                    <a:pt x="1846747" y="1689100"/>
                  </a:lnTo>
                  <a:lnTo>
                    <a:pt x="1847309" y="1676400"/>
                  </a:lnTo>
                  <a:lnTo>
                    <a:pt x="1853311" y="1676400"/>
                  </a:lnTo>
                  <a:lnTo>
                    <a:pt x="1852811" y="1689100"/>
                  </a:lnTo>
                  <a:close/>
                </a:path>
                <a:path w="2077720" h="2222500">
                  <a:moveTo>
                    <a:pt x="1855747" y="1689100"/>
                  </a:moveTo>
                  <a:lnTo>
                    <a:pt x="1856542" y="1676400"/>
                  </a:lnTo>
                  <a:lnTo>
                    <a:pt x="1859829" y="1676400"/>
                  </a:lnTo>
                  <a:lnTo>
                    <a:pt x="1855747" y="1689100"/>
                  </a:lnTo>
                  <a:close/>
                </a:path>
                <a:path w="2077720" h="2222500">
                  <a:moveTo>
                    <a:pt x="1865723" y="1689100"/>
                  </a:moveTo>
                  <a:lnTo>
                    <a:pt x="1858200" y="1689100"/>
                  </a:lnTo>
                  <a:lnTo>
                    <a:pt x="1859829" y="1676400"/>
                  </a:lnTo>
                  <a:lnTo>
                    <a:pt x="1867393" y="1676400"/>
                  </a:lnTo>
                  <a:lnTo>
                    <a:pt x="1865723" y="1689100"/>
                  </a:lnTo>
                  <a:close/>
                </a:path>
                <a:path w="2077720" h="2222500">
                  <a:moveTo>
                    <a:pt x="1901388" y="1689100"/>
                  </a:moveTo>
                  <a:lnTo>
                    <a:pt x="1869357" y="1689100"/>
                  </a:lnTo>
                  <a:lnTo>
                    <a:pt x="1867393" y="1676400"/>
                  </a:lnTo>
                  <a:lnTo>
                    <a:pt x="1907572" y="1676400"/>
                  </a:lnTo>
                  <a:lnTo>
                    <a:pt x="1901388" y="1689100"/>
                  </a:lnTo>
                  <a:close/>
                </a:path>
                <a:path w="2077720" h="2222500">
                  <a:moveTo>
                    <a:pt x="351736" y="1714500"/>
                  </a:moveTo>
                  <a:lnTo>
                    <a:pt x="235833" y="1714500"/>
                  </a:lnTo>
                  <a:lnTo>
                    <a:pt x="230171" y="1701800"/>
                  </a:lnTo>
                  <a:lnTo>
                    <a:pt x="224681" y="1689100"/>
                  </a:lnTo>
                  <a:lnTo>
                    <a:pt x="293904" y="1689100"/>
                  </a:lnTo>
                  <a:lnTo>
                    <a:pt x="294420" y="1701800"/>
                  </a:lnTo>
                  <a:lnTo>
                    <a:pt x="350640" y="1701800"/>
                  </a:lnTo>
                  <a:lnTo>
                    <a:pt x="351736" y="1714500"/>
                  </a:lnTo>
                  <a:close/>
                </a:path>
                <a:path w="2077720" h="2222500">
                  <a:moveTo>
                    <a:pt x="461275" y="1701800"/>
                  </a:moveTo>
                  <a:lnTo>
                    <a:pt x="301530" y="1701800"/>
                  </a:lnTo>
                  <a:lnTo>
                    <a:pt x="301845" y="1689100"/>
                  </a:lnTo>
                  <a:lnTo>
                    <a:pt x="460605" y="1689100"/>
                  </a:lnTo>
                  <a:lnTo>
                    <a:pt x="461275" y="1701800"/>
                  </a:lnTo>
                  <a:close/>
                </a:path>
                <a:path w="2077720" h="2222500">
                  <a:moveTo>
                    <a:pt x="532071" y="1701800"/>
                  </a:moveTo>
                  <a:lnTo>
                    <a:pt x="467833" y="1701800"/>
                  </a:lnTo>
                  <a:lnTo>
                    <a:pt x="466930" y="1689100"/>
                  </a:lnTo>
                  <a:lnTo>
                    <a:pt x="531662" y="1689100"/>
                  </a:lnTo>
                  <a:lnTo>
                    <a:pt x="532071" y="1701800"/>
                  </a:lnTo>
                  <a:close/>
                </a:path>
                <a:path w="2077720" h="2222500">
                  <a:moveTo>
                    <a:pt x="572704" y="1701800"/>
                  </a:moveTo>
                  <a:lnTo>
                    <a:pt x="535994" y="1701800"/>
                  </a:lnTo>
                  <a:lnTo>
                    <a:pt x="537039" y="1689100"/>
                  </a:lnTo>
                  <a:lnTo>
                    <a:pt x="573300" y="1689100"/>
                  </a:lnTo>
                  <a:lnTo>
                    <a:pt x="572704" y="1701800"/>
                  </a:lnTo>
                  <a:close/>
                </a:path>
                <a:path w="2077720" h="2222500">
                  <a:moveTo>
                    <a:pt x="635942" y="1701800"/>
                  </a:moveTo>
                  <a:lnTo>
                    <a:pt x="576928" y="1701800"/>
                  </a:lnTo>
                  <a:lnTo>
                    <a:pt x="578751" y="1689100"/>
                  </a:lnTo>
                  <a:lnTo>
                    <a:pt x="635709" y="1689100"/>
                  </a:lnTo>
                  <a:lnTo>
                    <a:pt x="635942" y="1701800"/>
                  </a:lnTo>
                  <a:close/>
                </a:path>
                <a:path w="2077720" h="2222500">
                  <a:moveTo>
                    <a:pt x="693377" y="1701800"/>
                  </a:moveTo>
                  <a:lnTo>
                    <a:pt x="639218" y="1701800"/>
                  </a:lnTo>
                  <a:lnTo>
                    <a:pt x="640030" y="1689100"/>
                  </a:lnTo>
                  <a:lnTo>
                    <a:pt x="692406" y="1689100"/>
                  </a:lnTo>
                  <a:lnTo>
                    <a:pt x="693377" y="1701800"/>
                  </a:lnTo>
                  <a:close/>
                </a:path>
                <a:path w="2077720" h="2222500">
                  <a:moveTo>
                    <a:pt x="704336" y="1701800"/>
                  </a:moveTo>
                  <a:lnTo>
                    <a:pt x="699623" y="1701800"/>
                  </a:lnTo>
                  <a:lnTo>
                    <a:pt x="700384" y="1689100"/>
                  </a:lnTo>
                  <a:lnTo>
                    <a:pt x="704064" y="1689100"/>
                  </a:lnTo>
                  <a:lnTo>
                    <a:pt x="704336" y="1701800"/>
                  </a:lnTo>
                  <a:close/>
                </a:path>
                <a:path w="2077720" h="2222500">
                  <a:moveTo>
                    <a:pt x="747684" y="1701800"/>
                  </a:moveTo>
                  <a:lnTo>
                    <a:pt x="713359" y="1701800"/>
                  </a:lnTo>
                  <a:lnTo>
                    <a:pt x="713893" y="1689100"/>
                  </a:lnTo>
                  <a:lnTo>
                    <a:pt x="748626" y="1689100"/>
                  </a:lnTo>
                  <a:lnTo>
                    <a:pt x="747684" y="1701800"/>
                  </a:lnTo>
                  <a:close/>
                </a:path>
                <a:path w="2077720" h="2222500">
                  <a:moveTo>
                    <a:pt x="770947" y="1701800"/>
                  </a:moveTo>
                  <a:lnTo>
                    <a:pt x="753055" y="1701800"/>
                  </a:lnTo>
                  <a:lnTo>
                    <a:pt x="752794" y="1689100"/>
                  </a:lnTo>
                  <a:lnTo>
                    <a:pt x="773809" y="1689100"/>
                  </a:lnTo>
                  <a:lnTo>
                    <a:pt x="770947" y="1701800"/>
                  </a:lnTo>
                  <a:close/>
                </a:path>
                <a:path w="2077720" h="2222500">
                  <a:moveTo>
                    <a:pt x="778670" y="1701800"/>
                  </a:moveTo>
                  <a:lnTo>
                    <a:pt x="778227" y="1701800"/>
                  </a:lnTo>
                  <a:lnTo>
                    <a:pt x="777886" y="1689100"/>
                  </a:lnTo>
                  <a:lnTo>
                    <a:pt x="778800" y="1689100"/>
                  </a:lnTo>
                  <a:lnTo>
                    <a:pt x="778670" y="1701800"/>
                  </a:lnTo>
                  <a:close/>
                </a:path>
                <a:path w="2077720" h="2222500">
                  <a:moveTo>
                    <a:pt x="793331" y="1701800"/>
                  </a:moveTo>
                  <a:lnTo>
                    <a:pt x="791508" y="1701800"/>
                  </a:lnTo>
                  <a:lnTo>
                    <a:pt x="791133" y="1689100"/>
                  </a:lnTo>
                  <a:lnTo>
                    <a:pt x="792201" y="1689100"/>
                  </a:lnTo>
                  <a:lnTo>
                    <a:pt x="793331" y="1701800"/>
                  </a:lnTo>
                  <a:close/>
                </a:path>
                <a:path w="2077720" h="2222500">
                  <a:moveTo>
                    <a:pt x="795205" y="1701800"/>
                  </a:moveTo>
                  <a:lnTo>
                    <a:pt x="794552" y="1701800"/>
                  </a:lnTo>
                  <a:lnTo>
                    <a:pt x="794182" y="1689100"/>
                  </a:lnTo>
                  <a:lnTo>
                    <a:pt x="795710" y="1689100"/>
                  </a:lnTo>
                  <a:lnTo>
                    <a:pt x="795205" y="1701800"/>
                  </a:lnTo>
                  <a:close/>
                </a:path>
                <a:path w="2077720" h="2222500">
                  <a:moveTo>
                    <a:pt x="835787" y="1701800"/>
                  </a:moveTo>
                  <a:lnTo>
                    <a:pt x="796266" y="1701800"/>
                  </a:lnTo>
                  <a:lnTo>
                    <a:pt x="796448" y="1689100"/>
                  </a:lnTo>
                  <a:lnTo>
                    <a:pt x="840142" y="1689100"/>
                  </a:lnTo>
                  <a:lnTo>
                    <a:pt x="835787" y="1701800"/>
                  </a:lnTo>
                  <a:close/>
                </a:path>
                <a:path w="2077720" h="2222500">
                  <a:moveTo>
                    <a:pt x="851021" y="1701800"/>
                  </a:moveTo>
                  <a:lnTo>
                    <a:pt x="846439" y="1701800"/>
                  </a:lnTo>
                  <a:lnTo>
                    <a:pt x="845428" y="1689100"/>
                  </a:lnTo>
                  <a:lnTo>
                    <a:pt x="851805" y="1689100"/>
                  </a:lnTo>
                  <a:lnTo>
                    <a:pt x="851021" y="1701800"/>
                  </a:lnTo>
                  <a:close/>
                </a:path>
                <a:path w="2077720" h="2222500">
                  <a:moveTo>
                    <a:pt x="867653" y="1701800"/>
                  </a:moveTo>
                  <a:lnTo>
                    <a:pt x="860385" y="1701800"/>
                  </a:lnTo>
                  <a:lnTo>
                    <a:pt x="861526" y="1689100"/>
                  </a:lnTo>
                  <a:lnTo>
                    <a:pt x="865847" y="1689100"/>
                  </a:lnTo>
                  <a:lnTo>
                    <a:pt x="867653" y="1701800"/>
                  </a:lnTo>
                  <a:close/>
                </a:path>
                <a:path w="2077720" h="2222500">
                  <a:moveTo>
                    <a:pt x="941083" y="1701800"/>
                  </a:moveTo>
                  <a:lnTo>
                    <a:pt x="869356" y="1701800"/>
                  </a:lnTo>
                  <a:lnTo>
                    <a:pt x="869879" y="1689100"/>
                  </a:lnTo>
                  <a:lnTo>
                    <a:pt x="940374" y="1689100"/>
                  </a:lnTo>
                  <a:lnTo>
                    <a:pt x="941083" y="1701800"/>
                  </a:lnTo>
                  <a:close/>
                </a:path>
                <a:path w="2077720" h="2222500">
                  <a:moveTo>
                    <a:pt x="1118017" y="1701800"/>
                  </a:moveTo>
                  <a:lnTo>
                    <a:pt x="949726" y="1701800"/>
                  </a:lnTo>
                  <a:lnTo>
                    <a:pt x="950861" y="1689100"/>
                  </a:lnTo>
                  <a:lnTo>
                    <a:pt x="1117960" y="1689100"/>
                  </a:lnTo>
                  <a:lnTo>
                    <a:pt x="1118017" y="1701800"/>
                  </a:lnTo>
                  <a:close/>
                </a:path>
                <a:path w="2077720" h="2222500">
                  <a:moveTo>
                    <a:pt x="1211525" y="1701800"/>
                  </a:moveTo>
                  <a:lnTo>
                    <a:pt x="1122673" y="1701800"/>
                  </a:lnTo>
                  <a:lnTo>
                    <a:pt x="1123161" y="1689100"/>
                  </a:lnTo>
                  <a:lnTo>
                    <a:pt x="1212002" y="1689100"/>
                  </a:lnTo>
                  <a:lnTo>
                    <a:pt x="1211525" y="1701800"/>
                  </a:lnTo>
                  <a:close/>
                </a:path>
                <a:path w="2077720" h="2222500">
                  <a:moveTo>
                    <a:pt x="1307464" y="1701800"/>
                  </a:moveTo>
                  <a:lnTo>
                    <a:pt x="1216511" y="1701800"/>
                  </a:lnTo>
                  <a:lnTo>
                    <a:pt x="1215375" y="1689100"/>
                  </a:lnTo>
                  <a:lnTo>
                    <a:pt x="1306647" y="1689100"/>
                  </a:lnTo>
                  <a:lnTo>
                    <a:pt x="1307464" y="1701800"/>
                  </a:lnTo>
                  <a:close/>
                </a:path>
                <a:path w="2077720" h="2222500">
                  <a:moveTo>
                    <a:pt x="1337241" y="1701800"/>
                  </a:moveTo>
                  <a:lnTo>
                    <a:pt x="1312490" y="1701800"/>
                  </a:lnTo>
                  <a:lnTo>
                    <a:pt x="1311592" y="1689100"/>
                  </a:lnTo>
                  <a:lnTo>
                    <a:pt x="1339285" y="1689100"/>
                  </a:lnTo>
                  <a:lnTo>
                    <a:pt x="1337241" y="1701800"/>
                  </a:lnTo>
                  <a:close/>
                </a:path>
                <a:path w="2077720" h="2222500">
                  <a:moveTo>
                    <a:pt x="1371776" y="1701800"/>
                  </a:moveTo>
                  <a:lnTo>
                    <a:pt x="1341954" y="1701800"/>
                  </a:lnTo>
                  <a:lnTo>
                    <a:pt x="1339285" y="1689100"/>
                  </a:lnTo>
                  <a:lnTo>
                    <a:pt x="1373882" y="1689100"/>
                  </a:lnTo>
                  <a:lnTo>
                    <a:pt x="1371776" y="1701800"/>
                  </a:lnTo>
                  <a:close/>
                </a:path>
                <a:path w="2077720" h="2222500">
                  <a:moveTo>
                    <a:pt x="1484636" y="1701800"/>
                  </a:moveTo>
                  <a:lnTo>
                    <a:pt x="1379538" y="1701800"/>
                  </a:lnTo>
                  <a:lnTo>
                    <a:pt x="1373882" y="1689100"/>
                  </a:lnTo>
                  <a:lnTo>
                    <a:pt x="1484278" y="1689100"/>
                  </a:lnTo>
                  <a:lnTo>
                    <a:pt x="1484636" y="1701800"/>
                  </a:lnTo>
                  <a:close/>
                </a:path>
                <a:path w="2077720" h="2222500">
                  <a:moveTo>
                    <a:pt x="1491507" y="1701800"/>
                  </a:moveTo>
                  <a:lnTo>
                    <a:pt x="1486407" y="1701800"/>
                  </a:lnTo>
                  <a:lnTo>
                    <a:pt x="1485544" y="1689100"/>
                  </a:lnTo>
                  <a:lnTo>
                    <a:pt x="1491983" y="1689100"/>
                  </a:lnTo>
                  <a:lnTo>
                    <a:pt x="1491507" y="1701800"/>
                  </a:lnTo>
                  <a:close/>
                </a:path>
                <a:path w="2077720" h="2222500">
                  <a:moveTo>
                    <a:pt x="1538119" y="1701800"/>
                  </a:moveTo>
                  <a:lnTo>
                    <a:pt x="1493176" y="1701800"/>
                  </a:lnTo>
                  <a:lnTo>
                    <a:pt x="1492625" y="1689100"/>
                  </a:lnTo>
                  <a:lnTo>
                    <a:pt x="1538272" y="1689100"/>
                  </a:lnTo>
                  <a:lnTo>
                    <a:pt x="1538119" y="1701800"/>
                  </a:lnTo>
                  <a:close/>
                </a:path>
                <a:path w="2077720" h="2222500">
                  <a:moveTo>
                    <a:pt x="1546545" y="1701800"/>
                  </a:moveTo>
                  <a:lnTo>
                    <a:pt x="1545961" y="1701800"/>
                  </a:lnTo>
                  <a:lnTo>
                    <a:pt x="1544144" y="1689100"/>
                  </a:lnTo>
                  <a:lnTo>
                    <a:pt x="1546818" y="1689100"/>
                  </a:lnTo>
                  <a:lnTo>
                    <a:pt x="1546545" y="1701800"/>
                  </a:lnTo>
                  <a:close/>
                </a:path>
                <a:path w="2077720" h="2222500">
                  <a:moveTo>
                    <a:pt x="1577446" y="1701800"/>
                  </a:moveTo>
                  <a:lnTo>
                    <a:pt x="1553479" y="1701800"/>
                  </a:lnTo>
                  <a:lnTo>
                    <a:pt x="1553427" y="1689100"/>
                  </a:lnTo>
                  <a:lnTo>
                    <a:pt x="1578133" y="1689100"/>
                  </a:lnTo>
                  <a:lnTo>
                    <a:pt x="1577446" y="1701800"/>
                  </a:lnTo>
                  <a:close/>
                </a:path>
                <a:path w="2077720" h="2222500">
                  <a:moveTo>
                    <a:pt x="1594526" y="1701800"/>
                  </a:moveTo>
                  <a:lnTo>
                    <a:pt x="1579422" y="1701800"/>
                  </a:lnTo>
                  <a:lnTo>
                    <a:pt x="1578792" y="1689100"/>
                  </a:lnTo>
                  <a:lnTo>
                    <a:pt x="1592664" y="1689100"/>
                  </a:lnTo>
                  <a:lnTo>
                    <a:pt x="1594526" y="1701800"/>
                  </a:lnTo>
                  <a:close/>
                </a:path>
                <a:path w="2077720" h="2222500">
                  <a:moveTo>
                    <a:pt x="1596207" y="1701800"/>
                  </a:moveTo>
                  <a:lnTo>
                    <a:pt x="1594577" y="1701800"/>
                  </a:lnTo>
                  <a:lnTo>
                    <a:pt x="1594589" y="1689100"/>
                  </a:lnTo>
                  <a:lnTo>
                    <a:pt x="1597473" y="1689100"/>
                  </a:lnTo>
                  <a:lnTo>
                    <a:pt x="1596207" y="1701800"/>
                  </a:lnTo>
                  <a:close/>
                </a:path>
                <a:path w="2077720" h="2222500">
                  <a:moveTo>
                    <a:pt x="1620754" y="1701800"/>
                  </a:moveTo>
                  <a:lnTo>
                    <a:pt x="1598734" y="1701800"/>
                  </a:lnTo>
                  <a:lnTo>
                    <a:pt x="1598649" y="1689100"/>
                  </a:lnTo>
                  <a:lnTo>
                    <a:pt x="1620816" y="1689100"/>
                  </a:lnTo>
                  <a:lnTo>
                    <a:pt x="1620754" y="1701800"/>
                  </a:lnTo>
                  <a:close/>
                </a:path>
                <a:path w="2077720" h="2222500">
                  <a:moveTo>
                    <a:pt x="1652365" y="1701800"/>
                  </a:moveTo>
                  <a:lnTo>
                    <a:pt x="1650803" y="1701800"/>
                  </a:lnTo>
                  <a:lnTo>
                    <a:pt x="1651615" y="1689100"/>
                  </a:lnTo>
                  <a:lnTo>
                    <a:pt x="1654636" y="1689100"/>
                  </a:lnTo>
                  <a:lnTo>
                    <a:pt x="1652365" y="1701800"/>
                  </a:lnTo>
                  <a:close/>
                </a:path>
                <a:path w="2077720" h="2222500">
                  <a:moveTo>
                    <a:pt x="1690409" y="1701800"/>
                  </a:moveTo>
                  <a:lnTo>
                    <a:pt x="1664857" y="1701800"/>
                  </a:lnTo>
                  <a:lnTo>
                    <a:pt x="1663914" y="1689100"/>
                  </a:lnTo>
                  <a:lnTo>
                    <a:pt x="1689943" y="1689100"/>
                  </a:lnTo>
                  <a:lnTo>
                    <a:pt x="1690409" y="1701800"/>
                  </a:lnTo>
                  <a:close/>
                </a:path>
                <a:path w="2077720" h="2222500">
                  <a:moveTo>
                    <a:pt x="1691512" y="1699950"/>
                  </a:moveTo>
                  <a:lnTo>
                    <a:pt x="1690357" y="1689100"/>
                  </a:lnTo>
                  <a:lnTo>
                    <a:pt x="1691590" y="1689100"/>
                  </a:lnTo>
                  <a:lnTo>
                    <a:pt x="1691512" y="1699950"/>
                  </a:lnTo>
                  <a:close/>
                </a:path>
                <a:path w="2077720" h="2222500">
                  <a:moveTo>
                    <a:pt x="1720668" y="1701800"/>
                  </a:moveTo>
                  <a:lnTo>
                    <a:pt x="1699545" y="1701800"/>
                  </a:lnTo>
                  <a:lnTo>
                    <a:pt x="1699005" y="1689100"/>
                  </a:lnTo>
                  <a:lnTo>
                    <a:pt x="1720776" y="1689100"/>
                  </a:lnTo>
                  <a:lnTo>
                    <a:pt x="1720668" y="1701800"/>
                  </a:lnTo>
                  <a:close/>
                </a:path>
                <a:path w="2077720" h="2222500">
                  <a:moveTo>
                    <a:pt x="1736731" y="1701800"/>
                  </a:moveTo>
                  <a:lnTo>
                    <a:pt x="1732859" y="1701800"/>
                  </a:lnTo>
                  <a:lnTo>
                    <a:pt x="1731950" y="1689100"/>
                  </a:lnTo>
                  <a:lnTo>
                    <a:pt x="1737634" y="1689100"/>
                  </a:lnTo>
                  <a:lnTo>
                    <a:pt x="1736731" y="1701800"/>
                  </a:lnTo>
                  <a:close/>
                </a:path>
                <a:path w="2077720" h="2222500">
                  <a:moveTo>
                    <a:pt x="1756844" y="1701800"/>
                  </a:moveTo>
                  <a:lnTo>
                    <a:pt x="1740882" y="1701800"/>
                  </a:lnTo>
                  <a:lnTo>
                    <a:pt x="1740422" y="1689100"/>
                  </a:lnTo>
                  <a:lnTo>
                    <a:pt x="1757372" y="1689100"/>
                  </a:lnTo>
                  <a:lnTo>
                    <a:pt x="1756844" y="1701800"/>
                  </a:lnTo>
                  <a:close/>
                </a:path>
                <a:path w="2077720" h="2222500">
                  <a:moveTo>
                    <a:pt x="1794638" y="1701800"/>
                  </a:moveTo>
                  <a:lnTo>
                    <a:pt x="1761494" y="1701800"/>
                  </a:lnTo>
                  <a:lnTo>
                    <a:pt x="1763606" y="1689100"/>
                  </a:lnTo>
                  <a:lnTo>
                    <a:pt x="1794382" y="1689100"/>
                  </a:lnTo>
                  <a:lnTo>
                    <a:pt x="1794638" y="1701800"/>
                  </a:lnTo>
                  <a:close/>
                </a:path>
                <a:path w="2077720" h="2222500">
                  <a:moveTo>
                    <a:pt x="1803138" y="1701800"/>
                  </a:moveTo>
                  <a:lnTo>
                    <a:pt x="1796126" y="1701800"/>
                  </a:lnTo>
                  <a:lnTo>
                    <a:pt x="1796114" y="1689100"/>
                  </a:lnTo>
                  <a:lnTo>
                    <a:pt x="1804172" y="1689100"/>
                  </a:lnTo>
                  <a:lnTo>
                    <a:pt x="1803138" y="1701800"/>
                  </a:lnTo>
                  <a:close/>
                </a:path>
                <a:path w="2077720" h="2222500">
                  <a:moveTo>
                    <a:pt x="1814267" y="1701800"/>
                  </a:moveTo>
                  <a:lnTo>
                    <a:pt x="1813075" y="1701800"/>
                  </a:lnTo>
                  <a:lnTo>
                    <a:pt x="1812166" y="1689100"/>
                  </a:lnTo>
                  <a:lnTo>
                    <a:pt x="1815483" y="1689100"/>
                  </a:lnTo>
                  <a:lnTo>
                    <a:pt x="1814267" y="1701800"/>
                  </a:lnTo>
                  <a:close/>
                </a:path>
                <a:path w="2077720" h="2222500">
                  <a:moveTo>
                    <a:pt x="1826169" y="1701800"/>
                  </a:moveTo>
                  <a:lnTo>
                    <a:pt x="1820655" y="1701800"/>
                  </a:lnTo>
                  <a:lnTo>
                    <a:pt x="1818816" y="1689100"/>
                  </a:lnTo>
                  <a:lnTo>
                    <a:pt x="1824040" y="1689100"/>
                  </a:lnTo>
                  <a:lnTo>
                    <a:pt x="1826169" y="1701800"/>
                  </a:lnTo>
                  <a:close/>
                </a:path>
                <a:path w="2077720" h="2222500">
                  <a:moveTo>
                    <a:pt x="1832784" y="1701800"/>
                  </a:moveTo>
                  <a:lnTo>
                    <a:pt x="1826169" y="1701800"/>
                  </a:lnTo>
                  <a:lnTo>
                    <a:pt x="1829178" y="1689100"/>
                  </a:lnTo>
                  <a:lnTo>
                    <a:pt x="1831773" y="1689100"/>
                  </a:lnTo>
                  <a:lnTo>
                    <a:pt x="1832784" y="1701800"/>
                  </a:lnTo>
                  <a:close/>
                </a:path>
                <a:path w="2077720" h="2222500">
                  <a:moveTo>
                    <a:pt x="1849205" y="1701800"/>
                  </a:moveTo>
                  <a:lnTo>
                    <a:pt x="1839087" y="1701800"/>
                  </a:lnTo>
                  <a:lnTo>
                    <a:pt x="1838525" y="1689100"/>
                  </a:lnTo>
                  <a:lnTo>
                    <a:pt x="1849819" y="1689100"/>
                  </a:lnTo>
                  <a:lnTo>
                    <a:pt x="1849205" y="1701800"/>
                  </a:lnTo>
                  <a:close/>
                </a:path>
                <a:path w="2077720" h="2222500">
                  <a:moveTo>
                    <a:pt x="1864162" y="1701800"/>
                  </a:moveTo>
                  <a:lnTo>
                    <a:pt x="1857149" y="1701800"/>
                  </a:lnTo>
                  <a:lnTo>
                    <a:pt x="1856809" y="1689100"/>
                  </a:lnTo>
                  <a:lnTo>
                    <a:pt x="1865127" y="1689100"/>
                  </a:lnTo>
                  <a:lnTo>
                    <a:pt x="1864162" y="1701800"/>
                  </a:lnTo>
                  <a:close/>
                </a:path>
                <a:path w="2077720" h="2222500">
                  <a:moveTo>
                    <a:pt x="1880748" y="1701800"/>
                  </a:moveTo>
                  <a:lnTo>
                    <a:pt x="1878022" y="1701800"/>
                  </a:lnTo>
                  <a:lnTo>
                    <a:pt x="1877744" y="1689100"/>
                  </a:lnTo>
                  <a:lnTo>
                    <a:pt x="1882372" y="1689100"/>
                  </a:lnTo>
                  <a:lnTo>
                    <a:pt x="1880748" y="1701800"/>
                  </a:lnTo>
                  <a:close/>
                </a:path>
                <a:path w="2077720" h="2222500">
                  <a:moveTo>
                    <a:pt x="1691709" y="1701800"/>
                  </a:moveTo>
                  <a:lnTo>
                    <a:pt x="1691499" y="1701800"/>
                  </a:lnTo>
                  <a:lnTo>
                    <a:pt x="1691512" y="1699950"/>
                  </a:lnTo>
                  <a:lnTo>
                    <a:pt x="1691709" y="1701800"/>
                  </a:lnTo>
                  <a:close/>
                </a:path>
                <a:path w="2077720" h="2222500">
                  <a:moveTo>
                    <a:pt x="392438" y="1714500"/>
                  </a:moveTo>
                  <a:lnTo>
                    <a:pt x="353832" y="1714500"/>
                  </a:lnTo>
                  <a:lnTo>
                    <a:pt x="358416" y="1701800"/>
                  </a:lnTo>
                  <a:lnTo>
                    <a:pt x="391546" y="1701800"/>
                  </a:lnTo>
                  <a:lnTo>
                    <a:pt x="392438" y="1714500"/>
                  </a:lnTo>
                  <a:close/>
                </a:path>
                <a:path w="2077720" h="2222500">
                  <a:moveTo>
                    <a:pt x="443996" y="1714500"/>
                  </a:moveTo>
                  <a:lnTo>
                    <a:pt x="395976" y="1714500"/>
                  </a:lnTo>
                  <a:lnTo>
                    <a:pt x="396816" y="1701800"/>
                  </a:lnTo>
                  <a:lnTo>
                    <a:pt x="447159" y="1701800"/>
                  </a:lnTo>
                  <a:lnTo>
                    <a:pt x="443996" y="1714500"/>
                  </a:lnTo>
                  <a:close/>
                </a:path>
                <a:path w="2077720" h="2222500">
                  <a:moveTo>
                    <a:pt x="519658" y="1714500"/>
                  </a:moveTo>
                  <a:lnTo>
                    <a:pt x="453013" y="1714500"/>
                  </a:lnTo>
                  <a:lnTo>
                    <a:pt x="452070" y="1701800"/>
                  </a:lnTo>
                  <a:lnTo>
                    <a:pt x="519762" y="1701800"/>
                  </a:lnTo>
                  <a:lnTo>
                    <a:pt x="519658" y="1714500"/>
                  </a:lnTo>
                  <a:close/>
                </a:path>
                <a:path w="2077720" h="2222500">
                  <a:moveTo>
                    <a:pt x="560217" y="1714500"/>
                  </a:moveTo>
                  <a:lnTo>
                    <a:pt x="524603" y="1714500"/>
                  </a:lnTo>
                  <a:lnTo>
                    <a:pt x="523947" y="1701800"/>
                  </a:lnTo>
                  <a:lnTo>
                    <a:pt x="562432" y="1701800"/>
                  </a:lnTo>
                  <a:lnTo>
                    <a:pt x="560217" y="1714500"/>
                  </a:lnTo>
                  <a:close/>
                </a:path>
                <a:path w="2077720" h="2222500">
                  <a:moveTo>
                    <a:pt x="595087" y="1714500"/>
                  </a:moveTo>
                  <a:lnTo>
                    <a:pt x="576542" y="1714500"/>
                  </a:lnTo>
                  <a:lnTo>
                    <a:pt x="575242" y="1701800"/>
                  </a:lnTo>
                  <a:lnTo>
                    <a:pt x="593656" y="1701800"/>
                  </a:lnTo>
                  <a:lnTo>
                    <a:pt x="595087" y="1714500"/>
                  </a:lnTo>
                  <a:close/>
                </a:path>
                <a:path w="2077720" h="2222500">
                  <a:moveTo>
                    <a:pt x="607977" y="1714500"/>
                  </a:moveTo>
                  <a:lnTo>
                    <a:pt x="599528" y="1714500"/>
                  </a:lnTo>
                  <a:lnTo>
                    <a:pt x="600908" y="1701800"/>
                  </a:lnTo>
                  <a:lnTo>
                    <a:pt x="610203" y="1701800"/>
                  </a:lnTo>
                  <a:lnTo>
                    <a:pt x="607977" y="1714500"/>
                  </a:lnTo>
                  <a:close/>
                </a:path>
                <a:path w="2077720" h="2222500">
                  <a:moveTo>
                    <a:pt x="623371" y="1714500"/>
                  </a:moveTo>
                  <a:lnTo>
                    <a:pt x="614734" y="1714500"/>
                  </a:lnTo>
                  <a:lnTo>
                    <a:pt x="613241" y="1701800"/>
                  </a:lnTo>
                  <a:lnTo>
                    <a:pt x="622899" y="1701800"/>
                  </a:lnTo>
                  <a:lnTo>
                    <a:pt x="623371" y="1714500"/>
                  </a:lnTo>
                  <a:close/>
                </a:path>
                <a:path w="2077720" h="2222500">
                  <a:moveTo>
                    <a:pt x="643437" y="1714500"/>
                  </a:moveTo>
                  <a:lnTo>
                    <a:pt x="630071" y="1714500"/>
                  </a:lnTo>
                  <a:lnTo>
                    <a:pt x="631661" y="1701800"/>
                  </a:lnTo>
                  <a:lnTo>
                    <a:pt x="644238" y="1701800"/>
                  </a:lnTo>
                  <a:lnTo>
                    <a:pt x="643437" y="1714500"/>
                  </a:lnTo>
                  <a:close/>
                </a:path>
                <a:path w="2077720" h="2222500">
                  <a:moveTo>
                    <a:pt x="669409" y="1714500"/>
                  </a:moveTo>
                  <a:lnTo>
                    <a:pt x="649195" y="1714500"/>
                  </a:lnTo>
                  <a:lnTo>
                    <a:pt x="649672" y="1701800"/>
                  </a:lnTo>
                  <a:lnTo>
                    <a:pt x="671766" y="1701800"/>
                  </a:lnTo>
                  <a:lnTo>
                    <a:pt x="669409" y="1714500"/>
                  </a:lnTo>
                  <a:close/>
                </a:path>
                <a:path w="2077720" h="2222500">
                  <a:moveTo>
                    <a:pt x="704966" y="1714500"/>
                  </a:moveTo>
                  <a:lnTo>
                    <a:pt x="672873" y="1714500"/>
                  </a:lnTo>
                  <a:lnTo>
                    <a:pt x="671766" y="1701800"/>
                  </a:lnTo>
                  <a:lnTo>
                    <a:pt x="705177" y="1701800"/>
                  </a:lnTo>
                  <a:lnTo>
                    <a:pt x="704966" y="1714500"/>
                  </a:lnTo>
                  <a:close/>
                </a:path>
                <a:path w="2077720" h="2222500">
                  <a:moveTo>
                    <a:pt x="709611" y="1714500"/>
                  </a:moveTo>
                  <a:lnTo>
                    <a:pt x="709566" y="1701800"/>
                  </a:lnTo>
                  <a:lnTo>
                    <a:pt x="709611" y="1714500"/>
                  </a:lnTo>
                  <a:close/>
                </a:path>
                <a:path w="2077720" h="2222500">
                  <a:moveTo>
                    <a:pt x="732795" y="1714500"/>
                  </a:moveTo>
                  <a:lnTo>
                    <a:pt x="712626" y="1714500"/>
                  </a:lnTo>
                  <a:lnTo>
                    <a:pt x="712036" y="1701800"/>
                  </a:lnTo>
                  <a:lnTo>
                    <a:pt x="733414" y="1701800"/>
                  </a:lnTo>
                  <a:lnTo>
                    <a:pt x="732795" y="1714500"/>
                  </a:lnTo>
                  <a:close/>
                </a:path>
                <a:path w="2077720" h="2222500">
                  <a:moveTo>
                    <a:pt x="758864" y="1714500"/>
                  </a:moveTo>
                  <a:lnTo>
                    <a:pt x="735697" y="1714500"/>
                  </a:lnTo>
                  <a:lnTo>
                    <a:pt x="735952" y="1701800"/>
                  </a:lnTo>
                  <a:lnTo>
                    <a:pt x="758665" y="1701800"/>
                  </a:lnTo>
                  <a:lnTo>
                    <a:pt x="758864" y="1714500"/>
                  </a:lnTo>
                  <a:close/>
                </a:path>
                <a:path w="2077720" h="2222500">
                  <a:moveTo>
                    <a:pt x="830512" y="1714500"/>
                  </a:moveTo>
                  <a:lnTo>
                    <a:pt x="764968" y="1714500"/>
                  </a:lnTo>
                  <a:lnTo>
                    <a:pt x="764281" y="1701800"/>
                  </a:lnTo>
                  <a:lnTo>
                    <a:pt x="828973" y="1701800"/>
                  </a:lnTo>
                  <a:lnTo>
                    <a:pt x="830512" y="1714500"/>
                  </a:lnTo>
                  <a:close/>
                </a:path>
                <a:path w="2077720" h="2222500">
                  <a:moveTo>
                    <a:pt x="850107" y="1714500"/>
                  </a:moveTo>
                  <a:lnTo>
                    <a:pt x="840477" y="1714500"/>
                  </a:lnTo>
                  <a:lnTo>
                    <a:pt x="839739" y="1701800"/>
                  </a:lnTo>
                  <a:lnTo>
                    <a:pt x="849307" y="1701800"/>
                  </a:lnTo>
                  <a:lnTo>
                    <a:pt x="850107" y="1714500"/>
                  </a:lnTo>
                  <a:close/>
                </a:path>
                <a:path w="2077720" h="2222500">
                  <a:moveTo>
                    <a:pt x="946097" y="1714500"/>
                  </a:moveTo>
                  <a:lnTo>
                    <a:pt x="856541" y="1714500"/>
                  </a:lnTo>
                  <a:lnTo>
                    <a:pt x="855961" y="1701800"/>
                  </a:lnTo>
                  <a:lnTo>
                    <a:pt x="945302" y="1701800"/>
                  </a:lnTo>
                  <a:lnTo>
                    <a:pt x="946097" y="1714500"/>
                  </a:lnTo>
                  <a:close/>
                </a:path>
                <a:path w="2077720" h="2222500">
                  <a:moveTo>
                    <a:pt x="972484" y="1714500"/>
                  </a:moveTo>
                  <a:lnTo>
                    <a:pt x="949453" y="1714500"/>
                  </a:lnTo>
                  <a:lnTo>
                    <a:pt x="952258" y="1701800"/>
                  </a:lnTo>
                  <a:lnTo>
                    <a:pt x="970934" y="1701800"/>
                  </a:lnTo>
                  <a:lnTo>
                    <a:pt x="972484" y="1714500"/>
                  </a:lnTo>
                  <a:close/>
                </a:path>
                <a:path w="2077720" h="2222500">
                  <a:moveTo>
                    <a:pt x="990791" y="1714500"/>
                  </a:moveTo>
                  <a:lnTo>
                    <a:pt x="974971" y="1714500"/>
                  </a:lnTo>
                  <a:lnTo>
                    <a:pt x="976016" y="1701800"/>
                  </a:lnTo>
                  <a:lnTo>
                    <a:pt x="992392" y="1701800"/>
                  </a:lnTo>
                  <a:lnTo>
                    <a:pt x="990791" y="1714500"/>
                  </a:lnTo>
                  <a:close/>
                </a:path>
                <a:path w="2077720" h="2222500">
                  <a:moveTo>
                    <a:pt x="1007166" y="1714500"/>
                  </a:moveTo>
                  <a:lnTo>
                    <a:pt x="998519" y="1714500"/>
                  </a:lnTo>
                  <a:lnTo>
                    <a:pt x="997718" y="1701800"/>
                  </a:lnTo>
                  <a:lnTo>
                    <a:pt x="1005452" y="1701800"/>
                  </a:lnTo>
                  <a:lnTo>
                    <a:pt x="1007166" y="1714500"/>
                  </a:lnTo>
                  <a:close/>
                </a:path>
                <a:path w="2077720" h="2222500">
                  <a:moveTo>
                    <a:pt x="1087172" y="1714500"/>
                  </a:moveTo>
                  <a:lnTo>
                    <a:pt x="1015218" y="1714500"/>
                  </a:lnTo>
                  <a:lnTo>
                    <a:pt x="1014679" y="1701800"/>
                  </a:lnTo>
                  <a:lnTo>
                    <a:pt x="1085418" y="1701800"/>
                  </a:lnTo>
                  <a:lnTo>
                    <a:pt x="1087172" y="1714500"/>
                  </a:lnTo>
                  <a:close/>
                </a:path>
                <a:path w="2077720" h="2222500">
                  <a:moveTo>
                    <a:pt x="1093424" y="1714500"/>
                  </a:moveTo>
                  <a:lnTo>
                    <a:pt x="1087178" y="1714500"/>
                  </a:lnTo>
                  <a:lnTo>
                    <a:pt x="1088825" y="1701800"/>
                  </a:lnTo>
                  <a:lnTo>
                    <a:pt x="1096258" y="1701800"/>
                  </a:lnTo>
                  <a:lnTo>
                    <a:pt x="1093424" y="1714500"/>
                  </a:lnTo>
                  <a:close/>
                </a:path>
                <a:path w="2077720" h="2222500">
                  <a:moveTo>
                    <a:pt x="1124916" y="1714500"/>
                  </a:moveTo>
                  <a:lnTo>
                    <a:pt x="1098103" y="1714500"/>
                  </a:lnTo>
                  <a:lnTo>
                    <a:pt x="1096263" y="1701800"/>
                  </a:lnTo>
                  <a:lnTo>
                    <a:pt x="1125075" y="1701800"/>
                  </a:lnTo>
                  <a:lnTo>
                    <a:pt x="1124916" y="1714500"/>
                  </a:lnTo>
                  <a:close/>
                </a:path>
                <a:path w="2077720" h="2222500">
                  <a:moveTo>
                    <a:pt x="1137067" y="1714500"/>
                  </a:moveTo>
                  <a:lnTo>
                    <a:pt x="1129617" y="1714500"/>
                  </a:lnTo>
                  <a:lnTo>
                    <a:pt x="1129827" y="1701800"/>
                  </a:lnTo>
                  <a:lnTo>
                    <a:pt x="1138867" y="1701800"/>
                  </a:lnTo>
                  <a:lnTo>
                    <a:pt x="1137067" y="1714500"/>
                  </a:lnTo>
                  <a:close/>
                </a:path>
                <a:path w="2077720" h="2222500">
                  <a:moveTo>
                    <a:pt x="1159070" y="1714500"/>
                  </a:moveTo>
                  <a:lnTo>
                    <a:pt x="1142950" y="1714500"/>
                  </a:lnTo>
                  <a:lnTo>
                    <a:pt x="1142705" y="1701800"/>
                  </a:lnTo>
                  <a:lnTo>
                    <a:pt x="1156651" y="1701800"/>
                  </a:lnTo>
                  <a:lnTo>
                    <a:pt x="1159070" y="1714500"/>
                  </a:lnTo>
                  <a:close/>
                </a:path>
                <a:path w="2077720" h="2222500">
                  <a:moveTo>
                    <a:pt x="1167735" y="1714500"/>
                  </a:moveTo>
                  <a:lnTo>
                    <a:pt x="1162238" y="1714500"/>
                  </a:lnTo>
                  <a:lnTo>
                    <a:pt x="1162006" y="1701800"/>
                  </a:lnTo>
                  <a:lnTo>
                    <a:pt x="1166974" y="1701800"/>
                  </a:lnTo>
                  <a:lnTo>
                    <a:pt x="1167735" y="1714500"/>
                  </a:lnTo>
                  <a:close/>
                </a:path>
                <a:path w="2077720" h="2222500">
                  <a:moveTo>
                    <a:pt x="1172067" y="1714500"/>
                  </a:moveTo>
                  <a:lnTo>
                    <a:pt x="1167814" y="1714500"/>
                  </a:lnTo>
                  <a:lnTo>
                    <a:pt x="1167042" y="1701800"/>
                  </a:lnTo>
                  <a:lnTo>
                    <a:pt x="1172811" y="1701800"/>
                  </a:lnTo>
                  <a:lnTo>
                    <a:pt x="1172067" y="1714500"/>
                  </a:lnTo>
                  <a:close/>
                </a:path>
                <a:path w="2077720" h="2222500">
                  <a:moveTo>
                    <a:pt x="1172067" y="1714500"/>
                  </a:moveTo>
                  <a:lnTo>
                    <a:pt x="1172811" y="1701800"/>
                  </a:lnTo>
                  <a:lnTo>
                    <a:pt x="1172999" y="1701800"/>
                  </a:lnTo>
                  <a:lnTo>
                    <a:pt x="1172067" y="1714500"/>
                  </a:lnTo>
                  <a:close/>
                </a:path>
                <a:path w="2077720" h="2222500">
                  <a:moveTo>
                    <a:pt x="1195876" y="1714500"/>
                  </a:moveTo>
                  <a:lnTo>
                    <a:pt x="1172067" y="1714500"/>
                  </a:lnTo>
                  <a:lnTo>
                    <a:pt x="1172999" y="1701800"/>
                  </a:lnTo>
                  <a:lnTo>
                    <a:pt x="1196370" y="1701800"/>
                  </a:lnTo>
                  <a:lnTo>
                    <a:pt x="1195876" y="1714500"/>
                  </a:lnTo>
                  <a:close/>
                </a:path>
                <a:path w="2077720" h="2222500">
                  <a:moveTo>
                    <a:pt x="1232785" y="1714500"/>
                  </a:moveTo>
                  <a:lnTo>
                    <a:pt x="1199584" y="1714500"/>
                  </a:lnTo>
                  <a:lnTo>
                    <a:pt x="1202656" y="1701800"/>
                  </a:lnTo>
                  <a:lnTo>
                    <a:pt x="1233063" y="1701800"/>
                  </a:lnTo>
                  <a:lnTo>
                    <a:pt x="1232785" y="1714500"/>
                  </a:lnTo>
                  <a:close/>
                </a:path>
                <a:path w="2077720" h="2222500">
                  <a:moveTo>
                    <a:pt x="1245737" y="1714500"/>
                  </a:moveTo>
                  <a:lnTo>
                    <a:pt x="1237475" y="1714500"/>
                  </a:lnTo>
                  <a:lnTo>
                    <a:pt x="1236345" y="1701800"/>
                  </a:lnTo>
                  <a:lnTo>
                    <a:pt x="1249189" y="1701800"/>
                  </a:lnTo>
                  <a:lnTo>
                    <a:pt x="1245737" y="1714500"/>
                  </a:lnTo>
                  <a:close/>
                </a:path>
                <a:path w="2077720" h="2222500">
                  <a:moveTo>
                    <a:pt x="1317759" y="1714500"/>
                  </a:moveTo>
                  <a:lnTo>
                    <a:pt x="1256718" y="1714500"/>
                  </a:lnTo>
                  <a:lnTo>
                    <a:pt x="1256661" y="1701800"/>
                  </a:lnTo>
                  <a:lnTo>
                    <a:pt x="1318264" y="1701800"/>
                  </a:lnTo>
                  <a:lnTo>
                    <a:pt x="1317759" y="1714500"/>
                  </a:lnTo>
                  <a:close/>
                </a:path>
                <a:path w="2077720" h="2222500">
                  <a:moveTo>
                    <a:pt x="1335589" y="1714500"/>
                  </a:moveTo>
                  <a:lnTo>
                    <a:pt x="1334549" y="1714500"/>
                  </a:lnTo>
                  <a:lnTo>
                    <a:pt x="1332454" y="1701800"/>
                  </a:lnTo>
                  <a:lnTo>
                    <a:pt x="1335855" y="1701800"/>
                  </a:lnTo>
                  <a:lnTo>
                    <a:pt x="1335589" y="1714500"/>
                  </a:lnTo>
                  <a:close/>
                </a:path>
                <a:path w="2077720" h="2222500">
                  <a:moveTo>
                    <a:pt x="1358818" y="1714500"/>
                  </a:moveTo>
                  <a:lnTo>
                    <a:pt x="1343368" y="1714500"/>
                  </a:lnTo>
                  <a:lnTo>
                    <a:pt x="1347252" y="1701800"/>
                  </a:lnTo>
                  <a:lnTo>
                    <a:pt x="1359789" y="1701800"/>
                  </a:lnTo>
                  <a:lnTo>
                    <a:pt x="1358818" y="1714500"/>
                  </a:lnTo>
                  <a:close/>
                </a:path>
                <a:path w="2077720" h="2222500">
                  <a:moveTo>
                    <a:pt x="1373638" y="1714500"/>
                  </a:moveTo>
                  <a:lnTo>
                    <a:pt x="1371554" y="1701800"/>
                  </a:lnTo>
                  <a:lnTo>
                    <a:pt x="1374286" y="1701800"/>
                  </a:lnTo>
                  <a:lnTo>
                    <a:pt x="1373638" y="1714500"/>
                  </a:lnTo>
                  <a:close/>
                </a:path>
                <a:path w="2077720" h="2222500">
                  <a:moveTo>
                    <a:pt x="1398066" y="1714500"/>
                  </a:moveTo>
                  <a:lnTo>
                    <a:pt x="1383672" y="1714500"/>
                  </a:lnTo>
                  <a:lnTo>
                    <a:pt x="1384841" y="1701800"/>
                  </a:lnTo>
                  <a:lnTo>
                    <a:pt x="1396470" y="1701800"/>
                  </a:lnTo>
                  <a:lnTo>
                    <a:pt x="1398066" y="1714500"/>
                  </a:lnTo>
                  <a:close/>
                </a:path>
                <a:path w="2077720" h="2222500">
                  <a:moveTo>
                    <a:pt x="1406674" y="1714500"/>
                  </a:moveTo>
                  <a:lnTo>
                    <a:pt x="1399803" y="1714500"/>
                  </a:lnTo>
                  <a:lnTo>
                    <a:pt x="1401643" y="1701800"/>
                  </a:lnTo>
                  <a:lnTo>
                    <a:pt x="1408264" y="1701800"/>
                  </a:lnTo>
                  <a:lnTo>
                    <a:pt x="1406674" y="1714500"/>
                  </a:lnTo>
                  <a:close/>
                </a:path>
                <a:path w="2077720" h="2222500">
                  <a:moveTo>
                    <a:pt x="1414203" y="1714500"/>
                  </a:moveTo>
                  <a:lnTo>
                    <a:pt x="1409627" y="1714500"/>
                  </a:lnTo>
                  <a:lnTo>
                    <a:pt x="1408264" y="1701800"/>
                  </a:lnTo>
                  <a:lnTo>
                    <a:pt x="1414328" y="1701800"/>
                  </a:lnTo>
                  <a:lnTo>
                    <a:pt x="1414203" y="1714500"/>
                  </a:lnTo>
                  <a:close/>
                </a:path>
                <a:path w="2077720" h="2222500">
                  <a:moveTo>
                    <a:pt x="1445496" y="1714500"/>
                  </a:moveTo>
                  <a:lnTo>
                    <a:pt x="1423266" y="1714500"/>
                  </a:lnTo>
                  <a:lnTo>
                    <a:pt x="1423726" y="1701800"/>
                  </a:lnTo>
                  <a:lnTo>
                    <a:pt x="1445223" y="1701800"/>
                  </a:lnTo>
                  <a:lnTo>
                    <a:pt x="1445496" y="1714500"/>
                  </a:lnTo>
                  <a:close/>
                </a:path>
                <a:path w="2077720" h="2222500">
                  <a:moveTo>
                    <a:pt x="1447949" y="1714500"/>
                  </a:moveTo>
                  <a:lnTo>
                    <a:pt x="1447427" y="1714500"/>
                  </a:lnTo>
                  <a:lnTo>
                    <a:pt x="1448222" y="1701800"/>
                  </a:lnTo>
                  <a:lnTo>
                    <a:pt x="1447949" y="1714500"/>
                  </a:lnTo>
                  <a:close/>
                </a:path>
                <a:path w="2077720" h="2222500">
                  <a:moveTo>
                    <a:pt x="1474574" y="1714500"/>
                  </a:moveTo>
                  <a:lnTo>
                    <a:pt x="1454252" y="1714500"/>
                  </a:lnTo>
                  <a:lnTo>
                    <a:pt x="1453599" y="1701800"/>
                  </a:lnTo>
                  <a:lnTo>
                    <a:pt x="1475630" y="1701800"/>
                  </a:lnTo>
                  <a:lnTo>
                    <a:pt x="1474574" y="1714500"/>
                  </a:lnTo>
                  <a:close/>
                </a:path>
                <a:path w="2077720" h="2222500">
                  <a:moveTo>
                    <a:pt x="1484517" y="1714500"/>
                  </a:moveTo>
                  <a:lnTo>
                    <a:pt x="1476806" y="1714500"/>
                  </a:lnTo>
                  <a:lnTo>
                    <a:pt x="1475630" y="1701800"/>
                  </a:lnTo>
                  <a:lnTo>
                    <a:pt x="1484182" y="1701800"/>
                  </a:lnTo>
                  <a:lnTo>
                    <a:pt x="1484517" y="1714500"/>
                  </a:lnTo>
                  <a:close/>
                </a:path>
                <a:path w="2077720" h="2222500">
                  <a:moveTo>
                    <a:pt x="1504089" y="1714500"/>
                  </a:moveTo>
                  <a:lnTo>
                    <a:pt x="1485425" y="1714500"/>
                  </a:lnTo>
                  <a:lnTo>
                    <a:pt x="1486249" y="1701800"/>
                  </a:lnTo>
                  <a:lnTo>
                    <a:pt x="1503908" y="1701800"/>
                  </a:lnTo>
                  <a:lnTo>
                    <a:pt x="1504089" y="1714500"/>
                  </a:lnTo>
                  <a:close/>
                </a:path>
                <a:path w="2077720" h="2222500">
                  <a:moveTo>
                    <a:pt x="1571138" y="1714500"/>
                  </a:moveTo>
                  <a:lnTo>
                    <a:pt x="1509648" y="1714500"/>
                  </a:lnTo>
                  <a:lnTo>
                    <a:pt x="1512045" y="1701800"/>
                  </a:lnTo>
                  <a:lnTo>
                    <a:pt x="1571961" y="1701800"/>
                  </a:lnTo>
                  <a:lnTo>
                    <a:pt x="1571138" y="1714500"/>
                  </a:lnTo>
                  <a:close/>
                </a:path>
                <a:path w="2077720" h="2222500">
                  <a:moveTo>
                    <a:pt x="1591182" y="1714500"/>
                  </a:moveTo>
                  <a:lnTo>
                    <a:pt x="1574993" y="1714500"/>
                  </a:lnTo>
                  <a:lnTo>
                    <a:pt x="1574482" y="1701800"/>
                  </a:lnTo>
                  <a:lnTo>
                    <a:pt x="1592618" y="1701800"/>
                  </a:lnTo>
                  <a:lnTo>
                    <a:pt x="1591182" y="1714500"/>
                  </a:lnTo>
                  <a:close/>
                </a:path>
                <a:path w="2077720" h="2222500">
                  <a:moveTo>
                    <a:pt x="1621606" y="1714500"/>
                  </a:moveTo>
                  <a:lnTo>
                    <a:pt x="1601834" y="1714500"/>
                  </a:lnTo>
                  <a:lnTo>
                    <a:pt x="1601800" y="1701800"/>
                  </a:lnTo>
                  <a:lnTo>
                    <a:pt x="1622151" y="1701800"/>
                  </a:lnTo>
                  <a:lnTo>
                    <a:pt x="1621606" y="1714500"/>
                  </a:lnTo>
                  <a:close/>
                </a:path>
                <a:path w="2077720" h="2222500">
                  <a:moveTo>
                    <a:pt x="1634433" y="1714500"/>
                  </a:moveTo>
                  <a:lnTo>
                    <a:pt x="1624127" y="1714500"/>
                  </a:lnTo>
                  <a:lnTo>
                    <a:pt x="1623769" y="1701800"/>
                  </a:lnTo>
                  <a:lnTo>
                    <a:pt x="1633802" y="1701800"/>
                  </a:lnTo>
                  <a:lnTo>
                    <a:pt x="1634433" y="1714500"/>
                  </a:lnTo>
                  <a:close/>
                </a:path>
                <a:path w="2077720" h="2222500">
                  <a:moveTo>
                    <a:pt x="1638816" y="1714500"/>
                  </a:moveTo>
                  <a:lnTo>
                    <a:pt x="1637658" y="1714500"/>
                  </a:lnTo>
                  <a:lnTo>
                    <a:pt x="1638317" y="1701800"/>
                  </a:lnTo>
                  <a:lnTo>
                    <a:pt x="1638816" y="1714500"/>
                  </a:lnTo>
                  <a:close/>
                </a:path>
                <a:path w="2077720" h="2222500">
                  <a:moveTo>
                    <a:pt x="1689801" y="1714500"/>
                  </a:moveTo>
                  <a:lnTo>
                    <a:pt x="1649134" y="1714500"/>
                  </a:lnTo>
                  <a:lnTo>
                    <a:pt x="1652455" y="1701800"/>
                  </a:lnTo>
                  <a:lnTo>
                    <a:pt x="1688705" y="1701800"/>
                  </a:lnTo>
                  <a:lnTo>
                    <a:pt x="1689801" y="1714500"/>
                  </a:lnTo>
                  <a:close/>
                </a:path>
                <a:path w="2077720" h="2222500">
                  <a:moveTo>
                    <a:pt x="1710288" y="1714500"/>
                  </a:moveTo>
                  <a:lnTo>
                    <a:pt x="1696070" y="1714500"/>
                  </a:lnTo>
                  <a:lnTo>
                    <a:pt x="1697171" y="1701800"/>
                  </a:lnTo>
                  <a:lnTo>
                    <a:pt x="1715325" y="1701800"/>
                  </a:lnTo>
                  <a:lnTo>
                    <a:pt x="1710288" y="1714500"/>
                  </a:lnTo>
                  <a:close/>
                </a:path>
                <a:path w="2077720" h="2222500">
                  <a:moveTo>
                    <a:pt x="1726914" y="1714500"/>
                  </a:moveTo>
                  <a:lnTo>
                    <a:pt x="1722371" y="1714500"/>
                  </a:lnTo>
                  <a:lnTo>
                    <a:pt x="1722604" y="1701800"/>
                  </a:lnTo>
                  <a:lnTo>
                    <a:pt x="1724870" y="1701800"/>
                  </a:lnTo>
                  <a:lnTo>
                    <a:pt x="1726914" y="1714500"/>
                  </a:lnTo>
                  <a:close/>
                </a:path>
                <a:path w="2077720" h="2222500">
                  <a:moveTo>
                    <a:pt x="1733319" y="1714500"/>
                  </a:moveTo>
                  <a:lnTo>
                    <a:pt x="1729952" y="1714500"/>
                  </a:lnTo>
                  <a:lnTo>
                    <a:pt x="1731485" y="1701800"/>
                  </a:lnTo>
                  <a:lnTo>
                    <a:pt x="1733671" y="1701800"/>
                  </a:lnTo>
                  <a:lnTo>
                    <a:pt x="1733319" y="1714500"/>
                  </a:lnTo>
                  <a:close/>
                </a:path>
                <a:path w="2077720" h="2222500">
                  <a:moveTo>
                    <a:pt x="1752659" y="1714500"/>
                  </a:moveTo>
                  <a:lnTo>
                    <a:pt x="1735136" y="1714500"/>
                  </a:lnTo>
                  <a:lnTo>
                    <a:pt x="1734926" y="1701800"/>
                  </a:lnTo>
                  <a:lnTo>
                    <a:pt x="1752080" y="1701800"/>
                  </a:lnTo>
                  <a:lnTo>
                    <a:pt x="1752722" y="1713673"/>
                  </a:lnTo>
                  <a:lnTo>
                    <a:pt x="1752659" y="1714500"/>
                  </a:lnTo>
                  <a:close/>
                </a:path>
                <a:path w="2077720" h="2222500">
                  <a:moveTo>
                    <a:pt x="1756015" y="1714500"/>
                  </a:moveTo>
                  <a:lnTo>
                    <a:pt x="1752767" y="1714500"/>
                  </a:lnTo>
                  <a:lnTo>
                    <a:pt x="1752722" y="1713673"/>
                  </a:lnTo>
                  <a:lnTo>
                    <a:pt x="1753630" y="1701800"/>
                  </a:lnTo>
                  <a:lnTo>
                    <a:pt x="1756015" y="1714500"/>
                  </a:lnTo>
                  <a:close/>
                </a:path>
                <a:path w="2077720" h="2222500">
                  <a:moveTo>
                    <a:pt x="1791271" y="1714500"/>
                  </a:moveTo>
                  <a:lnTo>
                    <a:pt x="1759972" y="1714500"/>
                  </a:lnTo>
                  <a:lnTo>
                    <a:pt x="1763913" y="1701800"/>
                  </a:lnTo>
                  <a:lnTo>
                    <a:pt x="1790175" y="1701800"/>
                  </a:lnTo>
                  <a:lnTo>
                    <a:pt x="1791271" y="1714500"/>
                  </a:lnTo>
                  <a:close/>
                </a:path>
                <a:path w="2077720" h="2222500">
                  <a:moveTo>
                    <a:pt x="1839320" y="1714500"/>
                  </a:moveTo>
                  <a:lnTo>
                    <a:pt x="1793888" y="1714500"/>
                  </a:lnTo>
                  <a:lnTo>
                    <a:pt x="1795331" y="1701800"/>
                  </a:lnTo>
                  <a:lnTo>
                    <a:pt x="1837446" y="1701800"/>
                  </a:lnTo>
                  <a:lnTo>
                    <a:pt x="1839320" y="1714500"/>
                  </a:lnTo>
                  <a:close/>
                </a:path>
                <a:path w="2077720" h="2222500">
                  <a:moveTo>
                    <a:pt x="1875620" y="1714500"/>
                  </a:moveTo>
                  <a:lnTo>
                    <a:pt x="1841705" y="1714500"/>
                  </a:lnTo>
                  <a:lnTo>
                    <a:pt x="1842437" y="1701800"/>
                  </a:lnTo>
                  <a:lnTo>
                    <a:pt x="1875819" y="1701800"/>
                  </a:lnTo>
                  <a:lnTo>
                    <a:pt x="1875620" y="1714500"/>
                  </a:lnTo>
                  <a:close/>
                </a:path>
                <a:path w="2077720" h="2222500">
                  <a:moveTo>
                    <a:pt x="1881686" y="1711211"/>
                  </a:moveTo>
                  <a:lnTo>
                    <a:pt x="1881901" y="1701800"/>
                  </a:lnTo>
                  <a:lnTo>
                    <a:pt x="1887000" y="1701800"/>
                  </a:lnTo>
                  <a:lnTo>
                    <a:pt x="1881686" y="1711211"/>
                  </a:lnTo>
                  <a:close/>
                </a:path>
                <a:path w="2077720" h="2222500">
                  <a:moveTo>
                    <a:pt x="1881611" y="1714500"/>
                  </a:moveTo>
                  <a:lnTo>
                    <a:pt x="1879829" y="1714500"/>
                  </a:lnTo>
                  <a:lnTo>
                    <a:pt x="1881686" y="1711211"/>
                  </a:lnTo>
                  <a:lnTo>
                    <a:pt x="1881611" y="1714500"/>
                  </a:lnTo>
                  <a:close/>
                </a:path>
                <a:path w="2077720" h="2222500">
                  <a:moveTo>
                    <a:pt x="288702" y="1727200"/>
                  </a:moveTo>
                  <a:lnTo>
                    <a:pt x="247666" y="1727200"/>
                  </a:lnTo>
                  <a:lnTo>
                    <a:pt x="241664" y="1714500"/>
                  </a:lnTo>
                  <a:lnTo>
                    <a:pt x="289136" y="1714500"/>
                  </a:lnTo>
                  <a:lnTo>
                    <a:pt x="288702" y="1727200"/>
                  </a:lnTo>
                  <a:close/>
                </a:path>
                <a:path w="2077720" h="2222500">
                  <a:moveTo>
                    <a:pt x="333787" y="1727200"/>
                  </a:moveTo>
                  <a:lnTo>
                    <a:pt x="293858" y="1727200"/>
                  </a:lnTo>
                  <a:lnTo>
                    <a:pt x="294409" y="1714500"/>
                  </a:lnTo>
                  <a:lnTo>
                    <a:pt x="335298" y="1714500"/>
                  </a:lnTo>
                  <a:lnTo>
                    <a:pt x="333787" y="1727200"/>
                  </a:lnTo>
                  <a:close/>
                </a:path>
                <a:path w="2077720" h="2222500">
                  <a:moveTo>
                    <a:pt x="425178" y="1727200"/>
                  </a:moveTo>
                  <a:lnTo>
                    <a:pt x="336348" y="1727200"/>
                  </a:lnTo>
                  <a:lnTo>
                    <a:pt x="337649" y="1714500"/>
                  </a:lnTo>
                  <a:lnTo>
                    <a:pt x="428088" y="1714500"/>
                  </a:lnTo>
                  <a:lnTo>
                    <a:pt x="425178" y="1727200"/>
                  </a:lnTo>
                  <a:close/>
                </a:path>
                <a:path w="2077720" h="2222500">
                  <a:moveTo>
                    <a:pt x="432409" y="1727200"/>
                  </a:moveTo>
                  <a:lnTo>
                    <a:pt x="428846" y="1727200"/>
                  </a:lnTo>
                  <a:lnTo>
                    <a:pt x="428088" y="1714500"/>
                  </a:lnTo>
                  <a:lnTo>
                    <a:pt x="432391" y="1714500"/>
                  </a:lnTo>
                  <a:lnTo>
                    <a:pt x="432409" y="1727200"/>
                  </a:lnTo>
                  <a:close/>
                </a:path>
                <a:path w="2077720" h="2222500">
                  <a:moveTo>
                    <a:pt x="490015" y="1727200"/>
                  </a:moveTo>
                  <a:lnTo>
                    <a:pt x="439958" y="1727200"/>
                  </a:lnTo>
                  <a:lnTo>
                    <a:pt x="440681" y="1714500"/>
                  </a:lnTo>
                  <a:lnTo>
                    <a:pt x="491467" y="1714500"/>
                  </a:lnTo>
                  <a:lnTo>
                    <a:pt x="490015" y="1727200"/>
                  </a:lnTo>
                  <a:close/>
                </a:path>
                <a:path w="2077720" h="2222500">
                  <a:moveTo>
                    <a:pt x="515322" y="1727200"/>
                  </a:moveTo>
                  <a:lnTo>
                    <a:pt x="500602" y="1727200"/>
                  </a:lnTo>
                  <a:lnTo>
                    <a:pt x="503728" y="1714500"/>
                  </a:lnTo>
                  <a:lnTo>
                    <a:pt x="512712" y="1714500"/>
                  </a:lnTo>
                  <a:lnTo>
                    <a:pt x="515322" y="1727200"/>
                  </a:lnTo>
                  <a:close/>
                </a:path>
                <a:path w="2077720" h="2222500">
                  <a:moveTo>
                    <a:pt x="541445" y="1727200"/>
                  </a:moveTo>
                  <a:lnTo>
                    <a:pt x="521413" y="1727200"/>
                  </a:lnTo>
                  <a:lnTo>
                    <a:pt x="522185" y="1714500"/>
                  </a:lnTo>
                  <a:lnTo>
                    <a:pt x="542480" y="1714500"/>
                  </a:lnTo>
                  <a:lnTo>
                    <a:pt x="541445" y="1727200"/>
                  </a:lnTo>
                  <a:close/>
                </a:path>
                <a:path w="2077720" h="2222500">
                  <a:moveTo>
                    <a:pt x="549713" y="1727200"/>
                  </a:moveTo>
                  <a:lnTo>
                    <a:pt x="547317" y="1727200"/>
                  </a:lnTo>
                  <a:lnTo>
                    <a:pt x="546552" y="1714500"/>
                  </a:lnTo>
                  <a:lnTo>
                    <a:pt x="550195" y="1714500"/>
                  </a:lnTo>
                  <a:lnTo>
                    <a:pt x="549713" y="1727200"/>
                  </a:lnTo>
                  <a:close/>
                </a:path>
                <a:path w="2077720" h="2222500">
                  <a:moveTo>
                    <a:pt x="637492" y="1727200"/>
                  </a:moveTo>
                  <a:lnTo>
                    <a:pt x="563420" y="1727200"/>
                  </a:lnTo>
                  <a:lnTo>
                    <a:pt x="563199" y="1714500"/>
                  </a:lnTo>
                  <a:lnTo>
                    <a:pt x="636805" y="1714500"/>
                  </a:lnTo>
                  <a:lnTo>
                    <a:pt x="637492" y="1727200"/>
                  </a:lnTo>
                  <a:close/>
                </a:path>
                <a:path w="2077720" h="2222500">
                  <a:moveTo>
                    <a:pt x="661892" y="1727200"/>
                  </a:moveTo>
                  <a:lnTo>
                    <a:pt x="642205" y="1727200"/>
                  </a:lnTo>
                  <a:lnTo>
                    <a:pt x="641331" y="1714500"/>
                  </a:lnTo>
                  <a:lnTo>
                    <a:pt x="662982" y="1714500"/>
                  </a:lnTo>
                  <a:lnTo>
                    <a:pt x="661892" y="1727200"/>
                  </a:lnTo>
                  <a:close/>
                </a:path>
                <a:path w="2077720" h="2222500">
                  <a:moveTo>
                    <a:pt x="675144" y="1727200"/>
                  </a:moveTo>
                  <a:lnTo>
                    <a:pt x="668541" y="1727200"/>
                  </a:lnTo>
                  <a:lnTo>
                    <a:pt x="668450" y="1714500"/>
                  </a:lnTo>
                  <a:lnTo>
                    <a:pt x="674486" y="1714500"/>
                  </a:lnTo>
                  <a:lnTo>
                    <a:pt x="675144" y="1727200"/>
                  </a:lnTo>
                  <a:close/>
                </a:path>
                <a:path w="2077720" h="2222500">
                  <a:moveTo>
                    <a:pt x="769647" y="1727200"/>
                  </a:moveTo>
                  <a:lnTo>
                    <a:pt x="708748" y="1727200"/>
                  </a:lnTo>
                  <a:lnTo>
                    <a:pt x="706772" y="1714500"/>
                  </a:lnTo>
                  <a:lnTo>
                    <a:pt x="768608" y="1714500"/>
                  </a:lnTo>
                  <a:lnTo>
                    <a:pt x="769647" y="1727200"/>
                  </a:lnTo>
                  <a:close/>
                </a:path>
                <a:path w="2077720" h="2222500">
                  <a:moveTo>
                    <a:pt x="784064" y="1727200"/>
                  </a:moveTo>
                  <a:lnTo>
                    <a:pt x="778187" y="1727200"/>
                  </a:lnTo>
                  <a:lnTo>
                    <a:pt x="778749" y="1714500"/>
                  </a:lnTo>
                  <a:lnTo>
                    <a:pt x="783229" y="1714500"/>
                  </a:lnTo>
                  <a:lnTo>
                    <a:pt x="784064" y="1727200"/>
                  </a:lnTo>
                  <a:close/>
                </a:path>
                <a:path w="2077720" h="2222500">
                  <a:moveTo>
                    <a:pt x="804210" y="1727200"/>
                  </a:moveTo>
                  <a:lnTo>
                    <a:pt x="794319" y="1727200"/>
                  </a:lnTo>
                  <a:lnTo>
                    <a:pt x="796017" y="1714500"/>
                  </a:lnTo>
                  <a:lnTo>
                    <a:pt x="805096" y="1714500"/>
                  </a:lnTo>
                  <a:lnTo>
                    <a:pt x="804210" y="1727200"/>
                  </a:lnTo>
                  <a:close/>
                </a:path>
                <a:path w="2077720" h="2222500">
                  <a:moveTo>
                    <a:pt x="831238" y="1727200"/>
                  </a:moveTo>
                  <a:lnTo>
                    <a:pt x="807895" y="1727200"/>
                  </a:lnTo>
                  <a:lnTo>
                    <a:pt x="805999" y="1714500"/>
                  </a:lnTo>
                  <a:lnTo>
                    <a:pt x="830313" y="1714500"/>
                  </a:lnTo>
                  <a:lnTo>
                    <a:pt x="831238" y="1727200"/>
                  </a:lnTo>
                  <a:close/>
                </a:path>
                <a:path w="2077720" h="2222500">
                  <a:moveTo>
                    <a:pt x="851555" y="1727200"/>
                  </a:moveTo>
                  <a:lnTo>
                    <a:pt x="845888" y="1727200"/>
                  </a:lnTo>
                  <a:lnTo>
                    <a:pt x="845508" y="1714500"/>
                  </a:lnTo>
                  <a:lnTo>
                    <a:pt x="853043" y="1714500"/>
                  </a:lnTo>
                  <a:lnTo>
                    <a:pt x="851555" y="1727200"/>
                  </a:lnTo>
                  <a:close/>
                </a:path>
                <a:path w="2077720" h="2222500">
                  <a:moveTo>
                    <a:pt x="868158" y="1727200"/>
                  </a:moveTo>
                  <a:lnTo>
                    <a:pt x="858017" y="1727200"/>
                  </a:lnTo>
                  <a:lnTo>
                    <a:pt x="857188" y="1714500"/>
                  </a:lnTo>
                  <a:lnTo>
                    <a:pt x="867732" y="1714500"/>
                  </a:lnTo>
                  <a:lnTo>
                    <a:pt x="868158" y="1727200"/>
                  </a:lnTo>
                  <a:close/>
                </a:path>
                <a:path w="2077720" h="2222500">
                  <a:moveTo>
                    <a:pt x="876812" y="1727200"/>
                  </a:moveTo>
                  <a:lnTo>
                    <a:pt x="872820" y="1727200"/>
                  </a:lnTo>
                  <a:lnTo>
                    <a:pt x="872712" y="1714500"/>
                  </a:lnTo>
                  <a:lnTo>
                    <a:pt x="876199" y="1714500"/>
                  </a:lnTo>
                  <a:lnTo>
                    <a:pt x="876812" y="1727200"/>
                  </a:lnTo>
                  <a:close/>
                </a:path>
                <a:path w="2077720" h="2222500">
                  <a:moveTo>
                    <a:pt x="901961" y="1727200"/>
                  </a:moveTo>
                  <a:lnTo>
                    <a:pt x="882462" y="1727200"/>
                  </a:lnTo>
                  <a:lnTo>
                    <a:pt x="882127" y="1714500"/>
                  </a:lnTo>
                  <a:lnTo>
                    <a:pt x="900195" y="1714500"/>
                  </a:lnTo>
                  <a:lnTo>
                    <a:pt x="901961" y="1727200"/>
                  </a:lnTo>
                  <a:close/>
                </a:path>
                <a:path w="2077720" h="2222500">
                  <a:moveTo>
                    <a:pt x="912329" y="1727200"/>
                  </a:moveTo>
                  <a:lnTo>
                    <a:pt x="907417" y="1727200"/>
                  </a:lnTo>
                  <a:lnTo>
                    <a:pt x="906072" y="1714500"/>
                  </a:lnTo>
                  <a:lnTo>
                    <a:pt x="912903" y="1714500"/>
                  </a:lnTo>
                  <a:lnTo>
                    <a:pt x="912329" y="1727200"/>
                  </a:lnTo>
                  <a:close/>
                </a:path>
                <a:path w="2077720" h="2222500">
                  <a:moveTo>
                    <a:pt x="1049407" y="1727200"/>
                  </a:moveTo>
                  <a:lnTo>
                    <a:pt x="917695" y="1727200"/>
                  </a:lnTo>
                  <a:lnTo>
                    <a:pt x="919086" y="1714500"/>
                  </a:lnTo>
                  <a:lnTo>
                    <a:pt x="1049026" y="1714500"/>
                  </a:lnTo>
                  <a:lnTo>
                    <a:pt x="1049407" y="1727200"/>
                  </a:lnTo>
                  <a:close/>
                </a:path>
                <a:path w="2077720" h="2222500">
                  <a:moveTo>
                    <a:pt x="1080699" y="1727200"/>
                  </a:moveTo>
                  <a:lnTo>
                    <a:pt x="1054932" y="1727200"/>
                  </a:lnTo>
                  <a:lnTo>
                    <a:pt x="1054438" y="1714500"/>
                  </a:lnTo>
                  <a:lnTo>
                    <a:pt x="1081931" y="1714500"/>
                  </a:lnTo>
                  <a:lnTo>
                    <a:pt x="1080699" y="1727200"/>
                  </a:lnTo>
                  <a:close/>
                </a:path>
                <a:path w="2077720" h="2222500">
                  <a:moveTo>
                    <a:pt x="1098131" y="1727200"/>
                  </a:moveTo>
                  <a:lnTo>
                    <a:pt x="1084952" y="1727200"/>
                  </a:lnTo>
                  <a:lnTo>
                    <a:pt x="1082386" y="1714500"/>
                  </a:lnTo>
                  <a:lnTo>
                    <a:pt x="1099375" y="1714500"/>
                  </a:lnTo>
                  <a:lnTo>
                    <a:pt x="1098131" y="1727200"/>
                  </a:lnTo>
                  <a:close/>
                </a:path>
                <a:path w="2077720" h="2222500">
                  <a:moveTo>
                    <a:pt x="1116194" y="1727200"/>
                  </a:moveTo>
                  <a:lnTo>
                    <a:pt x="1110408" y="1727200"/>
                  </a:lnTo>
                  <a:lnTo>
                    <a:pt x="1109806" y="1714500"/>
                  </a:lnTo>
                  <a:lnTo>
                    <a:pt x="1116909" y="1714500"/>
                  </a:lnTo>
                  <a:lnTo>
                    <a:pt x="1116194" y="1727200"/>
                  </a:lnTo>
                  <a:close/>
                </a:path>
                <a:path w="2077720" h="2222500">
                  <a:moveTo>
                    <a:pt x="1176672" y="1727200"/>
                  </a:moveTo>
                  <a:lnTo>
                    <a:pt x="1122241" y="1727200"/>
                  </a:lnTo>
                  <a:lnTo>
                    <a:pt x="1120299" y="1714500"/>
                  </a:lnTo>
                  <a:lnTo>
                    <a:pt x="1176905" y="1714500"/>
                  </a:lnTo>
                  <a:lnTo>
                    <a:pt x="1176672" y="1727200"/>
                  </a:lnTo>
                  <a:close/>
                </a:path>
                <a:path w="2077720" h="2222500">
                  <a:moveTo>
                    <a:pt x="1224068" y="1727200"/>
                  </a:moveTo>
                  <a:lnTo>
                    <a:pt x="1183515" y="1727200"/>
                  </a:lnTo>
                  <a:lnTo>
                    <a:pt x="1182169" y="1714500"/>
                  </a:lnTo>
                  <a:lnTo>
                    <a:pt x="1224057" y="1714500"/>
                  </a:lnTo>
                  <a:lnTo>
                    <a:pt x="1224068" y="1727200"/>
                  </a:lnTo>
                  <a:close/>
                </a:path>
                <a:path w="2077720" h="2222500">
                  <a:moveTo>
                    <a:pt x="1246997" y="1727200"/>
                  </a:moveTo>
                  <a:lnTo>
                    <a:pt x="1232472" y="1727200"/>
                  </a:lnTo>
                  <a:lnTo>
                    <a:pt x="1231990" y="1714500"/>
                  </a:lnTo>
                  <a:lnTo>
                    <a:pt x="1244453" y="1714500"/>
                  </a:lnTo>
                  <a:lnTo>
                    <a:pt x="1246997" y="1727200"/>
                  </a:lnTo>
                  <a:close/>
                </a:path>
                <a:path w="2077720" h="2222500">
                  <a:moveTo>
                    <a:pt x="1254907" y="1727200"/>
                  </a:moveTo>
                  <a:lnTo>
                    <a:pt x="1254907" y="1714500"/>
                  </a:lnTo>
                  <a:lnTo>
                    <a:pt x="1254907" y="1727200"/>
                  </a:lnTo>
                  <a:close/>
                </a:path>
                <a:path w="2077720" h="2222500">
                  <a:moveTo>
                    <a:pt x="1276410" y="1727200"/>
                  </a:moveTo>
                  <a:lnTo>
                    <a:pt x="1259824" y="1727200"/>
                  </a:lnTo>
                  <a:lnTo>
                    <a:pt x="1260914" y="1714500"/>
                  </a:lnTo>
                  <a:lnTo>
                    <a:pt x="1276405" y="1714500"/>
                  </a:lnTo>
                  <a:lnTo>
                    <a:pt x="1276410" y="1727200"/>
                  </a:lnTo>
                  <a:close/>
                </a:path>
                <a:path w="2077720" h="2222500">
                  <a:moveTo>
                    <a:pt x="1312399" y="1727200"/>
                  </a:moveTo>
                  <a:lnTo>
                    <a:pt x="1286682" y="1727200"/>
                  </a:lnTo>
                  <a:lnTo>
                    <a:pt x="1285001" y="1714500"/>
                  </a:lnTo>
                  <a:lnTo>
                    <a:pt x="1312081" y="1714500"/>
                  </a:lnTo>
                  <a:lnTo>
                    <a:pt x="1312399" y="1727200"/>
                  </a:lnTo>
                  <a:close/>
                </a:path>
                <a:path w="2077720" h="2222500">
                  <a:moveTo>
                    <a:pt x="1326276" y="1727200"/>
                  </a:moveTo>
                  <a:lnTo>
                    <a:pt x="1326026" y="1727200"/>
                  </a:lnTo>
                  <a:lnTo>
                    <a:pt x="1326458" y="1714500"/>
                  </a:lnTo>
                  <a:lnTo>
                    <a:pt x="1326691" y="1719829"/>
                  </a:lnTo>
                  <a:lnTo>
                    <a:pt x="1326276" y="1727200"/>
                  </a:lnTo>
                  <a:close/>
                </a:path>
                <a:path w="2077720" h="2222500">
                  <a:moveTo>
                    <a:pt x="1345037" y="1727200"/>
                  </a:moveTo>
                  <a:lnTo>
                    <a:pt x="1327014" y="1727200"/>
                  </a:lnTo>
                  <a:lnTo>
                    <a:pt x="1326691" y="1719829"/>
                  </a:lnTo>
                  <a:lnTo>
                    <a:pt x="1326992" y="1714500"/>
                  </a:lnTo>
                  <a:lnTo>
                    <a:pt x="1343805" y="1714500"/>
                  </a:lnTo>
                  <a:lnTo>
                    <a:pt x="1345037" y="1727200"/>
                  </a:lnTo>
                  <a:close/>
                </a:path>
                <a:path w="2077720" h="2222500">
                  <a:moveTo>
                    <a:pt x="1349222" y="1727200"/>
                  </a:moveTo>
                  <a:lnTo>
                    <a:pt x="1346275" y="1727200"/>
                  </a:lnTo>
                  <a:lnTo>
                    <a:pt x="1347518" y="1714500"/>
                  </a:lnTo>
                  <a:lnTo>
                    <a:pt x="1351385" y="1714500"/>
                  </a:lnTo>
                  <a:lnTo>
                    <a:pt x="1349222" y="1727200"/>
                  </a:lnTo>
                  <a:close/>
                </a:path>
                <a:path w="2077720" h="2222500">
                  <a:moveTo>
                    <a:pt x="1359829" y="1727200"/>
                  </a:moveTo>
                  <a:lnTo>
                    <a:pt x="1356609" y="1727200"/>
                  </a:lnTo>
                  <a:lnTo>
                    <a:pt x="1355826" y="1714500"/>
                  </a:lnTo>
                  <a:lnTo>
                    <a:pt x="1359647" y="1714500"/>
                  </a:lnTo>
                  <a:lnTo>
                    <a:pt x="1359829" y="1727200"/>
                  </a:lnTo>
                  <a:close/>
                </a:path>
                <a:path w="2077720" h="2222500">
                  <a:moveTo>
                    <a:pt x="1367841" y="1727200"/>
                  </a:moveTo>
                  <a:lnTo>
                    <a:pt x="1361118" y="1727200"/>
                  </a:lnTo>
                  <a:lnTo>
                    <a:pt x="1364190" y="1714500"/>
                  </a:lnTo>
                  <a:lnTo>
                    <a:pt x="1365535" y="1714500"/>
                  </a:lnTo>
                  <a:lnTo>
                    <a:pt x="1367841" y="1727200"/>
                  </a:lnTo>
                  <a:close/>
                </a:path>
                <a:path w="2077720" h="2222500">
                  <a:moveTo>
                    <a:pt x="1388146" y="1727200"/>
                  </a:moveTo>
                  <a:lnTo>
                    <a:pt x="1367841" y="1727200"/>
                  </a:lnTo>
                  <a:lnTo>
                    <a:pt x="1371719" y="1714500"/>
                  </a:lnTo>
                  <a:lnTo>
                    <a:pt x="1387800" y="1714500"/>
                  </a:lnTo>
                  <a:lnTo>
                    <a:pt x="1388146" y="1727200"/>
                  </a:lnTo>
                  <a:close/>
                </a:path>
                <a:path w="2077720" h="2222500">
                  <a:moveTo>
                    <a:pt x="1396839" y="1727200"/>
                  </a:moveTo>
                  <a:lnTo>
                    <a:pt x="1391769" y="1727200"/>
                  </a:lnTo>
                  <a:lnTo>
                    <a:pt x="1391513" y="1714500"/>
                  </a:lnTo>
                  <a:lnTo>
                    <a:pt x="1396669" y="1714500"/>
                  </a:lnTo>
                  <a:lnTo>
                    <a:pt x="1396839" y="1727200"/>
                  </a:lnTo>
                  <a:close/>
                </a:path>
                <a:path w="2077720" h="2222500">
                  <a:moveTo>
                    <a:pt x="1454155" y="1727200"/>
                  </a:moveTo>
                  <a:lnTo>
                    <a:pt x="1398020" y="1727200"/>
                  </a:lnTo>
                  <a:lnTo>
                    <a:pt x="1398299" y="1714500"/>
                  </a:lnTo>
                  <a:lnTo>
                    <a:pt x="1453815" y="1714500"/>
                  </a:lnTo>
                  <a:lnTo>
                    <a:pt x="1454155" y="1727200"/>
                  </a:lnTo>
                  <a:close/>
                </a:path>
                <a:path w="2077720" h="2222500">
                  <a:moveTo>
                    <a:pt x="1458669" y="1727200"/>
                  </a:moveTo>
                  <a:lnTo>
                    <a:pt x="1456290" y="1727200"/>
                  </a:lnTo>
                  <a:lnTo>
                    <a:pt x="1456858" y="1714500"/>
                  </a:lnTo>
                  <a:lnTo>
                    <a:pt x="1458669" y="1727200"/>
                  </a:lnTo>
                  <a:close/>
                </a:path>
                <a:path w="2077720" h="2222500">
                  <a:moveTo>
                    <a:pt x="1516695" y="1727200"/>
                  </a:moveTo>
                  <a:lnTo>
                    <a:pt x="1465540" y="1727200"/>
                  </a:lnTo>
                  <a:lnTo>
                    <a:pt x="1467107" y="1714500"/>
                  </a:lnTo>
                  <a:lnTo>
                    <a:pt x="1515838" y="1714500"/>
                  </a:lnTo>
                  <a:lnTo>
                    <a:pt x="1516695" y="1727200"/>
                  </a:lnTo>
                  <a:close/>
                </a:path>
                <a:path w="2077720" h="2222500">
                  <a:moveTo>
                    <a:pt x="1580694" y="1727200"/>
                  </a:moveTo>
                  <a:lnTo>
                    <a:pt x="1522742" y="1727200"/>
                  </a:lnTo>
                  <a:lnTo>
                    <a:pt x="1523429" y="1714500"/>
                  </a:lnTo>
                  <a:lnTo>
                    <a:pt x="1578951" y="1714500"/>
                  </a:lnTo>
                  <a:lnTo>
                    <a:pt x="1580694" y="1727200"/>
                  </a:lnTo>
                  <a:close/>
                </a:path>
                <a:path w="2077720" h="2222500">
                  <a:moveTo>
                    <a:pt x="1602527" y="1727200"/>
                  </a:moveTo>
                  <a:lnTo>
                    <a:pt x="1580717" y="1727200"/>
                  </a:lnTo>
                  <a:lnTo>
                    <a:pt x="1583249" y="1714500"/>
                  </a:lnTo>
                  <a:lnTo>
                    <a:pt x="1603702" y="1714500"/>
                  </a:lnTo>
                  <a:lnTo>
                    <a:pt x="1602527" y="1727200"/>
                  </a:lnTo>
                  <a:close/>
                </a:path>
                <a:path w="2077720" h="2222500">
                  <a:moveTo>
                    <a:pt x="1610232" y="1727200"/>
                  </a:moveTo>
                  <a:lnTo>
                    <a:pt x="1609511" y="1727200"/>
                  </a:lnTo>
                  <a:lnTo>
                    <a:pt x="1609097" y="1714500"/>
                  </a:lnTo>
                  <a:lnTo>
                    <a:pt x="1614372" y="1714500"/>
                  </a:lnTo>
                  <a:lnTo>
                    <a:pt x="1610232" y="1727200"/>
                  </a:lnTo>
                  <a:close/>
                </a:path>
                <a:path w="2077720" h="2222500">
                  <a:moveTo>
                    <a:pt x="1627420" y="1727200"/>
                  </a:moveTo>
                  <a:lnTo>
                    <a:pt x="1617614" y="1727200"/>
                  </a:lnTo>
                  <a:lnTo>
                    <a:pt x="1615292" y="1714500"/>
                  </a:lnTo>
                  <a:lnTo>
                    <a:pt x="1626955" y="1714500"/>
                  </a:lnTo>
                  <a:lnTo>
                    <a:pt x="1627420" y="1727200"/>
                  </a:lnTo>
                  <a:close/>
                </a:path>
                <a:path w="2077720" h="2222500">
                  <a:moveTo>
                    <a:pt x="1646283" y="1727200"/>
                  </a:moveTo>
                  <a:lnTo>
                    <a:pt x="1633178" y="1727200"/>
                  </a:lnTo>
                  <a:lnTo>
                    <a:pt x="1635443" y="1714500"/>
                  </a:lnTo>
                  <a:lnTo>
                    <a:pt x="1646067" y="1714500"/>
                  </a:lnTo>
                  <a:lnTo>
                    <a:pt x="1646283" y="1727200"/>
                  </a:lnTo>
                  <a:close/>
                </a:path>
                <a:path w="2077720" h="2222500">
                  <a:moveTo>
                    <a:pt x="1691743" y="1727200"/>
                  </a:moveTo>
                  <a:lnTo>
                    <a:pt x="1654392" y="1727200"/>
                  </a:lnTo>
                  <a:lnTo>
                    <a:pt x="1651956" y="1714500"/>
                  </a:lnTo>
                  <a:lnTo>
                    <a:pt x="1685997" y="1714500"/>
                  </a:lnTo>
                  <a:lnTo>
                    <a:pt x="1691743" y="1727200"/>
                  </a:lnTo>
                  <a:close/>
                </a:path>
                <a:path w="2077720" h="2222500">
                  <a:moveTo>
                    <a:pt x="1707108" y="1727200"/>
                  </a:moveTo>
                  <a:lnTo>
                    <a:pt x="1695190" y="1727200"/>
                  </a:lnTo>
                  <a:lnTo>
                    <a:pt x="1698500" y="1714500"/>
                  </a:lnTo>
                  <a:lnTo>
                    <a:pt x="1708670" y="1714500"/>
                  </a:lnTo>
                  <a:lnTo>
                    <a:pt x="1707108" y="1727200"/>
                  </a:lnTo>
                  <a:close/>
                </a:path>
                <a:path w="2077720" h="2222500">
                  <a:moveTo>
                    <a:pt x="1715438" y="1727200"/>
                  </a:moveTo>
                  <a:lnTo>
                    <a:pt x="1711798" y="1727200"/>
                  </a:lnTo>
                  <a:lnTo>
                    <a:pt x="1708670" y="1714500"/>
                  </a:lnTo>
                  <a:lnTo>
                    <a:pt x="1714302" y="1714500"/>
                  </a:lnTo>
                  <a:lnTo>
                    <a:pt x="1715438" y="1727200"/>
                  </a:lnTo>
                  <a:close/>
                </a:path>
                <a:path w="2077720" h="2222500">
                  <a:moveTo>
                    <a:pt x="1740008" y="1727200"/>
                  </a:moveTo>
                  <a:lnTo>
                    <a:pt x="1717096" y="1727200"/>
                  </a:lnTo>
                  <a:lnTo>
                    <a:pt x="1716528" y="1714500"/>
                  </a:lnTo>
                  <a:lnTo>
                    <a:pt x="1743256" y="1714500"/>
                  </a:lnTo>
                  <a:lnTo>
                    <a:pt x="1740008" y="1727200"/>
                  </a:lnTo>
                  <a:close/>
                </a:path>
                <a:path w="2077720" h="2222500">
                  <a:moveTo>
                    <a:pt x="1765900" y="1727200"/>
                  </a:moveTo>
                  <a:lnTo>
                    <a:pt x="1748423" y="1727200"/>
                  </a:lnTo>
                  <a:lnTo>
                    <a:pt x="1750950" y="1714500"/>
                  </a:lnTo>
                  <a:lnTo>
                    <a:pt x="1768104" y="1714500"/>
                  </a:lnTo>
                  <a:lnTo>
                    <a:pt x="1765900" y="1727200"/>
                  </a:lnTo>
                  <a:close/>
                </a:path>
                <a:path w="2077720" h="2222500">
                  <a:moveTo>
                    <a:pt x="1800776" y="1727200"/>
                  </a:moveTo>
                  <a:lnTo>
                    <a:pt x="1779369" y="1727200"/>
                  </a:lnTo>
                  <a:lnTo>
                    <a:pt x="1778478" y="1714500"/>
                  </a:lnTo>
                  <a:lnTo>
                    <a:pt x="1798874" y="1714500"/>
                  </a:lnTo>
                  <a:lnTo>
                    <a:pt x="1800776" y="1727200"/>
                  </a:lnTo>
                  <a:close/>
                </a:path>
                <a:path w="2077720" h="2222500">
                  <a:moveTo>
                    <a:pt x="1815119" y="1727200"/>
                  </a:moveTo>
                  <a:lnTo>
                    <a:pt x="1800776" y="1727200"/>
                  </a:lnTo>
                  <a:lnTo>
                    <a:pt x="1802337" y="1714500"/>
                  </a:lnTo>
                  <a:lnTo>
                    <a:pt x="1814920" y="1714500"/>
                  </a:lnTo>
                  <a:lnTo>
                    <a:pt x="1815119" y="1727200"/>
                  </a:lnTo>
                  <a:close/>
                </a:path>
                <a:path w="2077720" h="2222500">
                  <a:moveTo>
                    <a:pt x="1842454" y="1727200"/>
                  </a:moveTo>
                  <a:lnTo>
                    <a:pt x="1817737" y="1727200"/>
                  </a:lnTo>
                  <a:lnTo>
                    <a:pt x="1818009" y="1714500"/>
                  </a:lnTo>
                  <a:lnTo>
                    <a:pt x="1840728" y="1714500"/>
                  </a:lnTo>
                  <a:lnTo>
                    <a:pt x="1842454" y="1727200"/>
                  </a:lnTo>
                  <a:close/>
                </a:path>
                <a:path w="2077720" h="2222500">
                  <a:moveTo>
                    <a:pt x="1865748" y="1739900"/>
                  </a:moveTo>
                  <a:lnTo>
                    <a:pt x="1841869" y="1739900"/>
                  </a:lnTo>
                  <a:lnTo>
                    <a:pt x="1842715" y="1727200"/>
                  </a:lnTo>
                  <a:lnTo>
                    <a:pt x="1853271" y="1727200"/>
                  </a:lnTo>
                  <a:lnTo>
                    <a:pt x="1854038" y="1714500"/>
                  </a:lnTo>
                  <a:lnTo>
                    <a:pt x="1879829" y="1714500"/>
                  </a:lnTo>
                  <a:lnTo>
                    <a:pt x="1872745" y="1727200"/>
                  </a:lnTo>
                  <a:lnTo>
                    <a:pt x="1865748" y="1739900"/>
                  </a:lnTo>
                  <a:close/>
                </a:path>
                <a:path w="2077720" h="2222500">
                  <a:moveTo>
                    <a:pt x="262085" y="1739900"/>
                  </a:moveTo>
                  <a:lnTo>
                    <a:pt x="255882" y="1739900"/>
                  </a:lnTo>
                  <a:lnTo>
                    <a:pt x="250908" y="1727200"/>
                  </a:lnTo>
                  <a:lnTo>
                    <a:pt x="263770" y="1727200"/>
                  </a:lnTo>
                  <a:lnTo>
                    <a:pt x="262085" y="1739900"/>
                  </a:lnTo>
                  <a:close/>
                </a:path>
                <a:path w="2077720" h="2222500">
                  <a:moveTo>
                    <a:pt x="301551" y="1739900"/>
                  </a:moveTo>
                  <a:lnTo>
                    <a:pt x="271338" y="1739900"/>
                  </a:lnTo>
                  <a:lnTo>
                    <a:pt x="270328" y="1727200"/>
                  </a:lnTo>
                  <a:lnTo>
                    <a:pt x="301411" y="1727200"/>
                  </a:lnTo>
                  <a:lnTo>
                    <a:pt x="301551" y="1739900"/>
                  </a:lnTo>
                  <a:close/>
                </a:path>
                <a:path w="2077720" h="2222500">
                  <a:moveTo>
                    <a:pt x="428356" y="1739900"/>
                  </a:moveTo>
                  <a:lnTo>
                    <a:pt x="307883" y="1739900"/>
                  </a:lnTo>
                  <a:lnTo>
                    <a:pt x="307106" y="1727200"/>
                  </a:lnTo>
                  <a:lnTo>
                    <a:pt x="429794" y="1727200"/>
                  </a:lnTo>
                  <a:lnTo>
                    <a:pt x="428356" y="1739900"/>
                  </a:lnTo>
                  <a:close/>
                </a:path>
                <a:path w="2077720" h="2222500">
                  <a:moveTo>
                    <a:pt x="439147" y="1739900"/>
                  </a:moveTo>
                  <a:lnTo>
                    <a:pt x="435812" y="1739900"/>
                  </a:lnTo>
                  <a:lnTo>
                    <a:pt x="433807" y="1727200"/>
                  </a:lnTo>
                  <a:lnTo>
                    <a:pt x="440038" y="1727200"/>
                  </a:lnTo>
                  <a:lnTo>
                    <a:pt x="439147" y="1739900"/>
                  </a:lnTo>
                  <a:close/>
                </a:path>
                <a:path w="2077720" h="2222500">
                  <a:moveTo>
                    <a:pt x="453484" y="1739900"/>
                  </a:moveTo>
                  <a:lnTo>
                    <a:pt x="443894" y="1739900"/>
                  </a:lnTo>
                  <a:lnTo>
                    <a:pt x="443297" y="1727200"/>
                  </a:lnTo>
                  <a:lnTo>
                    <a:pt x="456936" y="1727200"/>
                  </a:lnTo>
                  <a:lnTo>
                    <a:pt x="453484" y="1739900"/>
                  </a:lnTo>
                  <a:close/>
                </a:path>
                <a:path w="2077720" h="2222500">
                  <a:moveTo>
                    <a:pt x="475692" y="1739900"/>
                  </a:moveTo>
                  <a:lnTo>
                    <a:pt x="462047" y="1739900"/>
                  </a:lnTo>
                  <a:lnTo>
                    <a:pt x="462658" y="1727200"/>
                  </a:lnTo>
                  <a:lnTo>
                    <a:pt x="475230" y="1727200"/>
                  </a:lnTo>
                  <a:lnTo>
                    <a:pt x="475692" y="1739900"/>
                  </a:lnTo>
                  <a:close/>
                </a:path>
                <a:path w="2077720" h="2222500">
                  <a:moveTo>
                    <a:pt x="554034" y="1739900"/>
                  </a:moveTo>
                  <a:lnTo>
                    <a:pt x="489388" y="1739900"/>
                  </a:lnTo>
                  <a:lnTo>
                    <a:pt x="489989" y="1727200"/>
                  </a:lnTo>
                  <a:lnTo>
                    <a:pt x="552637" y="1727200"/>
                  </a:lnTo>
                  <a:lnTo>
                    <a:pt x="554034" y="1739900"/>
                  </a:lnTo>
                  <a:close/>
                </a:path>
                <a:path w="2077720" h="2222500">
                  <a:moveTo>
                    <a:pt x="606381" y="1739900"/>
                  </a:moveTo>
                  <a:lnTo>
                    <a:pt x="563187" y="1739900"/>
                  </a:lnTo>
                  <a:lnTo>
                    <a:pt x="566224" y="1727200"/>
                  </a:lnTo>
                  <a:lnTo>
                    <a:pt x="606932" y="1727200"/>
                  </a:lnTo>
                  <a:lnTo>
                    <a:pt x="606381" y="1739900"/>
                  </a:lnTo>
                  <a:close/>
                </a:path>
                <a:path w="2077720" h="2222500">
                  <a:moveTo>
                    <a:pt x="613116" y="1739900"/>
                  </a:moveTo>
                  <a:lnTo>
                    <a:pt x="606381" y="1739900"/>
                  </a:lnTo>
                  <a:lnTo>
                    <a:pt x="611918" y="1727200"/>
                  </a:lnTo>
                  <a:lnTo>
                    <a:pt x="613120" y="1739762"/>
                  </a:lnTo>
                  <a:lnTo>
                    <a:pt x="613116" y="1739900"/>
                  </a:lnTo>
                  <a:close/>
                </a:path>
                <a:path w="2077720" h="2222500">
                  <a:moveTo>
                    <a:pt x="619413" y="1739900"/>
                  </a:moveTo>
                  <a:lnTo>
                    <a:pt x="613133" y="1739900"/>
                  </a:lnTo>
                  <a:lnTo>
                    <a:pt x="613164" y="1738200"/>
                  </a:lnTo>
                  <a:lnTo>
                    <a:pt x="613473" y="1727200"/>
                  </a:lnTo>
                  <a:lnTo>
                    <a:pt x="619878" y="1727200"/>
                  </a:lnTo>
                  <a:lnTo>
                    <a:pt x="619413" y="1739900"/>
                  </a:lnTo>
                  <a:close/>
                </a:path>
                <a:path w="2077720" h="2222500">
                  <a:moveTo>
                    <a:pt x="702383" y="1739900"/>
                  </a:moveTo>
                  <a:lnTo>
                    <a:pt x="619424" y="1739900"/>
                  </a:lnTo>
                  <a:lnTo>
                    <a:pt x="621094" y="1727200"/>
                  </a:lnTo>
                  <a:lnTo>
                    <a:pt x="694547" y="1727200"/>
                  </a:lnTo>
                  <a:lnTo>
                    <a:pt x="702383" y="1739900"/>
                  </a:lnTo>
                  <a:close/>
                </a:path>
                <a:path w="2077720" h="2222500">
                  <a:moveTo>
                    <a:pt x="725641" y="1739900"/>
                  </a:moveTo>
                  <a:lnTo>
                    <a:pt x="711201" y="1739900"/>
                  </a:lnTo>
                  <a:lnTo>
                    <a:pt x="710662" y="1727200"/>
                  </a:lnTo>
                  <a:lnTo>
                    <a:pt x="726493" y="1727200"/>
                  </a:lnTo>
                  <a:lnTo>
                    <a:pt x="725641" y="1739900"/>
                  </a:lnTo>
                  <a:close/>
                </a:path>
                <a:path w="2077720" h="2222500">
                  <a:moveTo>
                    <a:pt x="800360" y="1739900"/>
                  </a:moveTo>
                  <a:lnTo>
                    <a:pt x="729746" y="1739900"/>
                  </a:lnTo>
                  <a:lnTo>
                    <a:pt x="728395" y="1727200"/>
                  </a:lnTo>
                  <a:lnTo>
                    <a:pt x="800451" y="1727200"/>
                  </a:lnTo>
                  <a:lnTo>
                    <a:pt x="800360" y="1739900"/>
                  </a:lnTo>
                  <a:close/>
                </a:path>
                <a:path w="2077720" h="2222500">
                  <a:moveTo>
                    <a:pt x="813267" y="1739900"/>
                  </a:moveTo>
                  <a:lnTo>
                    <a:pt x="807225" y="1739900"/>
                  </a:lnTo>
                  <a:lnTo>
                    <a:pt x="806754" y="1727200"/>
                  </a:lnTo>
                  <a:lnTo>
                    <a:pt x="814232" y="1727200"/>
                  </a:lnTo>
                  <a:lnTo>
                    <a:pt x="813267" y="1739900"/>
                  </a:lnTo>
                  <a:close/>
                </a:path>
                <a:path w="2077720" h="2222500">
                  <a:moveTo>
                    <a:pt x="856251" y="1739900"/>
                  </a:moveTo>
                  <a:lnTo>
                    <a:pt x="821682" y="1739900"/>
                  </a:lnTo>
                  <a:lnTo>
                    <a:pt x="819416" y="1727200"/>
                  </a:lnTo>
                  <a:lnTo>
                    <a:pt x="859147" y="1727200"/>
                  </a:lnTo>
                  <a:lnTo>
                    <a:pt x="856251" y="1739900"/>
                  </a:lnTo>
                  <a:close/>
                </a:path>
                <a:path w="2077720" h="2222500">
                  <a:moveTo>
                    <a:pt x="877249" y="1739900"/>
                  </a:moveTo>
                  <a:lnTo>
                    <a:pt x="869521" y="1739900"/>
                  </a:lnTo>
                  <a:lnTo>
                    <a:pt x="869742" y="1727200"/>
                  </a:lnTo>
                  <a:lnTo>
                    <a:pt x="878640" y="1727200"/>
                  </a:lnTo>
                  <a:lnTo>
                    <a:pt x="877249" y="1739900"/>
                  </a:lnTo>
                  <a:close/>
                </a:path>
                <a:path w="2077720" h="2222500">
                  <a:moveTo>
                    <a:pt x="899019" y="1739900"/>
                  </a:moveTo>
                  <a:lnTo>
                    <a:pt x="885624" y="1739900"/>
                  </a:lnTo>
                  <a:lnTo>
                    <a:pt x="884954" y="1727200"/>
                  </a:lnTo>
                  <a:lnTo>
                    <a:pt x="899479" y="1727200"/>
                  </a:lnTo>
                  <a:lnTo>
                    <a:pt x="899019" y="1739900"/>
                  </a:lnTo>
                  <a:close/>
                </a:path>
                <a:path w="2077720" h="2222500">
                  <a:moveTo>
                    <a:pt x="917008" y="1739900"/>
                  </a:moveTo>
                  <a:lnTo>
                    <a:pt x="909053" y="1739900"/>
                  </a:lnTo>
                  <a:lnTo>
                    <a:pt x="908632" y="1727200"/>
                  </a:lnTo>
                  <a:lnTo>
                    <a:pt x="917843" y="1727200"/>
                  </a:lnTo>
                  <a:lnTo>
                    <a:pt x="917008" y="1739900"/>
                  </a:lnTo>
                  <a:close/>
                </a:path>
                <a:path w="2077720" h="2222500">
                  <a:moveTo>
                    <a:pt x="948221" y="1739900"/>
                  </a:moveTo>
                  <a:lnTo>
                    <a:pt x="921056" y="1739900"/>
                  </a:lnTo>
                  <a:lnTo>
                    <a:pt x="919716" y="1727200"/>
                  </a:lnTo>
                  <a:lnTo>
                    <a:pt x="948959" y="1727200"/>
                  </a:lnTo>
                  <a:lnTo>
                    <a:pt x="948221" y="1739900"/>
                  </a:lnTo>
                  <a:close/>
                </a:path>
                <a:path w="2077720" h="2222500">
                  <a:moveTo>
                    <a:pt x="959663" y="1739900"/>
                  </a:moveTo>
                  <a:lnTo>
                    <a:pt x="954189" y="1739900"/>
                  </a:lnTo>
                  <a:lnTo>
                    <a:pt x="953712" y="1727200"/>
                  </a:lnTo>
                  <a:lnTo>
                    <a:pt x="960219" y="1727200"/>
                  </a:lnTo>
                  <a:lnTo>
                    <a:pt x="959663" y="1739900"/>
                  </a:lnTo>
                  <a:close/>
                </a:path>
                <a:path w="2077720" h="2222500">
                  <a:moveTo>
                    <a:pt x="989059" y="1739900"/>
                  </a:moveTo>
                  <a:lnTo>
                    <a:pt x="973075" y="1739900"/>
                  </a:lnTo>
                  <a:lnTo>
                    <a:pt x="967981" y="1727200"/>
                  </a:lnTo>
                  <a:lnTo>
                    <a:pt x="987951" y="1727200"/>
                  </a:lnTo>
                  <a:lnTo>
                    <a:pt x="989059" y="1739900"/>
                  </a:lnTo>
                  <a:close/>
                </a:path>
                <a:path w="2077720" h="2222500">
                  <a:moveTo>
                    <a:pt x="994067" y="1739900"/>
                  </a:moveTo>
                  <a:lnTo>
                    <a:pt x="989218" y="1739900"/>
                  </a:lnTo>
                  <a:lnTo>
                    <a:pt x="989309" y="1727200"/>
                  </a:lnTo>
                  <a:lnTo>
                    <a:pt x="993550" y="1727200"/>
                  </a:lnTo>
                  <a:lnTo>
                    <a:pt x="994067" y="1739900"/>
                  </a:lnTo>
                  <a:close/>
                </a:path>
                <a:path w="2077720" h="2222500">
                  <a:moveTo>
                    <a:pt x="1010920" y="1739900"/>
                  </a:moveTo>
                  <a:lnTo>
                    <a:pt x="998763" y="1739900"/>
                  </a:lnTo>
                  <a:lnTo>
                    <a:pt x="998115" y="1727200"/>
                  </a:lnTo>
                  <a:lnTo>
                    <a:pt x="1011851" y="1727200"/>
                  </a:lnTo>
                  <a:lnTo>
                    <a:pt x="1010920" y="1739900"/>
                  </a:lnTo>
                  <a:close/>
                </a:path>
                <a:path w="2077720" h="2222500">
                  <a:moveTo>
                    <a:pt x="1030737" y="1739900"/>
                  </a:moveTo>
                  <a:lnTo>
                    <a:pt x="1017041" y="1739900"/>
                  </a:lnTo>
                  <a:lnTo>
                    <a:pt x="1018881" y="1727200"/>
                  </a:lnTo>
                  <a:lnTo>
                    <a:pt x="1027551" y="1727200"/>
                  </a:lnTo>
                  <a:lnTo>
                    <a:pt x="1030737" y="1739900"/>
                  </a:lnTo>
                  <a:close/>
                </a:path>
                <a:path w="2077720" h="2222500">
                  <a:moveTo>
                    <a:pt x="1050997" y="1739900"/>
                  </a:moveTo>
                  <a:lnTo>
                    <a:pt x="1033292" y="1739900"/>
                  </a:lnTo>
                  <a:lnTo>
                    <a:pt x="1034314" y="1727200"/>
                  </a:lnTo>
                  <a:lnTo>
                    <a:pt x="1052166" y="1727200"/>
                  </a:lnTo>
                  <a:lnTo>
                    <a:pt x="1050997" y="1739900"/>
                  </a:lnTo>
                  <a:close/>
                </a:path>
                <a:path w="2077720" h="2222500">
                  <a:moveTo>
                    <a:pt x="1063988" y="1739900"/>
                  </a:moveTo>
                  <a:lnTo>
                    <a:pt x="1061615" y="1739900"/>
                  </a:lnTo>
                  <a:lnTo>
                    <a:pt x="1061371" y="1727200"/>
                  </a:lnTo>
                  <a:lnTo>
                    <a:pt x="1063988" y="1739900"/>
                  </a:lnTo>
                  <a:close/>
                </a:path>
                <a:path w="2077720" h="2222500">
                  <a:moveTo>
                    <a:pt x="1082868" y="1739900"/>
                  </a:moveTo>
                  <a:lnTo>
                    <a:pt x="1065556" y="1739900"/>
                  </a:lnTo>
                  <a:lnTo>
                    <a:pt x="1066180" y="1727200"/>
                  </a:lnTo>
                  <a:lnTo>
                    <a:pt x="1083521" y="1727200"/>
                  </a:lnTo>
                  <a:lnTo>
                    <a:pt x="1082868" y="1739900"/>
                  </a:lnTo>
                  <a:close/>
                </a:path>
                <a:path w="2077720" h="2222500">
                  <a:moveTo>
                    <a:pt x="1187546" y="1739900"/>
                  </a:moveTo>
                  <a:lnTo>
                    <a:pt x="1089080" y="1739900"/>
                  </a:lnTo>
                  <a:lnTo>
                    <a:pt x="1086809" y="1727200"/>
                  </a:lnTo>
                  <a:lnTo>
                    <a:pt x="1186990" y="1727200"/>
                  </a:lnTo>
                  <a:lnTo>
                    <a:pt x="1187546" y="1739900"/>
                  </a:lnTo>
                  <a:close/>
                </a:path>
                <a:path w="2077720" h="2222500">
                  <a:moveTo>
                    <a:pt x="1252210" y="1739900"/>
                  </a:moveTo>
                  <a:lnTo>
                    <a:pt x="1191686" y="1739900"/>
                  </a:lnTo>
                  <a:lnTo>
                    <a:pt x="1193724" y="1727200"/>
                  </a:lnTo>
                  <a:lnTo>
                    <a:pt x="1250733" y="1727200"/>
                  </a:lnTo>
                  <a:lnTo>
                    <a:pt x="1252210" y="1739900"/>
                  </a:lnTo>
                  <a:close/>
                </a:path>
                <a:path w="2077720" h="2222500">
                  <a:moveTo>
                    <a:pt x="1264895" y="1739900"/>
                  </a:moveTo>
                  <a:lnTo>
                    <a:pt x="1256241" y="1739900"/>
                  </a:lnTo>
                  <a:lnTo>
                    <a:pt x="1257479" y="1727200"/>
                  </a:lnTo>
                  <a:lnTo>
                    <a:pt x="1264083" y="1727200"/>
                  </a:lnTo>
                  <a:lnTo>
                    <a:pt x="1264895" y="1739900"/>
                  </a:lnTo>
                  <a:close/>
                </a:path>
                <a:path w="2077720" h="2222500">
                  <a:moveTo>
                    <a:pt x="1285030" y="1739900"/>
                  </a:moveTo>
                  <a:lnTo>
                    <a:pt x="1268597" y="1739900"/>
                  </a:lnTo>
                  <a:lnTo>
                    <a:pt x="1269085" y="1727200"/>
                  </a:lnTo>
                  <a:lnTo>
                    <a:pt x="1283792" y="1727200"/>
                  </a:lnTo>
                  <a:lnTo>
                    <a:pt x="1285030" y="1739900"/>
                  </a:lnTo>
                  <a:close/>
                </a:path>
                <a:path w="2077720" h="2222500">
                  <a:moveTo>
                    <a:pt x="1334283" y="1739900"/>
                  </a:moveTo>
                  <a:lnTo>
                    <a:pt x="1287591" y="1739900"/>
                  </a:lnTo>
                  <a:lnTo>
                    <a:pt x="1287801" y="1727200"/>
                  </a:lnTo>
                  <a:lnTo>
                    <a:pt x="1333970" y="1727200"/>
                  </a:lnTo>
                  <a:lnTo>
                    <a:pt x="1334283" y="1739900"/>
                  </a:lnTo>
                  <a:close/>
                </a:path>
                <a:path w="2077720" h="2222500">
                  <a:moveTo>
                    <a:pt x="1345690" y="1739900"/>
                  </a:moveTo>
                  <a:lnTo>
                    <a:pt x="1341840" y="1739900"/>
                  </a:lnTo>
                  <a:lnTo>
                    <a:pt x="1341596" y="1727200"/>
                  </a:lnTo>
                  <a:lnTo>
                    <a:pt x="1345366" y="1727200"/>
                  </a:lnTo>
                  <a:lnTo>
                    <a:pt x="1345690" y="1739900"/>
                  </a:lnTo>
                  <a:close/>
                </a:path>
                <a:path w="2077720" h="2222500">
                  <a:moveTo>
                    <a:pt x="1351459" y="1739900"/>
                  </a:moveTo>
                  <a:lnTo>
                    <a:pt x="1349165" y="1739900"/>
                  </a:lnTo>
                  <a:lnTo>
                    <a:pt x="1348404" y="1727200"/>
                  </a:lnTo>
                  <a:lnTo>
                    <a:pt x="1354060" y="1727200"/>
                  </a:lnTo>
                  <a:lnTo>
                    <a:pt x="1351459" y="1739900"/>
                  </a:lnTo>
                  <a:close/>
                </a:path>
                <a:path w="2077720" h="2222500">
                  <a:moveTo>
                    <a:pt x="1376682" y="1739900"/>
                  </a:moveTo>
                  <a:lnTo>
                    <a:pt x="1358193" y="1739900"/>
                  </a:lnTo>
                  <a:lnTo>
                    <a:pt x="1356541" y="1727200"/>
                  </a:lnTo>
                  <a:lnTo>
                    <a:pt x="1377306" y="1727200"/>
                  </a:lnTo>
                  <a:lnTo>
                    <a:pt x="1376682" y="1739900"/>
                  </a:lnTo>
                  <a:close/>
                </a:path>
                <a:path w="2077720" h="2222500">
                  <a:moveTo>
                    <a:pt x="1383762" y="1739900"/>
                  </a:moveTo>
                  <a:lnTo>
                    <a:pt x="1381593" y="1739900"/>
                  </a:lnTo>
                  <a:lnTo>
                    <a:pt x="1379265" y="1727200"/>
                  </a:lnTo>
                  <a:lnTo>
                    <a:pt x="1383104" y="1727200"/>
                  </a:lnTo>
                  <a:lnTo>
                    <a:pt x="1383762" y="1739900"/>
                  </a:lnTo>
                  <a:close/>
                </a:path>
                <a:path w="2077720" h="2222500">
                  <a:moveTo>
                    <a:pt x="1402194" y="1739900"/>
                  </a:moveTo>
                  <a:lnTo>
                    <a:pt x="1398384" y="1739900"/>
                  </a:lnTo>
                  <a:lnTo>
                    <a:pt x="1397822" y="1727200"/>
                  </a:lnTo>
                  <a:lnTo>
                    <a:pt x="1402131" y="1727200"/>
                  </a:lnTo>
                  <a:lnTo>
                    <a:pt x="1402194" y="1739900"/>
                  </a:lnTo>
                  <a:close/>
                </a:path>
                <a:path w="2077720" h="2222500">
                  <a:moveTo>
                    <a:pt x="1416384" y="1739900"/>
                  </a:moveTo>
                  <a:lnTo>
                    <a:pt x="1404533" y="1739900"/>
                  </a:lnTo>
                  <a:lnTo>
                    <a:pt x="1406771" y="1727200"/>
                  </a:lnTo>
                  <a:lnTo>
                    <a:pt x="1416458" y="1727200"/>
                  </a:lnTo>
                  <a:lnTo>
                    <a:pt x="1416384" y="1739900"/>
                  </a:lnTo>
                  <a:close/>
                </a:path>
                <a:path w="2077720" h="2222500">
                  <a:moveTo>
                    <a:pt x="1436530" y="1739900"/>
                  </a:moveTo>
                  <a:lnTo>
                    <a:pt x="1425810" y="1739900"/>
                  </a:lnTo>
                  <a:lnTo>
                    <a:pt x="1425242" y="1727200"/>
                  </a:lnTo>
                  <a:lnTo>
                    <a:pt x="1437155" y="1727200"/>
                  </a:lnTo>
                  <a:lnTo>
                    <a:pt x="1436530" y="1739900"/>
                  </a:lnTo>
                  <a:close/>
                </a:path>
                <a:path w="2077720" h="2222500">
                  <a:moveTo>
                    <a:pt x="1437927" y="1739900"/>
                  </a:moveTo>
                  <a:lnTo>
                    <a:pt x="1437155" y="1727200"/>
                  </a:lnTo>
                  <a:lnTo>
                    <a:pt x="1438688" y="1727200"/>
                  </a:lnTo>
                  <a:lnTo>
                    <a:pt x="1437927" y="1739900"/>
                  </a:lnTo>
                  <a:close/>
                </a:path>
                <a:path w="2077720" h="2222500">
                  <a:moveTo>
                    <a:pt x="1447245" y="1739900"/>
                  </a:moveTo>
                  <a:lnTo>
                    <a:pt x="1439960" y="1739900"/>
                  </a:lnTo>
                  <a:lnTo>
                    <a:pt x="1439733" y="1727200"/>
                  </a:lnTo>
                  <a:lnTo>
                    <a:pt x="1444894" y="1727200"/>
                  </a:lnTo>
                  <a:lnTo>
                    <a:pt x="1447245" y="1739900"/>
                  </a:lnTo>
                  <a:close/>
                </a:path>
                <a:path w="2077720" h="2222500">
                  <a:moveTo>
                    <a:pt x="1451231" y="1739900"/>
                  </a:moveTo>
                  <a:lnTo>
                    <a:pt x="1447245" y="1739900"/>
                  </a:lnTo>
                  <a:lnTo>
                    <a:pt x="1450419" y="1727200"/>
                  </a:lnTo>
                  <a:lnTo>
                    <a:pt x="1450868" y="1727200"/>
                  </a:lnTo>
                  <a:lnTo>
                    <a:pt x="1451231" y="1739900"/>
                  </a:lnTo>
                  <a:close/>
                </a:path>
                <a:path w="2077720" h="2222500">
                  <a:moveTo>
                    <a:pt x="1462088" y="1739900"/>
                  </a:moveTo>
                  <a:lnTo>
                    <a:pt x="1460583" y="1739900"/>
                  </a:lnTo>
                  <a:lnTo>
                    <a:pt x="1456307" y="1727200"/>
                  </a:lnTo>
                  <a:lnTo>
                    <a:pt x="1462797" y="1727200"/>
                  </a:lnTo>
                  <a:lnTo>
                    <a:pt x="1462088" y="1739900"/>
                  </a:lnTo>
                  <a:close/>
                </a:path>
                <a:path w="2077720" h="2222500">
                  <a:moveTo>
                    <a:pt x="1466895" y="1738200"/>
                  </a:moveTo>
                  <a:lnTo>
                    <a:pt x="1466994" y="1727200"/>
                  </a:lnTo>
                  <a:lnTo>
                    <a:pt x="1469163" y="1727200"/>
                  </a:lnTo>
                  <a:lnTo>
                    <a:pt x="1466895" y="1738200"/>
                  </a:lnTo>
                  <a:close/>
                </a:path>
                <a:path w="2077720" h="2222500">
                  <a:moveTo>
                    <a:pt x="1534309" y="1739900"/>
                  </a:moveTo>
                  <a:lnTo>
                    <a:pt x="1480928" y="1739900"/>
                  </a:lnTo>
                  <a:lnTo>
                    <a:pt x="1479633" y="1727200"/>
                  </a:lnTo>
                  <a:lnTo>
                    <a:pt x="1532526" y="1727200"/>
                  </a:lnTo>
                  <a:lnTo>
                    <a:pt x="1534309" y="1739900"/>
                  </a:lnTo>
                  <a:close/>
                </a:path>
                <a:path w="2077720" h="2222500">
                  <a:moveTo>
                    <a:pt x="1549101" y="1739900"/>
                  </a:moveTo>
                  <a:lnTo>
                    <a:pt x="1537971" y="1739900"/>
                  </a:lnTo>
                  <a:lnTo>
                    <a:pt x="1540345" y="1727200"/>
                  </a:lnTo>
                  <a:lnTo>
                    <a:pt x="1549430" y="1727200"/>
                  </a:lnTo>
                  <a:lnTo>
                    <a:pt x="1549101" y="1739900"/>
                  </a:lnTo>
                  <a:close/>
                </a:path>
                <a:path w="2077720" h="2222500">
                  <a:moveTo>
                    <a:pt x="1558356" y="1739900"/>
                  </a:moveTo>
                  <a:lnTo>
                    <a:pt x="1551940" y="1739900"/>
                  </a:lnTo>
                  <a:lnTo>
                    <a:pt x="1552360" y="1727200"/>
                  </a:lnTo>
                  <a:lnTo>
                    <a:pt x="1559702" y="1727200"/>
                  </a:lnTo>
                  <a:lnTo>
                    <a:pt x="1558356" y="1739900"/>
                  </a:lnTo>
                  <a:close/>
                </a:path>
                <a:path w="2077720" h="2222500">
                  <a:moveTo>
                    <a:pt x="1564585" y="1739900"/>
                  </a:moveTo>
                  <a:lnTo>
                    <a:pt x="1563177" y="1727200"/>
                  </a:lnTo>
                  <a:lnTo>
                    <a:pt x="1566175" y="1727200"/>
                  </a:lnTo>
                  <a:lnTo>
                    <a:pt x="1564585" y="1739900"/>
                  </a:lnTo>
                  <a:close/>
                </a:path>
                <a:path w="2077720" h="2222500">
                  <a:moveTo>
                    <a:pt x="1573295" y="1739900"/>
                  </a:moveTo>
                  <a:lnTo>
                    <a:pt x="1566169" y="1739900"/>
                  </a:lnTo>
                  <a:lnTo>
                    <a:pt x="1567015" y="1727200"/>
                  </a:lnTo>
                  <a:lnTo>
                    <a:pt x="1571388" y="1727200"/>
                  </a:lnTo>
                  <a:lnTo>
                    <a:pt x="1573295" y="1739900"/>
                  </a:lnTo>
                  <a:close/>
                </a:path>
                <a:path w="2077720" h="2222500">
                  <a:moveTo>
                    <a:pt x="1609716" y="1739900"/>
                  </a:moveTo>
                  <a:lnTo>
                    <a:pt x="1576277" y="1739900"/>
                  </a:lnTo>
                  <a:lnTo>
                    <a:pt x="1576714" y="1727200"/>
                  </a:lnTo>
                  <a:lnTo>
                    <a:pt x="1606161" y="1727200"/>
                  </a:lnTo>
                  <a:lnTo>
                    <a:pt x="1609716" y="1739900"/>
                  </a:lnTo>
                  <a:close/>
                </a:path>
                <a:path w="2077720" h="2222500">
                  <a:moveTo>
                    <a:pt x="1644199" y="1739900"/>
                  </a:moveTo>
                  <a:lnTo>
                    <a:pt x="1615468" y="1739900"/>
                  </a:lnTo>
                  <a:lnTo>
                    <a:pt x="1621151" y="1727200"/>
                  </a:lnTo>
                  <a:lnTo>
                    <a:pt x="1645113" y="1727200"/>
                  </a:lnTo>
                  <a:lnTo>
                    <a:pt x="1644199" y="1739900"/>
                  </a:lnTo>
                  <a:close/>
                </a:path>
                <a:path w="2077720" h="2222500">
                  <a:moveTo>
                    <a:pt x="1665970" y="1739900"/>
                  </a:moveTo>
                  <a:lnTo>
                    <a:pt x="1654267" y="1739900"/>
                  </a:lnTo>
                  <a:lnTo>
                    <a:pt x="1654687" y="1727200"/>
                  </a:lnTo>
                  <a:lnTo>
                    <a:pt x="1666100" y="1727200"/>
                  </a:lnTo>
                  <a:lnTo>
                    <a:pt x="1665970" y="1739900"/>
                  </a:lnTo>
                  <a:close/>
                </a:path>
                <a:path w="2077720" h="2222500">
                  <a:moveTo>
                    <a:pt x="1672886" y="1739900"/>
                  </a:moveTo>
                  <a:lnTo>
                    <a:pt x="1666310" y="1739900"/>
                  </a:lnTo>
                  <a:lnTo>
                    <a:pt x="1666685" y="1727200"/>
                  </a:lnTo>
                  <a:lnTo>
                    <a:pt x="1669223" y="1727200"/>
                  </a:lnTo>
                  <a:lnTo>
                    <a:pt x="1672886" y="1739900"/>
                  </a:lnTo>
                  <a:close/>
                </a:path>
                <a:path w="2077720" h="2222500">
                  <a:moveTo>
                    <a:pt x="1684605" y="1739900"/>
                  </a:moveTo>
                  <a:lnTo>
                    <a:pt x="1679183" y="1739900"/>
                  </a:lnTo>
                  <a:lnTo>
                    <a:pt x="1677105" y="1727200"/>
                  </a:lnTo>
                  <a:lnTo>
                    <a:pt x="1684174" y="1727200"/>
                  </a:lnTo>
                  <a:lnTo>
                    <a:pt x="1684605" y="1739900"/>
                  </a:lnTo>
                  <a:close/>
                </a:path>
                <a:path w="2077720" h="2222500">
                  <a:moveTo>
                    <a:pt x="1812337" y="1739900"/>
                  </a:moveTo>
                  <a:lnTo>
                    <a:pt x="1692390" y="1739900"/>
                  </a:lnTo>
                  <a:lnTo>
                    <a:pt x="1694128" y="1727200"/>
                  </a:lnTo>
                  <a:lnTo>
                    <a:pt x="1811525" y="1727200"/>
                  </a:lnTo>
                  <a:lnTo>
                    <a:pt x="1812337" y="1739900"/>
                  </a:lnTo>
                  <a:close/>
                </a:path>
                <a:path w="2077720" h="2222500">
                  <a:moveTo>
                    <a:pt x="1833159" y="1739900"/>
                  </a:moveTo>
                  <a:lnTo>
                    <a:pt x="1823256" y="1739900"/>
                  </a:lnTo>
                  <a:lnTo>
                    <a:pt x="1823347" y="1727200"/>
                  </a:lnTo>
                  <a:lnTo>
                    <a:pt x="1833437" y="1727200"/>
                  </a:lnTo>
                  <a:lnTo>
                    <a:pt x="1833159" y="1739900"/>
                  </a:lnTo>
                  <a:close/>
                </a:path>
                <a:path w="2077720" h="2222500">
                  <a:moveTo>
                    <a:pt x="1841006" y="1739900"/>
                  </a:moveTo>
                  <a:lnTo>
                    <a:pt x="1837582" y="1739900"/>
                  </a:lnTo>
                  <a:lnTo>
                    <a:pt x="1835828" y="1727200"/>
                  </a:lnTo>
                  <a:lnTo>
                    <a:pt x="1841881" y="1727200"/>
                  </a:lnTo>
                  <a:lnTo>
                    <a:pt x="1841006" y="1739900"/>
                  </a:lnTo>
                  <a:close/>
                </a:path>
                <a:path w="2077720" h="2222500">
                  <a:moveTo>
                    <a:pt x="1466880" y="1739900"/>
                  </a:moveTo>
                  <a:lnTo>
                    <a:pt x="1466545" y="1739900"/>
                  </a:lnTo>
                  <a:lnTo>
                    <a:pt x="1466895" y="1738200"/>
                  </a:lnTo>
                  <a:lnTo>
                    <a:pt x="1466880" y="1739900"/>
                  </a:lnTo>
                  <a:close/>
                </a:path>
                <a:path w="2077720" h="2222500">
                  <a:moveTo>
                    <a:pt x="266087" y="1752124"/>
                  </a:moveTo>
                  <a:lnTo>
                    <a:pt x="261008" y="1739900"/>
                  </a:lnTo>
                  <a:lnTo>
                    <a:pt x="266228" y="1739900"/>
                  </a:lnTo>
                  <a:lnTo>
                    <a:pt x="266087" y="1752124"/>
                  </a:lnTo>
                  <a:close/>
                </a:path>
                <a:path w="2077720" h="2222500">
                  <a:moveTo>
                    <a:pt x="305015" y="1752600"/>
                  </a:moveTo>
                  <a:lnTo>
                    <a:pt x="285863" y="1752600"/>
                  </a:lnTo>
                  <a:lnTo>
                    <a:pt x="285120" y="1739900"/>
                  </a:lnTo>
                  <a:lnTo>
                    <a:pt x="303908" y="1739900"/>
                  </a:lnTo>
                  <a:lnTo>
                    <a:pt x="305015" y="1752600"/>
                  </a:lnTo>
                  <a:close/>
                </a:path>
                <a:path w="2077720" h="2222500">
                  <a:moveTo>
                    <a:pt x="327036" y="1752600"/>
                  </a:moveTo>
                  <a:lnTo>
                    <a:pt x="309144" y="1752600"/>
                  </a:lnTo>
                  <a:lnTo>
                    <a:pt x="308622" y="1739900"/>
                  </a:lnTo>
                  <a:lnTo>
                    <a:pt x="331221" y="1739900"/>
                  </a:lnTo>
                  <a:lnTo>
                    <a:pt x="327036" y="1752600"/>
                  </a:lnTo>
                  <a:close/>
                </a:path>
                <a:path w="2077720" h="2222500">
                  <a:moveTo>
                    <a:pt x="346066" y="1752600"/>
                  </a:moveTo>
                  <a:lnTo>
                    <a:pt x="333458" y="1752600"/>
                  </a:lnTo>
                  <a:lnTo>
                    <a:pt x="332811" y="1739900"/>
                  </a:lnTo>
                  <a:lnTo>
                    <a:pt x="346969" y="1739900"/>
                  </a:lnTo>
                  <a:lnTo>
                    <a:pt x="346066" y="1752600"/>
                  </a:lnTo>
                  <a:close/>
                </a:path>
                <a:path w="2077720" h="2222500">
                  <a:moveTo>
                    <a:pt x="364612" y="1752600"/>
                  </a:moveTo>
                  <a:lnTo>
                    <a:pt x="352653" y="1752600"/>
                  </a:lnTo>
                  <a:lnTo>
                    <a:pt x="351102" y="1739900"/>
                  </a:lnTo>
                  <a:lnTo>
                    <a:pt x="366114" y="1739900"/>
                  </a:lnTo>
                  <a:lnTo>
                    <a:pt x="364612" y="1752600"/>
                  </a:lnTo>
                  <a:close/>
                </a:path>
                <a:path w="2077720" h="2222500">
                  <a:moveTo>
                    <a:pt x="379619" y="1752600"/>
                  </a:moveTo>
                  <a:lnTo>
                    <a:pt x="369617" y="1752600"/>
                  </a:lnTo>
                  <a:lnTo>
                    <a:pt x="368805" y="1739900"/>
                  </a:lnTo>
                  <a:lnTo>
                    <a:pt x="380009" y="1739900"/>
                  </a:lnTo>
                  <a:lnTo>
                    <a:pt x="379619" y="1752600"/>
                  </a:lnTo>
                  <a:close/>
                </a:path>
                <a:path w="2077720" h="2222500">
                  <a:moveTo>
                    <a:pt x="411636" y="1752600"/>
                  </a:moveTo>
                  <a:lnTo>
                    <a:pt x="387139" y="1752600"/>
                  </a:lnTo>
                  <a:lnTo>
                    <a:pt x="384092" y="1739900"/>
                  </a:lnTo>
                  <a:lnTo>
                    <a:pt x="412822" y="1739900"/>
                  </a:lnTo>
                  <a:lnTo>
                    <a:pt x="411636" y="1752600"/>
                  </a:lnTo>
                  <a:close/>
                </a:path>
                <a:path w="2077720" h="2222500">
                  <a:moveTo>
                    <a:pt x="449993" y="1752600"/>
                  </a:moveTo>
                  <a:lnTo>
                    <a:pt x="415843" y="1752600"/>
                  </a:lnTo>
                  <a:lnTo>
                    <a:pt x="415945" y="1739900"/>
                  </a:lnTo>
                  <a:lnTo>
                    <a:pt x="450082" y="1739900"/>
                  </a:lnTo>
                  <a:lnTo>
                    <a:pt x="449993" y="1752600"/>
                  </a:lnTo>
                  <a:close/>
                </a:path>
                <a:path w="2077720" h="2222500">
                  <a:moveTo>
                    <a:pt x="461360" y="1752600"/>
                  </a:moveTo>
                  <a:lnTo>
                    <a:pt x="452116" y="1752600"/>
                  </a:lnTo>
                  <a:lnTo>
                    <a:pt x="454648" y="1739900"/>
                  </a:lnTo>
                  <a:lnTo>
                    <a:pt x="460605" y="1739900"/>
                  </a:lnTo>
                  <a:lnTo>
                    <a:pt x="461360" y="1752600"/>
                  </a:lnTo>
                  <a:close/>
                </a:path>
                <a:path w="2077720" h="2222500">
                  <a:moveTo>
                    <a:pt x="481983" y="1752600"/>
                  </a:moveTo>
                  <a:lnTo>
                    <a:pt x="461933" y="1752600"/>
                  </a:lnTo>
                  <a:lnTo>
                    <a:pt x="461279" y="1739900"/>
                  </a:lnTo>
                  <a:lnTo>
                    <a:pt x="481887" y="1739900"/>
                  </a:lnTo>
                  <a:lnTo>
                    <a:pt x="481983" y="1752600"/>
                  </a:lnTo>
                  <a:close/>
                </a:path>
                <a:path w="2077720" h="2222500">
                  <a:moveTo>
                    <a:pt x="496016" y="1752600"/>
                  </a:moveTo>
                  <a:lnTo>
                    <a:pt x="487525" y="1752600"/>
                  </a:lnTo>
                  <a:lnTo>
                    <a:pt x="486242" y="1739900"/>
                  </a:lnTo>
                  <a:lnTo>
                    <a:pt x="495531" y="1739900"/>
                  </a:lnTo>
                  <a:lnTo>
                    <a:pt x="496016" y="1752600"/>
                  </a:lnTo>
                  <a:close/>
                </a:path>
                <a:path w="2077720" h="2222500">
                  <a:moveTo>
                    <a:pt x="507731" y="1752600"/>
                  </a:moveTo>
                  <a:lnTo>
                    <a:pt x="497269" y="1752600"/>
                  </a:lnTo>
                  <a:lnTo>
                    <a:pt x="499932" y="1739900"/>
                  </a:lnTo>
                  <a:lnTo>
                    <a:pt x="510965" y="1739900"/>
                  </a:lnTo>
                  <a:lnTo>
                    <a:pt x="507731" y="1752600"/>
                  </a:lnTo>
                  <a:close/>
                </a:path>
                <a:path w="2077720" h="2222500">
                  <a:moveTo>
                    <a:pt x="540810" y="1752600"/>
                  </a:moveTo>
                  <a:lnTo>
                    <a:pt x="512452" y="1752600"/>
                  </a:lnTo>
                  <a:lnTo>
                    <a:pt x="510965" y="1739900"/>
                  </a:lnTo>
                  <a:lnTo>
                    <a:pt x="542536" y="1739900"/>
                  </a:lnTo>
                  <a:lnTo>
                    <a:pt x="540810" y="1752600"/>
                  </a:lnTo>
                  <a:close/>
                </a:path>
                <a:path w="2077720" h="2222500">
                  <a:moveTo>
                    <a:pt x="606256" y="1752600"/>
                  </a:moveTo>
                  <a:lnTo>
                    <a:pt x="553744" y="1752600"/>
                  </a:lnTo>
                  <a:lnTo>
                    <a:pt x="552950" y="1739900"/>
                  </a:lnTo>
                  <a:lnTo>
                    <a:pt x="607829" y="1739900"/>
                  </a:lnTo>
                  <a:lnTo>
                    <a:pt x="606256" y="1752600"/>
                  </a:lnTo>
                  <a:close/>
                </a:path>
                <a:path w="2077720" h="2222500">
                  <a:moveTo>
                    <a:pt x="625738" y="1752600"/>
                  </a:moveTo>
                  <a:lnTo>
                    <a:pt x="613712" y="1752600"/>
                  </a:lnTo>
                  <a:lnTo>
                    <a:pt x="612877" y="1739900"/>
                  </a:lnTo>
                  <a:lnTo>
                    <a:pt x="626516" y="1739900"/>
                  </a:lnTo>
                  <a:lnTo>
                    <a:pt x="625738" y="1752600"/>
                  </a:lnTo>
                  <a:close/>
                </a:path>
                <a:path w="2077720" h="2222500">
                  <a:moveTo>
                    <a:pt x="643488" y="1752600"/>
                  </a:moveTo>
                  <a:lnTo>
                    <a:pt x="629810" y="1752600"/>
                  </a:lnTo>
                  <a:lnTo>
                    <a:pt x="630480" y="1739900"/>
                  </a:lnTo>
                  <a:lnTo>
                    <a:pt x="642160" y="1739900"/>
                  </a:lnTo>
                  <a:lnTo>
                    <a:pt x="643488" y="1752600"/>
                  </a:lnTo>
                  <a:close/>
                </a:path>
                <a:path w="2077720" h="2222500">
                  <a:moveTo>
                    <a:pt x="654487" y="1752600"/>
                  </a:moveTo>
                  <a:lnTo>
                    <a:pt x="648292" y="1752600"/>
                  </a:lnTo>
                  <a:lnTo>
                    <a:pt x="649661" y="1739900"/>
                  </a:lnTo>
                  <a:lnTo>
                    <a:pt x="655651" y="1739900"/>
                  </a:lnTo>
                  <a:lnTo>
                    <a:pt x="654487" y="1752600"/>
                  </a:lnTo>
                  <a:close/>
                </a:path>
                <a:path w="2077720" h="2222500">
                  <a:moveTo>
                    <a:pt x="678858" y="1752600"/>
                  </a:moveTo>
                  <a:lnTo>
                    <a:pt x="666133" y="1752600"/>
                  </a:lnTo>
                  <a:lnTo>
                    <a:pt x="665594" y="1739900"/>
                  </a:lnTo>
                  <a:lnTo>
                    <a:pt x="677836" y="1739900"/>
                  </a:lnTo>
                  <a:lnTo>
                    <a:pt x="678858" y="1752600"/>
                  </a:lnTo>
                  <a:close/>
                </a:path>
                <a:path w="2077720" h="2222500">
                  <a:moveTo>
                    <a:pt x="705233" y="1752600"/>
                  </a:moveTo>
                  <a:lnTo>
                    <a:pt x="684809" y="1752600"/>
                  </a:lnTo>
                  <a:lnTo>
                    <a:pt x="683912" y="1739900"/>
                  </a:lnTo>
                  <a:lnTo>
                    <a:pt x="705574" y="1739900"/>
                  </a:lnTo>
                  <a:lnTo>
                    <a:pt x="705233" y="1752600"/>
                  </a:lnTo>
                  <a:close/>
                </a:path>
                <a:path w="2077720" h="2222500">
                  <a:moveTo>
                    <a:pt x="734192" y="1752600"/>
                  </a:moveTo>
                  <a:lnTo>
                    <a:pt x="710270" y="1752600"/>
                  </a:lnTo>
                  <a:lnTo>
                    <a:pt x="709072" y="1739900"/>
                  </a:lnTo>
                  <a:lnTo>
                    <a:pt x="734459" y="1739900"/>
                  </a:lnTo>
                  <a:lnTo>
                    <a:pt x="734192" y="1752600"/>
                  </a:lnTo>
                  <a:close/>
                </a:path>
                <a:path w="2077720" h="2222500">
                  <a:moveTo>
                    <a:pt x="757808" y="1752600"/>
                  </a:moveTo>
                  <a:lnTo>
                    <a:pt x="741835" y="1752600"/>
                  </a:lnTo>
                  <a:lnTo>
                    <a:pt x="741642" y="1739900"/>
                  </a:lnTo>
                  <a:lnTo>
                    <a:pt x="756996" y="1739900"/>
                  </a:lnTo>
                  <a:lnTo>
                    <a:pt x="757803" y="1751706"/>
                  </a:lnTo>
                  <a:lnTo>
                    <a:pt x="757808" y="1752600"/>
                  </a:lnTo>
                  <a:close/>
                </a:path>
                <a:path w="2077720" h="2222500">
                  <a:moveTo>
                    <a:pt x="782014" y="1752600"/>
                  </a:moveTo>
                  <a:lnTo>
                    <a:pt x="757865" y="1752600"/>
                  </a:lnTo>
                  <a:lnTo>
                    <a:pt x="757917" y="1752124"/>
                  </a:lnTo>
                  <a:lnTo>
                    <a:pt x="760721" y="1739900"/>
                  </a:lnTo>
                  <a:lnTo>
                    <a:pt x="783371" y="1739900"/>
                  </a:lnTo>
                  <a:lnTo>
                    <a:pt x="782014" y="1752600"/>
                  </a:lnTo>
                  <a:close/>
                </a:path>
                <a:path w="2077720" h="2222500">
                  <a:moveTo>
                    <a:pt x="809996" y="1752600"/>
                  </a:moveTo>
                  <a:lnTo>
                    <a:pt x="789929" y="1752600"/>
                  </a:lnTo>
                  <a:lnTo>
                    <a:pt x="789827" y="1739900"/>
                  </a:lnTo>
                  <a:lnTo>
                    <a:pt x="811104" y="1739900"/>
                  </a:lnTo>
                  <a:lnTo>
                    <a:pt x="809996" y="1752600"/>
                  </a:lnTo>
                  <a:close/>
                </a:path>
                <a:path w="2077720" h="2222500">
                  <a:moveTo>
                    <a:pt x="823573" y="1752600"/>
                  </a:moveTo>
                  <a:lnTo>
                    <a:pt x="814181" y="1752600"/>
                  </a:lnTo>
                  <a:lnTo>
                    <a:pt x="812165" y="1739900"/>
                  </a:lnTo>
                  <a:lnTo>
                    <a:pt x="822874" y="1739900"/>
                  </a:lnTo>
                  <a:lnTo>
                    <a:pt x="823573" y="1752600"/>
                  </a:lnTo>
                  <a:close/>
                </a:path>
                <a:path w="2077720" h="2222500">
                  <a:moveTo>
                    <a:pt x="866489" y="1752600"/>
                  </a:moveTo>
                  <a:lnTo>
                    <a:pt x="826276" y="1752600"/>
                  </a:lnTo>
                  <a:lnTo>
                    <a:pt x="826736" y="1739900"/>
                  </a:lnTo>
                  <a:lnTo>
                    <a:pt x="866000" y="1739900"/>
                  </a:lnTo>
                  <a:lnTo>
                    <a:pt x="866489" y="1752600"/>
                  </a:lnTo>
                  <a:close/>
                </a:path>
                <a:path w="2077720" h="2222500">
                  <a:moveTo>
                    <a:pt x="896067" y="1752600"/>
                  </a:moveTo>
                  <a:lnTo>
                    <a:pt x="870713" y="1752600"/>
                  </a:lnTo>
                  <a:lnTo>
                    <a:pt x="872701" y="1739900"/>
                  </a:lnTo>
                  <a:lnTo>
                    <a:pt x="895885" y="1739900"/>
                  </a:lnTo>
                  <a:lnTo>
                    <a:pt x="896067" y="1752600"/>
                  </a:lnTo>
                  <a:close/>
                </a:path>
                <a:path w="2077720" h="2222500">
                  <a:moveTo>
                    <a:pt x="909081" y="1752600"/>
                  </a:moveTo>
                  <a:lnTo>
                    <a:pt x="898633" y="1752600"/>
                  </a:lnTo>
                  <a:lnTo>
                    <a:pt x="898991" y="1739900"/>
                  </a:lnTo>
                  <a:lnTo>
                    <a:pt x="906253" y="1739900"/>
                  </a:lnTo>
                  <a:lnTo>
                    <a:pt x="909081" y="1752600"/>
                  </a:lnTo>
                  <a:close/>
                </a:path>
                <a:path w="2077720" h="2222500">
                  <a:moveTo>
                    <a:pt x="921414" y="1752600"/>
                  </a:moveTo>
                  <a:lnTo>
                    <a:pt x="917286" y="1752600"/>
                  </a:lnTo>
                  <a:lnTo>
                    <a:pt x="917434" y="1739900"/>
                  </a:lnTo>
                  <a:lnTo>
                    <a:pt x="919205" y="1739900"/>
                  </a:lnTo>
                  <a:lnTo>
                    <a:pt x="921414" y="1752600"/>
                  </a:lnTo>
                  <a:close/>
                </a:path>
                <a:path w="2077720" h="2222500">
                  <a:moveTo>
                    <a:pt x="959827" y="1752600"/>
                  </a:moveTo>
                  <a:lnTo>
                    <a:pt x="921414" y="1752600"/>
                  </a:lnTo>
                  <a:lnTo>
                    <a:pt x="922851" y="1739900"/>
                  </a:lnTo>
                  <a:lnTo>
                    <a:pt x="960582" y="1739900"/>
                  </a:lnTo>
                  <a:lnTo>
                    <a:pt x="959827" y="1752600"/>
                  </a:lnTo>
                  <a:close/>
                </a:path>
                <a:path w="2077720" h="2222500">
                  <a:moveTo>
                    <a:pt x="968259" y="1752600"/>
                  </a:moveTo>
                  <a:lnTo>
                    <a:pt x="962360" y="1752600"/>
                  </a:lnTo>
                  <a:lnTo>
                    <a:pt x="963904" y="1739900"/>
                  </a:lnTo>
                  <a:lnTo>
                    <a:pt x="966902" y="1739900"/>
                  </a:lnTo>
                  <a:lnTo>
                    <a:pt x="968259" y="1752600"/>
                  </a:lnTo>
                  <a:close/>
                </a:path>
                <a:path w="2077720" h="2222500">
                  <a:moveTo>
                    <a:pt x="1003203" y="1752600"/>
                  </a:moveTo>
                  <a:lnTo>
                    <a:pt x="973869" y="1752600"/>
                  </a:lnTo>
                  <a:lnTo>
                    <a:pt x="974057" y="1739900"/>
                  </a:lnTo>
                  <a:lnTo>
                    <a:pt x="1003118" y="1739900"/>
                  </a:lnTo>
                  <a:lnTo>
                    <a:pt x="1003203" y="1752600"/>
                  </a:lnTo>
                  <a:close/>
                </a:path>
                <a:path w="2077720" h="2222500">
                  <a:moveTo>
                    <a:pt x="1057299" y="1752600"/>
                  </a:moveTo>
                  <a:lnTo>
                    <a:pt x="1010982" y="1752600"/>
                  </a:lnTo>
                  <a:lnTo>
                    <a:pt x="1010988" y="1739900"/>
                  </a:lnTo>
                  <a:lnTo>
                    <a:pt x="1055863" y="1739900"/>
                  </a:lnTo>
                  <a:lnTo>
                    <a:pt x="1057299" y="1752600"/>
                  </a:lnTo>
                  <a:close/>
                </a:path>
                <a:path w="2077720" h="2222500">
                  <a:moveTo>
                    <a:pt x="1078593" y="1752600"/>
                  </a:moveTo>
                  <a:lnTo>
                    <a:pt x="1059207" y="1752600"/>
                  </a:lnTo>
                  <a:lnTo>
                    <a:pt x="1063057" y="1739900"/>
                  </a:lnTo>
                  <a:lnTo>
                    <a:pt x="1077031" y="1739900"/>
                  </a:lnTo>
                  <a:lnTo>
                    <a:pt x="1078593" y="1752600"/>
                  </a:lnTo>
                  <a:close/>
                </a:path>
                <a:path w="2077720" h="2222500">
                  <a:moveTo>
                    <a:pt x="1090897" y="1752600"/>
                  </a:moveTo>
                  <a:lnTo>
                    <a:pt x="1082460" y="1752600"/>
                  </a:lnTo>
                  <a:lnTo>
                    <a:pt x="1083107" y="1739900"/>
                  </a:lnTo>
                  <a:lnTo>
                    <a:pt x="1090102" y="1739900"/>
                  </a:lnTo>
                  <a:lnTo>
                    <a:pt x="1090897" y="1752600"/>
                  </a:lnTo>
                  <a:close/>
                </a:path>
                <a:path w="2077720" h="2222500">
                  <a:moveTo>
                    <a:pt x="1104633" y="1752600"/>
                  </a:moveTo>
                  <a:lnTo>
                    <a:pt x="1100823" y="1739900"/>
                  </a:lnTo>
                  <a:lnTo>
                    <a:pt x="1104701" y="1739900"/>
                  </a:lnTo>
                  <a:lnTo>
                    <a:pt x="1104633" y="1752600"/>
                  </a:lnTo>
                  <a:close/>
                </a:path>
                <a:path w="2077720" h="2222500">
                  <a:moveTo>
                    <a:pt x="1110737" y="1752600"/>
                  </a:moveTo>
                  <a:lnTo>
                    <a:pt x="1106274" y="1752600"/>
                  </a:lnTo>
                  <a:lnTo>
                    <a:pt x="1106456" y="1739900"/>
                  </a:lnTo>
                  <a:lnTo>
                    <a:pt x="1107955" y="1739900"/>
                  </a:lnTo>
                  <a:lnTo>
                    <a:pt x="1110737" y="1752600"/>
                  </a:lnTo>
                  <a:close/>
                </a:path>
                <a:path w="2077720" h="2222500">
                  <a:moveTo>
                    <a:pt x="1114632" y="1749297"/>
                  </a:moveTo>
                  <a:lnTo>
                    <a:pt x="1114746" y="1739900"/>
                  </a:lnTo>
                  <a:lnTo>
                    <a:pt x="1115981" y="1744034"/>
                  </a:lnTo>
                  <a:lnTo>
                    <a:pt x="1114632" y="1749297"/>
                  </a:lnTo>
                  <a:close/>
                </a:path>
                <a:path w="2077720" h="2222500">
                  <a:moveTo>
                    <a:pt x="1125205" y="1752600"/>
                  </a:moveTo>
                  <a:lnTo>
                    <a:pt x="1118539" y="1752600"/>
                  </a:lnTo>
                  <a:lnTo>
                    <a:pt x="1115981" y="1744034"/>
                  </a:lnTo>
                  <a:lnTo>
                    <a:pt x="1117040" y="1739900"/>
                  </a:lnTo>
                  <a:lnTo>
                    <a:pt x="1121083" y="1739900"/>
                  </a:lnTo>
                  <a:lnTo>
                    <a:pt x="1125205" y="1752600"/>
                  </a:lnTo>
                  <a:close/>
                </a:path>
                <a:path w="2077720" h="2222500">
                  <a:moveTo>
                    <a:pt x="1139548" y="1752600"/>
                  </a:moveTo>
                  <a:lnTo>
                    <a:pt x="1127011" y="1752600"/>
                  </a:lnTo>
                  <a:lnTo>
                    <a:pt x="1128470" y="1739900"/>
                  </a:lnTo>
                  <a:lnTo>
                    <a:pt x="1138447" y="1739900"/>
                  </a:lnTo>
                  <a:lnTo>
                    <a:pt x="1139548" y="1752600"/>
                  </a:lnTo>
                  <a:close/>
                </a:path>
                <a:path w="2077720" h="2222500">
                  <a:moveTo>
                    <a:pt x="1147515" y="1752600"/>
                  </a:moveTo>
                  <a:lnTo>
                    <a:pt x="1142001" y="1752600"/>
                  </a:lnTo>
                  <a:lnTo>
                    <a:pt x="1140985" y="1739900"/>
                  </a:lnTo>
                  <a:lnTo>
                    <a:pt x="1147498" y="1739900"/>
                  </a:lnTo>
                  <a:lnTo>
                    <a:pt x="1147515" y="1752600"/>
                  </a:lnTo>
                  <a:close/>
                </a:path>
                <a:path w="2077720" h="2222500">
                  <a:moveTo>
                    <a:pt x="1152063" y="1752600"/>
                  </a:moveTo>
                  <a:lnTo>
                    <a:pt x="1149445" y="1752600"/>
                  </a:lnTo>
                  <a:lnTo>
                    <a:pt x="1149531" y="1739900"/>
                  </a:lnTo>
                  <a:lnTo>
                    <a:pt x="1153477" y="1739900"/>
                  </a:lnTo>
                  <a:lnTo>
                    <a:pt x="1152063" y="1752600"/>
                  </a:lnTo>
                  <a:close/>
                </a:path>
                <a:path w="2077720" h="2222500">
                  <a:moveTo>
                    <a:pt x="1168155" y="1752600"/>
                  </a:moveTo>
                  <a:lnTo>
                    <a:pt x="1155612" y="1752600"/>
                  </a:lnTo>
                  <a:lnTo>
                    <a:pt x="1158451" y="1739900"/>
                  </a:lnTo>
                  <a:lnTo>
                    <a:pt x="1167780" y="1739900"/>
                  </a:lnTo>
                  <a:lnTo>
                    <a:pt x="1168155" y="1752600"/>
                  </a:lnTo>
                  <a:close/>
                </a:path>
                <a:path w="2077720" h="2222500">
                  <a:moveTo>
                    <a:pt x="1174441" y="1752600"/>
                  </a:moveTo>
                  <a:lnTo>
                    <a:pt x="1173805" y="1752600"/>
                  </a:lnTo>
                  <a:lnTo>
                    <a:pt x="1173981" y="1739900"/>
                  </a:lnTo>
                  <a:lnTo>
                    <a:pt x="1174191" y="1739900"/>
                  </a:lnTo>
                  <a:lnTo>
                    <a:pt x="1174441" y="1752600"/>
                  </a:lnTo>
                  <a:close/>
                </a:path>
                <a:path w="2077720" h="2222500">
                  <a:moveTo>
                    <a:pt x="1189199" y="1752600"/>
                  </a:moveTo>
                  <a:lnTo>
                    <a:pt x="1179239" y="1752600"/>
                  </a:lnTo>
                  <a:lnTo>
                    <a:pt x="1179671" y="1739900"/>
                  </a:lnTo>
                  <a:lnTo>
                    <a:pt x="1185366" y="1739900"/>
                  </a:lnTo>
                  <a:lnTo>
                    <a:pt x="1189199" y="1752600"/>
                  </a:lnTo>
                  <a:close/>
                </a:path>
                <a:path w="2077720" h="2222500">
                  <a:moveTo>
                    <a:pt x="1226351" y="1752600"/>
                  </a:moveTo>
                  <a:lnTo>
                    <a:pt x="1189199" y="1752600"/>
                  </a:lnTo>
                  <a:lnTo>
                    <a:pt x="1189465" y="1739900"/>
                  </a:lnTo>
                  <a:lnTo>
                    <a:pt x="1225011" y="1739900"/>
                  </a:lnTo>
                  <a:lnTo>
                    <a:pt x="1226351" y="1752600"/>
                  </a:lnTo>
                  <a:close/>
                </a:path>
                <a:path w="2077720" h="2222500">
                  <a:moveTo>
                    <a:pt x="1269619" y="1752600"/>
                  </a:moveTo>
                  <a:lnTo>
                    <a:pt x="1237458" y="1752600"/>
                  </a:lnTo>
                  <a:lnTo>
                    <a:pt x="1235061" y="1739900"/>
                  </a:lnTo>
                  <a:lnTo>
                    <a:pt x="1269897" y="1739900"/>
                  </a:lnTo>
                  <a:lnTo>
                    <a:pt x="1269619" y="1752600"/>
                  </a:lnTo>
                  <a:close/>
                </a:path>
                <a:path w="2077720" h="2222500">
                  <a:moveTo>
                    <a:pt x="1306437" y="1752600"/>
                  </a:moveTo>
                  <a:lnTo>
                    <a:pt x="1274332" y="1752600"/>
                  </a:lnTo>
                  <a:lnTo>
                    <a:pt x="1274389" y="1739900"/>
                  </a:lnTo>
                  <a:lnTo>
                    <a:pt x="1305125" y="1739900"/>
                  </a:lnTo>
                  <a:lnTo>
                    <a:pt x="1306437" y="1752600"/>
                  </a:lnTo>
                  <a:close/>
                </a:path>
                <a:path w="2077720" h="2222500">
                  <a:moveTo>
                    <a:pt x="1338121" y="1752600"/>
                  </a:moveTo>
                  <a:lnTo>
                    <a:pt x="1317140" y="1752600"/>
                  </a:lnTo>
                  <a:lnTo>
                    <a:pt x="1314931" y="1739900"/>
                  </a:lnTo>
                  <a:lnTo>
                    <a:pt x="1339683" y="1739900"/>
                  </a:lnTo>
                  <a:lnTo>
                    <a:pt x="1338121" y="1752600"/>
                  </a:lnTo>
                  <a:close/>
                </a:path>
                <a:path w="2077720" h="2222500">
                  <a:moveTo>
                    <a:pt x="1343358" y="1751706"/>
                  </a:moveTo>
                  <a:lnTo>
                    <a:pt x="1343004" y="1739900"/>
                  </a:lnTo>
                  <a:lnTo>
                    <a:pt x="1349154" y="1739900"/>
                  </a:lnTo>
                  <a:lnTo>
                    <a:pt x="1343358" y="1751706"/>
                  </a:lnTo>
                  <a:close/>
                </a:path>
                <a:path w="2077720" h="2222500">
                  <a:moveTo>
                    <a:pt x="1359477" y="1752600"/>
                  </a:moveTo>
                  <a:lnTo>
                    <a:pt x="1351788" y="1752600"/>
                  </a:lnTo>
                  <a:lnTo>
                    <a:pt x="1350454" y="1739900"/>
                  </a:lnTo>
                  <a:lnTo>
                    <a:pt x="1360561" y="1739900"/>
                  </a:lnTo>
                  <a:lnTo>
                    <a:pt x="1359477" y="1752600"/>
                  </a:lnTo>
                  <a:close/>
                </a:path>
                <a:path w="2077720" h="2222500">
                  <a:moveTo>
                    <a:pt x="1388220" y="1752600"/>
                  </a:moveTo>
                  <a:lnTo>
                    <a:pt x="1361123" y="1752600"/>
                  </a:lnTo>
                  <a:lnTo>
                    <a:pt x="1360783" y="1739900"/>
                  </a:lnTo>
                  <a:lnTo>
                    <a:pt x="1388981" y="1739900"/>
                  </a:lnTo>
                  <a:lnTo>
                    <a:pt x="1388220" y="1752600"/>
                  </a:lnTo>
                  <a:close/>
                </a:path>
                <a:path w="2077720" h="2222500">
                  <a:moveTo>
                    <a:pt x="1407208" y="1752600"/>
                  </a:moveTo>
                  <a:lnTo>
                    <a:pt x="1391814" y="1752600"/>
                  </a:lnTo>
                  <a:lnTo>
                    <a:pt x="1390883" y="1739900"/>
                  </a:lnTo>
                  <a:lnTo>
                    <a:pt x="1412154" y="1739900"/>
                  </a:lnTo>
                  <a:lnTo>
                    <a:pt x="1407208" y="1752600"/>
                  </a:lnTo>
                  <a:close/>
                </a:path>
                <a:path w="2077720" h="2222500">
                  <a:moveTo>
                    <a:pt x="1426105" y="1752600"/>
                  </a:moveTo>
                  <a:lnTo>
                    <a:pt x="1418570" y="1752600"/>
                  </a:lnTo>
                  <a:lnTo>
                    <a:pt x="1414572" y="1739900"/>
                  </a:lnTo>
                  <a:lnTo>
                    <a:pt x="1428081" y="1739900"/>
                  </a:lnTo>
                  <a:lnTo>
                    <a:pt x="1426105" y="1752600"/>
                  </a:lnTo>
                  <a:close/>
                </a:path>
                <a:path w="2077720" h="2222500">
                  <a:moveTo>
                    <a:pt x="1468970" y="1752600"/>
                  </a:moveTo>
                  <a:lnTo>
                    <a:pt x="1438131" y="1752600"/>
                  </a:lnTo>
                  <a:lnTo>
                    <a:pt x="1437302" y="1739900"/>
                  </a:lnTo>
                  <a:lnTo>
                    <a:pt x="1470764" y="1739900"/>
                  </a:lnTo>
                  <a:lnTo>
                    <a:pt x="1468970" y="1752600"/>
                  </a:lnTo>
                  <a:close/>
                </a:path>
                <a:path w="2077720" h="2222500">
                  <a:moveTo>
                    <a:pt x="1478106" y="1752600"/>
                  </a:moveTo>
                  <a:lnTo>
                    <a:pt x="1472201" y="1752600"/>
                  </a:lnTo>
                  <a:lnTo>
                    <a:pt x="1473262" y="1739900"/>
                  </a:lnTo>
                  <a:lnTo>
                    <a:pt x="1478486" y="1739900"/>
                  </a:lnTo>
                  <a:lnTo>
                    <a:pt x="1478106" y="1752600"/>
                  </a:lnTo>
                  <a:close/>
                </a:path>
                <a:path w="2077720" h="2222500">
                  <a:moveTo>
                    <a:pt x="1508166" y="1752600"/>
                  </a:moveTo>
                  <a:lnTo>
                    <a:pt x="1485255" y="1752600"/>
                  </a:lnTo>
                  <a:lnTo>
                    <a:pt x="1484528" y="1739900"/>
                  </a:lnTo>
                  <a:lnTo>
                    <a:pt x="1510211" y="1739900"/>
                  </a:lnTo>
                  <a:lnTo>
                    <a:pt x="1508166" y="1752600"/>
                  </a:lnTo>
                  <a:close/>
                </a:path>
                <a:path w="2077720" h="2222500">
                  <a:moveTo>
                    <a:pt x="1530658" y="1752600"/>
                  </a:moveTo>
                  <a:lnTo>
                    <a:pt x="1513731" y="1752600"/>
                  </a:lnTo>
                  <a:lnTo>
                    <a:pt x="1511976" y="1739900"/>
                  </a:lnTo>
                  <a:lnTo>
                    <a:pt x="1530720" y="1739900"/>
                  </a:lnTo>
                  <a:lnTo>
                    <a:pt x="1530658" y="1752600"/>
                  </a:lnTo>
                  <a:close/>
                </a:path>
                <a:path w="2077720" h="2222500">
                  <a:moveTo>
                    <a:pt x="1591068" y="1752600"/>
                  </a:moveTo>
                  <a:lnTo>
                    <a:pt x="1533940" y="1752600"/>
                  </a:lnTo>
                  <a:lnTo>
                    <a:pt x="1533877" y="1739900"/>
                  </a:lnTo>
                  <a:lnTo>
                    <a:pt x="1590029" y="1739900"/>
                  </a:lnTo>
                  <a:lnTo>
                    <a:pt x="1591068" y="1752600"/>
                  </a:lnTo>
                  <a:close/>
                </a:path>
                <a:path w="2077720" h="2222500">
                  <a:moveTo>
                    <a:pt x="1613287" y="1752600"/>
                  </a:moveTo>
                  <a:lnTo>
                    <a:pt x="1609971" y="1752600"/>
                  </a:lnTo>
                  <a:lnTo>
                    <a:pt x="1609312" y="1739900"/>
                  </a:lnTo>
                  <a:lnTo>
                    <a:pt x="1610931" y="1739900"/>
                  </a:lnTo>
                  <a:lnTo>
                    <a:pt x="1613199" y="1746420"/>
                  </a:lnTo>
                  <a:lnTo>
                    <a:pt x="1613287" y="1752600"/>
                  </a:lnTo>
                  <a:close/>
                </a:path>
                <a:path w="2077720" h="2222500">
                  <a:moveTo>
                    <a:pt x="1645040" y="1752600"/>
                  </a:moveTo>
                  <a:lnTo>
                    <a:pt x="1615348" y="1752600"/>
                  </a:lnTo>
                  <a:lnTo>
                    <a:pt x="1613199" y="1746420"/>
                  </a:lnTo>
                  <a:lnTo>
                    <a:pt x="1613105" y="1739900"/>
                  </a:lnTo>
                  <a:lnTo>
                    <a:pt x="1646226" y="1739900"/>
                  </a:lnTo>
                  <a:lnTo>
                    <a:pt x="1645040" y="1752600"/>
                  </a:lnTo>
                  <a:close/>
                </a:path>
                <a:path w="2077720" h="2222500">
                  <a:moveTo>
                    <a:pt x="1691209" y="1752600"/>
                  </a:moveTo>
                  <a:lnTo>
                    <a:pt x="1650633" y="1752600"/>
                  </a:lnTo>
                  <a:lnTo>
                    <a:pt x="1650990" y="1739900"/>
                  </a:lnTo>
                  <a:lnTo>
                    <a:pt x="1691635" y="1739900"/>
                  </a:lnTo>
                  <a:lnTo>
                    <a:pt x="1691209" y="1752600"/>
                  </a:lnTo>
                  <a:close/>
                </a:path>
                <a:path w="2077720" h="2222500">
                  <a:moveTo>
                    <a:pt x="1703429" y="1752600"/>
                  </a:moveTo>
                  <a:lnTo>
                    <a:pt x="1698636" y="1752600"/>
                  </a:lnTo>
                  <a:lnTo>
                    <a:pt x="1699039" y="1739900"/>
                  </a:lnTo>
                  <a:lnTo>
                    <a:pt x="1704093" y="1739900"/>
                  </a:lnTo>
                  <a:lnTo>
                    <a:pt x="1703429" y="1752600"/>
                  </a:lnTo>
                  <a:close/>
                </a:path>
                <a:path w="2077720" h="2222500">
                  <a:moveTo>
                    <a:pt x="1730588" y="1752600"/>
                  </a:moveTo>
                  <a:lnTo>
                    <a:pt x="1707608" y="1752600"/>
                  </a:lnTo>
                  <a:lnTo>
                    <a:pt x="1707858" y="1739900"/>
                  </a:lnTo>
                  <a:lnTo>
                    <a:pt x="1730724" y="1739900"/>
                  </a:lnTo>
                  <a:lnTo>
                    <a:pt x="1730588" y="1752600"/>
                  </a:lnTo>
                  <a:close/>
                </a:path>
                <a:path w="2077720" h="2222500">
                  <a:moveTo>
                    <a:pt x="1747548" y="1752600"/>
                  </a:moveTo>
                  <a:lnTo>
                    <a:pt x="1736652" y="1752600"/>
                  </a:lnTo>
                  <a:lnTo>
                    <a:pt x="1732723" y="1739900"/>
                  </a:lnTo>
                  <a:lnTo>
                    <a:pt x="1748463" y="1739900"/>
                  </a:lnTo>
                  <a:lnTo>
                    <a:pt x="1747548" y="1752600"/>
                  </a:lnTo>
                  <a:close/>
                </a:path>
                <a:path w="2077720" h="2222500">
                  <a:moveTo>
                    <a:pt x="1812115" y="1752600"/>
                  </a:moveTo>
                  <a:lnTo>
                    <a:pt x="1751711" y="1752600"/>
                  </a:lnTo>
                  <a:lnTo>
                    <a:pt x="1755663" y="1739900"/>
                  </a:lnTo>
                  <a:lnTo>
                    <a:pt x="1813626" y="1739900"/>
                  </a:lnTo>
                  <a:lnTo>
                    <a:pt x="1812115" y="1752600"/>
                  </a:lnTo>
                  <a:close/>
                </a:path>
                <a:path w="2077720" h="2222500">
                  <a:moveTo>
                    <a:pt x="1838309" y="1752600"/>
                  </a:moveTo>
                  <a:lnTo>
                    <a:pt x="1819974" y="1752600"/>
                  </a:lnTo>
                  <a:lnTo>
                    <a:pt x="1819043" y="1739900"/>
                  </a:lnTo>
                  <a:lnTo>
                    <a:pt x="1839763" y="1739900"/>
                  </a:lnTo>
                  <a:lnTo>
                    <a:pt x="1838309" y="1752600"/>
                  </a:lnTo>
                  <a:close/>
                </a:path>
                <a:path w="2077720" h="2222500">
                  <a:moveTo>
                    <a:pt x="1114593" y="1752600"/>
                  </a:moveTo>
                  <a:lnTo>
                    <a:pt x="1113786" y="1752600"/>
                  </a:lnTo>
                  <a:lnTo>
                    <a:pt x="1114632" y="1749297"/>
                  </a:lnTo>
                  <a:lnTo>
                    <a:pt x="1114593" y="1752600"/>
                  </a:lnTo>
                  <a:close/>
                </a:path>
                <a:path w="2077720" h="2222500">
                  <a:moveTo>
                    <a:pt x="1343385" y="1752600"/>
                  </a:moveTo>
                  <a:lnTo>
                    <a:pt x="1342919" y="1752600"/>
                  </a:lnTo>
                  <a:lnTo>
                    <a:pt x="1343358" y="1751706"/>
                  </a:lnTo>
                  <a:lnTo>
                    <a:pt x="1343385" y="1752600"/>
                  </a:lnTo>
                  <a:close/>
                </a:path>
                <a:path w="2077720" h="2222500">
                  <a:moveTo>
                    <a:pt x="266285" y="1752600"/>
                  </a:moveTo>
                  <a:lnTo>
                    <a:pt x="266082" y="1752600"/>
                  </a:lnTo>
                  <a:lnTo>
                    <a:pt x="266087" y="1752124"/>
                  </a:lnTo>
                  <a:lnTo>
                    <a:pt x="266285" y="1752600"/>
                  </a:lnTo>
                  <a:close/>
                </a:path>
                <a:path w="2077720" h="2222500">
                  <a:moveTo>
                    <a:pt x="757865" y="1752600"/>
                  </a:moveTo>
                  <a:lnTo>
                    <a:pt x="757852" y="1752409"/>
                  </a:lnTo>
                  <a:lnTo>
                    <a:pt x="757865" y="1752600"/>
                  </a:lnTo>
                  <a:close/>
                </a:path>
                <a:path w="2077720" h="2222500">
                  <a:moveTo>
                    <a:pt x="339227" y="1765300"/>
                  </a:moveTo>
                  <a:lnTo>
                    <a:pt x="279024" y="1765300"/>
                  </a:lnTo>
                  <a:lnTo>
                    <a:pt x="280262" y="1752600"/>
                  </a:lnTo>
                  <a:lnTo>
                    <a:pt x="341142" y="1752600"/>
                  </a:lnTo>
                  <a:lnTo>
                    <a:pt x="339227" y="1765300"/>
                  </a:lnTo>
                  <a:close/>
                </a:path>
                <a:path w="2077720" h="2222500">
                  <a:moveTo>
                    <a:pt x="350230" y="1765300"/>
                  </a:moveTo>
                  <a:lnTo>
                    <a:pt x="344633" y="1765300"/>
                  </a:lnTo>
                  <a:lnTo>
                    <a:pt x="342944" y="1752600"/>
                  </a:lnTo>
                  <a:lnTo>
                    <a:pt x="352824" y="1752600"/>
                  </a:lnTo>
                  <a:lnTo>
                    <a:pt x="350230" y="1765300"/>
                  </a:lnTo>
                  <a:close/>
                </a:path>
                <a:path w="2077720" h="2222500">
                  <a:moveTo>
                    <a:pt x="379688" y="1765300"/>
                  </a:moveTo>
                  <a:lnTo>
                    <a:pt x="364722" y="1765300"/>
                  </a:lnTo>
                  <a:lnTo>
                    <a:pt x="364228" y="1752600"/>
                  </a:lnTo>
                  <a:lnTo>
                    <a:pt x="379056" y="1752600"/>
                  </a:lnTo>
                  <a:lnTo>
                    <a:pt x="379688" y="1765300"/>
                  </a:lnTo>
                  <a:close/>
                </a:path>
                <a:path w="2077720" h="2222500">
                  <a:moveTo>
                    <a:pt x="396717" y="1765300"/>
                  </a:moveTo>
                  <a:lnTo>
                    <a:pt x="384125" y="1765300"/>
                  </a:lnTo>
                  <a:lnTo>
                    <a:pt x="385155" y="1752600"/>
                  </a:lnTo>
                  <a:lnTo>
                    <a:pt x="396611" y="1752600"/>
                  </a:lnTo>
                  <a:lnTo>
                    <a:pt x="396717" y="1765300"/>
                  </a:lnTo>
                  <a:close/>
                </a:path>
                <a:path w="2077720" h="2222500">
                  <a:moveTo>
                    <a:pt x="402988" y="1765300"/>
                  </a:moveTo>
                  <a:lnTo>
                    <a:pt x="399342" y="1765300"/>
                  </a:lnTo>
                  <a:lnTo>
                    <a:pt x="400228" y="1752600"/>
                  </a:lnTo>
                  <a:lnTo>
                    <a:pt x="402857" y="1752600"/>
                  </a:lnTo>
                  <a:lnTo>
                    <a:pt x="402988" y="1765300"/>
                  </a:lnTo>
                  <a:close/>
                </a:path>
                <a:path w="2077720" h="2222500">
                  <a:moveTo>
                    <a:pt x="453223" y="1765300"/>
                  </a:moveTo>
                  <a:lnTo>
                    <a:pt x="407860" y="1765300"/>
                  </a:lnTo>
                  <a:lnTo>
                    <a:pt x="405918" y="1752600"/>
                  </a:lnTo>
                  <a:lnTo>
                    <a:pt x="453796" y="1752600"/>
                  </a:lnTo>
                  <a:lnTo>
                    <a:pt x="453223" y="1765300"/>
                  </a:lnTo>
                  <a:close/>
                </a:path>
                <a:path w="2077720" h="2222500">
                  <a:moveTo>
                    <a:pt x="486100" y="1765300"/>
                  </a:moveTo>
                  <a:lnTo>
                    <a:pt x="459643" y="1765300"/>
                  </a:lnTo>
                  <a:lnTo>
                    <a:pt x="459617" y="1752600"/>
                  </a:lnTo>
                  <a:lnTo>
                    <a:pt x="488939" y="1752600"/>
                  </a:lnTo>
                  <a:lnTo>
                    <a:pt x="486100" y="1765300"/>
                  </a:lnTo>
                  <a:close/>
                </a:path>
                <a:path w="2077720" h="2222500">
                  <a:moveTo>
                    <a:pt x="583538" y="1765300"/>
                  </a:moveTo>
                  <a:lnTo>
                    <a:pt x="497041" y="1765300"/>
                  </a:lnTo>
                  <a:lnTo>
                    <a:pt x="498071" y="1752600"/>
                  </a:lnTo>
                  <a:lnTo>
                    <a:pt x="582641" y="1752600"/>
                  </a:lnTo>
                  <a:lnTo>
                    <a:pt x="583538" y="1765300"/>
                  </a:lnTo>
                  <a:close/>
                </a:path>
                <a:path w="2077720" h="2222500">
                  <a:moveTo>
                    <a:pt x="601027" y="1765300"/>
                  </a:moveTo>
                  <a:lnTo>
                    <a:pt x="588989" y="1765300"/>
                  </a:lnTo>
                  <a:lnTo>
                    <a:pt x="589557" y="1752600"/>
                  </a:lnTo>
                  <a:lnTo>
                    <a:pt x="602162" y="1752600"/>
                  </a:lnTo>
                  <a:lnTo>
                    <a:pt x="601027" y="1765300"/>
                  </a:lnTo>
                  <a:close/>
                </a:path>
                <a:path w="2077720" h="2222500">
                  <a:moveTo>
                    <a:pt x="620600" y="1765300"/>
                  </a:moveTo>
                  <a:lnTo>
                    <a:pt x="607682" y="1765300"/>
                  </a:lnTo>
                  <a:lnTo>
                    <a:pt x="607909" y="1752600"/>
                  </a:lnTo>
                  <a:lnTo>
                    <a:pt x="620520" y="1752600"/>
                  </a:lnTo>
                  <a:lnTo>
                    <a:pt x="620600" y="1765300"/>
                  </a:lnTo>
                  <a:close/>
                </a:path>
                <a:path w="2077720" h="2222500">
                  <a:moveTo>
                    <a:pt x="666695" y="1765300"/>
                  </a:moveTo>
                  <a:lnTo>
                    <a:pt x="627936" y="1765300"/>
                  </a:lnTo>
                  <a:lnTo>
                    <a:pt x="628759" y="1752600"/>
                  </a:lnTo>
                  <a:lnTo>
                    <a:pt x="669989" y="1752600"/>
                  </a:lnTo>
                  <a:lnTo>
                    <a:pt x="666695" y="1765300"/>
                  </a:lnTo>
                  <a:close/>
                </a:path>
                <a:path w="2077720" h="2222500">
                  <a:moveTo>
                    <a:pt x="691180" y="1765300"/>
                  </a:moveTo>
                  <a:lnTo>
                    <a:pt x="672498" y="1765300"/>
                  </a:lnTo>
                  <a:lnTo>
                    <a:pt x="669989" y="1752600"/>
                  </a:lnTo>
                  <a:lnTo>
                    <a:pt x="692730" y="1752600"/>
                  </a:lnTo>
                  <a:lnTo>
                    <a:pt x="691180" y="1765300"/>
                  </a:lnTo>
                  <a:close/>
                </a:path>
                <a:path w="2077720" h="2222500">
                  <a:moveTo>
                    <a:pt x="717220" y="1765300"/>
                  </a:moveTo>
                  <a:lnTo>
                    <a:pt x="700339" y="1765300"/>
                  </a:lnTo>
                  <a:lnTo>
                    <a:pt x="698124" y="1752600"/>
                  </a:lnTo>
                  <a:lnTo>
                    <a:pt x="715233" y="1752600"/>
                  </a:lnTo>
                  <a:lnTo>
                    <a:pt x="717220" y="1765300"/>
                  </a:lnTo>
                  <a:close/>
                </a:path>
                <a:path w="2077720" h="2222500">
                  <a:moveTo>
                    <a:pt x="718946" y="1765300"/>
                  </a:moveTo>
                  <a:lnTo>
                    <a:pt x="718231" y="1765300"/>
                  </a:lnTo>
                  <a:lnTo>
                    <a:pt x="719270" y="1752600"/>
                  </a:lnTo>
                  <a:lnTo>
                    <a:pt x="718946" y="1765300"/>
                  </a:lnTo>
                  <a:close/>
                </a:path>
                <a:path w="2077720" h="2222500">
                  <a:moveTo>
                    <a:pt x="746945" y="1765300"/>
                  </a:moveTo>
                  <a:lnTo>
                    <a:pt x="726583" y="1765300"/>
                  </a:lnTo>
                  <a:lnTo>
                    <a:pt x="725573" y="1752600"/>
                  </a:lnTo>
                  <a:lnTo>
                    <a:pt x="745197" y="1752600"/>
                  </a:lnTo>
                  <a:lnTo>
                    <a:pt x="746945" y="1765300"/>
                  </a:lnTo>
                  <a:close/>
                </a:path>
                <a:path w="2077720" h="2222500">
                  <a:moveTo>
                    <a:pt x="792479" y="1765300"/>
                  </a:moveTo>
                  <a:lnTo>
                    <a:pt x="754441" y="1765300"/>
                  </a:lnTo>
                  <a:lnTo>
                    <a:pt x="755065" y="1752600"/>
                  </a:lnTo>
                  <a:lnTo>
                    <a:pt x="792065" y="1752600"/>
                  </a:lnTo>
                  <a:lnTo>
                    <a:pt x="792479" y="1765300"/>
                  </a:lnTo>
                  <a:close/>
                </a:path>
                <a:path w="2077720" h="2222500">
                  <a:moveTo>
                    <a:pt x="815391" y="1765300"/>
                  </a:moveTo>
                  <a:lnTo>
                    <a:pt x="796891" y="1765300"/>
                  </a:lnTo>
                  <a:lnTo>
                    <a:pt x="796931" y="1752600"/>
                  </a:lnTo>
                  <a:lnTo>
                    <a:pt x="815703" y="1752600"/>
                  </a:lnTo>
                  <a:lnTo>
                    <a:pt x="815391" y="1765300"/>
                  </a:lnTo>
                  <a:close/>
                </a:path>
                <a:path w="2077720" h="2222500">
                  <a:moveTo>
                    <a:pt x="856819" y="1765300"/>
                  </a:moveTo>
                  <a:lnTo>
                    <a:pt x="824067" y="1765300"/>
                  </a:lnTo>
                  <a:lnTo>
                    <a:pt x="822080" y="1752600"/>
                  </a:lnTo>
                  <a:lnTo>
                    <a:pt x="856546" y="1752600"/>
                  </a:lnTo>
                  <a:lnTo>
                    <a:pt x="856819" y="1765300"/>
                  </a:lnTo>
                  <a:close/>
                </a:path>
                <a:path w="2077720" h="2222500">
                  <a:moveTo>
                    <a:pt x="880486" y="1765300"/>
                  </a:moveTo>
                  <a:lnTo>
                    <a:pt x="859408" y="1765300"/>
                  </a:lnTo>
                  <a:lnTo>
                    <a:pt x="858937" y="1752600"/>
                  </a:lnTo>
                  <a:lnTo>
                    <a:pt x="878924" y="1752600"/>
                  </a:lnTo>
                  <a:lnTo>
                    <a:pt x="880486" y="1765300"/>
                  </a:lnTo>
                  <a:close/>
                </a:path>
                <a:path w="2077720" h="2222500">
                  <a:moveTo>
                    <a:pt x="901484" y="1765300"/>
                  </a:moveTo>
                  <a:lnTo>
                    <a:pt x="885914" y="1765300"/>
                  </a:lnTo>
                  <a:lnTo>
                    <a:pt x="885443" y="1752600"/>
                  </a:lnTo>
                  <a:lnTo>
                    <a:pt x="902761" y="1752600"/>
                  </a:lnTo>
                  <a:lnTo>
                    <a:pt x="901484" y="1765300"/>
                  </a:lnTo>
                  <a:close/>
                </a:path>
                <a:path w="2077720" h="2222500">
                  <a:moveTo>
                    <a:pt x="1000767" y="1765300"/>
                  </a:moveTo>
                  <a:lnTo>
                    <a:pt x="905350" y="1765300"/>
                  </a:lnTo>
                  <a:lnTo>
                    <a:pt x="907128" y="1752600"/>
                  </a:lnTo>
                  <a:lnTo>
                    <a:pt x="1000108" y="1752600"/>
                  </a:lnTo>
                  <a:lnTo>
                    <a:pt x="1000767" y="1765300"/>
                  </a:lnTo>
                  <a:close/>
                </a:path>
                <a:path w="2077720" h="2222500">
                  <a:moveTo>
                    <a:pt x="1008160" y="1765300"/>
                  </a:moveTo>
                  <a:lnTo>
                    <a:pt x="1002885" y="1765300"/>
                  </a:lnTo>
                  <a:lnTo>
                    <a:pt x="1002664" y="1752600"/>
                  </a:lnTo>
                  <a:lnTo>
                    <a:pt x="1010136" y="1752600"/>
                  </a:lnTo>
                  <a:lnTo>
                    <a:pt x="1008160" y="1765300"/>
                  </a:lnTo>
                  <a:close/>
                </a:path>
                <a:path w="2077720" h="2222500">
                  <a:moveTo>
                    <a:pt x="1024928" y="1765300"/>
                  </a:moveTo>
                  <a:lnTo>
                    <a:pt x="1019272" y="1765300"/>
                  </a:lnTo>
                  <a:lnTo>
                    <a:pt x="1017149" y="1752600"/>
                  </a:lnTo>
                  <a:lnTo>
                    <a:pt x="1023389" y="1752600"/>
                  </a:lnTo>
                  <a:lnTo>
                    <a:pt x="1024928" y="1765300"/>
                  </a:lnTo>
                  <a:close/>
                </a:path>
                <a:path w="2077720" h="2222500">
                  <a:moveTo>
                    <a:pt x="1046749" y="1765300"/>
                  </a:moveTo>
                  <a:lnTo>
                    <a:pt x="1031305" y="1765300"/>
                  </a:lnTo>
                  <a:lnTo>
                    <a:pt x="1032707" y="1752600"/>
                  </a:lnTo>
                  <a:lnTo>
                    <a:pt x="1042979" y="1752600"/>
                  </a:lnTo>
                  <a:lnTo>
                    <a:pt x="1046749" y="1765300"/>
                  </a:lnTo>
                  <a:close/>
                </a:path>
                <a:path w="2077720" h="2222500">
                  <a:moveTo>
                    <a:pt x="1062342" y="1765300"/>
                  </a:moveTo>
                  <a:lnTo>
                    <a:pt x="1047544" y="1765300"/>
                  </a:lnTo>
                  <a:lnTo>
                    <a:pt x="1047930" y="1752600"/>
                  </a:lnTo>
                  <a:lnTo>
                    <a:pt x="1062421" y="1752600"/>
                  </a:lnTo>
                  <a:lnTo>
                    <a:pt x="1062342" y="1765300"/>
                  </a:lnTo>
                  <a:close/>
                </a:path>
                <a:path w="2077720" h="2222500">
                  <a:moveTo>
                    <a:pt x="1069121" y="1765300"/>
                  </a:moveTo>
                  <a:lnTo>
                    <a:pt x="1062489" y="1765300"/>
                  </a:lnTo>
                  <a:lnTo>
                    <a:pt x="1065470" y="1752600"/>
                  </a:lnTo>
                  <a:lnTo>
                    <a:pt x="1068906" y="1752600"/>
                  </a:lnTo>
                  <a:lnTo>
                    <a:pt x="1069121" y="1765300"/>
                  </a:lnTo>
                  <a:close/>
                </a:path>
                <a:path w="2077720" h="2222500">
                  <a:moveTo>
                    <a:pt x="1070320" y="1765300"/>
                  </a:moveTo>
                  <a:lnTo>
                    <a:pt x="1069576" y="1765300"/>
                  </a:lnTo>
                  <a:lnTo>
                    <a:pt x="1069173" y="1752600"/>
                  </a:lnTo>
                  <a:lnTo>
                    <a:pt x="1070660" y="1752600"/>
                  </a:lnTo>
                  <a:lnTo>
                    <a:pt x="1070320" y="1765300"/>
                  </a:lnTo>
                  <a:close/>
                </a:path>
                <a:path w="2077720" h="2222500">
                  <a:moveTo>
                    <a:pt x="1082806" y="1765300"/>
                  </a:moveTo>
                  <a:lnTo>
                    <a:pt x="1077077" y="1765300"/>
                  </a:lnTo>
                  <a:lnTo>
                    <a:pt x="1077798" y="1752600"/>
                  </a:lnTo>
                  <a:lnTo>
                    <a:pt x="1085685" y="1752600"/>
                  </a:lnTo>
                  <a:lnTo>
                    <a:pt x="1082806" y="1765300"/>
                  </a:lnTo>
                  <a:close/>
                </a:path>
                <a:path w="2077720" h="2222500">
                  <a:moveTo>
                    <a:pt x="1092890" y="1765300"/>
                  </a:moveTo>
                  <a:lnTo>
                    <a:pt x="1086514" y="1765300"/>
                  </a:lnTo>
                  <a:lnTo>
                    <a:pt x="1089131" y="1752600"/>
                  </a:lnTo>
                  <a:lnTo>
                    <a:pt x="1094810" y="1752600"/>
                  </a:lnTo>
                  <a:lnTo>
                    <a:pt x="1092890" y="1765300"/>
                  </a:lnTo>
                  <a:close/>
                </a:path>
                <a:path w="2077720" h="2222500">
                  <a:moveTo>
                    <a:pt x="1109028" y="1765300"/>
                  </a:moveTo>
                  <a:lnTo>
                    <a:pt x="1102753" y="1765300"/>
                  </a:lnTo>
                  <a:lnTo>
                    <a:pt x="1102118" y="1752600"/>
                  </a:lnTo>
                  <a:lnTo>
                    <a:pt x="1105314" y="1752600"/>
                  </a:lnTo>
                  <a:lnTo>
                    <a:pt x="1109028" y="1765300"/>
                  </a:lnTo>
                  <a:close/>
                </a:path>
                <a:path w="2077720" h="2222500">
                  <a:moveTo>
                    <a:pt x="1119164" y="1765300"/>
                  </a:moveTo>
                  <a:lnTo>
                    <a:pt x="1111191" y="1765300"/>
                  </a:lnTo>
                  <a:lnTo>
                    <a:pt x="1114666" y="1752600"/>
                  </a:lnTo>
                  <a:lnTo>
                    <a:pt x="1118641" y="1752600"/>
                  </a:lnTo>
                  <a:lnTo>
                    <a:pt x="1119164" y="1765300"/>
                  </a:lnTo>
                  <a:close/>
                </a:path>
                <a:path w="2077720" h="2222500">
                  <a:moveTo>
                    <a:pt x="1124359" y="1765300"/>
                  </a:moveTo>
                  <a:lnTo>
                    <a:pt x="1122559" y="1765300"/>
                  </a:lnTo>
                  <a:lnTo>
                    <a:pt x="1123757" y="1752600"/>
                  </a:lnTo>
                  <a:lnTo>
                    <a:pt x="1124359" y="1765300"/>
                  </a:lnTo>
                  <a:close/>
                </a:path>
                <a:path w="2077720" h="2222500">
                  <a:moveTo>
                    <a:pt x="1153074" y="1765300"/>
                  </a:moveTo>
                  <a:lnTo>
                    <a:pt x="1137112" y="1765300"/>
                  </a:lnTo>
                  <a:lnTo>
                    <a:pt x="1134336" y="1752600"/>
                  </a:lnTo>
                  <a:lnTo>
                    <a:pt x="1152239" y="1752600"/>
                  </a:lnTo>
                  <a:lnTo>
                    <a:pt x="1153074" y="1765300"/>
                  </a:lnTo>
                  <a:close/>
                </a:path>
                <a:path w="2077720" h="2222500">
                  <a:moveTo>
                    <a:pt x="1212854" y="1765300"/>
                  </a:moveTo>
                  <a:lnTo>
                    <a:pt x="1161392" y="1765300"/>
                  </a:lnTo>
                  <a:lnTo>
                    <a:pt x="1162227" y="1752600"/>
                  </a:lnTo>
                  <a:lnTo>
                    <a:pt x="1215625" y="1752600"/>
                  </a:lnTo>
                  <a:lnTo>
                    <a:pt x="1212854" y="1765300"/>
                  </a:lnTo>
                  <a:close/>
                </a:path>
                <a:path w="2077720" h="2222500">
                  <a:moveTo>
                    <a:pt x="1227396" y="1765300"/>
                  </a:moveTo>
                  <a:lnTo>
                    <a:pt x="1224409" y="1765300"/>
                  </a:lnTo>
                  <a:lnTo>
                    <a:pt x="1222967" y="1752600"/>
                  </a:lnTo>
                  <a:lnTo>
                    <a:pt x="1227350" y="1752600"/>
                  </a:lnTo>
                  <a:lnTo>
                    <a:pt x="1227396" y="1765300"/>
                  </a:lnTo>
                  <a:close/>
                </a:path>
                <a:path w="2077720" h="2222500">
                  <a:moveTo>
                    <a:pt x="1234636" y="1765300"/>
                  </a:moveTo>
                  <a:lnTo>
                    <a:pt x="1229826" y="1765300"/>
                  </a:lnTo>
                  <a:lnTo>
                    <a:pt x="1231371" y="1752600"/>
                  </a:lnTo>
                  <a:lnTo>
                    <a:pt x="1234522" y="1752600"/>
                  </a:lnTo>
                  <a:lnTo>
                    <a:pt x="1234636" y="1765300"/>
                  </a:lnTo>
                  <a:close/>
                </a:path>
                <a:path w="2077720" h="2222500">
                  <a:moveTo>
                    <a:pt x="1253964" y="1765300"/>
                  </a:moveTo>
                  <a:lnTo>
                    <a:pt x="1241035" y="1765300"/>
                  </a:lnTo>
                  <a:lnTo>
                    <a:pt x="1240825" y="1752600"/>
                  </a:lnTo>
                  <a:lnTo>
                    <a:pt x="1253998" y="1752600"/>
                  </a:lnTo>
                  <a:lnTo>
                    <a:pt x="1253964" y="1765300"/>
                  </a:lnTo>
                  <a:close/>
                </a:path>
                <a:path w="2077720" h="2222500">
                  <a:moveTo>
                    <a:pt x="1273753" y="1765300"/>
                  </a:moveTo>
                  <a:lnTo>
                    <a:pt x="1267422" y="1765300"/>
                  </a:lnTo>
                  <a:lnTo>
                    <a:pt x="1267433" y="1752600"/>
                  </a:lnTo>
                  <a:lnTo>
                    <a:pt x="1274184" y="1752600"/>
                  </a:lnTo>
                  <a:lnTo>
                    <a:pt x="1273753" y="1765300"/>
                  </a:lnTo>
                  <a:close/>
                </a:path>
                <a:path w="2077720" h="2222500">
                  <a:moveTo>
                    <a:pt x="1286904" y="1765300"/>
                  </a:moveTo>
                  <a:lnTo>
                    <a:pt x="1285683" y="1765300"/>
                  </a:lnTo>
                  <a:lnTo>
                    <a:pt x="1286216" y="1752600"/>
                  </a:lnTo>
                  <a:lnTo>
                    <a:pt x="1286398" y="1752600"/>
                  </a:lnTo>
                  <a:lnTo>
                    <a:pt x="1286904" y="1765300"/>
                  </a:lnTo>
                  <a:close/>
                </a:path>
                <a:path w="2077720" h="2222500">
                  <a:moveTo>
                    <a:pt x="1352419" y="1765300"/>
                  </a:moveTo>
                  <a:lnTo>
                    <a:pt x="1291980" y="1765300"/>
                  </a:lnTo>
                  <a:lnTo>
                    <a:pt x="1292326" y="1752600"/>
                  </a:lnTo>
                  <a:lnTo>
                    <a:pt x="1349159" y="1752600"/>
                  </a:lnTo>
                  <a:lnTo>
                    <a:pt x="1352419" y="1765300"/>
                  </a:lnTo>
                  <a:close/>
                </a:path>
                <a:path w="2077720" h="2222500">
                  <a:moveTo>
                    <a:pt x="1381429" y="1765300"/>
                  </a:moveTo>
                  <a:lnTo>
                    <a:pt x="1363491" y="1765300"/>
                  </a:lnTo>
                  <a:lnTo>
                    <a:pt x="1367040" y="1752600"/>
                  </a:lnTo>
                  <a:lnTo>
                    <a:pt x="1380639" y="1752600"/>
                  </a:lnTo>
                  <a:lnTo>
                    <a:pt x="1381429" y="1765300"/>
                  </a:lnTo>
                  <a:close/>
                </a:path>
                <a:path w="2077720" h="2222500">
                  <a:moveTo>
                    <a:pt x="1388668" y="1765300"/>
                  </a:moveTo>
                  <a:lnTo>
                    <a:pt x="1384847" y="1765300"/>
                  </a:lnTo>
                  <a:lnTo>
                    <a:pt x="1386176" y="1752600"/>
                  </a:lnTo>
                  <a:lnTo>
                    <a:pt x="1387453" y="1752600"/>
                  </a:lnTo>
                  <a:lnTo>
                    <a:pt x="1388668" y="1765300"/>
                  </a:lnTo>
                  <a:close/>
                </a:path>
                <a:path w="2077720" h="2222500">
                  <a:moveTo>
                    <a:pt x="1432595" y="1765300"/>
                  </a:moveTo>
                  <a:lnTo>
                    <a:pt x="1388674" y="1765300"/>
                  </a:lnTo>
                  <a:lnTo>
                    <a:pt x="1388969" y="1752600"/>
                  </a:lnTo>
                  <a:lnTo>
                    <a:pt x="1432243" y="1752600"/>
                  </a:lnTo>
                  <a:lnTo>
                    <a:pt x="1432595" y="1765300"/>
                  </a:lnTo>
                  <a:close/>
                </a:path>
                <a:path w="2077720" h="2222500">
                  <a:moveTo>
                    <a:pt x="1466295" y="1765300"/>
                  </a:moveTo>
                  <a:lnTo>
                    <a:pt x="1437893" y="1765300"/>
                  </a:lnTo>
                  <a:lnTo>
                    <a:pt x="1437206" y="1752600"/>
                  </a:lnTo>
                  <a:lnTo>
                    <a:pt x="1466193" y="1752600"/>
                  </a:lnTo>
                  <a:lnTo>
                    <a:pt x="1466295" y="1765300"/>
                  </a:lnTo>
                  <a:close/>
                </a:path>
                <a:path w="2077720" h="2222500">
                  <a:moveTo>
                    <a:pt x="1483472" y="1765300"/>
                  </a:moveTo>
                  <a:lnTo>
                    <a:pt x="1475045" y="1765300"/>
                  </a:lnTo>
                  <a:lnTo>
                    <a:pt x="1476925" y="1752600"/>
                  </a:lnTo>
                  <a:lnTo>
                    <a:pt x="1484085" y="1752600"/>
                  </a:lnTo>
                  <a:lnTo>
                    <a:pt x="1483472" y="1765300"/>
                  </a:lnTo>
                  <a:close/>
                </a:path>
                <a:path w="2077720" h="2222500">
                  <a:moveTo>
                    <a:pt x="1501869" y="1765300"/>
                  </a:moveTo>
                  <a:lnTo>
                    <a:pt x="1488713" y="1765300"/>
                  </a:lnTo>
                  <a:lnTo>
                    <a:pt x="1490609" y="1752600"/>
                  </a:lnTo>
                  <a:lnTo>
                    <a:pt x="1501211" y="1752600"/>
                  </a:lnTo>
                  <a:lnTo>
                    <a:pt x="1501869" y="1765300"/>
                  </a:lnTo>
                  <a:close/>
                </a:path>
                <a:path w="2077720" h="2222500">
                  <a:moveTo>
                    <a:pt x="1556789" y="1765300"/>
                  </a:moveTo>
                  <a:lnTo>
                    <a:pt x="1506355" y="1765300"/>
                  </a:lnTo>
                  <a:lnTo>
                    <a:pt x="1506162" y="1752600"/>
                  </a:lnTo>
                  <a:lnTo>
                    <a:pt x="1555210" y="1752600"/>
                  </a:lnTo>
                  <a:lnTo>
                    <a:pt x="1556789" y="1765300"/>
                  </a:lnTo>
                  <a:close/>
                </a:path>
                <a:path w="2077720" h="2222500">
                  <a:moveTo>
                    <a:pt x="1580654" y="1765300"/>
                  </a:moveTo>
                  <a:lnTo>
                    <a:pt x="1563591" y="1765300"/>
                  </a:lnTo>
                  <a:lnTo>
                    <a:pt x="1564733" y="1752600"/>
                  </a:lnTo>
                  <a:lnTo>
                    <a:pt x="1583369" y="1752600"/>
                  </a:lnTo>
                  <a:lnTo>
                    <a:pt x="1580654" y="1765300"/>
                  </a:lnTo>
                  <a:close/>
                </a:path>
                <a:path w="2077720" h="2222500">
                  <a:moveTo>
                    <a:pt x="1586480" y="1765300"/>
                  </a:moveTo>
                  <a:lnTo>
                    <a:pt x="1586043" y="1765300"/>
                  </a:lnTo>
                  <a:lnTo>
                    <a:pt x="1584646" y="1752600"/>
                  </a:lnTo>
                  <a:lnTo>
                    <a:pt x="1586855" y="1752600"/>
                  </a:lnTo>
                  <a:lnTo>
                    <a:pt x="1586480" y="1765300"/>
                  </a:lnTo>
                  <a:close/>
                </a:path>
                <a:path w="2077720" h="2222500">
                  <a:moveTo>
                    <a:pt x="1605922" y="1765300"/>
                  </a:moveTo>
                  <a:lnTo>
                    <a:pt x="1598416" y="1765300"/>
                  </a:lnTo>
                  <a:lnTo>
                    <a:pt x="1599058" y="1752600"/>
                  </a:lnTo>
                  <a:lnTo>
                    <a:pt x="1605071" y="1752600"/>
                  </a:lnTo>
                  <a:lnTo>
                    <a:pt x="1605922" y="1765300"/>
                  </a:lnTo>
                  <a:close/>
                </a:path>
                <a:path w="2077720" h="2222500">
                  <a:moveTo>
                    <a:pt x="1623570" y="1765300"/>
                  </a:moveTo>
                  <a:lnTo>
                    <a:pt x="1607728" y="1765300"/>
                  </a:lnTo>
                  <a:lnTo>
                    <a:pt x="1607728" y="1752600"/>
                  </a:lnTo>
                  <a:lnTo>
                    <a:pt x="1626767" y="1752600"/>
                  </a:lnTo>
                  <a:lnTo>
                    <a:pt x="1623570" y="1765300"/>
                  </a:lnTo>
                  <a:close/>
                </a:path>
                <a:path w="2077720" h="2222500">
                  <a:moveTo>
                    <a:pt x="1629532" y="1765300"/>
                  </a:moveTo>
                  <a:lnTo>
                    <a:pt x="1629067" y="1765300"/>
                  </a:lnTo>
                  <a:lnTo>
                    <a:pt x="1626767" y="1752600"/>
                  </a:lnTo>
                  <a:lnTo>
                    <a:pt x="1631889" y="1752600"/>
                  </a:lnTo>
                  <a:lnTo>
                    <a:pt x="1631897" y="1752767"/>
                  </a:lnTo>
                  <a:lnTo>
                    <a:pt x="1629532" y="1765300"/>
                  </a:lnTo>
                  <a:close/>
                </a:path>
                <a:path w="2077720" h="2222500">
                  <a:moveTo>
                    <a:pt x="1631897" y="1752767"/>
                  </a:moveTo>
                  <a:lnTo>
                    <a:pt x="1631889" y="1752600"/>
                  </a:lnTo>
                  <a:lnTo>
                    <a:pt x="1631897" y="1752767"/>
                  </a:lnTo>
                  <a:close/>
                </a:path>
                <a:path w="2077720" h="2222500">
                  <a:moveTo>
                    <a:pt x="1672874" y="1765300"/>
                  </a:moveTo>
                  <a:lnTo>
                    <a:pt x="1632508" y="1765300"/>
                  </a:lnTo>
                  <a:lnTo>
                    <a:pt x="1631897" y="1752767"/>
                  </a:lnTo>
                  <a:lnTo>
                    <a:pt x="1631929" y="1752600"/>
                  </a:lnTo>
                  <a:lnTo>
                    <a:pt x="1672539" y="1752600"/>
                  </a:lnTo>
                  <a:lnTo>
                    <a:pt x="1672874" y="1765300"/>
                  </a:lnTo>
                  <a:close/>
                </a:path>
                <a:path w="2077720" h="2222500">
                  <a:moveTo>
                    <a:pt x="1684123" y="1765300"/>
                  </a:moveTo>
                  <a:lnTo>
                    <a:pt x="1675395" y="1765300"/>
                  </a:lnTo>
                  <a:lnTo>
                    <a:pt x="1674600" y="1752600"/>
                  </a:lnTo>
                  <a:lnTo>
                    <a:pt x="1682226" y="1752600"/>
                  </a:lnTo>
                  <a:lnTo>
                    <a:pt x="1684123" y="1765300"/>
                  </a:lnTo>
                  <a:close/>
                </a:path>
                <a:path w="2077720" h="2222500">
                  <a:moveTo>
                    <a:pt x="1707068" y="1765300"/>
                  </a:moveTo>
                  <a:lnTo>
                    <a:pt x="1687893" y="1765300"/>
                  </a:lnTo>
                  <a:lnTo>
                    <a:pt x="1688529" y="1752600"/>
                  </a:lnTo>
                  <a:lnTo>
                    <a:pt x="1707222" y="1752600"/>
                  </a:lnTo>
                  <a:lnTo>
                    <a:pt x="1707068" y="1765300"/>
                  </a:lnTo>
                  <a:close/>
                </a:path>
                <a:path w="2077720" h="2222500">
                  <a:moveTo>
                    <a:pt x="1747724" y="1765300"/>
                  </a:moveTo>
                  <a:lnTo>
                    <a:pt x="1710123" y="1765300"/>
                  </a:lnTo>
                  <a:lnTo>
                    <a:pt x="1708369" y="1752600"/>
                  </a:lnTo>
                  <a:lnTo>
                    <a:pt x="1746617" y="1752600"/>
                  </a:lnTo>
                  <a:lnTo>
                    <a:pt x="1747724" y="1765300"/>
                  </a:lnTo>
                  <a:close/>
                </a:path>
                <a:path w="2077720" h="2222500">
                  <a:moveTo>
                    <a:pt x="1754544" y="1765300"/>
                  </a:moveTo>
                  <a:lnTo>
                    <a:pt x="1752704" y="1765300"/>
                  </a:lnTo>
                  <a:lnTo>
                    <a:pt x="1751779" y="1752600"/>
                  </a:lnTo>
                  <a:lnTo>
                    <a:pt x="1754703" y="1752600"/>
                  </a:lnTo>
                  <a:lnTo>
                    <a:pt x="1754544" y="1765300"/>
                  </a:lnTo>
                  <a:close/>
                </a:path>
                <a:path w="2077720" h="2222500">
                  <a:moveTo>
                    <a:pt x="1774531" y="1765300"/>
                  </a:moveTo>
                  <a:lnTo>
                    <a:pt x="1761914" y="1765300"/>
                  </a:lnTo>
                  <a:lnTo>
                    <a:pt x="1762454" y="1752600"/>
                  </a:lnTo>
                  <a:lnTo>
                    <a:pt x="1774673" y="1752600"/>
                  </a:lnTo>
                  <a:lnTo>
                    <a:pt x="1774531" y="1765300"/>
                  </a:lnTo>
                  <a:close/>
                </a:path>
                <a:path w="2077720" h="2222500">
                  <a:moveTo>
                    <a:pt x="1779931" y="1765300"/>
                  </a:moveTo>
                  <a:lnTo>
                    <a:pt x="1777756" y="1765300"/>
                  </a:lnTo>
                  <a:lnTo>
                    <a:pt x="1777796" y="1752600"/>
                  </a:lnTo>
                  <a:lnTo>
                    <a:pt x="1780459" y="1752600"/>
                  </a:lnTo>
                  <a:lnTo>
                    <a:pt x="1779931" y="1765300"/>
                  </a:lnTo>
                  <a:close/>
                </a:path>
                <a:path w="2077720" h="2222500">
                  <a:moveTo>
                    <a:pt x="1833306" y="1765300"/>
                  </a:moveTo>
                  <a:lnTo>
                    <a:pt x="1781839" y="1765300"/>
                  </a:lnTo>
                  <a:lnTo>
                    <a:pt x="1780459" y="1752600"/>
                  </a:lnTo>
                  <a:lnTo>
                    <a:pt x="1833295" y="1752600"/>
                  </a:lnTo>
                  <a:lnTo>
                    <a:pt x="1833306" y="1765300"/>
                  </a:lnTo>
                  <a:close/>
                </a:path>
                <a:path w="2077720" h="2222500">
                  <a:moveTo>
                    <a:pt x="297748" y="1778000"/>
                  </a:moveTo>
                  <a:lnTo>
                    <a:pt x="291854" y="1778000"/>
                  </a:lnTo>
                  <a:lnTo>
                    <a:pt x="283681" y="1765300"/>
                  </a:lnTo>
                  <a:lnTo>
                    <a:pt x="297895" y="1765300"/>
                  </a:lnTo>
                  <a:lnTo>
                    <a:pt x="297809" y="1777332"/>
                  </a:lnTo>
                  <a:lnTo>
                    <a:pt x="297748" y="1778000"/>
                  </a:lnTo>
                  <a:close/>
                </a:path>
                <a:path w="2077720" h="2222500">
                  <a:moveTo>
                    <a:pt x="305743" y="1778000"/>
                  </a:moveTo>
                  <a:lnTo>
                    <a:pt x="297805" y="1778000"/>
                  </a:lnTo>
                  <a:lnTo>
                    <a:pt x="297809" y="1777332"/>
                  </a:lnTo>
                  <a:lnTo>
                    <a:pt x="298918" y="1765300"/>
                  </a:lnTo>
                  <a:lnTo>
                    <a:pt x="301825" y="1765300"/>
                  </a:lnTo>
                  <a:lnTo>
                    <a:pt x="305743" y="1778000"/>
                  </a:lnTo>
                  <a:close/>
                </a:path>
                <a:path w="2077720" h="2222500">
                  <a:moveTo>
                    <a:pt x="320506" y="1778000"/>
                  </a:moveTo>
                  <a:lnTo>
                    <a:pt x="308020" y="1778000"/>
                  </a:lnTo>
                  <a:lnTo>
                    <a:pt x="307037" y="1765300"/>
                  </a:lnTo>
                  <a:lnTo>
                    <a:pt x="321466" y="1765300"/>
                  </a:lnTo>
                  <a:lnTo>
                    <a:pt x="320506" y="1778000"/>
                  </a:lnTo>
                  <a:close/>
                </a:path>
                <a:path w="2077720" h="2222500">
                  <a:moveTo>
                    <a:pt x="355296" y="1778000"/>
                  </a:moveTo>
                  <a:lnTo>
                    <a:pt x="323913" y="1778000"/>
                  </a:lnTo>
                  <a:lnTo>
                    <a:pt x="322846" y="1765300"/>
                  </a:lnTo>
                  <a:lnTo>
                    <a:pt x="353322" y="1765300"/>
                  </a:lnTo>
                  <a:lnTo>
                    <a:pt x="355296" y="1778000"/>
                  </a:lnTo>
                  <a:close/>
                </a:path>
                <a:path w="2077720" h="2222500">
                  <a:moveTo>
                    <a:pt x="405742" y="1778000"/>
                  </a:moveTo>
                  <a:lnTo>
                    <a:pt x="356295" y="1778000"/>
                  </a:lnTo>
                  <a:lnTo>
                    <a:pt x="358318" y="1765300"/>
                  </a:lnTo>
                  <a:lnTo>
                    <a:pt x="401116" y="1765300"/>
                  </a:lnTo>
                  <a:lnTo>
                    <a:pt x="405742" y="1778000"/>
                  </a:lnTo>
                  <a:close/>
                </a:path>
                <a:path w="2077720" h="2222500">
                  <a:moveTo>
                    <a:pt x="408012" y="1778000"/>
                  </a:moveTo>
                  <a:lnTo>
                    <a:pt x="405833" y="1778000"/>
                  </a:lnTo>
                  <a:lnTo>
                    <a:pt x="406202" y="1765300"/>
                  </a:lnTo>
                  <a:lnTo>
                    <a:pt x="407882" y="1765300"/>
                  </a:lnTo>
                  <a:lnTo>
                    <a:pt x="408012" y="1778000"/>
                  </a:lnTo>
                  <a:close/>
                </a:path>
                <a:path w="2077720" h="2222500">
                  <a:moveTo>
                    <a:pt x="565002" y="1778000"/>
                  </a:moveTo>
                  <a:lnTo>
                    <a:pt x="411449" y="1778000"/>
                  </a:lnTo>
                  <a:lnTo>
                    <a:pt x="407923" y="1765445"/>
                  </a:lnTo>
                  <a:lnTo>
                    <a:pt x="407922" y="1765300"/>
                  </a:lnTo>
                  <a:lnTo>
                    <a:pt x="565065" y="1765300"/>
                  </a:lnTo>
                  <a:lnTo>
                    <a:pt x="565002" y="1778000"/>
                  </a:lnTo>
                  <a:close/>
                </a:path>
                <a:path w="2077720" h="2222500">
                  <a:moveTo>
                    <a:pt x="628401" y="1778000"/>
                  </a:moveTo>
                  <a:lnTo>
                    <a:pt x="580971" y="1778000"/>
                  </a:lnTo>
                  <a:lnTo>
                    <a:pt x="579171" y="1765300"/>
                  </a:lnTo>
                  <a:lnTo>
                    <a:pt x="626062" y="1765300"/>
                  </a:lnTo>
                  <a:lnTo>
                    <a:pt x="628401" y="1778000"/>
                  </a:lnTo>
                  <a:close/>
                </a:path>
                <a:path w="2077720" h="2222500">
                  <a:moveTo>
                    <a:pt x="650404" y="1778000"/>
                  </a:moveTo>
                  <a:lnTo>
                    <a:pt x="648758" y="1778000"/>
                  </a:lnTo>
                  <a:lnTo>
                    <a:pt x="649008" y="1765300"/>
                  </a:lnTo>
                  <a:lnTo>
                    <a:pt x="653266" y="1765300"/>
                  </a:lnTo>
                  <a:lnTo>
                    <a:pt x="650404" y="1778000"/>
                  </a:lnTo>
                  <a:close/>
                </a:path>
                <a:path w="2077720" h="2222500">
                  <a:moveTo>
                    <a:pt x="728599" y="1778000"/>
                  </a:moveTo>
                  <a:lnTo>
                    <a:pt x="671175" y="1778000"/>
                  </a:lnTo>
                  <a:lnTo>
                    <a:pt x="672124" y="1765300"/>
                  </a:lnTo>
                  <a:lnTo>
                    <a:pt x="723869" y="1765300"/>
                  </a:lnTo>
                  <a:lnTo>
                    <a:pt x="728599" y="1778000"/>
                  </a:lnTo>
                  <a:close/>
                </a:path>
                <a:path w="2077720" h="2222500">
                  <a:moveTo>
                    <a:pt x="755928" y="1778000"/>
                  </a:moveTo>
                  <a:lnTo>
                    <a:pt x="730922" y="1778000"/>
                  </a:lnTo>
                  <a:lnTo>
                    <a:pt x="731489" y="1765300"/>
                  </a:lnTo>
                  <a:lnTo>
                    <a:pt x="756740" y="1765300"/>
                  </a:lnTo>
                  <a:lnTo>
                    <a:pt x="755928" y="1778000"/>
                  </a:lnTo>
                  <a:close/>
                </a:path>
                <a:path w="2077720" h="2222500">
                  <a:moveTo>
                    <a:pt x="845985" y="1778000"/>
                  </a:moveTo>
                  <a:lnTo>
                    <a:pt x="760261" y="1778000"/>
                  </a:lnTo>
                  <a:lnTo>
                    <a:pt x="756740" y="1765300"/>
                  </a:lnTo>
                  <a:lnTo>
                    <a:pt x="845701" y="1765300"/>
                  </a:lnTo>
                  <a:lnTo>
                    <a:pt x="845985" y="1778000"/>
                  </a:lnTo>
                  <a:close/>
                </a:path>
                <a:path w="2077720" h="2222500">
                  <a:moveTo>
                    <a:pt x="931186" y="1778000"/>
                  </a:moveTo>
                  <a:lnTo>
                    <a:pt x="852452" y="1778000"/>
                  </a:lnTo>
                  <a:lnTo>
                    <a:pt x="852117" y="1765300"/>
                  </a:lnTo>
                  <a:lnTo>
                    <a:pt x="930443" y="1765300"/>
                  </a:lnTo>
                  <a:lnTo>
                    <a:pt x="931186" y="1778000"/>
                  </a:lnTo>
                  <a:close/>
                </a:path>
                <a:path w="2077720" h="2222500">
                  <a:moveTo>
                    <a:pt x="1012549" y="1778000"/>
                  </a:moveTo>
                  <a:lnTo>
                    <a:pt x="933923" y="1778000"/>
                  </a:lnTo>
                  <a:lnTo>
                    <a:pt x="934565" y="1765300"/>
                  </a:lnTo>
                  <a:lnTo>
                    <a:pt x="1013316" y="1765300"/>
                  </a:lnTo>
                  <a:lnTo>
                    <a:pt x="1012549" y="1778000"/>
                  </a:lnTo>
                  <a:close/>
                </a:path>
                <a:path w="2077720" h="2222500">
                  <a:moveTo>
                    <a:pt x="1038834" y="1778000"/>
                  </a:moveTo>
                  <a:lnTo>
                    <a:pt x="1016274" y="1778000"/>
                  </a:lnTo>
                  <a:lnTo>
                    <a:pt x="1015724" y="1765300"/>
                  </a:lnTo>
                  <a:lnTo>
                    <a:pt x="1042775" y="1765300"/>
                  </a:lnTo>
                  <a:lnTo>
                    <a:pt x="1038834" y="1778000"/>
                  </a:lnTo>
                  <a:close/>
                </a:path>
                <a:path w="2077720" h="2222500">
                  <a:moveTo>
                    <a:pt x="1064511" y="1778000"/>
                  </a:moveTo>
                  <a:lnTo>
                    <a:pt x="1042570" y="1778000"/>
                  </a:lnTo>
                  <a:lnTo>
                    <a:pt x="1042775" y="1765300"/>
                  </a:lnTo>
                  <a:lnTo>
                    <a:pt x="1064187" y="1765300"/>
                  </a:lnTo>
                  <a:lnTo>
                    <a:pt x="1064511" y="1778000"/>
                  </a:lnTo>
                  <a:close/>
                </a:path>
                <a:path w="2077720" h="2222500">
                  <a:moveTo>
                    <a:pt x="1084680" y="1778000"/>
                  </a:moveTo>
                  <a:lnTo>
                    <a:pt x="1074113" y="1778000"/>
                  </a:lnTo>
                  <a:lnTo>
                    <a:pt x="1074192" y="1765300"/>
                  </a:lnTo>
                  <a:lnTo>
                    <a:pt x="1083998" y="1765300"/>
                  </a:lnTo>
                  <a:lnTo>
                    <a:pt x="1084680" y="1778000"/>
                  </a:lnTo>
                  <a:close/>
                </a:path>
                <a:path w="2077720" h="2222500">
                  <a:moveTo>
                    <a:pt x="1094372" y="1778000"/>
                  </a:moveTo>
                  <a:lnTo>
                    <a:pt x="1091902" y="1778000"/>
                  </a:lnTo>
                  <a:lnTo>
                    <a:pt x="1092947" y="1765300"/>
                  </a:lnTo>
                  <a:lnTo>
                    <a:pt x="1094372" y="1778000"/>
                  </a:lnTo>
                  <a:close/>
                </a:path>
                <a:path w="2077720" h="2222500">
                  <a:moveTo>
                    <a:pt x="1128578" y="1778000"/>
                  </a:moveTo>
                  <a:lnTo>
                    <a:pt x="1102089" y="1778000"/>
                  </a:lnTo>
                  <a:lnTo>
                    <a:pt x="1102941" y="1765300"/>
                  </a:lnTo>
                  <a:lnTo>
                    <a:pt x="1126028" y="1765300"/>
                  </a:lnTo>
                  <a:lnTo>
                    <a:pt x="1128578" y="1778000"/>
                  </a:lnTo>
                  <a:close/>
                </a:path>
                <a:path w="2077720" h="2222500">
                  <a:moveTo>
                    <a:pt x="1161869" y="1778000"/>
                  </a:moveTo>
                  <a:lnTo>
                    <a:pt x="1136976" y="1778000"/>
                  </a:lnTo>
                  <a:lnTo>
                    <a:pt x="1141820" y="1765300"/>
                  </a:lnTo>
                  <a:lnTo>
                    <a:pt x="1162732" y="1765300"/>
                  </a:lnTo>
                  <a:lnTo>
                    <a:pt x="1161869" y="1778000"/>
                  </a:lnTo>
                  <a:close/>
                </a:path>
                <a:path w="2077720" h="2222500">
                  <a:moveTo>
                    <a:pt x="1247082" y="1778000"/>
                  </a:moveTo>
                  <a:lnTo>
                    <a:pt x="1166372" y="1778000"/>
                  </a:lnTo>
                  <a:lnTo>
                    <a:pt x="1166832" y="1765300"/>
                  </a:lnTo>
                  <a:lnTo>
                    <a:pt x="1246600" y="1765300"/>
                  </a:lnTo>
                  <a:lnTo>
                    <a:pt x="1247082" y="1778000"/>
                  </a:lnTo>
                  <a:close/>
                </a:path>
                <a:path w="2077720" h="2222500">
                  <a:moveTo>
                    <a:pt x="1370765" y="1778000"/>
                  </a:moveTo>
                  <a:lnTo>
                    <a:pt x="1256582" y="1778000"/>
                  </a:lnTo>
                  <a:lnTo>
                    <a:pt x="1255492" y="1765300"/>
                  </a:lnTo>
                  <a:lnTo>
                    <a:pt x="1371549" y="1765300"/>
                  </a:lnTo>
                  <a:lnTo>
                    <a:pt x="1370765" y="1778000"/>
                  </a:lnTo>
                  <a:close/>
                </a:path>
                <a:path w="2077720" h="2222500">
                  <a:moveTo>
                    <a:pt x="1378726" y="1778000"/>
                  </a:moveTo>
                  <a:lnTo>
                    <a:pt x="1375137" y="1778000"/>
                  </a:lnTo>
                  <a:lnTo>
                    <a:pt x="1375154" y="1765300"/>
                  </a:lnTo>
                  <a:lnTo>
                    <a:pt x="1379294" y="1765300"/>
                  </a:lnTo>
                  <a:lnTo>
                    <a:pt x="1378726" y="1778000"/>
                  </a:lnTo>
                  <a:close/>
                </a:path>
                <a:path w="2077720" h="2222500">
                  <a:moveTo>
                    <a:pt x="1388538" y="1778000"/>
                  </a:moveTo>
                  <a:lnTo>
                    <a:pt x="1380730" y="1778000"/>
                  </a:lnTo>
                  <a:lnTo>
                    <a:pt x="1379998" y="1765300"/>
                  </a:lnTo>
                  <a:lnTo>
                    <a:pt x="1389066" y="1765300"/>
                  </a:lnTo>
                  <a:lnTo>
                    <a:pt x="1388538" y="1778000"/>
                  </a:lnTo>
                  <a:close/>
                </a:path>
                <a:path w="2077720" h="2222500">
                  <a:moveTo>
                    <a:pt x="1410518" y="1778000"/>
                  </a:moveTo>
                  <a:lnTo>
                    <a:pt x="1400508" y="1778000"/>
                  </a:lnTo>
                  <a:lnTo>
                    <a:pt x="1401115" y="1765300"/>
                  </a:lnTo>
                  <a:lnTo>
                    <a:pt x="1411557" y="1765300"/>
                  </a:lnTo>
                  <a:lnTo>
                    <a:pt x="1410518" y="1778000"/>
                  </a:lnTo>
                  <a:close/>
                </a:path>
                <a:path w="2077720" h="2222500">
                  <a:moveTo>
                    <a:pt x="1416656" y="1778000"/>
                  </a:moveTo>
                  <a:lnTo>
                    <a:pt x="1415731" y="1778000"/>
                  </a:lnTo>
                  <a:lnTo>
                    <a:pt x="1414879" y="1765300"/>
                  </a:lnTo>
                  <a:lnTo>
                    <a:pt x="1416940" y="1765300"/>
                  </a:lnTo>
                  <a:lnTo>
                    <a:pt x="1416656" y="1778000"/>
                  </a:lnTo>
                  <a:close/>
                </a:path>
                <a:path w="2077720" h="2222500">
                  <a:moveTo>
                    <a:pt x="1452463" y="1778000"/>
                  </a:moveTo>
                  <a:lnTo>
                    <a:pt x="1422300" y="1778000"/>
                  </a:lnTo>
                  <a:lnTo>
                    <a:pt x="1422766" y="1765300"/>
                  </a:lnTo>
                  <a:lnTo>
                    <a:pt x="1455751" y="1765300"/>
                  </a:lnTo>
                  <a:lnTo>
                    <a:pt x="1452463" y="1778000"/>
                  </a:lnTo>
                  <a:close/>
                </a:path>
                <a:path w="2077720" h="2222500">
                  <a:moveTo>
                    <a:pt x="1477442" y="1778000"/>
                  </a:moveTo>
                  <a:lnTo>
                    <a:pt x="1459953" y="1778000"/>
                  </a:lnTo>
                  <a:lnTo>
                    <a:pt x="1457920" y="1765300"/>
                  </a:lnTo>
                  <a:lnTo>
                    <a:pt x="1477044" y="1765300"/>
                  </a:lnTo>
                  <a:lnTo>
                    <a:pt x="1477442" y="1778000"/>
                  </a:lnTo>
                  <a:close/>
                </a:path>
                <a:path w="2077720" h="2222500">
                  <a:moveTo>
                    <a:pt x="1480122" y="1778000"/>
                  </a:moveTo>
                  <a:lnTo>
                    <a:pt x="1479418" y="1778000"/>
                  </a:lnTo>
                  <a:lnTo>
                    <a:pt x="1479151" y="1765300"/>
                  </a:lnTo>
                  <a:lnTo>
                    <a:pt x="1480281" y="1765300"/>
                  </a:lnTo>
                  <a:lnTo>
                    <a:pt x="1480122" y="1778000"/>
                  </a:lnTo>
                  <a:close/>
                </a:path>
                <a:path w="2077720" h="2222500">
                  <a:moveTo>
                    <a:pt x="1486805" y="1778000"/>
                  </a:moveTo>
                  <a:lnTo>
                    <a:pt x="1480860" y="1778000"/>
                  </a:lnTo>
                  <a:lnTo>
                    <a:pt x="1480292" y="1765300"/>
                  </a:lnTo>
                  <a:lnTo>
                    <a:pt x="1486754" y="1765300"/>
                  </a:lnTo>
                  <a:lnTo>
                    <a:pt x="1486805" y="1778000"/>
                  </a:lnTo>
                  <a:close/>
                </a:path>
                <a:path w="2077720" h="2222500">
                  <a:moveTo>
                    <a:pt x="1514146" y="1778000"/>
                  </a:moveTo>
                  <a:lnTo>
                    <a:pt x="1486901" y="1778000"/>
                  </a:lnTo>
                  <a:lnTo>
                    <a:pt x="1487918" y="1765300"/>
                  </a:lnTo>
                  <a:lnTo>
                    <a:pt x="1515707" y="1765300"/>
                  </a:lnTo>
                  <a:lnTo>
                    <a:pt x="1514146" y="1778000"/>
                  </a:lnTo>
                  <a:close/>
                </a:path>
                <a:path w="2077720" h="2222500">
                  <a:moveTo>
                    <a:pt x="1541219" y="1778000"/>
                  </a:moveTo>
                  <a:lnTo>
                    <a:pt x="1522691" y="1778000"/>
                  </a:lnTo>
                  <a:lnTo>
                    <a:pt x="1521692" y="1765300"/>
                  </a:lnTo>
                  <a:lnTo>
                    <a:pt x="1543048" y="1765300"/>
                  </a:lnTo>
                  <a:lnTo>
                    <a:pt x="1541219" y="1778000"/>
                  </a:lnTo>
                  <a:close/>
                </a:path>
                <a:path w="2077720" h="2222500">
                  <a:moveTo>
                    <a:pt x="1549918" y="1778000"/>
                  </a:moveTo>
                  <a:lnTo>
                    <a:pt x="1545722" y="1778000"/>
                  </a:lnTo>
                  <a:lnTo>
                    <a:pt x="1544876" y="1765300"/>
                  </a:lnTo>
                  <a:lnTo>
                    <a:pt x="1548720" y="1765300"/>
                  </a:lnTo>
                  <a:lnTo>
                    <a:pt x="1549918" y="1778000"/>
                  </a:lnTo>
                  <a:close/>
                </a:path>
                <a:path w="2077720" h="2222500">
                  <a:moveTo>
                    <a:pt x="1561922" y="1778000"/>
                  </a:moveTo>
                  <a:lnTo>
                    <a:pt x="1560468" y="1778000"/>
                  </a:lnTo>
                  <a:lnTo>
                    <a:pt x="1560253" y="1765300"/>
                  </a:lnTo>
                  <a:lnTo>
                    <a:pt x="1564091" y="1765300"/>
                  </a:lnTo>
                  <a:lnTo>
                    <a:pt x="1561922" y="1778000"/>
                  </a:lnTo>
                  <a:close/>
                </a:path>
                <a:path w="2077720" h="2222500">
                  <a:moveTo>
                    <a:pt x="1570485" y="1778000"/>
                  </a:moveTo>
                  <a:lnTo>
                    <a:pt x="1564812" y="1778000"/>
                  </a:lnTo>
                  <a:lnTo>
                    <a:pt x="1564091" y="1765300"/>
                  </a:lnTo>
                  <a:lnTo>
                    <a:pt x="1570258" y="1765300"/>
                  </a:lnTo>
                  <a:lnTo>
                    <a:pt x="1570485" y="1778000"/>
                  </a:lnTo>
                  <a:close/>
                </a:path>
                <a:path w="2077720" h="2222500">
                  <a:moveTo>
                    <a:pt x="1589711" y="1778000"/>
                  </a:moveTo>
                  <a:lnTo>
                    <a:pt x="1578712" y="1778000"/>
                  </a:lnTo>
                  <a:lnTo>
                    <a:pt x="1578820" y="1765300"/>
                  </a:lnTo>
                  <a:lnTo>
                    <a:pt x="1589643" y="1765300"/>
                  </a:lnTo>
                  <a:lnTo>
                    <a:pt x="1589711" y="1778000"/>
                  </a:lnTo>
                  <a:close/>
                </a:path>
                <a:path w="2077720" h="2222500">
                  <a:moveTo>
                    <a:pt x="1621265" y="1778000"/>
                  </a:moveTo>
                  <a:lnTo>
                    <a:pt x="1597717" y="1778000"/>
                  </a:lnTo>
                  <a:lnTo>
                    <a:pt x="1596076" y="1765300"/>
                  </a:lnTo>
                  <a:lnTo>
                    <a:pt x="1620981" y="1765300"/>
                  </a:lnTo>
                  <a:lnTo>
                    <a:pt x="1621265" y="1778000"/>
                  </a:lnTo>
                  <a:close/>
                </a:path>
                <a:path w="2077720" h="2222500">
                  <a:moveTo>
                    <a:pt x="1627028" y="1778000"/>
                  </a:moveTo>
                  <a:lnTo>
                    <a:pt x="1622685" y="1778000"/>
                  </a:lnTo>
                  <a:lnTo>
                    <a:pt x="1621549" y="1765300"/>
                  </a:lnTo>
                  <a:lnTo>
                    <a:pt x="1626938" y="1765300"/>
                  </a:lnTo>
                  <a:lnTo>
                    <a:pt x="1627028" y="1778000"/>
                  </a:lnTo>
                  <a:close/>
                </a:path>
                <a:path w="2077720" h="2222500">
                  <a:moveTo>
                    <a:pt x="1708868" y="1778000"/>
                  </a:moveTo>
                  <a:lnTo>
                    <a:pt x="1640367" y="1778000"/>
                  </a:lnTo>
                  <a:lnTo>
                    <a:pt x="1639401" y="1765300"/>
                  </a:lnTo>
                  <a:lnTo>
                    <a:pt x="1706591" y="1765300"/>
                  </a:lnTo>
                  <a:lnTo>
                    <a:pt x="1708868" y="1778000"/>
                  </a:lnTo>
                  <a:close/>
                </a:path>
                <a:path w="2077720" h="2222500">
                  <a:moveTo>
                    <a:pt x="1768967" y="1778000"/>
                  </a:moveTo>
                  <a:lnTo>
                    <a:pt x="1719708" y="1778000"/>
                  </a:lnTo>
                  <a:lnTo>
                    <a:pt x="1719680" y="1765300"/>
                  </a:lnTo>
                  <a:lnTo>
                    <a:pt x="1767002" y="1765300"/>
                  </a:lnTo>
                  <a:lnTo>
                    <a:pt x="1768967" y="1778000"/>
                  </a:lnTo>
                  <a:close/>
                </a:path>
                <a:path w="2077720" h="2222500">
                  <a:moveTo>
                    <a:pt x="1789613" y="1778000"/>
                  </a:moveTo>
                  <a:lnTo>
                    <a:pt x="1774457" y="1778000"/>
                  </a:lnTo>
                  <a:lnTo>
                    <a:pt x="1774974" y="1765300"/>
                  </a:lnTo>
                  <a:lnTo>
                    <a:pt x="1788000" y="1765300"/>
                  </a:lnTo>
                  <a:lnTo>
                    <a:pt x="1789613" y="1778000"/>
                  </a:lnTo>
                  <a:close/>
                </a:path>
                <a:path w="2077720" h="2222500">
                  <a:moveTo>
                    <a:pt x="1805279" y="1778000"/>
                  </a:moveTo>
                  <a:lnTo>
                    <a:pt x="1796489" y="1778000"/>
                  </a:lnTo>
                  <a:lnTo>
                    <a:pt x="1797131" y="1765300"/>
                  </a:lnTo>
                  <a:lnTo>
                    <a:pt x="1802849" y="1765300"/>
                  </a:lnTo>
                  <a:lnTo>
                    <a:pt x="1805279" y="1778000"/>
                  </a:lnTo>
                  <a:close/>
                </a:path>
                <a:path w="2077720" h="2222500">
                  <a:moveTo>
                    <a:pt x="1804643" y="1816100"/>
                  </a:moveTo>
                  <a:lnTo>
                    <a:pt x="1785990" y="1816100"/>
                  </a:lnTo>
                  <a:lnTo>
                    <a:pt x="1786700" y="1803400"/>
                  </a:lnTo>
                  <a:lnTo>
                    <a:pt x="1777598" y="1803400"/>
                  </a:lnTo>
                  <a:lnTo>
                    <a:pt x="1776734" y="1790700"/>
                  </a:lnTo>
                  <a:lnTo>
                    <a:pt x="1773231" y="1790700"/>
                  </a:lnTo>
                  <a:lnTo>
                    <a:pt x="1773299" y="1778000"/>
                  </a:lnTo>
                  <a:lnTo>
                    <a:pt x="1805279" y="1778000"/>
                  </a:lnTo>
                  <a:lnTo>
                    <a:pt x="1807374" y="1765300"/>
                  </a:lnTo>
                  <a:lnTo>
                    <a:pt x="1847275" y="1765300"/>
                  </a:lnTo>
                  <a:lnTo>
                    <a:pt x="1836443" y="1778000"/>
                  </a:lnTo>
                  <a:lnTo>
                    <a:pt x="1825744" y="1790700"/>
                  </a:lnTo>
                  <a:lnTo>
                    <a:pt x="1804643" y="1816100"/>
                  </a:lnTo>
                  <a:close/>
                </a:path>
                <a:path w="2077720" h="2222500">
                  <a:moveTo>
                    <a:pt x="307421" y="1790700"/>
                  </a:moveTo>
                  <a:lnTo>
                    <a:pt x="297436" y="1790700"/>
                  </a:lnTo>
                  <a:lnTo>
                    <a:pt x="294165" y="1778000"/>
                  </a:lnTo>
                  <a:lnTo>
                    <a:pt x="307071" y="1778000"/>
                  </a:lnTo>
                  <a:lnTo>
                    <a:pt x="307421" y="1790700"/>
                  </a:lnTo>
                  <a:close/>
                </a:path>
                <a:path w="2077720" h="2222500">
                  <a:moveTo>
                    <a:pt x="384920" y="1790700"/>
                  </a:moveTo>
                  <a:lnTo>
                    <a:pt x="316396" y="1790700"/>
                  </a:lnTo>
                  <a:lnTo>
                    <a:pt x="316659" y="1778000"/>
                  </a:lnTo>
                  <a:lnTo>
                    <a:pt x="386805" y="1778000"/>
                  </a:lnTo>
                  <a:lnTo>
                    <a:pt x="384920" y="1790700"/>
                  </a:lnTo>
                  <a:close/>
                </a:path>
                <a:path w="2077720" h="2222500">
                  <a:moveTo>
                    <a:pt x="398088" y="1790700"/>
                  </a:moveTo>
                  <a:lnTo>
                    <a:pt x="389278" y="1790700"/>
                  </a:lnTo>
                  <a:lnTo>
                    <a:pt x="387634" y="1778000"/>
                  </a:lnTo>
                  <a:lnTo>
                    <a:pt x="399329" y="1778000"/>
                  </a:lnTo>
                  <a:lnTo>
                    <a:pt x="398088" y="1790700"/>
                  </a:lnTo>
                  <a:close/>
                </a:path>
                <a:path w="2077720" h="2222500">
                  <a:moveTo>
                    <a:pt x="460094" y="1790700"/>
                  </a:moveTo>
                  <a:lnTo>
                    <a:pt x="405840" y="1790700"/>
                  </a:lnTo>
                  <a:lnTo>
                    <a:pt x="404625" y="1778000"/>
                  </a:lnTo>
                  <a:lnTo>
                    <a:pt x="463138" y="1778000"/>
                  </a:lnTo>
                  <a:lnTo>
                    <a:pt x="460094" y="1790700"/>
                  </a:lnTo>
                  <a:close/>
                </a:path>
                <a:path w="2077720" h="2222500">
                  <a:moveTo>
                    <a:pt x="469315" y="1790700"/>
                  </a:moveTo>
                  <a:lnTo>
                    <a:pt x="466204" y="1778000"/>
                  </a:lnTo>
                  <a:lnTo>
                    <a:pt x="469707" y="1778000"/>
                  </a:lnTo>
                  <a:lnTo>
                    <a:pt x="469315" y="1790700"/>
                  </a:lnTo>
                  <a:close/>
                </a:path>
                <a:path w="2077720" h="2222500">
                  <a:moveTo>
                    <a:pt x="473649" y="1790700"/>
                  </a:moveTo>
                  <a:lnTo>
                    <a:pt x="471963" y="1790700"/>
                  </a:lnTo>
                  <a:lnTo>
                    <a:pt x="471600" y="1778000"/>
                  </a:lnTo>
                  <a:lnTo>
                    <a:pt x="474058" y="1778000"/>
                  </a:lnTo>
                  <a:lnTo>
                    <a:pt x="473649" y="1790700"/>
                  </a:lnTo>
                  <a:close/>
                </a:path>
                <a:path w="2077720" h="2222500">
                  <a:moveTo>
                    <a:pt x="522713" y="1790700"/>
                  </a:moveTo>
                  <a:lnTo>
                    <a:pt x="479008" y="1790700"/>
                  </a:lnTo>
                  <a:lnTo>
                    <a:pt x="479638" y="1778000"/>
                  </a:lnTo>
                  <a:lnTo>
                    <a:pt x="523571" y="1778000"/>
                  </a:lnTo>
                  <a:lnTo>
                    <a:pt x="522713" y="1790700"/>
                  </a:lnTo>
                  <a:close/>
                </a:path>
                <a:path w="2077720" h="2222500">
                  <a:moveTo>
                    <a:pt x="564402" y="1790700"/>
                  </a:moveTo>
                  <a:lnTo>
                    <a:pt x="526937" y="1790700"/>
                  </a:lnTo>
                  <a:lnTo>
                    <a:pt x="525614" y="1778000"/>
                  </a:lnTo>
                  <a:lnTo>
                    <a:pt x="565697" y="1778000"/>
                  </a:lnTo>
                  <a:lnTo>
                    <a:pt x="564402" y="1790700"/>
                  </a:lnTo>
                  <a:close/>
                </a:path>
                <a:path w="2077720" h="2222500">
                  <a:moveTo>
                    <a:pt x="575963" y="1790700"/>
                  </a:moveTo>
                  <a:lnTo>
                    <a:pt x="567548" y="1790700"/>
                  </a:lnTo>
                  <a:lnTo>
                    <a:pt x="565697" y="1778000"/>
                  </a:lnTo>
                  <a:lnTo>
                    <a:pt x="573998" y="1778000"/>
                  </a:lnTo>
                  <a:lnTo>
                    <a:pt x="575963" y="1790700"/>
                  </a:lnTo>
                  <a:close/>
                </a:path>
                <a:path w="2077720" h="2222500">
                  <a:moveTo>
                    <a:pt x="586661" y="1790700"/>
                  </a:moveTo>
                  <a:lnTo>
                    <a:pt x="585633" y="1790700"/>
                  </a:lnTo>
                  <a:lnTo>
                    <a:pt x="584231" y="1778000"/>
                  </a:lnTo>
                  <a:lnTo>
                    <a:pt x="586161" y="1778000"/>
                  </a:lnTo>
                  <a:lnTo>
                    <a:pt x="586661" y="1790700"/>
                  </a:lnTo>
                  <a:close/>
                </a:path>
                <a:path w="2077720" h="2222500">
                  <a:moveTo>
                    <a:pt x="592827" y="1790700"/>
                  </a:moveTo>
                  <a:lnTo>
                    <a:pt x="591147" y="1790700"/>
                  </a:lnTo>
                  <a:lnTo>
                    <a:pt x="589318" y="1778000"/>
                  </a:lnTo>
                  <a:lnTo>
                    <a:pt x="594616" y="1778000"/>
                  </a:lnTo>
                  <a:lnTo>
                    <a:pt x="592827" y="1790700"/>
                  </a:lnTo>
                  <a:close/>
                </a:path>
                <a:path w="2077720" h="2222500">
                  <a:moveTo>
                    <a:pt x="728571" y="1790700"/>
                  </a:moveTo>
                  <a:lnTo>
                    <a:pt x="595104" y="1790700"/>
                  </a:lnTo>
                  <a:lnTo>
                    <a:pt x="594877" y="1778000"/>
                  </a:lnTo>
                  <a:lnTo>
                    <a:pt x="730337" y="1778000"/>
                  </a:lnTo>
                  <a:lnTo>
                    <a:pt x="728571" y="1790700"/>
                  </a:lnTo>
                  <a:close/>
                </a:path>
                <a:path w="2077720" h="2222500">
                  <a:moveTo>
                    <a:pt x="734715" y="1790700"/>
                  </a:moveTo>
                  <a:lnTo>
                    <a:pt x="733295" y="1790700"/>
                  </a:lnTo>
                  <a:lnTo>
                    <a:pt x="733306" y="1778000"/>
                  </a:lnTo>
                  <a:lnTo>
                    <a:pt x="735294" y="1778000"/>
                  </a:lnTo>
                  <a:lnTo>
                    <a:pt x="734715" y="1790700"/>
                  </a:lnTo>
                  <a:close/>
                </a:path>
                <a:path w="2077720" h="2222500">
                  <a:moveTo>
                    <a:pt x="744186" y="1790700"/>
                  </a:moveTo>
                  <a:lnTo>
                    <a:pt x="738570" y="1790700"/>
                  </a:lnTo>
                  <a:lnTo>
                    <a:pt x="739110" y="1778000"/>
                  </a:lnTo>
                  <a:lnTo>
                    <a:pt x="742675" y="1778000"/>
                  </a:lnTo>
                  <a:lnTo>
                    <a:pt x="744186" y="1790700"/>
                  </a:lnTo>
                  <a:close/>
                </a:path>
                <a:path w="2077720" h="2222500">
                  <a:moveTo>
                    <a:pt x="744345" y="1790700"/>
                  </a:moveTo>
                  <a:lnTo>
                    <a:pt x="744214" y="1790700"/>
                  </a:lnTo>
                  <a:lnTo>
                    <a:pt x="743993" y="1778000"/>
                  </a:lnTo>
                  <a:lnTo>
                    <a:pt x="744793" y="1778000"/>
                  </a:lnTo>
                  <a:lnTo>
                    <a:pt x="744345" y="1790700"/>
                  </a:lnTo>
                  <a:close/>
                </a:path>
                <a:path w="2077720" h="2222500">
                  <a:moveTo>
                    <a:pt x="793121" y="1790700"/>
                  </a:moveTo>
                  <a:lnTo>
                    <a:pt x="746911" y="1790700"/>
                  </a:lnTo>
                  <a:lnTo>
                    <a:pt x="747757" y="1778000"/>
                  </a:lnTo>
                  <a:lnTo>
                    <a:pt x="790634" y="1778000"/>
                  </a:lnTo>
                  <a:lnTo>
                    <a:pt x="793121" y="1790700"/>
                  </a:lnTo>
                  <a:close/>
                </a:path>
                <a:path w="2077720" h="2222500">
                  <a:moveTo>
                    <a:pt x="798924" y="1790700"/>
                  </a:moveTo>
                  <a:lnTo>
                    <a:pt x="795233" y="1790700"/>
                  </a:lnTo>
                  <a:lnTo>
                    <a:pt x="797146" y="1778000"/>
                  </a:lnTo>
                  <a:lnTo>
                    <a:pt x="800383" y="1778000"/>
                  </a:lnTo>
                  <a:lnTo>
                    <a:pt x="798924" y="1790700"/>
                  </a:lnTo>
                  <a:close/>
                </a:path>
                <a:path w="2077720" h="2222500">
                  <a:moveTo>
                    <a:pt x="835826" y="1790700"/>
                  </a:moveTo>
                  <a:lnTo>
                    <a:pt x="804750" y="1790700"/>
                  </a:lnTo>
                  <a:lnTo>
                    <a:pt x="804057" y="1778000"/>
                  </a:lnTo>
                  <a:lnTo>
                    <a:pt x="836735" y="1778000"/>
                  </a:lnTo>
                  <a:lnTo>
                    <a:pt x="835826" y="1790700"/>
                  </a:lnTo>
                  <a:close/>
                </a:path>
                <a:path w="2077720" h="2222500">
                  <a:moveTo>
                    <a:pt x="852980" y="1790700"/>
                  </a:moveTo>
                  <a:lnTo>
                    <a:pt x="841743" y="1790700"/>
                  </a:lnTo>
                  <a:lnTo>
                    <a:pt x="842498" y="1778000"/>
                  </a:lnTo>
                  <a:lnTo>
                    <a:pt x="853900" y="1778000"/>
                  </a:lnTo>
                  <a:lnTo>
                    <a:pt x="852980" y="1790700"/>
                  </a:lnTo>
                  <a:close/>
                </a:path>
                <a:path w="2077720" h="2222500">
                  <a:moveTo>
                    <a:pt x="917473" y="1790700"/>
                  </a:moveTo>
                  <a:lnTo>
                    <a:pt x="859789" y="1790700"/>
                  </a:lnTo>
                  <a:lnTo>
                    <a:pt x="859084" y="1778000"/>
                  </a:lnTo>
                  <a:lnTo>
                    <a:pt x="916514" y="1778000"/>
                  </a:lnTo>
                  <a:lnTo>
                    <a:pt x="917473" y="1790700"/>
                  </a:lnTo>
                  <a:close/>
                </a:path>
                <a:path w="2077720" h="2222500">
                  <a:moveTo>
                    <a:pt x="946790" y="1790700"/>
                  </a:moveTo>
                  <a:lnTo>
                    <a:pt x="922618" y="1790700"/>
                  </a:lnTo>
                  <a:lnTo>
                    <a:pt x="923277" y="1778000"/>
                  </a:lnTo>
                  <a:lnTo>
                    <a:pt x="946500" y="1778000"/>
                  </a:lnTo>
                  <a:lnTo>
                    <a:pt x="946790" y="1790700"/>
                  </a:lnTo>
                  <a:close/>
                </a:path>
                <a:path w="2077720" h="2222500">
                  <a:moveTo>
                    <a:pt x="964472" y="1790700"/>
                  </a:moveTo>
                  <a:lnTo>
                    <a:pt x="954700" y="1790700"/>
                  </a:lnTo>
                  <a:lnTo>
                    <a:pt x="954172" y="1778000"/>
                  </a:lnTo>
                  <a:lnTo>
                    <a:pt x="968492" y="1778000"/>
                  </a:lnTo>
                  <a:lnTo>
                    <a:pt x="964472" y="1790700"/>
                  </a:lnTo>
                  <a:close/>
                </a:path>
                <a:path w="2077720" h="2222500">
                  <a:moveTo>
                    <a:pt x="993295" y="1790700"/>
                  </a:moveTo>
                  <a:lnTo>
                    <a:pt x="984334" y="1790700"/>
                  </a:lnTo>
                  <a:lnTo>
                    <a:pt x="982926" y="1778000"/>
                  </a:lnTo>
                  <a:lnTo>
                    <a:pt x="987923" y="1778000"/>
                  </a:lnTo>
                  <a:lnTo>
                    <a:pt x="993295" y="1790700"/>
                  </a:lnTo>
                  <a:close/>
                </a:path>
                <a:path w="2077720" h="2222500">
                  <a:moveTo>
                    <a:pt x="1033655" y="1790700"/>
                  </a:moveTo>
                  <a:lnTo>
                    <a:pt x="1006196" y="1790700"/>
                  </a:lnTo>
                  <a:lnTo>
                    <a:pt x="1007445" y="1778000"/>
                  </a:lnTo>
                  <a:lnTo>
                    <a:pt x="1031498" y="1778000"/>
                  </a:lnTo>
                  <a:lnTo>
                    <a:pt x="1033655" y="1790700"/>
                  </a:lnTo>
                  <a:close/>
                </a:path>
                <a:path w="2077720" h="2222500">
                  <a:moveTo>
                    <a:pt x="1073267" y="1790700"/>
                  </a:moveTo>
                  <a:lnTo>
                    <a:pt x="1042127" y="1790700"/>
                  </a:lnTo>
                  <a:lnTo>
                    <a:pt x="1039493" y="1778000"/>
                  </a:lnTo>
                  <a:lnTo>
                    <a:pt x="1076321" y="1778000"/>
                  </a:lnTo>
                  <a:lnTo>
                    <a:pt x="1073267" y="1790700"/>
                  </a:lnTo>
                  <a:close/>
                </a:path>
                <a:path w="2077720" h="2222500">
                  <a:moveTo>
                    <a:pt x="1103395" y="1790700"/>
                  </a:moveTo>
                  <a:lnTo>
                    <a:pt x="1076321" y="1790700"/>
                  </a:lnTo>
                  <a:lnTo>
                    <a:pt x="1076321" y="1778000"/>
                  </a:lnTo>
                  <a:lnTo>
                    <a:pt x="1104389" y="1778000"/>
                  </a:lnTo>
                  <a:lnTo>
                    <a:pt x="1103395" y="1790700"/>
                  </a:lnTo>
                  <a:close/>
                </a:path>
                <a:path w="2077720" h="2222500">
                  <a:moveTo>
                    <a:pt x="1140162" y="1790700"/>
                  </a:moveTo>
                  <a:lnTo>
                    <a:pt x="1111884" y="1790700"/>
                  </a:lnTo>
                  <a:lnTo>
                    <a:pt x="1111083" y="1778000"/>
                  </a:lnTo>
                  <a:lnTo>
                    <a:pt x="1140048" y="1778000"/>
                  </a:lnTo>
                  <a:lnTo>
                    <a:pt x="1140162" y="1790700"/>
                  </a:lnTo>
                  <a:close/>
                </a:path>
                <a:path w="2077720" h="2222500">
                  <a:moveTo>
                    <a:pt x="1161239" y="1790700"/>
                  </a:moveTo>
                  <a:lnTo>
                    <a:pt x="1152273" y="1790700"/>
                  </a:lnTo>
                  <a:lnTo>
                    <a:pt x="1151927" y="1778000"/>
                  </a:lnTo>
                  <a:lnTo>
                    <a:pt x="1160166" y="1778000"/>
                  </a:lnTo>
                  <a:lnTo>
                    <a:pt x="1161239" y="1790700"/>
                  </a:lnTo>
                  <a:close/>
                </a:path>
                <a:path w="2077720" h="2222500">
                  <a:moveTo>
                    <a:pt x="1222887" y="1790700"/>
                  </a:moveTo>
                  <a:lnTo>
                    <a:pt x="1164072" y="1790700"/>
                  </a:lnTo>
                  <a:lnTo>
                    <a:pt x="1165946" y="1778000"/>
                  </a:lnTo>
                  <a:lnTo>
                    <a:pt x="1224262" y="1778000"/>
                  </a:lnTo>
                  <a:lnTo>
                    <a:pt x="1222887" y="1790700"/>
                  </a:lnTo>
                  <a:close/>
                </a:path>
                <a:path w="2077720" h="2222500">
                  <a:moveTo>
                    <a:pt x="1242596" y="1790700"/>
                  </a:moveTo>
                  <a:lnTo>
                    <a:pt x="1233250" y="1790700"/>
                  </a:lnTo>
                  <a:lnTo>
                    <a:pt x="1233017" y="1778000"/>
                  </a:lnTo>
                  <a:lnTo>
                    <a:pt x="1242738" y="1778000"/>
                  </a:lnTo>
                  <a:lnTo>
                    <a:pt x="1242596" y="1790700"/>
                  </a:lnTo>
                  <a:close/>
                </a:path>
                <a:path w="2077720" h="2222500">
                  <a:moveTo>
                    <a:pt x="1250018" y="1790700"/>
                  </a:moveTo>
                  <a:lnTo>
                    <a:pt x="1245674" y="1790700"/>
                  </a:lnTo>
                  <a:lnTo>
                    <a:pt x="1246378" y="1778000"/>
                  </a:lnTo>
                  <a:lnTo>
                    <a:pt x="1248513" y="1778000"/>
                  </a:lnTo>
                  <a:lnTo>
                    <a:pt x="1250018" y="1790700"/>
                  </a:lnTo>
                  <a:close/>
                </a:path>
                <a:path w="2077720" h="2222500">
                  <a:moveTo>
                    <a:pt x="1305534" y="1790700"/>
                  </a:moveTo>
                  <a:lnTo>
                    <a:pt x="1255929" y="1790700"/>
                  </a:lnTo>
                  <a:lnTo>
                    <a:pt x="1254595" y="1778000"/>
                  </a:lnTo>
                  <a:lnTo>
                    <a:pt x="1306119" y="1778000"/>
                  </a:lnTo>
                  <a:lnTo>
                    <a:pt x="1305534" y="1790700"/>
                  </a:lnTo>
                  <a:close/>
                </a:path>
                <a:path w="2077720" h="2222500">
                  <a:moveTo>
                    <a:pt x="1343368" y="1790700"/>
                  </a:moveTo>
                  <a:lnTo>
                    <a:pt x="1315522" y="1790700"/>
                  </a:lnTo>
                  <a:lnTo>
                    <a:pt x="1315539" y="1778000"/>
                  </a:lnTo>
                  <a:lnTo>
                    <a:pt x="1343368" y="1778000"/>
                  </a:lnTo>
                  <a:lnTo>
                    <a:pt x="1343368" y="1790700"/>
                  </a:lnTo>
                  <a:close/>
                </a:path>
                <a:path w="2077720" h="2222500">
                  <a:moveTo>
                    <a:pt x="1366120" y="1790700"/>
                  </a:moveTo>
                  <a:lnTo>
                    <a:pt x="1346434" y="1790700"/>
                  </a:lnTo>
                  <a:lnTo>
                    <a:pt x="1345707" y="1778000"/>
                  </a:lnTo>
                  <a:lnTo>
                    <a:pt x="1365354" y="1778000"/>
                  </a:lnTo>
                  <a:lnTo>
                    <a:pt x="1366120" y="1790700"/>
                  </a:lnTo>
                  <a:close/>
                </a:path>
                <a:path w="2077720" h="2222500">
                  <a:moveTo>
                    <a:pt x="1426077" y="1790700"/>
                  </a:moveTo>
                  <a:lnTo>
                    <a:pt x="1369908" y="1790700"/>
                  </a:lnTo>
                  <a:lnTo>
                    <a:pt x="1370521" y="1778000"/>
                  </a:lnTo>
                  <a:lnTo>
                    <a:pt x="1426525" y="1778000"/>
                  </a:lnTo>
                  <a:lnTo>
                    <a:pt x="1426077" y="1790700"/>
                  </a:lnTo>
                  <a:close/>
                </a:path>
                <a:path w="2077720" h="2222500">
                  <a:moveTo>
                    <a:pt x="1431210" y="1786223"/>
                  </a:moveTo>
                  <a:lnTo>
                    <a:pt x="1430386" y="1778000"/>
                  </a:lnTo>
                  <a:lnTo>
                    <a:pt x="1430835" y="1778000"/>
                  </a:lnTo>
                  <a:lnTo>
                    <a:pt x="1431210" y="1786223"/>
                  </a:lnTo>
                  <a:close/>
                </a:path>
                <a:path w="2077720" h="2222500">
                  <a:moveTo>
                    <a:pt x="1434844" y="1788543"/>
                  </a:moveTo>
                  <a:lnTo>
                    <a:pt x="1434872" y="1778000"/>
                  </a:lnTo>
                  <a:lnTo>
                    <a:pt x="1435122" y="1778000"/>
                  </a:lnTo>
                  <a:lnTo>
                    <a:pt x="1434844" y="1788543"/>
                  </a:lnTo>
                  <a:close/>
                </a:path>
                <a:path w="2077720" h="2222500">
                  <a:moveTo>
                    <a:pt x="1447262" y="1790700"/>
                  </a:moveTo>
                  <a:lnTo>
                    <a:pt x="1445729" y="1790700"/>
                  </a:lnTo>
                  <a:lnTo>
                    <a:pt x="1445945" y="1778000"/>
                  </a:lnTo>
                  <a:lnTo>
                    <a:pt x="1446393" y="1778000"/>
                  </a:lnTo>
                  <a:lnTo>
                    <a:pt x="1447262" y="1790700"/>
                  </a:lnTo>
                  <a:close/>
                </a:path>
                <a:path w="2077720" h="2222500">
                  <a:moveTo>
                    <a:pt x="1463740" y="1790700"/>
                  </a:moveTo>
                  <a:lnTo>
                    <a:pt x="1451276" y="1790700"/>
                  </a:lnTo>
                  <a:lnTo>
                    <a:pt x="1453735" y="1778000"/>
                  </a:lnTo>
                  <a:lnTo>
                    <a:pt x="1464438" y="1778000"/>
                  </a:lnTo>
                  <a:lnTo>
                    <a:pt x="1463740" y="1790700"/>
                  </a:lnTo>
                  <a:close/>
                </a:path>
                <a:path w="2077720" h="2222500">
                  <a:moveTo>
                    <a:pt x="1485760" y="1790700"/>
                  </a:moveTo>
                  <a:lnTo>
                    <a:pt x="1469044" y="1790700"/>
                  </a:lnTo>
                  <a:lnTo>
                    <a:pt x="1464683" y="1778000"/>
                  </a:lnTo>
                  <a:lnTo>
                    <a:pt x="1486828" y="1778000"/>
                  </a:lnTo>
                  <a:lnTo>
                    <a:pt x="1485760" y="1790700"/>
                  </a:lnTo>
                  <a:close/>
                </a:path>
                <a:path w="2077720" h="2222500">
                  <a:moveTo>
                    <a:pt x="1524497" y="1790700"/>
                  </a:moveTo>
                  <a:lnTo>
                    <a:pt x="1492483" y="1790700"/>
                  </a:lnTo>
                  <a:lnTo>
                    <a:pt x="1486828" y="1778000"/>
                  </a:lnTo>
                  <a:lnTo>
                    <a:pt x="1525468" y="1778000"/>
                  </a:lnTo>
                  <a:lnTo>
                    <a:pt x="1524497" y="1790700"/>
                  </a:lnTo>
                  <a:close/>
                </a:path>
                <a:path w="2077720" h="2222500">
                  <a:moveTo>
                    <a:pt x="1618415" y="1790700"/>
                  </a:moveTo>
                  <a:lnTo>
                    <a:pt x="1530039" y="1790700"/>
                  </a:lnTo>
                  <a:lnTo>
                    <a:pt x="1529800" y="1778000"/>
                  </a:lnTo>
                  <a:lnTo>
                    <a:pt x="1618897" y="1778000"/>
                  </a:lnTo>
                  <a:lnTo>
                    <a:pt x="1618415" y="1790700"/>
                  </a:lnTo>
                  <a:close/>
                </a:path>
                <a:path w="2077720" h="2222500">
                  <a:moveTo>
                    <a:pt x="1662125" y="1790700"/>
                  </a:moveTo>
                  <a:lnTo>
                    <a:pt x="1619601" y="1790700"/>
                  </a:lnTo>
                  <a:lnTo>
                    <a:pt x="1618897" y="1778000"/>
                  </a:lnTo>
                  <a:lnTo>
                    <a:pt x="1662727" y="1778000"/>
                  </a:lnTo>
                  <a:lnTo>
                    <a:pt x="1662125" y="1790700"/>
                  </a:lnTo>
                  <a:close/>
                </a:path>
                <a:path w="2077720" h="2222500">
                  <a:moveTo>
                    <a:pt x="1688160" y="1790700"/>
                  </a:moveTo>
                  <a:lnTo>
                    <a:pt x="1668218" y="1790700"/>
                  </a:lnTo>
                  <a:lnTo>
                    <a:pt x="1668127" y="1778000"/>
                  </a:lnTo>
                  <a:lnTo>
                    <a:pt x="1688041" y="1778000"/>
                  </a:lnTo>
                  <a:lnTo>
                    <a:pt x="1688160" y="1790700"/>
                  </a:lnTo>
                  <a:close/>
                </a:path>
                <a:path w="2077720" h="2222500">
                  <a:moveTo>
                    <a:pt x="1695434" y="1790700"/>
                  </a:moveTo>
                  <a:lnTo>
                    <a:pt x="1694451" y="1790700"/>
                  </a:lnTo>
                  <a:lnTo>
                    <a:pt x="1693140" y="1778000"/>
                  </a:lnTo>
                  <a:lnTo>
                    <a:pt x="1694872" y="1778000"/>
                  </a:lnTo>
                  <a:lnTo>
                    <a:pt x="1695434" y="1790700"/>
                  </a:lnTo>
                  <a:close/>
                </a:path>
                <a:path w="2077720" h="2222500">
                  <a:moveTo>
                    <a:pt x="1704008" y="1790700"/>
                  </a:moveTo>
                  <a:lnTo>
                    <a:pt x="1695434" y="1790700"/>
                  </a:lnTo>
                  <a:lnTo>
                    <a:pt x="1696280" y="1778000"/>
                  </a:lnTo>
                  <a:lnTo>
                    <a:pt x="1701169" y="1778000"/>
                  </a:lnTo>
                  <a:lnTo>
                    <a:pt x="1704008" y="1790700"/>
                  </a:lnTo>
                  <a:close/>
                </a:path>
                <a:path w="2077720" h="2222500">
                  <a:moveTo>
                    <a:pt x="1708755" y="1790700"/>
                  </a:moveTo>
                  <a:lnTo>
                    <a:pt x="1704070" y="1790700"/>
                  </a:lnTo>
                  <a:lnTo>
                    <a:pt x="1704070" y="1778000"/>
                  </a:lnTo>
                  <a:lnTo>
                    <a:pt x="1708022" y="1778000"/>
                  </a:lnTo>
                  <a:lnTo>
                    <a:pt x="1708755" y="1790700"/>
                  </a:lnTo>
                  <a:close/>
                </a:path>
                <a:path w="2077720" h="2222500">
                  <a:moveTo>
                    <a:pt x="1727612" y="1790700"/>
                  </a:moveTo>
                  <a:lnTo>
                    <a:pt x="1710873" y="1790700"/>
                  </a:lnTo>
                  <a:lnTo>
                    <a:pt x="1709663" y="1778000"/>
                  </a:lnTo>
                  <a:lnTo>
                    <a:pt x="1725398" y="1778000"/>
                  </a:lnTo>
                  <a:lnTo>
                    <a:pt x="1727627" y="1790556"/>
                  </a:lnTo>
                  <a:lnTo>
                    <a:pt x="1727612" y="1790700"/>
                  </a:lnTo>
                  <a:close/>
                </a:path>
                <a:path w="2077720" h="2222500">
                  <a:moveTo>
                    <a:pt x="1757650" y="1790700"/>
                  </a:moveTo>
                  <a:lnTo>
                    <a:pt x="1727652" y="1790700"/>
                  </a:lnTo>
                  <a:lnTo>
                    <a:pt x="1727627" y="1790556"/>
                  </a:lnTo>
                  <a:lnTo>
                    <a:pt x="1728878" y="1778000"/>
                  </a:lnTo>
                  <a:lnTo>
                    <a:pt x="1756645" y="1778000"/>
                  </a:lnTo>
                  <a:lnTo>
                    <a:pt x="1757650" y="1790700"/>
                  </a:lnTo>
                  <a:close/>
                </a:path>
                <a:path w="2077720" h="2222500">
                  <a:moveTo>
                    <a:pt x="1769773" y="1790700"/>
                  </a:moveTo>
                  <a:lnTo>
                    <a:pt x="1763010" y="1790700"/>
                  </a:lnTo>
                  <a:lnTo>
                    <a:pt x="1762300" y="1778000"/>
                  </a:lnTo>
                  <a:lnTo>
                    <a:pt x="1769989" y="1778000"/>
                  </a:lnTo>
                  <a:lnTo>
                    <a:pt x="1769773" y="1790700"/>
                  </a:lnTo>
                  <a:close/>
                </a:path>
                <a:path w="2077720" h="2222500">
                  <a:moveTo>
                    <a:pt x="1431658" y="1790700"/>
                  </a:moveTo>
                  <a:lnTo>
                    <a:pt x="1431414" y="1790700"/>
                  </a:lnTo>
                  <a:lnTo>
                    <a:pt x="1431210" y="1786223"/>
                  </a:lnTo>
                  <a:lnTo>
                    <a:pt x="1431658" y="1790700"/>
                  </a:lnTo>
                  <a:close/>
                </a:path>
                <a:path w="2077720" h="2222500">
                  <a:moveTo>
                    <a:pt x="1434838" y="1790700"/>
                  </a:moveTo>
                  <a:lnTo>
                    <a:pt x="1434844" y="1788543"/>
                  </a:lnTo>
                  <a:lnTo>
                    <a:pt x="1434838" y="1790700"/>
                  </a:lnTo>
                  <a:close/>
                </a:path>
                <a:path w="2077720" h="2222500">
                  <a:moveTo>
                    <a:pt x="1727652" y="1790700"/>
                  </a:moveTo>
                  <a:lnTo>
                    <a:pt x="1727627" y="1790556"/>
                  </a:lnTo>
                  <a:lnTo>
                    <a:pt x="1727652" y="1790700"/>
                  </a:lnTo>
                  <a:close/>
                </a:path>
                <a:path w="2077720" h="2222500">
                  <a:moveTo>
                    <a:pt x="313253" y="1803400"/>
                  </a:moveTo>
                  <a:lnTo>
                    <a:pt x="310927" y="1803400"/>
                  </a:lnTo>
                  <a:lnTo>
                    <a:pt x="311428" y="1790700"/>
                  </a:lnTo>
                  <a:lnTo>
                    <a:pt x="313948" y="1790700"/>
                  </a:lnTo>
                  <a:lnTo>
                    <a:pt x="313253" y="1803400"/>
                  </a:lnTo>
                  <a:close/>
                </a:path>
                <a:path w="2077720" h="2222500">
                  <a:moveTo>
                    <a:pt x="337709" y="1803400"/>
                  </a:moveTo>
                  <a:lnTo>
                    <a:pt x="318735" y="1803400"/>
                  </a:lnTo>
                  <a:lnTo>
                    <a:pt x="316758" y="1790700"/>
                  </a:lnTo>
                  <a:lnTo>
                    <a:pt x="337092" y="1790700"/>
                  </a:lnTo>
                  <a:lnTo>
                    <a:pt x="337709" y="1803400"/>
                  </a:lnTo>
                  <a:close/>
                </a:path>
                <a:path w="2077720" h="2222500">
                  <a:moveTo>
                    <a:pt x="363462" y="1803400"/>
                  </a:moveTo>
                  <a:lnTo>
                    <a:pt x="351611" y="1803400"/>
                  </a:lnTo>
                  <a:lnTo>
                    <a:pt x="351526" y="1790700"/>
                  </a:lnTo>
                  <a:lnTo>
                    <a:pt x="360273" y="1790700"/>
                  </a:lnTo>
                  <a:lnTo>
                    <a:pt x="363462" y="1803400"/>
                  </a:lnTo>
                  <a:close/>
                </a:path>
                <a:path w="2077720" h="2222500">
                  <a:moveTo>
                    <a:pt x="379616" y="1803400"/>
                  </a:moveTo>
                  <a:lnTo>
                    <a:pt x="366761" y="1803400"/>
                  </a:lnTo>
                  <a:lnTo>
                    <a:pt x="367090" y="1790700"/>
                  </a:lnTo>
                  <a:lnTo>
                    <a:pt x="381842" y="1790700"/>
                  </a:lnTo>
                  <a:lnTo>
                    <a:pt x="379616" y="1803400"/>
                  </a:lnTo>
                  <a:close/>
                </a:path>
                <a:path w="2077720" h="2222500">
                  <a:moveTo>
                    <a:pt x="384409" y="1803400"/>
                  </a:moveTo>
                  <a:lnTo>
                    <a:pt x="383364" y="1803400"/>
                  </a:lnTo>
                  <a:lnTo>
                    <a:pt x="381842" y="1790700"/>
                  </a:lnTo>
                  <a:lnTo>
                    <a:pt x="384193" y="1790700"/>
                  </a:lnTo>
                  <a:lnTo>
                    <a:pt x="384409" y="1803400"/>
                  </a:lnTo>
                  <a:close/>
                </a:path>
                <a:path w="2077720" h="2222500">
                  <a:moveTo>
                    <a:pt x="495492" y="1803400"/>
                  </a:moveTo>
                  <a:lnTo>
                    <a:pt x="391387" y="1803400"/>
                  </a:lnTo>
                  <a:lnTo>
                    <a:pt x="390806" y="1790700"/>
                  </a:lnTo>
                  <a:lnTo>
                    <a:pt x="496202" y="1790700"/>
                  </a:lnTo>
                  <a:lnTo>
                    <a:pt x="495492" y="1803400"/>
                  </a:lnTo>
                  <a:close/>
                </a:path>
                <a:path w="2077720" h="2222500">
                  <a:moveTo>
                    <a:pt x="502118" y="1803400"/>
                  </a:moveTo>
                  <a:lnTo>
                    <a:pt x="501112" y="1790700"/>
                  </a:lnTo>
                  <a:lnTo>
                    <a:pt x="503196" y="1790700"/>
                  </a:lnTo>
                  <a:lnTo>
                    <a:pt x="502118" y="1803400"/>
                  </a:lnTo>
                  <a:close/>
                </a:path>
                <a:path w="2077720" h="2222500">
                  <a:moveTo>
                    <a:pt x="601617" y="1803400"/>
                  </a:moveTo>
                  <a:lnTo>
                    <a:pt x="511203" y="1803400"/>
                  </a:lnTo>
                  <a:lnTo>
                    <a:pt x="511120" y="1790700"/>
                  </a:lnTo>
                  <a:lnTo>
                    <a:pt x="601685" y="1790700"/>
                  </a:lnTo>
                  <a:lnTo>
                    <a:pt x="601617" y="1803400"/>
                  </a:lnTo>
                  <a:close/>
                </a:path>
                <a:path w="2077720" h="2222500">
                  <a:moveTo>
                    <a:pt x="606007" y="1803400"/>
                  </a:moveTo>
                  <a:lnTo>
                    <a:pt x="602549" y="1803400"/>
                  </a:lnTo>
                  <a:lnTo>
                    <a:pt x="601711" y="1791075"/>
                  </a:lnTo>
                  <a:lnTo>
                    <a:pt x="601714" y="1790700"/>
                  </a:lnTo>
                  <a:lnTo>
                    <a:pt x="606739" y="1790700"/>
                  </a:lnTo>
                  <a:lnTo>
                    <a:pt x="606007" y="1803400"/>
                  </a:lnTo>
                  <a:close/>
                </a:path>
                <a:path w="2077720" h="2222500">
                  <a:moveTo>
                    <a:pt x="631121" y="1803400"/>
                  </a:moveTo>
                  <a:lnTo>
                    <a:pt x="614615" y="1803400"/>
                  </a:lnTo>
                  <a:lnTo>
                    <a:pt x="615041" y="1790700"/>
                  </a:lnTo>
                  <a:lnTo>
                    <a:pt x="630457" y="1790700"/>
                  </a:lnTo>
                  <a:lnTo>
                    <a:pt x="631121" y="1803400"/>
                  </a:lnTo>
                  <a:close/>
                </a:path>
                <a:path w="2077720" h="2222500">
                  <a:moveTo>
                    <a:pt x="636902" y="1803400"/>
                  </a:moveTo>
                  <a:lnTo>
                    <a:pt x="632138" y="1803400"/>
                  </a:lnTo>
                  <a:lnTo>
                    <a:pt x="633495" y="1790700"/>
                  </a:lnTo>
                  <a:lnTo>
                    <a:pt x="636493" y="1790700"/>
                  </a:lnTo>
                  <a:lnTo>
                    <a:pt x="636902" y="1803400"/>
                  </a:lnTo>
                  <a:close/>
                </a:path>
                <a:path w="2077720" h="2222500">
                  <a:moveTo>
                    <a:pt x="672436" y="1803400"/>
                  </a:moveTo>
                  <a:lnTo>
                    <a:pt x="639128" y="1803400"/>
                  </a:lnTo>
                  <a:lnTo>
                    <a:pt x="638151" y="1790700"/>
                  </a:lnTo>
                  <a:lnTo>
                    <a:pt x="671437" y="1790700"/>
                  </a:lnTo>
                  <a:lnTo>
                    <a:pt x="672436" y="1803400"/>
                  </a:lnTo>
                  <a:close/>
                </a:path>
                <a:path w="2077720" h="2222500">
                  <a:moveTo>
                    <a:pt x="699867" y="1803400"/>
                  </a:moveTo>
                  <a:lnTo>
                    <a:pt x="672436" y="1803400"/>
                  </a:lnTo>
                  <a:lnTo>
                    <a:pt x="673526" y="1790700"/>
                  </a:lnTo>
                  <a:lnTo>
                    <a:pt x="700157" y="1790700"/>
                  </a:lnTo>
                  <a:lnTo>
                    <a:pt x="699867" y="1803400"/>
                  </a:lnTo>
                  <a:close/>
                </a:path>
                <a:path w="2077720" h="2222500">
                  <a:moveTo>
                    <a:pt x="708129" y="1803400"/>
                  </a:moveTo>
                  <a:lnTo>
                    <a:pt x="703536" y="1803400"/>
                  </a:lnTo>
                  <a:lnTo>
                    <a:pt x="702741" y="1790700"/>
                  </a:lnTo>
                  <a:lnTo>
                    <a:pt x="708317" y="1790700"/>
                  </a:lnTo>
                  <a:lnTo>
                    <a:pt x="708129" y="1803400"/>
                  </a:lnTo>
                  <a:close/>
                </a:path>
                <a:path w="2077720" h="2222500">
                  <a:moveTo>
                    <a:pt x="725834" y="1803400"/>
                  </a:moveTo>
                  <a:lnTo>
                    <a:pt x="715783" y="1803400"/>
                  </a:lnTo>
                  <a:lnTo>
                    <a:pt x="716805" y="1790700"/>
                  </a:lnTo>
                  <a:lnTo>
                    <a:pt x="724573" y="1790700"/>
                  </a:lnTo>
                  <a:lnTo>
                    <a:pt x="725834" y="1803400"/>
                  </a:lnTo>
                  <a:close/>
                </a:path>
                <a:path w="2077720" h="2222500">
                  <a:moveTo>
                    <a:pt x="762901" y="1803400"/>
                  </a:moveTo>
                  <a:lnTo>
                    <a:pt x="728713" y="1803400"/>
                  </a:lnTo>
                  <a:lnTo>
                    <a:pt x="732744" y="1790700"/>
                  </a:lnTo>
                  <a:lnTo>
                    <a:pt x="759869" y="1790700"/>
                  </a:lnTo>
                  <a:lnTo>
                    <a:pt x="762901" y="1803400"/>
                  </a:lnTo>
                  <a:close/>
                </a:path>
                <a:path w="2077720" h="2222500">
                  <a:moveTo>
                    <a:pt x="768159" y="1803400"/>
                  </a:moveTo>
                  <a:lnTo>
                    <a:pt x="763509" y="1803400"/>
                  </a:lnTo>
                  <a:lnTo>
                    <a:pt x="761237" y="1790700"/>
                  </a:lnTo>
                  <a:lnTo>
                    <a:pt x="770334" y="1790700"/>
                  </a:lnTo>
                  <a:lnTo>
                    <a:pt x="768159" y="1803400"/>
                  </a:lnTo>
                  <a:close/>
                </a:path>
                <a:path w="2077720" h="2222500">
                  <a:moveTo>
                    <a:pt x="777006" y="1803400"/>
                  </a:moveTo>
                  <a:lnTo>
                    <a:pt x="772923" y="1803400"/>
                  </a:lnTo>
                  <a:lnTo>
                    <a:pt x="770913" y="1790700"/>
                  </a:lnTo>
                  <a:lnTo>
                    <a:pt x="775967" y="1790700"/>
                  </a:lnTo>
                  <a:lnTo>
                    <a:pt x="777006" y="1803400"/>
                  </a:lnTo>
                  <a:close/>
                </a:path>
                <a:path w="2077720" h="2222500">
                  <a:moveTo>
                    <a:pt x="788697" y="1803400"/>
                  </a:moveTo>
                  <a:lnTo>
                    <a:pt x="788254" y="1803400"/>
                  </a:lnTo>
                  <a:lnTo>
                    <a:pt x="787431" y="1790700"/>
                  </a:lnTo>
                  <a:lnTo>
                    <a:pt x="789186" y="1790700"/>
                  </a:lnTo>
                  <a:lnTo>
                    <a:pt x="788697" y="1803400"/>
                  </a:lnTo>
                  <a:close/>
                </a:path>
                <a:path w="2077720" h="2222500">
                  <a:moveTo>
                    <a:pt x="852952" y="1803400"/>
                  </a:moveTo>
                  <a:lnTo>
                    <a:pt x="806584" y="1803400"/>
                  </a:lnTo>
                  <a:lnTo>
                    <a:pt x="810212" y="1790700"/>
                  </a:lnTo>
                  <a:lnTo>
                    <a:pt x="853207" y="1790700"/>
                  </a:lnTo>
                  <a:lnTo>
                    <a:pt x="852952" y="1803400"/>
                  </a:lnTo>
                  <a:close/>
                </a:path>
                <a:path w="2077720" h="2222500">
                  <a:moveTo>
                    <a:pt x="923935" y="1803400"/>
                  </a:moveTo>
                  <a:lnTo>
                    <a:pt x="858596" y="1803400"/>
                  </a:lnTo>
                  <a:lnTo>
                    <a:pt x="858664" y="1790700"/>
                  </a:lnTo>
                  <a:lnTo>
                    <a:pt x="919012" y="1790700"/>
                  </a:lnTo>
                  <a:lnTo>
                    <a:pt x="923935" y="1803400"/>
                  </a:lnTo>
                  <a:close/>
                </a:path>
                <a:path w="2077720" h="2222500">
                  <a:moveTo>
                    <a:pt x="939868" y="1803400"/>
                  </a:moveTo>
                  <a:lnTo>
                    <a:pt x="923935" y="1803400"/>
                  </a:lnTo>
                  <a:lnTo>
                    <a:pt x="924276" y="1790700"/>
                  </a:lnTo>
                  <a:lnTo>
                    <a:pt x="939533" y="1790700"/>
                  </a:lnTo>
                  <a:lnTo>
                    <a:pt x="939868" y="1803400"/>
                  </a:lnTo>
                  <a:close/>
                </a:path>
                <a:path w="2077720" h="2222500">
                  <a:moveTo>
                    <a:pt x="961434" y="1803400"/>
                  </a:moveTo>
                  <a:lnTo>
                    <a:pt x="944627" y="1803400"/>
                  </a:lnTo>
                  <a:lnTo>
                    <a:pt x="944564" y="1790700"/>
                  </a:lnTo>
                  <a:lnTo>
                    <a:pt x="961798" y="1790700"/>
                  </a:lnTo>
                  <a:lnTo>
                    <a:pt x="961434" y="1803400"/>
                  </a:lnTo>
                  <a:close/>
                </a:path>
                <a:path w="2077720" h="2222500">
                  <a:moveTo>
                    <a:pt x="966638" y="1802875"/>
                  </a:moveTo>
                  <a:lnTo>
                    <a:pt x="965114" y="1790700"/>
                  </a:lnTo>
                  <a:lnTo>
                    <a:pt x="965772" y="1790700"/>
                  </a:lnTo>
                  <a:lnTo>
                    <a:pt x="966638" y="1802875"/>
                  </a:lnTo>
                  <a:close/>
                </a:path>
                <a:path w="2077720" h="2222500">
                  <a:moveTo>
                    <a:pt x="998865" y="1803400"/>
                  </a:moveTo>
                  <a:lnTo>
                    <a:pt x="979553" y="1803400"/>
                  </a:lnTo>
                  <a:lnTo>
                    <a:pt x="977538" y="1790700"/>
                  </a:lnTo>
                  <a:lnTo>
                    <a:pt x="997934" y="1790700"/>
                  </a:lnTo>
                  <a:lnTo>
                    <a:pt x="998865" y="1803400"/>
                  </a:lnTo>
                  <a:close/>
                </a:path>
                <a:path w="2077720" h="2222500">
                  <a:moveTo>
                    <a:pt x="1063290" y="1803400"/>
                  </a:moveTo>
                  <a:lnTo>
                    <a:pt x="1009341" y="1803400"/>
                  </a:lnTo>
                  <a:lnTo>
                    <a:pt x="1010284" y="1790700"/>
                  </a:lnTo>
                  <a:lnTo>
                    <a:pt x="1062853" y="1790700"/>
                  </a:lnTo>
                  <a:lnTo>
                    <a:pt x="1063290" y="1803400"/>
                  </a:lnTo>
                  <a:close/>
                </a:path>
                <a:path w="2077720" h="2222500">
                  <a:moveTo>
                    <a:pt x="1100181" y="1803400"/>
                  </a:moveTo>
                  <a:lnTo>
                    <a:pt x="1064153" y="1803400"/>
                  </a:lnTo>
                  <a:lnTo>
                    <a:pt x="1064403" y="1790700"/>
                  </a:lnTo>
                  <a:lnTo>
                    <a:pt x="1101663" y="1790700"/>
                  </a:lnTo>
                  <a:lnTo>
                    <a:pt x="1100181" y="1803400"/>
                  </a:lnTo>
                  <a:close/>
                </a:path>
                <a:path w="2077720" h="2222500">
                  <a:moveTo>
                    <a:pt x="1139577" y="1803400"/>
                  </a:moveTo>
                  <a:lnTo>
                    <a:pt x="1111169" y="1803400"/>
                  </a:lnTo>
                  <a:lnTo>
                    <a:pt x="1108085" y="1790700"/>
                  </a:lnTo>
                  <a:lnTo>
                    <a:pt x="1138600" y="1790700"/>
                  </a:lnTo>
                  <a:lnTo>
                    <a:pt x="1139577" y="1803400"/>
                  </a:lnTo>
                  <a:close/>
                </a:path>
                <a:path w="2077720" h="2222500">
                  <a:moveTo>
                    <a:pt x="1175985" y="1803400"/>
                  </a:moveTo>
                  <a:lnTo>
                    <a:pt x="1145102" y="1803400"/>
                  </a:lnTo>
                  <a:lnTo>
                    <a:pt x="1145828" y="1790700"/>
                  </a:lnTo>
                  <a:lnTo>
                    <a:pt x="1177598" y="1790700"/>
                  </a:lnTo>
                  <a:lnTo>
                    <a:pt x="1175985" y="1803400"/>
                  </a:lnTo>
                  <a:close/>
                </a:path>
                <a:path w="2077720" h="2222500">
                  <a:moveTo>
                    <a:pt x="1186956" y="1803400"/>
                  </a:moveTo>
                  <a:lnTo>
                    <a:pt x="1183611" y="1803400"/>
                  </a:lnTo>
                  <a:lnTo>
                    <a:pt x="1184934" y="1790700"/>
                  </a:lnTo>
                  <a:lnTo>
                    <a:pt x="1186723" y="1790700"/>
                  </a:lnTo>
                  <a:lnTo>
                    <a:pt x="1186956" y="1803400"/>
                  </a:lnTo>
                  <a:close/>
                </a:path>
                <a:path w="2077720" h="2222500">
                  <a:moveTo>
                    <a:pt x="1225596" y="1803400"/>
                  </a:moveTo>
                  <a:lnTo>
                    <a:pt x="1211832" y="1803400"/>
                  </a:lnTo>
                  <a:lnTo>
                    <a:pt x="1211241" y="1790700"/>
                  </a:lnTo>
                  <a:lnTo>
                    <a:pt x="1224517" y="1790700"/>
                  </a:lnTo>
                  <a:lnTo>
                    <a:pt x="1225596" y="1803400"/>
                  </a:lnTo>
                  <a:close/>
                </a:path>
                <a:path w="2077720" h="2222500">
                  <a:moveTo>
                    <a:pt x="1237855" y="1803400"/>
                  </a:moveTo>
                  <a:lnTo>
                    <a:pt x="1236191" y="1803400"/>
                  </a:lnTo>
                  <a:lnTo>
                    <a:pt x="1237083" y="1790700"/>
                  </a:lnTo>
                  <a:lnTo>
                    <a:pt x="1237855" y="1790700"/>
                  </a:lnTo>
                  <a:lnTo>
                    <a:pt x="1237855" y="1803400"/>
                  </a:lnTo>
                  <a:close/>
                </a:path>
                <a:path w="2077720" h="2222500">
                  <a:moveTo>
                    <a:pt x="1244879" y="1803400"/>
                  </a:moveTo>
                  <a:lnTo>
                    <a:pt x="1241898" y="1803400"/>
                  </a:lnTo>
                  <a:lnTo>
                    <a:pt x="1243085" y="1790700"/>
                  </a:lnTo>
                  <a:lnTo>
                    <a:pt x="1245668" y="1790700"/>
                  </a:lnTo>
                  <a:lnTo>
                    <a:pt x="1244879" y="1803400"/>
                  </a:lnTo>
                  <a:close/>
                </a:path>
                <a:path w="2077720" h="2222500">
                  <a:moveTo>
                    <a:pt x="1248905" y="1803400"/>
                  </a:moveTo>
                  <a:lnTo>
                    <a:pt x="1247167" y="1803400"/>
                  </a:lnTo>
                  <a:lnTo>
                    <a:pt x="1246855" y="1790700"/>
                  </a:lnTo>
                  <a:lnTo>
                    <a:pt x="1248451" y="1790700"/>
                  </a:lnTo>
                  <a:lnTo>
                    <a:pt x="1248905" y="1803400"/>
                  </a:lnTo>
                  <a:close/>
                </a:path>
                <a:path w="2077720" h="2222500">
                  <a:moveTo>
                    <a:pt x="1310292" y="1803400"/>
                  </a:moveTo>
                  <a:lnTo>
                    <a:pt x="1258802" y="1803400"/>
                  </a:lnTo>
                  <a:lnTo>
                    <a:pt x="1259109" y="1790700"/>
                  </a:lnTo>
                  <a:lnTo>
                    <a:pt x="1311127" y="1790700"/>
                  </a:lnTo>
                  <a:lnTo>
                    <a:pt x="1310292" y="1803400"/>
                  </a:lnTo>
                  <a:close/>
                </a:path>
                <a:path w="2077720" h="2222500">
                  <a:moveTo>
                    <a:pt x="1343907" y="1803400"/>
                  </a:moveTo>
                  <a:lnTo>
                    <a:pt x="1334010" y="1803400"/>
                  </a:lnTo>
                  <a:lnTo>
                    <a:pt x="1333896" y="1790700"/>
                  </a:lnTo>
                  <a:lnTo>
                    <a:pt x="1343549" y="1790700"/>
                  </a:lnTo>
                  <a:lnTo>
                    <a:pt x="1343907" y="1803400"/>
                  </a:lnTo>
                  <a:close/>
                </a:path>
                <a:path w="2077720" h="2222500">
                  <a:moveTo>
                    <a:pt x="1362600" y="1803400"/>
                  </a:moveTo>
                  <a:lnTo>
                    <a:pt x="1349659" y="1803400"/>
                  </a:lnTo>
                  <a:lnTo>
                    <a:pt x="1349631" y="1790700"/>
                  </a:lnTo>
                  <a:lnTo>
                    <a:pt x="1362622" y="1790700"/>
                  </a:lnTo>
                  <a:lnTo>
                    <a:pt x="1362600" y="1803400"/>
                  </a:lnTo>
                  <a:close/>
                </a:path>
                <a:path w="2077720" h="2222500">
                  <a:moveTo>
                    <a:pt x="1366166" y="1803400"/>
                  </a:moveTo>
                  <a:lnTo>
                    <a:pt x="1365388" y="1790700"/>
                  </a:lnTo>
                  <a:lnTo>
                    <a:pt x="1367137" y="1790700"/>
                  </a:lnTo>
                  <a:lnTo>
                    <a:pt x="1366166" y="1803400"/>
                  </a:lnTo>
                  <a:close/>
                </a:path>
                <a:path w="2077720" h="2222500">
                  <a:moveTo>
                    <a:pt x="1408502" y="1803400"/>
                  </a:moveTo>
                  <a:lnTo>
                    <a:pt x="1368965" y="1803400"/>
                  </a:lnTo>
                  <a:lnTo>
                    <a:pt x="1368068" y="1790700"/>
                  </a:lnTo>
                  <a:lnTo>
                    <a:pt x="1408253" y="1790700"/>
                  </a:lnTo>
                  <a:lnTo>
                    <a:pt x="1408502" y="1803400"/>
                  </a:lnTo>
                  <a:close/>
                </a:path>
                <a:path w="2077720" h="2222500">
                  <a:moveTo>
                    <a:pt x="1427206" y="1803400"/>
                  </a:moveTo>
                  <a:lnTo>
                    <a:pt x="1425497" y="1803400"/>
                  </a:lnTo>
                  <a:lnTo>
                    <a:pt x="1425424" y="1790700"/>
                  </a:lnTo>
                  <a:lnTo>
                    <a:pt x="1427320" y="1790700"/>
                  </a:lnTo>
                  <a:lnTo>
                    <a:pt x="1427206" y="1803400"/>
                  </a:lnTo>
                  <a:close/>
                </a:path>
                <a:path w="2077720" h="2222500">
                  <a:moveTo>
                    <a:pt x="1470861" y="1803400"/>
                  </a:moveTo>
                  <a:lnTo>
                    <a:pt x="1429608" y="1803400"/>
                  </a:lnTo>
                  <a:lnTo>
                    <a:pt x="1429131" y="1790700"/>
                  </a:lnTo>
                  <a:lnTo>
                    <a:pt x="1467414" y="1790700"/>
                  </a:lnTo>
                  <a:lnTo>
                    <a:pt x="1470861" y="1803400"/>
                  </a:lnTo>
                  <a:close/>
                </a:path>
                <a:path w="2077720" h="2222500">
                  <a:moveTo>
                    <a:pt x="1495112" y="1803400"/>
                  </a:moveTo>
                  <a:lnTo>
                    <a:pt x="1480553" y="1803400"/>
                  </a:lnTo>
                  <a:lnTo>
                    <a:pt x="1477867" y="1790700"/>
                  </a:lnTo>
                  <a:lnTo>
                    <a:pt x="1491711" y="1790700"/>
                  </a:lnTo>
                  <a:lnTo>
                    <a:pt x="1495112" y="1803400"/>
                  </a:lnTo>
                  <a:close/>
                </a:path>
                <a:path w="2077720" h="2222500">
                  <a:moveTo>
                    <a:pt x="1506395" y="1803400"/>
                  </a:moveTo>
                  <a:lnTo>
                    <a:pt x="1503618" y="1803400"/>
                  </a:lnTo>
                  <a:lnTo>
                    <a:pt x="1501875" y="1790700"/>
                  </a:lnTo>
                  <a:lnTo>
                    <a:pt x="1507865" y="1790700"/>
                  </a:lnTo>
                  <a:lnTo>
                    <a:pt x="1506395" y="1803400"/>
                  </a:lnTo>
                  <a:close/>
                </a:path>
                <a:path w="2077720" h="2222500">
                  <a:moveTo>
                    <a:pt x="1524707" y="1803400"/>
                  </a:moveTo>
                  <a:lnTo>
                    <a:pt x="1510733" y="1803400"/>
                  </a:lnTo>
                  <a:lnTo>
                    <a:pt x="1509438" y="1790700"/>
                  </a:lnTo>
                  <a:lnTo>
                    <a:pt x="1525405" y="1790700"/>
                  </a:lnTo>
                  <a:lnTo>
                    <a:pt x="1524707" y="1803400"/>
                  </a:lnTo>
                  <a:close/>
                </a:path>
                <a:path w="2077720" h="2222500">
                  <a:moveTo>
                    <a:pt x="1553320" y="1803400"/>
                  </a:moveTo>
                  <a:lnTo>
                    <a:pt x="1532134" y="1803400"/>
                  </a:lnTo>
                  <a:lnTo>
                    <a:pt x="1531742" y="1790700"/>
                  </a:lnTo>
                  <a:lnTo>
                    <a:pt x="1555182" y="1790700"/>
                  </a:lnTo>
                  <a:lnTo>
                    <a:pt x="1553320" y="1803400"/>
                  </a:lnTo>
                  <a:close/>
                </a:path>
                <a:path w="2077720" h="2222500">
                  <a:moveTo>
                    <a:pt x="1566181" y="1803400"/>
                  </a:moveTo>
                  <a:lnTo>
                    <a:pt x="1559696" y="1803400"/>
                  </a:lnTo>
                  <a:lnTo>
                    <a:pt x="1561530" y="1790700"/>
                  </a:lnTo>
                  <a:lnTo>
                    <a:pt x="1567066" y="1790700"/>
                  </a:lnTo>
                  <a:lnTo>
                    <a:pt x="1566181" y="1803400"/>
                  </a:lnTo>
                  <a:close/>
                </a:path>
                <a:path w="2077720" h="2222500">
                  <a:moveTo>
                    <a:pt x="1575907" y="1803400"/>
                  </a:moveTo>
                  <a:lnTo>
                    <a:pt x="1569593" y="1803400"/>
                  </a:lnTo>
                  <a:lnTo>
                    <a:pt x="1569849" y="1790700"/>
                  </a:lnTo>
                  <a:lnTo>
                    <a:pt x="1574340" y="1790700"/>
                  </a:lnTo>
                  <a:lnTo>
                    <a:pt x="1575907" y="1803400"/>
                  </a:lnTo>
                  <a:close/>
                </a:path>
                <a:path w="2077720" h="2222500">
                  <a:moveTo>
                    <a:pt x="1608012" y="1803400"/>
                  </a:moveTo>
                  <a:lnTo>
                    <a:pt x="1581024" y="1803400"/>
                  </a:lnTo>
                  <a:lnTo>
                    <a:pt x="1582278" y="1790700"/>
                  </a:lnTo>
                  <a:lnTo>
                    <a:pt x="1605775" y="1790700"/>
                  </a:lnTo>
                  <a:lnTo>
                    <a:pt x="1608012" y="1803400"/>
                  </a:lnTo>
                  <a:close/>
                </a:path>
                <a:path w="2077720" h="2222500">
                  <a:moveTo>
                    <a:pt x="1642876" y="1803400"/>
                  </a:moveTo>
                  <a:lnTo>
                    <a:pt x="1613730" y="1803400"/>
                  </a:lnTo>
                  <a:lnTo>
                    <a:pt x="1614252" y="1790700"/>
                  </a:lnTo>
                  <a:lnTo>
                    <a:pt x="1642876" y="1790700"/>
                  </a:lnTo>
                  <a:lnTo>
                    <a:pt x="1642876" y="1803400"/>
                  </a:lnTo>
                  <a:close/>
                </a:path>
                <a:path w="2077720" h="2222500">
                  <a:moveTo>
                    <a:pt x="1667117" y="1803400"/>
                  </a:moveTo>
                  <a:lnTo>
                    <a:pt x="1650735" y="1803400"/>
                  </a:lnTo>
                  <a:lnTo>
                    <a:pt x="1651303" y="1790700"/>
                  </a:lnTo>
                  <a:lnTo>
                    <a:pt x="1667866" y="1790700"/>
                  </a:lnTo>
                  <a:lnTo>
                    <a:pt x="1667117" y="1803400"/>
                  </a:lnTo>
                  <a:close/>
                </a:path>
                <a:path w="2077720" h="2222500">
                  <a:moveTo>
                    <a:pt x="1679092" y="1803400"/>
                  </a:moveTo>
                  <a:lnTo>
                    <a:pt x="1676599" y="1803400"/>
                  </a:lnTo>
                  <a:lnTo>
                    <a:pt x="1673062" y="1790700"/>
                  </a:lnTo>
                  <a:lnTo>
                    <a:pt x="1678024" y="1790700"/>
                  </a:lnTo>
                  <a:lnTo>
                    <a:pt x="1679092" y="1803400"/>
                  </a:lnTo>
                  <a:close/>
                </a:path>
                <a:path w="2077720" h="2222500">
                  <a:moveTo>
                    <a:pt x="1709947" y="1803400"/>
                  </a:moveTo>
                  <a:lnTo>
                    <a:pt x="1679910" y="1803400"/>
                  </a:lnTo>
                  <a:lnTo>
                    <a:pt x="1680659" y="1790700"/>
                  </a:lnTo>
                  <a:lnTo>
                    <a:pt x="1710685" y="1790700"/>
                  </a:lnTo>
                  <a:lnTo>
                    <a:pt x="1709947" y="1803400"/>
                  </a:lnTo>
                  <a:close/>
                </a:path>
                <a:path w="2077720" h="2222500">
                  <a:moveTo>
                    <a:pt x="1729026" y="1803400"/>
                  </a:moveTo>
                  <a:lnTo>
                    <a:pt x="1717244" y="1803400"/>
                  </a:lnTo>
                  <a:lnTo>
                    <a:pt x="1716114" y="1790700"/>
                  </a:lnTo>
                  <a:lnTo>
                    <a:pt x="1731030" y="1790700"/>
                  </a:lnTo>
                  <a:lnTo>
                    <a:pt x="1729026" y="1803400"/>
                  </a:lnTo>
                  <a:close/>
                </a:path>
                <a:path w="2077720" h="2222500">
                  <a:moveTo>
                    <a:pt x="1737152" y="1803400"/>
                  </a:moveTo>
                  <a:lnTo>
                    <a:pt x="1733938" y="1803400"/>
                  </a:lnTo>
                  <a:lnTo>
                    <a:pt x="1733160" y="1790700"/>
                  </a:lnTo>
                  <a:lnTo>
                    <a:pt x="1737470" y="1790700"/>
                  </a:lnTo>
                  <a:lnTo>
                    <a:pt x="1737152" y="1803400"/>
                  </a:lnTo>
                  <a:close/>
                </a:path>
                <a:path w="2077720" h="2222500">
                  <a:moveTo>
                    <a:pt x="1772873" y="1803400"/>
                  </a:moveTo>
                  <a:lnTo>
                    <a:pt x="1744812" y="1803400"/>
                  </a:lnTo>
                  <a:lnTo>
                    <a:pt x="1744045" y="1790700"/>
                  </a:lnTo>
                  <a:lnTo>
                    <a:pt x="1772754" y="1790700"/>
                  </a:lnTo>
                  <a:lnTo>
                    <a:pt x="1772873" y="1803400"/>
                  </a:lnTo>
                  <a:close/>
                </a:path>
                <a:path w="2077720" h="2222500">
                  <a:moveTo>
                    <a:pt x="966704" y="1803400"/>
                  </a:moveTo>
                  <a:lnTo>
                    <a:pt x="966638" y="1802875"/>
                  </a:lnTo>
                  <a:lnTo>
                    <a:pt x="966704" y="1803400"/>
                  </a:lnTo>
                  <a:close/>
                </a:path>
                <a:path w="2077720" h="2222500">
                  <a:moveTo>
                    <a:pt x="411795" y="1866900"/>
                  </a:moveTo>
                  <a:lnTo>
                    <a:pt x="365336" y="1866900"/>
                  </a:lnTo>
                  <a:lnTo>
                    <a:pt x="350462" y="1854200"/>
                  </a:lnTo>
                  <a:lnTo>
                    <a:pt x="335922" y="1828784"/>
                  </a:lnTo>
                  <a:lnTo>
                    <a:pt x="321789" y="1816100"/>
                  </a:lnTo>
                  <a:lnTo>
                    <a:pt x="308037" y="1803400"/>
                  </a:lnTo>
                  <a:lnTo>
                    <a:pt x="341572" y="1803400"/>
                  </a:lnTo>
                  <a:lnTo>
                    <a:pt x="341163" y="1816100"/>
                  </a:lnTo>
                  <a:lnTo>
                    <a:pt x="344714" y="1816100"/>
                  </a:lnTo>
                  <a:lnTo>
                    <a:pt x="343785" y="1828800"/>
                  </a:lnTo>
                  <a:lnTo>
                    <a:pt x="389604" y="1828800"/>
                  </a:lnTo>
                  <a:lnTo>
                    <a:pt x="390280" y="1841500"/>
                  </a:lnTo>
                  <a:lnTo>
                    <a:pt x="464620" y="1841500"/>
                  </a:lnTo>
                  <a:lnTo>
                    <a:pt x="462242" y="1854200"/>
                  </a:lnTo>
                  <a:lnTo>
                    <a:pt x="412426" y="1854200"/>
                  </a:lnTo>
                  <a:lnTo>
                    <a:pt x="411795" y="1866900"/>
                  </a:lnTo>
                  <a:close/>
                </a:path>
                <a:path w="2077720" h="2222500">
                  <a:moveTo>
                    <a:pt x="376567" y="1816100"/>
                  </a:moveTo>
                  <a:lnTo>
                    <a:pt x="353572" y="1816100"/>
                  </a:lnTo>
                  <a:lnTo>
                    <a:pt x="355103" y="1803400"/>
                  </a:lnTo>
                  <a:lnTo>
                    <a:pt x="375805" y="1803400"/>
                  </a:lnTo>
                  <a:lnTo>
                    <a:pt x="376567" y="1816100"/>
                  </a:lnTo>
                  <a:close/>
                </a:path>
                <a:path w="2077720" h="2222500">
                  <a:moveTo>
                    <a:pt x="383994" y="1816100"/>
                  </a:moveTo>
                  <a:lnTo>
                    <a:pt x="380406" y="1816100"/>
                  </a:lnTo>
                  <a:lnTo>
                    <a:pt x="380652" y="1803400"/>
                  </a:lnTo>
                  <a:lnTo>
                    <a:pt x="384028" y="1803400"/>
                  </a:lnTo>
                  <a:lnTo>
                    <a:pt x="383994" y="1816100"/>
                  </a:lnTo>
                  <a:close/>
                </a:path>
                <a:path w="2077720" h="2222500">
                  <a:moveTo>
                    <a:pt x="402397" y="1816100"/>
                  </a:moveTo>
                  <a:lnTo>
                    <a:pt x="387361" y="1816100"/>
                  </a:lnTo>
                  <a:lnTo>
                    <a:pt x="387075" y="1803400"/>
                  </a:lnTo>
                  <a:lnTo>
                    <a:pt x="401971" y="1803400"/>
                  </a:lnTo>
                  <a:lnTo>
                    <a:pt x="402397" y="1816100"/>
                  </a:lnTo>
                  <a:close/>
                </a:path>
                <a:path w="2077720" h="2222500">
                  <a:moveTo>
                    <a:pt x="487393" y="1816100"/>
                  </a:moveTo>
                  <a:lnTo>
                    <a:pt x="408110" y="1816100"/>
                  </a:lnTo>
                  <a:lnTo>
                    <a:pt x="408104" y="1803400"/>
                  </a:lnTo>
                  <a:lnTo>
                    <a:pt x="487248" y="1803400"/>
                  </a:lnTo>
                  <a:lnTo>
                    <a:pt x="487393" y="1816100"/>
                  </a:lnTo>
                  <a:close/>
                </a:path>
                <a:path w="2077720" h="2222500">
                  <a:moveTo>
                    <a:pt x="497734" y="1816100"/>
                  </a:moveTo>
                  <a:lnTo>
                    <a:pt x="487650" y="1816100"/>
                  </a:lnTo>
                  <a:lnTo>
                    <a:pt x="491445" y="1803400"/>
                  </a:lnTo>
                  <a:lnTo>
                    <a:pt x="494807" y="1803400"/>
                  </a:lnTo>
                  <a:lnTo>
                    <a:pt x="497734" y="1816100"/>
                  </a:lnTo>
                  <a:close/>
                </a:path>
                <a:path w="2077720" h="2222500">
                  <a:moveTo>
                    <a:pt x="524848" y="1816100"/>
                  </a:moveTo>
                  <a:lnTo>
                    <a:pt x="502498" y="1816100"/>
                  </a:lnTo>
                  <a:lnTo>
                    <a:pt x="504900" y="1803400"/>
                  </a:lnTo>
                  <a:lnTo>
                    <a:pt x="523831" y="1803400"/>
                  </a:lnTo>
                  <a:lnTo>
                    <a:pt x="524848" y="1816100"/>
                  </a:lnTo>
                  <a:close/>
                </a:path>
                <a:path w="2077720" h="2222500">
                  <a:moveTo>
                    <a:pt x="635726" y="1816100"/>
                  </a:moveTo>
                  <a:lnTo>
                    <a:pt x="526830" y="1816100"/>
                  </a:lnTo>
                  <a:lnTo>
                    <a:pt x="527676" y="1803400"/>
                  </a:lnTo>
                  <a:lnTo>
                    <a:pt x="633603" y="1803400"/>
                  </a:lnTo>
                  <a:lnTo>
                    <a:pt x="635726" y="1816100"/>
                  </a:lnTo>
                  <a:close/>
                </a:path>
                <a:path w="2077720" h="2222500">
                  <a:moveTo>
                    <a:pt x="651693" y="1816100"/>
                  </a:moveTo>
                  <a:lnTo>
                    <a:pt x="635726" y="1816100"/>
                  </a:lnTo>
                  <a:lnTo>
                    <a:pt x="636476" y="1803400"/>
                  </a:lnTo>
                  <a:lnTo>
                    <a:pt x="651347" y="1803400"/>
                  </a:lnTo>
                  <a:lnTo>
                    <a:pt x="651693" y="1816100"/>
                  </a:lnTo>
                  <a:close/>
                </a:path>
                <a:path w="2077720" h="2222500">
                  <a:moveTo>
                    <a:pt x="665156" y="1816100"/>
                  </a:moveTo>
                  <a:lnTo>
                    <a:pt x="660006" y="1816100"/>
                  </a:lnTo>
                  <a:lnTo>
                    <a:pt x="661307" y="1803400"/>
                  </a:lnTo>
                  <a:lnTo>
                    <a:pt x="664027" y="1803400"/>
                  </a:lnTo>
                  <a:lnTo>
                    <a:pt x="665156" y="1816100"/>
                  </a:lnTo>
                  <a:close/>
                </a:path>
                <a:path w="2077720" h="2222500">
                  <a:moveTo>
                    <a:pt x="672578" y="1816100"/>
                  </a:moveTo>
                  <a:lnTo>
                    <a:pt x="667678" y="1816100"/>
                  </a:lnTo>
                  <a:lnTo>
                    <a:pt x="669211" y="1803400"/>
                  </a:lnTo>
                  <a:lnTo>
                    <a:pt x="672907" y="1803400"/>
                  </a:lnTo>
                  <a:lnTo>
                    <a:pt x="672578" y="1816100"/>
                  </a:lnTo>
                  <a:close/>
                </a:path>
                <a:path w="2077720" h="2222500">
                  <a:moveTo>
                    <a:pt x="753078" y="1816100"/>
                  </a:moveTo>
                  <a:lnTo>
                    <a:pt x="675979" y="1816100"/>
                  </a:lnTo>
                  <a:lnTo>
                    <a:pt x="675832" y="1803400"/>
                  </a:lnTo>
                  <a:lnTo>
                    <a:pt x="753555" y="1803400"/>
                  </a:lnTo>
                  <a:lnTo>
                    <a:pt x="753078" y="1816100"/>
                  </a:lnTo>
                  <a:close/>
                </a:path>
                <a:path w="2077720" h="2222500">
                  <a:moveTo>
                    <a:pt x="768080" y="1816100"/>
                  </a:moveTo>
                  <a:lnTo>
                    <a:pt x="754486" y="1816100"/>
                  </a:lnTo>
                  <a:lnTo>
                    <a:pt x="754225" y="1803400"/>
                  </a:lnTo>
                  <a:lnTo>
                    <a:pt x="765161" y="1803400"/>
                  </a:lnTo>
                  <a:lnTo>
                    <a:pt x="768080" y="1816100"/>
                  </a:lnTo>
                  <a:close/>
                </a:path>
                <a:path w="2077720" h="2222500">
                  <a:moveTo>
                    <a:pt x="804676" y="1816100"/>
                  </a:moveTo>
                  <a:lnTo>
                    <a:pt x="771776" y="1816100"/>
                  </a:lnTo>
                  <a:lnTo>
                    <a:pt x="771316" y="1803400"/>
                  </a:lnTo>
                  <a:lnTo>
                    <a:pt x="806697" y="1803400"/>
                  </a:lnTo>
                  <a:lnTo>
                    <a:pt x="804676" y="1816100"/>
                  </a:lnTo>
                  <a:close/>
                </a:path>
                <a:path w="2077720" h="2222500">
                  <a:moveTo>
                    <a:pt x="841823" y="1816100"/>
                  </a:moveTo>
                  <a:lnTo>
                    <a:pt x="817565" y="1816100"/>
                  </a:lnTo>
                  <a:lnTo>
                    <a:pt x="818332" y="1803400"/>
                  </a:lnTo>
                  <a:lnTo>
                    <a:pt x="842487" y="1803400"/>
                  </a:lnTo>
                  <a:lnTo>
                    <a:pt x="841823" y="1816100"/>
                  </a:lnTo>
                  <a:close/>
                </a:path>
                <a:path w="2077720" h="2222500">
                  <a:moveTo>
                    <a:pt x="854167" y="1816100"/>
                  </a:moveTo>
                  <a:lnTo>
                    <a:pt x="845758" y="1816100"/>
                  </a:lnTo>
                  <a:lnTo>
                    <a:pt x="845724" y="1803400"/>
                  </a:lnTo>
                  <a:lnTo>
                    <a:pt x="853747" y="1803400"/>
                  </a:lnTo>
                  <a:lnTo>
                    <a:pt x="854167" y="1816100"/>
                  </a:lnTo>
                  <a:close/>
                </a:path>
                <a:path w="2077720" h="2222500">
                  <a:moveTo>
                    <a:pt x="875920" y="1816100"/>
                  </a:moveTo>
                  <a:lnTo>
                    <a:pt x="855269" y="1816100"/>
                  </a:lnTo>
                  <a:lnTo>
                    <a:pt x="855774" y="1803400"/>
                  </a:lnTo>
                  <a:lnTo>
                    <a:pt x="876346" y="1803400"/>
                  </a:lnTo>
                  <a:lnTo>
                    <a:pt x="875920" y="1816100"/>
                  </a:lnTo>
                  <a:close/>
                </a:path>
                <a:path w="2077720" h="2222500">
                  <a:moveTo>
                    <a:pt x="954478" y="1816100"/>
                  </a:moveTo>
                  <a:lnTo>
                    <a:pt x="878572" y="1816100"/>
                  </a:lnTo>
                  <a:lnTo>
                    <a:pt x="880003" y="1803400"/>
                  </a:lnTo>
                  <a:lnTo>
                    <a:pt x="953865" y="1803400"/>
                  </a:lnTo>
                  <a:lnTo>
                    <a:pt x="954478" y="1816100"/>
                  </a:lnTo>
                  <a:close/>
                </a:path>
                <a:path w="2077720" h="2222500">
                  <a:moveTo>
                    <a:pt x="969338" y="1816100"/>
                  </a:moveTo>
                  <a:lnTo>
                    <a:pt x="957749" y="1816100"/>
                  </a:lnTo>
                  <a:lnTo>
                    <a:pt x="957584" y="1803400"/>
                  </a:lnTo>
                  <a:lnTo>
                    <a:pt x="970264" y="1803400"/>
                  </a:lnTo>
                  <a:lnTo>
                    <a:pt x="969338" y="1816100"/>
                  </a:lnTo>
                  <a:close/>
                </a:path>
                <a:path w="2077720" h="2222500">
                  <a:moveTo>
                    <a:pt x="980575" y="1816100"/>
                  </a:moveTo>
                  <a:lnTo>
                    <a:pt x="973279" y="1816100"/>
                  </a:lnTo>
                  <a:lnTo>
                    <a:pt x="971939" y="1803400"/>
                  </a:lnTo>
                  <a:lnTo>
                    <a:pt x="976731" y="1803400"/>
                  </a:lnTo>
                  <a:lnTo>
                    <a:pt x="980575" y="1816100"/>
                  </a:lnTo>
                  <a:close/>
                </a:path>
                <a:path w="2077720" h="2222500">
                  <a:moveTo>
                    <a:pt x="996276" y="1816100"/>
                  </a:moveTo>
                  <a:lnTo>
                    <a:pt x="982148" y="1816100"/>
                  </a:lnTo>
                  <a:lnTo>
                    <a:pt x="983284" y="1803400"/>
                  </a:lnTo>
                  <a:lnTo>
                    <a:pt x="996083" y="1803400"/>
                  </a:lnTo>
                  <a:lnTo>
                    <a:pt x="996276" y="1816100"/>
                  </a:lnTo>
                  <a:close/>
                </a:path>
                <a:path w="2077720" h="2222500">
                  <a:moveTo>
                    <a:pt x="1064766" y="1816100"/>
                  </a:moveTo>
                  <a:lnTo>
                    <a:pt x="1007757" y="1816100"/>
                  </a:lnTo>
                  <a:lnTo>
                    <a:pt x="1008421" y="1803400"/>
                  </a:lnTo>
                  <a:lnTo>
                    <a:pt x="1064738" y="1803400"/>
                  </a:lnTo>
                  <a:lnTo>
                    <a:pt x="1064766" y="1816100"/>
                  </a:lnTo>
                  <a:close/>
                </a:path>
                <a:path w="2077720" h="2222500">
                  <a:moveTo>
                    <a:pt x="1100601" y="1816100"/>
                  </a:moveTo>
                  <a:lnTo>
                    <a:pt x="1073085" y="1816100"/>
                  </a:lnTo>
                  <a:lnTo>
                    <a:pt x="1070530" y="1803400"/>
                  </a:lnTo>
                  <a:lnTo>
                    <a:pt x="1102106" y="1803400"/>
                  </a:lnTo>
                  <a:lnTo>
                    <a:pt x="1100601" y="1816100"/>
                  </a:lnTo>
                  <a:close/>
                </a:path>
                <a:path w="2077720" h="2222500">
                  <a:moveTo>
                    <a:pt x="1133172" y="1816100"/>
                  </a:moveTo>
                  <a:lnTo>
                    <a:pt x="1105905" y="1816100"/>
                  </a:lnTo>
                  <a:lnTo>
                    <a:pt x="1104287" y="1803400"/>
                  </a:lnTo>
                  <a:lnTo>
                    <a:pt x="1130673" y="1803400"/>
                  </a:lnTo>
                  <a:lnTo>
                    <a:pt x="1133172" y="1816100"/>
                  </a:lnTo>
                  <a:close/>
                </a:path>
                <a:path w="2077720" h="2222500">
                  <a:moveTo>
                    <a:pt x="1188449" y="1816100"/>
                  </a:moveTo>
                  <a:lnTo>
                    <a:pt x="1139361" y="1816100"/>
                  </a:lnTo>
                  <a:lnTo>
                    <a:pt x="1137930" y="1803400"/>
                  </a:lnTo>
                  <a:lnTo>
                    <a:pt x="1187313" y="1803400"/>
                  </a:lnTo>
                  <a:lnTo>
                    <a:pt x="1188449" y="1816100"/>
                  </a:lnTo>
                  <a:close/>
                </a:path>
                <a:path w="2077720" h="2222500">
                  <a:moveTo>
                    <a:pt x="1224659" y="1816100"/>
                  </a:moveTo>
                  <a:lnTo>
                    <a:pt x="1194366" y="1816100"/>
                  </a:lnTo>
                  <a:lnTo>
                    <a:pt x="1193026" y="1803400"/>
                  </a:lnTo>
                  <a:lnTo>
                    <a:pt x="1225721" y="1803400"/>
                  </a:lnTo>
                  <a:lnTo>
                    <a:pt x="1224659" y="1816100"/>
                  </a:lnTo>
                  <a:close/>
                </a:path>
                <a:path w="2077720" h="2222500">
                  <a:moveTo>
                    <a:pt x="1246531" y="1816100"/>
                  </a:moveTo>
                  <a:lnTo>
                    <a:pt x="1242693" y="1816100"/>
                  </a:lnTo>
                  <a:lnTo>
                    <a:pt x="1243709" y="1803400"/>
                  </a:lnTo>
                  <a:lnTo>
                    <a:pt x="1247854" y="1803400"/>
                  </a:lnTo>
                  <a:lnTo>
                    <a:pt x="1246531" y="1816100"/>
                  </a:lnTo>
                  <a:close/>
                </a:path>
                <a:path w="2077720" h="2222500">
                  <a:moveTo>
                    <a:pt x="1271907" y="1816100"/>
                  </a:moveTo>
                  <a:lnTo>
                    <a:pt x="1248581" y="1816100"/>
                  </a:lnTo>
                  <a:lnTo>
                    <a:pt x="1248326" y="1803400"/>
                  </a:lnTo>
                  <a:lnTo>
                    <a:pt x="1270545" y="1803400"/>
                  </a:lnTo>
                  <a:lnTo>
                    <a:pt x="1271907" y="1816100"/>
                  </a:lnTo>
                  <a:close/>
                </a:path>
                <a:path w="2077720" h="2222500">
                  <a:moveTo>
                    <a:pt x="1330773" y="1816100"/>
                  </a:moveTo>
                  <a:lnTo>
                    <a:pt x="1279834" y="1816100"/>
                  </a:lnTo>
                  <a:lnTo>
                    <a:pt x="1280731" y="1803400"/>
                  </a:lnTo>
                  <a:lnTo>
                    <a:pt x="1330251" y="1803400"/>
                  </a:lnTo>
                  <a:lnTo>
                    <a:pt x="1330773" y="1816100"/>
                  </a:lnTo>
                  <a:close/>
                </a:path>
                <a:path w="2077720" h="2222500">
                  <a:moveTo>
                    <a:pt x="1342198" y="1816100"/>
                  </a:moveTo>
                  <a:lnTo>
                    <a:pt x="1331512" y="1816100"/>
                  </a:lnTo>
                  <a:lnTo>
                    <a:pt x="1331818" y="1803400"/>
                  </a:lnTo>
                  <a:lnTo>
                    <a:pt x="1340784" y="1803400"/>
                  </a:lnTo>
                  <a:lnTo>
                    <a:pt x="1342198" y="1816100"/>
                  </a:lnTo>
                  <a:close/>
                </a:path>
                <a:path w="2077720" h="2222500">
                  <a:moveTo>
                    <a:pt x="1348461" y="1816100"/>
                  </a:moveTo>
                  <a:lnTo>
                    <a:pt x="1345253" y="1816100"/>
                  </a:lnTo>
                  <a:lnTo>
                    <a:pt x="1345735" y="1803400"/>
                  </a:lnTo>
                  <a:lnTo>
                    <a:pt x="1352589" y="1803400"/>
                  </a:lnTo>
                  <a:lnTo>
                    <a:pt x="1348461" y="1816100"/>
                  </a:lnTo>
                  <a:close/>
                </a:path>
                <a:path w="2077720" h="2222500">
                  <a:moveTo>
                    <a:pt x="1371639" y="1816100"/>
                  </a:moveTo>
                  <a:lnTo>
                    <a:pt x="1362781" y="1816100"/>
                  </a:lnTo>
                  <a:lnTo>
                    <a:pt x="1362248" y="1803400"/>
                  </a:lnTo>
                  <a:lnTo>
                    <a:pt x="1371429" y="1803400"/>
                  </a:lnTo>
                  <a:lnTo>
                    <a:pt x="1371639" y="1816100"/>
                  </a:lnTo>
                  <a:close/>
                </a:path>
                <a:path w="2077720" h="2222500">
                  <a:moveTo>
                    <a:pt x="1401558" y="1816100"/>
                  </a:moveTo>
                  <a:lnTo>
                    <a:pt x="1372622" y="1816100"/>
                  </a:lnTo>
                  <a:lnTo>
                    <a:pt x="1371475" y="1803400"/>
                  </a:lnTo>
                  <a:lnTo>
                    <a:pt x="1398594" y="1803400"/>
                  </a:lnTo>
                  <a:lnTo>
                    <a:pt x="1401558" y="1816100"/>
                  </a:lnTo>
                  <a:close/>
                </a:path>
                <a:path w="2077720" h="2222500">
                  <a:moveTo>
                    <a:pt x="1435082" y="1816100"/>
                  </a:moveTo>
                  <a:lnTo>
                    <a:pt x="1401558" y="1816100"/>
                  </a:lnTo>
                  <a:lnTo>
                    <a:pt x="1402614" y="1803400"/>
                  </a:lnTo>
                  <a:lnTo>
                    <a:pt x="1435184" y="1803400"/>
                  </a:lnTo>
                  <a:lnTo>
                    <a:pt x="1435082" y="1816100"/>
                  </a:lnTo>
                  <a:close/>
                </a:path>
                <a:path w="2077720" h="2222500">
                  <a:moveTo>
                    <a:pt x="1466358" y="1816100"/>
                  </a:moveTo>
                  <a:lnTo>
                    <a:pt x="1442935" y="1816100"/>
                  </a:lnTo>
                  <a:lnTo>
                    <a:pt x="1443009" y="1803400"/>
                  </a:lnTo>
                  <a:lnTo>
                    <a:pt x="1465750" y="1803400"/>
                  </a:lnTo>
                  <a:lnTo>
                    <a:pt x="1466358" y="1816100"/>
                  </a:lnTo>
                  <a:close/>
                </a:path>
                <a:path w="2077720" h="2222500">
                  <a:moveTo>
                    <a:pt x="1511738" y="1816100"/>
                  </a:moveTo>
                  <a:lnTo>
                    <a:pt x="1468748" y="1816100"/>
                  </a:lnTo>
                  <a:lnTo>
                    <a:pt x="1468294" y="1803400"/>
                  </a:lnTo>
                  <a:lnTo>
                    <a:pt x="1510943" y="1803400"/>
                  </a:lnTo>
                  <a:lnTo>
                    <a:pt x="1511738" y="1816100"/>
                  </a:lnTo>
                  <a:close/>
                </a:path>
                <a:path w="2077720" h="2222500">
                  <a:moveTo>
                    <a:pt x="1555801" y="1816100"/>
                  </a:moveTo>
                  <a:lnTo>
                    <a:pt x="1515400" y="1816100"/>
                  </a:lnTo>
                  <a:lnTo>
                    <a:pt x="1516008" y="1803400"/>
                  </a:lnTo>
                  <a:lnTo>
                    <a:pt x="1554580" y="1803400"/>
                  </a:lnTo>
                  <a:lnTo>
                    <a:pt x="1555801" y="1816100"/>
                  </a:lnTo>
                  <a:close/>
                </a:path>
                <a:path w="2077720" h="2222500">
                  <a:moveTo>
                    <a:pt x="1576680" y="1816100"/>
                  </a:moveTo>
                  <a:lnTo>
                    <a:pt x="1566879" y="1816100"/>
                  </a:lnTo>
                  <a:lnTo>
                    <a:pt x="1565709" y="1803400"/>
                  </a:lnTo>
                  <a:lnTo>
                    <a:pt x="1578917" y="1803400"/>
                  </a:lnTo>
                  <a:lnTo>
                    <a:pt x="1576680" y="1816100"/>
                  </a:lnTo>
                  <a:close/>
                </a:path>
                <a:path w="2077720" h="2222500">
                  <a:moveTo>
                    <a:pt x="1721224" y="1816100"/>
                  </a:moveTo>
                  <a:lnTo>
                    <a:pt x="1583505" y="1816100"/>
                  </a:lnTo>
                  <a:lnTo>
                    <a:pt x="1582977" y="1803400"/>
                  </a:lnTo>
                  <a:lnTo>
                    <a:pt x="1720725" y="1803400"/>
                  </a:lnTo>
                  <a:lnTo>
                    <a:pt x="1721224" y="1816100"/>
                  </a:lnTo>
                  <a:close/>
                </a:path>
                <a:path w="2077720" h="2222500">
                  <a:moveTo>
                    <a:pt x="1730167" y="1816100"/>
                  </a:moveTo>
                  <a:lnTo>
                    <a:pt x="1728225" y="1816100"/>
                  </a:lnTo>
                  <a:lnTo>
                    <a:pt x="1729361" y="1803400"/>
                  </a:lnTo>
                  <a:lnTo>
                    <a:pt x="1729730" y="1803400"/>
                  </a:lnTo>
                  <a:lnTo>
                    <a:pt x="1730167" y="1816100"/>
                  </a:lnTo>
                  <a:close/>
                </a:path>
                <a:path w="2077720" h="2222500">
                  <a:moveTo>
                    <a:pt x="1733154" y="1816100"/>
                  </a:moveTo>
                  <a:lnTo>
                    <a:pt x="1730650" y="1816100"/>
                  </a:lnTo>
                  <a:lnTo>
                    <a:pt x="1730378" y="1803400"/>
                  </a:lnTo>
                  <a:lnTo>
                    <a:pt x="1731803" y="1803400"/>
                  </a:lnTo>
                  <a:lnTo>
                    <a:pt x="1733154" y="1816100"/>
                  </a:lnTo>
                  <a:close/>
                </a:path>
                <a:path w="2077720" h="2222500">
                  <a:moveTo>
                    <a:pt x="1746816" y="1816100"/>
                  </a:moveTo>
                  <a:lnTo>
                    <a:pt x="1733989" y="1816100"/>
                  </a:lnTo>
                  <a:lnTo>
                    <a:pt x="1733949" y="1803400"/>
                  </a:lnTo>
                  <a:lnTo>
                    <a:pt x="1745396" y="1803400"/>
                  </a:lnTo>
                  <a:lnTo>
                    <a:pt x="1746816" y="1816100"/>
                  </a:lnTo>
                  <a:close/>
                </a:path>
                <a:path w="2077720" h="2222500">
                  <a:moveTo>
                    <a:pt x="1780607" y="1816100"/>
                  </a:moveTo>
                  <a:lnTo>
                    <a:pt x="1752574" y="1816100"/>
                  </a:lnTo>
                  <a:lnTo>
                    <a:pt x="1753136" y="1803400"/>
                  </a:lnTo>
                  <a:lnTo>
                    <a:pt x="1779596" y="1803400"/>
                  </a:lnTo>
                  <a:lnTo>
                    <a:pt x="1780607" y="1816100"/>
                  </a:lnTo>
                  <a:close/>
                </a:path>
                <a:path w="2077720" h="2222500">
                  <a:moveTo>
                    <a:pt x="394192" y="1828800"/>
                  </a:moveTo>
                  <a:lnTo>
                    <a:pt x="352196" y="1828800"/>
                  </a:lnTo>
                  <a:lnTo>
                    <a:pt x="351151" y="1816100"/>
                  </a:lnTo>
                  <a:lnTo>
                    <a:pt x="394063" y="1816100"/>
                  </a:lnTo>
                  <a:lnTo>
                    <a:pt x="394192" y="1828800"/>
                  </a:lnTo>
                  <a:close/>
                </a:path>
                <a:path w="2077720" h="2222500">
                  <a:moveTo>
                    <a:pt x="426718" y="1828800"/>
                  </a:moveTo>
                  <a:lnTo>
                    <a:pt x="403561" y="1828800"/>
                  </a:lnTo>
                  <a:lnTo>
                    <a:pt x="403351" y="1816100"/>
                  </a:lnTo>
                  <a:lnTo>
                    <a:pt x="427309" y="1816100"/>
                  </a:lnTo>
                  <a:lnTo>
                    <a:pt x="426718" y="1828800"/>
                  </a:lnTo>
                  <a:close/>
                </a:path>
                <a:path w="2077720" h="2222500">
                  <a:moveTo>
                    <a:pt x="465897" y="1828800"/>
                  </a:moveTo>
                  <a:lnTo>
                    <a:pt x="432063" y="1828800"/>
                  </a:lnTo>
                  <a:lnTo>
                    <a:pt x="431975" y="1816100"/>
                  </a:lnTo>
                  <a:lnTo>
                    <a:pt x="465505" y="1816100"/>
                  </a:lnTo>
                  <a:lnTo>
                    <a:pt x="465897" y="1828800"/>
                  </a:lnTo>
                  <a:close/>
                </a:path>
                <a:path w="2077720" h="2222500">
                  <a:moveTo>
                    <a:pt x="548600" y="1828800"/>
                  </a:moveTo>
                  <a:lnTo>
                    <a:pt x="475222" y="1828800"/>
                  </a:lnTo>
                  <a:lnTo>
                    <a:pt x="472529" y="1816100"/>
                  </a:lnTo>
                  <a:lnTo>
                    <a:pt x="546382" y="1816100"/>
                  </a:lnTo>
                  <a:lnTo>
                    <a:pt x="548600" y="1828800"/>
                  </a:lnTo>
                  <a:close/>
                </a:path>
                <a:path w="2077720" h="2222500">
                  <a:moveTo>
                    <a:pt x="557424" y="1828800"/>
                  </a:moveTo>
                  <a:lnTo>
                    <a:pt x="548606" y="1828800"/>
                  </a:lnTo>
                  <a:lnTo>
                    <a:pt x="551087" y="1816100"/>
                  </a:lnTo>
                  <a:lnTo>
                    <a:pt x="557657" y="1816100"/>
                  </a:lnTo>
                  <a:lnTo>
                    <a:pt x="557424" y="1828800"/>
                  </a:lnTo>
                  <a:close/>
                </a:path>
                <a:path w="2077720" h="2222500">
                  <a:moveTo>
                    <a:pt x="586019" y="1828800"/>
                  </a:moveTo>
                  <a:lnTo>
                    <a:pt x="565250" y="1828800"/>
                  </a:lnTo>
                  <a:lnTo>
                    <a:pt x="562831" y="1816100"/>
                  </a:lnTo>
                  <a:lnTo>
                    <a:pt x="586456" y="1816100"/>
                  </a:lnTo>
                  <a:lnTo>
                    <a:pt x="586019" y="1828800"/>
                  </a:lnTo>
                  <a:close/>
                </a:path>
                <a:path w="2077720" h="2222500">
                  <a:moveTo>
                    <a:pt x="612156" y="1828800"/>
                  </a:moveTo>
                  <a:lnTo>
                    <a:pt x="589432" y="1828800"/>
                  </a:lnTo>
                  <a:lnTo>
                    <a:pt x="588330" y="1816100"/>
                  </a:lnTo>
                  <a:lnTo>
                    <a:pt x="611787" y="1816100"/>
                  </a:lnTo>
                  <a:lnTo>
                    <a:pt x="612156" y="1828800"/>
                  </a:lnTo>
                  <a:close/>
                </a:path>
                <a:path w="2077720" h="2222500">
                  <a:moveTo>
                    <a:pt x="697233" y="1828800"/>
                  </a:moveTo>
                  <a:lnTo>
                    <a:pt x="621213" y="1828800"/>
                  </a:lnTo>
                  <a:lnTo>
                    <a:pt x="621781" y="1816100"/>
                  </a:lnTo>
                  <a:lnTo>
                    <a:pt x="698022" y="1816100"/>
                  </a:lnTo>
                  <a:lnTo>
                    <a:pt x="697233" y="1828800"/>
                  </a:lnTo>
                  <a:close/>
                </a:path>
                <a:path w="2077720" h="2222500">
                  <a:moveTo>
                    <a:pt x="717334" y="1828800"/>
                  </a:moveTo>
                  <a:lnTo>
                    <a:pt x="705370" y="1828800"/>
                  </a:lnTo>
                  <a:lnTo>
                    <a:pt x="705483" y="1816100"/>
                  </a:lnTo>
                  <a:lnTo>
                    <a:pt x="718850" y="1816100"/>
                  </a:lnTo>
                  <a:lnTo>
                    <a:pt x="717334" y="1828800"/>
                  </a:lnTo>
                  <a:close/>
                </a:path>
                <a:path w="2077720" h="2222500">
                  <a:moveTo>
                    <a:pt x="721887" y="1828800"/>
                  </a:moveTo>
                  <a:lnTo>
                    <a:pt x="719809" y="1828800"/>
                  </a:lnTo>
                  <a:lnTo>
                    <a:pt x="721206" y="1816100"/>
                  </a:lnTo>
                  <a:lnTo>
                    <a:pt x="721887" y="1828800"/>
                  </a:lnTo>
                  <a:close/>
                </a:path>
                <a:path w="2077720" h="2222500">
                  <a:moveTo>
                    <a:pt x="757967" y="1828800"/>
                  </a:moveTo>
                  <a:lnTo>
                    <a:pt x="730388" y="1828800"/>
                  </a:lnTo>
                  <a:lnTo>
                    <a:pt x="731109" y="1816100"/>
                  </a:lnTo>
                  <a:lnTo>
                    <a:pt x="757581" y="1816100"/>
                  </a:lnTo>
                  <a:lnTo>
                    <a:pt x="757967" y="1828800"/>
                  </a:lnTo>
                  <a:close/>
                </a:path>
                <a:path w="2077720" h="2222500">
                  <a:moveTo>
                    <a:pt x="813312" y="1828800"/>
                  </a:moveTo>
                  <a:lnTo>
                    <a:pt x="766053" y="1828800"/>
                  </a:lnTo>
                  <a:lnTo>
                    <a:pt x="765933" y="1816100"/>
                  </a:lnTo>
                  <a:lnTo>
                    <a:pt x="811688" y="1816100"/>
                  </a:lnTo>
                  <a:lnTo>
                    <a:pt x="813312" y="1828800"/>
                  </a:lnTo>
                  <a:close/>
                </a:path>
                <a:path w="2077720" h="2222500">
                  <a:moveTo>
                    <a:pt x="856563" y="1828800"/>
                  </a:moveTo>
                  <a:lnTo>
                    <a:pt x="813312" y="1828800"/>
                  </a:lnTo>
                  <a:lnTo>
                    <a:pt x="814652" y="1816100"/>
                  </a:lnTo>
                  <a:lnTo>
                    <a:pt x="859107" y="1816100"/>
                  </a:lnTo>
                  <a:lnTo>
                    <a:pt x="856563" y="1828800"/>
                  </a:lnTo>
                  <a:close/>
                </a:path>
                <a:path w="2077720" h="2222500">
                  <a:moveTo>
                    <a:pt x="1011431" y="1828800"/>
                  </a:moveTo>
                  <a:lnTo>
                    <a:pt x="866682" y="1828800"/>
                  </a:lnTo>
                  <a:lnTo>
                    <a:pt x="866398" y="1816100"/>
                  </a:lnTo>
                  <a:lnTo>
                    <a:pt x="1010670" y="1816100"/>
                  </a:lnTo>
                  <a:lnTo>
                    <a:pt x="1011431" y="1828800"/>
                  </a:lnTo>
                  <a:close/>
                </a:path>
                <a:path w="2077720" h="2222500">
                  <a:moveTo>
                    <a:pt x="1036591" y="1828800"/>
                  </a:moveTo>
                  <a:lnTo>
                    <a:pt x="1015008" y="1828800"/>
                  </a:lnTo>
                  <a:lnTo>
                    <a:pt x="1015076" y="1816100"/>
                  </a:lnTo>
                  <a:lnTo>
                    <a:pt x="1037925" y="1816100"/>
                  </a:lnTo>
                  <a:lnTo>
                    <a:pt x="1036591" y="1828800"/>
                  </a:lnTo>
                  <a:close/>
                </a:path>
                <a:path w="2077720" h="2222500">
                  <a:moveTo>
                    <a:pt x="1101396" y="1828800"/>
                  </a:moveTo>
                  <a:lnTo>
                    <a:pt x="1040816" y="1828800"/>
                  </a:lnTo>
                  <a:lnTo>
                    <a:pt x="1042513" y="1816100"/>
                  </a:lnTo>
                  <a:lnTo>
                    <a:pt x="1102214" y="1816100"/>
                  </a:lnTo>
                  <a:lnTo>
                    <a:pt x="1101396" y="1828800"/>
                  </a:lnTo>
                  <a:close/>
                </a:path>
                <a:path w="2077720" h="2222500">
                  <a:moveTo>
                    <a:pt x="1188739" y="1828800"/>
                  </a:moveTo>
                  <a:lnTo>
                    <a:pt x="1106325" y="1828800"/>
                  </a:lnTo>
                  <a:lnTo>
                    <a:pt x="1107086" y="1816100"/>
                  </a:lnTo>
                  <a:lnTo>
                    <a:pt x="1190442" y="1816100"/>
                  </a:lnTo>
                  <a:lnTo>
                    <a:pt x="1188739" y="1828800"/>
                  </a:lnTo>
                  <a:close/>
                </a:path>
                <a:path w="2077720" h="2222500">
                  <a:moveTo>
                    <a:pt x="1204161" y="1828800"/>
                  </a:moveTo>
                  <a:lnTo>
                    <a:pt x="1193469" y="1828800"/>
                  </a:lnTo>
                  <a:lnTo>
                    <a:pt x="1192850" y="1816100"/>
                  </a:lnTo>
                  <a:lnTo>
                    <a:pt x="1201208" y="1816100"/>
                  </a:lnTo>
                  <a:lnTo>
                    <a:pt x="1204161" y="1828800"/>
                  </a:lnTo>
                  <a:close/>
                </a:path>
                <a:path w="2077720" h="2222500">
                  <a:moveTo>
                    <a:pt x="1226470" y="1828800"/>
                  </a:moveTo>
                  <a:lnTo>
                    <a:pt x="1211247" y="1828800"/>
                  </a:lnTo>
                  <a:lnTo>
                    <a:pt x="1210878" y="1816100"/>
                  </a:lnTo>
                  <a:lnTo>
                    <a:pt x="1229571" y="1816100"/>
                  </a:lnTo>
                  <a:lnTo>
                    <a:pt x="1226470" y="1828800"/>
                  </a:lnTo>
                  <a:close/>
                </a:path>
                <a:path w="2077720" h="2222500">
                  <a:moveTo>
                    <a:pt x="1247735" y="1828800"/>
                  </a:moveTo>
                  <a:lnTo>
                    <a:pt x="1234556" y="1828800"/>
                  </a:lnTo>
                  <a:lnTo>
                    <a:pt x="1231831" y="1816100"/>
                  </a:lnTo>
                  <a:lnTo>
                    <a:pt x="1248825" y="1816100"/>
                  </a:lnTo>
                  <a:lnTo>
                    <a:pt x="1247735" y="1828800"/>
                  </a:lnTo>
                  <a:close/>
                </a:path>
                <a:path w="2077720" h="2222500">
                  <a:moveTo>
                    <a:pt x="1266916" y="1828800"/>
                  </a:moveTo>
                  <a:lnTo>
                    <a:pt x="1252244" y="1828800"/>
                  </a:lnTo>
                  <a:lnTo>
                    <a:pt x="1252244" y="1816100"/>
                  </a:lnTo>
                  <a:lnTo>
                    <a:pt x="1268347" y="1816100"/>
                  </a:lnTo>
                  <a:lnTo>
                    <a:pt x="1266916" y="1828800"/>
                  </a:lnTo>
                  <a:close/>
                </a:path>
                <a:path w="2077720" h="2222500">
                  <a:moveTo>
                    <a:pt x="1286245" y="1828800"/>
                  </a:moveTo>
                  <a:lnTo>
                    <a:pt x="1272532" y="1828800"/>
                  </a:lnTo>
                  <a:lnTo>
                    <a:pt x="1269755" y="1816100"/>
                  </a:lnTo>
                  <a:lnTo>
                    <a:pt x="1285285" y="1816100"/>
                  </a:lnTo>
                  <a:lnTo>
                    <a:pt x="1286245" y="1828800"/>
                  </a:lnTo>
                  <a:close/>
                </a:path>
                <a:path w="2077720" h="2222500">
                  <a:moveTo>
                    <a:pt x="1305136" y="1828800"/>
                  </a:moveTo>
                  <a:lnTo>
                    <a:pt x="1289504" y="1828800"/>
                  </a:lnTo>
                  <a:lnTo>
                    <a:pt x="1288584" y="1816100"/>
                  </a:lnTo>
                  <a:lnTo>
                    <a:pt x="1303671" y="1816100"/>
                  </a:lnTo>
                  <a:lnTo>
                    <a:pt x="1305136" y="1828800"/>
                  </a:lnTo>
                  <a:close/>
                </a:path>
                <a:path w="2077720" h="2222500">
                  <a:moveTo>
                    <a:pt x="1325521" y="1828800"/>
                  </a:moveTo>
                  <a:lnTo>
                    <a:pt x="1319127" y="1828800"/>
                  </a:lnTo>
                  <a:lnTo>
                    <a:pt x="1320036" y="1816100"/>
                  </a:lnTo>
                  <a:lnTo>
                    <a:pt x="1325964" y="1816100"/>
                  </a:lnTo>
                  <a:lnTo>
                    <a:pt x="1325521" y="1828800"/>
                  </a:lnTo>
                  <a:close/>
                </a:path>
                <a:path w="2077720" h="2222500">
                  <a:moveTo>
                    <a:pt x="1341914" y="1828800"/>
                  </a:moveTo>
                  <a:lnTo>
                    <a:pt x="1333766" y="1828800"/>
                  </a:lnTo>
                  <a:lnTo>
                    <a:pt x="1333022" y="1816100"/>
                  </a:lnTo>
                  <a:lnTo>
                    <a:pt x="1344015" y="1816100"/>
                  </a:lnTo>
                  <a:lnTo>
                    <a:pt x="1341914" y="1828800"/>
                  </a:lnTo>
                  <a:close/>
                </a:path>
                <a:path w="2077720" h="2222500">
                  <a:moveTo>
                    <a:pt x="1351045" y="1828800"/>
                  </a:moveTo>
                  <a:lnTo>
                    <a:pt x="1349216" y="1828800"/>
                  </a:lnTo>
                  <a:lnTo>
                    <a:pt x="1350216" y="1816100"/>
                  </a:lnTo>
                  <a:lnTo>
                    <a:pt x="1351045" y="1828800"/>
                  </a:lnTo>
                  <a:close/>
                </a:path>
                <a:path w="2077720" h="2222500">
                  <a:moveTo>
                    <a:pt x="1400808" y="1828800"/>
                  </a:moveTo>
                  <a:lnTo>
                    <a:pt x="1369550" y="1828800"/>
                  </a:lnTo>
                  <a:lnTo>
                    <a:pt x="1371940" y="1816100"/>
                  </a:lnTo>
                  <a:lnTo>
                    <a:pt x="1400508" y="1816100"/>
                  </a:lnTo>
                  <a:lnTo>
                    <a:pt x="1400808" y="1828800"/>
                  </a:lnTo>
                  <a:close/>
                </a:path>
                <a:path w="2077720" h="2222500">
                  <a:moveTo>
                    <a:pt x="1410728" y="1828800"/>
                  </a:moveTo>
                  <a:lnTo>
                    <a:pt x="1408048" y="1828800"/>
                  </a:lnTo>
                  <a:lnTo>
                    <a:pt x="1406152" y="1816100"/>
                  </a:lnTo>
                  <a:lnTo>
                    <a:pt x="1408713" y="1816100"/>
                  </a:lnTo>
                  <a:lnTo>
                    <a:pt x="1410728" y="1828800"/>
                  </a:lnTo>
                  <a:close/>
                </a:path>
                <a:path w="2077720" h="2222500">
                  <a:moveTo>
                    <a:pt x="1424384" y="1828800"/>
                  </a:moveTo>
                  <a:lnTo>
                    <a:pt x="1419433" y="1828800"/>
                  </a:lnTo>
                  <a:lnTo>
                    <a:pt x="1420075" y="1816100"/>
                  </a:lnTo>
                  <a:lnTo>
                    <a:pt x="1423538" y="1816100"/>
                  </a:lnTo>
                  <a:lnTo>
                    <a:pt x="1424384" y="1828800"/>
                  </a:lnTo>
                  <a:close/>
                </a:path>
                <a:path w="2077720" h="2222500">
                  <a:moveTo>
                    <a:pt x="1444037" y="1828800"/>
                  </a:moveTo>
                  <a:lnTo>
                    <a:pt x="1429273" y="1828800"/>
                  </a:lnTo>
                  <a:lnTo>
                    <a:pt x="1431908" y="1816100"/>
                  </a:lnTo>
                  <a:lnTo>
                    <a:pt x="1444167" y="1816100"/>
                  </a:lnTo>
                  <a:lnTo>
                    <a:pt x="1444037" y="1828800"/>
                  </a:lnTo>
                  <a:close/>
                </a:path>
                <a:path w="2077720" h="2222500">
                  <a:moveTo>
                    <a:pt x="1455915" y="1828800"/>
                  </a:moveTo>
                  <a:lnTo>
                    <a:pt x="1445388" y="1828800"/>
                  </a:lnTo>
                  <a:lnTo>
                    <a:pt x="1446308" y="1816100"/>
                  </a:lnTo>
                  <a:lnTo>
                    <a:pt x="1456188" y="1816100"/>
                  </a:lnTo>
                  <a:lnTo>
                    <a:pt x="1455915" y="1828800"/>
                  </a:lnTo>
                  <a:close/>
                </a:path>
                <a:path w="2077720" h="2222500">
                  <a:moveTo>
                    <a:pt x="1458783" y="1828800"/>
                  </a:moveTo>
                  <a:lnTo>
                    <a:pt x="1456591" y="1828800"/>
                  </a:lnTo>
                  <a:lnTo>
                    <a:pt x="1458181" y="1816100"/>
                  </a:lnTo>
                  <a:lnTo>
                    <a:pt x="1458783" y="1828800"/>
                  </a:lnTo>
                  <a:close/>
                </a:path>
                <a:path w="2077720" h="2222500">
                  <a:moveTo>
                    <a:pt x="1483563" y="1828800"/>
                  </a:moveTo>
                  <a:lnTo>
                    <a:pt x="1464018" y="1828800"/>
                  </a:lnTo>
                  <a:lnTo>
                    <a:pt x="1464524" y="1816100"/>
                  </a:lnTo>
                  <a:lnTo>
                    <a:pt x="1484153" y="1816100"/>
                  </a:lnTo>
                  <a:lnTo>
                    <a:pt x="1483563" y="1828800"/>
                  </a:lnTo>
                  <a:close/>
                </a:path>
                <a:path w="2077720" h="2222500">
                  <a:moveTo>
                    <a:pt x="1501733" y="1828800"/>
                  </a:moveTo>
                  <a:lnTo>
                    <a:pt x="1489990" y="1828800"/>
                  </a:lnTo>
                  <a:lnTo>
                    <a:pt x="1490859" y="1816100"/>
                  </a:lnTo>
                  <a:lnTo>
                    <a:pt x="1502341" y="1816100"/>
                  </a:lnTo>
                  <a:lnTo>
                    <a:pt x="1501733" y="1828800"/>
                  </a:lnTo>
                  <a:close/>
                </a:path>
                <a:path w="2077720" h="2222500">
                  <a:moveTo>
                    <a:pt x="1547511" y="1828800"/>
                  </a:moveTo>
                  <a:lnTo>
                    <a:pt x="1505015" y="1828800"/>
                  </a:lnTo>
                  <a:lnTo>
                    <a:pt x="1505225" y="1816100"/>
                  </a:lnTo>
                  <a:lnTo>
                    <a:pt x="1547380" y="1816100"/>
                  </a:lnTo>
                  <a:lnTo>
                    <a:pt x="1547511" y="1828800"/>
                  </a:lnTo>
                  <a:close/>
                </a:path>
                <a:path w="2077720" h="2222500">
                  <a:moveTo>
                    <a:pt x="1579400" y="1828800"/>
                  </a:moveTo>
                  <a:lnTo>
                    <a:pt x="1552388" y="1828800"/>
                  </a:lnTo>
                  <a:lnTo>
                    <a:pt x="1552786" y="1816100"/>
                  </a:lnTo>
                  <a:lnTo>
                    <a:pt x="1578684" y="1816100"/>
                  </a:lnTo>
                  <a:lnTo>
                    <a:pt x="1579400" y="1828800"/>
                  </a:lnTo>
                  <a:close/>
                </a:path>
                <a:path w="2077720" h="2222500">
                  <a:moveTo>
                    <a:pt x="1617103" y="1828800"/>
                  </a:moveTo>
                  <a:lnTo>
                    <a:pt x="1582165" y="1828800"/>
                  </a:lnTo>
                  <a:lnTo>
                    <a:pt x="1582846" y="1816100"/>
                  </a:lnTo>
                  <a:lnTo>
                    <a:pt x="1616921" y="1816100"/>
                  </a:lnTo>
                  <a:lnTo>
                    <a:pt x="1617103" y="1828800"/>
                  </a:lnTo>
                  <a:close/>
                </a:path>
                <a:path w="2077720" h="2222500">
                  <a:moveTo>
                    <a:pt x="1631259" y="1828800"/>
                  </a:moveTo>
                  <a:lnTo>
                    <a:pt x="1620595" y="1828800"/>
                  </a:lnTo>
                  <a:lnTo>
                    <a:pt x="1621770" y="1816100"/>
                  </a:lnTo>
                  <a:lnTo>
                    <a:pt x="1628442" y="1816100"/>
                  </a:lnTo>
                  <a:lnTo>
                    <a:pt x="1631259" y="1828800"/>
                  </a:lnTo>
                  <a:close/>
                </a:path>
                <a:path w="2077720" h="2222500">
                  <a:moveTo>
                    <a:pt x="1668582" y="1828800"/>
                  </a:moveTo>
                  <a:lnTo>
                    <a:pt x="1634387" y="1828800"/>
                  </a:lnTo>
                  <a:lnTo>
                    <a:pt x="1637306" y="1816100"/>
                  </a:lnTo>
                  <a:lnTo>
                    <a:pt x="1667718" y="1816100"/>
                  </a:lnTo>
                  <a:lnTo>
                    <a:pt x="1668582" y="1828800"/>
                  </a:lnTo>
                  <a:close/>
                </a:path>
                <a:path w="2077720" h="2222500">
                  <a:moveTo>
                    <a:pt x="1700260" y="1828800"/>
                  </a:moveTo>
                  <a:lnTo>
                    <a:pt x="1683095" y="1828800"/>
                  </a:lnTo>
                  <a:lnTo>
                    <a:pt x="1682675" y="1816100"/>
                  </a:lnTo>
                  <a:lnTo>
                    <a:pt x="1697768" y="1816100"/>
                  </a:lnTo>
                  <a:lnTo>
                    <a:pt x="1700260" y="1828800"/>
                  </a:lnTo>
                  <a:close/>
                </a:path>
                <a:path w="2077720" h="2222500">
                  <a:moveTo>
                    <a:pt x="1733631" y="1828800"/>
                  </a:moveTo>
                  <a:lnTo>
                    <a:pt x="1712701" y="1828800"/>
                  </a:lnTo>
                  <a:lnTo>
                    <a:pt x="1712860" y="1816100"/>
                  </a:lnTo>
                  <a:lnTo>
                    <a:pt x="1735369" y="1816100"/>
                  </a:lnTo>
                  <a:lnTo>
                    <a:pt x="1733631" y="1828800"/>
                  </a:lnTo>
                  <a:close/>
                </a:path>
                <a:path w="2077720" h="2222500">
                  <a:moveTo>
                    <a:pt x="1747577" y="1828800"/>
                  </a:moveTo>
                  <a:lnTo>
                    <a:pt x="1738151" y="1828800"/>
                  </a:lnTo>
                  <a:lnTo>
                    <a:pt x="1738384" y="1816100"/>
                  </a:lnTo>
                  <a:lnTo>
                    <a:pt x="1747554" y="1816100"/>
                  </a:lnTo>
                  <a:lnTo>
                    <a:pt x="1747577" y="1828800"/>
                  </a:lnTo>
                  <a:close/>
                </a:path>
                <a:path w="2077720" h="2222500">
                  <a:moveTo>
                    <a:pt x="1748888" y="1828800"/>
                  </a:moveTo>
                  <a:lnTo>
                    <a:pt x="1747600" y="1828800"/>
                  </a:lnTo>
                  <a:lnTo>
                    <a:pt x="1747617" y="1816100"/>
                  </a:lnTo>
                  <a:lnTo>
                    <a:pt x="1748712" y="1816100"/>
                  </a:lnTo>
                  <a:lnTo>
                    <a:pt x="1748888" y="1828800"/>
                  </a:lnTo>
                  <a:close/>
                </a:path>
                <a:path w="2077720" h="2222500">
                  <a:moveTo>
                    <a:pt x="1765770" y="1828800"/>
                  </a:moveTo>
                  <a:lnTo>
                    <a:pt x="1750774" y="1828800"/>
                  </a:lnTo>
                  <a:lnTo>
                    <a:pt x="1752466" y="1816100"/>
                  </a:lnTo>
                  <a:lnTo>
                    <a:pt x="1764504" y="1816100"/>
                  </a:lnTo>
                  <a:lnTo>
                    <a:pt x="1765770" y="1828800"/>
                  </a:lnTo>
                  <a:close/>
                </a:path>
                <a:path w="2077720" h="2222500">
                  <a:moveTo>
                    <a:pt x="1779829" y="1828800"/>
                  </a:moveTo>
                  <a:lnTo>
                    <a:pt x="1777950" y="1828800"/>
                  </a:lnTo>
                  <a:lnTo>
                    <a:pt x="1780403" y="1816100"/>
                  </a:lnTo>
                  <a:lnTo>
                    <a:pt x="1782810" y="1816100"/>
                  </a:lnTo>
                  <a:lnTo>
                    <a:pt x="1779829" y="1828800"/>
                  </a:lnTo>
                  <a:close/>
                </a:path>
                <a:path w="2077720" h="2222500">
                  <a:moveTo>
                    <a:pt x="1793014" y="1828800"/>
                  </a:moveTo>
                  <a:lnTo>
                    <a:pt x="1787943" y="1828800"/>
                  </a:lnTo>
                  <a:lnTo>
                    <a:pt x="1788710" y="1816100"/>
                  </a:lnTo>
                  <a:lnTo>
                    <a:pt x="1798437" y="1816100"/>
                  </a:lnTo>
                  <a:lnTo>
                    <a:pt x="1793014" y="1828800"/>
                  </a:lnTo>
                  <a:close/>
                </a:path>
                <a:path w="2077720" h="2222500">
                  <a:moveTo>
                    <a:pt x="404816" y="1841500"/>
                  </a:moveTo>
                  <a:lnTo>
                    <a:pt x="390280" y="1841500"/>
                  </a:lnTo>
                  <a:lnTo>
                    <a:pt x="391120" y="1828800"/>
                  </a:lnTo>
                  <a:lnTo>
                    <a:pt x="404129" y="1828800"/>
                  </a:lnTo>
                  <a:lnTo>
                    <a:pt x="404816" y="1841500"/>
                  </a:lnTo>
                  <a:close/>
                </a:path>
                <a:path w="2077720" h="2222500">
                  <a:moveTo>
                    <a:pt x="421215" y="1841500"/>
                  </a:moveTo>
                  <a:lnTo>
                    <a:pt x="404816" y="1841500"/>
                  </a:lnTo>
                  <a:lnTo>
                    <a:pt x="408706" y="1828800"/>
                  </a:lnTo>
                  <a:lnTo>
                    <a:pt x="421448" y="1828800"/>
                  </a:lnTo>
                  <a:lnTo>
                    <a:pt x="421215" y="1841500"/>
                  </a:lnTo>
                  <a:close/>
                </a:path>
                <a:path w="2077720" h="2222500">
                  <a:moveTo>
                    <a:pt x="459685" y="1841500"/>
                  </a:moveTo>
                  <a:lnTo>
                    <a:pt x="425168" y="1841500"/>
                  </a:lnTo>
                  <a:lnTo>
                    <a:pt x="424592" y="1828800"/>
                  </a:lnTo>
                  <a:lnTo>
                    <a:pt x="459054" y="1828800"/>
                  </a:lnTo>
                  <a:lnTo>
                    <a:pt x="459685" y="1841500"/>
                  </a:lnTo>
                  <a:close/>
                </a:path>
                <a:path w="2077720" h="2222500">
                  <a:moveTo>
                    <a:pt x="498062" y="1841500"/>
                  </a:moveTo>
                  <a:lnTo>
                    <a:pt x="467481" y="1841500"/>
                  </a:lnTo>
                  <a:lnTo>
                    <a:pt x="468033" y="1828800"/>
                  </a:lnTo>
                  <a:lnTo>
                    <a:pt x="500420" y="1828800"/>
                  </a:lnTo>
                  <a:lnTo>
                    <a:pt x="498062" y="1841500"/>
                  </a:lnTo>
                  <a:close/>
                </a:path>
                <a:path w="2077720" h="2222500">
                  <a:moveTo>
                    <a:pt x="530026" y="1841500"/>
                  </a:moveTo>
                  <a:lnTo>
                    <a:pt x="503628" y="1841500"/>
                  </a:lnTo>
                  <a:lnTo>
                    <a:pt x="501999" y="1828800"/>
                  </a:lnTo>
                  <a:lnTo>
                    <a:pt x="529672" y="1828800"/>
                  </a:lnTo>
                  <a:lnTo>
                    <a:pt x="530026" y="1841500"/>
                  </a:lnTo>
                  <a:close/>
                </a:path>
                <a:path w="2077720" h="2222500">
                  <a:moveTo>
                    <a:pt x="566157" y="1841500"/>
                  </a:moveTo>
                  <a:lnTo>
                    <a:pt x="540482" y="1841500"/>
                  </a:lnTo>
                  <a:lnTo>
                    <a:pt x="540964" y="1828800"/>
                  </a:lnTo>
                  <a:lnTo>
                    <a:pt x="566265" y="1828800"/>
                  </a:lnTo>
                  <a:lnTo>
                    <a:pt x="566157" y="1841500"/>
                  </a:lnTo>
                  <a:close/>
                </a:path>
                <a:path w="2077720" h="2222500">
                  <a:moveTo>
                    <a:pt x="664214" y="1841500"/>
                  </a:moveTo>
                  <a:lnTo>
                    <a:pt x="580114" y="1841500"/>
                  </a:lnTo>
                  <a:lnTo>
                    <a:pt x="578927" y="1828800"/>
                  </a:lnTo>
                  <a:lnTo>
                    <a:pt x="666213" y="1828800"/>
                  </a:lnTo>
                  <a:lnTo>
                    <a:pt x="664214" y="1841500"/>
                  </a:lnTo>
                  <a:close/>
                </a:path>
                <a:path w="2077720" h="2222500">
                  <a:moveTo>
                    <a:pt x="670454" y="1841500"/>
                  </a:moveTo>
                  <a:lnTo>
                    <a:pt x="668098" y="1841500"/>
                  </a:lnTo>
                  <a:lnTo>
                    <a:pt x="666229" y="1828910"/>
                  </a:lnTo>
                  <a:lnTo>
                    <a:pt x="669875" y="1828800"/>
                  </a:lnTo>
                  <a:lnTo>
                    <a:pt x="670454" y="1841500"/>
                  </a:lnTo>
                  <a:close/>
                </a:path>
                <a:path w="2077720" h="2222500">
                  <a:moveTo>
                    <a:pt x="738979" y="1841500"/>
                  </a:moveTo>
                  <a:lnTo>
                    <a:pt x="672453" y="1841500"/>
                  </a:lnTo>
                  <a:lnTo>
                    <a:pt x="673662" y="1828800"/>
                  </a:lnTo>
                  <a:lnTo>
                    <a:pt x="739887" y="1828800"/>
                  </a:lnTo>
                  <a:lnTo>
                    <a:pt x="738979" y="1841500"/>
                  </a:lnTo>
                  <a:close/>
                </a:path>
                <a:path w="2077720" h="2222500">
                  <a:moveTo>
                    <a:pt x="782610" y="1841500"/>
                  </a:moveTo>
                  <a:lnTo>
                    <a:pt x="745850" y="1841500"/>
                  </a:lnTo>
                  <a:lnTo>
                    <a:pt x="745248" y="1828800"/>
                  </a:lnTo>
                  <a:lnTo>
                    <a:pt x="782945" y="1828800"/>
                  </a:lnTo>
                  <a:lnTo>
                    <a:pt x="782610" y="1841500"/>
                  </a:lnTo>
                  <a:close/>
                </a:path>
                <a:path w="2077720" h="2222500">
                  <a:moveTo>
                    <a:pt x="805562" y="1841500"/>
                  </a:moveTo>
                  <a:lnTo>
                    <a:pt x="797981" y="1841500"/>
                  </a:lnTo>
                  <a:lnTo>
                    <a:pt x="801201" y="1828800"/>
                  </a:lnTo>
                  <a:lnTo>
                    <a:pt x="806447" y="1828800"/>
                  </a:lnTo>
                  <a:lnTo>
                    <a:pt x="805562" y="1841500"/>
                  </a:lnTo>
                  <a:close/>
                </a:path>
                <a:path w="2077720" h="2222500">
                  <a:moveTo>
                    <a:pt x="817599" y="1841500"/>
                  </a:moveTo>
                  <a:lnTo>
                    <a:pt x="811887" y="1841500"/>
                  </a:lnTo>
                  <a:lnTo>
                    <a:pt x="811268" y="1828800"/>
                  </a:lnTo>
                  <a:lnTo>
                    <a:pt x="817185" y="1828800"/>
                  </a:lnTo>
                  <a:lnTo>
                    <a:pt x="817599" y="1841500"/>
                  </a:lnTo>
                  <a:close/>
                </a:path>
                <a:path w="2077720" h="2222500">
                  <a:moveTo>
                    <a:pt x="890502" y="1841500"/>
                  </a:moveTo>
                  <a:lnTo>
                    <a:pt x="819326" y="1841500"/>
                  </a:lnTo>
                  <a:lnTo>
                    <a:pt x="819910" y="1828800"/>
                  </a:lnTo>
                  <a:lnTo>
                    <a:pt x="891263" y="1828800"/>
                  </a:lnTo>
                  <a:lnTo>
                    <a:pt x="890502" y="1841500"/>
                  </a:lnTo>
                  <a:close/>
                </a:path>
                <a:path w="2077720" h="2222500">
                  <a:moveTo>
                    <a:pt x="902506" y="1841500"/>
                  </a:moveTo>
                  <a:lnTo>
                    <a:pt x="901381" y="1841500"/>
                  </a:lnTo>
                  <a:lnTo>
                    <a:pt x="902386" y="1828800"/>
                  </a:lnTo>
                  <a:lnTo>
                    <a:pt x="903164" y="1828800"/>
                  </a:lnTo>
                  <a:lnTo>
                    <a:pt x="902506" y="1841500"/>
                  </a:lnTo>
                  <a:close/>
                </a:path>
                <a:path w="2077720" h="2222500">
                  <a:moveTo>
                    <a:pt x="931510" y="1841500"/>
                  </a:moveTo>
                  <a:lnTo>
                    <a:pt x="907662" y="1841500"/>
                  </a:lnTo>
                  <a:lnTo>
                    <a:pt x="907525" y="1828800"/>
                  </a:lnTo>
                  <a:lnTo>
                    <a:pt x="930465" y="1828800"/>
                  </a:lnTo>
                  <a:lnTo>
                    <a:pt x="931510" y="1841500"/>
                  </a:lnTo>
                  <a:close/>
                </a:path>
                <a:path w="2077720" h="2222500">
                  <a:moveTo>
                    <a:pt x="959345" y="1841500"/>
                  </a:moveTo>
                  <a:lnTo>
                    <a:pt x="938648" y="1841500"/>
                  </a:lnTo>
                  <a:lnTo>
                    <a:pt x="938636" y="1828800"/>
                  </a:lnTo>
                  <a:lnTo>
                    <a:pt x="958544" y="1828800"/>
                  </a:lnTo>
                  <a:lnTo>
                    <a:pt x="959345" y="1841500"/>
                  </a:lnTo>
                  <a:close/>
                </a:path>
                <a:path w="2077720" h="2222500">
                  <a:moveTo>
                    <a:pt x="1064329" y="1841500"/>
                  </a:moveTo>
                  <a:lnTo>
                    <a:pt x="963200" y="1841500"/>
                  </a:lnTo>
                  <a:lnTo>
                    <a:pt x="963615" y="1828800"/>
                  </a:lnTo>
                  <a:lnTo>
                    <a:pt x="1065766" y="1828800"/>
                  </a:lnTo>
                  <a:lnTo>
                    <a:pt x="1064329" y="1841500"/>
                  </a:lnTo>
                  <a:close/>
                </a:path>
                <a:path w="2077720" h="2222500">
                  <a:moveTo>
                    <a:pt x="1083396" y="1841500"/>
                  </a:moveTo>
                  <a:lnTo>
                    <a:pt x="1068520" y="1841500"/>
                  </a:lnTo>
                  <a:lnTo>
                    <a:pt x="1067162" y="1828800"/>
                  </a:lnTo>
                  <a:lnTo>
                    <a:pt x="1084788" y="1828800"/>
                  </a:lnTo>
                  <a:lnTo>
                    <a:pt x="1083396" y="1841500"/>
                  </a:lnTo>
                  <a:close/>
                </a:path>
                <a:path w="2077720" h="2222500">
                  <a:moveTo>
                    <a:pt x="1113786" y="1841500"/>
                  </a:moveTo>
                  <a:lnTo>
                    <a:pt x="1093805" y="1841500"/>
                  </a:lnTo>
                  <a:lnTo>
                    <a:pt x="1093339" y="1828800"/>
                  </a:lnTo>
                  <a:lnTo>
                    <a:pt x="1112418" y="1828800"/>
                  </a:lnTo>
                  <a:lnTo>
                    <a:pt x="1113786" y="1841500"/>
                  </a:lnTo>
                  <a:close/>
                </a:path>
                <a:path w="2077720" h="2222500">
                  <a:moveTo>
                    <a:pt x="1182407" y="1841500"/>
                  </a:moveTo>
                  <a:lnTo>
                    <a:pt x="1128839" y="1841500"/>
                  </a:lnTo>
                  <a:lnTo>
                    <a:pt x="1128697" y="1828800"/>
                  </a:lnTo>
                  <a:lnTo>
                    <a:pt x="1183231" y="1828800"/>
                  </a:lnTo>
                  <a:lnTo>
                    <a:pt x="1182407" y="1841500"/>
                  </a:lnTo>
                  <a:close/>
                </a:path>
                <a:path w="2077720" h="2222500">
                  <a:moveTo>
                    <a:pt x="1212161" y="1841500"/>
                  </a:moveTo>
                  <a:lnTo>
                    <a:pt x="1187001" y="1841500"/>
                  </a:lnTo>
                  <a:lnTo>
                    <a:pt x="1185848" y="1828800"/>
                  </a:lnTo>
                  <a:lnTo>
                    <a:pt x="1212337" y="1828800"/>
                  </a:lnTo>
                  <a:lnTo>
                    <a:pt x="1212161" y="1841500"/>
                  </a:lnTo>
                  <a:close/>
                </a:path>
                <a:path w="2077720" h="2222500">
                  <a:moveTo>
                    <a:pt x="1228549" y="1841500"/>
                  </a:moveTo>
                  <a:lnTo>
                    <a:pt x="1220014" y="1841500"/>
                  </a:lnTo>
                  <a:lnTo>
                    <a:pt x="1220094" y="1828800"/>
                  </a:lnTo>
                  <a:lnTo>
                    <a:pt x="1226998" y="1828800"/>
                  </a:lnTo>
                  <a:lnTo>
                    <a:pt x="1228549" y="1841500"/>
                  </a:lnTo>
                  <a:close/>
                </a:path>
                <a:path w="2077720" h="2222500">
                  <a:moveTo>
                    <a:pt x="1242216" y="1841500"/>
                  </a:moveTo>
                  <a:lnTo>
                    <a:pt x="1234920" y="1841500"/>
                  </a:lnTo>
                  <a:lnTo>
                    <a:pt x="1238190" y="1828800"/>
                  </a:lnTo>
                  <a:lnTo>
                    <a:pt x="1239826" y="1828800"/>
                  </a:lnTo>
                  <a:lnTo>
                    <a:pt x="1242216" y="1841500"/>
                  </a:lnTo>
                  <a:close/>
                </a:path>
                <a:path w="2077720" h="2222500">
                  <a:moveTo>
                    <a:pt x="1286387" y="1841500"/>
                  </a:moveTo>
                  <a:lnTo>
                    <a:pt x="1242216" y="1841500"/>
                  </a:lnTo>
                  <a:lnTo>
                    <a:pt x="1243937" y="1828800"/>
                  </a:lnTo>
                  <a:lnTo>
                    <a:pt x="1287449" y="1828800"/>
                  </a:lnTo>
                  <a:lnTo>
                    <a:pt x="1286387" y="1841500"/>
                  </a:lnTo>
                  <a:close/>
                </a:path>
                <a:path w="2077720" h="2222500">
                  <a:moveTo>
                    <a:pt x="1303535" y="1841500"/>
                  </a:moveTo>
                  <a:lnTo>
                    <a:pt x="1296057" y="1841500"/>
                  </a:lnTo>
                  <a:lnTo>
                    <a:pt x="1293104" y="1828800"/>
                  </a:lnTo>
                  <a:lnTo>
                    <a:pt x="1302939" y="1828800"/>
                  </a:lnTo>
                  <a:lnTo>
                    <a:pt x="1303535" y="1841500"/>
                  </a:lnTo>
                  <a:close/>
                </a:path>
                <a:path w="2077720" h="2222500">
                  <a:moveTo>
                    <a:pt x="1331108" y="1841500"/>
                  </a:moveTo>
                  <a:lnTo>
                    <a:pt x="1309679" y="1841500"/>
                  </a:lnTo>
                  <a:lnTo>
                    <a:pt x="1310133" y="1828800"/>
                  </a:lnTo>
                  <a:lnTo>
                    <a:pt x="1331069" y="1828800"/>
                  </a:lnTo>
                  <a:lnTo>
                    <a:pt x="1331108" y="1841500"/>
                  </a:lnTo>
                  <a:close/>
                </a:path>
                <a:path w="2077720" h="2222500">
                  <a:moveTo>
                    <a:pt x="1335469" y="1841500"/>
                  </a:moveTo>
                  <a:lnTo>
                    <a:pt x="1335009" y="1828800"/>
                  </a:lnTo>
                  <a:lnTo>
                    <a:pt x="1335725" y="1828800"/>
                  </a:lnTo>
                  <a:lnTo>
                    <a:pt x="1335469" y="1841500"/>
                  </a:lnTo>
                  <a:close/>
                </a:path>
                <a:path w="2077720" h="2222500">
                  <a:moveTo>
                    <a:pt x="1344583" y="1841500"/>
                  </a:moveTo>
                  <a:lnTo>
                    <a:pt x="1340614" y="1841500"/>
                  </a:lnTo>
                  <a:lnTo>
                    <a:pt x="1340211" y="1828800"/>
                  </a:lnTo>
                  <a:lnTo>
                    <a:pt x="1343816" y="1828800"/>
                  </a:lnTo>
                  <a:lnTo>
                    <a:pt x="1344583" y="1841500"/>
                  </a:lnTo>
                  <a:close/>
                </a:path>
                <a:path w="2077720" h="2222500">
                  <a:moveTo>
                    <a:pt x="1353588" y="1841500"/>
                  </a:moveTo>
                  <a:lnTo>
                    <a:pt x="1350142" y="1841500"/>
                  </a:lnTo>
                  <a:lnTo>
                    <a:pt x="1348370" y="1828800"/>
                  </a:lnTo>
                  <a:lnTo>
                    <a:pt x="1353634" y="1828800"/>
                  </a:lnTo>
                  <a:lnTo>
                    <a:pt x="1353588" y="1841500"/>
                  </a:lnTo>
                  <a:close/>
                </a:path>
                <a:path w="2077720" h="2222500">
                  <a:moveTo>
                    <a:pt x="1383189" y="1841500"/>
                  </a:moveTo>
                  <a:lnTo>
                    <a:pt x="1353645" y="1841500"/>
                  </a:lnTo>
                  <a:lnTo>
                    <a:pt x="1353644" y="1840313"/>
                  </a:lnTo>
                  <a:lnTo>
                    <a:pt x="1354185" y="1828800"/>
                  </a:lnTo>
                  <a:lnTo>
                    <a:pt x="1383728" y="1828800"/>
                  </a:lnTo>
                  <a:lnTo>
                    <a:pt x="1383189" y="1841500"/>
                  </a:lnTo>
                  <a:close/>
                </a:path>
                <a:path w="2077720" h="2222500">
                  <a:moveTo>
                    <a:pt x="1391025" y="1841500"/>
                  </a:moveTo>
                  <a:lnTo>
                    <a:pt x="1388776" y="1841500"/>
                  </a:lnTo>
                  <a:lnTo>
                    <a:pt x="1390389" y="1828800"/>
                  </a:lnTo>
                  <a:lnTo>
                    <a:pt x="1390741" y="1828800"/>
                  </a:lnTo>
                  <a:lnTo>
                    <a:pt x="1391025" y="1841500"/>
                  </a:lnTo>
                  <a:close/>
                </a:path>
                <a:path w="2077720" h="2222500">
                  <a:moveTo>
                    <a:pt x="1398009" y="1841500"/>
                  </a:moveTo>
                  <a:lnTo>
                    <a:pt x="1397072" y="1841500"/>
                  </a:lnTo>
                  <a:lnTo>
                    <a:pt x="1396703" y="1828800"/>
                  </a:lnTo>
                  <a:lnTo>
                    <a:pt x="1398009" y="1841500"/>
                  </a:lnTo>
                  <a:close/>
                </a:path>
                <a:path w="2077720" h="2222500">
                  <a:moveTo>
                    <a:pt x="1419989" y="1841500"/>
                  </a:moveTo>
                  <a:lnTo>
                    <a:pt x="1404522" y="1841500"/>
                  </a:lnTo>
                  <a:lnTo>
                    <a:pt x="1404954" y="1828800"/>
                  </a:lnTo>
                  <a:lnTo>
                    <a:pt x="1417968" y="1828800"/>
                  </a:lnTo>
                  <a:lnTo>
                    <a:pt x="1419989" y="1841500"/>
                  </a:lnTo>
                  <a:close/>
                </a:path>
                <a:path w="2077720" h="2222500">
                  <a:moveTo>
                    <a:pt x="1477107" y="1841500"/>
                  </a:moveTo>
                  <a:lnTo>
                    <a:pt x="1426502" y="1841500"/>
                  </a:lnTo>
                  <a:lnTo>
                    <a:pt x="1428041" y="1828800"/>
                  </a:lnTo>
                  <a:lnTo>
                    <a:pt x="1477044" y="1828800"/>
                  </a:lnTo>
                  <a:lnTo>
                    <a:pt x="1477107" y="1841500"/>
                  </a:lnTo>
                  <a:close/>
                </a:path>
                <a:path w="2077720" h="2222500">
                  <a:moveTo>
                    <a:pt x="1486890" y="1841500"/>
                  </a:moveTo>
                  <a:lnTo>
                    <a:pt x="1480241" y="1841500"/>
                  </a:lnTo>
                  <a:lnTo>
                    <a:pt x="1481581" y="1828800"/>
                  </a:lnTo>
                  <a:lnTo>
                    <a:pt x="1485766" y="1828800"/>
                  </a:lnTo>
                  <a:lnTo>
                    <a:pt x="1486890" y="1841500"/>
                  </a:lnTo>
                  <a:close/>
                </a:path>
                <a:path w="2077720" h="2222500">
                  <a:moveTo>
                    <a:pt x="1495305" y="1841500"/>
                  </a:moveTo>
                  <a:lnTo>
                    <a:pt x="1493534" y="1841500"/>
                  </a:lnTo>
                  <a:lnTo>
                    <a:pt x="1492835" y="1828800"/>
                  </a:lnTo>
                  <a:lnTo>
                    <a:pt x="1494527" y="1828800"/>
                  </a:lnTo>
                  <a:lnTo>
                    <a:pt x="1495305" y="1841500"/>
                  </a:lnTo>
                  <a:close/>
                </a:path>
                <a:path w="2077720" h="2222500">
                  <a:moveTo>
                    <a:pt x="1513714" y="1841500"/>
                  </a:moveTo>
                  <a:lnTo>
                    <a:pt x="1502409" y="1841500"/>
                  </a:lnTo>
                  <a:lnTo>
                    <a:pt x="1502471" y="1828800"/>
                  </a:lnTo>
                  <a:lnTo>
                    <a:pt x="1515179" y="1828800"/>
                  </a:lnTo>
                  <a:lnTo>
                    <a:pt x="1513714" y="1841500"/>
                  </a:lnTo>
                  <a:close/>
                </a:path>
                <a:path w="2077720" h="2222500">
                  <a:moveTo>
                    <a:pt x="1515542" y="1841500"/>
                  </a:moveTo>
                  <a:lnTo>
                    <a:pt x="1515179" y="1828800"/>
                  </a:lnTo>
                  <a:lnTo>
                    <a:pt x="1516303" y="1828800"/>
                  </a:lnTo>
                  <a:lnTo>
                    <a:pt x="1515542" y="1841500"/>
                  </a:lnTo>
                  <a:close/>
                </a:path>
                <a:path w="2077720" h="2222500">
                  <a:moveTo>
                    <a:pt x="1572234" y="1841500"/>
                  </a:moveTo>
                  <a:lnTo>
                    <a:pt x="1521107" y="1841500"/>
                  </a:lnTo>
                  <a:lnTo>
                    <a:pt x="1520153" y="1828800"/>
                  </a:lnTo>
                  <a:lnTo>
                    <a:pt x="1574039" y="1828800"/>
                  </a:lnTo>
                  <a:lnTo>
                    <a:pt x="1572234" y="1841500"/>
                  </a:lnTo>
                  <a:close/>
                </a:path>
                <a:path w="2077720" h="2222500">
                  <a:moveTo>
                    <a:pt x="1590370" y="1841500"/>
                  </a:moveTo>
                  <a:lnTo>
                    <a:pt x="1583834" y="1841500"/>
                  </a:lnTo>
                  <a:lnTo>
                    <a:pt x="1582988" y="1828800"/>
                  </a:lnTo>
                  <a:lnTo>
                    <a:pt x="1591029" y="1828800"/>
                  </a:lnTo>
                  <a:lnTo>
                    <a:pt x="1590370" y="1841500"/>
                  </a:lnTo>
                  <a:close/>
                </a:path>
                <a:path w="2077720" h="2222500">
                  <a:moveTo>
                    <a:pt x="1601687" y="1841500"/>
                  </a:moveTo>
                  <a:lnTo>
                    <a:pt x="1594038" y="1841500"/>
                  </a:lnTo>
                  <a:lnTo>
                    <a:pt x="1591029" y="1828800"/>
                  </a:lnTo>
                  <a:lnTo>
                    <a:pt x="1599977" y="1828800"/>
                  </a:lnTo>
                  <a:lnTo>
                    <a:pt x="1601687" y="1841500"/>
                  </a:lnTo>
                  <a:close/>
                </a:path>
                <a:path w="2077720" h="2222500">
                  <a:moveTo>
                    <a:pt x="1616785" y="1841500"/>
                  </a:moveTo>
                  <a:lnTo>
                    <a:pt x="1604225" y="1841500"/>
                  </a:lnTo>
                  <a:lnTo>
                    <a:pt x="1605037" y="1828800"/>
                  </a:lnTo>
                  <a:lnTo>
                    <a:pt x="1615581" y="1828800"/>
                  </a:lnTo>
                  <a:lnTo>
                    <a:pt x="1616785" y="1841500"/>
                  </a:lnTo>
                  <a:close/>
                </a:path>
                <a:path w="2077720" h="2222500">
                  <a:moveTo>
                    <a:pt x="1631702" y="1841500"/>
                  </a:moveTo>
                  <a:lnTo>
                    <a:pt x="1622616" y="1841500"/>
                  </a:lnTo>
                  <a:lnTo>
                    <a:pt x="1624575" y="1828800"/>
                  </a:lnTo>
                  <a:lnTo>
                    <a:pt x="1630112" y="1828800"/>
                  </a:lnTo>
                  <a:lnTo>
                    <a:pt x="1631702" y="1841500"/>
                  </a:lnTo>
                  <a:close/>
                </a:path>
                <a:path w="2077720" h="2222500">
                  <a:moveTo>
                    <a:pt x="1674606" y="1841500"/>
                  </a:moveTo>
                  <a:lnTo>
                    <a:pt x="1636335" y="1841500"/>
                  </a:lnTo>
                  <a:lnTo>
                    <a:pt x="1636556" y="1828800"/>
                  </a:lnTo>
                  <a:lnTo>
                    <a:pt x="1673584" y="1828800"/>
                  </a:lnTo>
                  <a:lnTo>
                    <a:pt x="1674606" y="1841500"/>
                  </a:lnTo>
                  <a:close/>
                </a:path>
                <a:path w="2077720" h="2222500">
                  <a:moveTo>
                    <a:pt x="1773104" y="1844227"/>
                  </a:moveTo>
                  <a:lnTo>
                    <a:pt x="1773657" y="1841500"/>
                  </a:lnTo>
                  <a:lnTo>
                    <a:pt x="1680063" y="1841500"/>
                  </a:lnTo>
                  <a:lnTo>
                    <a:pt x="1681573" y="1828800"/>
                  </a:lnTo>
                  <a:lnTo>
                    <a:pt x="1787455" y="1828800"/>
                  </a:lnTo>
                  <a:lnTo>
                    <a:pt x="1773104" y="1844227"/>
                  </a:lnTo>
                  <a:close/>
                </a:path>
                <a:path w="2077720" h="2222500">
                  <a:moveTo>
                    <a:pt x="616171" y="1854200"/>
                  </a:moveTo>
                  <a:lnTo>
                    <a:pt x="471757" y="1854200"/>
                  </a:lnTo>
                  <a:lnTo>
                    <a:pt x="470155" y="1841500"/>
                  </a:lnTo>
                  <a:lnTo>
                    <a:pt x="616750" y="1841500"/>
                  </a:lnTo>
                  <a:lnTo>
                    <a:pt x="616171" y="1854200"/>
                  </a:lnTo>
                  <a:close/>
                </a:path>
                <a:path w="2077720" h="2222500">
                  <a:moveTo>
                    <a:pt x="639287" y="1854200"/>
                  </a:moveTo>
                  <a:lnTo>
                    <a:pt x="633262" y="1854200"/>
                  </a:lnTo>
                  <a:lnTo>
                    <a:pt x="630025" y="1841500"/>
                  </a:lnTo>
                  <a:lnTo>
                    <a:pt x="640513" y="1841500"/>
                  </a:lnTo>
                  <a:lnTo>
                    <a:pt x="639287" y="1854200"/>
                  </a:lnTo>
                  <a:close/>
                </a:path>
                <a:path w="2077720" h="2222500">
                  <a:moveTo>
                    <a:pt x="649081" y="1854200"/>
                  </a:moveTo>
                  <a:lnTo>
                    <a:pt x="647838" y="1854200"/>
                  </a:lnTo>
                  <a:lnTo>
                    <a:pt x="646220" y="1841500"/>
                  </a:lnTo>
                  <a:lnTo>
                    <a:pt x="649399" y="1841500"/>
                  </a:lnTo>
                  <a:lnTo>
                    <a:pt x="649081" y="1854200"/>
                  </a:lnTo>
                  <a:close/>
                </a:path>
                <a:path w="2077720" h="2222500">
                  <a:moveTo>
                    <a:pt x="675383" y="1854200"/>
                  </a:moveTo>
                  <a:lnTo>
                    <a:pt x="649138" y="1854200"/>
                  </a:lnTo>
                  <a:lnTo>
                    <a:pt x="653187" y="1841500"/>
                  </a:lnTo>
                  <a:lnTo>
                    <a:pt x="677013" y="1841500"/>
                  </a:lnTo>
                  <a:lnTo>
                    <a:pt x="675383" y="1854200"/>
                  </a:lnTo>
                  <a:close/>
                </a:path>
                <a:path w="2077720" h="2222500">
                  <a:moveTo>
                    <a:pt x="689845" y="1854200"/>
                  </a:moveTo>
                  <a:lnTo>
                    <a:pt x="682992" y="1854200"/>
                  </a:lnTo>
                  <a:lnTo>
                    <a:pt x="683719" y="1841500"/>
                  </a:lnTo>
                  <a:lnTo>
                    <a:pt x="689357" y="1841500"/>
                  </a:lnTo>
                  <a:lnTo>
                    <a:pt x="689845" y="1854200"/>
                  </a:lnTo>
                  <a:close/>
                </a:path>
                <a:path w="2077720" h="2222500">
                  <a:moveTo>
                    <a:pt x="698584" y="1854200"/>
                  </a:moveTo>
                  <a:lnTo>
                    <a:pt x="696972" y="1854200"/>
                  </a:lnTo>
                  <a:lnTo>
                    <a:pt x="696154" y="1841500"/>
                  </a:lnTo>
                  <a:lnTo>
                    <a:pt x="697505" y="1841500"/>
                  </a:lnTo>
                  <a:lnTo>
                    <a:pt x="698584" y="1854200"/>
                  </a:lnTo>
                  <a:close/>
                </a:path>
                <a:path w="2077720" h="2222500">
                  <a:moveTo>
                    <a:pt x="705477" y="1854200"/>
                  </a:moveTo>
                  <a:lnTo>
                    <a:pt x="703871" y="1854200"/>
                  </a:lnTo>
                  <a:lnTo>
                    <a:pt x="704683" y="1841500"/>
                  </a:lnTo>
                  <a:lnTo>
                    <a:pt x="706057" y="1841500"/>
                  </a:lnTo>
                  <a:lnTo>
                    <a:pt x="705477" y="1854200"/>
                  </a:lnTo>
                  <a:close/>
                </a:path>
                <a:path w="2077720" h="2222500">
                  <a:moveTo>
                    <a:pt x="711093" y="1854200"/>
                  </a:moveTo>
                  <a:lnTo>
                    <a:pt x="708413" y="1854200"/>
                  </a:lnTo>
                  <a:lnTo>
                    <a:pt x="707283" y="1841500"/>
                  </a:lnTo>
                  <a:lnTo>
                    <a:pt x="709435" y="1841500"/>
                  </a:lnTo>
                  <a:lnTo>
                    <a:pt x="711096" y="1854095"/>
                  </a:lnTo>
                  <a:close/>
                </a:path>
                <a:path w="2077720" h="2222500">
                  <a:moveTo>
                    <a:pt x="721467" y="1854200"/>
                  </a:moveTo>
                  <a:lnTo>
                    <a:pt x="711110" y="1854200"/>
                  </a:lnTo>
                  <a:lnTo>
                    <a:pt x="711145" y="1852554"/>
                  </a:lnTo>
                  <a:lnTo>
                    <a:pt x="711491" y="1841500"/>
                  </a:lnTo>
                  <a:lnTo>
                    <a:pt x="721393" y="1841500"/>
                  </a:lnTo>
                  <a:lnTo>
                    <a:pt x="721467" y="1854200"/>
                  </a:lnTo>
                  <a:close/>
                </a:path>
                <a:path w="2077720" h="2222500">
                  <a:moveTo>
                    <a:pt x="744356" y="1854200"/>
                  </a:moveTo>
                  <a:lnTo>
                    <a:pt x="726186" y="1854200"/>
                  </a:lnTo>
                  <a:lnTo>
                    <a:pt x="727021" y="1841500"/>
                  </a:lnTo>
                  <a:lnTo>
                    <a:pt x="743215" y="1841500"/>
                  </a:lnTo>
                  <a:lnTo>
                    <a:pt x="744356" y="1854200"/>
                  </a:lnTo>
                  <a:close/>
                </a:path>
                <a:path w="2077720" h="2222500">
                  <a:moveTo>
                    <a:pt x="755537" y="1854200"/>
                  </a:moveTo>
                  <a:lnTo>
                    <a:pt x="754475" y="1854200"/>
                  </a:lnTo>
                  <a:lnTo>
                    <a:pt x="754526" y="1841500"/>
                  </a:lnTo>
                  <a:lnTo>
                    <a:pt x="755537" y="1854200"/>
                  </a:lnTo>
                  <a:close/>
                </a:path>
                <a:path w="2077720" h="2222500">
                  <a:moveTo>
                    <a:pt x="763032" y="1854200"/>
                  </a:moveTo>
                  <a:lnTo>
                    <a:pt x="757853" y="1854200"/>
                  </a:lnTo>
                  <a:lnTo>
                    <a:pt x="758273" y="1841500"/>
                  </a:lnTo>
                  <a:lnTo>
                    <a:pt x="761851" y="1841500"/>
                  </a:lnTo>
                  <a:lnTo>
                    <a:pt x="763032" y="1854200"/>
                  </a:lnTo>
                  <a:close/>
                </a:path>
                <a:path w="2077720" h="2222500">
                  <a:moveTo>
                    <a:pt x="768920" y="1854200"/>
                  </a:moveTo>
                  <a:lnTo>
                    <a:pt x="768613" y="1854200"/>
                  </a:lnTo>
                  <a:lnTo>
                    <a:pt x="767972" y="1841500"/>
                  </a:lnTo>
                  <a:lnTo>
                    <a:pt x="769556" y="1841500"/>
                  </a:lnTo>
                  <a:lnTo>
                    <a:pt x="768920" y="1854200"/>
                  </a:lnTo>
                  <a:close/>
                </a:path>
                <a:path w="2077720" h="2222500">
                  <a:moveTo>
                    <a:pt x="829819" y="1854200"/>
                  </a:moveTo>
                  <a:lnTo>
                    <a:pt x="771890" y="1854200"/>
                  </a:lnTo>
                  <a:lnTo>
                    <a:pt x="771282" y="1841500"/>
                  </a:lnTo>
                  <a:lnTo>
                    <a:pt x="829456" y="1841500"/>
                  </a:lnTo>
                  <a:lnTo>
                    <a:pt x="829819" y="1854200"/>
                  </a:lnTo>
                  <a:close/>
                </a:path>
                <a:path w="2077720" h="2222500">
                  <a:moveTo>
                    <a:pt x="831960" y="1854200"/>
                  </a:moveTo>
                  <a:lnTo>
                    <a:pt x="830722" y="1854200"/>
                  </a:lnTo>
                  <a:lnTo>
                    <a:pt x="830256" y="1841500"/>
                  </a:lnTo>
                  <a:lnTo>
                    <a:pt x="832431" y="1841500"/>
                  </a:lnTo>
                  <a:lnTo>
                    <a:pt x="831960" y="1854200"/>
                  </a:lnTo>
                  <a:close/>
                </a:path>
                <a:path w="2077720" h="2222500">
                  <a:moveTo>
                    <a:pt x="838490" y="1854200"/>
                  </a:moveTo>
                  <a:lnTo>
                    <a:pt x="834095" y="1854200"/>
                  </a:lnTo>
                  <a:lnTo>
                    <a:pt x="834322" y="1841500"/>
                  </a:lnTo>
                  <a:lnTo>
                    <a:pt x="838569" y="1841500"/>
                  </a:lnTo>
                  <a:lnTo>
                    <a:pt x="838490" y="1854200"/>
                  </a:lnTo>
                  <a:close/>
                </a:path>
                <a:path w="2077720" h="2222500">
                  <a:moveTo>
                    <a:pt x="897498" y="1854200"/>
                  </a:moveTo>
                  <a:lnTo>
                    <a:pt x="840727" y="1854200"/>
                  </a:lnTo>
                  <a:lnTo>
                    <a:pt x="838628" y="1841845"/>
                  </a:lnTo>
                  <a:lnTo>
                    <a:pt x="838632" y="1841500"/>
                  </a:lnTo>
                  <a:lnTo>
                    <a:pt x="895879" y="1841500"/>
                  </a:lnTo>
                  <a:lnTo>
                    <a:pt x="897498" y="1854200"/>
                  </a:lnTo>
                  <a:close/>
                </a:path>
                <a:path w="2077720" h="2222500">
                  <a:moveTo>
                    <a:pt x="917008" y="1854200"/>
                  </a:moveTo>
                  <a:lnTo>
                    <a:pt x="912329" y="1854200"/>
                  </a:lnTo>
                  <a:lnTo>
                    <a:pt x="910841" y="1841500"/>
                  </a:lnTo>
                  <a:lnTo>
                    <a:pt x="916679" y="1841500"/>
                  </a:lnTo>
                  <a:lnTo>
                    <a:pt x="917008" y="1854200"/>
                  </a:lnTo>
                  <a:close/>
                </a:path>
                <a:path w="2077720" h="2222500">
                  <a:moveTo>
                    <a:pt x="1002056" y="1854200"/>
                  </a:moveTo>
                  <a:lnTo>
                    <a:pt x="923583" y="1854200"/>
                  </a:lnTo>
                  <a:lnTo>
                    <a:pt x="924832" y="1841500"/>
                  </a:lnTo>
                  <a:lnTo>
                    <a:pt x="1001585" y="1841500"/>
                  </a:lnTo>
                  <a:lnTo>
                    <a:pt x="1002056" y="1854200"/>
                  </a:lnTo>
                  <a:close/>
                </a:path>
                <a:path w="2077720" h="2222500">
                  <a:moveTo>
                    <a:pt x="1024298" y="1854200"/>
                  </a:moveTo>
                  <a:lnTo>
                    <a:pt x="1002669" y="1854200"/>
                  </a:lnTo>
                  <a:lnTo>
                    <a:pt x="1002896" y="1841500"/>
                  </a:lnTo>
                  <a:lnTo>
                    <a:pt x="1026864" y="1841500"/>
                  </a:lnTo>
                  <a:lnTo>
                    <a:pt x="1024298" y="1854200"/>
                  </a:lnTo>
                  <a:close/>
                </a:path>
                <a:path w="2077720" h="2222500">
                  <a:moveTo>
                    <a:pt x="1143892" y="1854200"/>
                  </a:moveTo>
                  <a:lnTo>
                    <a:pt x="1046471" y="1854200"/>
                  </a:lnTo>
                  <a:lnTo>
                    <a:pt x="1046721" y="1841500"/>
                  </a:lnTo>
                  <a:lnTo>
                    <a:pt x="1143222" y="1841500"/>
                  </a:lnTo>
                  <a:lnTo>
                    <a:pt x="1143892" y="1854200"/>
                  </a:lnTo>
                  <a:close/>
                </a:path>
                <a:path w="2077720" h="2222500">
                  <a:moveTo>
                    <a:pt x="1161580" y="1854200"/>
                  </a:moveTo>
                  <a:lnTo>
                    <a:pt x="1150479" y="1854200"/>
                  </a:lnTo>
                  <a:lnTo>
                    <a:pt x="1150672" y="1841500"/>
                  </a:lnTo>
                  <a:lnTo>
                    <a:pt x="1166605" y="1841500"/>
                  </a:lnTo>
                  <a:lnTo>
                    <a:pt x="1161580" y="1854200"/>
                  </a:lnTo>
                  <a:close/>
                </a:path>
                <a:path w="2077720" h="2222500">
                  <a:moveTo>
                    <a:pt x="1176570" y="1854200"/>
                  </a:moveTo>
                  <a:lnTo>
                    <a:pt x="1172533" y="1854200"/>
                  </a:lnTo>
                  <a:lnTo>
                    <a:pt x="1173504" y="1841500"/>
                  </a:lnTo>
                  <a:lnTo>
                    <a:pt x="1175866" y="1841500"/>
                  </a:lnTo>
                  <a:lnTo>
                    <a:pt x="1176570" y="1854200"/>
                  </a:lnTo>
                  <a:close/>
                </a:path>
                <a:path w="2077720" h="2222500">
                  <a:moveTo>
                    <a:pt x="1215687" y="1854200"/>
                  </a:moveTo>
                  <a:lnTo>
                    <a:pt x="1180534" y="1854200"/>
                  </a:lnTo>
                  <a:lnTo>
                    <a:pt x="1180216" y="1841500"/>
                  </a:lnTo>
                  <a:lnTo>
                    <a:pt x="1216772" y="1841500"/>
                  </a:lnTo>
                  <a:lnTo>
                    <a:pt x="1215687" y="1854200"/>
                  </a:lnTo>
                  <a:close/>
                </a:path>
                <a:path w="2077720" h="2222500">
                  <a:moveTo>
                    <a:pt x="1257224" y="1854200"/>
                  </a:moveTo>
                  <a:lnTo>
                    <a:pt x="1221127" y="1854200"/>
                  </a:lnTo>
                  <a:lnTo>
                    <a:pt x="1222757" y="1841500"/>
                  </a:lnTo>
                  <a:lnTo>
                    <a:pt x="1257354" y="1841500"/>
                  </a:lnTo>
                  <a:lnTo>
                    <a:pt x="1257224" y="1854200"/>
                  </a:lnTo>
                  <a:close/>
                </a:path>
                <a:path w="2077720" h="2222500">
                  <a:moveTo>
                    <a:pt x="1277092" y="1854200"/>
                  </a:moveTo>
                  <a:lnTo>
                    <a:pt x="1264066" y="1854200"/>
                  </a:lnTo>
                  <a:lnTo>
                    <a:pt x="1264282" y="1841500"/>
                  </a:lnTo>
                  <a:lnTo>
                    <a:pt x="1279039" y="1841500"/>
                  </a:lnTo>
                  <a:lnTo>
                    <a:pt x="1277092" y="1854200"/>
                  </a:lnTo>
                  <a:close/>
                </a:path>
                <a:path w="2077720" h="2222500">
                  <a:moveTo>
                    <a:pt x="1346349" y="1854200"/>
                  </a:moveTo>
                  <a:lnTo>
                    <a:pt x="1292502" y="1854200"/>
                  </a:lnTo>
                  <a:lnTo>
                    <a:pt x="1291582" y="1841500"/>
                  </a:lnTo>
                  <a:lnTo>
                    <a:pt x="1346235" y="1841500"/>
                  </a:lnTo>
                  <a:lnTo>
                    <a:pt x="1346349" y="1854200"/>
                  </a:lnTo>
                  <a:close/>
                </a:path>
                <a:path w="2077720" h="2222500">
                  <a:moveTo>
                    <a:pt x="1373593" y="1854200"/>
                  </a:moveTo>
                  <a:lnTo>
                    <a:pt x="1350380" y="1854200"/>
                  </a:lnTo>
                  <a:lnTo>
                    <a:pt x="1349324" y="1841500"/>
                  </a:lnTo>
                  <a:lnTo>
                    <a:pt x="1374110" y="1841500"/>
                  </a:lnTo>
                  <a:lnTo>
                    <a:pt x="1373593" y="1854200"/>
                  </a:lnTo>
                  <a:close/>
                </a:path>
                <a:path w="2077720" h="2222500">
                  <a:moveTo>
                    <a:pt x="1400349" y="1854200"/>
                  </a:moveTo>
                  <a:lnTo>
                    <a:pt x="1376506" y="1854200"/>
                  </a:lnTo>
                  <a:lnTo>
                    <a:pt x="1376659" y="1841500"/>
                  </a:lnTo>
                  <a:lnTo>
                    <a:pt x="1399588" y="1841500"/>
                  </a:lnTo>
                  <a:lnTo>
                    <a:pt x="1400349" y="1854200"/>
                  </a:lnTo>
                  <a:close/>
                </a:path>
                <a:path w="2077720" h="2222500">
                  <a:moveTo>
                    <a:pt x="1402887" y="1854200"/>
                  </a:moveTo>
                  <a:lnTo>
                    <a:pt x="1401149" y="1854200"/>
                  </a:lnTo>
                  <a:lnTo>
                    <a:pt x="1400638" y="1841500"/>
                  </a:lnTo>
                  <a:lnTo>
                    <a:pt x="1404193" y="1841500"/>
                  </a:lnTo>
                  <a:lnTo>
                    <a:pt x="1402887" y="1854200"/>
                  </a:lnTo>
                  <a:close/>
                </a:path>
                <a:path w="2077720" h="2222500">
                  <a:moveTo>
                    <a:pt x="1418360" y="1854200"/>
                  </a:moveTo>
                  <a:lnTo>
                    <a:pt x="1405113" y="1854200"/>
                  </a:lnTo>
                  <a:lnTo>
                    <a:pt x="1405692" y="1841500"/>
                  </a:lnTo>
                  <a:lnTo>
                    <a:pt x="1419109" y="1841500"/>
                  </a:lnTo>
                  <a:lnTo>
                    <a:pt x="1418360" y="1854200"/>
                  </a:lnTo>
                  <a:close/>
                </a:path>
                <a:path w="2077720" h="2222500">
                  <a:moveTo>
                    <a:pt x="1441396" y="1854200"/>
                  </a:moveTo>
                  <a:lnTo>
                    <a:pt x="1427905" y="1854200"/>
                  </a:lnTo>
                  <a:lnTo>
                    <a:pt x="1426162" y="1841500"/>
                  </a:lnTo>
                  <a:lnTo>
                    <a:pt x="1439630" y="1841500"/>
                  </a:lnTo>
                  <a:lnTo>
                    <a:pt x="1441396" y="1854200"/>
                  </a:lnTo>
                  <a:close/>
                </a:path>
                <a:path w="2077720" h="2222500">
                  <a:moveTo>
                    <a:pt x="1477288" y="1854200"/>
                  </a:moveTo>
                  <a:lnTo>
                    <a:pt x="1441396" y="1854200"/>
                  </a:lnTo>
                  <a:lnTo>
                    <a:pt x="1442095" y="1841500"/>
                  </a:lnTo>
                  <a:lnTo>
                    <a:pt x="1476908" y="1841500"/>
                  </a:lnTo>
                  <a:lnTo>
                    <a:pt x="1477288" y="1854200"/>
                  </a:lnTo>
                  <a:close/>
                </a:path>
                <a:path w="2077720" h="2222500">
                  <a:moveTo>
                    <a:pt x="1490763" y="1854200"/>
                  </a:moveTo>
                  <a:lnTo>
                    <a:pt x="1485408" y="1854200"/>
                  </a:lnTo>
                  <a:lnTo>
                    <a:pt x="1487174" y="1841500"/>
                  </a:lnTo>
                  <a:lnTo>
                    <a:pt x="1489996" y="1841500"/>
                  </a:lnTo>
                  <a:lnTo>
                    <a:pt x="1490763" y="1854200"/>
                  </a:lnTo>
                  <a:close/>
                </a:path>
                <a:path w="2077720" h="2222500">
                  <a:moveTo>
                    <a:pt x="1507019" y="1854200"/>
                  </a:moveTo>
                  <a:lnTo>
                    <a:pt x="1493783" y="1854200"/>
                  </a:lnTo>
                  <a:lnTo>
                    <a:pt x="1494101" y="1841500"/>
                  </a:lnTo>
                  <a:lnTo>
                    <a:pt x="1507491" y="1841500"/>
                  </a:lnTo>
                  <a:lnTo>
                    <a:pt x="1507019" y="1854200"/>
                  </a:lnTo>
                  <a:close/>
                </a:path>
                <a:path w="2077720" h="2222500">
                  <a:moveTo>
                    <a:pt x="1517274" y="1854200"/>
                  </a:moveTo>
                  <a:lnTo>
                    <a:pt x="1512346" y="1854200"/>
                  </a:lnTo>
                  <a:lnTo>
                    <a:pt x="1511903" y="1841500"/>
                  </a:lnTo>
                  <a:lnTo>
                    <a:pt x="1517439" y="1841500"/>
                  </a:lnTo>
                  <a:lnTo>
                    <a:pt x="1517274" y="1854200"/>
                  </a:lnTo>
                  <a:close/>
                </a:path>
                <a:path w="2077720" h="2222500">
                  <a:moveTo>
                    <a:pt x="1547619" y="1854200"/>
                  </a:moveTo>
                  <a:lnTo>
                    <a:pt x="1525916" y="1854200"/>
                  </a:lnTo>
                  <a:lnTo>
                    <a:pt x="1527296" y="1841500"/>
                  </a:lnTo>
                  <a:lnTo>
                    <a:pt x="1547681" y="1841500"/>
                  </a:lnTo>
                  <a:lnTo>
                    <a:pt x="1547619" y="1854200"/>
                  </a:lnTo>
                  <a:close/>
                </a:path>
                <a:path w="2077720" h="2222500">
                  <a:moveTo>
                    <a:pt x="1555506" y="1854200"/>
                  </a:moveTo>
                  <a:lnTo>
                    <a:pt x="1553535" y="1854200"/>
                  </a:lnTo>
                  <a:lnTo>
                    <a:pt x="1549243" y="1841500"/>
                  </a:lnTo>
                  <a:lnTo>
                    <a:pt x="1559214" y="1841500"/>
                  </a:lnTo>
                  <a:lnTo>
                    <a:pt x="1555506" y="1854200"/>
                  </a:lnTo>
                  <a:close/>
                </a:path>
                <a:path w="2077720" h="2222500">
                  <a:moveTo>
                    <a:pt x="1577497" y="1854200"/>
                  </a:moveTo>
                  <a:lnTo>
                    <a:pt x="1563262" y="1854200"/>
                  </a:lnTo>
                  <a:lnTo>
                    <a:pt x="1560548" y="1841500"/>
                  </a:lnTo>
                  <a:lnTo>
                    <a:pt x="1577242" y="1841500"/>
                  </a:lnTo>
                  <a:lnTo>
                    <a:pt x="1577497" y="1854200"/>
                  </a:lnTo>
                  <a:close/>
                </a:path>
                <a:path w="2077720" h="2222500">
                  <a:moveTo>
                    <a:pt x="1591335" y="1854200"/>
                  </a:moveTo>
                  <a:lnTo>
                    <a:pt x="1580444" y="1854200"/>
                  </a:lnTo>
                  <a:lnTo>
                    <a:pt x="1581926" y="1841500"/>
                  </a:lnTo>
                  <a:lnTo>
                    <a:pt x="1594998" y="1841500"/>
                  </a:lnTo>
                  <a:lnTo>
                    <a:pt x="1591335" y="1854200"/>
                  </a:lnTo>
                  <a:close/>
                </a:path>
                <a:path w="2077720" h="2222500">
                  <a:moveTo>
                    <a:pt x="1622804" y="1854200"/>
                  </a:moveTo>
                  <a:lnTo>
                    <a:pt x="1597258" y="1854200"/>
                  </a:lnTo>
                  <a:lnTo>
                    <a:pt x="1598899" y="1841500"/>
                  </a:lnTo>
                  <a:lnTo>
                    <a:pt x="1622304" y="1841500"/>
                  </a:lnTo>
                  <a:lnTo>
                    <a:pt x="1622804" y="1854200"/>
                  </a:lnTo>
                  <a:close/>
                </a:path>
                <a:path w="2077720" h="2222500">
                  <a:moveTo>
                    <a:pt x="1691885" y="1854200"/>
                  </a:moveTo>
                  <a:lnTo>
                    <a:pt x="1629112" y="1854200"/>
                  </a:lnTo>
                  <a:lnTo>
                    <a:pt x="1629714" y="1841500"/>
                  </a:lnTo>
                  <a:lnTo>
                    <a:pt x="1686610" y="1841500"/>
                  </a:lnTo>
                  <a:lnTo>
                    <a:pt x="1691885" y="1854200"/>
                  </a:lnTo>
                  <a:close/>
                </a:path>
                <a:path w="2077720" h="2222500">
                  <a:moveTo>
                    <a:pt x="1727101" y="1854200"/>
                  </a:moveTo>
                  <a:lnTo>
                    <a:pt x="1701339" y="1854200"/>
                  </a:lnTo>
                  <a:lnTo>
                    <a:pt x="1700556" y="1841500"/>
                  </a:lnTo>
                  <a:lnTo>
                    <a:pt x="1727090" y="1841500"/>
                  </a:lnTo>
                  <a:lnTo>
                    <a:pt x="1727101" y="1854200"/>
                  </a:lnTo>
                  <a:close/>
                </a:path>
                <a:path w="2077720" h="2222500">
                  <a:moveTo>
                    <a:pt x="1732371" y="1854200"/>
                  </a:moveTo>
                  <a:lnTo>
                    <a:pt x="1727873" y="1854200"/>
                  </a:lnTo>
                  <a:lnTo>
                    <a:pt x="1728152" y="1841500"/>
                  </a:lnTo>
                  <a:lnTo>
                    <a:pt x="1734545" y="1841500"/>
                  </a:lnTo>
                  <a:lnTo>
                    <a:pt x="1732371" y="1854200"/>
                  </a:lnTo>
                  <a:close/>
                </a:path>
                <a:path w="2077720" h="2222500">
                  <a:moveTo>
                    <a:pt x="1759001" y="1854200"/>
                  </a:moveTo>
                  <a:lnTo>
                    <a:pt x="1736709" y="1854200"/>
                  </a:lnTo>
                  <a:lnTo>
                    <a:pt x="1737589" y="1841500"/>
                  </a:lnTo>
                  <a:lnTo>
                    <a:pt x="1760006" y="1841500"/>
                  </a:lnTo>
                  <a:lnTo>
                    <a:pt x="1759001" y="1854200"/>
                  </a:lnTo>
                  <a:close/>
                </a:path>
                <a:path w="2077720" h="2222500">
                  <a:moveTo>
                    <a:pt x="1753077" y="1865696"/>
                  </a:moveTo>
                  <a:lnTo>
                    <a:pt x="1754464" y="1854200"/>
                  </a:lnTo>
                  <a:lnTo>
                    <a:pt x="1761540" y="1854200"/>
                  </a:lnTo>
                  <a:lnTo>
                    <a:pt x="1760983" y="1841500"/>
                  </a:lnTo>
                  <a:lnTo>
                    <a:pt x="1765616" y="1841500"/>
                  </a:lnTo>
                  <a:lnTo>
                    <a:pt x="1765359" y="1852554"/>
                  </a:lnTo>
                  <a:lnTo>
                    <a:pt x="1753077" y="1865696"/>
                  </a:lnTo>
                  <a:close/>
                </a:path>
                <a:path w="2077720" h="2222500">
                  <a:moveTo>
                    <a:pt x="1771085" y="1854200"/>
                  </a:moveTo>
                  <a:lnTo>
                    <a:pt x="1765321" y="1854200"/>
                  </a:lnTo>
                  <a:lnTo>
                    <a:pt x="1765359" y="1852554"/>
                  </a:lnTo>
                  <a:lnTo>
                    <a:pt x="1773104" y="1844227"/>
                  </a:lnTo>
                  <a:lnTo>
                    <a:pt x="1771085" y="1854200"/>
                  </a:lnTo>
                  <a:close/>
                </a:path>
                <a:path w="2077720" h="2222500">
                  <a:moveTo>
                    <a:pt x="1765321" y="1854200"/>
                  </a:moveTo>
                  <a:lnTo>
                    <a:pt x="1763829" y="1854200"/>
                  </a:lnTo>
                  <a:lnTo>
                    <a:pt x="1765359" y="1852554"/>
                  </a:lnTo>
                  <a:lnTo>
                    <a:pt x="1765321" y="1854200"/>
                  </a:lnTo>
                  <a:close/>
                </a:path>
                <a:path w="2077720" h="2222500">
                  <a:moveTo>
                    <a:pt x="711110" y="1854200"/>
                  </a:moveTo>
                  <a:close/>
                </a:path>
                <a:path w="2077720" h="2222500">
                  <a:moveTo>
                    <a:pt x="432844" y="1866900"/>
                  </a:moveTo>
                  <a:lnTo>
                    <a:pt x="414236" y="1866900"/>
                  </a:lnTo>
                  <a:lnTo>
                    <a:pt x="413254" y="1854200"/>
                  </a:lnTo>
                  <a:lnTo>
                    <a:pt x="432353" y="1854200"/>
                  </a:lnTo>
                  <a:lnTo>
                    <a:pt x="432844" y="1866900"/>
                  </a:lnTo>
                  <a:close/>
                </a:path>
                <a:path w="2077720" h="2222500">
                  <a:moveTo>
                    <a:pt x="467618" y="1866900"/>
                  </a:moveTo>
                  <a:lnTo>
                    <a:pt x="442505" y="1866900"/>
                  </a:lnTo>
                  <a:lnTo>
                    <a:pt x="440044" y="1854200"/>
                  </a:lnTo>
                  <a:lnTo>
                    <a:pt x="465790" y="1854200"/>
                  </a:lnTo>
                  <a:lnTo>
                    <a:pt x="467618" y="1866900"/>
                  </a:lnTo>
                  <a:close/>
                </a:path>
                <a:path w="2077720" h="2222500">
                  <a:moveTo>
                    <a:pt x="561546" y="1866900"/>
                  </a:moveTo>
                  <a:lnTo>
                    <a:pt x="471375" y="1866900"/>
                  </a:lnTo>
                  <a:lnTo>
                    <a:pt x="472082" y="1854200"/>
                  </a:lnTo>
                  <a:lnTo>
                    <a:pt x="559951" y="1854200"/>
                  </a:lnTo>
                  <a:lnTo>
                    <a:pt x="561546" y="1866900"/>
                  </a:lnTo>
                  <a:close/>
                </a:path>
                <a:path w="2077720" h="2222500">
                  <a:moveTo>
                    <a:pt x="643471" y="1866900"/>
                  </a:moveTo>
                  <a:lnTo>
                    <a:pt x="579699" y="1866900"/>
                  </a:lnTo>
                  <a:lnTo>
                    <a:pt x="579166" y="1854200"/>
                  </a:lnTo>
                  <a:lnTo>
                    <a:pt x="641484" y="1854200"/>
                  </a:lnTo>
                  <a:lnTo>
                    <a:pt x="643471" y="1866900"/>
                  </a:lnTo>
                  <a:close/>
                </a:path>
                <a:path w="2077720" h="2222500">
                  <a:moveTo>
                    <a:pt x="653437" y="1866900"/>
                  </a:moveTo>
                  <a:lnTo>
                    <a:pt x="650609" y="1866900"/>
                  </a:lnTo>
                  <a:lnTo>
                    <a:pt x="650819" y="1854200"/>
                  </a:lnTo>
                  <a:lnTo>
                    <a:pt x="651875" y="1854200"/>
                  </a:lnTo>
                  <a:lnTo>
                    <a:pt x="653437" y="1866900"/>
                  </a:lnTo>
                  <a:close/>
                </a:path>
                <a:path w="2077720" h="2222500">
                  <a:moveTo>
                    <a:pt x="690373" y="1866900"/>
                  </a:moveTo>
                  <a:lnTo>
                    <a:pt x="662420" y="1866900"/>
                  </a:lnTo>
                  <a:lnTo>
                    <a:pt x="662124" y="1854200"/>
                  </a:lnTo>
                  <a:lnTo>
                    <a:pt x="690249" y="1854200"/>
                  </a:lnTo>
                  <a:lnTo>
                    <a:pt x="690373" y="1866900"/>
                  </a:lnTo>
                  <a:close/>
                </a:path>
                <a:path w="2077720" h="2222500">
                  <a:moveTo>
                    <a:pt x="703081" y="1866900"/>
                  </a:moveTo>
                  <a:lnTo>
                    <a:pt x="699016" y="1866900"/>
                  </a:lnTo>
                  <a:lnTo>
                    <a:pt x="696489" y="1854200"/>
                  </a:lnTo>
                  <a:lnTo>
                    <a:pt x="702758" y="1854200"/>
                  </a:lnTo>
                  <a:lnTo>
                    <a:pt x="703081" y="1866900"/>
                  </a:lnTo>
                  <a:close/>
                </a:path>
                <a:path w="2077720" h="2222500">
                  <a:moveTo>
                    <a:pt x="725834" y="1866900"/>
                  </a:moveTo>
                  <a:lnTo>
                    <a:pt x="703700" y="1866900"/>
                  </a:lnTo>
                  <a:lnTo>
                    <a:pt x="704705" y="1854200"/>
                  </a:lnTo>
                  <a:lnTo>
                    <a:pt x="722847" y="1854200"/>
                  </a:lnTo>
                  <a:lnTo>
                    <a:pt x="725834" y="1866900"/>
                  </a:lnTo>
                  <a:close/>
                </a:path>
                <a:path w="2077720" h="2222500">
                  <a:moveTo>
                    <a:pt x="740557" y="1866900"/>
                  </a:moveTo>
                  <a:lnTo>
                    <a:pt x="727957" y="1866900"/>
                  </a:lnTo>
                  <a:lnTo>
                    <a:pt x="728889" y="1854200"/>
                  </a:lnTo>
                  <a:lnTo>
                    <a:pt x="743970" y="1854200"/>
                  </a:lnTo>
                  <a:lnTo>
                    <a:pt x="740557" y="1866900"/>
                  </a:lnTo>
                  <a:close/>
                </a:path>
                <a:path w="2077720" h="2222500">
                  <a:moveTo>
                    <a:pt x="752323" y="1866900"/>
                  </a:moveTo>
                  <a:lnTo>
                    <a:pt x="746724" y="1866900"/>
                  </a:lnTo>
                  <a:lnTo>
                    <a:pt x="745276" y="1854200"/>
                  </a:lnTo>
                  <a:lnTo>
                    <a:pt x="749614" y="1854200"/>
                  </a:lnTo>
                  <a:lnTo>
                    <a:pt x="752323" y="1866900"/>
                  </a:lnTo>
                  <a:close/>
                </a:path>
                <a:path w="2077720" h="2222500">
                  <a:moveTo>
                    <a:pt x="772707" y="1866900"/>
                  </a:moveTo>
                  <a:lnTo>
                    <a:pt x="752323" y="1866900"/>
                  </a:lnTo>
                  <a:lnTo>
                    <a:pt x="753561" y="1854200"/>
                  </a:lnTo>
                  <a:lnTo>
                    <a:pt x="771992" y="1854200"/>
                  </a:lnTo>
                  <a:lnTo>
                    <a:pt x="772707" y="1866900"/>
                  </a:lnTo>
                  <a:close/>
                </a:path>
                <a:path w="2077720" h="2222500">
                  <a:moveTo>
                    <a:pt x="797203" y="1866900"/>
                  </a:moveTo>
                  <a:lnTo>
                    <a:pt x="774235" y="1866900"/>
                  </a:lnTo>
                  <a:lnTo>
                    <a:pt x="773440" y="1854200"/>
                  </a:lnTo>
                  <a:lnTo>
                    <a:pt x="796494" y="1854200"/>
                  </a:lnTo>
                  <a:lnTo>
                    <a:pt x="797203" y="1866900"/>
                  </a:lnTo>
                  <a:close/>
                </a:path>
                <a:path w="2077720" h="2222500">
                  <a:moveTo>
                    <a:pt x="818497" y="1866900"/>
                  </a:moveTo>
                  <a:lnTo>
                    <a:pt x="802950" y="1866900"/>
                  </a:lnTo>
                  <a:lnTo>
                    <a:pt x="802410" y="1854200"/>
                  </a:lnTo>
                  <a:lnTo>
                    <a:pt x="818252" y="1854200"/>
                  </a:lnTo>
                  <a:lnTo>
                    <a:pt x="818497" y="1866900"/>
                  </a:lnTo>
                  <a:close/>
                </a:path>
                <a:path w="2077720" h="2222500">
                  <a:moveTo>
                    <a:pt x="829842" y="1866900"/>
                  </a:moveTo>
                  <a:lnTo>
                    <a:pt x="823874" y="1866900"/>
                  </a:lnTo>
                  <a:lnTo>
                    <a:pt x="823505" y="1854200"/>
                  </a:lnTo>
                  <a:lnTo>
                    <a:pt x="830097" y="1854200"/>
                  </a:lnTo>
                  <a:lnTo>
                    <a:pt x="829842" y="1866900"/>
                  </a:lnTo>
                  <a:close/>
                </a:path>
                <a:path w="2077720" h="2222500">
                  <a:moveTo>
                    <a:pt x="880207" y="1866900"/>
                  </a:moveTo>
                  <a:lnTo>
                    <a:pt x="838149" y="1866900"/>
                  </a:lnTo>
                  <a:lnTo>
                    <a:pt x="840590" y="1854200"/>
                  </a:lnTo>
                  <a:lnTo>
                    <a:pt x="881019" y="1854200"/>
                  </a:lnTo>
                  <a:lnTo>
                    <a:pt x="880207" y="1866900"/>
                  </a:lnTo>
                  <a:close/>
                </a:path>
                <a:path w="2077720" h="2222500">
                  <a:moveTo>
                    <a:pt x="911506" y="1866900"/>
                  </a:moveTo>
                  <a:lnTo>
                    <a:pt x="882433" y="1866900"/>
                  </a:lnTo>
                  <a:lnTo>
                    <a:pt x="881019" y="1854200"/>
                  </a:lnTo>
                  <a:lnTo>
                    <a:pt x="910989" y="1854200"/>
                  </a:lnTo>
                  <a:lnTo>
                    <a:pt x="911506" y="1866900"/>
                  </a:lnTo>
                  <a:close/>
                </a:path>
                <a:path w="2077720" h="2222500">
                  <a:moveTo>
                    <a:pt x="940039" y="1866900"/>
                  </a:moveTo>
                  <a:lnTo>
                    <a:pt x="914021" y="1866900"/>
                  </a:lnTo>
                  <a:lnTo>
                    <a:pt x="917275" y="1854200"/>
                  </a:lnTo>
                  <a:lnTo>
                    <a:pt x="940084" y="1854200"/>
                  </a:lnTo>
                  <a:lnTo>
                    <a:pt x="940039" y="1866900"/>
                  </a:lnTo>
                  <a:close/>
                </a:path>
                <a:path w="2077720" h="2222500">
                  <a:moveTo>
                    <a:pt x="951157" y="1866900"/>
                  </a:moveTo>
                  <a:lnTo>
                    <a:pt x="946285" y="1866900"/>
                  </a:lnTo>
                  <a:lnTo>
                    <a:pt x="945064" y="1854200"/>
                  </a:lnTo>
                  <a:lnTo>
                    <a:pt x="950333" y="1854200"/>
                  </a:lnTo>
                  <a:lnTo>
                    <a:pt x="951157" y="1866900"/>
                  </a:lnTo>
                  <a:close/>
                </a:path>
                <a:path w="2077720" h="2222500">
                  <a:moveTo>
                    <a:pt x="955052" y="1866900"/>
                  </a:moveTo>
                  <a:lnTo>
                    <a:pt x="953314" y="1866900"/>
                  </a:lnTo>
                  <a:lnTo>
                    <a:pt x="953400" y="1854200"/>
                  </a:lnTo>
                  <a:lnTo>
                    <a:pt x="954830" y="1854200"/>
                  </a:lnTo>
                  <a:lnTo>
                    <a:pt x="955052" y="1866900"/>
                  </a:lnTo>
                  <a:close/>
                </a:path>
                <a:path w="2077720" h="2222500">
                  <a:moveTo>
                    <a:pt x="976782" y="1866900"/>
                  </a:moveTo>
                  <a:lnTo>
                    <a:pt x="956188" y="1866900"/>
                  </a:lnTo>
                  <a:lnTo>
                    <a:pt x="956931" y="1854200"/>
                  </a:lnTo>
                  <a:lnTo>
                    <a:pt x="975306" y="1854200"/>
                  </a:lnTo>
                  <a:lnTo>
                    <a:pt x="976782" y="1866900"/>
                  </a:lnTo>
                  <a:close/>
                </a:path>
                <a:path w="2077720" h="2222500">
                  <a:moveTo>
                    <a:pt x="1005775" y="1866900"/>
                  </a:moveTo>
                  <a:lnTo>
                    <a:pt x="985674" y="1866900"/>
                  </a:lnTo>
                  <a:lnTo>
                    <a:pt x="988025" y="1854200"/>
                  </a:lnTo>
                  <a:lnTo>
                    <a:pt x="1005719" y="1854200"/>
                  </a:lnTo>
                  <a:lnTo>
                    <a:pt x="1005775" y="1866900"/>
                  </a:lnTo>
                  <a:close/>
                </a:path>
                <a:path w="2077720" h="2222500">
                  <a:moveTo>
                    <a:pt x="1031935" y="1866900"/>
                  </a:moveTo>
                  <a:lnTo>
                    <a:pt x="1013992" y="1866900"/>
                  </a:lnTo>
                  <a:lnTo>
                    <a:pt x="1017279" y="1854200"/>
                  </a:lnTo>
                  <a:lnTo>
                    <a:pt x="1032355" y="1854200"/>
                  </a:lnTo>
                  <a:lnTo>
                    <a:pt x="1031935" y="1866900"/>
                  </a:lnTo>
                  <a:close/>
                </a:path>
                <a:path w="2077720" h="2222500">
                  <a:moveTo>
                    <a:pt x="1106206" y="1866900"/>
                  </a:moveTo>
                  <a:lnTo>
                    <a:pt x="1041134" y="1866900"/>
                  </a:lnTo>
                  <a:lnTo>
                    <a:pt x="1041412" y="1854200"/>
                  </a:lnTo>
                  <a:lnTo>
                    <a:pt x="1105757" y="1854200"/>
                  </a:lnTo>
                  <a:lnTo>
                    <a:pt x="1106206" y="1866900"/>
                  </a:lnTo>
                  <a:close/>
                </a:path>
                <a:path w="2077720" h="2222500">
                  <a:moveTo>
                    <a:pt x="1206091" y="1866900"/>
                  </a:moveTo>
                  <a:lnTo>
                    <a:pt x="1113150" y="1866900"/>
                  </a:lnTo>
                  <a:lnTo>
                    <a:pt x="1111203" y="1854200"/>
                  </a:lnTo>
                  <a:lnTo>
                    <a:pt x="1210259" y="1854200"/>
                  </a:lnTo>
                  <a:lnTo>
                    <a:pt x="1206091" y="1866900"/>
                  </a:lnTo>
                  <a:close/>
                </a:path>
                <a:path w="2077720" h="2222500">
                  <a:moveTo>
                    <a:pt x="1238343" y="1866900"/>
                  </a:moveTo>
                  <a:lnTo>
                    <a:pt x="1218703" y="1866900"/>
                  </a:lnTo>
                  <a:lnTo>
                    <a:pt x="1217067" y="1854200"/>
                  </a:lnTo>
                  <a:lnTo>
                    <a:pt x="1236890" y="1854200"/>
                  </a:lnTo>
                  <a:lnTo>
                    <a:pt x="1238343" y="1866900"/>
                  </a:lnTo>
                  <a:close/>
                </a:path>
                <a:path w="2077720" h="2222500">
                  <a:moveTo>
                    <a:pt x="1249921" y="1866900"/>
                  </a:moveTo>
                  <a:lnTo>
                    <a:pt x="1241342" y="1866900"/>
                  </a:lnTo>
                  <a:lnTo>
                    <a:pt x="1242716" y="1854200"/>
                  </a:lnTo>
                  <a:lnTo>
                    <a:pt x="1251080" y="1854200"/>
                  </a:lnTo>
                  <a:lnTo>
                    <a:pt x="1249921" y="1866900"/>
                  </a:lnTo>
                  <a:close/>
                </a:path>
                <a:path w="2077720" h="2222500">
                  <a:moveTo>
                    <a:pt x="1261170" y="1866900"/>
                  </a:moveTo>
                  <a:lnTo>
                    <a:pt x="1259046" y="1866900"/>
                  </a:lnTo>
                  <a:lnTo>
                    <a:pt x="1259046" y="1854200"/>
                  </a:lnTo>
                  <a:lnTo>
                    <a:pt x="1260386" y="1854200"/>
                  </a:lnTo>
                  <a:lnTo>
                    <a:pt x="1261170" y="1866900"/>
                  </a:lnTo>
                  <a:close/>
                </a:path>
                <a:path w="2077720" h="2222500">
                  <a:moveTo>
                    <a:pt x="1265775" y="1866900"/>
                  </a:moveTo>
                  <a:lnTo>
                    <a:pt x="1265508" y="1866900"/>
                  </a:lnTo>
                  <a:lnTo>
                    <a:pt x="1265888" y="1854200"/>
                  </a:lnTo>
                  <a:lnTo>
                    <a:pt x="1266825" y="1854200"/>
                  </a:lnTo>
                  <a:lnTo>
                    <a:pt x="1265775" y="1866900"/>
                  </a:lnTo>
                  <a:close/>
                </a:path>
                <a:path w="2077720" h="2222500">
                  <a:moveTo>
                    <a:pt x="1321319" y="1866900"/>
                  </a:moveTo>
                  <a:lnTo>
                    <a:pt x="1296687" y="1866900"/>
                  </a:lnTo>
                  <a:lnTo>
                    <a:pt x="1295813" y="1854200"/>
                  </a:lnTo>
                  <a:lnTo>
                    <a:pt x="1323585" y="1854200"/>
                  </a:lnTo>
                  <a:lnTo>
                    <a:pt x="1321319" y="1866900"/>
                  </a:lnTo>
                  <a:close/>
                </a:path>
                <a:path w="2077720" h="2222500">
                  <a:moveTo>
                    <a:pt x="1335129" y="1866900"/>
                  </a:moveTo>
                  <a:lnTo>
                    <a:pt x="1328820" y="1866900"/>
                  </a:lnTo>
                  <a:lnTo>
                    <a:pt x="1327701" y="1854200"/>
                  </a:lnTo>
                  <a:lnTo>
                    <a:pt x="1335293" y="1854200"/>
                  </a:lnTo>
                  <a:lnTo>
                    <a:pt x="1335207" y="1863396"/>
                  </a:lnTo>
                  <a:lnTo>
                    <a:pt x="1335129" y="1866900"/>
                  </a:lnTo>
                  <a:close/>
                </a:path>
                <a:path w="2077720" h="2222500">
                  <a:moveTo>
                    <a:pt x="1337894" y="1866900"/>
                  </a:moveTo>
                  <a:lnTo>
                    <a:pt x="1335174" y="1866900"/>
                  </a:lnTo>
                  <a:lnTo>
                    <a:pt x="1335212" y="1863177"/>
                  </a:lnTo>
                  <a:lnTo>
                    <a:pt x="1335413" y="1854200"/>
                  </a:lnTo>
                  <a:lnTo>
                    <a:pt x="1338337" y="1854200"/>
                  </a:lnTo>
                  <a:lnTo>
                    <a:pt x="1337894" y="1866900"/>
                  </a:lnTo>
                  <a:close/>
                </a:path>
                <a:path w="2077720" h="2222500">
                  <a:moveTo>
                    <a:pt x="1412154" y="1866900"/>
                  </a:moveTo>
                  <a:lnTo>
                    <a:pt x="1343845" y="1866900"/>
                  </a:lnTo>
                  <a:lnTo>
                    <a:pt x="1344782" y="1854200"/>
                  </a:lnTo>
                  <a:lnTo>
                    <a:pt x="1411080" y="1854200"/>
                  </a:lnTo>
                  <a:lnTo>
                    <a:pt x="1412154" y="1866900"/>
                  </a:lnTo>
                  <a:close/>
                </a:path>
                <a:path w="2077720" h="2222500">
                  <a:moveTo>
                    <a:pt x="1426582" y="1866900"/>
                  </a:moveTo>
                  <a:lnTo>
                    <a:pt x="1417236" y="1866900"/>
                  </a:lnTo>
                  <a:lnTo>
                    <a:pt x="1418280" y="1854200"/>
                  </a:lnTo>
                  <a:lnTo>
                    <a:pt x="1427882" y="1854200"/>
                  </a:lnTo>
                  <a:lnTo>
                    <a:pt x="1426582" y="1866900"/>
                  </a:lnTo>
                  <a:close/>
                </a:path>
                <a:path w="2077720" h="2222500">
                  <a:moveTo>
                    <a:pt x="1431806" y="1866900"/>
                  </a:moveTo>
                  <a:lnTo>
                    <a:pt x="1430602" y="1866900"/>
                  </a:lnTo>
                  <a:lnTo>
                    <a:pt x="1427882" y="1854200"/>
                  </a:lnTo>
                  <a:lnTo>
                    <a:pt x="1430500" y="1854200"/>
                  </a:lnTo>
                  <a:lnTo>
                    <a:pt x="1431806" y="1866900"/>
                  </a:lnTo>
                  <a:close/>
                </a:path>
                <a:path w="2077720" h="2222500">
                  <a:moveTo>
                    <a:pt x="1458914" y="1866900"/>
                  </a:moveTo>
                  <a:lnTo>
                    <a:pt x="1436025" y="1866900"/>
                  </a:lnTo>
                  <a:lnTo>
                    <a:pt x="1436343" y="1854200"/>
                  </a:lnTo>
                  <a:lnTo>
                    <a:pt x="1458045" y="1854200"/>
                  </a:lnTo>
                  <a:lnTo>
                    <a:pt x="1458914" y="1866900"/>
                  </a:lnTo>
                  <a:close/>
                </a:path>
                <a:path w="2077720" h="2222500">
                  <a:moveTo>
                    <a:pt x="1480911" y="1866900"/>
                  </a:moveTo>
                  <a:lnTo>
                    <a:pt x="1458914" y="1866900"/>
                  </a:lnTo>
                  <a:lnTo>
                    <a:pt x="1463570" y="1854200"/>
                  </a:lnTo>
                  <a:lnTo>
                    <a:pt x="1482234" y="1854200"/>
                  </a:lnTo>
                  <a:lnTo>
                    <a:pt x="1480911" y="1866900"/>
                  </a:lnTo>
                  <a:close/>
                </a:path>
                <a:path w="2077720" h="2222500">
                  <a:moveTo>
                    <a:pt x="1519829" y="1866900"/>
                  </a:moveTo>
                  <a:lnTo>
                    <a:pt x="1498854" y="1866900"/>
                  </a:lnTo>
                  <a:lnTo>
                    <a:pt x="1499183" y="1854200"/>
                  </a:lnTo>
                  <a:lnTo>
                    <a:pt x="1519074" y="1854200"/>
                  </a:lnTo>
                  <a:lnTo>
                    <a:pt x="1519829" y="1866900"/>
                  </a:lnTo>
                  <a:close/>
                </a:path>
                <a:path w="2077720" h="2222500">
                  <a:moveTo>
                    <a:pt x="1556232" y="1866900"/>
                  </a:moveTo>
                  <a:lnTo>
                    <a:pt x="1519829" y="1866900"/>
                  </a:lnTo>
                  <a:lnTo>
                    <a:pt x="1521374" y="1854200"/>
                  </a:lnTo>
                  <a:lnTo>
                    <a:pt x="1556454" y="1854200"/>
                  </a:lnTo>
                  <a:lnTo>
                    <a:pt x="1556232" y="1866900"/>
                  </a:lnTo>
                  <a:close/>
                </a:path>
                <a:path w="2077720" h="2222500">
                  <a:moveTo>
                    <a:pt x="1563170" y="1863177"/>
                  </a:moveTo>
                  <a:lnTo>
                    <a:pt x="1562592" y="1854200"/>
                  </a:lnTo>
                  <a:lnTo>
                    <a:pt x="1563523" y="1854200"/>
                  </a:lnTo>
                  <a:lnTo>
                    <a:pt x="1563170" y="1863177"/>
                  </a:lnTo>
                  <a:close/>
                </a:path>
                <a:path w="2077720" h="2222500">
                  <a:moveTo>
                    <a:pt x="1566629" y="1866900"/>
                  </a:moveTo>
                  <a:lnTo>
                    <a:pt x="1565284" y="1866900"/>
                  </a:lnTo>
                  <a:lnTo>
                    <a:pt x="1566351" y="1854200"/>
                  </a:lnTo>
                  <a:lnTo>
                    <a:pt x="1566629" y="1866900"/>
                  </a:lnTo>
                  <a:close/>
                </a:path>
                <a:path w="2077720" h="2222500">
                  <a:moveTo>
                    <a:pt x="1593232" y="1866900"/>
                  </a:moveTo>
                  <a:lnTo>
                    <a:pt x="1574420" y="1866900"/>
                  </a:lnTo>
                  <a:lnTo>
                    <a:pt x="1572682" y="1854200"/>
                  </a:lnTo>
                  <a:lnTo>
                    <a:pt x="1590807" y="1854200"/>
                  </a:lnTo>
                  <a:lnTo>
                    <a:pt x="1593232" y="1866900"/>
                  </a:lnTo>
                  <a:close/>
                </a:path>
                <a:path w="2077720" h="2222500">
                  <a:moveTo>
                    <a:pt x="1614587" y="1866900"/>
                  </a:moveTo>
                  <a:lnTo>
                    <a:pt x="1600948" y="1866900"/>
                  </a:lnTo>
                  <a:lnTo>
                    <a:pt x="1598972" y="1854200"/>
                  </a:lnTo>
                  <a:lnTo>
                    <a:pt x="1615059" y="1854200"/>
                  </a:lnTo>
                  <a:lnTo>
                    <a:pt x="1614587" y="1866900"/>
                  </a:lnTo>
                  <a:close/>
                </a:path>
                <a:path w="2077720" h="2222500">
                  <a:moveTo>
                    <a:pt x="1637084" y="1866900"/>
                  </a:moveTo>
                  <a:lnTo>
                    <a:pt x="1623139" y="1866900"/>
                  </a:lnTo>
                  <a:lnTo>
                    <a:pt x="1623235" y="1854200"/>
                  </a:lnTo>
                  <a:lnTo>
                    <a:pt x="1635813" y="1854200"/>
                  </a:lnTo>
                  <a:lnTo>
                    <a:pt x="1637084" y="1866900"/>
                  </a:lnTo>
                  <a:close/>
                </a:path>
                <a:path w="2077720" h="2222500">
                  <a:moveTo>
                    <a:pt x="1700590" y="1866900"/>
                  </a:moveTo>
                  <a:lnTo>
                    <a:pt x="1638453" y="1866900"/>
                  </a:lnTo>
                  <a:lnTo>
                    <a:pt x="1639918" y="1854200"/>
                  </a:lnTo>
                  <a:lnTo>
                    <a:pt x="1700879" y="1854200"/>
                  </a:lnTo>
                  <a:lnTo>
                    <a:pt x="1700590" y="1866900"/>
                  </a:lnTo>
                  <a:close/>
                </a:path>
                <a:path w="2077720" h="2222500">
                  <a:moveTo>
                    <a:pt x="1703281" y="1866900"/>
                  </a:moveTo>
                  <a:lnTo>
                    <a:pt x="1701947" y="1866900"/>
                  </a:lnTo>
                  <a:lnTo>
                    <a:pt x="1700930" y="1854200"/>
                  </a:lnTo>
                  <a:lnTo>
                    <a:pt x="1704161" y="1854200"/>
                  </a:lnTo>
                  <a:lnTo>
                    <a:pt x="1703281" y="1866900"/>
                  </a:lnTo>
                  <a:close/>
                </a:path>
                <a:path w="2077720" h="2222500">
                  <a:moveTo>
                    <a:pt x="1718964" y="1866900"/>
                  </a:moveTo>
                  <a:lnTo>
                    <a:pt x="1707926" y="1866900"/>
                  </a:lnTo>
                  <a:lnTo>
                    <a:pt x="1705660" y="1854200"/>
                  </a:lnTo>
                  <a:lnTo>
                    <a:pt x="1719918" y="1854200"/>
                  </a:lnTo>
                  <a:lnTo>
                    <a:pt x="1718964" y="1866900"/>
                  </a:lnTo>
                  <a:close/>
                </a:path>
                <a:path w="2077720" h="2222500">
                  <a:moveTo>
                    <a:pt x="1750194" y="1866900"/>
                  </a:moveTo>
                  <a:lnTo>
                    <a:pt x="1720884" y="1866900"/>
                  </a:lnTo>
                  <a:lnTo>
                    <a:pt x="1721031" y="1854200"/>
                  </a:lnTo>
                  <a:lnTo>
                    <a:pt x="1750405" y="1854200"/>
                  </a:lnTo>
                  <a:lnTo>
                    <a:pt x="1750194" y="1866900"/>
                  </a:lnTo>
                  <a:close/>
                </a:path>
                <a:path w="2077720" h="2222500">
                  <a:moveTo>
                    <a:pt x="1489593" y="1866900"/>
                  </a:moveTo>
                  <a:lnTo>
                    <a:pt x="1489230" y="1866900"/>
                  </a:lnTo>
                  <a:lnTo>
                    <a:pt x="1489593" y="1854584"/>
                  </a:lnTo>
                  <a:lnTo>
                    <a:pt x="1489593" y="1866900"/>
                  </a:lnTo>
                  <a:close/>
                </a:path>
                <a:path w="2077720" h="2222500">
                  <a:moveTo>
                    <a:pt x="1563410" y="1866900"/>
                  </a:moveTo>
                  <a:lnTo>
                    <a:pt x="1563024" y="1866900"/>
                  </a:lnTo>
                  <a:lnTo>
                    <a:pt x="1563170" y="1863177"/>
                  </a:lnTo>
                  <a:lnTo>
                    <a:pt x="1563410" y="1866900"/>
                  </a:lnTo>
                  <a:close/>
                </a:path>
                <a:path w="2077720" h="2222500">
                  <a:moveTo>
                    <a:pt x="1752931" y="1866900"/>
                  </a:moveTo>
                  <a:lnTo>
                    <a:pt x="1751951" y="1866900"/>
                  </a:lnTo>
                  <a:lnTo>
                    <a:pt x="1753077" y="1865696"/>
                  </a:lnTo>
                  <a:lnTo>
                    <a:pt x="1752931" y="1866900"/>
                  </a:lnTo>
                  <a:close/>
                </a:path>
                <a:path w="2077720" h="2222500">
                  <a:moveTo>
                    <a:pt x="378557" y="1879600"/>
                  </a:moveTo>
                  <a:lnTo>
                    <a:pt x="374362" y="1879600"/>
                  </a:lnTo>
                  <a:lnTo>
                    <a:pt x="369327" y="1866900"/>
                  </a:lnTo>
                  <a:lnTo>
                    <a:pt x="378190" y="1866900"/>
                  </a:lnTo>
                  <a:lnTo>
                    <a:pt x="378557" y="1879600"/>
                  </a:lnTo>
                  <a:close/>
                </a:path>
                <a:path w="2077720" h="2222500">
                  <a:moveTo>
                    <a:pt x="387418" y="1879600"/>
                  </a:moveTo>
                  <a:lnTo>
                    <a:pt x="386173" y="1879600"/>
                  </a:lnTo>
                  <a:lnTo>
                    <a:pt x="385950" y="1866900"/>
                  </a:lnTo>
                  <a:lnTo>
                    <a:pt x="387384" y="1866900"/>
                  </a:lnTo>
                  <a:lnTo>
                    <a:pt x="387418" y="1879600"/>
                  </a:lnTo>
                  <a:close/>
                </a:path>
                <a:path w="2077720" h="2222500">
                  <a:moveTo>
                    <a:pt x="392960" y="1879600"/>
                  </a:moveTo>
                  <a:lnTo>
                    <a:pt x="391543" y="1879600"/>
                  </a:lnTo>
                  <a:lnTo>
                    <a:pt x="391910" y="1866900"/>
                  </a:lnTo>
                  <a:lnTo>
                    <a:pt x="392341" y="1866900"/>
                  </a:lnTo>
                  <a:lnTo>
                    <a:pt x="392960" y="1879600"/>
                  </a:lnTo>
                  <a:close/>
                </a:path>
                <a:path w="2077720" h="2222500">
                  <a:moveTo>
                    <a:pt x="424945" y="1879600"/>
                  </a:moveTo>
                  <a:lnTo>
                    <a:pt x="393443" y="1879600"/>
                  </a:lnTo>
                  <a:lnTo>
                    <a:pt x="392619" y="1866900"/>
                  </a:lnTo>
                  <a:lnTo>
                    <a:pt x="422941" y="1866900"/>
                  </a:lnTo>
                  <a:lnTo>
                    <a:pt x="424945" y="1879600"/>
                  </a:lnTo>
                  <a:close/>
                </a:path>
                <a:path w="2077720" h="2222500">
                  <a:moveTo>
                    <a:pt x="470507" y="1879600"/>
                  </a:moveTo>
                  <a:lnTo>
                    <a:pt x="441185" y="1879600"/>
                  </a:lnTo>
                  <a:lnTo>
                    <a:pt x="441117" y="1866900"/>
                  </a:lnTo>
                  <a:lnTo>
                    <a:pt x="468838" y="1866900"/>
                  </a:lnTo>
                  <a:lnTo>
                    <a:pt x="470507" y="1879600"/>
                  </a:lnTo>
                  <a:close/>
                </a:path>
                <a:path w="2077720" h="2222500">
                  <a:moveTo>
                    <a:pt x="520890" y="1879600"/>
                  </a:moveTo>
                  <a:lnTo>
                    <a:pt x="479763" y="1879600"/>
                  </a:lnTo>
                  <a:lnTo>
                    <a:pt x="480486" y="1866900"/>
                  </a:lnTo>
                  <a:lnTo>
                    <a:pt x="520282" y="1866900"/>
                  </a:lnTo>
                  <a:lnTo>
                    <a:pt x="520890" y="1879600"/>
                  </a:lnTo>
                  <a:close/>
                </a:path>
                <a:path w="2077720" h="2222500">
                  <a:moveTo>
                    <a:pt x="628816" y="1879600"/>
                  </a:moveTo>
                  <a:lnTo>
                    <a:pt x="523496" y="1879600"/>
                  </a:lnTo>
                  <a:lnTo>
                    <a:pt x="525467" y="1866900"/>
                  </a:lnTo>
                  <a:lnTo>
                    <a:pt x="628526" y="1866900"/>
                  </a:lnTo>
                  <a:lnTo>
                    <a:pt x="628816" y="1879600"/>
                  </a:lnTo>
                  <a:close/>
                </a:path>
                <a:path w="2077720" h="2222500">
                  <a:moveTo>
                    <a:pt x="654061" y="1879600"/>
                  </a:moveTo>
                  <a:lnTo>
                    <a:pt x="631797" y="1879600"/>
                  </a:lnTo>
                  <a:lnTo>
                    <a:pt x="632660" y="1866900"/>
                  </a:lnTo>
                  <a:lnTo>
                    <a:pt x="653760" y="1866900"/>
                  </a:lnTo>
                  <a:lnTo>
                    <a:pt x="654061" y="1879600"/>
                  </a:lnTo>
                  <a:close/>
                </a:path>
                <a:path w="2077720" h="2222500">
                  <a:moveTo>
                    <a:pt x="671050" y="1879600"/>
                  </a:moveTo>
                  <a:lnTo>
                    <a:pt x="668779" y="1879600"/>
                  </a:lnTo>
                  <a:lnTo>
                    <a:pt x="664566" y="1866900"/>
                  </a:lnTo>
                  <a:lnTo>
                    <a:pt x="672197" y="1866900"/>
                  </a:lnTo>
                  <a:lnTo>
                    <a:pt x="671050" y="1879600"/>
                  </a:lnTo>
                  <a:close/>
                </a:path>
                <a:path w="2077720" h="2222500">
                  <a:moveTo>
                    <a:pt x="833254" y="1879600"/>
                  </a:moveTo>
                  <a:lnTo>
                    <a:pt x="676138" y="1879600"/>
                  </a:lnTo>
                  <a:lnTo>
                    <a:pt x="675917" y="1866900"/>
                  </a:lnTo>
                  <a:lnTo>
                    <a:pt x="835418" y="1866900"/>
                  </a:lnTo>
                  <a:lnTo>
                    <a:pt x="833254" y="1879600"/>
                  </a:lnTo>
                  <a:close/>
                </a:path>
                <a:path w="2077720" h="2222500">
                  <a:moveTo>
                    <a:pt x="878021" y="1879600"/>
                  </a:moveTo>
                  <a:lnTo>
                    <a:pt x="837286" y="1879600"/>
                  </a:lnTo>
                  <a:lnTo>
                    <a:pt x="835418" y="1866900"/>
                  </a:lnTo>
                  <a:lnTo>
                    <a:pt x="879833" y="1866900"/>
                  </a:lnTo>
                  <a:lnTo>
                    <a:pt x="878021" y="1879600"/>
                  </a:lnTo>
                  <a:close/>
                </a:path>
                <a:path w="2077720" h="2222500">
                  <a:moveTo>
                    <a:pt x="906878" y="1879600"/>
                  </a:moveTo>
                  <a:lnTo>
                    <a:pt x="888157" y="1879600"/>
                  </a:lnTo>
                  <a:lnTo>
                    <a:pt x="888140" y="1866900"/>
                  </a:lnTo>
                  <a:lnTo>
                    <a:pt x="906282" y="1866900"/>
                  </a:lnTo>
                  <a:lnTo>
                    <a:pt x="906878" y="1879600"/>
                  </a:lnTo>
                  <a:close/>
                </a:path>
                <a:path w="2077720" h="2222500">
                  <a:moveTo>
                    <a:pt x="939096" y="1879600"/>
                  </a:moveTo>
                  <a:lnTo>
                    <a:pt x="906878" y="1879600"/>
                  </a:lnTo>
                  <a:lnTo>
                    <a:pt x="907520" y="1866900"/>
                  </a:lnTo>
                  <a:lnTo>
                    <a:pt x="940800" y="1866900"/>
                  </a:lnTo>
                  <a:lnTo>
                    <a:pt x="939096" y="1879600"/>
                  </a:lnTo>
                  <a:close/>
                </a:path>
                <a:path w="2077720" h="2222500">
                  <a:moveTo>
                    <a:pt x="943446" y="1879600"/>
                  </a:moveTo>
                  <a:lnTo>
                    <a:pt x="941634" y="1879600"/>
                  </a:lnTo>
                  <a:lnTo>
                    <a:pt x="941549" y="1866900"/>
                  </a:lnTo>
                  <a:lnTo>
                    <a:pt x="943446" y="1879600"/>
                  </a:lnTo>
                  <a:close/>
                </a:path>
                <a:path w="2077720" h="2222500">
                  <a:moveTo>
                    <a:pt x="956205" y="1879600"/>
                  </a:moveTo>
                  <a:lnTo>
                    <a:pt x="947835" y="1879600"/>
                  </a:lnTo>
                  <a:lnTo>
                    <a:pt x="948783" y="1866900"/>
                  </a:lnTo>
                  <a:lnTo>
                    <a:pt x="958958" y="1866900"/>
                  </a:lnTo>
                  <a:lnTo>
                    <a:pt x="956205" y="1879600"/>
                  </a:lnTo>
                  <a:close/>
                </a:path>
                <a:path w="2077720" h="2222500">
                  <a:moveTo>
                    <a:pt x="974664" y="1879600"/>
                  </a:moveTo>
                  <a:lnTo>
                    <a:pt x="961559" y="1879600"/>
                  </a:lnTo>
                  <a:lnTo>
                    <a:pt x="958981" y="1866900"/>
                  </a:lnTo>
                  <a:lnTo>
                    <a:pt x="975096" y="1866900"/>
                  </a:lnTo>
                  <a:lnTo>
                    <a:pt x="974664" y="1879600"/>
                  </a:lnTo>
                  <a:close/>
                </a:path>
                <a:path w="2077720" h="2222500">
                  <a:moveTo>
                    <a:pt x="995589" y="1879600"/>
                  </a:moveTo>
                  <a:lnTo>
                    <a:pt x="978838" y="1879600"/>
                  </a:lnTo>
                  <a:lnTo>
                    <a:pt x="976311" y="1866900"/>
                  </a:lnTo>
                  <a:lnTo>
                    <a:pt x="997531" y="1866900"/>
                  </a:lnTo>
                  <a:lnTo>
                    <a:pt x="995589" y="1879600"/>
                  </a:lnTo>
                  <a:close/>
                </a:path>
                <a:path w="2077720" h="2222500">
                  <a:moveTo>
                    <a:pt x="1021231" y="1879600"/>
                  </a:moveTo>
                  <a:lnTo>
                    <a:pt x="999177" y="1879600"/>
                  </a:lnTo>
                  <a:lnTo>
                    <a:pt x="998893" y="1866900"/>
                  </a:lnTo>
                  <a:lnTo>
                    <a:pt x="1022282" y="1866900"/>
                  </a:lnTo>
                  <a:lnTo>
                    <a:pt x="1021231" y="1879600"/>
                  </a:lnTo>
                  <a:close/>
                </a:path>
                <a:path w="2077720" h="2222500">
                  <a:moveTo>
                    <a:pt x="1060831" y="1879600"/>
                  </a:moveTo>
                  <a:lnTo>
                    <a:pt x="1026115" y="1879600"/>
                  </a:lnTo>
                  <a:lnTo>
                    <a:pt x="1024411" y="1866900"/>
                  </a:lnTo>
                  <a:lnTo>
                    <a:pt x="1062614" y="1866900"/>
                  </a:lnTo>
                  <a:lnTo>
                    <a:pt x="1060831" y="1879600"/>
                  </a:lnTo>
                  <a:close/>
                </a:path>
                <a:path w="2077720" h="2222500">
                  <a:moveTo>
                    <a:pt x="1087706" y="1879600"/>
                  </a:moveTo>
                  <a:lnTo>
                    <a:pt x="1068997" y="1879600"/>
                  </a:lnTo>
                  <a:lnTo>
                    <a:pt x="1067719" y="1866900"/>
                  </a:lnTo>
                  <a:lnTo>
                    <a:pt x="1087337" y="1866900"/>
                  </a:lnTo>
                  <a:lnTo>
                    <a:pt x="1087706" y="1879600"/>
                  </a:lnTo>
                  <a:close/>
                </a:path>
                <a:path w="2077720" h="2222500">
                  <a:moveTo>
                    <a:pt x="1090199" y="1879600"/>
                  </a:moveTo>
                  <a:lnTo>
                    <a:pt x="1090006" y="1879600"/>
                  </a:lnTo>
                  <a:lnTo>
                    <a:pt x="1090954" y="1866900"/>
                  </a:lnTo>
                  <a:lnTo>
                    <a:pt x="1091215" y="1866900"/>
                  </a:lnTo>
                  <a:lnTo>
                    <a:pt x="1090199" y="1879600"/>
                  </a:lnTo>
                  <a:close/>
                </a:path>
                <a:path w="2077720" h="2222500">
                  <a:moveTo>
                    <a:pt x="1098211" y="1879600"/>
                  </a:moveTo>
                  <a:lnTo>
                    <a:pt x="1094645" y="1879600"/>
                  </a:lnTo>
                  <a:lnTo>
                    <a:pt x="1095429" y="1866900"/>
                  </a:lnTo>
                  <a:lnTo>
                    <a:pt x="1097950" y="1866900"/>
                  </a:lnTo>
                  <a:lnTo>
                    <a:pt x="1097996" y="1868413"/>
                  </a:lnTo>
                  <a:lnTo>
                    <a:pt x="1098211" y="1879600"/>
                  </a:lnTo>
                  <a:close/>
                </a:path>
                <a:path w="2077720" h="2222500">
                  <a:moveTo>
                    <a:pt x="1100636" y="1879600"/>
                  </a:moveTo>
                  <a:lnTo>
                    <a:pt x="1097968" y="1866988"/>
                  </a:lnTo>
                  <a:lnTo>
                    <a:pt x="1103804" y="1866900"/>
                  </a:lnTo>
                  <a:lnTo>
                    <a:pt x="1100636" y="1879600"/>
                  </a:lnTo>
                  <a:close/>
                </a:path>
                <a:path w="2077720" h="2222500">
                  <a:moveTo>
                    <a:pt x="1153988" y="1879600"/>
                  </a:moveTo>
                  <a:lnTo>
                    <a:pt x="1106194" y="1879600"/>
                  </a:lnTo>
                  <a:lnTo>
                    <a:pt x="1103804" y="1866900"/>
                  </a:lnTo>
                  <a:lnTo>
                    <a:pt x="1154692" y="1866900"/>
                  </a:lnTo>
                  <a:lnTo>
                    <a:pt x="1153988" y="1879600"/>
                  </a:lnTo>
                  <a:close/>
                </a:path>
                <a:path w="2077720" h="2222500">
                  <a:moveTo>
                    <a:pt x="1194996" y="1879600"/>
                  </a:moveTo>
                  <a:lnTo>
                    <a:pt x="1168581" y="1879600"/>
                  </a:lnTo>
                  <a:lnTo>
                    <a:pt x="1168825" y="1866900"/>
                  </a:lnTo>
                  <a:lnTo>
                    <a:pt x="1195848" y="1866900"/>
                  </a:lnTo>
                  <a:lnTo>
                    <a:pt x="1194996" y="1879600"/>
                  </a:lnTo>
                  <a:close/>
                </a:path>
                <a:path w="2077720" h="2222500">
                  <a:moveTo>
                    <a:pt x="1224171" y="1879600"/>
                  </a:moveTo>
                  <a:lnTo>
                    <a:pt x="1207778" y="1879600"/>
                  </a:lnTo>
                  <a:lnTo>
                    <a:pt x="1205001" y="1866900"/>
                  </a:lnTo>
                  <a:lnTo>
                    <a:pt x="1223455" y="1866900"/>
                  </a:lnTo>
                  <a:lnTo>
                    <a:pt x="1224171" y="1879600"/>
                  </a:lnTo>
                  <a:close/>
                </a:path>
                <a:path w="2077720" h="2222500">
                  <a:moveTo>
                    <a:pt x="1250633" y="1892300"/>
                  </a:moveTo>
                  <a:lnTo>
                    <a:pt x="1233443" y="1892300"/>
                  </a:lnTo>
                  <a:lnTo>
                    <a:pt x="1235436" y="1879600"/>
                  </a:lnTo>
                  <a:lnTo>
                    <a:pt x="1224171" y="1879600"/>
                  </a:lnTo>
                  <a:lnTo>
                    <a:pt x="1224665" y="1866900"/>
                  </a:lnTo>
                  <a:lnTo>
                    <a:pt x="1253499" y="1866900"/>
                  </a:lnTo>
                  <a:lnTo>
                    <a:pt x="1251113" y="1879600"/>
                  </a:lnTo>
                  <a:lnTo>
                    <a:pt x="1250633" y="1892300"/>
                  </a:lnTo>
                  <a:close/>
                </a:path>
                <a:path w="2077720" h="2222500">
                  <a:moveTo>
                    <a:pt x="1273202" y="1879600"/>
                  </a:moveTo>
                  <a:lnTo>
                    <a:pt x="1267740" y="1879600"/>
                  </a:lnTo>
                  <a:lnTo>
                    <a:pt x="1265661" y="1866900"/>
                  </a:lnTo>
                  <a:lnTo>
                    <a:pt x="1271340" y="1866900"/>
                  </a:lnTo>
                  <a:lnTo>
                    <a:pt x="1273202" y="1879600"/>
                  </a:lnTo>
                  <a:close/>
                </a:path>
                <a:path w="2077720" h="2222500">
                  <a:moveTo>
                    <a:pt x="1284070" y="1879600"/>
                  </a:moveTo>
                  <a:lnTo>
                    <a:pt x="1273202" y="1879600"/>
                  </a:lnTo>
                  <a:lnTo>
                    <a:pt x="1274116" y="1866900"/>
                  </a:lnTo>
                  <a:lnTo>
                    <a:pt x="1283639" y="1866900"/>
                  </a:lnTo>
                  <a:lnTo>
                    <a:pt x="1284070" y="1879600"/>
                  </a:lnTo>
                  <a:close/>
                </a:path>
                <a:path w="2077720" h="2222500">
                  <a:moveTo>
                    <a:pt x="1286438" y="1879600"/>
                  </a:moveTo>
                  <a:lnTo>
                    <a:pt x="1284519" y="1879600"/>
                  </a:lnTo>
                  <a:lnTo>
                    <a:pt x="1283707" y="1866900"/>
                  </a:lnTo>
                  <a:lnTo>
                    <a:pt x="1287097" y="1866900"/>
                  </a:lnTo>
                  <a:lnTo>
                    <a:pt x="1286438" y="1879600"/>
                  </a:lnTo>
                  <a:close/>
                </a:path>
                <a:path w="2077720" h="2222500">
                  <a:moveTo>
                    <a:pt x="1299566" y="1879600"/>
                  </a:moveTo>
                  <a:lnTo>
                    <a:pt x="1288334" y="1879600"/>
                  </a:lnTo>
                  <a:lnTo>
                    <a:pt x="1288692" y="1866900"/>
                  </a:lnTo>
                  <a:lnTo>
                    <a:pt x="1300980" y="1866900"/>
                  </a:lnTo>
                  <a:lnTo>
                    <a:pt x="1299566" y="1879600"/>
                  </a:lnTo>
                  <a:close/>
                </a:path>
                <a:path w="2077720" h="2222500">
                  <a:moveTo>
                    <a:pt x="1324573" y="1879600"/>
                  </a:moveTo>
                  <a:lnTo>
                    <a:pt x="1303546" y="1879600"/>
                  </a:lnTo>
                  <a:lnTo>
                    <a:pt x="1303348" y="1866900"/>
                  </a:lnTo>
                  <a:lnTo>
                    <a:pt x="1326821" y="1866900"/>
                  </a:lnTo>
                  <a:lnTo>
                    <a:pt x="1324573" y="1879600"/>
                  </a:lnTo>
                  <a:close/>
                </a:path>
                <a:path w="2077720" h="2222500">
                  <a:moveTo>
                    <a:pt x="1329137" y="1868413"/>
                  </a:moveTo>
                  <a:lnTo>
                    <a:pt x="1328848" y="1866900"/>
                  </a:lnTo>
                  <a:lnTo>
                    <a:pt x="1329036" y="1866900"/>
                  </a:lnTo>
                  <a:lnTo>
                    <a:pt x="1329137" y="1868413"/>
                  </a:lnTo>
                  <a:close/>
                </a:path>
                <a:path w="2077720" h="2222500">
                  <a:moveTo>
                    <a:pt x="1366626" y="1879600"/>
                  </a:moveTo>
                  <a:lnTo>
                    <a:pt x="1333658" y="1879600"/>
                  </a:lnTo>
                  <a:lnTo>
                    <a:pt x="1336009" y="1866900"/>
                  </a:lnTo>
                  <a:lnTo>
                    <a:pt x="1367108" y="1866900"/>
                  </a:lnTo>
                  <a:lnTo>
                    <a:pt x="1366626" y="1879600"/>
                  </a:lnTo>
                  <a:close/>
                </a:path>
                <a:path w="2077720" h="2222500">
                  <a:moveTo>
                    <a:pt x="1399798" y="1879600"/>
                  </a:moveTo>
                  <a:lnTo>
                    <a:pt x="1374581" y="1879600"/>
                  </a:lnTo>
                  <a:lnTo>
                    <a:pt x="1375001" y="1866900"/>
                  </a:lnTo>
                  <a:lnTo>
                    <a:pt x="1398509" y="1866900"/>
                  </a:lnTo>
                  <a:lnTo>
                    <a:pt x="1399798" y="1879600"/>
                  </a:lnTo>
                  <a:close/>
                </a:path>
                <a:path w="2077720" h="2222500">
                  <a:moveTo>
                    <a:pt x="1419336" y="1879600"/>
                  </a:moveTo>
                  <a:lnTo>
                    <a:pt x="1402228" y="1879600"/>
                  </a:lnTo>
                  <a:lnTo>
                    <a:pt x="1403125" y="1866900"/>
                  </a:lnTo>
                  <a:lnTo>
                    <a:pt x="1419774" y="1866900"/>
                  </a:lnTo>
                  <a:lnTo>
                    <a:pt x="1419336" y="1879600"/>
                  </a:lnTo>
                  <a:close/>
                </a:path>
                <a:path w="2077720" h="2222500">
                  <a:moveTo>
                    <a:pt x="1424072" y="1879600"/>
                  </a:moveTo>
                  <a:lnTo>
                    <a:pt x="1423453" y="1879600"/>
                  </a:lnTo>
                  <a:lnTo>
                    <a:pt x="1423408" y="1866900"/>
                  </a:lnTo>
                  <a:lnTo>
                    <a:pt x="1424010" y="1866900"/>
                  </a:lnTo>
                  <a:lnTo>
                    <a:pt x="1424072" y="1879600"/>
                  </a:lnTo>
                  <a:close/>
                </a:path>
                <a:path w="2077720" h="2222500">
                  <a:moveTo>
                    <a:pt x="1489843" y="1879600"/>
                  </a:moveTo>
                  <a:lnTo>
                    <a:pt x="1430659" y="1879600"/>
                  </a:lnTo>
                  <a:lnTo>
                    <a:pt x="1432135" y="1866900"/>
                  </a:lnTo>
                  <a:lnTo>
                    <a:pt x="1488384" y="1866900"/>
                  </a:lnTo>
                  <a:lnTo>
                    <a:pt x="1489843" y="1879600"/>
                  </a:lnTo>
                  <a:close/>
                </a:path>
                <a:path w="2077720" h="2222500">
                  <a:moveTo>
                    <a:pt x="1512368" y="1879600"/>
                  </a:moveTo>
                  <a:lnTo>
                    <a:pt x="1501296" y="1879600"/>
                  </a:lnTo>
                  <a:lnTo>
                    <a:pt x="1502028" y="1866900"/>
                  </a:lnTo>
                  <a:lnTo>
                    <a:pt x="1511886" y="1866900"/>
                  </a:lnTo>
                  <a:lnTo>
                    <a:pt x="1512368" y="1879600"/>
                  </a:lnTo>
                  <a:close/>
                </a:path>
                <a:path w="2077720" h="2222500">
                  <a:moveTo>
                    <a:pt x="1531458" y="1879600"/>
                  </a:moveTo>
                  <a:lnTo>
                    <a:pt x="1525292" y="1879600"/>
                  </a:lnTo>
                  <a:lnTo>
                    <a:pt x="1526132" y="1866900"/>
                  </a:lnTo>
                  <a:lnTo>
                    <a:pt x="1532651" y="1866900"/>
                  </a:lnTo>
                  <a:lnTo>
                    <a:pt x="1531458" y="1879600"/>
                  </a:lnTo>
                  <a:close/>
                </a:path>
                <a:path w="2077720" h="2222500">
                  <a:moveTo>
                    <a:pt x="1548743" y="1879600"/>
                  </a:moveTo>
                  <a:lnTo>
                    <a:pt x="1535405" y="1879600"/>
                  </a:lnTo>
                  <a:lnTo>
                    <a:pt x="1534076" y="1866900"/>
                  </a:lnTo>
                  <a:lnTo>
                    <a:pt x="1547721" y="1866900"/>
                  </a:lnTo>
                  <a:lnTo>
                    <a:pt x="1548743" y="1879600"/>
                  </a:lnTo>
                  <a:close/>
                </a:path>
                <a:path w="2077720" h="2222500">
                  <a:moveTo>
                    <a:pt x="1574408" y="1879600"/>
                  </a:moveTo>
                  <a:lnTo>
                    <a:pt x="1550815" y="1879600"/>
                  </a:lnTo>
                  <a:lnTo>
                    <a:pt x="1551338" y="1866900"/>
                  </a:lnTo>
                  <a:lnTo>
                    <a:pt x="1574056" y="1866900"/>
                  </a:lnTo>
                  <a:lnTo>
                    <a:pt x="1574408" y="1879600"/>
                  </a:lnTo>
                  <a:close/>
                </a:path>
                <a:path w="2077720" h="2222500">
                  <a:moveTo>
                    <a:pt x="1629680" y="1879600"/>
                  </a:moveTo>
                  <a:lnTo>
                    <a:pt x="1579263" y="1879600"/>
                  </a:lnTo>
                  <a:lnTo>
                    <a:pt x="1580121" y="1866900"/>
                  </a:lnTo>
                  <a:lnTo>
                    <a:pt x="1631083" y="1866900"/>
                  </a:lnTo>
                  <a:lnTo>
                    <a:pt x="1629680" y="1879600"/>
                  </a:lnTo>
                  <a:close/>
                </a:path>
                <a:path w="2077720" h="2222500">
                  <a:moveTo>
                    <a:pt x="1632497" y="1879600"/>
                  </a:moveTo>
                  <a:lnTo>
                    <a:pt x="1631145" y="1866900"/>
                  </a:lnTo>
                  <a:lnTo>
                    <a:pt x="1633609" y="1866900"/>
                  </a:lnTo>
                  <a:lnTo>
                    <a:pt x="1632497" y="1879600"/>
                  </a:lnTo>
                  <a:close/>
                </a:path>
                <a:path w="2077720" h="2222500">
                  <a:moveTo>
                    <a:pt x="1644347" y="1879600"/>
                  </a:moveTo>
                  <a:lnTo>
                    <a:pt x="1635461" y="1879600"/>
                  </a:lnTo>
                  <a:lnTo>
                    <a:pt x="1634484" y="1866900"/>
                  </a:lnTo>
                  <a:lnTo>
                    <a:pt x="1644148" y="1866900"/>
                  </a:lnTo>
                  <a:lnTo>
                    <a:pt x="1644347" y="1879600"/>
                  </a:lnTo>
                  <a:close/>
                </a:path>
                <a:path w="2077720" h="2222500">
                  <a:moveTo>
                    <a:pt x="1660819" y="1879600"/>
                  </a:moveTo>
                  <a:lnTo>
                    <a:pt x="1651428" y="1879600"/>
                  </a:lnTo>
                  <a:lnTo>
                    <a:pt x="1651763" y="1866900"/>
                  </a:lnTo>
                  <a:lnTo>
                    <a:pt x="1660507" y="1866900"/>
                  </a:lnTo>
                  <a:lnTo>
                    <a:pt x="1660819" y="1879600"/>
                  </a:lnTo>
                  <a:close/>
                </a:path>
                <a:path w="2077720" h="2222500">
                  <a:moveTo>
                    <a:pt x="1676690" y="1879600"/>
                  </a:moveTo>
                  <a:lnTo>
                    <a:pt x="1665589" y="1879600"/>
                  </a:lnTo>
                  <a:lnTo>
                    <a:pt x="1666197" y="1866900"/>
                  </a:lnTo>
                  <a:lnTo>
                    <a:pt x="1676860" y="1866900"/>
                  </a:lnTo>
                  <a:lnTo>
                    <a:pt x="1676690" y="1879600"/>
                  </a:lnTo>
                  <a:close/>
                </a:path>
                <a:path w="2077720" h="2222500">
                  <a:moveTo>
                    <a:pt x="1679325" y="1879600"/>
                  </a:moveTo>
                  <a:lnTo>
                    <a:pt x="1678269" y="1879600"/>
                  </a:lnTo>
                  <a:lnTo>
                    <a:pt x="1677951" y="1866900"/>
                  </a:lnTo>
                  <a:lnTo>
                    <a:pt x="1678263" y="1866900"/>
                  </a:lnTo>
                  <a:lnTo>
                    <a:pt x="1679325" y="1879600"/>
                  </a:lnTo>
                  <a:close/>
                </a:path>
                <a:path w="2077720" h="2222500">
                  <a:moveTo>
                    <a:pt x="1714632" y="1879600"/>
                  </a:moveTo>
                  <a:lnTo>
                    <a:pt x="1692879" y="1879600"/>
                  </a:lnTo>
                  <a:lnTo>
                    <a:pt x="1693106" y="1866900"/>
                  </a:lnTo>
                  <a:lnTo>
                    <a:pt x="1713542" y="1866900"/>
                  </a:lnTo>
                  <a:lnTo>
                    <a:pt x="1714632" y="1879600"/>
                  </a:lnTo>
                  <a:close/>
                </a:path>
                <a:path w="2077720" h="2222500">
                  <a:moveTo>
                    <a:pt x="1722513" y="1879600"/>
                  </a:moveTo>
                  <a:lnTo>
                    <a:pt x="1718573" y="1879600"/>
                  </a:lnTo>
                  <a:lnTo>
                    <a:pt x="1717130" y="1866900"/>
                  </a:lnTo>
                  <a:lnTo>
                    <a:pt x="1724143" y="1866900"/>
                  </a:lnTo>
                  <a:lnTo>
                    <a:pt x="1722513" y="1879600"/>
                  </a:lnTo>
                  <a:close/>
                </a:path>
                <a:path w="2077720" h="2222500">
                  <a:moveTo>
                    <a:pt x="1724155" y="1866980"/>
                  </a:moveTo>
                  <a:close/>
                </a:path>
                <a:path w="2077720" h="2222500">
                  <a:moveTo>
                    <a:pt x="1739985" y="1879600"/>
                  </a:moveTo>
                  <a:lnTo>
                    <a:pt x="1726079" y="1879600"/>
                  </a:lnTo>
                  <a:lnTo>
                    <a:pt x="1724156" y="1866988"/>
                  </a:lnTo>
                  <a:lnTo>
                    <a:pt x="1751951" y="1866900"/>
                  </a:lnTo>
                  <a:lnTo>
                    <a:pt x="1739985" y="1879600"/>
                  </a:lnTo>
                  <a:close/>
                </a:path>
                <a:path w="2077720" h="2222500">
                  <a:moveTo>
                    <a:pt x="1331267" y="1879600"/>
                  </a:moveTo>
                  <a:lnTo>
                    <a:pt x="1329882" y="1879600"/>
                  </a:lnTo>
                  <a:lnTo>
                    <a:pt x="1329137" y="1868413"/>
                  </a:lnTo>
                  <a:lnTo>
                    <a:pt x="1331267" y="1879600"/>
                  </a:lnTo>
                  <a:close/>
                </a:path>
                <a:path w="2077720" h="2222500">
                  <a:moveTo>
                    <a:pt x="425774" y="1892300"/>
                  </a:moveTo>
                  <a:lnTo>
                    <a:pt x="384590" y="1892300"/>
                  </a:lnTo>
                  <a:lnTo>
                    <a:pt x="379450" y="1879600"/>
                  </a:lnTo>
                  <a:lnTo>
                    <a:pt x="420619" y="1879600"/>
                  </a:lnTo>
                  <a:lnTo>
                    <a:pt x="425774" y="1892300"/>
                  </a:lnTo>
                  <a:close/>
                </a:path>
                <a:path w="2077720" h="2222500">
                  <a:moveTo>
                    <a:pt x="463354" y="1892300"/>
                  </a:moveTo>
                  <a:lnTo>
                    <a:pt x="437954" y="1892300"/>
                  </a:lnTo>
                  <a:lnTo>
                    <a:pt x="440145" y="1879600"/>
                  </a:lnTo>
                  <a:lnTo>
                    <a:pt x="461640" y="1879600"/>
                  </a:lnTo>
                  <a:lnTo>
                    <a:pt x="463354" y="1892300"/>
                  </a:lnTo>
                  <a:close/>
                </a:path>
                <a:path w="2077720" h="2222500">
                  <a:moveTo>
                    <a:pt x="477441" y="1892300"/>
                  </a:moveTo>
                  <a:lnTo>
                    <a:pt x="467312" y="1892300"/>
                  </a:lnTo>
                  <a:lnTo>
                    <a:pt x="469033" y="1879600"/>
                  </a:lnTo>
                  <a:lnTo>
                    <a:pt x="480575" y="1879600"/>
                  </a:lnTo>
                  <a:lnTo>
                    <a:pt x="477441" y="1892300"/>
                  </a:lnTo>
                  <a:close/>
                </a:path>
                <a:path w="2077720" h="2222500">
                  <a:moveTo>
                    <a:pt x="492627" y="1892300"/>
                  </a:moveTo>
                  <a:lnTo>
                    <a:pt x="486238" y="1892300"/>
                  </a:lnTo>
                  <a:lnTo>
                    <a:pt x="485522" y="1879600"/>
                  </a:lnTo>
                  <a:lnTo>
                    <a:pt x="491997" y="1879600"/>
                  </a:lnTo>
                  <a:lnTo>
                    <a:pt x="492627" y="1892300"/>
                  </a:lnTo>
                  <a:close/>
                </a:path>
                <a:path w="2077720" h="2222500">
                  <a:moveTo>
                    <a:pt x="532269" y="1892300"/>
                  </a:moveTo>
                  <a:lnTo>
                    <a:pt x="500356" y="1892300"/>
                  </a:lnTo>
                  <a:lnTo>
                    <a:pt x="500227" y="1879600"/>
                  </a:lnTo>
                  <a:lnTo>
                    <a:pt x="534223" y="1879600"/>
                  </a:lnTo>
                  <a:lnTo>
                    <a:pt x="532269" y="1892300"/>
                  </a:lnTo>
                  <a:close/>
                </a:path>
                <a:path w="2077720" h="2222500">
                  <a:moveTo>
                    <a:pt x="562095" y="1892300"/>
                  </a:moveTo>
                  <a:lnTo>
                    <a:pt x="541571" y="1892300"/>
                  </a:lnTo>
                  <a:lnTo>
                    <a:pt x="538459" y="1879600"/>
                  </a:lnTo>
                  <a:lnTo>
                    <a:pt x="564439" y="1879600"/>
                  </a:lnTo>
                  <a:lnTo>
                    <a:pt x="562095" y="1892300"/>
                  </a:lnTo>
                  <a:close/>
                </a:path>
                <a:path w="2077720" h="2222500">
                  <a:moveTo>
                    <a:pt x="633807" y="1892300"/>
                  </a:moveTo>
                  <a:lnTo>
                    <a:pt x="581409" y="1892300"/>
                  </a:lnTo>
                  <a:lnTo>
                    <a:pt x="581346" y="1879600"/>
                  </a:lnTo>
                  <a:lnTo>
                    <a:pt x="633569" y="1879600"/>
                  </a:lnTo>
                  <a:lnTo>
                    <a:pt x="633807" y="1892300"/>
                  </a:lnTo>
                  <a:close/>
                </a:path>
                <a:path w="2077720" h="2222500">
                  <a:moveTo>
                    <a:pt x="639065" y="1892300"/>
                  </a:moveTo>
                  <a:lnTo>
                    <a:pt x="636288" y="1892300"/>
                  </a:lnTo>
                  <a:lnTo>
                    <a:pt x="635653" y="1879600"/>
                  </a:lnTo>
                  <a:lnTo>
                    <a:pt x="640348" y="1879600"/>
                  </a:lnTo>
                  <a:lnTo>
                    <a:pt x="639065" y="1892300"/>
                  </a:lnTo>
                  <a:close/>
                </a:path>
                <a:path w="2077720" h="2222500">
                  <a:moveTo>
                    <a:pt x="642381" y="1892300"/>
                  </a:moveTo>
                  <a:lnTo>
                    <a:pt x="640638" y="1892300"/>
                  </a:lnTo>
                  <a:lnTo>
                    <a:pt x="640394" y="1879600"/>
                  </a:lnTo>
                  <a:lnTo>
                    <a:pt x="641853" y="1879600"/>
                  </a:lnTo>
                  <a:lnTo>
                    <a:pt x="642381" y="1892300"/>
                  </a:lnTo>
                  <a:close/>
                </a:path>
                <a:path w="2077720" h="2222500">
                  <a:moveTo>
                    <a:pt x="661801" y="1892300"/>
                  </a:moveTo>
                  <a:lnTo>
                    <a:pt x="648826" y="1892300"/>
                  </a:lnTo>
                  <a:lnTo>
                    <a:pt x="650018" y="1879600"/>
                  </a:lnTo>
                  <a:lnTo>
                    <a:pt x="661034" y="1879600"/>
                  </a:lnTo>
                  <a:lnTo>
                    <a:pt x="661801" y="1892300"/>
                  </a:lnTo>
                  <a:close/>
                </a:path>
                <a:path w="2077720" h="2222500">
                  <a:moveTo>
                    <a:pt x="676025" y="1892300"/>
                  </a:moveTo>
                  <a:lnTo>
                    <a:pt x="669035" y="1892300"/>
                  </a:lnTo>
                  <a:lnTo>
                    <a:pt x="671505" y="1879600"/>
                  </a:lnTo>
                  <a:lnTo>
                    <a:pt x="677086" y="1879600"/>
                  </a:lnTo>
                  <a:lnTo>
                    <a:pt x="676025" y="1892300"/>
                  </a:lnTo>
                  <a:close/>
                </a:path>
                <a:path w="2077720" h="2222500">
                  <a:moveTo>
                    <a:pt x="692912" y="1892300"/>
                  </a:moveTo>
                  <a:lnTo>
                    <a:pt x="683753" y="1892300"/>
                  </a:lnTo>
                  <a:lnTo>
                    <a:pt x="683929" y="1879600"/>
                  </a:lnTo>
                  <a:lnTo>
                    <a:pt x="690527" y="1879600"/>
                  </a:lnTo>
                  <a:lnTo>
                    <a:pt x="692912" y="1892300"/>
                  </a:lnTo>
                  <a:close/>
                </a:path>
                <a:path w="2077720" h="2222500">
                  <a:moveTo>
                    <a:pt x="738513" y="1892300"/>
                  </a:moveTo>
                  <a:lnTo>
                    <a:pt x="692912" y="1892300"/>
                  </a:lnTo>
                  <a:lnTo>
                    <a:pt x="692912" y="1879600"/>
                  </a:lnTo>
                  <a:lnTo>
                    <a:pt x="737162" y="1879600"/>
                  </a:lnTo>
                  <a:lnTo>
                    <a:pt x="738513" y="1892300"/>
                  </a:lnTo>
                  <a:close/>
                </a:path>
                <a:path w="2077720" h="2222500">
                  <a:moveTo>
                    <a:pt x="744339" y="1892300"/>
                  </a:moveTo>
                  <a:lnTo>
                    <a:pt x="742692" y="1892300"/>
                  </a:lnTo>
                  <a:lnTo>
                    <a:pt x="742817" y="1879600"/>
                  </a:lnTo>
                  <a:lnTo>
                    <a:pt x="744050" y="1879600"/>
                  </a:lnTo>
                  <a:lnTo>
                    <a:pt x="744339" y="1892300"/>
                  </a:lnTo>
                  <a:close/>
                </a:path>
                <a:path w="2077720" h="2222500">
                  <a:moveTo>
                    <a:pt x="770220" y="1892300"/>
                  </a:moveTo>
                  <a:lnTo>
                    <a:pt x="749308" y="1892300"/>
                  </a:lnTo>
                  <a:lnTo>
                    <a:pt x="749472" y="1879600"/>
                  </a:lnTo>
                  <a:lnTo>
                    <a:pt x="772713" y="1879600"/>
                  </a:lnTo>
                  <a:lnTo>
                    <a:pt x="770220" y="1892300"/>
                  </a:lnTo>
                  <a:close/>
                </a:path>
                <a:path w="2077720" h="2222500">
                  <a:moveTo>
                    <a:pt x="774803" y="1892300"/>
                  </a:moveTo>
                  <a:lnTo>
                    <a:pt x="773860" y="1892300"/>
                  </a:lnTo>
                  <a:lnTo>
                    <a:pt x="774405" y="1879600"/>
                  </a:lnTo>
                  <a:lnTo>
                    <a:pt x="775677" y="1879600"/>
                  </a:lnTo>
                  <a:lnTo>
                    <a:pt x="774803" y="1892300"/>
                  </a:lnTo>
                  <a:close/>
                </a:path>
                <a:path w="2077720" h="2222500">
                  <a:moveTo>
                    <a:pt x="820013" y="1892300"/>
                  </a:moveTo>
                  <a:lnTo>
                    <a:pt x="781026" y="1892300"/>
                  </a:lnTo>
                  <a:lnTo>
                    <a:pt x="780833" y="1879600"/>
                  </a:lnTo>
                  <a:lnTo>
                    <a:pt x="820376" y="1879600"/>
                  </a:lnTo>
                  <a:lnTo>
                    <a:pt x="820013" y="1892300"/>
                  </a:lnTo>
                  <a:close/>
                </a:path>
                <a:path w="2077720" h="2222500">
                  <a:moveTo>
                    <a:pt x="839404" y="1892300"/>
                  </a:moveTo>
                  <a:lnTo>
                    <a:pt x="835929" y="1892300"/>
                  </a:lnTo>
                  <a:lnTo>
                    <a:pt x="836871" y="1879600"/>
                  </a:lnTo>
                  <a:lnTo>
                    <a:pt x="841113" y="1879600"/>
                  </a:lnTo>
                  <a:lnTo>
                    <a:pt x="839404" y="1892300"/>
                  </a:lnTo>
                  <a:close/>
                </a:path>
                <a:path w="2077720" h="2222500">
                  <a:moveTo>
                    <a:pt x="862224" y="1892300"/>
                  </a:moveTo>
                  <a:lnTo>
                    <a:pt x="845059" y="1892300"/>
                  </a:lnTo>
                  <a:lnTo>
                    <a:pt x="842595" y="1879600"/>
                  </a:lnTo>
                  <a:lnTo>
                    <a:pt x="862537" y="1879600"/>
                  </a:lnTo>
                  <a:lnTo>
                    <a:pt x="862224" y="1892300"/>
                  </a:lnTo>
                  <a:close/>
                </a:path>
                <a:path w="2077720" h="2222500">
                  <a:moveTo>
                    <a:pt x="873286" y="1892300"/>
                  </a:moveTo>
                  <a:lnTo>
                    <a:pt x="868067" y="1892300"/>
                  </a:lnTo>
                  <a:lnTo>
                    <a:pt x="866557" y="1879600"/>
                  </a:lnTo>
                  <a:lnTo>
                    <a:pt x="873053" y="1879600"/>
                  </a:lnTo>
                  <a:lnTo>
                    <a:pt x="873286" y="1892300"/>
                  </a:lnTo>
                  <a:close/>
                </a:path>
                <a:path w="2077720" h="2222500">
                  <a:moveTo>
                    <a:pt x="882382" y="1892300"/>
                  </a:moveTo>
                  <a:lnTo>
                    <a:pt x="878566" y="1892300"/>
                  </a:lnTo>
                  <a:lnTo>
                    <a:pt x="877323" y="1879600"/>
                  </a:lnTo>
                  <a:lnTo>
                    <a:pt x="881156" y="1879600"/>
                  </a:lnTo>
                  <a:lnTo>
                    <a:pt x="882382" y="1892300"/>
                  </a:lnTo>
                  <a:close/>
                </a:path>
                <a:path w="2077720" h="2222500">
                  <a:moveTo>
                    <a:pt x="889423" y="1892300"/>
                  </a:moveTo>
                  <a:lnTo>
                    <a:pt x="882388" y="1892300"/>
                  </a:lnTo>
                  <a:lnTo>
                    <a:pt x="883257" y="1879600"/>
                  </a:lnTo>
                  <a:lnTo>
                    <a:pt x="887481" y="1879600"/>
                  </a:lnTo>
                  <a:lnTo>
                    <a:pt x="889423" y="1892300"/>
                  </a:lnTo>
                  <a:close/>
                </a:path>
                <a:path w="2077720" h="2222500">
                  <a:moveTo>
                    <a:pt x="907474" y="1892300"/>
                  </a:moveTo>
                  <a:lnTo>
                    <a:pt x="892734" y="1892300"/>
                  </a:lnTo>
                  <a:lnTo>
                    <a:pt x="892376" y="1879600"/>
                  </a:lnTo>
                  <a:lnTo>
                    <a:pt x="906537" y="1879600"/>
                  </a:lnTo>
                  <a:lnTo>
                    <a:pt x="907474" y="1892300"/>
                  </a:lnTo>
                  <a:close/>
                </a:path>
                <a:path w="2077720" h="2222500">
                  <a:moveTo>
                    <a:pt x="1014264" y="1892300"/>
                  </a:moveTo>
                  <a:lnTo>
                    <a:pt x="921278" y="1892300"/>
                  </a:lnTo>
                  <a:lnTo>
                    <a:pt x="916627" y="1879600"/>
                  </a:lnTo>
                  <a:lnTo>
                    <a:pt x="1015054" y="1879600"/>
                  </a:lnTo>
                  <a:lnTo>
                    <a:pt x="1014264" y="1892300"/>
                  </a:lnTo>
                  <a:close/>
                </a:path>
                <a:path w="2077720" h="2222500">
                  <a:moveTo>
                    <a:pt x="1050503" y="1892300"/>
                  </a:moveTo>
                  <a:lnTo>
                    <a:pt x="1028074" y="1892300"/>
                  </a:lnTo>
                  <a:lnTo>
                    <a:pt x="1028409" y="1879600"/>
                  </a:lnTo>
                  <a:lnTo>
                    <a:pt x="1052802" y="1879600"/>
                  </a:lnTo>
                  <a:lnTo>
                    <a:pt x="1050503" y="1892300"/>
                  </a:lnTo>
                  <a:close/>
                </a:path>
                <a:path w="2077720" h="2222500">
                  <a:moveTo>
                    <a:pt x="1058316" y="1892300"/>
                  </a:moveTo>
                  <a:lnTo>
                    <a:pt x="1053325" y="1892300"/>
                  </a:lnTo>
                  <a:lnTo>
                    <a:pt x="1054761" y="1879600"/>
                  </a:lnTo>
                  <a:lnTo>
                    <a:pt x="1057072" y="1879600"/>
                  </a:lnTo>
                  <a:lnTo>
                    <a:pt x="1058316" y="1892300"/>
                  </a:lnTo>
                  <a:close/>
                </a:path>
                <a:path w="2077720" h="2222500">
                  <a:moveTo>
                    <a:pt x="1081733" y="1892300"/>
                  </a:moveTo>
                  <a:lnTo>
                    <a:pt x="1063017" y="1892300"/>
                  </a:lnTo>
                  <a:lnTo>
                    <a:pt x="1063841" y="1879600"/>
                  </a:lnTo>
                  <a:lnTo>
                    <a:pt x="1081443" y="1879600"/>
                  </a:lnTo>
                  <a:lnTo>
                    <a:pt x="1081733" y="1892300"/>
                  </a:lnTo>
                  <a:close/>
                </a:path>
                <a:path w="2077720" h="2222500">
                  <a:moveTo>
                    <a:pt x="1107154" y="1892300"/>
                  </a:moveTo>
                  <a:lnTo>
                    <a:pt x="1094991" y="1892300"/>
                  </a:lnTo>
                  <a:lnTo>
                    <a:pt x="1094849" y="1879600"/>
                  </a:lnTo>
                  <a:lnTo>
                    <a:pt x="1110022" y="1879600"/>
                  </a:lnTo>
                  <a:lnTo>
                    <a:pt x="1107154" y="1892300"/>
                  </a:lnTo>
                  <a:close/>
                </a:path>
                <a:path w="2077720" h="2222500">
                  <a:moveTo>
                    <a:pt x="1130208" y="1892300"/>
                  </a:moveTo>
                  <a:lnTo>
                    <a:pt x="1117483" y="1892300"/>
                  </a:lnTo>
                  <a:lnTo>
                    <a:pt x="1117381" y="1879600"/>
                  </a:lnTo>
                  <a:lnTo>
                    <a:pt x="1134676" y="1879600"/>
                  </a:lnTo>
                  <a:lnTo>
                    <a:pt x="1130208" y="1892300"/>
                  </a:lnTo>
                  <a:close/>
                </a:path>
                <a:path w="2077720" h="2222500">
                  <a:moveTo>
                    <a:pt x="1136675" y="1892300"/>
                  </a:moveTo>
                  <a:lnTo>
                    <a:pt x="1135954" y="1879600"/>
                  </a:lnTo>
                  <a:lnTo>
                    <a:pt x="1137538" y="1879600"/>
                  </a:lnTo>
                  <a:lnTo>
                    <a:pt x="1136675" y="1892300"/>
                  </a:lnTo>
                  <a:close/>
                </a:path>
                <a:path w="2077720" h="2222500">
                  <a:moveTo>
                    <a:pt x="1153142" y="1892300"/>
                  </a:moveTo>
                  <a:lnTo>
                    <a:pt x="1141820" y="1892300"/>
                  </a:lnTo>
                  <a:lnTo>
                    <a:pt x="1140798" y="1879600"/>
                  </a:lnTo>
                  <a:lnTo>
                    <a:pt x="1151654" y="1879600"/>
                  </a:lnTo>
                  <a:lnTo>
                    <a:pt x="1153142" y="1892300"/>
                  </a:lnTo>
                  <a:close/>
                </a:path>
                <a:path w="2077720" h="2222500">
                  <a:moveTo>
                    <a:pt x="1196898" y="1892300"/>
                  </a:moveTo>
                  <a:lnTo>
                    <a:pt x="1153142" y="1892300"/>
                  </a:lnTo>
                  <a:lnTo>
                    <a:pt x="1153375" y="1879600"/>
                  </a:lnTo>
                  <a:lnTo>
                    <a:pt x="1197057" y="1879600"/>
                  </a:lnTo>
                  <a:lnTo>
                    <a:pt x="1196898" y="1892300"/>
                  </a:lnTo>
                  <a:close/>
                </a:path>
                <a:path w="2077720" h="2222500">
                  <a:moveTo>
                    <a:pt x="1212008" y="1892300"/>
                  </a:moveTo>
                  <a:lnTo>
                    <a:pt x="1197597" y="1892300"/>
                  </a:lnTo>
                  <a:lnTo>
                    <a:pt x="1197080" y="1879600"/>
                  </a:lnTo>
                  <a:lnTo>
                    <a:pt x="1214166" y="1879600"/>
                  </a:lnTo>
                  <a:lnTo>
                    <a:pt x="1212008" y="1892300"/>
                  </a:lnTo>
                  <a:close/>
                </a:path>
                <a:path w="2077720" h="2222500">
                  <a:moveTo>
                    <a:pt x="1229917" y="1892300"/>
                  </a:moveTo>
                  <a:lnTo>
                    <a:pt x="1217419" y="1892300"/>
                  </a:lnTo>
                  <a:lnTo>
                    <a:pt x="1220786" y="1879600"/>
                  </a:lnTo>
                  <a:lnTo>
                    <a:pt x="1229338" y="1879600"/>
                  </a:lnTo>
                  <a:lnTo>
                    <a:pt x="1229917" y="1892300"/>
                  </a:lnTo>
                  <a:close/>
                </a:path>
                <a:path w="2077720" h="2222500">
                  <a:moveTo>
                    <a:pt x="1263549" y="1892300"/>
                  </a:moveTo>
                  <a:lnTo>
                    <a:pt x="1255412" y="1892300"/>
                  </a:lnTo>
                  <a:lnTo>
                    <a:pt x="1258535" y="1879600"/>
                  </a:lnTo>
                  <a:lnTo>
                    <a:pt x="1264412" y="1879600"/>
                  </a:lnTo>
                  <a:lnTo>
                    <a:pt x="1263549" y="1892300"/>
                  </a:lnTo>
                  <a:close/>
                </a:path>
                <a:path w="2077720" h="2222500">
                  <a:moveTo>
                    <a:pt x="1281549" y="1892300"/>
                  </a:moveTo>
                  <a:lnTo>
                    <a:pt x="1271641" y="1892300"/>
                  </a:lnTo>
                  <a:lnTo>
                    <a:pt x="1271005" y="1879600"/>
                  </a:lnTo>
                  <a:lnTo>
                    <a:pt x="1282429" y="1879600"/>
                  </a:lnTo>
                  <a:lnTo>
                    <a:pt x="1281549" y="1892300"/>
                  </a:lnTo>
                  <a:close/>
                </a:path>
                <a:path w="2077720" h="2222500">
                  <a:moveTo>
                    <a:pt x="1288005" y="1892300"/>
                  </a:moveTo>
                  <a:lnTo>
                    <a:pt x="1285427" y="1892300"/>
                  </a:lnTo>
                  <a:lnTo>
                    <a:pt x="1282429" y="1879600"/>
                  </a:lnTo>
                  <a:lnTo>
                    <a:pt x="1290594" y="1879600"/>
                  </a:lnTo>
                  <a:lnTo>
                    <a:pt x="1288005" y="1892300"/>
                  </a:lnTo>
                  <a:close/>
                </a:path>
                <a:path w="2077720" h="2222500">
                  <a:moveTo>
                    <a:pt x="1300917" y="1892300"/>
                  </a:moveTo>
                  <a:lnTo>
                    <a:pt x="1298578" y="1892300"/>
                  </a:lnTo>
                  <a:lnTo>
                    <a:pt x="1298907" y="1879600"/>
                  </a:lnTo>
                  <a:lnTo>
                    <a:pt x="1300872" y="1879600"/>
                  </a:lnTo>
                  <a:lnTo>
                    <a:pt x="1300917" y="1892300"/>
                  </a:lnTo>
                  <a:close/>
                </a:path>
                <a:path w="2077720" h="2222500">
                  <a:moveTo>
                    <a:pt x="1307356" y="1892300"/>
                  </a:moveTo>
                  <a:lnTo>
                    <a:pt x="1305483" y="1892300"/>
                  </a:lnTo>
                  <a:lnTo>
                    <a:pt x="1305102" y="1879600"/>
                  </a:lnTo>
                  <a:lnTo>
                    <a:pt x="1307816" y="1879600"/>
                  </a:lnTo>
                  <a:lnTo>
                    <a:pt x="1307356" y="1892300"/>
                  </a:lnTo>
                  <a:close/>
                </a:path>
                <a:path w="2077720" h="2222500">
                  <a:moveTo>
                    <a:pt x="1349988" y="1892300"/>
                  </a:moveTo>
                  <a:lnTo>
                    <a:pt x="1307652" y="1892300"/>
                  </a:lnTo>
                  <a:lnTo>
                    <a:pt x="1308827" y="1879600"/>
                  </a:lnTo>
                  <a:lnTo>
                    <a:pt x="1349432" y="1879600"/>
                  </a:lnTo>
                  <a:lnTo>
                    <a:pt x="1349988" y="1892300"/>
                  </a:lnTo>
                  <a:close/>
                </a:path>
                <a:path w="2077720" h="2222500">
                  <a:moveTo>
                    <a:pt x="1447455" y="1892300"/>
                  </a:moveTo>
                  <a:lnTo>
                    <a:pt x="1351641" y="1892300"/>
                  </a:lnTo>
                  <a:lnTo>
                    <a:pt x="1352918" y="1879600"/>
                  </a:lnTo>
                  <a:lnTo>
                    <a:pt x="1446365" y="1879600"/>
                  </a:lnTo>
                  <a:lnTo>
                    <a:pt x="1447455" y="1892300"/>
                  </a:lnTo>
                  <a:close/>
                </a:path>
                <a:path w="2077720" h="2222500">
                  <a:moveTo>
                    <a:pt x="1455121" y="1892300"/>
                  </a:moveTo>
                  <a:lnTo>
                    <a:pt x="1449192" y="1892300"/>
                  </a:lnTo>
                  <a:lnTo>
                    <a:pt x="1449369" y="1879600"/>
                  </a:lnTo>
                  <a:lnTo>
                    <a:pt x="1455791" y="1879600"/>
                  </a:lnTo>
                  <a:lnTo>
                    <a:pt x="1455121" y="1892300"/>
                  </a:lnTo>
                  <a:close/>
                </a:path>
                <a:path w="2077720" h="2222500">
                  <a:moveTo>
                    <a:pt x="1523191" y="1892300"/>
                  </a:moveTo>
                  <a:lnTo>
                    <a:pt x="1458397" y="1892300"/>
                  </a:lnTo>
                  <a:lnTo>
                    <a:pt x="1456239" y="1879600"/>
                  </a:lnTo>
                  <a:lnTo>
                    <a:pt x="1521459" y="1879600"/>
                  </a:lnTo>
                  <a:lnTo>
                    <a:pt x="1523191" y="1892300"/>
                  </a:lnTo>
                  <a:close/>
                </a:path>
                <a:path w="2077720" h="2222500">
                  <a:moveTo>
                    <a:pt x="1536018" y="1892300"/>
                  </a:moveTo>
                  <a:lnTo>
                    <a:pt x="1529284" y="1892300"/>
                  </a:lnTo>
                  <a:lnTo>
                    <a:pt x="1528528" y="1879600"/>
                  </a:lnTo>
                  <a:lnTo>
                    <a:pt x="1533662" y="1879600"/>
                  </a:lnTo>
                  <a:lnTo>
                    <a:pt x="1536018" y="1892300"/>
                  </a:lnTo>
                  <a:close/>
                </a:path>
                <a:path w="2077720" h="2222500">
                  <a:moveTo>
                    <a:pt x="1543547" y="1892300"/>
                  </a:moveTo>
                  <a:lnTo>
                    <a:pt x="1542332" y="1892300"/>
                  </a:lnTo>
                  <a:lnTo>
                    <a:pt x="1540884" y="1879600"/>
                  </a:lnTo>
                  <a:lnTo>
                    <a:pt x="1543530" y="1879600"/>
                  </a:lnTo>
                  <a:lnTo>
                    <a:pt x="1543547" y="1892300"/>
                  </a:lnTo>
                  <a:close/>
                </a:path>
                <a:path w="2077720" h="2222500">
                  <a:moveTo>
                    <a:pt x="1560883" y="1892300"/>
                  </a:moveTo>
                  <a:lnTo>
                    <a:pt x="1550878" y="1892300"/>
                  </a:lnTo>
                  <a:lnTo>
                    <a:pt x="1552070" y="1879600"/>
                  </a:lnTo>
                  <a:lnTo>
                    <a:pt x="1561632" y="1879600"/>
                  </a:lnTo>
                  <a:lnTo>
                    <a:pt x="1560883" y="1892300"/>
                  </a:lnTo>
                  <a:close/>
                </a:path>
                <a:path w="2077720" h="2222500">
                  <a:moveTo>
                    <a:pt x="1674430" y="1892300"/>
                  </a:moveTo>
                  <a:lnTo>
                    <a:pt x="1569429" y="1892300"/>
                  </a:lnTo>
                  <a:lnTo>
                    <a:pt x="1569389" y="1879600"/>
                  </a:lnTo>
                  <a:lnTo>
                    <a:pt x="1673181" y="1879600"/>
                  </a:lnTo>
                  <a:lnTo>
                    <a:pt x="1674430" y="1892300"/>
                  </a:lnTo>
                  <a:close/>
                </a:path>
                <a:path w="2077720" h="2222500">
                  <a:moveTo>
                    <a:pt x="1685077" y="1892300"/>
                  </a:moveTo>
                  <a:lnTo>
                    <a:pt x="1681687" y="1892300"/>
                  </a:lnTo>
                  <a:lnTo>
                    <a:pt x="1678814" y="1879600"/>
                  </a:lnTo>
                  <a:lnTo>
                    <a:pt x="1684549" y="1879600"/>
                  </a:lnTo>
                  <a:lnTo>
                    <a:pt x="1685077" y="1892300"/>
                  </a:lnTo>
                  <a:close/>
                </a:path>
                <a:path w="2077720" h="2222500">
                  <a:moveTo>
                    <a:pt x="1690204" y="1892300"/>
                  </a:moveTo>
                  <a:lnTo>
                    <a:pt x="1688296" y="1892300"/>
                  </a:lnTo>
                  <a:lnTo>
                    <a:pt x="1689250" y="1879600"/>
                  </a:lnTo>
                  <a:lnTo>
                    <a:pt x="1691016" y="1879600"/>
                  </a:lnTo>
                  <a:lnTo>
                    <a:pt x="1690204" y="1892300"/>
                  </a:lnTo>
                  <a:close/>
                </a:path>
                <a:path w="2077720" h="2222500">
                  <a:moveTo>
                    <a:pt x="1731507" y="1892300"/>
                  </a:moveTo>
                  <a:lnTo>
                    <a:pt x="1700953" y="1892300"/>
                  </a:lnTo>
                  <a:lnTo>
                    <a:pt x="1697171" y="1879600"/>
                  </a:lnTo>
                  <a:lnTo>
                    <a:pt x="1736413" y="1879600"/>
                  </a:lnTo>
                  <a:lnTo>
                    <a:pt x="1731507" y="1892300"/>
                  </a:lnTo>
                  <a:close/>
                </a:path>
                <a:path w="2077720" h="2222500">
                  <a:moveTo>
                    <a:pt x="441035" y="1905000"/>
                  </a:moveTo>
                  <a:lnTo>
                    <a:pt x="393954" y="1905000"/>
                  </a:lnTo>
                  <a:lnTo>
                    <a:pt x="394559" y="1892300"/>
                  </a:lnTo>
                  <a:lnTo>
                    <a:pt x="441862" y="1892300"/>
                  </a:lnTo>
                  <a:lnTo>
                    <a:pt x="441035" y="1905000"/>
                  </a:lnTo>
                  <a:close/>
                </a:path>
                <a:path w="2077720" h="2222500">
                  <a:moveTo>
                    <a:pt x="483590" y="1905000"/>
                  </a:moveTo>
                  <a:lnTo>
                    <a:pt x="451145" y="1905000"/>
                  </a:lnTo>
                  <a:lnTo>
                    <a:pt x="449190" y="1892300"/>
                  </a:lnTo>
                  <a:lnTo>
                    <a:pt x="483442" y="1892300"/>
                  </a:lnTo>
                  <a:lnTo>
                    <a:pt x="483590" y="1905000"/>
                  </a:lnTo>
                  <a:close/>
                </a:path>
                <a:path w="2077720" h="2222500">
                  <a:moveTo>
                    <a:pt x="514962" y="1905000"/>
                  </a:moveTo>
                  <a:lnTo>
                    <a:pt x="491596" y="1905000"/>
                  </a:lnTo>
                  <a:lnTo>
                    <a:pt x="491220" y="1892300"/>
                  </a:lnTo>
                  <a:lnTo>
                    <a:pt x="513732" y="1892300"/>
                  </a:lnTo>
                  <a:lnTo>
                    <a:pt x="514962" y="1905000"/>
                  </a:lnTo>
                  <a:close/>
                </a:path>
                <a:path w="2077720" h="2222500">
                  <a:moveTo>
                    <a:pt x="534223" y="1905000"/>
                  </a:moveTo>
                  <a:lnTo>
                    <a:pt x="516177" y="1905000"/>
                  </a:lnTo>
                  <a:lnTo>
                    <a:pt x="516978" y="1892300"/>
                  </a:lnTo>
                  <a:lnTo>
                    <a:pt x="536233" y="1892300"/>
                  </a:lnTo>
                  <a:lnTo>
                    <a:pt x="534223" y="1905000"/>
                  </a:lnTo>
                  <a:close/>
                </a:path>
                <a:path w="2077720" h="2222500">
                  <a:moveTo>
                    <a:pt x="543673" y="1905000"/>
                  </a:moveTo>
                  <a:lnTo>
                    <a:pt x="537942" y="1905000"/>
                  </a:lnTo>
                  <a:lnTo>
                    <a:pt x="536255" y="1892300"/>
                  </a:lnTo>
                  <a:lnTo>
                    <a:pt x="543484" y="1892300"/>
                  </a:lnTo>
                  <a:lnTo>
                    <a:pt x="543673" y="1905000"/>
                  </a:lnTo>
                  <a:close/>
                </a:path>
                <a:path w="2077720" h="2222500">
                  <a:moveTo>
                    <a:pt x="558911" y="1905000"/>
                  </a:moveTo>
                  <a:lnTo>
                    <a:pt x="547749" y="1905000"/>
                  </a:lnTo>
                  <a:lnTo>
                    <a:pt x="548730" y="1892300"/>
                  </a:lnTo>
                  <a:lnTo>
                    <a:pt x="558258" y="1892300"/>
                  </a:lnTo>
                  <a:lnTo>
                    <a:pt x="558911" y="1905000"/>
                  </a:lnTo>
                  <a:close/>
                </a:path>
                <a:path w="2077720" h="2222500">
                  <a:moveTo>
                    <a:pt x="586190" y="1905000"/>
                  </a:moveTo>
                  <a:lnTo>
                    <a:pt x="564187" y="1905000"/>
                  </a:lnTo>
                  <a:lnTo>
                    <a:pt x="564408" y="1892300"/>
                  </a:lnTo>
                  <a:lnTo>
                    <a:pt x="585889" y="1892300"/>
                  </a:lnTo>
                  <a:lnTo>
                    <a:pt x="586190" y="1905000"/>
                  </a:lnTo>
                  <a:close/>
                </a:path>
                <a:path w="2077720" h="2222500">
                  <a:moveTo>
                    <a:pt x="599658" y="1905000"/>
                  </a:moveTo>
                  <a:lnTo>
                    <a:pt x="593952" y="1905000"/>
                  </a:lnTo>
                  <a:lnTo>
                    <a:pt x="594679" y="1892300"/>
                  </a:lnTo>
                  <a:lnTo>
                    <a:pt x="599687" y="1892300"/>
                  </a:lnTo>
                  <a:lnTo>
                    <a:pt x="599658" y="1905000"/>
                  </a:lnTo>
                  <a:close/>
                </a:path>
                <a:path w="2077720" h="2222500">
                  <a:moveTo>
                    <a:pt x="612309" y="1905000"/>
                  </a:moveTo>
                  <a:lnTo>
                    <a:pt x="606535" y="1905000"/>
                  </a:lnTo>
                  <a:lnTo>
                    <a:pt x="606342" y="1892300"/>
                  </a:lnTo>
                  <a:lnTo>
                    <a:pt x="612872" y="1892300"/>
                  </a:lnTo>
                  <a:lnTo>
                    <a:pt x="612309" y="1905000"/>
                  </a:lnTo>
                  <a:close/>
                </a:path>
                <a:path w="2077720" h="2222500">
                  <a:moveTo>
                    <a:pt x="632263" y="1905000"/>
                  </a:moveTo>
                  <a:lnTo>
                    <a:pt x="620759" y="1905000"/>
                  </a:lnTo>
                  <a:lnTo>
                    <a:pt x="618277" y="1892300"/>
                  </a:lnTo>
                  <a:lnTo>
                    <a:pt x="633018" y="1892300"/>
                  </a:lnTo>
                  <a:lnTo>
                    <a:pt x="632263" y="1905000"/>
                  </a:lnTo>
                  <a:close/>
                </a:path>
                <a:path w="2077720" h="2222500">
                  <a:moveTo>
                    <a:pt x="681992" y="1905000"/>
                  </a:moveTo>
                  <a:lnTo>
                    <a:pt x="638520" y="1905000"/>
                  </a:lnTo>
                  <a:lnTo>
                    <a:pt x="637685" y="1892300"/>
                  </a:lnTo>
                  <a:lnTo>
                    <a:pt x="680249" y="1892300"/>
                  </a:lnTo>
                  <a:lnTo>
                    <a:pt x="681992" y="1905000"/>
                  </a:lnTo>
                  <a:close/>
                </a:path>
                <a:path w="2077720" h="2222500">
                  <a:moveTo>
                    <a:pt x="716436" y="1905000"/>
                  </a:moveTo>
                  <a:lnTo>
                    <a:pt x="681992" y="1905000"/>
                  </a:lnTo>
                  <a:lnTo>
                    <a:pt x="683156" y="1892300"/>
                  </a:lnTo>
                  <a:lnTo>
                    <a:pt x="717214" y="1892300"/>
                  </a:lnTo>
                  <a:lnTo>
                    <a:pt x="716436" y="1905000"/>
                  </a:lnTo>
                  <a:close/>
                </a:path>
                <a:path w="2077720" h="2222500">
                  <a:moveTo>
                    <a:pt x="741665" y="1905000"/>
                  </a:moveTo>
                  <a:lnTo>
                    <a:pt x="735606" y="1905000"/>
                  </a:lnTo>
                  <a:lnTo>
                    <a:pt x="737327" y="1892300"/>
                  </a:lnTo>
                  <a:lnTo>
                    <a:pt x="741608" y="1892300"/>
                  </a:lnTo>
                  <a:lnTo>
                    <a:pt x="741665" y="1905000"/>
                  </a:lnTo>
                  <a:close/>
                </a:path>
                <a:path w="2077720" h="2222500">
                  <a:moveTo>
                    <a:pt x="785495" y="1905000"/>
                  </a:moveTo>
                  <a:lnTo>
                    <a:pt x="745719" y="1905000"/>
                  </a:lnTo>
                  <a:lnTo>
                    <a:pt x="743805" y="1892300"/>
                  </a:lnTo>
                  <a:lnTo>
                    <a:pt x="787289" y="1892300"/>
                  </a:lnTo>
                  <a:lnTo>
                    <a:pt x="785495" y="1905000"/>
                  </a:lnTo>
                  <a:close/>
                </a:path>
                <a:path w="2077720" h="2222500">
                  <a:moveTo>
                    <a:pt x="868289" y="1905000"/>
                  </a:moveTo>
                  <a:lnTo>
                    <a:pt x="793717" y="1905000"/>
                  </a:lnTo>
                  <a:lnTo>
                    <a:pt x="793376" y="1892300"/>
                  </a:lnTo>
                  <a:lnTo>
                    <a:pt x="869731" y="1892300"/>
                  </a:lnTo>
                  <a:lnTo>
                    <a:pt x="868289" y="1905000"/>
                  </a:lnTo>
                  <a:close/>
                </a:path>
                <a:path w="2077720" h="2222500">
                  <a:moveTo>
                    <a:pt x="893245" y="1905000"/>
                  </a:moveTo>
                  <a:lnTo>
                    <a:pt x="876903" y="1905000"/>
                  </a:lnTo>
                  <a:lnTo>
                    <a:pt x="873513" y="1892300"/>
                  </a:lnTo>
                  <a:lnTo>
                    <a:pt x="889332" y="1892300"/>
                  </a:lnTo>
                  <a:lnTo>
                    <a:pt x="893245" y="1905000"/>
                  </a:lnTo>
                  <a:close/>
                </a:path>
                <a:path w="2077720" h="2222500">
                  <a:moveTo>
                    <a:pt x="938625" y="1905000"/>
                  </a:moveTo>
                  <a:lnTo>
                    <a:pt x="893245" y="1905000"/>
                  </a:lnTo>
                  <a:lnTo>
                    <a:pt x="894284" y="1892300"/>
                  </a:lnTo>
                  <a:lnTo>
                    <a:pt x="938721" y="1892300"/>
                  </a:lnTo>
                  <a:lnTo>
                    <a:pt x="938625" y="1905000"/>
                  </a:lnTo>
                  <a:close/>
                </a:path>
                <a:path w="2077720" h="2222500">
                  <a:moveTo>
                    <a:pt x="1005781" y="1905000"/>
                  </a:moveTo>
                  <a:lnTo>
                    <a:pt x="943599" y="1905000"/>
                  </a:lnTo>
                  <a:lnTo>
                    <a:pt x="943991" y="1892300"/>
                  </a:lnTo>
                  <a:lnTo>
                    <a:pt x="1002999" y="1892300"/>
                  </a:lnTo>
                  <a:lnTo>
                    <a:pt x="1005781" y="1905000"/>
                  </a:lnTo>
                  <a:close/>
                </a:path>
                <a:path w="2077720" h="2222500">
                  <a:moveTo>
                    <a:pt x="1013254" y="1905000"/>
                  </a:moveTo>
                  <a:lnTo>
                    <a:pt x="1005781" y="1905000"/>
                  </a:lnTo>
                  <a:lnTo>
                    <a:pt x="1006962" y="1892300"/>
                  </a:lnTo>
                  <a:lnTo>
                    <a:pt x="1012271" y="1892300"/>
                  </a:lnTo>
                  <a:lnTo>
                    <a:pt x="1013254" y="1905000"/>
                  </a:lnTo>
                  <a:close/>
                </a:path>
                <a:path w="2077720" h="2222500">
                  <a:moveTo>
                    <a:pt x="1053785" y="1905000"/>
                  </a:moveTo>
                  <a:lnTo>
                    <a:pt x="1013288" y="1905000"/>
                  </a:lnTo>
                  <a:lnTo>
                    <a:pt x="1014991" y="1892300"/>
                  </a:lnTo>
                  <a:lnTo>
                    <a:pt x="1047232" y="1892300"/>
                  </a:lnTo>
                  <a:lnTo>
                    <a:pt x="1053785" y="1905000"/>
                  </a:lnTo>
                  <a:close/>
                </a:path>
                <a:path w="2077720" h="2222500">
                  <a:moveTo>
                    <a:pt x="1069371" y="1905000"/>
                  </a:moveTo>
                  <a:lnTo>
                    <a:pt x="1060417" y="1905000"/>
                  </a:lnTo>
                  <a:lnTo>
                    <a:pt x="1061144" y="1892300"/>
                  </a:lnTo>
                  <a:lnTo>
                    <a:pt x="1069791" y="1892300"/>
                  </a:lnTo>
                  <a:lnTo>
                    <a:pt x="1069371" y="1905000"/>
                  </a:lnTo>
                  <a:close/>
                </a:path>
                <a:path w="2077720" h="2222500">
                  <a:moveTo>
                    <a:pt x="1086060" y="1905000"/>
                  </a:moveTo>
                  <a:lnTo>
                    <a:pt x="1073516" y="1905000"/>
                  </a:lnTo>
                  <a:lnTo>
                    <a:pt x="1073482" y="1892300"/>
                  </a:lnTo>
                  <a:lnTo>
                    <a:pt x="1087320" y="1892300"/>
                  </a:lnTo>
                  <a:lnTo>
                    <a:pt x="1086060" y="1905000"/>
                  </a:lnTo>
                  <a:close/>
                </a:path>
                <a:path w="2077720" h="2222500">
                  <a:moveTo>
                    <a:pt x="1102509" y="1905000"/>
                  </a:moveTo>
                  <a:lnTo>
                    <a:pt x="1089784" y="1905000"/>
                  </a:lnTo>
                  <a:lnTo>
                    <a:pt x="1092022" y="1892300"/>
                  </a:lnTo>
                  <a:lnTo>
                    <a:pt x="1102947" y="1892300"/>
                  </a:lnTo>
                  <a:lnTo>
                    <a:pt x="1102509" y="1905000"/>
                  </a:lnTo>
                  <a:close/>
                </a:path>
                <a:path w="2077720" h="2222500">
                  <a:moveTo>
                    <a:pt x="1126591" y="1905000"/>
                  </a:moveTo>
                  <a:lnTo>
                    <a:pt x="1110078" y="1905000"/>
                  </a:lnTo>
                  <a:lnTo>
                    <a:pt x="1110612" y="1892300"/>
                  </a:lnTo>
                  <a:lnTo>
                    <a:pt x="1125364" y="1892300"/>
                  </a:lnTo>
                  <a:lnTo>
                    <a:pt x="1126591" y="1905000"/>
                  </a:lnTo>
                  <a:close/>
                </a:path>
                <a:path w="2077720" h="2222500">
                  <a:moveTo>
                    <a:pt x="1157673" y="1905000"/>
                  </a:moveTo>
                  <a:lnTo>
                    <a:pt x="1141859" y="1905000"/>
                  </a:lnTo>
                  <a:lnTo>
                    <a:pt x="1139554" y="1892300"/>
                  </a:lnTo>
                  <a:lnTo>
                    <a:pt x="1160700" y="1892300"/>
                  </a:lnTo>
                  <a:lnTo>
                    <a:pt x="1157673" y="1905000"/>
                  </a:lnTo>
                  <a:close/>
                </a:path>
                <a:path w="2077720" h="2222500">
                  <a:moveTo>
                    <a:pt x="1167275" y="1905000"/>
                  </a:moveTo>
                  <a:lnTo>
                    <a:pt x="1162386" y="1905000"/>
                  </a:lnTo>
                  <a:lnTo>
                    <a:pt x="1160700" y="1892300"/>
                  </a:lnTo>
                  <a:lnTo>
                    <a:pt x="1166242" y="1892300"/>
                  </a:lnTo>
                  <a:lnTo>
                    <a:pt x="1167275" y="1905000"/>
                  </a:lnTo>
                  <a:close/>
                </a:path>
                <a:path w="2077720" h="2222500">
                  <a:moveTo>
                    <a:pt x="1173311" y="1905000"/>
                  </a:moveTo>
                  <a:lnTo>
                    <a:pt x="1168286" y="1905000"/>
                  </a:lnTo>
                  <a:lnTo>
                    <a:pt x="1166338" y="1892300"/>
                  </a:lnTo>
                  <a:lnTo>
                    <a:pt x="1174702" y="1892300"/>
                  </a:lnTo>
                  <a:lnTo>
                    <a:pt x="1173311" y="1905000"/>
                  </a:lnTo>
                  <a:close/>
                </a:path>
                <a:path w="2077720" h="2222500">
                  <a:moveTo>
                    <a:pt x="1192674" y="1905000"/>
                  </a:moveTo>
                  <a:lnTo>
                    <a:pt x="1175832" y="1905000"/>
                  </a:lnTo>
                  <a:lnTo>
                    <a:pt x="1176548" y="1892300"/>
                  </a:lnTo>
                  <a:lnTo>
                    <a:pt x="1194212" y="1892300"/>
                  </a:lnTo>
                  <a:lnTo>
                    <a:pt x="1192674" y="1905000"/>
                  </a:lnTo>
                  <a:close/>
                </a:path>
                <a:path w="2077720" h="2222500">
                  <a:moveTo>
                    <a:pt x="1220480" y="1905000"/>
                  </a:moveTo>
                  <a:lnTo>
                    <a:pt x="1199073" y="1905000"/>
                  </a:lnTo>
                  <a:lnTo>
                    <a:pt x="1198676" y="1892300"/>
                  </a:lnTo>
                  <a:lnTo>
                    <a:pt x="1225187" y="1892300"/>
                  </a:lnTo>
                  <a:lnTo>
                    <a:pt x="1220480" y="1905000"/>
                  </a:lnTo>
                  <a:close/>
                </a:path>
                <a:path w="2077720" h="2222500">
                  <a:moveTo>
                    <a:pt x="1252323" y="1905000"/>
                  </a:moveTo>
                  <a:lnTo>
                    <a:pt x="1247872" y="1905000"/>
                  </a:lnTo>
                  <a:lnTo>
                    <a:pt x="1247917" y="1892300"/>
                  </a:lnTo>
                  <a:lnTo>
                    <a:pt x="1251292" y="1892300"/>
                  </a:lnTo>
                  <a:lnTo>
                    <a:pt x="1252323" y="1905000"/>
                  </a:lnTo>
                  <a:close/>
                </a:path>
                <a:path w="2077720" h="2222500">
                  <a:moveTo>
                    <a:pt x="1260914" y="1905000"/>
                  </a:moveTo>
                  <a:lnTo>
                    <a:pt x="1257093" y="1905000"/>
                  </a:lnTo>
                  <a:lnTo>
                    <a:pt x="1255838" y="1892300"/>
                  </a:lnTo>
                  <a:lnTo>
                    <a:pt x="1261318" y="1892300"/>
                  </a:lnTo>
                  <a:lnTo>
                    <a:pt x="1261016" y="1904805"/>
                  </a:lnTo>
                  <a:lnTo>
                    <a:pt x="1260914" y="1905000"/>
                  </a:lnTo>
                  <a:close/>
                </a:path>
                <a:path w="2077720" h="2222500">
                  <a:moveTo>
                    <a:pt x="1285989" y="1905000"/>
                  </a:moveTo>
                  <a:lnTo>
                    <a:pt x="1261011" y="1905000"/>
                  </a:lnTo>
                  <a:lnTo>
                    <a:pt x="1261016" y="1904805"/>
                  </a:lnTo>
                  <a:lnTo>
                    <a:pt x="1267535" y="1892300"/>
                  </a:lnTo>
                  <a:lnTo>
                    <a:pt x="1285989" y="1892300"/>
                  </a:lnTo>
                  <a:lnTo>
                    <a:pt x="1285989" y="1905000"/>
                  </a:lnTo>
                  <a:close/>
                </a:path>
                <a:path w="2077720" h="2222500">
                  <a:moveTo>
                    <a:pt x="1295603" y="1905000"/>
                  </a:moveTo>
                  <a:lnTo>
                    <a:pt x="1294717" y="1892300"/>
                  </a:lnTo>
                  <a:lnTo>
                    <a:pt x="1297749" y="1892300"/>
                  </a:lnTo>
                  <a:lnTo>
                    <a:pt x="1295603" y="1905000"/>
                  </a:lnTo>
                  <a:close/>
                </a:path>
                <a:path w="2077720" h="2222500">
                  <a:moveTo>
                    <a:pt x="1363923" y="1905000"/>
                  </a:moveTo>
                  <a:lnTo>
                    <a:pt x="1319707" y="1905000"/>
                  </a:lnTo>
                  <a:lnTo>
                    <a:pt x="1315085" y="1892300"/>
                  </a:lnTo>
                  <a:lnTo>
                    <a:pt x="1364508" y="1892300"/>
                  </a:lnTo>
                  <a:lnTo>
                    <a:pt x="1363923" y="1905000"/>
                  </a:lnTo>
                  <a:close/>
                </a:path>
                <a:path w="2077720" h="2222500">
                  <a:moveTo>
                    <a:pt x="1384024" y="1905000"/>
                  </a:moveTo>
                  <a:lnTo>
                    <a:pt x="1370810" y="1905000"/>
                  </a:lnTo>
                  <a:lnTo>
                    <a:pt x="1369533" y="1892300"/>
                  </a:lnTo>
                  <a:lnTo>
                    <a:pt x="1384665" y="1892300"/>
                  </a:lnTo>
                  <a:lnTo>
                    <a:pt x="1384024" y="1905000"/>
                  </a:lnTo>
                  <a:close/>
                </a:path>
                <a:path w="2077720" h="2222500">
                  <a:moveTo>
                    <a:pt x="1494522" y="1905000"/>
                  </a:moveTo>
                  <a:lnTo>
                    <a:pt x="1401552" y="1905000"/>
                  </a:lnTo>
                  <a:lnTo>
                    <a:pt x="1401569" y="1892300"/>
                  </a:lnTo>
                  <a:lnTo>
                    <a:pt x="1496617" y="1892300"/>
                  </a:lnTo>
                  <a:lnTo>
                    <a:pt x="1494522" y="1905000"/>
                  </a:lnTo>
                  <a:close/>
                </a:path>
                <a:path w="2077720" h="2222500">
                  <a:moveTo>
                    <a:pt x="1534814" y="1905000"/>
                  </a:moveTo>
                  <a:lnTo>
                    <a:pt x="1502369" y="1905000"/>
                  </a:lnTo>
                  <a:lnTo>
                    <a:pt x="1502085" y="1892300"/>
                  </a:lnTo>
                  <a:lnTo>
                    <a:pt x="1536381" y="1892300"/>
                  </a:lnTo>
                  <a:lnTo>
                    <a:pt x="1534814" y="1905000"/>
                  </a:lnTo>
                  <a:close/>
                </a:path>
                <a:path w="2077720" h="2222500">
                  <a:moveTo>
                    <a:pt x="1539368" y="1905000"/>
                  </a:moveTo>
                  <a:lnTo>
                    <a:pt x="1538999" y="1905000"/>
                  </a:lnTo>
                  <a:lnTo>
                    <a:pt x="1538613" y="1892300"/>
                  </a:lnTo>
                  <a:lnTo>
                    <a:pt x="1539175" y="1892300"/>
                  </a:lnTo>
                  <a:lnTo>
                    <a:pt x="1539368" y="1905000"/>
                  </a:lnTo>
                  <a:close/>
                </a:path>
                <a:path w="2077720" h="2222500">
                  <a:moveTo>
                    <a:pt x="1582619" y="1905000"/>
                  </a:moveTo>
                  <a:lnTo>
                    <a:pt x="1542917" y="1905000"/>
                  </a:lnTo>
                  <a:lnTo>
                    <a:pt x="1542690" y="1892300"/>
                  </a:lnTo>
                  <a:lnTo>
                    <a:pt x="1583715" y="1892300"/>
                  </a:lnTo>
                  <a:lnTo>
                    <a:pt x="1582619" y="1905000"/>
                  </a:lnTo>
                  <a:close/>
                </a:path>
                <a:path w="2077720" h="2222500">
                  <a:moveTo>
                    <a:pt x="1599904" y="1905000"/>
                  </a:moveTo>
                  <a:lnTo>
                    <a:pt x="1584777" y="1905000"/>
                  </a:lnTo>
                  <a:lnTo>
                    <a:pt x="1583715" y="1892300"/>
                  </a:lnTo>
                  <a:lnTo>
                    <a:pt x="1600988" y="1892300"/>
                  </a:lnTo>
                  <a:lnTo>
                    <a:pt x="1599904" y="1905000"/>
                  </a:lnTo>
                  <a:close/>
                </a:path>
                <a:path w="2077720" h="2222500">
                  <a:moveTo>
                    <a:pt x="1612907" y="1905000"/>
                  </a:moveTo>
                  <a:lnTo>
                    <a:pt x="1602340" y="1905000"/>
                  </a:lnTo>
                  <a:lnTo>
                    <a:pt x="1600988" y="1892300"/>
                  </a:lnTo>
                  <a:lnTo>
                    <a:pt x="1616586" y="1892300"/>
                  </a:lnTo>
                  <a:lnTo>
                    <a:pt x="1612907" y="1905000"/>
                  </a:lnTo>
                  <a:close/>
                </a:path>
                <a:path w="2077720" h="2222500">
                  <a:moveTo>
                    <a:pt x="1651269" y="1905000"/>
                  </a:moveTo>
                  <a:lnTo>
                    <a:pt x="1625768" y="1905000"/>
                  </a:lnTo>
                  <a:lnTo>
                    <a:pt x="1623945" y="1892300"/>
                  </a:lnTo>
                  <a:lnTo>
                    <a:pt x="1650235" y="1892300"/>
                  </a:lnTo>
                  <a:lnTo>
                    <a:pt x="1651269" y="1905000"/>
                  </a:lnTo>
                  <a:close/>
                </a:path>
                <a:path w="2077720" h="2222500">
                  <a:moveTo>
                    <a:pt x="1720472" y="1905000"/>
                  </a:moveTo>
                  <a:lnTo>
                    <a:pt x="1653733" y="1905000"/>
                  </a:lnTo>
                  <a:lnTo>
                    <a:pt x="1657242" y="1892300"/>
                  </a:lnTo>
                  <a:lnTo>
                    <a:pt x="1726227" y="1892300"/>
                  </a:lnTo>
                  <a:lnTo>
                    <a:pt x="1720472" y="1905000"/>
                  </a:lnTo>
                  <a:close/>
                </a:path>
                <a:path w="2077720" h="2222500">
                  <a:moveTo>
                    <a:pt x="406427" y="1916578"/>
                  </a:moveTo>
                  <a:lnTo>
                    <a:pt x="402488" y="1905000"/>
                  </a:lnTo>
                  <a:lnTo>
                    <a:pt x="407820" y="1905000"/>
                  </a:lnTo>
                  <a:lnTo>
                    <a:pt x="406427" y="1916578"/>
                  </a:lnTo>
                  <a:close/>
                </a:path>
                <a:path w="2077720" h="2222500">
                  <a:moveTo>
                    <a:pt x="443201" y="1917700"/>
                  </a:moveTo>
                  <a:lnTo>
                    <a:pt x="410767" y="1917700"/>
                  </a:lnTo>
                  <a:lnTo>
                    <a:pt x="410795" y="1905000"/>
                  </a:lnTo>
                  <a:lnTo>
                    <a:pt x="442852" y="1905000"/>
                  </a:lnTo>
                  <a:lnTo>
                    <a:pt x="443201" y="1917700"/>
                  </a:lnTo>
                  <a:close/>
                </a:path>
                <a:path w="2077720" h="2222500">
                  <a:moveTo>
                    <a:pt x="459906" y="1917700"/>
                  </a:moveTo>
                  <a:lnTo>
                    <a:pt x="454798" y="1917700"/>
                  </a:lnTo>
                  <a:lnTo>
                    <a:pt x="452590" y="1905000"/>
                  </a:lnTo>
                  <a:lnTo>
                    <a:pt x="459010" y="1905000"/>
                  </a:lnTo>
                  <a:lnTo>
                    <a:pt x="459906" y="1917700"/>
                  </a:lnTo>
                  <a:close/>
                </a:path>
                <a:path w="2077720" h="2222500">
                  <a:moveTo>
                    <a:pt x="482408" y="1917700"/>
                  </a:moveTo>
                  <a:lnTo>
                    <a:pt x="472608" y="1917700"/>
                  </a:lnTo>
                  <a:lnTo>
                    <a:pt x="472608" y="1905000"/>
                  </a:lnTo>
                  <a:lnTo>
                    <a:pt x="483149" y="1905000"/>
                  </a:lnTo>
                  <a:lnTo>
                    <a:pt x="482408" y="1917700"/>
                  </a:lnTo>
                  <a:close/>
                </a:path>
                <a:path w="2077720" h="2222500">
                  <a:moveTo>
                    <a:pt x="500836" y="1917700"/>
                  </a:moveTo>
                  <a:lnTo>
                    <a:pt x="486821" y="1917700"/>
                  </a:lnTo>
                  <a:lnTo>
                    <a:pt x="486253" y="1905000"/>
                  </a:lnTo>
                  <a:lnTo>
                    <a:pt x="499835" y="1905000"/>
                  </a:lnTo>
                  <a:lnTo>
                    <a:pt x="500836" y="1917700"/>
                  </a:lnTo>
                  <a:close/>
                </a:path>
                <a:path w="2077720" h="2222500">
                  <a:moveTo>
                    <a:pt x="507774" y="1917700"/>
                  </a:moveTo>
                  <a:lnTo>
                    <a:pt x="507751" y="1905000"/>
                  </a:lnTo>
                  <a:lnTo>
                    <a:pt x="508835" y="1905000"/>
                  </a:lnTo>
                  <a:lnTo>
                    <a:pt x="507774" y="1917700"/>
                  </a:lnTo>
                  <a:close/>
                </a:path>
                <a:path w="2077720" h="2222500">
                  <a:moveTo>
                    <a:pt x="524707" y="1917700"/>
                  </a:moveTo>
                  <a:lnTo>
                    <a:pt x="511226" y="1917700"/>
                  </a:lnTo>
                  <a:lnTo>
                    <a:pt x="510039" y="1905000"/>
                  </a:lnTo>
                  <a:lnTo>
                    <a:pt x="523201" y="1905000"/>
                  </a:lnTo>
                  <a:lnTo>
                    <a:pt x="524707" y="1917700"/>
                  </a:lnTo>
                  <a:close/>
                </a:path>
                <a:path w="2077720" h="2222500">
                  <a:moveTo>
                    <a:pt x="553233" y="1917700"/>
                  </a:moveTo>
                  <a:lnTo>
                    <a:pt x="533411" y="1917700"/>
                  </a:lnTo>
                  <a:lnTo>
                    <a:pt x="531395" y="1905000"/>
                  </a:lnTo>
                  <a:lnTo>
                    <a:pt x="554323" y="1905000"/>
                  </a:lnTo>
                  <a:lnTo>
                    <a:pt x="553233" y="1917700"/>
                  </a:lnTo>
                  <a:close/>
                </a:path>
                <a:path w="2077720" h="2222500">
                  <a:moveTo>
                    <a:pt x="585020" y="1917700"/>
                  </a:moveTo>
                  <a:lnTo>
                    <a:pt x="562642" y="1917700"/>
                  </a:lnTo>
                  <a:lnTo>
                    <a:pt x="564363" y="1905000"/>
                  </a:lnTo>
                  <a:lnTo>
                    <a:pt x="586564" y="1905000"/>
                  </a:lnTo>
                  <a:lnTo>
                    <a:pt x="585020" y="1917700"/>
                  </a:lnTo>
                  <a:close/>
                </a:path>
                <a:path w="2077720" h="2222500">
                  <a:moveTo>
                    <a:pt x="613593" y="1917700"/>
                  </a:moveTo>
                  <a:lnTo>
                    <a:pt x="594355" y="1917700"/>
                  </a:lnTo>
                  <a:lnTo>
                    <a:pt x="595570" y="1905000"/>
                  </a:lnTo>
                  <a:lnTo>
                    <a:pt x="611895" y="1905000"/>
                  </a:lnTo>
                  <a:lnTo>
                    <a:pt x="613593" y="1917700"/>
                  </a:lnTo>
                  <a:close/>
                </a:path>
                <a:path w="2077720" h="2222500">
                  <a:moveTo>
                    <a:pt x="644670" y="1917700"/>
                  </a:moveTo>
                  <a:lnTo>
                    <a:pt x="619691" y="1917700"/>
                  </a:lnTo>
                  <a:lnTo>
                    <a:pt x="617817" y="1905000"/>
                  </a:lnTo>
                  <a:lnTo>
                    <a:pt x="644976" y="1905000"/>
                  </a:lnTo>
                  <a:lnTo>
                    <a:pt x="644670" y="1917700"/>
                  </a:lnTo>
                  <a:close/>
                </a:path>
                <a:path w="2077720" h="2222500">
                  <a:moveTo>
                    <a:pt x="723807" y="1917700"/>
                  </a:moveTo>
                  <a:lnTo>
                    <a:pt x="661784" y="1917700"/>
                  </a:lnTo>
                  <a:lnTo>
                    <a:pt x="661823" y="1905000"/>
                  </a:lnTo>
                  <a:lnTo>
                    <a:pt x="720014" y="1905000"/>
                  </a:lnTo>
                  <a:lnTo>
                    <a:pt x="723807" y="1917700"/>
                  </a:lnTo>
                  <a:close/>
                </a:path>
                <a:path w="2077720" h="2222500">
                  <a:moveTo>
                    <a:pt x="752079" y="1917700"/>
                  </a:moveTo>
                  <a:lnTo>
                    <a:pt x="731938" y="1917700"/>
                  </a:lnTo>
                  <a:lnTo>
                    <a:pt x="735646" y="1905000"/>
                  </a:lnTo>
                  <a:lnTo>
                    <a:pt x="751130" y="1905000"/>
                  </a:lnTo>
                  <a:lnTo>
                    <a:pt x="752079" y="1917700"/>
                  </a:lnTo>
                  <a:close/>
                </a:path>
                <a:path w="2077720" h="2222500">
                  <a:moveTo>
                    <a:pt x="793950" y="1917700"/>
                  </a:moveTo>
                  <a:lnTo>
                    <a:pt x="757030" y="1917700"/>
                  </a:lnTo>
                  <a:lnTo>
                    <a:pt x="758086" y="1905000"/>
                  </a:lnTo>
                  <a:lnTo>
                    <a:pt x="795460" y="1905000"/>
                  </a:lnTo>
                  <a:lnTo>
                    <a:pt x="793950" y="1917700"/>
                  </a:lnTo>
                  <a:close/>
                </a:path>
                <a:path w="2077720" h="2222500">
                  <a:moveTo>
                    <a:pt x="833180" y="1917700"/>
                  </a:moveTo>
                  <a:lnTo>
                    <a:pt x="798895" y="1917700"/>
                  </a:lnTo>
                  <a:lnTo>
                    <a:pt x="797124" y="1905000"/>
                  </a:lnTo>
                  <a:lnTo>
                    <a:pt x="828621" y="1905000"/>
                  </a:lnTo>
                  <a:lnTo>
                    <a:pt x="833180" y="1917700"/>
                  </a:lnTo>
                  <a:close/>
                </a:path>
                <a:path w="2077720" h="2222500">
                  <a:moveTo>
                    <a:pt x="870872" y="1917700"/>
                  </a:moveTo>
                  <a:lnTo>
                    <a:pt x="841136" y="1917700"/>
                  </a:lnTo>
                  <a:lnTo>
                    <a:pt x="843407" y="1905000"/>
                  </a:lnTo>
                  <a:lnTo>
                    <a:pt x="867897" y="1905000"/>
                  </a:lnTo>
                  <a:lnTo>
                    <a:pt x="870872" y="1917700"/>
                  </a:lnTo>
                  <a:close/>
                </a:path>
                <a:path w="2077720" h="2222500">
                  <a:moveTo>
                    <a:pt x="896481" y="1917700"/>
                  </a:moveTo>
                  <a:lnTo>
                    <a:pt x="872536" y="1917700"/>
                  </a:lnTo>
                  <a:lnTo>
                    <a:pt x="877862" y="1905000"/>
                  </a:lnTo>
                  <a:lnTo>
                    <a:pt x="895584" y="1905000"/>
                  </a:lnTo>
                  <a:lnTo>
                    <a:pt x="896481" y="1917700"/>
                  </a:lnTo>
                  <a:close/>
                </a:path>
                <a:path w="2077720" h="2222500">
                  <a:moveTo>
                    <a:pt x="899110" y="1917700"/>
                  </a:moveTo>
                  <a:lnTo>
                    <a:pt x="897963" y="1905000"/>
                  </a:lnTo>
                  <a:lnTo>
                    <a:pt x="901415" y="1905000"/>
                  </a:lnTo>
                  <a:lnTo>
                    <a:pt x="899110" y="1917700"/>
                  </a:lnTo>
                  <a:close/>
                </a:path>
                <a:path w="2077720" h="2222500">
                  <a:moveTo>
                    <a:pt x="913635" y="1917700"/>
                  </a:moveTo>
                  <a:lnTo>
                    <a:pt x="907900" y="1917700"/>
                  </a:lnTo>
                  <a:lnTo>
                    <a:pt x="907673" y="1905000"/>
                  </a:lnTo>
                  <a:lnTo>
                    <a:pt x="914685" y="1905000"/>
                  </a:lnTo>
                  <a:lnTo>
                    <a:pt x="913635" y="1917700"/>
                  </a:lnTo>
                  <a:close/>
                </a:path>
                <a:path w="2077720" h="2222500">
                  <a:moveTo>
                    <a:pt x="952644" y="1917700"/>
                  </a:moveTo>
                  <a:lnTo>
                    <a:pt x="921596" y="1917700"/>
                  </a:lnTo>
                  <a:lnTo>
                    <a:pt x="921176" y="1905000"/>
                  </a:lnTo>
                  <a:lnTo>
                    <a:pt x="952173" y="1905000"/>
                  </a:lnTo>
                  <a:lnTo>
                    <a:pt x="952644" y="1917700"/>
                  </a:lnTo>
                  <a:close/>
                </a:path>
                <a:path w="2077720" h="2222500">
                  <a:moveTo>
                    <a:pt x="958425" y="1917700"/>
                  </a:moveTo>
                  <a:lnTo>
                    <a:pt x="957363" y="1905000"/>
                  </a:lnTo>
                  <a:lnTo>
                    <a:pt x="959481" y="1905000"/>
                  </a:lnTo>
                  <a:lnTo>
                    <a:pt x="958425" y="1917700"/>
                  </a:lnTo>
                  <a:close/>
                </a:path>
                <a:path w="2077720" h="2222500">
                  <a:moveTo>
                    <a:pt x="971303" y="1917700"/>
                  </a:moveTo>
                  <a:lnTo>
                    <a:pt x="970826" y="1905000"/>
                  </a:lnTo>
                  <a:lnTo>
                    <a:pt x="971797" y="1905000"/>
                  </a:lnTo>
                  <a:lnTo>
                    <a:pt x="971303" y="1917700"/>
                  </a:lnTo>
                  <a:close/>
                </a:path>
                <a:path w="2077720" h="2222500">
                  <a:moveTo>
                    <a:pt x="982955" y="1917700"/>
                  </a:moveTo>
                  <a:lnTo>
                    <a:pt x="976129" y="1917700"/>
                  </a:lnTo>
                  <a:lnTo>
                    <a:pt x="976061" y="1905000"/>
                  </a:lnTo>
                  <a:lnTo>
                    <a:pt x="983698" y="1905000"/>
                  </a:lnTo>
                  <a:lnTo>
                    <a:pt x="982955" y="1917700"/>
                  </a:lnTo>
                  <a:close/>
                </a:path>
                <a:path w="2077720" h="2222500">
                  <a:moveTo>
                    <a:pt x="1047311" y="1917700"/>
                  </a:moveTo>
                  <a:lnTo>
                    <a:pt x="989774" y="1917700"/>
                  </a:lnTo>
                  <a:lnTo>
                    <a:pt x="990808" y="1905000"/>
                  </a:lnTo>
                  <a:lnTo>
                    <a:pt x="1054954" y="1905000"/>
                  </a:lnTo>
                  <a:lnTo>
                    <a:pt x="1047311" y="1917700"/>
                  </a:lnTo>
                  <a:close/>
                </a:path>
                <a:path w="2077720" h="2222500">
                  <a:moveTo>
                    <a:pt x="1059474" y="1917700"/>
                  </a:moveTo>
                  <a:lnTo>
                    <a:pt x="1056521" y="1917700"/>
                  </a:lnTo>
                  <a:lnTo>
                    <a:pt x="1055687" y="1905000"/>
                  </a:lnTo>
                  <a:lnTo>
                    <a:pt x="1060002" y="1905000"/>
                  </a:lnTo>
                  <a:lnTo>
                    <a:pt x="1059474" y="1917700"/>
                  </a:lnTo>
                  <a:close/>
                </a:path>
                <a:path w="2077720" h="2222500">
                  <a:moveTo>
                    <a:pt x="1069922" y="1917700"/>
                  </a:moveTo>
                  <a:lnTo>
                    <a:pt x="1062654" y="1917700"/>
                  </a:lnTo>
                  <a:lnTo>
                    <a:pt x="1062029" y="1905000"/>
                  </a:lnTo>
                  <a:lnTo>
                    <a:pt x="1072409" y="1905000"/>
                  </a:lnTo>
                  <a:lnTo>
                    <a:pt x="1069922" y="1917700"/>
                  </a:lnTo>
                  <a:close/>
                </a:path>
                <a:path w="2077720" h="2222500">
                  <a:moveTo>
                    <a:pt x="1098608" y="1917700"/>
                  </a:moveTo>
                  <a:lnTo>
                    <a:pt x="1073908" y="1917700"/>
                  </a:lnTo>
                  <a:lnTo>
                    <a:pt x="1075475" y="1905000"/>
                  </a:lnTo>
                  <a:lnTo>
                    <a:pt x="1101073" y="1905000"/>
                  </a:lnTo>
                  <a:lnTo>
                    <a:pt x="1098608" y="1917700"/>
                  </a:lnTo>
                  <a:close/>
                </a:path>
                <a:path w="2077720" h="2222500">
                  <a:moveTo>
                    <a:pt x="1110538" y="1917700"/>
                  </a:moveTo>
                  <a:lnTo>
                    <a:pt x="1101697" y="1917700"/>
                  </a:lnTo>
                  <a:lnTo>
                    <a:pt x="1103543" y="1905000"/>
                  </a:lnTo>
                  <a:lnTo>
                    <a:pt x="1110345" y="1905000"/>
                  </a:lnTo>
                  <a:lnTo>
                    <a:pt x="1110538" y="1917700"/>
                  </a:lnTo>
                  <a:close/>
                </a:path>
                <a:path w="2077720" h="2222500">
                  <a:moveTo>
                    <a:pt x="1120038" y="1917700"/>
                  </a:moveTo>
                  <a:lnTo>
                    <a:pt x="1113548" y="1917700"/>
                  </a:lnTo>
                  <a:lnTo>
                    <a:pt x="1110516" y="1905000"/>
                  </a:lnTo>
                  <a:lnTo>
                    <a:pt x="1120799" y="1905000"/>
                  </a:lnTo>
                  <a:lnTo>
                    <a:pt x="1120038" y="1917700"/>
                  </a:lnTo>
                  <a:close/>
                </a:path>
                <a:path w="2077720" h="2222500">
                  <a:moveTo>
                    <a:pt x="1124058" y="1917700"/>
                  </a:moveTo>
                  <a:lnTo>
                    <a:pt x="1121952" y="1917700"/>
                  </a:lnTo>
                  <a:lnTo>
                    <a:pt x="1120799" y="1905000"/>
                  </a:lnTo>
                  <a:lnTo>
                    <a:pt x="1124813" y="1905000"/>
                  </a:lnTo>
                  <a:lnTo>
                    <a:pt x="1124058" y="1917700"/>
                  </a:lnTo>
                  <a:close/>
                </a:path>
                <a:path w="2077720" h="2222500">
                  <a:moveTo>
                    <a:pt x="1132570" y="1917700"/>
                  </a:moveTo>
                  <a:lnTo>
                    <a:pt x="1128504" y="1917700"/>
                  </a:lnTo>
                  <a:lnTo>
                    <a:pt x="1128646" y="1905000"/>
                  </a:lnTo>
                  <a:lnTo>
                    <a:pt x="1130775" y="1905000"/>
                  </a:lnTo>
                  <a:lnTo>
                    <a:pt x="1132570" y="1917700"/>
                  </a:lnTo>
                  <a:close/>
                </a:path>
                <a:path w="2077720" h="2222500">
                  <a:moveTo>
                    <a:pt x="1140741" y="1917700"/>
                  </a:moveTo>
                  <a:lnTo>
                    <a:pt x="1137703" y="1917700"/>
                  </a:lnTo>
                  <a:lnTo>
                    <a:pt x="1139696" y="1905000"/>
                  </a:lnTo>
                  <a:lnTo>
                    <a:pt x="1143932" y="1905000"/>
                  </a:lnTo>
                  <a:lnTo>
                    <a:pt x="1140741" y="1917700"/>
                  </a:lnTo>
                  <a:close/>
                </a:path>
                <a:path w="2077720" h="2222500">
                  <a:moveTo>
                    <a:pt x="1157997" y="1917700"/>
                  </a:moveTo>
                  <a:lnTo>
                    <a:pt x="1147685" y="1917700"/>
                  </a:lnTo>
                  <a:lnTo>
                    <a:pt x="1147151" y="1905000"/>
                  </a:lnTo>
                  <a:lnTo>
                    <a:pt x="1156566" y="1905000"/>
                  </a:lnTo>
                  <a:lnTo>
                    <a:pt x="1157997" y="1917700"/>
                  </a:lnTo>
                  <a:close/>
                </a:path>
                <a:path w="2077720" h="2222500">
                  <a:moveTo>
                    <a:pt x="1250035" y="1917700"/>
                  </a:moveTo>
                  <a:lnTo>
                    <a:pt x="1159343" y="1917700"/>
                  </a:lnTo>
                  <a:lnTo>
                    <a:pt x="1161239" y="1905000"/>
                  </a:lnTo>
                  <a:lnTo>
                    <a:pt x="1248405" y="1905000"/>
                  </a:lnTo>
                  <a:lnTo>
                    <a:pt x="1250035" y="1917700"/>
                  </a:lnTo>
                  <a:close/>
                </a:path>
                <a:path w="2077720" h="2222500">
                  <a:moveTo>
                    <a:pt x="1268614" y="1917700"/>
                  </a:moveTo>
                  <a:lnTo>
                    <a:pt x="1252840" y="1917700"/>
                  </a:lnTo>
                  <a:lnTo>
                    <a:pt x="1254140" y="1905000"/>
                  </a:lnTo>
                  <a:lnTo>
                    <a:pt x="1268285" y="1905000"/>
                  </a:lnTo>
                  <a:lnTo>
                    <a:pt x="1268614" y="1917700"/>
                  </a:lnTo>
                  <a:close/>
                </a:path>
                <a:path w="2077720" h="2222500">
                  <a:moveTo>
                    <a:pt x="1294467" y="1917700"/>
                  </a:moveTo>
                  <a:lnTo>
                    <a:pt x="1273333" y="1917700"/>
                  </a:lnTo>
                  <a:lnTo>
                    <a:pt x="1274252" y="1905000"/>
                  </a:lnTo>
                  <a:lnTo>
                    <a:pt x="1291713" y="1905000"/>
                  </a:lnTo>
                  <a:lnTo>
                    <a:pt x="1294467" y="1917700"/>
                  </a:lnTo>
                  <a:close/>
                </a:path>
                <a:path w="2077720" h="2222500">
                  <a:moveTo>
                    <a:pt x="1297925" y="1917700"/>
                  </a:moveTo>
                  <a:lnTo>
                    <a:pt x="1294467" y="1917700"/>
                  </a:lnTo>
                  <a:lnTo>
                    <a:pt x="1296239" y="1905000"/>
                  </a:lnTo>
                  <a:lnTo>
                    <a:pt x="1297925" y="1917700"/>
                  </a:lnTo>
                  <a:close/>
                </a:path>
                <a:path w="2077720" h="2222500">
                  <a:moveTo>
                    <a:pt x="1314324" y="1917700"/>
                  </a:moveTo>
                  <a:lnTo>
                    <a:pt x="1302502" y="1917700"/>
                  </a:lnTo>
                  <a:lnTo>
                    <a:pt x="1303688" y="1905000"/>
                  </a:lnTo>
                  <a:lnTo>
                    <a:pt x="1319116" y="1905000"/>
                  </a:lnTo>
                  <a:lnTo>
                    <a:pt x="1314324" y="1917700"/>
                  </a:lnTo>
                  <a:close/>
                </a:path>
                <a:path w="2077720" h="2222500">
                  <a:moveTo>
                    <a:pt x="1336508" y="1917700"/>
                  </a:moveTo>
                  <a:lnTo>
                    <a:pt x="1319355" y="1917700"/>
                  </a:lnTo>
                  <a:lnTo>
                    <a:pt x="1319117" y="1905057"/>
                  </a:lnTo>
                  <a:lnTo>
                    <a:pt x="1336537" y="1905000"/>
                  </a:lnTo>
                  <a:lnTo>
                    <a:pt x="1336508" y="1917700"/>
                  </a:lnTo>
                  <a:close/>
                </a:path>
                <a:path w="2077720" h="2222500">
                  <a:moveTo>
                    <a:pt x="1369311" y="1917700"/>
                  </a:moveTo>
                  <a:lnTo>
                    <a:pt x="1338098" y="1917700"/>
                  </a:lnTo>
                  <a:lnTo>
                    <a:pt x="1339665" y="1905000"/>
                  </a:lnTo>
                  <a:lnTo>
                    <a:pt x="1370112" y="1905000"/>
                  </a:lnTo>
                  <a:lnTo>
                    <a:pt x="1369311" y="1917700"/>
                  </a:lnTo>
                  <a:close/>
                </a:path>
                <a:path w="2077720" h="2222500">
                  <a:moveTo>
                    <a:pt x="1371248" y="1917700"/>
                  </a:moveTo>
                  <a:lnTo>
                    <a:pt x="1370436" y="1917700"/>
                  </a:lnTo>
                  <a:lnTo>
                    <a:pt x="1370157" y="1905000"/>
                  </a:lnTo>
                  <a:lnTo>
                    <a:pt x="1370424" y="1905000"/>
                  </a:lnTo>
                  <a:lnTo>
                    <a:pt x="1371248" y="1917700"/>
                  </a:lnTo>
                  <a:close/>
                </a:path>
                <a:path w="2077720" h="2222500">
                  <a:moveTo>
                    <a:pt x="1377658" y="1917700"/>
                  </a:moveTo>
                  <a:lnTo>
                    <a:pt x="1375904" y="1917700"/>
                  </a:lnTo>
                  <a:lnTo>
                    <a:pt x="1374859" y="1905000"/>
                  </a:lnTo>
                  <a:lnTo>
                    <a:pt x="1377732" y="1905000"/>
                  </a:lnTo>
                  <a:lnTo>
                    <a:pt x="1377658" y="1917700"/>
                  </a:lnTo>
                  <a:close/>
                </a:path>
                <a:path w="2077720" h="2222500">
                  <a:moveTo>
                    <a:pt x="1401382" y="1917700"/>
                  </a:moveTo>
                  <a:lnTo>
                    <a:pt x="1379265" y="1917700"/>
                  </a:lnTo>
                  <a:lnTo>
                    <a:pt x="1379294" y="1905000"/>
                  </a:lnTo>
                  <a:lnTo>
                    <a:pt x="1401586" y="1905000"/>
                  </a:lnTo>
                  <a:lnTo>
                    <a:pt x="1401382" y="1917700"/>
                  </a:lnTo>
                  <a:close/>
                </a:path>
                <a:path w="2077720" h="2222500">
                  <a:moveTo>
                    <a:pt x="1415924" y="1917700"/>
                  </a:moveTo>
                  <a:lnTo>
                    <a:pt x="1411654" y="1917700"/>
                  </a:lnTo>
                  <a:lnTo>
                    <a:pt x="1412068" y="1905000"/>
                  </a:lnTo>
                  <a:lnTo>
                    <a:pt x="1416179" y="1905000"/>
                  </a:lnTo>
                  <a:lnTo>
                    <a:pt x="1415924" y="1917700"/>
                  </a:lnTo>
                  <a:close/>
                </a:path>
                <a:path w="2077720" h="2222500">
                  <a:moveTo>
                    <a:pt x="1434957" y="1917700"/>
                  </a:moveTo>
                  <a:lnTo>
                    <a:pt x="1424964" y="1917700"/>
                  </a:lnTo>
                  <a:lnTo>
                    <a:pt x="1426037" y="1905000"/>
                  </a:lnTo>
                  <a:lnTo>
                    <a:pt x="1433833" y="1905000"/>
                  </a:lnTo>
                  <a:lnTo>
                    <a:pt x="1434957" y="1917700"/>
                  </a:lnTo>
                  <a:close/>
                </a:path>
                <a:path w="2077720" h="2222500">
                  <a:moveTo>
                    <a:pt x="1471673" y="1917700"/>
                  </a:moveTo>
                  <a:lnTo>
                    <a:pt x="1441271" y="1917700"/>
                  </a:lnTo>
                  <a:lnTo>
                    <a:pt x="1439415" y="1905000"/>
                  </a:lnTo>
                  <a:lnTo>
                    <a:pt x="1474926" y="1905000"/>
                  </a:lnTo>
                  <a:lnTo>
                    <a:pt x="1471673" y="1917700"/>
                  </a:lnTo>
                  <a:close/>
                </a:path>
                <a:path w="2077720" h="2222500">
                  <a:moveTo>
                    <a:pt x="1498729" y="1917700"/>
                  </a:moveTo>
                  <a:lnTo>
                    <a:pt x="1475187" y="1917700"/>
                  </a:lnTo>
                  <a:lnTo>
                    <a:pt x="1474926" y="1905000"/>
                  </a:lnTo>
                  <a:lnTo>
                    <a:pt x="1498973" y="1905000"/>
                  </a:lnTo>
                  <a:lnTo>
                    <a:pt x="1498729" y="1917700"/>
                  </a:lnTo>
                  <a:close/>
                </a:path>
                <a:path w="2077720" h="2222500">
                  <a:moveTo>
                    <a:pt x="1504476" y="1917700"/>
                  </a:moveTo>
                  <a:lnTo>
                    <a:pt x="1503930" y="1917700"/>
                  </a:lnTo>
                  <a:lnTo>
                    <a:pt x="1503658" y="1905000"/>
                  </a:lnTo>
                  <a:lnTo>
                    <a:pt x="1504532" y="1905000"/>
                  </a:lnTo>
                  <a:lnTo>
                    <a:pt x="1504476" y="1917700"/>
                  </a:lnTo>
                  <a:close/>
                </a:path>
                <a:path w="2077720" h="2222500">
                  <a:moveTo>
                    <a:pt x="1511437" y="1917700"/>
                  </a:moveTo>
                  <a:lnTo>
                    <a:pt x="1506963" y="1917700"/>
                  </a:lnTo>
                  <a:lnTo>
                    <a:pt x="1506849" y="1905000"/>
                  </a:lnTo>
                  <a:lnTo>
                    <a:pt x="1513180" y="1905000"/>
                  </a:lnTo>
                  <a:lnTo>
                    <a:pt x="1511437" y="1917700"/>
                  </a:lnTo>
                  <a:close/>
                </a:path>
                <a:path w="2077720" h="2222500">
                  <a:moveTo>
                    <a:pt x="1522776" y="1917700"/>
                  </a:moveTo>
                  <a:lnTo>
                    <a:pt x="1519693" y="1917700"/>
                  </a:lnTo>
                  <a:lnTo>
                    <a:pt x="1519114" y="1905000"/>
                  </a:lnTo>
                  <a:lnTo>
                    <a:pt x="1520800" y="1905000"/>
                  </a:lnTo>
                  <a:lnTo>
                    <a:pt x="1522776" y="1917700"/>
                  </a:lnTo>
                  <a:close/>
                </a:path>
                <a:path w="2077720" h="2222500">
                  <a:moveTo>
                    <a:pt x="1543303" y="1917700"/>
                  </a:moveTo>
                  <a:lnTo>
                    <a:pt x="1522776" y="1917700"/>
                  </a:lnTo>
                  <a:lnTo>
                    <a:pt x="1523600" y="1905000"/>
                  </a:lnTo>
                  <a:lnTo>
                    <a:pt x="1544473" y="1905000"/>
                  </a:lnTo>
                  <a:lnTo>
                    <a:pt x="1543303" y="1917700"/>
                  </a:lnTo>
                  <a:close/>
                </a:path>
                <a:path w="2077720" h="2222500">
                  <a:moveTo>
                    <a:pt x="1583459" y="1917700"/>
                  </a:moveTo>
                  <a:lnTo>
                    <a:pt x="1546585" y="1917700"/>
                  </a:lnTo>
                  <a:lnTo>
                    <a:pt x="1545563" y="1905000"/>
                  </a:lnTo>
                  <a:lnTo>
                    <a:pt x="1581239" y="1905000"/>
                  </a:lnTo>
                  <a:lnTo>
                    <a:pt x="1583459" y="1917700"/>
                  </a:lnTo>
                  <a:close/>
                </a:path>
                <a:path w="2077720" h="2222500">
                  <a:moveTo>
                    <a:pt x="1600176" y="1917700"/>
                  </a:moveTo>
                  <a:lnTo>
                    <a:pt x="1592323" y="1917700"/>
                  </a:lnTo>
                  <a:lnTo>
                    <a:pt x="1592102" y="1905000"/>
                  </a:lnTo>
                  <a:lnTo>
                    <a:pt x="1600063" y="1905000"/>
                  </a:lnTo>
                  <a:lnTo>
                    <a:pt x="1600176" y="1917700"/>
                  </a:lnTo>
                  <a:close/>
                </a:path>
                <a:path w="2077720" h="2222500">
                  <a:moveTo>
                    <a:pt x="1612123" y="1917700"/>
                  </a:moveTo>
                  <a:lnTo>
                    <a:pt x="1604986" y="1917700"/>
                  </a:lnTo>
                  <a:lnTo>
                    <a:pt x="1606195" y="1905000"/>
                  </a:lnTo>
                  <a:lnTo>
                    <a:pt x="1612861" y="1905000"/>
                  </a:lnTo>
                  <a:lnTo>
                    <a:pt x="1612123" y="1917700"/>
                  </a:lnTo>
                  <a:close/>
                </a:path>
                <a:path w="2077720" h="2222500">
                  <a:moveTo>
                    <a:pt x="1631985" y="1917700"/>
                  </a:moveTo>
                  <a:lnTo>
                    <a:pt x="1620947" y="1917700"/>
                  </a:lnTo>
                  <a:lnTo>
                    <a:pt x="1616989" y="1905000"/>
                  </a:lnTo>
                  <a:lnTo>
                    <a:pt x="1632224" y="1905000"/>
                  </a:lnTo>
                  <a:lnTo>
                    <a:pt x="1631985" y="1917700"/>
                  </a:lnTo>
                  <a:close/>
                </a:path>
                <a:path w="2077720" h="2222500">
                  <a:moveTo>
                    <a:pt x="1654443" y="1917700"/>
                  </a:moveTo>
                  <a:lnTo>
                    <a:pt x="1641372" y="1917700"/>
                  </a:lnTo>
                  <a:lnTo>
                    <a:pt x="1641088" y="1905000"/>
                  </a:lnTo>
                  <a:lnTo>
                    <a:pt x="1654074" y="1905000"/>
                  </a:lnTo>
                  <a:lnTo>
                    <a:pt x="1654443" y="1917700"/>
                  </a:lnTo>
                  <a:close/>
                </a:path>
                <a:path w="2077720" h="2222500">
                  <a:moveTo>
                    <a:pt x="1702946" y="1917700"/>
                  </a:moveTo>
                  <a:lnTo>
                    <a:pt x="1657043" y="1917700"/>
                  </a:lnTo>
                  <a:lnTo>
                    <a:pt x="1658758" y="1905000"/>
                  </a:lnTo>
                  <a:lnTo>
                    <a:pt x="1708831" y="1905000"/>
                  </a:lnTo>
                  <a:lnTo>
                    <a:pt x="1702946" y="1917700"/>
                  </a:lnTo>
                  <a:close/>
                </a:path>
                <a:path w="2077720" h="2222500">
                  <a:moveTo>
                    <a:pt x="406809" y="1917700"/>
                  </a:moveTo>
                  <a:lnTo>
                    <a:pt x="406293" y="1917700"/>
                  </a:lnTo>
                  <a:lnTo>
                    <a:pt x="406427" y="1916578"/>
                  </a:lnTo>
                  <a:lnTo>
                    <a:pt x="406809" y="1917700"/>
                  </a:lnTo>
                  <a:close/>
                </a:path>
                <a:path w="2077720" h="2222500">
                  <a:moveTo>
                    <a:pt x="440824" y="1930400"/>
                  </a:moveTo>
                  <a:lnTo>
                    <a:pt x="421112" y="1930400"/>
                  </a:lnTo>
                  <a:lnTo>
                    <a:pt x="414543" y="1917700"/>
                  </a:lnTo>
                  <a:lnTo>
                    <a:pt x="439743" y="1917700"/>
                  </a:lnTo>
                  <a:lnTo>
                    <a:pt x="440824" y="1930400"/>
                  </a:lnTo>
                  <a:close/>
                </a:path>
                <a:path w="2077720" h="2222500">
                  <a:moveTo>
                    <a:pt x="549516" y="1930400"/>
                  </a:moveTo>
                  <a:lnTo>
                    <a:pt x="444218" y="1930400"/>
                  </a:lnTo>
                  <a:lnTo>
                    <a:pt x="444598" y="1917700"/>
                  </a:lnTo>
                  <a:lnTo>
                    <a:pt x="548885" y="1917700"/>
                  </a:lnTo>
                  <a:lnTo>
                    <a:pt x="549516" y="1930400"/>
                  </a:lnTo>
                  <a:close/>
                </a:path>
                <a:path w="2077720" h="2222500">
                  <a:moveTo>
                    <a:pt x="556703" y="1930400"/>
                  </a:moveTo>
                  <a:lnTo>
                    <a:pt x="550184" y="1930400"/>
                  </a:lnTo>
                  <a:lnTo>
                    <a:pt x="550847" y="1917700"/>
                  </a:lnTo>
                  <a:lnTo>
                    <a:pt x="556742" y="1917700"/>
                  </a:lnTo>
                  <a:lnTo>
                    <a:pt x="556703" y="1930400"/>
                  </a:lnTo>
                  <a:close/>
                </a:path>
                <a:path w="2077720" h="2222500">
                  <a:moveTo>
                    <a:pt x="561129" y="1930400"/>
                  </a:moveTo>
                  <a:lnTo>
                    <a:pt x="558139" y="1930400"/>
                  </a:lnTo>
                  <a:lnTo>
                    <a:pt x="557605" y="1917700"/>
                  </a:lnTo>
                  <a:lnTo>
                    <a:pt x="562228" y="1917700"/>
                  </a:lnTo>
                  <a:lnTo>
                    <a:pt x="561129" y="1930400"/>
                  </a:lnTo>
                  <a:close/>
                </a:path>
                <a:path w="2077720" h="2222500">
                  <a:moveTo>
                    <a:pt x="580682" y="1930400"/>
                  </a:moveTo>
                  <a:lnTo>
                    <a:pt x="562824" y="1930400"/>
                  </a:lnTo>
                  <a:lnTo>
                    <a:pt x="562233" y="1917826"/>
                  </a:lnTo>
                  <a:lnTo>
                    <a:pt x="582328" y="1917700"/>
                  </a:lnTo>
                  <a:lnTo>
                    <a:pt x="580682" y="1930400"/>
                  </a:lnTo>
                  <a:close/>
                </a:path>
                <a:path w="2077720" h="2222500">
                  <a:moveTo>
                    <a:pt x="588296" y="1930400"/>
                  </a:moveTo>
                  <a:lnTo>
                    <a:pt x="587041" y="1930400"/>
                  </a:lnTo>
                  <a:lnTo>
                    <a:pt x="583351" y="1917700"/>
                  </a:lnTo>
                  <a:lnTo>
                    <a:pt x="591601" y="1917700"/>
                  </a:lnTo>
                  <a:lnTo>
                    <a:pt x="588296" y="1930400"/>
                  </a:lnTo>
                  <a:close/>
                </a:path>
                <a:path w="2077720" h="2222500">
                  <a:moveTo>
                    <a:pt x="605399" y="1930400"/>
                  </a:moveTo>
                  <a:lnTo>
                    <a:pt x="593111" y="1930400"/>
                  </a:lnTo>
                  <a:lnTo>
                    <a:pt x="591601" y="1917700"/>
                  </a:lnTo>
                  <a:lnTo>
                    <a:pt x="604229" y="1917700"/>
                  </a:lnTo>
                  <a:lnTo>
                    <a:pt x="605399" y="1930400"/>
                  </a:lnTo>
                  <a:close/>
                </a:path>
                <a:path w="2077720" h="2222500">
                  <a:moveTo>
                    <a:pt x="622201" y="1930400"/>
                  </a:moveTo>
                  <a:lnTo>
                    <a:pt x="605399" y="1930400"/>
                  </a:lnTo>
                  <a:lnTo>
                    <a:pt x="606535" y="1917700"/>
                  </a:lnTo>
                  <a:lnTo>
                    <a:pt x="622820" y="1917700"/>
                  </a:lnTo>
                  <a:lnTo>
                    <a:pt x="622201" y="1930400"/>
                  </a:lnTo>
                  <a:close/>
                </a:path>
                <a:path w="2077720" h="2222500">
                  <a:moveTo>
                    <a:pt x="645294" y="1930400"/>
                  </a:moveTo>
                  <a:lnTo>
                    <a:pt x="625943" y="1930400"/>
                  </a:lnTo>
                  <a:lnTo>
                    <a:pt x="626670" y="1917700"/>
                  </a:lnTo>
                  <a:lnTo>
                    <a:pt x="646935" y="1917700"/>
                  </a:lnTo>
                  <a:lnTo>
                    <a:pt x="645294" y="1930400"/>
                  </a:lnTo>
                  <a:close/>
                </a:path>
                <a:path w="2077720" h="2222500">
                  <a:moveTo>
                    <a:pt x="658661" y="1930400"/>
                  </a:moveTo>
                  <a:lnTo>
                    <a:pt x="650456" y="1930400"/>
                  </a:lnTo>
                  <a:lnTo>
                    <a:pt x="647787" y="1917700"/>
                  </a:lnTo>
                  <a:lnTo>
                    <a:pt x="659035" y="1917700"/>
                  </a:lnTo>
                  <a:lnTo>
                    <a:pt x="658661" y="1930400"/>
                  </a:lnTo>
                  <a:close/>
                </a:path>
                <a:path w="2077720" h="2222500">
                  <a:moveTo>
                    <a:pt x="680834" y="1930400"/>
                  </a:moveTo>
                  <a:lnTo>
                    <a:pt x="666746" y="1930400"/>
                  </a:lnTo>
                  <a:lnTo>
                    <a:pt x="666553" y="1917700"/>
                  </a:lnTo>
                  <a:lnTo>
                    <a:pt x="679869" y="1917700"/>
                  </a:lnTo>
                  <a:lnTo>
                    <a:pt x="680834" y="1930400"/>
                  </a:lnTo>
                  <a:close/>
                </a:path>
                <a:path w="2077720" h="2222500">
                  <a:moveTo>
                    <a:pt x="701435" y="1930400"/>
                  </a:moveTo>
                  <a:lnTo>
                    <a:pt x="680834" y="1930400"/>
                  </a:lnTo>
                  <a:lnTo>
                    <a:pt x="682662" y="1917700"/>
                  </a:lnTo>
                  <a:lnTo>
                    <a:pt x="700691" y="1917700"/>
                  </a:lnTo>
                  <a:lnTo>
                    <a:pt x="701435" y="1930400"/>
                  </a:lnTo>
                  <a:close/>
                </a:path>
                <a:path w="2077720" h="2222500">
                  <a:moveTo>
                    <a:pt x="736901" y="1930400"/>
                  </a:moveTo>
                  <a:lnTo>
                    <a:pt x="709305" y="1930400"/>
                  </a:lnTo>
                  <a:lnTo>
                    <a:pt x="709918" y="1917700"/>
                  </a:lnTo>
                  <a:lnTo>
                    <a:pt x="736549" y="1917700"/>
                  </a:lnTo>
                  <a:lnTo>
                    <a:pt x="736901" y="1930400"/>
                  </a:lnTo>
                  <a:close/>
                </a:path>
                <a:path w="2077720" h="2222500">
                  <a:moveTo>
                    <a:pt x="750988" y="1930400"/>
                  </a:moveTo>
                  <a:lnTo>
                    <a:pt x="741023" y="1930400"/>
                  </a:lnTo>
                  <a:lnTo>
                    <a:pt x="742255" y="1917700"/>
                  </a:lnTo>
                  <a:lnTo>
                    <a:pt x="750063" y="1917700"/>
                  </a:lnTo>
                  <a:lnTo>
                    <a:pt x="750988" y="1930400"/>
                  </a:lnTo>
                  <a:close/>
                </a:path>
                <a:path w="2077720" h="2222500">
                  <a:moveTo>
                    <a:pt x="797311" y="1930400"/>
                  </a:moveTo>
                  <a:lnTo>
                    <a:pt x="758217" y="1930400"/>
                  </a:lnTo>
                  <a:lnTo>
                    <a:pt x="758075" y="1917700"/>
                  </a:lnTo>
                  <a:lnTo>
                    <a:pt x="797482" y="1917700"/>
                  </a:lnTo>
                  <a:lnTo>
                    <a:pt x="797311" y="1930400"/>
                  </a:lnTo>
                  <a:close/>
                </a:path>
                <a:path w="2077720" h="2222500">
                  <a:moveTo>
                    <a:pt x="829155" y="1930400"/>
                  </a:moveTo>
                  <a:lnTo>
                    <a:pt x="807895" y="1930400"/>
                  </a:lnTo>
                  <a:lnTo>
                    <a:pt x="807736" y="1917700"/>
                  </a:lnTo>
                  <a:lnTo>
                    <a:pt x="828916" y="1917700"/>
                  </a:lnTo>
                  <a:lnTo>
                    <a:pt x="829155" y="1930400"/>
                  </a:lnTo>
                  <a:close/>
                </a:path>
                <a:path w="2077720" h="2222500">
                  <a:moveTo>
                    <a:pt x="851958" y="1930400"/>
                  </a:moveTo>
                  <a:lnTo>
                    <a:pt x="838257" y="1930400"/>
                  </a:lnTo>
                  <a:lnTo>
                    <a:pt x="839875" y="1917700"/>
                  </a:lnTo>
                  <a:lnTo>
                    <a:pt x="853582" y="1917700"/>
                  </a:lnTo>
                  <a:lnTo>
                    <a:pt x="851958" y="1930400"/>
                  </a:lnTo>
                  <a:close/>
                </a:path>
                <a:path w="2077720" h="2222500">
                  <a:moveTo>
                    <a:pt x="893795" y="1930400"/>
                  </a:moveTo>
                  <a:lnTo>
                    <a:pt x="857097" y="1930400"/>
                  </a:lnTo>
                  <a:lnTo>
                    <a:pt x="856308" y="1917700"/>
                  </a:lnTo>
                  <a:lnTo>
                    <a:pt x="895033" y="1917700"/>
                  </a:lnTo>
                  <a:lnTo>
                    <a:pt x="893795" y="1930400"/>
                  </a:lnTo>
                  <a:close/>
                </a:path>
                <a:path w="2077720" h="2222500">
                  <a:moveTo>
                    <a:pt x="918285" y="1930400"/>
                  </a:moveTo>
                  <a:lnTo>
                    <a:pt x="902171" y="1930400"/>
                  </a:lnTo>
                  <a:lnTo>
                    <a:pt x="901359" y="1917700"/>
                  </a:lnTo>
                  <a:lnTo>
                    <a:pt x="918382" y="1917700"/>
                  </a:lnTo>
                  <a:lnTo>
                    <a:pt x="918285" y="1930400"/>
                  </a:lnTo>
                  <a:close/>
                </a:path>
                <a:path w="2077720" h="2222500">
                  <a:moveTo>
                    <a:pt x="956914" y="1930400"/>
                  </a:moveTo>
                  <a:lnTo>
                    <a:pt x="937977" y="1930400"/>
                  </a:lnTo>
                  <a:lnTo>
                    <a:pt x="936972" y="1917700"/>
                  </a:lnTo>
                  <a:lnTo>
                    <a:pt x="956063" y="1917700"/>
                  </a:lnTo>
                  <a:lnTo>
                    <a:pt x="956937" y="1929917"/>
                  </a:lnTo>
                  <a:lnTo>
                    <a:pt x="956914" y="1930400"/>
                  </a:lnTo>
                  <a:close/>
                </a:path>
                <a:path w="2077720" h="2222500">
                  <a:moveTo>
                    <a:pt x="960838" y="1930400"/>
                  </a:moveTo>
                  <a:lnTo>
                    <a:pt x="956971" y="1930400"/>
                  </a:lnTo>
                  <a:lnTo>
                    <a:pt x="956937" y="1929917"/>
                  </a:lnTo>
                  <a:lnTo>
                    <a:pt x="957499" y="1917700"/>
                  </a:lnTo>
                  <a:lnTo>
                    <a:pt x="960986" y="1917700"/>
                  </a:lnTo>
                  <a:lnTo>
                    <a:pt x="960838" y="1930400"/>
                  </a:lnTo>
                  <a:close/>
                </a:path>
                <a:path w="2077720" h="2222500">
                  <a:moveTo>
                    <a:pt x="980093" y="1930400"/>
                  </a:moveTo>
                  <a:lnTo>
                    <a:pt x="965165" y="1930400"/>
                  </a:lnTo>
                  <a:lnTo>
                    <a:pt x="966658" y="1917700"/>
                  </a:lnTo>
                  <a:lnTo>
                    <a:pt x="978452" y="1917700"/>
                  </a:lnTo>
                  <a:lnTo>
                    <a:pt x="980093" y="1930400"/>
                  </a:lnTo>
                  <a:close/>
                </a:path>
                <a:path w="2077720" h="2222500">
                  <a:moveTo>
                    <a:pt x="992931" y="1930400"/>
                  </a:moveTo>
                  <a:lnTo>
                    <a:pt x="980093" y="1930400"/>
                  </a:lnTo>
                  <a:lnTo>
                    <a:pt x="981569" y="1917700"/>
                  </a:lnTo>
                  <a:lnTo>
                    <a:pt x="994680" y="1917700"/>
                  </a:lnTo>
                  <a:lnTo>
                    <a:pt x="992931" y="1930400"/>
                  </a:lnTo>
                  <a:close/>
                </a:path>
                <a:path w="2077720" h="2222500">
                  <a:moveTo>
                    <a:pt x="1001034" y="1930400"/>
                  </a:moveTo>
                  <a:lnTo>
                    <a:pt x="999524" y="1930400"/>
                  </a:lnTo>
                  <a:lnTo>
                    <a:pt x="998382" y="1917700"/>
                  </a:lnTo>
                  <a:lnTo>
                    <a:pt x="1000693" y="1917700"/>
                  </a:lnTo>
                  <a:lnTo>
                    <a:pt x="1001034" y="1930400"/>
                  </a:lnTo>
                  <a:close/>
                </a:path>
                <a:path w="2077720" h="2222500">
                  <a:moveTo>
                    <a:pt x="1013083" y="1930400"/>
                  </a:moveTo>
                  <a:lnTo>
                    <a:pt x="1003004" y="1930400"/>
                  </a:lnTo>
                  <a:lnTo>
                    <a:pt x="1003640" y="1917700"/>
                  </a:lnTo>
                  <a:lnTo>
                    <a:pt x="1012839" y="1917700"/>
                  </a:lnTo>
                  <a:lnTo>
                    <a:pt x="1013083" y="1930400"/>
                  </a:lnTo>
                  <a:close/>
                </a:path>
                <a:path w="2077720" h="2222500">
                  <a:moveTo>
                    <a:pt x="1034178" y="1930400"/>
                  </a:moveTo>
                  <a:lnTo>
                    <a:pt x="1017279" y="1930400"/>
                  </a:lnTo>
                  <a:lnTo>
                    <a:pt x="1019693" y="1917700"/>
                  </a:lnTo>
                  <a:lnTo>
                    <a:pt x="1034166" y="1917700"/>
                  </a:lnTo>
                  <a:lnTo>
                    <a:pt x="1034178" y="1930400"/>
                  </a:lnTo>
                  <a:close/>
                </a:path>
                <a:path w="2077720" h="2222500">
                  <a:moveTo>
                    <a:pt x="1036165" y="1930400"/>
                  </a:moveTo>
                  <a:lnTo>
                    <a:pt x="1034780" y="1930400"/>
                  </a:lnTo>
                  <a:lnTo>
                    <a:pt x="1034172" y="1917700"/>
                  </a:lnTo>
                  <a:lnTo>
                    <a:pt x="1038033" y="1917700"/>
                  </a:lnTo>
                  <a:lnTo>
                    <a:pt x="1036165" y="1930400"/>
                  </a:lnTo>
                  <a:close/>
                </a:path>
                <a:path w="2077720" h="2222500">
                  <a:moveTo>
                    <a:pt x="1051706" y="1930400"/>
                  </a:moveTo>
                  <a:lnTo>
                    <a:pt x="1047363" y="1930400"/>
                  </a:lnTo>
                  <a:lnTo>
                    <a:pt x="1047919" y="1917700"/>
                  </a:lnTo>
                  <a:lnTo>
                    <a:pt x="1052899" y="1917700"/>
                  </a:lnTo>
                  <a:lnTo>
                    <a:pt x="1051706" y="1930400"/>
                  </a:lnTo>
                  <a:close/>
                </a:path>
                <a:path w="2077720" h="2222500">
                  <a:moveTo>
                    <a:pt x="1102827" y="1930400"/>
                  </a:moveTo>
                  <a:lnTo>
                    <a:pt x="1053342" y="1930400"/>
                  </a:lnTo>
                  <a:lnTo>
                    <a:pt x="1052927" y="1917700"/>
                  </a:lnTo>
                  <a:lnTo>
                    <a:pt x="1102367" y="1917700"/>
                  </a:lnTo>
                  <a:lnTo>
                    <a:pt x="1102827" y="1930400"/>
                  </a:lnTo>
                  <a:close/>
                </a:path>
                <a:path w="2077720" h="2222500">
                  <a:moveTo>
                    <a:pt x="1109073" y="1930400"/>
                  </a:moveTo>
                  <a:lnTo>
                    <a:pt x="1103634" y="1930400"/>
                  </a:lnTo>
                  <a:lnTo>
                    <a:pt x="1103747" y="1917700"/>
                  </a:lnTo>
                  <a:lnTo>
                    <a:pt x="1109800" y="1917700"/>
                  </a:lnTo>
                  <a:lnTo>
                    <a:pt x="1109073" y="1930400"/>
                  </a:lnTo>
                  <a:close/>
                </a:path>
                <a:path w="2077720" h="2222500">
                  <a:moveTo>
                    <a:pt x="1135114" y="1930400"/>
                  </a:moveTo>
                  <a:lnTo>
                    <a:pt x="1115575" y="1930400"/>
                  </a:lnTo>
                  <a:lnTo>
                    <a:pt x="1116302" y="1917700"/>
                  </a:lnTo>
                  <a:lnTo>
                    <a:pt x="1135153" y="1917700"/>
                  </a:lnTo>
                  <a:lnTo>
                    <a:pt x="1135114" y="1930400"/>
                  </a:lnTo>
                  <a:close/>
                </a:path>
                <a:path w="2077720" h="2222500">
                  <a:moveTo>
                    <a:pt x="1144874" y="1930400"/>
                  </a:moveTo>
                  <a:lnTo>
                    <a:pt x="1138083" y="1930400"/>
                  </a:lnTo>
                  <a:lnTo>
                    <a:pt x="1138214" y="1917700"/>
                  </a:lnTo>
                  <a:lnTo>
                    <a:pt x="1144244" y="1917700"/>
                  </a:lnTo>
                  <a:lnTo>
                    <a:pt x="1144874" y="1930400"/>
                  </a:lnTo>
                  <a:close/>
                </a:path>
                <a:path w="2077720" h="2222500">
                  <a:moveTo>
                    <a:pt x="1179171" y="1930400"/>
                  </a:moveTo>
                  <a:lnTo>
                    <a:pt x="1144909" y="1930400"/>
                  </a:lnTo>
                  <a:lnTo>
                    <a:pt x="1145158" y="1917700"/>
                  </a:lnTo>
                  <a:lnTo>
                    <a:pt x="1177229" y="1917700"/>
                  </a:lnTo>
                  <a:lnTo>
                    <a:pt x="1179171" y="1930400"/>
                  </a:lnTo>
                  <a:close/>
                </a:path>
                <a:path w="2077720" h="2222500">
                  <a:moveTo>
                    <a:pt x="1214251" y="1930400"/>
                  </a:moveTo>
                  <a:lnTo>
                    <a:pt x="1184991" y="1930400"/>
                  </a:lnTo>
                  <a:lnTo>
                    <a:pt x="1186570" y="1917700"/>
                  </a:lnTo>
                  <a:lnTo>
                    <a:pt x="1214325" y="1917700"/>
                  </a:lnTo>
                  <a:lnTo>
                    <a:pt x="1214251" y="1930400"/>
                  </a:lnTo>
                  <a:close/>
                </a:path>
                <a:path w="2077720" h="2222500">
                  <a:moveTo>
                    <a:pt x="1237463" y="1930400"/>
                  </a:moveTo>
                  <a:lnTo>
                    <a:pt x="1230224" y="1930400"/>
                  </a:lnTo>
                  <a:lnTo>
                    <a:pt x="1228100" y="1917700"/>
                  </a:lnTo>
                  <a:lnTo>
                    <a:pt x="1237168" y="1917700"/>
                  </a:lnTo>
                  <a:lnTo>
                    <a:pt x="1237463" y="1930400"/>
                  </a:lnTo>
                  <a:close/>
                </a:path>
                <a:path w="2077720" h="2222500">
                  <a:moveTo>
                    <a:pt x="1246344" y="1930400"/>
                  </a:moveTo>
                  <a:lnTo>
                    <a:pt x="1241245" y="1930400"/>
                  </a:lnTo>
                  <a:lnTo>
                    <a:pt x="1242239" y="1917700"/>
                  </a:lnTo>
                  <a:lnTo>
                    <a:pt x="1245691" y="1917700"/>
                  </a:lnTo>
                  <a:lnTo>
                    <a:pt x="1246344" y="1930400"/>
                  </a:lnTo>
                  <a:close/>
                </a:path>
                <a:path w="2077720" h="2222500">
                  <a:moveTo>
                    <a:pt x="1279670" y="1930400"/>
                  </a:moveTo>
                  <a:lnTo>
                    <a:pt x="1251006" y="1930400"/>
                  </a:lnTo>
                  <a:lnTo>
                    <a:pt x="1252573" y="1917700"/>
                  </a:lnTo>
                  <a:lnTo>
                    <a:pt x="1280958" y="1917700"/>
                  </a:lnTo>
                  <a:lnTo>
                    <a:pt x="1279670" y="1930400"/>
                  </a:lnTo>
                  <a:close/>
                </a:path>
                <a:path w="2077720" h="2222500">
                  <a:moveTo>
                    <a:pt x="1288834" y="1930400"/>
                  </a:moveTo>
                  <a:lnTo>
                    <a:pt x="1287557" y="1917700"/>
                  </a:lnTo>
                  <a:lnTo>
                    <a:pt x="1290498" y="1917700"/>
                  </a:lnTo>
                  <a:lnTo>
                    <a:pt x="1288834" y="1930400"/>
                  </a:lnTo>
                  <a:close/>
                </a:path>
                <a:path w="2077720" h="2222500">
                  <a:moveTo>
                    <a:pt x="1297363" y="1930400"/>
                  </a:moveTo>
                  <a:lnTo>
                    <a:pt x="1295233" y="1930400"/>
                  </a:lnTo>
                  <a:lnTo>
                    <a:pt x="1295551" y="1917700"/>
                  </a:lnTo>
                  <a:lnTo>
                    <a:pt x="1297948" y="1917700"/>
                  </a:lnTo>
                  <a:lnTo>
                    <a:pt x="1297363" y="1930400"/>
                  </a:lnTo>
                  <a:close/>
                </a:path>
                <a:path w="2077720" h="2222500">
                  <a:moveTo>
                    <a:pt x="1364127" y="1930400"/>
                  </a:moveTo>
                  <a:lnTo>
                    <a:pt x="1311553" y="1930400"/>
                  </a:lnTo>
                  <a:lnTo>
                    <a:pt x="1314886" y="1917700"/>
                  </a:lnTo>
                  <a:lnTo>
                    <a:pt x="1363696" y="1917700"/>
                  </a:lnTo>
                  <a:lnTo>
                    <a:pt x="1364127" y="1930400"/>
                  </a:lnTo>
                  <a:close/>
                </a:path>
                <a:path w="2077720" h="2222500">
                  <a:moveTo>
                    <a:pt x="1368772" y="1930400"/>
                  </a:moveTo>
                  <a:lnTo>
                    <a:pt x="1366472" y="1930400"/>
                  </a:lnTo>
                  <a:lnTo>
                    <a:pt x="1366836" y="1917700"/>
                  </a:lnTo>
                  <a:lnTo>
                    <a:pt x="1368772" y="1930400"/>
                  </a:lnTo>
                  <a:close/>
                </a:path>
                <a:path w="2077720" h="2222500">
                  <a:moveTo>
                    <a:pt x="1382184" y="1930400"/>
                  </a:moveTo>
                  <a:lnTo>
                    <a:pt x="1376103" y="1930400"/>
                  </a:lnTo>
                  <a:lnTo>
                    <a:pt x="1376176" y="1917700"/>
                  </a:lnTo>
                  <a:lnTo>
                    <a:pt x="1382059" y="1917700"/>
                  </a:lnTo>
                  <a:lnTo>
                    <a:pt x="1382184" y="1930400"/>
                  </a:lnTo>
                  <a:close/>
                </a:path>
                <a:path w="2077720" h="2222500">
                  <a:moveTo>
                    <a:pt x="1402830" y="1930400"/>
                  </a:moveTo>
                  <a:lnTo>
                    <a:pt x="1392501" y="1930400"/>
                  </a:lnTo>
                  <a:lnTo>
                    <a:pt x="1391303" y="1917700"/>
                  </a:lnTo>
                  <a:lnTo>
                    <a:pt x="1403562" y="1917700"/>
                  </a:lnTo>
                  <a:lnTo>
                    <a:pt x="1402830" y="1930400"/>
                  </a:lnTo>
                  <a:close/>
                </a:path>
                <a:path w="2077720" h="2222500">
                  <a:moveTo>
                    <a:pt x="1428626" y="1930400"/>
                  </a:moveTo>
                  <a:lnTo>
                    <a:pt x="1411148" y="1930400"/>
                  </a:lnTo>
                  <a:lnTo>
                    <a:pt x="1412205" y="1917700"/>
                  </a:lnTo>
                  <a:lnTo>
                    <a:pt x="1431567" y="1917700"/>
                  </a:lnTo>
                  <a:lnTo>
                    <a:pt x="1428626" y="1930400"/>
                  </a:lnTo>
                  <a:close/>
                </a:path>
                <a:path w="2077720" h="2222500">
                  <a:moveTo>
                    <a:pt x="1469526" y="1930400"/>
                  </a:moveTo>
                  <a:lnTo>
                    <a:pt x="1434344" y="1930400"/>
                  </a:lnTo>
                  <a:lnTo>
                    <a:pt x="1431567" y="1917700"/>
                  </a:lnTo>
                  <a:lnTo>
                    <a:pt x="1468879" y="1917700"/>
                  </a:lnTo>
                  <a:lnTo>
                    <a:pt x="1469526" y="1930400"/>
                  </a:lnTo>
                  <a:close/>
                </a:path>
                <a:path w="2077720" h="2222500">
                  <a:moveTo>
                    <a:pt x="1494806" y="1930400"/>
                  </a:moveTo>
                  <a:lnTo>
                    <a:pt x="1474983" y="1930400"/>
                  </a:lnTo>
                  <a:lnTo>
                    <a:pt x="1475466" y="1917700"/>
                  </a:lnTo>
                  <a:lnTo>
                    <a:pt x="1495294" y="1917700"/>
                  </a:lnTo>
                  <a:lnTo>
                    <a:pt x="1494806" y="1930400"/>
                  </a:lnTo>
                  <a:close/>
                </a:path>
                <a:path w="2077720" h="2222500">
                  <a:moveTo>
                    <a:pt x="1502142" y="1930400"/>
                  </a:moveTo>
                  <a:lnTo>
                    <a:pt x="1499462" y="1930400"/>
                  </a:lnTo>
                  <a:lnTo>
                    <a:pt x="1500711" y="1917700"/>
                  </a:lnTo>
                  <a:lnTo>
                    <a:pt x="1502142" y="1930400"/>
                  </a:lnTo>
                  <a:close/>
                </a:path>
                <a:path w="2077720" h="2222500">
                  <a:moveTo>
                    <a:pt x="1560588" y="1930400"/>
                  </a:moveTo>
                  <a:lnTo>
                    <a:pt x="1504862" y="1930400"/>
                  </a:lnTo>
                  <a:lnTo>
                    <a:pt x="1503743" y="1917700"/>
                  </a:lnTo>
                  <a:lnTo>
                    <a:pt x="1557919" y="1917700"/>
                  </a:lnTo>
                  <a:lnTo>
                    <a:pt x="1560588" y="1930400"/>
                  </a:lnTo>
                  <a:close/>
                </a:path>
                <a:path w="2077720" h="2222500">
                  <a:moveTo>
                    <a:pt x="1569650" y="1930400"/>
                  </a:moveTo>
                  <a:lnTo>
                    <a:pt x="1567952" y="1930400"/>
                  </a:lnTo>
                  <a:lnTo>
                    <a:pt x="1568986" y="1917700"/>
                  </a:lnTo>
                  <a:lnTo>
                    <a:pt x="1569911" y="1917700"/>
                  </a:lnTo>
                  <a:lnTo>
                    <a:pt x="1569650" y="1930400"/>
                  </a:lnTo>
                  <a:close/>
                </a:path>
                <a:path w="2077720" h="2222500">
                  <a:moveTo>
                    <a:pt x="1596616" y="1930400"/>
                  </a:moveTo>
                  <a:lnTo>
                    <a:pt x="1573256" y="1930400"/>
                  </a:lnTo>
                  <a:lnTo>
                    <a:pt x="1573415" y="1917700"/>
                  </a:lnTo>
                  <a:lnTo>
                    <a:pt x="1594532" y="1917700"/>
                  </a:lnTo>
                  <a:lnTo>
                    <a:pt x="1596616" y="1930400"/>
                  </a:lnTo>
                  <a:close/>
                </a:path>
                <a:path w="2077720" h="2222500">
                  <a:moveTo>
                    <a:pt x="1624581" y="1930400"/>
                  </a:moveTo>
                  <a:lnTo>
                    <a:pt x="1596616" y="1930400"/>
                  </a:lnTo>
                  <a:lnTo>
                    <a:pt x="1598024" y="1917700"/>
                  </a:lnTo>
                  <a:lnTo>
                    <a:pt x="1616251" y="1917700"/>
                  </a:lnTo>
                  <a:lnTo>
                    <a:pt x="1624581" y="1930400"/>
                  </a:lnTo>
                  <a:close/>
                </a:path>
                <a:path w="2077720" h="2222500">
                  <a:moveTo>
                    <a:pt x="1636466" y="1930400"/>
                  </a:moveTo>
                  <a:lnTo>
                    <a:pt x="1629498" y="1930400"/>
                  </a:lnTo>
                  <a:lnTo>
                    <a:pt x="1629805" y="1917700"/>
                  </a:lnTo>
                  <a:lnTo>
                    <a:pt x="1637374" y="1917700"/>
                  </a:lnTo>
                  <a:lnTo>
                    <a:pt x="1636466" y="1930400"/>
                  </a:lnTo>
                  <a:close/>
                </a:path>
                <a:path w="2077720" h="2222500">
                  <a:moveTo>
                    <a:pt x="1640747" y="1930400"/>
                  </a:moveTo>
                  <a:lnTo>
                    <a:pt x="1639237" y="1930400"/>
                  </a:lnTo>
                  <a:lnTo>
                    <a:pt x="1637374" y="1917700"/>
                  </a:lnTo>
                  <a:lnTo>
                    <a:pt x="1641082" y="1917700"/>
                  </a:lnTo>
                  <a:lnTo>
                    <a:pt x="1640747" y="1930400"/>
                  </a:lnTo>
                  <a:close/>
                </a:path>
                <a:path w="2077720" h="2222500">
                  <a:moveTo>
                    <a:pt x="1682987" y="1930400"/>
                  </a:moveTo>
                  <a:lnTo>
                    <a:pt x="1652995" y="1930400"/>
                  </a:lnTo>
                  <a:lnTo>
                    <a:pt x="1653091" y="1917700"/>
                  </a:lnTo>
                  <a:lnTo>
                    <a:pt x="1683703" y="1917700"/>
                  </a:lnTo>
                  <a:lnTo>
                    <a:pt x="1682987" y="1930400"/>
                  </a:lnTo>
                  <a:close/>
                </a:path>
                <a:path w="2077720" h="2222500">
                  <a:moveTo>
                    <a:pt x="1691510" y="1930400"/>
                  </a:moveTo>
                  <a:lnTo>
                    <a:pt x="1685911" y="1930400"/>
                  </a:lnTo>
                  <a:lnTo>
                    <a:pt x="1685026" y="1917700"/>
                  </a:lnTo>
                  <a:lnTo>
                    <a:pt x="1694804" y="1917700"/>
                  </a:lnTo>
                  <a:lnTo>
                    <a:pt x="1691510" y="1930400"/>
                  </a:lnTo>
                  <a:close/>
                </a:path>
                <a:path w="2077720" h="2222500">
                  <a:moveTo>
                    <a:pt x="441055" y="1955800"/>
                  </a:moveTo>
                  <a:lnTo>
                    <a:pt x="434368" y="1943100"/>
                  </a:lnTo>
                  <a:lnTo>
                    <a:pt x="427721" y="1930400"/>
                  </a:lnTo>
                  <a:lnTo>
                    <a:pt x="433176" y="1930400"/>
                  </a:lnTo>
                  <a:lnTo>
                    <a:pt x="435760" y="1943100"/>
                  </a:lnTo>
                  <a:lnTo>
                    <a:pt x="441609" y="1943100"/>
                  </a:lnTo>
                  <a:lnTo>
                    <a:pt x="441055" y="1955800"/>
                  </a:lnTo>
                  <a:close/>
                </a:path>
                <a:path w="2077720" h="2222500">
                  <a:moveTo>
                    <a:pt x="524780" y="1943100"/>
                  </a:moveTo>
                  <a:lnTo>
                    <a:pt x="453204" y="1943100"/>
                  </a:lnTo>
                  <a:lnTo>
                    <a:pt x="449765" y="1930400"/>
                  </a:lnTo>
                  <a:lnTo>
                    <a:pt x="527647" y="1930400"/>
                  </a:lnTo>
                  <a:lnTo>
                    <a:pt x="524780" y="1943100"/>
                  </a:lnTo>
                  <a:close/>
                </a:path>
                <a:path w="2077720" h="2222500">
                  <a:moveTo>
                    <a:pt x="550917" y="1943100"/>
                  </a:moveTo>
                  <a:lnTo>
                    <a:pt x="537209" y="1943100"/>
                  </a:lnTo>
                  <a:lnTo>
                    <a:pt x="534245" y="1930400"/>
                  </a:lnTo>
                  <a:lnTo>
                    <a:pt x="549503" y="1930400"/>
                  </a:lnTo>
                  <a:lnTo>
                    <a:pt x="550917" y="1943100"/>
                  </a:lnTo>
                  <a:close/>
                </a:path>
                <a:path w="2077720" h="2222500">
                  <a:moveTo>
                    <a:pt x="570268" y="1943100"/>
                  </a:moveTo>
                  <a:lnTo>
                    <a:pt x="552330" y="1943100"/>
                  </a:lnTo>
                  <a:lnTo>
                    <a:pt x="553744" y="1930400"/>
                  </a:lnTo>
                  <a:lnTo>
                    <a:pt x="569518" y="1930400"/>
                  </a:lnTo>
                  <a:lnTo>
                    <a:pt x="570268" y="1943100"/>
                  </a:lnTo>
                  <a:close/>
                </a:path>
                <a:path w="2077720" h="2222500">
                  <a:moveTo>
                    <a:pt x="596053" y="1943100"/>
                  </a:moveTo>
                  <a:lnTo>
                    <a:pt x="572891" y="1943100"/>
                  </a:lnTo>
                  <a:lnTo>
                    <a:pt x="574595" y="1930400"/>
                  </a:lnTo>
                  <a:lnTo>
                    <a:pt x="602106" y="1930400"/>
                  </a:lnTo>
                  <a:lnTo>
                    <a:pt x="596053" y="1943100"/>
                  </a:lnTo>
                  <a:close/>
                </a:path>
                <a:path w="2077720" h="2222500">
                  <a:moveTo>
                    <a:pt x="646543" y="1943100"/>
                  </a:moveTo>
                  <a:lnTo>
                    <a:pt x="623541" y="1943100"/>
                  </a:lnTo>
                  <a:lnTo>
                    <a:pt x="624637" y="1930400"/>
                  </a:lnTo>
                  <a:lnTo>
                    <a:pt x="644925" y="1930400"/>
                  </a:lnTo>
                  <a:lnTo>
                    <a:pt x="646543" y="1943100"/>
                  </a:lnTo>
                  <a:close/>
                </a:path>
                <a:path w="2077720" h="2222500">
                  <a:moveTo>
                    <a:pt x="700594" y="1943100"/>
                  </a:moveTo>
                  <a:lnTo>
                    <a:pt x="656560" y="1943100"/>
                  </a:lnTo>
                  <a:lnTo>
                    <a:pt x="657792" y="1930400"/>
                  </a:lnTo>
                  <a:lnTo>
                    <a:pt x="705199" y="1930400"/>
                  </a:lnTo>
                  <a:lnTo>
                    <a:pt x="700594" y="1943100"/>
                  </a:lnTo>
                  <a:close/>
                </a:path>
                <a:path w="2077720" h="2222500">
                  <a:moveTo>
                    <a:pt x="725056" y="1943100"/>
                  </a:moveTo>
                  <a:lnTo>
                    <a:pt x="709049" y="1943100"/>
                  </a:lnTo>
                  <a:lnTo>
                    <a:pt x="708067" y="1930400"/>
                  </a:lnTo>
                  <a:lnTo>
                    <a:pt x="725470" y="1930400"/>
                  </a:lnTo>
                  <a:lnTo>
                    <a:pt x="725056" y="1943100"/>
                  </a:lnTo>
                  <a:close/>
                </a:path>
                <a:path w="2077720" h="2222500">
                  <a:moveTo>
                    <a:pt x="754282" y="1943100"/>
                  </a:moveTo>
                  <a:lnTo>
                    <a:pt x="733306" y="1943100"/>
                  </a:lnTo>
                  <a:lnTo>
                    <a:pt x="732034" y="1930400"/>
                  </a:lnTo>
                  <a:lnTo>
                    <a:pt x="755593" y="1930400"/>
                  </a:lnTo>
                  <a:lnTo>
                    <a:pt x="754282" y="1943100"/>
                  </a:lnTo>
                  <a:close/>
                </a:path>
                <a:path w="2077720" h="2222500">
                  <a:moveTo>
                    <a:pt x="780969" y="1943100"/>
                  </a:moveTo>
                  <a:lnTo>
                    <a:pt x="762685" y="1943100"/>
                  </a:lnTo>
                  <a:lnTo>
                    <a:pt x="762407" y="1930400"/>
                  </a:lnTo>
                  <a:lnTo>
                    <a:pt x="780373" y="1930400"/>
                  </a:lnTo>
                  <a:lnTo>
                    <a:pt x="780969" y="1943100"/>
                  </a:lnTo>
                  <a:close/>
                </a:path>
                <a:path w="2077720" h="2222500">
                  <a:moveTo>
                    <a:pt x="786290" y="1943100"/>
                  </a:moveTo>
                  <a:lnTo>
                    <a:pt x="783144" y="1943100"/>
                  </a:lnTo>
                  <a:lnTo>
                    <a:pt x="783888" y="1930400"/>
                  </a:lnTo>
                  <a:lnTo>
                    <a:pt x="786222" y="1930400"/>
                  </a:lnTo>
                  <a:lnTo>
                    <a:pt x="786290" y="1943100"/>
                  </a:lnTo>
                  <a:close/>
                </a:path>
                <a:path w="2077720" h="2222500">
                  <a:moveTo>
                    <a:pt x="837428" y="1943100"/>
                  </a:moveTo>
                  <a:lnTo>
                    <a:pt x="796437" y="1943100"/>
                  </a:lnTo>
                  <a:lnTo>
                    <a:pt x="798259" y="1930400"/>
                  </a:lnTo>
                  <a:lnTo>
                    <a:pt x="837910" y="1930400"/>
                  </a:lnTo>
                  <a:lnTo>
                    <a:pt x="837428" y="1943100"/>
                  </a:lnTo>
                  <a:close/>
                </a:path>
                <a:path w="2077720" h="2222500">
                  <a:moveTo>
                    <a:pt x="840999" y="1943100"/>
                  </a:moveTo>
                  <a:lnTo>
                    <a:pt x="840034" y="1930400"/>
                  </a:lnTo>
                  <a:lnTo>
                    <a:pt x="841346" y="1930400"/>
                  </a:lnTo>
                  <a:lnTo>
                    <a:pt x="840999" y="1943100"/>
                  </a:lnTo>
                  <a:close/>
                </a:path>
                <a:path w="2077720" h="2222500">
                  <a:moveTo>
                    <a:pt x="851589" y="1943100"/>
                  </a:moveTo>
                  <a:lnTo>
                    <a:pt x="849863" y="1943100"/>
                  </a:lnTo>
                  <a:lnTo>
                    <a:pt x="849891" y="1930400"/>
                  </a:lnTo>
                  <a:lnTo>
                    <a:pt x="850493" y="1930400"/>
                  </a:lnTo>
                  <a:lnTo>
                    <a:pt x="851558" y="1942310"/>
                  </a:lnTo>
                  <a:lnTo>
                    <a:pt x="851589" y="1943100"/>
                  </a:lnTo>
                  <a:close/>
                </a:path>
                <a:path w="2077720" h="2222500">
                  <a:moveTo>
                    <a:pt x="878447" y="1943100"/>
                  </a:moveTo>
                  <a:lnTo>
                    <a:pt x="851629" y="1943100"/>
                  </a:lnTo>
                  <a:lnTo>
                    <a:pt x="851633" y="1942310"/>
                  </a:lnTo>
                  <a:lnTo>
                    <a:pt x="852299" y="1930400"/>
                  </a:lnTo>
                  <a:lnTo>
                    <a:pt x="878430" y="1930400"/>
                  </a:lnTo>
                  <a:lnTo>
                    <a:pt x="878447" y="1943100"/>
                  </a:lnTo>
                  <a:close/>
                </a:path>
                <a:path w="2077720" h="2222500">
                  <a:moveTo>
                    <a:pt x="888299" y="1943100"/>
                  </a:moveTo>
                  <a:lnTo>
                    <a:pt x="885142" y="1943100"/>
                  </a:lnTo>
                  <a:lnTo>
                    <a:pt x="885534" y="1930400"/>
                  </a:lnTo>
                  <a:lnTo>
                    <a:pt x="887345" y="1930400"/>
                  </a:lnTo>
                  <a:lnTo>
                    <a:pt x="888299" y="1943100"/>
                  </a:lnTo>
                  <a:close/>
                </a:path>
                <a:path w="2077720" h="2222500">
                  <a:moveTo>
                    <a:pt x="894516" y="1943100"/>
                  </a:moveTo>
                  <a:lnTo>
                    <a:pt x="892643" y="1943100"/>
                  </a:lnTo>
                  <a:lnTo>
                    <a:pt x="893131" y="1930400"/>
                  </a:lnTo>
                  <a:lnTo>
                    <a:pt x="894516" y="1943100"/>
                  </a:lnTo>
                  <a:close/>
                </a:path>
                <a:path w="2077720" h="2222500">
                  <a:moveTo>
                    <a:pt x="922226" y="1943100"/>
                  </a:moveTo>
                  <a:lnTo>
                    <a:pt x="907974" y="1943100"/>
                  </a:lnTo>
                  <a:lnTo>
                    <a:pt x="909007" y="1930400"/>
                  </a:lnTo>
                  <a:lnTo>
                    <a:pt x="919234" y="1930400"/>
                  </a:lnTo>
                  <a:lnTo>
                    <a:pt x="922226" y="1943100"/>
                  </a:lnTo>
                  <a:close/>
                </a:path>
                <a:path w="2077720" h="2222500">
                  <a:moveTo>
                    <a:pt x="995214" y="1943100"/>
                  </a:moveTo>
                  <a:lnTo>
                    <a:pt x="932089" y="1943100"/>
                  </a:lnTo>
                  <a:lnTo>
                    <a:pt x="933259" y="1930400"/>
                  </a:lnTo>
                  <a:lnTo>
                    <a:pt x="992857" y="1930400"/>
                  </a:lnTo>
                  <a:lnTo>
                    <a:pt x="995214" y="1943100"/>
                  </a:lnTo>
                  <a:close/>
                </a:path>
                <a:path w="2077720" h="2222500">
                  <a:moveTo>
                    <a:pt x="1007473" y="1943100"/>
                  </a:moveTo>
                  <a:lnTo>
                    <a:pt x="1001579" y="1943100"/>
                  </a:lnTo>
                  <a:lnTo>
                    <a:pt x="1002056" y="1930400"/>
                  </a:lnTo>
                  <a:lnTo>
                    <a:pt x="1006741" y="1930400"/>
                  </a:lnTo>
                  <a:lnTo>
                    <a:pt x="1007473" y="1943100"/>
                  </a:lnTo>
                  <a:close/>
                </a:path>
                <a:path w="2077720" h="2222500">
                  <a:moveTo>
                    <a:pt x="1017069" y="1943100"/>
                  </a:moveTo>
                  <a:lnTo>
                    <a:pt x="1014264" y="1943100"/>
                  </a:lnTo>
                  <a:lnTo>
                    <a:pt x="1015269" y="1930400"/>
                  </a:lnTo>
                  <a:lnTo>
                    <a:pt x="1018245" y="1930400"/>
                  </a:lnTo>
                  <a:lnTo>
                    <a:pt x="1017069" y="1943100"/>
                  </a:lnTo>
                  <a:close/>
                </a:path>
                <a:path w="2077720" h="2222500">
                  <a:moveTo>
                    <a:pt x="1029039" y="1943100"/>
                  </a:moveTo>
                  <a:lnTo>
                    <a:pt x="1022623" y="1943100"/>
                  </a:lnTo>
                  <a:lnTo>
                    <a:pt x="1023185" y="1930400"/>
                  </a:lnTo>
                  <a:lnTo>
                    <a:pt x="1028250" y="1930400"/>
                  </a:lnTo>
                  <a:lnTo>
                    <a:pt x="1029039" y="1943100"/>
                  </a:lnTo>
                  <a:close/>
                </a:path>
                <a:path w="2077720" h="2222500">
                  <a:moveTo>
                    <a:pt x="1060190" y="1943100"/>
                  </a:moveTo>
                  <a:lnTo>
                    <a:pt x="1029181" y="1943100"/>
                  </a:lnTo>
                  <a:lnTo>
                    <a:pt x="1029522" y="1930400"/>
                  </a:lnTo>
                  <a:lnTo>
                    <a:pt x="1058878" y="1930400"/>
                  </a:lnTo>
                  <a:lnTo>
                    <a:pt x="1060190" y="1943100"/>
                  </a:lnTo>
                  <a:close/>
                </a:path>
                <a:path w="2077720" h="2222500">
                  <a:moveTo>
                    <a:pt x="1131820" y="1943100"/>
                  </a:moveTo>
                  <a:lnTo>
                    <a:pt x="1062325" y="1943100"/>
                  </a:lnTo>
                  <a:lnTo>
                    <a:pt x="1062983" y="1930400"/>
                  </a:lnTo>
                  <a:lnTo>
                    <a:pt x="1130429" y="1930400"/>
                  </a:lnTo>
                  <a:lnTo>
                    <a:pt x="1131820" y="1943100"/>
                  </a:lnTo>
                  <a:close/>
                </a:path>
                <a:path w="2077720" h="2222500">
                  <a:moveTo>
                    <a:pt x="1226113" y="1943100"/>
                  </a:moveTo>
                  <a:lnTo>
                    <a:pt x="1131820" y="1943100"/>
                  </a:lnTo>
                  <a:lnTo>
                    <a:pt x="1133779" y="1930400"/>
                  </a:lnTo>
                  <a:lnTo>
                    <a:pt x="1224125" y="1930400"/>
                  </a:lnTo>
                  <a:lnTo>
                    <a:pt x="1226113" y="1943100"/>
                  </a:lnTo>
                  <a:close/>
                </a:path>
                <a:path w="2077720" h="2222500">
                  <a:moveTo>
                    <a:pt x="1237412" y="1943100"/>
                  </a:moveTo>
                  <a:lnTo>
                    <a:pt x="1236197" y="1943100"/>
                  </a:lnTo>
                  <a:lnTo>
                    <a:pt x="1233983" y="1930400"/>
                  </a:lnTo>
                  <a:lnTo>
                    <a:pt x="1236850" y="1930400"/>
                  </a:lnTo>
                  <a:lnTo>
                    <a:pt x="1237412" y="1943100"/>
                  </a:lnTo>
                  <a:close/>
                </a:path>
                <a:path w="2077720" h="2222500">
                  <a:moveTo>
                    <a:pt x="1244408" y="1943100"/>
                  </a:moveTo>
                  <a:lnTo>
                    <a:pt x="1240581" y="1943100"/>
                  </a:lnTo>
                  <a:lnTo>
                    <a:pt x="1241410" y="1930400"/>
                  </a:lnTo>
                  <a:lnTo>
                    <a:pt x="1244328" y="1930400"/>
                  </a:lnTo>
                  <a:lnTo>
                    <a:pt x="1244408" y="1943100"/>
                  </a:lnTo>
                  <a:close/>
                </a:path>
                <a:path w="2077720" h="2222500">
                  <a:moveTo>
                    <a:pt x="1258166" y="1943100"/>
                  </a:moveTo>
                  <a:lnTo>
                    <a:pt x="1257922" y="1930400"/>
                  </a:lnTo>
                  <a:lnTo>
                    <a:pt x="1260290" y="1930400"/>
                  </a:lnTo>
                  <a:lnTo>
                    <a:pt x="1258166" y="1943100"/>
                  </a:lnTo>
                  <a:close/>
                </a:path>
                <a:path w="2077720" h="2222500">
                  <a:moveTo>
                    <a:pt x="1287903" y="1943100"/>
                  </a:moveTo>
                  <a:lnTo>
                    <a:pt x="1263964" y="1943100"/>
                  </a:lnTo>
                  <a:lnTo>
                    <a:pt x="1262408" y="1930400"/>
                  </a:lnTo>
                  <a:lnTo>
                    <a:pt x="1289816" y="1930400"/>
                  </a:lnTo>
                  <a:lnTo>
                    <a:pt x="1287903" y="1943100"/>
                  </a:lnTo>
                  <a:close/>
                </a:path>
                <a:path w="2077720" h="2222500">
                  <a:moveTo>
                    <a:pt x="1318037" y="1943100"/>
                  </a:moveTo>
                  <a:lnTo>
                    <a:pt x="1296545" y="1943100"/>
                  </a:lnTo>
                  <a:lnTo>
                    <a:pt x="1295676" y="1930400"/>
                  </a:lnTo>
                  <a:lnTo>
                    <a:pt x="1317611" y="1930400"/>
                  </a:lnTo>
                  <a:lnTo>
                    <a:pt x="1318037" y="1943100"/>
                  </a:lnTo>
                  <a:close/>
                </a:path>
                <a:path w="2077720" h="2222500">
                  <a:moveTo>
                    <a:pt x="1325532" y="1943100"/>
                  </a:moveTo>
                  <a:lnTo>
                    <a:pt x="1324755" y="1943100"/>
                  </a:lnTo>
                  <a:lnTo>
                    <a:pt x="1325390" y="1930400"/>
                  </a:lnTo>
                  <a:lnTo>
                    <a:pt x="1325532" y="1943100"/>
                  </a:lnTo>
                  <a:close/>
                </a:path>
                <a:path w="2077720" h="2222500">
                  <a:moveTo>
                    <a:pt x="1351669" y="1943100"/>
                  </a:moveTo>
                  <a:lnTo>
                    <a:pt x="1331358" y="1943100"/>
                  </a:lnTo>
                  <a:lnTo>
                    <a:pt x="1330223" y="1930400"/>
                  </a:lnTo>
                  <a:lnTo>
                    <a:pt x="1350999" y="1930400"/>
                  </a:lnTo>
                  <a:lnTo>
                    <a:pt x="1351669" y="1943100"/>
                  </a:lnTo>
                  <a:close/>
                </a:path>
                <a:path w="2077720" h="2222500">
                  <a:moveTo>
                    <a:pt x="1363724" y="1943100"/>
                  </a:moveTo>
                  <a:lnTo>
                    <a:pt x="1356166" y="1943100"/>
                  </a:lnTo>
                  <a:lnTo>
                    <a:pt x="1356354" y="1930400"/>
                  </a:lnTo>
                  <a:lnTo>
                    <a:pt x="1365229" y="1930400"/>
                  </a:lnTo>
                  <a:lnTo>
                    <a:pt x="1363724" y="1943100"/>
                  </a:lnTo>
                  <a:close/>
                </a:path>
                <a:path w="2077720" h="2222500">
                  <a:moveTo>
                    <a:pt x="1381718" y="1943100"/>
                  </a:moveTo>
                  <a:lnTo>
                    <a:pt x="1365479" y="1943100"/>
                  </a:lnTo>
                  <a:lnTo>
                    <a:pt x="1365274" y="1930400"/>
                  </a:lnTo>
                  <a:lnTo>
                    <a:pt x="1383745" y="1930400"/>
                  </a:lnTo>
                  <a:lnTo>
                    <a:pt x="1381718" y="1943100"/>
                  </a:lnTo>
                  <a:close/>
                </a:path>
                <a:path w="2077720" h="2222500">
                  <a:moveTo>
                    <a:pt x="1395193" y="1943100"/>
                  </a:moveTo>
                  <a:lnTo>
                    <a:pt x="1384665" y="1943100"/>
                  </a:lnTo>
                  <a:lnTo>
                    <a:pt x="1385852" y="1930400"/>
                  </a:lnTo>
                  <a:lnTo>
                    <a:pt x="1394012" y="1930400"/>
                  </a:lnTo>
                  <a:lnTo>
                    <a:pt x="1395193" y="1943100"/>
                  </a:lnTo>
                  <a:close/>
                </a:path>
                <a:path w="2077720" h="2222500">
                  <a:moveTo>
                    <a:pt x="1400082" y="1943100"/>
                  </a:moveTo>
                  <a:lnTo>
                    <a:pt x="1395533" y="1943100"/>
                  </a:lnTo>
                  <a:lnTo>
                    <a:pt x="1397515" y="1930400"/>
                  </a:lnTo>
                  <a:lnTo>
                    <a:pt x="1399139" y="1930400"/>
                  </a:lnTo>
                  <a:lnTo>
                    <a:pt x="1400082" y="1942310"/>
                  </a:lnTo>
                  <a:lnTo>
                    <a:pt x="1400082" y="1943100"/>
                  </a:lnTo>
                  <a:close/>
                </a:path>
                <a:path w="2077720" h="2222500">
                  <a:moveTo>
                    <a:pt x="1411120" y="1943100"/>
                  </a:moveTo>
                  <a:lnTo>
                    <a:pt x="1400144" y="1943100"/>
                  </a:lnTo>
                  <a:lnTo>
                    <a:pt x="1400082" y="1930400"/>
                  </a:lnTo>
                  <a:lnTo>
                    <a:pt x="1408406" y="1930400"/>
                  </a:lnTo>
                  <a:lnTo>
                    <a:pt x="1411120" y="1943100"/>
                  </a:lnTo>
                  <a:close/>
                </a:path>
                <a:path w="2077720" h="2222500">
                  <a:moveTo>
                    <a:pt x="1429103" y="1943100"/>
                  </a:moveTo>
                  <a:lnTo>
                    <a:pt x="1415169" y="1943100"/>
                  </a:lnTo>
                  <a:lnTo>
                    <a:pt x="1412227" y="1930400"/>
                  </a:lnTo>
                  <a:lnTo>
                    <a:pt x="1425321" y="1930400"/>
                  </a:lnTo>
                  <a:lnTo>
                    <a:pt x="1429103" y="1943100"/>
                  </a:lnTo>
                  <a:close/>
                </a:path>
                <a:path w="2077720" h="2222500">
                  <a:moveTo>
                    <a:pt x="1484091" y="1943100"/>
                  </a:moveTo>
                  <a:lnTo>
                    <a:pt x="1431039" y="1943100"/>
                  </a:lnTo>
                  <a:lnTo>
                    <a:pt x="1431794" y="1930400"/>
                  </a:lnTo>
                  <a:lnTo>
                    <a:pt x="1482955" y="1930400"/>
                  </a:lnTo>
                  <a:lnTo>
                    <a:pt x="1484091" y="1943100"/>
                  </a:lnTo>
                  <a:close/>
                </a:path>
                <a:path w="2077720" h="2222500">
                  <a:moveTo>
                    <a:pt x="1489826" y="1943100"/>
                  </a:moveTo>
                  <a:lnTo>
                    <a:pt x="1484091" y="1943100"/>
                  </a:lnTo>
                  <a:lnTo>
                    <a:pt x="1485737" y="1930400"/>
                  </a:lnTo>
                  <a:lnTo>
                    <a:pt x="1489956" y="1930400"/>
                  </a:lnTo>
                  <a:lnTo>
                    <a:pt x="1489826" y="1943100"/>
                  </a:lnTo>
                  <a:close/>
                </a:path>
                <a:path w="2077720" h="2222500">
                  <a:moveTo>
                    <a:pt x="1500393" y="1943100"/>
                  </a:moveTo>
                  <a:lnTo>
                    <a:pt x="1493017" y="1943100"/>
                  </a:lnTo>
                  <a:lnTo>
                    <a:pt x="1492160" y="1930400"/>
                  </a:lnTo>
                  <a:lnTo>
                    <a:pt x="1500081" y="1930400"/>
                  </a:lnTo>
                  <a:lnTo>
                    <a:pt x="1500393" y="1943100"/>
                  </a:lnTo>
                  <a:close/>
                </a:path>
                <a:path w="2077720" h="2222500">
                  <a:moveTo>
                    <a:pt x="1517320" y="1943100"/>
                  </a:moveTo>
                  <a:lnTo>
                    <a:pt x="1502721" y="1943100"/>
                  </a:lnTo>
                  <a:lnTo>
                    <a:pt x="1503527" y="1930400"/>
                  </a:lnTo>
                  <a:lnTo>
                    <a:pt x="1518041" y="1930400"/>
                  </a:lnTo>
                  <a:lnTo>
                    <a:pt x="1517320" y="1943100"/>
                  </a:lnTo>
                  <a:close/>
                </a:path>
                <a:path w="2077720" h="2222500">
                  <a:moveTo>
                    <a:pt x="1580195" y="1943100"/>
                  </a:moveTo>
                  <a:lnTo>
                    <a:pt x="1529647" y="1943100"/>
                  </a:lnTo>
                  <a:lnTo>
                    <a:pt x="1529448" y="1930400"/>
                  </a:lnTo>
                  <a:lnTo>
                    <a:pt x="1581143" y="1930400"/>
                  </a:lnTo>
                  <a:lnTo>
                    <a:pt x="1580195" y="1943100"/>
                  </a:lnTo>
                  <a:close/>
                </a:path>
                <a:path w="2077720" h="2222500">
                  <a:moveTo>
                    <a:pt x="1675231" y="1943100"/>
                  </a:moveTo>
                  <a:lnTo>
                    <a:pt x="1586338" y="1943100"/>
                  </a:lnTo>
                  <a:lnTo>
                    <a:pt x="1586929" y="1930400"/>
                  </a:lnTo>
                  <a:lnTo>
                    <a:pt x="1686587" y="1930400"/>
                  </a:lnTo>
                  <a:lnTo>
                    <a:pt x="1675231" y="1943100"/>
                  </a:lnTo>
                  <a:close/>
                </a:path>
                <a:path w="2077720" h="2222500">
                  <a:moveTo>
                    <a:pt x="491994" y="1955800"/>
                  </a:moveTo>
                  <a:lnTo>
                    <a:pt x="455386" y="1955800"/>
                  </a:lnTo>
                  <a:lnTo>
                    <a:pt x="456488" y="1943100"/>
                  </a:lnTo>
                  <a:lnTo>
                    <a:pt x="493050" y="1943100"/>
                  </a:lnTo>
                  <a:lnTo>
                    <a:pt x="491994" y="1955800"/>
                  </a:lnTo>
                  <a:close/>
                </a:path>
                <a:path w="2077720" h="2222500">
                  <a:moveTo>
                    <a:pt x="529805" y="1955800"/>
                  </a:moveTo>
                  <a:lnTo>
                    <a:pt x="516444" y="1955800"/>
                  </a:lnTo>
                  <a:lnTo>
                    <a:pt x="515404" y="1943100"/>
                  </a:lnTo>
                  <a:lnTo>
                    <a:pt x="532854" y="1943100"/>
                  </a:lnTo>
                  <a:lnTo>
                    <a:pt x="529805" y="1955800"/>
                  </a:lnTo>
                  <a:close/>
                </a:path>
                <a:path w="2077720" h="2222500">
                  <a:moveTo>
                    <a:pt x="570421" y="1955800"/>
                  </a:moveTo>
                  <a:lnTo>
                    <a:pt x="534654" y="1955800"/>
                  </a:lnTo>
                  <a:lnTo>
                    <a:pt x="532854" y="1943100"/>
                  </a:lnTo>
                  <a:lnTo>
                    <a:pt x="570433" y="1943100"/>
                  </a:lnTo>
                  <a:lnTo>
                    <a:pt x="570421" y="1955800"/>
                  </a:lnTo>
                  <a:close/>
                </a:path>
                <a:path w="2077720" h="2222500">
                  <a:moveTo>
                    <a:pt x="585196" y="1955800"/>
                  </a:moveTo>
                  <a:lnTo>
                    <a:pt x="575861" y="1955800"/>
                  </a:lnTo>
                  <a:lnTo>
                    <a:pt x="575469" y="1943100"/>
                  </a:lnTo>
                  <a:lnTo>
                    <a:pt x="585894" y="1943100"/>
                  </a:lnTo>
                  <a:lnTo>
                    <a:pt x="585196" y="1955800"/>
                  </a:lnTo>
                  <a:close/>
                </a:path>
                <a:path w="2077720" h="2222500">
                  <a:moveTo>
                    <a:pt x="619180" y="1955800"/>
                  </a:moveTo>
                  <a:lnTo>
                    <a:pt x="589557" y="1955800"/>
                  </a:lnTo>
                  <a:lnTo>
                    <a:pt x="589176" y="1943100"/>
                  </a:lnTo>
                  <a:lnTo>
                    <a:pt x="619169" y="1943100"/>
                  </a:lnTo>
                  <a:lnTo>
                    <a:pt x="619180" y="1955800"/>
                  </a:lnTo>
                  <a:close/>
                </a:path>
                <a:path w="2077720" h="2222500">
                  <a:moveTo>
                    <a:pt x="639832" y="1955800"/>
                  </a:moveTo>
                  <a:lnTo>
                    <a:pt x="631729" y="1955800"/>
                  </a:lnTo>
                  <a:lnTo>
                    <a:pt x="632626" y="1943100"/>
                  </a:lnTo>
                  <a:lnTo>
                    <a:pt x="638838" y="1943100"/>
                  </a:lnTo>
                  <a:lnTo>
                    <a:pt x="639832" y="1955800"/>
                  </a:lnTo>
                  <a:close/>
                </a:path>
                <a:path w="2077720" h="2222500">
                  <a:moveTo>
                    <a:pt x="680794" y="1955800"/>
                  </a:moveTo>
                  <a:lnTo>
                    <a:pt x="641564" y="1955800"/>
                  </a:lnTo>
                  <a:lnTo>
                    <a:pt x="646776" y="1943100"/>
                  </a:lnTo>
                  <a:lnTo>
                    <a:pt x="680158" y="1943100"/>
                  </a:lnTo>
                  <a:lnTo>
                    <a:pt x="680794" y="1955800"/>
                  </a:lnTo>
                  <a:close/>
                </a:path>
                <a:path w="2077720" h="2222500">
                  <a:moveTo>
                    <a:pt x="693883" y="1955800"/>
                  </a:moveTo>
                  <a:lnTo>
                    <a:pt x="685416" y="1955800"/>
                  </a:lnTo>
                  <a:lnTo>
                    <a:pt x="685831" y="1943100"/>
                  </a:lnTo>
                  <a:lnTo>
                    <a:pt x="692508" y="1943100"/>
                  </a:lnTo>
                  <a:lnTo>
                    <a:pt x="693883" y="1955800"/>
                  </a:lnTo>
                  <a:close/>
                </a:path>
                <a:path w="2077720" h="2222500">
                  <a:moveTo>
                    <a:pt x="700935" y="1955800"/>
                  </a:moveTo>
                  <a:lnTo>
                    <a:pt x="700168" y="1955800"/>
                  </a:lnTo>
                  <a:lnTo>
                    <a:pt x="701020" y="1943100"/>
                  </a:lnTo>
                  <a:lnTo>
                    <a:pt x="700935" y="1955800"/>
                  </a:lnTo>
                  <a:close/>
                </a:path>
                <a:path w="2077720" h="2222500">
                  <a:moveTo>
                    <a:pt x="731205" y="1955800"/>
                  </a:moveTo>
                  <a:lnTo>
                    <a:pt x="706312" y="1955800"/>
                  </a:lnTo>
                  <a:lnTo>
                    <a:pt x="705477" y="1943100"/>
                  </a:lnTo>
                  <a:lnTo>
                    <a:pt x="731421" y="1943100"/>
                  </a:lnTo>
                  <a:lnTo>
                    <a:pt x="731205" y="1955800"/>
                  </a:lnTo>
                  <a:close/>
                </a:path>
                <a:path w="2077720" h="2222500">
                  <a:moveTo>
                    <a:pt x="743096" y="1955800"/>
                  </a:moveTo>
                  <a:lnTo>
                    <a:pt x="738190" y="1955800"/>
                  </a:lnTo>
                  <a:lnTo>
                    <a:pt x="737832" y="1943100"/>
                  </a:lnTo>
                  <a:lnTo>
                    <a:pt x="742704" y="1943100"/>
                  </a:lnTo>
                  <a:lnTo>
                    <a:pt x="743096" y="1955800"/>
                  </a:lnTo>
                  <a:close/>
                </a:path>
                <a:path w="2077720" h="2222500">
                  <a:moveTo>
                    <a:pt x="746230" y="1955800"/>
                  </a:moveTo>
                  <a:lnTo>
                    <a:pt x="745520" y="1955800"/>
                  </a:lnTo>
                  <a:lnTo>
                    <a:pt x="744311" y="1943100"/>
                  </a:lnTo>
                  <a:lnTo>
                    <a:pt x="746338" y="1943100"/>
                  </a:lnTo>
                  <a:lnTo>
                    <a:pt x="746230" y="1955800"/>
                  </a:lnTo>
                  <a:close/>
                </a:path>
                <a:path w="2077720" h="2222500">
                  <a:moveTo>
                    <a:pt x="814777" y="1955800"/>
                  </a:moveTo>
                  <a:lnTo>
                    <a:pt x="762907" y="1955800"/>
                  </a:lnTo>
                  <a:lnTo>
                    <a:pt x="762731" y="1943100"/>
                  </a:lnTo>
                  <a:lnTo>
                    <a:pt x="816032" y="1943100"/>
                  </a:lnTo>
                  <a:lnTo>
                    <a:pt x="814777" y="1955800"/>
                  </a:lnTo>
                  <a:close/>
                </a:path>
                <a:path w="2077720" h="2222500">
                  <a:moveTo>
                    <a:pt x="863343" y="1955800"/>
                  </a:moveTo>
                  <a:lnTo>
                    <a:pt x="821847" y="1955800"/>
                  </a:lnTo>
                  <a:lnTo>
                    <a:pt x="820109" y="1943100"/>
                  </a:lnTo>
                  <a:lnTo>
                    <a:pt x="861202" y="1943100"/>
                  </a:lnTo>
                  <a:lnTo>
                    <a:pt x="863343" y="1955800"/>
                  </a:lnTo>
                  <a:close/>
                </a:path>
                <a:path w="2077720" h="2222500">
                  <a:moveTo>
                    <a:pt x="950657" y="1955800"/>
                  </a:moveTo>
                  <a:lnTo>
                    <a:pt x="881144" y="1955800"/>
                  </a:lnTo>
                  <a:lnTo>
                    <a:pt x="880293" y="1943100"/>
                  </a:lnTo>
                  <a:lnTo>
                    <a:pt x="949112" y="1943100"/>
                  </a:lnTo>
                  <a:lnTo>
                    <a:pt x="950633" y="1955335"/>
                  </a:lnTo>
                  <a:lnTo>
                    <a:pt x="950657" y="1955800"/>
                  </a:lnTo>
                  <a:close/>
                </a:path>
                <a:path w="2077720" h="2222500">
                  <a:moveTo>
                    <a:pt x="954336" y="1955800"/>
                  </a:moveTo>
                  <a:lnTo>
                    <a:pt x="950691" y="1955800"/>
                  </a:lnTo>
                  <a:lnTo>
                    <a:pt x="950689" y="1955335"/>
                  </a:lnTo>
                  <a:lnTo>
                    <a:pt x="951520" y="1943100"/>
                  </a:lnTo>
                  <a:lnTo>
                    <a:pt x="955358" y="1943100"/>
                  </a:lnTo>
                  <a:lnTo>
                    <a:pt x="954336" y="1955800"/>
                  </a:lnTo>
                  <a:close/>
                </a:path>
                <a:path w="2077720" h="2222500">
                  <a:moveTo>
                    <a:pt x="968646" y="1955800"/>
                  </a:moveTo>
                  <a:lnTo>
                    <a:pt x="960492" y="1955800"/>
                  </a:lnTo>
                  <a:lnTo>
                    <a:pt x="959725" y="1943100"/>
                  </a:lnTo>
                  <a:lnTo>
                    <a:pt x="967816" y="1943100"/>
                  </a:lnTo>
                  <a:lnTo>
                    <a:pt x="968646" y="1955800"/>
                  </a:lnTo>
                  <a:close/>
                </a:path>
                <a:path w="2077720" h="2222500">
                  <a:moveTo>
                    <a:pt x="973881" y="1955800"/>
                  </a:moveTo>
                  <a:lnTo>
                    <a:pt x="973080" y="1955800"/>
                  </a:lnTo>
                  <a:lnTo>
                    <a:pt x="973551" y="1943100"/>
                  </a:lnTo>
                  <a:lnTo>
                    <a:pt x="974369" y="1943100"/>
                  </a:lnTo>
                  <a:lnTo>
                    <a:pt x="973881" y="1955800"/>
                  </a:lnTo>
                  <a:close/>
                </a:path>
                <a:path w="2077720" h="2222500">
                  <a:moveTo>
                    <a:pt x="1063858" y="1955800"/>
                  </a:moveTo>
                  <a:lnTo>
                    <a:pt x="980036" y="1955800"/>
                  </a:lnTo>
                  <a:lnTo>
                    <a:pt x="979355" y="1943100"/>
                  </a:lnTo>
                  <a:lnTo>
                    <a:pt x="1061087" y="1943100"/>
                  </a:lnTo>
                  <a:lnTo>
                    <a:pt x="1063858" y="1955800"/>
                  </a:lnTo>
                  <a:close/>
                </a:path>
                <a:path w="2077720" h="2222500">
                  <a:moveTo>
                    <a:pt x="1100124" y="1955800"/>
                  </a:moveTo>
                  <a:lnTo>
                    <a:pt x="1063858" y="1955800"/>
                  </a:lnTo>
                  <a:lnTo>
                    <a:pt x="1065976" y="1943100"/>
                  </a:lnTo>
                  <a:lnTo>
                    <a:pt x="1099256" y="1943100"/>
                  </a:lnTo>
                  <a:lnTo>
                    <a:pt x="1100124" y="1955800"/>
                  </a:lnTo>
                  <a:close/>
                </a:path>
                <a:path w="2077720" h="2222500">
                  <a:moveTo>
                    <a:pt x="1110533" y="1955800"/>
                  </a:moveTo>
                  <a:lnTo>
                    <a:pt x="1105087" y="1955800"/>
                  </a:lnTo>
                  <a:lnTo>
                    <a:pt x="1105916" y="1943100"/>
                  </a:lnTo>
                  <a:lnTo>
                    <a:pt x="1110595" y="1943100"/>
                  </a:lnTo>
                  <a:lnTo>
                    <a:pt x="1110533" y="1955800"/>
                  </a:lnTo>
                  <a:close/>
                </a:path>
                <a:path w="2077720" h="2222500">
                  <a:moveTo>
                    <a:pt x="1120725" y="1955800"/>
                  </a:moveTo>
                  <a:lnTo>
                    <a:pt x="1115081" y="1955800"/>
                  </a:lnTo>
                  <a:lnTo>
                    <a:pt x="1113888" y="1943100"/>
                  </a:lnTo>
                  <a:lnTo>
                    <a:pt x="1121702" y="1943100"/>
                  </a:lnTo>
                  <a:lnTo>
                    <a:pt x="1120725" y="1955800"/>
                  </a:lnTo>
                  <a:close/>
                </a:path>
                <a:path w="2077720" h="2222500">
                  <a:moveTo>
                    <a:pt x="1162988" y="1955800"/>
                  </a:moveTo>
                  <a:lnTo>
                    <a:pt x="1124444" y="1955800"/>
                  </a:lnTo>
                  <a:lnTo>
                    <a:pt x="1124427" y="1943100"/>
                  </a:lnTo>
                  <a:lnTo>
                    <a:pt x="1162960" y="1943100"/>
                  </a:lnTo>
                  <a:lnTo>
                    <a:pt x="1162988" y="1955800"/>
                  </a:lnTo>
                  <a:close/>
                </a:path>
                <a:path w="2077720" h="2222500">
                  <a:moveTo>
                    <a:pt x="1174015" y="1955800"/>
                  </a:moveTo>
                  <a:lnTo>
                    <a:pt x="1169955" y="1955800"/>
                  </a:lnTo>
                  <a:lnTo>
                    <a:pt x="1171511" y="1943100"/>
                  </a:lnTo>
                  <a:lnTo>
                    <a:pt x="1173992" y="1943100"/>
                  </a:lnTo>
                  <a:lnTo>
                    <a:pt x="1174015" y="1955800"/>
                  </a:lnTo>
                  <a:close/>
                </a:path>
                <a:path w="2077720" h="2222500">
                  <a:moveTo>
                    <a:pt x="1235976" y="1955800"/>
                  </a:moveTo>
                  <a:lnTo>
                    <a:pt x="1174015" y="1955800"/>
                  </a:lnTo>
                  <a:lnTo>
                    <a:pt x="1174100" y="1943100"/>
                  </a:lnTo>
                  <a:lnTo>
                    <a:pt x="1237248" y="1943100"/>
                  </a:lnTo>
                  <a:lnTo>
                    <a:pt x="1235976" y="1955800"/>
                  </a:lnTo>
                  <a:close/>
                </a:path>
                <a:path w="2077720" h="2222500">
                  <a:moveTo>
                    <a:pt x="1254237" y="1955800"/>
                  </a:moveTo>
                  <a:lnTo>
                    <a:pt x="1241574" y="1955800"/>
                  </a:lnTo>
                  <a:lnTo>
                    <a:pt x="1241058" y="1943100"/>
                  </a:lnTo>
                  <a:lnTo>
                    <a:pt x="1253175" y="1943100"/>
                  </a:lnTo>
                  <a:lnTo>
                    <a:pt x="1254237" y="1955800"/>
                  </a:lnTo>
                  <a:close/>
                </a:path>
                <a:path w="2077720" h="2222500">
                  <a:moveTo>
                    <a:pt x="1273787" y="1955800"/>
                  </a:moveTo>
                  <a:lnTo>
                    <a:pt x="1263680" y="1955800"/>
                  </a:lnTo>
                  <a:lnTo>
                    <a:pt x="1264821" y="1943100"/>
                  </a:lnTo>
                  <a:lnTo>
                    <a:pt x="1272197" y="1943100"/>
                  </a:lnTo>
                  <a:lnTo>
                    <a:pt x="1273787" y="1955800"/>
                  </a:lnTo>
                  <a:close/>
                </a:path>
                <a:path w="2077720" h="2222500">
                  <a:moveTo>
                    <a:pt x="1281680" y="1955800"/>
                  </a:moveTo>
                  <a:lnTo>
                    <a:pt x="1273787" y="1955800"/>
                  </a:lnTo>
                  <a:lnTo>
                    <a:pt x="1276359" y="1943100"/>
                  </a:lnTo>
                  <a:lnTo>
                    <a:pt x="1280737" y="1943100"/>
                  </a:lnTo>
                  <a:lnTo>
                    <a:pt x="1281680" y="1955800"/>
                  </a:lnTo>
                  <a:close/>
                </a:path>
                <a:path w="2077720" h="2222500">
                  <a:moveTo>
                    <a:pt x="1291276" y="1955800"/>
                  </a:moveTo>
                  <a:lnTo>
                    <a:pt x="1285916" y="1955800"/>
                  </a:lnTo>
                  <a:lnTo>
                    <a:pt x="1287102" y="1943100"/>
                  </a:lnTo>
                  <a:lnTo>
                    <a:pt x="1290027" y="1943100"/>
                  </a:lnTo>
                  <a:lnTo>
                    <a:pt x="1291276" y="1955800"/>
                  </a:lnTo>
                  <a:close/>
                </a:path>
                <a:path w="2077720" h="2222500">
                  <a:moveTo>
                    <a:pt x="1303643" y="1955800"/>
                  </a:moveTo>
                  <a:lnTo>
                    <a:pt x="1297368" y="1955800"/>
                  </a:lnTo>
                  <a:lnTo>
                    <a:pt x="1297278" y="1943100"/>
                  </a:lnTo>
                  <a:lnTo>
                    <a:pt x="1305937" y="1943100"/>
                  </a:lnTo>
                  <a:lnTo>
                    <a:pt x="1303643" y="1955800"/>
                  </a:lnTo>
                  <a:close/>
                </a:path>
                <a:path w="2077720" h="2222500">
                  <a:moveTo>
                    <a:pt x="1315607" y="1955800"/>
                  </a:moveTo>
                  <a:lnTo>
                    <a:pt x="1312427" y="1955800"/>
                  </a:lnTo>
                  <a:lnTo>
                    <a:pt x="1311729" y="1943100"/>
                  </a:lnTo>
                  <a:lnTo>
                    <a:pt x="1314801" y="1943100"/>
                  </a:lnTo>
                  <a:lnTo>
                    <a:pt x="1315607" y="1955800"/>
                  </a:lnTo>
                  <a:close/>
                </a:path>
                <a:path w="2077720" h="2222500">
                  <a:moveTo>
                    <a:pt x="1330336" y="1955800"/>
                  </a:moveTo>
                  <a:lnTo>
                    <a:pt x="1327707" y="1955800"/>
                  </a:lnTo>
                  <a:lnTo>
                    <a:pt x="1327548" y="1943100"/>
                  </a:lnTo>
                  <a:lnTo>
                    <a:pt x="1329399" y="1943100"/>
                  </a:lnTo>
                  <a:lnTo>
                    <a:pt x="1330336" y="1955800"/>
                  </a:lnTo>
                  <a:close/>
                </a:path>
                <a:path w="2077720" h="2222500">
                  <a:moveTo>
                    <a:pt x="1351476" y="1955800"/>
                  </a:moveTo>
                  <a:lnTo>
                    <a:pt x="1331188" y="1955800"/>
                  </a:lnTo>
                  <a:lnTo>
                    <a:pt x="1331943" y="1943100"/>
                  </a:lnTo>
                  <a:lnTo>
                    <a:pt x="1351101" y="1943100"/>
                  </a:lnTo>
                  <a:lnTo>
                    <a:pt x="1351495" y="1955335"/>
                  </a:lnTo>
                  <a:lnTo>
                    <a:pt x="1351476" y="1955800"/>
                  </a:lnTo>
                  <a:close/>
                </a:path>
                <a:path w="2077720" h="2222500">
                  <a:moveTo>
                    <a:pt x="1359420" y="1955800"/>
                  </a:moveTo>
                  <a:lnTo>
                    <a:pt x="1351510" y="1955800"/>
                  </a:lnTo>
                  <a:lnTo>
                    <a:pt x="1351495" y="1955335"/>
                  </a:lnTo>
                  <a:lnTo>
                    <a:pt x="1351999" y="1943100"/>
                  </a:lnTo>
                  <a:lnTo>
                    <a:pt x="1359119" y="1943100"/>
                  </a:lnTo>
                  <a:lnTo>
                    <a:pt x="1359420" y="1955800"/>
                  </a:lnTo>
                  <a:close/>
                </a:path>
                <a:path w="2077720" h="2222500">
                  <a:moveTo>
                    <a:pt x="1459885" y="1955800"/>
                  </a:moveTo>
                  <a:lnTo>
                    <a:pt x="1361186" y="1955800"/>
                  </a:lnTo>
                  <a:lnTo>
                    <a:pt x="1361231" y="1943100"/>
                  </a:lnTo>
                  <a:lnTo>
                    <a:pt x="1459816" y="1943100"/>
                  </a:lnTo>
                  <a:lnTo>
                    <a:pt x="1459885" y="1955800"/>
                  </a:lnTo>
                  <a:close/>
                </a:path>
                <a:path w="2077720" h="2222500">
                  <a:moveTo>
                    <a:pt x="1472956" y="1955800"/>
                  </a:moveTo>
                  <a:lnTo>
                    <a:pt x="1465131" y="1955800"/>
                  </a:lnTo>
                  <a:lnTo>
                    <a:pt x="1464456" y="1943100"/>
                  </a:lnTo>
                  <a:lnTo>
                    <a:pt x="1474233" y="1943100"/>
                  </a:lnTo>
                  <a:lnTo>
                    <a:pt x="1472956" y="1955800"/>
                  </a:lnTo>
                  <a:close/>
                </a:path>
                <a:path w="2077720" h="2222500">
                  <a:moveTo>
                    <a:pt x="1486640" y="1955800"/>
                  </a:moveTo>
                  <a:lnTo>
                    <a:pt x="1478117" y="1955800"/>
                  </a:lnTo>
                  <a:lnTo>
                    <a:pt x="1478055" y="1943100"/>
                  </a:lnTo>
                  <a:lnTo>
                    <a:pt x="1486805" y="1943100"/>
                  </a:lnTo>
                  <a:lnTo>
                    <a:pt x="1486640" y="1955800"/>
                  </a:lnTo>
                  <a:close/>
                </a:path>
                <a:path w="2077720" h="2222500">
                  <a:moveTo>
                    <a:pt x="1500069" y="1955800"/>
                  </a:moveTo>
                  <a:lnTo>
                    <a:pt x="1495334" y="1955800"/>
                  </a:lnTo>
                  <a:lnTo>
                    <a:pt x="1499081" y="1943100"/>
                  </a:lnTo>
                  <a:lnTo>
                    <a:pt x="1499956" y="1943100"/>
                  </a:lnTo>
                  <a:lnTo>
                    <a:pt x="1500069" y="1955800"/>
                  </a:lnTo>
                  <a:close/>
                </a:path>
                <a:path w="2077720" h="2222500">
                  <a:moveTo>
                    <a:pt x="1529233" y="1955800"/>
                  </a:moveTo>
                  <a:lnTo>
                    <a:pt x="1501262" y="1955800"/>
                  </a:lnTo>
                  <a:lnTo>
                    <a:pt x="1502397" y="1943100"/>
                  </a:lnTo>
                  <a:lnTo>
                    <a:pt x="1528557" y="1943100"/>
                  </a:lnTo>
                  <a:lnTo>
                    <a:pt x="1529233" y="1955800"/>
                  </a:lnTo>
                  <a:close/>
                </a:path>
                <a:path w="2077720" h="2222500">
                  <a:moveTo>
                    <a:pt x="1569900" y="1955800"/>
                  </a:moveTo>
                  <a:lnTo>
                    <a:pt x="1548896" y="1955800"/>
                  </a:lnTo>
                  <a:lnTo>
                    <a:pt x="1551701" y="1943100"/>
                  </a:lnTo>
                  <a:lnTo>
                    <a:pt x="1570536" y="1943100"/>
                  </a:lnTo>
                  <a:lnTo>
                    <a:pt x="1569900" y="1955800"/>
                  </a:lnTo>
                  <a:close/>
                </a:path>
                <a:path w="2077720" h="2222500">
                  <a:moveTo>
                    <a:pt x="1643376" y="1955800"/>
                  </a:moveTo>
                  <a:lnTo>
                    <a:pt x="1575589" y="1955800"/>
                  </a:lnTo>
                  <a:lnTo>
                    <a:pt x="1574556" y="1943100"/>
                  </a:lnTo>
                  <a:lnTo>
                    <a:pt x="1643393" y="1943100"/>
                  </a:lnTo>
                  <a:lnTo>
                    <a:pt x="1643376" y="1955800"/>
                  </a:lnTo>
                  <a:close/>
                </a:path>
                <a:path w="2077720" h="2222500">
                  <a:moveTo>
                    <a:pt x="1654311" y="1955365"/>
                  </a:moveTo>
                  <a:lnTo>
                    <a:pt x="1655868" y="1943100"/>
                  </a:lnTo>
                  <a:lnTo>
                    <a:pt x="1664845" y="1943100"/>
                  </a:lnTo>
                  <a:lnTo>
                    <a:pt x="1654311" y="1955365"/>
                  </a:lnTo>
                  <a:close/>
                </a:path>
                <a:path w="2077720" h="2222500">
                  <a:moveTo>
                    <a:pt x="1654255" y="1955800"/>
                  </a:moveTo>
                  <a:lnTo>
                    <a:pt x="1653937" y="1955800"/>
                  </a:lnTo>
                  <a:lnTo>
                    <a:pt x="1654311" y="1955365"/>
                  </a:lnTo>
                  <a:lnTo>
                    <a:pt x="1654255" y="1955800"/>
                  </a:lnTo>
                  <a:close/>
                </a:path>
                <a:path w="2077720" h="2222500">
                  <a:moveTo>
                    <a:pt x="453848" y="1964693"/>
                  </a:moveTo>
                  <a:lnTo>
                    <a:pt x="448198" y="1955800"/>
                  </a:lnTo>
                  <a:lnTo>
                    <a:pt x="452854" y="1955800"/>
                  </a:lnTo>
                  <a:lnTo>
                    <a:pt x="453848" y="1964693"/>
                  </a:lnTo>
                  <a:close/>
                </a:path>
                <a:path w="2077720" h="2222500">
                  <a:moveTo>
                    <a:pt x="467336" y="1968500"/>
                  </a:moveTo>
                  <a:lnTo>
                    <a:pt x="461786" y="1968500"/>
                  </a:lnTo>
                  <a:lnTo>
                    <a:pt x="462552" y="1955800"/>
                  </a:lnTo>
                  <a:lnTo>
                    <a:pt x="468647" y="1955800"/>
                  </a:lnTo>
                  <a:lnTo>
                    <a:pt x="467336" y="1968500"/>
                  </a:lnTo>
                  <a:close/>
                </a:path>
                <a:path w="2077720" h="2222500">
                  <a:moveTo>
                    <a:pt x="478594" y="1968500"/>
                  </a:moveTo>
                  <a:lnTo>
                    <a:pt x="473545" y="1968500"/>
                  </a:lnTo>
                  <a:lnTo>
                    <a:pt x="473446" y="1955800"/>
                  </a:lnTo>
                  <a:lnTo>
                    <a:pt x="480041" y="1955800"/>
                  </a:lnTo>
                  <a:lnTo>
                    <a:pt x="478594" y="1968500"/>
                  </a:lnTo>
                  <a:close/>
                </a:path>
                <a:path w="2077720" h="2222500">
                  <a:moveTo>
                    <a:pt x="498206" y="1968500"/>
                  </a:moveTo>
                  <a:lnTo>
                    <a:pt x="490837" y="1968500"/>
                  </a:lnTo>
                  <a:lnTo>
                    <a:pt x="487275" y="1955800"/>
                  </a:lnTo>
                  <a:lnTo>
                    <a:pt x="494488" y="1955800"/>
                  </a:lnTo>
                  <a:lnTo>
                    <a:pt x="498206" y="1968500"/>
                  </a:lnTo>
                  <a:close/>
                </a:path>
                <a:path w="2077720" h="2222500">
                  <a:moveTo>
                    <a:pt x="553151" y="1968500"/>
                  </a:moveTo>
                  <a:lnTo>
                    <a:pt x="524093" y="1968500"/>
                  </a:lnTo>
                  <a:lnTo>
                    <a:pt x="525302" y="1955800"/>
                  </a:lnTo>
                  <a:lnTo>
                    <a:pt x="554699" y="1955800"/>
                  </a:lnTo>
                  <a:lnTo>
                    <a:pt x="553151" y="1968500"/>
                  </a:lnTo>
                  <a:close/>
                </a:path>
                <a:path w="2077720" h="2222500">
                  <a:moveTo>
                    <a:pt x="562242" y="1968500"/>
                  </a:moveTo>
                  <a:lnTo>
                    <a:pt x="557654" y="1968500"/>
                  </a:lnTo>
                  <a:lnTo>
                    <a:pt x="557257" y="1955800"/>
                  </a:lnTo>
                  <a:lnTo>
                    <a:pt x="562161" y="1955800"/>
                  </a:lnTo>
                  <a:lnTo>
                    <a:pt x="562242" y="1968500"/>
                  </a:lnTo>
                  <a:close/>
                </a:path>
                <a:path w="2077720" h="2222500">
                  <a:moveTo>
                    <a:pt x="603531" y="1968500"/>
                  </a:moveTo>
                  <a:lnTo>
                    <a:pt x="573334" y="1968500"/>
                  </a:lnTo>
                  <a:lnTo>
                    <a:pt x="573022" y="1955800"/>
                  </a:lnTo>
                  <a:lnTo>
                    <a:pt x="604803" y="1955800"/>
                  </a:lnTo>
                  <a:lnTo>
                    <a:pt x="603531" y="1968500"/>
                  </a:lnTo>
                  <a:close/>
                </a:path>
                <a:path w="2077720" h="2222500">
                  <a:moveTo>
                    <a:pt x="638912" y="1968500"/>
                  </a:moveTo>
                  <a:lnTo>
                    <a:pt x="623575" y="1968500"/>
                  </a:lnTo>
                  <a:lnTo>
                    <a:pt x="621928" y="1955800"/>
                  </a:lnTo>
                  <a:lnTo>
                    <a:pt x="636941" y="1955800"/>
                  </a:lnTo>
                  <a:lnTo>
                    <a:pt x="638912" y="1968500"/>
                  </a:lnTo>
                  <a:close/>
                </a:path>
                <a:path w="2077720" h="2222500">
                  <a:moveTo>
                    <a:pt x="648037" y="1968500"/>
                  </a:moveTo>
                  <a:lnTo>
                    <a:pt x="643926" y="1968500"/>
                  </a:lnTo>
                  <a:lnTo>
                    <a:pt x="645799" y="1955800"/>
                  </a:lnTo>
                  <a:lnTo>
                    <a:pt x="651109" y="1955800"/>
                  </a:lnTo>
                  <a:lnTo>
                    <a:pt x="648037" y="1968500"/>
                  </a:lnTo>
                  <a:close/>
                </a:path>
                <a:path w="2077720" h="2222500">
                  <a:moveTo>
                    <a:pt x="690544" y="1968500"/>
                  </a:moveTo>
                  <a:lnTo>
                    <a:pt x="662334" y="1968500"/>
                  </a:lnTo>
                  <a:lnTo>
                    <a:pt x="662056" y="1955800"/>
                  </a:lnTo>
                  <a:lnTo>
                    <a:pt x="689823" y="1955800"/>
                  </a:lnTo>
                  <a:lnTo>
                    <a:pt x="690544" y="1968500"/>
                  </a:lnTo>
                  <a:close/>
                </a:path>
                <a:path w="2077720" h="2222500">
                  <a:moveTo>
                    <a:pt x="724335" y="1968500"/>
                  </a:moveTo>
                  <a:lnTo>
                    <a:pt x="691356" y="1968500"/>
                  </a:lnTo>
                  <a:lnTo>
                    <a:pt x="691816" y="1955800"/>
                  </a:lnTo>
                  <a:lnTo>
                    <a:pt x="722643" y="1955800"/>
                  </a:lnTo>
                  <a:lnTo>
                    <a:pt x="724335" y="1968500"/>
                  </a:lnTo>
                  <a:close/>
                </a:path>
                <a:path w="2077720" h="2222500">
                  <a:moveTo>
                    <a:pt x="734879" y="1968500"/>
                  </a:moveTo>
                  <a:lnTo>
                    <a:pt x="729422" y="1968500"/>
                  </a:lnTo>
                  <a:lnTo>
                    <a:pt x="730013" y="1955800"/>
                  </a:lnTo>
                  <a:lnTo>
                    <a:pt x="734800" y="1955800"/>
                  </a:lnTo>
                  <a:lnTo>
                    <a:pt x="734879" y="1968500"/>
                  </a:lnTo>
                  <a:close/>
                </a:path>
                <a:path w="2077720" h="2222500">
                  <a:moveTo>
                    <a:pt x="761896" y="1968500"/>
                  </a:moveTo>
                  <a:lnTo>
                    <a:pt x="740688" y="1968500"/>
                  </a:lnTo>
                  <a:lnTo>
                    <a:pt x="741006" y="1955800"/>
                  </a:lnTo>
                  <a:lnTo>
                    <a:pt x="763713" y="1955800"/>
                  </a:lnTo>
                  <a:lnTo>
                    <a:pt x="761896" y="1968500"/>
                  </a:lnTo>
                  <a:close/>
                </a:path>
                <a:path w="2077720" h="2222500">
                  <a:moveTo>
                    <a:pt x="777875" y="1968500"/>
                  </a:moveTo>
                  <a:lnTo>
                    <a:pt x="767591" y="1968500"/>
                  </a:lnTo>
                  <a:lnTo>
                    <a:pt x="766649" y="1955800"/>
                  </a:lnTo>
                  <a:lnTo>
                    <a:pt x="776347" y="1955800"/>
                  </a:lnTo>
                  <a:lnTo>
                    <a:pt x="777875" y="1968500"/>
                  </a:lnTo>
                  <a:close/>
                </a:path>
                <a:path w="2077720" h="2222500">
                  <a:moveTo>
                    <a:pt x="813000" y="1968500"/>
                  </a:moveTo>
                  <a:lnTo>
                    <a:pt x="778840" y="1968500"/>
                  </a:lnTo>
                  <a:lnTo>
                    <a:pt x="779169" y="1955800"/>
                  </a:lnTo>
                  <a:lnTo>
                    <a:pt x="812251" y="1955800"/>
                  </a:lnTo>
                  <a:lnTo>
                    <a:pt x="813000" y="1968500"/>
                  </a:lnTo>
                  <a:close/>
                </a:path>
                <a:path w="2077720" h="2222500">
                  <a:moveTo>
                    <a:pt x="845917" y="1968500"/>
                  </a:moveTo>
                  <a:lnTo>
                    <a:pt x="831165" y="1968500"/>
                  </a:lnTo>
                  <a:lnTo>
                    <a:pt x="831346" y="1955800"/>
                  </a:lnTo>
                  <a:lnTo>
                    <a:pt x="844724" y="1955800"/>
                  </a:lnTo>
                  <a:lnTo>
                    <a:pt x="845917" y="1968500"/>
                  </a:lnTo>
                  <a:close/>
                </a:path>
                <a:path w="2077720" h="2222500">
                  <a:moveTo>
                    <a:pt x="877107" y="1968500"/>
                  </a:moveTo>
                  <a:lnTo>
                    <a:pt x="847223" y="1968500"/>
                  </a:lnTo>
                  <a:lnTo>
                    <a:pt x="847921" y="1955800"/>
                  </a:lnTo>
                  <a:lnTo>
                    <a:pt x="877277" y="1955800"/>
                  </a:lnTo>
                  <a:lnTo>
                    <a:pt x="877107" y="1968500"/>
                  </a:lnTo>
                  <a:close/>
                </a:path>
                <a:path w="2077720" h="2222500">
                  <a:moveTo>
                    <a:pt x="885630" y="1968500"/>
                  </a:moveTo>
                  <a:lnTo>
                    <a:pt x="881218" y="1968500"/>
                  </a:lnTo>
                  <a:lnTo>
                    <a:pt x="883927" y="1955800"/>
                  </a:lnTo>
                  <a:lnTo>
                    <a:pt x="885210" y="1955800"/>
                  </a:lnTo>
                  <a:lnTo>
                    <a:pt x="885630" y="1968500"/>
                  </a:lnTo>
                  <a:close/>
                </a:path>
                <a:path w="2077720" h="2222500">
                  <a:moveTo>
                    <a:pt x="916945" y="1968500"/>
                  </a:moveTo>
                  <a:lnTo>
                    <a:pt x="887697" y="1968500"/>
                  </a:lnTo>
                  <a:lnTo>
                    <a:pt x="887157" y="1955800"/>
                  </a:lnTo>
                  <a:lnTo>
                    <a:pt x="917513" y="1955800"/>
                  </a:lnTo>
                  <a:lnTo>
                    <a:pt x="916945" y="1968500"/>
                  </a:lnTo>
                  <a:close/>
                </a:path>
                <a:path w="2077720" h="2222500">
                  <a:moveTo>
                    <a:pt x="939641" y="1968500"/>
                  </a:moveTo>
                  <a:lnTo>
                    <a:pt x="929727" y="1968500"/>
                  </a:lnTo>
                  <a:lnTo>
                    <a:pt x="927456" y="1955800"/>
                  </a:lnTo>
                  <a:lnTo>
                    <a:pt x="939408" y="1955800"/>
                  </a:lnTo>
                  <a:lnTo>
                    <a:pt x="939641" y="1968500"/>
                  </a:lnTo>
                  <a:close/>
                </a:path>
                <a:path w="2077720" h="2222500">
                  <a:moveTo>
                    <a:pt x="966738" y="1968500"/>
                  </a:moveTo>
                  <a:lnTo>
                    <a:pt x="946171" y="1968500"/>
                  </a:lnTo>
                  <a:lnTo>
                    <a:pt x="945933" y="1955800"/>
                  </a:lnTo>
                  <a:lnTo>
                    <a:pt x="965471" y="1955800"/>
                  </a:lnTo>
                  <a:lnTo>
                    <a:pt x="966738" y="1968500"/>
                  </a:lnTo>
                  <a:close/>
                </a:path>
                <a:path w="2077720" h="2222500">
                  <a:moveTo>
                    <a:pt x="976453" y="1968500"/>
                  </a:moveTo>
                  <a:lnTo>
                    <a:pt x="966738" y="1968500"/>
                  </a:lnTo>
                  <a:lnTo>
                    <a:pt x="968061" y="1955800"/>
                  </a:lnTo>
                  <a:lnTo>
                    <a:pt x="976391" y="1955800"/>
                  </a:lnTo>
                  <a:lnTo>
                    <a:pt x="976453" y="1968500"/>
                  </a:lnTo>
                  <a:close/>
                </a:path>
                <a:path w="2077720" h="2222500">
                  <a:moveTo>
                    <a:pt x="985078" y="1968500"/>
                  </a:moveTo>
                  <a:lnTo>
                    <a:pt x="978526" y="1968500"/>
                  </a:lnTo>
                  <a:lnTo>
                    <a:pt x="978844" y="1955800"/>
                  </a:lnTo>
                  <a:lnTo>
                    <a:pt x="984647" y="1955800"/>
                  </a:lnTo>
                  <a:lnTo>
                    <a:pt x="985078" y="1968500"/>
                  </a:lnTo>
                  <a:close/>
                </a:path>
                <a:path w="2077720" h="2222500">
                  <a:moveTo>
                    <a:pt x="996469" y="1968500"/>
                  </a:moveTo>
                  <a:lnTo>
                    <a:pt x="991472" y="1968500"/>
                  </a:lnTo>
                  <a:lnTo>
                    <a:pt x="990904" y="1955800"/>
                  </a:lnTo>
                  <a:lnTo>
                    <a:pt x="996889" y="1955800"/>
                  </a:lnTo>
                  <a:lnTo>
                    <a:pt x="996469" y="1968500"/>
                  </a:lnTo>
                  <a:close/>
                </a:path>
                <a:path w="2077720" h="2222500">
                  <a:moveTo>
                    <a:pt x="1014452" y="1968500"/>
                  </a:moveTo>
                  <a:lnTo>
                    <a:pt x="1006451" y="1968500"/>
                  </a:lnTo>
                  <a:lnTo>
                    <a:pt x="1006309" y="1955800"/>
                  </a:lnTo>
                  <a:lnTo>
                    <a:pt x="1013640" y="1955800"/>
                  </a:lnTo>
                  <a:lnTo>
                    <a:pt x="1014452" y="1968500"/>
                  </a:lnTo>
                  <a:close/>
                </a:path>
                <a:path w="2077720" h="2222500">
                  <a:moveTo>
                    <a:pt x="1029198" y="1968500"/>
                  </a:moveTo>
                  <a:lnTo>
                    <a:pt x="1021771" y="1968500"/>
                  </a:lnTo>
                  <a:lnTo>
                    <a:pt x="1021527" y="1955800"/>
                  </a:lnTo>
                  <a:lnTo>
                    <a:pt x="1033019" y="1955800"/>
                  </a:lnTo>
                  <a:lnTo>
                    <a:pt x="1029198" y="1968500"/>
                  </a:lnTo>
                  <a:close/>
                </a:path>
                <a:path w="2077720" h="2222500">
                  <a:moveTo>
                    <a:pt x="1112202" y="1968500"/>
                  </a:moveTo>
                  <a:lnTo>
                    <a:pt x="1034433" y="1968500"/>
                  </a:lnTo>
                  <a:lnTo>
                    <a:pt x="1033019" y="1955800"/>
                  </a:lnTo>
                  <a:lnTo>
                    <a:pt x="1111634" y="1955800"/>
                  </a:lnTo>
                  <a:lnTo>
                    <a:pt x="1112202" y="1968500"/>
                  </a:lnTo>
                  <a:close/>
                </a:path>
                <a:path w="2077720" h="2222500">
                  <a:moveTo>
                    <a:pt x="1112418" y="1968500"/>
                  </a:moveTo>
                  <a:lnTo>
                    <a:pt x="1111651" y="1955800"/>
                  </a:lnTo>
                  <a:lnTo>
                    <a:pt x="1112662" y="1955800"/>
                  </a:lnTo>
                  <a:lnTo>
                    <a:pt x="1112418" y="1968500"/>
                  </a:lnTo>
                  <a:close/>
                </a:path>
                <a:path w="2077720" h="2222500">
                  <a:moveTo>
                    <a:pt x="1123059" y="1968500"/>
                  </a:moveTo>
                  <a:lnTo>
                    <a:pt x="1119658" y="1968500"/>
                  </a:lnTo>
                  <a:lnTo>
                    <a:pt x="1120134" y="1955800"/>
                  </a:lnTo>
                  <a:lnTo>
                    <a:pt x="1123235" y="1955800"/>
                  </a:lnTo>
                  <a:lnTo>
                    <a:pt x="1123059" y="1968500"/>
                  </a:lnTo>
                  <a:close/>
                </a:path>
                <a:path w="2077720" h="2222500">
                  <a:moveTo>
                    <a:pt x="1142842" y="1968500"/>
                  </a:moveTo>
                  <a:lnTo>
                    <a:pt x="1127136" y="1968500"/>
                  </a:lnTo>
                  <a:lnTo>
                    <a:pt x="1127715" y="1955800"/>
                  </a:lnTo>
                  <a:lnTo>
                    <a:pt x="1144545" y="1955800"/>
                  </a:lnTo>
                  <a:lnTo>
                    <a:pt x="1142842" y="1968500"/>
                  </a:lnTo>
                  <a:close/>
                </a:path>
                <a:path w="2077720" h="2222500">
                  <a:moveTo>
                    <a:pt x="1173663" y="1968500"/>
                  </a:moveTo>
                  <a:lnTo>
                    <a:pt x="1160336" y="1968500"/>
                  </a:lnTo>
                  <a:lnTo>
                    <a:pt x="1162386" y="1955800"/>
                  </a:lnTo>
                  <a:lnTo>
                    <a:pt x="1174026" y="1955800"/>
                  </a:lnTo>
                  <a:lnTo>
                    <a:pt x="1173663" y="1968500"/>
                  </a:lnTo>
                  <a:close/>
                </a:path>
                <a:path w="2077720" h="2222500">
                  <a:moveTo>
                    <a:pt x="1180130" y="1968500"/>
                  </a:moveTo>
                  <a:lnTo>
                    <a:pt x="1178626" y="1968500"/>
                  </a:lnTo>
                  <a:lnTo>
                    <a:pt x="1177621" y="1955800"/>
                  </a:lnTo>
                  <a:lnTo>
                    <a:pt x="1180681" y="1955800"/>
                  </a:lnTo>
                  <a:lnTo>
                    <a:pt x="1180130" y="1968500"/>
                  </a:lnTo>
                  <a:close/>
                </a:path>
                <a:path w="2077720" h="2222500">
                  <a:moveTo>
                    <a:pt x="1188256" y="1968500"/>
                  </a:moveTo>
                  <a:lnTo>
                    <a:pt x="1186462" y="1968500"/>
                  </a:lnTo>
                  <a:lnTo>
                    <a:pt x="1184798" y="1955800"/>
                  </a:lnTo>
                  <a:lnTo>
                    <a:pt x="1188091" y="1955800"/>
                  </a:lnTo>
                  <a:lnTo>
                    <a:pt x="1188256" y="1968500"/>
                  </a:lnTo>
                  <a:close/>
                </a:path>
                <a:path w="2077720" h="2222500">
                  <a:moveTo>
                    <a:pt x="1201180" y="1968500"/>
                  </a:moveTo>
                  <a:lnTo>
                    <a:pt x="1192821" y="1968500"/>
                  </a:lnTo>
                  <a:lnTo>
                    <a:pt x="1192997" y="1955800"/>
                  </a:lnTo>
                  <a:lnTo>
                    <a:pt x="1199368" y="1955800"/>
                  </a:lnTo>
                  <a:lnTo>
                    <a:pt x="1201180" y="1968500"/>
                  </a:lnTo>
                  <a:close/>
                </a:path>
                <a:path w="2077720" h="2222500">
                  <a:moveTo>
                    <a:pt x="1215574" y="1968500"/>
                  </a:moveTo>
                  <a:lnTo>
                    <a:pt x="1204155" y="1968500"/>
                  </a:lnTo>
                  <a:lnTo>
                    <a:pt x="1205291" y="1955800"/>
                  </a:lnTo>
                  <a:lnTo>
                    <a:pt x="1216641" y="1955800"/>
                  </a:lnTo>
                  <a:lnTo>
                    <a:pt x="1215574" y="1968500"/>
                  </a:lnTo>
                  <a:close/>
                </a:path>
                <a:path w="2077720" h="2222500">
                  <a:moveTo>
                    <a:pt x="1328769" y="1968500"/>
                  </a:moveTo>
                  <a:lnTo>
                    <a:pt x="1229684" y="1968500"/>
                  </a:lnTo>
                  <a:lnTo>
                    <a:pt x="1227958" y="1955800"/>
                  </a:lnTo>
                  <a:lnTo>
                    <a:pt x="1329706" y="1955800"/>
                  </a:lnTo>
                  <a:lnTo>
                    <a:pt x="1328769" y="1968500"/>
                  </a:lnTo>
                  <a:close/>
                </a:path>
                <a:path w="2077720" h="2222500">
                  <a:moveTo>
                    <a:pt x="1368619" y="1968500"/>
                  </a:moveTo>
                  <a:lnTo>
                    <a:pt x="1345781" y="1968500"/>
                  </a:lnTo>
                  <a:lnTo>
                    <a:pt x="1345690" y="1955800"/>
                  </a:lnTo>
                  <a:lnTo>
                    <a:pt x="1369147" y="1955800"/>
                  </a:lnTo>
                  <a:lnTo>
                    <a:pt x="1368619" y="1968500"/>
                  </a:lnTo>
                  <a:close/>
                </a:path>
                <a:path w="2077720" h="2222500">
                  <a:moveTo>
                    <a:pt x="1394892" y="1968500"/>
                  </a:moveTo>
                  <a:lnTo>
                    <a:pt x="1378357" y="1968500"/>
                  </a:lnTo>
                  <a:lnTo>
                    <a:pt x="1379703" y="1955800"/>
                  </a:lnTo>
                  <a:lnTo>
                    <a:pt x="1396885" y="1955800"/>
                  </a:lnTo>
                  <a:lnTo>
                    <a:pt x="1394892" y="1968500"/>
                  </a:lnTo>
                  <a:close/>
                </a:path>
                <a:path w="2077720" h="2222500">
                  <a:moveTo>
                    <a:pt x="1399832" y="1968500"/>
                  </a:moveTo>
                  <a:lnTo>
                    <a:pt x="1398270" y="1968500"/>
                  </a:lnTo>
                  <a:lnTo>
                    <a:pt x="1398463" y="1955800"/>
                  </a:lnTo>
                  <a:lnTo>
                    <a:pt x="1399281" y="1955800"/>
                  </a:lnTo>
                  <a:lnTo>
                    <a:pt x="1399832" y="1968500"/>
                  </a:lnTo>
                  <a:close/>
                </a:path>
                <a:path w="2077720" h="2222500">
                  <a:moveTo>
                    <a:pt x="1456926" y="1968500"/>
                  </a:moveTo>
                  <a:lnTo>
                    <a:pt x="1408809" y="1968500"/>
                  </a:lnTo>
                  <a:lnTo>
                    <a:pt x="1409632" y="1955800"/>
                  </a:lnTo>
                  <a:lnTo>
                    <a:pt x="1458016" y="1955800"/>
                  </a:lnTo>
                  <a:lnTo>
                    <a:pt x="1456926" y="1968500"/>
                  </a:lnTo>
                  <a:close/>
                </a:path>
                <a:path w="2077720" h="2222500">
                  <a:moveTo>
                    <a:pt x="1466454" y="1968500"/>
                  </a:moveTo>
                  <a:lnTo>
                    <a:pt x="1461469" y="1968500"/>
                  </a:lnTo>
                  <a:lnTo>
                    <a:pt x="1459146" y="1955800"/>
                  </a:lnTo>
                  <a:lnTo>
                    <a:pt x="1467073" y="1955800"/>
                  </a:lnTo>
                  <a:lnTo>
                    <a:pt x="1466454" y="1968500"/>
                  </a:lnTo>
                  <a:close/>
                </a:path>
                <a:path w="2077720" h="2222500">
                  <a:moveTo>
                    <a:pt x="1475636" y="1968500"/>
                  </a:moveTo>
                  <a:lnTo>
                    <a:pt x="1470645" y="1968500"/>
                  </a:lnTo>
                  <a:lnTo>
                    <a:pt x="1469430" y="1955800"/>
                  </a:lnTo>
                  <a:lnTo>
                    <a:pt x="1474830" y="1955800"/>
                  </a:lnTo>
                  <a:lnTo>
                    <a:pt x="1475636" y="1968500"/>
                  </a:lnTo>
                  <a:close/>
                </a:path>
                <a:path w="2077720" h="2222500">
                  <a:moveTo>
                    <a:pt x="1545535" y="1968500"/>
                  </a:moveTo>
                  <a:lnTo>
                    <a:pt x="1484852" y="1968500"/>
                  </a:lnTo>
                  <a:lnTo>
                    <a:pt x="1483506" y="1955800"/>
                  </a:lnTo>
                  <a:lnTo>
                    <a:pt x="1547142" y="1955800"/>
                  </a:lnTo>
                  <a:lnTo>
                    <a:pt x="1545535" y="1968500"/>
                  </a:lnTo>
                  <a:close/>
                </a:path>
                <a:path w="2077720" h="2222500">
                  <a:moveTo>
                    <a:pt x="1551515" y="1955891"/>
                  </a:moveTo>
                  <a:close/>
                </a:path>
                <a:path w="2077720" h="2222500">
                  <a:moveTo>
                    <a:pt x="1612010" y="1968500"/>
                  </a:moveTo>
                  <a:lnTo>
                    <a:pt x="1556147" y="1968500"/>
                  </a:lnTo>
                  <a:lnTo>
                    <a:pt x="1555148" y="1955800"/>
                  </a:lnTo>
                  <a:lnTo>
                    <a:pt x="1614962" y="1955800"/>
                  </a:lnTo>
                  <a:lnTo>
                    <a:pt x="1612010" y="1968500"/>
                  </a:lnTo>
                  <a:close/>
                </a:path>
                <a:path w="2077720" h="2222500">
                  <a:moveTo>
                    <a:pt x="1619675" y="1993900"/>
                  </a:moveTo>
                  <a:lnTo>
                    <a:pt x="1618903" y="1981200"/>
                  </a:lnTo>
                  <a:lnTo>
                    <a:pt x="1620288" y="1981200"/>
                  </a:lnTo>
                  <a:lnTo>
                    <a:pt x="1621594" y="1968500"/>
                  </a:lnTo>
                  <a:lnTo>
                    <a:pt x="1620958" y="1968500"/>
                  </a:lnTo>
                  <a:lnTo>
                    <a:pt x="1616478" y="1955800"/>
                  </a:lnTo>
                  <a:lnTo>
                    <a:pt x="1653937" y="1955800"/>
                  </a:lnTo>
                  <a:lnTo>
                    <a:pt x="1642784" y="1968500"/>
                  </a:lnTo>
                  <a:lnTo>
                    <a:pt x="1619675" y="1993900"/>
                  </a:lnTo>
                  <a:close/>
                </a:path>
                <a:path w="2077720" h="2222500">
                  <a:moveTo>
                    <a:pt x="1555540" y="1968500"/>
                  </a:moveTo>
                  <a:lnTo>
                    <a:pt x="1550850" y="1968500"/>
                  </a:lnTo>
                  <a:lnTo>
                    <a:pt x="1551515" y="1955891"/>
                  </a:lnTo>
                  <a:lnTo>
                    <a:pt x="1555540" y="1968500"/>
                  </a:lnTo>
                  <a:close/>
                </a:path>
                <a:path w="2077720" h="2222500">
                  <a:moveTo>
                    <a:pt x="456266" y="1968500"/>
                  </a:moveTo>
                  <a:lnTo>
                    <a:pt x="454273" y="1968500"/>
                  </a:lnTo>
                  <a:lnTo>
                    <a:pt x="453848" y="1964693"/>
                  </a:lnTo>
                  <a:lnTo>
                    <a:pt x="456266" y="1968500"/>
                  </a:lnTo>
                  <a:close/>
                </a:path>
                <a:path w="2077720" h="2222500">
                  <a:moveTo>
                    <a:pt x="480134" y="1993013"/>
                  </a:moveTo>
                  <a:lnTo>
                    <a:pt x="464373" y="1968500"/>
                  </a:lnTo>
                  <a:lnTo>
                    <a:pt x="478031" y="1968500"/>
                  </a:lnTo>
                  <a:lnTo>
                    <a:pt x="480046" y="1981200"/>
                  </a:lnTo>
                  <a:lnTo>
                    <a:pt x="479530" y="1981200"/>
                  </a:lnTo>
                  <a:lnTo>
                    <a:pt x="480134" y="1993013"/>
                  </a:lnTo>
                  <a:close/>
                </a:path>
                <a:path w="2077720" h="2222500">
                  <a:moveTo>
                    <a:pt x="492384" y="1981200"/>
                  </a:moveTo>
                  <a:lnTo>
                    <a:pt x="490381" y="1981200"/>
                  </a:lnTo>
                  <a:lnTo>
                    <a:pt x="490887" y="1968500"/>
                  </a:lnTo>
                  <a:lnTo>
                    <a:pt x="491388" y="1968500"/>
                  </a:lnTo>
                  <a:lnTo>
                    <a:pt x="492384" y="1981200"/>
                  </a:lnTo>
                  <a:close/>
                </a:path>
                <a:path w="2077720" h="2222500">
                  <a:moveTo>
                    <a:pt x="501577" y="1981200"/>
                  </a:moveTo>
                  <a:lnTo>
                    <a:pt x="493430" y="1981200"/>
                  </a:lnTo>
                  <a:lnTo>
                    <a:pt x="493705" y="1968500"/>
                  </a:lnTo>
                  <a:lnTo>
                    <a:pt x="504060" y="1968500"/>
                  </a:lnTo>
                  <a:lnTo>
                    <a:pt x="501577" y="1981200"/>
                  </a:lnTo>
                  <a:close/>
                </a:path>
                <a:path w="2077720" h="2222500">
                  <a:moveTo>
                    <a:pt x="525580" y="1981200"/>
                  </a:moveTo>
                  <a:lnTo>
                    <a:pt x="514246" y="1981200"/>
                  </a:lnTo>
                  <a:lnTo>
                    <a:pt x="512719" y="1968500"/>
                  </a:lnTo>
                  <a:lnTo>
                    <a:pt x="527772" y="1968500"/>
                  </a:lnTo>
                  <a:lnTo>
                    <a:pt x="525580" y="1981200"/>
                  </a:lnTo>
                  <a:close/>
                </a:path>
                <a:path w="2077720" h="2222500">
                  <a:moveTo>
                    <a:pt x="584617" y="1981200"/>
                  </a:moveTo>
                  <a:lnTo>
                    <a:pt x="529629" y="1981200"/>
                  </a:lnTo>
                  <a:lnTo>
                    <a:pt x="527772" y="1968500"/>
                  </a:lnTo>
                  <a:lnTo>
                    <a:pt x="585196" y="1968500"/>
                  </a:lnTo>
                  <a:lnTo>
                    <a:pt x="584617" y="1981200"/>
                  </a:lnTo>
                  <a:close/>
                </a:path>
                <a:path w="2077720" h="2222500">
                  <a:moveTo>
                    <a:pt x="591584" y="1981200"/>
                  </a:moveTo>
                  <a:lnTo>
                    <a:pt x="589988" y="1981200"/>
                  </a:lnTo>
                  <a:lnTo>
                    <a:pt x="591311" y="1968500"/>
                  </a:lnTo>
                  <a:lnTo>
                    <a:pt x="591584" y="1981200"/>
                  </a:lnTo>
                  <a:close/>
                </a:path>
                <a:path w="2077720" h="2222500">
                  <a:moveTo>
                    <a:pt x="606035" y="1981200"/>
                  </a:moveTo>
                  <a:lnTo>
                    <a:pt x="595065" y="1981200"/>
                  </a:lnTo>
                  <a:lnTo>
                    <a:pt x="594383" y="1968500"/>
                  </a:lnTo>
                  <a:lnTo>
                    <a:pt x="605195" y="1968500"/>
                  </a:lnTo>
                  <a:lnTo>
                    <a:pt x="606035" y="1981200"/>
                  </a:lnTo>
                  <a:close/>
                </a:path>
                <a:path w="2077720" h="2222500">
                  <a:moveTo>
                    <a:pt x="621979" y="1981200"/>
                  </a:moveTo>
                  <a:lnTo>
                    <a:pt x="616284" y="1981200"/>
                  </a:lnTo>
                  <a:lnTo>
                    <a:pt x="616926" y="1968500"/>
                  </a:lnTo>
                  <a:lnTo>
                    <a:pt x="622258" y="1968500"/>
                  </a:lnTo>
                  <a:lnTo>
                    <a:pt x="621979" y="1981200"/>
                  </a:lnTo>
                  <a:close/>
                </a:path>
                <a:path w="2077720" h="2222500">
                  <a:moveTo>
                    <a:pt x="634347" y="1981200"/>
                  </a:moveTo>
                  <a:lnTo>
                    <a:pt x="624801" y="1981200"/>
                  </a:lnTo>
                  <a:lnTo>
                    <a:pt x="623467" y="1968500"/>
                  </a:lnTo>
                  <a:lnTo>
                    <a:pt x="635732" y="1968500"/>
                  </a:lnTo>
                  <a:lnTo>
                    <a:pt x="634347" y="1981200"/>
                  </a:lnTo>
                  <a:close/>
                </a:path>
                <a:path w="2077720" h="2222500">
                  <a:moveTo>
                    <a:pt x="650745" y="1981200"/>
                  </a:moveTo>
                  <a:lnTo>
                    <a:pt x="639377" y="1981200"/>
                  </a:lnTo>
                  <a:lnTo>
                    <a:pt x="638003" y="1968500"/>
                  </a:lnTo>
                  <a:lnTo>
                    <a:pt x="651063" y="1968500"/>
                  </a:lnTo>
                  <a:lnTo>
                    <a:pt x="650745" y="1981200"/>
                  </a:lnTo>
                  <a:close/>
                </a:path>
                <a:path w="2077720" h="2222500">
                  <a:moveTo>
                    <a:pt x="714296" y="1981200"/>
                  </a:moveTo>
                  <a:lnTo>
                    <a:pt x="656429" y="1981200"/>
                  </a:lnTo>
                  <a:lnTo>
                    <a:pt x="655816" y="1968500"/>
                  </a:lnTo>
                  <a:lnTo>
                    <a:pt x="714358" y="1968500"/>
                  </a:lnTo>
                  <a:lnTo>
                    <a:pt x="714296" y="1981200"/>
                  </a:lnTo>
                  <a:close/>
                </a:path>
                <a:path w="2077720" h="2222500">
                  <a:moveTo>
                    <a:pt x="720508" y="1981200"/>
                  </a:moveTo>
                  <a:lnTo>
                    <a:pt x="717935" y="1981200"/>
                  </a:lnTo>
                  <a:lnTo>
                    <a:pt x="718293" y="1968500"/>
                  </a:lnTo>
                  <a:lnTo>
                    <a:pt x="721110" y="1968500"/>
                  </a:lnTo>
                  <a:lnTo>
                    <a:pt x="720508" y="1981200"/>
                  </a:lnTo>
                  <a:close/>
                </a:path>
                <a:path w="2077720" h="2222500">
                  <a:moveTo>
                    <a:pt x="733999" y="1981200"/>
                  </a:moveTo>
                  <a:lnTo>
                    <a:pt x="728860" y="1981200"/>
                  </a:lnTo>
                  <a:lnTo>
                    <a:pt x="728014" y="1968500"/>
                  </a:lnTo>
                  <a:lnTo>
                    <a:pt x="735254" y="1968500"/>
                  </a:lnTo>
                  <a:lnTo>
                    <a:pt x="733999" y="1981200"/>
                  </a:lnTo>
                  <a:close/>
                </a:path>
                <a:path w="2077720" h="2222500">
                  <a:moveTo>
                    <a:pt x="754594" y="1981200"/>
                  </a:moveTo>
                  <a:lnTo>
                    <a:pt x="742255" y="1981200"/>
                  </a:lnTo>
                  <a:lnTo>
                    <a:pt x="741756" y="1968500"/>
                  </a:lnTo>
                  <a:lnTo>
                    <a:pt x="754248" y="1968500"/>
                  </a:lnTo>
                  <a:lnTo>
                    <a:pt x="754305" y="1968787"/>
                  </a:lnTo>
                  <a:lnTo>
                    <a:pt x="754594" y="1981200"/>
                  </a:lnTo>
                  <a:close/>
                </a:path>
                <a:path w="2077720" h="2222500">
                  <a:moveTo>
                    <a:pt x="756803" y="1981200"/>
                  </a:moveTo>
                  <a:lnTo>
                    <a:pt x="754305" y="1968787"/>
                  </a:lnTo>
                  <a:lnTo>
                    <a:pt x="754299" y="1968500"/>
                  </a:lnTo>
                  <a:lnTo>
                    <a:pt x="757161" y="1968500"/>
                  </a:lnTo>
                  <a:lnTo>
                    <a:pt x="756803" y="1981200"/>
                  </a:lnTo>
                  <a:close/>
                </a:path>
                <a:path w="2077720" h="2222500">
                  <a:moveTo>
                    <a:pt x="780532" y="1981200"/>
                  </a:moveTo>
                  <a:lnTo>
                    <a:pt x="767671" y="1981200"/>
                  </a:lnTo>
                  <a:lnTo>
                    <a:pt x="768676" y="1968500"/>
                  </a:lnTo>
                  <a:lnTo>
                    <a:pt x="779198" y="1968500"/>
                  </a:lnTo>
                  <a:lnTo>
                    <a:pt x="780532" y="1981200"/>
                  </a:lnTo>
                  <a:close/>
                </a:path>
                <a:path w="2077720" h="2222500">
                  <a:moveTo>
                    <a:pt x="798918" y="1981200"/>
                  </a:moveTo>
                  <a:lnTo>
                    <a:pt x="783559" y="1981200"/>
                  </a:lnTo>
                  <a:lnTo>
                    <a:pt x="786312" y="1968500"/>
                  </a:lnTo>
                  <a:lnTo>
                    <a:pt x="799140" y="1968500"/>
                  </a:lnTo>
                  <a:lnTo>
                    <a:pt x="798918" y="1981200"/>
                  </a:lnTo>
                  <a:close/>
                </a:path>
                <a:path w="2077720" h="2222500">
                  <a:moveTo>
                    <a:pt x="829529" y="1981200"/>
                  </a:moveTo>
                  <a:lnTo>
                    <a:pt x="802615" y="1981200"/>
                  </a:lnTo>
                  <a:lnTo>
                    <a:pt x="801786" y="1968500"/>
                  </a:lnTo>
                  <a:lnTo>
                    <a:pt x="827275" y="1968500"/>
                  </a:lnTo>
                  <a:lnTo>
                    <a:pt x="829529" y="1981200"/>
                  </a:lnTo>
                  <a:close/>
                </a:path>
                <a:path w="2077720" h="2222500">
                  <a:moveTo>
                    <a:pt x="856859" y="1981200"/>
                  </a:moveTo>
                  <a:lnTo>
                    <a:pt x="829529" y="1981200"/>
                  </a:lnTo>
                  <a:lnTo>
                    <a:pt x="831926" y="1968500"/>
                  </a:lnTo>
                  <a:lnTo>
                    <a:pt x="857387" y="1968500"/>
                  </a:lnTo>
                  <a:lnTo>
                    <a:pt x="856859" y="1981200"/>
                  </a:lnTo>
                  <a:close/>
                </a:path>
                <a:path w="2077720" h="2222500">
                  <a:moveTo>
                    <a:pt x="867772" y="1981200"/>
                  </a:moveTo>
                  <a:lnTo>
                    <a:pt x="864127" y="1981200"/>
                  </a:lnTo>
                  <a:lnTo>
                    <a:pt x="861872" y="1968500"/>
                  </a:lnTo>
                  <a:lnTo>
                    <a:pt x="868181" y="1968500"/>
                  </a:lnTo>
                  <a:lnTo>
                    <a:pt x="867772" y="1981200"/>
                  </a:lnTo>
                  <a:close/>
                </a:path>
                <a:path w="2077720" h="2222500">
                  <a:moveTo>
                    <a:pt x="885102" y="1981200"/>
                  </a:moveTo>
                  <a:lnTo>
                    <a:pt x="873785" y="1981200"/>
                  </a:lnTo>
                  <a:lnTo>
                    <a:pt x="872826" y="1968500"/>
                  </a:lnTo>
                  <a:lnTo>
                    <a:pt x="883983" y="1968500"/>
                  </a:lnTo>
                  <a:lnTo>
                    <a:pt x="885102" y="1981200"/>
                  </a:lnTo>
                  <a:close/>
                </a:path>
                <a:path w="2077720" h="2222500">
                  <a:moveTo>
                    <a:pt x="898764" y="1981200"/>
                  </a:moveTo>
                  <a:lnTo>
                    <a:pt x="894954" y="1981200"/>
                  </a:lnTo>
                  <a:lnTo>
                    <a:pt x="895158" y="1968500"/>
                  </a:lnTo>
                  <a:lnTo>
                    <a:pt x="901569" y="1968500"/>
                  </a:lnTo>
                  <a:lnTo>
                    <a:pt x="898764" y="1981200"/>
                  </a:lnTo>
                  <a:close/>
                </a:path>
                <a:path w="2077720" h="2222500">
                  <a:moveTo>
                    <a:pt x="903954" y="1981200"/>
                  </a:moveTo>
                  <a:lnTo>
                    <a:pt x="902029" y="1981200"/>
                  </a:lnTo>
                  <a:lnTo>
                    <a:pt x="901569" y="1968500"/>
                  </a:lnTo>
                  <a:lnTo>
                    <a:pt x="903914" y="1968500"/>
                  </a:lnTo>
                  <a:lnTo>
                    <a:pt x="903954" y="1981200"/>
                  </a:lnTo>
                  <a:close/>
                </a:path>
                <a:path w="2077720" h="2222500">
                  <a:moveTo>
                    <a:pt x="933162" y="1981200"/>
                  </a:moveTo>
                  <a:lnTo>
                    <a:pt x="912516" y="1981200"/>
                  </a:lnTo>
                  <a:lnTo>
                    <a:pt x="914237" y="1968500"/>
                  </a:lnTo>
                  <a:lnTo>
                    <a:pt x="933236" y="1968500"/>
                  </a:lnTo>
                  <a:lnTo>
                    <a:pt x="933162" y="1981200"/>
                  </a:lnTo>
                  <a:close/>
                </a:path>
                <a:path w="2077720" h="2222500">
                  <a:moveTo>
                    <a:pt x="950492" y="1981200"/>
                  </a:moveTo>
                  <a:lnTo>
                    <a:pt x="940499" y="1981200"/>
                  </a:lnTo>
                  <a:lnTo>
                    <a:pt x="940396" y="1968500"/>
                  </a:lnTo>
                  <a:lnTo>
                    <a:pt x="949936" y="1968500"/>
                  </a:lnTo>
                  <a:lnTo>
                    <a:pt x="950492" y="1981200"/>
                  </a:lnTo>
                  <a:close/>
                </a:path>
                <a:path w="2077720" h="2222500">
                  <a:moveTo>
                    <a:pt x="969105" y="1981200"/>
                  </a:moveTo>
                  <a:lnTo>
                    <a:pt x="957210" y="1981200"/>
                  </a:lnTo>
                  <a:lnTo>
                    <a:pt x="956176" y="1968500"/>
                  </a:lnTo>
                  <a:lnTo>
                    <a:pt x="967981" y="1968500"/>
                  </a:lnTo>
                  <a:lnTo>
                    <a:pt x="969105" y="1981200"/>
                  </a:lnTo>
                  <a:close/>
                </a:path>
                <a:path w="2077720" h="2222500">
                  <a:moveTo>
                    <a:pt x="996225" y="1981200"/>
                  </a:moveTo>
                  <a:lnTo>
                    <a:pt x="973336" y="1981200"/>
                  </a:lnTo>
                  <a:lnTo>
                    <a:pt x="973614" y="1968500"/>
                  </a:lnTo>
                  <a:lnTo>
                    <a:pt x="994464" y="1968500"/>
                  </a:lnTo>
                  <a:lnTo>
                    <a:pt x="996225" y="1981200"/>
                  </a:lnTo>
                  <a:close/>
                </a:path>
                <a:path w="2077720" h="2222500">
                  <a:moveTo>
                    <a:pt x="1017171" y="1981200"/>
                  </a:moveTo>
                  <a:lnTo>
                    <a:pt x="1009972" y="1981200"/>
                  </a:lnTo>
                  <a:lnTo>
                    <a:pt x="1008472" y="1968500"/>
                  </a:lnTo>
                  <a:lnTo>
                    <a:pt x="1021226" y="1968500"/>
                  </a:lnTo>
                  <a:lnTo>
                    <a:pt x="1017171" y="1981200"/>
                  </a:lnTo>
                  <a:close/>
                </a:path>
                <a:path w="2077720" h="2222500">
                  <a:moveTo>
                    <a:pt x="1017734" y="1981200"/>
                  </a:moveTo>
                  <a:lnTo>
                    <a:pt x="1017171" y="1981200"/>
                  </a:lnTo>
                  <a:lnTo>
                    <a:pt x="1021226" y="1968500"/>
                  </a:lnTo>
                  <a:lnTo>
                    <a:pt x="1017734" y="1981200"/>
                  </a:lnTo>
                  <a:close/>
                </a:path>
                <a:path w="2077720" h="2222500">
                  <a:moveTo>
                    <a:pt x="1030322" y="1981200"/>
                  </a:moveTo>
                  <a:lnTo>
                    <a:pt x="1017734" y="1981200"/>
                  </a:lnTo>
                  <a:lnTo>
                    <a:pt x="1021226" y="1968500"/>
                  </a:lnTo>
                  <a:lnTo>
                    <a:pt x="1030197" y="1968500"/>
                  </a:lnTo>
                  <a:lnTo>
                    <a:pt x="1030322" y="1981200"/>
                  </a:lnTo>
                  <a:close/>
                </a:path>
                <a:path w="2077720" h="2222500">
                  <a:moveTo>
                    <a:pt x="1056652" y="1981200"/>
                  </a:moveTo>
                  <a:lnTo>
                    <a:pt x="1039453" y="1981200"/>
                  </a:lnTo>
                  <a:lnTo>
                    <a:pt x="1039004" y="1968500"/>
                  </a:lnTo>
                  <a:lnTo>
                    <a:pt x="1058225" y="1968500"/>
                  </a:lnTo>
                  <a:lnTo>
                    <a:pt x="1056652" y="1981200"/>
                  </a:lnTo>
                  <a:close/>
                </a:path>
                <a:path w="2077720" h="2222500">
                  <a:moveTo>
                    <a:pt x="1065856" y="1981200"/>
                  </a:moveTo>
                  <a:lnTo>
                    <a:pt x="1063358" y="1981200"/>
                  </a:lnTo>
                  <a:lnTo>
                    <a:pt x="1063227" y="1968500"/>
                  </a:lnTo>
                  <a:lnTo>
                    <a:pt x="1064153" y="1968500"/>
                  </a:lnTo>
                  <a:lnTo>
                    <a:pt x="1065856" y="1981200"/>
                  </a:lnTo>
                  <a:close/>
                </a:path>
                <a:path w="2077720" h="2222500">
                  <a:moveTo>
                    <a:pt x="1098523" y="1981200"/>
                  </a:moveTo>
                  <a:lnTo>
                    <a:pt x="1065856" y="1981200"/>
                  </a:lnTo>
                  <a:lnTo>
                    <a:pt x="1067038" y="1968500"/>
                  </a:lnTo>
                  <a:lnTo>
                    <a:pt x="1096877" y="1968500"/>
                  </a:lnTo>
                  <a:lnTo>
                    <a:pt x="1098523" y="1981200"/>
                  </a:lnTo>
                  <a:close/>
                </a:path>
                <a:path w="2077720" h="2222500">
                  <a:moveTo>
                    <a:pt x="1114865" y="1981200"/>
                  </a:moveTo>
                  <a:lnTo>
                    <a:pt x="1098523" y="1981200"/>
                  </a:lnTo>
                  <a:lnTo>
                    <a:pt x="1099216" y="1968500"/>
                  </a:lnTo>
                  <a:lnTo>
                    <a:pt x="1117182" y="1968500"/>
                  </a:lnTo>
                  <a:lnTo>
                    <a:pt x="1114865" y="1981200"/>
                  </a:lnTo>
                  <a:close/>
                </a:path>
                <a:path w="2077720" h="2222500">
                  <a:moveTo>
                    <a:pt x="1131105" y="1981200"/>
                  </a:moveTo>
                  <a:lnTo>
                    <a:pt x="1122315" y="1981200"/>
                  </a:lnTo>
                  <a:lnTo>
                    <a:pt x="1122411" y="1968500"/>
                  </a:lnTo>
                  <a:lnTo>
                    <a:pt x="1131423" y="1968500"/>
                  </a:lnTo>
                  <a:lnTo>
                    <a:pt x="1131105" y="1981200"/>
                  </a:lnTo>
                  <a:close/>
                </a:path>
                <a:path w="2077720" h="2222500">
                  <a:moveTo>
                    <a:pt x="1173629" y="1981200"/>
                  </a:moveTo>
                  <a:lnTo>
                    <a:pt x="1135051" y="1981200"/>
                  </a:lnTo>
                  <a:lnTo>
                    <a:pt x="1134631" y="1968500"/>
                  </a:lnTo>
                  <a:lnTo>
                    <a:pt x="1173879" y="1968500"/>
                  </a:lnTo>
                  <a:lnTo>
                    <a:pt x="1173629" y="1981200"/>
                  </a:lnTo>
                  <a:close/>
                </a:path>
                <a:path w="2077720" h="2222500">
                  <a:moveTo>
                    <a:pt x="1202457" y="1981200"/>
                  </a:moveTo>
                  <a:lnTo>
                    <a:pt x="1180954" y="1981200"/>
                  </a:lnTo>
                  <a:lnTo>
                    <a:pt x="1184048" y="1968500"/>
                  </a:lnTo>
                  <a:lnTo>
                    <a:pt x="1200050" y="1968500"/>
                  </a:lnTo>
                  <a:lnTo>
                    <a:pt x="1202457" y="1981200"/>
                  </a:lnTo>
                  <a:close/>
                </a:path>
                <a:path w="2077720" h="2222500">
                  <a:moveTo>
                    <a:pt x="1211258" y="1981200"/>
                  </a:moveTo>
                  <a:lnTo>
                    <a:pt x="1202525" y="1981200"/>
                  </a:lnTo>
                  <a:lnTo>
                    <a:pt x="1204677" y="1968500"/>
                  </a:lnTo>
                  <a:lnTo>
                    <a:pt x="1212627" y="1968500"/>
                  </a:lnTo>
                  <a:lnTo>
                    <a:pt x="1211258" y="1981200"/>
                  </a:lnTo>
                  <a:close/>
                </a:path>
                <a:path w="2077720" h="2222500">
                  <a:moveTo>
                    <a:pt x="1217141" y="1981200"/>
                  </a:moveTo>
                  <a:lnTo>
                    <a:pt x="1216284" y="1981200"/>
                  </a:lnTo>
                  <a:lnTo>
                    <a:pt x="1214915" y="1968500"/>
                  </a:lnTo>
                  <a:lnTo>
                    <a:pt x="1216744" y="1968500"/>
                  </a:lnTo>
                  <a:lnTo>
                    <a:pt x="1217141" y="1981200"/>
                  </a:lnTo>
                  <a:close/>
                </a:path>
                <a:path w="2077720" h="2222500">
                  <a:moveTo>
                    <a:pt x="1239979" y="1981200"/>
                  </a:moveTo>
                  <a:lnTo>
                    <a:pt x="1227657" y="1981200"/>
                  </a:lnTo>
                  <a:lnTo>
                    <a:pt x="1228730" y="1968500"/>
                  </a:lnTo>
                  <a:lnTo>
                    <a:pt x="1239104" y="1968500"/>
                  </a:lnTo>
                  <a:lnTo>
                    <a:pt x="1239979" y="1981200"/>
                  </a:lnTo>
                  <a:close/>
                </a:path>
                <a:path w="2077720" h="2222500">
                  <a:moveTo>
                    <a:pt x="1284950" y="1981200"/>
                  </a:moveTo>
                  <a:lnTo>
                    <a:pt x="1240433" y="1981200"/>
                  </a:lnTo>
                  <a:lnTo>
                    <a:pt x="1242608" y="1968500"/>
                  </a:lnTo>
                  <a:lnTo>
                    <a:pt x="1285058" y="1968500"/>
                  </a:lnTo>
                  <a:lnTo>
                    <a:pt x="1284950" y="1981200"/>
                  </a:lnTo>
                  <a:close/>
                </a:path>
                <a:path w="2077720" h="2222500">
                  <a:moveTo>
                    <a:pt x="1294098" y="1981200"/>
                  </a:moveTo>
                  <a:lnTo>
                    <a:pt x="1288953" y="1981200"/>
                  </a:lnTo>
                  <a:lnTo>
                    <a:pt x="1288755" y="1968500"/>
                  </a:lnTo>
                  <a:lnTo>
                    <a:pt x="1293598" y="1968500"/>
                  </a:lnTo>
                  <a:lnTo>
                    <a:pt x="1294098" y="1981200"/>
                  </a:lnTo>
                  <a:close/>
                </a:path>
                <a:path w="2077720" h="2222500">
                  <a:moveTo>
                    <a:pt x="1348370" y="1981200"/>
                  </a:moveTo>
                  <a:lnTo>
                    <a:pt x="1298425" y="1981200"/>
                  </a:lnTo>
                  <a:lnTo>
                    <a:pt x="1299163" y="1968500"/>
                  </a:lnTo>
                  <a:lnTo>
                    <a:pt x="1346610" y="1968500"/>
                  </a:lnTo>
                  <a:lnTo>
                    <a:pt x="1348370" y="1981200"/>
                  </a:lnTo>
                  <a:close/>
                </a:path>
                <a:path w="2077720" h="2222500">
                  <a:moveTo>
                    <a:pt x="1352084" y="1981200"/>
                  </a:moveTo>
                  <a:lnTo>
                    <a:pt x="1348489" y="1981200"/>
                  </a:lnTo>
                  <a:lnTo>
                    <a:pt x="1348376" y="1968500"/>
                  </a:lnTo>
                  <a:lnTo>
                    <a:pt x="1352282" y="1968500"/>
                  </a:lnTo>
                  <a:lnTo>
                    <a:pt x="1352084" y="1981200"/>
                  </a:lnTo>
                  <a:close/>
                </a:path>
                <a:path w="2077720" h="2222500">
                  <a:moveTo>
                    <a:pt x="1373161" y="1981200"/>
                  </a:moveTo>
                  <a:lnTo>
                    <a:pt x="1355144" y="1981200"/>
                  </a:lnTo>
                  <a:lnTo>
                    <a:pt x="1355258" y="1968500"/>
                  </a:lnTo>
                  <a:lnTo>
                    <a:pt x="1375075" y="1968500"/>
                  </a:lnTo>
                  <a:lnTo>
                    <a:pt x="1373161" y="1981200"/>
                  </a:lnTo>
                  <a:close/>
                </a:path>
                <a:path w="2077720" h="2222500">
                  <a:moveTo>
                    <a:pt x="1456994" y="1981200"/>
                  </a:moveTo>
                  <a:lnTo>
                    <a:pt x="1376222" y="1981200"/>
                  </a:lnTo>
                  <a:lnTo>
                    <a:pt x="1375075" y="1968500"/>
                  </a:lnTo>
                  <a:lnTo>
                    <a:pt x="1455484" y="1968500"/>
                  </a:lnTo>
                  <a:lnTo>
                    <a:pt x="1456994" y="1981200"/>
                  </a:lnTo>
                  <a:close/>
                </a:path>
                <a:path w="2077720" h="2222500">
                  <a:moveTo>
                    <a:pt x="1480638" y="1981200"/>
                  </a:moveTo>
                  <a:lnTo>
                    <a:pt x="1464927" y="1981200"/>
                  </a:lnTo>
                  <a:lnTo>
                    <a:pt x="1466403" y="1968500"/>
                  </a:lnTo>
                  <a:lnTo>
                    <a:pt x="1481053" y="1968500"/>
                  </a:lnTo>
                  <a:lnTo>
                    <a:pt x="1480638" y="1981200"/>
                  </a:lnTo>
                  <a:close/>
                </a:path>
                <a:path w="2077720" h="2222500">
                  <a:moveTo>
                    <a:pt x="1543263" y="1981200"/>
                  </a:moveTo>
                  <a:lnTo>
                    <a:pt x="1485102" y="1981200"/>
                  </a:lnTo>
                  <a:lnTo>
                    <a:pt x="1484835" y="1968500"/>
                  </a:lnTo>
                  <a:lnTo>
                    <a:pt x="1542088" y="1968500"/>
                  </a:lnTo>
                  <a:lnTo>
                    <a:pt x="1543263" y="1981200"/>
                  </a:lnTo>
                  <a:close/>
                </a:path>
                <a:path w="2077720" h="2222500">
                  <a:moveTo>
                    <a:pt x="1556136" y="1981200"/>
                  </a:moveTo>
                  <a:lnTo>
                    <a:pt x="1543263" y="1981200"/>
                  </a:lnTo>
                  <a:lnTo>
                    <a:pt x="1546591" y="1968500"/>
                  </a:lnTo>
                  <a:lnTo>
                    <a:pt x="1556335" y="1968500"/>
                  </a:lnTo>
                  <a:lnTo>
                    <a:pt x="1556136" y="1981200"/>
                  </a:lnTo>
                  <a:close/>
                </a:path>
                <a:path w="2077720" h="2222500">
                  <a:moveTo>
                    <a:pt x="1576197" y="1981200"/>
                  </a:moveTo>
                  <a:lnTo>
                    <a:pt x="1557970" y="1981200"/>
                  </a:lnTo>
                  <a:lnTo>
                    <a:pt x="1557169" y="1968500"/>
                  </a:lnTo>
                  <a:lnTo>
                    <a:pt x="1575964" y="1968500"/>
                  </a:lnTo>
                  <a:lnTo>
                    <a:pt x="1576197" y="1981200"/>
                  </a:lnTo>
                  <a:close/>
                </a:path>
                <a:path w="2077720" h="2222500">
                  <a:moveTo>
                    <a:pt x="1590943" y="1981200"/>
                  </a:moveTo>
                  <a:lnTo>
                    <a:pt x="1583738" y="1981200"/>
                  </a:lnTo>
                  <a:lnTo>
                    <a:pt x="1584777" y="1968500"/>
                  </a:lnTo>
                  <a:lnTo>
                    <a:pt x="1591011" y="1968500"/>
                  </a:lnTo>
                  <a:lnTo>
                    <a:pt x="1590943" y="1981200"/>
                  </a:lnTo>
                  <a:close/>
                </a:path>
                <a:path w="2077720" h="2222500">
                  <a:moveTo>
                    <a:pt x="1606905" y="1981200"/>
                  </a:moveTo>
                  <a:lnTo>
                    <a:pt x="1599586" y="1981200"/>
                  </a:lnTo>
                  <a:lnTo>
                    <a:pt x="1599506" y="1968500"/>
                  </a:lnTo>
                  <a:lnTo>
                    <a:pt x="1607359" y="1968500"/>
                  </a:lnTo>
                  <a:lnTo>
                    <a:pt x="1606905" y="1981200"/>
                  </a:lnTo>
                  <a:close/>
                </a:path>
                <a:path w="2077720" h="2222500">
                  <a:moveTo>
                    <a:pt x="497712" y="1993900"/>
                  </a:moveTo>
                  <a:lnTo>
                    <a:pt x="482358" y="1993900"/>
                  </a:lnTo>
                  <a:lnTo>
                    <a:pt x="483022" y="1981200"/>
                  </a:lnTo>
                  <a:lnTo>
                    <a:pt x="502169" y="1981200"/>
                  </a:lnTo>
                  <a:lnTo>
                    <a:pt x="497712" y="1993900"/>
                  </a:lnTo>
                  <a:close/>
                </a:path>
                <a:path w="2077720" h="2222500">
                  <a:moveTo>
                    <a:pt x="524598" y="1993900"/>
                  </a:moveTo>
                  <a:lnTo>
                    <a:pt x="509926" y="1993900"/>
                  </a:lnTo>
                  <a:lnTo>
                    <a:pt x="511084" y="1981200"/>
                  </a:lnTo>
                  <a:lnTo>
                    <a:pt x="524178" y="1981200"/>
                  </a:lnTo>
                  <a:lnTo>
                    <a:pt x="524598" y="1993900"/>
                  </a:lnTo>
                  <a:close/>
                </a:path>
                <a:path w="2077720" h="2222500">
                  <a:moveTo>
                    <a:pt x="538095" y="1993900"/>
                  </a:moveTo>
                  <a:lnTo>
                    <a:pt x="529919" y="1993900"/>
                  </a:lnTo>
                  <a:lnTo>
                    <a:pt x="529578" y="1981200"/>
                  </a:lnTo>
                  <a:lnTo>
                    <a:pt x="537716" y="1981200"/>
                  </a:lnTo>
                  <a:lnTo>
                    <a:pt x="538095" y="1993900"/>
                  </a:lnTo>
                  <a:close/>
                </a:path>
                <a:path w="2077720" h="2222500">
                  <a:moveTo>
                    <a:pt x="647463" y="1993900"/>
                  </a:moveTo>
                  <a:lnTo>
                    <a:pt x="547618" y="1993900"/>
                  </a:lnTo>
                  <a:lnTo>
                    <a:pt x="547035" y="1981200"/>
                  </a:lnTo>
                  <a:lnTo>
                    <a:pt x="649962" y="1981200"/>
                  </a:lnTo>
                  <a:lnTo>
                    <a:pt x="647463" y="1993900"/>
                  </a:lnTo>
                  <a:close/>
                </a:path>
                <a:path w="2077720" h="2222500">
                  <a:moveTo>
                    <a:pt x="677132" y="1993900"/>
                  </a:moveTo>
                  <a:lnTo>
                    <a:pt x="668637" y="1993900"/>
                  </a:lnTo>
                  <a:lnTo>
                    <a:pt x="665440" y="1981200"/>
                  </a:lnTo>
                  <a:lnTo>
                    <a:pt x="676763" y="1981200"/>
                  </a:lnTo>
                  <a:lnTo>
                    <a:pt x="677132" y="1993900"/>
                  </a:lnTo>
                  <a:close/>
                </a:path>
                <a:path w="2077720" h="2222500">
                  <a:moveTo>
                    <a:pt x="703223" y="1993900"/>
                  </a:moveTo>
                  <a:lnTo>
                    <a:pt x="680675" y="1993900"/>
                  </a:lnTo>
                  <a:lnTo>
                    <a:pt x="681402" y="1981200"/>
                  </a:lnTo>
                  <a:lnTo>
                    <a:pt x="703223" y="1981200"/>
                  </a:lnTo>
                  <a:lnTo>
                    <a:pt x="703223" y="1993900"/>
                  </a:lnTo>
                  <a:close/>
                </a:path>
                <a:path w="2077720" h="2222500">
                  <a:moveTo>
                    <a:pt x="712314" y="1993900"/>
                  </a:moveTo>
                  <a:lnTo>
                    <a:pt x="711008" y="1993900"/>
                  </a:lnTo>
                  <a:lnTo>
                    <a:pt x="710145" y="1981200"/>
                  </a:lnTo>
                  <a:lnTo>
                    <a:pt x="712859" y="1981200"/>
                  </a:lnTo>
                  <a:lnTo>
                    <a:pt x="712314" y="1993900"/>
                  </a:lnTo>
                  <a:close/>
                </a:path>
                <a:path w="2077720" h="2222500">
                  <a:moveTo>
                    <a:pt x="798674" y="1993900"/>
                  </a:moveTo>
                  <a:lnTo>
                    <a:pt x="714557" y="1993900"/>
                  </a:lnTo>
                  <a:lnTo>
                    <a:pt x="713824" y="1981200"/>
                  </a:lnTo>
                  <a:lnTo>
                    <a:pt x="799088" y="1981200"/>
                  </a:lnTo>
                  <a:lnTo>
                    <a:pt x="798674" y="1993900"/>
                  </a:lnTo>
                  <a:close/>
                </a:path>
                <a:path w="2077720" h="2222500">
                  <a:moveTo>
                    <a:pt x="810479" y="1993900"/>
                  </a:moveTo>
                  <a:lnTo>
                    <a:pt x="805641" y="1993900"/>
                  </a:lnTo>
                  <a:lnTo>
                    <a:pt x="804568" y="1981200"/>
                  </a:lnTo>
                  <a:lnTo>
                    <a:pt x="810093" y="1981200"/>
                  </a:lnTo>
                  <a:lnTo>
                    <a:pt x="810479" y="1993900"/>
                  </a:lnTo>
                  <a:close/>
                </a:path>
                <a:path w="2077720" h="2222500">
                  <a:moveTo>
                    <a:pt x="822034" y="1993900"/>
                  </a:moveTo>
                  <a:lnTo>
                    <a:pt x="816935" y="1993900"/>
                  </a:lnTo>
                  <a:lnTo>
                    <a:pt x="816413" y="1981200"/>
                  </a:lnTo>
                  <a:lnTo>
                    <a:pt x="822738" y="1981200"/>
                  </a:lnTo>
                  <a:lnTo>
                    <a:pt x="822034" y="1993900"/>
                  </a:lnTo>
                  <a:close/>
                </a:path>
                <a:path w="2077720" h="2222500">
                  <a:moveTo>
                    <a:pt x="835372" y="1993900"/>
                  </a:moveTo>
                  <a:lnTo>
                    <a:pt x="826537" y="1993900"/>
                  </a:lnTo>
                  <a:lnTo>
                    <a:pt x="826321" y="1981200"/>
                  </a:lnTo>
                  <a:lnTo>
                    <a:pt x="834668" y="1981200"/>
                  </a:lnTo>
                  <a:lnTo>
                    <a:pt x="835372" y="1993900"/>
                  </a:lnTo>
                  <a:close/>
                </a:path>
                <a:path w="2077720" h="2222500">
                  <a:moveTo>
                    <a:pt x="842203" y="1993900"/>
                  </a:moveTo>
                  <a:lnTo>
                    <a:pt x="841050" y="1993900"/>
                  </a:lnTo>
                  <a:lnTo>
                    <a:pt x="841124" y="1981200"/>
                  </a:lnTo>
                  <a:lnTo>
                    <a:pt x="844537" y="1981200"/>
                  </a:lnTo>
                  <a:lnTo>
                    <a:pt x="842203" y="1993900"/>
                  </a:lnTo>
                  <a:close/>
                </a:path>
                <a:path w="2077720" h="2222500">
                  <a:moveTo>
                    <a:pt x="856751" y="1993900"/>
                  </a:moveTo>
                  <a:lnTo>
                    <a:pt x="849068" y="1993900"/>
                  </a:lnTo>
                  <a:lnTo>
                    <a:pt x="849182" y="1981200"/>
                  </a:lnTo>
                  <a:lnTo>
                    <a:pt x="855939" y="1981200"/>
                  </a:lnTo>
                  <a:lnTo>
                    <a:pt x="856751" y="1993900"/>
                  </a:lnTo>
                  <a:close/>
                </a:path>
                <a:path w="2077720" h="2222500">
                  <a:moveTo>
                    <a:pt x="868005" y="1993900"/>
                  </a:moveTo>
                  <a:lnTo>
                    <a:pt x="864910" y="1993900"/>
                  </a:lnTo>
                  <a:lnTo>
                    <a:pt x="867182" y="1981200"/>
                  </a:lnTo>
                  <a:lnTo>
                    <a:pt x="871173" y="1981200"/>
                  </a:lnTo>
                  <a:lnTo>
                    <a:pt x="868005" y="1993900"/>
                  </a:lnTo>
                  <a:close/>
                </a:path>
                <a:path w="2077720" h="2222500">
                  <a:moveTo>
                    <a:pt x="875069" y="1993900"/>
                  </a:moveTo>
                  <a:lnTo>
                    <a:pt x="872638" y="1993900"/>
                  </a:lnTo>
                  <a:lnTo>
                    <a:pt x="871236" y="1981200"/>
                  </a:lnTo>
                  <a:lnTo>
                    <a:pt x="873905" y="1981200"/>
                  </a:lnTo>
                  <a:lnTo>
                    <a:pt x="875069" y="1993900"/>
                  </a:lnTo>
                  <a:close/>
                </a:path>
                <a:path w="2077720" h="2222500">
                  <a:moveTo>
                    <a:pt x="893761" y="1993900"/>
                  </a:moveTo>
                  <a:lnTo>
                    <a:pt x="878447" y="1993900"/>
                  </a:lnTo>
                  <a:lnTo>
                    <a:pt x="877584" y="1981200"/>
                  </a:lnTo>
                  <a:lnTo>
                    <a:pt x="895232" y="1981200"/>
                  </a:lnTo>
                  <a:lnTo>
                    <a:pt x="893761" y="1993900"/>
                  </a:lnTo>
                  <a:close/>
                </a:path>
                <a:path w="2077720" h="2222500">
                  <a:moveTo>
                    <a:pt x="915639" y="1993900"/>
                  </a:moveTo>
                  <a:lnTo>
                    <a:pt x="897049" y="1993900"/>
                  </a:lnTo>
                  <a:lnTo>
                    <a:pt x="896879" y="1981200"/>
                  </a:lnTo>
                  <a:lnTo>
                    <a:pt x="911597" y="1981200"/>
                  </a:lnTo>
                  <a:lnTo>
                    <a:pt x="915639" y="1993900"/>
                  </a:lnTo>
                  <a:close/>
                </a:path>
                <a:path w="2077720" h="2222500">
                  <a:moveTo>
                    <a:pt x="1011471" y="1993900"/>
                  </a:moveTo>
                  <a:lnTo>
                    <a:pt x="918831" y="1993900"/>
                  </a:lnTo>
                  <a:lnTo>
                    <a:pt x="918791" y="1981200"/>
                  </a:lnTo>
                  <a:lnTo>
                    <a:pt x="1012532" y="1981200"/>
                  </a:lnTo>
                  <a:lnTo>
                    <a:pt x="1011471" y="1993900"/>
                  </a:lnTo>
                  <a:close/>
                </a:path>
                <a:path w="2077720" h="2222500">
                  <a:moveTo>
                    <a:pt x="1037261" y="1993900"/>
                  </a:moveTo>
                  <a:lnTo>
                    <a:pt x="1016609" y="1993900"/>
                  </a:lnTo>
                  <a:lnTo>
                    <a:pt x="1016757" y="1981200"/>
                  </a:lnTo>
                  <a:lnTo>
                    <a:pt x="1035898" y="1981200"/>
                  </a:lnTo>
                  <a:lnTo>
                    <a:pt x="1037261" y="1993900"/>
                  </a:lnTo>
                  <a:close/>
                </a:path>
                <a:path w="2077720" h="2222500">
                  <a:moveTo>
                    <a:pt x="1050440" y="1993900"/>
                  </a:moveTo>
                  <a:lnTo>
                    <a:pt x="1044342" y="1993900"/>
                  </a:lnTo>
                  <a:lnTo>
                    <a:pt x="1045262" y="1981200"/>
                  </a:lnTo>
                  <a:lnTo>
                    <a:pt x="1051366" y="1981200"/>
                  </a:lnTo>
                  <a:lnTo>
                    <a:pt x="1050440" y="1993900"/>
                  </a:lnTo>
                  <a:close/>
                </a:path>
                <a:path w="2077720" h="2222500">
                  <a:moveTo>
                    <a:pt x="1123348" y="1993900"/>
                  </a:moveTo>
                  <a:lnTo>
                    <a:pt x="1059758" y="1993900"/>
                  </a:lnTo>
                  <a:lnTo>
                    <a:pt x="1058634" y="1981200"/>
                  </a:lnTo>
                  <a:lnTo>
                    <a:pt x="1122270" y="1981200"/>
                  </a:lnTo>
                  <a:lnTo>
                    <a:pt x="1123348" y="1993900"/>
                  </a:lnTo>
                  <a:close/>
                </a:path>
                <a:path w="2077720" h="2222500">
                  <a:moveTo>
                    <a:pt x="1185048" y="1993900"/>
                  </a:moveTo>
                  <a:lnTo>
                    <a:pt x="1133694" y="1993900"/>
                  </a:lnTo>
                  <a:lnTo>
                    <a:pt x="1132547" y="1981200"/>
                  </a:lnTo>
                  <a:lnTo>
                    <a:pt x="1186535" y="1981200"/>
                  </a:lnTo>
                  <a:lnTo>
                    <a:pt x="1185048" y="1993900"/>
                  </a:lnTo>
                  <a:close/>
                </a:path>
                <a:path w="2077720" h="2222500">
                  <a:moveTo>
                    <a:pt x="1279709" y="1993900"/>
                  </a:moveTo>
                  <a:lnTo>
                    <a:pt x="1195757" y="1993900"/>
                  </a:lnTo>
                  <a:lnTo>
                    <a:pt x="1195428" y="1981200"/>
                  </a:lnTo>
                  <a:lnTo>
                    <a:pt x="1280606" y="1981200"/>
                  </a:lnTo>
                  <a:lnTo>
                    <a:pt x="1279709" y="1993900"/>
                  </a:lnTo>
                  <a:close/>
                </a:path>
                <a:path w="2077720" h="2222500">
                  <a:moveTo>
                    <a:pt x="1331881" y="1993900"/>
                  </a:moveTo>
                  <a:lnTo>
                    <a:pt x="1287596" y="1993900"/>
                  </a:lnTo>
                  <a:lnTo>
                    <a:pt x="1285705" y="1981200"/>
                  </a:lnTo>
                  <a:lnTo>
                    <a:pt x="1332732" y="1981200"/>
                  </a:lnTo>
                  <a:lnTo>
                    <a:pt x="1331881" y="1993900"/>
                  </a:lnTo>
                  <a:close/>
                </a:path>
                <a:path w="2077720" h="2222500">
                  <a:moveTo>
                    <a:pt x="1342408" y="1993900"/>
                  </a:moveTo>
                  <a:lnTo>
                    <a:pt x="1338598" y="1993900"/>
                  </a:lnTo>
                  <a:lnTo>
                    <a:pt x="1337553" y="1981200"/>
                  </a:lnTo>
                  <a:lnTo>
                    <a:pt x="1343163" y="1981200"/>
                  </a:lnTo>
                  <a:lnTo>
                    <a:pt x="1342408" y="1993900"/>
                  </a:lnTo>
                  <a:close/>
                </a:path>
                <a:path w="2077720" h="2222500">
                  <a:moveTo>
                    <a:pt x="1364326" y="1993900"/>
                  </a:moveTo>
                  <a:lnTo>
                    <a:pt x="1346491" y="1993900"/>
                  </a:lnTo>
                  <a:lnTo>
                    <a:pt x="1344134" y="1981200"/>
                  </a:lnTo>
                  <a:lnTo>
                    <a:pt x="1362583" y="1981200"/>
                  </a:lnTo>
                  <a:lnTo>
                    <a:pt x="1364326" y="1993900"/>
                  </a:lnTo>
                  <a:close/>
                </a:path>
                <a:path w="2077720" h="2222500">
                  <a:moveTo>
                    <a:pt x="1379634" y="1993900"/>
                  </a:moveTo>
                  <a:lnTo>
                    <a:pt x="1364326" y="1993900"/>
                  </a:lnTo>
                  <a:lnTo>
                    <a:pt x="1364667" y="1981200"/>
                  </a:lnTo>
                  <a:lnTo>
                    <a:pt x="1380111" y="1981200"/>
                  </a:lnTo>
                  <a:lnTo>
                    <a:pt x="1379634" y="1993900"/>
                  </a:lnTo>
                  <a:close/>
                </a:path>
                <a:path w="2077720" h="2222500">
                  <a:moveTo>
                    <a:pt x="1398549" y="1993900"/>
                  </a:moveTo>
                  <a:lnTo>
                    <a:pt x="1387959" y="1993900"/>
                  </a:lnTo>
                  <a:lnTo>
                    <a:pt x="1389696" y="1981200"/>
                  </a:lnTo>
                  <a:lnTo>
                    <a:pt x="1396056" y="1981200"/>
                  </a:lnTo>
                  <a:lnTo>
                    <a:pt x="1398549" y="1993900"/>
                  </a:lnTo>
                  <a:close/>
                </a:path>
                <a:path w="2077720" h="2222500">
                  <a:moveTo>
                    <a:pt x="1401246" y="1993900"/>
                  </a:moveTo>
                  <a:lnTo>
                    <a:pt x="1398549" y="1993900"/>
                  </a:lnTo>
                  <a:lnTo>
                    <a:pt x="1399048" y="1981200"/>
                  </a:lnTo>
                  <a:lnTo>
                    <a:pt x="1400746" y="1981200"/>
                  </a:lnTo>
                  <a:lnTo>
                    <a:pt x="1401246" y="1993900"/>
                  </a:lnTo>
                  <a:close/>
                </a:path>
                <a:path w="2077720" h="2222500">
                  <a:moveTo>
                    <a:pt x="1412403" y="1993900"/>
                  </a:moveTo>
                  <a:lnTo>
                    <a:pt x="1406282" y="1993900"/>
                  </a:lnTo>
                  <a:lnTo>
                    <a:pt x="1406782" y="1981200"/>
                  </a:lnTo>
                  <a:lnTo>
                    <a:pt x="1411325" y="1981200"/>
                  </a:lnTo>
                  <a:lnTo>
                    <a:pt x="1412403" y="1993900"/>
                  </a:lnTo>
                  <a:close/>
                </a:path>
                <a:path w="2077720" h="2222500">
                  <a:moveTo>
                    <a:pt x="1441379" y="1993900"/>
                  </a:moveTo>
                  <a:lnTo>
                    <a:pt x="1424947" y="1993900"/>
                  </a:lnTo>
                  <a:lnTo>
                    <a:pt x="1424316" y="1981200"/>
                  </a:lnTo>
                  <a:lnTo>
                    <a:pt x="1442725" y="1981200"/>
                  </a:lnTo>
                  <a:lnTo>
                    <a:pt x="1441379" y="1993900"/>
                  </a:lnTo>
                  <a:close/>
                </a:path>
                <a:path w="2077720" h="2222500">
                  <a:moveTo>
                    <a:pt x="1465313" y="1993900"/>
                  </a:moveTo>
                  <a:lnTo>
                    <a:pt x="1448540" y="1993900"/>
                  </a:lnTo>
                  <a:lnTo>
                    <a:pt x="1447364" y="1981200"/>
                  </a:lnTo>
                  <a:lnTo>
                    <a:pt x="1463536" y="1981200"/>
                  </a:lnTo>
                  <a:lnTo>
                    <a:pt x="1465313" y="1993900"/>
                  </a:lnTo>
                  <a:close/>
                </a:path>
                <a:path w="2077720" h="2222500">
                  <a:moveTo>
                    <a:pt x="1477078" y="1993900"/>
                  </a:moveTo>
                  <a:lnTo>
                    <a:pt x="1467085" y="1993900"/>
                  </a:lnTo>
                  <a:lnTo>
                    <a:pt x="1468862" y="1981200"/>
                  </a:lnTo>
                  <a:lnTo>
                    <a:pt x="1476652" y="1981200"/>
                  </a:lnTo>
                  <a:lnTo>
                    <a:pt x="1477078" y="1993900"/>
                  </a:lnTo>
                  <a:close/>
                </a:path>
                <a:path w="2077720" h="2222500">
                  <a:moveTo>
                    <a:pt x="1532628" y="1993900"/>
                  </a:moveTo>
                  <a:lnTo>
                    <a:pt x="1482541" y="1993900"/>
                  </a:lnTo>
                  <a:lnTo>
                    <a:pt x="1482490" y="1981200"/>
                  </a:lnTo>
                  <a:lnTo>
                    <a:pt x="1530976" y="1981200"/>
                  </a:lnTo>
                  <a:lnTo>
                    <a:pt x="1532628" y="1993900"/>
                  </a:lnTo>
                  <a:close/>
                </a:path>
                <a:path w="2077720" h="2222500">
                  <a:moveTo>
                    <a:pt x="1602890" y="1993900"/>
                  </a:moveTo>
                  <a:lnTo>
                    <a:pt x="1533542" y="1993900"/>
                  </a:lnTo>
                  <a:lnTo>
                    <a:pt x="1534110" y="1981200"/>
                  </a:lnTo>
                  <a:lnTo>
                    <a:pt x="1605951" y="1981200"/>
                  </a:lnTo>
                  <a:lnTo>
                    <a:pt x="1602890" y="1993900"/>
                  </a:lnTo>
                  <a:close/>
                </a:path>
                <a:path w="2077720" h="2222500">
                  <a:moveTo>
                    <a:pt x="480705" y="1993900"/>
                  </a:moveTo>
                  <a:lnTo>
                    <a:pt x="480180" y="1993900"/>
                  </a:lnTo>
                  <a:lnTo>
                    <a:pt x="480134" y="1993013"/>
                  </a:lnTo>
                  <a:lnTo>
                    <a:pt x="480705" y="1993900"/>
                  </a:lnTo>
                  <a:close/>
                </a:path>
                <a:path w="2077720" h="2222500">
                  <a:moveTo>
                    <a:pt x="496411" y="2003917"/>
                  </a:moveTo>
                  <a:lnTo>
                    <a:pt x="489560" y="1993900"/>
                  </a:lnTo>
                  <a:lnTo>
                    <a:pt x="494521" y="1993900"/>
                  </a:lnTo>
                  <a:lnTo>
                    <a:pt x="496411" y="2003917"/>
                  </a:lnTo>
                  <a:close/>
                </a:path>
                <a:path w="2077720" h="2222500">
                  <a:moveTo>
                    <a:pt x="503423" y="2006600"/>
                  </a:moveTo>
                  <a:lnTo>
                    <a:pt x="501773" y="1993900"/>
                  </a:lnTo>
                  <a:lnTo>
                    <a:pt x="505468" y="1993900"/>
                  </a:lnTo>
                  <a:lnTo>
                    <a:pt x="503423" y="2006600"/>
                  </a:lnTo>
                  <a:close/>
                </a:path>
                <a:path w="2077720" h="2222500">
                  <a:moveTo>
                    <a:pt x="515758" y="2006600"/>
                  </a:moveTo>
                  <a:lnTo>
                    <a:pt x="514724" y="2006600"/>
                  </a:lnTo>
                  <a:lnTo>
                    <a:pt x="511919" y="1993900"/>
                  </a:lnTo>
                  <a:lnTo>
                    <a:pt x="515704" y="1993900"/>
                  </a:lnTo>
                  <a:lnTo>
                    <a:pt x="515758" y="2006600"/>
                  </a:lnTo>
                  <a:close/>
                </a:path>
                <a:path w="2077720" h="2222500">
                  <a:moveTo>
                    <a:pt x="524276" y="2006600"/>
                  </a:moveTo>
                  <a:lnTo>
                    <a:pt x="521742" y="2006600"/>
                  </a:lnTo>
                  <a:lnTo>
                    <a:pt x="523292" y="1993900"/>
                  </a:lnTo>
                  <a:lnTo>
                    <a:pt x="524081" y="1993900"/>
                  </a:lnTo>
                  <a:lnTo>
                    <a:pt x="524276" y="2006600"/>
                  </a:lnTo>
                  <a:close/>
                </a:path>
                <a:path w="2077720" h="2222500">
                  <a:moveTo>
                    <a:pt x="539346" y="2006600"/>
                  </a:moveTo>
                  <a:lnTo>
                    <a:pt x="537874" y="2006600"/>
                  </a:lnTo>
                  <a:lnTo>
                    <a:pt x="537301" y="1993900"/>
                  </a:lnTo>
                  <a:lnTo>
                    <a:pt x="539259" y="1993900"/>
                  </a:lnTo>
                  <a:lnTo>
                    <a:pt x="539346" y="2006600"/>
                  </a:lnTo>
                  <a:close/>
                </a:path>
                <a:path w="2077720" h="2222500">
                  <a:moveTo>
                    <a:pt x="565362" y="2006600"/>
                  </a:moveTo>
                  <a:lnTo>
                    <a:pt x="553886" y="2006600"/>
                  </a:lnTo>
                  <a:lnTo>
                    <a:pt x="555294" y="1993900"/>
                  </a:lnTo>
                  <a:lnTo>
                    <a:pt x="563920" y="1993900"/>
                  </a:lnTo>
                  <a:lnTo>
                    <a:pt x="565362" y="2006600"/>
                  </a:lnTo>
                  <a:close/>
                </a:path>
                <a:path w="2077720" h="2222500">
                  <a:moveTo>
                    <a:pt x="583947" y="2006600"/>
                  </a:moveTo>
                  <a:lnTo>
                    <a:pt x="571256" y="2006600"/>
                  </a:lnTo>
                  <a:lnTo>
                    <a:pt x="572096" y="1993900"/>
                  </a:lnTo>
                  <a:lnTo>
                    <a:pt x="584180" y="1993900"/>
                  </a:lnTo>
                  <a:lnTo>
                    <a:pt x="583947" y="2006600"/>
                  </a:lnTo>
                  <a:close/>
                </a:path>
                <a:path w="2077720" h="2222500">
                  <a:moveTo>
                    <a:pt x="593321" y="2006600"/>
                  </a:moveTo>
                  <a:lnTo>
                    <a:pt x="588319" y="2006600"/>
                  </a:lnTo>
                  <a:lnTo>
                    <a:pt x="588637" y="1993900"/>
                  </a:lnTo>
                  <a:lnTo>
                    <a:pt x="592436" y="1993900"/>
                  </a:lnTo>
                  <a:lnTo>
                    <a:pt x="593321" y="2006600"/>
                  </a:lnTo>
                  <a:close/>
                </a:path>
                <a:path w="2077720" h="2222500">
                  <a:moveTo>
                    <a:pt x="643193" y="2006600"/>
                  </a:moveTo>
                  <a:lnTo>
                    <a:pt x="639150" y="2006600"/>
                  </a:lnTo>
                  <a:lnTo>
                    <a:pt x="638696" y="1993900"/>
                  </a:lnTo>
                  <a:lnTo>
                    <a:pt x="642625" y="1993900"/>
                  </a:lnTo>
                  <a:lnTo>
                    <a:pt x="643193" y="2006600"/>
                  </a:lnTo>
                  <a:close/>
                </a:path>
                <a:path w="2077720" h="2222500">
                  <a:moveTo>
                    <a:pt x="744720" y="2006600"/>
                  </a:moveTo>
                  <a:lnTo>
                    <a:pt x="668961" y="2006600"/>
                  </a:lnTo>
                  <a:lnTo>
                    <a:pt x="670789" y="1993900"/>
                  </a:lnTo>
                  <a:lnTo>
                    <a:pt x="744339" y="1993900"/>
                  </a:lnTo>
                  <a:lnTo>
                    <a:pt x="744720" y="2006600"/>
                  </a:lnTo>
                  <a:close/>
                </a:path>
                <a:path w="2077720" h="2222500">
                  <a:moveTo>
                    <a:pt x="749533" y="1998306"/>
                  </a:moveTo>
                  <a:lnTo>
                    <a:pt x="749421" y="1993900"/>
                  </a:lnTo>
                  <a:lnTo>
                    <a:pt x="749533" y="1998306"/>
                  </a:lnTo>
                  <a:close/>
                </a:path>
                <a:path w="2077720" h="2222500">
                  <a:moveTo>
                    <a:pt x="760959" y="2006600"/>
                  </a:moveTo>
                  <a:lnTo>
                    <a:pt x="760323" y="1993900"/>
                  </a:lnTo>
                  <a:lnTo>
                    <a:pt x="761148" y="2002101"/>
                  </a:lnTo>
                  <a:lnTo>
                    <a:pt x="760959" y="2006600"/>
                  </a:lnTo>
                  <a:close/>
                </a:path>
                <a:path w="2077720" h="2222500">
                  <a:moveTo>
                    <a:pt x="767245" y="2006600"/>
                  </a:moveTo>
                  <a:lnTo>
                    <a:pt x="761601" y="2006600"/>
                  </a:lnTo>
                  <a:lnTo>
                    <a:pt x="761148" y="2002101"/>
                  </a:lnTo>
                  <a:lnTo>
                    <a:pt x="761493" y="1993900"/>
                  </a:lnTo>
                  <a:lnTo>
                    <a:pt x="765984" y="1993900"/>
                  </a:lnTo>
                  <a:lnTo>
                    <a:pt x="767245" y="2006600"/>
                  </a:lnTo>
                  <a:close/>
                </a:path>
                <a:path w="2077720" h="2222500">
                  <a:moveTo>
                    <a:pt x="779896" y="2006600"/>
                  </a:moveTo>
                  <a:lnTo>
                    <a:pt x="776671" y="2006600"/>
                  </a:lnTo>
                  <a:lnTo>
                    <a:pt x="776080" y="1993900"/>
                  </a:lnTo>
                  <a:lnTo>
                    <a:pt x="780112" y="1993900"/>
                  </a:lnTo>
                  <a:lnTo>
                    <a:pt x="779896" y="2006600"/>
                  </a:lnTo>
                  <a:close/>
                </a:path>
                <a:path w="2077720" h="2222500">
                  <a:moveTo>
                    <a:pt x="872882" y="2006600"/>
                  </a:moveTo>
                  <a:lnTo>
                    <a:pt x="787863" y="2006600"/>
                  </a:lnTo>
                  <a:lnTo>
                    <a:pt x="789072" y="1993900"/>
                  </a:lnTo>
                  <a:lnTo>
                    <a:pt x="871179" y="1993900"/>
                  </a:lnTo>
                  <a:lnTo>
                    <a:pt x="872882" y="2006600"/>
                  </a:lnTo>
                  <a:close/>
                </a:path>
                <a:path w="2077720" h="2222500">
                  <a:moveTo>
                    <a:pt x="886726" y="2006600"/>
                  </a:moveTo>
                  <a:lnTo>
                    <a:pt x="872882" y="2006600"/>
                  </a:lnTo>
                  <a:lnTo>
                    <a:pt x="873655" y="1993900"/>
                  </a:lnTo>
                  <a:lnTo>
                    <a:pt x="887544" y="1993900"/>
                  </a:lnTo>
                  <a:lnTo>
                    <a:pt x="886726" y="2006600"/>
                  </a:lnTo>
                  <a:close/>
                </a:path>
                <a:path w="2077720" h="2222500">
                  <a:moveTo>
                    <a:pt x="952826" y="2006600"/>
                  </a:moveTo>
                  <a:lnTo>
                    <a:pt x="896169" y="2006600"/>
                  </a:lnTo>
                  <a:lnTo>
                    <a:pt x="895340" y="1993900"/>
                  </a:lnTo>
                  <a:lnTo>
                    <a:pt x="953757" y="1993900"/>
                  </a:lnTo>
                  <a:lnTo>
                    <a:pt x="952826" y="2006600"/>
                  </a:lnTo>
                  <a:close/>
                </a:path>
                <a:path w="2077720" h="2222500">
                  <a:moveTo>
                    <a:pt x="1007831" y="2006600"/>
                  </a:moveTo>
                  <a:lnTo>
                    <a:pt x="957959" y="2006600"/>
                  </a:lnTo>
                  <a:lnTo>
                    <a:pt x="957045" y="1993900"/>
                  </a:lnTo>
                  <a:lnTo>
                    <a:pt x="1007149" y="1993900"/>
                  </a:lnTo>
                  <a:lnTo>
                    <a:pt x="1007831" y="2006600"/>
                  </a:lnTo>
                  <a:close/>
                </a:path>
                <a:path w="2077720" h="2222500">
                  <a:moveTo>
                    <a:pt x="1045472" y="2006600"/>
                  </a:moveTo>
                  <a:lnTo>
                    <a:pt x="1025768" y="2006600"/>
                  </a:lnTo>
                  <a:lnTo>
                    <a:pt x="1024633" y="1993900"/>
                  </a:lnTo>
                  <a:lnTo>
                    <a:pt x="1046204" y="1993900"/>
                  </a:lnTo>
                  <a:lnTo>
                    <a:pt x="1045472" y="2006600"/>
                  </a:lnTo>
                  <a:close/>
                </a:path>
                <a:path w="2077720" h="2222500">
                  <a:moveTo>
                    <a:pt x="1078434" y="2006600"/>
                  </a:moveTo>
                  <a:lnTo>
                    <a:pt x="1047522" y="2006600"/>
                  </a:lnTo>
                  <a:lnTo>
                    <a:pt x="1046840" y="1993900"/>
                  </a:lnTo>
                  <a:lnTo>
                    <a:pt x="1078576" y="1993900"/>
                  </a:lnTo>
                  <a:lnTo>
                    <a:pt x="1078434" y="2006600"/>
                  </a:lnTo>
                  <a:close/>
                </a:path>
                <a:path w="2077720" h="2222500">
                  <a:moveTo>
                    <a:pt x="1144920" y="2006600"/>
                  </a:moveTo>
                  <a:lnTo>
                    <a:pt x="1083039" y="2006600"/>
                  </a:lnTo>
                  <a:lnTo>
                    <a:pt x="1082278" y="1993900"/>
                  </a:lnTo>
                  <a:lnTo>
                    <a:pt x="1145743" y="1993900"/>
                  </a:lnTo>
                  <a:lnTo>
                    <a:pt x="1144920" y="2006600"/>
                  </a:lnTo>
                  <a:close/>
                </a:path>
                <a:path w="2077720" h="2222500">
                  <a:moveTo>
                    <a:pt x="1155192" y="2006600"/>
                  </a:moveTo>
                  <a:lnTo>
                    <a:pt x="1150246" y="2006600"/>
                  </a:lnTo>
                  <a:lnTo>
                    <a:pt x="1150604" y="1993900"/>
                  </a:lnTo>
                  <a:lnTo>
                    <a:pt x="1153625" y="1993900"/>
                  </a:lnTo>
                  <a:lnTo>
                    <a:pt x="1155192" y="2006600"/>
                  </a:lnTo>
                  <a:close/>
                </a:path>
                <a:path w="2077720" h="2222500">
                  <a:moveTo>
                    <a:pt x="1165106" y="2006600"/>
                  </a:moveTo>
                  <a:lnTo>
                    <a:pt x="1161654" y="2006600"/>
                  </a:lnTo>
                  <a:lnTo>
                    <a:pt x="1162165" y="1993900"/>
                  </a:lnTo>
                  <a:lnTo>
                    <a:pt x="1164839" y="1993900"/>
                  </a:lnTo>
                  <a:lnTo>
                    <a:pt x="1165106" y="2006600"/>
                  </a:lnTo>
                  <a:close/>
                </a:path>
                <a:path w="2077720" h="2222500">
                  <a:moveTo>
                    <a:pt x="1175957" y="2006600"/>
                  </a:moveTo>
                  <a:lnTo>
                    <a:pt x="1172045" y="2006600"/>
                  </a:lnTo>
                  <a:lnTo>
                    <a:pt x="1173839" y="1993900"/>
                  </a:lnTo>
                  <a:lnTo>
                    <a:pt x="1175957" y="2006600"/>
                  </a:lnTo>
                  <a:close/>
                </a:path>
                <a:path w="2077720" h="2222500">
                  <a:moveTo>
                    <a:pt x="1196228" y="2006600"/>
                  </a:moveTo>
                  <a:lnTo>
                    <a:pt x="1178796" y="2006600"/>
                  </a:lnTo>
                  <a:lnTo>
                    <a:pt x="1179324" y="1993900"/>
                  </a:lnTo>
                  <a:lnTo>
                    <a:pt x="1195178" y="1993900"/>
                  </a:lnTo>
                  <a:lnTo>
                    <a:pt x="1196228" y="2006600"/>
                  </a:lnTo>
                  <a:close/>
                </a:path>
                <a:path w="2077720" h="2222500">
                  <a:moveTo>
                    <a:pt x="1272816" y="2006600"/>
                  </a:moveTo>
                  <a:lnTo>
                    <a:pt x="1201571" y="2006600"/>
                  </a:lnTo>
                  <a:lnTo>
                    <a:pt x="1201810" y="1993900"/>
                  </a:lnTo>
                  <a:lnTo>
                    <a:pt x="1271987" y="1993900"/>
                  </a:lnTo>
                  <a:lnTo>
                    <a:pt x="1272816" y="2006600"/>
                  </a:lnTo>
                  <a:close/>
                </a:path>
                <a:path w="2077720" h="2222500">
                  <a:moveTo>
                    <a:pt x="1305965" y="2006600"/>
                  </a:moveTo>
                  <a:lnTo>
                    <a:pt x="1285552" y="2006600"/>
                  </a:lnTo>
                  <a:lnTo>
                    <a:pt x="1288295" y="1993900"/>
                  </a:lnTo>
                  <a:lnTo>
                    <a:pt x="1306953" y="1993900"/>
                  </a:lnTo>
                  <a:lnTo>
                    <a:pt x="1305965" y="2006600"/>
                  </a:lnTo>
                  <a:close/>
                </a:path>
                <a:path w="2077720" h="2222500">
                  <a:moveTo>
                    <a:pt x="1327179" y="2006600"/>
                  </a:moveTo>
                  <a:lnTo>
                    <a:pt x="1316981" y="2006600"/>
                  </a:lnTo>
                  <a:lnTo>
                    <a:pt x="1315306" y="1993900"/>
                  </a:lnTo>
                  <a:lnTo>
                    <a:pt x="1326895" y="1993900"/>
                  </a:lnTo>
                  <a:lnTo>
                    <a:pt x="1327179" y="2006600"/>
                  </a:lnTo>
                  <a:close/>
                </a:path>
                <a:path w="2077720" h="2222500">
                  <a:moveTo>
                    <a:pt x="1344963" y="2006600"/>
                  </a:moveTo>
                  <a:lnTo>
                    <a:pt x="1331307" y="2006600"/>
                  </a:lnTo>
                  <a:lnTo>
                    <a:pt x="1331818" y="1993900"/>
                  </a:lnTo>
                  <a:lnTo>
                    <a:pt x="1344736" y="1993900"/>
                  </a:lnTo>
                  <a:lnTo>
                    <a:pt x="1344963" y="2006600"/>
                  </a:lnTo>
                  <a:close/>
                </a:path>
                <a:path w="2077720" h="2222500">
                  <a:moveTo>
                    <a:pt x="1378334" y="2006600"/>
                  </a:moveTo>
                  <a:lnTo>
                    <a:pt x="1357523" y="2006600"/>
                  </a:lnTo>
                  <a:lnTo>
                    <a:pt x="1355508" y="1993900"/>
                  </a:lnTo>
                  <a:lnTo>
                    <a:pt x="1379106" y="1993900"/>
                  </a:lnTo>
                  <a:lnTo>
                    <a:pt x="1378334" y="2006600"/>
                  </a:lnTo>
                  <a:close/>
                </a:path>
                <a:path w="2077720" h="2222500">
                  <a:moveTo>
                    <a:pt x="1392632" y="2006600"/>
                  </a:moveTo>
                  <a:lnTo>
                    <a:pt x="1380503" y="2006600"/>
                  </a:lnTo>
                  <a:lnTo>
                    <a:pt x="1379827" y="1993900"/>
                  </a:lnTo>
                  <a:lnTo>
                    <a:pt x="1393154" y="1993900"/>
                  </a:lnTo>
                  <a:lnTo>
                    <a:pt x="1392632" y="2006600"/>
                  </a:lnTo>
                  <a:close/>
                </a:path>
                <a:path w="2077720" h="2222500">
                  <a:moveTo>
                    <a:pt x="1400014" y="2006600"/>
                  </a:moveTo>
                  <a:lnTo>
                    <a:pt x="1395488" y="2006600"/>
                  </a:lnTo>
                  <a:lnTo>
                    <a:pt x="1395863" y="1993900"/>
                  </a:lnTo>
                  <a:lnTo>
                    <a:pt x="1398117" y="1993900"/>
                  </a:lnTo>
                  <a:lnTo>
                    <a:pt x="1400014" y="2006600"/>
                  </a:lnTo>
                  <a:close/>
                </a:path>
                <a:path w="2077720" h="2222500">
                  <a:moveTo>
                    <a:pt x="1408128" y="2006600"/>
                  </a:moveTo>
                  <a:lnTo>
                    <a:pt x="1400871" y="2006600"/>
                  </a:lnTo>
                  <a:lnTo>
                    <a:pt x="1398781" y="1993900"/>
                  </a:lnTo>
                  <a:lnTo>
                    <a:pt x="1408060" y="1993900"/>
                  </a:lnTo>
                  <a:lnTo>
                    <a:pt x="1408128" y="2006600"/>
                  </a:lnTo>
                  <a:close/>
                </a:path>
                <a:path w="2077720" h="2222500">
                  <a:moveTo>
                    <a:pt x="1413902" y="2006600"/>
                  </a:moveTo>
                  <a:lnTo>
                    <a:pt x="1410513" y="2006600"/>
                  </a:lnTo>
                  <a:lnTo>
                    <a:pt x="1410620" y="1993900"/>
                  </a:lnTo>
                  <a:lnTo>
                    <a:pt x="1413738" y="1993900"/>
                  </a:lnTo>
                  <a:lnTo>
                    <a:pt x="1413902" y="2006600"/>
                  </a:lnTo>
                  <a:close/>
                </a:path>
                <a:path w="2077720" h="2222500">
                  <a:moveTo>
                    <a:pt x="1466829" y="2006600"/>
                  </a:moveTo>
                  <a:lnTo>
                    <a:pt x="1414748" y="2006600"/>
                  </a:lnTo>
                  <a:lnTo>
                    <a:pt x="1414998" y="1993900"/>
                  </a:lnTo>
                  <a:lnTo>
                    <a:pt x="1465909" y="1993900"/>
                  </a:lnTo>
                  <a:lnTo>
                    <a:pt x="1466829" y="2006600"/>
                  </a:lnTo>
                  <a:close/>
                </a:path>
                <a:path w="2077720" h="2222500">
                  <a:moveTo>
                    <a:pt x="1483324" y="2006600"/>
                  </a:moveTo>
                  <a:lnTo>
                    <a:pt x="1473484" y="2006600"/>
                  </a:lnTo>
                  <a:lnTo>
                    <a:pt x="1473160" y="1993900"/>
                  </a:lnTo>
                  <a:lnTo>
                    <a:pt x="1481961" y="1993900"/>
                  </a:lnTo>
                  <a:lnTo>
                    <a:pt x="1483324" y="2006600"/>
                  </a:lnTo>
                  <a:close/>
                </a:path>
                <a:path w="2077720" h="2222500">
                  <a:moveTo>
                    <a:pt x="1506792" y="2006600"/>
                  </a:moveTo>
                  <a:lnTo>
                    <a:pt x="1487776" y="2006600"/>
                  </a:lnTo>
                  <a:lnTo>
                    <a:pt x="1490263" y="1993900"/>
                  </a:lnTo>
                  <a:lnTo>
                    <a:pt x="1505662" y="1993900"/>
                  </a:lnTo>
                  <a:lnTo>
                    <a:pt x="1506792" y="2006600"/>
                  </a:lnTo>
                  <a:close/>
                </a:path>
                <a:path w="2077720" h="2222500">
                  <a:moveTo>
                    <a:pt x="1529721" y="2006600"/>
                  </a:moveTo>
                  <a:lnTo>
                    <a:pt x="1517791" y="2006600"/>
                  </a:lnTo>
                  <a:lnTo>
                    <a:pt x="1517808" y="1993900"/>
                  </a:lnTo>
                  <a:lnTo>
                    <a:pt x="1531044" y="1993900"/>
                  </a:lnTo>
                  <a:lnTo>
                    <a:pt x="1529721" y="2006600"/>
                  </a:lnTo>
                  <a:close/>
                </a:path>
                <a:path w="2077720" h="2222500">
                  <a:moveTo>
                    <a:pt x="1533043" y="2006600"/>
                  </a:moveTo>
                  <a:lnTo>
                    <a:pt x="1532906" y="2006600"/>
                  </a:lnTo>
                  <a:lnTo>
                    <a:pt x="1532810" y="1993900"/>
                  </a:lnTo>
                  <a:lnTo>
                    <a:pt x="1535433" y="1993900"/>
                  </a:lnTo>
                  <a:lnTo>
                    <a:pt x="1533933" y="2004258"/>
                  </a:lnTo>
                  <a:lnTo>
                    <a:pt x="1533043" y="2006600"/>
                  </a:lnTo>
                  <a:close/>
                </a:path>
                <a:path w="2077720" h="2222500">
                  <a:moveTo>
                    <a:pt x="1533933" y="2004258"/>
                  </a:moveTo>
                  <a:lnTo>
                    <a:pt x="1535433" y="1993900"/>
                  </a:lnTo>
                  <a:lnTo>
                    <a:pt x="1537869" y="1993900"/>
                  </a:lnTo>
                  <a:lnTo>
                    <a:pt x="1533933" y="2004258"/>
                  </a:lnTo>
                  <a:close/>
                </a:path>
                <a:path w="2077720" h="2222500">
                  <a:moveTo>
                    <a:pt x="1562825" y="2006600"/>
                  </a:moveTo>
                  <a:lnTo>
                    <a:pt x="1533593" y="2006600"/>
                  </a:lnTo>
                  <a:lnTo>
                    <a:pt x="1533933" y="2004258"/>
                  </a:lnTo>
                  <a:lnTo>
                    <a:pt x="1537869" y="1993900"/>
                  </a:lnTo>
                  <a:lnTo>
                    <a:pt x="1560809" y="1993900"/>
                  </a:lnTo>
                  <a:lnTo>
                    <a:pt x="1562825" y="2006600"/>
                  </a:lnTo>
                  <a:close/>
                </a:path>
                <a:path w="2077720" h="2222500">
                  <a:moveTo>
                    <a:pt x="1576049" y="2006600"/>
                  </a:moveTo>
                  <a:lnTo>
                    <a:pt x="1569854" y="2006600"/>
                  </a:lnTo>
                  <a:lnTo>
                    <a:pt x="1569940" y="1993900"/>
                  </a:lnTo>
                  <a:lnTo>
                    <a:pt x="1577617" y="1993900"/>
                  </a:lnTo>
                  <a:lnTo>
                    <a:pt x="1576049" y="2006600"/>
                  </a:lnTo>
                  <a:close/>
                </a:path>
                <a:path w="2077720" h="2222500">
                  <a:moveTo>
                    <a:pt x="1587468" y="2006600"/>
                  </a:moveTo>
                  <a:lnTo>
                    <a:pt x="1581756" y="2006600"/>
                  </a:lnTo>
                  <a:lnTo>
                    <a:pt x="1580779" y="1993900"/>
                  </a:lnTo>
                  <a:lnTo>
                    <a:pt x="1587536" y="1993900"/>
                  </a:lnTo>
                  <a:lnTo>
                    <a:pt x="1587468" y="2006600"/>
                  </a:lnTo>
                  <a:close/>
                </a:path>
                <a:path w="2077720" h="2222500">
                  <a:moveTo>
                    <a:pt x="1588979" y="2019300"/>
                  </a:moveTo>
                  <a:lnTo>
                    <a:pt x="1588717" y="2006600"/>
                  </a:lnTo>
                  <a:lnTo>
                    <a:pt x="1590461" y="2006600"/>
                  </a:lnTo>
                  <a:lnTo>
                    <a:pt x="1589864" y="1993900"/>
                  </a:lnTo>
                  <a:lnTo>
                    <a:pt x="1607041" y="1993900"/>
                  </a:lnTo>
                  <a:lnTo>
                    <a:pt x="1588979" y="2019300"/>
                  </a:lnTo>
                  <a:close/>
                </a:path>
                <a:path w="2077720" h="2222500">
                  <a:moveTo>
                    <a:pt x="749745" y="2006600"/>
                  </a:moveTo>
                  <a:lnTo>
                    <a:pt x="749563" y="2006600"/>
                  </a:lnTo>
                  <a:lnTo>
                    <a:pt x="749533" y="1998306"/>
                  </a:lnTo>
                  <a:lnTo>
                    <a:pt x="749745" y="2006600"/>
                  </a:lnTo>
                  <a:close/>
                </a:path>
                <a:path w="2077720" h="2222500">
                  <a:moveTo>
                    <a:pt x="498245" y="2006600"/>
                  </a:moveTo>
                  <a:lnTo>
                    <a:pt x="496917" y="2006600"/>
                  </a:lnTo>
                  <a:lnTo>
                    <a:pt x="496411" y="2003917"/>
                  </a:lnTo>
                  <a:lnTo>
                    <a:pt x="498245" y="2006600"/>
                  </a:lnTo>
                  <a:close/>
                </a:path>
                <a:path w="2077720" h="2222500">
                  <a:moveTo>
                    <a:pt x="550553" y="2019300"/>
                  </a:moveTo>
                  <a:lnTo>
                    <a:pt x="503458" y="2019300"/>
                  </a:lnTo>
                  <a:lnTo>
                    <a:pt x="504154" y="2006600"/>
                  </a:lnTo>
                  <a:lnTo>
                    <a:pt x="551359" y="2006600"/>
                  </a:lnTo>
                  <a:lnTo>
                    <a:pt x="550553" y="2019300"/>
                  </a:lnTo>
                  <a:close/>
                </a:path>
                <a:path w="2077720" h="2222500">
                  <a:moveTo>
                    <a:pt x="575617" y="2019300"/>
                  </a:moveTo>
                  <a:lnTo>
                    <a:pt x="561369" y="2019300"/>
                  </a:lnTo>
                  <a:lnTo>
                    <a:pt x="562531" y="2006600"/>
                  </a:lnTo>
                  <a:lnTo>
                    <a:pt x="577332" y="2006600"/>
                  </a:lnTo>
                  <a:lnTo>
                    <a:pt x="575617" y="2019300"/>
                  </a:lnTo>
                  <a:close/>
                </a:path>
                <a:path w="2077720" h="2222500">
                  <a:moveTo>
                    <a:pt x="593753" y="2019300"/>
                  </a:moveTo>
                  <a:lnTo>
                    <a:pt x="587286" y="2019300"/>
                  </a:lnTo>
                  <a:lnTo>
                    <a:pt x="586797" y="2006600"/>
                  </a:lnTo>
                  <a:lnTo>
                    <a:pt x="597336" y="2006600"/>
                  </a:lnTo>
                  <a:lnTo>
                    <a:pt x="593753" y="2019300"/>
                  </a:lnTo>
                  <a:close/>
                </a:path>
                <a:path w="2077720" h="2222500">
                  <a:moveTo>
                    <a:pt x="597631" y="2019300"/>
                  </a:moveTo>
                  <a:lnTo>
                    <a:pt x="597484" y="2019300"/>
                  </a:lnTo>
                  <a:lnTo>
                    <a:pt x="597353" y="2006600"/>
                  </a:lnTo>
                  <a:lnTo>
                    <a:pt x="598199" y="2006600"/>
                  </a:lnTo>
                  <a:lnTo>
                    <a:pt x="597631" y="2019300"/>
                  </a:lnTo>
                  <a:close/>
                </a:path>
                <a:path w="2077720" h="2222500">
                  <a:moveTo>
                    <a:pt x="607199" y="2019300"/>
                  </a:moveTo>
                  <a:lnTo>
                    <a:pt x="605280" y="2019300"/>
                  </a:lnTo>
                  <a:lnTo>
                    <a:pt x="608340" y="2006600"/>
                  </a:lnTo>
                  <a:lnTo>
                    <a:pt x="607199" y="2019300"/>
                  </a:lnTo>
                  <a:close/>
                </a:path>
                <a:path w="2077720" h="2222500">
                  <a:moveTo>
                    <a:pt x="629480" y="2019300"/>
                  </a:moveTo>
                  <a:lnTo>
                    <a:pt x="625716" y="2006600"/>
                  </a:lnTo>
                  <a:lnTo>
                    <a:pt x="633563" y="2006600"/>
                  </a:lnTo>
                  <a:lnTo>
                    <a:pt x="629480" y="2019300"/>
                  </a:lnTo>
                  <a:close/>
                </a:path>
                <a:path w="2077720" h="2222500">
                  <a:moveTo>
                    <a:pt x="644312" y="2019300"/>
                  </a:moveTo>
                  <a:lnTo>
                    <a:pt x="635204" y="2019300"/>
                  </a:lnTo>
                  <a:lnTo>
                    <a:pt x="633563" y="2006600"/>
                  </a:lnTo>
                  <a:lnTo>
                    <a:pt x="643999" y="2006600"/>
                  </a:lnTo>
                  <a:lnTo>
                    <a:pt x="644312" y="2019300"/>
                  </a:lnTo>
                  <a:close/>
                </a:path>
                <a:path w="2077720" h="2222500">
                  <a:moveTo>
                    <a:pt x="683895" y="2019300"/>
                  </a:moveTo>
                  <a:lnTo>
                    <a:pt x="663828" y="2019300"/>
                  </a:lnTo>
                  <a:lnTo>
                    <a:pt x="663533" y="2006600"/>
                  </a:lnTo>
                  <a:lnTo>
                    <a:pt x="683537" y="2006600"/>
                  </a:lnTo>
                  <a:lnTo>
                    <a:pt x="683895" y="2019300"/>
                  </a:lnTo>
                  <a:close/>
                </a:path>
                <a:path w="2077720" h="2222500">
                  <a:moveTo>
                    <a:pt x="707158" y="2019300"/>
                  </a:moveTo>
                  <a:lnTo>
                    <a:pt x="692264" y="2019300"/>
                  </a:lnTo>
                  <a:lnTo>
                    <a:pt x="693337" y="2006600"/>
                  </a:lnTo>
                  <a:lnTo>
                    <a:pt x="710037" y="2006600"/>
                  </a:lnTo>
                  <a:lnTo>
                    <a:pt x="707158" y="2019300"/>
                  </a:lnTo>
                  <a:close/>
                </a:path>
                <a:path w="2077720" h="2222500">
                  <a:moveTo>
                    <a:pt x="758671" y="2019300"/>
                  </a:moveTo>
                  <a:lnTo>
                    <a:pt x="715755" y="2019300"/>
                  </a:lnTo>
                  <a:lnTo>
                    <a:pt x="713291" y="2006600"/>
                  </a:lnTo>
                  <a:lnTo>
                    <a:pt x="756808" y="2006600"/>
                  </a:lnTo>
                  <a:lnTo>
                    <a:pt x="758671" y="2019300"/>
                  </a:lnTo>
                  <a:close/>
                </a:path>
                <a:path w="2077720" h="2222500">
                  <a:moveTo>
                    <a:pt x="794296" y="2019300"/>
                  </a:moveTo>
                  <a:lnTo>
                    <a:pt x="765042" y="2019300"/>
                  </a:lnTo>
                  <a:lnTo>
                    <a:pt x="764588" y="2006600"/>
                  </a:lnTo>
                  <a:lnTo>
                    <a:pt x="791025" y="2006600"/>
                  </a:lnTo>
                  <a:lnTo>
                    <a:pt x="794296" y="2019300"/>
                  </a:lnTo>
                  <a:close/>
                </a:path>
                <a:path w="2077720" h="2222500">
                  <a:moveTo>
                    <a:pt x="819502" y="2019300"/>
                  </a:moveTo>
                  <a:lnTo>
                    <a:pt x="799486" y="2019300"/>
                  </a:lnTo>
                  <a:lnTo>
                    <a:pt x="800627" y="2006600"/>
                  </a:lnTo>
                  <a:lnTo>
                    <a:pt x="818871" y="2006600"/>
                  </a:lnTo>
                  <a:lnTo>
                    <a:pt x="819502" y="2019300"/>
                  </a:lnTo>
                  <a:close/>
                </a:path>
                <a:path w="2077720" h="2222500">
                  <a:moveTo>
                    <a:pt x="857869" y="2019300"/>
                  </a:moveTo>
                  <a:lnTo>
                    <a:pt x="821671" y="2019300"/>
                  </a:lnTo>
                  <a:lnTo>
                    <a:pt x="822426" y="2006600"/>
                  </a:lnTo>
                  <a:lnTo>
                    <a:pt x="858778" y="2006600"/>
                  </a:lnTo>
                  <a:lnTo>
                    <a:pt x="857869" y="2019300"/>
                  </a:lnTo>
                  <a:close/>
                </a:path>
                <a:path w="2077720" h="2222500">
                  <a:moveTo>
                    <a:pt x="888810" y="2019300"/>
                  </a:moveTo>
                  <a:lnTo>
                    <a:pt x="867091" y="2019300"/>
                  </a:lnTo>
                  <a:lnTo>
                    <a:pt x="866512" y="2006600"/>
                  </a:lnTo>
                  <a:lnTo>
                    <a:pt x="887964" y="2006600"/>
                  </a:lnTo>
                  <a:lnTo>
                    <a:pt x="888810" y="2019300"/>
                  </a:lnTo>
                  <a:close/>
                </a:path>
                <a:path w="2077720" h="2222500">
                  <a:moveTo>
                    <a:pt x="905453" y="2019300"/>
                  </a:moveTo>
                  <a:lnTo>
                    <a:pt x="891876" y="2019300"/>
                  </a:lnTo>
                  <a:lnTo>
                    <a:pt x="894108" y="2006600"/>
                  </a:lnTo>
                  <a:lnTo>
                    <a:pt x="907128" y="2006600"/>
                  </a:lnTo>
                  <a:lnTo>
                    <a:pt x="905453" y="2019300"/>
                  </a:lnTo>
                  <a:close/>
                </a:path>
                <a:path w="2077720" h="2222500">
                  <a:moveTo>
                    <a:pt x="948959" y="2019300"/>
                  </a:moveTo>
                  <a:lnTo>
                    <a:pt x="941492" y="2019300"/>
                  </a:lnTo>
                  <a:lnTo>
                    <a:pt x="936274" y="2006600"/>
                  </a:lnTo>
                  <a:lnTo>
                    <a:pt x="948624" y="2006600"/>
                  </a:lnTo>
                  <a:lnTo>
                    <a:pt x="948959" y="2019300"/>
                  </a:lnTo>
                  <a:close/>
                </a:path>
                <a:path w="2077720" h="2222500">
                  <a:moveTo>
                    <a:pt x="962008" y="2019300"/>
                  </a:moveTo>
                  <a:lnTo>
                    <a:pt x="953235" y="2019300"/>
                  </a:lnTo>
                  <a:lnTo>
                    <a:pt x="952735" y="2006600"/>
                  </a:lnTo>
                  <a:lnTo>
                    <a:pt x="962246" y="2006600"/>
                  </a:lnTo>
                  <a:lnTo>
                    <a:pt x="962008" y="2019300"/>
                  </a:lnTo>
                  <a:close/>
                </a:path>
                <a:path w="2077720" h="2222500">
                  <a:moveTo>
                    <a:pt x="963015" y="2012249"/>
                  </a:moveTo>
                  <a:lnTo>
                    <a:pt x="962825" y="2006600"/>
                  </a:lnTo>
                  <a:lnTo>
                    <a:pt x="963535" y="2006600"/>
                  </a:lnTo>
                  <a:lnTo>
                    <a:pt x="963015" y="2012249"/>
                  </a:lnTo>
                  <a:close/>
                </a:path>
                <a:path w="2077720" h="2222500">
                  <a:moveTo>
                    <a:pt x="984380" y="2019300"/>
                  </a:moveTo>
                  <a:lnTo>
                    <a:pt x="973972" y="2019300"/>
                  </a:lnTo>
                  <a:lnTo>
                    <a:pt x="974176" y="2006600"/>
                  </a:lnTo>
                  <a:lnTo>
                    <a:pt x="982762" y="2006600"/>
                  </a:lnTo>
                  <a:lnTo>
                    <a:pt x="984380" y="2019300"/>
                  </a:lnTo>
                  <a:close/>
                </a:path>
                <a:path w="2077720" h="2222500">
                  <a:moveTo>
                    <a:pt x="1006451" y="2019300"/>
                  </a:moveTo>
                  <a:lnTo>
                    <a:pt x="987066" y="2019300"/>
                  </a:lnTo>
                  <a:lnTo>
                    <a:pt x="987855" y="2006600"/>
                  </a:lnTo>
                  <a:lnTo>
                    <a:pt x="1004231" y="2006600"/>
                  </a:lnTo>
                  <a:lnTo>
                    <a:pt x="1006451" y="2019300"/>
                  </a:lnTo>
                  <a:close/>
                </a:path>
                <a:path w="2077720" h="2222500">
                  <a:moveTo>
                    <a:pt x="1014696" y="2019300"/>
                  </a:moveTo>
                  <a:lnTo>
                    <a:pt x="1014207" y="2019300"/>
                  </a:lnTo>
                  <a:lnTo>
                    <a:pt x="1013753" y="2006600"/>
                  </a:lnTo>
                  <a:lnTo>
                    <a:pt x="1015462" y="2006600"/>
                  </a:lnTo>
                  <a:lnTo>
                    <a:pt x="1014696" y="2019300"/>
                  </a:lnTo>
                  <a:close/>
                </a:path>
                <a:path w="2077720" h="2222500">
                  <a:moveTo>
                    <a:pt x="1019074" y="2019300"/>
                  </a:moveTo>
                  <a:lnTo>
                    <a:pt x="1015048" y="2019300"/>
                  </a:lnTo>
                  <a:lnTo>
                    <a:pt x="1016235" y="2006600"/>
                  </a:lnTo>
                  <a:lnTo>
                    <a:pt x="1018228" y="2006600"/>
                  </a:lnTo>
                  <a:lnTo>
                    <a:pt x="1019074" y="2019300"/>
                  </a:lnTo>
                  <a:close/>
                </a:path>
                <a:path w="2077720" h="2222500">
                  <a:moveTo>
                    <a:pt x="1044234" y="2019300"/>
                  </a:moveTo>
                  <a:lnTo>
                    <a:pt x="1019074" y="2019300"/>
                  </a:lnTo>
                  <a:lnTo>
                    <a:pt x="1023656" y="2006600"/>
                  </a:lnTo>
                  <a:lnTo>
                    <a:pt x="1043439" y="2006600"/>
                  </a:lnTo>
                  <a:lnTo>
                    <a:pt x="1044234" y="2019300"/>
                  </a:lnTo>
                  <a:close/>
                </a:path>
                <a:path w="2077720" h="2222500">
                  <a:moveTo>
                    <a:pt x="1048152" y="2019300"/>
                  </a:moveTo>
                  <a:lnTo>
                    <a:pt x="1046176" y="2019300"/>
                  </a:lnTo>
                  <a:lnTo>
                    <a:pt x="1046414" y="2006600"/>
                  </a:lnTo>
                  <a:lnTo>
                    <a:pt x="1048708" y="2006600"/>
                  </a:lnTo>
                  <a:lnTo>
                    <a:pt x="1048152" y="2019300"/>
                  </a:lnTo>
                  <a:close/>
                </a:path>
                <a:path w="2077720" h="2222500">
                  <a:moveTo>
                    <a:pt x="1103923" y="2019300"/>
                  </a:moveTo>
                  <a:lnTo>
                    <a:pt x="1050332" y="2019300"/>
                  </a:lnTo>
                  <a:lnTo>
                    <a:pt x="1049674" y="2006600"/>
                  </a:lnTo>
                  <a:lnTo>
                    <a:pt x="1105383" y="2006600"/>
                  </a:lnTo>
                  <a:lnTo>
                    <a:pt x="1103923" y="2019300"/>
                  </a:lnTo>
                  <a:close/>
                </a:path>
                <a:path w="2077720" h="2222500">
                  <a:moveTo>
                    <a:pt x="1170336" y="2019300"/>
                  </a:moveTo>
                  <a:lnTo>
                    <a:pt x="1109147" y="2019300"/>
                  </a:lnTo>
                  <a:lnTo>
                    <a:pt x="1108494" y="2006600"/>
                  </a:lnTo>
                  <a:lnTo>
                    <a:pt x="1170886" y="2006600"/>
                  </a:lnTo>
                  <a:lnTo>
                    <a:pt x="1170336" y="2019300"/>
                  </a:lnTo>
                  <a:close/>
                </a:path>
                <a:path w="2077720" h="2222500">
                  <a:moveTo>
                    <a:pt x="1218640" y="2019300"/>
                  </a:moveTo>
                  <a:lnTo>
                    <a:pt x="1187370" y="2019300"/>
                  </a:lnTo>
                  <a:lnTo>
                    <a:pt x="1185394" y="2006600"/>
                  </a:lnTo>
                  <a:lnTo>
                    <a:pt x="1216868" y="2006600"/>
                  </a:lnTo>
                  <a:lnTo>
                    <a:pt x="1218640" y="2019300"/>
                  </a:lnTo>
                  <a:close/>
                </a:path>
                <a:path w="2077720" h="2222500">
                  <a:moveTo>
                    <a:pt x="1230053" y="2019300"/>
                  </a:moveTo>
                  <a:lnTo>
                    <a:pt x="1227106" y="2019300"/>
                  </a:lnTo>
                  <a:lnTo>
                    <a:pt x="1229485" y="2006600"/>
                  </a:lnTo>
                  <a:lnTo>
                    <a:pt x="1230053" y="2019300"/>
                  </a:lnTo>
                  <a:close/>
                </a:path>
                <a:path w="2077720" h="2222500">
                  <a:moveTo>
                    <a:pt x="1247684" y="2019300"/>
                  </a:moveTo>
                  <a:lnTo>
                    <a:pt x="1236305" y="2019300"/>
                  </a:lnTo>
                  <a:lnTo>
                    <a:pt x="1236481" y="2006600"/>
                  </a:lnTo>
                  <a:lnTo>
                    <a:pt x="1247610" y="2006600"/>
                  </a:lnTo>
                  <a:lnTo>
                    <a:pt x="1247684" y="2019300"/>
                  </a:lnTo>
                  <a:close/>
                </a:path>
                <a:path w="2077720" h="2222500">
                  <a:moveTo>
                    <a:pt x="1251500" y="2019300"/>
                  </a:moveTo>
                  <a:lnTo>
                    <a:pt x="1247940" y="2019300"/>
                  </a:lnTo>
                  <a:lnTo>
                    <a:pt x="1248258" y="2006600"/>
                  </a:lnTo>
                  <a:lnTo>
                    <a:pt x="1250898" y="2006600"/>
                  </a:lnTo>
                  <a:lnTo>
                    <a:pt x="1251500" y="2019300"/>
                  </a:lnTo>
                  <a:close/>
                </a:path>
                <a:path w="2077720" h="2222500">
                  <a:moveTo>
                    <a:pt x="1260403" y="2019300"/>
                  </a:moveTo>
                  <a:lnTo>
                    <a:pt x="1251506" y="2019300"/>
                  </a:lnTo>
                  <a:lnTo>
                    <a:pt x="1253135" y="2006600"/>
                  </a:lnTo>
                  <a:lnTo>
                    <a:pt x="1261249" y="2006600"/>
                  </a:lnTo>
                  <a:lnTo>
                    <a:pt x="1260403" y="2019300"/>
                  </a:lnTo>
                  <a:close/>
                </a:path>
                <a:path w="2077720" h="2222500">
                  <a:moveTo>
                    <a:pt x="1263135" y="2019300"/>
                  </a:moveTo>
                  <a:lnTo>
                    <a:pt x="1260948" y="2019300"/>
                  </a:lnTo>
                  <a:lnTo>
                    <a:pt x="1261681" y="2006600"/>
                  </a:lnTo>
                  <a:lnTo>
                    <a:pt x="1263135" y="2019300"/>
                  </a:lnTo>
                  <a:close/>
                </a:path>
                <a:path w="2077720" h="2222500">
                  <a:moveTo>
                    <a:pt x="1269148" y="2019300"/>
                  </a:moveTo>
                  <a:lnTo>
                    <a:pt x="1264548" y="2019300"/>
                  </a:lnTo>
                  <a:lnTo>
                    <a:pt x="1264548" y="2006600"/>
                  </a:lnTo>
                  <a:lnTo>
                    <a:pt x="1269301" y="2006600"/>
                  </a:lnTo>
                  <a:lnTo>
                    <a:pt x="1269148" y="2019300"/>
                  </a:lnTo>
                  <a:close/>
                </a:path>
                <a:path w="2077720" h="2222500">
                  <a:moveTo>
                    <a:pt x="1326742" y="2019300"/>
                  </a:moveTo>
                  <a:lnTo>
                    <a:pt x="1273974" y="2019300"/>
                  </a:lnTo>
                  <a:lnTo>
                    <a:pt x="1274945" y="2006600"/>
                  </a:lnTo>
                  <a:lnTo>
                    <a:pt x="1324965" y="2006600"/>
                  </a:lnTo>
                  <a:lnTo>
                    <a:pt x="1326742" y="2019300"/>
                  </a:lnTo>
                  <a:close/>
                </a:path>
                <a:path w="2077720" h="2222500">
                  <a:moveTo>
                    <a:pt x="1383456" y="2019300"/>
                  </a:moveTo>
                  <a:lnTo>
                    <a:pt x="1328945" y="2019300"/>
                  </a:lnTo>
                  <a:lnTo>
                    <a:pt x="1327855" y="2006600"/>
                  </a:lnTo>
                  <a:lnTo>
                    <a:pt x="1383320" y="2006600"/>
                  </a:lnTo>
                  <a:lnTo>
                    <a:pt x="1383456" y="2019300"/>
                  </a:lnTo>
                  <a:close/>
                </a:path>
                <a:path w="2077720" h="2222500">
                  <a:moveTo>
                    <a:pt x="1388754" y="2019300"/>
                  </a:moveTo>
                  <a:lnTo>
                    <a:pt x="1383785" y="2019300"/>
                  </a:lnTo>
                  <a:lnTo>
                    <a:pt x="1385432" y="2006600"/>
                  </a:lnTo>
                  <a:lnTo>
                    <a:pt x="1388674" y="2006600"/>
                  </a:lnTo>
                  <a:lnTo>
                    <a:pt x="1388754" y="2019300"/>
                  </a:lnTo>
                  <a:close/>
                </a:path>
                <a:path w="2077720" h="2222500">
                  <a:moveTo>
                    <a:pt x="1420563" y="2019300"/>
                  </a:moveTo>
                  <a:lnTo>
                    <a:pt x="1390253" y="2019300"/>
                  </a:lnTo>
                  <a:lnTo>
                    <a:pt x="1390633" y="2006600"/>
                  </a:lnTo>
                  <a:lnTo>
                    <a:pt x="1421682" y="2006600"/>
                  </a:lnTo>
                  <a:lnTo>
                    <a:pt x="1420563" y="2019300"/>
                  </a:lnTo>
                  <a:close/>
                </a:path>
                <a:path w="2077720" h="2222500">
                  <a:moveTo>
                    <a:pt x="1451197" y="2019300"/>
                  </a:moveTo>
                  <a:lnTo>
                    <a:pt x="1433634" y="2019300"/>
                  </a:lnTo>
                  <a:lnTo>
                    <a:pt x="1432760" y="2006600"/>
                  </a:lnTo>
                  <a:lnTo>
                    <a:pt x="1452486" y="2006600"/>
                  </a:lnTo>
                  <a:lnTo>
                    <a:pt x="1451197" y="2019300"/>
                  </a:lnTo>
                  <a:close/>
                </a:path>
                <a:path w="2077720" h="2222500">
                  <a:moveTo>
                    <a:pt x="1474631" y="2019300"/>
                  </a:moveTo>
                  <a:lnTo>
                    <a:pt x="1463167" y="2019300"/>
                  </a:lnTo>
                  <a:lnTo>
                    <a:pt x="1458579" y="2006600"/>
                  </a:lnTo>
                  <a:lnTo>
                    <a:pt x="1476357" y="2006600"/>
                  </a:lnTo>
                  <a:lnTo>
                    <a:pt x="1474631" y="2019300"/>
                  </a:lnTo>
                  <a:close/>
                </a:path>
                <a:path w="2077720" h="2222500">
                  <a:moveTo>
                    <a:pt x="1486141" y="2019300"/>
                  </a:moveTo>
                  <a:lnTo>
                    <a:pt x="1481274" y="2019300"/>
                  </a:lnTo>
                  <a:lnTo>
                    <a:pt x="1484363" y="2006600"/>
                  </a:lnTo>
                  <a:lnTo>
                    <a:pt x="1486141" y="2019300"/>
                  </a:lnTo>
                  <a:close/>
                </a:path>
                <a:path w="2077720" h="2222500">
                  <a:moveTo>
                    <a:pt x="1515855" y="2019300"/>
                  </a:moveTo>
                  <a:lnTo>
                    <a:pt x="1490320" y="2019300"/>
                  </a:lnTo>
                  <a:lnTo>
                    <a:pt x="1490751" y="2006600"/>
                  </a:lnTo>
                  <a:lnTo>
                    <a:pt x="1516008" y="2006600"/>
                  </a:lnTo>
                  <a:lnTo>
                    <a:pt x="1515855" y="2019300"/>
                  </a:lnTo>
                  <a:close/>
                </a:path>
                <a:path w="2077720" h="2222500">
                  <a:moveTo>
                    <a:pt x="1527535" y="2019300"/>
                  </a:moveTo>
                  <a:lnTo>
                    <a:pt x="1521930" y="2019300"/>
                  </a:lnTo>
                  <a:lnTo>
                    <a:pt x="1520193" y="2006600"/>
                  </a:lnTo>
                  <a:lnTo>
                    <a:pt x="1526882" y="2006600"/>
                  </a:lnTo>
                  <a:lnTo>
                    <a:pt x="1527535" y="2019300"/>
                  </a:lnTo>
                  <a:close/>
                </a:path>
                <a:path w="2077720" h="2222500">
                  <a:moveTo>
                    <a:pt x="1538585" y="2019300"/>
                  </a:moveTo>
                  <a:lnTo>
                    <a:pt x="1536745" y="2019300"/>
                  </a:lnTo>
                  <a:lnTo>
                    <a:pt x="1536682" y="2006600"/>
                  </a:lnTo>
                  <a:lnTo>
                    <a:pt x="1537983" y="2006600"/>
                  </a:lnTo>
                  <a:lnTo>
                    <a:pt x="1538585" y="2019300"/>
                  </a:lnTo>
                  <a:close/>
                </a:path>
                <a:path w="2077720" h="2222500">
                  <a:moveTo>
                    <a:pt x="1543973" y="2019300"/>
                  </a:moveTo>
                  <a:lnTo>
                    <a:pt x="1539930" y="2019300"/>
                  </a:lnTo>
                  <a:lnTo>
                    <a:pt x="1541304" y="2006600"/>
                  </a:lnTo>
                  <a:lnTo>
                    <a:pt x="1544354" y="2006600"/>
                  </a:lnTo>
                  <a:lnTo>
                    <a:pt x="1543973" y="2019300"/>
                  </a:lnTo>
                  <a:close/>
                </a:path>
                <a:path w="2077720" h="2222500">
                  <a:moveTo>
                    <a:pt x="1546795" y="2019300"/>
                  </a:moveTo>
                  <a:lnTo>
                    <a:pt x="1545308" y="2019300"/>
                  </a:lnTo>
                  <a:lnTo>
                    <a:pt x="1544762" y="2006600"/>
                  </a:lnTo>
                  <a:lnTo>
                    <a:pt x="1546421" y="2006600"/>
                  </a:lnTo>
                  <a:lnTo>
                    <a:pt x="1546795" y="2019300"/>
                  </a:lnTo>
                  <a:close/>
                </a:path>
                <a:path w="2077720" h="2222500">
                  <a:moveTo>
                    <a:pt x="1554478" y="2019300"/>
                  </a:moveTo>
                  <a:lnTo>
                    <a:pt x="1548391" y="2019300"/>
                  </a:lnTo>
                  <a:lnTo>
                    <a:pt x="1548947" y="2006600"/>
                  </a:lnTo>
                  <a:lnTo>
                    <a:pt x="1552774" y="2006600"/>
                  </a:lnTo>
                  <a:lnTo>
                    <a:pt x="1554478" y="2019300"/>
                  </a:lnTo>
                  <a:close/>
                </a:path>
                <a:path w="2077720" h="2222500">
                  <a:moveTo>
                    <a:pt x="1575589" y="2019300"/>
                  </a:moveTo>
                  <a:lnTo>
                    <a:pt x="1554478" y="2019300"/>
                  </a:lnTo>
                  <a:lnTo>
                    <a:pt x="1556363" y="2006600"/>
                  </a:lnTo>
                  <a:lnTo>
                    <a:pt x="1575731" y="2006600"/>
                  </a:lnTo>
                  <a:lnTo>
                    <a:pt x="1575589" y="2019300"/>
                  </a:lnTo>
                  <a:close/>
                </a:path>
                <a:path w="2077720" h="2222500">
                  <a:moveTo>
                    <a:pt x="963251" y="2019300"/>
                  </a:moveTo>
                  <a:lnTo>
                    <a:pt x="962365" y="2019300"/>
                  </a:lnTo>
                  <a:lnTo>
                    <a:pt x="963015" y="2012249"/>
                  </a:lnTo>
                  <a:lnTo>
                    <a:pt x="963251" y="2019300"/>
                  </a:lnTo>
                  <a:close/>
                </a:path>
                <a:path w="2077720" h="2222500">
                  <a:moveTo>
                    <a:pt x="532089" y="2044700"/>
                  </a:moveTo>
                  <a:lnTo>
                    <a:pt x="531900" y="2044700"/>
                  </a:lnTo>
                  <a:lnTo>
                    <a:pt x="511748" y="2019300"/>
                  </a:lnTo>
                  <a:lnTo>
                    <a:pt x="583464" y="2019300"/>
                  </a:lnTo>
                  <a:lnTo>
                    <a:pt x="582209" y="2032000"/>
                  </a:lnTo>
                  <a:lnTo>
                    <a:pt x="532247" y="2032000"/>
                  </a:lnTo>
                  <a:lnTo>
                    <a:pt x="532089" y="2044700"/>
                  </a:lnTo>
                  <a:close/>
                </a:path>
                <a:path w="2077720" h="2222500">
                  <a:moveTo>
                    <a:pt x="597750" y="2032000"/>
                  </a:moveTo>
                  <a:lnTo>
                    <a:pt x="590074" y="2032000"/>
                  </a:lnTo>
                  <a:lnTo>
                    <a:pt x="588938" y="2019300"/>
                  </a:lnTo>
                  <a:lnTo>
                    <a:pt x="597711" y="2019300"/>
                  </a:lnTo>
                  <a:lnTo>
                    <a:pt x="597750" y="2032000"/>
                  </a:lnTo>
                  <a:close/>
                </a:path>
                <a:path w="2077720" h="2222500">
                  <a:moveTo>
                    <a:pt x="619407" y="2032000"/>
                  </a:moveTo>
                  <a:lnTo>
                    <a:pt x="610174" y="2032000"/>
                  </a:lnTo>
                  <a:lnTo>
                    <a:pt x="611940" y="2019300"/>
                  </a:lnTo>
                  <a:lnTo>
                    <a:pt x="617181" y="2019300"/>
                  </a:lnTo>
                  <a:lnTo>
                    <a:pt x="619407" y="2032000"/>
                  </a:lnTo>
                  <a:close/>
                </a:path>
                <a:path w="2077720" h="2222500">
                  <a:moveTo>
                    <a:pt x="627652" y="2032000"/>
                  </a:moveTo>
                  <a:lnTo>
                    <a:pt x="623087" y="2032000"/>
                  </a:lnTo>
                  <a:lnTo>
                    <a:pt x="625506" y="2019300"/>
                  </a:lnTo>
                  <a:lnTo>
                    <a:pt x="627902" y="2019300"/>
                  </a:lnTo>
                  <a:lnTo>
                    <a:pt x="627652" y="2032000"/>
                  </a:lnTo>
                  <a:close/>
                </a:path>
                <a:path w="2077720" h="2222500">
                  <a:moveTo>
                    <a:pt x="703325" y="2032000"/>
                  </a:moveTo>
                  <a:lnTo>
                    <a:pt x="638929" y="2032000"/>
                  </a:lnTo>
                  <a:lnTo>
                    <a:pt x="639690" y="2019300"/>
                  </a:lnTo>
                  <a:lnTo>
                    <a:pt x="701185" y="2019300"/>
                  </a:lnTo>
                  <a:lnTo>
                    <a:pt x="703325" y="2032000"/>
                  </a:lnTo>
                  <a:close/>
                </a:path>
                <a:path w="2077720" h="2222500">
                  <a:moveTo>
                    <a:pt x="717555" y="2032000"/>
                  </a:moveTo>
                  <a:lnTo>
                    <a:pt x="715670" y="2032000"/>
                  </a:lnTo>
                  <a:lnTo>
                    <a:pt x="716743" y="2019300"/>
                  </a:lnTo>
                  <a:lnTo>
                    <a:pt x="717328" y="2019300"/>
                  </a:lnTo>
                  <a:lnTo>
                    <a:pt x="717555" y="2032000"/>
                  </a:lnTo>
                  <a:close/>
                </a:path>
                <a:path w="2077720" h="2222500">
                  <a:moveTo>
                    <a:pt x="729440" y="2032000"/>
                  </a:moveTo>
                  <a:lnTo>
                    <a:pt x="726368" y="2032000"/>
                  </a:lnTo>
                  <a:lnTo>
                    <a:pt x="728037" y="2019300"/>
                  </a:lnTo>
                  <a:lnTo>
                    <a:pt x="728764" y="2019300"/>
                  </a:lnTo>
                  <a:lnTo>
                    <a:pt x="729440" y="2032000"/>
                  </a:lnTo>
                  <a:close/>
                </a:path>
                <a:path w="2077720" h="2222500">
                  <a:moveTo>
                    <a:pt x="750761" y="2032000"/>
                  </a:moveTo>
                  <a:lnTo>
                    <a:pt x="735634" y="2032000"/>
                  </a:lnTo>
                  <a:lnTo>
                    <a:pt x="734669" y="2019300"/>
                  </a:lnTo>
                  <a:lnTo>
                    <a:pt x="752470" y="2019300"/>
                  </a:lnTo>
                  <a:lnTo>
                    <a:pt x="750761" y="2032000"/>
                  </a:lnTo>
                  <a:close/>
                </a:path>
                <a:path w="2077720" h="2222500">
                  <a:moveTo>
                    <a:pt x="785557" y="2032000"/>
                  </a:moveTo>
                  <a:lnTo>
                    <a:pt x="753367" y="2032000"/>
                  </a:lnTo>
                  <a:lnTo>
                    <a:pt x="752470" y="2019300"/>
                  </a:lnTo>
                  <a:lnTo>
                    <a:pt x="786437" y="2019300"/>
                  </a:lnTo>
                  <a:lnTo>
                    <a:pt x="785557" y="2032000"/>
                  </a:lnTo>
                  <a:close/>
                </a:path>
                <a:path w="2077720" h="2222500">
                  <a:moveTo>
                    <a:pt x="798475" y="2044700"/>
                  </a:moveTo>
                  <a:lnTo>
                    <a:pt x="797288" y="2044700"/>
                  </a:lnTo>
                  <a:lnTo>
                    <a:pt x="797510" y="2032000"/>
                  </a:lnTo>
                  <a:lnTo>
                    <a:pt x="798986" y="2032000"/>
                  </a:lnTo>
                  <a:lnTo>
                    <a:pt x="796096" y="2019300"/>
                  </a:lnTo>
                  <a:lnTo>
                    <a:pt x="801087" y="2019300"/>
                  </a:lnTo>
                  <a:lnTo>
                    <a:pt x="799571" y="2032000"/>
                  </a:lnTo>
                  <a:lnTo>
                    <a:pt x="798475" y="2044700"/>
                  </a:lnTo>
                  <a:close/>
                </a:path>
                <a:path w="2077720" h="2222500">
                  <a:moveTo>
                    <a:pt x="830574" y="2032000"/>
                  </a:moveTo>
                  <a:lnTo>
                    <a:pt x="803676" y="2032000"/>
                  </a:lnTo>
                  <a:lnTo>
                    <a:pt x="801087" y="2019300"/>
                  </a:lnTo>
                  <a:lnTo>
                    <a:pt x="830023" y="2019300"/>
                  </a:lnTo>
                  <a:lnTo>
                    <a:pt x="830574" y="2032000"/>
                  </a:lnTo>
                  <a:close/>
                </a:path>
                <a:path w="2077720" h="2222500">
                  <a:moveTo>
                    <a:pt x="895839" y="2032000"/>
                  </a:moveTo>
                  <a:lnTo>
                    <a:pt x="836201" y="2032000"/>
                  </a:lnTo>
                  <a:lnTo>
                    <a:pt x="836695" y="2019300"/>
                  </a:lnTo>
                  <a:lnTo>
                    <a:pt x="894142" y="2019300"/>
                  </a:lnTo>
                  <a:lnTo>
                    <a:pt x="895839" y="2032000"/>
                  </a:lnTo>
                  <a:close/>
                </a:path>
                <a:path w="2077720" h="2222500">
                  <a:moveTo>
                    <a:pt x="930885" y="2032000"/>
                  </a:moveTo>
                  <a:lnTo>
                    <a:pt x="898945" y="2032000"/>
                  </a:lnTo>
                  <a:lnTo>
                    <a:pt x="899161" y="2019300"/>
                  </a:lnTo>
                  <a:lnTo>
                    <a:pt x="929920" y="2019300"/>
                  </a:lnTo>
                  <a:lnTo>
                    <a:pt x="930885" y="2032000"/>
                  </a:lnTo>
                  <a:close/>
                </a:path>
                <a:path w="2077720" h="2222500">
                  <a:moveTo>
                    <a:pt x="951202" y="2032000"/>
                  </a:moveTo>
                  <a:lnTo>
                    <a:pt x="945745" y="2032000"/>
                  </a:lnTo>
                  <a:lnTo>
                    <a:pt x="947988" y="2019300"/>
                  </a:lnTo>
                  <a:lnTo>
                    <a:pt x="950873" y="2019300"/>
                  </a:lnTo>
                  <a:lnTo>
                    <a:pt x="951202" y="2032000"/>
                  </a:lnTo>
                  <a:close/>
                </a:path>
                <a:path w="2077720" h="2222500">
                  <a:moveTo>
                    <a:pt x="1034768" y="2032000"/>
                  </a:moveTo>
                  <a:lnTo>
                    <a:pt x="964506" y="2032000"/>
                  </a:lnTo>
                  <a:lnTo>
                    <a:pt x="963081" y="2019300"/>
                  </a:lnTo>
                  <a:lnTo>
                    <a:pt x="1034308" y="2019300"/>
                  </a:lnTo>
                  <a:lnTo>
                    <a:pt x="1034768" y="2032000"/>
                  </a:lnTo>
                  <a:close/>
                </a:path>
                <a:path w="2077720" h="2222500">
                  <a:moveTo>
                    <a:pt x="1071353" y="2032000"/>
                  </a:moveTo>
                  <a:lnTo>
                    <a:pt x="1039606" y="2032000"/>
                  </a:lnTo>
                  <a:lnTo>
                    <a:pt x="1040066" y="2019300"/>
                  </a:lnTo>
                  <a:lnTo>
                    <a:pt x="1071921" y="2019300"/>
                  </a:lnTo>
                  <a:lnTo>
                    <a:pt x="1071353" y="2032000"/>
                  </a:lnTo>
                  <a:close/>
                </a:path>
                <a:path w="2077720" h="2222500">
                  <a:moveTo>
                    <a:pt x="1099029" y="2032000"/>
                  </a:moveTo>
                  <a:lnTo>
                    <a:pt x="1073482" y="2032000"/>
                  </a:lnTo>
                  <a:lnTo>
                    <a:pt x="1073687" y="2019300"/>
                  </a:lnTo>
                  <a:lnTo>
                    <a:pt x="1098319" y="2019300"/>
                  </a:lnTo>
                  <a:lnTo>
                    <a:pt x="1099029" y="2032000"/>
                  </a:lnTo>
                  <a:close/>
                </a:path>
                <a:path w="2077720" h="2222500">
                  <a:moveTo>
                    <a:pt x="1137811" y="2032000"/>
                  </a:moveTo>
                  <a:lnTo>
                    <a:pt x="1126653" y="2032000"/>
                  </a:lnTo>
                  <a:lnTo>
                    <a:pt x="1124189" y="2019300"/>
                  </a:lnTo>
                  <a:lnTo>
                    <a:pt x="1138191" y="2019300"/>
                  </a:lnTo>
                  <a:lnTo>
                    <a:pt x="1137811" y="2032000"/>
                  </a:lnTo>
                  <a:close/>
                </a:path>
                <a:path w="2077720" h="2222500">
                  <a:moveTo>
                    <a:pt x="1177428" y="2032000"/>
                  </a:moveTo>
                  <a:lnTo>
                    <a:pt x="1142728" y="2032000"/>
                  </a:lnTo>
                  <a:lnTo>
                    <a:pt x="1140820" y="2019300"/>
                  </a:lnTo>
                  <a:lnTo>
                    <a:pt x="1177286" y="2019300"/>
                  </a:lnTo>
                  <a:lnTo>
                    <a:pt x="1177428" y="2032000"/>
                  </a:lnTo>
                  <a:close/>
                </a:path>
                <a:path w="2077720" h="2222500">
                  <a:moveTo>
                    <a:pt x="1233449" y="2032000"/>
                  </a:moveTo>
                  <a:lnTo>
                    <a:pt x="1186984" y="2032000"/>
                  </a:lnTo>
                  <a:lnTo>
                    <a:pt x="1189278" y="2019300"/>
                  </a:lnTo>
                  <a:lnTo>
                    <a:pt x="1235635" y="2019300"/>
                  </a:lnTo>
                  <a:lnTo>
                    <a:pt x="1233449" y="2032000"/>
                  </a:lnTo>
                  <a:close/>
                </a:path>
                <a:path w="2077720" h="2222500">
                  <a:moveTo>
                    <a:pt x="1242318" y="2032000"/>
                  </a:moveTo>
                  <a:lnTo>
                    <a:pt x="1236788" y="2032000"/>
                  </a:lnTo>
                  <a:lnTo>
                    <a:pt x="1235635" y="2019300"/>
                  </a:lnTo>
                  <a:lnTo>
                    <a:pt x="1243408" y="2019300"/>
                  </a:lnTo>
                  <a:lnTo>
                    <a:pt x="1242318" y="2032000"/>
                  </a:lnTo>
                  <a:close/>
                </a:path>
                <a:path w="2077720" h="2222500">
                  <a:moveTo>
                    <a:pt x="1245464" y="2032000"/>
                  </a:moveTo>
                  <a:lnTo>
                    <a:pt x="1243420" y="2032000"/>
                  </a:lnTo>
                  <a:lnTo>
                    <a:pt x="1243420" y="2019300"/>
                  </a:lnTo>
                  <a:lnTo>
                    <a:pt x="1244794" y="2019300"/>
                  </a:lnTo>
                  <a:lnTo>
                    <a:pt x="1245464" y="2032000"/>
                  </a:lnTo>
                  <a:close/>
                </a:path>
                <a:path w="2077720" h="2222500">
                  <a:moveTo>
                    <a:pt x="1318304" y="2032000"/>
                  </a:moveTo>
                  <a:lnTo>
                    <a:pt x="1250432" y="2032000"/>
                  </a:lnTo>
                  <a:lnTo>
                    <a:pt x="1250841" y="2019300"/>
                  </a:lnTo>
                  <a:lnTo>
                    <a:pt x="1318787" y="2019300"/>
                  </a:lnTo>
                  <a:lnTo>
                    <a:pt x="1318304" y="2032000"/>
                  </a:lnTo>
                  <a:close/>
                </a:path>
                <a:path w="2077720" h="2222500">
                  <a:moveTo>
                    <a:pt x="1365053" y="2032000"/>
                  </a:moveTo>
                  <a:lnTo>
                    <a:pt x="1319866" y="2032000"/>
                  </a:lnTo>
                  <a:lnTo>
                    <a:pt x="1319451" y="2019300"/>
                  </a:lnTo>
                  <a:lnTo>
                    <a:pt x="1362781" y="2019300"/>
                  </a:lnTo>
                  <a:lnTo>
                    <a:pt x="1365053" y="2032000"/>
                  </a:lnTo>
                  <a:close/>
                </a:path>
                <a:path w="2077720" h="2222500">
                  <a:moveTo>
                    <a:pt x="1401484" y="2032000"/>
                  </a:moveTo>
                  <a:lnTo>
                    <a:pt x="1365053" y="2032000"/>
                  </a:lnTo>
                  <a:lnTo>
                    <a:pt x="1367585" y="2019300"/>
                  </a:lnTo>
                  <a:lnTo>
                    <a:pt x="1400746" y="2019300"/>
                  </a:lnTo>
                  <a:lnTo>
                    <a:pt x="1401484" y="2032000"/>
                  </a:lnTo>
                  <a:close/>
                </a:path>
                <a:path w="2077720" h="2222500">
                  <a:moveTo>
                    <a:pt x="1418479" y="2032000"/>
                  </a:moveTo>
                  <a:lnTo>
                    <a:pt x="1401484" y="2032000"/>
                  </a:lnTo>
                  <a:lnTo>
                    <a:pt x="1402245" y="2019300"/>
                  </a:lnTo>
                  <a:lnTo>
                    <a:pt x="1420455" y="2019300"/>
                  </a:lnTo>
                  <a:lnTo>
                    <a:pt x="1418479" y="2032000"/>
                  </a:lnTo>
                  <a:close/>
                </a:path>
                <a:path w="2077720" h="2222500">
                  <a:moveTo>
                    <a:pt x="1429920" y="2020602"/>
                  </a:moveTo>
                  <a:lnTo>
                    <a:pt x="1429841" y="2019300"/>
                  </a:lnTo>
                  <a:lnTo>
                    <a:pt x="1429920" y="2020602"/>
                  </a:lnTo>
                  <a:close/>
                </a:path>
                <a:path w="2077720" h="2222500">
                  <a:moveTo>
                    <a:pt x="1432976" y="2032000"/>
                  </a:moveTo>
                  <a:lnTo>
                    <a:pt x="1431800" y="2032000"/>
                  </a:lnTo>
                  <a:lnTo>
                    <a:pt x="1431806" y="2019300"/>
                  </a:lnTo>
                  <a:lnTo>
                    <a:pt x="1433504" y="2019300"/>
                  </a:lnTo>
                  <a:lnTo>
                    <a:pt x="1432976" y="2032000"/>
                  </a:lnTo>
                  <a:close/>
                </a:path>
                <a:path w="2077720" h="2222500">
                  <a:moveTo>
                    <a:pt x="1450169" y="2032000"/>
                  </a:moveTo>
                  <a:lnTo>
                    <a:pt x="1438143" y="2032000"/>
                  </a:lnTo>
                  <a:lnTo>
                    <a:pt x="1438336" y="2019300"/>
                  </a:lnTo>
                  <a:lnTo>
                    <a:pt x="1450328" y="2019300"/>
                  </a:lnTo>
                  <a:lnTo>
                    <a:pt x="1450169" y="2032000"/>
                  </a:lnTo>
                  <a:close/>
                </a:path>
                <a:path w="2077720" h="2222500">
                  <a:moveTo>
                    <a:pt x="1486135" y="2032000"/>
                  </a:moveTo>
                  <a:lnTo>
                    <a:pt x="1466812" y="2032000"/>
                  </a:lnTo>
                  <a:lnTo>
                    <a:pt x="1465801" y="2019300"/>
                  </a:lnTo>
                  <a:lnTo>
                    <a:pt x="1485885" y="2019300"/>
                  </a:lnTo>
                  <a:lnTo>
                    <a:pt x="1486135" y="2032000"/>
                  </a:lnTo>
                  <a:close/>
                </a:path>
                <a:path w="2077720" h="2222500">
                  <a:moveTo>
                    <a:pt x="1507758" y="2032000"/>
                  </a:moveTo>
                  <a:lnTo>
                    <a:pt x="1497611" y="2032000"/>
                  </a:lnTo>
                  <a:lnTo>
                    <a:pt x="1496009" y="2019300"/>
                  </a:lnTo>
                  <a:lnTo>
                    <a:pt x="1506054" y="2019300"/>
                  </a:lnTo>
                  <a:lnTo>
                    <a:pt x="1507758" y="2032000"/>
                  </a:lnTo>
                  <a:close/>
                </a:path>
                <a:path w="2077720" h="2222500">
                  <a:moveTo>
                    <a:pt x="1540856" y="2032000"/>
                  </a:moveTo>
                  <a:lnTo>
                    <a:pt x="1513918" y="2032000"/>
                  </a:lnTo>
                  <a:lnTo>
                    <a:pt x="1513703" y="2019300"/>
                  </a:lnTo>
                  <a:lnTo>
                    <a:pt x="1538863" y="2019300"/>
                  </a:lnTo>
                  <a:lnTo>
                    <a:pt x="1540856" y="2032000"/>
                  </a:lnTo>
                  <a:close/>
                </a:path>
                <a:path w="2077720" h="2222500">
                  <a:moveTo>
                    <a:pt x="1566959" y="2032000"/>
                  </a:moveTo>
                  <a:lnTo>
                    <a:pt x="1551582" y="2032000"/>
                  </a:lnTo>
                  <a:lnTo>
                    <a:pt x="1550395" y="2019300"/>
                  </a:lnTo>
                  <a:lnTo>
                    <a:pt x="1578678" y="2019300"/>
                  </a:lnTo>
                  <a:lnTo>
                    <a:pt x="1566959" y="2032000"/>
                  </a:lnTo>
                  <a:close/>
                </a:path>
                <a:path w="2077720" h="2222500">
                  <a:moveTo>
                    <a:pt x="1430613" y="2032000"/>
                  </a:moveTo>
                  <a:lnTo>
                    <a:pt x="1430017" y="2032000"/>
                  </a:lnTo>
                  <a:lnTo>
                    <a:pt x="1429920" y="2020602"/>
                  </a:lnTo>
                  <a:lnTo>
                    <a:pt x="1430613" y="2032000"/>
                  </a:lnTo>
                  <a:close/>
                </a:path>
                <a:path w="2077720" h="2222500">
                  <a:moveTo>
                    <a:pt x="538337" y="2044700"/>
                  </a:moveTo>
                  <a:lnTo>
                    <a:pt x="532247" y="2044700"/>
                  </a:lnTo>
                  <a:lnTo>
                    <a:pt x="532252" y="2032000"/>
                  </a:lnTo>
                  <a:lnTo>
                    <a:pt x="538359" y="2032000"/>
                  </a:lnTo>
                  <a:lnTo>
                    <a:pt x="538337" y="2044700"/>
                  </a:lnTo>
                  <a:close/>
                </a:path>
                <a:path w="2077720" h="2222500">
                  <a:moveTo>
                    <a:pt x="552506" y="2044700"/>
                  </a:moveTo>
                  <a:lnTo>
                    <a:pt x="540791" y="2044700"/>
                  </a:lnTo>
                  <a:lnTo>
                    <a:pt x="540531" y="2032000"/>
                  </a:lnTo>
                  <a:lnTo>
                    <a:pt x="550924" y="2032000"/>
                  </a:lnTo>
                  <a:lnTo>
                    <a:pt x="552506" y="2044700"/>
                  </a:lnTo>
                  <a:close/>
                </a:path>
                <a:path w="2077720" h="2222500">
                  <a:moveTo>
                    <a:pt x="578581" y="2044700"/>
                  </a:moveTo>
                  <a:lnTo>
                    <a:pt x="557917" y="2044700"/>
                  </a:lnTo>
                  <a:lnTo>
                    <a:pt x="557769" y="2032000"/>
                  </a:lnTo>
                  <a:lnTo>
                    <a:pt x="575532" y="2032000"/>
                  </a:lnTo>
                  <a:lnTo>
                    <a:pt x="578581" y="2044700"/>
                  </a:lnTo>
                  <a:close/>
                </a:path>
                <a:path w="2077720" h="2222500">
                  <a:moveTo>
                    <a:pt x="606143" y="2044700"/>
                  </a:moveTo>
                  <a:lnTo>
                    <a:pt x="580438" y="2044700"/>
                  </a:lnTo>
                  <a:lnTo>
                    <a:pt x="581210" y="2032000"/>
                  </a:lnTo>
                  <a:lnTo>
                    <a:pt x="602679" y="2032000"/>
                  </a:lnTo>
                  <a:lnTo>
                    <a:pt x="606143" y="2044700"/>
                  </a:lnTo>
                  <a:close/>
                </a:path>
                <a:path w="2077720" h="2222500">
                  <a:moveTo>
                    <a:pt x="673032" y="2044700"/>
                  </a:moveTo>
                  <a:lnTo>
                    <a:pt x="614927" y="2044700"/>
                  </a:lnTo>
                  <a:lnTo>
                    <a:pt x="615359" y="2032000"/>
                  </a:lnTo>
                  <a:lnTo>
                    <a:pt x="672930" y="2032000"/>
                  </a:lnTo>
                  <a:lnTo>
                    <a:pt x="673032" y="2044700"/>
                  </a:lnTo>
                  <a:close/>
                </a:path>
                <a:path w="2077720" h="2222500">
                  <a:moveTo>
                    <a:pt x="698255" y="2044700"/>
                  </a:moveTo>
                  <a:lnTo>
                    <a:pt x="679500" y="2044700"/>
                  </a:lnTo>
                  <a:lnTo>
                    <a:pt x="678705" y="2032000"/>
                  </a:lnTo>
                  <a:lnTo>
                    <a:pt x="698760" y="2032000"/>
                  </a:lnTo>
                  <a:lnTo>
                    <a:pt x="698255" y="2044700"/>
                  </a:lnTo>
                  <a:close/>
                </a:path>
                <a:path w="2077720" h="2222500">
                  <a:moveTo>
                    <a:pt x="733556" y="2044700"/>
                  </a:moveTo>
                  <a:lnTo>
                    <a:pt x="700980" y="2044700"/>
                  </a:lnTo>
                  <a:lnTo>
                    <a:pt x="700980" y="2032000"/>
                  </a:lnTo>
                  <a:lnTo>
                    <a:pt x="734425" y="2032000"/>
                  </a:lnTo>
                  <a:lnTo>
                    <a:pt x="733556" y="2044700"/>
                  </a:lnTo>
                  <a:close/>
                </a:path>
                <a:path w="2077720" h="2222500">
                  <a:moveTo>
                    <a:pt x="773979" y="2044700"/>
                  </a:moveTo>
                  <a:lnTo>
                    <a:pt x="738303" y="2044700"/>
                  </a:lnTo>
                  <a:lnTo>
                    <a:pt x="738275" y="2032000"/>
                  </a:lnTo>
                  <a:lnTo>
                    <a:pt x="775439" y="2032000"/>
                  </a:lnTo>
                  <a:lnTo>
                    <a:pt x="773979" y="2044700"/>
                  </a:lnTo>
                  <a:close/>
                </a:path>
                <a:path w="2077720" h="2222500">
                  <a:moveTo>
                    <a:pt x="787505" y="2044700"/>
                  </a:moveTo>
                  <a:lnTo>
                    <a:pt x="776779" y="2044700"/>
                  </a:lnTo>
                  <a:lnTo>
                    <a:pt x="779391" y="2032000"/>
                  </a:lnTo>
                  <a:lnTo>
                    <a:pt x="787011" y="2032000"/>
                  </a:lnTo>
                  <a:lnTo>
                    <a:pt x="787505" y="2044700"/>
                  </a:lnTo>
                  <a:close/>
                </a:path>
                <a:path w="2077720" h="2222500">
                  <a:moveTo>
                    <a:pt x="793512" y="2044700"/>
                  </a:moveTo>
                  <a:lnTo>
                    <a:pt x="790759" y="2044700"/>
                  </a:lnTo>
                  <a:lnTo>
                    <a:pt x="788890" y="2032000"/>
                  </a:lnTo>
                  <a:lnTo>
                    <a:pt x="794404" y="2032000"/>
                  </a:lnTo>
                  <a:lnTo>
                    <a:pt x="793512" y="2044700"/>
                  </a:lnTo>
                  <a:close/>
                </a:path>
                <a:path w="2077720" h="2222500">
                  <a:moveTo>
                    <a:pt x="806385" y="2044700"/>
                  </a:moveTo>
                  <a:lnTo>
                    <a:pt x="803767" y="2044700"/>
                  </a:lnTo>
                  <a:lnTo>
                    <a:pt x="802984" y="2032000"/>
                  </a:lnTo>
                  <a:lnTo>
                    <a:pt x="806425" y="2032000"/>
                  </a:lnTo>
                  <a:lnTo>
                    <a:pt x="806385" y="2044700"/>
                  </a:lnTo>
                  <a:close/>
                </a:path>
                <a:path w="2077720" h="2222500">
                  <a:moveTo>
                    <a:pt x="845065" y="2044700"/>
                  </a:moveTo>
                  <a:lnTo>
                    <a:pt x="812682" y="2044700"/>
                  </a:lnTo>
                  <a:lnTo>
                    <a:pt x="813636" y="2032000"/>
                  </a:lnTo>
                  <a:lnTo>
                    <a:pt x="844883" y="2032000"/>
                  </a:lnTo>
                  <a:lnTo>
                    <a:pt x="845065" y="2044700"/>
                  </a:lnTo>
                  <a:close/>
                </a:path>
                <a:path w="2077720" h="2222500">
                  <a:moveTo>
                    <a:pt x="858113" y="2044700"/>
                  </a:moveTo>
                  <a:lnTo>
                    <a:pt x="851788" y="2044700"/>
                  </a:lnTo>
                  <a:lnTo>
                    <a:pt x="851476" y="2032000"/>
                  </a:lnTo>
                  <a:lnTo>
                    <a:pt x="858085" y="2032000"/>
                  </a:lnTo>
                  <a:lnTo>
                    <a:pt x="858113" y="2044700"/>
                  </a:lnTo>
                  <a:close/>
                </a:path>
                <a:path w="2077720" h="2222500">
                  <a:moveTo>
                    <a:pt x="886726" y="2044700"/>
                  </a:moveTo>
                  <a:lnTo>
                    <a:pt x="875812" y="2044700"/>
                  </a:lnTo>
                  <a:lnTo>
                    <a:pt x="876948" y="2032000"/>
                  </a:lnTo>
                  <a:lnTo>
                    <a:pt x="886442" y="2032000"/>
                  </a:lnTo>
                  <a:lnTo>
                    <a:pt x="886726" y="2044700"/>
                  </a:lnTo>
                  <a:close/>
                </a:path>
                <a:path w="2077720" h="2222500">
                  <a:moveTo>
                    <a:pt x="889991" y="2044700"/>
                  </a:moveTo>
                  <a:lnTo>
                    <a:pt x="890246" y="2032000"/>
                  </a:lnTo>
                  <a:lnTo>
                    <a:pt x="889991" y="2044700"/>
                  </a:lnTo>
                  <a:close/>
                </a:path>
                <a:path w="2077720" h="2222500">
                  <a:moveTo>
                    <a:pt x="957641" y="2044700"/>
                  </a:moveTo>
                  <a:lnTo>
                    <a:pt x="893653" y="2044700"/>
                  </a:lnTo>
                  <a:lnTo>
                    <a:pt x="892239" y="2032000"/>
                  </a:lnTo>
                  <a:lnTo>
                    <a:pt x="957806" y="2032000"/>
                  </a:lnTo>
                  <a:lnTo>
                    <a:pt x="957641" y="2044700"/>
                  </a:lnTo>
                  <a:close/>
                </a:path>
                <a:path w="2077720" h="2222500">
                  <a:moveTo>
                    <a:pt x="970128" y="2044700"/>
                  </a:moveTo>
                  <a:lnTo>
                    <a:pt x="966403" y="2044700"/>
                  </a:lnTo>
                  <a:lnTo>
                    <a:pt x="965642" y="2032000"/>
                  </a:lnTo>
                  <a:lnTo>
                    <a:pt x="972853" y="2032000"/>
                  </a:lnTo>
                  <a:lnTo>
                    <a:pt x="970128" y="2044700"/>
                  </a:lnTo>
                  <a:close/>
                </a:path>
                <a:path w="2077720" h="2222500">
                  <a:moveTo>
                    <a:pt x="984454" y="2044700"/>
                  </a:moveTo>
                  <a:lnTo>
                    <a:pt x="982648" y="2044700"/>
                  </a:lnTo>
                  <a:lnTo>
                    <a:pt x="981700" y="2032000"/>
                  </a:lnTo>
                  <a:lnTo>
                    <a:pt x="985021" y="2032000"/>
                  </a:lnTo>
                  <a:lnTo>
                    <a:pt x="984454" y="2044700"/>
                  </a:lnTo>
                  <a:close/>
                </a:path>
                <a:path w="2077720" h="2222500">
                  <a:moveTo>
                    <a:pt x="995401" y="2044700"/>
                  </a:moveTo>
                  <a:lnTo>
                    <a:pt x="990700" y="2044700"/>
                  </a:lnTo>
                  <a:lnTo>
                    <a:pt x="989013" y="2032000"/>
                  </a:lnTo>
                  <a:lnTo>
                    <a:pt x="996264" y="2032000"/>
                  </a:lnTo>
                  <a:lnTo>
                    <a:pt x="995401" y="2044700"/>
                  </a:lnTo>
                  <a:close/>
                </a:path>
                <a:path w="2077720" h="2222500">
                  <a:moveTo>
                    <a:pt x="1012379" y="2044700"/>
                  </a:moveTo>
                  <a:lnTo>
                    <a:pt x="1006973" y="2044700"/>
                  </a:lnTo>
                  <a:lnTo>
                    <a:pt x="1004322" y="2032000"/>
                  </a:lnTo>
                  <a:lnTo>
                    <a:pt x="1011368" y="2032000"/>
                  </a:lnTo>
                  <a:lnTo>
                    <a:pt x="1012379" y="2044700"/>
                  </a:lnTo>
                  <a:close/>
                </a:path>
                <a:path w="2077720" h="2222500">
                  <a:moveTo>
                    <a:pt x="1026796" y="2044700"/>
                  </a:moveTo>
                  <a:lnTo>
                    <a:pt x="1023872" y="2044700"/>
                  </a:lnTo>
                  <a:lnTo>
                    <a:pt x="1024888" y="2032000"/>
                  </a:lnTo>
                  <a:lnTo>
                    <a:pt x="1028528" y="2032000"/>
                  </a:lnTo>
                  <a:lnTo>
                    <a:pt x="1026796" y="2044700"/>
                  </a:lnTo>
                  <a:close/>
                </a:path>
                <a:path w="2077720" h="2222500">
                  <a:moveTo>
                    <a:pt x="1039527" y="2044700"/>
                  </a:moveTo>
                  <a:lnTo>
                    <a:pt x="1030788" y="2044700"/>
                  </a:lnTo>
                  <a:lnTo>
                    <a:pt x="1030561" y="2032000"/>
                  </a:lnTo>
                  <a:lnTo>
                    <a:pt x="1040605" y="2032000"/>
                  </a:lnTo>
                  <a:lnTo>
                    <a:pt x="1039527" y="2044700"/>
                  </a:lnTo>
                  <a:close/>
                </a:path>
                <a:path w="2077720" h="2222500">
                  <a:moveTo>
                    <a:pt x="1056715" y="2044700"/>
                  </a:moveTo>
                  <a:lnTo>
                    <a:pt x="1044711" y="2044700"/>
                  </a:lnTo>
                  <a:lnTo>
                    <a:pt x="1043183" y="2032000"/>
                  </a:lnTo>
                  <a:lnTo>
                    <a:pt x="1057436" y="2032000"/>
                  </a:lnTo>
                  <a:lnTo>
                    <a:pt x="1056715" y="2044700"/>
                  </a:lnTo>
                  <a:close/>
                </a:path>
                <a:path w="2077720" h="2222500">
                  <a:moveTo>
                    <a:pt x="1085622" y="2044700"/>
                  </a:moveTo>
                  <a:lnTo>
                    <a:pt x="1063994" y="2044700"/>
                  </a:lnTo>
                  <a:lnTo>
                    <a:pt x="1063068" y="2032000"/>
                  </a:lnTo>
                  <a:lnTo>
                    <a:pt x="1083340" y="2032000"/>
                  </a:lnTo>
                  <a:lnTo>
                    <a:pt x="1085622" y="2044700"/>
                  </a:lnTo>
                  <a:close/>
                </a:path>
                <a:path w="2077720" h="2222500">
                  <a:moveTo>
                    <a:pt x="1098342" y="2044700"/>
                  </a:moveTo>
                  <a:lnTo>
                    <a:pt x="1092663" y="2044700"/>
                  </a:lnTo>
                  <a:lnTo>
                    <a:pt x="1094253" y="2032000"/>
                  </a:lnTo>
                  <a:lnTo>
                    <a:pt x="1096150" y="2032000"/>
                  </a:lnTo>
                  <a:lnTo>
                    <a:pt x="1098342" y="2044700"/>
                  </a:lnTo>
                  <a:close/>
                </a:path>
                <a:path w="2077720" h="2222500">
                  <a:moveTo>
                    <a:pt x="1124081" y="2044700"/>
                  </a:moveTo>
                  <a:lnTo>
                    <a:pt x="1101783" y="2044700"/>
                  </a:lnTo>
                  <a:lnTo>
                    <a:pt x="1101084" y="2032000"/>
                  </a:lnTo>
                  <a:lnTo>
                    <a:pt x="1125813" y="2032000"/>
                  </a:lnTo>
                  <a:lnTo>
                    <a:pt x="1124081" y="2044700"/>
                  </a:lnTo>
                  <a:close/>
                </a:path>
                <a:path w="2077720" h="2222500">
                  <a:moveTo>
                    <a:pt x="1171244" y="2044700"/>
                  </a:moveTo>
                  <a:lnTo>
                    <a:pt x="1130531" y="2044700"/>
                  </a:lnTo>
                  <a:lnTo>
                    <a:pt x="1128016" y="2032000"/>
                  </a:lnTo>
                  <a:lnTo>
                    <a:pt x="1169609" y="2032000"/>
                  </a:lnTo>
                  <a:lnTo>
                    <a:pt x="1171244" y="2044700"/>
                  </a:lnTo>
                  <a:close/>
                </a:path>
                <a:path w="2077720" h="2222500">
                  <a:moveTo>
                    <a:pt x="1205183" y="2044700"/>
                  </a:moveTo>
                  <a:lnTo>
                    <a:pt x="1189465" y="2044700"/>
                  </a:lnTo>
                  <a:lnTo>
                    <a:pt x="1192015" y="2032000"/>
                  </a:lnTo>
                  <a:lnTo>
                    <a:pt x="1206727" y="2032000"/>
                  </a:lnTo>
                  <a:lnTo>
                    <a:pt x="1205183" y="2044700"/>
                  </a:lnTo>
                  <a:close/>
                </a:path>
                <a:path w="2077720" h="2222500">
                  <a:moveTo>
                    <a:pt x="1221133" y="2044700"/>
                  </a:moveTo>
                  <a:lnTo>
                    <a:pt x="1213155" y="2044700"/>
                  </a:lnTo>
                  <a:lnTo>
                    <a:pt x="1209930" y="2032000"/>
                  </a:lnTo>
                  <a:lnTo>
                    <a:pt x="1223007" y="2032000"/>
                  </a:lnTo>
                  <a:lnTo>
                    <a:pt x="1221133" y="2044700"/>
                  </a:lnTo>
                  <a:close/>
                </a:path>
                <a:path w="2077720" h="2222500">
                  <a:moveTo>
                    <a:pt x="1241007" y="2044700"/>
                  </a:moveTo>
                  <a:lnTo>
                    <a:pt x="1240251" y="2044700"/>
                  </a:lnTo>
                  <a:lnTo>
                    <a:pt x="1240172" y="2032000"/>
                  </a:lnTo>
                  <a:lnTo>
                    <a:pt x="1241007" y="2044700"/>
                  </a:lnTo>
                  <a:close/>
                </a:path>
                <a:path w="2077720" h="2222500">
                  <a:moveTo>
                    <a:pt x="1263021" y="2044700"/>
                  </a:moveTo>
                  <a:lnTo>
                    <a:pt x="1251954" y="2044700"/>
                  </a:lnTo>
                  <a:lnTo>
                    <a:pt x="1252068" y="2032000"/>
                  </a:lnTo>
                  <a:lnTo>
                    <a:pt x="1262794" y="2032000"/>
                  </a:lnTo>
                  <a:lnTo>
                    <a:pt x="1263021" y="2044700"/>
                  </a:lnTo>
                  <a:close/>
                </a:path>
                <a:path w="2077720" h="2222500">
                  <a:moveTo>
                    <a:pt x="1281311" y="2044700"/>
                  </a:moveTo>
                  <a:lnTo>
                    <a:pt x="1270840" y="2044700"/>
                  </a:lnTo>
                  <a:lnTo>
                    <a:pt x="1270300" y="2032000"/>
                  </a:lnTo>
                  <a:lnTo>
                    <a:pt x="1283298" y="2032000"/>
                  </a:lnTo>
                  <a:lnTo>
                    <a:pt x="1281311" y="2044700"/>
                  </a:lnTo>
                  <a:close/>
                </a:path>
                <a:path w="2077720" h="2222500">
                  <a:moveTo>
                    <a:pt x="1312348" y="2044700"/>
                  </a:moveTo>
                  <a:lnTo>
                    <a:pt x="1287119" y="2044700"/>
                  </a:lnTo>
                  <a:lnTo>
                    <a:pt x="1285166" y="2032000"/>
                  </a:lnTo>
                  <a:lnTo>
                    <a:pt x="1312700" y="2032000"/>
                  </a:lnTo>
                  <a:lnTo>
                    <a:pt x="1312348" y="2044700"/>
                  </a:lnTo>
                  <a:close/>
                </a:path>
                <a:path w="2077720" h="2222500">
                  <a:moveTo>
                    <a:pt x="1332869" y="2044700"/>
                  </a:moveTo>
                  <a:lnTo>
                    <a:pt x="1317555" y="2044700"/>
                  </a:lnTo>
                  <a:lnTo>
                    <a:pt x="1317015" y="2032000"/>
                  </a:lnTo>
                  <a:lnTo>
                    <a:pt x="1332386" y="2032000"/>
                  </a:lnTo>
                  <a:lnTo>
                    <a:pt x="1332869" y="2044700"/>
                  </a:lnTo>
                  <a:close/>
                </a:path>
                <a:path w="2077720" h="2222500">
                  <a:moveTo>
                    <a:pt x="1372957" y="2044700"/>
                  </a:moveTo>
                  <a:lnTo>
                    <a:pt x="1342272" y="2044700"/>
                  </a:lnTo>
                  <a:lnTo>
                    <a:pt x="1343180" y="2032000"/>
                  </a:lnTo>
                  <a:lnTo>
                    <a:pt x="1372707" y="2032000"/>
                  </a:lnTo>
                  <a:lnTo>
                    <a:pt x="1372957" y="2044700"/>
                  </a:lnTo>
                  <a:close/>
                </a:path>
                <a:path w="2077720" h="2222500">
                  <a:moveTo>
                    <a:pt x="1391723" y="2044700"/>
                  </a:moveTo>
                  <a:lnTo>
                    <a:pt x="1374751" y="2044700"/>
                  </a:lnTo>
                  <a:lnTo>
                    <a:pt x="1375058" y="2032000"/>
                  </a:lnTo>
                  <a:lnTo>
                    <a:pt x="1391990" y="2032000"/>
                  </a:lnTo>
                  <a:lnTo>
                    <a:pt x="1391723" y="2044700"/>
                  </a:lnTo>
                  <a:close/>
                </a:path>
                <a:path w="2077720" h="2222500">
                  <a:moveTo>
                    <a:pt x="1442725" y="2044700"/>
                  </a:moveTo>
                  <a:lnTo>
                    <a:pt x="1401990" y="2044700"/>
                  </a:lnTo>
                  <a:lnTo>
                    <a:pt x="1404346" y="2032000"/>
                  </a:lnTo>
                  <a:lnTo>
                    <a:pt x="1440999" y="2032000"/>
                  </a:lnTo>
                  <a:lnTo>
                    <a:pt x="1442725" y="2044700"/>
                  </a:lnTo>
                  <a:close/>
                </a:path>
                <a:path w="2077720" h="2222500">
                  <a:moveTo>
                    <a:pt x="1463485" y="2044700"/>
                  </a:moveTo>
                  <a:lnTo>
                    <a:pt x="1447574" y="2044700"/>
                  </a:lnTo>
                  <a:lnTo>
                    <a:pt x="1449618" y="2032000"/>
                  </a:lnTo>
                  <a:lnTo>
                    <a:pt x="1461832" y="2032000"/>
                  </a:lnTo>
                  <a:lnTo>
                    <a:pt x="1463485" y="2044700"/>
                  </a:lnTo>
                  <a:close/>
                </a:path>
                <a:path w="2077720" h="2222500">
                  <a:moveTo>
                    <a:pt x="1486061" y="2044700"/>
                  </a:moveTo>
                  <a:lnTo>
                    <a:pt x="1463485" y="2044700"/>
                  </a:lnTo>
                  <a:lnTo>
                    <a:pt x="1464927" y="2032000"/>
                  </a:lnTo>
                  <a:lnTo>
                    <a:pt x="1485499" y="2032000"/>
                  </a:lnTo>
                  <a:lnTo>
                    <a:pt x="1485813" y="2036041"/>
                  </a:lnTo>
                  <a:lnTo>
                    <a:pt x="1486061" y="2044700"/>
                  </a:lnTo>
                  <a:close/>
                </a:path>
                <a:path w="2077720" h="2222500">
                  <a:moveTo>
                    <a:pt x="1491876" y="2044700"/>
                  </a:moveTo>
                  <a:lnTo>
                    <a:pt x="1486487" y="2044700"/>
                  </a:lnTo>
                  <a:lnTo>
                    <a:pt x="1485813" y="2036041"/>
                  </a:lnTo>
                  <a:lnTo>
                    <a:pt x="1485698" y="2032000"/>
                  </a:lnTo>
                  <a:lnTo>
                    <a:pt x="1492222" y="2032000"/>
                  </a:lnTo>
                  <a:lnTo>
                    <a:pt x="1491876" y="2044700"/>
                  </a:lnTo>
                  <a:close/>
                </a:path>
                <a:path w="2077720" h="2222500">
                  <a:moveTo>
                    <a:pt x="1497860" y="2044700"/>
                  </a:moveTo>
                  <a:lnTo>
                    <a:pt x="1498548" y="2032000"/>
                  </a:lnTo>
                  <a:lnTo>
                    <a:pt x="1499456" y="2032000"/>
                  </a:lnTo>
                  <a:lnTo>
                    <a:pt x="1497860" y="2044700"/>
                  </a:lnTo>
                  <a:close/>
                </a:path>
                <a:path w="2077720" h="2222500">
                  <a:moveTo>
                    <a:pt x="1518881" y="2044700"/>
                  </a:moveTo>
                  <a:lnTo>
                    <a:pt x="1501466" y="2044700"/>
                  </a:lnTo>
                  <a:lnTo>
                    <a:pt x="1500132" y="2032000"/>
                  </a:lnTo>
                  <a:lnTo>
                    <a:pt x="1518052" y="2032000"/>
                  </a:lnTo>
                  <a:lnTo>
                    <a:pt x="1518881" y="2044700"/>
                  </a:lnTo>
                  <a:close/>
                </a:path>
                <a:path w="2077720" h="2222500">
                  <a:moveTo>
                    <a:pt x="1538096" y="2057400"/>
                  </a:moveTo>
                  <a:lnTo>
                    <a:pt x="1515026" y="2057400"/>
                  </a:lnTo>
                  <a:lnTo>
                    <a:pt x="1514305" y="2044700"/>
                  </a:lnTo>
                  <a:lnTo>
                    <a:pt x="1524582" y="2044700"/>
                  </a:lnTo>
                  <a:lnTo>
                    <a:pt x="1524275" y="2032000"/>
                  </a:lnTo>
                  <a:lnTo>
                    <a:pt x="1565272" y="2032000"/>
                  </a:lnTo>
                  <a:lnTo>
                    <a:pt x="1551878" y="2044700"/>
                  </a:lnTo>
                  <a:lnTo>
                    <a:pt x="1538096" y="2057400"/>
                  </a:lnTo>
                  <a:close/>
                </a:path>
                <a:path w="2077720" h="2222500">
                  <a:moveTo>
                    <a:pt x="556572" y="2070100"/>
                  </a:moveTo>
                  <a:lnTo>
                    <a:pt x="556402" y="2070100"/>
                  </a:lnTo>
                  <a:lnTo>
                    <a:pt x="535960" y="2044700"/>
                  </a:lnTo>
                  <a:lnTo>
                    <a:pt x="550156" y="2044700"/>
                  </a:lnTo>
                  <a:lnTo>
                    <a:pt x="549718" y="2057400"/>
                  </a:lnTo>
                  <a:lnTo>
                    <a:pt x="556776" y="2057400"/>
                  </a:lnTo>
                  <a:lnTo>
                    <a:pt x="556572" y="2070100"/>
                  </a:lnTo>
                  <a:close/>
                </a:path>
                <a:path w="2077720" h="2222500">
                  <a:moveTo>
                    <a:pt x="664134" y="2057400"/>
                  </a:moveTo>
                  <a:lnTo>
                    <a:pt x="555532" y="2057400"/>
                  </a:lnTo>
                  <a:lnTo>
                    <a:pt x="555283" y="2044700"/>
                  </a:lnTo>
                  <a:lnTo>
                    <a:pt x="663697" y="2044700"/>
                  </a:lnTo>
                  <a:lnTo>
                    <a:pt x="664134" y="2057400"/>
                  </a:lnTo>
                  <a:close/>
                </a:path>
                <a:path w="2077720" h="2222500">
                  <a:moveTo>
                    <a:pt x="700986" y="2057400"/>
                  </a:moveTo>
                  <a:lnTo>
                    <a:pt x="671198" y="2057400"/>
                  </a:lnTo>
                  <a:lnTo>
                    <a:pt x="671005" y="2044700"/>
                  </a:lnTo>
                  <a:lnTo>
                    <a:pt x="700685" y="2044700"/>
                  </a:lnTo>
                  <a:lnTo>
                    <a:pt x="700986" y="2057400"/>
                  </a:lnTo>
                  <a:close/>
                </a:path>
                <a:path w="2077720" h="2222500">
                  <a:moveTo>
                    <a:pt x="709628" y="2057400"/>
                  </a:moveTo>
                  <a:lnTo>
                    <a:pt x="705750" y="2057400"/>
                  </a:lnTo>
                  <a:lnTo>
                    <a:pt x="705676" y="2044700"/>
                  </a:lnTo>
                  <a:lnTo>
                    <a:pt x="710020" y="2044700"/>
                  </a:lnTo>
                  <a:lnTo>
                    <a:pt x="709628" y="2057400"/>
                  </a:lnTo>
                  <a:close/>
                </a:path>
                <a:path w="2077720" h="2222500">
                  <a:moveTo>
                    <a:pt x="715505" y="2057400"/>
                  </a:moveTo>
                  <a:lnTo>
                    <a:pt x="714159" y="2057400"/>
                  </a:lnTo>
                  <a:lnTo>
                    <a:pt x="713955" y="2044700"/>
                  </a:lnTo>
                  <a:lnTo>
                    <a:pt x="716874" y="2044700"/>
                  </a:lnTo>
                  <a:lnTo>
                    <a:pt x="715505" y="2057400"/>
                  </a:lnTo>
                  <a:close/>
                </a:path>
                <a:path w="2077720" h="2222500">
                  <a:moveTo>
                    <a:pt x="725783" y="2057400"/>
                  </a:moveTo>
                  <a:lnTo>
                    <a:pt x="722387" y="2057400"/>
                  </a:lnTo>
                  <a:lnTo>
                    <a:pt x="720729" y="2044700"/>
                  </a:lnTo>
                  <a:lnTo>
                    <a:pt x="726532" y="2044700"/>
                  </a:lnTo>
                  <a:lnTo>
                    <a:pt x="725783" y="2057400"/>
                  </a:lnTo>
                  <a:close/>
                </a:path>
                <a:path w="2077720" h="2222500">
                  <a:moveTo>
                    <a:pt x="733335" y="2057400"/>
                  </a:moveTo>
                  <a:lnTo>
                    <a:pt x="730819" y="2057400"/>
                  </a:lnTo>
                  <a:lnTo>
                    <a:pt x="729309" y="2044700"/>
                  </a:lnTo>
                  <a:lnTo>
                    <a:pt x="734766" y="2044700"/>
                  </a:lnTo>
                  <a:lnTo>
                    <a:pt x="733335" y="2057400"/>
                  </a:lnTo>
                  <a:close/>
                </a:path>
                <a:path w="2077720" h="2222500">
                  <a:moveTo>
                    <a:pt x="754787" y="2057400"/>
                  </a:moveTo>
                  <a:lnTo>
                    <a:pt x="752476" y="2057400"/>
                  </a:lnTo>
                  <a:lnTo>
                    <a:pt x="750795" y="2044700"/>
                  </a:lnTo>
                  <a:lnTo>
                    <a:pt x="754708" y="2044700"/>
                  </a:lnTo>
                  <a:lnTo>
                    <a:pt x="754787" y="2057400"/>
                  </a:lnTo>
                  <a:close/>
                </a:path>
                <a:path w="2077720" h="2222500">
                  <a:moveTo>
                    <a:pt x="772003" y="2057400"/>
                  </a:moveTo>
                  <a:lnTo>
                    <a:pt x="760516" y="2057400"/>
                  </a:lnTo>
                  <a:lnTo>
                    <a:pt x="760329" y="2044700"/>
                  </a:lnTo>
                  <a:lnTo>
                    <a:pt x="770851" y="2044700"/>
                  </a:lnTo>
                  <a:lnTo>
                    <a:pt x="772003" y="2057400"/>
                  </a:lnTo>
                  <a:close/>
                </a:path>
                <a:path w="2077720" h="2222500">
                  <a:moveTo>
                    <a:pt x="798464" y="2057400"/>
                  </a:moveTo>
                  <a:lnTo>
                    <a:pt x="780685" y="2057400"/>
                  </a:lnTo>
                  <a:lnTo>
                    <a:pt x="783019" y="2044700"/>
                  </a:lnTo>
                  <a:lnTo>
                    <a:pt x="797260" y="2044700"/>
                  </a:lnTo>
                  <a:lnTo>
                    <a:pt x="798464" y="2057400"/>
                  </a:lnTo>
                  <a:close/>
                </a:path>
                <a:path w="2077720" h="2222500">
                  <a:moveTo>
                    <a:pt x="807072" y="2057400"/>
                  </a:moveTo>
                  <a:lnTo>
                    <a:pt x="806317" y="2057400"/>
                  </a:lnTo>
                  <a:lnTo>
                    <a:pt x="806885" y="2044700"/>
                  </a:lnTo>
                  <a:lnTo>
                    <a:pt x="807577" y="2044700"/>
                  </a:lnTo>
                  <a:lnTo>
                    <a:pt x="807072" y="2057400"/>
                  </a:lnTo>
                  <a:close/>
                </a:path>
                <a:path w="2077720" h="2222500">
                  <a:moveTo>
                    <a:pt x="833532" y="2057400"/>
                  </a:moveTo>
                  <a:lnTo>
                    <a:pt x="811285" y="2057400"/>
                  </a:lnTo>
                  <a:lnTo>
                    <a:pt x="809820" y="2044700"/>
                  </a:lnTo>
                  <a:lnTo>
                    <a:pt x="834600" y="2044700"/>
                  </a:lnTo>
                  <a:lnTo>
                    <a:pt x="833532" y="2057400"/>
                  </a:lnTo>
                  <a:close/>
                </a:path>
                <a:path w="2077720" h="2222500">
                  <a:moveTo>
                    <a:pt x="840778" y="2057400"/>
                  </a:moveTo>
                  <a:lnTo>
                    <a:pt x="840204" y="2044700"/>
                  </a:lnTo>
                  <a:lnTo>
                    <a:pt x="841147" y="2044700"/>
                  </a:lnTo>
                  <a:lnTo>
                    <a:pt x="840778" y="2057400"/>
                  </a:lnTo>
                  <a:close/>
                </a:path>
                <a:path w="2077720" h="2222500">
                  <a:moveTo>
                    <a:pt x="853775" y="2057400"/>
                  </a:moveTo>
                  <a:lnTo>
                    <a:pt x="848125" y="2057400"/>
                  </a:lnTo>
                  <a:lnTo>
                    <a:pt x="848205" y="2044700"/>
                  </a:lnTo>
                  <a:lnTo>
                    <a:pt x="854854" y="2044700"/>
                  </a:lnTo>
                  <a:lnTo>
                    <a:pt x="853775" y="2057400"/>
                  </a:lnTo>
                  <a:close/>
                </a:path>
                <a:path w="2077720" h="2222500">
                  <a:moveTo>
                    <a:pt x="901313" y="2057400"/>
                  </a:moveTo>
                  <a:lnTo>
                    <a:pt x="862327" y="2057400"/>
                  </a:lnTo>
                  <a:lnTo>
                    <a:pt x="865580" y="2044700"/>
                  </a:lnTo>
                  <a:lnTo>
                    <a:pt x="900893" y="2044700"/>
                  </a:lnTo>
                  <a:lnTo>
                    <a:pt x="901313" y="2057400"/>
                  </a:lnTo>
                  <a:close/>
                </a:path>
                <a:path w="2077720" h="2222500">
                  <a:moveTo>
                    <a:pt x="930715" y="2057400"/>
                  </a:moveTo>
                  <a:lnTo>
                    <a:pt x="903312" y="2057400"/>
                  </a:lnTo>
                  <a:lnTo>
                    <a:pt x="902222" y="2044700"/>
                  </a:lnTo>
                  <a:lnTo>
                    <a:pt x="930249" y="2044700"/>
                  </a:lnTo>
                  <a:lnTo>
                    <a:pt x="930715" y="2057400"/>
                  </a:lnTo>
                  <a:close/>
                </a:path>
                <a:path w="2077720" h="2222500">
                  <a:moveTo>
                    <a:pt x="945336" y="2050256"/>
                  </a:moveTo>
                  <a:lnTo>
                    <a:pt x="945410" y="2044700"/>
                  </a:lnTo>
                  <a:lnTo>
                    <a:pt x="945336" y="2050256"/>
                  </a:lnTo>
                  <a:close/>
                </a:path>
                <a:path w="2077720" h="2222500">
                  <a:moveTo>
                    <a:pt x="952099" y="2057400"/>
                  </a:moveTo>
                  <a:lnTo>
                    <a:pt x="949470" y="2057400"/>
                  </a:lnTo>
                  <a:lnTo>
                    <a:pt x="949152" y="2044700"/>
                  </a:lnTo>
                  <a:lnTo>
                    <a:pt x="951844" y="2044700"/>
                  </a:lnTo>
                  <a:lnTo>
                    <a:pt x="952099" y="2057400"/>
                  </a:lnTo>
                  <a:close/>
                </a:path>
                <a:path w="2077720" h="2222500">
                  <a:moveTo>
                    <a:pt x="957170" y="2057400"/>
                  </a:moveTo>
                  <a:lnTo>
                    <a:pt x="954569" y="2057400"/>
                  </a:lnTo>
                  <a:lnTo>
                    <a:pt x="955205" y="2044700"/>
                  </a:lnTo>
                  <a:lnTo>
                    <a:pt x="956500" y="2044700"/>
                  </a:lnTo>
                  <a:lnTo>
                    <a:pt x="957170" y="2057400"/>
                  </a:lnTo>
                  <a:close/>
                </a:path>
                <a:path w="2077720" h="2222500">
                  <a:moveTo>
                    <a:pt x="974449" y="2057400"/>
                  </a:moveTo>
                  <a:lnTo>
                    <a:pt x="957942" y="2057400"/>
                  </a:lnTo>
                  <a:lnTo>
                    <a:pt x="958305" y="2044700"/>
                  </a:lnTo>
                  <a:lnTo>
                    <a:pt x="974733" y="2044700"/>
                  </a:lnTo>
                  <a:lnTo>
                    <a:pt x="974449" y="2057400"/>
                  </a:lnTo>
                  <a:close/>
                </a:path>
                <a:path w="2077720" h="2222500">
                  <a:moveTo>
                    <a:pt x="997161" y="2057400"/>
                  </a:moveTo>
                  <a:lnTo>
                    <a:pt x="981223" y="2057400"/>
                  </a:lnTo>
                  <a:lnTo>
                    <a:pt x="982847" y="2044700"/>
                  </a:lnTo>
                  <a:lnTo>
                    <a:pt x="993170" y="2044700"/>
                  </a:lnTo>
                  <a:lnTo>
                    <a:pt x="997161" y="2057400"/>
                  </a:lnTo>
                  <a:close/>
                </a:path>
                <a:path w="2077720" h="2222500">
                  <a:moveTo>
                    <a:pt x="1023270" y="2057400"/>
                  </a:moveTo>
                  <a:lnTo>
                    <a:pt x="1011385" y="2057400"/>
                  </a:lnTo>
                  <a:lnTo>
                    <a:pt x="1012515" y="2044700"/>
                  </a:lnTo>
                  <a:lnTo>
                    <a:pt x="1021118" y="2044700"/>
                  </a:lnTo>
                  <a:lnTo>
                    <a:pt x="1023270" y="2057400"/>
                  </a:lnTo>
                  <a:close/>
                </a:path>
                <a:path w="2077720" h="2222500">
                  <a:moveTo>
                    <a:pt x="1063125" y="2057400"/>
                  </a:moveTo>
                  <a:lnTo>
                    <a:pt x="1031867" y="2057400"/>
                  </a:lnTo>
                  <a:lnTo>
                    <a:pt x="1030345" y="2044700"/>
                  </a:lnTo>
                  <a:lnTo>
                    <a:pt x="1063250" y="2044700"/>
                  </a:lnTo>
                  <a:lnTo>
                    <a:pt x="1063125" y="2057400"/>
                  </a:lnTo>
                  <a:close/>
                </a:path>
                <a:path w="2077720" h="2222500">
                  <a:moveTo>
                    <a:pt x="1089126" y="2057400"/>
                  </a:moveTo>
                  <a:lnTo>
                    <a:pt x="1070450" y="2057400"/>
                  </a:lnTo>
                  <a:lnTo>
                    <a:pt x="1069371" y="2044700"/>
                  </a:lnTo>
                  <a:lnTo>
                    <a:pt x="1087297" y="2044700"/>
                  </a:lnTo>
                  <a:lnTo>
                    <a:pt x="1089126" y="2057400"/>
                  </a:lnTo>
                  <a:close/>
                </a:path>
                <a:path w="2077720" h="2222500">
                  <a:moveTo>
                    <a:pt x="1097456" y="2057400"/>
                  </a:moveTo>
                  <a:lnTo>
                    <a:pt x="1091056" y="2057400"/>
                  </a:lnTo>
                  <a:lnTo>
                    <a:pt x="1091204" y="2044700"/>
                  </a:lnTo>
                  <a:lnTo>
                    <a:pt x="1098580" y="2044700"/>
                  </a:lnTo>
                  <a:lnTo>
                    <a:pt x="1097456" y="2057400"/>
                  </a:lnTo>
                  <a:close/>
                </a:path>
                <a:path w="2077720" h="2222500">
                  <a:moveTo>
                    <a:pt x="1111958" y="2057400"/>
                  </a:moveTo>
                  <a:lnTo>
                    <a:pt x="1100630" y="2057400"/>
                  </a:lnTo>
                  <a:lnTo>
                    <a:pt x="1102680" y="2044700"/>
                  </a:lnTo>
                  <a:lnTo>
                    <a:pt x="1113031" y="2044700"/>
                  </a:lnTo>
                  <a:lnTo>
                    <a:pt x="1111958" y="2057400"/>
                  </a:lnTo>
                  <a:close/>
                </a:path>
                <a:path w="2077720" h="2222500">
                  <a:moveTo>
                    <a:pt x="1139480" y="2057400"/>
                  </a:moveTo>
                  <a:lnTo>
                    <a:pt x="1114076" y="2057400"/>
                  </a:lnTo>
                  <a:lnTo>
                    <a:pt x="1113031" y="2044700"/>
                  </a:lnTo>
                  <a:lnTo>
                    <a:pt x="1139202" y="2044700"/>
                  </a:lnTo>
                  <a:lnTo>
                    <a:pt x="1139480" y="2057400"/>
                  </a:lnTo>
                  <a:close/>
                </a:path>
                <a:path w="2077720" h="2222500">
                  <a:moveTo>
                    <a:pt x="1178211" y="2057400"/>
                  </a:moveTo>
                  <a:lnTo>
                    <a:pt x="1144125" y="2057400"/>
                  </a:lnTo>
                  <a:lnTo>
                    <a:pt x="1145170" y="2044700"/>
                  </a:lnTo>
                  <a:lnTo>
                    <a:pt x="1180971" y="2044700"/>
                  </a:lnTo>
                  <a:lnTo>
                    <a:pt x="1178211" y="2057400"/>
                  </a:lnTo>
                  <a:close/>
                </a:path>
                <a:path w="2077720" h="2222500">
                  <a:moveTo>
                    <a:pt x="1197035" y="2057400"/>
                  </a:moveTo>
                  <a:lnTo>
                    <a:pt x="1183174" y="2057400"/>
                  </a:lnTo>
                  <a:lnTo>
                    <a:pt x="1180971" y="2044700"/>
                  </a:lnTo>
                  <a:lnTo>
                    <a:pt x="1197767" y="2044700"/>
                  </a:lnTo>
                  <a:lnTo>
                    <a:pt x="1197035" y="2057400"/>
                  </a:lnTo>
                  <a:close/>
                </a:path>
                <a:path w="2077720" h="2222500">
                  <a:moveTo>
                    <a:pt x="1230525" y="2057400"/>
                  </a:moveTo>
                  <a:lnTo>
                    <a:pt x="1204013" y="2057400"/>
                  </a:lnTo>
                  <a:lnTo>
                    <a:pt x="1203019" y="2044700"/>
                  </a:lnTo>
                  <a:lnTo>
                    <a:pt x="1232359" y="2044700"/>
                  </a:lnTo>
                  <a:lnTo>
                    <a:pt x="1230525" y="2057400"/>
                  </a:lnTo>
                  <a:close/>
                </a:path>
                <a:path w="2077720" h="2222500">
                  <a:moveTo>
                    <a:pt x="1245685" y="2057400"/>
                  </a:moveTo>
                  <a:lnTo>
                    <a:pt x="1237304" y="2057400"/>
                  </a:lnTo>
                  <a:lnTo>
                    <a:pt x="1236583" y="2044700"/>
                  </a:lnTo>
                  <a:lnTo>
                    <a:pt x="1245935" y="2044700"/>
                  </a:lnTo>
                  <a:lnTo>
                    <a:pt x="1245685" y="2057400"/>
                  </a:lnTo>
                  <a:close/>
                </a:path>
                <a:path w="2077720" h="2222500">
                  <a:moveTo>
                    <a:pt x="1249257" y="2057400"/>
                  </a:moveTo>
                  <a:lnTo>
                    <a:pt x="1246690" y="2057400"/>
                  </a:lnTo>
                  <a:lnTo>
                    <a:pt x="1246196" y="2044700"/>
                  </a:lnTo>
                  <a:lnTo>
                    <a:pt x="1248354" y="2044700"/>
                  </a:lnTo>
                  <a:lnTo>
                    <a:pt x="1249257" y="2057400"/>
                  </a:lnTo>
                  <a:close/>
                </a:path>
                <a:path w="2077720" h="2222500">
                  <a:moveTo>
                    <a:pt x="1271907" y="2057400"/>
                  </a:moveTo>
                  <a:lnTo>
                    <a:pt x="1253607" y="2057400"/>
                  </a:lnTo>
                  <a:lnTo>
                    <a:pt x="1253095" y="2044700"/>
                  </a:lnTo>
                  <a:lnTo>
                    <a:pt x="1271817" y="2044700"/>
                  </a:lnTo>
                  <a:lnTo>
                    <a:pt x="1271907" y="2057400"/>
                  </a:lnTo>
                  <a:close/>
                </a:path>
                <a:path w="2077720" h="2222500">
                  <a:moveTo>
                    <a:pt x="1282827" y="2057400"/>
                  </a:moveTo>
                  <a:lnTo>
                    <a:pt x="1275309" y="2057400"/>
                  </a:lnTo>
                  <a:lnTo>
                    <a:pt x="1276263" y="2044700"/>
                  </a:lnTo>
                  <a:lnTo>
                    <a:pt x="1283446" y="2044700"/>
                  </a:lnTo>
                  <a:lnTo>
                    <a:pt x="1282827" y="2057400"/>
                  </a:lnTo>
                  <a:close/>
                </a:path>
                <a:path w="2077720" h="2222500">
                  <a:moveTo>
                    <a:pt x="1294018" y="2057400"/>
                  </a:moveTo>
                  <a:lnTo>
                    <a:pt x="1293161" y="2057400"/>
                  </a:lnTo>
                  <a:lnTo>
                    <a:pt x="1291560" y="2044700"/>
                  </a:lnTo>
                  <a:lnTo>
                    <a:pt x="1294933" y="2044700"/>
                  </a:lnTo>
                  <a:lnTo>
                    <a:pt x="1294018" y="2057400"/>
                  </a:lnTo>
                  <a:close/>
                </a:path>
                <a:path w="2077720" h="2222500">
                  <a:moveTo>
                    <a:pt x="1307709" y="2057400"/>
                  </a:moveTo>
                  <a:lnTo>
                    <a:pt x="1294671" y="2057400"/>
                  </a:lnTo>
                  <a:lnTo>
                    <a:pt x="1294967" y="2044700"/>
                  </a:lnTo>
                  <a:lnTo>
                    <a:pt x="1310264" y="2044700"/>
                  </a:lnTo>
                  <a:lnTo>
                    <a:pt x="1307709" y="2057400"/>
                  </a:lnTo>
                  <a:close/>
                </a:path>
                <a:path w="2077720" h="2222500">
                  <a:moveTo>
                    <a:pt x="1322625" y="2057400"/>
                  </a:moveTo>
                  <a:lnTo>
                    <a:pt x="1320848" y="2057400"/>
                  </a:lnTo>
                  <a:lnTo>
                    <a:pt x="1320746" y="2044700"/>
                  </a:lnTo>
                  <a:lnTo>
                    <a:pt x="1323028" y="2044700"/>
                  </a:lnTo>
                  <a:lnTo>
                    <a:pt x="1322625" y="2057400"/>
                  </a:lnTo>
                  <a:close/>
                </a:path>
                <a:path w="2077720" h="2222500">
                  <a:moveTo>
                    <a:pt x="1370958" y="2057400"/>
                  </a:moveTo>
                  <a:lnTo>
                    <a:pt x="1328672" y="2057400"/>
                  </a:lnTo>
                  <a:lnTo>
                    <a:pt x="1327929" y="2044700"/>
                  </a:lnTo>
                  <a:lnTo>
                    <a:pt x="1370038" y="2044700"/>
                  </a:lnTo>
                  <a:lnTo>
                    <a:pt x="1370958" y="2057400"/>
                  </a:lnTo>
                  <a:close/>
                </a:path>
                <a:path w="2077720" h="2222500">
                  <a:moveTo>
                    <a:pt x="1383087" y="2057400"/>
                  </a:moveTo>
                  <a:lnTo>
                    <a:pt x="1379146" y="2057400"/>
                  </a:lnTo>
                  <a:lnTo>
                    <a:pt x="1379606" y="2044700"/>
                  </a:lnTo>
                  <a:lnTo>
                    <a:pt x="1384376" y="2044700"/>
                  </a:lnTo>
                  <a:lnTo>
                    <a:pt x="1383087" y="2057400"/>
                  </a:lnTo>
                  <a:close/>
                </a:path>
                <a:path w="2077720" h="2222500">
                  <a:moveTo>
                    <a:pt x="1419848" y="2057400"/>
                  </a:moveTo>
                  <a:lnTo>
                    <a:pt x="1387754" y="2057400"/>
                  </a:lnTo>
                  <a:lnTo>
                    <a:pt x="1385932" y="2044700"/>
                  </a:lnTo>
                  <a:lnTo>
                    <a:pt x="1421000" y="2044700"/>
                  </a:lnTo>
                  <a:lnTo>
                    <a:pt x="1419848" y="2057400"/>
                  </a:lnTo>
                  <a:close/>
                </a:path>
                <a:path w="2077720" h="2222500">
                  <a:moveTo>
                    <a:pt x="1452775" y="2057400"/>
                  </a:moveTo>
                  <a:lnTo>
                    <a:pt x="1426304" y="2057400"/>
                  </a:lnTo>
                  <a:lnTo>
                    <a:pt x="1423357" y="2044700"/>
                  </a:lnTo>
                  <a:lnTo>
                    <a:pt x="1447665" y="2044700"/>
                  </a:lnTo>
                  <a:lnTo>
                    <a:pt x="1452775" y="2057400"/>
                  </a:lnTo>
                  <a:close/>
                </a:path>
                <a:path w="2077720" h="2222500">
                  <a:moveTo>
                    <a:pt x="1469140" y="2057400"/>
                  </a:moveTo>
                  <a:lnTo>
                    <a:pt x="1453968" y="2057400"/>
                  </a:lnTo>
                  <a:lnTo>
                    <a:pt x="1449885" y="2044700"/>
                  </a:lnTo>
                  <a:lnTo>
                    <a:pt x="1470531" y="2044700"/>
                  </a:lnTo>
                  <a:lnTo>
                    <a:pt x="1469140" y="2057400"/>
                  </a:lnTo>
                  <a:close/>
                </a:path>
                <a:path w="2077720" h="2222500">
                  <a:moveTo>
                    <a:pt x="1508916" y="2057400"/>
                  </a:moveTo>
                  <a:lnTo>
                    <a:pt x="1475363" y="2057400"/>
                  </a:lnTo>
                  <a:lnTo>
                    <a:pt x="1475556" y="2044700"/>
                  </a:lnTo>
                  <a:lnTo>
                    <a:pt x="1509223" y="2044700"/>
                  </a:lnTo>
                  <a:lnTo>
                    <a:pt x="1508916" y="2057400"/>
                  </a:lnTo>
                  <a:close/>
                </a:path>
                <a:path w="2077720" h="2222500">
                  <a:moveTo>
                    <a:pt x="945240" y="2057400"/>
                  </a:moveTo>
                  <a:lnTo>
                    <a:pt x="945336" y="2050256"/>
                  </a:lnTo>
                  <a:lnTo>
                    <a:pt x="945240" y="2057400"/>
                  </a:lnTo>
                  <a:close/>
                </a:path>
                <a:path w="2077720" h="2222500">
                  <a:moveTo>
                    <a:pt x="564419" y="2070100"/>
                  </a:moveTo>
                  <a:lnTo>
                    <a:pt x="559411" y="2070100"/>
                  </a:lnTo>
                  <a:lnTo>
                    <a:pt x="558605" y="2057400"/>
                  </a:lnTo>
                  <a:lnTo>
                    <a:pt x="562114" y="2057400"/>
                  </a:lnTo>
                  <a:lnTo>
                    <a:pt x="564419" y="2070100"/>
                  </a:lnTo>
                  <a:close/>
                </a:path>
                <a:path w="2077720" h="2222500">
                  <a:moveTo>
                    <a:pt x="571381" y="2070100"/>
                  </a:moveTo>
                  <a:lnTo>
                    <a:pt x="567452" y="2070100"/>
                  </a:lnTo>
                  <a:lnTo>
                    <a:pt x="568059" y="2057400"/>
                  </a:lnTo>
                  <a:lnTo>
                    <a:pt x="573334" y="2057400"/>
                  </a:lnTo>
                  <a:lnTo>
                    <a:pt x="571381" y="2070100"/>
                  </a:lnTo>
                  <a:close/>
                </a:path>
                <a:path w="2077720" h="2222500">
                  <a:moveTo>
                    <a:pt x="598585" y="2070100"/>
                  </a:moveTo>
                  <a:lnTo>
                    <a:pt x="578586" y="2070100"/>
                  </a:lnTo>
                  <a:lnTo>
                    <a:pt x="578087" y="2057400"/>
                  </a:lnTo>
                  <a:lnTo>
                    <a:pt x="597319" y="2057400"/>
                  </a:lnTo>
                  <a:lnTo>
                    <a:pt x="598585" y="2070100"/>
                  </a:lnTo>
                  <a:close/>
                </a:path>
                <a:path w="2077720" h="2222500">
                  <a:moveTo>
                    <a:pt x="630105" y="2070100"/>
                  </a:moveTo>
                  <a:lnTo>
                    <a:pt x="612241" y="2070100"/>
                  </a:lnTo>
                  <a:lnTo>
                    <a:pt x="611043" y="2057400"/>
                  </a:lnTo>
                  <a:lnTo>
                    <a:pt x="628509" y="2057400"/>
                  </a:lnTo>
                  <a:lnTo>
                    <a:pt x="630105" y="2070100"/>
                  </a:lnTo>
                  <a:close/>
                </a:path>
                <a:path w="2077720" h="2222500">
                  <a:moveTo>
                    <a:pt x="689346" y="2070100"/>
                  </a:moveTo>
                  <a:lnTo>
                    <a:pt x="647974" y="2070100"/>
                  </a:lnTo>
                  <a:lnTo>
                    <a:pt x="647747" y="2057400"/>
                  </a:lnTo>
                  <a:lnTo>
                    <a:pt x="690760" y="2057400"/>
                  </a:lnTo>
                  <a:lnTo>
                    <a:pt x="689346" y="2070100"/>
                  </a:lnTo>
                  <a:close/>
                </a:path>
                <a:path w="2077720" h="2222500">
                  <a:moveTo>
                    <a:pt x="735873" y="2070100"/>
                  </a:moveTo>
                  <a:lnTo>
                    <a:pt x="693258" y="2070100"/>
                  </a:lnTo>
                  <a:lnTo>
                    <a:pt x="692315" y="2057400"/>
                  </a:lnTo>
                  <a:lnTo>
                    <a:pt x="734726" y="2057400"/>
                  </a:lnTo>
                  <a:lnTo>
                    <a:pt x="735873" y="2070100"/>
                  </a:lnTo>
                  <a:close/>
                </a:path>
                <a:path w="2077720" h="2222500">
                  <a:moveTo>
                    <a:pt x="745798" y="2070100"/>
                  </a:moveTo>
                  <a:lnTo>
                    <a:pt x="742011" y="2070100"/>
                  </a:lnTo>
                  <a:lnTo>
                    <a:pt x="742516" y="2057400"/>
                  </a:lnTo>
                  <a:lnTo>
                    <a:pt x="745747" y="2057400"/>
                  </a:lnTo>
                  <a:lnTo>
                    <a:pt x="745798" y="2070100"/>
                  </a:lnTo>
                  <a:close/>
                </a:path>
                <a:path w="2077720" h="2222500">
                  <a:moveTo>
                    <a:pt x="818593" y="2070100"/>
                  </a:moveTo>
                  <a:lnTo>
                    <a:pt x="755542" y="2070100"/>
                  </a:lnTo>
                  <a:lnTo>
                    <a:pt x="758007" y="2057400"/>
                  </a:lnTo>
                  <a:lnTo>
                    <a:pt x="815391" y="2057400"/>
                  </a:lnTo>
                  <a:lnTo>
                    <a:pt x="818593" y="2070100"/>
                  </a:lnTo>
                  <a:close/>
                </a:path>
                <a:path w="2077720" h="2222500">
                  <a:moveTo>
                    <a:pt x="865387" y="2070100"/>
                  </a:moveTo>
                  <a:lnTo>
                    <a:pt x="818684" y="2070100"/>
                  </a:lnTo>
                  <a:lnTo>
                    <a:pt x="818996" y="2057400"/>
                  </a:lnTo>
                  <a:lnTo>
                    <a:pt x="862276" y="2057400"/>
                  </a:lnTo>
                  <a:lnTo>
                    <a:pt x="865387" y="2070100"/>
                  </a:lnTo>
                  <a:close/>
                </a:path>
                <a:path w="2077720" h="2222500">
                  <a:moveTo>
                    <a:pt x="883188" y="2070100"/>
                  </a:moveTo>
                  <a:lnTo>
                    <a:pt x="875154" y="2070100"/>
                  </a:lnTo>
                  <a:lnTo>
                    <a:pt x="875301" y="2057400"/>
                  </a:lnTo>
                  <a:lnTo>
                    <a:pt x="882672" y="2057400"/>
                  </a:lnTo>
                  <a:lnTo>
                    <a:pt x="883188" y="2070100"/>
                  </a:lnTo>
                  <a:close/>
                </a:path>
                <a:path w="2077720" h="2222500">
                  <a:moveTo>
                    <a:pt x="910966" y="2070100"/>
                  </a:moveTo>
                  <a:lnTo>
                    <a:pt x="888549" y="2070100"/>
                  </a:lnTo>
                  <a:lnTo>
                    <a:pt x="889616" y="2057400"/>
                  </a:lnTo>
                  <a:lnTo>
                    <a:pt x="910478" y="2057400"/>
                  </a:lnTo>
                  <a:lnTo>
                    <a:pt x="910966" y="2070100"/>
                  </a:lnTo>
                  <a:close/>
                </a:path>
                <a:path w="2077720" h="2222500">
                  <a:moveTo>
                    <a:pt x="919699" y="2070100"/>
                  </a:moveTo>
                  <a:lnTo>
                    <a:pt x="916145" y="2070100"/>
                  </a:lnTo>
                  <a:lnTo>
                    <a:pt x="915509" y="2057400"/>
                  </a:lnTo>
                  <a:lnTo>
                    <a:pt x="924310" y="2057400"/>
                  </a:lnTo>
                  <a:lnTo>
                    <a:pt x="919699" y="2070100"/>
                  </a:lnTo>
                  <a:close/>
                </a:path>
                <a:path w="2077720" h="2222500">
                  <a:moveTo>
                    <a:pt x="964591" y="2070100"/>
                  </a:moveTo>
                  <a:lnTo>
                    <a:pt x="940408" y="2070100"/>
                  </a:lnTo>
                  <a:lnTo>
                    <a:pt x="940902" y="2057400"/>
                  </a:lnTo>
                  <a:lnTo>
                    <a:pt x="963870" y="2057400"/>
                  </a:lnTo>
                  <a:lnTo>
                    <a:pt x="964591" y="2070100"/>
                  </a:lnTo>
                  <a:close/>
                </a:path>
                <a:path w="2077720" h="2222500">
                  <a:moveTo>
                    <a:pt x="1022901" y="2070100"/>
                  </a:moveTo>
                  <a:lnTo>
                    <a:pt x="971127" y="2070100"/>
                  </a:lnTo>
                  <a:lnTo>
                    <a:pt x="971172" y="2057400"/>
                  </a:lnTo>
                  <a:lnTo>
                    <a:pt x="1023860" y="2057400"/>
                  </a:lnTo>
                  <a:lnTo>
                    <a:pt x="1022901" y="2070100"/>
                  </a:lnTo>
                  <a:close/>
                </a:path>
                <a:path w="2077720" h="2222500">
                  <a:moveTo>
                    <a:pt x="1049270" y="2070100"/>
                  </a:moveTo>
                  <a:lnTo>
                    <a:pt x="1031901" y="2070100"/>
                  </a:lnTo>
                  <a:lnTo>
                    <a:pt x="1031566" y="2057400"/>
                  </a:lnTo>
                  <a:lnTo>
                    <a:pt x="1049219" y="2057400"/>
                  </a:lnTo>
                  <a:lnTo>
                    <a:pt x="1049270" y="2070100"/>
                  </a:lnTo>
                  <a:close/>
                </a:path>
                <a:path w="2077720" h="2222500">
                  <a:moveTo>
                    <a:pt x="1102725" y="2070100"/>
                  </a:moveTo>
                  <a:lnTo>
                    <a:pt x="1055778" y="2070100"/>
                  </a:lnTo>
                  <a:lnTo>
                    <a:pt x="1056045" y="2057400"/>
                  </a:lnTo>
                  <a:lnTo>
                    <a:pt x="1103861" y="2057400"/>
                  </a:lnTo>
                  <a:lnTo>
                    <a:pt x="1102725" y="2070100"/>
                  </a:lnTo>
                  <a:close/>
                </a:path>
                <a:path w="2077720" h="2222500">
                  <a:moveTo>
                    <a:pt x="1120731" y="2070100"/>
                  </a:moveTo>
                  <a:lnTo>
                    <a:pt x="1113088" y="2070100"/>
                  </a:lnTo>
                  <a:lnTo>
                    <a:pt x="1113718" y="2057400"/>
                  </a:lnTo>
                  <a:lnTo>
                    <a:pt x="1120810" y="2057400"/>
                  </a:lnTo>
                  <a:lnTo>
                    <a:pt x="1120731" y="2070100"/>
                  </a:lnTo>
                  <a:close/>
                </a:path>
                <a:path w="2077720" h="2222500">
                  <a:moveTo>
                    <a:pt x="1161069" y="2070100"/>
                  </a:moveTo>
                  <a:lnTo>
                    <a:pt x="1129095" y="2070100"/>
                  </a:lnTo>
                  <a:lnTo>
                    <a:pt x="1128305" y="2057400"/>
                  </a:lnTo>
                  <a:lnTo>
                    <a:pt x="1161688" y="2057400"/>
                  </a:lnTo>
                  <a:lnTo>
                    <a:pt x="1161069" y="2070100"/>
                  </a:lnTo>
                  <a:close/>
                </a:path>
                <a:path w="2077720" h="2222500">
                  <a:moveTo>
                    <a:pt x="1176173" y="2070100"/>
                  </a:moveTo>
                  <a:lnTo>
                    <a:pt x="1169654" y="2070100"/>
                  </a:lnTo>
                  <a:lnTo>
                    <a:pt x="1169376" y="2057400"/>
                  </a:lnTo>
                  <a:lnTo>
                    <a:pt x="1176678" y="2057400"/>
                  </a:lnTo>
                  <a:lnTo>
                    <a:pt x="1176173" y="2070100"/>
                  </a:lnTo>
                  <a:close/>
                </a:path>
                <a:path w="2077720" h="2222500">
                  <a:moveTo>
                    <a:pt x="1224738" y="2070100"/>
                  </a:moveTo>
                  <a:lnTo>
                    <a:pt x="1187921" y="2070100"/>
                  </a:lnTo>
                  <a:lnTo>
                    <a:pt x="1189664" y="2057400"/>
                  </a:lnTo>
                  <a:lnTo>
                    <a:pt x="1225352" y="2057400"/>
                  </a:lnTo>
                  <a:lnTo>
                    <a:pt x="1224738" y="2070100"/>
                  </a:lnTo>
                  <a:close/>
                </a:path>
                <a:path w="2077720" h="2222500">
                  <a:moveTo>
                    <a:pt x="1264475" y="2070100"/>
                  </a:moveTo>
                  <a:lnTo>
                    <a:pt x="1228026" y="2070100"/>
                  </a:lnTo>
                  <a:lnTo>
                    <a:pt x="1228316" y="2057400"/>
                  </a:lnTo>
                  <a:lnTo>
                    <a:pt x="1267212" y="2057400"/>
                  </a:lnTo>
                  <a:lnTo>
                    <a:pt x="1264475" y="2070100"/>
                  </a:lnTo>
                  <a:close/>
                </a:path>
                <a:path w="2077720" h="2222500">
                  <a:moveTo>
                    <a:pt x="1268131" y="2070100"/>
                  </a:moveTo>
                  <a:lnTo>
                    <a:pt x="1267206" y="2070100"/>
                  </a:lnTo>
                  <a:lnTo>
                    <a:pt x="1267825" y="2057400"/>
                  </a:lnTo>
                  <a:lnTo>
                    <a:pt x="1268131" y="2070100"/>
                  </a:lnTo>
                  <a:close/>
                </a:path>
                <a:path w="2077720" h="2222500">
                  <a:moveTo>
                    <a:pt x="1297187" y="2070100"/>
                  </a:moveTo>
                  <a:lnTo>
                    <a:pt x="1272129" y="2070100"/>
                  </a:lnTo>
                  <a:lnTo>
                    <a:pt x="1272316" y="2057400"/>
                  </a:lnTo>
                  <a:lnTo>
                    <a:pt x="1295705" y="2057400"/>
                  </a:lnTo>
                  <a:lnTo>
                    <a:pt x="1297187" y="2070100"/>
                  </a:lnTo>
                  <a:close/>
                </a:path>
                <a:path w="2077720" h="2222500">
                  <a:moveTo>
                    <a:pt x="1315215" y="2070100"/>
                  </a:moveTo>
                  <a:lnTo>
                    <a:pt x="1301020" y="2070100"/>
                  </a:lnTo>
                  <a:lnTo>
                    <a:pt x="1299469" y="2057400"/>
                  </a:lnTo>
                  <a:lnTo>
                    <a:pt x="1313580" y="2057400"/>
                  </a:lnTo>
                  <a:lnTo>
                    <a:pt x="1315215" y="2070100"/>
                  </a:lnTo>
                  <a:close/>
                </a:path>
                <a:path w="2077720" h="2222500">
                  <a:moveTo>
                    <a:pt x="1387022" y="2070100"/>
                  </a:moveTo>
                  <a:lnTo>
                    <a:pt x="1320132" y="2070100"/>
                  </a:lnTo>
                  <a:lnTo>
                    <a:pt x="1321399" y="2057400"/>
                  </a:lnTo>
                  <a:lnTo>
                    <a:pt x="1386931" y="2057400"/>
                  </a:lnTo>
                  <a:lnTo>
                    <a:pt x="1387022" y="2070100"/>
                  </a:lnTo>
                  <a:close/>
                </a:path>
                <a:path w="2077720" h="2222500">
                  <a:moveTo>
                    <a:pt x="1407952" y="2070100"/>
                  </a:moveTo>
                  <a:lnTo>
                    <a:pt x="1391615" y="2070100"/>
                  </a:lnTo>
                  <a:lnTo>
                    <a:pt x="1392439" y="2057400"/>
                  </a:lnTo>
                  <a:lnTo>
                    <a:pt x="1408718" y="2057400"/>
                  </a:lnTo>
                  <a:lnTo>
                    <a:pt x="1407952" y="2070100"/>
                  </a:lnTo>
                  <a:close/>
                </a:path>
                <a:path w="2077720" h="2222500">
                  <a:moveTo>
                    <a:pt x="1431158" y="2070100"/>
                  </a:moveTo>
                  <a:lnTo>
                    <a:pt x="1415277" y="2070100"/>
                  </a:lnTo>
                  <a:lnTo>
                    <a:pt x="1414652" y="2057400"/>
                  </a:lnTo>
                  <a:lnTo>
                    <a:pt x="1431442" y="2057400"/>
                  </a:lnTo>
                  <a:lnTo>
                    <a:pt x="1431158" y="2070100"/>
                  </a:lnTo>
                  <a:close/>
                </a:path>
                <a:path w="2077720" h="2222500">
                  <a:moveTo>
                    <a:pt x="1450561" y="2070100"/>
                  </a:moveTo>
                  <a:lnTo>
                    <a:pt x="1436536" y="2070100"/>
                  </a:lnTo>
                  <a:lnTo>
                    <a:pt x="1436451" y="2057400"/>
                  </a:lnTo>
                  <a:lnTo>
                    <a:pt x="1449215" y="2057400"/>
                  </a:lnTo>
                  <a:lnTo>
                    <a:pt x="1450561" y="2070100"/>
                  </a:lnTo>
                  <a:close/>
                </a:path>
                <a:path w="2077720" h="2222500">
                  <a:moveTo>
                    <a:pt x="1475250" y="2070100"/>
                  </a:moveTo>
                  <a:lnTo>
                    <a:pt x="1452139" y="2070100"/>
                  </a:lnTo>
                  <a:lnTo>
                    <a:pt x="1453945" y="2057400"/>
                  </a:lnTo>
                  <a:lnTo>
                    <a:pt x="1476732" y="2057400"/>
                  </a:lnTo>
                  <a:lnTo>
                    <a:pt x="1475250" y="2070100"/>
                  </a:lnTo>
                  <a:close/>
                </a:path>
                <a:path w="2077720" h="2222500">
                  <a:moveTo>
                    <a:pt x="1496236" y="2070100"/>
                  </a:moveTo>
                  <a:lnTo>
                    <a:pt x="1480462" y="2070100"/>
                  </a:lnTo>
                  <a:lnTo>
                    <a:pt x="1480303" y="2057400"/>
                  </a:lnTo>
                  <a:lnTo>
                    <a:pt x="1497207" y="2057400"/>
                  </a:lnTo>
                  <a:lnTo>
                    <a:pt x="1496236" y="2070100"/>
                  </a:lnTo>
                  <a:close/>
                </a:path>
                <a:path w="2077720" h="2222500">
                  <a:moveTo>
                    <a:pt x="1499927" y="2070100"/>
                  </a:moveTo>
                  <a:lnTo>
                    <a:pt x="1496776" y="2070100"/>
                  </a:lnTo>
                  <a:lnTo>
                    <a:pt x="1497730" y="2057400"/>
                  </a:lnTo>
                  <a:lnTo>
                    <a:pt x="1499859" y="2057400"/>
                  </a:lnTo>
                  <a:lnTo>
                    <a:pt x="1499927" y="2070100"/>
                  </a:lnTo>
                  <a:close/>
                </a:path>
                <a:path w="2077720" h="2222500">
                  <a:moveTo>
                    <a:pt x="1528074" y="2070100"/>
                  </a:moveTo>
                  <a:lnTo>
                    <a:pt x="1512118" y="2070100"/>
                  </a:lnTo>
                  <a:lnTo>
                    <a:pt x="1508456" y="2057400"/>
                  </a:lnTo>
                  <a:lnTo>
                    <a:pt x="1527433" y="2057400"/>
                  </a:lnTo>
                  <a:lnTo>
                    <a:pt x="1528074" y="2070100"/>
                  </a:lnTo>
                  <a:close/>
                </a:path>
                <a:path w="2077720" h="2222500">
                  <a:moveTo>
                    <a:pt x="592771" y="2082800"/>
                  </a:moveTo>
                  <a:lnTo>
                    <a:pt x="571971" y="2082800"/>
                  </a:lnTo>
                  <a:lnTo>
                    <a:pt x="567139" y="2070100"/>
                  </a:lnTo>
                  <a:lnTo>
                    <a:pt x="590829" y="2070100"/>
                  </a:lnTo>
                  <a:lnTo>
                    <a:pt x="592771" y="2082800"/>
                  </a:lnTo>
                  <a:close/>
                </a:path>
                <a:path w="2077720" h="2222500">
                  <a:moveTo>
                    <a:pt x="618152" y="2082800"/>
                  </a:moveTo>
                  <a:lnTo>
                    <a:pt x="594650" y="2082800"/>
                  </a:lnTo>
                  <a:lnTo>
                    <a:pt x="597041" y="2070100"/>
                  </a:lnTo>
                  <a:lnTo>
                    <a:pt x="615978" y="2070100"/>
                  </a:lnTo>
                  <a:lnTo>
                    <a:pt x="618152" y="2082800"/>
                  </a:lnTo>
                  <a:close/>
                </a:path>
                <a:path w="2077720" h="2222500">
                  <a:moveTo>
                    <a:pt x="637594" y="2082800"/>
                  </a:moveTo>
                  <a:lnTo>
                    <a:pt x="625347" y="2082800"/>
                  </a:lnTo>
                  <a:lnTo>
                    <a:pt x="626721" y="2070100"/>
                  </a:lnTo>
                  <a:lnTo>
                    <a:pt x="634034" y="2070100"/>
                  </a:lnTo>
                  <a:lnTo>
                    <a:pt x="637594" y="2082800"/>
                  </a:lnTo>
                  <a:close/>
                </a:path>
                <a:path w="2077720" h="2222500">
                  <a:moveTo>
                    <a:pt x="712053" y="2082800"/>
                  </a:moveTo>
                  <a:lnTo>
                    <a:pt x="643625" y="2082800"/>
                  </a:lnTo>
                  <a:lnTo>
                    <a:pt x="646583" y="2070100"/>
                  </a:lnTo>
                  <a:lnTo>
                    <a:pt x="712024" y="2070100"/>
                  </a:lnTo>
                  <a:lnTo>
                    <a:pt x="712053" y="2082800"/>
                  </a:lnTo>
                  <a:close/>
                </a:path>
                <a:path w="2077720" h="2222500">
                  <a:moveTo>
                    <a:pt x="730053" y="2082800"/>
                  </a:moveTo>
                  <a:lnTo>
                    <a:pt x="719219" y="2082800"/>
                  </a:lnTo>
                  <a:lnTo>
                    <a:pt x="717407" y="2070100"/>
                  </a:lnTo>
                  <a:lnTo>
                    <a:pt x="731194" y="2070100"/>
                  </a:lnTo>
                  <a:lnTo>
                    <a:pt x="730053" y="2082800"/>
                  </a:lnTo>
                  <a:close/>
                </a:path>
                <a:path w="2077720" h="2222500">
                  <a:moveTo>
                    <a:pt x="774871" y="2082800"/>
                  </a:moveTo>
                  <a:lnTo>
                    <a:pt x="737849" y="2082800"/>
                  </a:lnTo>
                  <a:lnTo>
                    <a:pt x="736560" y="2070100"/>
                  </a:lnTo>
                  <a:lnTo>
                    <a:pt x="774070" y="2070100"/>
                  </a:lnTo>
                  <a:lnTo>
                    <a:pt x="774871" y="2082800"/>
                  </a:lnTo>
                  <a:close/>
                </a:path>
                <a:path w="2077720" h="2222500">
                  <a:moveTo>
                    <a:pt x="821733" y="2082800"/>
                  </a:moveTo>
                  <a:lnTo>
                    <a:pt x="774871" y="2082800"/>
                  </a:lnTo>
                  <a:lnTo>
                    <a:pt x="774962" y="2070100"/>
                  </a:lnTo>
                  <a:lnTo>
                    <a:pt x="820859" y="2070100"/>
                  </a:lnTo>
                  <a:lnTo>
                    <a:pt x="821733" y="2082800"/>
                  </a:lnTo>
                  <a:close/>
                </a:path>
                <a:path w="2077720" h="2222500">
                  <a:moveTo>
                    <a:pt x="844826" y="2082800"/>
                  </a:moveTo>
                  <a:lnTo>
                    <a:pt x="833425" y="2082800"/>
                  </a:lnTo>
                  <a:lnTo>
                    <a:pt x="833572" y="2070100"/>
                  </a:lnTo>
                  <a:lnTo>
                    <a:pt x="845797" y="2070100"/>
                  </a:lnTo>
                  <a:lnTo>
                    <a:pt x="844826" y="2082800"/>
                  </a:lnTo>
                  <a:close/>
                </a:path>
                <a:path w="2077720" h="2222500">
                  <a:moveTo>
                    <a:pt x="862781" y="2082800"/>
                  </a:moveTo>
                  <a:lnTo>
                    <a:pt x="856824" y="2082800"/>
                  </a:lnTo>
                  <a:lnTo>
                    <a:pt x="854831" y="2070100"/>
                  </a:lnTo>
                  <a:lnTo>
                    <a:pt x="862338" y="2070100"/>
                  </a:lnTo>
                  <a:lnTo>
                    <a:pt x="862781" y="2082800"/>
                  </a:lnTo>
                  <a:close/>
                </a:path>
                <a:path w="2077720" h="2222500">
                  <a:moveTo>
                    <a:pt x="891195" y="2082800"/>
                  </a:moveTo>
                  <a:lnTo>
                    <a:pt x="868669" y="2082800"/>
                  </a:lnTo>
                  <a:lnTo>
                    <a:pt x="870634" y="2070100"/>
                  </a:lnTo>
                  <a:lnTo>
                    <a:pt x="892029" y="2070100"/>
                  </a:lnTo>
                  <a:lnTo>
                    <a:pt x="891195" y="2082800"/>
                  </a:lnTo>
                  <a:close/>
                </a:path>
                <a:path w="2077720" h="2222500">
                  <a:moveTo>
                    <a:pt x="914032" y="2082800"/>
                  </a:moveTo>
                  <a:lnTo>
                    <a:pt x="899706" y="2082800"/>
                  </a:lnTo>
                  <a:lnTo>
                    <a:pt x="897310" y="2070100"/>
                  </a:lnTo>
                  <a:lnTo>
                    <a:pt x="912505" y="2070100"/>
                  </a:lnTo>
                  <a:lnTo>
                    <a:pt x="914032" y="2082800"/>
                  </a:lnTo>
                  <a:close/>
                </a:path>
                <a:path w="2077720" h="2222500">
                  <a:moveTo>
                    <a:pt x="951832" y="2082800"/>
                  </a:moveTo>
                  <a:lnTo>
                    <a:pt x="930147" y="2082800"/>
                  </a:lnTo>
                  <a:lnTo>
                    <a:pt x="929875" y="2070100"/>
                  </a:lnTo>
                  <a:lnTo>
                    <a:pt x="952729" y="2070100"/>
                  </a:lnTo>
                  <a:lnTo>
                    <a:pt x="951832" y="2082800"/>
                  </a:lnTo>
                  <a:close/>
                </a:path>
                <a:path w="2077720" h="2222500">
                  <a:moveTo>
                    <a:pt x="992414" y="2082800"/>
                  </a:moveTo>
                  <a:lnTo>
                    <a:pt x="958090" y="2082800"/>
                  </a:lnTo>
                  <a:lnTo>
                    <a:pt x="957721" y="2070100"/>
                  </a:lnTo>
                  <a:lnTo>
                    <a:pt x="992659" y="2070100"/>
                  </a:lnTo>
                  <a:lnTo>
                    <a:pt x="992414" y="2082800"/>
                  </a:lnTo>
                  <a:close/>
                </a:path>
                <a:path w="2077720" h="2222500">
                  <a:moveTo>
                    <a:pt x="1051104" y="2082800"/>
                  </a:moveTo>
                  <a:lnTo>
                    <a:pt x="995918" y="2082800"/>
                  </a:lnTo>
                  <a:lnTo>
                    <a:pt x="996242" y="2070100"/>
                  </a:lnTo>
                  <a:lnTo>
                    <a:pt x="1054148" y="2070100"/>
                  </a:lnTo>
                  <a:lnTo>
                    <a:pt x="1051104" y="2082800"/>
                  </a:lnTo>
                  <a:close/>
                </a:path>
                <a:path w="2077720" h="2222500">
                  <a:moveTo>
                    <a:pt x="1061274" y="2082800"/>
                  </a:moveTo>
                  <a:lnTo>
                    <a:pt x="1059622" y="2082800"/>
                  </a:lnTo>
                  <a:lnTo>
                    <a:pt x="1060809" y="2070100"/>
                  </a:lnTo>
                  <a:lnTo>
                    <a:pt x="1061274" y="2082800"/>
                  </a:lnTo>
                  <a:close/>
                </a:path>
                <a:path w="2077720" h="2222500">
                  <a:moveTo>
                    <a:pt x="1071739" y="2082800"/>
                  </a:moveTo>
                  <a:lnTo>
                    <a:pt x="1062501" y="2082800"/>
                  </a:lnTo>
                  <a:lnTo>
                    <a:pt x="1062347" y="2070100"/>
                  </a:lnTo>
                  <a:lnTo>
                    <a:pt x="1070104" y="2070100"/>
                  </a:lnTo>
                  <a:lnTo>
                    <a:pt x="1071739" y="2082800"/>
                  </a:lnTo>
                  <a:close/>
                </a:path>
                <a:path w="2077720" h="2222500">
                  <a:moveTo>
                    <a:pt x="1086082" y="2082800"/>
                  </a:moveTo>
                  <a:lnTo>
                    <a:pt x="1074345" y="2082800"/>
                  </a:lnTo>
                  <a:lnTo>
                    <a:pt x="1074624" y="2070100"/>
                  </a:lnTo>
                  <a:lnTo>
                    <a:pt x="1085486" y="2070100"/>
                  </a:lnTo>
                  <a:lnTo>
                    <a:pt x="1086082" y="2082800"/>
                  </a:lnTo>
                  <a:close/>
                </a:path>
                <a:path w="2077720" h="2222500">
                  <a:moveTo>
                    <a:pt x="1125495" y="2082800"/>
                  </a:moveTo>
                  <a:lnTo>
                    <a:pt x="1093742" y="2082800"/>
                  </a:lnTo>
                  <a:lnTo>
                    <a:pt x="1092050" y="2070100"/>
                  </a:lnTo>
                  <a:lnTo>
                    <a:pt x="1122894" y="2070100"/>
                  </a:lnTo>
                  <a:lnTo>
                    <a:pt x="1125495" y="2082800"/>
                  </a:lnTo>
                  <a:close/>
                </a:path>
                <a:path w="2077720" h="2222500">
                  <a:moveTo>
                    <a:pt x="1143546" y="2082800"/>
                  </a:moveTo>
                  <a:lnTo>
                    <a:pt x="1127420" y="2082800"/>
                  </a:lnTo>
                  <a:lnTo>
                    <a:pt x="1131071" y="2070100"/>
                  </a:lnTo>
                  <a:lnTo>
                    <a:pt x="1144880" y="2070100"/>
                  </a:lnTo>
                  <a:lnTo>
                    <a:pt x="1143546" y="2082800"/>
                  </a:lnTo>
                  <a:close/>
                </a:path>
                <a:path w="2077720" h="2222500">
                  <a:moveTo>
                    <a:pt x="1166860" y="2082800"/>
                  </a:moveTo>
                  <a:lnTo>
                    <a:pt x="1152364" y="2082800"/>
                  </a:lnTo>
                  <a:lnTo>
                    <a:pt x="1152035" y="2070100"/>
                  </a:lnTo>
                  <a:lnTo>
                    <a:pt x="1168615" y="2070100"/>
                  </a:lnTo>
                  <a:lnTo>
                    <a:pt x="1166860" y="2082800"/>
                  </a:lnTo>
                  <a:close/>
                </a:path>
                <a:path w="2077720" h="2222500">
                  <a:moveTo>
                    <a:pt x="1211071" y="2082800"/>
                  </a:moveTo>
                  <a:lnTo>
                    <a:pt x="1172885" y="2082800"/>
                  </a:lnTo>
                  <a:lnTo>
                    <a:pt x="1172011" y="2070100"/>
                  </a:lnTo>
                  <a:lnTo>
                    <a:pt x="1213717" y="2070100"/>
                  </a:lnTo>
                  <a:lnTo>
                    <a:pt x="1211071" y="2082800"/>
                  </a:lnTo>
                  <a:close/>
                </a:path>
                <a:path w="2077720" h="2222500">
                  <a:moveTo>
                    <a:pt x="1249501" y="2082800"/>
                  </a:moveTo>
                  <a:lnTo>
                    <a:pt x="1219236" y="2082800"/>
                  </a:lnTo>
                  <a:lnTo>
                    <a:pt x="1219060" y="2070100"/>
                  </a:lnTo>
                  <a:lnTo>
                    <a:pt x="1250830" y="2070100"/>
                  </a:lnTo>
                  <a:lnTo>
                    <a:pt x="1249501" y="2082800"/>
                  </a:lnTo>
                  <a:close/>
                </a:path>
                <a:path w="2077720" h="2222500">
                  <a:moveTo>
                    <a:pt x="1258217" y="2082800"/>
                  </a:moveTo>
                  <a:lnTo>
                    <a:pt x="1258013" y="2082800"/>
                  </a:lnTo>
                  <a:lnTo>
                    <a:pt x="1258393" y="2070100"/>
                  </a:lnTo>
                  <a:lnTo>
                    <a:pt x="1258217" y="2082800"/>
                  </a:lnTo>
                  <a:close/>
                </a:path>
                <a:path w="2077720" h="2222500">
                  <a:moveTo>
                    <a:pt x="1307521" y="2082800"/>
                  </a:moveTo>
                  <a:lnTo>
                    <a:pt x="1266127" y="2082800"/>
                  </a:lnTo>
                  <a:lnTo>
                    <a:pt x="1265218" y="2070100"/>
                  </a:lnTo>
                  <a:lnTo>
                    <a:pt x="1307987" y="2070100"/>
                  </a:lnTo>
                  <a:lnTo>
                    <a:pt x="1307521" y="2082800"/>
                  </a:lnTo>
                  <a:close/>
                </a:path>
                <a:path w="2077720" h="2222500">
                  <a:moveTo>
                    <a:pt x="1323931" y="2082800"/>
                  </a:moveTo>
                  <a:lnTo>
                    <a:pt x="1313932" y="2082800"/>
                  </a:lnTo>
                  <a:lnTo>
                    <a:pt x="1311587" y="2070100"/>
                  </a:lnTo>
                  <a:lnTo>
                    <a:pt x="1324766" y="2070100"/>
                  </a:lnTo>
                  <a:lnTo>
                    <a:pt x="1323931" y="2082800"/>
                  </a:lnTo>
                  <a:close/>
                </a:path>
                <a:path w="2077720" h="2222500">
                  <a:moveTo>
                    <a:pt x="1358682" y="2082800"/>
                  </a:moveTo>
                  <a:lnTo>
                    <a:pt x="1325226" y="2082800"/>
                  </a:lnTo>
                  <a:lnTo>
                    <a:pt x="1324766" y="2070100"/>
                  </a:lnTo>
                  <a:lnTo>
                    <a:pt x="1355928" y="2070100"/>
                  </a:lnTo>
                  <a:lnTo>
                    <a:pt x="1358682" y="2082800"/>
                  </a:lnTo>
                  <a:close/>
                </a:path>
                <a:path w="2077720" h="2222500">
                  <a:moveTo>
                    <a:pt x="1373616" y="2082800"/>
                  </a:moveTo>
                  <a:lnTo>
                    <a:pt x="1360204" y="2082800"/>
                  </a:lnTo>
                  <a:lnTo>
                    <a:pt x="1363190" y="2070100"/>
                  </a:lnTo>
                  <a:lnTo>
                    <a:pt x="1374251" y="2070100"/>
                  </a:lnTo>
                  <a:lnTo>
                    <a:pt x="1373616" y="2082800"/>
                  </a:lnTo>
                  <a:close/>
                </a:path>
                <a:path w="2077720" h="2222500">
                  <a:moveTo>
                    <a:pt x="1440533" y="2082800"/>
                  </a:moveTo>
                  <a:lnTo>
                    <a:pt x="1379748" y="2082800"/>
                  </a:lnTo>
                  <a:lnTo>
                    <a:pt x="1377573" y="2070100"/>
                  </a:lnTo>
                  <a:lnTo>
                    <a:pt x="1443054" y="2070100"/>
                  </a:lnTo>
                  <a:lnTo>
                    <a:pt x="1440533" y="2082800"/>
                  </a:lnTo>
                  <a:close/>
                </a:path>
                <a:path w="2077720" h="2222500">
                  <a:moveTo>
                    <a:pt x="1456580" y="2082800"/>
                  </a:moveTo>
                  <a:lnTo>
                    <a:pt x="1445087" y="2082800"/>
                  </a:lnTo>
                  <a:lnTo>
                    <a:pt x="1443054" y="2070100"/>
                  </a:lnTo>
                  <a:lnTo>
                    <a:pt x="1454780" y="2070100"/>
                  </a:lnTo>
                  <a:lnTo>
                    <a:pt x="1456580" y="2082800"/>
                  </a:lnTo>
                  <a:close/>
                </a:path>
                <a:path w="2077720" h="2222500">
                  <a:moveTo>
                    <a:pt x="1510881" y="2082800"/>
                  </a:moveTo>
                  <a:lnTo>
                    <a:pt x="1464518" y="2082800"/>
                  </a:lnTo>
                  <a:lnTo>
                    <a:pt x="1465523" y="2070100"/>
                  </a:lnTo>
                  <a:lnTo>
                    <a:pt x="1517121" y="2070100"/>
                  </a:lnTo>
                  <a:lnTo>
                    <a:pt x="1510881" y="2082800"/>
                  </a:lnTo>
                  <a:close/>
                </a:path>
                <a:path w="2077720" h="2222500">
                  <a:moveTo>
                    <a:pt x="715250" y="2095500"/>
                  </a:moveTo>
                  <a:lnTo>
                    <a:pt x="584577" y="2095500"/>
                  </a:lnTo>
                  <a:lnTo>
                    <a:pt x="584055" y="2082800"/>
                  </a:lnTo>
                  <a:lnTo>
                    <a:pt x="716624" y="2082800"/>
                  </a:lnTo>
                  <a:lnTo>
                    <a:pt x="715250" y="2095500"/>
                  </a:lnTo>
                  <a:close/>
                </a:path>
                <a:path w="2077720" h="2222500">
                  <a:moveTo>
                    <a:pt x="767682" y="2095500"/>
                  </a:moveTo>
                  <a:lnTo>
                    <a:pt x="718134" y="2095500"/>
                  </a:lnTo>
                  <a:lnTo>
                    <a:pt x="717356" y="2082800"/>
                  </a:lnTo>
                  <a:lnTo>
                    <a:pt x="765894" y="2082800"/>
                  </a:lnTo>
                  <a:lnTo>
                    <a:pt x="767682" y="2095500"/>
                  </a:lnTo>
                  <a:close/>
                </a:path>
                <a:path w="2077720" h="2222500">
                  <a:moveTo>
                    <a:pt x="805017" y="2095500"/>
                  </a:moveTo>
                  <a:lnTo>
                    <a:pt x="775728" y="2095500"/>
                  </a:lnTo>
                  <a:lnTo>
                    <a:pt x="774877" y="2082800"/>
                  </a:lnTo>
                  <a:lnTo>
                    <a:pt x="805573" y="2082800"/>
                  </a:lnTo>
                  <a:lnTo>
                    <a:pt x="805017" y="2095500"/>
                  </a:lnTo>
                  <a:close/>
                </a:path>
                <a:path w="2077720" h="2222500">
                  <a:moveTo>
                    <a:pt x="831511" y="2095500"/>
                  </a:moveTo>
                  <a:lnTo>
                    <a:pt x="816861" y="2095500"/>
                  </a:lnTo>
                  <a:lnTo>
                    <a:pt x="815606" y="2082800"/>
                  </a:lnTo>
                  <a:lnTo>
                    <a:pt x="831097" y="2082800"/>
                  </a:lnTo>
                  <a:lnTo>
                    <a:pt x="831511" y="2095500"/>
                  </a:lnTo>
                  <a:close/>
                </a:path>
                <a:path w="2077720" h="2222500">
                  <a:moveTo>
                    <a:pt x="890156" y="2095500"/>
                  </a:moveTo>
                  <a:lnTo>
                    <a:pt x="837558" y="2095500"/>
                  </a:lnTo>
                  <a:lnTo>
                    <a:pt x="838524" y="2082800"/>
                  </a:lnTo>
                  <a:lnTo>
                    <a:pt x="891053" y="2082800"/>
                  </a:lnTo>
                  <a:lnTo>
                    <a:pt x="890156" y="2095500"/>
                  </a:lnTo>
                  <a:close/>
                </a:path>
                <a:path w="2077720" h="2222500">
                  <a:moveTo>
                    <a:pt x="948635" y="2095500"/>
                  </a:moveTo>
                  <a:lnTo>
                    <a:pt x="901847" y="2095500"/>
                  </a:lnTo>
                  <a:lnTo>
                    <a:pt x="900189" y="2082800"/>
                  </a:lnTo>
                  <a:lnTo>
                    <a:pt x="948868" y="2082800"/>
                  </a:lnTo>
                  <a:lnTo>
                    <a:pt x="948635" y="2095500"/>
                  </a:lnTo>
                  <a:close/>
                </a:path>
                <a:path w="2077720" h="2222500">
                  <a:moveTo>
                    <a:pt x="965301" y="2095500"/>
                  </a:moveTo>
                  <a:lnTo>
                    <a:pt x="959867" y="2095500"/>
                  </a:lnTo>
                  <a:lnTo>
                    <a:pt x="959072" y="2082800"/>
                  </a:lnTo>
                  <a:lnTo>
                    <a:pt x="964688" y="2082800"/>
                  </a:lnTo>
                  <a:lnTo>
                    <a:pt x="965301" y="2095500"/>
                  </a:lnTo>
                  <a:close/>
                </a:path>
                <a:path w="2077720" h="2222500">
                  <a:moveTo>
                    <a:pt x="1022248" y="2095500"/>
                  </a:moveTo>
                  <a:lnTo>
                    <a:pt x="965301" y="2095500"/>
                  </a:lnTo>
                  <a:lnTo>
                    <a:pt x="965449" y="2082800"/>
                  </a:lnTo>
                  <a:lnTo>
                    <a:pt x="1021226" y="2082800"/>
                  </a:lnTo>
                  <a:lnTo>
                    <a:pt x="1022248" y="2095500"/>
                  </a:lnTo>
                  <a:close/>
                </a:path>
                <a:path w="2077720" h="2222500">
                  <a:moveTo>
                    <a:pt x="1044035" y="2095500"/>
                  </a:moveTo>
                  <a:lnTo>
                    <a:pt x="1029993" y="2095500"/>
                  </a:lnTo>
                  <a:lnTo>
                    <a:pt x="1031412" y="2082800"/>
                  </a:lnTo>
                  <a:lnTo>
                    <a:pt x="1041060" y="2082800"/>
                  </a:lnTo>
                  <a:lnTo>
                    <a:pt x="1044035" y="2095500"/>
                  </a:lnTo>
                  <a:close/>
                </a:path>
                <a:path w="2077720" h="2222500">
                  <a:moveTo>
                    <a:pt x="1093941" y="2095500"/>
                  </a:moveTo>
                  <a:lnTo>
                    <a:pt x="1044035" y="2095500"/>
                  </a:lnTo>
                  <a:lnTo>
                    <a:pt x="1043791" y="2082800"/>
                  </a:lnTo>
                  <a:lnTo>
                    <a:pt x="1097325" y="2082800"/>
                  </a:lnTo>
                  <a:lnTo>
                    <a:pt x="1093941" y="2095500"/>
                  </a:lnTo>
                  <a:close/>
                </a:path>
                <a:path w="2077720" h="2222500">
                  <a:moveTo>
                    <a:pt x="1277228" y="2095500"/>
                  </a:moveTo>
                  <a:lnTo>
                    <a:pt x="1109471" y="2095500"/>
                  </a:lnTo>
                  <a:lnTo>
                    <a:pt x="1110959" y="2082800"/>
                  </a:lnTo>
                  <a:lnTo>
                    <a:pt x="1277620" y="2082800"/>
                  </a:lnTo>
                  <a:lnTo>
                    <a:pt x="1277228" y="2095500"/>
                  </a:lnTo>
                  <a:close/>
                </a:path>
                <a:path w="2077720" h="2222500">
                  <a:moveTo>
                    <a:pt x="1293649" y="2095500"/>
                  </a:moveTo>
                  <a:lnTo>
                    <a:pt x="1282236" y="2095500"/>
                  </a:lnTo>
                  <a:lnTo>
                    <a:pt x="1283224" y="2082800"/>
                  </a:lnTo>
                  <a:lnTo>
                    <a:pt x="1290929" y="2082800"/>
                  </a:lnTo>
                  <a:lnTo>
                    <a:pt x="1293649" y="2095500"/>
                  </a:lnTo>
                  <a:close/>
                </a:path>
                <a:path w="2077720" h="2222500">
                  <a:moveTo>
                    <a:pt x="1343532" y="2095500"/>
                  </a:moveTo>
                  <a:lnTo>
                    <a:pt x="1299577" y="2095500"/>
                  </a:lnTo>
                  <a:lnTo>
                    <a:pt x="1300764" y="2082800"/>
                  </a:lnTo>
                  <a:lnTo>
                    <a:pt x="1342567" y="2082800"/>
                  </a:lnTo>
                  <a:lnTo>
                    <a:pt x="1343532" y="2095500"/>
                  </a:lnTo>
                  <a:close/>
                </a:path>
                <a:path w="2077720" h="2222500">
                  <a:moveTo>
                    <a:pt x="1347950" y="2095500"/>
                  </a:moveTo>
                  <a:lnTo>
                    <a:pt x="1345877" y="2095500"/>
                  </a:lnTo>
                  <a:lnTo>
                    <a:pt x="1344259" y="2082800"/>
                  </a:lnTo>
                  <a:lnTo>
                    <a:pt x="1348171" y="2082800"/>
                  </a:lnTo>
                  <a:lnTo>
                    <a:pt x="1347950" y="2095500"/>
                  </a:lnTo>
                  <a:close/>
                </a:path>
                <a:path w="2077720" h="2222500">
                  <a:moveTo>
                    <a:pt x="1362197" y="2095500"/>
                  </a:moveTo>
                  <a:lnTo>
                    <a:pt x="1353077" y="2095500"/>
                  </a:lnTo>
                  <a:lnTo>
                    <a:pt x="1356240" y="2082800"/>
                  </a:lnTo>
                  <a:lnTo>
                    <a:pt x="1362055" y="2082800"/>
                  </a:lnTo>
                  <a:lnTo>
                    <a:pt x="1362197" y="2095500"/>
                  </a:lnTo>
                  <a:close/>
                </a:path>
                <a:path w="2077720" h="2222500">
                  <a:moveTo>
                    <a:pt x="1373070" y="2095500"/>
                  </a:moveTo>
                  <a:lnTo>
                    <a:pt x="1368812" y="2095500"/>
                  </a:lnTo>
                  <a:lnTo>
                    <a:pt x="1368562" y="2082800"/>
                  </a:lnTo>
                  <a:lnTo>
                    <a:pt x="1375007" y="2082800"/>
                  </a:lnTo>
                  <a:lnTo>
                    <a:pt x="1373070" y="2095500"/>
                  </a:lnTo>
                  <a:close/>
                </a:path>
                <a:path w="2077720" h="2222500">
                  <a:moveTo>
                    <a:pt x="1384972" y="2095500"/>
                  </a:moveTo>
                  <a:lnTo>
                    <a:pt x="1379078" y="2095500"/>
                  </a:lnTo>
                  <a:lnTo>
                    <a:pt x="1377272" y="2082800"/>
                  </a:lnTo>
                  <a:lnTo>
                    <a:pt x="1389072" y="2082800"/>
                  </a:lnTo>
                  <a:lnTo>
                    <a:pt x="1384972" y="2095500"/>
                  </a:lnTo>
                  <a:close/>
                </a:path>
                <a:path w="2077720" h="2222500">
                  <a:moveTo>
                    <a:pt x="1406901" y="2095500"/>
                  </a:moveTo>
                  <a:lnTo>
                    <a:pt x="1397532" y="2095500"/>
                  </a:lnTo>
                  <a:lnTo>
                    <a:pt x="1398134" y="2082800"/>
                  </a:lnTo>
                  <a:lnTo>
                    <a:pt x="1407060" y="2082800"/>
                  </a:lnTo>
                  <a:lnTo>
                    <a:pt x="1406901" y="2095500"/>
                  </a:lnTo>
                  <a:close/>
                </a:path>
                <a:path w="2077720" h="2222500">
                  <a:moveTo>
                    <a:pt x="1416844" y="2095500"/>
                  </a:moveTo>
                  <a:lnTo>
                    <a:pt x="1410092" y="2095500"/>
                  </a:lnTo>
                  <a:lnTo>
                    <a:pt x="1409212" y="2082800"/>
                  </a:lnTo>
                  <a:lnTo>
                    <a:pt x="1417678" y="2082800"/>
                  </a:lnTo>
                  <a:lnTo>
                    <a:pt x="1416844" y="2095500"/>
                  </a:lnTo>
                  <a:close/>
                </a:path>
                <a:path w="2077720" h="2222500">
                  <a:moveTo>
                    <a:pt x="1433560" y="2095500"/>
                  </a:moveTo>
                  <a:lnTo>
                    <a:pt x="1417179" y="2095500"/>
                  </a:lnTo>
                  <a:lnTo>
                    <a:pt x="1417701" y="2082800"/>
                  </a:lnTo>
                  <a:lnTo>
                    <a:pt x="1433515" y="2082800"/>
                  </a:lnTo>
                  <a:lnTo>
                    <a:pt x="1433560" y="2095500"/>
                  </a:lnTo>
                  <a:close/>
                </a:path>
                <a:path w="2077720" h="2222500">
                  <a:moveTo>
                    <a:pt x="1442657" y="2095500"/>
                  </a:moveTo>
                  <a:lnTo>
                    <a:pt x="1440908" y="2095500"/>
                  </a:lnTo>
                  <a:lnTo>
                    <a:pt x="1440641" y="2082800"/>
                  </a:lnTo>
                  <a:lnTo>
                    <a:pt x="1441896" y="2082800"/>
                  </a:lnTo>
                  <a:lnTo>
                    <a:pt x="1442657" y="2095500"/>
                  </a:lnTo>
                  <a:close/>
                </a:path>
                <a:path w="2077720" h="2222500">
                  <a:moveTo>
                    <a:pt x="1491819" y="2095500"/>
                  </a:moveTo>
                  <a:lnTo>
                    <a:pt x="1446308" y="2095500"/>
                  </a:lnTo>
                  <a:lnTo>
                    <a:pt x="1446280" y="2082800"/>
                  </a:lnTo>
                  <a:lnTo>
                    <a:pt x="1492858" y="2082800"/>
                  </a:lnTo>
                  <a:lnTo>
                    <a:pt x="1491819" y="2095500"/>
                  </a:lnTo>
                  <a:close/>
                </a:path>
                <a:path w="2077720" h="2222500">
                  <a:moveTo>
                    <a:pt x="1499701" y="2088487"/>
                  </a:moveTo>
                  <a:lnTo>
                    <a:pt x="1499802" y="2082800"/>
                  </a:lnTo>
                  <a:lnTo>
                    <a:pt x="1505742" y="2082800"/>
                  </a:lnTo>
                  <a:lnTo>
                    <a:pt x="1499701" y="2088487"/>
                  </a:lnTo>
                  <a:close/>
                </a:path>
                <a:path w="2077720" h="2222500">
                  <a:moveTo>
                    <a:pt x="1499575" y="2095500"/>
                  </a:moveTo>
                  <a:lnTo>
                    <a:pt x="1492251" y="2095500"/>
                  </a:lnTo>
                  <a:lnTo>
                    <a:pt x="1499701" y="2088487"/>
                  </a:lnTo>
                  <a:lnTo>
                    <a:pt x="1499575" y="2095500"/>
                  </a:lnTo>
                  <a:close/>
                </a:path>
                <a:path w="2077720" h="2222500">
                  <a:moveTo>
                    <a:pt x="684235" y="2159000"/>
                  </a:moveTo>
                  <a:lnTo>
                    <a:pt x="665861" y="2159000"/>
                  </a:lnTo>
                  <a:lnTo>
                    <a:pt x="648207" y="2146283"/>
                  </a:lnTo>
                  <a:lnTo>
                    <a:pt x="612650" y="2120900"/>
                  </a:lnTo>
                  <a:lnTo>
                    <a:pt x="594752" y="2095500"/>
                  </a:lnTo>
                  <a:lnTo>
                    <a:pt x="620583" y="2095500"/>
                  </a:lnTo>
                  <a:lnTo>
                    <a:pt x="622360" y="2108200"/>
                  </a:lnTo>
                  <a:lnTo>
                    <a:pt x="619924" y="2108200"/>
                  </a:lnTo>
                  <a:lnTo>
                    <a:pt x="616006" y="2120900"/>
                  </a:lnTo>
                  <a:lnTo>
                    <a:pt x="650518" y="2120900"/>
                  </a:lnTo>
                  <a:lnTo>
                    <a:pt x="650859" y="2133600"/>
                  </a:lnTo>
                  <a:lnTo>
                    <a:pt x="698749" y="2133600"/>
                  </a:lnTo>
                  <a:lnTo>
                    <a:pt x="698624" y="2146300"/>
                  </a:lnTo>
                  <a:lnTo>
                    <a:pt x="681317" y="2146300"/>
                  </a:lnTo>
                  <a:lnTo>
                    <a:pt x="684235" y="2159000"/>
                  </a:lnTo>
                  <a:close/>
                </a:path>
                <a:path w="2077720" h="2222500">
                  <a:moveTo>
                    <a:pt x="658632" y="2108200"/>
                  </a:moveTo>
                  <a:lnTo>
                    <a:pt x="622360" y="2108200"/>
                  </a:lnTo>
                  <a:lnTo>
                    <a:pt x="623410" y="2095500"/>
                  </a:lnTo>
                  <a:lnTo>
                    <a:pt x="658110" y="2095500"/>
                  </a:lnTo>
                  <a:lnTo>
                    <a:pt x="658632" y="2108200"/>
                  </a:lnTo>
                  <a:close/>
                </a:path>
                <a:path w="2077720" h="2222500">
                  <a:moveTo>
                    <a:pt x="709912" y="2108200"/>
                  </a:moveTo>
                  <a:lnTo>
                    <a:pt x="667450" y="2108200"/>
                  </a:lnTo>
                  <a:lnTo>
                    <a:pt x="667059" y="2095500"/>
                  </a:lnTo>
                  <a:lnTo>
                    <a:pt x="708924" y="2095500"/>
                  </a:lnTo>
                  <a:lnTo>
                    <a:pt x="709912" y="2108200"/>
                  </a:lnTo>
                  <a:close/>
                </a:path>
                <a:path w="2077720" h="2222500">
                  <a:moveTo>
                    <a:pt x="756485" y="2108200"/>
                  </a:moveTo>
                  <a:lnTo>
                    <a:pt x="720269" y="2108200"/>
                  </a:lnTo>
                  <a:lnTo>
                    <a:pt x="718634" y="2095500"/>
                  </a:lnTo>
                  <a:lnTo>
                    <a:pt x="756144" y="2095500"/>
                  </a:lnTo>
                  <a:lnTo>
                    <a:pt x="756485" y="2108200"/>
                  </a:lnTo>
                  <a:close/>
                </a:path>
                <a:path w="2077720" h="2222500">
                  <a:moveTo>
                    <a:pt x="790338" y="2108200"/>
                  </a:moveTo>
                  <a:lnTo>
                    <a:pt x="760840" y="2108200"/>
                  </a:lnTo>
                  <a:lnTo>
                    <a:pt x="761300" y="2095500"/>
                  </a:lnTo>
                  <a:lnTo>
                    <a:pt x="791531" y="2095500"/>
                  </a:lnTo>
                  <a:lnTo>
                    <a:pt x="790338" y="2108200"/>
                  </a:lnTo>
                  <a:close/>
                </a:path>
                <a:path w="2077720" h="2222500">
                  <a:moveTo>
                    <a:pt x="805425" y="2108200"/>
                  </a:moveTo>
                  <a:lnTo>
                    <a:pt x="797862" y="2108200"/>
                  </a:lnTo>
                  <a:lnTo>
                    <a:pt x="797482" y="2095500"/>
                  </a:lnTo>
                  <a:lnTo>
                    <a:pt x="802904" y="2095500"/>
                  </a:lnTo>
                  <a:lnTo>
                    <a:pt x="805425" y="2108200"/>
                  </a:lnTo>
                  <a:close/>
                </a:path>
                <a:path w="2077720" h="2222500">
                  <a:moveTo>
                    <a:pt x="861288" y="2108200"/>
                  </a:moveTo>
                  <a:lnTo>
                    <a:pt x="819433" y="2108200"/>
                  </a:lnTo>
                  <a:lnTo>
                    <a:pt x="817423" y="2095500"/>
                  </a:lnTo>
                  <a:lnTo>
                    <a:pt x="861833" y="2095500"/>
                  </a:lnTo>
                  <a:lnTo>
                    <a:pt x="861288" y="2108200"/>
                  </a:lnTo>
                  <a:close/>
                </a:path>
                <a:path w="2077720" h="2222500">
                  <a:moveTo>
                    <a:pt x="872281" y="2108200"/>
                  </a:moveTo>
                  <a:lnTo>
                    <a:pt x="867006" y="2108200"/>
                  </a:lnTo>
                  <a:lnTo>
                    <a:pt x="866631" y="2095500"/>
                  </a:lnTo>
                  <a:lnTo>
                    <a:pt x="873280" y="2095500"/>
                  </a:lnTo>
                  <a:lnTo>
                    <a:pt x="872281" y="2108200"/>
                  </a:lnTo>
                  <a:close/>
                </a:path>
                <a:path w="2077720" h="2222500">
                  <a:moveTo>
                    <a:pt x="935343" y="2108200"/>
                  </a:moveTo>
                  <a:lnTo>
                    <a:pt x="879327" y="2108200"/>
                  </a:lnTo>
                  <a:lnTo>
                    <a:pt x="877857" y="2095500"/>
                  </a:lnTo>
                  <a:lnTo>
                    <a:pt x="935820" y="2095500"/>
                  </a:lnTo>
                  <a:lnTo>
                    <a:pt x="935343" y="2108200"/>
                  </a:lnTo>
                  <a:close/>
                </a:path>
                <a:path w="2077720" h="2222500">
                  <a:moveTo>
                    <a:pt x="942832" y="2108200"/>
                  </a:moveTo>
                  <a:lnTo>
                    <a:pt x="937807" y="2108200"/>
                  </a:lnTo>
                  <a:lnTo>
                    <a:pt x="937455" y="2095500"/>
                  </a:lnTo>
                  <a:lnTo>
                    <a:pt x="940459" y="2095500"/>
                  </a:lnTo>
                  <a:lnTo>
                    <a:pt x="942832" y="2108200"/>
                  </a:lnTo>
                  <a:close/>
                </a:path>
                <a:path w="2077720" h="2222500">
                  <a:moveTo>
                    <a:pt x="971740" y="2108200"/>
                  </a:moveTo>
                  <a:lnTo>
                    <a:pt x="945694" y="2108200"/>
                  </a:lnTo>
                  <a:lnTo>
                    <a:pt x="947193" y="2095500"/>
                  </a:lnTo>
                  <a:lnTo>
                    <a:pt x="972893" y="2095500"/>
                  </a:lnTo>
                  <a:lnTo>
                    <a:pt x="971740" y="2108200"/>
                  </a:lnTo>
                  <a:close/>
                </a:path>
                <a:path w="2077720" h="2222500">
                  <a:moveTo>
                    <a:pt x="1004515" y="2108200"/>
                  </a:moveTo>
                  <a:lnTo>
                    <a:pt x="974119" y="2108200"/>
                  </a:lnTo>
                  <a:lnTo>
                    <a:pt x="972893" y="2095500"/>
                  </a:lnTo>
                  <a:lnTo>
                    <a:pt x="1003714" y="2095500"/>
                  </a:lnTo>
                  <a:lnTo>
                    <a:pt x="1004515" y="2108200"/>
                  </a:lnTo>
                  <a:close/>
                </a:path>
                <a:path w="2077720" h="2222500">
                  <a:moveTo>
                    <a:pt x="1059275" y="2108200"/>
                  </a:moveTo>
                  <a:lnTo>
                    <a:pt x="1007927" y="2108200"/>
                  </a:lnTo>
                  <a:lnTo>
                    <a:pt x="1009165" y="2095500"/>
                  </a:lnTo>
                  <a:lnTo>
                    <a:pt x="1057612" y="2095500"/>
                  </a:lnTo>
                  <a:lnTo>
                    <a:pt x="1059275" y="2108200"/>
                  </a:lnTo>
                  <a:close/>
                </a:path>
                <a:path w="2077720" h="2222500">
                  <a:moveTo>
                    <a:pt x="1063727" y="2108200"/>
                  </a:moveTo>
                  <a:lnTo>
                    <a:pt x="1061104" y="2108200"/>
                  </a:lnTo>
                  <a:lnTo>
                    <a:pt x="1062932" y="2095500"/>
                  </a:lnTo>
                  <a:lnTo>
                    <a:pt x="1063727" y="2108200"/>
                  </a:lnTo>
                  <a:close/>
                </a:path>
                <a:path w="2077720" h="2222500">
                  <a:moveTo>
                    <a:pt x="1101135" y="2108200"/>
                  </a:moveTo>
                  <a:lnTo>
                    <a:pt x="1067259" y="2108200"/>
                  </a:lnTo>
                  <a:lnTo>
                    <a:pt x="1070212" y="2095500"/>
                  </a:lnTo>
                  <a:lnTo>
                    <a:pt x="1098563" y="2095500"/>
                  </a:lnTo>
                  <a:lnTo>
                    <a:pt x="1101135" y="2108200"/>
                  </a:lnTo>
                  <a:close/>
                </a:path>
                <a:path w="2077720" h="2222500">
                  <a:moveTo>
                    <a:pt x="1138992" y="2108200"/>
                  </a:moveTo>
                  <a:lnTo>
                    <a:pt x="1117892" y="2108200"/>
                  </a:lnTo>
                  <a:lnTo>
                    <a:pt x="1118999" y="2095500"/>
                  </a:lnTo>
                  <a:lnTo>
                    <a:pt x="1138856" y="2095500"/>
                  </a:lnTo>
                  <a:lnTo>
                    <a:pt x="1138992" y="2108200"/>
                  </a:lnTo>
                  <a:close/>
                </a:path>
                <a:path w="2077720" h="2222500">
                  <a:moveTo>
                    <a:pt x="1160172" y="2108200"/>
                  </a:moveTo>
                  <a:lnTo>
                    <a:pt x="1142876" y="2108200"/>
                  </a:lnTo>
                  <a:lnTo>
                    <a:pt x="1142336" y="2095500"/>
                  </a:lnTo>
                  <a:lnTo>
                    <a:pt x="1162182" y="2095500"/>
                  </a:lnTo>
                  <a:lnTo>
                    <a:pt x="1160172" y="2108200"/>
                  </a:lnTo>
                  <a:close/>
                </a:path>
                <a:path w="2077720" h="2222500">
                  <a:moveTo>
                    <a:pt x="1187274" y="2108200"/>
                  </a:moveTo>
                  <a:lnTo>
                    <a:pt x="1179409" y="2108200"/>
                  </a:lnTo>
                  <a:lnTo>
                    <a:pt x="1178024" y="2095500"/>
                  </a:lnTo>
                  <a:lnTo>
                    <a:pt x="1185809" y="2095500"/>
                  </a:lnTo>
                  <a:lnTo>
                    <a:pt x="1187274" y="2108200"/>
                  </a:lnTo>
                  <a:close/>
                </a:path>
                <a:path w="2077720" h="2222500">
                  <a:moveTo>
                    <a:pt x="1217152" y="2108200"/>
                  </a:moveTo>
                  <a:lnTo>
                    <a:pt x="1195984" y="2108200"/>
                  </a:lnTo>
                  <a:lnTo>
                    <a:pt x="1196932" y="2095500"/>
                  </a:lnTo>
                  <a:lnTo>
                    <a:pt x="1219038" y="2095500"/>
                  </a:lnTo>
                  <a:lnTo>
                    <a:pt x="1217152" y="2108200"/>
                  </a:lnTo>
                  <a:close/>
                </a:path>
                <a:path w="2077720" h="2222500">
                  <a:moveTo>
                    <a:pt x="1268472" y="2108200"/>
                  </a:moveTo>
                  <a:lnTo>
                    <a:pt x="1222768" y="2108200"/>
                  </a:lnTo>
                  <a:lnTo>
                    <a:pt x="1221377" y="2095500"/>
                  </a:lnTo>
                  <a:lnTo>
                    <a:pt x="1269454" y="2095500"/>
                  </a:lnTo>
                  <a:lnTo>
                    <a:pt x="1268472" y="2108200"/>
                  </a:lnTo>
                  <a:close/>
                </a:path>
                <a:path w="2077720" h="2222500">
                  <a:moveTo>
                    <a:pt x="1282136" y="2096565"/>
                  </a:moveTo>
                  <a:lnTo>
                    <a:pt x="1281759" y="2095500"/>
                  </a:lnTo>
                  <a:lnTo>
                    <a:pt x="1282094" y="2095500"/>
                  </a:lnTo>
                  <a:lnTo>
                    <a:pt x="1282136" y="2096565"/>
                  </a:lnTo>
                  <a:close/>
                </a:path>
                <a:path w="2077720" h="2222500">
                  <a:moveTo>
                    <a:pt x="1318009" y="2108200"/>
                  </a:moveTo>
                  <a:lnTo>
                    <a:pt x="1287176" y="2108200"/>
                  </a:lnTo>
                  <a:lnTo>
                    <a:pt x="1287301" y="2095500"/>
                  </a:lnTo>
                  <a:lnTo>
                    <a:pt x="1321251" y="2095500"/>
                  </a:lnTo>
                  <a:lnTo>
                    <a:pt x="1318009" y="2108200"/>
                  </a:lnTo>
                  <a:close/>
                </a:path>
                <a:path w="2077720" h="2222500">
                  <a:moveTo>
                    <a:pt x="1378874" y="2108200"/>
                  </a:moveTo>
                  <a:lnTo>
                    <a:pt x="1325697" y="2108200"/>
                  </a:lnTo>
                  <a:lnTo>
                    <a:pt x="1324965" y="2095500"/>
                  </a:lnTo>
                  <a:lnTo>
                    <a:pt x="1379737" y="2095500"/>
                  </a:lnTo>
                  <a:lnTo>
                    <a:pt x="1378874" y="2108200"/>
                  </a:lnTo>
                  <a:close/>
                </a:path>
                <a:path w="2077720" h="2222500">
                  <a:moveTo>
                    <a:pt x="1416730" y="2108200"/>
                  </a:moveTo>
                  <a:lnTo>
                    <a:pt x="1400394" y="2108200"/>
                  </a:lnTo>
                  <a:lnTo>
                    <a:pt x="1401104" y="2095500"/>
                  </a:lnTo>
                  <a:lnTo>
                    <a:pt x="1417951" y="2095500"/>
                  </a:lnTo>
                  <a:lnTo>
                    <a:pt x="1416730" y="2108200"/>
                  </a:lnTo>
                  <a:close/>
                </a:path>
                <a:path w="2077720" h="2222500">
                  <a:moveTo>
                    <a:pt x="1454627" y="2108200"/>
                  </a:moveTo>
                  <a:lnTo>
                    <a:pt x="1431391" y="2108200"/>
                  </a:lnTo>
                  <a:lnTo>
                    <a:pt x="1430488" y="2095500"/>
                  </a:lnTo>
                  <a:lnTo>
                    <a:pt x="1454070" y="2095500"/>
                  </a:lnTo>
                  <a:lnTo>
                    <a:pt x="1454627" y="2108200"/>
                  </a:lnTo>
                  <a:close/>
                </a:path>
                <a:path w="2077720" h="2222500">
                  <a:moveTo>
                    <a:pt x="1478390" y="2108200"/>
                  </a:moveTo>
                  <a:lnTo>
                    <a:pt x="1458459" y="2108200"/>
                  </a:lnTo>
                  <a:lnTo>
                    <a:pt x="1459129" y="2095500"/>
                  </a:lnTo>
                  <a:lnTo>
                    <a:pt x="1492251" y="2095500"/>
                  </a:lnTo>
                  <a:lnTo>
                    <a:pt x="1478390" y="2108200"/>
                  </a:lnTo>
                  <a:close/>
                </a:path>
                <a:path w="2077720" h="2222500">
                  <a:moveTo>
                    <a:pt x="1286245" y="2108200"/>
                  </a:moveTo>
                  <a:lnTo>
                    <a:pt x="1282588" y="2108200"/>
                  </a:lnTo>
                  <a:lnTo>
                    <a:pt x="1282136" y="2096565"/>
                  </a:lnTo>
                  <a:lnTo>
                    <a:pt x="1286245" y="2108200"/>
                  </a:lnTo>
                  <a:close/>
                </a:path>
                <a:path w="2077720" h="2222500">
                  <a:moveTo>
                    <a:pt x="649257" y="2120900"/>
                  </a:moveTo>
                  <a:lnTo>
                    <a:pt x="622025" y="2120900"/>
                  </a:lnTo>
                  <a:lnTo>
                    <a:pt x="621542" y="2108200"/>
                  </a:lnTo>
                  <a:lnTo>
                    <a:pt x="649967" y="2108200"/>
                  </a:lnTo>
                  <a:lnTo>
                    <a:pt x="649257" y="2120900"/>
                  </a:lnTo>
                  <a:close/>
                </a:path>
                <a:path w="2077720" h="2222500">
                  <a:moveTo>
                    <a:pt x="698828" y="2120900"/>
                  </a:moveTo>
                  <a:lnTo>
                    <a:pt x="676717" y="2120900"/>
                  </a:lnTo>
                  <a:lnTo>
                    <a:pt x="678364" y="2108200"/>
                  </a:lnTo>
                  <a:lnTo>
                    <a:pt x="699964" y="2108200"/>
                  </a:lnTo>
                  <a:lnTo>
                    <a:pt x="698828" y="2120900"/>
                  </a:lnTo>
                  <a:close/>
                </a:path>
                <a:path w="2077720" h="2222500">
                  <a:moveTo>
                    <a:pt x="723602" y="2120900"/>
                  </a:moveTo>
                  <a:lnTo>
                    <a:pt x="706210" y="2120900"/>
                  </a:lnTo>
                  <a:lnTo>
                    <a:pt x="707260" y="2108200"/>
                  </a:lnTo>
                  <a:lnTo>
                    <a:pt x="719582" y="2108200"/>
                  </a:lnTo>
                  <a:lnTo>
                    <a:pt x="723602" y="2120900"/>
                  </a:lnTo>
                  <a:close/>
                </a:path>
                <a:path w="2077720" h="2222500">
                  <a:moveTo>
                    <a:pt x="730405" y="2120900"/>
                  </a:moveTo>
                  <a:lnTo>
                    <a:pt x="723602" y="2120900"/>
                  </a:lnTo>
                  <a:lnTo>
                    <a:pt x="726629" y="2108200"/>
                  </a:lnTo>
                  <a:lnTo>
                    <a:pt x="730354" y="2108200"/>
                  </a:lnTo>
                  <a:lnTo>
                    <a:pt x="730405" y="2120900"/>
                  </a:lnTo>
                  <a:close/>
                </a:path>
                <a:path w="2077720" h="2222500">
                  <a:moveTo>
                    <a:pt x="740347" y="2120900"/>
                  </a:moveTo>
                  <a:lnTo>
                    <a:pt x="736583" y="2120900"/>
                  </a:lnTo>
                  <a:lnTo>
                    <a:pt x="739268" y="2108200"/>
                  </a:lnTo>
                  <a:lnTo>
                    <a:pt x="739973" y="2108200"/>
                  </a:lnTo>
                  <a:lnTo>
                    <a:pt x="740347" y="2120900"/>
                  </a:lnTo>
                  <a:close/>
                </a:path>
                <a:path w="2077720" h="2222500">
                  <a:moveTo>
                    <a:pt x="789435" y="2120900"/>
                  </a:moveTo>
                  <a:lnTo>
                    <a:pt x="746872" y="2120900"/>
                  </a:lnTo>
                  <a:lnTo>
                    <a:pt x="746826" y="2108200"/>
                  </a:lnTo>
                  <a:lnTo>
                    <a:pt x="788595" y="2108200"/>
                  </a:lnTo>
                  <a:lnTo>
                    <a:pt x="789435" y="2120900"/>
                  </a:lnTo>
                  <a:close/>
                </a:path>
                <a:path w="2077720" h="2222500">
                  <a:moveTo>
                    <a:pt x="811961" y="2120900"/>
                  </a:moveTo>
                  <a:lnTo>
                    <a:pt x="798265" y="2120900"/>
                  </a:lnTo>
                  <a:lnTo>
                    <a:pt x="799486" y="2108200"/>
                  </a:lnTo>
                  <a:lnTo>
                    <a:pt x="810729" y="2108200"/>
                  </a:lnTo>
                  <a:lnTo>
                    <a:pt x="811961" y="2120900"/>
                  </a:lnTo>
                  <a:close/>
                </a:path>
                <a:path w="2077720" h="2222500">
                  <a:moveTo>
                    <a:pt x="818775" y="2120900"/>
                  </a:moveTo>
                  <a:lnTo>
                    <a:pt x="814363" y="2120900"/>
                  </a:lnTo>
                  <a:lnTo>
                    <a:pt x="816731" y="2108200"/>
                  </a:lnTo>
                  <a:lnTo>
                    <a:pt x="819314" y="2108200"/>
                  </a:lnTo>
                  <a:lnTo>
                    <a:pt x="818775" y="2120900"/>
                  </a:lnTo>
                  <a:close/>
                </a:path>
                <a:path w="2077720" h="2222500">
                  <a:moveTo>
                    <a:pt x="849806" y="2120900"/>
                  </a:moveTo>
                  <a:lnTo>
                    <a:pt x="822551" y="2120900"/>
                  </a:lnTo>
                  <a:lnTo>
                    <a:pt x="822312" y="2108200"/>
                  </a:lnTo>
                  <a:lnTo>
                    <a:pt x="848160" y="2108200"/>
                  </a:lnTo>
                  <a:lnTo>
                    <a:pt x="849806" y="2120900"/>
                  </a:lnTo>
                  <a:close/>
                </a:path>
                <a:path w="2077720" h="2222500">
                  <a:moveTo>
                    <a:pt x="861623" y="2120900"/>
                  </a:moveTo>
                  <a:lnTo>
                    <a:pt x="855655" y="2120900"/>
                  </a:lnTo>
                  <a:lnTo>
                    <a:pt x="856489" y="2108200"/>
                  </a:lnTo>
                  <a:lnTo>
                    <a:pt x="856876" y="2108200"/>
                  </a:lnTo>
                  <a:lnTo>
                    <a:pt x="861623" y="2120900"/>
                  </a:lnTo>
                  <a:close/>
                </a:path>
                <a:path w="2077720" h="2222500">
                  <a:moveTo>
                    <a:pt x="899763" y="2120900"/>
                  </a:moveTo>
                  <a:lnTo>
                    <a:pt x="873916" y="2120900"/>
                  </a:lnTo>
                  <a:lnTo>
                    <a:pt x="877346" y="2108200"/>
                  </a:lnTo>
                  <a:lnTo>
                    <a:pt x="900376" y="2108200"/>
                  </a:lnTo>
                  <a:lnTo>
                    <a:pt x="899763" y="2120900"/>
                  </a:lnTo>
                  <a:close/>
                </a:path>
                <a:path w="2077720" h="2222500">
                  <a:moveTo>
                    <a:pt x="918734" y="2120900"/>
                  </a:moveTo>
                  <a:lnTo>
                    <a:pt x="909995" y="2120900"/>
                  </a:lnTo>
                  <a:lnTo>
                    <a:pt x="911222" y="2108200"/>
                  </a:lnTo>
                  <a:lnTo>
                    <a:pt x="918132" y="2108200"/>
                  </a:lnTo>
                  <a:lnTo>
                    <a:pt x="918734" y="2120900"/>
                  </a:lnTo>
                  <a:close/>
                </a:path>
                <a:path w="2077720" h="2222500">
                  <a:moveTo>
                    <a:pt x="962911" y="2120900"/>
                  </a:moveTo>
                  <a:lnTo>
                    <a:pt x="927160" y="2120900"/>
                  </a:lnTo>
                  <a:lnTo>
                    <a:pt x="926769" y="2108200"/>
                  </a:lnTo>
                  <a:lnTo>
                    <a:pt x="963700" y="2108200"/>
                  </a:lnTo>
                  <a:lnTo>
                    <a:pt x="962911" y="2120900"/>
                  </a:lnTo>
                  <a:close/>
                </a:path>
                <a:path w="2077720" h="2222500">
                  <a:moveTo>
                    <a:pt x="991319" y="2120900"/>
                  </a:moveTo>
                  <a:lnTo>
                    <a:pt x="977912" y="2120900"/>
                  </a:lnTo>
                  <a:lnTo>
                    <a:pt x="978418" y="2108200"/>
                  </a:lnTo>
                  <a:lnTo>
                    <a:pt x="993158" y="2108200"/>
                  </a:lnTo>
                  <a:lnTo>
                    <a:pt x="991319" y="2120900"/>
                  </a:lnTo>
                  <a:close/>
                </a:path>
                <a:path w="2077720" h="2222500">
                  <a:moveTo>
                    <a:pt x="1039828" y="2120900"/>
                  </a:moveTo>
                  <a:lnTo>
                    <a:pt x="996696" y="2120900"/>
                  </a:lnTo>
                  <a:lnTo>
                    <a:pt x="995333" y="2108200"/>
                  </a:lnTo>
                  <a:lnTo>
                    <a:pt x="1037869" y="2108200"/>
                  </a:lnTo>
                  <a:lnTo>
                    <a:pt x="1039828" y="2120900"/>
                  </a:lnTo>
                  <a:close/>
                </a:path>
                <a:path w="2077720" h="2222500">
                  <a:moveTo>
                    <a:pt x="1046840" y="2120900"/>
                  </a:moveTo>
                  <a:lnTo>
                    <a:pt x="1041877" y="2120900"/>
                  </a:lnTo>
                  <a:lnTo>
                    <a:pt x="1042797" y="2108200"/>
                  </a:lnTo>
                  <a:lnTo>
                    <a:pt x="1046863" y="2108200"/>
                  </a:lnTo>
                  <a:lnTo>
                    <a:pt x="1046840" y="2120900"/>
                  </a:lnTo>
                  <a:close/>
                </a:path>
                <a:path w="2077720" h="2222500">
                  <a:moveTo>
                    <a:pt x="1068741" y="2120900"/>
                  </a:moveTo>
                  <a:lnTo>
                    <a:pt x="1046908" y="2120900"/>
                  </a:lnTo>
                  <a:lnTo>
                    <a:pt x="1046907" y="2120556"/>
                  </a:lnTo>
                  <a:lnTo>
                    <a:pt x="1049310" y="2108200"/>
                  </a:lnTo>
                  <a:lnTo>
                    <a:pt x="1067884" y="2108200"/>
                  </a:lnTo>
                  <a:lnTo>
                    <a:pt x="1068741" y="2120900"/>
                  </a:lnTo>
                  <a:close/>
                </a:path>
                <a:path w="2077720" h="2222500">
                  <a:moveTo>
                    <a:pt x="1106535" y="2120900"/>
                  </a:moveTo>
                  <a:lnTo>
                    <a:pt x="1075191" y="2120900"/>
                  </a:lnTo>
                  <a:lnTo>
                    <a:pt x="1076463" y="2108200"/>
                  </a:lnTo>
                  <a:lnTo>
                    <a:pt x="1105967" y="2108200"/>
                  </a:lnTo>
                  <a:lnTo>
                    <a:pt x="1106535" y="2120900"/>
                  </a:lnTo>
                  <a:close/>
                </a:path>
                <a:path w="2077720" h="2222500">
                  <a:moveTo>
                    <a:pt x="1129203" y="2120900"/>
                  </a:moveTo>
                  <a:lnTo>
                    <a:pt x="1119482" y="2120900"/>
                  </a:lnTo>
                  <a:lnTo>
                    <a:pt x="1122093" y="2108200"/>
                  </a:lnTo>
                  <a:lnTo>
                    <a:pt x="1129697" y="2108200"/>
                  </a:lnTo>
                  <a:lnTo>
                    <a:pt x="1129203" y="2120900"/>
                  </a:lnTo>
                  <a:close/>
                </a:path>
                <a:path w="2077720" h="2222500">
                  <a:moveTo>
                    <a:pt x="1161006" y="2120900"/>
                  </a:moveTo>
                  <a:lnTo>
                    <a:pt x="1131451" y="2120900"/>
                  </a:lnTo>
                  <a:lnTo>
                    <a:pt x="1131031" y="2108200"/>
                  </a:lnTo>
                  <a:lnTo>
                    <a:pt x="1157889" y="2108200"/>
                  </a:lnTo>
                  <a:lnTo>
                    <a:pt x="1161006" y="2120900"/>
                  </a:lnTo>
                  <a:close/>
                </a:path>
                <a:path w="2077720" h="2222500">
                  <a:moveTo>
                    <a:pt x="1182442" y="2120900"/>
                  </a:moveTo>
                  <a:lnTo>
                    <a:pt x="1168195" y="2120900"/>
                  </a:lnTo>
                  <a:lnTo>
                    <a:pt x="1167729" y="2108200"/>
                  </a:lnTo>
                  <a:lnTo>
                    <a:pt x="1182038" y="2108200"/>
                  </a:lnTo>
                  <a:lnTo>
                    <a:pt x="1182442" y="2120900"/>
                  </a:lnTo>
                  <a:close/>
                </a:path>
                <a:path w="2077720" h="2222500">
                  <a:moveTo>
                    <a:pt x="1219339" y="2120900"/>
                  </a:moveTo>
                  <a:lnTo>
                    <a:pt x="1191930" y="2120900"/>
                  </a:lnTo>
                  <a:lnTo>
                    <a:pt x="1194979" y="2108200"/>
                  </a:lnTo>
                  <a:lnTo>
                    <a:pt x="1220230" y="2108200"/>
                  </a:lnTo>
                  <a:lnTo>
                    <a:pt x="1219339" y="2120900"/>
                  </a:lnTo>
                  <a:close/>
                </a:path>
                <a:path w="2077720" h="2222500">
                  <a:moveTo>
                    <a:pt x="1230877" y="2120900"/>
                  </a:moveTo>
                  <a:lnTo>
                    <a:pt x="1227896" y="2120900"/>
                  </a:lnTo>
                  <a:lnTo>
                    <a:pt x="1227793" y="2108200"/>
                  </a:lnTo>
                  <a:lnTo>
                    <a:pt x="1232353" y="2108200"/>
                  </a:lnTo>
                  <a:lnTo>
                    <a:pt x="1230877" y="2120900"/>
                  </a:lnTo>
                  <a:close/>
                </a:path>
                <a:path w="2077720" h="2222500">
                  <a:moveTo>
                    <a:pt x="1241444" y="2120900"/>
                  </a:moveTo>
                  <a:lnTo>
                    <a:pt x="1239644" y="2120900"/>
                  </a:lnTo>
                  <a:lnTo>
                    <a:pt x="1237276" y="2108200"/>
                  </a:lnTo>
                  <a:lnTo>
                    <a:pt x="1243238" y="2108200"/>
                  </a:lnTo>
                  <a:lnTo>
                    <a:pt x="1241444" y="2120900"/>
                  </a:lnTo>
                  <a:close/>
                </a:path>
                <a:path w="2077720" h="2222500">
                  <a:moveTo>
                    <a:pt x="1270130" y="2120900"/>
                  </a:moveTo>
                  <a:lnTo>
                    <a:pt x="1245254" y="2120900"/>
                  </a:lnTo>
                  <a:lnTo>
                    <a:pt x="1245225" y="2108200"/>
                  </a:lnTo>
                  <a:lnTo>
                    <a:pt x="1268830" y="2108200"/>
                  </a:lnTo>
                  <a:lnTo>
                    <a:pt x="1270130" y="2120900"/>
                  </a:lnTo>
                  <a:close/>
                </a:path>
                <a:path w="2077720" h="2222500">
                  <a:moveTo>
                    <a:pt x="1306732" y="2120900"/>
                  </a:moveTo>
                  <a:lnTo>
                    <a:pt x="1288987" y="2120900"/>
                  </a:lnTo>
                  <a:lnTo>
                    <a:pt x="1288454" y="2108200"/>
                  </a:lnTo>
                  <a:lnTo>
                    <a:pt x="1304358" y="2108200"/>
                  </a:lnTo>
                  <a:lnTo>
                    <a:pt x="1306732" y="2120900"/>
                  </a:lnTo>
                  <a:close/>
                </a:path>
                <a:path w="2077720" h="2222500">
                  <a:moveTo>
                    <a:pt x="1319201" y="2120900"/>
                  </a:moveTo>
                  <a:lnTo>
                    <a:pt x="1306732" y="2120900"/>
                  </a:lnTo>
                  <a:lnTo>
                    <a:pt x="1309537" y="2108200"/>
                  </a:lnTo>
                  <a:lnTo>
                    <a:pt x="1316850" y="2108200"/>
                  </a:lnTo>
                  <a:lnTo>
                    <a:pt x="1319201" y="2120900"/>
                  </a:lnTo>
                  <a:close/>
                </a:path>
                <a:path w="2077720" h="2222500">
                  <a:moveTo>
                    <a:pt x="1348313" y="2120900"/>
                  </a:moveTo>
                  <a:lnTo>
                    <a:pt x="1322818" y="2120900"/>
                  </a:lnTo>
                  <a:lnTo>
                    <a:pt x="1323749" y="2108200"/>
                  </a:lnTo>
                  <a:lnTo>
                    <a:pt x="1347893" y="2108200"/>
                  </a:lnTo>
                  <a:lnTo>
                    <a:pt x="1348313" y="2120900"/>
                  </a:lnTo>
                  <a:close/>
                </a:path>
                <a:path w="2077720" h="2222500">
                  <a:moveTo>
                    <a:pt x="1384881" y="2120900"/>
                  </a:moveTo>
                  <a:lnTo>
                    <a:pt x="1349449" y="2120900"/>
                  </a:lnTo>
                  <a:lnTo>
                    <a:pt x="1350448" y="2108200"/>
                  </a:lnTo>
                  <a:lnTo>
                    <a:pt x="1387680" y="2108200"/>
                  </a:lnTo>
                  <a:lnTo>
                    <a:pt x="1384881" y="2120900"/>
                  </a:lnTo>
                  <a:close/>
                </a:path>
                <a:path w="2077720" h="2222500">
                  <a:moveTo>
                    <a:pt x="1415294" y="2120900"/>
                  </a:moveTo>
                  <a:lnTo>
                    <a:pt x="1393790" y="2120900"/>
                  </a:lnTo>
                  <a:lnTo>
                    <a:pt x="1394494" y="2108200"/>
                  </a:lnTo>
                  <a:lnTo>
                    <a:pt x="1414584" y="2108200"/>
                  </a:lnTo>
                  <a:lnTo>
                    <a:pt x="1415294" y="2120900"/>
                  </a:lnTo>
                  <a:close/>
                </a:path>
                <a:path w="2077720" h="2222500">
                  <a:moveTo>
                    <a:pt x="1427763" y="2120900"/>
                  </a:moveTo>
                  <a:lnTo>
                    <a:pt x="1416145" y="2120900"/>
                  </a:lnTo>
                  <a:lnTo>
                    <a:pt x="1416929" y="2108200"/>
                  </a:lnTo>
                  <a:lnTo>
                    <a:pt x="1423606" y="2108200"/>
                  </a:lnTo>
                  <a:lnTo>
                    <a:pt x="1427763" y="2120900"/>
                  </a:lnTo>
                  <a:close/>
                </a:path>
                <a:path w="2077720" h="2222500">
                  <a:moveTo>
                    <a:pt x="1456568" y="2129806"/>
                  </a:moveTo>
                  <a:lnTo>
                    <a:pt x="1456580" y="2120900"/>
                  </a:lnTo>
                  <a:lnTo>
                    <a:pt x="1427763" y="2120900"/>
                  </a:lnTo>
                  <a:lnTo>
                    <a:pt x="1431317" y="2108200"/>
                  </a:lnTo>
                  <a:lnTo>
                    <a:pt x="1477402" y="2108200"/>
                  </a:lnTo>
                  <a:lnTo>
                    <a:pt x="1465272" y="2120900"/>
                  </a:lnTo>
                  <a:lnTo>
                    <a:pt x="1456568" y="2129806"/>
                  </a:lnTo>
                  <a:close/>
                </a:path>
                <a:path w="2077720" h="2222500">
                  <a:moveTo>
                    <a:pt x="735776" y="2133600"/>
                  </a:moveTo>
                  <a:lnTo>
                    <a:pt x="664833" y="2133600"/>
                  </a:lnTo>
                  <a:lnTo>
                    <a:pt x="672203" y="2120900"/>
                  </a:lnTo>
                  <a:lnTo>
                    <a:pt x="736532" y="2120900"/>
                  </a:lnTo>
                  <a:lnTo>
                    <a:pt x="735776" y="2133600"/>
                  </a:lnTo>
                  <a:close/>
                </a:path>
                <a:path w="2077720" h="2222500">
                  <a:moveTo>
                    <a:pt x="752044" y="2133600"/>
                  </a:moveTo>
                  <a:lnTo>
                    <a:pt x="743607" y="2133600"/>
                  </a:lnTo>
                  <a:lnTo>
                    <a:pt x="743005" y="2120900"/>
                  </a:lnTo>
                  <a:lnTo>
                    <a:pt x="753413" y="2120900"/>
                  </a:lnTo>
                  <a:lnTo>
                    <a:pt x="752044" y="2133600"/>
                  </a:lnTo>
                  <a:close/>
                </a:path>
                <a:path w="2077720" h="2222500">
                  <a:moveTo>
                    <a:pt x="797538" y="2133600"/>
                  </a:moveTo>
                  <a:lnTo>
                    <a:pt x="760414" y="2133600"/>
                  </a:lnTo>
                  <a:lnTo>
                    <a:pt x="760005" y="2120900"/>
                  </a:lnTo>
                  <a:lnTo>
                    <a:pt x="800071" y="2120900"/>
                  </a:lnTo>
                  <a:lnTo>
                    <a:pt x="797538" y="2133600"/>
                  </a:lnTo>
                  <a:close/>
                </a:path>
                <a:path w="2077720" h="2222500">
                  <a:moveTo>
                    <a:pt x="859647" y="2133600"/>
                  </a:moveTo>
                  <a:lnTo>
                    <a:pt x="811501" y="2133600"/>
                  </a:lnTo>
                  <a:lnTo>
                    <a:pt x="811467" y="2120900"/>
                  </a:lnTo>
                  <a:lnTo>
                    <a:pt x="861765" y="2120900"/>
                  </a:lnTo>
                  <a:lnTo>
                    <a:pt x="859647" y="2133600"/>
                  </a:lnTo>
                  <a:close/>
                </a:path>
                <a:path w="2077720" h="2222500">
                  <a:moveTo>
                    <a:pt x="874614" y="2133600"/>
                  </a:moveTo>
                  <a:lnTo>
                    <a:pt x="866177" y="2133600"/>
                  </a:lnTo>
                  <a:lnTo>
                    <a:pt x="865558" y="2120900"/>
                  </a:lnTo>
                  <a:lnTo>
                    <a:pt x="872667" y="2120900"/>
                  </a:lnTo>
                  <a:lnTo>
                    <a:pt x="874614" y="2133600"/>
                  </a:lnTo>
                  <a:close/>
                </a:path>
                <a:path w="2077720" h="2222500">
                  <a:moveTo>
                    <a:pt x="920023" y="2133600"/>
                  </a:moveTo>
                  <a:lnTo>
                    <a:pt x="895283" y="2133600"/>
                  </a:lnTo>
                  <a:lnTo>
                    <a:pt x="892234" y="2120900"/>
                  </a:lnTo>
                  <a:lnTo>
                    <a:pt x="921034" y="2120900"/>
                  </a:lnTo>
                  <a:lnTo>
                    <a:pt x="920023" y="2133600"/>
                  </a:lnTo>
                  <a:close/>
                </a:path>
                <a:path w="2077720" h="2222500">
                  <a:moveTo>
                    <a:pt x="929392" y="2133600"/>
                  </a:moveTo>
                  <a:lnTo>
                    <a:pt x="927933" y="2133600"/>
                  </a:lnTo>
                  <a:lnTo>
                    <a:pt x="926593" y="2120900"/>
                  </a:lnTo>
                  <a:lnTo>
                    <a:pt x="929006" y="2120900"/>
                  </a:lnTo>
                  <a:lnTo>
                    <a:pt x="929392" y="2133600"/>
                  </a:lnTo>
                  <a:close/>
                </a:path>
                <a:path w="2077720" h="2222500">
                  <a:moveTo>
                    <a:pt x="939732" y="2133600"/>
                  </a:moveTo>
                  <a:lnTo>
                    <a:pt x="939232" y="2133600"/>
                  </a:lnTo>
                  <a:lnTo>
                    <a:pt x="939460" y="2120900"/>
                  </a:lnTo>
                  <a:lnTo>
                    <a:pt x="940374" y="2120900"/>
                  </a:lnTo>
                  <a:lnTo>
                    <a:pt x="939732" y="2133600"/>
                  </a:lnTo>
                  <a:close/>
                </a:path>
                <a:path w="2077720" h="2222500">
                  <a:moveTo>
                    <a:pt x="977168" y="2133600"/>
                  </a:moveTo>
                  <a:lnTo>
                    <a:pt x="945461" y="2133600"/>
                  </a:lnTo>
                  <a:lnTo>
                    <a:pt x="943718" y="2120900"/>
                  </a:lnTo>
                  <a:lnTo>
                    <a:pt x="977418" y="2120900"/>
                  </a:lnTo>
                  <a:lnTo>
                    <a:pt x="977168" y="2133600"/>
                  </a:lnTo>
                  <a:close/>
                </a:path>
                <a:path w="2077720" h="2222500">
                  <a:moveTo>
                    <a:pt x="1059207" y="2133600"/>
                  </a:moveTo>
                  <a:lnTo>
                    <a:pt x="984908" y="2133600"/>
                  </a:lnTo>
                  <a:lnTo>
                    <a:pt x="985487" y="2120900"/>
                  </a:lnTo>
                  <a:lnTo>
                    <a:pt x="1059889" y="2120900"/>
                  </a:lnTo>
                  <a:lnTo>
                    <a:pt x="1059207" y="2133600"/>
                  </a:lnTo>
                  <a:close/>
                </a:path>
                <a:path w="2077720" h="2222500">
                  <a:moveTo>
                    <a:pt x="1073119" y="2133600"/>
                  </a:moveTo>
                  <a:lnTo>
                    <a:pt x="1062819" y="2133600"/>
                  </a:lnTo>
                  <a:lnTo>
                    <a:pt x="1062268" y="2120900"/>
                  </a:lnTo>
                  <a:lnTo>
                    <a:pt x="1073550" y="2120900"/>
                  </a:lnTo>
                  <a:lnTo>
                    <a:pt x="1073119" y="2133600"/>
                  </a:lnTo>
                  <a:close/>
                </a:path>
                <a:path w="2077720" h="2222500">
                  <a:moveTo>
                    <a:pt x="1171977" y="2133600"/>
                  </a:moveTo>
                  <a:lnTo>
                    <a:pt x="1077309" y="2133600"/>
                  </a:lnTo>
                  <a:lnTo>
                    <a:pt x="1075759" y="2120900"/>
                  </a:lnTo>
                  <a:lnTo>
                    <a:pt x="1172845" y="2120900"/>
                  </a:lnTo>
                  <a:lnTo>
                    <a:pt x="1171977" y="2133600"/>
                  </a:lnTo>
                  <a:close/>
                </a:path>
                <a:path w="2077720" h="2222500">
                  <a:moveTo>
                    <a:pt x="1180165" y="2133600"/>
                  </a:moveTo>
                  <a:lnTo>
                    <a:pt x="1178637" y="2133600"/>
                  </a:lnTo>
                  <a:lnTo>
                    <a:pt x="1177922" y="2120900"/>
                  </a:lnTo>
                  <a:lnTo>
                    <a:pt x="1179148" y="2120900"/>
                  </a:lnTo>
                  <a:lnTo>
                    <a:pt x="1180165" y="2133600"/>
                  </a:lnTo>
                  <a:close/>
                </a:path>
                <a:path w="2077720" h="2222500">
                  <a:moveTo>
                    <a:pt x="1235465" y="2133600"/>
                  </a:moveTo>
                  <a:lnTo>
                    <a:pt x="1181590" y="2133600"/>
                  </a:lnTo>
                  <a:lnTo>
                    <a:pt x="1183401" y="2120900"/>
                  </a:lnTo>
                  <a:lnTo>
                    <a:pt x="1233773" y="2120900"/>
                  </a:lnTo>
                  <a:lnTo>
                    <a:pt x="1235465" y="2133600"/>
                  </a:lnTo>
                  <a:close/>
                </a:path>
                <a:path w="2077720" h="2222500">
                  <a:moveTo>
                    <a:pt x="1265843" y="2133600"/>
                  </a:moveTo>
                  <a:lnTo>
                    <a:pt x="1235465" y="2133600"/>
                  </a:lnTo>
                  <a:lnTo>
                    <a:pt x="1236243" y="2120900"/>
                  </a:lnTo>
                  <a:lnTo>
                    <a:pt x="1265559" y="2120900"/>
                  </a:lnTo>
                  <a:lnTo>
                    <a:pt x="1265843" y="2133600"/>
                  </a:lnTo>
                  <a:close/>
                </a:path>
                <a:path w="2077720" h="2222500">
                  <a:moveTo>
                    <a:pt x="1280158" y="2133600"/>
                  </a:moveTo>
                  <a:lnTo>
                    <a:pt x="1269415" y="2133600"/>
                  </a:lnTo>
                  <a:lnTo>
                    <a:pt x="1270766" y="2120900"/>
                  </a:lnTo>
                  <a:lnTo>
                    <a:pt x="1276427" y="2120900"/>
                  </a:lnTo>
                  <a:lnTo>
                    <a:pt x="1280158" y="2133600"/>
                  </a:lnTo>
                  <a:close/>
                </a:path>
                <a:path w="2077720" h="2222500">
                  <a:moveTo>
                    <a:pt x="1288079" y="2133600"/>
                  </a:moveTo>
                  <a:lnTo>
                    <a:pt x="1280158" y="2133600"/>
                  </a:lnTo>
                  <a:lnTo>
                    <a:pt x="1284292" y="2120900"/>
                  </a:lnTo>
                  <a:lnTo>
                    <a:pt x="1286807" y="2120900"/>
                  </a:lnTo>
                  <a:lnTo>
                    <a:pt x="1288079" y="2133600"/>
                  </a:lnTo>
                  <a:close/>
                </a:path>
                <a:path w="2077720" h="2222500">
                  <a:moveTo>
                    <a:pt x="1301150" y="2133600"/>
                  </a:moveTo>
                  <a:lnTo>
                    <a:pt x="1299941" y="2120900"/>
                  </a:lnTo>
                  <a:lnTo>
                    <a:pt x="1301116" y="2120900"/>
                  </a:lnTo>
                  <a:lnTo>
                    <a:pt x="1301150" y="2133600"/>
                  </a:lnTo>
                  <a:close/>
                </a:path>
                <a:path w="2077720" h="2222500">
                  <a:moveTo>
                    <a:pt x="1338564" y="2133600"/>
                  </a:moveTo>
                  <a:lnTo>
                    <a:pt x="1301258" y="2133600"/>
                  </a:lnTo>
                  <a:lnTo>
                    <a:pt x="1302274" y="2120900"/>
                  </a:lnTo>
                  <a:lnTo>
                    <a:pt x="1338865" y="2120900"/>
                  </a:lnTo>
                  <a:lnTo>
                    <a:pt x="1338564" y="2133600"/>
                  </a:lnTo>
                  <a:close/>
                </a:path>
                <a:path w="2077720" h="2222500">
                  <a:moveTo>
                    <a:pt x="1342414" y="2133600"/>
                  </a:moveTo>
                  <a:lnTo>
                    <a:pt x="1338564" y="2133600"/>
                  </a:lnTo>
                  <a:lnTo>
                    <a:pt x="1340909" y="2120900"/>
                  </a:lnTo>
                  <a:lnTo>
                    <a:pt x="1342414" y="2133600"/>
                  </a:lnTo>
                  <a:close/>
                </a:path>
                <a:path w="2077720" h="2222500">
                  <a:moveTo>
                    <a:pt x="1372389" y="2133600"/>
                  </a:moveTo>
                  <a:lnTo>
                    <a:pt x="1346996" y="2133600"/>
                  </a:lnTo>
                  <a:lnTo>
                    <a:pt x="1347076" y="2120900"/>
                  </a:lnTo>
                  <a:lnTo>
                    <a:pt x="1375540" y="2120900"/>
                  </a:lnTo>
                  <a:lnTo>
                    <a:pt x="1372389" y="2133600"/>
                  </a:lnTo>
                  <a:close/>
                </a:path>
                <a:path w="2077720" h="2222500">
                  <a:moveTo>
                    <a:pt x="1387232" y="2133600"/>
                  </a:moveTo>
                  <a:lnTo>
                    <a:pt x="1375762" y="2133600"/>
                  </a:lnTo>
                  <a:lnTo>
                    <a:pt x="1375540" y="2120900"/>
                  </a:lnTo>
                  <a:lnTo>
                    <a:pt x="1386721" y="2120900"/>
                  </a:lnTo>
                  <a:lnTo>
                    <a:pt x="1387232" y="2133600"/>
                  </a:lnTo>
                  <a:close/>
                </a:path>
                <a:path w="2077720" h="2222500">
                  <a:moveTo>
                    <a:pt x="1421602" y="2133600"/>
                  </a:moveTo>
                  <a:lnTo>
                    <a:pt x="1393200" y="2133600"/>
                  </a:lnTo>
                  <a:lnTo>
                    <a:pt x="1394687" y="2120900"/>
                  </a:lnTo>
                  <a:lnTo>
                    <a:pt x="1421176" y="2120900"/>
                  </a:lnTo>
                  <a:lnTo>
                    <a:pt x="1421602" y="2133600"/>
                  </a:lnTo>
                  <a:close/>
                </a:path>
                <a:path w="2077720" h="2222500">
                  <a:moveTo>
                    <a:pt x="1446331" y="2133600"/>
                  </a:moveTo>
                  <a:lnTo>
                    <a:pt x="1426298" y="2133600"/>
                  </a:lnTo>
                  <a:lnTo>
                    <a:pt x="1424100" y="2120900"/>
                  </a:lnTo>
                  <a:lnTo>
                    <a:pt x="1449158" y="2120900"/>
                  </a:lnTo>
                  <a:lnTo>
                    <a:pt x="1446331" y="2133600"/>
                  </a:lnTo>
                  <a:close/>
                </a:path>
                <a:path w="2077720" h="2222500">
                  <a:moveTo>
                    <a:pt x="1456563" y="2133600"/>
                  </a:moveTo>
                  <a:lnTo>
                    <a:pt x="1452861" y="2133600"/>
                  </a:lnTo>
                  <a:lnTo>
                    <a:pt x="1456568" y="2129806"/>
                  </a:lnTo>
                  <a:lnTo>
                    <a:pt x="1456563" y="2133600"/>
                  </a:lnTo>
                  <a:close/>
                </a:path>
                <a:path w="2077720" h="2222500">
                  <a:moveTo>
                    <a:pt x="790100" y="2146300"/>
                  </a:moveTo>
                  <a:lnTo>
                    <a:pt x="703325" y="2146300"/>
                  </a:lnTo>
                  <a:lnTo>
                    <a:pt x="704955" y="2133600"/>
                  </a:lnTo>
                  <a:lnTo>
                    <a:pt x="791139" y="2133600"/>
                  </a:lnTo>
                  <a:lnTo>
                    <a:pt x="790100" y="2146300"/>
                  </a:lnTo>
                  <a:close/>
                </a:path>
                <a:path w="2077720" h="2222500">
                  <a:moveTo>
                    <a:pt x="802370" y="2146300"/>
                  </a:moveTo>
                  <a:lnTo>
                    <a:pt x="794943" y="2146300"/>
                  </a:lnTo>
                  <a:lnTo>
                    <a:pt x="792314" y="2133600"/>
                  </a:lnTo>
                  <a:lnTo>
                    <a:pt x="800150" y="2133600"/>
                  </a:lnTo>
                  <a:lnTo>
                    <a:pt x="802370" y="2146300"/>
                  </a:lnTo>
                  <a:close/>
                </a:path>
                <a:path w="2077720" h="2222500">
                  <a:moveTo>
                    <a:pt x="824419" y="2146300"/>
                  </a:moveTo>
                  <a:lnTo>
                    <a:pt x="802535" y="2146300"/>
                  </a:lnTo>
                  <a:lnTo>
                    <a:pt x="805828" y="2133600"/>
                  </a:lnTo>
                  <a:lnTo>
                    <a:pt x="824039" y="2133600"/>
                  </a:lnTo>
                  <a:lnTo>
                    <a:pt x="824419" y="2146300"/>
                  </a:lnTo>
                  <a:close/>
                </a:path>
                <a:path w="2077720" h="2222500">
                  <a:moveTo>
                    <a:pt x="847365" y="2146300"/>
                  </a:moveTo>
                  <a:lnTo>
                    <a:pt x="829677" y="2146300"/>
                  </a:lnTo>
                  <a:lnTo>
                    <a:pt x="828956" y="2133600"/>
                  </a:lnTo>
                  <a:lnTo>
                    <a:pt x="845059" y="2133600"/>
                  </a:lnTo>
                  <a:lnTo>
                    <a:pt x="847365" y="2146300"/>
                  </a:lnTo>
                  <a:close/>
                </a:path>
                <a:path w="2077720" h="2222500">
                  <a:moveTo>
                    <a:pt x="881905" y="2146300"/>
                  </a:moveTo>
                  <a:lnTo>
                    <a:pt x="850175" y="2146300"/>
                  </a:lnTo>
                  <a:lnTo>
                    <a:pt x="852827" y="2133600"/>
                  </a:lnTo>
                  <a:lnTo>
                    <a:pt x="878436" y="2133600"/>
                  </a:lnTo>
                  <a:lnTo>
                    <a:pt x="881905" y="2146300"/>
                  </a:lnTo>
                  <a:close/>
                </a:path>
                <a:path w="2077720" h="2222500">
                  <a:moveTo>
                    <a:pt x="987401" y="2146300"/>
                  </a:moveTo>
                  <a:lnTo>
                    <a:pt x="904152" y="2146300"/>
                  </a:lnTo>
                  <a:lnTo>
                    <a:pt x="901768" y="2133600"/>
                  </a:lnTo>
                  <a:lnTo>
                    <a:pt x="988451" y="2133600"/>
                  </a:lnTo>
                  <a:lnTo>
                    <a:pt x="987401" y="2146300"/>
                  </a:lnTo>
                  <a:close/>
                </a:path>
                <a:path w="2077720" h="2222500">
                  <a:moveTo>
                    <a:pt x="1056266" y="2146300"/>
                  </a:moveTo>
                  <a:lnTo>
                    <a:pt x="991852" y="2146300"/>
                  </a:lnTo>
                  <a:lnTo>
                    <a:pt x="990217" y="2133600"/>
                  </a:lnTo>
                  <a:lnTo>
                    <a:pt x="1056487" y="2133600"/>
                  </a:lnTo>
                  <a:lnTo>
                    <a:pt x="1056266" y="2146300"/>
                  </a:lnTo>
                  <a:close/>
                </a:path>
                <a:path w="2077720" h="2222500">
                  <a:moveTo>
                    <a:pt x="1108687" y="2146300"/>
                  </a:moveTo>
                  <a:lnTo>
                    <a:pt x="1065913" y="2146300"/>
                  </a:lnTo>
                  <a:lnTo>
                    <a:pt x="1064692" y="2133600"/>
                  </a:lnTo>
                  <a:lnTo>
                    <a:pt x="1110726" y="2133600"/>
                  </a:lnTo>
                  <a:lnTo>
                    <a:pt x="1108687" y="2146300"/>
                  </a:lnTo>
                  <a:close/>
                </a:path>
                <a:path w="2077720" h="2222500">
                  <a:moveTo>
                    <a:pt x="1128487" y="2146300"/>
                  </a:moveTo>
                  <a:lnTo>
                    <a:pt x="1129651" y="2133600"/>
                  </a:lnTo>
                  <a:lnTo>
                    <a:pt x="1132161" y="2133600"/>
                  </a:lnTo>
                  <a:lnTo>
                    <a:pt x="1128487" y="2146300"/>
                  </a:lnTo>
                  <a:close/>
                </a:path>
                <a:path w="2077720" h="2222500">
                  <a:moveTo>
                    <a:pt x="1144028" y="2146300"/>
                  </a:moveTo>
                  <a:lnTo>
                    <a:pt x="1137016" y="2146300"/>
                  </a:lnTo>
                  <a:lnTo>
                    <a:pt x="1137629" y="2133600"/>
                  </a:lnTo>
                  <a:lnTo>
                    <a:pt x="1144409" y="2133600"/>
                  </a:lnTo>
                  <a:lnTo>
                    <a:pt x="1144028" y="2146300"/>
                  </a:lnTo>
                  <a:close/>
                </a:path>
                <a:path w="2077720" h="2222500">
                  <a:moveTo>
                    <a:pt x="1147388" y="2145246"/>
                  </a:moveTo>
                  <a:lnTo>
                    <a:pt x="1145987" y="2133600"/>
                  </a:lnTo>
                  <a:lnTo>
                    <a:pt x="1148497" y="2133600"/>
                  </a:lnTo>
                  <a:lnTo>
                    <a:pt x="1147388" y="2145246"/>
                  </a:lnTo>
                  <a:close/>
                </a:path>
                <a:path w="2077720" h="2222500">
                  <a:moveTo>
                    <a:pt x="1160728" y="2146300"/>
                  </a:moveTo>
                  <a:lnTo>
                    <a:pt x="1151632" y="2146300"/>
                  </a:lnTo>
                  <a:lnTo>
                    <a:pt x="1150269" y="2133600"/>
                  </a:lnTo>
                  <a:lnTo>
                    <a:pt x="1160694" y="2133600"/>
                  </a:lnTo>
                  <a:lnTo>
                    <a:pt x="1160728" y="2146300"/>
                  </a:lnTo>
                  <a:close/>
                </a:path>
                <a:path w="2077720" h="2222500">
                  <a:moveTo>
                    <a:pt x="1170830" y="2146300"/>
                  </a:moveTo>
                  <a:lnTo>
                    <a:pt x="1165106" y="2146300"/>
                  </a:lnTo>
                  <a:lnTo>
                    <a:pt x="1165106" y="2133600"/>
                  </a:lnTo>
                  <a:lnTo>
                    <a:pt x="1169251" y="2133600"/>
                  </a:lnTo>
                  <a:lnTo>
                    <a:pt x="1170830" y="2146300"/>
                  </a:lnTo>
                  <a:close/>
                </a:path>
                <a:path w="2077720" h="2222500">
                  <a:moveTo>
                    <a:pt x="1232648" y="2146300"/>
                  </a:moveTo>
                  <a:lnTo>
                    <a:pt x="1180545" y="2146300"/>
                  </a:lnTo>
                  <a:lnTo>
                    <a:pt x="1181913" y="2133600"/>
                  </a:lnTo>
                  <a:lnTo>
                    <a:pt x="1233085" y="2133600"/>
                  </a:lnTo>
                  <a:lnTo>
                    <a:pt x="1232648" y="2146300"/>
                  </a:lnTo>
                  <a:close/>
                </a:path>
                <a:path w="2077720" h="2222500">
                  <a:moveTo>
                    <a:pt x="1265593" y="2146300"/>
                  </a:moveTo>
                  <a:lnTo>
                    <a:pt x="1237901" y="2146300"/>
                  </a:lnTo>
                  <a:lnTo>
                    <a:pt x="1237378" y="2133600"/>
                  </a:lnTo>
                  <a:lnTo>
                    <a:pt x="1263424" y="2133600"/>
                  </a:lnTo>
                  <a:lnTo>
                    <a:pt x="1265593" y="2146300"/>
                  </a:lnTo>
                  <a:close/>
                </a:path>
                <a:path w="2077720" h="2222500">
                  <a:moveTo>
                    <a:pt x="1306755" y="2146300"/>
                  </a:moveTo>
                  <a:lnTo>
                    <a:pt x="1265599" y="2146300"/>
                  </a:lnTo>
                  <a:lnTo>
                    <a:pt x="1267637" y="2133600"/>
                  </a:lnTo>
                  <a:lnTo>
                    <a:pt x="1304427" y="2133600"/>
                  </a:lnTo>
                  <a:lnTo>
                    <a:pt x="1306755" y="2146300"/>
                  </a:lnTo>
                  <a:close/>
                </a:path>
                <a:path w="2077720" h="2222500">
                  <a:moveTo>
                    <a:pt x="1343419" y="2146300"/>
                  </a:moveTo>
                  <a:lnTo>
                    <a:pt x="1308464" y="2146300"/>
                  </a:lnTo>
                  <a:lnTo>
                    <a:pt x="1309117" y="2133600"/>
                  </a:lnTo>
                  <a:lnTo>
                    <a:pt x="1343169" y="2133600"/>
                  </a:lnTo>
                  <a:lnTo>
                    <a:pt x="1343419" y="2146300"/>
                  </a:lnTo>
                  <a:close/>
                </a:path>
                <a:path w="2077720" h="2222500">
                  <a:moveTo>
                    <a:pt x="1355309" y="2146300"/>
                  </a:moveTo>
                  <a:lnTo>
                    <a:pt x="1343419" y="2146300"/>
                  </a:lnTo>
                  <a:lnTo>
                    <a:pt x="1344679" y="2133600"/>
                  </a:lnTo>
                  <a:lnTo>
                    <a:pt x="1354366" y="2133600"/>
                  </a:lnTo>
                  <a:lnTo>
                    <a:pt x="1355309" y="2146300"/>
                  </a:lnTo>
                  <a:close/>
                </a:path>
                <a:path w="2077720" h="2222500">
                  <a:moveTo>
                    <a:pt x="1393296" y="2146300"/>
                  </a:moveTo>
                  <a:lnTo>
                    <a:pt x="1360243" y="2146300"/>
                  </a:lnTo>
                  <a:lnTo>
                    <a:pt x="1360453" y="2133600"/>
                  </a:lnTo>
                  <a:lnTo>
                    <a:pt x="1393694" y="2133600"/>
                  </a:lnTo>
                  <a:lnTo>
                    <a:pt x="1393296" y="2146300"/>
                  </a:lnTo>
                  <a:close/>
                </a:path>
                <a:path w="2077720" h="2222500">
                  <a:moveTo>
                    <a:pt x="1421670" y="2159000"/>
                  </a:moveTo>
                  <a:lnTo>
                    <a:pt x="1384932" y="2159000"/>
                  </a:lnTo>
                  <a:lnTo>
                    <a:pt x="1383058" y="2146300"/>
                  </a:lnTo>
                  <a:lnTo>
                    <a:pt x="1399060" y="2146300"/>
                  </a:lnTo>
                  <a:lnTo>
                    <a:pt x="1399292" y="2133600"/>
                  </a:lnTo>
                  <a:lnTo>
                    <a:pt x="1440459" y="2133600"/>
                  </a:lnTo>
                  <a:lnTo>
                    <a:pt x="1440169" y="2142146"/>
                  </a:lnTo>
                  <a:lnTo>
                    <a:pt x="1435698" y="2146300"/>
                  </a:lnTo>
                  <a:lnTo>
                    <a:pt x="1421670" y="2159000"/>
                  </a:lnTo>
                  <a:close/>
                </a:path>
                <a:path w="2077720" h="2222500">
                  <a:moveTo>
                    <a:pt x="1444122" y="2138474"/>
                  </a:moveTo>
                  <a:lnTo>
                    <a:pt x="1444122" y="2133600"/>
                  </a:lnTo>
                  <a:lnTo>
                    <a:pt x="1449369" y="2133600"/>
                  </a:lnTo>
                  <a:lnTo>
                    <a:pt x="1444122" y="2138474"/>
                  </a:lnTo>
                  <a:close/>
                </a:path>
                <a:path w="2077720" h="2222500">
                  <a:moveTo>
                    <a:pt x="1444122" y="2146300"/>
                  </a:moveTo>
                  <a:lnTo>
                    <a:pt x="1440028" y="2146300"/>
                  </a:lnTo>
                  <a:lnTo>
                    <a:pt x="1440169" y="2142146"/>
                  </a:lnTo>
                  <a:lnTo>
                    <a:pt x="1444122" y="2138474"/>
                  </a:lnTo>
                  <a:lnTo>
                    <a:pt x="1444122" y="2146300"/>
                  </a:lnTo>
                  <a:close/>
                </a:path>
                <a:path w="2077720" h="2222500">
                  <a:moveTo>
                    <a:pt x="1147515" y="2146300"/>
                  </a:moveTo>
                  <a:lnTo>
                    <a:pt x="1147288" y="2146300"/>
                  </a:lnTo>
                  <a:lnTo>
                    <a:pt x="1147388" y="2145246"/>
                  </a:lnTo>
                  <a:lnTo>
                    <a:pt x="1147515" y="2146300"/>
                  </a:lnTo>
                  <a:close/>
                </a:path>
                <a:path w="2077720" h="2222500">
                  <a:moveTo>
                    <a:pt x="722336" y="2159000"/>
                  </a:moveTo>
                  <a:lnTo>
                    <a:pt x="684235" y="2159000"/>
                  </a:lnTo>
                  <a:lnTo>
                    <a:pt x="686842" y="2146300"/>
                  </a:lnTo>
                  <a:lnTo>
                    <a:pt x="724863" y="2146300"/>
                  </a:lnTo>
                  <a:lnTo>
                    <a:pt x="722336" y="2159000"/>
                  </a:lnTo>
                  <a:close/>
                </a:path>
                <a:path w="2077720" h="2222500">
                  <a:moveTo>
                    <a:pt x="789418" y="2159000"/>
                  </a:moveTo>
                  <a:lnTo>
                    <a:pt x="739382" y="2159000"/>
                  </a:lnTo>
                  <a:lnTo>
                    <a:pt x="739144" y="2146300"/>
                  </a:lnTo>
                  <a:lnTo>
                    <a:pt x="787704" y="2146300"/>
                  </a:lnTo>
                  <a:lnTo>
                    <a:pt x="789418" y="2159000"/>
                  </a:lnTo>
                  <a:close/>
                </a:path>
                <a:path w="2077720" h="2222500">
                  <a:moveTo>
                    <a:pt x="811166" y="2159000"/>
                  </a:moveTo>
                  <a:lnTo>
                    <a:pt x="789418" y="2159000"/>
                  </a:lnTo>
                  <a:lnTo>
                    <a:pt x="791173" y="2146300"/>
                  </a:lnTo>
                  <a:lnTo>
                    <a:pt x="810462" y="2146300"/>
                  </a:lnTo>
                  <a:lnTo>
                    <a:pt x="811166" y="2159000"/>
                  </a:lnTo>
                  <a:close/>
                </a:path>
                <a:path w="2077720" h="2222500">
                  <a:moveTo>
                    <a:pt x="845337" y="2159000"/>
                  </a:moveTo>
                  <a:lnTo>
                    <a:pt x="822954" y="2159000"/>
                  </a:lnTo>
                  <a:lnTo>
                    <a:pt x="821251" y="2146300"/>
                  </a:lnTo>
                  <a:lnTo>
                    <a:pt x="844469" y="2146300"/>
                  </a:lnTo>
                  <a:lnTo>
                    <a:pt x="845337" y="2159000"/>
                  </a:lnTo>
                  <a:close/>
                </a:path>
                <a:path w="2077720" h="2222500">
                  <a:moveTo>
                    <a:pt x="856450" y="2159000"/>
                  </a:moveTo>
                  <a:lnTo>
                    <a:pt x="853662" y="2159000"/>
                  </a:lnTo>
                  <a:lnTo>
                    <a:pt x="849534" y="2146300"/>
                  </a:lnTo>
                  <a:lnTo>
                    <a:pt x="856631" y="2146300"/>
                  </a:lnTo>
                  <a:lnTo>
                    <a:pt x="856450" y="2159000"/>
                  </a:lnTo>
                  <a:close/>
                </a:path>
                <a:path w="2077720" h="2222500">
                  <a:moveTo>
                    <a:pt x="862156" y="2159000"/>
                  </a:moveTo>
                  <a:lnTo>
                    <a:pt x="856807" y="2159000"/>
                  </a:lnTo>
                  <a:lnTo>
                    <a:pt x="856807" y="2146300"/>
                  </a:lnTo>
                  <a:lnTo>
                    <a:pt x="861782" y="2146300"/>
                  </a:lnTo>
                  <a:lnTo>
                    <a:pt x="862156" y="2159000"/>
                  </a:lnTo>
                  <a:close/>
                </a:path>
                <a:path w="2077720" h="2222500">
                  <a:moveTo>
                    <a:pt x="878192" y="2159000"/>
                  </a:moveTo>
                  <a:lnTo>
                    <a:pt x="868363" y="2159000"/>
                  </a:lnTo>
                  <a:lnTo>
                    <a:pt x="869311" y="2146300"/>
                  </a:lnTo>
                  <a:lnTo>
                    <a:pt x="890246" y="2146300"/>
                  </a:lnTo>
                  <a:lnTo>
                    <a:pt x="878192" y="2159000"/>
                  </a:lnTo>
                  <a:close/>
                </a:path>
                <a:path w="2077720" h="2222500">
                  <a:moveTo>
                    <a:pt x="915497" y="2159000"/>
                  </a:moveTo>
                  <a:lnTo>
                    <a:pt x="891439" y="2159000"/>
                  </a:lnTo>
                  <a:lnTo>
                    <a:pt x="890246" y="2146300"/>
                  </a:lnTo>
                  <a:lnTo>
                    <a:pt x="915651" y="2146300"/>
                  </a:lnTo>
                  <a:lnTo>
                    <a:pt x="915497" y="2159000"/>
                  </a:lnTo>
                  <a:close/>
                </a:path>
                <a:path w="2077720" h="2222500">
                  <a:moveTo>
                    <a:pt x="934758" y="2159000"/>
                  </a:moveTo>
                  <a:lnTo>
                    <a:pt x="921715" y="2159000"/>
                  </a:lnTo>
                  <a:lnTo>
                    <a:pt x="922033" y="2146300"/>
                  </a:lnTo>
                  <a:lnTo>
                    <a:pt x="935678" y="2146300"/>
                  </a:lnTo>
                  <a:lnTo>
                    <a:pt x="934758" y="2159000"/>
                  </a:lnTo>
                  <a:close/>
                </a:path>
                <a:path w="2077720" h="2222500">
                  <a:moveTo>
                    <a:pt x="950163" y="2159000"/>
                  </a:moveTo>
                  <a:lnTo>
                    <a:pt x="941441" y="2159000"/>
                  </a:lnTo>
                  <a:lnTo>
                    <a:pt x="940800" y="2146300"/>
                  </a:lnTo>
                  <a:lnTo>
                    <a:pt x="949771" y="2146300"/>
                  </a:lnTo>
                  <a:lnTo>
                    <a:pt x="950163" y="2159000"/>
                  </a:lnTo>
                  <a:close/>
                </a:path>
                <a:path w="2077720" h="2222500">
                  <a:moveTo>
                    <a:pt x="976487" y="2159000"/>
                  </a:moveTo>
                  <a:lnTo>
                    <a:pt x="957965" y="2159000"/>
                  </a:lnTo>
                  <a:lnTo>
                    <a:pt x="956017" y="2146300"/>
                  </a:lnTo>
                  <a:lnTo>
                    <a:pt x="976129" y="2146300"/>
                  </a:lnTo>
                  <a:lnTo>
                    <a:pt x="976487" y="2159000"/>
                  </a:lnTo>
                  <a:close/>
                </a:path>
                <a:path w="2077720" h="2222500">
                  <a:moveTo>
                    <a:pt x="1005707" y="2159000"/>
                  </a:moveTo>
                  <a:lnTo>
                    <a:pt x="985175" y="2159000"/>
                  </a:lnTo>
                  <a:lnTo>
                    <a:pt x="984965" y="2146300"/>
                  </a:lnTo>
                  <a:lnTo>
                    <a:pt x="1009057" y="2146300"/>
                  </a:lnTo>
                  <a:lnTo>
                    <a:pt x="1005707" y="2159000"/>
                  </a:lnTo>
                  <a:close/>
                </a:path>
                <a:path w="2077720" h="2222500">
                  <a:moveTo>
                    <a:pt x="1059758" y="2159000"/>
                  </a:moveTo>
                  <a:lnTo>
                    <a:pt x="1012839" y="2159000"/>
                  </a:lnTo>
                  <a:lnTo>
                    <a:pt x="1011794" y="2146300"/>
                  </a:lnTo>
                  <a:lnTo>
                    <a:pt x="1060411" y="2146300"/>
                  </a:lnTo>
                  <a:lnTo>
                    <a:pt x="1059758" y="2159000"/>
                  </a:lnTo>
                  <a:close/>
                </a:path>
                <a:path w="2077720" h="2222500">
                  <a:moveTo>
                    <a:pt x="1074947" y="2159000"/>
                  </a:moveTo>
                  <a:lnTo>
                    <a:pt x="1064602" y="2159000"/>
                  </a:lnTo>
                  <a:lnTo>
                    <a:pt x="1064545" y="2146300"/>
                  </a:lnTo>
                  <a:lnTo>
                    <a:pt x="1075021" y="2146300"/>
                  </a:lnTo>
                  <a:lnTo>
                    <a:pt x="1074947" y="2159000"/>
                  </a:lnTo>
                  <a:close/>
                </a:path>
                <a:path w="2077720" h="2222500">
                  <a:moveTo>
                    <a:pt x="1095077" y="2159000"/>
                  </a:moveTo>
                  <a:lnTo>
                    <a:pt x="1083022" y="2159000"/>
                  </a:lnTo>
                  <a:lnTo>
                    <a:pt x="1080983" y="2146300"/>
                  </a:lnTo>
                  <a:lnTo>
                    <a:pt x="1094781" y="2146300"/>
                  </a:lnTo>
                  <a:lnTo>
                    <a:pt x="1095077" y="2159000"/>
                  </a:lnTo>
                  <a:close/>
                </a:path>
                <a:path w="2077720" h="2222500">
                  <a:moveTo>
                    <a:pt x="1112753" y="2159000"/>
                  </a:moveTo>
                  <a:lnTo>
                    <a:pt x="1101578" y="2159000"/>
                  </a:lnTo>
                  <a:lnTo>
                    <a:pt x="1103037" y="2146300"/>
                  </a:lnTo>
                  <a:lnTo>
                    <a:pt x="1111129" y="2146300"/>
                  </a:lnTo>
                  <a:lnTo>
                    <a:pt x="1112753" y="2159000"/>
                  </a:lnTo>
                  <a:close/>
                </a:path>
                <a:path w="2077720" h="2222500">
                  <a:moveTo>
                    <a:pt x="1124507" y="2159000"/>
                  </a:moveTo>
                  <a:lnTo>
                    <a:pt x="1121066" y="2159000"/>
                  </a:lnTo>
                  <a:lnTo>
                    <a:pt x="1120782" y="2146300"/>
                  </a:lnTo>
                  <a:lnTo>
                    <a:pt x="1125245" y="2146300"/>
                  </a:lnTo>
                  <a:lnTo>
                    <a:pt x="1124507" y="2159000"/>
                  </a:lnTo>
                  <a:close/>
                </a:path>
                <a:path w="2077720" h="2222500">
                  <a:moveTo>
                    <a:pt x="1164419" y="2159000"/>
                  </a:moveTo>
                  <a:lnTo>
                    <a:pt x="1132150" y="2159000"/>
                  </a:lnTo>
                  <a:lnTo>
                    <a:pt x="1135187" y="2146300"/>
                  </a:lnTo>
                  <a:lnTo>
                    <a:pt x="1168394" y="2146300"/>
                  </a:lnTo>
                  <a:lnTo>
                    <a:pt x="1164419" y="2159000"/>
                  </a:lnTo>
                  <a:close/>
                </a:path>
                <a:path w="2077720" h="2222500">
                  <a:moveTo>
                    <a:pt x="1193735" y="2159000"/>
                  </a:moveTo>
                  <a:lnTo>
                    <a:pt x="1179307" y="2159000"/>
                  </a:lnTo>
                  <a:lnTo>
                    <a:pt x="1178098" y="2146300"/>
                  </a:lnTo>
                  <a:lnTo>
                    <a:pt x="1193406" y="2146300"/>
                  </a:lnTo>
                  <a:lnTo>
                    <a:pt x="1193735" y="2159000"/>
                  </a:lnTo>
                  <a:close/>
                </a:path>
                <a:path w="2077720" h="2222500">
                  <a:moveTo>
                    <a:pt x="1215903" y="2159000"/>
                  </a:moveTo>
                  <a:lnTo>
                    <a:pt x="1208760" y="2159000"/>
                  </a:lnTo>
                  <a:lnTo>
                    <a:pt x="1208107" y="2146300"/>
                  </a:lnTo>
                  <a:lnTo>
                    <a:pt x="1216687" y="2146300"/>
                  </a:lnTo>
                  <a:lnTo>
                    <a:pt x="1215903" y="2159000"/>
                  </a:lnTo>
                  <a:close/>
                </a:path>
                <a:path w="2077720" h="2222500">
                  <a:moveTo>
                    <a:pt x="1259546" y="2159000"/>
                  </a:moveTo>
                  <a:lnTo>
                    <a:pt x="1222274" y="2159000"/>
                  </a:lnTo>
                  <a:lnTo>
                    <a:pt x="1221621" y="2146300"/>
                  </a:lnTo>
                  <a:lnTo>
                    <a:pt x="1257451" y="2146300"/>
                  </a:lnTo>
                  <a:lnTo>
                    <a:pt x="1259546" y="2159000"/>
                  </a:lnTo>
                  <a:close/>
                </a:path>
                <a:path w="2077720" h="2222500">
                  <a:moveTo>
                    <a:pt x="1272066" y="2159000"/>
                  </a:moveTo>
                  <a:lnTo>
                    <a:pt x="1259546" y="2159000"/>
                  </a:lnTo>
                  <a:lnTo>
                    <a:pt x="1259745" y="2146300"/>
                  </a:lnTo>
                  <a:lnTo>
                    <a:pt x="1273645" y="2146300"/>
                  </a:lnTo>
                  <a:lnTo>
                    <a:pt x="1272066" y="2159000"/>
                  </a:lnTo>
                  <a:close/>
                </a:path>
                <a:path w="2077720" h="2222500">
                  <a:moveTo>
                    <a:pt x="1280845" y="2159000"/>
                  </a:moveTo>
                  <a:lnTo>
                    <a:pt x="1275610" y="2159000"/>
                  </a:lnTo>
                  <a:lnTo>
                    <a:pt x="1274627" y="2146300"/>
                  </a:lnTo>
                  <a:lnTo>
                    <a:pt x="1282980" y="2146300"/>
                  </a:lnTo>
                  <a:lnTo>
                    <a:pt x="1280845" y="2159000"/>
                  </a:lnTo>
                  <a:close/>
                </a:path>
                <a:path w="2077720" h="2222500">
                  <a:moveTo>
                    <a:pt x="1351823" y="2159000"/>
                  </a:moveTo>
                  <a:lnTo>
                    <a:pt x="1293189" y="2159000"/>
                  </a:lnTo>
                  <a:lnTo>
                    <a:pt x="1290606" y="2146300"/>
                  </a:lnTo>
                  <a:lnTo>
                    <a:pt x="1351289" y="2146300"/>
                  </a:lnTo>
                  <a:lnTo>
                    <a:pt x="1351823" y="2159000"/>
                  </a:lnTo>
                  <a:close/>
                </a:path>
                <a:path w="2077720" h="2222500">
                  <a:moveTo>
                    <a:pt x="1368323" y="2159000"/>
                  </a:moveTo>
                  <a:lnTo>
                    <a:pt x="1360016" y="2159000"/>
                  </a:lnTo>
                  <a:lnTo>
                    <a:pt x="1360919" y="2146300"/>
                  </a:lnTo>
                  <a:lnTo>
                    <a:pt x="1372173" y="2146300"/>
                  </a:lnTo>
                  <a:lnTo>
                    <a:pt x="1368323" y="2159000"/>
                  </a:lnTo>
                  <a:close/>
                </a:path>
                <a:path w="2077720" h="2222500">
                  <a:moveTo>
                    <a:pt x="685876" y="2171700"/>
                  </a:moveTo>
                  <a:lnTo>
                    <a:pt x="681453" y="2171700"/>
                  </a:lnTo>
                  <a:lnTo>
                    <a:pt x="678847" y="2159000"/>
                  </a:lnTo>
                  <a:lnTo>
                    <a:pt x="684803" y="2159000"/>
                  </a:lnTo>
                  <a:lnTo>
                    <a:pt x="685876" y="2171700"/>
                  </a:lnTo>
                  <a:close/>
                </a:path>
                <a:path w="2077720" h="2222500">
                  <a:moveTo>
                    <a:pt x="774939" y="2171700"/>
                  </a:moveTo>
                  <a:lnTo>
                    <a:pt x="687500" y="2171700"/>
                  </a:lnTo>
                  <a:lnTo>
                    <a:pt x="688079" y="2159000"/>
                  </a:lnTo>
                  <a:lnTo>
                    <a:pt x="776245" y="2159000"/>
                  </a:lnTo>
                  <a:lnTo>
                    <a:pt x="774939" y="2171700"/>
                  </a:lnTo>
                  <a:close/>
                </a:path>
                <a:path w="2077720" h="2222500">
                  <a:moveTo>
                    <a:pt x="779856" y="2171700"/>
                  </a:moveTo>
                  <a:lnTo>
                    <a:pt x="776864" y="2159000"/>
                  </a:lnTo>
                  <a:lnTo>
                    <a:pt x="780850" y="2159000"/>
                  </a:lnTo>
                  <a:lnTo>
                    <a:pt x="779856" y="2171700"/>
                  </a:lnTo>
                  <a:close/>
                </a:path>
                <a:path w="2077720" h="2222500">
                  <a:moveTo>
                    <a:pt x="793819" y="2171700"/>
                  </a:moveTo>
                  <a:lnTo>
                    <a:pt x="781117" y="2171700"/>
                  </a:lnTo>
                  <a:lnTo>
                    <a:pt x="782292" y="2159000"/>
                  </a:lnTo>
                  <a:lnTo>
                    <a:pt x="793740" y="2159000"/>
                  </a:lnTo>
                  <a:lnTo>
                    <a:pt x="793819" y="2171700"/>
                  </a:lnTo>
                  <a:close/>
                </a:path>
                <a:path w="2077720" h="2222500">
                  <a:moveTo>
                    <a:pt x="857307" y="2171700"/>
                  </a:moveTo>
                  <a:lnTo>
                    <a:pt x="807504" y="2171700"/>
                  </a:lnTo>
                  <a:lnTo>
                    <a:pt x="803830" y="2159000"/>
                  </a:lnTo>
                  <a:lnTo>
                    <a:pt x="858074" y="2159000"/>
                  </a:lnTo>
                  <a:lnTo>
                    <a:pt x="857307" y="2171700"/>
                  </a:lnTo>
                  <a:close/>
                </a:path>
                <a:path w="2077720" h="2222500">
                  <a:moveTo>
                    <a:pt x="932839" y="2171700"/>
                  </a:moveTo>
                  <a:lnTo>
                    <a:pt x="863093" y="2171700"/>
                  </a:lnTo>
                  <a:lnTo>
                    <a:pt x="862202" y="2159000"/>
                  </a:lnTo>
                  <a:lnTo>
                    <a:pt x="931425" y="2159000"/>
                  </a:lnTo>
                  <a:lnTo>
                    <a:pt x="932839" y="2171700"/>
                  </a:lnTo>
                  <a:close/>
                </a:path>
                <a:path w="2077720" h="2222500">
                  <a:moveTo>
                    <a:pt x="1024741" y="2171700"/>
                  </a:moveTo>
                  <a:lnTo>
                    <a:pt x="932839" y="2171700"/>
                  </a:lnTo>
                  <a:lnTo>
                    <a:pt x="933849" y="2159000"/>
                  </a:lnTo>
                  <a:lnTo>
                    <a:pt x="1025530" y="2159000"/>
                  </a:lnTo>
                  <a:lnTo>
                    <a:pt x="1024741" y="2171700"/>
                  </a:lnTo>
                  <a:close/>
                </a:path>
                <a:path w="2077720" h="2222500">
                  <a:moveTo>
                    <a:pt x="1030277" y="2171700"/>
                  </a:moveTo>
                  <a:lnTo>
                    <a:pt x="1024746" y="2171700"/>
                  </a:lnTo>
                  <a:lnTo>
                    <a:pt x="1025570" y="2159000"/>
                  </a:lnTo>
                  <a:lnTo>
                    <a:pt x="1028886" y="2159000"/>
                  </a:lnTo>
                  <a:lnTo>
                    <a:pt x="1030259" y="2171334"/>
                  </a:lnTo>
                  <a:lnTo>
                    <a:pt x="1030277" y="2171700"/>
                  </a:lnTo>
                  <a:close/>
                </a:path>
                <a:path w="2077720" h="2222500">
                  <a:moveTo>
                    <a:pt x="1042644" y="2171700"/>
                  </a:moveTo>
                  <a:lnTo>
                    <a:pt x="1030300" y="2171700"/>
                  </a:lnTo>
                  <a:lnTo>
                    <a:pt x="1030199" y="2170112"/>
                  </a:lnTo>
                  <a:lnTo>
                    <a:pt x="1029652" y="2159000"/>
                  </a:lnTo>
                  <a:lnTo>
                    <a:pt x="1043399" y="2159000"/>
                  </a:lnTo>
                  <a:lnTo>
                    <a:pt x="1042644" y="2171700"/>
                  </a:lnTo>
                  <a:close/>
                </a:path>
                <a:path w="2077720" h="2222500">
                  <a:moveTo>
                    <a:pt x="1088978" y="2171700"/>
                  </a:moveTo>
                  <a:lnTo>
                    <a:pt x="1045869" y="2171700"/>
                  </a:lnTo>
                  <a:lnTo>
                    <a:pt x="1044773" y="2159000"/>
                  </a:lnTo>
                  <a:lnTo>
                    <a:pt x="1088416" y="2159000"/>
                  </a:lnTo>
                  <a:lnTo>
                    <a:pt x="1088978" y="2171700"/>
                  </a:lnTo>
                  <a:close/>
                </a:path>
                <a:path w="2077720" h="2222500">
                  <a:moveTo>
                    <a:pt x="1103458" y="2171700"/>
                  </a:moveTo>
                  <a:lnTo>
                    <a:pt x="1096144" y="2171700"/>
                  </a:lnTo>
                  <a:lnTo>
                    <a:pt x="1095900" y="2159000"/>
                  </a:lnTo>
                  <a:lnTo>
                    <a:pt x="1102464" y="2159000"/>
                  </a:lnTo>
                  <a:lnTo>
                    <a:pt x="1103458" y="2171700"/>
                  </a:lnTo>
                  <a:close/>
                </a:path>
                <a:path w="2077720" h="2222500">
                  <a:moveTo>
                    <a:pt x="1165242" y="2171700"/>
                  </a:moveTo>
                  <a:lnTo>
                    <a:pt x="1103458" y="2171700"/>
                  </a:lnTo>
                  <a:lnTo>
                    <a:pt x="1105905" y="2159000"/>
                  </a:lnTo>
                  <a:lnTo>
                    <a:pt x="1169876" y="2159000"/>
                  </a:lnTo>
                  <a:lnTo>
                    <a:pt x="1165242" y="2171700"/>
                  </a:lnTo>
                  <a:close/>
                </a:path>
                <a:path w="2077720" h="2222500">
                  <a:moveTo>
                    <a:pt x="1221502" y="2171700"/>
                  </a:moveTo>
                  <a:lnTo>
                    <a:pt x="1176627" y="2171700"/>
                  </a:lnTo>
                  <a:lnTo>
                    <a:pt x="1179142" y="2159000"/>
                  </a:lnTo>
                  <a:lnTo>
                    <a:pt x="1221298" y="2159000"/>
                  </a:lnTo>
                  <a:lnTo>
                    <a:pt x="1221502" y="2171700"/>
                  </a:lnTo>
                  <a:close/>
                </a:path>
                <a:path w="2077720" h="2222500">
                  <a:moveTo>
                    <a:pt x="1268319" y="2171700"/>
                  </a:moveTo>
                  <a:lnTo>
                    <a:pt x="1228764" y="2171700"/>
                  </a:lnTo>
                  <a:lnTo>
                    <a:pt x="1230632" y="2159000"/>
                  </a:lnTo>
                  <a:lnTo>
                    <a:pt x="1269443" y="2159000"/>
                  </a:lnTo>
                  <a:lnTo>
                    <a:pt x="1268319" y="2171700"/>
                  </a:lnTo>
                  <a:close/>
                </a:path>
                <a:path w="2077720" h="2222500">
                  <a:moveTo>
                    <a:pt x="1276921" y="2171700"/>
                  </a:moveTo>
                  <a:lnTo>
                    <a:pt x="1270232" y="2171700"/>
                  </a:lnTo>
                  <a:lnTo>
                    <a:pt x="1271141" y="2159000"/>
                  </a:lnTo>
                  <a:lnTo>
                    <a:pt x="1275950" y="2159000"/>
                  </a:lnTo>
                  <a:lnTo>
                    <a:pt x="1276921" y="2171700"/>
                  </a:lnTo>
                  <a:close/>
                </a:path>
                <a:path w="2077720" h="2222500">
                  <a:moveTo>
                    <a:pt x="1374303" y="2171700"/>
                  </a:moveTo>
                  <a:lnTo>
                    <a:pt x="1295015" y="2171700"/>
                  </a:lnTo>
                  <a:lnTo>
                    <a:pt x="1300367" y="2159000"/>
                  </a:lnTo>
                  <a:lnTo>
                    <a:pt x="1371975" y="2159000"/>
                  </a:lnTo>
                  <a:lnTo>
                    <a:pt x="1374303" y="2171700"/>
                  </a:lnTo>
                  <a:close/>
                </a:path>
                <a:path w="2077720" h="2222500">
                  <a:moveTo>
                    <a:pt x="1415492" y="2171700"/>
                  </a:moveTo>
                  <a:lnTo>
                    <a:pt x="1382763" y="2171700"/>
                  </a:lnTo>
                  <a:lnTo>
                    <a:pt x="1383138" y="2159000"/>
                  </a:lnTo>
                  <a:lnTo>
                    <a:pt x="1415095" y="2159000"/>
                  </a:lnTo>
                  <a:lnTo>
                    <a:pt x="1415492" y="2171700"/>
                  </a:lnTo>
                  <a:close/>
                </a:path>
                <a:path w="2077720" h="2222500">
                  <a:moveTo>
                    <a:pt x="1417877" y="2171700"/>
                  </a:moveTo>
                  <a:lnTo>
                    <a:pt x="1416997" y="2171700"/>
                  </a:lnTo>
                  <a:lnTo>
                    <a:pt x="1416168" y="2159000"/>
                  </a:lnTo>
                  <a:lnTo>
                    <a:pt x="1418797" y="2159000"/>
                  </a:lnTo>
                  <a:lnTo>
                    <a:pt x="1417877" y="2171700"/>
                  </a:lnTo>
                  <a:close/>
                </a:path>
                <a:path w="2077720" h="2222500">
                  <a:moveTo>
                    <a:pt x="751210" y="2184400"/>
                  </a:moveTo>
                  <a:lnTo>
                    <a:pt x="687585" y="2184400"/>
                  </a:lnTo>
                  <a:lnTo>
                    <a:pt x="682237" y="2171700"/>
                  </a:lnTo>
                  <a:lnTo>
                    <a:pt x="751181" y="2171700"/>
                  </a:lnTo>
                  <a:lnTo>
                    <a:pt x="751210" y="2184400"/>
                  </a:lnTo>
                  <a:close/>
                </a:path>
                <a:path w="2077720" h="2222500">
                  <a:moveTo>
                    <a:pt x="792723" y="2184400"/>
                  </a:moveTo>
                  <a:lnTo>
                    <a:pt x="759443" y="2184400"/>
                  </a:lnTo>
                  <a:lnTo>
                    <a:pt x="759216" y="2171700"/>
                  </a:lnTo>
                  <a:lnTo>
                    <a:pt x="792047" y="2171700"/>
                  </a:lnTo>
                  <a:lnTo>
                    <a:pt x="792723" y="2184400"/>
                  </a:lnTo>
                  <a:close/>
                </a:path>
                <a:path w="2077720" h="2222500">
                  <a:moveTo>
                    <a:pt x="823556" y="2184400"/>
                  </a:moveTo>
                  <a:lnTo>
                    <a:pt x="793456" y="2184400"/>
                  </a:lnTo>
                  <a:lnTo>
                    <a:pt x="794114" y="2171700"/>
                  </a:lnTo>
                  <a:lnTo>
                    <a:pt x="823857" y="2171700"/>
                  </a:lnTo>
                  <a:lnTo>
                    <a:pt x="823556" y="2184400"/>
                  </a:lnTo>
                  <a:close/>
                </a:path>
                <a:path w="2077720" h="2222500">
                  <a:moveTo>
                    <a:pt x="838013" y="2184400"/>
                  </a:moveTo>
                  <a:lnTo>
                    <a:pt x="836377" y="2184400"/>
                  </a:lnTo>
                  <a:lnTo>
                    <a:pt x="835781" y="2171700"/>
                  </a:lnTo>
                  <a:lnTo>
                    <a:pt x="838819" y="2171700"/>
                  </a:lnTo>
                  <a:lnTo>
                    <a:pt x="838013" y="2184400"/>
                  </a:lnTo>
                  <a:close/>
                </a:path>
                <a:path w="2077720" h="2222500">
                  <a:moveTo>
                    <a:pt x="902165" y="2184400"/>
                  </a:moveTo>
                  <a:lnTo>
                    <a:pt x="843975" y="2184400"/>
                  </a:lnTo>
                  <a:lnTo>
                    <a:pt x="843299" y="2171700"/>
                  </a:lnTo>
                  <a:lnTo>
                    <a:pt x="901450" y="2171700"/>
                  </a:lnTo>
                  <a:lnTo>
                    <a:pt x="902165" y="2184400"/>
                  </a:lnTo>
                  <a:close/>
                </a:path>
                <a:path w="2077720" h="2222500">
                  <a:moveTo>
                    <a:pt x="981558" y="2184400"/>
                  </a:moveTo>
                  <a:lnTo>
                    <a:pt x="907190" y="2184400"/>
                  </a:lnTo>
                  <a:lnTo>
                    <a:pt x="908252" y="2171700"/>
                  </a:lnTo>
                  <a:lnTo>
                    <a:pt x="979593" y="2171700"/>
                  </a:lnTo>
                  <a:lnTo>
                    <a:pt x="981558" y="2184400"/>
                  </a:lnTo>
                  <a:close/>
                </a:path>
                <a:path w="2077720" h="2222500">
                  <a:moveTo>
                    <a:pt x="1020766" y="2184400"/>
                  </a:moveTo>
                  <a:lnTo>
                    <a:pt x="984965" y="2184400"/>
                  </a:lnTo>
                  <a:lnTo>
                    <a:pt x="986890" y="2171700"/>
                  </a:lnTo>
                  <a:lnTo>
                    <a:pt x="1019846" y="2171700"/>
                  </a:lnTo>
                  <a:lnTo>
                    <a:pt x="1020766" y="2184400"/>
                  </a:lnTo>
                  <a:close/>
                </a:path>
                <a:path w="2077720" h="2222500">
                  <a:moveTo>
                    <a:pt x="1080029" y="2184400"/>
                  </a:moveTo>
                  <a:lnTo>
                    <a:pt x="1030913" y="2184400"/>
                  </a:lnTo>
                  <a:lnTo>
                    <a:pt x="1031038" y="2171700"/>
                  </a:lnTo>
                  <a:lnTo>
                    <a:pt x="1078445" y="2171700"/>
                  </a:lnTo>
                  <a:lnTo>
                    <a:pt x="1080029" y="2184400"/>
                  </a:lnTo>
                  <a:close/>
                </a:path>
                <a:path w="2077720" h="2222500">
                  <a:moveTo>
                    <a:pt x="1088075" y="2184400"/>
                  </a:moveTo>
                  <a:lnTo>
                    <a:pt x="1085486" y="2184400"/>
                  </a:lnTo>
                  <a:lnTo>
                    <a:pt x="1083862" y="2171700"/>
                  </a:lnTo>
                  <a:lnTo>
                    <a:pt x="1089166" y="2171700"/>
                  </a:lnTo>
                  <a:lnTo>
                    <a:pt x="1088075" y="2184400"/>
                  </a:lnTo>
                  <a:close/>
                </a:path>
                <a:path w="2077720" h="2222500">
                  <a:moveTo>
                    <a:pt x="1176928" y="2184400"/>
                  </a:moveTo>
                  <a:lnTo>
                    <a:pt x="1093106" y="2184400"/>
                  </a:lnTo>
                  <a:lnTo>
                    <a:pt x="1095656" y="2171700"/>
                  </a:lnTo>
                  <a:lnTo>
                    <a:pt x="1175974" y="2171700"/>
                  </a:lnTo>
                  <a:lnTo>
                    <a:pt x="1176928" y="2184400"/>
                  </a:lnTo>
                  <a:close/>
                </a:path>
                <a:path w="2077720" h="2222500">
                  <a:moveTo>
                    <a:pt x="1229440" y="2184400"/>
                  </a:moveTo>
                  <a:lnTo>
                    <a:pt x="1185116" y="2184400"/>
                  </a:lnTo>
                  <a:lnTo>
                    <a:pt x="1184452" y="2171700"/>
                  </a:lnTo>
                  <a:lnTo>
                    <a:pt x="1230110" y="2171700"/>
                  </a:lnTo>
                  <a:lnTo>
                    <a:pt x="1229440" y="2184400"/>
                  </a:lnTo>
                  <a:close/>
                </a:path>
                <a:path w="2077720" h="2222500">
                  <a:moveTo>
                    <a:pt x="1255804" y="2184400"/>
                  </a:moveTo>
                  <a:lnTo>
                    <a:pt x="1234778" y="2184400"/>
                  </a:lnTo>
                  <a:lnTo>
                    <a:pt x="1234755" y="2171700"/>
                  </a:lnTo>
                  <a:lnTo>
                    <a:pt x="1254311" y="2171700"/>
                  </a:lnTo>
                  <a:lnTo>
                    <a:pt x="1255804" y="2184400"/>
                  </a:lnTo>
                  <a:close/>
                </a:path>
                <a:path w="2077720" h="2222500">
                  <a:moveTo>
                    <a:pt x="1259728" y="2184400"/>
                  </a:moveTo>
                  <a:lnTo>
                    <a:pt x="1257576" y="2184400"/>
                  </a:lnTo>
                  <a:lnTo>
                    <a:pt x="1256173" y="2171700"/>
                  </a:lnTo>
                  <a:lnTo>
                    <a:pt x="1260369" y="2171700"/>
                  </a:lnTo>
                  <a:lnTo>
                    <a:pt x="1259728" y="2184400"/>
                  </a:lnTo>
                  <a:close/>
                </a:path>
                <a:path w="2077720" h="2222500">
                  <a:moveTo>
                    <a:pt x="1311433" y="2184400"/>
                  </a:moveTo>
                  <a:lnTo>
                    <a:pt x="1265951" y="2184400"/>
                  </a:lnTo>
                  <a:lnTo>
                    <a:pt x="1265377" y="2171700"/>
                  </a:lnTo>
                  <a:lnTo>
                    <a:pt x="1311433" y="2171700"/>
                  </a:lnTo>
                  <a:lnTo>
                    <a:pt x="1311433" y="2184400"/>
                  </a:lnTo>
                  <a:close/>
                </a:path>
                <a:path w="2077720" h="2222500">
                  <a:moveTo>
                    <a:pt x="1343328" y="2184400"/>
                  </a:moveTo>
                  <a:lnTo>
                    <a:pt x="1316748" y="2184400"/>
                  </a:lnTo>
                  <a:lnTo>
                    <a:pt x="1317458" y="2171700"/>
                  </a:lnTo>
                  <a:lnTo>
                    <a:pt x="1343135" y="2171700"/>
                  </a:lnTo>
                  <a:lnTo>
                    <a:pt x="1343328" y="2184400"/>
                  </a:lnTo>
                  <a:close/>
                </a:path>
                <a:path w="2077720" h="2222500">
                  <a:moveTo>
                    <a:pt x="1349142" y="2184400"/>
                  </a:moveTo>
                  <a:lnTo>
                    <a:pt x="1348773" y="2184400"/>
                  </a:lnTo>
                  <a:lnTo>
                    <a:pt x="1348995" y="2171700"/>
                  </a:lnTo>
                  <a:lnTo>
                    <a:pt x="1349142" y="2184400"/>
                  </a:lnTo>
                  <a:close/>
                </a:path>
                <a:path w="2077720" h="2222500">
                  <a:moveTo>
                    <a:pt x="1369544" y="2184400"/>
                  </a:moveTo>
                  <a:lnTo>
                    <a:pt x="1353986" y="2184400"/>
                  </a:lnTo>
                  <a:lnTo>
                    <a:pt x="1350551" y="2171700"/>
                  </a:lnTo>
                  <a:lnTo>
                    <a:pt x="1368624" y="2171700"/>
                  </a:lnTo>
                  <a:lnTo>
                    <a:pt x="1369544" y="2184400"/>
                  </a:lnTo>
                  <a:close/>
                </a:path>
                <a:path w="2077720" h="2222500">
                  <a:moveTo>
                    <a:pt x="1402202" y="2184400"/>
                  </a:moveTo>
                  <a:lnTo>
                    <a:pt x="1369544" y="2184400"/>
                  </a:lnTo>
                  <a:lnTo>
                    <a:pt x="1370055" y="2171700"/>
                  </a:lnTo>
                  <a:lnTo>
                    <a:pt x="1417463" y="2171700"/>
                  </a:lnTo>
                  <a:lnTo>
                    <a:pt x="1402202" y="2184400"/>
                  </a:lnTo>
                  <a:close/>
                </a:path>
                <a:path w="2077720" h="2222500">
                  <a:moveTo>
                    <a:pt x="767336" y="2197100"/>
                  </a:moveTo>
                  <a:lnTo>
                    <a:pt x="706874" y="2197100"/>
                  </a:lnTo>
                  <a:lnTo>
                    <a:pt x="700452" y="2184400"/>
                  </a:lnTo>
                  <a:lnTo>
                    <a:pt x="767183" y="2184400"/>
                  </a:lnTo>
                  <a:lnTo>
                    <a:pt x="767336" y="2197100"/>
                  </a:lnTo>
                  <a:close/>
                </a:path>
                <a:path w="2077720" h="2222500">
                  <a:moveTo>
                    <a:pt x="789776" y="2197100"/>
                  </a:moveTo>
                  <a:lnTo>
                    <a:pt x="768256" y="2197100"/>
                  </a:lnTo>
                  <a:lnTo>
                    <a:pt x="768256" y="2184400"/>
                  </a:lnTo>
                  <a:lnTo>
                    <a:pt x="790912" y="2184400"/>
                  </a:lnTo>
                  <a:lnTo>
                    <a:pt x="789776" y="2197100"/>
                  </a:lnTo>
                  <a:close/>
                </a:path>
                <a:path w="2077720" h="2222500">
                  <a:moveTo>
                    <a:pt x="830205" y="2197100"/>
                  </a:moveTo>
                  <a:lnTo>
                    <a:pt x="802200" y="2197100"/>
                  </a:lnTo>
                  <a:lnTo>
                    <a:pt x="802745" y="2184400"/>
                  </a:lnTo>
                  <a:lnTo>
                    <a:pt x="829637" y="2184400"/>
                  </a:lnTo>
                  <a:lnTo>
                    <a:pt x="830205" y="2197100"/>
                  </a:lnTo>
                  <a:close/>
                </a:path>
                <a:path w="2077720" h="2222500">
                  <a:moveTo>
                    <a:pt x="864802" y="2197100"/>
                  </a:moveTo>
                  <a:lnTo>
                    <a:pt x="839534" y="2197100"/>
                  </a:lnTo>
                  <a:lnTo>
                    <a:pt x="837218" y="2184400"/>
                  </a:lnTo>
                  <a:lnTo>
                    <a:pt x="865092" y="2184400"/>
                  </a:lnTo>
                  <a:lnTo>
                    <a:pt x="864802" y="2197100"/>
                  </a:lnTo>
                  <a:close/>
                </a:path>
                <a:path w="2077720" h="2222500">
                  <a:moveTo>
                    <a:pt x="874910" y="2197100"/>
                  </a:moveTo>
                  <a:lnTo>
                    <a:pt x="873564" y="2184400"/>
                  </a:lnTo>
                  <a:lnTo>
                    <a:pt x="876289" y="2184400"/>
                  </a:lnTo>
                  <a:lnTo>
                    <a:pt x="874910" y="2197100"/>
                  </a:lnTo>
                  <a:close/>
                </a:path>
                <a:path w="2077720" h="2222500">
                  <a:moveTo>
                    <a:pt x="886618" y="2197100"/>
                  </a:moveTo>
                  <a:lnTo>
                    <a:pt x="880310" y="2197100"/>
                  </a:lnTo>
                  <a:lnTo>
                    <a:pt x="880480" y="2184400"/>
                  </a:lnTo>
                  <a:lnTo>
                    <a:pt x="886368" y="2184400"/>
                  </a:lnTo>
                  <a:lnTo>
                    <a:pt x="886618" y="2197100"/>
                  </a:lnTo>
                  <a:close/>
                </a:path>
                <a:path w="2077720" h="2222500">
                  <a:moveTo>
                    <a:pt x="920648" y="2197100"/>
                  </a:moveTo>
                  <a:lnTo>
                    <a:pt x="891569" y="2197100"/>
                  </a:lnTo>
                  <a:lnTo>
                    <a:pt x="892308" y="2184400"/>
                  </a:lnTo>
                  <a:lnTo>
                    <a:pt x="920489" y="2184400"/>
                  </a:lnTo>
                  <a:lnTo>
                    <a:pt x="920648" y="2197100"/>
                  </a:lnTo>
                  <a:close/>
                </a:path>
                <a:path w="2077720" h="2222500">
                  <a:moveTo>
                    <a:pt x="1005645" y="2197100"/>
                  </a:moveTo>
                  <a:lnTo>
                    <a:pt x="925253" y="2197100"/>
                  </a:lnTo>
                  <a:lnTo>
                    <a:pt x="925332" y="2184400"/>
                  </a:lnTo>
                  <a:lnTo>
                    <a:pt x="1006582" y="2184400"/>
                  </a:lnTo>
                  <a:lnTo>
                    <a:pt x="1005645" y="2197100"/>
                  </a:lnTo>
                  <a:close/>
                </a:path>
                <a:path w="2077720" h="2222500">
                  <a:moveTo>
                    <a:pt x="1075532" y="2197100"/>
                  </a:moveTo>
                  <a:lnTo>
                    <a:pt x="1020573" y="2197100"/>
                  </a:lnTo>
                  <a:lnTo>
                    <a:pt x="1021544" y="2184400"/>
                  </a:lnTo>
                  <a:lnTo>
                    <a:pt x="1074044" y="2184400"/>
                  </a:lnTo>
                  <a:lnTo>
                    <a:pt x="1075532" y="2197100"/>
                  </a:lnTo>
                  <a:close/>
                </a:path>
                <a:path w="2077720" h="2222500">
                  <a:moveTo>
                    <a:pt x="1082636" y="2197100"/>
                  </a:moveTo>
                  <a:lnTo>
                    <a:pt x="1075532" y="2197100"/>
                  </a:lnTo>
                  <a:lnTo>
                    <a:pt x="1077582" y="2184400"/>
                  </a:lnTo>
                  <a:lnTo>
                    <a:pt x="1084112" y="2184400"/>
                  </a:lnTo>
                  <a:lnTo>
                    <a:pt x="1082636" y="2197100"/>
                  </a:lnTo>
                  <a:close/>
                </a:path>
                <a:path w="2077720" h="2222500">
                  <a:moveTo>
                    <a:pt x="1090392" y="2197100"/>
                  </a:moveTo>
                  <a:lnTo>
                    <a:pt x="1090403" y="2184400"/>
                  </a:lnTo>
                  <a:lnTo>
                    <a:pt x="1093691" y="2184400"/>
                  </a:lnTo>
                  <a:lnTo>
                    <a:pt x="1090392" y="2197100"/>
                  </a:lnTo>
                  <a:close/>
                </a:path>
                <a:path w="2077720" h="2222500">
                  <a:moveTo>
                    <a:pt x="1128271" y="2197100"/>
                  </a:moveTo>
                  <a:lnTo>
                    <a:pt x="1105218" y="2197100"/>
                  </a:lnTo>
                  <a:lnTo>
                    <a:pt x="1104377" y="2184400"/>
                  </a:lnTo>
                  <a:lnTo>
                    <a:pt x="1130236" y="2184400"/>
                  </a:lnTo>
                  <a:lnTo>
                    <a:pt x="1130238" y="2184914"/>
                  </a:lnTo>
                  <a:lnTo>
                    <a:pt x="1128271" y="2197100"/>
                  </a:lnTo>
                  <a:close/>
                </a:path>
                <a:path w="2077720" h="2222500">
                  <a:moveTo>
                    <a:pt x="1137623" y="2197100"/>
                  </a:moveTo>
                  <a:lnTo>
                    <a:pt x="1130287" y="2197100"/>
                  </a:lnTo>
                  <a:lnTo>
                    <a:pt x="1130321" y="2184400"/>
                  </a:lnTo>
                  <a:lnTo>
                    <a:pt x="1140309" y="2184400"/>
                  </a:lnTo>
                  <a:lnTo>
                    <a:pt x="1137623" y="2197100"/>
                  </a:lnTo>
                  <a:close/>
                </a:path>
                <a:path w="2077720" h="2222500">
                  <a:moveTo>
                    <a:pt x="1143262" y="2197100"/>
                  </a:moveTo>
                  <a:lnTo>
                    <a:pt x="1140298" y="2197100"/>
                  </a:lnTo>
                  <a:lnTo>
                    <a:pt x="1140326" y="2184400"/>
                  </a:lnTo>
                  <a:lnTo>
                    <a:pt x="1143926" y="2184400"/>
                  </a:lnTo>
                  <a:lnTo>
                    <a:pt x="1143262" y="2197100"/>
                  </a:lnTo>
                  <a:close/>
                </a:path>
                <a:path w="2077720" h="2222500">
                  <a:moveTo>
                    <a:pt x="1178830" y="2197100"/>
                  </a:moveTo>
                  <a:lnTo>
                    <a:pt x="1144375" y="2197100"/>
                  </a:lnTo>
                  <a:lnTo>
                    <a:pt x="1144358" y="2184400"/>
                  </a:lnTo>
                  <a:lnTo>
                    <a:pt x="1180284" y="2184400"/>
                  </a:lnTo>
                  <a:lnTo>
                    <a:pt x="1178830" y="2197100"/>
                  </a:lnTo>
                  <a:close/>
                </a:path>
                <a:path w="2077720" h="2222500">
                  <a:moveTo>
                    <a:pt x="1184259" y="2197100"/>
                  </a:moveTo>
                  <a:lnTo>
                    <a:pt x="1180852" y="2197100"/>
                  </a:lnTo>
                  <a:lnTo>
                    <a:pt x="1181153" y="2184400"/>
                  </a:lnTo>
                  <a:lnTo>
                    <a:pt x="1187285" y="2184400"/>
                  </a:lnTo>
                  <a:lnTo>
                    <a:pt x="1184259" y="2197100"/>
                  </a:lnTo>
                  <a:close/>
                </a:path>
                <a:path w="2077720" h="2222500">
                  <a:moveTo>
                    <a:pt x="1204933" y="2197100"/>
                  </a:moveTo>
                  <a:lnTo>
                    <a:pt x="1192236" y="2197100"/>
                  </a:lnTo>
                  <a:lnTo>
                    <a:pt x="1189272" y="2184400"/>
                  </a:lnTo>
                  <a:lnTo>
                    <a:pt x="1204808" y="2184400"/>
                  </a:lnTo>
                  <a:lnTo>
                    <a:pt x="1204933" y="2197100"/>
                  </a:lnTo>
                  <a:close/>
                </a:path>
                <a:path w="2077720" h="2222500">
                  <a:moveTo>
                    <a:pt x="1225369" y="2197100"/>
                  </a:moveTo>
                  <a:lnTo>
                    <a:pt x="1210742" y="2197100"/>
                  </a:lnTo>
                  <a:lnTo>
                    <a:pt x="1210776" y="2184400"/>
                  </a:lnTo>
                  <a:lnTo>
                    <a:pt x="1224863" y="2184400"/>
                  </a:lnTo>
                  <a:lnTo>
                    <a:pt x="1225369" y="2197100"/>
                  </a:lnTo>
                  <a:close/>
                </a:path>
                <a:path w="2077720" h="2222500">
                  <a:moveTo>
                    <a:pt x="1263958" y="2197100"/>
                  </a:moveTo>
                  <a:lnTo>
                    <a:pt x="1228338" y="2197100"/>
                  </a:lnTo>
                  <a:lnTo>
                    <a:pt x="1228952" y="2184400"/>
                  </a:lnTo>
                  <a:lnTo>
                    <a:pt x="1264889" y="2184400"/>
                  </a:lnTo>
                  <a:lnTo>
                    <a:pt x="1263958" y="2197100"/>
                  </a:lnTo>
                  <a:close/>
                </a:path>
                <a:path w="2077720" h="2222500">
                  <a:moveTo>
                    <a:pt x="1292048" y="2197100"/>
                  </a:moveTo>
                  <a:lnTo>
                    <a:pt x="1267138" y="2197100"/>
                  </a:lnTo>
                  <a:lnTo>
                    <a:pt x="1266598" y="2184400"/>
                  </a:lnTo>
                  <a:lnTo>
                    <a:pt x="1291577" y="2184400"/>
                  </a:lnTo>
                  <a:lnTo>
                    <a:pt x="1292048" y="2197100"/>
                  </a:lnTo>
                  <a:close/>
                </a:path>
                <a:path w="2077720" h="2222500">
                  <a:moveTo>
                    <a:pt x="1308992" y="2197100"/>
                  </a:moveTo>
                  <a:lnTo>
                    <a:pt x="1299770" y="2197100"/>
                  </a:lnTo>
                  <a:lnTo>
                    <a:pt x="1298794" y="2184400"/>
                  </a:lnTo>
                  <a:lnTo>
                    <a:pt x="1306465" y="2184400"/>
                  </a:lnTo>
                  <a:lnTo>
                    <a:pt x="1308992" y="2197100"/>
                  </a:lnTo>
                  <a:close/>
                </a:path>
                <a:path w="2077720" h="2222500">
                  <a:moveTo>
                    <a:pt x="1317725" y="2197100"/>
                  </a:moveTo>
                  <a:lnTo>
                    <a:pt x="1313313" y="2197100"/>
                  </a:lnTo>
                  <a:lnTo>
                    <a:pt x="1314937" y="2184400"/>
                  </a:lnTo>
                  <a:lnTo>
                    <a:pt x="1316754" y="2184400"/>
                  </a:lnTo>
                  <a:lnTo>
                    <a:pt x="1317725" y="2197100"/>
                  </a:lnTo>
                  <a:close/>
                </a:path>
                <a:path w="2077720" h="2222500">
                  <a:moveTo>
                    <a:pt x="1376744" y="2197100"/>
                  </a:moveTo>
                  <a:lnTo>
                    <a:pt x="1323818" y="2197100"/>
                  </a:lnTo>
                  <a:lnTo>
                    <a:pt x="1324686" y="2184400"/>
                  </a:lnTo>
                  <a:lnTo>
                    <a:pt x="1376449" y="2184400"/>
                  </a:lnTo>
                  <a:lnTo>
                    <a:pt x="1376744" y="2197100"/>
                  </a:lnTo>
                  <a:close/>
                </a:path>
                <a:path w="2077720" h="2222500">
                  <a:moveTo>
                    <a:pt x="1391309" y="2197100"/>
                  </a:moveTo>
                  <a:lnTo>
                    <a:pt x="1391564" y="2184400"/>
                  </a:lnTo>
                  <a:lnTo>
                    <a:pt x="1396101" y="2184400"/>
                  </a:lnTo>
                  <a:lnTo>
                    <a:pt x="1391309" y="2197100"/>
                  </a:lnTo>
                  <a:close/>
                </a:path>
                <a:path w="2077720" h="2222500">
                  <a:moveTo>
                    <a:pt x="719588" y="2209800"/>
                  </a:moveTo>
                  <a:lnTo>
                    <a:pt x="713257" y="2197100"/>
                  </a:lnTo>
                  <a:lnTo>
                    <a:pt x="720105" y="2197100"/>
                  </a:lnTo>
                  <a:lnTo>
                    <a:pt x="719588" y="2209800"/>
                  </a:lnTo>
                  <a:close/>
                </a:path>
                <a:path w="2077720" h="2222500">
                  <a:moveTo>
                    <a:pt x="770777" y="2209800"/>
                  </a:moveTo>
                  <a:lnTo>
                    <a:pt x="727327" y="2209800"/>
                  </a:lnTo>
                  <a:lnTo>
                    <a:pt x="726617" y="2197100"/>
                  </a:lnTo>
                  <a:lnTo>
                    <a:pt x="770709" y="2197100"/>
                  </a:lnTo>
                  <a:lnTo>
                    <a:pt x="770777" y="2209800"/>
                  </a:lnTo>
                  <a:close/>
                </a:path>
                <a:path w="2077720" h="2222500">
                  <a:moveTo>
                    <a:pt x="812506" y="2209800"/>
                  </a:moveTo>
                  <a:lnTo>
                    <a:pt x="776455" y="2209800"/>
                  </a:lnTo>
                  <a:lnTo>
                    <a:pt x="775984" y="2197100"/>
                  </a:lnTo>
                  <a:lnTo>
                    <a:pt x="813727" y="2197100"/>
                  </a:lnTo>
                  <a:lnTo>
                    <a:pt x="812506" y="2209800"/>
                  </a:lnTo>
                  <a:close/>
                </a:path>
                <a:path w="2077720" h="2222500">
                  <a:moveTo>
                    <a:pt x="849403" y="2209800"/>
                  </a:moveTo>
                  <a:lnTo>
                    <a:pt x="815663" y="2209800"/>
                  </a:lnTo>
                  <a:lnTo>
                    <a:pt x="815550" y="2197100"/>
                  </a:lnTo>
                  <a:lnTo>
                    <a:pt x="851339" y="2197100"/>
                  </a:lnTo>
                  <a:lnTo>
                    <a:pt x="849403" y="2209800"/>
                  </a:lnTo>
                  <a:close/>
                </a:path>
                <a:path w="2077720" h="2222500">
                  <a:moveTo>
                    <a:pt x="900121" y="2209800"/>
                  </a:moveTo>
                  <a:lnTo>
                    <a:pt x="852997" y="2209800"/>
                  </a:lnTo>
                  <a:lnTo>
                    <a:pt x="852026" y="2197100"/>
                  </a:lnTo>
                  <a:lnTo>
                    <a:pt x="902063" y="2197100"/>
                  </a:lnTo>
                  <a:lnTo>
                    <a:pt x="900121" y="2209800"/>
                  </a:lnTo>
                  <a:close/>
                </a:path>
                <a:path w="2077720" h="2222500">
                  <a:moveTo>
                    <a:pt x="906991" y="2209800"/>
                  </a:moveTo>
                  <a:lnTo>
                    <a:pt x="905566" y="2209800"/>
                  </a:lnTo>
                  <a:lnTo>
                    <a:pt x="906912" y="2197100"/>
                  </a:lnTo>
                  <a:lnTo>
                    <a:pt x="906991" y="2209800"/>
                  </a:lnTo>
                  <a:close/>
                </a:path>
                <a:path w="2077720" h="2222500">
                  <a:moveTo>
                    <a:pt x="939738" y="2209800"/>
                  </a:moveTo>
                  <a:lnTo>
                    <a:pt x="913942" y="2209800"/>
                  </a:lnTo>
                  <a:lnTo>
                    <a:pt x="914566" y="2197100"/>
                  </a:lnTo>
                  <a:lnTo>
                    <a:pt x="938341" y="2197100"/>
                  </a:lnTo>
                  <a:lnTo>
                    <a:pt x="939738" y="2209800"/>
                  </a:lnTo>
                  <a:close/>
                </a:path>
                <a:path w="2077720" h="2222500">
                  <a:moveTo>
                    <a:pt x="956676" y="2209800"/>
                  </a:moveTo>
                  <a:lnTo>
                    <a:pt x="941646" y="2209800"/>
                  </a:lnTo>
                  <a:lnTo>
                    <a:pt x="942531" y="2197100"/>
                  </a:lnTo>
                  <a:lnTo>
                    <a:pt x="957437" y="2197100"/>
                  </a:lnTo>
                  <a:lnTo>
                    <a:pt x="956676" y="2209800"/>
                  </a:lnTo>
                  <a:close/>
                </a:path>
                <a:path w="2077720" h="2222500">
                  <a:moveTo>
                    <a:pt x="969145" y="2209800"/>
                  </a:moveTo>
                  <a:lnTo>
                    <a:pt x="960049" y="2209800"/>
                  </a:lnTo>
                  <a:lnTo>
                    <a:pt x="960503" y="2197100"/>
                  </a:lnTo>
                  <a:lnTo>
                    <a:pt x="969361" y="2197100"/>
                  </a:lnTo>
                  <a:lnTo>
                    <a:pt x="969145" y="2209800"/>
                  </a:lnTo>
                  <a:close/>
                </a:path>
                <a:path w="2077720" h="2222500">
                  <a:moveTo>
                    <a:pt x="1055159" y="2209800"/>
                  </a:moveTo>
                  <a:lnTo>
                    <a:pt x="972847" y="2209800"/>
                  </a:lnTo>
                  <a:lnTo>
                    <a:pt x="972683" y="2197100"/>
                  </a:lnTo>
                  <a:lnTo>
                    <a:pt x="1052598" y="2197100"/>
                  </a:lnTo>
                  <a:lnTo>
                    <a:pt x="1055159" y="2209800"/>
                  </a:lnTo>
                  <a:close/>
                </a:path>
                <a:path w="2077720" h="2222500">
                  <a:moveTo>
                    <a:pt x="1066776" y="2209800"/>
                  </a:moveTo>
                  <a:lnTo>
                    <a:pt x="1065203" y="2209800"/>
                  </a:lnTo>
                  <a:lnTo>
                    <a:pt x="1060644" y="2197100"/>
                  </a:lnTo>
                  <a:lnTo>
                    <a:pt x="1068281" y="2197100"/>
                  </a:lnTo>
                  <a:lnTo>
                    <a:pt x="1066776" y="2209800"/>
                  </a:lnTo>
                  <a:close/>
                </a:path>
                <a:path w="2077720" h="2222500">
                  <a:moveTo>
                    <a:pt x="1079785" y="2209800"/>
                  </a:moveTo>
                  <a:lnTo>
                    <a:pt x="1079359" y="2209800"/>
                  </a:lnTo>
                  <a:lnTo>
                    <a:pt x="1079427" y="2197100"/>
                  </a:lnTo>
                  <a:lnTo>
                    <a:pt x="1079785" y="2209800"/>
                  </a:lnTo>
                  <a:close/>
                </a:path>
                <a:path w="2077720" h="2222500">
                  <a:moveTo>
                    <a:pt x="1132848" y="2209800"/>
                  </a:moveTo>
                  <a:lnTo>
                    <a:pt x="1085605" y="2209800"/>
                  </a:lnTo>
                  <a:lnTo>
                    <a:pt x="1086474" y="2197100"/>
                  </a:lnTo>
                  <a:lnTo>
                    <a:pt x="1131088" y="2197100"/>
                  </a:lnTo>
                  <a:lnTo>
                    <a:pt x="1132848" y="2209800"/>
                  </a:lnTo>
                  <a:close/>
                </a:path>
                <a:path w="2077720" h="2222500">
                  <a:moveTo>
                    <a:pt x="1161858" y="2209800"/>
                  </a:moveTo>
                  <a:lnTo>
                    <a:pt x="1136431" y="2209800"/>
                  </a:lnTo>
                  <a:lnTo>
                    <a:pt x="1141734" y="2197100"/>
                  </a:lnTo>
                  <a:lnTo>
                    <a:pt x="1162272" y="2197100"/>
                  </a:lnTo>
                  <a:lnTo>
                    <a:pt x="1161858" y="2209800"/>
                  </a:lnTo>
                  <a:close/>
                </a:path>
                <a:path w="2077720" h="2222500">
                  <a:moveTo>
                    <a:pt x="1182828" y="2209800"/>
                  </a:moveTo>
                  <a:lnTo>
                    <a:pt x="1169092" y="2209800"/>
                  </a:lnTo>
                  <a:lnTo>
                    <a:pt x="1168303" y="2197100"/>
                  </a:lnTo>
                  <a:lnTo>
                    <a:pt x="1181499" y="2197100"/>
                  </a:lnTo>
                  <a:lnTo>
                    <a:pt x="1182828" y="2209800"/>
                  </a:lnTo>
                  <a:close/>
                </a:path>
                <a:path w="2077720" h="2222500">
                  <a:moveTo>
                    <a:pt x="1204127" y="2209800"/>
                  </a:moveTo>
                  <a:lnTo>
                    <a:pt x="1191175" y="2209800"/>
                  </a:lnTo>
                  <a:lnTo>
                    <a:pt x="1193673" y="2197100"/>
                  </a:lnTo>
                  <a:lnTo>
                    <a:pt x="1203831" y="2197100"/>
                  </a:lnTo>
                  <a:lnTo>
                    <a:pt x="1204127" y="2209800"/>
                  </a:lnTo>
                  <a:close/>
                </a:path>
                <a:path w="2077720" h="2222500">
                  <a:moveTo>
                    <a:pt x="1224347" y="2209800"/>
                  </a:moveTo>
                  <a:lnTo>
                    <a:pt x="1210509" y="2209800"/>
                  </a:lnTo>
                  <a:lnTo>
                    <a:pt x="1210668" y="2197100"/>
                  </a:lnTo>
                  <a:lnTo>
                    <a:pt x="1223274" y="2197100"/>
                  </a:lnTo>
                  <a:lnTo>
                    <a:pt x="1224347" y="2209800"/>
                  </a:lnTo>
                  <a:close/>
                </a:path>
                <a:path w="2077720" h="2222500">
                  <a:moveTo>
                    <a:pt x="1237446" y="2209800"/>
                  </a:moveTo>
                  <a:lnTo>
                    <a:pt x="1225329" y="2209800"/>
                  </a:lnTo>
                  <a:lnTo>
                    <a:pt x="1226345" y="2197100"/>
                  </a:lnTo>
                  <a:lnTo>
                    <a:pt x="1239632" y="2197100"/>
                  </a:lnTo>
                  <a:lnTo>
                    <a:pt x="1237446" y="2209800"/>
                  </a:lnTo>
                  <a:close/>
                </a:path>
                <a:path w="2077720" h="2222500">
                  <a:moveTo>
                    <a:pt x="1302030" y="2209800"/>
                  </a:moveTo>
                  <a:lnTo>
                    <a:pt x="1240393" y="2209800"/>
                  </a:lnTo>
                  <a:lnTo>
                    <a:pt x="1239632" y="2197100"/>
                  </a:lnTo>
                  <a:lnTo>
                    <a:pt x="1302609" y="2197100"/>
                  </a:lnTo>
                  <a:lnTo>
                    <a:pt x="1302030" y="2209800"/>
                  </a:lnTo>
                  <a:close/>
                </a:path>
                <a:path w="2077720" h="2222500">
                  <a:moveTo>
                    <a:pt x="1362134" y="2222500"/>
                  </a:moveTo>
                  <a:lnTo>
                    <a:pt x="1319258" y="2222500"/>
                  </a:lnTo>
                  <a:lnTo>
                    <a:pt x="1319797" y="2209800"/>
                  </a:lnTo>
                  <a:lnTo>
                    <a:pt x="1320416" y="2209800"/>
                  </a:lnTo>
                  <a:lnTo>
                    <a:pt x="1319275" y="2197100"/>
                  </a:lnTo>
                  <a:lnTo>
                    <a:pt x="1384160" y="2197100"/>
                  </a:lnTo>
                  <a:lnTo>
                    <a:pt x="1367720" y="2209800"/>
                  </a:lnTo>
                  <a:lnTo>
                    <a:pt x="1362134" y="2222500"/>
                  </a:lnTo>
                  <a:close/>
                </a:path>
                <a:path w="2077720" h="2222500">
                  <a:moveTo>
                    <a:pt x="802785" y="2222500"/>
                  </a:moveTo>
                  <a:lnTo>
                    <a:pt x="739297" y="2222500"/>
                  </a:lnTo>
                  <a:lnTo>
                    <a:pt x="734186" y="2209800"/>
                  </a:lnTo>
                  <a:lnTo>
                    <a:pt x="803830" y="2209800"/>
                  </a:lnTo>
                  <a:lnTo>
                    <a:pt x="802785" y="2222500"/>
                  </a:lnTo>
                  <a:close/>
                </a:path>
                <a:path w="2077720" h="2222500">
                  <a:moveTo>
                    <a:pt x="808032" y="2222500"/>
                  </a:moveTo>
                  <a:lnTo>
                    <a:pt x="807004" y="2222500"/>
                  </a:lnTo>
                  <a:lnTo>
                    <a:pt x="805897" y="2209800"/>
                  </a:lnTo>
                  <a:lnTo>
                    <a:pt x="808100" y="2209800"/>
                  </a:lnTo>
                  <a:lnTo>
                    <a:pt x="808032" y="2222500"/>
                  </a:lnTo>
                  <a:close/>
                </a:path>
                <a:path w="2077720" h="2222500">
                  <a:moveTo>
                    <a:pt x="820382" y="2222500"/>
                  </a:moveTo>
                  <a:lnTo>
                    <a:pt x="811694" y="2222500"/>
                  </a:lnTo>
                  <a:lnTo>
                    <a:pt x="812620" y="2209800"/>
                  </a:lnTo>
                  <a:lnTo>
                    <a:pt x="817145" y="2209800"/>
                  </a:lnTo>
                  <a:lnTo>
                    <a:pt x="820382" y="2222500"/>
                  </a:lnTo>
                  <a:close/>
                </a:path>
                <a:path w="2077720" h="2222500">
                  <a:moveTo>
                    <a:pt x="838007" y="2222500"/>
                  </a:moveTo>
                  <a:lnTo>
                    <a:pt x="827939" y="2222500"/>
                  </a:lnTo>
                  <a:lnTo>
                    <a:pt x="828672" y="2209800"/>
                  </a:lnTo>
                  <a:lnTo>
                    <a:pt x="836303" y="2209800"/>
                  </a:lnTo>
                  <a:lnTo>
                    <a:pt x="838007" y="2222500"/>
                  </a:lnTo>
                  <a:close/>
                </a:path>
                <a:path w="2077720" h="2222500">
                  <a:moveTo>
                    <a:pt x="907491" y="2222500"/>
                  </a:moveTo>
                  <a:lnTo>
                    <a:pt x="848727" y="2222500"/>
                  </a:lnTo>
                  <a:lnTo>
                    <a:pt x="848625" y="2209800"/>
                  </a:lnTo>
                  <a:lnTo>
                    <a:pt x="906702" y="2209800"/>
                  </a:lnTo>
                  <a:lnTo>
                    <a:pt x="907491" y="2222500"/>
                  </a:lnTo>
                  <a:close/>
                </a:path>
                <a:path w="2077720" h="2222500">
                  <a:moveTo>
                    <a:pt x="996304" y="2222500"/>
                  </a:moveTo>
                  <a:lnTo>
                    <a:pt x="912318" y="2222500"/>
                  </a:lnTo>
                  <a:lnTo>
                    <a:pt x="912942" y="2209800"/>
                  </a:lnTo>
                  <a:lnTo>
                    <a:pt x="993777" y="2209800"/>
                  </a:lnTo>
                  <a:lnTo>
                    <a:pt x="996304" y="2222500"/>
                  </a:lnTo>
                  <a:close/>
                </a:path>
                <a:path w="2077720" h="2222500">
                  <a:moveTo>
                    <a:pt x="1084191" y="2222500"/>
                  </a:moveTo>
                  <a:lnTo>
                    <a:pt x="996304" y="2222500"/>
                  </a:lnTo>
                  <a:lnTo>
                    <a:pt x="996980" y="2209800"/>
                  </a:lnTo>
                  <a:lnTo>
                    <a:pt x="1085673" y="2209800"/>
                  </a:lnTo>
                  <a:lnTo>
                    <a:pt x="1084191" y="2222500"/>
                  </a:lnTo>
                  <a:close/>
                </a:path>
                <a:path w="2077720" h="2222500">
                  <a:moveTo>
                    <a:pt x="1108517" y="2222500"/>
                  </a:moveTo>
                  <a:lnTo>
                    <a:pt x="1091437" y="2222500"/>
                  </a:lnTo>
                  <a:lnTo>
                    <a:pt x="1091647" y="2209800"/>
                  </a:lnTo>
                  <a:lnTo>
                    <a:pt x="1107921" y="2209800"/>
                  </a:lnTo>
                  <a:lnTo>
                    <a:pt x="1108517" y="2222500"/>
                  </a:lnTo>
                  <a:close/>
                </a:path>
                <a:path w="2077720" h="2222500">
                  <a:moveTo>
                    <a:pt x="1120532" y="2222500"/>
                  </a:moveTo>
                  <a:lnTo>
                    <a:pt x="1117829" y="2222500"/>
                  </a:lnTo>
                  <a:lnTo>
                    <a:pt x="1116796" y="2209800"/>
                  </a:lnTo>
                  <a:lnTo>
                    <a:pt x="1121775" y="2209800"/>
                  </a:lnTo>
                  <a:lnTo>
                    <a:pt x="1120532" y="2222500"/>
                  </a:lnTo>
                  <a:close/>
                </a:path>
                <a:path w="2077720" h="2222500">
                  <a:moveTo>
                    <a:pt x="1131230" y="2222500"/>
                  </a:moveTo>
                  <a:lnTo>
                    <a:pt x="1127437" y="2222500"/>
                  </a:lnTo>
                  <a:lnTo>
                    <a:pt x="1125693" y="2209800"/>
                  </a:lnTo>
                  <a:lnTo>
                    <a:pt x="1132155" y="2209800"/>
                  </a:lnTo>
                  <a:lnTo>
                    <a:pt x="1131230" y="2222500"/>
                  </a:lnTo>
                  <a:close/>
                </a:path>
                <a:path w="2077720" h="2222500">
                  <a:moveTo>
                    <a:pt x="1164004" y="2222500"/>
                  </a:moveTo>
                  <a:lnTo>
                    <a:pt x="1138515" y="2222500"/>
                  </a:lnTo>
                  <a:lnTo>
                    <a:pt x="1138248" y="2209800"/>
                  </a:lnTo>
                  <a:lnTo>
                    <a:pt x="1162681" y="2209800"/>
                  </a:lnTo>
                  <a:lnTo>
                    <a:pt x="1164004" y="2222500"/>
                  </a:lnTo>
                  <a:close/>
                </a:path>
                <a:path w="2077720" h="2222500">
                  <a:moveTo>
                    <a:pt x="1182646" y="2222500"/>
                  </a:moveTo>
                  <a:lnTo>
                    <a:pt x="1164004" y="2222500"/>
                  </a:lnTo>
                  <a:lnTo>
                    <a:pt x="1165248" y="2209800"/>
                  </a:lnTo>
                  <a:lnTo>
                    <a:pt x="1180261" y="2209800"/>
                  </a:lnTo>
                  <a:lnTo>
                    <a:pt x="1182646" y="2222500"/>
                  </a:lnTo>
                  <a:close/>
                </a:path>
                <a:path w="2077720" h="2222500">
                  <a:moveTo>
                    <a:pt x="1197824" y="2222500"/>
                  </a:moveTo>
                  <a:lnTo>
                    <a:pt x="1183816" y="2222500"/>
                  </a:lnTo>
                  <a:lnTo>
                    <a:pt x="1186087" y="2209800"/>
                  </a:lnTo>
                  <a:lnTo>
                    <a:pt x="1196796" y="2209800"/>
                  </a:lnTo>
                  <a:lnTo>
                    <a:pt x="1197824" y="2222500"/>
                  </a:lnTo>
                  <a:close/>
                </a:path>
                <a:path w="2077720" h="2222500">
                  <a:moveTo>
                    <a:pt x="1210804" y="2222500"/>
                  </a:moveTo>
                  <a:lnTo>
                    <a:pt x="1204070" y="2222500"/>
                  </a:lnTo>
                  <a:lnTo>
                    <a:pt x="1202082" y="2209800"/>
                  </a:lnTo>
                  <a:lnTo>
                    <a:pt x="1210549" y="2209800"/>
                  </a:lnTo>
                  <a:lnTo>
                    <a:pt x="1210804" y="2222500"/>
                  </a:lnTo>
                  <a:close/>
                </a:path>
                <a:path w="2077720" h="2222500">
                  <a:moveTo>
                    <a:pt x="1308322" y="2222500"/>
                  </a:moveTo>
                  <a:lnTo>
                    <a:pt x="1224812" y="2222500"/>
                  </a:lnTo>
                  <a:lnTo>
                    <a:pt x="1225993" y="2209800"/>
                  </a:lnTo>
                  <a:lnTo>
                    <a:pt x="1306925" y="2209800"/>
                  </a:lnTo>
                  <a:lnTo>
                    <a:pt x="1308322" y="2222500"/>
                  </a:lnTo>
                  <a:close/>
                </a:path>
              </a:pathLst>
            </a:custGeom>
            <a:solidFill>
              <a:srgbClr val="F6FA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79643" y="3019024"/>
              <a:ext cx="631825" cy="660400"/>
            </a:xfrm>
            <a:custGeom>
              <a:avLst/>
              <a:gdLst/>
              <a:ahLst/>
              <a:cxnLst/>
              <a:rect l="l" t="t" r="r" b="b"/>
              <a:pathLst>
                <a:path w="631825" h="660400">
                  <a:moveTo>
                    <a:pt x="625454" y="1270"/>
                  </a:moveTo>
                  <a:lnTo>
                    <a:pt x="622439" y="1270"/>
                  </a:lnTo>
                  <a:lnTo>
                    <a:pt x="621349" y="0"/>
                  </a:lnTo>
                  <a:lnTo>
                    <a:pt x="625091" y="0"/>
                  </a:lnTo>
                  <a:lnTo>
                    <a:pt x="625454" y="1270"/>
                  </a:lnTo>
                  <a:close/>
                </a:path>
                <a:path w="631825" h="660400">
                  <a:moveTo>
                    <a:pt x="626573" y="2540"/>
                  </a:moveTo>
                  <a:lnTo>
                    <a:pt x="620424" y="2540"/>
                  </a:lnTo>
                  <a:lnTo>
                    <a:pt x="620821" y="1270"/>
                  </a:lnTo>
                  <a:lnTo>
                    <a:pt x="625880" y="1270"/>
                  </a:lnTo>
                  <a:lnTo>
                    <a:pt x="626573" y="2540"/>
                  </a:lnTo>
                  <a:close/>
                </a:path>
                <a:path w="631825" h="660400">
                  <a:moveTo>
                    <a:pt x="628600" y="2540"/>
                  </a:moveTo>
                  <a:lnTo>
                    <a:pt x="626880" y="2540"/>
                  </a:lnTo>
                  <a:lnTo>
                    <a:pt x="627822" y="1270"/>
                  </a:lnTo>
                  <a:lnTo>
                    <a:pt x="628282" y="1270"/>
                  </a:lnTo>
                  <a:lnTo>
                    <a:pt x="628600" y="2540"/>
                  </a:lnTo>
                  <a:close/>
                </a:path>
                <a:path w="631825" h="660400">
                  <a:moveTo>
                    <a:pt x="628401" y="5080"/>
                  </a:moveTo>
                  <a:lnTo>
                    <a:pt x="627328" y="3810"/>
                  </a:lnTo>
                  <a:lnTo>
                    <a:pt x="619839" y="3810"/>
                  </a:lnTo>
                  <a:lnTo>
                    <a:pt x="618709" y="2540"/>
                  </a:lnTo>
                  <a:lnTo>
                    <a:pt x="628884" y="2540"/>
                  </a:lnTo>
                  <a:lnTo>
                    <a:pt x="630803" y="3810"/>
                  </a:lnTo>
                  <a:lnTo>
                    <a:pt x="628401" y="5080"/>
                  </a:lnTo>
                  <a:close/>
                </a:path>
                <a:path w="631825" h="660400">
                  <a:moveTo>
                    <a:pt x="625046" y="5080"/>
                  </a:moveTo>
                  <a:lnTo>
                    <a:pt x="619589" y="5080"/>
                  </a:lnTo>
                  <a:lnTo>
                    <a:pt x="618516" y="3810"/>
                  </a:lnTo>
                  <a:lnTo>
                    <a:pt x="624086" y="3810"/>
                  </a:lnTo>
                  <a:lnTo>
                    <a:pt x="625046" y="5080"/>
                  </a:lnTo>
                  <a:close/>
                </a:path>
                <a:path w="631825" h="660400">
                  <a:moveTo>
                    <a:pt x="620424" y="6350"/>
                  </a:moveTo>
                  <a:lnTo>
                    <a:pt x="617090" y="6350"/>
                  </a:lnTo>
                  <a:lnTo>
                    <a:pt x="617159" y="5080"/>
                  </a:lnTo>
                  <a:lnTo>
                    <a:pt x="620548" y="5080"/>
                  </a:lnTo>
                  <a:lnTo>
                    <a:pt x="620424" y="6350"/>
                  </a:lnTo>
                  <a:close/>
                </a:path>
                <a:path w="631825" h="660400">
                  <a:moveTo>
                    <a:pt x="625653" y="6350"/>
                  </a:moveTo>
                  <a:lnTo>
                    <a:pt x="622456" y="6350"/>
                  </a:lnTo>
                  <a:lnTo>
                    <a:pt x="621661" y="5080"/>
                  </a:lnTo>
                  <a:lnTo>
                    <a:pt x="625335" y="5080"/>
                  </a:lnTo>
                  <a:lnTo>
                    <a:pt x="625653" y="6350"/>
                  </a:lnTo>
                  <a:close/>
                </a:path>
                <a:path w="631825" h="660400">
                  <a:moveTo>
                    <a:pt x="627555" y="6350"/>
                  </a:moveTo>
                  <a:lnTo>
                    <a:pt x="626193" y="6350"/>
                  </a:lnTo>
                  <a:lnTo>
                    <a:pt x="627061" y="5080"/>
                  </a:lnTo>
                  <a:lnTo>
                    <a:pt x="627555" y="6350"/>
                  </a:lnTo>
                  <a:close/>
                </a:path>
                <a:path w="631825" h="660400">
                  <a:moveTo>
                    <a:pt x="616591" y="7620"/>
                  </a:moveTo>
                  <a:lnTo>
                    <a:pt x="615353" y="7620"/>
                  </a:lnTo>
                  <a:lnTo>
                    <a:pt x="615069" y="6350"/>
                  </a:lnTo>
                  <a:lnTo>
                    <a:pt x="616295" y="6350"/>
                  </a:lnTo>
                  <a:lnTo>
                    <a:pt x="616591" y="7620"/>
                  </a:lnTo>
                  <a:close/>
                </a:path>
                <a:path w="631825" h="660400">
                  <a:moveTo>
                    <a:pt x="620174" y="7620"/>
                  </a:moveTo>
                  <a:lnTo>
                    <a:pt x="617283" y="7620"/>
                  </a:lnTo>
                  <a:lnTo>
                    <a:pt x="617687" y="6350"/>
                  </a:lnTo>
                  <a:lnTo>
                    <a:pt x="620310" y="6350"/>
                  </a:lnTo>
                  <a:lnTo>
                    <a:pt x="620174" y="7620"/>
                  </a:lnTo>
                  <a:close/>
                </a:path>
                <a:path w="631825" h="660400">
                  <a:moveTo>
                    <a:pt x="623882" y="7620"/>
                  </a:moveTo>
                  <a:lnTo>
                    <a:pt x="623325" y="6350"/>
                  </a:lnTo>
                  <a:lnTo>
                    <a:pt x="624500" y="6350"/>
                  </a:lnTo>
                  <a:lnTo>
                    <a:pt x="623882" y="7620"/>
                  </a:lnTo>
                  <a:close/>
                </a:path>
                <a:path w="631825" h="660400">
                  <a:moveTo>
                    <a:pt x="628833" y="7620"/>
                  </a:moveTo>
                  <a:lnTo>
                    <a:pt x="625477" y="7620"/>
                  </a:lnTo>
                  <a:lnTo>
                    <a:pt x="625159" y="6350"/>
                  </a:lnTo>
                  <a:lnTo>
                    <a:pt x="628515" y="6350"/>
                  </a:lnTo>
                  <a:lnTo>
                    <a:pt x="628833" y="7620"/>
                  </a:lnTo>
                  <a:close/>
                </a:path>
                <a:path w="631825" h="660400">
                  <a:moveTo>
                    <a:pt x="619958" y="8890"/>
                  </a:moveTo>
                  <a:lnTo>
                    <a:pt x="616642" y="8890"/>
                  </a:lnTo>
                  <a:lnTo>
                    <a:pt x="615682" y="7620"/>
                  </a:lnTo>
                  <a:lnTo>
                    <a:pt x="621122" y="7620"/>
                  </a:lnTo>
                  <a:lnTo>
                    <a:pt x="619958" y="8890"/>
                  </a:lnTo>
                  <a:close/>
                </a:path>
                <a:path w="631825" h="660400">
                  <a:moveTo>
                    <a:pt x="626721" y="8890"/>
                  </a:moveTo>
                  <a:lnTo>
                    <a:pt x="623359" y="8890"/>
                  </a:lnTo>
                  <a:lnTo>
                    <a:pt x="623745" y="7620"/>
                  </a:lnTo>
                  <a:lnTo>
                    <a:pt x="627101" y="7620"/>
                  </a:lnTo>
                  <a:lnTo>
                    <a:pt x="626721" y="8890"/>
                  </a:lnTo>
                  <a:close/>
                </a:path>
                <a:path w="631825" h="660400">
                  <a:moveTo>
                    <a:pt x="622877" y="11430"/>
                  </a:moveTo>
                  <a:lnTo>
                    <a:pt x="620776" y="11430"/>
                  </a:lnTo>
                  <a:lnTo>
                    <a:pt x="620719" y="10160"/>
                  </a:lnTo>
                  <a:lnTo>
                    <a:pt x="617868" y="10160"/>
                  </a:lnTo>
                  <a:lnTo>
                    <a:pt x="617601" y="8890"/>
                  </a:lnTo>
                  <a:lnTo>
                    <a:pt x="620742" y="8890"/>
                  </a:lnTo>
                  <a:lnTo>
                    <a:pt x="622877" y="11430"/>
                  </a:lnTo>
                  <a:close/>
                </a:path>
                <a:path w="631825" h="660400">
                  <a:moveTo>
                    <a:pt x="626431" y="10160"/>
                  </a:moveTo>
                  <a:lnTo>
                    <a:pt x="624665" y="10160"/>
                  </a:lnTo>
                  <a:lnTo>
                    <a:pt x="624177" y="8890"/>
                  </a:lnTo>
                  <a:lnTo>
                    <a:pt x="627646" y="8890"/>
                  </a:lnTo>
                  <a:lnTo>
                    <a:pt x="626431" y="10160"/>
                  </a:lnTo>
                  <a:close/>
                </a:path>
                <a:path w="631825" h="660400">
                  <a:moveTo>
                    <a:pt x="628078" y="11430"/>
                  </a:moveTo>
                  <a:lnTo>
                    <a:pt x="626266" y="11430"/>
                  </a:lnTo>
                  <a:lnTo>
                    <a:pt x="625392" y="10160"/>
                  </a:lnTo>
                  <a:lnTo>
                    <a:pt x="627226" y="10160"/>
                  </a:lnTo>
                  <a:lnTo>
                    <a:pt x="628078" y="11430"/>
                  </a:lnTo>
                  <a:close/>
                </a:path>
                <a:path w="631825" h="660400">
                  <a:moveTo>
                    <a:pt x="618981" y="12700"/>
                  </a:moveTo>
                  <a:lnTo>
                    <a:pt x="617119" y="12700"/>
                  </a:lnTo>
                  <a:lnTo>
                    <a:pt x="617511" y="11430"/>
                  </a:lnTo>
                  <a:lnTo>
                    <a:pt x="618624" y="11430"/>
                  </a:lnTo>
                  <a:lnTo>
                    <a:pt x="618981" y="12700"/>
                  </a:lnTo>
                  <a:close/>
                </a:path>
                <a:path w="631825" h="660400">
                  <a:moveTo>
                    <a:pt x="624137" y="12700"/>
                  </a:moveTo>
                  <a:lnTo>
                    <a:pt x="620100" y="12700"/>
                  </a:lnTo>
                  <a:lnTo>
                    <a:pt x="620565" y="11430"/>
                  </a:lnTo>
                  <a:lnTo>
                    <a:pt x="623217" y="11430"/>
                  </a:lnTo>
                  <a:lnTo>
                    <a:pt x="624137" y="12700"/>
                  </a:lnTo>
                  <a:close/>
                </a:path>
                <a:path w="631825" h="660400">
                  <a:moveTo>
                    <a:pt x="630309" y="12700"/>
                  </a:moveTo>
                  <a:lnTo>
                    <a:pt x="625994" y="12700"/>
                  </a:lnTo>
                  <a:lnTo>
                    <a:pt x="625335" y="11430"/>
                  </a:lnTo>
                  <a:lnTo>
                    <a:pt x="628390" y="11430"/>
                  </a:lnTo>
                  <a:lnTo>
                    <a:pt x="630309" y="12700"/>
                  </a:lnTo>
                  <a:close/>
                </a:path>
                <a:path w="631825" h="660400">
                  <a:moveTo>
                    <a:pt x="625551" y="15240"/>
                  </a:moveTo>
                  <a:lnTo>
                    <a:pt x="619992" y="15240"/>
                  </a:lnTo>
                  <a:lnTo>
                    <a:pt x="617897" y="12700"/>
                  </a:lnTo>
                  <a:lnTo>
                    <a:pt x="624904" y="12700"/>
                  </a:lnTo>
                  <a:lnTo>
                    <a:pt x="625784" y="13970"/>
                  </a:lnTo>
                  <a:lnTo>
                    <a:pt x="624518" y="13970"/>
                  </a:lnTo>
                  <a:lnTo>
                    <a:pt x="625551" y="15240"/>
                  </a:lnTo>
                  <a:close/>
                </a:path>
                <a:path w="631825" h="660400">
                  <a:moveTo>
                    <a:pt x="627112" y="13970"/>
                  </a:moveTo>
                  <a:lnTo>
                    <a:pt x="626948" y="12700"/>
                  </a:lnTo>
                  <a:lnTo>
                    <a:pt x="627856" y="12700"/>
                  </a:lnTo>
                  <a:lnTo>
                    <a:pt x="627112" y="13970"/>
                  </a:lnTo>
                  <a:close/>
                </a:path>
                <a:path w="631825" h="660400">
                  <a:moveTo>
                    <a:pt x="629469" y="13970"/>
                  </a:moveTo>
                  <a:lnTo>
                    <a:pt x="628753" y="13970"/>
                  </a:lnTo>
                  <a:lnTo>
                    <a:pt x="628447" y="12700"/>
                  </a:lnTo>
                  <a:lnTo>
                    <a:pt x="629946" y="12700"/>
                  </a:lnTo>
                  <a:lnTo>
                    <a:pt x="629469" y="13970"/>
                  </a:lnTo>
                  <a:close/>
                </a:path>
                <a:path w="631825" h="660400">
                  <a:moveTo>
                    <a:pt x="624625" y="16510"/>
                  </a:moveTo>
                  <a:lnTo>
                    <a:pt x="615188" y="16510"/>
                  </a:lnTo>
                  <a:lnTo>
                    <a:pt x="613275" y="15240"/>
                  </a:lnTo>
                  <a:lnTo>
                    <a:pt x="615677" y="13970"/>
                  </a:lnTo>
                  <a:lnTo>
                    <a:pt x="616750" y="15240"/>
                  </a:lnTo>
                  <a:lnTo>
                    <a:pt x="624273" y="15240"/>
                  </a:lnTo>
                  <a:lnTo>
                    <a:pt x="624625" y="16510"/>
                  </a:lnTo>
                  <a:close/>
                </a:path>
                <a:path w="631825" h="660400">
                  <a:moveTo>
                    <a:pt x="625875" y="17780"/>
                  </a:moveTo>
                  <a:lnTo>
                    <a:pt x="617346" y="17780"/>
                  </a:lnTo>
                  <a:lnTo>
                    <a:pt x="617119" y="16510"/>
                  </a:lnTo>
                  <a:lnTo>
                    <a:pt x="625551" y="16510"/>
                  </a:lnTo>
                  <a:lnTo>
                    <a:pt x="625875" y="17780"/>
                  </a:lnTo>
                  <a:close/>
                </a:path>
                <a:path w="631825" h="660400">
                  <a:moveTo>
                    <a:pt x="628055" y="17780"/>
                  </a:moveTo>
                  <a:lnTo>
                    <a:pt x="626408" y="17780"/>
                  </a:lnTo>
                  <a:lnTo>
                    <a:pt x="627198" y="16510"/>
                  </a:lnTo>
                  <a:lnTo>
                    <a:pt x="627765" y="16510"/>
                  </a:lnTo>
                  <a:lnTo>
                    <a:pt x="628055" y="17780"/>
                  </a:lnTo>
                  <a:close/>
                </a:path>
                <a:path w="631825" h="660400">
                  <a:moveTo>
                    <a:pt x="630883" y="19050"/>
                  </a:moveTo>
                  <a:lnTo>
                    <a:pt x="618924" y="19050"/>
                  </a:lnTo>
                  <a:lnTo>
                    <a:pt x="618607" y="17780"/>
                  </a:lnTo>
                  <a:lnTo>
                    <a:pt x="630389" y="17780"/>
                  </a:lnTo>
                  <a:lnTo>
                    <a:pt x="630883" y="19050"/>
                  </a:lnTo>
                  <a:close/>
                </a:path>
                <a:path w="631825" h="660400">
                  <a:moveTo>
                    <a:pt x="619685" y="21590"/>
                  </a:moveTo>
                  <a:lnTo>
                    <a:pt x="616687" y="21590"/>
                  </a:lnTo>
                  <a:lnTo>
                    <a:pt x="615796" y="20320"/>
                  </a:lnTo>
                  <a:lnTo>
                    <a:pt x="614711" y="19050"/>
                  </a:lnTo>
                  <a:lnTo>
                    <a:pt x="616114" y="19050"/>
                  </a:lnTo>
                  <a:lnTo>
                    <a:pt x="616716" y="20320"/>
                  </a:lnTo>
                  <a:lnTo>
                    <a:pt x="619350" y="20320"/>
                  </a:lnTo>
                  <a:lnTo>
                    <a:pt x="619685" y="21590"/>
                  </a:lnTo>
                  <a:close/>
                </a:path>
                <a:path w="631825" h="660400">
                  <a:moveTo>
                    <a:pt x="620509" y="20320"/>
                  </a:moveTo>
                  <a:lnTo>
                    <a:pt x="619941" y="20320"/>
                  </a:lnTo>
                  <a:lnTo>
                    <a:pt x="619538" y="19050"/>
                  </a:lnTo>
                  <a:lnTo>
                    <a:pt x="621060" y="19050"/>
                  </a:lnTo>
                  <a:lnTo>
                    <a:pt x="620509" y="20320"/>
                  </a:lnTo>
                  <a:close/>
                </a:path>
                <a:path w="631825" h="660400">
                  <a:moveTo>
                    <a:pt x="626522" y="20320"/>
                  </a:moveTo>
                  <a:lnTo>
                    <a:pt x="622030" y="20320"/>
                  </a:lnTo>
                  <a:lnTo>
                    <a:pt x="621786" y="19050"/>
                  </a:lnTo>
                  <a:lnTo>
                    <a:pt x="627141" y="19050"/>
                  </a:lnTo>
                  <a:lnTo>
                    <a:pt x="626522" y="20320"/>
                  </a:lnTo>
                  <a:close/>
                </a:path>
                <a:path w="631825" h="660400">
                  <a:moveTo>
                    <a:pt x="629100" y="20320"/>
                  </a:moveTo>
                  <a:lnTo>
                    <a:pt x="628748" y="20320"/>
                  </a:lnTo>
                  <a:lnTo>
                    <a:pt x="628498" y="19050"/>
                  </a:lnTo>
                  <a:lnTo>
                    <a:pt x="631502" y="19050"/>
                  </a:lnTo>
                  <a:lnTo>
                    <a:pt x="629100" y="20320"/>
                  </a:lnTo>
                  <a:close/>
                </a:path>
                <a:path w="631825" h="660400">
                  <a:moveTo>
                    <a:pt x="626658" y="21590"/>
                  </a:moveTo>
                  <a:lnTo>
                    <a:pt x="620378" y="21590"/>
                  </a:lnTo>
                  <a:lnTo>
                    <a:pt x="620798" y="20320"/>
                  </a:lnTo>
                  <a:lnTo>
                    <a:pt x="626738" y="20320"/>
                  </a:lnTo>
                  <a:lnTo>
                    <a:pt x="626658" y="21590"/>
                  </a:lnTo>
                  <a:close/>
                </a:path>
                <a:path w="631825" h="660400">
                  <a:moveTo>
                    <a:pt x="624591" y="22860"/>
                  </a:moveTo>
                  <a:lnTo>
                    <a:pt x="614223" y="22860"/>
                  </a:lnTo>
                  <a:lnTo>
                    <a:pt x="614649" y="21590"/>
                  </a:lnTo>
                  <a:lnTo>
                    <a:pt x="624279" y="21590"/>
                  </a:lnTo>
                  <a:lnTo>
                    <a:pt x="624591" y="22860"/>
                  </a:lnTo>
                  <a:close/>
                </a:path>
                <a:path w="631825" h="660400">
                  <a:moveTo>
                    <a:pt x="628657" y="22860"/>
                  </a:moveTo>
                  <a:lnTo>
                    <a:pt x="626874" y="22860"/>
                  </a:lnTo>
                  <a:lnTo>
                    <a:pt x="627277" y="21590"/>
                  </a:lnTo>
                  <a:lnTo>
                    <a:pt x="627629" y="21590"/>
                  </a:lnTo>
                  <a:lnTo>
                    <a:pt x="628657" y="22860"/>
                  </a:lnTo>
                  <a:close/>
                </a:path>
                <a:path w="631825" h="660400">
                  <a:moveTo>
                    <a:pt x="626601" y="24130"/>
                  </a:moveTo>
                  <a:lnTo>
                    <a:pt x="612820" y="24130"/>
                  </a:lnTo>
                  <a:lnTo>
                    <a:pt x="611747" y="22860"/>
                  </a:lnTo>
                  <a:lnTo>
                    <a:pt x="626999" y="22860"/>
                  </a:lnTo>
                  <a:lnTo>
                    <a:pt x="626601" y="24130"/>
                  </a:lnTo>
                  <a:close/>
                </a:path>
                <a:path w="631825" h="660400">
                  <a:moveTo>
                    <a:pt x="6688" y="25400"/>
                  </a:moveTo>
                  <a:lnTo>
                    <a:pt x="5053" y="25400"/>
                  </a:lnTo>
                  <a:lnTo>
                    <a:pt x="5360" y="24130"/>
                  </a:lnTo>
                  <a:lnTo>
                    <a:pt x="5672" y="24130"/>
                  </a:lnTo>
                  <a:lnTo>
                    <a:pt x="6688" y="25400"/>
                  </a:lnTo>
                  <a:close/>
                </a:path>
                <a:path w="631825" h="660400">
                  <a:moveTo>
                    <a:pt x="626005" y="25400"/>
                  </a:moveTo>
                  <a:lnTo>
                    <a:pt x="611866" y="25400"/>
                  </a:lnTo>
                  <a:lnTo>
                    <a:pt x="611526" y="24130"/>
                  </a:lnTo>
                  <a:lnTo>
                    <a:pt x="624881" y="24130"/>
                  </a:lnTo>
                  <a:lnTo>
                    <a:pt x="626005" y="25400"/>
                  </a:lnTo>
                  <a:close/>
                </a:path>
                <a:path w="631825" h="660400">
                  <a:moveTo>
                    <a:pt x="12037" y="27940"/>
                  </a:moveTo>
                  <a:lnTo>
                    <a:pt x="10022" y="27940"/>
                  </a:lnTo>
                  <a:lnTo>
                    <a:pt x="9601" y="26670"/>
                  </a:lnTo>
                  <a:lnTo>
                    <a:pt x="3724" y="26670"/>
                  </a:lnTo>
                  <a:lnTo>
                    <a:pt x="3866" y="25400"/>
                  </a:lnTo>
                  <a:lnTo>
                    <a:pt x="11458" y="25400"/>
                  </a:lnTo>
                  <a:lnTo>
                    <a:pt x="13905" y="26670"/>
                  </a:lnTo>
                  <a:lnTo>
                    <a:pt x="12037" y="27940"/>
                  </a:lnTo>
                  <a:close/>
                </a:path>
                <a:path w="631825" h="660400">
                  <a:moveTo>
                    <a:pt x="625574" y="26670"/>
                  </a:moveTo>
                  <a:lnTo>
                    <a:pt x="613916" y="26670"/>
                  </a:lnTo>
                  <a:lnTo>
                    <a:pt x="614319" y="25400"/>
                  </a:lnTo>
                  <a:lnTo>
                    <a:pt x="624773" y="25400"/>
                  </a:lnTo>
                  <a:lnTo>
                    <a:pt x="625574" y="26670"/>
                  </a:lnTo>
                  <a:close/>
                </a:path>
                <a:path w="631825" h="660400">
                  <a:moveTo>
                    <a:pt x="9346" y="27940"/>
                  </a:moveTo>
                  <a:lnTo>
                    <a:pt x="4190" y="27940"/>
                  </a:lnTo>
                  <a:lnTo>
                    <a:pt x="5036" y="26670"/>
                  </a:lnTo>
                  <a:lnTo>
                    <a:pt x="9601" y="26670"/>
                  </a:lnTo>
                  <a:lnTo>
                    <a:pt x="9346" y="27940"/>
                  </a:lnTo>
                  <a:close/>
                </a:path>
                <a:path w="631825" h="660400">
                  <a:moveTo>
                    <a:pt x="626687" y="27940"/>
                  </a:moveTo>
                  <a:lnTo>
                    <a:pt x="613383" y="27940"/>
                  </a:lnTo>
                  <a:lnTo>
                    <a:pt x="612264" y="26670"/>
                  </a:lnTo>
                  <a:lnTo>
                    <a:pt x="626397" y="26670"/>
                  </a:lnTo>
                  <a:lnTo>
                    <a:pt x="626687" y="27940"/>
                  </a:lnTo>
                  <a:close/>
                </a:path>
                <a:path w="631825" h="660400">
                  <a:moveTo>
                    <a:pt x="8097" y="29210"/>
                  </a:moveTo>
                  <a:lnTo>
                    <a:pt x="2929" y="29210"/>
                  </a:lnTo>
                  <a:lnTo>
                    <a:pt x="3140" y="27940"/>
                  </a:lnTo>
                  <a:lnTo>
                    <a:pt x="8329" y="27940"/>
                  </a:lnTo>
                  <a:lnTo>
                    <a:pt x="8097" y="29210"/>
                  </a:lnTo>
                  <a:close/>
                </a:path>
                <a:path w="631825" h="660400">
                  <a:moveTo>
                    <a:pt x="626391" y="29210"/>
                  </a:moveTo>
                  <a:lnTo>
                    <a:pt x="613048" y="29210"/>
                  </a:lnTo>
                  <a:lnTo>
                    <a:pt x="611963" y="27940"/>
                  </a:lnTo>
                  <a:lnTo>
                    <a:pt x="627624" y="27940"/>
                  </a:lnTo>
                  <a:lnTo>
                    <a:pt x="626391" y="29210"/>
                  </a:lnTo>
                  <a:close/>
                </a:path>
                <a:path w="631825" h="660400">
                  <a:moveTo>
                    <a:pt x="9755" y="30480"/>
                  </a:moveTo>
                  <a:lnTo>
                    <a:pt x="3480" y="30480"/>
                  </a:lnTo>
                  <a:lnTo>
                    <a:pt x="3389" y="29210"/>
                  </a:lnTo>
                  <a:lnTo>
                    <a:pt x="9352" y="29210"/>
                  </a:lnTo>
                  <a:lnTo>
                    <a:pt x="9755" y="30480"/>
                  </a:lnTo>
                  <a:close/>
                </a:path>
                <a:path w="631825" h="660400">
                  <a:moveTo>
                    <a:pt x="13162" y="30480"/>
                  </a:moveTo>
                  <a:lnTo>
                    <a:pt x="10362" y="30480"/>
                  </a:lnTo>
                  <a:lnTo>
                    <a:pt x="10953" y="29210"/>
                  </a:lnTo>
                  <a:lnTo>
                    <a:pt x="12758" y="29210"/>
                  </a:lnTo>
                  <a:lnTo>
                    <a:pt x="13162" y="30480"/>
                  </a:lnTo>
                  <a:close/>
                </a:path>
                <a:path w="631825" h="660400">
                  <a:moveTo>
                    <a:pt x="630343" y="31750"/>
                  </a:moveTo>
                  <a:lnTo>
                    <a:pt x="610231" y="31750"/>
                  </a:lnTo>
                  <a:lnTo>
                    <a:pt x="609396" y="30480"/>
                  </a:lnTo>
                  <a:lnTo>
                    <a:pt x="611032" y="30480"/>
                  </a:lnTo>
                  <a:lnTo>
                    <a:pt x="611429" y="29210"/>
                  </a:lnTo>
                  <a:lnTo>
                    <a:pt x="627402" y="29210"/>
                  </a:lnTo>
                  <a:lnTo>
                    <a:pt x="628424" y="30480"/>
                  </a:lnTo>
                  <a:lnTo>
                    <a:pt x="630343" y="31750"/>
                  </a:lnTo>
                  <a:close/>
                </a:path>
                <a:path w="631825" h="660400">
                  <a:moveTo>
                    <a:pt x="5922" y="31750"/>
                  </a:moveTo>
                  <a:lnTo>
                    <a:pt x="3770" y="31750"/>
                  </a:lnTo>
                  <a:lnTo>
                    <a:pt x="3668" y="30480"/>
                  </a:lnTo>
                  <a:lnTo>
                    <a:pt x="5876" y="30480"/>
                  </a:lnTo>
                  <a:lnTo>
                    <a:pt x="5922" y="31750"/>
                  </a:lnTo>
                  <a:close/>
                </a:path>
                <a:path w="631825" h="660400">
                  <a:moveTo>
                    <a:pt x="8613" y="31750"/>
                  </a:moveTo>
                  <a:lnTo>
                    <a:pt x="7092" y="31750"/>
                  </a:lnTo>
                  <a:lnTo>
                    <a:pt x="5899" y="30480"/>
                  </a:lnTo>
                  <a:lnTo>
                    <a:pt x="8943" y="30480"/>
                  </a:lnTo>
                  <a:lnTo>
                    <a:pt x="8613" y="31750"/>
                  </a:lnTo>
                  <a:close/>
                </a:path>
                <a:path w="631825" h="660400">
                  <a:moveTo>
                    <a:pt x="12395" y="31750"/>
                  </a:moveTo>
                  <a:lnTo>
                    <a:pt x="10084" y="31750"/>
                  </a:lnTo>
                  <a:lnTo>
                    <a:pt x="9675" y="30480"/>
                  </a:lnTo>
                  <a:lnTo>
                    <a:pt x="13553" y="30480"/>
                  </a:lnTo>
                  <a:lnTo>
                    <a:pt x="12395" y="31750"/>
                  </a:lnTo>
                  <a:close/>
                </a:path>
                <a:path w="631825" h="660400">
                  <a:moveTo>
                    <a:pt x="6200" y="33020"/>
                  </a:moveTo>
                  <a:lnTo>
                    <a:pt x="2770" y="33020"/>
                  </a:lnTo>
                  <a:lnTo>
                    <a:pt x="2816" y="31750"/>
                  </a:lnTo>
                  <a:lnTo>
                    <a:pt x="6132" y="31750"/>
                  </a:lnTo>
                  <a:lnTo>
                    <a:pt x="6200" y="33020"/>
                  </a:lnTo>
                  <a:close/>
                </a:path>
                <a:path w="631825" h="660400">
                  <a:moveTo>
                    <a:pt x="12940" y="33020"/>
                  </a:moveTo>
                  <a:lnTo>
                    <a:pt x="9420" y="33020"/>
                  </a:lnTo>
                  <a:lnTo>
                    <a:pt x="9868" y="31750"/>
                  </a:lnTo>
                  <a:lnTo>
                    <a:pt x="12883" y="31750"/>
                  </a:lnTo>
                  <a:lnTo>
                    <a:pt x="12940" y="33020"/>
                  </a:lnTo>
                  <a:close/>
                </a:path>
                <a:path w="631825" h="660400">
                  <a:moveTo>
                    <a:pt x="623626" y="33020"/>
                  </a:moveTo>
                  <a:lnTo>
                    <a:pt x="610072" y="33020"/>
                  </a:lnTo>
                  <a:lnTo>
                    <a:pt x="611310" y="31750"/>
                  </a:lnTo>
                  <a:lnTo>
                    <a:pt x="624069" y="31750"/>
                  </a:lnTo>
                  <a:lnTo>
                    <a:pt x="623626" y="33020"/>
                  </a:lnTo>
                  <a:close/>
                </a:path>
                <a:path w="631825" h="660400">
                  <a:moveTo>
                    <a:pt x="629503" y="33020"/>
                  </a:moveTo>
                  <a:lnTo>
                    <a:pt x="628776" y="33020"/>
                  </a:lnTo>
                  <a:lnTo>
                    <a:pt x="628481" y="31750"/>
                  </a:lnTo>
                  <a:lnTo>
                    <a:pt x="629974" y="31750"/>
                  </a:lnTo>
                  <a:lnTo>
                    <a:pt x="629503" y="33020"/>
                  </a:lnTo>
                  <a:close/>
                </a:path>
                <a:path w="631825" h="660400">
                  <a:moveTo>
                    <a:pt x="6439" y="34290"/>
                  </a:moveTo>
                  <a:lnTo>
                    <a:pt x="3083" y="34290"/>
                  </a:lnTo>
                  <a:lnTo>
                    <a:pt x="2924" y="33020"/>
                  </a:lnTo>
                  <a:lnTo>
                    <a:pt x="6473" y="33020"/>
                  </a:lnTo>
                  <a:lnTo>
                    <a:pt x="6439" y="34290"/>
                  </a:lnTo>
                  <a:close/>
                </a:path>
                <a:path w="631825" h="660400">
                  <a:moveTo>
                    <a:pt x="16864" y="35560"/>
                  </a:moveTo>
                  <a:lnTo>
                    <a:pt x="11282" y="35560"/>
                  </a:lnTo>
                  <a:lnTo>
                    <a:pt x="12287" y="34290"/>
                  </a:lnTo>
                  <a:lnTo>
                    <a:pt x="9647" y="34290"/>
                  </a:lnTo>
                  <a:lnTo>
                    <a:pt x="8642" y="33020"/>
                  </a:lnTo>
                  <a:lnTo>
                    <a:pt x="12094" y="33020"/>
                  </a:lnTo>
                  <a:lnTo>
                    <a:pt x="12940" y="34290"/>
                  </a:lnTo>
                  <a:lnTo>
                    <a:pt x="16864" y="35560"/>
                  </a:lnTo>
                  <a:close/>
                </a:path>
                <a:path w="631825" h="660400">
                  <a:moveTo>
                    <a:pt x="626232" y="35560"/>
                  </a:moveTo>
                  <a:lnTo>
                    <a:pt x="613008" y="35560"/>
                  </a:lnTo>
                  <a:lnTo>
                    <a:pt x="611089" y="33020"/>
                  </a:lnTo>
                  <a:lnTo>
                    <a:pt x="624875" y="33020"/>
                  </a:lnTo>
                  <a:lnTo>
                    <a:pt x="625193" y="34290"/>
                  </a:lnTo>
                  <a:lnTo>
                    <a:pt x="625767" y="34290"/>
                  </a:lnTo>
                  <a:lnTo>
                    <a:pt x="626232" y="35560"/>
                  </a:lnTo>
                  <a:close/>
                </a:path>
                <a:path w="631825" h="660400">
                  <a:moveTo>
                    <a:pt x="0" y="35560"/>
                  </a:moveTo>
                  <a:lnTo>
                    <a:pt x="335" y="34290"/>
                  </a:lnTo>
                  <a:lnTo>
                    <a:pt x="0" y="35560"/>
                  </a:lnTo>
                  <a:close/>
                </a:path>
                <a:path w="631825" h="660400">
                  <a:moveTo>
                    <a:pt x="6319" y="35560"/>
                  </a:moveTo>
                  <a:lnTo>
                    <a:pt x="874" y="35560"/>
                  </a:lnTo>
                  <a:lnTo>
                    <a:pt x="351" y="34329"/>
                  </a:lnTo>
                  <a:lnTo>
                    <a:pt x="5911" y="34290"/>
                  </a:lnTo>
                  <a:lnTo>
                    <a:pt x="6319" y="35560"/>
                  </a:lnTo>
                  <a:close/>
                </a:path>
                <a:path w="631825" h="660400">
                  <a:moveTo>
                    <a:pt x="622939" y="36830"/>
                  </a:moveTo>
                  <a:lnTo>
                    <a:pt x="609402" y="36830"/>
                  </a:lnTo>
                  <a:lnTo>
                    <a:pt x="607483" y="35560"/>
                  </a:lnTo>
                  <a:lnTo>
                    <a:pt x="608687" y="34290"/>
                  </a:lnTo>
                  <a:lnTo>
                    <a:pt x="610714" y="34290"/>
                  </a:lnTo>
                  <a:lnTo>
                    <a:pt x="610844" y="35560"/>
                  </a:lnTo>
                  <a:lnTo>
                    <a:pt x="624012" y="35560"/>
                  </a:lnTo>
                  <a:lnTo>
                    <a:pt x="622939" y="36830"/>
                  </a:lnTo>
                  <a:close/>
                </a:path>
                <a:path w="631825" h="660400">
                  <a:moveTo>
                    <a:pt x="5178" y="36830"/>
                  </a:moveTo>
                  <a:lnTo>
                    <a:pt x="3242" y="36830"/>
                  </a:lnTo>
                  <a:lnTo>
                    <a:pt x="2435" y="35560"/>
                  </a:lnTo>
                  <a:lnTo>
                    <a:pt x="5513" y="35560"/>
                  </a:lnTo>
                  <a:lnTo>
                    <a:pt x="5178" y="36830"/>
                  </a:lnTo>
                  <a:close/>
                </a:path>
                <a:path w="631825" h="660400">
                  <a:moveTo>
                    <a:pt x="9607" y="36830"/>
                  </a:moveTo>
                  <a:lnTo>
                    <a:pt x="6649" y="36830"/>
                  </a:lnTo>
                  <a:lnTo>
                    <a:pt x="6240" y="35560"/>
                  </a:lnTo>
                  <a:lnTo>
                    <a:pt x="9193" y="35560"/>
                  </a:lnTo>
                  <a:lnTo>
                    <a:pt x="9607" y="36830"/>
                  </a:lnTo>
                  <a:close/>
                </a:path>
                <a:path w="631825" h="660400">
                  <a:moveTo>
                    <a:pt x="13962" y="36830"/>
                  </a:moveTo>
                  <a:lnTo>
                    <a:pt x="12951" y="36830"/>
                  </a:lnTo>
                  <a:lnTo>
                    <a:pt x="12565" y="35560"/>
                  </a:lnTo>
                  <a:lnTo>
                    <a:pt x="14439" y="35560"/>
                  </a:lnTo>
                  <a:lnTo>
                    <a:pt x="13962" y="36830"/>
                  </a:lnTo>
                  <a:close/>
                </a:path>
                <a:path w="631825" h="660400">
                  <a:moveTo>
                    <a:pt x="15581" y="36830"/>
                  </a:moveTo>
                  <a:lnTo>
                    <a:pt x="14996" y="35560"/>
                  </a:lnTo>
                  <a:lnTo>
                    <a:pt x="16296" y="35560"/>
                  </a:lnTo>
                  <a:lnTo>
                    <a:pt x="15581" y="36830"/>
                  </a:lnTo>
                  <a:close/>
                </a:path>
                <a:path w="631825" h="660400">
                  <a:moveTo>
                    <a:pt x="12855" y="38100"/>
                  </a:moveTo>
                  <a:lnTo>
                    <a:pt x="6132" y="38100"/>
                  </a:lnTo>
                  <a:lnTo>
                    <a:pt x="6075" y="36830"/>
                  </a:lnTo>
                  <a:lnTo>
                    <a:pt x="12463" y="36830"/>
                  </a:lnTo>
                  <a:lnTo>
                    <a:pt x="12855" y="38100"/>
                  </a:lnTo>
                  <a:close/>
                </a:path>
                <a:path w="631825" h="660400">
                  <a:moveTo>
                    <a:pt x="624160" y="38100"/>
                  </a:moveTo>
                  <a:lnTo>
                    <a:pt x="610362" y="38100"/>
                  </a:lnTo>
                  <a:lnTo>
                    <a:pt x="610078" y="36830"/>
                  </a:lnTo>
                  <a:lnTo>
                    <a:pt x="623728" y="36830"/>
                  </a:lnTo>
                  <a:lnTo>
                    <a:pt x="624160" y="38100"/>
                  </a:lnTo>
                  <a:close/>
                </a:path>
                <a:path w="631825" h="660400">
                  <a:moveTo>
                    <a:pt x="6115" y="39370"/>
                  </a:moveTo>
                  <a:lnTo>
                    <a:pt x="4241" y="39370"/>
                  </a:lnTo>
                  <a:lnTo>
                    <a:pt x="4837" y="38100"/>
                  </a:lnTo>
                  <a:lnTo>
                    <a:pt x="5479" y="38100"/>
                  </a:lnTo>
                  <a:lnTo>
                    <a:pt x="6115" y="39370"/>
                  </a:lnTo>
                  <a:close/>
                </a:path>
                <a:path w="631825" h="660400">
                  <a:moveTo>
                    <a:pt x="13145" y="39370"/>
                  </a:moveTo>
                  <a:lnTo>
                    <a:pt x="6399" y="39370"/>
                  </a:lnTo>
                  <a:lnTo>
                    <a:pt x="6751" y="38100"/>
                  </a:lnTo>
                  <a:lnTo>
                    <a:pt x="13099" y="38100"/>
                  </a:lnTo>
                  <a:lnTo>
                    <a:pt x="13145" y="39370"/>
                  </a:lnTo>
                  <a:close/>
                </a:path>
                <a:path w="631825" h="660400">
                  <a:moveTo>
                    <a:pt x="625460" y="39370"/>
                  </a:moveTo>
                  <a:lnTo>
                    <a:pt x="610163" y="39370"/>
                  </a:lnTo>
                  <a:lnTo>
                    <a:pt x="609073" y="38100"/>
                  </a:lnTo>
                  <a:lnTo>
                    <a:pt x="625119" y="38100"/>
                  </a:lnTo>
                  <a:lnTo>
                    <a:pt x="625460" y="39370"/>
                  </a:lnTo>
                  <a:close/>
                </a:path>
                <a:path w="631825" h="660400">
                  <a:moveTo>
                    <a:pt x="13434" y="40640"/>
                  </a:moveTo>
                  <a:lnTo>
                    <a:pt x="7909" y="40640"/>
                  </a:lnTo>
                  <a:lnTo>
                    <a:pt x="5240" y="39370"/>
                  </a:lnTo>
                  <a:lnTo>
                    <a:pt x="12162" y="39370"/>
                  </a:lnTo>
                  <a:lnTo>
                    <a:pt x="13434" y="40640"/>
                  </a:lnTo>
                  <a:close/>
                </a:path>
                <a:path w="631825" h="660400">
                  <a:moveTo>
                    <a:pt x="16455" y="40640"/>
                  </a:moveTo>
                  <a:lnTo>
                    <a:pt x="14859" y="40640"/>
                  </a:lnTo>
                  <a:lnTo>
                    <a:pt x="15359" y="39370"/>
                  </a:lnTo>
                  <a:lnTo>
                    <a:pt x="15927" y="39370"/>
                  </a:lnTo>
                  <a:lnTo>
                    <a:pt x="16455" y="40640"/>
                  </a:lnTo>
                  <a:close/>
                </a:path>
                <a:path w="631825" h="660400">
                  <a:moveTo>
                    <a:pt x="19385" y="40640"/>
                  </a:moveTo>
                  <a:lnTo>
                    <a:pt x="17063" y="40640"/>
                  </a:lnTo>
                  <a:lnTo>
                    <a:pt x="17471" y="39370"/>
                  </a:lnTo>
                  <a:lnTo>
                    <a:pt x="18959" y="39370"/>
                  </a:lnTo>
                  <a:lnTo>
                    <a:pt x="19385" y="40640"/>
                  </a:lnTo>
                  <a:close/>
                </a:path>
                <a:path w="631825" h="660400">
                  <a:moveTo>
                    <a:pt x="626704" y="40640"/>
                  </a:moveTo>
                  <a:lnTo>
                    <a:pt x="609749" y="40640"/>
                  </a:lnTo>
                  <a:lnTo>
                    <a:pt x="608925" y="39370"/>
                  </a:lnTo>
                  <a:lnTo>
                    <a:pt x="626760" y="39370"/>
                  </a:lnTo>
                  <a:lnTo>
                    <a:pt x="626704" y="40640"/>
                  </a:lnTo>
                  <a:close/>
                </a:path>
                <a:path w="631825" h="660400">
                  <a:moveTo>
                    <a:pt x="18323" y="41910"/>
                  </a:moveTo>
                  <a:lnTo>
                    <a:pt x="7313" y="41910"/>
                  </a:lnTo>
                  <a:lnTo>
                    <a:pt x="7546" y="40640"/>
                  </a:lnTo>
                  <a:lnTo>
                    <a:pt x="20180" y="40640"/>
                  </a:lnTo>
                  <a:lnTo>
                    <a:pt x="18323" y="41910"/>
                  </a:lnTo>
                  <a:close/>
                </a:path>
                <a:path w="631825" h="660400">
                  <a:moveTo>
                    <a:pt x="623001" y="41910"/>
                  </a:moveTo>
                  <a:lnTo>
                    <a:pt x="610839" y="41910"/>
                  </a:lnTo>
                  <a:lnTo>
                    <a:pt x="610839" y="40640"/>
                  </a:lnTo>
                  <a:lnTo>
                    <a:pt x="622121" y="40640"/>
                  </a:lnTo>
                  <a:lnTo>
                    <a:pt x="623001" y="41910"/>
                  </a:lnTo>
                  <a:close/>
                </a:path>
                <a:path w="631825" h="660400">
                  <a:moveTo>
                    <a:pt x="4548" y="44450"/>
                  </a:moveTo>
                  <a:lnTo>
                    <a:pt x="4184" y="44450"/>
                  </a:lnTo>
                  <a:lnTo>
                    <a:pt x="1743" y="43180"/>
                  </a:lnTo>
                  <a:lnTo>
                    <a:pt x="3605" y="41910"/>
                  </a:lnTo>
                  <a:lnTo>
                    <a:pt x="16881" y="41910"/>
                  </a:lnTo>
                  <a:lnTo>
                    <a:pt x="16330" y="43180"/>
                  </a:lnTo>
                  <a:lnTo>
                    <a:pt x="4758" y="43180"/>
                  </a:lnTo>
                  <a:lnTo>
                    <a:pt x="4548" y="44450"/>
                  </a:lnTo>
                  <a:close/>
                </a:path>
                <a:path w="631825" h="660400">
                  <a:moveTo>
                    <a:pt x="624205" y="43180"/>
                  </a:moveTo>
                  <a:lnTo>
                    <a:pt x="607278" y="43180"/>
                  </a:lnTo>
                  <a:lnTo>
                    <a:pt x="608641" y="41910"/>
                  </a:lnTo>
                  <a:lnTo>
                    <a:pt x="623978" y="41910"/>
                  </a:lnTo>
                  <a:lnTo>
                    <a:pt x="624205" y="43180"/>
                  </a:lnTo>
                  <a:close/>
                </a:path>
                <a:path w="631825" h="660400">
                  <a:moveTo>
                    <a:pt x="16410" y="44450"/>
                  </a:moveTo>
                  <a:lnTo>
                    <a:pt x="6075" y="44450"/>
                  </a:lnTo>
                  <a:lnTo>
                    <a:pt x="5382" y="43180"/>
                  </a:lnTo>
                  <a:lnTo>
                    <a:pt x="15234" y="43180"/>
                  </a:lnTo>
                  <a:lnTo>
                    <a:pt x="16410" y="44450"/>
                  </a:lnTo>
                  <a:close/>
                </a:path>
                <a:path w="631825" h="660400">
                  <a:moveTo>
                    <a:pt x="624143" y="44450"/>
                  </a:moveTo>
                  <a:lnTo>
                    <a:pt x="609152" y="44450"/>
                  </a:lnTo>
                  <a:lnTo>
                    <a:pt x="608323" y="43180"/>
                  </a:lnTo>
                  <a:lnTo>
                    <a:pt x="623848" y="43180"/>
                  </a:lnTo>
                  <a:lnTo>
                    <a:pt x="624143" y="44450"/>
                  </a:lnTo>
                  <a:close/>
                </a:path>
                <a:path w="631825" h="660400">
                  <a:moveTo>
                    <a:pt x="10294" y="45720"/>
                  </a:moveTo>
                  <a:lnTo>
                    <a:pt x="9704" y="45720"/>
                  </a:lnTo>
                  <a:lnTo>
                    <a:pt x="9096" y="44450"/>
                  </a:lnTo>
                  <a:lnTo>
                    <a:pt x="10572" y="44450"/>
                  </a:lnTo>
                  <a:lnTo>
                    <a:pt x="10294" y="45720"/>
                  </a:lnTo>
                  <a:close/>
                </a:path>
                <a:path w="631825" h="660400">
                  <a:moveTo>
                    <a:pt x="15404" y="45720"/>
                  </a:moveTo>
                  <a:lnTo>
                    <a:pt x="11787" y="45720"/>
                  </a:lnTo>
                  <a:lnTo>
                    <a:pt x="12157" y="44450"/>
                  </a:lnTo>
                  <a:lnTo>
                    <a:pt x="15654" y="44450"/>
                  </a:lnTo>
                  <a:lnTo>
                    <a:pt x="15404" y="45720"/>
                  </a:lnTo>
                  <a:close/>
                </a:path>
                <a:path w="631825" h="660400">
                  <a:moveTo>
                    <a:pt x="18902" y="45720"/>
                  </a:moveTo>
                  <a:lnTo>
                    <a:pt x="16886" y="45720"/>
                  </a:lnTo>
                  <a:lnTo>
                    <a:pt x="17704" y="44450"/>
                  </a:lnTo>
                  <a:lnTo>
                    <a:pt x="18902" y="44450"/>
                  </a:lnTo>
                  <a:lnTo>
                    <a:pt x="18902" y="45720"/>
                  </a:lnTo>
                  <a:close/>
                </a:path>
                <a:path w="631825" h="660400">
                  <a:moveTo>
                    <a:pt x="625284" y="48260"/>
                  </a:moveTo>
                  <a:lnTo>
                    <a:pt x="607852" y="48260"/>
                  </a:lnTo>
                  <a:lnTo>
                    <a:pt x="608346" y="46990"/>
                  </a:lnTo>
                  <a:lnTo>
                    <a:pt x="608670" y="46990"/>
                  </a:lnTo>
                  <a:lnTo>
                    <a:pt x="606750" y="45720"/>
                  </a:lnTo>
                  <a:lnTo>
                    <a:pt x="606410" y="45720"/>
                  </a:lnTo>
                  <a:lnTo>
                    <a:pt x="606092" y="44450"/>
                  </a:lnTo>
                  <a:lnTo>
                    <a:pt x="624807" y="44450"/>
                  </a:lnTo>
                  <a:lnTo>
                    <a:pt x="627680" y="46990"/>
                  </a:lnTo>
                  <a:lnTo>
                    <a:pt x="625284" y="48260"/>
                  </a:lnTo>
                  <a:close/>
                </a:path>
                <a:path w="631825" h="660400">
                  <a:moveTo>
                    <a:pt x="6529" y="46990"/>
                  </a:moveTo>
                  <a:lnTo>
                    <a:pt x="4905" y="46990"/>
                  </a:lnTo>
                  <a:lnTo>
                    <a:pt x="5496" y="45720"/>
                  </a:lnTo>
                  <a:lnTo>
                    <a:pt x="6121" y="45720"/>
                  </a:lnTo>
                  <a:lnTo>
                    <a:pt x="6529" y="46990"/>
                  </a:lnTo>
                  <a:close/>
                </a:path>
                <a:path w="631825" h="660400">
                  <a:moveTo>
                    <a:pt x="10010" y="46990"/>
                  </a:moveTo>
                  <a:lnTo>
                    <a:pt x="8750" y="46990"/>
                  </a:lnTo>
                  <a:lnTo>
                    <a:pt x="9397" y="45720"/>
                  </a:lnTo>
                  <a:lnTo>
                    <a:pt x="10010" y="46990"/>
                  </a:lnTo>
                  <a:close/>
                </a:path>
                <a:path w="631825" h="660400">
                  <a:moveTo>
                    <a:pt x="15819" y="46990"/>
                  </a:moveTo>
                  <a:lnTo>
                    <a:pt x="10669" y="46990"/>
                  </a:lnTo>
                  <a:lnTo>
                    <a:pt x="10856" y="45720"/>
                  </a:lnTo>
                  <a:lnTo>
                    <a:pt x="15393" y="45720"/>
                  </a:lnTo>
                  <a:lnTo>
                    <a:pt x="15819" y="46990"/>
                  </a:lnTo>
                  <a:close/>
                </a:path>
                <a:path w="631825" h="660400">
                  <a:moveTo>
                    <a:pt x="17148" y="46990"/>
                  </a:moveTo>
                  <a:lnTo>
                    <a:pt x="16023" y="46990"/>
                  </a:lnTo>
                  <a:lnTo>
                    <a:pt x="16603" y="45720"/>
                  </a:lnTo>
                  <a:lnTo>
                    <a:pt x="17738" y="45720"/>
                  </a:lnTo>
                  <a:lnTo>
                    <a:pt x="17148" y="46990"/>
                  </a:lnTo>
                  <a:close/>
                </a:path>
                <a:path w="631825" h="660400">
                  <a:moveTo>
                    <a:pt x="16109" y="48260"/>
                  </a:moveTo>
                  <a:lnTo>
                    <a:pt x="6160" y="48260"/>
                  </a:lnTo>
                  <a:lnTo>
                    <a:pt x="4764" y="46990"/>
                  </a:lnTo>
                  <a:lnTo>
                    <a:pt x="16137" y="46990"/>
                  </a:lnTo>
                  <a:lnTo>
                    <a:pt x="16109" y="48260"/>
                  </a:lnTo>
                  <a:close/>
                </a:path>
                <a:path w="631825" h="660400">
                  <a:moveTo>
                    <a:pt x="607852" y="48260"/>
                  </a:moveTo>
                  <a:lnTo>
                    <a:pt x="604048" y="48260"/>
                  </a:lnTo>
                  <a:lnTo>
                    <a:pt x="604173" y="46990"/>
                  </a:lnTo>
                  <a:lnTo>
                    <a:pt x="607080" y="46990"/>
                  </a:lnTo>
                  <a:lnTo>
                    <a:pt x="607852" y="48260"/>
                  </a:lnTo>
                  <a:close/>
                </a:path>
                <a:path w="631825" h="660400">
                  <a:moveTo>
                    <a:pt x="16319" y="49530"/>
                  </a:moveTo>
                  <a:lnTo>
                    <a:pt x="6177" y="49530"/>
                  </a:lnTo>
                  <a:lnTo>
                    <a:pt x="6382" y="48260"/>
                  </a:lnTo>
                  <a:lnTo>
                    <a:pt x="17369" y="48260"/>
                  </a:lnTo>
                  <a:lnTo>
                    <a:pt x="16319" y="49530"/>
                  </a:lnTo>
                  <a:close/>
                </a:path>
                <a:path w="631825" h="660400">
                  <a:moveTo>
                    <a:pt x="624143" y="49530"/>
                  </a:moveTo>
                  <a:lnTo>
                    <a:pt x="603872" y="49530"/>
                  </a:lnTo>
                  <a:lnTo>
                    <a:pt x="602912" y="48260"/>
                  </a:lnTo>
                  <a:lnTo>
                    <a:pt x="624080" y="48260"/>
                  </a:lnTo>
                  <a:lnTo>
                    <a:pt x="624143" y="49530"/>
                  </a:lnTo>
                  <a:close/>
                </a:path>
                <a:path w="631825" h="660400">
                  <a:moveTo>
                    <a:pt x="19050" y="52070"/>
                  </a:moveTo>
                  <a:lnTo>
                    <a:pt x="3486" y="52070"/>
                  </a:lnTo>
                  <a:lnTo>
                    <a:pt x="4264" y="50800"/>
                  </a:lnTo>
                  <a:lnTo>
                    <a:pt x="5581" y="49530"/>
                  </a:lnTo>
                  <a:lnTo>
                    <a:pt x="18840" y="49530"/>
                  </a:lnTo>
                  <a:lnTo>
                    <a:pt x="19016" y="50800"/>
                  </a:lnTo>
                  <a:lnTo>
                    <a:pt x="20095" y="50800"/>
                  </a:lnTo>
                  <a:lnTo>
                    <a:pt x="19050" y="52070"/>
                  </a:lnTo>
                  <a:close/>
                </a:path>
                <a:path w="631825" h="660400">
                  <a:moveTo>
                    <a:pt x="622791" y="57150"/>
                  </a:moveTo>
                  <a:lnTo>
                    <a:pt x="601521" y="57150"/>
                  </a:lnTo>
                  <a:lnTo>
                    <a:pt x="601396" y="55880"/>
                  </a:lnTo>
                  <a:lnTo>
                    <a:pt x="607216" y="55880"/>
                  </a:lnTo>
                  <a:lnTo>
                    <a:pt x="603264" y="52070"/>
                  </a:lnTo>
                  <a:lnTo>
                    <a:pt x="602395" y="50800"/>
                  </a:lnTo>
                  <a:lnTo>
                    <a:pt x="604411" y="50800"/>
                  </a:lnTo>
                  <a:lnTo>
                    <a:pt x="604825" y="49530"/>
                  </a:lnTo>
                  <a:lnTo>
                    <a:pt x="623842" y="49530"/>
                  </a:lnTo>
                  <a:lnTo>
                    <a:pt x="623427" y="50800"/>
                  </a:lnTo>
                  <a:lnTo>
                    <a:pt x="623768" y="52070"/>
                  </a:lnTo>
                  <a:lnTo>
                    <a:pt x="624523" y="52070"/>
                  </a:lnTo>
                  <a:lnTo>
                    <a:pt x="623353" y="53340"/>
                  </a:lnTo>
                  <a:lnTo>
                    <a:pt x="622155" y="53340"/>
                  </a:lnTo>
                  <a:lnTo>
                    <a:pt x="623200" y="54610"/>
                  </a:lnTo>
                  <a:lnTo>
                    <a:pt x="620713" y="54610"/>
                  </a:lnTo>
                  <a:lnTo>
                    <a:pt x="621542" y="55880"/>
                  </a:lnTo>
                  <a:lnTo>
                    <a:pt x="622791" y="57150"/>
                  </a:lnTo>
                  <a:close/>
                </a:path>
                <a:path w="631825" h="660400">
                  <a:moveTo>
                    <a:pt x="24018" y="53340"/>
                  </a:moveTo>
                  <a:lnTo>
                    <a:pt x="3685" y="53340"/>
                  </a:lnTo>
                  <a:lnTo>
                    <a:pt x="4729" y="52070"/>
                  </a:lnTo>
                  <a:lnTo>
                    <a:pt x="20350" y="52070"/>
                  </a:lnTo>
                  <a:lnTo>
                    <a:pt x="24018" y="53340"/>
                  </a:lnTo>
                  <a:close/>
                </a:path>
                <a:path w="631825" h="660400">
                  <a:moveTo>
                    <a:pt x="21486" y="54610"/>
                  </a:moveTo>
                  <a:lnTo>
                    <a:pt x="6342" y="54610"/>
                  </a:lnTo>
                  <a:lnTo>
                    <a:pt x="7194" y="53340"/>
                  </a:lnTo>
                  <a:lnTo>
                    <a:pt x="22145" y="53340"/>
                  </a:lnTo>
                  <a:lnTo>
                    <a:pt x="21486" y="54610"/>
                  </a:lnTo>
                  <a:close/>
                </a:path>
                <a:path w="631825" h="660400">
                  <a:moveTo>
                    <a:pt x="23451" y="54610"/>
                  </a:moveTo>
                  <a:lnTo>
                    <a:pt x="22724" y="54610"/>
                  </a:lnTo>
                  <a:lnTo>
                    <a:pt x="22145" y="53340"/>
                  </a:lnTo>
                  <a:lnTo>
                    <a:pt x="23666" y="53340"/>
                  </a:lnTo>
                  <a:lnTo>
                    <a:pt x="23451" y="54610"/>
                  </a:lnTo>
                  <a:close/>
                </a:path>
                <a:path w="631825" h="660400">
                  <a:moveTo>
                    <a:pt x="18380" y="55880"/>
                  </a:moveTo>
                  <a:lnTo>
                    <a:pt x="5326" y="55880"/>
                  </a:lnTo>
                  <a:lnTo>
                    <a:pt x="5246" y="54610"/>
                  </a:lnTo>
                  <a:lnTo>
                    <a:pt x="19033" y="54610"/>
                  </a:lnTo>
                  <a:lnTo>
                    <a:pt x="18380" y="55880"/>
                  </a:lnTo>
                  <a:close/>
                </a:path>
                <a:path w="631825" h="660400">
                  <a:moveTo>
                    <a:pt x="603508" y="55880"/>
                  </a:moveTo>
                  <a:lnTo>
                    <a:pt x="602690" y="55880"/>
                  </a:lnTo>
                  <a:lnTo>
                    <a:pt x="601606" y="54610"/>
                  </a:lnTo>
                  <a:lnTo>
                    <a:pt x="603258" y="54610"/>
                  </a:lnTo>
                  <a:lnTo>
                    <a:pt x="603508" y="55880"/>
                  </a:lnTo>
                  <a:close/>
                </a:path>
                <a:path w="631825" h="660400">
                  <a:moveTo>
                    <a:pt x="19073" y="57150"/>
                  </a:moveTo>
                  <a:lnTo>
                    <a:pt x="5558" y="57150"/>
                  </a:lnTo>
                  <a:lnTo>
                    <a:pt x="5581" y="55880"/>
                  </a:lnTo>
                  <a:lnTo>
                    <a:pt x="17852" y="55880"/>
                  </a:lnTo>
                  <a:lnTo>
                    <a:pt x="19073" y="57150"/>
                  </a:lnTo>
                  <a:close/>
                </a:path>
                <a:path w="631825" h="660400">
                  <a:moveTo>
                    <a:pt x="21174" y="58420"/>
                  </a:moveTo>
                  <a:lnTo>
                    <a:pt x="5865" y="58420"/>
                  </a:lnTo>
                  <a:lnTo>
                    <a:pt x="5967" y="57150"/>
                  </a:lnTo>
                  <a:lnTo>
                    <a:pt x="21514" y="57150"/>
                  </a:lnTo>
                  <a:lnTo>
                    <a:pt x="21174" y="58420"/>
                  </a:lnTo>
                  <a:close/>
                </a:path>
                <a:path w="631825" h="660400">
                  <a:moveTo>
                    <a:pt x="623586" y="58420"/>
                  </a:moveTo>
                  <a:lnTo>
                    <a:pt x="603400" y="58420"/>
                  </a:lnTo>
                  <a:lnTo>
                    <a:pt x="602549" y="57150"/>
                  </a:lnTo>
                  <a:lnTo>
                    <a:pt x="623586" y="57150"/>
                  </a:lnTo>
                  <a:lnTo>
                    <a:pt x="623586" y="58420"/>
                  </a:lnTo>
                  <a:close/>
                </a:path>
                <a:path w="631825" h="660400">
                  <a:moveTo>
                    <a:pt x="19680" y="59690"/>
                  </a:moveTo>
                  <a:lnTo>
                    <a:pt x="3980" y="59690"/>
                  </a:lnTo>
                  <a:lnTo>
                    <a:pt x="4815" y="58420"/>
                  </a:lnTo>
                  <a:lnTo>
                    <a:pt x="20401" y="58420"/>
                  </a:lnTo>
                  <a:lnTo>
                    <a:pt x="19680" y="59690"/>
                  </a:lnTo>
                  <a:close/>
                </a:path>
                <a:path w="631825" h="660400">
                  <a:moveTo>
                    <a:pt x="623257" y="59690"/>
                  </a:moveTo>
                  <a:lnTo>
                    <a:pt x="603111" y="59690"/>
                  </a:lnTo>
                  <a:lnTo>
                    <a:pt x="602208" y="58420"/>
                  </a:lnTo>
                  <a:lnTo>
                    <a:pt x="623439" y="58420"/>
                  </a:lnTo>
                  <a:lnTo>
                    <a:pt x="623257" y="59690"/>
                  </a:lnTo>
                  <a:close/>
                </a:path>
                <a:path w="631825" h="660400">
                  <a:moveTo>
                    <a:pt x="18726" y="60960"/>
                  </a:moveTo>
                  <a:lnTo>
                    <a:pt x="6427" y="60960"/>
                  </a:lnTo>
                  <a:lnTo>
                    <a:pt x="5399" y="59690"/>
                  </a:lnTo>
                  <a:lnTo>
                    <a:pt x="18675" y="59690"/>
                  </a:lnTo>
                  <a:lnTo>
                    <a:pt x="18726" y="60960"/>
                  </a:lnTo>
                  <a:close/>
                </a:path>
                <a:path w="631825" h="660400">
                  <a:moveTo>
                    <a:pt x="623070" y="60960"/>
                  </a:moveTo>
                  <a:lnTo>
                    <a:pt x="602855" y="60960"/>
                  </a:lnTo>
                  <a:lnTo>
                    <a:pt x="601896" y="59690"/>
                  </a:lnTo>
                  <a:lnTo>
                    <a:pt x="623138" y="59690"/>
                  </a:lnTo>
                  <a:lnTo>
                    <a:pt x="623070" y="60960"/>
                  </a:lnTo>
                  <a:close/>
                </a:path>
                <a:path w="631825" h="660400">
                  <a:moveTo>
                    <a:pt x="22389" y="62230"/>
                  </a:moveTo>
                  <a:lnTo>
                    <a:pt x="5911" y="62230"/>
                  </a:lnTo>
                  <a:lnTo>
                    <a:pt x="5519" y="60960"/>
                  </a:lnTo>
                  <a:lnTo>
                    <a:pt x="21560" y="60960"/>
                  </a:lnTo>
                  <a:lnTo>
                    <a:pt x="22389" y="62230"/>
                  </a:lnTo>
                  <a:close/>
                </a:path>
                <a:path w="631825" h="660400">
                  <a:moveTo>
                    <a:pt x="622837" y="63500"/>
                  </a:moveTo>
                  <a:lnTo>
                    <a:pt x="603610" y="63500"/>
                  </a:lnTo>
                  <a:lnTo>
                    <a:pt x="602770" y="62230"/>
                  </a:lnTo>
                  <a:lnTo>
                    <a:pt x="602531" y="62230"/>
                  </a:lnTo>
                  <a:lnTo>
                    <a:pt x="601663" y="60960"/>
                  </a:lnTo>
                  <a:lnTo>
                    <a:pt x="620702" y="60960"/>
                  </a:lnTo>
                  <a:lnTo>
                    <a:pt x="621519" y="62230"/>
                  </a:lnTo>
                  <a:lnTo>
                    <a:pt x="622837" y="63500"/>
                  </a:lnTo>
                  <a:close/>
                </a:path>
                <a:path w="631825" h="660400">
                  <a:moveTo>
                    <a:pt x="22815" y="63500"/>
                  </a:moveTo>
                  <a:lnTo>
                    <a:pt x="9187" y="63500"/>
                  </a:lnTo>
                  <a:lnTo>
                    <a:pt x="6740" y="62230"/>
                  </a:lnTo>
                  <a:lnTo>
                    <a:pt x="23610" y="62230"/>
                  </a:lnTo>
                  <a:lnTo>
                    <a:pt x="22815" y="63500"/>
                  </a:lnTo>
                  <a:close/>
                </a:path>
                <a:path w="631825" h="660400">
                  <a:moveTo>
                    <a:pt x="22037" y="66040"/>
                  </a:moveTo>
                  <a:lnTo>
                    <a:pt x="6393" y="66040"/>
                  </a:lnTo>
                  <a:lnTo>
                    <a:pt x="3946" y="64770"/>
                  </a:lnTo>
                  <a:lnTo>
                    <a:pt x="5002" y="63500"/>
                  </a:lnTo>
                  <a:lnTo>
                    <a:pt x="20418" y="63500"/>
                  </a:lnTo>
                  <a:lnTo>
                    <a:pt x="19561" y="64770"/>
                  </a:lnTo>
                  <a:lnTo>
                    <a:pt x="21651" y="64770"/>
                  </a:lnTo>
                  <a:lnTo>
                    <a:pt x="22037" y="66040"/>
                  </a:lnTo>
                  <a:close/>
                </a:path>
                <a:path w="631825" h="660400">
                  <a:moveTo>
                    <a:pt x="21588" y="64770"/>
                  </a:moveTo>
                  <a:lnTo>
                    <a:pt x="20521" y="63500"/>
                  </a:lnTo>
                  <a:lnTo>
                    <a:pt x="21906" y="63500"/>
                  </a:lnTo>
                  <a:lnTo>
                    <a:pt x="21588" y="64770"/>
                  </a:lnTo>
                  <a:close/>
                </a:path>
                <a:path w="631825" h="660400">
                  <a:moveTo>
                    <a:pt x="623195" y="64770"/>
                  </a:moveTo>
                  <a:lnTo>
                    <a:pt x="601208" y="64770"/>
                  </a:lnTo>
                  <a:lnTo>
                    <a:pt x="601600" y="63500"/>
                  </a:lnTo>
                  <a:lnTo>
                    <a:pt x="623581" y="63500"/>
                  </a:lnTo>
                  <a:lnTo>
                    <a:pt x="623195" y="64770"/>
                  </a:lnTo>
                  <a:close/>
                </a:path>
                <a:path w="631825" h="660400">
                  <a:moveTo>
                    <a:pt x="619873" y="68580"/>
                  </a:moveTo>
                  <a:lnTo>
                    <a:pt x="606001" y="68580"/>
                  </a:lnTo>
                  <a:lnTo>
                    <a:pt x="603764" y="66040"/>
                  </a:lnTo>
                  <a:lnTo>
                    <a:pt x="603128" y="66040"/>
                  </a:lnTo>
                  <a:lnTo>
                    <a:pt x="601947" y="64770"/>
                  </a:lnTo>
                  <a:lnTo>
                    <a:pt x="621116" y="64770"/>
                  </a:lnTo>
                  <a:lnTo>
                    <a:pt x="622019" y="66040"/>
                  </a:lnTo>
                  <a:lnTo>
                    <a:pt x="623223" y="67310"/>
                  </a:lnTo>
                  <a:lnTo>
                    <a:pt x="620276" y="67310"/>
                  </a:lnTo>
                  <a:lnTo>
                    <a:pt x="619873" y="68580"/>
                  </a:lnTo>
                  <a:close/>
                </a:path>
                <a:path w="631825" h="660400">
                  <a:moveTo>
                    <a:pt x="22247" y="67310"/>
                  </a:moveTo>
                  <a:lnTo>
                    <a:pt x="6705" y="67310"/>
                  </a:lnTo>
                  <a:lnTo>
                    <a:pt x="7693" y="66040"/>
                  </a:lnTo>
                  <a:lnTo>
                    <a:pt x="23257" y="66040"/>
                  </a:lnTo>
                  <a:lnTo>
                    <a:pt x="22247" y="67310"/>
                  </a:lnTo>
                  <a:close/>
                </a:path>
                <a:path w="631825" h="660400">
                  <a:moveTo>
                    <a:pt x="25353" y="71120"/>
                  </a:moveTo>
                  <a:lnTo>
                    <a:pt x="8494" y="71120"/>
                  </a:lnTo>
                  <a:lnTo>
                    <a:pt x="8483" y="69850"/>
                  </a:lnTo>
                  <a:lnTo>
                    <a:pt x="9414" y="69850"/>
                  </a:lnTo>
                  <a:lnTo>
                    <a:pt x="8364" y="68580"/>
                  </a:lnTo>
                  <a:lnTo>
                    <a:pt x="6887" y="68580"/>
                  </a:lnTo>
                  <a:lnTo>
                    <a:pt x="7943" y="67310"/>
                  </a:lnTo>
                  <a:lnTo>
                    <a:pt x="23547" y="67310"/>
                  </a:lnTo>
                  <a:lnTo>
                    <a:pt x="27215" y="68580"/>
                  </a:lnTo>
                  <a:lnTo>
                    <a:pt x="25353" y="71120"/>
                  </a:lnTo>
                  <a:close/>
                </a:path>
                <a:path w="631825" h="660400">
                  <a:moveTo>
                    <a:pt x="603713" y="68580"/>
                  </a:moveTo>
                  <a:lnTo>
                    <a:pt x="600862" y="68580"/>
                  </a:lnTo>
                  <a:lnTo>
                    <a:pt x="601265" y="67310"/>
                  </a:lnTo>
                  <a:lnTo>
                    <a:pt x="603071" y="67310"/>
                  </a:lnTo>
                  <a:lnTo>
                    <a:pt x="603713" y="68580"/>
                  </a:lnTo>
                  <a:close/>
                </a:path>
                <a:path w="631825" h="660400">
                  <a:moveTo>
                    <a:pt x="623030" y="68580"/>
                  </a:moveTo>
                  <a:lnTo>
                    <a:pt x="621451" y="68580"/>
                  </a:lnTo>
                  <a:lnTo>
                    <a:pt x="620923" y="67310"/>
                  </a:lnTo>
                  <a:lnTo>
                    <a:pt x="624024" y="67310"/>
                  </a:lnTo>
                  <a:lnTo>
                    <a:pt x="623030" y="68580"/>
                  </a:lnTo>
                  <a:close/>
                </a:path>
                <a:path w="631825" h="660400">
                  <a:moveTo>
                    <a:pt x="619339" y="69850"/>
                  </a:moveTo>
                  <a:lnTo>
                    <a:pt x="601668" y="69850"/>
                  </a:lnTo>
                  <a:lnTo>
                    <a:pt x="600788" y="68580"/>
                  </a:lnTo>
                  <a:lnTo>
                    <a:pt x="618260" y="68580"/>
                  </a:lnTo>
                  <a:lnTo>
                    <a:pt x="619339" y="69850"/>
                  </a:lnTo>
                  <a:close/>
                </a:path>
                <a:path w="631825" h="660400">
                  <a:moveTo>
                    <a:pt x="618783" y="71120"/>
                  </a:moveTo>
                  <a:lnTo>
                    <a:pt x="601106" y="71120"/>
                  </a:lnTo>
                  <a:lnTo>
                    <a:pt x="601288" y="69850"/>
                  </a:lnTo>
                  <a:lnTo>
                    <a:pt x="618141" y="69850"/>
                  </a:lnTo>
                  <a:lnTo>
                    <a:pt x="618783" y="71120"/>
                  </a:lnTo>
                  <a:close/>
                </a:path>
                <a:path w="631825" h="660400">
                  <a:moveTo>
                    <a:pt x="24569" y="72390"/>
                  </a:moveTo>
                  <a:lnTo>
                    <a:pt x="6620" y="72390"/>
                  </a:lnTo>
                  <a:lnTo>
                    <a:pt x="7387" y="71120"/>
                  </a:lnTo>
                  <a:lnTo>
                    <a:pt x="24421" y="71120"/>
                  </a:lnTo>
                  <a:lnTo>
                    <a:pt x="24569" y="72390"/>
                  </a:lnTo>
                  <a:close/>
                </a:path>
                <a:path w="631825" h="660400">
                  <a:moveTo>
                    <a:pt x="619969" y="72390"/>
                  </a:moveTo>
                  <a:lnTo>
                    <a:pt x="600959" y="72390"/>
                  </a:lnTo>
                  <a:lnTo>
                    <a:pt x="601089" y="71120"/>
                  </a:lnTo>
                  <a:lnTo>
                    <a:pt x="619969" y="71120"/>
                  </a:lnTo>
                  <a:lnTo>
                    <a:pt x="619969" y="72390"/>
                  </a:lnTo>
                  <a:close/>
                </a:path>
                <a:path w="631825" h="660400">
                  <a:moveTo>
                    <a:pt x="24580" y="73660"/>
                  </a:moveTo>
                  <a:lnTo>
                    <a:pt x="9045" y="73660"/>
                  </a:lnTo>
                  <a:lnTo>
                    <a:pt x="8011" y="72390"/>
                  </a:lnTo>
                  <a:lnTo>
                    <a:pt x="24842" y="72390"/>
                  </a:lnTo>
                  <a:lnTo>
                    <a:pt x="24580" y="73660"/>
                  </a:lnTo>
                  <a:close/>
                </a:path>
                <a:path w="631825" h="660400">
                  <a:moveTo>
                    <a:pt x="619691" y="73660"/>
                  </a:moveTo>
                  <a:lnTo>
                    <a:pt x="599516" y="73660"/>
                  </a:lnTo>
                  <a:lnTo>
                    <a:pt x="598460" y="72390"/>
                  </a:lnTo>
                  <a:lnTo>
                    <a:pt x="619771" y="72390"/>
                  </a:lnTo>
                  <a:lnTo>
                    <a:pt x="619691" y="73660"/>
                  </a:lnTo>
                  <a:close/>
                </a:path>
                <a:path w="631825" h="660400">
                  <a:moveTo>
                    <a:pt x="25001" y="74930"/>
                  </a:moveTo>
                  <a:lnTo>
                    <a:pt x="5984" y="74930"/>
                  </a:lnTo>
                  <a:lnTo>
                    <a:pt x="6263" y="73660"/>
                  </a:lnTo>
                  <a:lnTo>
                    <a:pt x="23825" y="73660"/>
                  </a:lnTo>
                  <a:lnTo>
                    <a:pt x="25001" y="74930"/>
                  </a:lnTo>
                  <a:close/>
                </a:path>
                <a:path w="631825" h="660400">
                  <a:moveTo>
                    <a:pt x="619543" y="74930"/>
                  </a:moveTo>
                  <a:lnTo>
                    <a:pt x="598296" y="74930"/>
                  </a:lnTo>
                  <a:lnTo>
                    <a:pt x="598352" y="73660"/>
                  </a:lnTo>
                  <a:lnTo>
                    <a:pt x="618459" y="73660"/>
                  </a:lnTo>
                  <a:lnTo>
                    <a:pt x="619543" y="74930"/>
                  </a:lnTo>
                  <a:close/>
                </a:path>
                <a:path w="631825" h="660400">
                  <a:moveTo>
                    <a:pt x="25455" y="76200"/>
                  </a:moveTo>
                  <a:lnTo>
                    <a:pt x="9647" y="76200"/>
                  </a:lnTo>
                  <a:lnTo>
                    <a:pt x="7199" y="74930"/>
                  </a:lnTo>
                  <a:lnTo>
                    <a:pt x="26227" y="74930"/>
                  </a:lnTo>
                  <a:lnTo>
                    <a:pt x="25455" y="76200"/>
                  </a:lnTo>
                  <a:close/>
                </a:path>
                <a:path w="631825" h="660400">
                  <a:moveTo>
                    <a:pt x="619333" y="76200"/>
                  </a:moveTo>
                  <a:lnTo>
                    <a:pt x="600402" y="76200"/>
                  </a:lnTo>
                  <a:lnTo>
                    <a:pt x="599136" y="74930"/>
                  </a:lnTo>
                  <a:lnTo>
                    <a:pt x="618215" y="74930"/>
                  </a:lnTo>
                  <a:lnTo>
                    <a:pt x="619333" y="76200"/>
                  </a:lnTo>
                  <a:close/>
                </a:path>
                <a:path w="631825" h="660400">
                  <a:moveTo>
                    <a:pt x="6387" y="77470"/>
                  </a:moveTo>
                  <a:lnTo>
                    <a:pt x="4991" y="77470"/>
                  </a:lnTo>
                  <a:lnTo>
                    <a:pt x="5462" y="76200"/>
                  </a:lnTo>
                  <a:lnTo>
                    <a:pt x="6387" y="77470"/>
                  </a:lnTo>
                  <a:close/>
                </a:path>
                <a:path w="631825" h="660400">
                  <a:moveTo>
                    <a:pt x="8307" y="77470"/>
                  </a:moveTo>
                  <a:lnTo>
                    <a:pt x="6864" y="77470"/>
                  </a:lnTo>
                  <a:lnTo>
                    <a:pt x="7199" y="76200"/>
                  </a:lnTo>
                  <a:lnTo>
                    <a:pt x="7904" y="76200"/>
                  </a:lnTo>
                  <a:lnTo>
                    <a:pt x="8307" y="77470"/>
                  </a:lnTo>
                  <a:close/>
                </a:path>
                <a:path w="631825" h="660400">
                  <a:moveTo>
                    <a:pt x="25631" y="77470"/>
                  </a:moveTo>
                  <a:lnTo>
                    <a:pt x="9034" y="77470"/>
                  </a:lnTo>
                  <a:lnTo>
                    <a:pt x="9334" y="76200"/>
                  </a:lnTo>
                  <a:lnTo>
                    <a:pt x="24404" y="76200"/>
                  </a:lnTo>
                  <a:lnTo>
                    <a:pt x="25631" y="77470"/>
                  </a:lnTo>
                  <a:close/>
                </a:path>
                <a:path w="631825" h="660400">
                  <a:moveTo>
                    <a:pt x="618839" y="77470"/>
                  </a:moveTo>
                  <a:lnTo>
                    <a:pt x="601191" y="77470"/>
                  </a:lnTo>
                  <a:lnTo>
                    <a:pt x="601191" y="76200"/>
                  </a:lnTo>
                  <a:lnTo>
                    <a:pt x="618056" y="76200"/>
                  </a:lnTo>
                  <a:lnTo>
                    <a:pt x="618839" y="77470"/>
                  </a:lnTo>
                  <a:close/>
                </a:path>
                <a:path w="631825" h="660400">
                  <a:moveTo>
                    <a:pt x="24654" y="78740"/>
                  </a:moveTo>
                  <a:lnTo>
                    <a:pt x="5678" y="78740"/>
                  </a:lnTo>
                  <a:lnTo>
                    <a:pt x="5587" y="77470"/>
                  </a:lnTo>
                  <a:lnTo>
                    <a:pt x="25001" y="77470"/>
                  </a:lnTo>
                  <a:lnTo>
                    <a:pt x="24654" y="78740"/>
                  </a:lnTo>
                  <a:close/>
                </a:path>
                <a:path w="631825" h="660400">
                  <a:moveTo>
                    <a:pt x="619924" y="78740"/>
                  </a:moveTo>
                  <a:lnTo>
                    <a:pt x="599817" y="78740"/>
                  </a:lnTo>
                  <a:lnTo>
                    <a:pt x="598687" y="77470"/>
                  </a:lnTo>
                  <a:lnTo>
                    <a:pt x="619992" y="77470"/>
                  </a:lnTo>
                  <a:lnTo>
                    <a:pt x="619924" y="78740"/>
                  </a:lnTo>
                  <a:close/>
                </a:path>
                <a:path w="631825" h="660400">
                  <a:moveTo>
                    <a:pt x="24774" y="80010"/>
                  </a:moveTo>
                  <a:lnTo>
                    <a:pt x="5922" y="80010"/>
                  </a:lnTo>
                  <a:lnTo>
                    <a:pt x="4701" y="78740"/>
                  </a:lnTo>
                  <a:lnTo>
                    <a:pt x="23751" y="78740"/>
                  </a:lnTo>
                  <a:lnTo>
                    <a:pt x="24774" y="80010"/>
                  </a:lnTo>
                  <a:close/>
                </a:path>
                <a:path w="631825" h="660400">
                  <a:moveTo>
                    <a:pt x="619719" y="80010"/>
                  </a:moveTo>
                  <a:lnTo>
                    <a:pt x="599352" y="80010"/>
                  </a:lnTo>
                  <a:lnTo>
                    <a:pt x="598545" y="78740"/>
                  </a:lnTo>
                  <a:lnTo>
                    <a:pt x="619367" y="78740"/>
                  </a:lnTo>
                  <a:lnTo>
                    <a:pt x="619719" y="80010"/>
                  </a:lnTo>
                  <a:close/>
                </a:path>
                <a:path w="631825" h="660400">
                  <a:moveTo>
                    <a:pt x="27471" y="81280"/>
                  </a:moveTo>
                  <a:lnTo>
                    <a:pt x="6365" y="81280"/>
                  </a:lnTo>
                  <a:lnTo>
                    <a:pt x="6989" y="80010"/>
                  </a:lnTo>
                  <a:lnTo>
                    <a:pt x="27300" y="80010"/>
                  </a:lnTo>
                  <a:lnTo>
                    <a:pt x="27471" y="81280"/>
                  </a:lnTo>
                  <a:close/>
                </a:path>
                <a:path w="631825" h="660400">
                  <a:moveTo>
                    <a:pt x="619509" y="81280"/>
                  </a:moveTo>
                  <a:lnTo>
                    <a:pt x="600465" y="81280"/>
                  </a:lnTo>
                  <a:lnTo>
                    <a:pt x="600181" y="80010"/>
                  </a:lnTo>
                  <a:lnTo>
                    <a:pt x="620702" y="80010"/>
                  </a:lnTo>
                  <a:lnTo>
                    <a:pt x="619509" y="81280"/>
                  </a:lnTo>
                  <a:close/>
                </a:path>
                <a:path w="631825" h="660400">
                  <a:moveTo>
                    <a:pt x="27675" y="82550"/>
                  </a:moveTo>
                  <a:lnTo>
                    <a:pt x="5280" y="82550"/>
                  </a:lnTo>
                  <a:lnTo>
                    <a:pt x="5280" y="81280"/>
                  </a:lnTo>
                  <a:lnTo>
                    <a:pt x="27675" y="81280"/>
                  </a:lnTo>
                  <a:lnTo>
                    <a:pt x="27675" y="82550"/>
                  </a:lnTo>
                  <a:close/>
                </a:path>
                <a:path w="631825" h="660400">
                  <a:moveTo>
                    <a:pt x="620333" y="82550"/>
                  </a:moveTo>
                  <a:lnTo>
                    <a:pt x="600107" y="82550"/>
                  </a:lnTo>
                  <a:lnTo>
                    <a:pt x="599232" y="81280"/>
                  </a:lnTo>
                  <a:lnTo>
                    <a:pt x="620526" y="81280"/>
                  </a:lnTo>
                  <a:lnTo>
                    <a:pt x="620333" y="82550"/>
                  </a:lnTo>
                  <a:close/>
                </a:path>
                <a:path w="631825" h="660400">
                  <a:moveTo>
                    <a:pt x="26068" y="85090"/>
                  </a:moveTo>
                  <a:lnTo>
                    <a:pt x="11027" y="85090"/>
                  </a:lnTo>
                  <a:lnTo>
                    <a:pt x="11390" y="83820"/>
                  </a:lnTo>
                  <a:lnTo>
                    <a:pt x="6501" y="82550"/>
                  </a:lnTo>
                  <a:lnTo>
                    <a:pt x="27925" y="82550"/>
                  </a:lnTo>
                  <a:lnTo>
                    <a:pt x="28004" y="83820"/>
                  </a:lnTo>
                  <a:lnTo>
                    <a:pt x="26914" y="83820"/>
                  </a:lnTo>
                  <a:lnTo>
                    <a:pt x="26068" y="85090"/>
                  </a:lnTo>
                  <a:close/>
                </a:path>
                <a:path w="631825" h="660400">
                  <a:moveTo>
                    <a:pt x="620151" y="83820"/>
                  </a:moveTo>
                  <a:lnTo>
                    <a:pt x="601214" y="83820"/>
                  </a:lnTo>
                  <a:lnTo>
                    <a:pt x="601146" y="82550"/>
                  </a:lnTo>
                  <a:lnTo>
                    <a:pt x="620230" y="82550"/>
                  </a:lnTo>
                  <a:lnTo>
                    <a:pt x="620151" y="83820"/>
                  </a:lnTo>
                  <a:close/>
                </a:path>
                <a:path w="631825" h="660400">
                  <a:moveTo>
                    <a:pt x="619470" y="87630"/>
                  </a:moveTo>
                  <a:lnTo>
                    <a:pt x="618396" y="86360"/>
                  </a:lnTo>
                  <a:lnTo>
                    <a:pt x="617532" y="85112"/>
                  </a:lnTo>
                  <a:lnTo>
                    <a:pt x="600873" y="85090"/>
                  </a:lnTo>
                  <a:lnTo>
                    <a:pt x="600998" y="83820"/>
                  </a:lnTo>
                  <a:lnTo>
                    <a:pt x="619748" y="83820"/>
                  </a:lnTo>
                  <a:lnTo>
                    <a:pt x="621866" y="86360"/>
                  </a:lnTo>
                  <a:lnTo>
                    <a:pt x="619470" y="87630"/>
                  </a:lnTo>
                  <a:close/>
                </a:path>
                <a:path w="631825" h="660400">
                  <a:moveTo>
                    <a:pt x="7938" y="86360"/>
                  </a:moveTo>
                  <a:lnTo>
                    <a:pt x="6427" y="86360"/>
                  </a:lnTo>
                  <a:lnTo>
                    <a:pt x="6740" y="85090"/>
                  </a:lnTo>
                  <a:lnTo>
                    <a:pt x="7444" y="85090"/>
                  </a:lnTo>
                  <a:lnTo>
                    <a:pt x="7938" y="86360"/>
                  </a:lnTo>
                  <a:close/>
                </a:path>
                <a:path w="631825" h="660400">
                  <a:moveTo>
                    <a:pt x="28550" y="86360"/>
                  </a:moveTo>
                  <a:lnTo>
                    <a:pt x="9885" y="86360"/>
                  </a:lnTo>
                  <a:lnTo>
                    <a:pt x="10192" y="85090"/>
                  </a:lnTo>
                  <a:lnTo>
                    <a:pt x="27147" y="85090"/>
                  </a:lnTo>
                  <a:lnTo>
                    <a:pt x="28550" y="86360"/>
                  </a:lnTo>
                  <a:close/>
                </a:path>
                <a:path w="631825" h="660400">
                  <a:moveTo>
                    <a:pt x="616517" y="86360"/>
                  </a:moveTo>
                  <a:lnTo>
                    <a:pt x="600573" y="86360"/>
                  </a:lnTo>
                  <a:lnTo>
                    <a:pt x="599749" y="85090"/>
                  </a:lnTo>
                  <a:lnTo>
                    <a:pt x="617516" y="85090"/>
                  </a:lnTo>
                  <a:lnTo>
                    <a:pt x="616517" y="86360"/>
                  </a:lnTo>
                  <a:close/>
                </a:path>
                <a:path w="631825" h="660400">
                  <a:moveTo>
                    <a:pt x="617532" y="85112"/>
                  </a:moveTo>
                  <a:close/>
                </a:path>
                <a:path w="631825" h="660400">
                  <a:moveTo>
                    <a:pt x="29174" y="87630"/>
                  </a:moveTo>
                  <a:lnTo>
                    <a:pt x="6302" y="87630"/>
                  </a:lnTo>
                  <a:lnTo>
                    <a:pt x="7415" y="86360"/>
                  </a:lnTo>
                  <a:lnTo>
                    <a:pt x="29486" y="86360"/>
                  </a:lnTo>
                  <a:lnTo>
                    <a:pt x="29174" y="87630"/>
                  </a:lnTo>
                  <a:close/>
                </a:path>
                <a:path w="631825" h="660400">
                  <a:moveTo>
                    <a:pt x="600459" y="87630"/>
                  </a:moveTo>
                  <a:lnTo>
                    <a:pt x="598205" y="87630"/>
                  </a:lnTo>
                  <a:lnTo>
                    <a:pt x="598301" y="86360"/>
                  </a:lnTo>
                  <a:lnTo>
                    <a:pt x="600164" y="86360"/>
                  </a:lnTo>
                  <a:lnTo>
                    <a:pt x="600459" y="87630"/>
                  </a:lnTo>
                  <a:close/>
                </a:path>
                <a:path w="631825" h="660400">
                  <a:moveTo>
                    <a:pt x="615921" y="87630"/>
                  </a:moveTo>
                  <a:lnTo>
                    <a:pt x="601623" y="87630"/>
                  </a:lnTo>
                  <a:lnTo>
                    <a:pt x="601657" y="86360"/>
                  </a:lnTo>
                  <a:lnTo>
                    <a:pt x="615188" y="86360"/>
                  </a:lnTo>
                  <a:lnTo>
                    <a:pt x="615921" y="87630"/>
                  </a:lnTo>
                  <a:close/>
                </a:path>
                <a:path w="631825" h="660400">
                  <a:moveTo>
                    <a:pt x="27897" y="88900"/>
                  </a:moveTo>
                  <a:lnTo>
                    <a:pt x="8840" y="88900"/>
                  </a:lnTo>
                  <a:lnTo>
                    <a:pt x="7835" y="87630"/>
                  </a:lnTo>
                  <a:lnTo>
                    <a:pt x="28703" y="87630"/>
                  </a:lnTo>
                  <a:lnTo>
                    <a:pt x="27897" y="88900"/>
                  </a:lnTo>
                  <a:close/>
                </a:path>
                <a:path w="631825" h="660400">
                  <a:moveTo>
                    <a:pt x="617431" y="88900"/>
                  </a:moveTo>
                  <a:lnTo>
                    <a:pt x="598051" y="88900"/>
                  </a:lnTo>
                  <a:lnTo>
                    <a:pt x="598057" y="87630"/>
                  </a:lnTo>
                  <a:lnTo>
                    <a:pt x="616909" y="87630"/>
                  </a:lnTo>
                  <a:lnTo>
                    <a:pt x="617431" y="88900"/>
                  </a:lnTo>
                  <a:close/>
                </a:path>
                <a:path w="631825" h="660400">
                  <a:moveTo>
                    <a:pt x="618862" y="88900"/>
                  </a:moveTo>
                  <a:lnTo>
                    <a:pt x="617431" y="88900"/>
                  </a:lnTo>
                  <a:lnTo>
                    <a:pt x="617908" y="87630"/>
                  </a:lnTo>
                  <a:lnTo>
                    <a:pt x="618624" y="87630"/>
                  </a:lnTo>
                  <a:lnTo>
                    <a:pt x="618862" y="88900"/>
                  </a:lnTo>
                  <a:close/>
                </a:path>
                <a:path w="631825" h="660400">
                  <a:moveTo>
                    <a:pt x="31184" y="90170"/>
                  </a:moveTo>
                  <a:lnTo>
                    <a:pt x="8091" y="90170"/>
                  </a:lnTo>
                  <a:lnTo>
                    <a:pt x="7830" y="88900"/>
                  </a:lnTo>
                  <a:lnTo>
                    <a:pt x="30775" y="88900"/>
                  </a:lnTo>
                  <a:lnTo>
                    <a:pt x="31184" y="90170"/>
                  </a:lnTo>
                  <a:close/>
                </a:path>
                <a:path w="631825" h="660400">
                  <a:moveTo>
                    <a:pt x="618181" y="92710"/>
                  </a:moveTo>
                  <a:lnTo>
                    <a:pt x="599477" y="92710"/>
                  </a:lnTo>
                  <a:lnTo>
                    <a:pt x="598693" y="91440"/>
                  </a:lnTo>
                  <a:lnTo>
                    <a:pt x="597535" y="91440"/>
                  </a:lnTo>
                  <a:lnTo>
                    <a:pt x="597643" y="90170"/>
                  </a:lnTo>
                  <a:lnTo>
                    <a:pt x="597779" y="90170"/>
                  </a:lnTo>
                  <a:lnTo>
                    <a:pt x="597858" y="88900"/>
                  </a:lnTo>
                  <a:lnTo>
                    <a:pt x="619225" y="88900"/>
                  </a:lnTo>
                  <a:lnTo>
                    <a:pt x="615625" y="90170"/>
                  </a:lnTo>
                  <a:lnTo>
                    <a:pt x="618181" y="92710"/>
                  </a:lnTo>
                  <a:close/>
                </a:path>
                <a:path w="631825" h="660400">
                  <a:moveTo>
                    <a:pt x="30372" y="91440"/>
                  </a:moveTo>
                  <a:lnTo>
                    <a:pt x="8295" y="91440"/>
                  </a:lnTo>
                  <a:lnTo>
                    <a:pt x="8205" y="90170"/>
                  </a:lnTo>
                  <a:lnTo>
                    <a:pt x="30639" y="90170"/>
                  </a:lnTo>
                  <a:lnTo>
                    <a:pt x="30372" y="91440"/>
                  </a:lnTo>
                  <a:close/>
                </a:path>
                <a:path w="631825" h="660400">
                  <a:moveTo>
                    <a:pt x="27562" y="92710"/>
                  </a:moveTo>
                  <a:lnTo>
                    <a:pt x="8540" y="92710"/>
                  </a:lnTo>
                  <a:lnTo>
                    <a:pt x="9562" y="91440"/>
                  </a:lnTo>
                  <a:lnTo>
                    <a:pt x="27834" y="91440"/>
                  </a:lnTo>
                  <a:lnTo>
                    <a:pt x="27562" y="92710"/>
                  </a:lnTo>
                  <a:close/>
                </a:path>
                <a:path w="631825" h="660400">
                  <a:moveTo>
                    <a:pt x="27834" y="93980"/>
                  </a:moveTo>
                  <a:lnTo>
                    <a:pt x="10998" y="93980"/>
                  </a:lnTo>
                  <a:lnTo>
                    <a:pt x="10981" y="92710"/>
                  </a:lnTo>
                  <a:lnTo>
                    <a:pt x="27868" y="92710"/>
                  </a:lnTo>
                  <a:lnTo>
                    <a:pt x="27834" y="93980"/>
                  </a:lnTo>
                  <a:close/>
                </a:path>
                <a:path w="631825" h="660400">
                  <a:moveTo>
                    <a:pt x="595286" y="93980"/>
                  </a:moveTo>
                  <a:lnTo>
                    <a:pt x="594520" y="93980"/>
                  </a:lnTo>
                  <a:lnTo>
                    <a:pt x="594928" y="92710"/>
                  </a:lnTo>
                  <a:lnTo>
                    <a:pt x="595286" y="93980"/>
                  </a:lnTo>
                  <a:close/>
                </a:path>
                <a:path w="631825" h="660400">
                  <a:moveTo>
                    <a:pt x="613184" y="93980"/>
                  </a:moveTo>
                  <a:lnTo>
                    <a:pt x="598199" y="93980"/>
                  </a:lnTo>
                  <a:lnTo>
                    <a:pt x="598375" y="92710"/>
                  </a:lnTo>
                  <a:lnTo>
                    <a:pt x="613485" y="92710"/>
                  </a:lnTo>
                  <a:lnTo>
                    <a:pt x="613184" y="93980"/>
                  </a:lnTo>
                  <a:close/>
                </a:path>
                <a:path w="631825" h="660400">
                  <a:moveTo>
                    <a:pt x="616494" y="93980"/>
                  </a:moveTo>
                  <a:lnTo>
                    <a:pt x="615699" y="93980"/>
                  </a:lnTo>
                  <a:lnTo>
                    <a:pt x="615478" y="92710"/>
                  </a:lnTo>
                  <a:lnTo>
                    <a:pt x="616903" y="92710"/>
                  </a:lnTo>
                  <a:lnTo>
                    <a:pt x="616494" y="93980"/>
                  </a:lnTo>
                  <a:close/>
                </a:path>
                <a:path w="631825" h="660400">
                  <a:moveTo>
                    <a:pt x="619464" y="93980"/>
                  </a:moveTo>
                  <a:lnTo>
                    <a:pt x="617954" y="93980"/>
                  </a:lnTo>
                  <a:lnTo>
                    <a:pt x="617596" y="92710"/>
                  </a:lnTo>
                  <a:lnTo>
                    <a:pt x="618646" y="92710"/>
                  </a:lnTo>
                  <a:lnTo>
                    <a:pt x="619464" y="93980"/>
                  </a:lnTo>
                  <a:close/>
                </a:path>
                <a:path w="631825" h="660400">
                  <a:moveTo>
                    <a:pt x="27306" y="95250"/>
                  </a:moveTo>
                  <a:lnTo>
                    <a:pt x="9408" y="95250"/>
                  </a:lnTo>
                  <a:lnTo>
                    <a:pt x="9715" y="93980"/>
                  </a:lnTo>
                  <a:lnTo>
                    <a:pt x="26920" y="93980"/>
                  </a:lnTo>
                  <a:lnTo>
                    <a:pt x="27306" y="95250"/>
                  </a:lnTo>
                  <a:close/>
                </a:path>
                <a:path w="631825" h="660400">
                  <a:moveTo>
                    <a:pt x="613661" y="95250"/>
                  </a:moveTo>
                  <a:lnTo>
                    <a:pt x="594684" y="95250"/>
                  </a:lnTo>
                  <a:lnTo>
                    <a:pt x="594684" y="93980"/>
                  </a:lnTo>
                  <a:lnTo>
                    <a:pt x="613740" y="93980"/>
                  </a:lnTo>
                  <a:lnTo>
                    <a:pt x="613661" y="95250"/>
                  </a:lnTo>
                  <a:close/>
                </a:path>
                <a:path w="631825" h="660400">
                  <a:moveTo>
                    <a:pt x="28674" y="97790"/>
                  </a:moveTo>
                  <a:lnTo>
                    <a:pt x="15228" y="97790"/>
                  </a:lnTo>
                  <a:lnTo>
                    <a:pt x="10340" y="95250"/>
                  </a:lnTo>
                  <a:lnTo>
                    <a:pt x="29447" y="95250"/>
                  </a:lnTo>
                  <a:lnTo>
                    <a:pt x="28385" y="96520"/>
                  </a:lnTo>
                  <a:lnTo>
                    <a:pt x="29708" y="96520"/>
                  </a:lnTo>
                  <a:lnTo>
                    <a:pt x="28674" y="97790"/>
                  </a:lnTo>
                  <a:close/>
                </a:path>
                <a:path w="631825" h="660400">
                  <a:moveTo>
                    <a:pt x="594514" y="96520"/>
                  </a:moveTo>
                  <a:lnTo>
                    <a:pt x="593469" y="95250"/>
                  </a:lnTo>
                  <a:lnTo>
                    <a:pt x="595519" y="95250"/>
                  </a:lnTo>
                  <a:lnTo>
                    <a:pt x="594514" y="96520"/>
                  </a:lnTo>
                  <a:close/>
                </a:path>
                <a:path w="631825" h="660400">
                  <a:moveTo>
                    <a:pt x="613456" y="96520"/>
                  </a:moveTo>
                  <a:lnTo>
                    <a:pt x="596359" y="96520"/>
                  </a:lnTo>
                  <a:lnTo>
                    <a:pt x="595928" y="95250"/>
                  </a:lnTo>
                  <a:lnTo>
                    <a:pt x="613280" y="95250"/>
                  </a:lnTo>
                  <a:lnTo>
                    <a:pt x="613456" y="96520"/>
                  </a:lnTo>
                  <a:close/>
                </a:path>
                <a:path w="631825" h="660400">
                  <a:moveTo>
                    <a:pt x="615319" y="96520"/>
                  </a:moveTo>
                  <a:lnTo>
                    <a:pt x="613456" y="96520"/>
                  </a:lnTo>
                  <a:lnTo>
                    <a:pt x="614592" y="95250"/>
                  </a:lnTo>
                  <a:lnTo>
                    <a:pt x="615001" y="95250"/>
                  </a:lnTo>
                  <a:lnTo>
                    <a:pt x="615319" y="96520"/>
                  </a:lnTo>
                  <a:close/>
                </a:path>
                <a:path w="631825" h="660400">
                  <a:moveTo>
                    <a:pt x="619203" y="101600"/>
                  </a:moveTo>
                  <a:lnTo>
                    <a:pt x="617198" y="101600"/>
                  </a:lnTo>
                  <a:lnTo>
                    <a:pt x="616903" y="100330"/>
                  </a:lnTo>
                  <a:lnTo>
                    <a:pt x="614575" y="100330"/>
                  </a:lnTo>
                  <a:lnTo>
                    <a:pt x="614223" y="99060"/>
                  </a:lnTo>
                  <a:lnTo>
                    <a:pt x="599482" y="99060"/>
                  </a:lnTo>
                  <a:lnTo>
                    <a:pt x="597569" y="97790"/>
                  </a:lnTo>
                  <a:lnTo>
                    <a:pt x="597273" y="96520"/>
                  </a:lnTo>
                  <a:lnTo>
                    <a:pt x="614371" y="96520"/>
                  </a:lnTo>
                  <a:lnTo>
                    <a:pt x="614717" y="97790"/>
                  </a:lnTo>
                  <a:lnTo>
                    <a:pt x="615370" y="97790"/>
                  </a:lnTo>
                  <a:lnTo>
                    <a:pt x="619203" y="101600"/>
                  </a:lnTo>
                  <a:close/>
                </a:path>
                <a:path w="631825" h="660400">
                  <a:moveTo>
                    <a:pt x="14297" y="99060"/>
                  </a:moveTo>
                  <a:lnTo>
                    <a:pt x="10692" y="99060"/>
                  </a:lnTo>
                  <a:lnTo>
                    <a:pt x="11049" y="97790"/>
                  </a:lnTo>
                  <a:lnTo>
                    <a:pt x="13883" y="97790"/>
                  </a:lnTo>
                  <a:lnTo>
                    <a:pt x="14297" y="99060"/>
                  </a:lnTo>
                  <a:close/>
                </a:path>
                <a:path w="631825" h="660400">
                  <a:moveTo>
                    <a:pt x="29980" y="99060"/>
                  </a:moveTo>
                  <a:lnTo>
                    <a:pt x="14297" y="99060"/>
                  </a:lnTo>
                  <a:lnTo>
                    <a:pt x="14695" y="97790"/>
                  </a:lnTo>
                  <a:lnTo>
                    <a:pt x="29912" y="97790"/>
                  </a:lnTo>
                  <a:lnTo>
                    <a:pt x="29980" y="99060"/>
                  </a:lnTo>
                  <a:close/>
                </a:path>
                <a:path w="631825" h="660400">
                  <a:moveTo>
                    <a:pt x="30225" y="100330"/>
                  </a:moveTo>
                  <a:lnTo>
                    <a:pt x="11640" y="100330"/>
                  </a:lnTo>
                  <a:lnTo>
                    <a:pt x="10794" y="99060"/>
                  </a:lnTo>
                  <a:lnTo>
                    <a:pt x="30247" y="99060"/>
                  </a:lnTo>
                  <a:lnTo>
                    <a:pt x="30225" y="100330"/>
                  </a:lnTo>
                  <a:close/>
                </a:path>
                <a:path w="631825" h="660400">
                  <a:moveTo>
                    <a:pt x="595729" y="100330"/>
                  </a:moveTo>
                  <a:lnTo>
                    <a:pt x="594503" y="100330"/>
                  </a:lnTo>
                  <a:lnTo>
                    <a:pt x="594923" y="99060"/>
                  </a:lnTo>
                  <a:lnTo>
                    <a:pt x="595110" y="99060"/>
                  </a:lnTo>
                  <a:lnTo>
                    <a:pt x="595729" y="100330"/>
                  </a:lnTo>
                  <a:close/>
                </a:path>
                <a:path w="631825" h="660400">
                  <a:moveTo>
                    <a:pt x="613150" y="100330"/>
                  </a:moveTo>
                  <a:lnTo>
                    <a:pt x="597472" y="100330"/>
                  </a:lnTo>
                  <a:lnTo>
                    <a:pt x="597870" y="99060"/>
                  </a:lnTo>
                  <a:lnTo>
                    <a:pt x="613507" y="99060"/>
                  </a:lnTo>
                  <a:lnTo>
                    <a:pt x="613150" y="100330"/>
                  </a:lnTo>
                  <a:close/>
                </a:path>
                <a:path w="631825" h="660400">
                  <a:moveTo>
                    <a:pt x="30526" y="101600"/>
                  </a:moveTo>
                  <a:lnTo>
                    <a:pt x="11526" y="101600"/>
                  </a:lnTo>
                  <a:lnTo>
                    <a:pt x="12520" y="100330"/>
                  </a:lnTo>
                  <a:lnTo>
                    <a:pt x="30315" y="100330"/>
                  </a:lnTo>
                  <a:lnTo>
                    <a:pt x="30526" y="101600"/>
                  </a:lnTo>
                  <a:close/>
                </a:path>
                <a:path w="631825" h="660400">
                  <a:moveTo>
                    <a:pt x="616562" y="104140"/>
                  </a:moveTo>
                  <a:lnTo>
                    <a:pt x="596320" y="104140"/>
                  </a:lnTo>
                  <a:lnTo>
                    <a:pt x="595587" y="102870"/>
                  </a:lnTo>
                  <a:lnTo>
                    <a:pt x="592521" y="100330"/>
                  </a:lnTo>
                  <a:lnTo>
                    <a:pt x="612730" y="100330"/>
                  </a:lnTo>
                  <a:lnTo>
                    <a:pt x="613803" y="101600"/>
                  </a:lnTo>
                  <a:lnTo>
                    <a:pt x="616523" y="101600"/>
                  </a:lnTo>
                  <a:lnTo>
                    <a:pt x="616807" y="102870"/>
                  </a:lnTo>
                  <a:lnTo>
                    <a:pt x="616971" y="102870"/>
                  </a:lnTo>
                  <a:lnTo>
                    <a:pt x="616562" y="104140"/>
                  </a:lnTo>
                  <a:close/>
                </a:path>
                <a:path w="631825" h="660400">
                  <a:moveTo>
                    <a:pt x="30724" y="102870"/>
                  </a:moveTo>
                  <a:lnTo>
                    <a:pt x="11839" y="102870"/>
                  </a:lnTo>
                  <a:lnTo>
                    <a:pt x="12770" y="101600"/>
                  </a:lnTo>
                  <a:lnTo>
                    <a:pt x="31746" y="101600"/>
                  </a:lnTo>
                  <a:lnTo>
                    <a:pt x="30724" y="102870"/>
                  </a:lnTo>
                  <a:close/>
                </a:path>
                <a:path w="631825" h="660400">
                  <a:moveTo>
                    <a:pt x="33342" y="104140"/>
                  </a:moveTo>
                  <a:lnTo>
                    <a:pt x="10640" y="104140"/>
                  </a:lnTo>
                  <a:lnTo>
                    <a:pt x="11083" y="102870"/>
                  </a:lnTo>
                  <a:lnTo>
                    <a:pt x="33172" y="102870"/>
                  </a:lnTo>
                  <a:lnTo>
                    <a:pt x="33342" y="104140"/>
                  </a:lnTo>
                  <a:close/>
                </a:path>
                <a:path w="631825" h="660400">
                  <a:moveTo>
                    <a:pt x="33524" y="105410"/>
                  </a:moveTo>
                  <a:lnTo>
                    <a:pt x="11203" y="105410"/>
                  </a:lnTo>
                  <a:lnTo>
                    <a:pt x="11112" y="104140"/>
                  </a:lnTo>
                  <a:lnTo>
                    <a:pt x="33569" y="104140"/>
                  </a:lnTo>
                  <a:lnTo>
                    <a:pt x="33524" y="105410"/>
                  </a:lnTo>
                  <a:close/>
                </a:path>
                <a:path w="631825" h="660400">
                  <a:moveTo>
                    <a:pt x="616193" y="105410"/>
                  </a:moveTo>
                  <a:lnTo>
                    <a:pt x="594332" y="105410"/>
                  </a:lnTo>
                  <a:lnTo>
                    <a:pt x="594735" y="104140"/>
                  </a:lnTo>
                  <a:lnTo>
                    <a:pt x="615364" y="104140"/>
                  </a:lnTo>
                  <a:lnTo>
                    <a:pt x="616193" y="105410"/>
                  </a:lnTo>
                  <a:close/>
                </a:path>
                <a:path w="631825" h="660400">
                  <a:moveTo>
                    <a:pt x="33881" y="106680"/>
                  </a:moveTo>
                  <a:lnTo>
                    <a:pt x="11271" y="106680"/>
                  </a:lnTo>
                  <a:lnTo>
                    <a:pt x="10249" y="105410"/>
                  </a:lnTo>
                  <a:lnTo>
                    <a:pt x="33791" y="105410"/>
                  </a:lnTo>
                  <a:lnTo>
                    <a:pt x="33881" y="106680"/>
                  </a:lnTo>
                  <a:close/>
                </a:path>
                <a:path w="631825" h="660400">
                  <a:moveTo>
                    <a:pt x="613502" y="106680"/>
                  </a:moveTo>
                  <a:lnTo>
                    <a:pt x="594849" y="106680"/>
                  </a:lnTo>
                  <a:lnTo>
                    <a:pt x="594985" y="105410"/>
                  </a:lnTo>
                  <a:lnTo>
                    <a:pt x="613922" y="105410"/>
                  </a:lnTo>
                  <a:lnTo>
                    <a:pt x="613502" y="106680"/>
                  </a:lnTo>
                  <a:close/>
                </a:path>
                <a:path w="631825" h="660400">
                  <a:moveTo>
                    <a:pt x="616080" y="106680"/>
                  </a:moveTo>
                  <a:lnTo>
                    <a:pt x="614268" y="106680"/>
                  </a:lnTo>
                  <a:lnTo>
                    <a:pt x="613922" y="105410"/>
                  </a:lnTo>
                  <a:lnTo>
                    <a:pt x="617283" y="105410"/>
                  </a:lnTo>
                  <a:lnTo>
                    <a:pt x="616080" y="106680"/>
                  </a:lnTo>
                  <a:close/>
                </a:path>
                <a:path w="631825" h="660400">
                  <a:moveTo>
                    <a:pt x="33700" y="107950"/>
                  </a:moveTo>
                  <a:lnTo>
                    <a:pt x="13922" y="107950"/>
                  </a:lnTo>
                  <a:lnTo>
                    <a:pt x="13854" y="106680"/>
                  </a:lnTo>
                  <a:lnTo>
                    <a:pt x="33297" y="106680"/>
                  </a:lnTo>
                  <a:lnTo>
                    <a:pt x="33700" y="107950"/>
                  </a:lnTo>
                  <a:close/>
                </a:path>
                <a:path w="631825" h="660400">
                  <a:moveTo>
                    <a:pt x="613661" y="109220"/>
                  </a:moveTo>
                  <a:lnTo>
                    <a:pt x="593174" y="109220"/>
                  </a:lnTo>
                  <a:lnTo>
                    <a:pt x="592231" y="107950"/>
                  </a:lnTo>
                  <a:lnTo>
                    <a:pt x="593532" y="107950"/>
                  </a:lnTo>
                  <a:lnTo>
                    <a:pt x="592475" y="106680"/>
                  </a:lnTo>
                  <a:lnTo>
                    <a:pt x="611520" y="106680"/>
                  </a:lnTo>
                  <a:lnTo>
                    <a:pt x="613661" y="109220"/>
                  </a:lnTo>
                  <a:close/>
                </a:path>
                <a:path w="631825" h="660400">
                  <a:moveTo>
                    <a:pt x="34710" y="110490"/>
                  </a:moveTo>
                  <a:lnTo>
                    <a:pt x="33490" y="110490"/>
                  </a:lnTo>
                  <a:lnTo>
                    <a:pt x="33064" y="109220"/>
                  </a:lnTo>
                  <a:lnTo>
                    <a:pt x="12117" y="109220"/>
                  </a:lnTo>
                  <a:lnTo>
                    <a:pt x="12724" y="107950"/>
                  </a:lnTo>
                  <a:lnTo>
                    <a:pt x="36573" y="107950"/>
                  </a:lnTo>
                  <a:lnTo>
                    <a:pt x="34710" y="110490"/>
                  </a:lnTo>
                  <a:close/>
                </a:path>
                <a:path w="631825" h="660400">
                  <a:moveTo>
                    <a:pt x="31462" y="110490"/>
                  </a:moveTo>
                  <a:lnTo>
                    <a:pt x="12264" y="110490"/>
                  </a:lnTo>
                  <a:lnTo>
                    <a:pt x="13292" y="109220"/>
                  </a:lnTo>
                  <a:lnTo>
                    <a:pt x="32269" y="109220"/>
                  </a:lnTo>
                  <a:lnTo>
                    <a:pt x="31462" y="110490"/>
                  </a:lnTo>
                  <a:close/>
                </a:path>
                <a:path w="631825" h="660400">
                  <a:moveTo>
                    <a:pt x="613224" y="110490"/>
                  </a:moveTo>
                  <a:lnTo>
                    <a:pt x="596348" y="110490"/>
                  </a:lnTo>
                  <a:lnTo>
                    <a:pt x="595280" y="109220"/>
                  </a:lnTo>
                  <a:lnTo>
                    <a:pt x="614478" y="109220"/>
                  </a:lnTo>
                  <a:lnTo>
                    <a:pt x="613224" y="110490"/>
                  </a:lnTo>
                  <a:close/>
                </a:path>
                <a:path w="631825" h="660400">
                  <a:moveTo>
                    <a:pt x="30361" y="111760"/>
                  </a:moveTo>
                  <a:lnTo>
                    <a:pt x="14371" y="111760"/>
                  </a:lnTo>
                  <a:lnTo>
                    <a:pt x="13968" y="110490"/>
                  </a:lnTo>
                  <a:lnTo>
                    <a:pt x="31213" y="110490"/>
                  </a:lnTo>
                  <a:lnTo>
                    <a:pt x="30361" y="111760"/>
                  </a:lnTo>
                  <a:close/>
                </a:path>
                <a:path w="631825" h="660400">
                  <a:moveTo>
                    <a:pt x="612906" y="111760"/>
                  </a:moveTo>
                  <a:lnTo>
                    <a:pt x="592748" y="111760"/>
                  </a:lnTo>
                  <a:lnTo>
                    <a:pt x="591715" y="110490"/>
                  </a:lnTo>
                  <a:lnTo>
                    <a:pt x="614070" y="110490"/>
                  </a:lnTo>
                  <a:lnTo>
                    <a:pt x="612906" y="111760"/>
                  </a:lnTo>
                  <a:close/>
                </a:path>
                <a:path w="631825" h="660400">
                  <a:moveTo>
                    <a:pt x="35874" y="115570"/>
                  </a:moveTo>
                  <a:lnTo>
                    <a:pt x="15546" y="115570"/>
                  </a:lnTo>
                  <a:lnTo>
                    <a:pt x="16608" y="114300"/>
                  </a:lnTo>
                  <a:lnTo>
                    <a:pt x="15365" y="114300"/>
                  </a:lnTo>
                  <a:lnTo>
                    <a:pt x="16358" y="113030"/>
                  </a:lnTo>
                  <a:lnTo>
                    <a:pt x="14218" y="113030"/>
                  </a:lnTo>
                  <a:lnTo>
                    <a:pt x="13826" y="111760"/>
                  </a:lnTo>
                  <a:lnTo>
                    <a:pt x="35000" y="111760"/>
                  </a:lnTo>
                  <a:lnTo>
                    <a:pt x="32212" y="114300"/>
                  </a:lnTo>
                  <a:lnTo>
                    <a:pt x="35874" y="115570"/>
                  </a:lnTo>
                  <a:close/>
                </a:path>
                <a:path w="631825" h="660400">
                  <a:moveTo>
                    <a:pt x="614552" y="113030"/>
                  </a:moveTo>
                  <a:lnTo>
                    <a:pt x="591408" y="113030"/>
                  </a:lnTo>
                  <a:lnTo>
                    <a:pt x="591680" y="111760"/>
                  </a:lnTo>
                  <a:lnTo>
                    <a:pt x="613666" y="111760"/>
                  </a:lnTo>
                  <a:lnTo>
                    <a:pt x="614552" y="113030"/>
                  </a:lnTo>
                  <a:close/>
                </a:path>
                <a:path w="631825" h="660400">
                  <a:moveTo>
                    <a:pt x="615540" y="114300"/>
                  </a:moveTo>
                  <a:lnTo>
                    <a:pt x="591283" y="114300"/>
                  </a:lnTo>
                  <a:lnTo>
                    <a:pt x="591328" y="113030"/>
                  </a:lnTo>
                  <a:lnTo>
                    <a:pt x="615222" y="113030"/>
                  </a:lnTo>
                  <a:lnTo>
                    <a:pt x="615540" y="114300"/>
                  </a:lnTo>
                  <a:close/>
                </a:path>
                <a:path w="631825" h="660400">
                  <a:moveTo>
                    <a:pt x="610453" y="115570"/>
                  </a:moveTo>
                  <a:lnTo>
                    <a:pt x="591062" y="115570"/>
                  </a:lnTo>
                  <a:lnTo>
                    <a:pt x="590709" y="114300"/>
                  </a:lnTo>
                  <a:lnTo>
                    <a:pt x="610918" y="114300"/>
                  </a:lnTo>
                  <a:lnTo>
                    <a:pt x="610453" y="115570"/>
                  </a:lnTo>
                  <a:close/>
                </a:path>
                <a:path w="631825" h="660400">
                  <a:moveTo>
                    <a:pt x="612497" y="115570"/>
                  </a:moveTo>
                  <a:lnTo>
                    <a:pt x="611878" y="115570"/>
                  </a:lnTo>
                  <a:lnTo>
                    <a:pt x="611622" y="114300"/>
                  </a:lnTo>
                  <a:lnTo>
                    <a:pt x="613195" y="114300"/>
                  </a:lnTo>
                  <a:lnTo>
                    <a:pt x="612497" y="115570"/>
                  </a:lnTo>
                  <a:close/>
                </a:path>
                <a:path w="631825" h="660400">
                  <a:moveTo>
                    <a:pt x="616750" y="115570"/>
                  </a:moveTo>
                  <a:lnTo>
                    <a:pt x="613746" y="115570"/>
                  </a:lnTo>
                  <a:lnTo>
                    <a:pt x="613195" y="114300"/>
                  </a:lnTo>
                  <a:lnTo>
                    <a:pt x="616818" y="114300"/>
                  </a:lnTo>
                  <a:lnTo>
                    <a:pt x="616750" y="115570"/>
                  </a:lnTo>
                  <a:close/>
                </a:path>
                <a:path w="631825" h="660400">
                  <a:moveTo>
                    <a:pt x="36709" y="116840"/>
                  </a:moveTo>
                  <a:lnTo>
                    <a:pt x="18045" y="116840"/>
                  </a:lnTo>
                  <a:lnTo>
                    <a:pt x="17023" y="115570"/>
                  </a:lnTo>
                  <a:lnTo>
                    <a:pt x="36300" y="115570"/>
                  </a:lnTo>
                  <a:lnTo>
                    <a:pt x="36709" y="116840"/>
                  </a:lnTo>
                  <a:close/>
                </a:path>
                <a:path w="631825" h="660400">
                  <a:moveTo>
                    <a:pt x="611986" y="116840"/>
                  </a:moveTo>
                  <a:lnTo>
                    <a:pt x="594179" y="116840"/>
                  </a:lnTo>
                  <a:lnTo>
                    <a:pt x="593889" y="115570"/>
                  </a:lnTo>
                  <a:lnTo>
                    <a:pt x="610066" y="115570"/>
                  </a:lnTo>
                  <a:lnTo>
                    <a:pt x="611986" y="116840"/>
                  </a:lnTo>
                  <a:close/>
                </a:path>
                <a:path w="631825" h="660400">
                  <a:moveTo>
                    <a:pt x="616341" y="116840"/>
                  </a:moveTo>
                  <a:lnTo>
                    <a:pt x="615137" y="116840"/>
                  </a:lnTo>
                  <a:lnTo>
                    <a:pt x="614535" y="115570"/>
                  </a:lnTo>
                  <a:lnTo>
                    <a:pt x="615813" y="115570"/>
                  </a:lnTo>
                  <a:lnTo>
                    <a:pt x="616341" y="116840"/>
                  </a:lnTo>
                  <a:close/>
                </a:path>
                <a:path w="631825" h="660400">
                  <a:moveTo>
                    <a:pt x="17148" y="118110"/>
                  </a:moveTo>
                  <a:lnTo>
                    <a:pt x="15268" y="118110"/>
                  </a:lnTo>
                  <a:lnTo>
                    <a:pt x="15575" y="116840"/>
                  </a:lnTo>
                  <a:lnTo>
                    <a:pt x="16756" y="116840"/>
                  </a:lnTo>
                  <a:lnTo>
                    <a:pt x="17148" y="118110"/>
                  </a:lnTo>
                  <a:close/>
                </a:path>
                <a:path w="631825" h="660400">
                  <a:moveTo>
                    <a:pt x="32110" y="118110"/>
                  </a:moveTo>
                  <a:lnTo>
                    <a:pt x="17148" y="118110"/>
                  </a:lnTo>
                  <a:lnTo>
                    <a:pt x="17085" y="116840"/>
                  </a:lnTo>
                  <a:lnTo>
                    <a:pt x="32456" y="116840"/>
                  </a:lnTo>
                  <a:lnTo>
                    <a:pt x="32110" y="118110"/>
                  </a:lnTo>
                  <a:close/>
                </a:path>
                <a:path w="631825" h="660400">
                  <a:moveTo>
                    <a:pt x="34375" y="118110"/>
                  </a:moveTo>
                  <a:lnTo>
                    <a:pt x="33637" y="118110"/>
                  </a:lnTo>
                  <a:lnTo>
                    <a:pt x="33126" y="116840"/>
                  </a:lnTo>
                  <a:lnTo>
                    <a:pt x="34563" y="116840"/>
                  </a:lnTo>
                  <a:lnTo>
                    <a:pt x="34375" y="118110"/>
                  </a:lnTo>
                  <a:close/>
                </a:path>
                <a:path w="631825" h="660400">
                  <a:moveTo>
                    <a:pt x="612593" y="118110"/>
                  </a:moveTo>
                  <a:lnTo>
                    <a:pt x="590579" y="118110"/>
                  </a:lnTo>
                  <a:lnTo>
                    <a:pt x="592981" y="116840"/>
                  </a:lnTo>
                  <a:lnTo>
                    <a:pt x="612275" y="116840"/>
                  </a:lnTo>
                  <a:lnTo>
                    <a:pt x="612593" y="118110"/>
                  </a:lnTo>
                  <a:close/>
                </a:path>
                <a:path w="631825" h="660400">
                  <a:moveTo>
                    <a:pt x="31292" y="119380"/>
                  </a:moveTo>
                  <a:lnTo>
                    <a:pt x="15194" y="119380"/>
                  </a:lnTo>
                  <a:lnTo>
                    <a:pt x="16256" y="118110"/>
                  </a:lnTo>
                  <a:lnTo>
                    <a:pt x="31457" y="118110"/>
                  </a:lnTo>
                  <a:lnTo>
                    <a:pt x="31292" y="119380"/>
                  </a:lnTo>
                  <a:close/>
                </a:path>
                <a:path w="631825" h="660400">
                  <a:moveTo>
                    <a:pt x="591294" y="120650"/>
                  </a:moveTo>
                  <a:lnTo>
                    <a:pt x="590176" y="119380"/>
                  </a:lnTo>
                  <a:lnTo>
                    <a:pt x="589381" y="118110"/>
                  </a:lnTo>
                  <a:lnTo>
                    <a:pt x="615234" y="118110"/>
                  </a:lnTo>
                  <a:lnTo>
                    <a:pt x="616085" y="119380"/>
                  </a:lnTo>
                  <a:lnTo>
                    <a:pt x="592492" y="119380"/>
                  </a:lnTo>
                  <a:lnTo>
                    <a:pt x="591294" y="120650"/>
                  </a:lnTo>
                  <a:close/>
                </a:path>
                <a:path w="631825" h="660400">
                  <a:moveTo>
                    <a:pt x="31122" y="120650"/>
                  </a:moveTo>
                  <a:lnTo>
                    <a:pt x="15518" y="120650"/>
                  </a:lnTo>
                  <a:lnTo>
                    <a:pt x="16597" y="119380"/>
                  </a:lnTo>
                  <a:lnTo>
                    <a:pt x="32195" y="119380"/>
                  </a:lnTo>
                  <a:lnTo>
                    <a:pt x="31122" y="120650"/>
                  </a:lnTo>
                  <a:close/>
                </a:path>
                <a:path w="631825" h="660400">
                  <a:moveTo>
                    <a:pt x="615779" y="120650"/>
                  </a:moveTo>
                  <a:lnTo>
                    <a:pt x="594968" y="120650"/>
                  </a:lnTo>
                  <a:lnTo>
                    <a:pt x="594520" y="119380"/>
                  </a:lnTo>
                  <a:lnTo>
                    <a:pt x="614882" y="119380"/>
                  </a:lnTo>
                  <a:lnTo>
                    <a:pt x="615779" y="120650"/>
                  </a:lnTo>
                  <a:close/>
                </a:path>
                <a:path w="631825" h="660400">
                  <a:moveTo>
                    <a:pt x="33597" y="121920"/>
                  </a:moveTo>
                  <a:lnTo>
                    <a:pt x="16875" y="121920"/>
                  </a:lnTo>
                  <a:lnTo>
                    <a:pt x="16705" y="120650"/>
                  </a:lnTo>
                  <a:lnTo>
                    <a:pt x="34597" y="120650"/>
                  </a:lnTo>
                  <a:lnTo>
                    <a:pt x="33597" y="121920"/>
                  </a:lnTo>
                  <a:close/>
                </a:path>
                <a:path w="631825" h="660400">
                  <a:moveTo>
                    <a:pt x="615449" y="121920"/>
                  </a:moveTo>
                  <a:lnTo>
                    <a:pt x="594378" y="121920"/>
                  </a:lnTo>
                  <a:lnTo>
                    <a:pt x="594446" y="120650"/>
                  </a:lnTo>
                  <a:lnTo>
                    <a:pt x="614592" y="120650"/>
                  </a:lnTo>
                  <a:lnTo>
                    <a:pt x="615449" y="121920"/>
                  </a:lnTo>
                  <a:close/>
                </a:path>
                <a:path w="631825" h="660400">
                  <a:moveTo>
                    <a:pt x="39770" y="124460"/>
                  </a:moveTo>
                  <a:lnTo>
                    <a:pt x="17398" y="124460"/>
                  </a:lnTo>
                  <a:lnTo>
                    <a:pt x="18380" y="123190"/>
                  </a:lnTo>
                  <a:lnTo>
                    <a:pt x="17085" y="123190"/>
                  </a:lnTo>
                  <a:lnTo>
                    <a:pt x="16659" y="121920"/>
                  </a:lnTo>
                  <a:lnTo>
                    <a:pt x="34881" y="121920"/>
                  </a:lnTo>
                  <a:lnTo>
                    <a:pt x="39770" y="124460"/>
                  </a:lnTo>
                  <a:close/>
                </a:path>
                <a:path w="631825" h="660400">
                  <a:moveTo>
                    <a:pt x="594071" y="123190"/>
                  </a:moveTo>
                  <a:lnTo>
                    <a:pt x="589608" y="123190"/>
                  </a:lnTo>
                  <a:lnTo>
                    <a:pt x="588654" y="121920"/>
                  </a:lnTo>
                  <a:lnTo>
                    <a:pt x="593356" y="121920"/>
                  </a:lnTo>
                  <a:lnTo>
                    <a:pt x="594071" y="123190"/>
                  </a:lnTo>
                  <a:close/>
                </a:path>
                <a:path w="631825" h="660400">
                  <a:moveTo>
                    <a:pt x="610038" y="123190"/>
                  </a:moveTo>
                  <a:lnTo>
                    <a:pt x="594593" y="123190"/>
                  </a:lnTo>
                  <a:lnTo>
                    <a:pt x="594991" y="121920"/>
                  </a:lnTo>
                  <a:lnTo>
                    <a:pt x="610788" y="121920"/>
                  </a:lnTo>
                  <a:lnTo>
                    <a:pt x="610038" y="123190"/>
                  </a:lnTo>
                  <a:close/>
                </a:path>
                <a:path w="631825" h="660400">
                  <a:moveTo>
                    <a:pt x="616534" y="123190"/>
                  </a:moveTo>
                  <a:lnTo>
                    <a:pt x="611611" y="123190"/>
                  </a:lnTo>
                  <a:lnTo>
                    <a:pt x="611407" y="121920"/>
                  </a:lnTo>
                  <a:lnTo>
                    <a:pt x="616233" y="121920"/>
                  </a:lnTo>
                  <a:lnTo>
                    <a:pt x="616534" y="123190"/>
                  </a:lnTo>
                  <a:close/>
                </a:path>
                <a:path w="631825" h="660400">
                  <a:moveTo>
                    <a:pt x="612406" y="127000"/>
                  </a:moveTo>
                  <a:lnTo>
                    <a:pt x="591266" y="127000"/>
                  </a:lnTo>
                  <a:lnTo>
                    <a:pt x="591300" y="125730"/>
                  </a:lnTo>
                  <a:lnTo>
                    <a:pt x="589983" y="125730"/>
                  </a:lnTo>
                  <a:lnTo>
                    <a:pt x="589665" y="124460"/>
                  </a:lnTo>
                  <a:lnTo>
                    <a:pt x="590215" y="124460"/>
                  </a:lnTo>
                  <a:lnTo>
                    <a:pt x="589897" y="123190"/>
                  </a:lnTo>
                  <a:lnTo>
                    <a:pt x="608619" y="123190"/>
                  </a:lnTo>
                  <a:lnTo>
                    <a:pt x="611685" y="125730"/>
                  </a:lnTo>
                  <a:lnTo>
                    <a:pt x="612406" y="127000"/>
                  </a:lnTo>
                  <a:close/>
                </a:path>
                <a:path w="631825" h="660400">
                  <a:moveTo>
                    <a:pt x="17267" y="125730"/>
                  </a:moveTo>
                  <a:lnTo>
                    <a:pt x="15870" y="125730"/>
                  </a:lnTo>
                  <a:lnTo>
                    <a:pt x="16080" y="124460"/>
                  </a:lnTo>
                  <a:lnTo>
                    <a:pt x="16444" y="124460"/>
                  </a:lnTo>
                  <a:lnTo>
                    <a:pt x="17267" y="125730"/>
                  </a:lnTo>
                  <a:close/>
                </a:path>
                <a:path w="631825" h="660400">
                  <a:moveTo>
                    <a:pt x="33308" y="125730"/>
                  </a:moveTo>
                  <a:lnTo>
                    <a:pt x="17755" y="125730"/>
                  </a:lnTo>
                  <a:lnTo>
                    <a:pt x="18635" y="124460"/>
                  </a:lnTo>
                  <a:lnTo>
                    <a:pt x="33671" y="124460"/>
                  </a:lnTo>
                  <a:lnTo>
                    <a:pt x="33308" y="125730"/>
                  </a:lnTo>
                  <a:close/>
                </a:path>
                <a:path w="631825" h="660400">
                  <a:moveTo>
                    <a:pt x="38526" y="127000"/>
                  </a:moveTo>
                  <a:lnTo>
                    <a:pt x="13411" y="127000"/>
                  </a:lnTo>
                  <a:lnTo>
                    <a:pt x="13360" y="125730"/>
                  </a:lnTo>
                  <a:lnTo>
                    <a:pt x="39128" y="125730"/>
                  </a:lnTo>
                  <a:lnTo>
                    <a:pt x="38526" y="127000"/>
                  </a:lnTo>
                  <a:close/>
                </a:path>
                <a:path w="631825" h="660400">
                  <a:moveTo>
                    <a:pt x="14950" y="128270"/>
                  </a:moveTo>
                  <a:lnTo>
                    <a:pt x="13650" y="128270"/>
                  </a:lnTo>
                  <a:lnTo>
                    <a:pt x="13604" y="127000"/>
                  </a:lnTo>
                  <a:lnTo>
                    <a:pt x="15671" y="127000"/>
                  </a:lnTo>
                  <a:lnTo>
                    <a:pt x="14950" y="128270"/>
                  </a:lnTo>
                  <a:close/>
                </a:path>
                <a:path w="631825" h="660400">
                  <a:moveTo>
                    <a:pt x="37243" y="128270"/>
                  </a:moveTo>
                  <a:lnTo>
                    <a:pt x="16745" y="128270"/>
                  </a:lnTo>
                  <a:lnTo>
                    <a:pt x="16080" y="127000"/>
                  </a:lnTo>
                  <a:lnTo>
                    <a:pt x="38066" y="127000"/>
                  </a:lnTo>
                  <a:lnTo>
                    <a:pt x="37243" y="128270"/>
                  </a:lnTo>
                  <a:close/>
                </a:path>
                <a:path w="631825" h="660400">
                  <a:moveTo>
                    <a:pt x="610072" y="128270"/>
                  </a:moveTo>
                  <a:lnTo>
                    <a:pt x="587711" y="128270"/>
                  </a:lnTo>
                  <a:lnTo>
                    <a:pt x="587649" y="127000"/>
                  </a:lnTo>
                  <a:lnTo>
                    <a:pt x="611668" y="127000"/>
                  </a:lnTo>
                  <a:lnTo>
                    <a:pt x="610072" y="128270"/>
                  </a:lnTo>
                  <a:close/>
                </a:path>
                <a:path w="631825" h="660400">
                  <a:moveTo>
                    <a:pt x="39713" y="129540"/>
                  </a:moveTo>
                  <a:lnTo>
                    <a:pt x="20691" y="129540"/>
                  </a:lnTo>
                  <a:lnTo>
                    <a:pt x="18244" y="128270"/>
                  </a:lnTo>
                  <a:lnTo>
                    <a:pt x="38322" y="128270"/>
                  </a:lnTo>
                  <a:lnTo>
                    <a:pt x="39713" y="129540"/>
                  </a:lnTo>
                  <a:close/>
                </a:path>
                <a:path w="631825" h="660400">
                  <a:moveTo>
                    <a:pt x="587444" y="129540"/>
                  </a:moveTo>
                  <a:lnTo>
                    <a:pt x="586456" y="128270"/>
                  </a:lnTo>
                  <a:lnTo>
                    <a:pt x="588557" y="128270"/>
                  </a:lnTo>
                  <a:lnTo>
                    <a:pt x="587444" y="129540"/>
                  </a:lnTo>
                  <a:close/>
                </a:path>
                <a:path w="631825" h="660400">
                  <a:moveTo>
                    <a:pt x="612003" y="129540"/>
                  </a:moveTo>
                  <a:lnTo>
                    <a:pt x="588983" y="129540"/>
                  </a:lnTo>
                  <a:lnTo>
                    <a:pt x="588643" y="128270"/>
                  </a:lnTo>
                  <a:lnTo>
                    <a:pt x="610038" y="128270"/>
                  </a:lnTo>
                  <a:lnTo>
                    <a:pt x="612003" y="129540"/>
                  </a:lnTo>
                  <a:close/>
                </a:path>
                <a:path w="631825" h="660400">
                  <a:moveTo>
                    <a:pt x="37811" y="130810"/>
                  </a:moveTo>
                  <a:lnTo>
                    <a:pt x="19118" y="130810"/>
                  </a:lnTo>
                  <a:lnTo>
                    <a:pt x="19760" y="129540"/>
                  </a:lnTo>
                  <a:lnTo>
                    <a:pt x="38668" y="129540"/>
                  </a:lnTo>
                  <a:lnTo>
                    <a:pt x="37811" y="130810"/>
                  </a:lnTo>
                  <a:close/>
                </a:path>
                <a:path w="631825" h="660400">
                  <a:moveTo>
                    <a:pt x="609595" y="130810"/>
                  </a:moveTo>
                  <a:lnTo>
                    <a:pt x="588699" y="130810"/>
                  </a:lnTo>
                  <a:lnTo>
                    <a:pt x="588347" y="129540"/>
                  </a:lnTo>
                  <a:lnTo>
                    <a:pt x="610560" y="129540"/>
                  </a:lnTo>
                  <a:lnTo>
                    <a:pt x="609595" y="130810"/>
                  </a:lnTo>
                  <a:close/>
                </a:path>
                <a:path w="631825" h="660400">
                  <a:moveTo>
                    <a:pt x="17761" y="132080"/>
                  </a:moveTo>
                  <a:lnTo>
                    <a:pt x="16517" y="132080"/>
                  </a:lnTo>
                  <a:lnTo>
                    <a:pt x="16835" y="130810"/>
                  </a:lnTo>
                  <a:lnTo>
                    <a:pt x="17761" y="132080"/>
                  </a:lnTo>
                  <a:close/>
                </a:path>
                <a:path w="631825" h="660400">
                  <a:moveTo>
                    <a:pt x="37470" y="134620"/>
                  </a:moveTo>
                  <a:lnTo>
                    <a:pt x="18715" y="134620"/>
                  </a:lnTo>
                  <a:lnTo>
                    <a:pt x="14814" y="133350"/>
                  </a:lnTo>
                  <a:lnTo>
                    <a:pt x="15853" y="132080"/>
                  </a:lnTo>
                  <a:lnTo>
                    <a:pt x="18244" y="132080"/>
                  </a:lnTo>
                  <a:lnTo>
                    <a:pt x="18550" y="130810"/>
                  </a:lnTo>
                  <a:lnTo>
                    <a:pt x="35829" y="130810"/>
                  </a:lnTo>
                  <a:lnTo>
                    <a:pt x="34767" y="132080"/>
                  </a:lnTo>
                  <a:lnTo>
                    <a:pt x="37209" y="133350"/>
                  </a:lnTo>
                  <a:lnTo>
                    <a:pt x="38538" y="133350"/>
                  </a:lnTo>
                  <a:lnTo>
                    <a:pt x="37470" y="134620"/>
                  </a:lnTo>
                  <a:close/>
                </a:path>
                <a:path w="631825" h="660400">
                  <a:moveTo>
                    <a:pt x="610288" y="133350"/>
                  </a:moveTo>
                  <a:lnTo>
                    <a:pt x="591277" y="133350"/>
                  </a:lnTo>
                  <a:lnTo>
                    <a:pt x="589358" y="130810"/>
                  </a:lnTo>
                  <a:lnTo>
                    <a:pt x="609538" y="130810"/>
                  </a:lnTo>
                  <a:lnTo>
                    <a:pt x="611514" y="132080"/>
                  </a:lnTo>
                  <a:lnTo>
                    <a:pt x="610277" y="132080"/>
                  </a:lnTo>
                  <a:lnTo>
                    <a:pt x="610288" y="133350"/>
                  </a:lnTo>
                  <a:close/>
                </a:path>
                <a:path w="631825" h="660400">
                  <a:moveTo>
                    <a:pt x="610078" y="134620"/>
                  </a:moveTo>
                  <a:lnTo>
                    <a:pt x="590942" y="134620"/>
                  </a:lnTo>
                  <a:lnTo>
                    <a:pt x="591124" y="133350"/>
                  </a:lnTo>
                  <a:lnTo>
                    <a:pt x="610010" y="133350"/>
                  </a:lnTo>
                  <a:lnTo>
                    <a:pt x="610078" y="134620"/>
                  </a:lnTo>
                  <a:close/>
                </a:path>
                <a:path w="631825" h="660400">
                  <a:moveTo>
                    <a:pt x="37708" y="135890"/>
                  </a:moveTo>
                  <a:lnTo>
                    <a:pt x="19743" y="135890"/>
                  </a:lnTo>
                  <a:lnTo>
                    <a:pt x="19595" y="134620"/>
                  </a:lnTo>
                  <a:lnTo>
                    <a:pt x="38702" y="134620"/>
                  </a:lnTo>
                  <a:lnTo>
                    <a:pt x="37708" y="135890"/>
                  </a:lnTo>
                  <a:close/>
                </a:path>
                <a:path w="631825" h="660400">
                  <a:moveTo>
                    <a:pt x="610629" y="138430"/>
                  </a:moveTo>
                  <a:lnTo>
                    <a:pt x="588370" y="138430"/>
                  </a:lnTo>
                  <a:lnTo>
                    <a:pt x="585275" y="134620"/>
                  </a:lnTo>
                  <a:lnTo>
                    <a:pt x="609913" y="134620"/>
                  </a:lnTo>
                  <a:lnTo>
                    <a:pt x="609800" y="135890"/>
                  </a:lnTo>
                  <a:lnTo>
                    <a:pt x="610759" y="135890"/>
                  </a:lnTo>
                  <a:lnTo>
                    <a:pt x="610373" y="137160"/>
                  </a:lnTo>
                  <a:lnTo>
                    <a:pt x="610515" y="137160"/>
                  </a:lnTo>
                  <a:lnTo>
                    <a:pt x="610629" y="138430"/>
                  </a:lnTo>
                  <a:close/>
                </a:path>
                <a:path w="631825" h="660400">
                  <a:moveTo>
                    <a:pt x="40230" y="137160"/>
                  </a:moveTo>
                  <a:lnTo>
                    <a:pt x="17926" y="137160"/>
                  </a:lnTo>
                  <a:lnTo>
                    <a:pt x="18539" y="135890"/>
                  </a:lnTo>
                  <a:lnTo>
                    <a:pt x="39009" y="135890"/>
                  </a:lnTo>
                  <a:lnTo>
                    <a:pt x="40230" y="137160"/>
                  </a:lnTo>
                  <a:close/>
                </a:path>
                <a:path w="631825" h="660400">
                  <a:moveTo>
                    <a:pt x="42705" y="138430"/>
                  </a:moveTo>
                  <a:lnTo>
                    <a:pt x="18164" y="138430"/>
                  </a:lnTo>
                  <a:lnTo>
                    <a:pt x="19107" y="137160"/>
                  </a:lnTo>
                  <a:lnTo>
                    <a:pt x="42637" y="137160"/>
                  </a:lnTo>
                  <a:lnTo>
                    <a:pt x="42705" y="138430"/>
                  </a:lnTo>
                  <a:close/>
                </a:path>
                <a:path w="631825" h="660400">
                  <a:moveTo>
                    <a:pt x="42779" y="139700"/>
                  </a:moveTo>
                  <a:lnTo>
                    <a:pt x="17142" y="139700"/>
                  </a:lnTo>
                  <a:lnTo>
                    <a:pt x="18085" y="138430"/>
                  </a:lnTo>
                  <a:lnTo>
                    <a:pt x="41973" y="138430"/>
                  </a:lnTo>
                  <a:lnTo>
                    <a:pt x="42779" y="139700"/>
                  </a:lnTo>
                  <a:close/>
                </a:path>
                <a:path w="631825" h="660400">
                  <a:moveTo>
                    <a:pt x="606518" y="140970"/>
                  </a:moveTo>
                  <a:lnTo>
                    <a:pt x="588086" y="140970"/>
                  </a:lnTo>
                  <a:lnTo>
                    <a:pt x="588489" y="139700"/>
                  </a:lnTo>
                  <a:lnTo>
                    <a:pt x="587882" y="139700"/>
                  </a:lnTo>
                  <a:lnTo>
                    <a:pt x="587927" y="138430"/>
                  </a:lnTo>
                  <a:lnTo>
                    <a:pt x="604757" y="138430"/>
                  </a:lnTo>
                  <a:lnTo>
                    <a:pt x="605831" y="139700"/>
                  </a:lnTo>
                  <a:lnTo>
                    <a:pt x="606518" y="140970"/>
                  </a:lnTo>
                  <a:close/>
                </a:path>
                <a:path w="631825" h="660400">
                  <a:moveTo>
                    <a:pt x="607199" y="139700"/>
                  </a:moveTo>
                  <a:lnTo>
                    <a:pt x="606523" y="138430"/>
                  </a:lnTo>
                  <a:lnTo>
                    <a:pt x="607807" y="138430"/>
                  </a:lnTo>
                  <a:lnTo>
                    <a:pt x="607199" y="139700"/>
                  </a:lnTo>
                  <a:close/>
                </a:path>
                <a:path w="631825" h="660400">
                  <a:moveTo>
                    <a:pt x="613593" y="139700"/>
                  </a:moveTo>
                  <a:lnTo>
                    <a:pt x="608732" y="139700"/>
                  </a:lnTo>
                  <a:lnTo>
                    <a:pt x="608420" y="138430"/>
                  </a:lnTo>
                  <a:lnTo>
                    <a:pt x="613632" y="138430"/>
                  </a:lnTo>
                  <a:lnTo>
                    <a:pt x="613593" y="139700"/>
                  </a:lnTo>
                  <a:close/>
                </a:path>
                <a:path w="631825" h="660400">
                  <a:moveTo>
                    <a:pt x="19305" y="140970"/>
                  </a:moveTo>
                  <a:lnTo>
                    <a:pt x="17443" y="140970"/>
                  </a:lnTo>
                  <a:lnTo>
                    <a:pt x="18471" y="139700"/>
                  </a:lnTo>
                  <a:lnTo>
                    <a:pt x="19640" y="139700"/>
                  </a:lnTo>
                  <a:lnTo>
                    <a:pt x="19305" y="140970"/>
                  </a:lnTo>
                  <a:close/>
                </a:path>
                <a:path w="631825" h="660400">
                  <a:moveTo>
                    <a:pt x="36868" y="140970"/>
                  </a:moveTo>
                  <a:lnTo>
                    <a:pt x="20066" y="140970"/>
                  </a:lnTo>
                  <a:lnTo>
                    <a:pt x="19640" y="139700"/>
                  </a:lnTo>
                  <a:lnTo>
                    <a:pt x="37090" y="139700"/>
                  </a:lnTo>
                  <a:lnTo>
                    <a:pt x="36868" y="140970"/>
                  </a:lnTo>
                  <a:close/>
                </a:path>
                <a:path w="631825" h="660400">
                  <a:moveTo>
                    <a:pt x="608545" y="140970"/>
                  </a:moveTo>
                  <a:lnTo>
                    <a:pt x="606824" y="140970"/>
                  </a:lnTo>
                  <a:lnTo>
                    <a:pt x="607761" y="139700"/>
                  </a:lnTo>
                  <a:lnTo>
                    <a:pt x="608227" y="139700"/>
                  </a:lnTo>
                  <a:lnTo>
                    <a:pt x="608545" y="140970"/>
                  </a:lnTo>
                  <a:close/>
                </a:path>
                <a:path w="631825" h="660400">
                  <a:moveTo>
                    <a:pt x="612219" y="140970"/>
                  </a:moveTo>
                  <a:lnTo>
                    <a:pt x="610180" y="140970"/>
                  </a:lnTo>
                  <a:lnTo>
                    <a:pt x="609760" y="139700"/>
                  </a:lnTo>
                  <a:lnTo>
                    <a:pt x="611231" y="139700"/>
                  </a:lnTo>
                  <a:lnTo>
                    <a:pt x="612219" y="140970"/>
                  </a:lnTo>
                  <a:close/>
                </a:path>
                <a:path w="631825" h="660400">
                  <a:moveTo>
                    <a:pt x="39338" y="142240"/>
                  </a:moveTo>
                  <a:lnTo>
                    <a:pt x="21509" y="142240"/>
                  </a:lnTo>
                  <a:lnTo>
                    <a:pt x="21719" y="140970"/>
                  </a:lnTo>
                  <a:lnTo>
                    <a:pt x="38952" y="140970"/>
                  </a:lnTo>
                  <a:lnTo>
                    <a:pt x="39338" y="142240"/>
                  </a:lnTo>
                  <a:close/>
                </a:path>
                <a:path w="631825" h="660400">
                  <a:moveTo>
                    <a:pt x="42501" y="142240"/>
                  </a:moveTo>
                  <a:lnTo>
                    <a:pt x="41485" y="142240"/>
                  </a:lnTo>
                  <a:lnTo>
                    <a:pt x="42291" y="140970"/>
                  </a:lnTo>
                  <a:lnTo>
                    <a:pt x="42501" y="142240"/>
                  </a:lnTo>
                  <a:close/>
                </a:path>
                <a:path w="631825" h="660400">
                  <a:moveTo>
                    <a:pt x="607352" y="143510"/>
                  </a:moveTo>
                  <a:lnTo>
                    <a:pt x="588574" y="143510"/>
                  </a:lnTo>
                  <a:lnTo>
                    <a:pt x="587263" y="142240"/>
                  </a:lnTo>
                  <a:lnTo>
                    <a:pt x="586468" y="140970"/>
                  </a:lnTo>
                  <a:lnTo>
                    <a:pt x="608834" y="140970"/>
                  </a:lnTo>
                  <a:lnTo>
                    <a:pt x="609998" y="142240"/>
                  </a:lnTo>
                  <a:lnTo>
                    <a:pt x="607386" y="142240"/>
                  </a:lnTo>
                  <a:lnTo>
                    <a:pt x="607352" y="143510"/>
                  </a:lnTo>
                  <a:close/>
                </a:path>
                <a:path w="631825" h="660400">
                  <a:moveTo>
                    <a:pt x="42711" y="143510"/>
                  </a:moveTo>
                  <a:lnTo>
                    <a:pt x="18669" y="143510"/>
                  </a:lnTo>
                  <a:lnTo>
                    <a:pt x="18999" y="142240"/>
                  </a:lnTo>
                  <a:lnTo>
                    <a:pt x="42518" y="142240"/>
                  </a:lnTo>
                  <a:lnTo>
                    <a:pt x="42711" y="143510"/>
                  </a:lnTo>
                  <a:close/>
                </a:path>
                <a:path w="631825" h="660400">
                  <a:moveTo>
                    <a:pt x="609959" y="143510"/>
                  </a:moveTo>
                  <a:lnTo>
                    <a:pt x="609442" y="143510"/>
                  </a:lnTo>
                  <a:lnTo>
                    <a:pt x="608641" y="142240"/>
                  </a:lnTo>
                  <a:lnTo>
                    <a:pt x="610356" y="142240"/>
                  </a:lnTo>
                  <a:lnTo>
                    <a:pt x="609959" y="143510"/>
                  </a:lnTo>
                  <a:close/>
                </a:path>
                <a:path w="631825" h="660400">
                  <a:moveTo>
                    <a:pt x="42864" y="144780"/>
                  </a:moveTo>
                  <a:lnTo>
                    <a:pt x="19339" y="144780"/>
                  </a:lnTo>
                  <a:lnTo>
                    <a:pt x="19294" y="143510"/>
                  </a:lnTo>
                  <a:lnTo>
                    <a:pt x="43937" y="143510"/>
                  </a:lnTo>
                  <a:lnTo>
                    <a:pt x="42864" y="144780"/>
                  </a:lnTo>
                  <a:close/>
                </a:path>
                <a:path w="631825" h="660400">
                  <a:moveTo>
                    <a:pt x="607108" y="144780"/>
                  </a:moveTo>
                  <a:lnTo>
                    <a:pt x="587933" y="144780"/>
                  </a:lnTo>
                  <a:lnTo>
                    <a:pt x="588143" y="143510"/>
                  </a:lnTo>
                  <a:lnTo>
                    <a:pt x="607188" y="143510"/>
                  </a:lnTo>
                  <a:lnTo>
                    <a:pt x="607108" y="144780"/>
                  </a:lnTo>
                  <a:close/>
                </a:path>
                <a:path w="631825" h="660400">
                  <a:moveTo>
                    <a:pt x="43489" y="147320"/>
                  </a:moveTo>
                  <a:lnTo>
                    <a:pt x="43120" y="147320"/>
                  </a:lnTo>
                  <a:lnTo>
                    <a:pt x="42626" y="146050"/>
                  </a:lnTo>
                  <a:lnTo>
                    <a:pt x="17443" y="146050"/>
                  </a:lnTo>
                  <a:lnTo>
                    <a:pt x="18323" y="144780"/>
                  </a:lnTo>
                  <a:lnTo>
                    <a:pt x="45346" y="144780"/>
                  </a:lnTo>
                  <a:lnTo>
                    <a:pt x="43489" y="147320"/>
                  </a:lnTo>
                  <a:close/>
                </a:path>
                <a:path w="631825" h="660400">
                  <a:moveTo>
                    <a:pt x="606864" y="146050"/>
                  </a:moveTo>
                  <a:lnTo>
                    <a:pt x="588029" y="146050"/>
                  </a:lnTo>
                  <a:lnTo>
                    <a:pt x="587768" y="144780"/>
                  </a:lnTo>
                  <a:lnTo>
                    <a:pt x="606943" y="144780"/>
                  </a:lnTo>
                  <a:lnTo>
                    <a:pt x="606864" y="146050"/>
                  </a:lnTo>
                  <a:close/>
                </a:path>
                <a:path w="631825" h="660400">
                  <a:moveTo>
                    <a:pt x="41899" y="147320"/>
                  </a:moveTo>
                  <a:lnTo>
                    <a:pt x="17619" y="147320"/>
                  </a:lnTo>
                  <a:lnTo>
                    <a:pt x="18681" y="146050"/>
                  </a:lnTo>
                  <a:lnTo>
                    <a:pt x="42626" y="146050"/>
                  </a:lnTo>
                  <a:lnTo>
                    <a:pt x="41899" y="147320"/>
                  </a:lnTo>
                  <a:close/>
                </a:path>
                <a:path w="631825" h="660400">
                  <a:moveTo>
                    <a:pt x="606614" y="147320"/>
                  </a:moveTo>
                  <a:lnTo>
                    <a:pt x="587496" y="147320"/>
                  </a:lnTo>
                  <a:lnTo>
                    <a:pt x="587825" y="146050"/>
                  </a:lnTo>
                  <a:lnTo>
                    <a:pt x="607772" y="146050"/>
                  </a:lnTo>
                  <a:lnTo>
                    <a:pt x="606614" y="147320"/>
                  </a:lnTo>
                  <a:close/>
                </a:path>
                <a:path w="631825" h="660400">
                  <a:moveTo>
                    <a:pt x="20362" y="148590"/>
                  </a:moveTo>
                  <a:lnTo>
                    <a:pt x="19322" y="148590"/>
                  </a:lnTo>
                  <a:lnTo>
                    <a:pt x="18936" y="147320"/>
                  </a:lnTo>
                  <a:lnTo>
                    <a:pt x="20867" y="147320"/>
                  </a:lnTo>
                  <a:lnTo>
                    <a:pt x="20362" y="148590"/>
                  </a:lnTo>
                  <a:close/>
                </a:path>
                <a:path w="631825" h="660400">
                  <a:moveTo>
                    <a:pt x="42348" y="151130"/>
                  </a:moveTo>
                  <a:lnTo>
                    <a:pt x="19413" y="151130"/>
                  </a:lnTo>
                  <a:lnTo>
                    <a:pt x="21486" y="148590"/>
                  </a:lnTo>
                  <a:lnTo>
                    <a:pt x="22355" y="147320"/>
                  </a:lnTo>
                  <a:lnTo>
                    <a:pt x="39367" y="147320"/>
                  </a:lnTo>
                  <a:lnTo>
                    <a:pt x="38816" y="148590"/>
                  </a:lnTo>
                  <a:lnTo>
                    <a:pt x="38254" y="148590"/>
                  </a:lnTo>
                  <a:lnTo>
                    <a:pt x="41916" y="149860"/>
                  </a:lnTo>
                  <a:lnTo>
                    <a:pt x="42348" y="151130"/>
                  </a:lnTo>
                  <a:close/>
                </a:path>
                <a:path w="631825" h="660400">
                  <a:moveTo>
                    <a:pt x="610663" y="151130"/>
                  </a:moveTo>
                  <a:lnTo>
                    <a:pt x="589085" y="151130"/>
                  </a:lnTo>
                  <a:lnTo>
                    <a:pt x="588132" y="149860"/>
                  </a:lnTo>
                  <a:lnTo>
                    <a:pt x="586950" y="149860"/>
                  </a:lnTo>
                  <a:lnTo>
                    <a:pt x="586479" y="148590"/>
                  </a:lnTo>
                  <a:lnTo>
                    <a:pt x="587444" y="148590"/>
                  </a:lnTo>
                  <a:lnTo>
                    <a:pt x="586366" y="147320"/>
                  </a:lnTo>
                  <a:lnTo>
                    <a:pt x="607625" y="147320"/>
                  </a:lnTo>
                  <a:lnTo>
                    <a:pt x="610663" y="151130"/>
                  </a:lnTo>
                  <a:close/>
                </a:path>
                <a:path w="631825" h="660400">
                  <a:moveTo>
                    <a:pt x="21032" y="152400"/>
                  </a:moveTo>
                  <a:lnTo>
                    <a:pt x="19606" y="152400"/>
                  </a:lnTo>
                  <a:lnTo>
                    <a:pt x="18675" y="151130"/>
                  </a:lnTo>
                  <a:lnTo>
                    <a:pt x="22093" y="151130"/>
                  </a:lnTo>
                  <a:lnTo>
                    <a:pt x="21032" y="152400"/>
                  </a:lnTo>
                  <a:close/>
                </a:path>
                <a:path w="631825" h="660400">
                  <a:moveTo>
                    <a:pt x="42115" y="152400"/>
                  </a:moveTo>
                  <a:lnTo>
                    <a:pt x="25319" y="152400"/>
                  </a:lnTo>
                  <a:lnTo>
                    <a:pt x="25336" y="151130"/>
                  </a:lnTo>
                  <a:lnTo>
                    <a:pt x="43182" y="151130"/>
                  </a:lnTo>
                  <a:lnTo>
                    <a:pt x="42115" y="152400"/>
                  </a:lnTo>
                  <a:close/>
                </a:path>
                <a:path w="631825" h="660400">
                  <a:moveTo>
                    <a:pt x="587660" y="152400"/>
                  </a:moveTo>
                  <a:lnTo>
                    <a:pt x="584532" y="152400"/>
                  </a:lnTo>
                  <a:lnTo>
                    <a:pt x="585730" y="151130"/>
                  </a:lnTo>
                  <a:lnTo>
                    <a:pt x="587132" y="151130"/>
                  </a:lnTo>
                  <a:lnTo>
                    <a:pt x="587660" y="152400"/>
                  </a:lnTo>
                  <a:close/>
                </a:path>
                <a:path w="631825" h="660400">
                  <a:moveTo>
                    <a:pt x="606898" y="152400"/>
                  </a:moveTo>
                  <a:lnTo>
                    <a:pt x="588251" y="152400"/>
                  </a:lnTo>
                  <a:lnTo>
                    <a:pt x="588722" y="151130"/>
                  </a:lnTo>
                  <a:lnTo>
                    <a:pt x="607278" y="151130"/>
                  </a:lnTo>
                  <a:lnTo>
                    <a:pt x="606898" y="152400"/>
                  </a:lnTo>
                  <a:close/>
                </a:path>
                <a:path w="631825" h="660400">
                  <a:moveTo>
                    <a:pt x="42331" y="153670"/>
                  </a:moveTo>
                  <a:lnTo>
                    <a:pt x="25620" y="153670"/>
                  </a:lnTo>
                  <a:lnTo>
                    <a:pt x="25642" y="152400"/>
                  </a:lnTo>
                  <a:lnTo>
                    <a:pt x="41297" y="152400"/>
                  </a:lnTo>
                  <a:lnTo>
                    <a:pt x="42331" y="153670"/>
                  </a:lnTo>
                  <a:close/>
                </a:path>
                <a:path w="631825" h="660400">
                  <a:moveTo>
                    <a:pt x="606523" y="153670"/>
                  </a:moveTo>
                  <a:lnTo>
                    <a:pt x="584310" y="153670"/>
                  </a:lnTo>
                  <a:lnTo>
                    <a:pt x="583243" y="152400"/>
                  </a:lnTo>
                  <a:lnTo>
                    <a:pt x="605672" y="152400"/>
                  </a:lnTo>
                  <a:lnTo>
                    <a:pt x="606523" y="153670"/>
                  </a:lnTo>
                  <a:close/>
                </a:path>
                <a:path w="631825" h="660400">
                  <a:moveTo>
                    <a:pt x="41871" y="156210"/>
                  </a:moveTo>
                  <a:lnTo>
                    <a:pt x="19464" y="156210"/>
                  </a:lnTo>
                  <a:lnTo>
                    <a:pt x="20504" y="154940"/>
                  </a:lnTo>
                  <a:lnTo>
                    <a:pt x="21168" y="153670"/>
                  </a:lnTo>
                  <a:lnTo>
                    <a:pt x="21685" y="153670"/>
                  </a:lnTo>
                  <a:lnTo>
                    <a:pt x="22184" y="154940"/>
                  </a:lnTo>
                  <a:lnTo>
                    <a:pt x="41837" y="154940"/>
                  </a:lnTo>
                  <a:lnTo>
                    <a:pt x="41871" y="156210"/>
                  </a:lnTo>
                  <a:close/>
                </a:path>
                <a:path w="631825" h="660400">
                  <a:moveTo>
                    <a:pt x="42944" y="154940"/>
                  </a:moveTo>
                  <a:lnTo>
                    <a:pt x="22184" y="154940"/>
                  </a:lnTo>
                  <a:lnTo>
                    <a:pt x="22900" y="153670"/>
                  </a:lnTo>
                  <a:lnTo>
                    <a:pt x="43722" y="153670"/>
                  </a:lnTo>
                  <a:lnTo>
                    <a:pt x="42944" y="154940"/>
                  </a:lnTo>
                  <a:close/>
                </a:path>
                <a:path w="631825" h="660400">
                  <a:moveTo>
                    <a:pt x="608238" y="154940"/>
                  </a:moveTo>
                  <a:lnTo>
                    <a:pt x="583918" y="154940"/>
                  </a:lnTo>
                  <a:lnTo>
                    <a:pt x="583152" y="153670"/>
                  </a:lnTo>
                  <a:lnTo>
                    <a:pt x="607613" y="153670"/>
                  </a:lnTo>
                  <a:lnTo>
                    <a:pt x="608238" y="154940"/>
                  </a:lnTo>
                  <a:close/>
                </a:path>
                <a:path w="631825" h="660400">
                  <a:moveTo>
                    <a:pt x="605950" y="157480"/>
                  </a:moveTo>
                  <a:lnTo>
                    <a:pt x="581431" y="157480"/>
                  </a:lnTo>
                  <a:lnTo>
                    <a:pt x="582425" y="156210"/>
                  </a:lnTo>
                  <a:lnTo>
                    <a:pt x="584974" y="156210"/>
                  </a:lnTo>
                  <a:lnTo>
                    <a:pt x="585031" y="154940"/>
                  </a:lnTo>
                  <a:lnTo>
                    <a:pt x="604014" y="154940"/>
                  </a:lnTo>
                  <a:lnTo>
                    <a:pt x="605104" y="156210"/>
                  </a:lnTo>
                  <a:lnTo>
                    <a:pt x="605950" y="157480"/>
                  </a:lnTo>
                  <a:close/>
                </a:path>
                <a:path w="631825" h="660400">
                  <a:moveTo>
                    <a:pt x="606438" y="156210"/>
                  </a:moveTo>
                  <a:lnTo>
                    <a:pt x="605904" y="156210"/>
                  </a:lnTo>
                  <a:lnTo>
                    <a:pt x="605564" y="154940"/>
                  </a:lnTo>
                  <a:lnTo>
                    <a:pt x="607051" y="154940"/>
                  </a:lnTo>
                  <a:lnTo>
                    <a:pt x="606438" y="156210"/>
                  </a:lnTo>
                  <a:close/>
                </a:path>
                <a:path w="631825" h="660400">
                  <a:moveTo>
                    <a:pt x="609533" y="156210"/>
                  </a:moveTo>
                  <a:lnTo>
                    <a:pt x="608176" y="156210"/>
                  </a:lnTo>
                  <a:lnTo>
                    <a:pt x="607687" y="154940"/>
                  </a:lnTo>
                  <a:lnTo>
                    <a:pt x="609209" y="154940"/>
                  </a:lnTo>
                  <a:lnTo>
                    <a:pt x="609533" y="156210"/>
                  </a:lnTo>
                  <a:close/>
                </a:path>
                <a:path w="631825" h="660400">
                  <a:moveTo>
                    <a:pt x="43285" y="157480"/>
                  </a:moveTo>
                  <a:lnTo>
                    <a:pt x="21560" y="157480"/>
                  </a:lnTo>
                  <a:lnTo>
                    <a:pt x="21906" y="156210"/>
                  </a:lnTo>
                  <a:lnTo>
                    <a:pt x="44301" y="156210"/>
                  </a:lnTo>
                  <a:lnTo>
                    <a:pt x="43285" y="157480"/>
                  </a:lnTo>
                  <a:close/>
                </a:path>
                <a:path w="631825" h="660400">
                  <a:moveTo>
                    <a:pt x="610106" y="157480"/>
                  </a:moveTo>
                  <a:lnTo>
                    <a:pt x="609084" y="157480"/>
                  </a:lnTo>
                  <a:lnTo>
                    <a:pt x="608482" y="156210"/>
                  </a:lnTo>
                  <a:lnTo>
                    <a:pt x="610487" y="156210"/>
                  </a:lnTo>
                  <a:lnTo>
                    <a:pt x="610106" y="157480"/>
                  </a:lnTo>
                  <a:close/>
                </a:path>
                <a:path w="631825" h="660400">
                  <a:moveTo>
                    <a:pt x="42393" y="158750"/>
                  </a:moveTo>
                  <a:lnTo>
                    <a:pt x="23382" y="158750"/>
                  </a:lnTo>
                  <a:lnTo>
                    <a:pt x="22366" y="157480"/>
                  </a:lnTo>
                  <a:lnTo>
                    <a:pt x="43455" y="157480"/>
                  </a:lnTo>
                  <a:lnTo>
                    <a:pt x="42393" y="158750"/>
                  </a:lnTo>
                  <a:close/>
                </a:path>
                <a:path w="631825" h="660400">
                  <a:moveTo>
                    <a:pt x="603531" y="158750"/>
                  </a:moveTo>
                  <a:lnTo>
                    <a:pt x="583322" y="158750"/>
                  </a:lnTo>
                  <a:lnTo>
                    <a:pt x="582243" y="157480"/>
                  </a:lnTo>
                  <a:lnTo>
                    <a:pt x="604320" y="157480"/>
                  </a:lnTo>
                  <a:lnTo>
                    <a:pt x="603531" y="158750"/>
                  </a:lnTo>
                  <a:close/>
                </a:path>
                <a:path w="631825" h="660400">
                  <a:moveTo>
                    <a:pt x="44926" y="160020"/>
                  </a:moveTo>
                  <a:lnTo>
                    <a:pt x="22343" y="160020"/>
                  </a:lnTo>
                  <a:lnTo>
                    <a:pt x="22627" y="158750"/>
                  </a:lnTo>
                  <a:lnTo>
                    <a:pt x="44835" y="158750"/>
                  </a:lnTo>
                  <a:lnTo>
                    <a:pt x="44926" y="160020"/>
                  </a:lnTo>
                  <a:close/>
                </a:path>
                <a:path w="631825" h="660400">
                  <a:moveTo>
                    <a:pt x="605444" y="160020"/>
                  </a:moveTo>
                  <a:lnTo>
                    <a:pt x="584282" y="160020"/>
                  </a:lnTo>
                  <a:lnTo>
                    <a:pt x="583992" y="158750"/>
                  </a:lnTo>
                  <a:lnTo>
                    <a:pt x="604269" y="158750"/>
                  </a:lnTo>
                  <a:lnTo>
                    <a:pt x="605444" y="160020"/>
                  </a:lnTo>
                  <a:close/>
                </a:path>
                <a:path w="631825" h="660400">
                  <a:moveTo>
                    <a:pt x="45170" y="161290"/>
                  </a:moveTo>
                  <a:lnTo>
                    <a:pt x="19748" y="161290"/>
                  </a:lnTo>
                  <a:lnTo>
                    <a:pt x="19970" y="160020"/>
                  </a:lnTo>
                  <a:lnTo>
                    <a:pt x="45136" y="160020"/>
                  </a:lnTo>
                  <a:lnTo>
                    <a:pt x="45170" y="161290"/>
                  </a:lnTo>
                  <a:close/>
                </a:path>
                <a:path w="631825" h="660400">
                  <a:moveTo>
                    <a:pt x="606404" y="161290"/>
                  </a:moveTo>
                  <a:lnTo>
                    <a:pt x="583867" y="161290"/>
                  </a:lnTo>
                  <a:lnTo>
                    <a:pt x="583044" y="160020"/>
                  </a:lnTo>
                  <a:lnTo>
                    <a:pt x="606114" y="160020"/>
                  </a:lnTo>
                  <a:lnTo>
                    <a:pt x="606404" y="161290"/>
                  </a:lnTo>
                  <a:close/>
                </a:path>
                <a:path w="631825" h="660400">
                  <a:moveTo>
                    <a:pt x="20924" y="162560"/>
                  </a:moveTo>
                  <a:lnTo>
                    <a:pt x="19669" y="162560"/>
                  </a:lnTo>
                  <a:lnTo>
                    <a:pt x="20719" y="161290"/>
                  </a:lnTo>
                  <a:lnTo>
                    <a:pt x="21764" y="161290"/>
                  </a:lnTo>
                  <a:lnTo>
                    <a:pt x="20924" y="162560"/>
                  </a:lnTo>
                  <a:close/>
                </a:path>
                <a:path w="631825" h="660400">
                  <a:moveTo>
                    <a:pt x="45851" y="162560"/>
                  </a:moveTo>
                  <a:lnTo>
                    <a:pt x="22678" y="162560"/>
                  </a:lnTo>
                  <a:lnTo>
                    <a:pt x="22269" y="161290"/>
                  </a:lnTo>
                  <a:lnTo>
                    <a:pt x="45073" y="161290"/>
                  </a:lnTo>
                  <a:lnTo>
                    <a:pt x="45851" y="162560"/>
                  </a:lnTo>
                  <a:close/>
                </a:path>
                <a:path w="631825" h="660400">
                  <a:moveTo>
                    <a:pt x="48452" y="162560"/>
                  </a:moveTo>
                  <a:lnTo>
                    <a:pt x="46833" y="162560"/>
                  </a:lnTo>
                  <a:lnTo>
                    <a:pt x="47509" y="161290"/>
                  </a:lnTo>
                  <a:lnTo>
                    <a:pt x="48043" y="161290"/>
                  </a:lnTo>
                  <a:lnTo>
                    <a:pt x="48452" y="162560"/>
                  </a:lnTo>
                  <a:close/>
                </a:path>
                <a:path w="631825" h="660400">
                  <a:moveTo>
                    <a:pt x="606029" y="162560"/>
                  </a:moveTo>
                  <a:lnTo>
                    <a:pt x="585014" y="162560"/>
                  </a:lnTo>
                  <a:lnTo>
                    <a:pt x="584980" y="161290"/>
                  </a:lnTo>
                  <a:lnTo>
                    <a:pt x="605189" y="161290"/>
                  </a:lnTo>
                  <a:lnTo>
                    <a:pt x="606029" y="162560"/>
                  </a:lnTo>
                  <a:close/>
                </a:path>
                <a:path w="631825" h="660400">
                  <a:moveTo>
                    <a:pt x="47872" y="163830"/>
                  </a:moveTo>
                  <a:lnTo>
                    <a:pt x="22939" y="163830"/>
                  </a:lnTo>
                  <a:lnTo>
                    <a:pt x="22059" y="162560"/>
                  </a:lnTo>
                  <a:lnTo>
                    <a:pt x="47929" y="162560"/>
                  </a:lnTo>
                  <a:lnTo>
                    <a:pt x="47872" y="163830"/>
                  </a:lnTo>
                  <a:close/>
                </a:path>
                <a:path w="631825" h="660400">
                  <a:moveTo>
                    <a:pt x="607154" y="163830"/>
                  </a:moveTo>
                  <a:lnTo>
                    <a:pt x="584753" y="163830"/>
                  </a:lnTo>
                  <a:lnTo>
                    <a:pt x="584850" y="162560"/>
                  </a:lnTo>
                  <a:lnTo>
                    <a:pt x="607085" y="162560"/>
                  </a:lnTo>
                  <a:lnTo>
                    <a:pt x="607154" y="163830"/>
                  </a:lnTo>
                  <a:close/>
                </a:path>
                <a:path w="631825" h="660400">
                  <a:moveTo>
                    <a:pt x="40729" y="165100"/>
                  </a:moveTo>
                  <a:lnTo>
                    <a:pt x="25801" y="165100"/>
                  </a:lnTo>
                  <a:lnTo>
                    <a:pt x="23360" y="163830"/>
                  </a:lnTo>
                  <a:lnTo>
                    <a:pt x="41252" y="163830"/>
                  </a:lnTo>
                  <a:lnTo>
                    <a:pt x="40729" y="165100"/>
                  </a:lnTo>
                  <a:close/>
                </a:path>
                <a:path w="631825" h="660400">
                  <a:moveTo>
                    <a:pt x="42967" y="165100"/>
                  </a:moveTo>
                  <a:lnTo>
                    <a:pt x="42257" y="165100"/>
                  </a:lnTo>
                  <a:lnTo>
                    <a:pt x="41854" y="163830"/>
                  </a:lnTo>
                  <a:lnTo>
                    <a:pt x="43290" y="163830"/>
                  </a:lnTo>
                  <a:lnTo>
                    <a:pt x="42967" y="165100"/>
                  </a:lnTo>
                  <a:close/>
                </a:path>
                <a:path w="631825" h="660400">
                  <a:moveTo>
                    <a:pt x="48031" y="165100"/>
                  </a:moveTo>
                  <a:lnTo>
                    <a:pt x="45249" y="165100"/>
                  </a:lnTo>
                  <a:lnTo>
                    <a:pt x="44823" y="163830"/>
                  </a:lnTo>
                  <a:lnTo>
                    <a:pt x="48219" y="163830"/>
                  </a:lnTo>
                  <a:lnTo>
                    <a:pt x="48031" y="165100"/>
                  </a:lnTo>
                  <a:close/>
                </a:path>
                <a:path w="631825" h="660400">
                  <a:moveTo>
                    <a:pt x="606836" y="165100"/>
                  </a:moveTo>
                  <a:lnTo>
                    <a:pt x="583385" y="165100"/>
                  </a:lnTo>
                  <a:lnTo>
                    <a:pt x="582255" y="163830"/>
                  </a:lnTo>
                  <a:lnTo>
                    <a:pt x="606915" y="163830"/>
                  </a:lnTo>
                  <a:lnTo>
                    <a:pt x="606836" y="165100"/>
                  </a:lnTo>
                  <a:close/>
                </a:path>
                <a:path w="631825" h="660400">
                  <a:moveTo>
                    <a:pt x="41740" y="166370"/>
                  </a:moveTo>
                  <a:lnTo>
                    <a:pt x="26108" y="166370"/>
                  </a:lnTo>
                  <a:lnTo>
                    <a:pt x="24910" y="165100"/>
                  </a:lnTo>
                  <a:lnTo>
                    <a:pt x="40519" y="165100"/>
                  </a:lnTo>
                  <a:lnTo>
                    <a:pt x="41740" y="166370"/>
                  </a:lnTo>
                  <a:close/>
                </a:path>
                <a:path w="631825" h="660400">
                  <a:moveTo>
                    <a:pt x="45113" y="166370"/>
                  </a:moveTo>
                  <a:lnTo>
                    <a:pt x="43126" y="166370"/>
                  </a:lnTo>
                  <a:lnTo>
                    <a:pt x="43767" y="165100"/>
                  </a:lnTo>
                  <a:lnTo>
                    <a:pt x="44721" y="165100"/>
                  </a:lnTo>
                  <a:lnTo>
                    <a:pt x="45113" y="166370"/>
                  </a:lnTo>
                  <a:close/>
                </a:path>
                <a:path w="631825" h="660400">
                  <a:moveTo>
                    <a:pt x="606637" y="166370"/>
                  </a:moveTo>
                  <a:lnTo>
                    <a:pt x="581999" y="166370"/>
                  </a:lnTo>
                  <a:lnTo>
                    <a:pt x="582226" y="165100"/>
                  </a:lnTo>
                  <a:lnTo>
                    <a:pt x="606733" y="165100"/>
                  </a:lnTo>
                  <a:lnTo>
                    <a:pt x="606637" y="166370"/>
                  </a:lnTo>
                  <a:close/>
                </a:path>
                <a:path w="631825" h="660400">
                  <a:moveTo>
                    <a:pt x="47265" y="167640"/>
                  </a:moveTo>
                  <a:lnTo>
                    <a:pt x="24450" y="167640"/>
                  </a:lnTo>
                  <a:lnTo>
                    <a:pt x="25268" y="166370"/>
                  </a:lnTo>
                  <a:lnTo>
                    <a:pt x="47555" y="166370"/>
                  </a:lnTo>
                  <a:lnTo>
                    <a:pt x="47265" y="167640"/>
                  </a:lnTo>
                  <a:close/>
                </a:path>
                <a:path w="631825" h="660400">
                  <a:moveTo>
                    <a:pt x="603099" y="167640"/>
                  </a:moveTo>
                  <a:lnTo>
                    <a:pt x="584026" y="167640"/>
                  </a:lnTo>
                  <a:lnTo>
                    <a:pt x="583737" y="166370"/>
                  </a:lnTo>
                  <a:lnTo>
                    <a:pt x="604173" y="166370"/>
                  </a:lnTo>
                  <a:lnTo>
                    <a:pt x="603099" y="167640"/>
                  </a:lnTo>
                  <a:close/>
                </a:path>
                <a:path w="631825" h="660400">
                  <a:moveTo>
                    <a:pt x="44806" y="170180"/>
                  </a:moveTo>
                  <a:lnTo>
                    <a:pt x="24808" y="170180"/>
                  </a:lnTo>
                  <a:lnTo>
                    <a:pt x="21145" y="168910"/>
                  </a:lnTo>
                  <a:lnTo>
                    <a:pt x="22082" y="167640"/>
                  </a:lnTo>
                  <a:lnTo>
                    <a:pt x="44449" y="167640"/>
                  </a:lnTo>
                  <a:lnTo>
                    <a:pt x="44522" y="168910"/>
                  </a:lnTo>
                  <a:lnTo>
                    <a:pt x="44715" y="168910"/>
                  </a:lnTo>
                  <a:lnTo>
                    <a:pt x="44806" y="170180"/>
                  </a:lnTo>
                  <a:close/>
                </a:path>
                <a:path w="631825" h="660400">
                  <a:moveTo>
                    <a:pt x="604121" y="168910"/>
                  </a:moveTo>
                  <a:lnTo>
                    <a:pt x="585043" y="168910"/>
                  </a:lnTo>
                  <a:lnTo>
                    <a:pt x="584884" y="167640"/>
                  </a:lnTo>
                  <a:lnTo>
                    <a:pt x="603860" y="167640"/>
                  </a:lnTo>
                  <a:lnTo>
                    <a:pt x="604121" y="168910"/>
                  </a:lnTo>
                  <a:close/>
                </a:path>
                <a:path w="631825" h="660400">
                  <a:moveTo>
                    <a:pt x="603752" y="170180"/>
                  </a:moveTo>
                  <a:lnTo>
                    <a:pt x="584634" y="170180"/>
                  </a:lnTo>
                  <a:lnTo>
                    <a:pt x="584861" y="168910"/>
                  </a:lnTo>
                  <a:lnTo>
                    <a:pt x="603917" y="168910"/>
                  </a:lnTo>
                  <a:lnTo>
                    <a:pt x="603752" y="170180"/>
                  </a:lnTo>
                  <a:close/>
                </a:path>
                <a:path w="631825" h="660400">
                  <a:moveTo>
                    <a:pt x="45096" y="171450"/>
                  </a:moveTo>
                  <a:lnTo>
                    <a:pt x="25648" y="171450"/>
                  </a:lnTo>
                  <a:lnTo>
                    <a:pt x="25239" y="170180"/>
                  </a:lnTo>
                  <a:lnTo>
                    <a:pt x="45005" y="170180"/>
                  </a:lnTo>
                  <a:lnTo>
                    <a:pt x="45096" y="171450"/>
                  </a:lnTo>
                  <a:close/>
                </a:path>
                <a:path w="631825" h="660400">
                  <a:moveTo>
                    <a:pt x="603599" y="171450"/>
                  </a:moveTo>
                  <a:lnTo>
                    <a:pt x="579944" y="171450"/>
                  </a:lnTo>
                  <a:lnTo>
                    <a:pt x="582345" y="170180"/>
                  </a:lnTo>
                  <a:lnTo>
                    <a:pt x="602549" y="170180"/>
                  </a:lnTo>
                  <a:lnTo>
                    <a:pt x="603599" y="171450"/>
                  </a:lnTo>
                  <a:close/>
                </a:path>
                <a:path w="631825" h="660400">
                  <a:moveTo>
                    <a:pt x="45261" y="172720"/>
                  </a:moveTo>
                  <a:lnTo>
                    <a:pt x="25131" y="172720"/>
                  </a:lnTo>
                  <a:lnTo>
                    <a:pt x="25063" y="171450"/>
                  </a:lnTo>
                  <a:lnTo>
                    <a:pt x="46260" y="171450"/>
                  </a:lnTo>
                  <a:lnTo>
                    <a:pt x="45261" y="172720"/>
                  </a:lnTo>
                  <a:close/>
                </a:path>
                <a:path w="631825" h="660400">
                  <a:moveTo>
                    <a:pt x="603026" y="173990"/>
                  </a:moveTo>
                  <a:lnTo>
                    <a:pt x="580682" y="173990"/>
                  </a:lnTo>
                  <a:lnTo>
                    <a:pt x="579836" y="172720"/>
                  </a:lnTo>
                  <a:lnTo>
                    <a:pt x="579046" y="172720"/>
                  </a:lnTo>
                  <a:lnTo>
                    <a:pt x="578745" y="171450"/>
                  </a:lnTo>
                  <a:lnTo>
                    <a:pt x="601106" y="171450"/>
                  </a:lnTo>
                  <a:lnTo>
                    <a:pt x="601896" y="172720"/>
                  </a:lnTo>
                  <a:lnTo>
                    <a:pt x="603026" y="173990"/>
                  </a:lnTo>
                  <a:close/>
                </a:path>
                <a:path w="631825" h="660400">
                  <a:moveTo>
                    <a:pt x="50439" y="173990"/>
                  </a:moveTo>
                  <a:lnTo>
                    <a:pt x="25285" y="173990"/>
                  </a:lnTo>
                  <a:lnTo>
                    <a:pt x="25620" y="172720"/>
                  </a:lnTo>
                  <a:lnTo>
                    <a:pt x="46567" y="172720"/>
                  </a:lnTo>
                  <a:lnTo>
                    <a:pt x="50439" y="173990"/>
                  </a:lnTo>
                  <a:close/>
                </a:path>
                <a:path w="631825" h="660400">
                  <a:moveTo>
                    <a:pt x="579438" y="173990"/>
                  </a:moveTo>
                  <a:lnTo>
                    <a:pt x="577667" y="173990"/>
                  </a:lnTo>
                  <a:lnTo>
                    <a:pt x="578144" y="172720"/>
                  </a:lnTo>
                  <a:lnTo>
                    <a:pt x="578592" y="172720"/>
                  </a:lnTo>
                  <a:lnTo>
                    <a:pt x="579438" y="173990"/>
                  </a:lnTo>
                  <a:close/>
                </a:path>
                <a:path w="631825" h="660400">
                  <a:moveTo>
                    <a:pt x="51450" y="175260"/>
                  </a:moveTo>
                  <a:lnTo>
                    <a:pt x="25478" y="175260"/>
                  </a:lnTo>
                  <a:lnTo>
                    <a:pt x="24546" y="173990"/>
                  </a:lnTo>
                  <a:lnTo>
                    <a:pt x="51365" y="173990"/>
                  </a:lnTo>
                  <a:lnTo>
                    <a:pt x="51450" y="175260"/>
                  </a:lnTo>
                  <a:close/>
                </a:path>
                <a:path w="631825" h="660400">
                  <a:moveTo>
                    <a:pt x="604229" y="175260"/>
                  </a:moveTo>
                  <a:lnTo>
                    <a:pt x="576707" y="175260"/>
                  </a:lnTo>
                  <a:lnTo>
                    <a:pt x="576389" y="173990"/>
                  </a:lnTo>
                  <a:lnTo>
                    <a:pt x="603985" y="173990"/>
                  </a:lnTo>
                  <a:lnTo>
                    <a:pt x="604229" y="175260"/>
                  </a:lnTo>
                  <a:close/>
                </a:path>
                <a:path w="631825" h="660400">
                  <a:moveTo>
                    <a:pt x="48367" y="176530"/>
                  </a:moveTo>
                  <a:lnTo>
                    <a:pt x="27363" y="176530"/>
                  </a:lnTo>
                  <a:lnTo>
                    <a:pt x="28169" y="175260"/>
                  </a:lnTo>
                  <a:lnTo>
                    <a:pt x="48639" y="175260"/>
                  </a:lnTo>
                  <a:lnTo>
                    <a:pt x="48367" y="176530"/>
                  </a:lnTo>
                  <a:close/>
                </a:path>
                <a:path w="631825" h="660400">
                  <a:moveTo>
                    <a:pt x="603582" y="176530"/>
                  </a:moveTo>
                  <a:lnTo>
                    <a:pt x="579495" y="176530"/>
                  </a:lnTo>
                  <a:lnTo>
                    <a:pt x="579217" y="175260"/>
                  </a:lnTo>
                  <a:lnTo>
                    <a:pt x="603747" y="175260"/>
                  </a:lnTo>
                  <a:lnTo>
                    <a:pt x="603582" y="176530"/>
                  </a:lnTo>
                  <a:close/>
                </a:path>
                <a:path w="631825" h="660400">
                  <a:moveTo>
                    <a:pt x="47310" y="177800"/>
                  </a:moveTo>
                  <a:lnTo>
                    <a:pt x="26261" y="177800"/>
                  </a:lnTo>
                  <a:lnTo>
                    <a:pt x="27033" y="176530"/>
                  </a:lnTo>
                  <a:lnTo>
                    <a:pt x="47560" y="176530"/>
                  </a:lnTo>
                  <a:lnTo>
                    <a:pt x="47310" y="177800"/>
                  </a:lnTo>
                  <a:close/>
                </a:path>
                <a:path w="631825" h="660400">
                  <a:moveTo>
                    <a:pt x="579643" y="177800"/>
                  </a:moveTo>
                  <a:lnTo>
                    <a:pt x="578144" y="177800"/>
                  </a:lnTo>
                  <a:lnTo>
                    <a:pt x="578615" y="176530"/>
                  </a:lnTo>
                  <a:lnTo>
                    <a:pt x="579342" y="176530"/>
                  </a:lnTo>
                  <a:lnTo>
                    <a:pt x="579643" y="177800"/>
                  </a:lnTo>
                  <a:close/>
                </a:path>
                <a:path w="631825" h="660400">
                  <a:moveTo>
                    <a:pt x="603525" y="177800"/>
                  </a:moveTo>
                  <a:lnTo>
                    <a:pt x="582998" y="177800"/>
                  </a:lnTo>
                  <a:lnTo>
                    <a:pt x="582680" y="176530"/>
                  </a:lnTo>
                  <a:lnTo>
                    <a:pt x="603468" y="176530"/>
                  </a:lnTo>
                  <a:lnTo>
                    <a:pt x="603525" y="177800"/>
                  </a:lnTo>
                  <a:close/>
                </a:path>
                <a:path w="631825" h="660400">
                  <a:moveTo>
                    <a:pt x="48111" y="179070"/>
                  </a:moveTo>
                  <a:lnTo>
                    <a:pt x="28709" y="179070"/>
                  </a:lnTo>
                  <a:lnTo>
                    <a:pt x="27652" y="177800"/>
                  </a:lnTo>
                  <a:lnTo>
                    <a:pt x="47555" y="177800"/>
                  </a:lnTo>
                  <a:lnTo>
                    <a:pt x="48111" y="179070"/>
                  </a:lnTo>
                  <a:close/>
                </a:path>
                <a:path w="631825" h="660400">
                  <a:moveTo>
                    <a:pt x="606268" y="181610"/>
                  </a:moveTo>
                  <a:lnTo>
                    <a:pt x="580443" y="181610"/>
                  </a:lnTo>
                  <a:lnTo>
                    <a:pt x="579359" y="180340"/>
                  </a:lnTo>
                  <a:lnTo>
                    <a:pt x="580568" y="180340"/>
                  </a:lnTo>
                  <a:lnTo>
                    <a:pt x="579915" y="179070"/>
                  </a:lnTo>
                  <a:lnTo>
                    <a:pt x="577780" y="177800"/>
                  </a:lnTo>
                  <a:lnTo>
                    <a:pt x="582311" y="177800"/>
                  </a:lnTo>
                  <a:lnTo>
                    <a:pt x="582743" y="179070"/>
                  </a:lnTo>
                  <a:lnTo>
                    <a:pt x="604218" y="179070"/>
                  </a:lnTo>
                  <a:lnTo>
                    <a:pt x="606268" y="181610"/>
                  </a:lnTo>
                  <a:close/>
                </a:path>
                <a:path w="631825" h="660400">
                  <a:moveTo>
                    <a:pt x="603196" y="179070"/>
                  </a:moveTo>
                  <a:lnTo>
                    <a:pt x="584253" y="179070"/>
                  </a:lnTo>
                  <a:lnTo>
                    <a:pt x="583294" y="177800"/>
                  </a:lnTo>
                  <a:lnTo>
                    <a:pt x="604456" y="177800"/>
                  </a:lnTo>
                  <a:lnTo>
                    <a:pt x="603196" y="179070"/>
                  </a:lnTo>
                  <a:close/>
                </a:path>
                <a:path w="631825" h="660400">
                  <a:moveTo>
                    <a:pt x="51490" y="180340"/>
                  </a:moveTo>
                  <a:lnTo>
                    <a:pt x="27715" y="180340"/>
                  </a:lnTo>
                  <a:lnTo>
                    <a:pt x="27840" y="179070"/>
                  </a:lnTo>
                  <a:lnTo>
                    <a:pt x="50172" y="179070"/>
                  </a:lnTo>
                  <a:lnTo>
                    <a:pt x="51490" y="180340"/>
                  </a:lnTo>
                  <a:close/>
                </a:path>
                <a:path w="631825" h="660400">
                  <a:moveTo>
                    <a:pt x="46521" y="181610"/>
                  </a:moveTo>
                  <a:lnTo>
                    <a:pt x="28101" y="181610"/>
                  </a:lnTo>
                  <a:lnTo>
                    <a:pt x="28033" y="180340"/>
                  </a:lnTo>
                  <a:lnTo>
                    <a:pt x="46748" y="180340"/>
                  </a:lnTo>
                  <a:lnTo>
                    <a:pt x="46521" y="181610"/>
                  </a:lnTo>
                  <a:close/>
                </a:path>
                <a:path w="631825" h="660400">
                  <a:moveTo>
                    <a:pt x="48577" y="181610"/>
                  </a:moveTo>
                  <a:lnTo>
                    <a:pt x="48043" y="181610"/>
                  </a:lnTo>
                  <a:lnTo>
                    <a:pt x="47430" y="180340"/>
                  </a:lnTo>
                  <a:lnTo>
                    <a:pt x="48985" y="180340"/>
                  </a:lnTo>
                  <a:lnTo>
                    <a:pt x="48577" y="181610"/>
                  </a:lnTo>
                  <a:close/>
                </a:path>
                <a:path w="631825" h="660400">
                  <a:moveTo>
                    <a:pt x="52029" y="181610"/>
                  </a:moveTo>
                  <a:lnTo>
                    <a:pt x="50854" y="181610"/>
                  </a:lnTo>
                  <a:lnTo>
                    <a:pt x="50076" y="180340"/>
                  </a:lnTo>
                  <a:lnTo>
                    <a:pt x="52336" y="180340"/>
                  </a:lnTo>
                  <a:lnTo>
                    <a:pt x="52029" y="181610"/>
                  </a:lnTo>
                  <a:close/>
                </a:path>
                <a:path w="631825" h="660400">
                  <a:moveTo>
                    <a:pt x="48577" y="182880"/>
                  </a:moveTo>
                  <a:lnTo>
                    <a:pt x="28101" y="182880"/>
                  </a:lnTo>
                  <a:lnTo>
                    <a:pt x="27397" y="181610"/>
                  </a:lnTo>
                  <a:lnTo>
                    <a:pt x="47549" y="181610"/>
                  </a:lnTo>
                  <a:lnTo>
                    <a:pt x="48577" y="182880"/>
                  </a:lnTo>
                  <a:close/>
                </a:path>
                <a:path w="631825" h="660400">
                  <a:moveTo>
                    <a:pt x="603008" y="186690"/>
                  </a:moveTo>
                  <a:lnTo>
                    <a:pt x="575123" y="186690"/>
                  </a:lnTo>
                  <a:lnTo>
                    <a:pt x="575208" y="185420"/>
                  </a:lnTo>
                  <a:lnTo>
                    <a:pt x="580886" y="185420"/>
                  </a:lnTo>
                  <a:lnTo>
                    <a:pt x="577826" y="181610"/>
                  </a:lnTo>
                  <a:lnTo>
                    <a:pt x="603735" y="181610"/>
                  </a:lnTo>
                  <a:lnTo>
                    <a:pt x="603315" y="182880"/>
                  </a:lnTo>
                  <a:lnTo>
                    <a:pt x="601231" y="182880"/>
                  </a:lnTo>
                  <a:lnTo>
                    <a:pt x="602327" y="184150"/>
                  </a:lnTo>
                  <a:lnTo>
                    <a:pt x="601146" y="184150"/>
                  </a:lnTo>
                  <a:lnTo>
                    <a:pt x="601833" y="185420"/>
                  </a:lnTo>
                  <a:lnTo>
                    <a:pt x="603008" y="186690"/>
                  </a:lnTo>
                  <a:close/>
                </a:path>
                <a:path w="631825" h="660400">
                  <a:moveTo>
                    <a:pt x="606711" y="182880"/>
                  </a:moveTo>
                  <a:lnTo>
                    <a:pt x="603962" y="182880"/>
                  </a:lnTo>
                  <a:lnTo>
                    <a:pt x="603735" y="181610"/>
                  </a:lnTo>
                  <a:lnTo>
                    <a:pt x="607091" y="181610"/>
                  </a:lnTo>
                  <a:lnTo>
                    <a:pt x="606711" y="182880"/>
                  </a:lnTo>
                  <a:close/>
                </a:path>
                <a:path w="631825" h="660400">
                  <a:moveTo>
                    <a:pt x="47333" y="184150"/>
                  </a:moveTo>
                  <a:lnTo>
                    <a:pt x="30230" y="184150"/>
                  </a:lnTo>
                  <a:lnTo>
                    <a:pt x="30435" y="182880"/>
                  </a:lnTo>
                  <a:lnTo>
                    <a:pt x="47799" y="182880"/>
                  </a:lnTo>
                  <a:lnTo>
                    <a:pt x="47333" y="184150"/>
                  </a:lnTo>
                  <a:close/>
                </a:path>
                <a:path w="631825" h="660400">
                  <a:moveTo>
                    <a:pt x="47526" y="185420"/>
                  </a:moveTo>
                  <a:lnTo>
                    <a:pt x="26784" y="185420"/>
                  </a:lnTo>
                  <a:lnTo>
                    <a:pt x="27715" y="184150"/>
                  </a:lnTo>
                  <a:lnTo>
                    <a:pt x="47123" y="184150"/>
                  </a:lnTo>
                  <a:lnTo>
                    <a:pt x="47526" y="185420"/>
                  </a:lnTo>
                  <a:close/>
                </a:path>
                <a:path w="631825" h="660400">
                  <a:moveTo>
                    <a:pt x="49445" y="186690"/>
                  </a:moveTo>
                  <a:lnTo>
                    <a:pt x="26131" y="186690"/>
                  </a:lnTo>
                  <a:lnTo>
                    <a:pt x="26443" y="185420"/>
                  </a:lnTo>
                  <a:lnTo>
                    <a:pt x="50496" y="185420"/>
                  </a:lnTo>
                  <a:lnTo>
                    <a:pt x="49445" y="186690"/>
                  </a:lnTo>
                  <a:close/>
                </a:path>
                <a:path w="631825" h="660400">
                  <a:moveTo>
                    <a:pt x="50871" y="187960"/>
                  </a:moveTo>
                  <a:lnTo>
                    <a:pt x="26006" y="187960"/>
                  </a:lnTo>
                  <a:lnTo>
                    <a:pt x="27113" y="186690"/>
                  </a:lnTo>
                  <a:lnTo>
                    <a:pt x="50519" y="186690"/>
                  </a:lnTo>
                  <a:lnTo>
                    <a:pt x="50871" y="187960"/>
                  </a:lnTo>
                  <a:close/>
                </a:path>
                <a:path w="631825" h="660400">
                  <a:moveTo>
                    <a:pt x="604087" y="187960"/>
                  </a:moveTo>
                  <a:lnTo>
                    <a:pt x="577275" y="187960"/>
                  </a:lnTo>
                  <a:lnTo>
                    <a:pt x="576082" y="186690"/>
                  </a:lnTo>
                  <a:lnTo>
                    <a:pt x="603968" y="186690"/>
                  </a:lnTo>
                  <a:lnTo>
                    <a:pt x="604087" y="187960"/>
                  </a:lnTo>
                  <a:close/>
                </a:path>
                <a:path w="631825" h="660400">
                  <a:moveTo>
                    <a:pt x="51024" y="189230"/>
                  </a:moveTo>
                  <a:lnTo>
                    <a:pt x="28550" y="189230"/>
                  </a:lnTo>
                  <a:lnTo>
                    <a:pt x="27539" y="187960"/>
                  </a:lnTo>
                  <a:lnTo>
                    <a:pt x="50944" y="187960"/>
                  </a:lnTo>
                  <a:lnTo>
                    <a:pt x="51024" y="189230"/>
                  </a:lnTo>
                  <a:close/>
                </a:path>
                <a:path w="631825" h="660400">
                  <a:moveTo>
                    <a:pt x="603752" y="189230"/>
                  </a:moveTo>
                  <a:lnTo>
                    <a:pt x="578047" y="189230"/>
                  </a:lnTo>
                  <a:lnTo>
                    <a:pt x="577899" y="187960"/>
                  </a:lnTo>
                  <a:lnTo>
                    <a:pt x="603696" y="187960"/>
                  </a:lnTo>
                  <a:lnTo>
                    <a:pt x="603752" y="189230"/>
                  </a:lnTo>
                  <a:close/>
                </a:path>
                <a:path w="631825" h="660400">
                  <a:moveTo>
                    <a:pt x="51319" y="190500"/>
                  </a:moveTo>
                  <a:lnTo>
                    <a:pt x="27380" y="190500"/>
                  </a:lnTo>
                  <a:lnTo>
                    <a:pt x="27658" y="189230"/>
                  </a:lnTo>
                  <a:lnTo>
                    <a:pt x="51228" y="189230"/>
                  </a:lnTo>
                  <a:lnTo>
                    <a:pt x="51319" y="190500"/>
                  </a:lnTo>
                  <a:close/>
                </a:path>
                <a:path w="631825" h="660400">
                  <a:moveTo>
                    <a:pt x="602282" y="190500"/>
                  </a:moveTo>
                  <a:lnTo>
                    <a:pt x="577820" y="190500"/>
                  </a:lnTo>
                  <a:lnTo>
                    <a:pt x="576713" y="189230"/>
                  </a:lnTo>
                  <a:lnTo>
                    <a:pt x="604678" y="189230"/>
                  </a:lnTo>
                  <a:lnTo>
                    <a:pt x="602282" y="190500"/>
                  </a:lnTo>
                  <a:close/>
                </a:path>
                <a:path w="631825" h="660400">
                  <a:moveTo>
                    <a:pt x="51768" y="191770"/>
                  </a:moveTo>
                  <a:lnTo>
                    <a:pt x="25796" y="191770"/>
                  </a:lnTo>
                  <a:lnTo>
                    <a:pt x="27068" y="190500"/>
                  </a:lnTo>
                  <a:lnTo>
                    <a:pt x="52455" y="190500"/>
                  </a:lnTo>
                  <a:lnTo>
                    <a:pt x="51768" y="191770"/>
                  </a:lnTo>
                  <a:close/>
                </a:path>
                <a:path w="631825" h="660400">
                  <a:moveTo>
                    <a:pt x="599482" y="193040"/>
                  </a:moveTo>
                  <a:lnTo>
                    <a:pt x="577309" y="193040"/>
                  </a:lnTo>
                  <a:lnTo>
                    <a:pt x="576275" y="191770"/>
                  </a:lnTo>
                  <a:lnTo>
                    <a:pt x="577553" y="191770"/>
                  </a:lnTo>
                  <a:lnTo>
                    <a:pt x="576503" y="190500"/>
                  </a:lnTo>
                  <a:lnTo>
                    <a:pt x="597722" y="190500"/>
                  </a:lnTo>
                  <a:lnTo>
                    <a:pt x="598795" y="191770"/>
                  </a:lnTo>
                  <a:lnTo>
                    <a:pt x="599482" y="193040"/>
                  </a:lnTo>
                  <a:close/>
                </a:path>
                <a:path w="631825" h="660400">
                  <a:moveTo>
                    <a:pt x="50626" y="193040"/>
                  </a:moveTo>
                  <a:lnTo>
                    <a:pt x="28243" y="193040"/>
                  </a:lnTo>
                  <a:lnTo>
                    <a:pt x="27016" y="191770"/>
                  </a:lnTo>
                  <a:lnTo>
                    <a:pt x="50638" y="191770"/>
                  </a:lnTo>
                  <a:lnTo>
                    <a:pt x="50626" y="193040"/>
                  </a:lnTo>
                  <a:close/>
                </a:path>
                <a:path w="631825" h="660400">
                  <a:moveTo>
                    <a:pt x="601816" y="193040"/>
                  </a:moveTo>
                  <a:lnTo>
                    <a:pt x="599800" y="193040"/>
                  </a:lnTo>
                  <a:lnTo>
                    <a:pt x="600777" y="191770"/>
                  </a:lnTo>
                  <a:lnTo>
                    <a:pt x="601816" y="193040"/>
                  </a:lnTo>
                  <a:close/>
                </a:path>
                <a:path w="631825" h="660400">
                  <a:moveTo>
                    <a:pt x="50751" y="194310"/>
                  </a:moveTo>
                  <a:lnTo>
                    <a:pt x="28527" y="194310"/>
                  </a:lnTo>
                  <a:lnTo>
                    <a:pt x="29538" y="193040"/>
                  </a:lnTo>
                  <a:lnTo>
                    <a:pt x="49707" y="193040"/>
                  </a:lnTo>
                  <a:lnTo>
                    <a:pt x="50751" y="194310"/>
                  </a:lnTo>
                  <a:close/>
                </a:path>
                <a:path w="631825" h="660400">
                  <a:moveTo>
                    <a:pt x="600538" y="194310"/>
                  </a:moveTo>
                  <a:lnTo>
                    <a:pt x="576849" y="194310"/>
                  </a:lnTo>
                  <a:lnTo>
                    <a:pt x="576099" y="193040"/>
                  </a:lnTo>
                  <a:lnTo>
                    <a:pt x="600663" y="193040"/>
                  </a:lnTo>
                  <a:lnTo>
                    <a:pt x="600538" y="194310"/>
                  </a:lnTo>
                  <a:close/>
                </a:path>
                <a:path w="631825" h="660400">
                  <a:moveTo>
                    <a:pt x="51342" y="195580"/>
                  </a:moveTo>
                  <a:lnTo>
                    <a:pt x="31065" y="195580"/>
                  </a:lnTo>
                  <a:lnTo>
                    <a:pt x="30883" y="194310"/>
                  </a:lnTo>
                  <a:lnTo>
                    <a:pt x="52165" y="194310"/>
                  </a:lnTo>
                  <a:lnTo>
                    <a:pt x="51342" y="195580"/>
                  </a:lnTo>
                  <a:close/>
                </a:path>
                <a:path w="631825" h="660400">
                  <a:moveTo>
                    <a:pt x="600408" y="195580"/>
                  </a:moveTo>
                  <a:lnTo>
                    <a:pt x="578212" y="195580"/>
                  </a:lnTo>
                  <a:lnTo>
                    <a:pt x="577349" y="194310"/>
                  </a:lnTo>
                  <a:lnTo>
                    <a:pt x="600306" y="194310"/>
                  </a:lnTo>
                  <a:lnTo>
                    <a:pt x="600408" y="195580"/>
                  </a:lnTo>
                  <a:close/>
                </a:path>
                <a:path w="631825" h="660400">
                  <a:moveTo>
                    <a:pt x="51558" y="196850"/>
                  </a:moveTo>
                  <a:lnTo>
                    <a:pt x="31173" y="196850"/>
                  </a:lnTo>
                  <a:lnTo>
                    <a:pt x="31315" y="195580"/>
                  </a:lnTo>
                  <a:lnTo>
                    <a:pt x="50314" y="195580"/>
                  </a:lnTo>
                  <a:lnTo>
                    <a:pt x="51558" y="196850"/>
                  </a:lnTo>
                  <a:close/>
                </a:path>
                <a:path w="631825" h="660400">
                  <a:moveTo>
                    <a:pt x="575935" y="196850"/>
                  </a:moveTo>
                  <a:lnTo>
                    <a:pt x="574390" y="196850"/>
                  </a:lnTo>
                  <a:lnTo>
                    <a:pt x="573340" y="195580"/>
                  </a:lnTo>
                  <a:lnTo>
                    <a:pt x="575588" y="195580"/>
                  </a:lnTo>
                  <a:lnTo>
                    <a:pt x="575935" y="196850"/>
                  </a:lnTo>
                  <a:close/>
                </a:path>
                <a:path w="631825" h="660400">
                  <a:moveTo>
                    <a:pt x="601981" y="196850"/>
                  </a:moveTo>
                  <a:lnTo>
                    <a:pt x="577843" y="196850"/>
                  </a:lnTo>
                  <a:lnTo>
                    <a:pt x="578995" y="195580"/>
                  </a:lnTo>
                  <a:lnTo>
                    <a:pt x="601657" y="195580"/>
                  </a:lnTo>
                  <a:lnTo>
                    <a:pt x="601981" y="196850"/>
                  </a:lnTo>
                  <a:close/>
                </a:path>
                <a:path w="631825" h="660400">
                  <a:moveTo>
                    <a:pt x="50473" y="198120"/>
                  </a:moveTo>
                  <a:lnTo>
                    <a:pt x="29441" y="198120"/>
                  </a:lnTo>
                  <a:lnTo>
                    <a:pt x="30134" y="196850"/>
                  </a:lnTo>
                  <a:lnTo>
                    <a:pt x="50825" y="196850"/>
                  </a:lnTo>
                  <a:lnTo>
                    <a:pt x="50473" y="198120"/>
                  </a:lnTo>
                  <a:close/>
                </a:path>
                <a:path w="631825" h="660400">
                  <a:moveTo>
                    <a:pt x="577508" y="198120"/>
                  </a:moveTo>
                  <a:lnTo>
                    <a:pt x="573987" y="198120"/>
                  </a:lnTo>
                  <a:lnTo>
                    <a:pt x="573158" y="196850"/>
                  </a:lnTo>
                  <a:lnTo>
                    <a:pt x="576548" y="196850"/>
                  </a:lnTo>
                  <a:lnTo>
                    <a:pt x="577508" y="198120"/>
                  </a:lnTo>
                  <a:close/>
                </a:path>
                <a:path w="631825" h="660400">
                  <a:moveTo>
                    <a:pt x="599681" y="198120"/>
                  </a:moveTo>
                  <a:lnTo>
                    <a:pt x="578643" y="198120"/>
                  </a:lnTo>
                  <a:lnTo>
                    <a:pt x="578768" y="196850"/>
                  </a:lnTo>
                  <a:lnTo>
                    <a:pt x="601311" y="196850"/>
                  </a:lnTo>
                  <a:lnTo>
                    <a:pt x="599681" y="198120"/>
                  </a:lnTo>
                  <a:close/>
                </a:path>
                <a:path w="631825" h="660400">
                  <a:moveTo>
                    <a:pt x="50865" y="199390"/>
                  </a:moveTo>
                  <a:lnTo>
                    <a:pt x="30673" y="199390"/>
                  </a:lnTo>
                  <a:lnTo>
                    <a:pt x="30582" y="198120"/>
                  </a:lnTo>
                  <a:lnTo>
                    <a:pt x="49684" y="198120"/>
                  </a:lnTo>
                  <a:lnTo>
                    <a:pt x="50865" y="199390"/>
                  </a:lnTo>
                  <a:close/>
                </a:path>
                <a:path w="631825" h="660400">
                  <a:moveTo>
                    <a:pt x="599516" y="199390"/>
                  </a:moveTo>
                  <a:lnTo>
                    <a:pt x="575123" y="199390"/>
                  </a:lnTo>
                  <a:lnTo>
                    <a:pt x="575089" y="198120"/>
                  </a:lnTo>
                  <a:lnTo>
                    <a:pt x="598602" y="198120"/>
                  </a:lnTo>
                  <a:lnTo>
                    <a:pt x="599516" y="199390"/>
                  </a:lnTo>
                  <a:close/>
                </a:path>
                <a:path w="631825" h="660400">
                  <a:moveTo>
                    <a:pt x="30571" y="200660"/>
                  </a:moveTo>
                  <a:lnTo>
                    <a:pt x="28709" y="200660"/>
                  </a:lnTo>
                  <a:lnTo>
                    <a:pt x="29668" y="199390"/>
                  </a:lnTo>
                  <a:lnTo>
                    <a:pt x="30912" y="199390"/>
                  </a:lnTo>
                  <a:lnTo>
                    <a:pt x="30571" y="200660"/>
                  </a:lnTo>
                  <a:close/>
                </a:path>
                <a:path w="631825" h="660400">
                  <a:moveTo>
                    <a:pt x="54249" y="200660"/>
                  </a:moveTo>
                  <a:lnTo>
                    <a:pt x="31338" y="200660"/>
                  </a:lnTo>
                  <a:lnTo>
                    <a:pt x="30912" y="199390"/>
                  </a:lnTo>
                  <a:lnTo>
                    <a:pt x="53585" y="199390"/>
                  </a:lnTo>
                  <a:lnTo>
                    <a:pt x="54249" y="200660"/>
                  </a:lnTo>
                  <a:close/>
                </a:path>
                <a:path w="631825" h="660400">
                  <a:moveTo>
                    <a:pt x="602781" y="200660"/>
                  </a:moveTo>
                  <a:lnTo>
                    <a:pt x="574799" y="200660"/>
                  </a:lnTo>
                  <a:lnTo>
                    <a:pt x="574924" y="199390"/>
                  </a:lnTo>
                  <a:lnTo>
                    <a:pt x="601702" y="199390"/>
                  </a:lnTo>
                  <a:lnTo>
                    <a:pt x="602781" y="200660"/>
                  </a:lnTo>
                  <a:close/>
                </a:path>
                <a:path w="631825" h="660400">
                  <a:moveTo>
                    <a:pt x="53505" y="201930"/>
                  </a:moveTo>
                  <a:lnTo>
                    <a:pt x="32377" y="201930"/>
                  </a:lnTo>
                  <a:lnTo>
                    <a:pt x="33461" y="200660"/>
                  </a:lnTo>
                  <a:lnTo>
                    <a:pt x="53602" y="200660"/>
                  </a:lnTo>
                  <a:lnTo>
                    <a:pt x="53505" y="201930"/>
                  </a:lnTo>
                  <a:close/>
                </a:path>
                <a:path w="631825" h="660400">
                  <a:moveTo>
                    <a:pt x="599959" y="201930"/>
                  </a:moveTo>
                  <a:lnTo>
                    <a:pt x="574561" y="201930"/>
                  </a:lnTo>
                  <a:lnTo>
                    <a:pt x="574686" y="200660"/>
                  </a:lnTo>
                  <a:lnTo>
                    <a:pt x="600703" y="200660"/>
                  </a:lnTo>
                  <a:lnTo>
                    <a:pt x="599959" y="201930"/>
                  </a:lnTo>
                  <a:close/>
                </a:path>
                <a:path w="631825" h="660400">
                  <a:moveTo>
                    <a:pt x="53999" y="203200"/>
                  </a:moveTo>
                  <a:lnTo>
                    <a:pt x="33626" y="203200"/>
                  </a:lnTo>
                  <a:lnTo>
                    <a:pt x="33671" y="201930"/>
                  </a:lnTo>
                  <a:lnTo>
                    <a:pt x="53772" y="201930"/>
                  </a:lnTo>
                  <a:lnTo>
                    <a:pt x="53999" y="203200"/>
                  </a:lnTo>
                  <a:close/>
                </a:path>
                <a:path w="631825" h="660400">
                  <a:moveTo>
                    <a:pt x="596745" y="203200"/>
                  </a:moveTo>
                  <a:lnTo>
                    <a:pt x="572187" y="203200"/>
                  </a:lnTo>
                  <a:lnTo>
                    <a:pt x="572255" y="201930"/>
                  </a:lnTo>
                  <a:lnTo>
                    <a:pt x="599147" y="201930"/>
                  </a:lnTo>
                  <a:lnTo>
                    <a:pt x="596745" y="203200"/>
                  </a:lnTo>
                  <a:close/>
                </a:path>
                <a:path w="631825" h="660400">
                  <a:moveTo>
                    <a:pt x="602111" y="203200"/>
                  </a:moveTo>
                  <a:lnTo>
                    <a:pt x="600470" y="203200"/>
                  </a:lnTo>
                  <a:lnTo>
                    <a:pt x="600947" y="201930"/>
                  </a:lnTo>
                  <a:lnTo>
                    <a:pt x="601509" y="201930"/>
                  </a:lnTo>
                  <a:lnTo>
                    <a:pt x="602111" y="203200"/>
                  </a:lnTo>
                  <a:close/>
                </a:path>
                <a:path w="631825" h="660400">
                  <a:moveTo>
                    <a:pt x="54084" y="204470"/>
                  </a:moveTo>
                  <a:lnTo>
                    <a:pt x="32127" y="204470"/>
                  </a:lnTo>
                  <a:lnTo>
                    <a:pt x="32433" y="203200"/>
                  </a:lnTo>
                  <a:lnTo>
                    <a:pt x="55112" y="203200"/>
                  </a:lnTo>
                  <a:lnTo>
                    <a:pt x="54084" y="204470"/>
                  </a:lnTo>
                  <a:close/>
                </a:path>
                <a:path w="631825" h="660400">
                  <a:moveTo>
                    <a:pt x="603219" y="204470"/>
                  </a:moveTo>
                  <a:lnTo>
                    <a:pt x="576366" y="204470"/>
                  </a:lnTo>
                  <a:lnTo>
                    <a:pt x="575452" y="203200"/>
                  </a:lnTo>
                  <a:lnTo>
                    <a:pt x="602600" y="203200"/>
                  </a:lnTo>
                  <a:lnTo>
                    <a:pt x="603219" y="204470"/>
                  </a:lnTo>
                  <a:close/>
                </a:path>
                <a:path w="631825" h="660400">
                  <a:moveTo>
                    <a:pt x="57843" y="205740"/>
                  </a:moveTo>
                  <a:lnTo>
                    <a:pt x="29924" y="205740"/>
                  </a:lnTo>
                  <a:lnTo>
                    <a:pt x="31786" y="204470"/>
                  </a:lnTo>
                  <a:lnTo>
                    <a:pt x="55402" y="204470"/>
                  </a:lnTo>
                  <a:lnTo>
                    <a:pt x="57843" y="205740"/>
                  </a:lnTo>
                  <a:close/>
                </a:path>
                <a:path w="631825" h="660400">
                  <a:moveTo>
                    <a:pt x="573692" y="205740"/>
                  </a:moveTo>
                  <a:lnTo>
                    <a:pt x="571739" y="205740"/>
                  </a:lnTo>
                  <a:lnTo>
                    <a:pt x="572125" y="204470"/>
                  </a:lnTo>
                  <a:lnTo>
                    <a:pt x="573164" y="204470"/>
                  </a:lnTo>
                  <a:lnTo>
                    <a:pt x="573692" y="205740"/>
                  </a:lnTo>
                  <a:close/>
                </a:path>
                <a:path w="631825" h="660400">
                  <a:moveTo>
                    <a:pt x="599687" y="205740"/>
                  </a:moveTo>
                  <a:lnTo>
                    <a:pt x="574714" y="205740"/>
                  </a:lnTo>
                  <a:lnTo>
                    <a:pt x="575094" y="204470"/>
                  </a:lnTo>
                  <a:lnTo>
                    <a:pt x="600595" y="204470"/>
                  </a:lnTo>
                  <a:lnTo>
                    <a:pt x="599687" y="205740"/>
                  </a:lnTo>
                  <a:close/>
                </a:path>
                <a:path w="631825" h="660400">
                  <a:moveTo>
                    <a:pt x="58133" y="207010"/>
                  </a:moveTo>
                  <a:lnTo>
                    <a:pt x="29265" y="207010"/>
                  </a:lnTo>
                  <a:lnTo>
                    <a:pt x="29577" y="205740"/>
                  </a:lnTo>
                  <a:lnTo>
                    <a:pt x="59064" y="205740"/>
                  </a:lnTo>
                  <a:lnTo>
                    <a:pt x="58133" y="207010"/>
                  </a:lnTo>
                  <a:close/>
                </a:path>
                <a:path w="631825" h="660400">
                  <a:moveTo>
                    <a:pt x="600056" y="209550"/>
                  </a:moveTo>
                  <a:lnTo>
                    <a:pt x="575923" y="209550"/>
                  </a:lnTo>
                  <a:lnTo>
                    <a:pt x="575571" y="208280"/>
                  </a:lnTo>
                  <a:lnTo>
                    <a:pt x="573328" y="207010"/>
                  </a:lnTo>
                  <a:lnTo>
                    <a:pt x="573016" y="205740"/>
                  </a:lnTo>
                  <a:lnTo>
                    <a:pt x="598369" y="205740"/>
                  </a:lnTo>
                  <a:lnTo>
                    <a:pt x="599346" y="207010"/>
                  </a:lnTo>
                  <a:lnTo>
                    <a:pt x="600379" y="207010"/>
                  </a:lnTo>
                  <a:lnTo>
                    <a:pt x="600289" y="208280"/>
                  </a:lnTo>
                  <a:lnTo>
                    <a:pt x="600135" y="208280"/>
                  </a:lnTo>
                  <a:lnTo>
                    <a:pt x="600056" y="209550"/>
                  </a:lnTo>
                  <a:close/>
                </a:path>
                <a:path w="631825" h="660400">
                  <a:moveTo>
                    <a:pt x="55328" y="208280"/>
                  </a:moveTo>
                  <a:lnTo>
                    <a:pt x="31406" y="208280"/>
                  </a:lnTo>
                  <a:lnTo>
                    <a:pt x="30389" y="207010"/>
                  </a:lnTo>
                  <a:lnTo>
                    <a:pt x="55635" y="207010"/>
                  </a:lnTo>
                  <a:lnTo>
                    <a:pt x="55328" y="208280"/>
                  </a:lnTo>
                  <a:close/>
                </a:path>
                <a:path w="631825" h="660400">
                  <a:moveTo>
                    <a:pt x="57207" y="208280"/>
                  </a:moveTo>
                  <a:lnTo>
                    <a:pt x="57020" y="208280"/>
                  </a:lnTo>
                  <a:lnTo>
                    <a:pt x="56208" y="207010"/>
                  </a:lnTo>
                  <a:lnTo>
                    <a:pt x="57554" y="207010"/>
                  </a:lnTo>
                  <a:lnTo>
                    <a:pt x="57207" y="208280"/>
                  </a:lnTo>
                  <a:close/>
                </a:path>
                <a:path w="631825" h="660400">
                  <a:moveTo>
                    <a:pt x="54141" y="209550"/>
                  </a:moveTo>
                  <a:lnTo>
                    <a:pt x="28697" y="209550"/>
                  </a:lnTo>
                  <a:lnTo>
                    <a:pt x="28919" y="208280"/>
                  </a:lnTo>
                  <a:lnTo>
                    <a:pt x="54891" y="208280"/>
                  </a:lnTo>
                  <a:lnTo>
                    <a:pt x="54141" y="209550"/>
                  </a:lnTo>
                  <a:close/>
                </a:path>
                <a:path w="631825" h="660400">
                  <a:moveTo>
                    <a:pt x="28788" y="210820"/>
                  </a:moveTo>
                  <a:lnTo>
                    <a:pt x="27811" y="210820"/>
                  </a:lnTo>
                  <a:lnTo>
                    <a:pt x="27425" y="209550"/>
                  </a:lnTo>
                  <a:lnTo>
                    <a:pt x="29396" y="209550"/>
                  </a:lnTo>
                  <a:lnTo>
                    <a:pt x="28788" y="210820"/>
                  </a:lnTo>
                  <a:close/>
                </a:path>
                <a:path w="631825" h="660400">
                  <a:moveTo>
                    <a:pt x="32235" y="210820"/>
                  </a:moveTo>
                  <a:lnTo>
                    <a:pt x="31179" y="210820"/>
                  </a:lnTo>
                  <a:lnTo>
                    <a:pt x="30406" y="209550"/>
                  </a:lnTo>
                  <a:lnTo>
                    <a:pt x="32689" y="209550"/>
                  </a:lnTo>
                  <a:lnTo>
                    <a:pt x="32235" y="210820"/>
                  </a:lnTo>
                  <a:close/>
                </a:path>
                <a:path w="631825" h="660400">
                  <a:moveTo>
                    <a:pt x="54306" y="210820"/>
                  </a:moveTo>
                  <a:lnTo>
                    <a:pt x="33910" y="210820"/>
                  </a:lnTo>
                  <a:lnTo>
                    <a:pt x="33211" y="209550"/>
                  </a:lnTo>
                  <a:lnTo>
                    <a:pt x="55390" y="209550"/>
                  </a:lnTo>
                  <a:lnTo>
                    <a:pt x="54306" y="210820"/>
                  </a:lnTo>
                  <a:close/>
                </a:path>
                <a:path w="631825" h="660400">
                  <a:moveTo>
                    <a:pt x="599931" y="210820"/>
                  </a:moveTo>
                  <a:lnTo>
                    <a:pt x="575287" y="210820"/>
                  </a:lnTo>
                  <a:lnTo>
                    <a:pt x="575333" y="209550"/>
                  </a:lnTo>
                  <a:lnTo>
                    <a:pt x="598914" y="209550"/>
                  </a:lnTo>
                  <a:lnTo>
                    <a:pt x="599931" y="210820"/>
                  </a:lnTo>
                  <a:close/>
                </a:path>
                <a:path w="631825" h="660400">
                  <a:moveTo>
                    <a:pt x="34847" y="212090"/>
                  </a:moveTo>
                  <a:lnTo>
                    <a:pt x="32587" y="212090"/>
                  </a:lnTo>
                  <a:lnTo>
                    <a:pt x="33058" y="210820"/>
                  </a:lnTo>
                  <a:lnTo>
                    <a:pt x="34074" y="210820"/>
                  </a:lnTo>
                  <a:lnTo>
                    <a:pt x="34847" y="212090"/>
                  </a:lnTo>
                  <a:close/>
                </a:path>
                <a:path w="631825" h="660400">
                  <a:moveTo>
                    <a:pt x="56855" y="212090"/>
                  </a:moveTo>
                  <a:lnTo>
                    <a:pt x="35909" y="212090"/>
                  </a:lnTo>
                  <a:lnTo>
                    <a:pt x="36368" y="210820"/>
                  </a:lnTo>
                  <a:lnTo>
                    <a:pt x="55362" y="210820"/>
                  </a:lnTo>
                  <a:lnTo>
                    <a:pt x="56855" y="212090"/>
                  </a:lnTo>
                  <a:close/>
                </a:path>
                <a:path w="631825" h="660400">
                  <a:moveTo>
                    <a:pt x="597449" y="212090"/>
                  </a:moveTo>
                  <a:lnTo>
                    <a:pt x="577315" y="212090"/>
                  </a:lnTo>
                  <a:lnTo>
                    <a:pt x="576321" y="210820"/>
                  </a:lnTo>
                  <a:lnTo>
                    <a:pt x="597449" y="210820"/>
                  </a:lnTo>
                  <a:lnTo>
                    <a:pt x="597449" y="212090"/>
                  </a:lnTo>
                  <a:close/>
                </a:path>
                <a:path w="631825" h="660400">
                  <a:moveTo>
                    <a:pt x="58269" y="213360"/>
                  </a:moveTo>
                  <a:lnTo>
                    <a:pt x="32598" y="213360"/>
                  </a:lnTo>
                  <a:lnTo>
                    <a:pt x="30156" y="212090"/>
                  </a:lnTo>
                  <a:lnTo>
                    <a:pt x="59337" y="212090"/>
                  </a:lnTo>
                  <a:lnTo>
                    <a:pt x="58269" y="213360"/>
                  </a:lnTo>
                  <a:close/>
                </a:path>
                <a:path w="631825" h="660400">
                  <a:moveTo>
                    <a:pt x="574549" y="213360"/>
                  </a:moveTo>
                  <a:lnTo>
                    <a:pt x="573663" y="213360"/>
                  </a:lnTo>
                  <a:lnTo>
                    <a:pt x="572630" y="212090"/>
                  </a:lnTo>
                  <a:lnTo>
                    <a:pt x="574192" y="212090"/>
                  </a:lnTo>
                  <a:lnTo>
                    <a:pt x="574549" y="213360"/>
                  </a:lnTo>
                  <a:close/>
                </a:path>
                <a:path w="631825" h="660400">
                  <a:moveTo>
                    <a:pt x="596797" y="213360"/>
                  </a:moveTo>
                  <a:lnTo>
                    <a:pt x="574845" y="213360"/>
                  </a:lnTo>
                  <a:lnTo>
                    <a:pt x="575259" y="212090"/>
                  </a:lnTo>
                  <a:lnTo>
                    <a:pt x="597631" y="212090"/>
                  </a:lnTo>
                  <a:lnTo>
                    <a:pt x="596797" y="213360"/>
                  </a:lnTo>
                  <a:close/>
                </a:path>
                <a:path w="631825" h="660400">
                  <a:moveTo>
                    <a:pt x="57724" y="215900"/>
                  </a:moveTo>
                  <a:lnTo>
                    <a:pt x="34109" y="215900"/>
                  </a:lnTo>
                  <a:lnTo>
                    <a:pt x="34069" y="214630"/>
                  </a:lnTo>
                  <a:lnTo>
                    <a:pt x="33910" y="214630"/>
                  </a:lnTo>
                  <a:lnTo>
                    <a:pt x="33819" y="213360"/>
                  </a:lnTo>
                  <a:lnTo>
                    <a:pt x="59587" y="213360"/>
                  </a:lnTo>
                  <a:lnTo>
                    <a:pt x="57724" y="215900"/>
                  </a:lnTo>
                  <a:close/>
                </a:path>
                <a:path w="631825" h="660400">
                  <a:moveTo>
                    <a:pt x="596973" y="214630"/>
                  </a:moveTo>
                  <a:lnTo>
                    <a:pt x="571284" y="214630"/>
                  </a:lnTo>
                  <a:lnTo>
                    <a:pt x="572227" y="213360"/>
                  </a:lnTo>
                  <a:lnTo>
                    <a:pt x="596620" y="213360"/>
                  </a:lnTo>
                  <a:lnTo>
                    <a:pt x="596973" y="214630"/>
                  </a:lnTo>
                  <a:close/>
                </a:path>
                <a:path w="631825" h="660400">
                  <a:moveTo>
                    <a:pt x="598846" y="214630"/>
                  </a:moveTo>
                  <a:lnTo>
                    <a:pt x="597194" y="214630"/>
                  </a:lnTo>
                  <a:lnTo>
                    <a:pt x="597983" y="213360"/>
                  </a:lnTo>
                  <a:lnTo>
                    <a:pt x="598528" y="213360"/>
                  </a:lnTo>
                  <a:lnTo>
                    <a:pt x="598846" y="214630"/>
                  </a:lnTo>
                  <a:close/>
                </a:path>
                <a:path w="631825" h="660400">
                  <a:moveTo>
                    <a:pt x="600147" y="215900"/>
                  </a:moveTo>
                  <a:lnTo>
                    <a:pt x="573181" y="215900"/>
                  </a:lnTo>
                  <a:lnTo>
                    <a:pt x="572329" y="214630"/>
                  </a:lnTo>
                  <a:lnTo>
                    <a:pt x="599971" y="214630"/>
                  </a:lnTo>
                  <a:lnTo>
                    <a:pt x="600147" y="215900"/>
                  </a:lnTo>
                  <a:close/>
                </a:path>
                <a:path w="631825" h="660400">
                  <a:moveTo>
                    <a:pt x="54936" y="217170"/>
                  </a:moveTo>
                  <a:lnTo>
                    <a:pt x="31025" y="217170"/>
                  </a:lnTo>
                  <a:lnTo>
                    <a:pt x="31315" y="215900"/>
                  </a:lnTo>
                  <a:lnTo>
                    <a:pt x="55254" y="215900"/>
                  </a:lnTo>
                  <a:lnTo>
                    <a:pt x="54936" y="217170"/>
                  </a:lnTo>
                  <a:close/>
                </a:path>
                <a:path w="631825" h="660400">
                  <a:moveTo>
                    <a:pt x="56799" y="217170"/>
                  </a:moveTo>
                  <a:lnTo>
                    <a:pt x="56611" y="217170"/>
                  </a:lnTo>
                  <a:lnTo>
                    <a:pt x="55799" y="215900"/>
                  </a:lnTo>
                  <a:lnTo>
                    <a:pt x="57145" y="215900"/>
                  </a:lnTo>
                  <a:lnTo>
                    <a:pt x="56799" y="217170"/>
                  </a:lnTo>
                  <a:close/>
                </a:path>
                <a:path w="631825" h="660400">
                  <a:moveTo>
                    <a:pt x="596859" y="217170"/>
                  </a:moveTo>
                  <a:lnTo>
                    <a:pt x="572045" y="217170"/>
                  </a:lnTo>
                  <a:lnTo>
                    <a:pt x="571909" y="215900"/>
                  </a:lnTo>
                  <a:lnTo>
                    <a:pt x="597262" y="215900"/>
                  </a:lnTo>
                  <a:lnTo>
                    <a:pt x="596859" y="217170"/>
                  </a:lnTo>
                  <a:close/>
                </a:path>
                <a:path w="631825" h="660400">
                  <a:moveTo>
                    <a:pt x="599840" y="217170"/>
                  </a:moveTo>
                  <a:lnTo>
                    <a:pt x="598290" y="217170"/>
                  </a:lnTo>
                  <a:lnTo>
                    <a:pt x="597978" y="215900"/>
                  </a:lnTo>
                  <a:lnTo>
                    <a:pt x="599812" y="215900"/>
                  </a:lnTo>
                  <a:lnTo>
                    <a:pt x="599840" y="217170"/>
                  </a:lnTo>
                  <a:close/>
                </a:path>
                <a:path w="631825" h="660400">
                  <a:moveTo>
                    <a:pt x="53710" y="218440"/>
                  </a:moveTo>
                  <a:lnTo>
                    <a:pt x="35914" y="218440"/>
                  </a:lnTo>
                  <a:lnTo>
                    <a:pt x="32013" y="217170"/>
                  </a:lnTo>
                  <a:lnTo>
                    <a:pt x="54079" y="217170"/>
                  </a:lnTo>
                  <a:lnTo>
                    <a:pt x="53710" y="218440"/>
                  </a:lnTo>
                  <a:close/>
                </a:path>
                <a:path w="631825" h="660400">
                  <a:moveTo>
                    <a:pt x="596109" y="218440"/>
                  </a:moveTo>
                  <a:lnTo>
                    <a:pt x="573913" y="218440"/>
                  </a:lnTo>
                  <a:lnTo>
                    <a:pt x="573050" y="217170"/>
                  </a:lnTo>
                  <a:lnTo>
                    <a:pt x="595258" y="217170"/>
                  </a:lnTo>
                  <a:lnTo>
                    <a:pt x="596109" y="218440"/>
                  </a:lnTo>
                  <a:close/>
                </a:path>
                <a:path w="631825" h="660400">
                  <a:moveTo>
                    <a:pt x="57327" y="219710"/>
                  </a:moveTo>
                  <a:lnTo>
                    <a:pt x="35386" y="219710"/>
                  </a:lnTo>
                  <a:lnTo>
                    <a:pt x="35551" y="218440"/>
                  </a:lnTo>
                  <a:lnTo>
                    <a:pt x="58354" y="218440"/>
                  </a:lnTo>
                  <a:lnTo>
                    <a:pt x="57327" y="219710"/>
                  </a:lnTo>
                  <a:close/>
                </a:path>
                <a:path w="631825" h="660400">
                  <a:moveTo>
                    <a:pt x="597171" y="219710"/>
                  </a:moveTo>
                  <a:lnTo>
                    <a:pt x="571892" y="219710"/>
                  </a:lnTo>
                  <a:lnTo>
                    <a:pt x="572295" y="218440"/>
                  </a:lnTo>
                  <a:lnTo>
                    <a:pt x="597239" y="218440"/>
                  </a:lnTo>
                  <a:lnTo>
                    <a:pt x="597171" y="219710"/>
                  </a:lnTo>
                  <a:close/>
                </a:path>
                <a:path w="631825" h="660400">
                  <a:moveTo>
                    <a:pt x="33825" y="220980"/>
                  </a:moveTo>
                  <a:lnTo>
                    <a:pt x="32172" y="220980"/>
                  </a:lnTo>
                  <a:lnTo>
                    <a:pt x="32479" y="219710"/>
                  </a:lnTo>
                  <a:lnTo>
                    <a:pt x="33013" y="219710"/>
                  </a:lnTo>
                  <a:lnTo>
                    <a:pt x="33825" y="220980"/>
                  </a:lnTo>
                  <a:close/>
                </a:path>
                <a:path w="631825" h="660400">
                  <a:moveTo>
                    <a:pt x="57560" y="220980"/>
                  </a:moveTo>
                  <a:lnTo>
                    <a:pt x="34279" y="220980"/>
                  </a:lnTo>
                  <a:lnTo>
                    <a:pt x="34722" y="219710"/>
                  </a:lnTo>
                  <a:lnTo>
                    <a:pt x="58644" y="219710"/>
                  </a:lnTo>
                  <a:lnTo>
                    <a:pt x="57560" y="220980"/>
                  </a:lnTo>
                  <a:close/>
                </a:path>
                <a:path w="631825" h="660400">
                  <a:moveTo>
                    <a:pt x="595576" y="220980"/>
                  </a:moveTo>
                  <a:lnTo>
                    <a:pt x="571023" y="220980"/>
                  </a:lnTo>
                  <a:lnTo>
                    <a:pt x="570342" y="219710"/>
                  </a:lnTo>
                  <a:lnTo>
                    <a:pt x="594832" y="219710"/>
                  </a:lnTo>
                  <a:lnTo>
                    <a:pt x="595576" y="220980"/>
                  </a:lnTo>
                  <a:close/>
                </a:path>
                <a:path w="631825" h="660400">
                  <a:moveTo>
                    <a:pt x="59717" y="222250"/>
                  </a:moveTo>
                  <a:lnTo>
                    <a:pt x="30968" y="222250"/>
                  </a:lnTo>
                  <a:lnTo>
                    <a:pt x="31724" y="220980"/>
                  </a:lnTo>
                  <a:lnTo>
                    <a:pt x="59308" y="220980"/>
                  </a:lnTo>
                  <a:lnTo>
                    <a:pt x="59717" y="222250"/>
                  </a:lnTo>
                  <a:close/>
                </a:path>
                <a:path w="631825" h="660400">
                  <a:moveTo>
                    <a:pt x="596717" y="222250"/>
                  </a:moveTo>
                  <a:lnTo>
                    <a:pt x="571369" y="222250"/>
                  </a:lnTo>
                  <a:lnTo>
                    <a:pt x="571773" y="220980"/>
                  </a:lnTo>
                  <a:lnTo>
                    <a:pt x="596399" y="220980"/>
                  </a:lnTo>
                  <a:lnTo>
                    <a:pt x="596717" y="222250"/>
                  </a:lnTo>
                  <a:close/>
                </a:path>
                <a:path w="631825" h="660400">
                  <a:moveTo>
                    <a:pt x="57310" y="224790"/>
                  </a:moveTo>
                  <a:lnTo>
                    <a:pt x="33683" y="224790"/>
                  </a:lnTo>
                  <a:lnTo>
                    <a:pt x="33717" y="223520"/>
                  </a:lnTo>
                  <a:lnTo>
                    <a:pt x="33404" y="222250"/>
                  </a:lnTo>
                  <a:lnTo>
                    <a:pt x="59365" y="222250"/>
                  </a:lnTo>
                  <a:lnTo>
                    <a:pt x="58099" y="223520"/>
                  </a:lnTo>
                  <a:lnTo>
                    <a:pt x="57310" y="224790"/>
                  </a:lnTo>
                  <a:close/>
                </a:path>
                <a:path w="631825" h="660400">
                  <a:moveTo>
                    <a:pt x="596496" y="223520"/>
                  </a:moveTo>
                  <a:lnTo>
                    <a:pt x="570728" y="223520"/>
                  </a:lnTo>
                  <a:lnTo>
                    <a:pt x="569706" y="222250"/>
                  </a:lnTo>
                  <a:lnTo>
                    <a:pt x="597739" y="222250"/>
                  </a:lnTo>
                  <a:lnTo>
                    <a:pt x="596496" y="223520"/>
                  </a:lnTo>
                  <a:close/>
                </a:path>
                <a:path w="631825" h="660400">
                  <a:moveTo>
                    <a:pt x="597728" y="224790"/>
                  </a:moveTo>
                  <a:lnTo>
                    <a:pt x="570489" y="224790"/>
                  </a:lnTo>
                  <a:lnTo>
                    <a:pt x="569513" y="223520"/>
                  </a:lnTo>
                  <a:lnTo>
                    <a:pt x="597302" y="223520"/>
                  </a:lnTo>
                  <a:lnTo>
                    <a:pt x="597728" y="224790"/>
                  </a:lnTo>
                  <a:close/>
                </a:path>
                <a:path w="631825" h="660400">
                  <a:moveTo>
                    <a:pt x="59757" y="226060"/>
                  </a:moveTo>
                  <a:lnTo>
                    <a:pt x="34023" y="226060"/>
                  </a:lnTo>
                  <a:lnTo>
                    <a:pt x="33955" y="224790"/>
                  </a:lnTo>
                  <a:lnTo>
                    <a:pt x="59331" y="224790"/>
                  </a:lnTo>
                  <a:lnTo>
                    <a:pt x="59757" y="226060"/>
                  </a:lnTo>
                  <a:close/>
                </a:path>
                <a:path w="631825" h="660400">
                  <a:moveTo>
                    <a:pt x="61103" y="226060"/>
                  </a:moveTo>
                  <a:lnTo>
                    <a:pt x="59757" y="226060"/>
                  </a:lnTo>
                  <a:lnTo>
                    <a:pt x="60103" y="224790"/>
                  </a:lnTo>
                  <a:lnTo>
                    <a:pt x="61960" y="224790"/>
                  </a:lnTo>
                  <a:lnTo>
                    <a:pt x="61103" y="226060"/>
                  </a:lnTo>
                  <a:close/>
                </a:path>
                <a:path w="631825" h="660400">
                  <a:moveTo>
                    <a:pt x="593832" y="226060"/>
                  </a:moveTo>
                  <a:lnTo>
                    <a:pt x="570126" y="226060"/>
                  </a:lnTo>
                  <a:lnTo>
                    <a:pt x="569274" y="224790"/>
                  </a:lnTo>
                  <a:lnTo>
                    <a:pt x="594213" y="224790"/>
                  </a:lnTo>
                  <a:lnTo>
                    <a:pt x="593832" y="226060"/>
                  </a:lnTo>
                  <a:close/>
                </a:path>
                <a:path w="631825" h="660400">
                  <a:moveTo>
                    <a:pt x="596814" y="226060"/>
                  </a:moveTo>
                  <a:lnTo>
                    <a:pt x="595882" y="226060"/>
                  </a:lnTo>
                  <a:lnTo>
                    <a:pt x="595087" y="224790"/>
                  </a:lnTo>
                  <a:lnTo>
                    <a:pt x="597194" y="224790"/>
                  </a:lnTo>
                  <a:lnTo>
                    <a:pt x="596814" y="226060"/>
                  </a:lnTo>
                  <a:close/>
                </a:path>
                <a:path w="631825" h="660400">
                  <a:moveTo>
                    <a:pt x="59757" y="227330"/>
                  </a:moveTo>
                  <a:lnTo>
                    <a:pt x="34228" y="227330"/>
                  </a:lnTo>
                  <a:lnTo>
                    <a:pt x="35261" y="226060"/>
                  </a:lnTo>
                  <a:lnTo>
                    <a:pt x="60308" y="226060"/>
                  </a:lnTo>
                  <a:lnTo>
                    <a:pt x="59757" y="227330"/>
                  </a:lnTo>
                  <a:close/>
                </a:path>
                <a:path w="631825" h="660400">
                  <a:moveTo>
                    <a:pt x="593463" y="227330"/>
                  </a:moveTo>
                  <a:lnTo>
                    <a:pt x="571233" y="227330"/>
                  </a:lnTo>
                  <a:lnTo>
                    <a:pt x="570421" y="226060"/>
                  </a:lnTo>
                  <a:lnTo>
                    <a:pt x="593713" y="226060"/>
                  </a:lnTo>
                  <a:lnTo>
                    <a:pt x="593463" y="227330"/>
                  </a:lnTo>
                  <a:close/>
                </a:path>
                <a:path w="631825" h="660400">
                  <a:moveTo>
                    <a:pt x="57253" y="229870"/>
                  </a:moveTo>
                  <a:lnTo>
                    <a:pt x="37016" y="229870"/>
                  </a:lnTo>
                  <a:lnTo>
                    <a:pt x="35562" y="228600"/>
                  </a:lnTo>
                  <a:lnTo>
                    <a:pt x="34489" y="228600"/>
                  </a:lnTo>
                  <a:lnTo>
                    <a:pt x="35539" y="227330"/>
                  </a:lnTo>
                  <a:lnTo>
                    <a:pt x="59121" y="227330"/>
                  </a:lnTo>
                  <a:lnTo>
                    <a:pt x="57253" y="229870"/>
                  </a:lnTo>
                  <a:close/>
                </a:path>
                <a:path w="631825" h="660400">
                  <a:moveTo>
                    <a:pt x="62914" y="228600"/>
                  </a:moveTo>
                  <a:lnTo>
                    <a:pt x="60626" y="228600"/>
                  </a:lnTo>
                  <a:lnTo>
                    <a:pt x="60910" y="227330"/>
                  </a:lnTo>
                  <a:lnTo>
                    <a:pt x="62494" y="227330"/>
                  </a:lnTo>
                  <a:lnTo>
                    <a:pt x="62914" y="228600"/>
                  </a:lnTo>
                  <a:close/>
                </a:path>
                <a:path w="631825" h="660400">
                  <a:moveTo>
                    <a:pt x="593310" y="228600"/>
                  </a:moveTo>
                  <a:lnTo>
                    <a:pt x="571046" y="228600"/>
                  </a:lnTo>
                  <a:lnTo>
                    <a:pt x="569933" y="227330"/>
                  </a:lnTo>
                  <a:lnTo>
                    <a:pt x="593390" y="227330"/>
                  </a:lnTo>
                  <a:lnTo>
                    <a:pt x="593310" y="228600"/>
                  </a:lnTo>
                  <a:close/>
                </a:path>
                <a:path w="631825" h="660400">
                  <a:moveTo>
                    <a:pt x="60944" y="231140"/>
                  </a:moveTo>
                  <a:lnTo>
                    <a:pt x="37322" y="231140"/>
                  </a:lnTo>
                  <a:lnTo>
                    <a:pt x="38327" y="229870"/>
                  </a:lnTo>
                  <a:lnTo>
                    <a:pt x="59263" y="229870"/>
                  </a:lnTo>
                  <a:lnTo>
                    <a:pt x="59558" y="228600"/>
                  </a:lnTo>
                  <a:lnTo>
                    <a:pt x="63715" y="228600"/>
                  </a:lnTo>
                  <a:lnTo>
                    <a:pt x="61676" y="229870"/>
                  </a:lnTo>
                  <a:lnTo>
                    <a:pt x="60944" y="231140"/>
                  </a:lnTo>
                  <a:close/>
                </a:path>
                <a:path w="631825" h="660400">
                  <a:moveTo>
                    <a:pt x="593151" y="229870"/>
                  </a:moveTo>
                  <a:lnTo>
                    <a:pt x="570745" y="229870"/>
                  </a:lnTo>
                  <a:lnTo>
                    <a:pt x="569694" y="228600"/>
                  </a:lnTo>
                  <a:lnTo>
                    <a:pt x="592089" y="228600"/>
                  </a:lnTo>
                  <a:lnTo>
                    <a:pt x="593151" y="229870"/>
                  </a:lnTo>
                  <a:close/>
                </a:path>
                <a:path w="631825" h="660400">
                  <a:moveTo>
                    <a:pt x="595746" y="233680"/>
                  </a:moveTo>
                  <a:lnTo>
                    <a:pt x="570086" y="233680"/>
                  </a:lnTo>
                  <a:lnTo>
                    <a:pt x="568968" y="232410"/>
                  </a:lnTo>
                  <a:lnTo>
                    <a:pt x="570171" y="232410"/>
                  </a:lnTo>
                  <a:lnTo>
                    <a:pt x="569530" y="231140"/>
                  </a:lnTo>
                  <a:lnTo>
                    <a:pt x="568320" y="231140"/>
                  </a:lnTo>
                  <a:lnTo>
                    <a:pt x="568366" y="229870"/>
                  </a:lnTo>
                  <a:lnTo>
                    <a:pt x="592004" y="229870"/>
                  </a:lnTo>
                  <a:lnTo>
                    <a:pt x="592634" y="231140"/>
                  </a:lnTo>
                  <a:lnTo>
                    <a:pt x="594934" y="232410"/>
                  </a:lnTo>
                  <a:lnTo>
                    <a:pt x="595746" y="233680"/>
                  </a:lnTo>
                  <a:close/>
                </a:path>
                <a:path w="631825" h="660400">
                  <a:moveTo>
                    <a:pt x="37595" y="232410"/>
                  </a:moveTo>
                  <a:lnTo>
                    <a:pt x="32973" y="232410"/>
                  </a:lnTo>
                  <a:lnTo>
                    <a:pt x="33001" y="231140"/>
                  </a:lnTo>
                  <a:lnTo>
                    <a:pt x="36380" y="231140"/>
                  </a:lnTo>
                  <a:lnTo>
                    <a:pt x="37595" y="232410"/>
                  </a:lnTo>
                  <a:close/>
                </a:path>
                <a:path w="631825" h="660400">
                  <a:moveTo>
                    <a:pt x="59944" y="232410"/>
                  </a:moveTo>
                  <a:lnTo>
                    <a:pt x="37595" y="232410"/>
                  </a:lnTo>
                  <a:lnTo>
                    <a:pt x="38577" y="231140"/>
                  </a:lnTo>
                  <a:lnTo>
                    <a:pt x="60898" y="231140"/>
                  </a:lnTo>
                  <a:lnTo>
                    <a:pt x="59944" y="232410"/>
                  </a:lnTo>
                  <a:close/>
                </a:path>
                <a:path w="631825" h="660400">
                  <a:moveTo>
                    <a:pt x="62477" y="233680"/>
                  </a:moveTo>
                  <a:lnTo>
                    <a:pt x="33683" y="233680"/>
                  </a:lnTo>
                  <a:lnTo>
                    <a:pt x="33291" y="232410"/>
                  </a:lnTo>
                  <a:lnTo>
                    <a:pt x="62386" y="232410"/>
                  </a:lnTo>
                  <a:lnTo>
                    <a:pt x="62477" y="233680"/>
                  </a:lnTo>
                  <a:close/>
                </a:path>
                <a:path w="631825" h="660400">
                  <a:moveTo>
                    <a:pt x="62778" y="234950"/>
                  </a:moveTo>
                  <a:lnTo>
                    <a:pt x="34818" y="234950"/>
                  </a:lnTo>
                  <a:lnTo>
                    <a:pt x="35818" y="233680"/>
                  </a:lnTo>
                  <a:lnTo>
                    <a:pt x="62676" y="233680"/>
                  </a:lnTo>
                  <a:lnTo>
                    <a:pt x="62778" y="234950"/>
                  </a:lnTo>
                  <a:close/>
                </a:path>
                <a:path w="631825" h="660400">
                  <a:moveTo>
                    <a:pt x="567321" y="234950"/>
                  </a:moveTo>
                  <a:lnTo>
                    <a:pt x="565345" y="234950"/>
                  </a:lnTo>
                  <a:lnTo>
                    <a:pt x="565458" y="233680"/>
                  </a:lnTo>
                  <a:lnTo>
                    <a:pt x="567020" y="233680"/>
                  </a:lnTo>
                  <a:lnTo>
                    <a:pt x="567321" y="234950"/>
                  </a:lnTo>
                  <a:close/>
                </a:path>
                <a:path w="631825" h="660400">
                  <a:moveTo>
                    <a:pt x="595587" y="234950"/>
                  </a:moveTo>
                  <a:lnTo>
                    <a:pt x="568434" y="234950"/>
                  </a:lnTo>
                  <a:lnTo>
                    <a:pt x="568814" y="233680"/>
                  </a:lnTo>
                  <a:lnTo>
                    <a:pt x="594480" y="233680"/>
                  </a:lnTo>
                  <a:lnTo>
                    <a:pt x="595587" y="234950"/>
                  </a:lnTo>
                  <a:close/>
                </a:path>
                <a:path w="631825" h="660400">
                  <a:moveTo>
                    <a:pt x="63028" y="236220"/>
                  </a:moveTo>
                  <a:lnTo>
                    <a:pt x="36073" y="236220"/>
                  </a:lnTo>
                  <a:lnTo>
                    <a:pt x="35971" y="234950"/>
                  </a:lnTo>
                  <a:lnTo>
                    <a:pt x="61892" y="234950"/>
                  </a:lnTo>
                  <a:lnTo>
                    <a:pt x="63028" y="236220"/>
                  </a:lnTo>
                  <a:close/>
                </a:path>
                <a:path w="631825" h="660400">
                  <a:moveTo>
                    <a:pt x="565379" y="236220"/>
                  </a:moveTo>
                  <a:lnTo>
                    <a:pt x="565214" y="236220"/>
                  </a:lnTo>
                  <a:lnTo>
                    <a:pt x="564862" y="234950"/>
                  </a:lnTo>
                  <a:lnTo>
                    <a:pt x="566208" y="234950"/>
                  </a:lnTo>
                  <a:lnTo>
                    <a:pt x="565379" y="236220"/>
                  </a:lnTo>
                  <a:close/>
                </a:path>
                <a:path w="631825" h="660400">
                  <a:moveTo>
                    <a:pt x="567730" y="236220"/>
                  </a:moveTo>
                  <a:lnTo>
                    <a:pt x="567014" y="236220"/>
                  </a:lnTo>
                  <a:lnTo>
                    <a:pt x="566804" y="234950"/>
                  </a:lnTo>
                  <a:lnTo>
                    <a:pt x="568212" y="234950"/>
                  </a:lnTo>
                  <a:lnTo>
                    <a:pt x="567730" y="236220"/>
                  </a:lnTo>
                  <a:close/>
                </a:path>
                <a:path w="631825" h="660400">
                  <a:moveTo>
                    <a:pt x="594236" y="236220"/>
                  </a:moveTo>
                  <a:lnTo>
                    <a:pt x="568775" y="236220"/>
                  </a:lnTo>
                  <a:lnTo>
                    <a:pt x="568212" y="234950"/>
                  </a:lnTo>
                  <a:lnTo>
                    <a:pt x="594361" y="234950"/>
                  </a:lnTo>
                  <a:lnTo>
                    <a:pt x="594236" y="236220"/>
                  </a:lnTo>
                  <a:close/>
                </a:path>
                <a:path w="631825" h="660400">
                  <a:moveTo>
                    <a:pt x="61915" y="237490"/>
                  </a:moveTo>
                  <a:lnTo>
                    <a:pt x="36363" y="237490"/>
                  </a:lnTo>
                  <a:lnTo>
                    <a:pt x="36272" y="236220"/>
                  </a:lnTo>
                  <a:lnTo>
                    <a:pt x="62255" y="236220"/>
                  </a:lnTo>
                  <a:lnTo>
                    <a:pt x="61915" y="237490"/>
                  </a:lnTo>
                  <a:close/>
                </a:path>
                <a:path w="631825" h="660400">
                  <a:moveTo>
                    <a:pt x="593997" y="237490"/>
                  </a:moveTo>
                  <a:lnTo>
                    <a:pt x="568167" y="237490"/>
                  </a:lnTo>
                  <a:lnTo>
                    <a:pt x="569530" y="236220"/>
                  </a:lnTo>
                  <a:lnTo>
                    <a:pt x="594122" y="236220"/>
                  </a:lnTo>
                  <a:lnTo>
                    <a:pt x="593997" y="237490"/>
                  </a:lnTo>
                  <a:close/>
                </a:path>
                <a:path w="631825" h="660400">
                  <a:moveTo>
                    <a:pt x="62250" y="238760"/>
                  </a:moveTo>
                  <a:lnTo>
                    <a:pt x="34415" y="238760"/>
                  </a:lnTo>
                  <a:lnTo>
                    <a:pt x="35363" y="237490"/>
                  </a:lnTo>
                  <a:lnTo>
                    <a:pt x="62426" y="237490"/>
                  </a:lnTo>
                  <a:lnTo>
                    <a:pt x="62250" y="238760"/>
                  </a:lnTo>
                  <a:close/>
                </a:path>
                <a:path w="631825" h="660400">
                  <a:moveTo>
                    <a:pt x="568093" y="238760"/>
                  </a:moveTo>
                  <a:lnTo>
                    <a:pt x="568031" y="237490"/>
                  </a:lnTo>
                  <a:lnTo>
                    <a:pt x="568479" y="237490"/>
                  </a:lnTo>
                  <a:lnTo>
                    <a:pt x="568093" y="238760"/>
                  </a:lnTo>
                  <a:close/>
                </a:path>
                <a:path w="631825" h="660400">
                  <a:moveTo>
                    <a:pt x="593753" y="238760"/>
                  </a:moveTo>
                  <a:lnTo>
                    <a:pt x="569961" y="238760"/>
                  </a:lnTo>
                  <a:lnTo>
                    <a:pt x="569643" y="237490"/>
                  </a:lnTo>
                  <a:lnTo>
                    <a:pt x="593878" y="237490"/>
                  </a:lnTo>
                  <a:lnTo>
                    <a:pt x="593753" y="238760"/>
                  </a:lnTo>
                  <a:close/>
                </a:path>
                <a:path w="631825" h="660400">
                  <a:moveTo>
                    <a:pt x="60472" y="240030"/>
                  </a:moveTo>
                  <a:lnTo>
                    <a:pt x="38265" y="240030"/>
                  </a:lnTo>
                  <a:lnTo>
                    <a:pt x="39060" y="238760"/>
                  </a:lnTo>
                  <a:lnTo>
                    <a:pt x="61347" y="238760"/>
                  </a:lnTo>
                  <a:lnTo>
                    <a:pt x="60472" y="240030"/>
                  </a:lnTo>
                  <a:close/>
                </a:path>
                <a:path w="631825" h="660400">
                  <a:moveTo>
                    <a:pt x="591510" y="247650"/>
                  </a:moveTo>
                  <a:lnTo>
                    <a:pt x="565407" y="247650"/>
                  </a:lnTo>
                  <a:lnTo>
                    <a:pt x="565504" y="246380"/>
                  </a:lnTo>
                  <a:lnTo>
                    <a:pt x="566640" y="246380"/>
                  </a:lnTo>
                  <a:lnTo>
                    <a:pt x="565578" y="245110"/>
                  </a:lnTo>
                  <a:lnTo>
                    <a:pt x="568082" y="245110"/>
                  </a:lnTo>
                  <a:lnTo>
                    <a:pt x="567281" y="243840"/>
                  </a:lnTo>
                  <a:lnTo>
                    <a:pt x="563289" y="240030"/>
                  </a:lnTo>
                  <a:lnTo>
                    <a:pt x="565691" y="238760"/>
                  </a:lnTo>
                  <a:lnTo>
                    <a:pt x="566645" y="240030"/>
                  </a:lnTo>
                  <a:lnTo>
                    <a:pt x="566929" y="240030"/>
                  </a:lnTo>
                  <a:lnTo>
                    <a:pt x="567247" y="241300"/>
                  </a:lnTo>
                  <a:lnTo>
                    <a:pt x="594287" y="241300"/>
                  </a:lnTo>
                  <a:lnTo>
                    <a:pt x="593912" y="242570"/>
                  </a:lnTo>
                  <a:lnTo>
                    <a:pt x="590687" y="242570"/>
                  </a:lnTo>
                  <a:lnTo>
                    <a:pt x="590687" y="243840"/>
                  </a:lnTo>
                  <a:lnTo>
                    <a:pt x="588291" y="243840"/>
                  </a:lnTo>
                  <a:lnTo>
                    <a:pt x="591164" y="246380"/>
                  </a:lnTo>
                  <a:lnTo>
                    <a:pt x="591510" y="247650"/>
                  </a:lnTo>
                  <a:close/>
                </a:path>
                <a:path w="631825" h="660400">
                  <a:moveTo>
                    <a:pt x="593503" y="240030"/>
                  </a:moveTo>
                  <a:lnTo>
                    <a:pt x="569007" y="240030"/>
                  </a:lnTo>
                  <a:lnTo>
                    <a:pt x="569047" y="238760"/>
                  </a:lnTo>
                  <a:lnTo>
                    <a:pt x="593639" y="238760"/>
                  </a:lnTo>
                  <a:lnTo>
                    <a:pt x="593503" y="240030"/>
                  </a:lnTo>
                  <a:close/>
                </a:path>
                <a:path w="631825" h="660400">
                  <a:moveTo>
                    <a:pt x="37004" y="241300"/>
                  </a:moveTo>
                  <a:lnTo>
                    <a:pt x="35630" y="241300"/>
                  </a:lnTo>
                  <a:lnTo>
                    <a:pt x="35965" y="240030"/>
                  </a:lnTo>
                  <a:lnTo>
                    <a:pt x="36192" y="240030"/>
                  </a:lnTo>
                  <a:lnTo>
                    <a:pt x="37004" y="241300"/>
                  </a:lnTo>
                  <a:close/>
                </a:path>
                <a:path w="631825" h="660400">
                  <a:moveTo>
                    <a:pt x="64152" y="241300"/>
                  </a:moveTo>
                  <a:lnTo>
                    <a:pt x="37538" y="241300"/>
                  </a:lnTo>
                  <a:lnTo>
                    <a:pt x="37850" y="240030"/>
                  </a:lnTo>
                  <a:lnTo>
                    <a:pt x="65214" y="240030"/>
                  </a:lnTo>
                  <a:lnTo>
                    <a:pt x="64152" y="241300"/>
                  </a:lnTo>
                  <a:close/>
                </a:path>
                <a:path w="631825" h="660400">
                  <a:moveTo>
                    <a:pt x="569660" y="241300"/>
                  </a:moveTo>
                  <a:lnTo>
                    <a:pt x="567792" y="241300"/>
                  </a:lnTo>
                  <a:lnTo>
                    <a:pt x="568576" y="240030"/>
                  </a:lnTo>
                  <a:lnTo>
                    <a:pt x="568951" y="240030"/>
                  </a:lnTo>
                  <a:lnTo>
                    <a:pt x="569660" y="241300"/>
                  </a:lnTo>
                  <a:close/>
                </a:path>
                <a:path w="631825" h="660400">
                  <a:moveTo>
                    <a:pt x="593202" y="241300"/>
                  </a:moveTo>
                  <a:lnTo>
                    <a:pt x="571006" y="241300"/>
                  </a:lnTo>
                  <a:lnTo>
                    <a:pt x="570041" y="240030"/>
                  </a:lnTo>
                  <a:lnTo>
                    <a:pt x="592373" y="240030"/>
                  </a:lnTo>
                  <a:lnTo>
                    <a:pt x="593202" y="241300"/>
                  </a:lnTo>
                  <a:close/>
                </a:path>
                <a:path w="631825" h="660400">
                  <a:moveTo>
                    <a:pt x="62318" y="243840"/>
                  </a:moveTo>
                  <a:lnTo>
                    <a:pt x="39923" y="243840"/>
                  </a:lnTo>
                  <a:lnTo>
                    <a:pt x="36062" y="241300"/>
                  </a:lnTo>
                  <a:lnTo>
                    <a:pt x="65395" y="241300"/>
                  </a:lnTo>
                  <a:lnTo>
                    <a:pt x="65049" y="242570"/>
                  </a:lnTo>
                  <a:lnTo>
                    <a:pt x="62585" y="242570"/>
                  </a:lnTo>
                  <a:lnTo>
                    <a:pt x="62318" y="243840"/>
                  </a:lnTo>
                  <a:close/>
                </a:path>
                <a:path w="631825" h="660400">
                  <a:moveTo>
                    <a:pt x="62431" y="245110"/>
                  </a:moveTo>
                  <a:lnTo>
                    <a:pt x="40213" y="245110"/>
                  </a:lnTo>
                  <a:lnTo>
                    <a:pt x="41235" y="243840"/>
                  </a:lnTo>
                  <a:lnTo>
                    <a:pt x="61421" y="243840"/>
                  </a:lnTo>
                  <a:lnTo>
                    <a:pt x="62431" y="245110"/>
                  </a:lnTo>
                  <a:close/>
                </a:path>
                <a:path w="631825" h="660400">
                  <a:moveTo>
                    <a:pt x="590448" y="245110"/>
                  </a:moveTo>
                  <a:lnTo>
                    <a:pt x="590147" y="245110"/>
                  </a:lnTo>
                  <a:lnTo>
                    <a:pt x="589784" y="243840"/>
                  </a:lnTo>
                  <a:lnTo>
                    <a:pt x="590868" y="243840"/>
                  </a:lnTo>
                  <a:lnTo>
                    <a:pt x="590448" y="245110"/>
                  </a:lnTo>
                  <a:close/>
                </a:path>
                <a:path w="631825" h="660400">
                  <a:moveTo>
                    <a:pt x="63067" y="246380"/>
                  </a:moveTo>
                  <a:lnTo>
                    <a:pt x="42705" y="246380"/>
                  </a:lnTo>
                  <a:lnTo>
                    <a:pt x="42603" y="245110"/>
                  </a:lnTo>
                  <a:lnTo>
                    <a:pt x="63828" y="245110"/>
                  </a:lnTo>
                  <a:lnTo>
                    <a:pt x="63067" y="246380"/>
                  </a:lnTo>
                  <a:close/>
                </a:path>
                <a:path w="631825" h="660400">
                  <a:moveTo>
                    <a:pt x="40514" y="247650"/>
                  </a:moveTo>
                  <a:lnTo>
                    <a:pt x="39395" y="247650"/>
                  </a:lnTo>
                  <a:lnTo>
                    <a:pt x="39872" y="246380"/>
                  </a:lnTo>
                  <a:lnTo>
                    <a:pt x="40514" y="247650"/>
                  </a:lnTo>
                  <a:close/>
                </a:path>
                <a:path w="631825" h="660400">
                  <a:moveTo>
                    <a:pt x="62062" y="247650"/>
                  </a:moveTo>
                  <a:lnTo>
                    <a:pt x="41132" y="247650"/>
                  </a:lnTo>
                  <a:lnTo>
                    <a:pt x="41445" y="246380"/>
                  </a:lnTo>
                  <a:lnTo>
                    <a:pt x="61920" y="246380"/>
                  </a:lnTo>
                  <a:lnTo>
                    <a:pt x="62062" y="247650"/>
                  </a:lnTo>
                  <a:close/>
                </a:path>
                <a:path w="631825" h="660400">
                  <a:moveTo>
                    <a:pt x="65725" y="248920"/>
                  </a:moveTo>
                  <a:lnTo>
                    <a:pt x="39832" y="248920"/>
                  </a:lnTo>
                  <a:lnTo>
                    <a:pt x="38600" y="247650"/>
                  </a:lnTo>
                  <a:lnTo>
                    <a:pt x="65236" y="247650"/>
                  </a:lnTo>
                  <a:lnTo>
                    <a:pt x="65725" y="248920"/>
                  </a:lnTo>
                  <a:close/>
                </a:path>
                <a:path w="631825" h="660400">
                  <a:moveTo>
                    <a:pt x="593106" y="248920"/>
                  </a:moveTo>
                  <a:lnTo>
                    <a:pt x="567378" y="248920"/>
                  </a:lnTo>
                  <a:lnTo>
                    <a:pt x="566526" y="247650"/>
                  </a:lnTo>
                  <a:lnTo>
                    <a:pt x="592243" y="247650"/>
                  </a:lnTo>
                  <a:lnTo>
                    <a:pt x="593106" y="248920"/>
                  </a:lnTo>
                  <a:close/>
                </a:path>
                <a:path w="631825" h="660400">
                  <a:moveTo>
                    <a:pt x="65753" y="250190"/>
                  </a:moveTo>
                  <a:lnTo>
                    <a:pt x="38770" y="250190"/>
                  </a:lnTo>
                  <a:lnTo>
                    <a:pt x="39100" y="248920"/>
                  </a:lnTo>
                  <a:lnTo>
                    <a:pt x="64720" y="248920"/>
                  </a:lnTo>
                  <a:lnTo>
                    <a:pt x="65753" y="250190"/>
                  </a:lnTo>
                  <a:close/>
                </a:path>
                <a:path w="631825" h="660400">
                  <a:moveTo>
                    <a:pt x="586462" y="250190"/>
                  </a:moveTo>
                  <a:lnTo>
                    <a:pt x="564959" y="250190"/>
                  </a:lnTo>
                  <a:lnTo>
                    <a:pt x="565998" y="248920"/>
                  </a:lnTo>
                  <a:lnTo>
                    <a:pt x="586928" y="248920"/>
                  </a:lnTo>
                  <a:lnTo>
                    <a:pt x="586462" y="250190"/>
                  </a:lnTo>
                  <a:close/>
                </a:path>
                <a:path w="631825" h="660400">
                  <a:moveTo>
                    <a:pt x="592742" y="250190"/>
                  </a:moveTo>
                  <a:lnTo>
                    <a:pt x="587711" y="250190"/>
                  </a:lnTo>
                  <a:lnTo>
                    <a:pt x="586928" y="248920"/>
                  </a:lnTo>
                  <a:lnTo>
                    <a:pt x="591902" y="248920"/>
                  </a:lnTo>
                  <a:lnTo>
                    <a:pt x="592742" y="250190"/>
                  </a:lnTo>
                  <a:close/>
                </a:path>
                <a:path w="631825" h="660400">
                  <a:moveTo>
                    <a:pt x="66100" y="251460"/>
                  </a:moveTo>
                  <a:lnTo>
                    <a:pt x="39389" y="251460"/>
                  </a:lnTo>
                  <a:lnTo>
                    <a:pt x="39225" y="250190"/>
                  </a:lnTo>
                  <a:lnTo>
                    <a:pt x="67144" y="250190"/>
                  </a:lnTo>
                  <a:lnTo>
                    <a:pt x="66100" y="251460"/>
                  </a:lnTo>
                  <a:close/>
                </a:path>
                <a:path w="631825" h="660400">
                  <a:moveTo>
                    <a:pt x="588393" y="252730"/>
                  </a:moveTo>
                  <a:lnTo>
                    <a:pt x="565714" y="252730"/>
                  </a:lnTo>
                  <a:lnTo>
                    <a:pt x="565623" y="251460"/>
                  </a:lnTo>
                  <a:lnTo>
                    <a:pt x="564743" y="251460"/>
                  </a:lnTo>
                  <a:lnTo>
                    <a:pt x="565935" y="250190"/>
                  </a:lnTo>
                  <a:lnTo>
                    <a:pt x="586121" y="250190"/>
                  </a:lnTo>
                  <a:lnTo>
                    <a:pt x="588041" y="251460"/>
                  </a:lnTo>
                  <a:lnTo>
                    <a:pt x="588393" y="252730"/>
                  </a:lnTo>
                  <a:close/>
                </a:path>
                <a:path w="631825" h="660400">
                  <a:moveTo>
                    <a:pt x="590437" y="251460"/>
                  </a:moveTo>
                  <a:lnTo>
                    <a:pt x="590079" y="250190"/>
                  </a:lnTo>
                  <a:lnTo>
                    <a:pt x="590857" y="250190"/>
                  </a:lnTo>
                  <a:lnTo>
                    <a:pt x="590437" y="251460"/>
                  </a:lnTo>
                  <a:close/>
                </a:path>
                <a:path w="631825" h="660400">
                  <a:moveTo>
                    <a:pt x="63141" y="252730"/>
                  </a:moveTo>
                  <a:lnTo>
                    <a:pt x="39679" y="252730"/>
                  </a:lnTo>
                  <a:lnTo>
                    <a:pt x="39350" y="251460"/>
                  </a:lnTo>
                  <a:lnTo>
                    <a:pt x="63885" y="251460"/>
                  </a:lnTo>
                  <a:lnTo>
                    <a:pt x="63141" y="252730"/>
                  </a:lnTo>
                  <a:close/>
                </a:path>
                <a:path w="631825" h="660400">
                  <a:moveTo>
                    <a:pt x="65123" y="252730"/>
                  </a:moveTo>
                  <a:lnTo>
                    <a:pt x="64101" y="251460"/>
                  </a:lnTo>
                  <a:lnTo>
                    <a:pt x="65441" y="251460"/>
                  </a:lnTo>
                  <a:lnTo>
                    <a:pt x="65123" y="252730"/>
                  </a:lnTo>
                  <a:close/>
                </a:path>
                <a:path w="631825" h="660400">
                  <a:moveTo>
                    <a:pt x="63454" y="254000"/>
                  </a:moveTo>
                  <a:lnTo>
                    <a:pt x="41127" y="254000"/>
                  </a:lnTo>
                  <a:lnTo>
                    <a:pt x="41996" y="252730"/>
                  </a:lnTo>
                  <a:lnTo>
                    <a:pt x="64390" y="252730"/>
                  </a:lnTo>
                  <a:lnTo>
                    <a:pt x="63454" y="254000"/>
                  </a:lnTo>
                  <a:close/>
                </a:path>
                <a:path w="631825" h="660400">
                  <a:moveTo>
                    <a:pt x="587757" y="254000"/>
                  </a:moveTo>
                  <a:lnTo>
                    <a:pt x="565390" y="254000"/>
                  </a:lnTo>
                  <a:lnTo>
                    <a:pt x="565470" y="252730"/>
                  </a:lnTo>
                  <a:lnTo>
                    <a:pt x="587819" y="252730"/>
                  </a:lnTo>
                  <a:lnTo>
                    <a:pt x="587757" y="254000"/>
                  </a:lnTo>
                  <a:close/>
                </a:path>
                <a:path w="631825" h="660400">
                  <a:moveTo>
                    <a:pt x="62505" y="255270"/>
                  </a:moveTo>
                  <a:lnTo>
                    <a:pt x="40440" y="255270"/>
                  </a:lnTo>
                  <a:lnTo>
                    <a:pt x="40752" y="254000"/>
                  </a:lnTo>
                  <a:lnTo>
                    <a:pt x="62471" y="254000"/>
                  </a:lnTo>
                  <a:lnTo>
                    <a:pt x="62505" y="255270"/>
                  </a:lnTo>
                  <a:close/>
                </a:path>
                <a:path w="631825" h="660400">
                  <a:moveTo>
                    <a:pt x="589120" y="256540"/>
                  </a:moveTo>
                  <a:lnTo>
                    <a:pt x="565067" y="256540"/>
                  </a:lnTo>
                  <a:lnTo>
                    <a:pt x="563829" y="255270"/>
                  </a:lnTo>
                  <a:lnTo>
                    <a:pt x="563034" y="254000"/>
                  </a:lnTo>
                  <a:lnTo>
                    <a:pt x="564885" y="254000"/>
                  </a:lnTo>
                  <a:lnTo>
                    <a:pt x="565186" y="255270"/>
                  </a:lnTo>
                  <a:lnTo>
                    <a:pt x="588802" y="255270"/>
                  </a:lnTo>
                  <a:lnTo>
                    <a:pt x="589120" y="256540"/>
                  </a:lnTo>
                  <a:close/>
                </a:path>
                <a:path w="631825" h="660400">
                  <a:moveTo>
                    <a:pt x="589756" y="255270"/>
                  </a:moveTo>
                  <a:lnTo>
                    <a:pt x="565186" y="255270"/>
                  </a:lnTo>
                  <a:lnTo>
                    <a:pt x="565282" y="254000"/>
                  </a:lnTo>
                  <a:lnTo>
                    <a:pt x="588779" y="254000"/>
                  </a:lnTo>
                  <a:lnTo>
                    <a:pt x="589756" y="255270"/>
                  </a:lnTo>
                  <a:close/>
                </a:path>
                <a:path w="631825" h="660400">
                  <a:moveTo>
                    <a:pt x="62732" y="256540"/>
                  </a:moveTo>
                  <a:lnTo>
                    <a:pt x="39548" y="256540"/>
                  </a:lnTo>
                  <a:lnTo>
                    <a:pt x="39162" y="255270"/>
                  </a:lnTo>
                  <a:lnTo>
                    <a:pt x="63754" y="255270"/>
                  </a:lnTo>
                  <a:lnTo>
                    <a:pt x="62732" y="256540"/>
                  </a:lnTo>
                  <a:close/>
                </a:path>
                <a:path w="631825" h="660400">
                  <a:moveTo>
                    <a:pt x="62965" y="257810"/>
                  </a:moveTo>
                  <a:lnTo>
                    <a:pt x="40945" y="257810"/>
                  </a:lnTo>
                  <a:lnTo>
                    <a:pt x="41252" y="256540"/>
                  </a:lnTo>
                  <a:lnTo>
                    <a:pt x="64044" y="256540"/>
                  </a:lnTo>
                  <a:lnTo>
                    <a:pt x="62965" y="257810"/>
                  </a:lnTo>
                  <a:close/>
                </a:path>
                <a:path w="631825" h="660400">
                  <a:moveTo>
                    <a:pt x="590585" y="257810"/>
                  </a:moveTo>
                  <a:lnTo>
                    <a:pt x="564885" y="257810"/>
                  </a:lnTo>
                  <a:lnTo>
                    <a:pt x="565867" y="256540"/>
                  </a:lnTo>
                  <a:lnTo>
                    <a:pt x="589466" y="256540"/>
                  </a:lnTo>
                  <a:lnTo>
                    <a:pt x="590585" y="257810"/>
                  </a:lnTo>
                  <a:close/>
                </a:path>
                <a:path w="631825" h="660400">
                  <a:moveTo>
                    <a:pt x="66923" y="259080"/>
                  </a:moveTo>
                  <a:lnTo>
                    <a:pt x="39770" y="259080"/>
                  </a:lnTo>
                  <a:lnTo>
                    <a:pt x="40485" y="257810"/>
                  </a:lnTo>
                  <a:lnTo>
                    <a:pt x="64288" y="257810"/>
                  </a:lnTo>
                  <a:lnTo>
                    <a:pt x="66923" y="259080"/>
                  </a:lnTo>
                  <a:close/>
                </a:path>
                <a:path w="631825" h="660400">
                  <a:moveTo>
                    <a:pt x="590607" y="259080"/>
                  </a:moveTo>
                  <a:lnTo>
                    <a:pt x="564113" y="259080"/>
                  </a:lnTo>
                  <a:lnTo>
                    <a:pt x="563795" y="257810"/>
                  </a:lnTo>
                  <a:lnTo>
                    <a:pt x="591005" y="257810"/>
                  </a:lnTo>
                  <a:lnTo>
                    <a:pt x="590607" y="259080"/>
                  </a:lnTo>
                  <a:close/>
                </a:path>
                <a:path w="631825" h="660400">
                  <a:moveTo>
                    <a:pt x="68007" y="260350"/>
                  </a:moveTo>
                  <a:lnTo>
                    <a:pt x="39991" y="260350"/>
                  </a:lnTo>
                  <a:lnTo>
                    <a:pt x="41059" y="259080"/>
                  </a:lnTo>
                  <a:lnTo>
                    <a:pt x="67905" y="259080"/>
                  </a:lnTo>
                  <a:lnTo>
                    <a:pt x="68007" y="260350"/>
                  </a:lnTo>
                  <a:close/>
                </a:path>
                <a:path w="631825" h="660400">
                  <a:moveTo>
                    <a:pt x="565606" y="260350"/>
                  </a:moveTo>
                  <a:lnTo>
                    <a:pt x="565419" y="259080"/>
                  </a:lnTo>
                  <a:lnTo>
                    <a:pt x="566395" y="259080"/>
                  </a:lnTo>
                  <a:lnTo>
                    <a:pt x="565606" y="260350"/>
                  </a:lnTo>
                  <a:close/>
                </a:path>
                <a:path w="631825" h="660400">
                  <a:moveTo>
                    <a:pt x="589943" y="260350"/>
                  </a:moveTo>
                  <a:lnTo>
                    <a:pt x="567230" y="260350"/>
                  </a:lnTo>
                  <a:lnTo>
                    <a:pt x="567009" y="259080"/>
                  </a:lnTo>
                  <a:lnTo>
                    <a:pt x="589597" y="259080"/>
                  </a:lnTo>
                  <a:lnTo>
                    <a:pt x="589943" y="260350"/>
                  </a:lnTo>
                  <a:close/>
                </a:path>
                <a:path w="631825" h="660400">
                  <a:moveTo>
                    <a:pt x="68229" y="261620"/>
                  </a:moveTo>
                  <a:lnTo>
                    <a:pt x="40326" y="261620"/>
                  </a:lnTo>
                  <a:lnTo>
                    <a:pt x="41348" y="260350"/>
                  </a:lnTo>
                  <a:lnTo>
                    <a:pt x="68263" y="260350"/>
                  </a:lnTo>
                  <a:lnTo>
                    <a:pt x="68229" y="261620"/>
                  </a:lnTo>
                  <a:close/>
                </a:path>
                <a:path w="631825" h="660400">
                  <a:moveTo>
                    <a:pt x="589017" y="265430"/>
                  </a:moveTo>
                  <a:lnTo>
                    <a:pt x="564357" y="265430"/>
                  </a:lnTo>
                  <a:lnTo>
                    <a:pt x="563727" y="264160"/>
                  </a:lnTo>
                  <a:lnTo>
                    <a:pt x="559661" y="260350"/>
                  </a:lnTo>
                  <a:lnTo>
                    <a:pt x="561671" y="260350"/>
                  </a:lnTo>
                  <a:lnTo>
                    <a:pt x="561966" y="261620"/>
                  </a:lnTo>
                  <a:lnTo>
                    <a:pt x="564243" y="261620"/>
                  </a:lnTo>
                  <a:lnTo>
                    <a:pt x="564783" y="262890"/>
                  </a:lnTo>
                  <a:lnTo>
                    <a:pt x="587127" y="262890"/>
                  </a:lnTo>
                  <a:lnTo>
                    <a:pt x="587058" y="264160"/>
                  </a:lnTo>
                  <a:lnTo>
                    <a:pt x="588149" y="264160"/>
                  </a:lnTo>
                  <a:lnTo>
                    <a:pt x="589017" y="265430"/>
                  </a:lnTo>
                  <a:close/>
                </a:path>
                <a:path w="631825" h="660400">
                  <a:moveTo>
                    <a:pt x="589795" y="261620"/>
                  </a:moveTo>
                  <a:lnTo>
                    <a:pt x="565140" y="261620"/>
                  </a:lnTo>
                  <a:lnTo>
                    <a:pt x="565220" y="260350"/>
                  </a:lnTo>
                  <a:lnTo>
                    <a:pt x="588716" y="260350"/>
                  </a:lnTo>
                  <a:lnTo>
                    <a:pt x="589795" y="261620"/>
                  </a:lnTo>
                  <a:close/>
                </a:path>
                <a:path w="631825" h="660400">
                  <a:moveTo>
                    <a:pt x="68581" y="262890"/>
                  </a:moveTo>
                  <a:lnTo>
                    <a:pt x="42842" y="262890"/>
                  </a:lnTo>
                  <a:lnTo>
                    <a:pt x="42694" y="261620"/>
                  </a:lnTo>
                  <a:lnTo>
                    <a:pt x="68490" y="261620"/>
                  </a:lnTo>
                  <a:lnTo>
                    <a:pt x="68581" y="262890"/>
                  </a:lnTo>
                  <a:close/>
                </a:path>
                <a:path w="631825" h="660400">
                  <a:moveTo>
                    <a:pt x="589500" y="262890"/>
                  </a:moveTo>
                  <a:lnTo>
                    <a:pt x="564783" y="262890"/>
                  </a:lnTo>
                  <a:lnTo>
                    <a:pt x="565356" y="261620"/>
                  </a:lnTo>
                  <a:lnTo>
                    <a:pt x="588433" y="261620"/>
                  </a:lnTo>
                  <a:lnTo>
                    <a:pt x="589500" y="262890"/>
                  </a:lnTo>
                  <a:close/>
                </a:path>
                <a:path w="631825" h="660400">
                  <a:moveTo>
                    <a:pt x="67644" y="264160"/>
                  </a:moveTo>
                  <a:lnTo>
                    <a:pt x="41820" y="264160"/>
                  </a:lnTo>
                  <a:lnTo>
                    <a:pt x="41854" y="262890"/>
                  </a:lnTo>
                  <a:lnTo>
                    <a:pt x="67565" y="262890"/>
                  </a:lnTo>
                  <a:lnTo>
                    <a:pt x="67644" y="264160"/>
                  </a:lnTo>
                  <a:close/>
                </a:path>
                <a:path w="631825" h="660400">
                  <a:moveTo>
                    <a:pt x="67951" y="265430"/>
                  </a:moveTo>
                  <a:lnTo>
                    <a:pt x="42103" y="265430"/>
                  </a:lnTo>
                  <a:lnTo>
                    <a:pt x="42160" y="264160"/>
                  </a:lnTo>
                  <a:lnTo>
                    <a:pt x="67848" y="264160"/>
                  </a:lnTo>
                  <a:lnTo>
                    <a:pt x="67951" y="265430"/>
                  </a:lnTo>
                  <a:close/>
                </a:path>
                <a:path w="631825" h="660400">
                  <a:moveTo>
                    <a:pt x="68223" y="266700"/>
                  </a:moveTo>
                  <a:lnTo>
                    <a:pt x="41490" y="266700"/>
                  </a:lnTo>
                  <a:lnTo>
                    <a:pt x="43387" y="265430"/>
                  </a:lnTo>
                  <a:lnTo>
                    <a:pt x="68144" y="265430"/>
                  </a:lnTo>
                  <a:lnTo>
                    <a:pt x="68223" y="266700"/>
                  </a:lnTo>
                  <a:close/>
                </a:path>
                <a:path w="631825" h="660400">
                  <a:moveTo>
                    <a:pt x="586968" y="266700"/>
                  </a:moveTo>
                  <a:lnTo>
                    <a:pt x="564209" y="266700"/>
                  </a:lnTo>
                  <a:lnTo>
                    <a:pt x="563216" y="265430"/>
                  </a:lnTo>
                  <a:lnTo>
                    <a:pt x="587371" y="265430"/>
                  </a:lnTo>
                  <a:lnTo>
                    <a:pt x="586968" y="266700"/>
                  </a:lnTo>
                  <a:close/>
                </a:path>
                <a:path w="631825" h="660400">
                  <a:moveTo>
                    <a:pt x="68308" y="267970"/>
                  </a:moveTo>
                  <a:lnTo>
                    <a:pt x="42285" y="267970"/>
                  </a:lnTo>
                  <a:lnTo>
                    <a:pt x="41876" y="266700"/>
                  </a:lnTo>
                  <a:lnTo>
                    <a:pt x="67286" y="266700"/>
                  </a:lnTo>
                  <a:lnTo>
                    <a:pt x="68308" y="267970"/>
                  </a:lnTo>
                  <a:close/>
                </a:path>
                <a:path w="631825" h="660400">
                  <a:moveTo>
                    <a:pt x="589426" y="267970"/>
                  </a:moveTo>
                  <a:lnTo>
                    <a:pt x="561773" y="267970"/>
                  </a:lnTo>
                  <a:lnTo>
                    <a:pt x="561841" y="266700"/>
                  </a:lnTo>
                  <a:lnTo>
                    <a:pt x="589012" y="266700"/>
                  </a:lnTo>
                  <a:lnTo>
                    <a:pt x="589426" y="267970"/>
                  </a:lnTo>
                  <a:close/>
                </a:path>
                <a:path w="631825" h="660400">
                  <a:moveTo>
                    <a:pt x="68984" y="269240"/>
                  </a:moveTo>
                  <a:lnTo>
                    <a:pt x="43018" y="269240"/>
                  </a:lnTo>
                  <a:lnTo>
                    <a:pt x="44017" y="267970"/>
                  </a:lnTo>
                  <a:lnTo>
                    <a:pt x="69631" y="267970"/>
                  </a:lnTo>
                  <a:lnTo>
                    <a:pt x="68984" y="269240"/>
                  </a:lnTo>
                  <a:close/>
                </a:path>
                <a:path w="631825" h="660400">
                  <a:moveTo>
                    <a:pt x="560076" y="269240"/>
                  </a:moveTo>
                  <a:lnTo>
                    <a:pt x="558576" y="269240"/>
                  </a:lnTo>
                  <a:lnTo>
                    <a:pt x="559053" y="267970"/>
                  </a:lnTo>
                  <a:lnTo>
                    <a:pt x="559758" y="267970"/>
                  </a:lnTo>
                  <a:lnTo>
                    <a:pt x="560076" y="269240"/>
                  </a:lnTo>
                  <a:close/>
                </a:path>
                <a:path w="631825" h="660400">
                  <a:moveTo>
                    <a:pt x="591010" y="269240"/>
                  </a:moveTo>
                  <a:lnTo>
                    <a:pt x="561989" y="269240"/>
                  </a:lnTo>
                  <a:lnTo>
                    <a:pt x="562387" y="267970"/>
                  </a:lnTo>
                  <a:lnTo>
                    <a:pt x="590653" y="267970"/>
                  </a:lnTo>
                  <a:lnTo>
                    <a:pt x="591010" y="269240"/>
                  </a:lnTo>
                  <a:close/>
                </a:path>
                <a:path w="631825" h="660400">
                  <a:moveTo>
                    <a:pt x="67724" y="270510"/>
                  </a:moveTo>
                  <a:lnTo>
                    <a:pt x="43375" y="270510"/>
                  </a:lnTo>
                  <a:lnTo>
                    <a:pt x="44261" y="269240"/>
                  </a:lnTo>
                  <a:lnTo>
                    <a:pt x="67837" y="269240"/>
                  </a:lnTo>
                  <a:lnTo>
                    <a:pt x="67724" y="270510"/>
                  </a:lnTo>
                  <a:close/>
                </a:path>
                <a:path w="631825" h="660400">
                  <a:moveTo>
                    <a:pt x="558031" y="270510"/>
                  </a:moveTo>
                  <a:lnTo>
                    <a:pt x="557611" y="270510"/>
                  </a:lnTo>
                  <a:lnTo>
                    <a:pt x="557293" y="269240"/>
                  </a:lnTo>
                  <a:lnTo>
                    <a:pt x="558940" y="269240"/>
                  </a:lnTo>
                  <a:lnTo>
                    <a:pt x="558031" y="270510"/>
                  </a:lnTo>
                  <a:close/>
                </a:path>
                <a:path w="631825" h="660400">
                  <a:moveTo>
                    <a:pt x="561325" y="270510"/>
                  </a:moveTo>
                  <a:lnTo>
                    <a:pt x="559922" y="270510"/>
                  </a:lnTo>
                  <a:lnTo>
                    <a:pt x="559394" y="269240"/>
                  </a:lnTo>
                  <a:lnTo>
                    <a:pt x="562529" y="269240"/>
                  </a:lnTo>
                  <a:lnTo>
                    <a:pt x="561325" y="270510"/>
                  </a:lnTo>
                  <a:close/>
                </a:path>
                <a:path w="631825" h="660400">
                  <a:moveTo>
                    <a:pt x="590409" y="270510"/>
                  </a:moveTo>
                  <a:lnTo>
                    <a:pt x="562625" y="270510"/>
                  </a:lnTo>
                  <a:lnTo>
                    <a:pt x="562529" y="269240"/>
                  </a:lnTo>
                  <a:lnTo>
                    <a:pt x="590823" y="269240"/>
                  </a:lnTo>
                  <a:lnTo>
                    <a:pt x="590409" y="270510"/>
                  </a:lnTo>
                  <a:close/>
                </a:path>
                <a:path w="631825" h="660400">
                  <a:moveTo>
                    <a:pt x="42081" y="271780"/>
                  </a:moveTo>
                  <a:lnTo>
                    <a:pt x="40553" y="271780"/>
                  </a:lnTo>
                  <a:lnTo>
                    <a:pt x="40775" y="270510"/>
                  </a:lnTo>
                  <a:lnTo>
                    <a:pt x="41502" y="270510"/>
                  </a:lnTo>
                  <a:lnTo>
                    <a:pt x="42081" y="271780"/>
                  </a:lnTo>
                  <a:close/>
                </a:path>
                <a:path w="631825" h="660400">
                  <a:moveTo>
                    <a:pt x="68166" y="271780"/>
                  </a:moveTo>
                  <a:lnTo>
                    <a:pt x="42359" y="271780"/>
                  </a:lnTo>
                  <a:lnTo>
                    <a:pt x="42711" y="270510"/>
                  </a:lnTo>
                  <a:lnTo>
                    <a:pt x="66906" y="270510"/>
                  </a:lnTo>
                  <a:lnTo>
                    <a:pt x="68166" y="271780"/>
                  </a:lnTo>
                  <a:close/>
                </a:path>
                <a:path w="631825" h="660400">
                  <a:moveTo>
                    <a:pt x="584685" y="271780"/>
                  </a:moveTo>
                  <a:lnTo>
                    <a:pt x="562193" y="271780"/>
                  </a:lnTo>
                  <a:lnTo>
                    <a:pt x="562375" y="270510"/>
                  </a:lnTo>
                  <a:lnTo>
                    <a:pt x="584651" y="270510"/>
                  </a:lnTo>
                  <a:lnTo>
                    <a:pt x="584685" y="271780"/>
                  </a:lnTo>
                  <a:close/>
                </a:path>
                <a:path w="631825" h="660400">
                  <a:moveTo>
                    <a:pt x="590130" y="271780"/>
                  </a:moveTo>
                  <a:lnTo>
                    <a:pt x="588966" y="271780"/>
                  </a:lnTo>
                  <a:lnTo>
                    <a:pt x="588137" y="270510"/>
                  </a:lnTo>
                  <a:lnTo>
                    <a:pt x="590193" y="270510"/>
                  </a:lnTo>
                  <a:lnTo>
                    <a:pt x="590130" y="271780"/>
                  </a:lnTo>
                  <a:close/>
                </a:path>
                <a:path w="631825" h="660400">
                  <a:moveTo>
                    <a:pt x="40678" y="273050"/>
                  </a:moveTo>
                  <a:lnTo>
                    <a:pt x="39276" y="273050"/>
                  </a:lnTo>
                  <a:lnTo>
                    <a:pt x="39230" y="271780"/>
                  </a:lnTo>
                  <a:lnTo>
                    <a:pt x="41218" y="271780"/>
                  </a:lnTo>
                  <a:lnTo>
                    <a:pt x="40678" y="273050"/>
                  </a:lnTo>
                  <a:close/>
                </a:path>
                <a:path w="631825" h="660400">
                  <a:moveTo>
                    <a:pt x="43012" y="273050"/>
                  </a:moveTo>
                  <a:lnTo>
                    <a:pt x="42285" y="273050"/>
                  </a:lnTo>
                  <a:lnTo>
                    <a:pt x="41785" y="271780"/>
                  </a:lnTo>
                  <a:lnTo>
                    <a:pt x="43222" y="271780"/>
                  </a:lnTo>
                  <a:lnTo>
                    <a:pt x="43012" y="273050"/>
                  </a:lnTo>
                  <a:close/>
                </a:path>
                <a:path w="631825" h="660400">
                  <a:moveTo>
                    <a:pt x="44761" y="274320"/>
                  </a:moveTo>
                  <a:lnTo>
                    <a:pt x="42887" y="274320"/>
                  </a:lnTo>
                  <a:lnTo>
                    <a:pt x="43744" y="273050"/>
                  </a:lnTo>
                  <a:lnTo>
                    <a:pt x="44801" y="271780"/>
                  </a:lnTo>
                  <a:lnTo>
                    <a:pt x="65407" y="271780"/>
                  </a:lnTo>
                  <a:lnTo>
                    <a:pt x="65043" y="273050"/>
                  </a:lnTo>
                  <a:lnTo>
                    <a:pt x="45096" y="273050"/>
                  </a:lnTo>
                  <a:lnTo>
                    <a:pt x="44761" y="274320"/>
                  </a:lnTo>
                  <a:close/>
                </a:path>
                <a:path w="631825" h="660400">
                  <a:moveTo>
                    <a:pt x="560552" y="273050"/>
                  </a:moveTo>
                  <a:lnTo>
                    <a:pt x="558684" y="273050"/>
                  </a:lnTo>
                  <a:lnTo>
                    <a:pt x="559070" y="271780"/>
                  </a:lnTo>
                  <a:lnTo>
                    <a:pt x="560189" y="271780"/>
                  </a:lnTo>
                  <a:lnTo>
                    <a:pt x="560552" y="273050"/>
                  </a:lnTo>
                  <a:close/>
                </a:path>
                <a:path w="631825" h="660400">
                  <a:moveTo>
                    <a:pt x="584509" y="273050"/>
                  </a:moveTo>
                  <a:lnTo>
                    <a:pt x="561660" y="273050"/>
                  </a:lnTo>
                  <a:lnTo>
                    <a:pt x="562040" y="271780"/>
                  </a:lnTo>
                  <a:lnTo>
                    <a:pt x="584356" y="271780"/>
                  </a:lnTo>
                  <a:lnTo>
                    <a:pt x="584509" y="273050"/>
                  </a:lnTo>
                  <a:close/>
                </a:path>
                <a:path w="631825" h="660400">
                  <a:moveTo>
                    <a:pt x="68712" y="274320"/>
                  </a:moveTo>
                  <a:lnTo>
                    <a:pt x="45522" y="274320"/>
                  </a:lnTo>
                  <a:lnTo>
                    <a:pt x="45096" y="273050"/>
                  </a:lnTo>
                  <a:lnTo>
                    <a:pt x="65043" y="273050"/>
                  </a:lnTo>
                  <a:lnTo>
                    <a:pt x="68712" y="274320"/>
                  </a:lnTo>
                  <a:close/>
                </a:path>
                <a:path w="631825" h="660400">
                  <a:moveTo>
                    <a:pt x="586218" y="274320"/>
                  </a:moveTo>
                  <a:lnTo>
                    <a:pt x="560252" y="274320"/>
                  </a:lnTo>
                  <a:lnTo>
                    <a:pt x="559934" y="273050"/>
                  </a:lnTo>
                  <a:lnTo>
                    <a:pt x="585599" y="273050"/>
                  </a:lnTo>
                  <a:lnTo>
                    <a:pt x="586218" y="274320"/>
                  </a:lnTo>
                  <a:close/>
                </a:path>
                <a:path w="631825" h="660400">
                  <a:moveTo>
                    <a:pt x="71176" y="275590"/>
                  </a:moveTo>
                  <a:lnTo>
                    <a:pt x="45385" y="275590"/>
                  </a:lnTo>
                  <a:lnTo>
                    <a:pt x="45385" y="274320"/>
                  </a:lnTo>
                  <a:lnTo>
                    <a:pt x="71119" y="274320"/>
                  </a:lnTo>
                  <a:lnTo>
                    <a:pt x="71176" y="275590"/>
                  </a:lnTo>
                  <a:close/>
                </a:path>
                <a:path w="631825" h="660400">
                  <a:moveTo>
                    <a:pt x="561836" y="275590"/>
                  </a:moveTo>
                  <a:lnTo>
                    <a:pt x="561279" y="275590"/>
                  </a:lnTo>
                  <a:lnTo>
                    <a:pt x="560870" y="274320"/>
                  </a:lnTo>
                  <a:lnTo>
                    <a:pt x="562455" y="274320"/>
                  </a:lnTo>
                  <a:lnTo>
                    <a:pt x="561836" y="275590"/>
                  </a:lnTo>
                  <a:close/>
                </a:path>
                <a:path w="631825" h="660400">
                  <a:moveTo>
                    <a:pt x="587251" y="275590"/>
                  </a:moveTo>
                  <a:lnTo>
                    <a:pt x="563426" y="275590"/>
                  </a:lnTo>
                  <a:lnTo>
                    <a:pt x="563108" y="274320"/>
                  </a:lnTo>
                  <a:lnTo>
                    <a:pt x="587320" y="274320"/>
                  </a:lnTo>
                  <a:lnTo>
                    <a:pt x="587251" y="275590"/>
                  </a:lnTo>
                  <a:close/>
                </a:path>
                <a:path w="631825" h="660400">
                  <a:moveTo>
                    <a:pt x="71443" y="276860"/>
                  </a:moveTo>
                  <a:lnTo>
                    <a:pt x="46981" y="276860"/>
                  </a:lnTo>
                  <a:lnTo>
                    <a:pt x="47844" y="275590"/>
                  </a:lnTo>
                  <a:lnTo>
                    <a:pt x="71250" y="275590"/>
                  </a:lnTo>
                  <a:lnTo>
                    <a:pt x="71443" y="276860"/>
                  </a:lnTo>
                  <a:close/>
                </a:path>
                <a:path w="631825" h="660400">
                  <a:moveTo>
                    <a:pt x="587041" y="276860"/>
                  </a:moveTo>
                  <a:lnTo>
                    <a:pt x="561313" y="276860"/>
                  </a:lnTo>
                  <a:lnTo>
                    <a:pt x="562517" y="275590"/>
                  </a:lnTo>
                  <a:lnTo>
                    <a:pt x="587036" y="275590"/>
                  </a:lnTo>
                  <a:lnTo>
                    <a:pt x="587041" y="276860"/>
                  </a:lnTo>
                  <a:close/>
                </a:path>
                <a:path w="631825" h="660400">
                  <a:moveTo>
                    <a:pt x="68149" y="280670"/>
                  </a:moveTo>
                  <a:lnTo>
                    <a:pt x="45522" y="280670"/>
                  </a:lnTo>
                  <a:lnTo>
                    <a:pt x="40440" y="278130"/>
                  </a:lnTo>
                  <a:lnTo>
                    <a:pt x="42302" y="276860"/>
                  </a:lnTo>
                  <a:lnTo>
                    <a:pt x="70404" y="276860"/>
                  </a:lnTo>
                  <a:lnTo>
                    <a:pt x="69739" y="278130"/>
                  </a:lnTo>
                  <a:lnTo>
                    <a:pt x="65838" y="278130"/>
                  </a:lnTo>
                  <a:lnTo>
                    <a:pt x="65606" y="279400"/>
                  </a:lnTo>
                  <a:lnTo>
                    <a:pt x="67724" y="279400"/>
                  </a:lnTo>
                  <a:lnTo>
                    <a:pt x="68149" y="280670"/>
                  </a:lnTo>
                  <a:close/>
                </a:path>
                <a:path w="631825" h="660400">
                  <a:moveTo>
                    <a:pt x="583827" y="278130"/>
                  </a:moveTo>
                  <a:lnTo>
                    <a:pt x="561075" y="278130"/>
                  </a:lnTo>
                  <a:lnTo>
                    <a:pt x="560036" y="276860"/>
                  </a:lnTo>
                  <a:lnTo>
                    <a:pt x="584225" y="276860"/>
                  </a:lnTo>
                  <a:lnTo>
                    <a:pt x="583827" y="278130"/>
                  </a:lnTo>
                  <a:close/>
                </a:path>
                <a:path w="631825" h="660400">
                  <a:moveTo>
                    <a:pt x="586269" y="280670"/>
                  </a:moveTo>
                  <a:lnTo>
                    <a:pt x="560303" y="280670"/>
                  </a:lnTo>
                  <a:lnTo>
                    <a:pt x="559979" y="279400"/>
                  </a:lnTo>
                  <a:lnTo>
                    <a:pt x="558673" y="279400"/>
                  </a:lnTo>
                  <a:lnTo>
                    <a:pt x="559053" y="278130"/>
                  </a:lnTo>
                  <a:lnTo>
                    <a:pt x="584242" y="278130"/>
                  </a:lnTo>
                  <a:lnTo>
                    <a:pt x="585554" y="279400"/>
                  </a:lnTo>
                  <a:lnTo>
                    <a:pt x="586269" y="280670"/>
                  </a:lnTo>
                  <a:close/>
                </a:path>
                <a:path w="631825" h="660400">
                  <a:moveTo>
                    <a:pt x="67985" y="281940"/>
                  </a:moveTo>
                  <a:lnTo>
                    <a:pt x="45726" y="281940"/>
                  </a:lnTo>
                  <a:lnTo>
                    <a:pt x="46584" y="280670"/>
                  </a:lnTo>
                  <a:lnTo>
                    <a:pt x="69041" y="280670"/>
                  </a:lnTo>
                  <a:lnTo>
                    <a:pt x="67985" y="281940"/>
                  </a:lnTo>
                  <a:close/>
                </a:path>
                <a:path w="631825" h="660400">
                  <a:moveTo>
                    <a:pt x="559735" y="281940"/>
                  </a:moveTo>
                  <a:lnTo>
                    <a:pt x="558571" y="281940"/>
                  </a:lnTo>
                  <a:lnTo>
                    <a:pt x="558968" y="280670"/>
                  </a:lnTo>
                  <a:lnTo>
                    <a:pt x="559388" y="280670"/>
                  </a:lnTo>
                  <a:lnTo>
                    <a:pt x="559735" y="281940"/>
                  </a:lnTo>
                  <a:close/>
                </a:path>
                <a:path w="631825" h="660400">
                  <a:moveTo>
                    <a:pt x="586173" y="281940"/>
                  </a:moveTo>
                  <a:lnTo>
                    <a:pt x="561489" y="281940"/>
                  </a:lnTo>
                  <a:lnTo>
                    <a:pt x="561614" y="280670"/>
                  </a:lnTo>
                  <a:lnTo>
                    <a:pt x="585088" y="280670"/>
                  </a:lnTo>
                  <a:lnTo>
                    <a:pt x="586173" y="281940"/>
                  </a:lnTo>
                  <a:close/>
                </a:path>
                <a:path w="631825" h="660400">
                  <a:moveTo>
                    <a:pt x="69427" y="283210"/>
                  </a:moveTo>
                  <a:lnTo>
                    <a:pt x="44630" y="283210"/>
                  </a:lnTo>
                  <a:lnTo>
                    <a:pt x="44772" y="281940"/>
                  </a:lnTo>
                  <a:lnTo>
                    <a:pt x="70449" y="281940"/>
                  </a:lnTo>
                  <a:lnTo>
                    <a:pt x="69427" y="283210"/>
                  </a:lnTo>
                  <a:close/>
                </a:path>
                <a:path w="631825" h="660400">
                  <a:moveTo>
                    <a:pt x="583612" y="283210"/>
                  </a:moveTo>
                  <a:lnTo>
                    <a:pt x="560132" y="283210"/>
                  </a:lnTo>
                  <a:lnTo>
                    <a:pt x="559281" y="281940"/>
                  </a:lnTo>
                  <a:lnTo>
                    <a:pt x="583737" y="281940"/>
                  </a:lnTo>
                  <a:lnTo>
                    <a:pt x="583612" y="283210"/>
                  </a:lnTo>
                  <a:close/>
                </a:path>
                <a:path w="631825" h="660400">
                  <a:moveTo>
                    <a:pt x="72164" y="284480"/>
                  </a:moveTo>
                  <a:lnTo>
                    <a:pt x="44988" y="284480"/>
                  </a:lnTo>
                  <a:lnTo>
                    <a:pt x="44948" y="283210"/>
                  </a:lnTo>
                  <a:lnTo>
                    <a:pt x="70739" y="283210"/>
                  </a:lnTo>
                  <a:lnTo>
                    <a:pt x="72164" y="284480"/>
                  </a:lnTo>
                  <a:close/>
                </a:path>
                <a:path w="631825" h="660400">
                  <a:moveTo>
                    <a:pt x="583407" y="284480"/>
                  </a:moveTo>
                  <a:lnTo>
                    <a:pt x="558877" y="284480"/>
                  </a:lnTo>
                  <a:lnTo>
                    <a:pt x="558946" y="283210"/>
                  </a:lnTo>
                  <a:lnTo>
                    <a:pt x="584588" y="283210"/>
                  </a:lnTo>
                  <a:lnTo>
                    <a:pt x="583407" y="284480"/>
                  </a:lnTo>
                  <a:close/>
                </a:path>
                <a:path w="631825" h="660400">
                  <a:moveTo>
                    <a:pt x="72363" y="285750"/>
                  </a:moveTo>
                  <a:lnTo>
                    <a:pt x="46606" y="285750"/>
                  </a:lnTo>
                  <a:lnTo>
                    <a:pt x="47447" y="284480"/>
                  </a:lnTo>
                  <a:lnTo>
                    <a:pt x="73271" y="284480"/>
                  </a:lnTo>
                  <a:lnTo>
                    <a:pt x="72363" y="285750"/>
                  </a:lnTo>
                  <a:close/>
                </a:path>
                <a:path w="631825" h="660400">
                  <a:moveTo>
                    <a:pt x="581028" y="285750"/>
                  </a:moveTo>
                  <a:lnTo>
                    <a:pt x="558605" y="285750"/>
                  </a:lnTo>
                  <a:lnTo>
                    <a:pt x="558730" y="284480"/>
                  </a:lnTo>
                  <a:lnTo>
                    <a:pt x="581028" y="284480"/>
                  </a:lnTo>
                  <a:lnTo>
                    <a:pt x="581028" y="285750"/>
                  </a:lnTo>
                  <a:close/>
                </a:path>
                <a:path w="631825" h="660400">
                  <a:moveTo>
                    <a:pt x="584009" y="285750"/>
                  </a:moveTo>
                  <a:lnTo>
                    <a:pt x="582891" y="285750"/>
                  </a:lnTo>
                  <a:lnTo>
                    <a:pt x="582527" y="284480"/>
                  </a:lnTo>
                  <a:lnTo>
                    <a:pt x="584452" y="284480"/>
                  </a:lnTo>
                  <a:lnTo>
                    <a:pt x="584009" y="285750"/>
                  </a:lnTo>
                  <a:close/>
                </a:path>
                <a:path w="631825" h="660400">
                  <a:moveTo>
                    <a:pt x="71284" y="287020"/>
                  </a:moveTo>
                  <a:lnTo>
                    <a:pt x="45522" y="287020"/>
                  </a:lnTo>
                  <a:lnTo>
                    <a:pt x="46368" y="285750"/>
                  </a:lnTo>
                  <a:lnTo>
                    <a:pt x="72147" y="285750"/>
                  </a:lnTo>
                  <a:lnTo>
                    <a:pt x="71284" y="287020"/>
                  </a:lnTo>
                  <a:close/>
                </a:path>
                <a:path w="631825" h="660400">
                  <a:moveTo>
                    <a:pt x="582976" y="287020"/>
                  </a:moveTo>
                  <a:lnTo>
                    <a:pt x="558423" y="287020"/>
                  </a:lnTo>
                  <a:lnTo>
                    <a:pt x="558423" y="285750"/>
                  </a:lnTo>
                  <a:lnTo>
                    <a:pt x="582096" y="285750"/>
                  </a:lnTo>
                  <a:lnTo>
                    <a:pt x="582976" y="287020"/>
                  </a:lnTo>
                  <a:close/>
                </a:path>
                <a:path w="631825" h="660400">
                  <a:moveTo>
                    <a:pt x="71579" y="288290"/>
                  </a:moveTo>
                  <a:lnTo>
                    <a:pt x="45794" y="288290"/>
                  </a:lnTo>
                  <a:lnTo>
                    <a:pt x="46873" y="287020"/>
                  </a:lnTo>
                  <a:lnTo>
                    <a:pt x="72431" y="287020"/>
                  </a:lnTo>
                  <a:lnTo>
                    <a:pt x="71579" y="288290"/>
                  </a:lnTo>
                  <a:close/>
                </a:path>
                <a:path w="631825" h="660400">
                  <a:moveTo>
                    <a:pt x="582527" y="288290"/>
                  </a:moveTo>
                  <a:lnTo>
                    <a:pt x="556850" y="288290"/>
                  </a:lnTo>
                  <a:lnTo>
                    <a:pt x="555993" y="287020"/>
                  </a:lnTo>
                  <a:lnTo>
                    <a:pt x="581709" y="287020"/>
                  </a:lnTo>
                  <a:lnTo>
                    <a:pt x="582527" y="288290"/>
                  </a:lnTo>
                  <a:close/>
                </a:path>
                <a:path w="631825" h="660400">
                  <a:moveTo>
                    <a:pt x="71880" y="289560"/>
                  </a:moveTo>
                  <a:lnTo>
                    <a:pt x="48332" y="289560"/>
                  </a:lnTo>
                  <a:lnTo>
                    <a:pt x="48242" y="288290"/>
                  </a:lnTo>
                  <a:lnTo>
                    <a:pt x="72811" y="288290"/>
                  </a:lnTo>
                  <a:lnTo>
                    <a:pt x="71880" y="289560"/>
                  </a:lnTo>
                  <a:close/>
                </a:path>
                <a:path w="631825" h="660400">
                  <a:moveTo>
                    <a:pt x="580693" y="289560"/>
                  </a:moveTo>
                  <a:lnTo>
                    <a:pt x="557941" y="289560"/>
                  </a:lnTo>
                  <a:lnTo>
                    <a:pt x="557111" y="288290"/>
                  </a:lnTo>
                  <a:lnTo>
                    <a:pt x="581096" y="288290"/>
                  </a:lnTo>
                  <a:lnTo>
                    <a:pt x="580693" y="289560"/>
                  </a:lnTo>
                  <a:close/>
                </a:path>
                <a:path w="631825" h="660400">
                  <a:moveTo>
                    <a:pt x="583833" y="289560"/>
                  </a:moveTo>
                  <a:lnTo>
                    <a:pt x="582283" y="289560"/>
                  </a:lnTo>
                  <a:lnTo>
                    <a:pt x="581715" y="288290"/>
                  </a:lnTo>
                  <a:lnTo>
                    <a:pt x="584861" y="288290"/>
                  </a:lnTo>
                  <a:lnTo>
                    <a:pt x="583833" y="289560"/>
                  </a:lnTo>
                  <a:close/>
                </a:path>
                <a:path w="631825" h="660400">
                  <a:moveTo>
                    <a:pt x="71216" y="292100"/>
                  </a:moveTo>
                  <a:lnTo>
                    <a:pt x="45493" y="292100"/>
                  </a:lnTo>
                  <a:lnTo>
                    <a:pt x="45783" y="290830"/>
                  </a:lnTo>
                  <a:lnTo>
                    <a:pt x="48537" y="290830"/>
                  </a:lnTo>
                  <a:lnTo>
                    <a:pt x="47407" y="289560"/>
                  </a:lnTo>
                  <a:lnTo>
                    <a:pt x="73175" y="289560"/>
                  </a:lnTo>
                  <a:lnTo>
                    <a:pt x="71216" y="292100"/>
                  </a:lnTo>
                  <a:close/>
                </a:path>
                <a:path w="631825" h="660400">
                  <a:moveTo>
                    <a:pt x="582067" y="290830"/>
                  </a:moveTo>
                  <a:lnTo>
                    <a:pt x="557736" y="290830"/>
                  </a:lnTo>
                  <a:lnTo>
                    <a:pt x="556924" y="289560"/>
                  </a:lnTo>
                  <a:lnTo>
                    <a:pt x="581409" y="289560"/>
                  </a:lnTo>
                  <a:lnTo>
                    <a:pt x="582067" y="290830"/>
                  </a:lnTo>
                  <a:close/>
                </a:path>
                <a:path w="631825" h="660400">
                  <a:moveTo>
                    <a:pt x="583157" y="292100"/>
                  </a:moveTo>
                  <a:lnTo>
                    <a:pt x="557344" y="292100"/>
                  </a:lnTo>
                  <a:lnTo>
                    <a:pt x="556464" y="290830"/>
                  </a:lnTo>
                  <a:lnTo>
                    <a:pt x="584350" y="290830"/>
                  </a:lnTo>
                  <a:lnTo>
                    <a:pt x="583157" y="292100"/>
                  </a:lnTo>
                  <a:close/>
                </a:path>
                <a:path w="631825" h="660400">
                  <a:moveTo>
                    <a:pt x="73708" y="293370"/>
                  </a:moveTo>
                  <a:lnTo>
                    <a:pt x="47941" y="293370"/>
                  </a:lnTo>
                  <a:lnTo>
                    <a:pt x="46515" y="292100"/>
                  </a:lnTo>
                  <a:lnTo>
                    <a:pt x="73708" y="292100"/>
                  </a:lnTo>
                  <a:lnTo>
                    <a:pt x="73708" y="293370"/>
                  </a:lnTo>
                  <a:close/>
                </a:path>
                <a:path w="631825" h="660400">
                  <a:moveTo>
                    <a:pt x="584100" y="293370"/>
                  </a:moveTo>
                  <a:lnTo>
                    <a:pt x="558548" y="293370"/>
                  </a:lnTo>
                  <a:lnTo>
                    <a:pt x="558179" y="292100"/>
                  </a:lnTo>
                  <a:lnTo>
                    <a:pt x="584180" y="292100"/>
                  </a:lnTo>
                  <a:lnTo>
                    <a:pt x="584100" y="293370"/>
                  </a:lnTo>
                  <a:close/>
                </a:path>
                <a:path w="631825" h="660400">
                  <a:moveTo>
                    <a:pt x="72135" y="294640"/>
                  </a:moveTo>
                  <a:lnTo>
                    <a:pt x="48298" y="294640"/>
                  </a:lnTo>
                  <a:lnTo>
                    <a:pt x="49178" y="293370"/>
                  </a:lnTo>
                  <a:lnTo>
                    <a:pt x="72942" y="293370"/>
                  </a:lnTo>
                  <a:lnTo>
                    <a:pt x="72135" y="294640"/>
                  </a:lnTo>
                  <a:close/>
                </a:path>
                <a:path w="631825" h="660400">
                  <a:moveTo>
                    <a:pt x="558145" y="294640"/>
                  </a:moveTo>
                  <a:lnTo>
                    <a:pt x="557322" y="294640"/>
                  </a:lnTo>
                  <a:lnTo>
                    <a:pt x="555987" y="293370"/>
                  </a:lnTo>
                  <a:lnTo>
                    <a:pt x="557884" y="293370"/>
                  </a:lnTo>
                  <a:lnTo>
                    <a:pt x="558168" y="294615"/>
                  </a:lnTo>
                  <a:close/>
                </a:path>
                <a:path w="631825" h="660400">
                  <a:moveTo>
                    <a:pt x="583805" y="294640"/>
                  </a:moveTo>
                  <a:lnTo>
                    <a:pt x="558173" y="294640"/>
                  </a:lnTo>
                  <a:lnTo>
                    <a:pt x="559309" y="293370"/>
                  </a:lnTo>
                  <a:lnTo>
                    <a:pt x="583986" y="293370"/>
                  </a:lnTo>
                  <a:lnTo>
                    <a:pt x="583805" y="294640"/>
                  </a:lnTo>
                  <a:close/>
                </a:path>
                <a:path w="631825" h="660400">
                  <a:moveTo>
                    <a:pt x="558173" y="294640"/>
                  </a:moveTo>
                  <a:close/>
                </a:path>
                <a:path w="631825" h="660400">
                  <a:moveTo>
                    <a:pt x="49945" y="295910"/>
                  </a:moveTo>
                  <a:lnTo>
                    <a:pt x="48100" y="295910"/>
                  </a:lnTo>
                  <a:lnTo>
                    <a:pt x="47691" y="294640"/>
                  </a:lnTo>
                  <a:lnTo>
                    <a:pt x="50445" y="294640"/>
                  </a:lnTo>
                  <a:lnTo>
                    <a:pt x="49945" y="295910"/>
                  </a:lnTo>
                  <a:close/>
                </a:path>
                <a:path w="631825" h="660400">
                  <a:moveTo>
                    <a:pt x="77280" y="295910"/>
                  </a:moveTo>
                  <a:lnTo>
                    <a:pt x="51524" y="295910"/>
                  </a:lnTo>
                  <a:lnTo>
                    <a:pt x="51035" y="294640"/>
                  </a:lnTo>
                  <a:lnTo>
                    <a:pt x="76871" y="294640"/>
                  </a:lnTo>
                  <a:lnTo>
                    <a:pt x="77280" y="295910"/>
                  </a:lnTo>
                  <a:close/>
                </a:path>
                <a:path w="631825" h="660400">
                  <a:moveTo>
                    <a:pt x="585571" y="297180"/>
                  </a:moveTo>
                  <a:lnTo>
                    <a:pt x="558826" y="297180"/>
                  </a:lnTo>
                  <a:lnTo>
                    <a:pt x="558951" y="295910"/>
                  </a:lnTo>
                  <a:lnTo>
                    <a:pt x="557929" y="295910"/>
                  </a:lnTo>
                  <a:lnTo>
                    <a:pt x="557640" y="294640"/>
                  </a:lnTo>
                  <a:lnTo>
                    <a:pt x="583419" y="294640"/>
                  </a:lnTo>
                  <a:lnTo>
                    <a:pt x="584770" y="295910"/>
                  </a:lnTo>
                  <a:lnTo>
                    <a:pt x="585571" y="297180"/>
                  </a:lnTo>
                  <a:close/>
                </a:path>
                <a:path w="631825" h="660400">
                  <a:moveTo>
                    <a:pt x="76508" y="297180"/>
                  </a:moveTo>
                  <a:lnTo>
                    <a:pt x="50837" y="297180"/>
                  </a:lnTo>
                  <a:lnTo>
                    <a:pt x="51251" y="295910"/>
                  </a:lnTo>
                  <a:lnTo>
                    <a:pt x="77371" y="295910"/>
                  </a:lnTo>
                  <a:lnTo>
                    <a:pt x="76508" y="297180"/>
                  </a:lnTo>
                  <a:close/>
                </a:path>
                <a:path w="631825" h="660400">
                  <a:moveTo>
                    <a:pt x="71789" y="299720"/>
                  </a:moveTo>
                  <a:lnTo>
                    <a:pt x="48423" y="299720"/>
                  </a:lnTo>
                  <a:lnTo>
                    <a:pt x="48832" y="298450"/>
                  </a:lnTo>
                  <a:lnTo>
                    <a:pt x="51257" y="298450"/>
                  </a:lnTo>
                  <a:lnTo>
                    <a:pt x="51257" y="297180"/>
                  </a:lnTo>
                  <a:lnTo>
                    <a:pt x="73652" y="297180"/>
                  </a:lnTo>
                  <a:lnTo>
                    <a:pt x="71789" y="299720"/>
                  </a:lnTo>
                  <a:close/>
                </a:path>
                <a:path w="631825" h="660400">
                  <a:moveTo>
                    <a:pt x="77059" y="298450"/>
                  </a:moveTo>
                  <a:lnTo>
                    <a:pt x="74038" y="298450"/>
                  </a:lnTo>
                  <a:lnTo>
                    <a:pt x="73652" y="297180"/>
                  </a:lnTo>
                  <a:lnTo>
                    <a:pt x="76990" y="297180"/>
                  </a:lnTo>
                  <a:lnTo>
                    <a:pt x="77059" y="298450"/>
                  </a:lnTo>
                  <a:close/>
                </a:path>
                <a:path w="631825" h="660400">
                  <a:moveTo>
                    <a:pt x="585412" y="298450"/>
                  </a:moveTo>
                  <a:lnTo>
                    <a:pt x="557191" y="298450"/>
                  </a:lnTo>
                  <a:lnTo>
                    <a:pt x="556776" y="297180"/>
                  </a:lnTo>
                  <a:lnTo>
                    <a:pt x="584367" y="297180"/>
                  </a:lnTo>
                  <a:lnTo>
                    <a:pt x="585412" y="298450"/>
                  </a:lnTo>
                  <a:close/>
                </a:path>
                <a:path w="631825" h="660400">
                  <a:moveTo>
                    <a:pt x="71977" y="300990"/>
                  </a:moveTo>
                  <a:lnTo>
                    <a:pt x="49678" y="300990"/>
                  </a:lnTo>
                  <a:lnTo>
                    <a:pt x="44795" y="299720"/>
                  </a:lnTo>
                  <a:lnTo>
                    <a:pt x="45147" y="298450"/>
                  </a:lnTo>
                  <a:lnTo>
                    <a:pt x="47333" y="298450"/>
                  </a:lnTo>
                  <a:lnTo>
                    <a:pt x="47742" y="299720"/>
                  </a:lnTo>
                  <a:lnTo>
                    <a:pt x="73010" y="299720"/>
                  </a:lnTo>
                  <a:lnTo>
                    <a:pt x="71977" y="300990"/>
                  </a:lnTo>
                  <a:close/>
                </a:path>
                <a:path w="631825" h="660400">
                  <a:moveTo>
                    <a:pt x="583021" y="299720"/>
                  </a:moveTo>
                  <a:lnTo>
                    <a:pt x="558406" y="299720"/>
                  </a:lnTo>
                  <a:lnTo>
                    <a:pt x="558117" y="298450"/>
                  </a:lnTo>
                  <a:lnTo>
                    <a:pt x="581937" y="298450"/>
                  </a:lnTo>
                  <a:lnTo>
                    <a:pt x="583021" y="299720"/>
                  </a:lnTo>
                  <a:close/>
                </a:path>
                <a:path w="631825" h="660400">
                  <a:moveTo>
                    <a:pt x="580290" y="302260"/>
                  </a:moveTo>
                  <a:lnTo>
                    <a:pt x="560081" y="302260"/>
                  </a:lnTo>
                  <a:lnTo>
                    <a:pt x="557929" y="299720"/>
                  </a:lnTo>
                  <a:lnTo>
                    <a:pt x="581602" y="299720"/>
                  </a:lnTo>
                  <a:lnTo>
                    <a:pt x="582720" y="300990"/>
                  </a:lnTo>
                  <a:lnTo>
                    <a:pt x="580676" y="300990"/>
                  </a:lnTo>
                  <a:lnTo>
                    <a:pt x="580290" y="302260"/>
                  </a:lnTo>
                  <a:close/>
                </a:path>
                <a:path w="631825" h="660400">
                  <a:moveTo>
                    <a:pt x="74134" y="302260"/>
                  </a:moveTo>
                  <a:lnTo>
                    <a:pt x="51007" y="302260"/>
                  </a:lnTo>
                  <a:lnTo>
                    <a:pt x="50905" y="300990"/>
                  </a:lnTo>
                  <a:lnTo>
                    <a:pt x="73725" y="300990"/>
                  </a:lnTo>
                  <a:lnTo>
                    <a:pt x="74134" y="302260"/>
                  </a:lnTo>
                  <a:close/>
                </a:path>
                <a:path w="631825" h="660400">
                  <a:moveTo>
                    <a:pt x="556368" y="302260"/>
                  </a:moveTo>
                  <a:lnTo>
                    <a:pt x="554942" y="302260"/>
                  </a:lnTo>
                  <a:lnTo>
                    <a:pt x="555340" y="300990"/>
                  </a:lnTo>
                  <a:lnTo>
                    <a:pt x="556123" y="300990"/>
                  </a:lnTo>
                  <a:lnTo>
                    <a:pt x="556368" y="302260"/>
                  </a:lnTo>
                  <a:close/>
                </a:path>
                <a:path w="631825" h="660400">
                  <a:moveTo>
                    <a:pt x="74713" y="303530"/>
                  </a:moveTo>
                  <a:lnTo>
                    <a:pt x="51194" y="303530"/>
                  </a:lnTo>
                  <a:lnTo>
                    <a:pt x="51075" y="302260"/>
                  </a:lnTo>
                  <a:lnTo>
                    <a:pt x="75781" y="302260"/>
                  </a:lnTo>
                  <a:lnTo>
                    <a:pt x="74713" y="303530"/>
                  </a:lnTo>
                  <a:close/>
                </a:path>
                <a:path w="631825" h="660400">
                  <a:moveTo>
                    <a:pt x="557322" y="303530"/>
                  </a:moveTo>
                  <a:lnTo>
                    <a:pt x="555453" y="303530"/>
                  </a:lnTo>
                  <a:lnTo>
                    <a:pt x="555522" y="302260"/>
                  </a:lnTo>
                  <a:lnTo>
                    <a:pt x="557072" y="302260"/>
                  </a:lnTo>
                  <a:lnTo>
                    <a:pt x="557322" y="303530"/>
                  </a:lnTo>
                  <a:close/>
                </a:path>
                <a:path w="631825" h="660400">
                  <a:moveTo>
                    <a:pt x="583186" y="304800"/>
                  </a:moveTo>
                  <a:lnTo>
                    <a:pt x="555215" y="304800"/>
                  </a:lnTo>
                  <a:lnTo>
                    <a:pt x="555340" y="303530"/>
                  </a:lnTo>
                  <a:lnTo>
                    <a:pt x="558037" y="303530"/>
                  </a:lnTo>
                  <a:lnTo>
                    <a:pt x="558554" y="302260"/>
                  </a:lnTo>
                  <a:lnTo>
                    <a:pt x="581079" y="302260"/>
                  </a:lnTo>
                  <a:lnTo>
                    <a:pt x="582328" y="303530"/>
                  </a:lnTo>
                  <a:lnTo>
                    <a:pt x="583186" y="304800"/>
                  </a:lnTo>
                  <a:close/>
                </a:path>
                <a:path w="631825" h="660400">
                  <a:moveTo>
                    <a:pt x="74060" y="306070"/>
                  </a:moveTo>
                  <a:lnTo>
                    <a:pt x="50536" y="306070"/>
                  </a:lnTo>
                  <a:lnTo>
                    <a:pt x="50570" y="304800"/>
                  </a:lnTo>
                  <a:lnTo>
                    <a:pt x="49292" y="304800"/>
                  </a:lnTo>
                  <a:lnTo>
                    <a:pt x="50144" y="303530"/>
                  </a:lnTo>
                  <a:lnTo>
                    <a:pt x="76076" y="303530"/>
                  </a:lnTo>
                  <a:lnTo>
                    <a:pt x="75207" y="304800"/>
                  </a:lnTo>
                  <a:lnTo>
                    <a:pt x="74060" y="306070"/>
                  </a:lnTo>
                  <a:close/>
                </a:path>
                <a:path w="631825" h="660400">
                  <a:moveTo>
                    <a:pt x="583010" y="306070"/>
                  </a:moveTo>
                  <a:lnTo>
                    <a:pt x="551677" y="306070"/>
                  </a:lnTo>
                  <a:lnTo>
                    <a:pt x="554079" y="304800"/>
                  </a:lnTo>
                  <a:lnTo>
                    <a:pt x="581920" y="304800"/>
                  </a:lnTo>
                  <a:lnTo>
                    <a:pt x="583010" y="306070"/>
                  </a:lnTo>
                  <a:close/>
                </a:path>
                <a:path w="631825" h="660400">
                  <a:moveTo>
                    <a:pt x="48412" y="307340"/>
                  </a:moveTo>
                  <a:lnTo>
                    <a:pt x="47106" y="307340"/>
                  </a:lnTo>
                  <a:lnTo>
                    <a:pt x="47833" y="306070"/>
                  </a:lnTo>
                  <a:lnTo>
                    <a:pt x="48412" y="307340"/>
                  </a:lnTo>
                  <a:close/>
                </a:path>
                <a:path w="631825" h="660400">
                  <a:moveTo>
                    <a:pt x="73623" y="307340"/>
                  </a:moveTo>
                  <a:lnTo>
                    <a:pt x="48968" y="307340"/>
                  </a:lnTo>
                  <a:lnTo>
                    <a:pt x="49423" y="306070"/>
                  </a:lnTo>
                  <a:lnTo>
                    <a:pt x="73237" y="306070"/>
                  </a:lnTo>
                  <a:lnTo>
                    <a:pt x="73623" y="307340"/>
                  </a:lnTo>
                  <a:close/>
                </a:path>
                <a:path w="631825" h="660400">
                  <a:moveTo>
                    <a:pt x="555096" y="307340"/>
                  </a:moveTo>
                  <a:lnTo>
                    <a:pt x="553392" y="307340"/>
                  </a:lnTo>
                  <a:lnTo>
                    <a:pt x="552785" y="306070"/>
                  </a:lnTo>
                  <a:lnTo>
                    <a:pt x="555675" y="306070"/>
                  </a:lnTo>
                  <a:lnTo>
                    <a:pt x="555096" y="307340"/>
                  </a:lnTo>
                  <a:close/>
                </a:path>
                <a:path w="631825" h="660400">
                  <a:moveTo>
                    <a:pt x="580364" y="307340"/>
                  </a:moveTo>
                  <a:lnTo>
                    <a:pt x="556345" y="307340"/>
                  </a:lnTo>
                  <a:lnTo>
                    <a:pt x="555993" y="306070"/>
                  </a:lnTo>
                  <a:lnTo>
                    <a:pt x="581335" y="306070"/>
                  </a:lnTo>
                  <a:lnTo>
                    <a:pt x="580364" y="307340"/>
                  </a:lnTo>
                  <a:close/>
                </a:path>
                <a:path w="631825" h="660400">
                  <a:moveTo>
                    <a:pt x="49644" y="308610"/>
                  </a:moveTo>
                  <a:lnTo>
                    <a:pt x="45561" y="308610"/>
                  </a:lnTo>
                  <a:lnTo>
                    <a:pt x="46521" y="307340"/>
                  </a:lnTo>
                  <a:lnTo>
                    <a:pt x="49911" y="307340"/>
                  </a:lnTo>
                  <a:lnTo>
                    <a:pt x="49644" y="308610"/>
                  </a:lnTo>
                  <a:close/>
                </a:path>
                <a:path w="631825" h="660400">
                  <a:moveTo>
                    <a:pt x="76905" y="308610"/>
                  </a:moveTo>
                  <a:lnTo>
                    <a:pt x="51115" y="308610"/>
                  </a:lnTo>
                  <a:lnTo>
                    <a:pt x="51160" y="307340"/>
                  </a:lnTo>
                  <a:lnTo>
                    <a:pt x="76519" y="307340"/>
                  </a:lnTo>
                  <a:lnTo>
                    <a:pt x="76905" y="308610"/>
                  </a:lnTo>
                  <a:close/>
                </a:path>
                <a:path w="631825" h="660400">
                  <a:moveTo>
                    <a:pt x="580142" y="308610"/>
                  </a:moveTo>
                  <a:lnTo>
                    <a:pt x="557912" y="308610"/>
                  </a:lnTo>
                  <a:lnTo>
                    <a:pt x="556952" y="307340"/>
                  </a:lnTo>
                  <a:lnTo>
                    <a:pt x="579308" y="307340"/>
                  </a:lnTo>
                  <a:lnTo>
                    <a:pt x="580142" y="308610"/>
                  </a:lnTo>
                  <a:close/>
                </a:path>
                <a:path w="631825" h="660400">
                  <a:moveTo>
                    <a:pt x="77246" y="309880"/>
                  </a:moveTo>
                  <a:lnTo>
                    <a:pt x="51597" y="309880"/>
                  </a:lnTo>
                  <a:lnTo>
                    <a:pt x="52381" y="308610"/>
                  </a:lnTo>
                  <a:lnTo>
                    <a:pt x="76014" y="308610"/>
                  </a:lnTo>
                  <a:lnTo>
                    <a:pt x="77246" y="309880"/>
                  </a:lnTo>
                  <a:close/>
                </a:path>
                <a:path w="631825" h="660400">
                  <a:moveTo>
                    <a:pt x="582226" y="309880"/>
                  </a:moveTo>
                  <a:lnTo>
                    <a:pt x="555414" y="309880"/>
                  </a:lnTo>
                  <a:lnTo>
                    <a:pt x="555510" y="308610"/>
                  </a:lnTo>
                  <a:lnTo>
                    <a:pt x="581352" y="308610"/>
                  </a:lnTo>
                  <a:lnTo>
                    <a:pt x="582226" y="309880"/>
                  </a:lnTo>
                  <a:close/>
                </a:path>
                <a:path w="631825" h="660400">
                  <a:moveTo>
                    <a:pt x="50218" y="311150"/>
                  </a:moveTo>
                  <a:lnTo>
                    <a:pt x="48628" y="311150"/>
                  </a:lnTo>
                  <a:lnTo>
                    <a:pt x="48934" y="309880"/>
                  </a:lnTo>
                  <a:lnTo>
                    <a:pt x="49576" y="309880"/>
                  </a:lnTo>
                  <a:lnTo>
                    <a:pt x="50218" y="311150"/>
                  </a:lnTo>
                  <a:close/>
                </a:path>
                <a:path w="631825" h="660400">
                  <a:moveTo>
                    <a:pt x="76036" y="311150"/>
                  </a:moveTo>
                  <a:lnTo>
                    <a:pt x="50218" y="311150"/>
                  </a:lnTo>
                  <a:lnTo>
                    <a:pt x="50774" y="309880"/>
                  </a:lnTo>
                  <a:lnTo>
                    <a:pt x="76491" y="309880"/>
                  </a:lnTo>
                  <a:lnTo>
                    <a:pt x="76036" y="311150"/>
                  </a:lnTo>
                  <a:close/>
                </a:path>
                <a:path w="631825" h="660400">
                  <a:moveTo>
                    <a:pt x="580585" y="311150"/>
                  </a:moveTo>
                  <a:lnTo>
                    <a:pt x="555266" y="311150"/>
                  </a:lnTo>
                  <a:lnTo>
                    <a:pt x="555442" y="309880"/>
                  </a:lnTo>
                  <a:lnTo>
                    <a:pt x="582158" y="309880"/>
                  </a:lnTo>
                  <a:lnTo>
                    <a:pt x="580585" y="311150"/>
                  </a:lnTo>
                  <a:close/>
                </a:path>
                <a:path w="631825" h="660400">
                  <a:moveTo>
                    <a:pt x="52296" y="312420"/>
                  </a:moveTo>
                  <a:lnTo>
                    <a:pt x="50785" y="312420"/>
                  </a:lnTo>
                  <a:lnTo>
                    <a:pt x="50365" y="311150"/>
                  </a:lnTo>
                  <a:lnTo>
                    <a:pt x="52637" y="311150"/>
                  </a:lnTo>
                  <a:lnTo>
                    <a:pt x="52296" y="312420"/>
                  </a:lnTo>
                  <a:close/>
                </a:path>
                <a:path w="631825" h="660400">
                  <a:moveTo>
                    <a:pt x="76593" y="312420"/>
                  </a:moveTo>
                  <a:lnTo>
                    <a:pt x="54158" y="312420"/>
                  </a:lnTo>
                  <a:lnTo>
                    <a:pt x="53766" y="311150"/>
                  </a:lnTo>
                  <a:lnTo>
                    <a:pt x="76513" y="311150"/>
                  </a:lnTo>
                  <a:lnTo>
                    <a:pt x="76593" y="312420"/>
                  </a:lnTo>
                  <a:close/>
                </a:path>
                <a:path w="631825" h="660400">
                  <a:moveTo>
                    <a:pt x="582680" y="313690"/>
                  </a:moveTo>
                  <a:lnTo>
                    <a:pt x="554698" y="313690"/>
                  </a:lnTo>
                  <a:lnTo>
                    <a:pt x="554057" y="312420"/>
                  </a:lnTo>
                  <a:lnTo>
                    <a:pt x="553722" y="312420"/>
                  </a:lnTo>
                  <a:lnTo>
                    <a:pt x="552830" y="311150"/>
                  </a:lnTo>
                  <a:lnTo>
                    <a:pt x="580540" y="311150"/>
                  </a:lnTo>
                  <a:lnTo>
                    <a:pt x="581851" y="312420"/>
                  </a:lnTo>
                  <a:lnTo>
                    <a:pt x="582680" y="313690"/>
                  </a:lnTo>
                  <a:close/>
                </a:path>
                <a:path w="631825" h="660400">
                  <a:moveTo>
                    <a:pt x="76888" y="313690"/>
                  </a:moveTo>
                  <a:lnTo>
                    <a:pt x="52296" y="313690"/>
                  </a:lnTo>
                  <a:lnTo>
                    <a:pt x="53324" y="312420"/>
                  </a:lnTo>
                  <a:lnTo>
                    <a:pt x="75724" y="312420"/>
                  </a:lnTo>
                  <a:lnTo>
                    <a:pt x="76888" y="313690"/>
                  </a:lnTo>
                  <a:close/>
                </a:path>
                <a:path w="631825" h="660400">
                  <a:moveTo>
                    <a:pt x="73759" y="314960"/>
                  </a:moveTo>
                  <a:lnTo>
                    <a:pt x="51365" y="314960"/>
                  </a:lnTo>
                  <a:lnTo>
                    <a:pt x="51643" y="313690"/>
                  </a:lnTo>
                  <a:lnTo>
                    <a:pt x="74032" y="313690"/>
                  </a:lnTo>
                  <a:lnTo>
                    <a:pt x="73759" y="314960"/>
                  </a:lnTo>
                  <a:close/>
                </a:path>
                <a:path w="631825" h="660400">
                  <a:moveTo>
                    <a:pt x="580267" y="314960"/>
                  </a:moveTo>
                  <a:lnTo>
                    <a:pt x="554573" y="314960"/>
                  </a:lnTo>
                  <a:lnTo>
                    <a:pt x="553494" y="313690"/>
                  </a:lnTo>
                  <a:lnTo>
                    <a:pt x="580653" y="313690"/>
                  </a:lnTo>
                  <a:lnTo>
                    <a:pt x="580267" y="314960"/>
                  </a:lnTo>
                  <a:close/>
                </a:path>
                <a:path w="631825" h="660400">
                  <a:moveTo>
                    <a:pt x="76496" y="317500"/>
                  </a:moveTo>
                  <a:lnTo>
                    <a:pt x="50729" y="317500"/>
                  </a:lnTo>
                  <a:lnTo>
                    <a:pt x="50695" y="316230"/>
                  </a:lnTo>
                  <a:lnTo>
                    <a:pt x="52625" y="314960"/>
                  </a:lnTo>
                  <a:lnTo>
                    <a:pt x="76178" y="314960"/>
                  </a:lnTo>
                  <a:lnTo>
                    <a:pt x="76235" y="316230"/>
                  </a:lnTo>
                  <a:lnTo>
                    <a:pt x="76070" y="316230"/>
                  </a:lnTo>
                  <a:lnTo>
                    <a:pt x="76496" y="317500"/>
                  </a:lnTo>
                  <a:close/>
                </a:path>
                <a:path w="631825" h="660400">
                  <a:moveTo>
                    <a:pt x="580091" y="316230"/>
                  </a:moveTo>
                  <a:lnTo>
                    <a:pt x="554085" y="316230"/>
                  </a:lnTo>
                  <a:lnTo>
                    <a:pt x="553421" y="314960"/>
                  </a:lnTo>
                  <a:lnTo>
                    <a:pt x="581181" y="314960"/>
                  </a:lnTo>
                  <a:lnTo>
                    <a:pt x="580091" y="316230"/>
                  </a:lnTo>
                  <a:close/>
                </a:path>
                <a:path w="631825" h="660400">
                  <a:moveTo>
                    <a:pt x="77848" y="317500"/>
                  </a:moveTo>
                  <a:lnTo>
                    <a:pt x="76496" y="317500"/>
                  </a:lnTo>
                  <a:lnTo>
                    <a:pt x="76831" y="316230"/>
                  </a:lnTo>
                  <a:lnTo>
                    <a:pt x="78648" y="316230"/>
                  </a:lnTo>
                  <a:lnTo>
                    <a:pt x="77848" y="317500"/>
                  </a:lnTo>
                  <a:close/>
                </a:path>
                <a:path w="631825" h="660400">
                  <a:moveTo>
                    <a:pt x="580608" y="317500"/>
                  </a:moveTo>
                  <a:lnTo>
                    <a:pt x="555260" y="317500"/>
                  </a:lnTo>
                  <a:lnTo>
                    <a:pt x="554959" y="316230"/>
                  </a:lnTo>
                  <a:lnTo>
                    <a:pt x="580983" y="316230"/>
                  </a:lnTo>
                  <a:lnTo>
                    <a:pt x="580608" y="317500"/>
                  </a:lnTo>
                  <a:close/>
                </a:path>
                <a:path w="631825" h="660400">
                  <a:moveTo>
                    <a:pt x="74918" y="318770"/>
                  </a:moveTo>
                  <a:lnTo>
                    <a:pt x="54340" y="318770"/>
                  </a:lnTo>
                  <a:lnTo>
                    <a:pt x="53346" y="317500"/>
                  </a:lnTo>
                  <a:lnTo>
                    <a:pt x="75224" y="317500"/>
                  </a:lnTo>
                  <a:lnTo>
                    <a:pt x="74918" y="318770"/>
                  </a:lnTo>
                  <a:close/>
                </a:path>
                <a:path w="631825" h="660400">
                  <a:moveTo>
                    <a:pt x="76786" y="318770"/>
                  </a:moveTo>
                  <a:lnTo>
                    <a:pt x="76627" y="318770"/>
                  </a:lnTo>
                  <a:lnTo>
                    <a:pt x="75775" y="317500"/>
                  </a:lnTo>
                  <a:lnTo>
                    <a:pt x="77138" y="317500"/>
                  </a:lnTo>
                  <a:lnTo>
                    <a:pt x="76786" y="318770"/>
                  </a:lnTo>
                  <a:close/>
                </a:path>
                <a:path w="631825" h="660400">
                  <a:moveTo>
                    <a:pt x="579620" y="318770"/>
                  </a:moveTo>
                  <a:lnTo>
                    <a:pt x="554976" y="318770"/>
                  </a:lnTo>
                  <a:lnTo>
                    <a:pt x="555067" y="317500"/>
                  </a:lnTo>
                  <a:lnTo>
                    <a:pt x="578581" y="317500"/>
                  </a:lnTo>
                  <a:lnTo>
                    <a:pt x="579620" y="318770"/>
                  </a:lnTo>
                  <a:close/>
                </a:path>
                <a:path w="631825" h="660400">
                  <a:moveTo>
                    <a:pt x="76247" y="320040"/>
                  </a:moveTo>
                  <a:lnTo>
                    <a:pt x="51586" y="320040"/>
                  </a:lnTo>
                  <a:lnTo>
                    <a:pt x="51898" y="318770"/>
                  </a:lnTo>
                  <a:lnTo>
                    <a:pt x="75855" y="318770"/>
                  </a:lnTo>
                  <a:lnTo>
                    <a:pt x="76247" y="320040"/>
                  </a:lnTo>
                  <a:close/>
                </a:path>
                <a:path w="631825" h="660400">
                  <a:moveTo>
                    <a:pt x="78205" y="320040"/>
                  </a:moveTo>
                  <a:lnTo>
                    <a:pt x="77161" y="320040"/>
                  </a:lnTo>
                  <a:lnTo>
                    <a:pt x="78007" y="318770"/>
                  </a:lnTo>
                  <a:lnTo>
                    <a:pt x="79262" y="318770"/>
                  </a:lnTo>
                  <a:lnTo>
                    <a:pt x="78205" y="320040"/>
                  </a:lnTo>
                  <a:close/>
                </a:path>
                <a:path w="631825" h="660400">
                  <a:moveTo>
                    <a:pt x="575940" y="320040"/>
                  </a:moveTo>
                  <a:lnTo>
                    <a:pt x="555232" y="320040"/>
                  </a:lnTo>
                  <a:lnTo>
                    <a:pt x="555533" y="318770"/>
                  </a:lnTo>
                  <a:lnTo>
                    <a:pt x="578348" y="318770"/>
                  </a:lnTo>
                  <a:lnTo>
                    <a:pt x="575940" y="320040"/>
                  </a:lnTo>
                  <a:close/>
                </a:path>
                <a:path w="631825" h="660400">
                  <a:moveTo>
                    <a:pt x="79563" y="321310"/>
                  </a:moveTo>
                  <a:lnTo>
                    <a:pt x="53749" y="321310"/>
                  </a:lnTo>
                  <a:lnTo>
                    <a:pt x="53749" y="320040"/>
                  </a:lnTo>
                  <a:lnTo>
                    <a:pt x="79472" y="320040"/>
                  </a:lnTo>
                  <a:lnTo>
                    <a:pt x="79563" y="321310"/>
                  </a:lnTo>
                  <a:close/>
                </a:path>
                <a:path w="631825" h="660400">
                  <a:moveTo>
                    <a:pt x="576542" y="321310"/>
                  </a:moveTo>
                  <a:lnTo>
                    <a:pt x="548992" y="321310"/>
                  </a:lnTo>
                  <a:lnTo>
                    <a:pt x="549037" y="320040"/>
                  </a:lnTo>
                  <a:lnTo>
                    <a:pt x="576298" y="320040"/>
                  </a:lnTo>
                  <a:lnTo>
                    <a:pt x="576542" y="321310"/>
                  </a:lnTo>
                  <a:close/>
                </a:path>
                <a:path w="631825" h="660400">
                  <a:moveTo>
                    <a:pt x="578791" y="321310"/>
                  </a:moveTo>
                  <a:lnTo>
                    <a:pt x="577258" y="321310"/>
                  </a:lnTo>
                  <a:lnTo>
                    <a:pt x="577814" y="320040"/>
                  </a:lnTo>
                  <a:lnTo>
                    <a:pt x="578382" y="320040"/>
                  </a:lnTo>
                  <a:lnTo>
                    <a:pt x="578791" y="321310"/>
                  </a:lnTo>
                  <a:close/>
                </a:path>
                <a:path w="631825" h="660400">
                  <a:moveTo>
                    <a:pt x="79795" y="322580"/>
                  </a:moveTo>
                  <a:lnTo>
                    <a:pt x="51904" y="322580"/>
                  </a:lnTo>
                  <a:lnTo>
                    <a:pt x="52875" y="321310"/>
                  </a:lnTo>
                  <a:lnTo>
                    <a:pt x="79829" y="321310"/>
                  </a:lnTo>
                  <a:lnTo>
                    <a:pt x="79795" y="322580"/>
                  </a:lnTo>
                  <a:close/>
                </a:path>
                <a:path w="631825" h="660400">
                  <a:moveTo>
                    <a:pt x="581062" y="323850"/>
                  </a:moveTo>
                  <a:lnTo>
                    <a:pt x="554051" y="323850"/>
                  </a:lnTo>
                  <a:lnTo>
                    <a:pt x="553239" y="322580"/>
                  </a:lnTo>
                  <a:lnTo>
                    <a:pt x="551172" y="321310"/>
                  </a:lnTo>
                  <a:lnTo>
                    <a:pt x="579404" y="321310"/>
                  </a:lnTo>
                  <a:lnTo>
                    <a:pt x="580245" y="322580"/>
                  </a:lnTo>
                  <a:lnTo>
                    <a:pt x="580903" y="322580"/>
                  </a:lnTo>
                  <a:lnTo>
                    <a:pt x="581062" y="323850"/>
                  </a:lnTo>
                  <a:close/>
                </a:path>
                <a:path w="631825" h="660400">
                  <a:moveTo>
                    <a:pt x="79670" y="323850"/>
                  </a:moveTo>
                  <a:lnTo>
                    <a:pt x="53159" y="323850"/>
                  </a:lnTo>
                  <a:lnTo>
                    <a:pt x="53068" y="322580"/>
                  </a:lnTo>
                  <a:lnTo>
                    <a:pt x="79267" y="322580"/>
                  </a:lnTo>
                  <a:lnTo>
                    <a:pt x="79670" y="323850"/>
                  </a:lnTo>
                  <a:close/>
                </a:path>
                <a:path w="631825" h="660400">
                  <a:moveTo>
                    <a:pt x="82600" y="325120"/>
                  </a:moveTo>
                  <a:lnTo>
                    <a:pt x="53437" y="325120"/>
                  </a:lnTo>
                  <a:lnTo>
                    <a:pt x="53369" y="323850"/>
                  </a:lnTo>
                  <a:lnTo>
                    <a:pt x="82487" y="323850"/>
                  </a:lnTo>
                  <a:lnTo>
                    <a:pt x="82600" y="325120"/>
                  </a:lnTo>
                  <a:close/>
                </a:path>
                <a:path w="631825" h="660400">
                  <a:moveTo>
                    <a:pt x="574016" y="325120"/>
                  </a:moveTo>
                  <a:lnTo>
                    <a:pt x="552035" y="325120"/>
                  </a:lnTo>
                  <a:lnTo>
                    <a:pt x="552438" y="323850"/>
                  </a:lnTo>
                  <a:lnTo>
                    <a:pt x="576423" y="323850"/>
                  </a:lnTo>
                  <a:lnTo>
                    <a:pt x="574016" y="325120"/>
                  </a:lnTo>
                  <a:close/>
                </a:path>
                <a:path w="631825" h="660400">
                  <a:moveTo>
                    <a:pt x="580648" y="325120"/>
                  </a:moveTo>
                  <a:lnTo>
                    <a:pt x="577377" y="325120"/>
                  </a:lnTo>
                  <a:lnTo>
                    <a:pt x="576423" y="323850"/>
                  </a:lnTo>
                  <a:lnTo>
                    <a:pt x="580829" y="323850"/>
                  </a:lnTo>
                  <a:lnTo>
                    <a:pt x="580648" y="325120"/>
                  </a:lnTo>
                  <a:close/>
                </a:path>
                <a:path w="631825" h="660400">
                  <a:moveTo>
                    <a:pt x="82561" y="326390"/>
                  </a:moveTo>
                  <a:lnTo>
                    <a:pt x="51529" y="326390"/>
                  </a:lnTo>
                  <a:lnTo>
                    <a:pt x="52619" y="325120"/>
                  </a:lnTo>
                  <a:lnTo>
                    <a:pt x="82890" y="325120"/>
                  </a:lnTo>
                  <a:lnTo>
                    <a:pt x="82561" y="326390"/>
                  </a:lnTo>
                  <a:close/>
                </a:path>
                <a:path w="631825" h="660400">
                  <a:moveTo>
                    <a:pt x="573720" y="326390"/>
                  </a:moveTo>
                  <a:lnTo>
                    <a:pt x="551467" y="326390"/>
                  </a:lnTo>
                  <a:lnTo>
                    <a:pt x="550360" y="325120"/>
                  </a:lnTo>
                  <a:lnTo>
                    <a:pt x="574941" y="325120"/>
                  </a:lnTo>
                  <a:lnTo>
                    <a:pt x="573720" y="326390"/>
                  </a:lnTo>
                  <a:close/>
                </a:path>
                <a:path w="631825" h="660400">
                  <a:moveTo>
                    <a:pt x="580625" y="326390"/>
                  </a:moveTo>
                  <a:lnTo>
                    <a:pt x="578961" y="326390"/>
                  </a:lnTo>
                  <a:lnTo>
                    <a:pt x="578677" y="325120"/>
                  </a:lnTo>
                  <a:lnTo>
                    <a:pt x="579535" y="325120"/>
                  </a:lnTo>
                  <a:lnTo>
                    <a:pt x="580625" y="326390"/>
                  </a:lnTo>
                  <a:close/>
                </a:path>
                <a:path w="631825" h="660400">
                  <a:moveTo>
                    <a:pt x="79784" y="327660"/>
                  </a:moveTo>
                  <a:lnTo>
                    <a:pt x="53982" y="327660"/>
                  </a:lnTo>
                  <a:lnTo>
                    <a:pt x="52932" y="326390"/>
                  </a:lnTo>
                  <a:lnTo>
                    <a:pt x="79716" y="326390"/>
                  </a:lnTo>
                  <a:lnTo>
                    <a:pt x="79784" y="327660"/>
                  </a:lnTo>
                  <a:close/>
                </a:path>
                <a:path w="631825" h="660400">
                  <a:moveTo>
                    <a:pt x="576855" y="328930"/>
                  </a:moveTo>
                  <a:lnTo>
                    <a:pt x="552245" y="328930"/>
                  </a:lnTo>
                  <a:lnTo>
                    <a:pt x="552126" y="327660"/>
                  </a:lnTo>
                  <a:lnTo>
                    <a:pt x="551053" y="327660"/>
                  </a:lnTo>
                  <a:lnTo>
                    <a:pt x="550178" y="326390"/>
                  </a:lnTo>
                  <a:lnTo>
                    <a:pt x="574504" y="326390"/>
                  </a:lnTo>
                  <a:lnTo>
                    <a:pt x="576855" y="328930"/>
                  </a:lnTo>
                  <a:close/>
                </a:path>
                <a:path w="631825" h="660400">
                  <a:moveTo>
                    <a:pt x="580670" y="327660"/>
                  </a:moveTo>
                  <a:lnTo>
                    <a:pt x="580051" y="327660"/>
                  </a:lnTo>
                  <a:lnTo>
                    <a:pt x="579444" y="326390"/>
                  </a:lnTo>
                  <a:lnTo>
                    <a:pt x="581068" y="326390"/>
                  </a:lnTo>
                  <a:lnTo>
                    <a:pt x="580670" y="327660"/>
                  </a:lnTo>
                  <a:close/>
                </a:path>
                <a:path w="631825" h="660400">
                  <a:moveTo>
                    <a:pt x="80045" y="328930"/>
                  </a:moveTo>
                  <a:lnTo>
                    <a:pt x="53886" y="328930"/>
                  </a:lnTo>
                  <a:lnTo>
                    <a:pt x="53477" y="327660"/>
                  </a:lnTo>
                  <a:lnTo>
                    <a:pt x="80074" y="327660"/>
                  </a:lnTo>
                  <a:lnTo>
                    <a:pt x="80045" y="328930"/>
                  </a:lnTo>
                  <a:close/>
                </a:path>
                <a:path w="631825" h="660400">
                  <a:moveTo>
                    <a:pt x="80460" y="330200"/>
                  </a:moveTo>
                  <a:lnTo>
                    <a:pt x="53386" y="330200"/>
                  </a:lnTo>
                  <a:lnTo>
                    <a:pt x="53346" y="328930"/>
                  </a:lnTo>
                  <a:lnTo>
                    <a:pt x="81300" y="328930"/>
                  </a:lnTo>
                  <a:lnTo>
                    <a:pt x="80460" y="330200"/>
                  </a:lnTo>
                  <a:close/>
                </a:path>
                <a:path w="631825" h="660400">
                  <a:moveTo>
                    <a:pt x="577667" y="330200"/>
                  </a:moveTo>
                  <a:lnTo>
                    <a:pt x="551819" y="330200"/>
                  </a:lnTo>
                  <a:lnTo>
                    <a:pt x="551944" y="328930"/>
                  </a:lnTo>
                  <a:lnTo>
                    <a:pt x="577564" y="328930"/>
                  </a:lnTo>
                  <a:lnTo>
                    <a:pt x="577667" y="330200"/>
                  </a:lnTo>
                  <a:close/>
                </a:path>
                <a:path w="631825" h="660400">
                  <a:moveTo>
                    <a:pt x="79449" y="331470"/>
                  </a:moveTo>
                  <a:lnTo>
                    <a:pt x="57048" y="331470"/>
                  </a:lnTo>
                  <a:lnTo>
                    <a:pt x="56958" y="330200"/>
                  </a:lnTo>
                  <a:lnTo>
                    <a:pt x="79358" y="330200"/>
                  </a:lnTo>
                  <a:lnTo>
                    <a:pt x="79449" y="331470"/>
                  </a:lnTo>
                  <a:close/>
                </a:path>
                <a:path w="631825" h="660400">
                  <a:moveTo>
                    <a:pt x="577280" y="331470"/>
                  </a:moveTo>
                  <a:lnTo>
                    <a:pt x="550309" y="331470"/>
                  </a:lnTo>
                  <a:lnTo>
                    <a:pt x="549446" y="330200"/>
                  </a:lnTo>
                  <a:lnTo>
                    <a:pt x="577462" y="330200"/>
                  </a:lnTo>
                  <a:lnTo>
                    <a:pt x="577280" y="331470"/>
                  </a:lnTo>
                  <a:close/>
                </a:path>
                <a:path w="631825" h="660400">
                  <a:moveTo>
                    <a:pt x="82680" y="332740"/>
                  </a:moveTo>
                  <a:lnTo>
                    <a:pt x="53925" y="332740"/>
                  </a:lnTo>
                  <a:lnTo>
                    <a:pt x="54204" y="331470"/>
                  </a:lnTo>
                  <a:lnTo>
                    <a:pt x="82271" y="331470"/>
                  </a:lnTo>
                  <a:lnTo>
                    <a:pt x="82680" y="332740"/>
                  </a:lnTo>
                  <a:close/>
                </a:path>
                <a:path w="631825" h="660400">
                  <a:moveTo>
                    <a:pt x="577093" y="332740"/>
                  </a:moveTo>
                  <a:lnTo>
                    <a:pt x="551411" y="332740"/>
                  </a:lnTo>
                  <a:lnTo>
                    <a:pt x="550570" y="331470"/>
                  </a:lnTo>
                  <a:lnTo>
                    <a:pt x="577161" y="331470"/>
                  </a:lnTo>
                  <a:lnTo>
                    <a:pt x="577093" y="332740"/>
                  </a:lnTo>
                  <a:close/>
                </a:path>
                <a:path w="631825" h="660400">
                  <a:moveTo>
                    <a:pt x="82186" y="334010"/>
                  </a:moveTo>
                  <a:lnTo>
                    <a:pt x="56543" y="334010"/>
                  </a:lnTo>
                  <a:lnTo>
                    <a:pt x="56367" y="332740"/>
                  </a:lnTo>
                  <a:lnTo>
                    <a:pt x="82084" y="332740"/>
                  </a:lnTo>
                  <a:lnTo>
                    <a:pt x="82186" y="334010"/>
                  </a:lnTo>
                  <a:close/>
                </a:path>
                <a:path w="631825" h="660400">
                  <a:moveTo>
                    <a:pt x="575532" y="334010"/>
                  </a:moveTo>
                  <a:lnTo>
                    <a:pt x="549003" y="334010"/>
                  </a:lnTo>
                  <a:lnTo>
                    <a:pt x="548997" y="332740"/>
                  </a:lnTo>
                  <a:lnTo>
                    <a:pt x="574731" y="332740"/>
                  </a:lnTo>
                  <a:lnTo>
                    <a:pt x="575532" y="334010"/>
                  </a:lnTo>
                  <a:close/>
                </a:path>
                <a:path w="631825" h="660400">
                  <a:moveTo>
                    <a:pt x="82140" y="335280"/>
                  </a:moveTo>
                  <a:lnTo>
                    <a:pt x="56634" y="335280"/>
                  </a:lnTo>
                  <a:lnTo>
                    <a:pt x="56679" y="334010"/>
                  </a:lnTo>
                  <a:lnTo>
                    <a:pt x="82430" y="334010"/>
                  </a:lnTo>
                  <a:lnTo>
                    <a:pt x="82140" y="335280"/>
                  </a:lnTo>
                  <a:close/>
                </a:path>
                <a:path w="631825" h="660400">
                  <a:moveTo>
                    <a:pt x="576679" y="335280"/>
                  </a:moveTo>
                  <a:lnTo>
                    <a:pt x="550951" y="335280"/>
                  </a:lnTo>
                  <a:lnTo>
                    <a:pt x="550088" y="334010"/>
                  </a:lnTo>
                  <a:lnTo>
                    <a:pt x="575850" y="334010"/>
                  </a:lnTo>
                  <a:lnTo>
                    <a:pt x="576679" y="335280"/>
                  </a:lnTo>
                  <a:close/>
                </a:path>
                <a:path w="631825" h="660400">
                  <a:moveTo>
                    <a:pt x="80534" y="336550"/>
                  </a:moveTo>
                  <a:lnTo>
                    <a:pt x="56662" y="336550"/>
                  </a:lnTo>
                  <a:lnTo>
                    <a:pt x="56015" y="335280"/>
                  </a:lnTo>
                  <a:lnTo>
                    <a:pt x="81374" y="335280"/>
                  </a:lnTo>
                  <a:lnTo>
                    <a:pt x="80534" y="336550"/>
                  </a:lnTo>
                  <a:close/>
                </a:path>
                <a:path w="631825" h="660400">
                  <a:moveTo>
                    <a:pt x="576048" y="336550"/>
                  </a:moveTo>
                  <a:lnTo>
                    <a:pt x="550644" y="336550"/>
                  </a:lnTo>
                  <a:lnTo>
                    <a:pt x="549758" y="335280"/>
                  </a:lnTo>
                  <a:lnTo>
                    <a:pt x="575730" y="335280"/>
                  </a:lnTo>
                  <a:lnTo>
                    <a:pt x="576048" y="336550"/>
                  </a:lnTo>
                  <a:close/>
                </a:path>
                <a:path w="631825" h="660400">
                  <a:moveTo>
                    <a:pt x="83009" y="337820"/>
                  </a:moveTo>
                  <a:lnTo>
                    <a:pt x="57134" y="337820"/>
                  </a:lnTo>
                  <a:lnTo>
                    <a:pt x="58201" y="336550"/>
                  </a:lnTo>
                  <a:lnTo>
                    <a:pt x="81612" y="336550"/>
                  </a:lnTo>
                  <a:lnTo>
                    <a:pt x="83009" y="337820"/>
                  </a:lnTo>
                  <a:close/>
                </a:path>
                <a:path w="631825" h="660400">
                  <a:moveTo>
                    <a:pt x="577491" y="337820"/>
                  </a:moveTo>
                  <a:lnTo>
                    <a:pt x="550303" y="337820"/>
                  </a:lnTo>
                  <a:lnTo>
                    <a:pt x="549446" y="336550"/>
                  </a:lnTo>
                  <a:lnTo>
                    <a:pt x="576400" y="336550"/>
                  </a:lnTo>
                  <a:lnTo>
                    <a:pt x="577491" y="337820"/>
                  </a:lnTo>
                  <a:close/>
                </a:path>
                <a:path w="631825" h="660400">
                  <a:moveTo>
                    <a:pt x="83441" y="339090"/>
                  </a:moveTo>
                  <a:lnTo>
                    <a:pt x="60904" y="339090"/>
                  </a:lnTo>
                  <a:lnTo>
                    <a:pt x="58462" y="337820"/>
                  </a:lnTo>
                  <a:lnTo>
                    <a:pt x="84230" y="337820"/>
                  </a:lnTo>
                  <a:lnTo>
                    <a:pt x="83441" y="339090"/>
                  </a:lnTo>
                  <a:close/>
                </a:path>
                <a:path w="631825" h="660400">
                  <a:moveTo>
                    <a:pt x="577292" y="339090"/>
                  </a:moveTo>
                  <a:lnTo>
                    <a:pt x="553546" y="339090"/>
                  </a:lnTo>
                  <a:lnTo>
                    <a:pt x="552592" y="337820"/>
                  </a:lnTo>
                  <a:lnTo>
                    <a:pt x="578291" y="337820"/>
                  </a:lnTo>
                  <a:lnTo>
                    <a:pt x="577292" y="339090"/>
                  </a:lnTo>
                  <a:close/>
                </a:path>
                <a:path w="631825" h="660400">
                  <a:moveTo>
                    <a:pt x="82368" y="340360"/>
                  </a:moveTo>
                  <a:lnTo>
                    <a:pt x="60262" y="340360"/>
                  </a:lnTo>
                  <a:lnTo>
                    <a:pt x="60586" y="339090"/>
                  </a:lnTo>
                  <a:lnTo>
                    <a:pt x="82652" y="339090"/>
                  </a:lnTo>
                  <a:lnTo>
                    <a:pt x="82368" y="340360"/>
                  </a:lnTo>
                  <a:close/>
                </a:path>
                <a:path w="631825" h="660400">
                  <a:moveTo>
                    <a:pt x="575549" y="340360"/>
                  </a:moveTo>
                  <a:lnTo>
                    <a:pt x="548765" y="340360"/>
                  </a:lnTo>
                  <a:lnTo>
                    <a:pt x="550190" y="339090"/>
                  </a:lnTo>
                  <a:lnTo>
                    <a:pt x="574691" y="339090"/>
                  </a:lnTo>
                  <a:lnTo>
                    <a:pt x="575549" y="340360"/>
                  </a:lnTo>
                  <a:close/>
                </a:path>
                <a:path w="631825" h="660400">
                  <a:moveTo>
                    <a:pt x="317321" y="660400"/>
                  </a:moveTo>
                  <a:lnTo>
                    <a:pt x="277817" y="657860"/>
                  </a:lnTo>
                  <a:lnTo>
                    <a:pt x="238806" y="654050"/>
                  </a:lnTo>
                  <a:lnTo>
                    <a:pt x="200290" y="646430"/>
                  </a:lnTo>
                  <a:lnTo>
                    <a:pt x="162271" y="635000"/>
                  </a:lnTo>
                  <a:lnTo>
                    <a:pt x="120236" y="605790"/>
                  </a:lnTo>
                  <a:lnTo>
                    <a:pt x="105069" y="571500"/>
                  </a:lnTo>
                  <a:lnTo>
                    <a:pt x="54828" y="345440"/>
                  </a:lnTo>
                  <a:lnTo>
                    <a:pt x="53755" y="340360"/>
                  </a:lnTo>
                  <a:lnTo>
                    <a:pt x="578865" y="340360"/>
                  </a:lnTo>
                  <a:lnTo>
                    <a:pt x="566594" y="397510"/>
                  </a:lnTo>
                  <a:lnTo>
                    <a:pt x="566015" y="400050"/>
                  </a:lnTo>
                  <a:lnTo>
                    <a:pt x="563721" y="410210"/>
                  </a:lnTo>
                  <a:lnTo>
                    <a:pt x="564289" y="410210"/>
                  </a:lnTo>
                  <a:lnTo>
                    <a:pt x="564033" y="411480"/>
                  </a:lnTo>
                  <a:lnTo>
                    <a:pt x="563499" y="411480"/>
                  </a:lnTo>
                  <a:lnTo>
                    <a:pt x="528777" y="570230"/>
                  </a:lnTo>
                  <a:lnTo>
                    <a:pt x="527221" y="577850"/>
                  </a:lnTo>
                  <a:lnTo>
                    <a:pt x="524768" y="584200"/>
                  </a:lnTo>
                  <a:lnTo>
                    <a:pt x="518040" y="598170"/>
                  </a:lnTo>
                  <a:lnTo>
                    <a:pt x="513883" y="604520"/>
                  </a:lnTo>
                  <a:lnTo>
                    <a:pt x="503975" y="615950"/>
                  </a:lnTo>
                  <a:lnTo>
                    <a:pt x="498393" y="619760"/>
                  </a:lnTo>
                  <a:lnTo>
                    <a:pt x="485958" y="628650"/>
                  </a:lnTo>
                  <a:lnTo>
                    <a:pt x="434285" y="645160"/>
                  </a:lnTo>
                  <a:lnTo>
                    <a:pt x="395808" y="652780"/>
                  </a:lnTo>
                  <a:lnTo>
                    <a:pt x="356820" y="657860"/>
                  </a:lnTo>
                  <a:lnTo>
                    <a:pt x="317321" y="660400"/>
                  </a:lnTo>
                  <a:close/>
                </a:path>
              </a:pathLst>
            </a:custGeom>
            <a:solidFill>
              <a:srgbClr val="698BA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38072" y="840409"/>
              <a:ext cx="2077720" cy="1670685"/>
            </a:xfrm>
            <a:custGeom>
              <a:avLst/>
              <a:gdLst/>
              <a:ahLst/>
              <a:cxnLst/>
              <a:rect l="l" t="t" r="r" b="b"/>
              <a:pathLst>
                <a:path w="2077720" h="1670685">
                  <a:moveTo>
                    <a:pt x="279" y="1000899"/>
                  </a:moveTo>
                  <a:lnTo>
                    <a:pt x="0" y="1000899"/>
                  </a:lnTo>
                  <a:lnTo>
                    <a:pt x="0" y="1002169"/>
                  </a:lnTo>
                  <a:lnTo>
                    <a:pt x="279" y="1000899"/>
                  </a:lnTo>
                  <a:close/>
                </a:path>
                <a:path w="2077720" h="1670685">
                  <a:moveTo>
                    <a:pt x="16764" y="890409"/>
                  </a:moveTo>
                  <a:lnTo>
                    <a:pt x="16535" y="889139"/>
                  </a:lnTo>
                  <a:lnTo>
                    <a:pt x="15976" y="889139"/>
                  </a:lnTo>
                  <a:lnTo>
                    <a:pt x="15582" y="887869"/>
                  </a:lnTo>
                  <a:lnTo>
                    <a:pt x="15430" y="887869"/>
                  </a:lnTo>
                  <a:lnTo>
                    <a:pt x="15646" y="889139"/>
                  </a:lnTo>
                  <a:lnTo>
                    <a:pt x="16116" y="890409"/>
                  </a:lnTo>
                  <a:lnTo>
                    <a:pt x="16306" y="890409"/>
                  </a:lnTo>
                  <a:lnTo>
                    <a:pt x="16192" y="891679"/>
                  </a:lnTo>
                  <a:lnTo>
                    <a:pt x="16764" y="891679"/>
                  </a:lnTo>
                  <a:lnTo>
                    <a:pt x="16662" y="890409"/>
                  </a:lnTo>
                  <a:close/>
                </a:path>
                <a:path w="2077720" h="1670685">
                  <a:moveTo>
                    <a:pt x="31788" y="888047"/>
                  </a:moveTo>
                  <a:lnTo>
                    <a:pt x="31775" y="887869"/>
                  </a:lnTo>
                  <a:lnTo>
                    <a:pt x="31788" y="888047"/>
                  </a:lnTo>
                  <a:close/>
                </a:path>
                <a:path w="2077720" h="1670685">
                  <a:moveTo>
                    <a:pt x="32232" y="886599"/>
                  </a:moveTo>
                  <a:lnTo>
                    <a:pt x="32004" y="885329"/>
                  </a:lnTo>
                  <a:lnTo>
                    <a:pt x="31369" y="885329"/>
                  </a:lnTo>
                  <a:lnTo>
                    <a:pt x="31305" y="884059"/>
                  </a:lnTo>
                  <a:lnTo>
                    <a:pt x="31115" y="882789"/>
                  </a:lnTo>
                  <a:lnTo>
                    <a:pt x="30899" y="882789"/>
                  </a:lnTo>
                  <a:lnTo>
                    <a:pt x="30416" y="881519"/>
                  </a:lnTo>
                  <a:lnTo>
                    <a:pt x="30467" y="882789"/>
                  </a:lnTo>
                  <a:lnTo>
                    <a:pt x="30619" y="882789"/>
                  </a:lnTo>
                  <a:lnTo>
                    <a:pt x="30734" y="884059"/>
                  </a:lnTo>
                  <a:lnTo>
                    <a:pt x="30937" y="885329"/>
                  </a:lnTo>
                  <a:lnTo>
                    <a:pt x="31343" y="885329"/>
                  </a:lnTo>
                  <a:lnTo>
                    <a:pt x="31508" y="886599"/>
                  </a:lnTo>
                  <a:lnTo>
                    <a:pt x="32232" y="886599"/>
                  </a:lnTo>
                  <a:close/>
                </a:path>
                <a:path w="2077720" h="1670685">
                  <a:moveTo>
                    <a:pt x="42354" y="885329"/>
                  </a:moveTo>
                  <a:lnTo>
                    <a:pt x="42125" y="884059"/>
                  </a:lnTo>
                  <a:lnTo>
                    <a:pt x="41427" y="884059"/>
                  </a:lnTo>
                  <a:lnTo>
                    <a:pt x="41833" y="885329"/>
                  </a:lnTo>
                  <a:lnTo>
                    <a:pt x="42354" y="885329"/>
                  </a:lnTo>
                  <a:close/>
                </a:path>
                <a:path w="2077720" h="1670685">
                  <a:moveTo>
                    <a:pt x="42926" y="885024"/>
                  </a:moveTo>
                  <a:lnTo>
                    <a:pt x="42722" y="884059"/>
                  </a:lnTo>
                  <a:lnTo>
                    <a:pt x="42926" y="885024"/>
                  </a:lnTo>
                  <a:close/>
                </a:path>
                <a:path w="2077720" h="1670685">
                  <a:moveTo>
                    <a:pt x="48831" y="882789"/>
                  </a:moveTo>
                  <a:lnTo>
                    <a:pt x="48577" y="881519"/>
                  </a:lnTo>
                  <a:lnTo>
                    <a:pt x="47828" y="880249"/>
                  </a:lnTo>
                  <a:lnTo>
                    <a:pt x="48133" y="881519"/>
                  </a:lnTo>
                  <a:lnTo>
                    <a:pt x="48831" y="882789"/>
                  </a:lnTo>
                  <a:close/>
                </a:path>
                <a:path w="2077720" h="1670685">
                  <a:moveTo>
                    <a:pt x="66446" y="871435"/>
                  </a:moveTo>
                  <a:close/>
                </a:path>
                <a:path w="2077720" h="1670685">
                  <a:moveTo>
                    <a:pt x="78778" y="895489"/>
                  </a:moveTo>
                  <a:lnTo>
                    <a:pt x="78511" y="895489"/>
                  </a:lnTo>
                  <a:lnTo>
                    <a:pt x="78613" y="895921"/>
                  </a:lnTo>
                  <a:lnTo>
                    <a:pt x="78778" y="895489"/>
                  </a:lnTo>
                  <a:close/>
                </a:path>
                <a:path w="2077720" h="1670685">
                  <a:moveTo>
                    <a:pt x="82842" y="896759"/>
                  </a:moveTo>
                  <a:lnTo>
                    <a:pt x="82613" y="896518"/>
                  </a:lnTo>
                  <a:lnTo>
                    <a:pt x="82677" y="896759"/>
                  </a:lnTo>
                  <a:lnTo>
                    <a:pt x="82842" y="896759"/>
                  </a:lnTo>
                  <a:close/>
                </a:path>
                <a:path w="2077720" h="1670685">
                  <a:moveTo>
                    <a:pt x="83045" y="898029"/>
                  </a:moveTo>
                  <a:lnTo>
                    <a:pt x="82854" y="896759"/>
                  </a:lnTo>
                  <a:lnTo>
                    <a:pt x="82969" y="898029"/>
                  </a:lnTo>
                  <a:close/>
                </a:path>
                <a:path w="2077720" h="1670685">
                  <a:moveTo>
                    <a:pt x="84023" y="899299"/>
                  </a:moveTo>
                  <a:lnTo>
                    <a:pt x="83743" y="898029"/>
                  </a:lnTo>
                  <a:lnTo>
                    <a:pt x="83210" y="898029"/>
                  </a:lnTo>
                  <a:lnTo>
                    <a:pt x="84023" y="899299"/>
                  </a:lnTo>
                  <a:close/>
                </a:path>
                <a:path w="2077720" h="1670685">
                  <a:moveTo>
                    <a:pt x="85636" y="895489"/>
                  </a:moveTo>
                  <a:lnTo>
                    <a:pt x="85369" y="895019"/>
                  </a:lnTo>
                  <a:lnTo>
                    <a:pt x="85471" y="895489"/>
                  </a:lnTo>
                  <a:lnTo>
                    <a:pt x="85636" y="895489"/>
                  </a:lnTo>
                  <a:close/>
                </a:path>
                <a:path w="2077720" h="1670685">
                  <a:moveTo>
                    <a:pt x="87388" y="891679"/>
                  </a:moveTo>
                  <a:close/>
                </a:path>
                <a:path w="2077720" h="1670685">
                  <a:moveTo>
                    <a:pt x="90703" y="894740"/>
                  </a:moveTo>
                  <a:lnTo>
                    <a:pt x="90589" y="894219"/>
                  </a:lnTo>
                  <a:lnTo>
                    <a:pt x="90703" y="894740"/>
                  </a:lnTo>
                  <a:close/>
                </a:path>
                <a:path w="2077720" h="1670685">
                  <a:moveTo>
                    <a:pt x="90932" y="895489"/>
                  </a:moveTo>
                  <a:lnTo>
                    <a:pt x="90703" y="894740"/>
                  </a:lnTo>
                  <a:lnTo>
                    <a:pt x="90881" y="895489"/>
                  </a:lnTo>
                  <a:close/>
                </a:path>
                <a:path w="2077720" h="1670685">
                  <a:moveTo>
                    <a:pt x="91554" y="892949"/>
                  </a:moveTo>
                  <a:lnTo>
                    <a:pt x="91465" y="892797"/>
                  </a:lnTo>
                  <a:lnTo>
                    <a:pt x="91478" y="892949"/>
                  </a:lnTo>
                  <a:close/>
                </a:path>
                <a:path w="2077720" h="1670685">
                  <a:moveTo>
                    <a:pt x="92138" y="891247"/>
                  </a:moveTo>
                  <a:lnTo>
                    <a:pt x="91948" y="890409"/>
                  </a:lnTo>
                  <a:lnTo>
                    <a:pt x="91808" y="890409"/>
                  </a:lnTo>
                  <a:lnTo>
                    <a:pt x="92138" y="891247"/>
                  </a:lnTo>
                  <a:close/>
                </a:path>
                <a:path w="2077720" h="1670685">
                  <a:moveTo>
                    <a:pt x="92303" y="891679"/>
                  </a:moveTo>
                  <a:lnTo>
                    <a:pt x="92138" y="891247"/>
                  </a:lnTo>
                  <a:lnTo>
                    <a:pt x="92240" y="891679"/>
                  </a:lnTo>
                  <a:close/>
                </a:path>
                <a:path w="2077720" h="1670685">
                  <a:moveTo>
                    <a:pt x="92875" y="891679"/>
                  </a:moveTo>
                  <a:lnTo>
                    <a:pt x="92608" y="890409"/>
                  </a:lnTo>
                  <a:lnTo>
                    <a:pt x="92875" y="891679"/>
                  </a:lnTo>
                  <a:close/>
                </a:path>
                <a:path w="2077720" h="1670685">
                  <a:moveTo>
                    <a:pt x="93192" y="890409"/>
                  </a:moveTo>
                  <a:lnTo>
                    <a:pt x="93014" y="890092"/>
                  </a:lnTo>
                  <a:lnTo>
                    <a:pt x="93052" y="890409"/>
                  </a:lnTo>
                  <a:lnTo>
                    <a:pt x="93192" y="890409"/>
                  </a:lnTo>
                  <a:close/>
                </a:path>
                <a:path w="2077720" h="1670685">
                  <a:moveTo>
                    <a:pt x="99707" y="887285"/>
                  </a:moveTo>
                  <a:lnTo>
                    <a:pt x="99542" y="886599"/>
                  </a:lnTo>
                  <a:lnTo>
                    <a:pt x="99707" y="887285"/>
                  </a:lnTo>
                  <a:close/>
                </a:path>
                <a:path w="2077720" h="1670685">
                  <a:moveTo>
                    <a:pt x="99898" y="887869"/>
                  </a:moveTo>
                  <a:lnTo>
                    <a:pt x="99707" y="887285"/>
                  </a:lnTo>
                  <a:lnTo>
                    <a:pt x="99860" y="887869"/>
                  </a:lnTo>
                  <a:close/>
                </a:path>
                <a:path w="2077720" h="1670685">
                  <a:moveTo>
                    <a:pt x="99898" y="866559"/>
                  </a:moveTo>
                  <a:lnTo>
                    <a:pt x="99860" y="866279"/>
                  </a:lnTo>
                  <a:lnTo>
                    <a:pt x="99695" y="866279"/>
                  </a:lnTo>
                  <a:lnTo>
                    <a:pt x="99898" y="866559"/>
                  </a:lnTo>
                  <a:close/>
                </a:path>
                <a:path w="2077720" h="1670685">
                  <a:moveTo>
                    <a:pt x="102425" y="886599"/>
                  </a:moveTo>
                  <a:lnTo>
                    <a:pt x="101904" y="885329"/>
                  </a:lnTo>
                  <a:lnTo>
                    <a:pt x="101028" y="884059"/>
                  </a:lnTo>
                  <a:lnTo>
                    <a:pt x="101117" y="885329"/>
                  </a:lnTo>
                  <a:lnTo>
                    <a:pt x="101307" y="885329"/>
                  </a:lnTo>
                  <a:lnTo>
                    <a:pt x="101409" y="886599"/>
                  </a:lnTo>
                  <a:lnTo>
                    <a:pt x="102425" y="886599"/>
                  </a:lnTo>
                  <a:close/>
                </a:path>
                <a:path w="2077720" h="1670685">
                  <a:moveTo>
                    <a:pt x="103555" y="882789"/>
                  </a:moveTo>
                  <a:lnTo>
                    <a:pt x="103289" y="882408"/>
                  </a:lnTo>
                  <a:lnTo>
                    <a:pt x="103339" y="882789"/>
                  </a:lnTo>
                  <a:lnTo>
                    <a:pt x="103555" y="882789"/>
                  </a:lnTo>
                  <a:close/>
                </a:path>
                <a:path w="2077720" h="1670685">
                  <a:moveTo>
                    <a:pt x="111607" y="876439"/>
                  </a:moveTo>
                  <a:lnTo>
                    <a:pt x="110413" y="873899"/>
                  </a:lnTo>
                  <a:lnTo>
                    <a:pt x="110236" y="872629"/>
                  </a:lnTo>
                  <a:lnTo>
                    <a:pt x="109715" y="871359"/>
                  </a:lnTo>
                  <a:lnTo>
                    <a:pt x="108597" y="871359"/>
                  </a:lnTo>
                  <a:lnTo>
                    <a:pt x="108102" y="870089"/>
                  </a:lnTo>
                  <a:lnTo>
                    <a:pt x="107378" y="868819"/>
                  </a:lnTo>
                  <a:lnTo>
                    <a:pt x="106768" y="867549"/>
                  </a:lnTo>
                  <a:lnTo>
                    <a:pt x="106095" y="866279"/>
                  </a:lnTo>
                  <a:lnTo>
                    <a:pt x="106794" y="867397"/>
                  </a:lnTo>
                  <a:lnTo>
                    <a:pt x="106883" y="867549"/>
                  </a:lnTo>
                  <a:lnTo>
                    <a:pt x="107746" y="868819"/>
                  </a:lnTo>
                  <a:lnTo>
                    <a:pt x="107873" y="868819"/>
                  </a:lnTo>
                  <a:lnTo>
                    <a:pt x="106768" y="866279"/>
                  </a:lnTo>
                  <a:lnTo>
                    <a:pt x="106375" y="866279"/>
                  </a:lnTo>
                  <a:lnTo>
                    <a:pt x="105613" y="865009"/>
                  </a:lnTo>
                  <a:lnTo>
                    <a:pt x="104457" y="863739"/>
                  </a:lnTo>
                  <a:lnTo>
                    <a:pt x="105105" y="865009"/>
                  </a:lnTo>
                  <a:lnTo>
                    <a:pt x="105384" y="865009"/>
                  </a:lnTo>
                  <a:lnTo>
                    <a:pt x="105841" y="866279"/>
                  </a:lnTo>
                  <a:lnTo>
                    <a:pt x="105422" y="866279"/>
                  </a:lnTo>
                  <a:lnTo>
                    <a:pt x="104559" y="865009"/>
                  </a:lnTo>
                  <a:lnTo>
                    <a:pt x="104889" y="866279"/>
                  </a:lnTo>
                  <a:lnTo>
                    <a:pt x="104089" y="866279"/>
                  </a:lnTo>
                  <a:lnTo>
                    <a:pt x="103047" y="865009"/>
                  </a:lnTo>
                  <a:lnTo>
                    <a:pt x="102476" y="863739"/>
                  </a:lnTo>
                  <a:lnTo>
                    <a:pt x="102209" y="863739"/>
                  </a:lnTo>
                  <a:lnTo>
                    <a:pt x="103009" y="865009"/>
                  </a:lnTo>
                  <a:lnTo>
                    <a:pt x="102044" y="863739"/>
                  </a:lnTo>
                  <a:lnTo>
                    <a:pt x="101904" y="863739"/>
                  </a:lnTo>
                  <a:lnTo>
                    <a:pt x="102654" y="865009"/>
                  </a:lnTo>
                  <a:lnTo>
                    <a:pt x="102260" y="865009"/>
                  </a:lnTo>
                  <a:lnTo>
                    <a:pt x="102260" y="868426"/>
                  </a:lnTo>
                  <a:lnTo>
                    <a:pt x="101625" y="867549"/>
                  </a:lnTo>
                  <a:lnTo>
                    <a:pt x="101993" y="867549"/>
                  </a:lnTo>
                  <a:lnTo>
                    <a:pt x="102260" y="868426"/>
                  </a:lnTo>
                  <a:lnTo>
                    <a:pt x="102260" y="865009"/>
                  </a:lnTo>
                  <a:lnTo>
                    <a:pt x="101498" y="865009"/>
                  </a:lnTo>
                  <a:lnTo>
                    <a:pt x="100698" y="863739"/>
                  </a:lnTo>
                  <a:lnTo>
                    <a:pt x="100571" y="863739"/>
                  </a:lnTo>
                  <a:lnTo>
                    <a:pt x="101193" y="865009"/>
                  </a:lnTo>
                  <a:lnTo>
                    <a:pt x="100939" y="865009"/>
                  </a:lnTo>
                  <a:lnTo>
                    <a:pt x="100571" y="863739"/>
                  </a:lnTo>
                  <a:lnTo>
                    <a:pt x="100063" y="863739"/>
                  </a:lnTo>
                  <a:lnTo>
                    <a:pt x="99885" y="862469"/>
                  </a:lnTo>
                  <a:lnTo>
                    <a:pt x="99314" y="862469"/>
                  </a:lnTo>
                  <a:lnTo>
                    <a:pt x="100457" y="865009"/>
                  </a:lnTo>
                  <a:lnTo>
                    <a:pt x="100622" y="866279"/>
                  </a:lnTo>
                  <a:lnTo>
                    <a:pt x="100799" y="866279"/>
                  </a:lnTo>
                  <a:lnTo>
                    <a:pt x="101244" y="867549"/>
                  </a:lnTo>
                  <a:lnTo>
                    <a:pt x="101561" y="867549"/>
                  </a:lnTo>
                  <a:lnTo>
                    <a:pt x="102209" y="868819"/>
                  </a:lnTo>
                  <a:lnTo>
                    <a:pt x="101625" y="868819"/>
                  </a:lnTo>
                  <a:lnTo>
                    <a:pt x="101625" y="873899"/>
                  </a:lnTo>
                  <a:lnTo>
                    <a:pt x="100977" y="873899"/>
                  </a:lnTo>
                  <a:lnTo>
                    <a:pt x="100711" y="872629"/>
                  </a:lnTo>
                  <a:lnTo>
                    <a:pt x="99847" y="872629"/>
                  </a:lnTo>
                  <a:lnTo>
                    <a:pt x="99771" y="871359"/>
                  </a:lnTo>
                  <a:lnTo>
                    <a:pt x="99377" y="871359"/>
                  </a:lnTo>
                  <a:lnTo>
                    <a:pt x="98844" y="870089"/>
                  </a:lnTo>
                  <a:lnTo>
                    <a:pt x="98475" y="870089"/>
                  </a:lnTo>
                  <a:lnTo>
                    <a:pt x="97929" y="867549"/>
                  </a:lnTo>
                  <a:lnTo>
                    <a:pt x="97790" y="867549"/>
                  </a:lnTo>
                  <a:lnTo>
                    <a:pt x="98386" y="866279"/>
                  </a:lnTo>
                  <a:lnTo>
                    <a:pt x="98666" y="867549"/>
                  </a:lnTo>
                  <a:lnTo>
                    <a:pt x="98869" y="867549"/>
                  </a:lnTo>
                  <a:lnTo>
                    <a:pt x="99212" y="868819"/>
                  </a:lnTo>
                  <a:lnTo>
                    <a:pt x="99364" y="868819"/>
                  </a:lnTo>
                  <a:lnTo>
                    <a:pt x="100012" y="871359"/>
                  </a:lnTo>
                  <a:lnTo>
                    <a:pt x="100279" y="871359"/>
                  </a:lnTo>
                  <a:lnTo>
                    <a:pt x="100711" y="872629"/>
                  </a:lnTo>
                  <a:lnTo>
                    <a:pt x="101219" y="872629"/>
                  </a:lnTo>
                  <a:lnTo>
                    <a:pt x="101625" y="873899"/>
                  </a:lnTo>
                  <a:lnTo>
                    <a:pt x="101625" y="868819"/>
                  </a:lnTo>
                  <a:lnTo>
                    <a:pt x="101206" y="868819"/>
                  </a:lnTo>
                  <a:lnTo>
                    <a:pt x="100990" y="867549"/>
                  </a:lnTo>
                  <a:lnTo>
                    <a:pt x="100634" y="867549"/>
                  </a:lnTo>
                  <a:lnTo>
                    <a:pt x="99898" y="866559"/>
                  </a:lnTo>
                  <a:lnTo>
                    <a:pt x="100050" y="867549"/>
                  </a:lnTo>
                  <a:lnTo>
                    <a:pt x="100266" y="867549"/>
                  </a:lnTo>
                  <a:lnTo>
                    <a:pt x="101320" y="870089"/>
                  </a:lnTo>
                  <a:lnTo>
                    <a:pt x="100203" y="868819"/>
                  </a:lnTo>
                  <a:lnTo>
                    <a:pt x="99618" y="868819"/>
                  </a:lnTo>
                  <a:lnTo>
                    <a:pt x="99339" y="867549"/>
                  </a:lnTo>
                  <a:lnTo>
                    <a:pt x="98920" y="866279"/>
                  </a:lnTo>
                  <a:lnTo>
                    <a:pt x="99085" y="866279"/>
                  </a:lnTo>
                  <a:lnTo>
                    <a:pt x="99199" y="865009"/>
                  </a:lnTo>
                  <a:lnTo>
                    <a:pt x="98386" y="865009"/>
                  </a:lnTo>
                  <a:lnTo>
                    <a:pt x="97256" y="863739"/>
                  </a:lnTo>
                  <a:lnTo>
                    <a:pt x="97561" y="863739"/>
                  </a:lnTo>
                  <a:lnTo>
                    <a:pt x="98018" y="862469"/>
                  </a:lnTo>
                  <a:lnTo>
                    <a:pt x="99136" y="862469"/>
                  </a:lnTo>
                  <a:lnTo>
                    <a:pt x="98844" y="861199"/>
                  </a:lnTo>
                  <a:lnTo>
                    <a:pt x="99542" y="861199"/>
                  </a:lnTo>
                  <a:lnTo>
                    <a:pt x="94068" y="859929"/>
                  </a:lnTo>
                  <a:lnTo>
                    <a:pt x="93294" y="861199"/>
                  </a:lnTo>
                  <a:lnTo>
                    <a:pt x="92011" y="859929"/>
                  </a:lnTo>
                  <a:lnTo>
                    <a:pt x="90563" y="861199"/>
                  </a:lnTo>
                  <a:lnTo>
                    <a:pt x="90487" y="862469"/>
                  </a:lnTo>
                  <a:lnTo>
                    <a:pt x="89179" y="862469"/>
                  </a:lnTo>
                  <a:lnTo>
                    <a:pt x="89141" y="865009"/>
                  </a:lnTo>
                  <a:lnTo>
                    <a:pt x="85369" y="865009"/>
                  </a:lnTo>
                  <a:lnTo>
                    <a:pt x="85128" y="866279"/>
                  </a:lnTo>
                  <a:lnTo>
                    <a:pt x="84861" y="866279"/>
                  </a:lnTo>
                  <a:lnTo>
                    <a:pt x="84747" y="865009"/>
                  </a:lnTo>
                  <a:lnTo>
                    <a:pt x="84226" y="865009"/>
                  </a:lnTo>
                  <a:lnTo>
                    <a:pt x="83934" y="863739"/>
                  </a:lnTo>
                  <a:lnTo>
                    <a:pt x="84366" y="866279"/>
                  </a:lnTo>
                  <a:lnTo>
                    <a:pt x="84239" y="866279"/>
                  </a:lnTo>
                  <a:lnTo>
                    <a:pt x="83591" y="865009"/>
                  </a:lnTo>
                  <a:lnTo>
                    <a:pt x="83959" y="866279"/>
                  </a:lnTo>
                  <a:lnTo>
                    <a:pt x="84213" y="867549"/>
                  </a:lnTo>
                  <a:lnTo>
                    <a:pt x="83388" y="866279"/>
                  </a:lnTo>
                  <a:lnTo>
                    <a:pt x="83210" y="865835"/>
                  </a:lnTo>
                  <a:lnTo>
                    <a:pt x="83210" y="867549"/>
                  </a:lnTo>
                  <a:lnTo>
                    <a:pt x="82029" y="867549"/>
                  </a:lnTo>
                  <a:lnTo>
                    <a:pt x="82232" y="866279"/>
                  </a:lnTo>
                  <a:lnTo>
                    <a:pt x="82753" y="866279"/>
                  </a:lnTo>
                  <a:lnTo>
                    <a:pt x="83210" y="867549"/>
                  </a:lnTo>
                  <a:lnTo>
                    <a:pt x="83210" y="865835"/>
                  </a:lnTo>
                  <a:lnTo>
                    <a:pt x="82892" y="865009"/>
                  </a:lnTo>
                  <a:lnTo>
                    <a:pt x="81876" y="865009"/>
                  </a:lnTo>
                  <a:lnTo>
                    <a:pt x="80378" y="866279"/>
                  </a:lnTo>
                  <a:lnTo>
                    <a:pt x="79933" y="865009"/>
                  </a:lnTo>
                  <a:lnTo>
                    <a:pt x="81661" y="863739"/>
                  </a:lnTo>
                  <a:lnTo>
                    <a:pt x="81153" y="862469"/>
                  </a:lnTo>
                  <a:lnTo>
                    <a:pt x="78981" y="863739"/>
                  </a:lnTo>
                  <a:lnTo>
                    <a:pt x="78562" y="863739"/>
                  </a:lnTo>
                  <a:lnTo>
                    <a:pt x="77698" y="865009"/>
                  </a:lnTo>
                  <a:lnTo>
                    <a:pt x="76212" y="868819"/>
                  </a:lnTo>
                  <a:lnTo>
                    <a:pt x="72669" y="868819"/>
                  </a:lnTo>
                  <a:lnTo>
                    <a:pt x="72669" y="901839"/>
                  </a:lnTo>
                  <a:lnTo>
                    <a:pt x="71602" y="901839"/>
                  </a:lnTo>
                  <a:lnTo>
                    <a:pt x="71412" y="900569"/>
                  </a:lnTo>
                  <a:lnTo>
                    <a:pt x="71234" y="900569"/>
                  </a:lnTo>
                  <a:lnTo>
                    <a:pt x="71780" y="899299"/>
                  </a:lnTo>
                  <a:lnTo>
                    <a:pt x="71958" y="900569"/>
                  </a:lnTo>
                  <a:lnTo>
                    <a:pt x="72453" y="900569"/>
                  </a:lnTo>
                  <a:lnTo>
                    <a:pt x="72669" y="901839"/>
                  </a:lnTo>
                  <a:lnTo>
                    <a:pt x="72669" y="868819"/>
                  </a:lnTo>
                  <a:lnTo>
                    <a:pt x="70243" y="868819"/>
                  </a:lnTo>
                  <a:lnTo>
                    <a:pt x="70053" y="871359"/>
                  </a:lnTo>
                  <a:lnTo>
                    <a:pt x="69469" y="871359"/>
                  </a:lnTo>
                  <a:lnTo>
                    <a:pt x="69469" y="903109"/>
                  </a:lnTo>
                  <a:lnTo>
                    <a:pt x="68973" y="903109"/>
                  </a:lnTo>
                  <a:lnTo>
                    <a:pt x="69316" y="901839"/>
                  </a:lnTo>
                  <a:lnTo>
                    <a:pt x="69469" y="903109"/>
                  </a:lnTo>
                  <a:lnTo>
                    <a:pt x="69469" y="871359"/>
                  </a:lnTo>
                  <a:lnTo>
                    <a:pt x="68757" y="871359"/>
                  </a:lnTo>
                  <a:lnTo>
                    <a:pt x="67856" y="872629"/>
                  </a:lnTo>
                  <a:lnTo>
                    <a:pt x="66814" y="872629"/>
                  </a:lnTo>
                  <a:lnTo>
                    <a:pt x="66446" y="871435"/>
                  </a:lnTo>
                  <a:lnTo>
                    <a:pt x="66497" y="872629"/>
                  </a:lnTo>
                  <a:lnTo>
                    <a:pt x="66306" y="872629"/>
                  </a:lnTo>
                  <a:lnTo>
                    <a:pt x="66001" y="871359"/>
                  </a:lnTo>
                  <a:lnTo>
                    <a:pt x="66040" y="872629"/>
                  </a:lnTo>
                  <a:lnTo>
                    <a:pt x="62306" y="872629"/>
                  </a:lnTo>
                  <a:lnTo>
                    <a:pt x="61417" y="873899"/>
                  </a:lnTo>
                  <a:lnTo>
                    <a:pt x="61087" y="873899"/>
                  </a:lnTo>
                  <a:lnTo>
                    <a:pt x="60833" y="875169"/>
                  </a:lnTo>
                  <a:lnTo>
                    <a:pt x="60667" y="876439"/>
                  </a:lnTo>
                  <a:lnTo>
                    <a:pt x="60502" y="875169"/>
                  </a:lnTo>
                  <a:lnTo>
                    <a:pt x="59969" y="875169"/>
                  </a:lnTo>
                  <a:lnTo>
                    <a:pt x="60452" y="876439"/>
                  </a:lnTo>
                  <a:lnTo>
                    <a:pt x="59601" y="875169"/>
                  </a:lnTo>
                  <a:lnTo>
                    <a:pt x="59855" y="876439"/>
                  </a:lnTo>
                  <a:lnTo>
                    <a:pt x="60007" y="876439"/>
                  </a:lnTo>
                  <a:lnTo>
                    <a:pt x="60083" y="877709"/>
                  </a:lnTo>
                  <a:lnTo>
                    <a:pt x="59969" y="878979"/>
                  </a:lnTo>
                  <a:lnTo>
                    <a:pt x="58902" y="876439"/>
                  </a:lnTo>
                  <a:lnTo>
                    <a:pt x="58191" y="876439"/>
                  </a:lnTo>
                  <a:lnTo>
                    <a:pt x="58534" y="877709"/>
                  </a:lnTo>
                  <a:lnTo>
                    <a:pt x="58839" y="878979"/>
                  </a:lnTo>
                  <a:lnTo>
                    <a:pt x="59626" y="880249"/>
                  </a:lnTo>
                  <a:lnTo>
                    <a:pt x="59448" y="880249"/>
                  </a:lnTo>
                  <a:lnTo>
                    <a:pt x="59309" y="881519"/>
                  </a:lnTo>
                  <a:lnTo>
                    <a:pt x="59067" y="880249"/>
                  </a:lnTo>
                  <a:lnTo>
                    <a:pt x="58496" y="880249"/>
                  </a:lnTo>
                  <a:lnTo>
                    <a:pt x="58547" y="878979"/>
                  </a:lnTo>
                  <a:lnTo>
                    <a:pt x="58293" y="878979"/>
                  </a:lnTo>
                  <a:lnTo>
                    <a:pt x="57594" y="877709"/>
                  </a:lnTo>
                  <a:lnTo>
                    <a:pt x="57264" y="877176"/>
                  </a:lnTo>
                  <a:lnTo>
                    <a:pt x="57264" y="881519"/>
                  </a:lnTo>
                  <a:lnTo>
                    <a:pt x="57035" y="880249"/>
                  </a:lnTo>
                  <a:lnTo>
                    <a:pt x="57226" y="880249"/>
                  </a:lnTo>
                  <a:lnTo>
                    <a:pt x="57264" y="881519"/>
                  </a:lnTo>
                  <a:lnTo>
                    <a:pt x="57264" y="877176"/>
                  </a:lnTo>
                  <a:lnTo>
                    <a:pt x="56819" y="876439"/>
                  </a:lnTo>
                  <a:lnTo>
                    <a:pt x="57137" y="878547"/>
                  </a:lnTo>
                  <a:lnTo>
                    <a:pt x="56692" y="877709"/>
                  </a:lnTo>
                  <a:lnTo>
                    <a:pt x="56832" y="878547"/>
                  </a:lnTo>
                  <a:lnTo>
                    <a:pt x="56959" y="880249"/>
                  </a:lnTo>
                  <a:lnTo>
                    <a:pt x="56451" y="880249"/>
                  </a:lnTo>
                  <a:lnTo>
                    <a:pt x="56172" y="878979"/>
                  </a:lnTo>
                  <a:lnTo>
                    <a:pt x="55689" y="878979"/>
                  </a:lnTo>
                  <a:lnTo>
                    <a:pt x="55537" y="877709"/>
                  </a:lnTo>
                  <a:lnTo>
                    <a:pt x="55245" y="876439"/>
                  </a:lnTo>
                  <a:lnTo>
                    <a:pt x="54622" y="876439"/>
                  </a:lnTo>
                  <a:lnTo>
                    <a:pt x="54978" y="877709"/>
                  </a:lnTo>
                  <a:lnTo>
                    <a:pt x="54229" y="876439"/>
                  </a:lnTo>
                  <a:lnTo>
                    <a:pt x="54102" y="876439"/>
                  </a:lnTo>
                  <a:lnTo>
                    <a:pt x="54432" y="877709"/>
                  </a:lnTo>
                  <a:lnTo>
                    <a:pt x="55219" y="878979"/>
                  </a:lnTo>
                  <a:lnTo>
                    <a:pt x="55473" y="880249"/>
                  </a:lnTo>
                  <a:lnTo>
                    <a:pt x="54737" y="878979"/>
                  </a:lnTo>
                  <a:lnTo>
                    <a:pt x="54978" y="880249"/>
                  </a:lnTo>
                  <a:lnTo>
                    <a:pt x="54241" y="880249"/>
                  </a:lnTo>
                  <a:lnTo>
                    <a:pt x="54102" y="881519"/>
                  </a:lnTo>
                  <a:lnTo>
                    <a:pt x="53606" y="881519"/>
                  </a:lnTo>
                  <a:lnTo>
                    <a:pt x="53492" y="880249"/>
                  </a:lnTo>
                  <a:lnTo>
                    <a:pt x="53378" y="880033"/>
                  </a:lnTo>
                  <a:lnTo>
                    <a:pt x="53124" y="878979"/>
                  </a:lnTo>
                  <a:lnTo>
                    <a:pt x="52565" y="878979"/>
                  </a:lnTo>
                  <a:lnTo>
                    <a:pt x="51816" y="877709"/>
                  </a:lnTo>
                  <a:lnTo>
                    <a:pt x="52654" y="881519"/>
                  </a:lnTo>
                  <a:lnTo>
                    <a:pt x="52832" y="882611"/>
                  </a:lnTo>
                  <a:lnTo>
                    <a:pt x="52222" y="881519"/>
                  </a:lnTo>
                  <a:lnTo>
                    <a:pt x="52527" y="882789"/>
                  </a:lnTo>
                  <a:lnTo>
                    <a:pt x="52171" y="882789"/>
                  </a:lnTo>
                  <a:lnTo>
                    <a:pt x="50965" y="880249"/>
                  </a:lnTo>
                  <a:lnTo>
                    <a:pt x="50914" y="881519"/>
                  </a:lnTo>
                  <a:lnTo>
                    <a:pt x="51485" y="884059"/>
                  </a:lnTo>
                  <a:lnTo>
                    <a:pt x="51676" y="884059"/>
                  </a:lnTo>
                  <a:lnTo>
                    <a:pt x="51739" y="885329"/>
                  </a:lnTo>
                  <a:lnTo>
                    <a:pt x="51066" y="884059"/>
                  </a:lnTo>
                  <a:lnTo>
                    <a:pt x="50774" y="884059"/>
                  </a:lnTo>
                  <a:lnTo>
                    <a:pt x="50520" y="882789"/>
                  </a:lnTo>
                  <a:lnTo>
                    <a:pt x="50203" y="882789"/>
                  </a:lnTo>
                  <a:lnTo>
                    <a:pt x="50825" y="885329"/>
                  </a:lnTo>
                  <a:lnTo>
                    <a:pt x="50152" y="884059"/>
                  </a:lnTo>
                  <a:lnTo>
                    <a:pt x="49898" y="884059"/>
                  </a:lnTo>
                  <a:lnTo>
                    <a:pt x="49415" y="882789"/>
                  </a:lnTo>
                  <a:lnTo>
                    <a:pt x="49149" y="882789"/>
                  </a:lnTo>
                  <a:lnTo>
                    <a:pt x="49606" y="884059"/>
                  </a:lnTo>
                  <a:lnTo>
                    <a:pt x="48983" y="884059"/>
                  </a:lnTo>
                  <a:lnTo>
                    <a:pt x="49187" y="885329"/>
                  </a:lnTo>
                  <a:lnTo>
                    <a:pt x="49466" y="886599"/>
                  </a:lnTo>
                  <a:lnTo>
                    <a:pt x="48717" y="886599"/>
                  </a:lnTo>
                  <a:lnTo>
                    <a:pt x="48679" y="885329"/>
                  </a:lnTo>
                  <a:lnTo>
                    <a:pt x="48107" y="884059"/>
                  </a:lnTo>
                  <a:lnTo>
                    <a:pt x="47840" y="884059"/>
                  </a:lnTo>
                  <a:lnTo>
                    <a:pt x="46888" y="882789"/>
                  </a:lnTo>
                  <a:lnTo>
                    <a:pt x="46532" y="881519"/>
                  </a:lnTo>
                  <a:lnTo>
                    <a:pt x="46291" y="881519"/>
                  </a:lnTo>
                  <a:lnTo>
                    <a:pt x="46659" y="882789"/>
                  </a:lnTo>
                  <a:lnTo>
                    <a:pt x="45897" y="881519"/>
                  </a:lnTo>
                  <a:lnTo>
                    <a:pt x="46024" y="882789"/>
                  </a:lnTo>
                  <a:lnTo>
                    <a:pt x="46418" y="884059"/>
                  </a:lnTo>
                  <a:lnTo>
                    <a:pt x="45770" y="882789"/>
                  </a:lnTo>
                  <a:lnTo>
                    <a:pt x="45516" y="882789"/>
                  </a:lnTo>
                  <a:lnTo>
                    <a:pt x="44450" y="881519"/>
                  </a:lnTo>
                  <a:lnTo>
                    <a:pt x="44183" y="880249"/>
                  </a:lnTo>
                  <a:lnTo>
                    <a:pt x="44411" y="882611"/>
                  </a:lnTo>
                  <a:lnTo>
                    <a:pt x="44462" y="882916"/>
                  </a:lnTo>
                  <a:lnTo>
                    <a:pt x="44742" y="884059"/>
                  </a:lnTo>
                  <a:lnTo>
                    <a:pt x="44907" y="885329"/>
                  </a:lnTo>
                  <a:lnTo>
                    <a:pt x="44234" y="884059"/>
                  </a:lnTo>
                  <a:lnTo>
                    <a:pt x="44526" y="885329"/>
                  </a:lnTo>
                  <a:lnTo>
                    <a:pt x="44665" y="886599"/>
                  </a:lnTo>
                  <a:lnTo>
                    <a:pt x="44005" y="885329"/>
                  </a:lnTo>
                  <a:lnTo>
                    <a:pt x="43865" y="885329"/>
                  </a:lnTo>
                  <a:lnTo>
                    <a:pt x="44246" y="886599"/>
                  </a:lnTo>
                  <a:lnTo>
                    <a:pt x="43662" y="886599"/>
                  </a:lnTo>
                  <a:lnTo>
                    <a:pt x="43230" y="885329"/>
                  </a:lnTo>
                  <a:lnTo>
                    <a:pt x="43014" y="885329"/>
                  </a:lnTo>
                  <a:lnTo>
                    <a:pt x="42926" y="885024"/>
                  </a:lnTo>
                  <a:lnTo>
                    <a:pt x="42989" y="885329"/>
                  </a:lnTo>
                  <a:lnTo>
                    <a:pt x="42430" y="885329"/>
                  </a:lnTo>
                  <a:lnTo>
                    <a:pt x="42468" y="886599"/>
                  </a:lnTo>
                  <a:lnTo>
                    <a:pt x="42646" y="886599"/>
                  </a:lnTo>
                  <a:lnTo>
                    <a:pt x="42697" y="887869"/>
                  </a:lnTo>
                  <a:lnTo>
                    <a:pt x="42926" y="889139"/>
                  </a:lnTo>
                  <a:lnTo>
                    <a:pt x="42252" y="887869"/>
                  </a:lnTo>
                  <a:lnTo>
                    <a:pt x="42519" y="889139"/>
                  </a:lnTo>
                  <a:lnTo>
                    <a:pt x="42341" y="889139"/>
                  </a:lnTo>
                  <a:lnTo>
                    <a:pt x="41859" y="887869"/>
                  </a:lnTo>
                  <a:lnTo>
                    <a:pt x="41554" y="887869"/>
                  </a:lnTo>
                  <a:lnTo>
                    <a:pt x="40995" y="886599"/>
                  </a:lnTo>
                  <a:lnTo>
                    <a:pt x="39370" y="884059"/>
                  </a:lnTo>
                  <a:lnTo>
                    <a:pt x="38989" y="882789"/>
                  </a:lnTo>
                  <a:lnTo>
                    <a:pt x="38849" y="882789"/>
                  </a:lnTo>
                  <a:lnTo>
                    <a:pt x="39077" y="884059"/>
                  </a:lnTo>
                  <a:lnTo>
                    <a:pt x="39344" y="885329"/>
                  </a:lnTo>
                  <a:lnTo>
                    <a:pt x="38696" y="885329"/>
                  </a:lnTo>
                  <a:lnTo>
                    <a:pt x="38582" y="884059"/>
                  </a:lnTo>
                  <a:lnTo>
                    <a:pt x="38366" y="882789"/>
                  </a:lnTo>
                  <a:lnTo>
                    <a:pt x="37820" y="882789"/>
                  </a:lnTo>
                  <a:lnTo>
                    <a:pt x="37655" y="881519"/>
                  </a:lnTo>
                  <a:lnTo>
                    <a:pt x="37020" y="880249"/>
                  </a:lnTo>
                  <a:lnTo>
                    <a:pt x="36868" y="881519"/>
                  </a:lnTo>
                  <a:lnTo>
                    <a:pt x="37211" y="882789"/>
                  </a:lnTo>
                  <a:lnTo>
                    <a:pt x="37795" y="882789"/>
                  </a:lnTo>
                  <a:lnTo>
                    <a:pt x="37960" y="884059"/>
                  </a:lnTo>
                  <a:lnTo>
                    <a:pt x="38087" y="885329"/>
                  </a:lnTo>
                  <a:lnTo>
                    <a:pt x="38392" y="886599"/>
                  </a:lnTo>
                  <a:lnTo>
                    <a:pt x="38925" y="886599"/>
                  </a:lnTo>
                  <a:lnTo>
                    <a:pt x="39128" y="888047"/>
                  </a:lnTo>
                  <a:lnTo>
                    <a:pt x="39166" y="889139"/>
                  </a:lnTo>
                  <a:lnTo>
                    <a:pt x="39357" y="889139"/>
                  </a:lnTo>
                  <a:lnTo>
                    <a:pt x="39395" y="890409"/>
                  </a:lnTo>
                  <a:lnTo>
                    <a:pt x="39662" y="891679"/>
                  </a:lnTo>
                  <a:lnTo>
                    <a:pt x="39027" y="890409"/>
                  </a:lnTo>
                  <a:lnTo>
                    <a:pt x="38862" y="890409"/>
                  </a:lnTo>
                  <a:lnTo>
                    <a:pt x="38785" y="889139"/>
                  </a:lnTo>
                  <a:lnTo>
                    <a:pt x="38531" y="887869"/>
                  </a:lnTo>
                  <a:lnTo>
                    <a:pt x="37909" y="886599"/>
                  </a:lnTo>
                  <a:lnTo>
                    <a:pt x="37680" y="886599"/>
                  </a:lnTo>
                  <a:lnTo>
                    <a:pt x="37731" y="885329"/>
                  </a:lnTo>
                  <a:lnTo>
                    <a:pt x="37477" y="885329"/>
                  </a:lnTo>
                  <a:lnTo>
                    <a:pt x="37033" y="884059"/>
                  </a:lnTo>
                  <a:lnTo>
                    <a:pt x="36893" y="884059"/>
                  </a:lnTo>
                  <a:lnTo>
                    <a:pt x="37325" y="886599"/>
                  </a:lnTo>
                  <a:lnTo>
                    <a:pt x="37414" y="887285"/>
                  </a:lnTo>
                  <a:lnTo>
                    <a:pt x="37541" y="887869"/>
                  </a:lnTo>
                  <a:lnTo>
                    <a:pt x="37477" y="887742"/>
                  </a:lnTo>
                  <a:lnTo>
                    <a:pt x="36893" y="886599"/>
                  </a:lnTo>
                  <a:lnTo>
                    <a:pt x="36766" y="886599"/>
                  </a:lnTo>
                  <a:lnTo>
                    <a:pt x="37109" y="887869"/>
                  </a:lnTo>
                  <a:lnTo>
                    <a:pt x="36969" y="887869"/>
                  </a:lnTo>
                  <a:lnTo>
                    <a:pt x="36258" y="886599"/>
                  </a:lnTo>
                  <a:lnTo>
                    <a:pt x="36195" y="885329"/>
                  </a:lnTo>
                  <a:lnTo>
                    <a:pt x="35420" y="884059"/>
                  </a:lnTo>
                  <a:lnTo>
                    <a:pt x="35471" y="885329"/>
                  </a:lnTo>
                  <a:lnTo>
                    <a:pt x="35636" y="885329"/>
                  </a:lnTo>
                  <a:lnTo>
                    <a:pt x="36258" y="890409"/>
                  </a:lnTo>
                  <a:lnTo>
                    <a:pt x="36029" y="889139"/>
                  </a:lnTo>
                  <a:lnTo>
                    <a:pt x="35407" y="889139"/>
                  </a:lnTo>
                  <a:lnTo>
                    <a:pt x="34988" y="887869"/>
                  </a:lnTo>
                  <a:lnTo>
                    <a:pt x="34759" y="887869"/>
                  </a:lnTo>
                  <a:lnTo>
                    <a:pt x="34747" y="886599"/>
                  </a:lnTo>
                  <a:lnTo>
                    <a:pt x="34429" y="885329"/>
                  </a:lnTo>
                  <a:lnTo>
                    <a:pt x="33947" y="885329"/>
                  </a:lnTo>
                  <a:lnTo>
                    <a:pt x="33502" y="884059"/>
                  </a:lnTo>
                  <a:lnTo>
                    <a:pt x="33210" y="884059"/>
                  </a:lnTo>
                  <a:lnTo>
                    <a:pt x="33705" y="886599"/>
                  </a:lnTo>
                  <a:lnTo>
                    <a:pt x="33883" y="887869"/>
                  </a:lnTo>
                  <a:lnTo>
                    <a:pt x="33223" y="886599"/>
                  </a:lnTo>
                  <a:lnTo>
                    <a:pt x="33096" y="886599"/>
                  </a:lnTo>
                  <a:lnTo>
                    <a:pt x="33439" y="887869"/>
                  </a:lnTo>
                  <a:lnTo>
                    <a:pt x="33286" y="887869"/>
                  </a:lnTo>
                  <a:lnTo>
                    <a:pt x="32753" y="886599"/>
                  </a:lnTo>
                  <a:lnTo>
                    <a:pt x="32575" y="886599"/>
                  </a:lnTo>
                  <a:lnTo>
                    <a:pt x="32943" y="887869"/>
                  </a:lnTo>
                  <a:lnTo>
                    <a:pt x="32791" y="887869"/>
                  </a:lnTo>
                  <a:lnTo>
                    <a:pt x="32258" y="886599"/>
                  </a:lnTo>
                  <a:lnTo>
                    <a:pt x="32169" y="887285"/>
                  </a:lnTo>
                  <a:lnTo>
                    <a:pt x="32131" y="888047"/>
                  </a:lnTo>
                  <a:lnTo>
                    <a:pt x="32448" y="889139"/>
                  </a:lnTo>
                  <a:lnTo>
                    <a:pt x="32283" y="889139"/>
                  </a:lnTo>
                  <a:lnTo>
                    <a:pt x="31788" y="888047"/>
                  </a:lnTo>
                  <a:lnTo>
                    <a:pt x="31864" y="889139"/>
                  </a:lnTo>
                  <a:lnTo>
                    <a:pt x="32042" y="890092"/>
                  </a:lnTo>
                  <a:lnTo>
                    <a:pt x="32283" y="891679"/>
                  </a:lnTo>
                  <a:lnTo>
                    <a:pt x="31635" y="890409"/>
                  </a:lnTo>
                  <a:lnTo>
                    <a:pt x="31508" y="890409"/>
                  </a:lnTo>
                  <a:lnTo>
                    <a:pt x="31826" y="891679"/>
                  </a:lnTo>
                  <a:lnTo>
                    <a:pt x="31686" y="891679"/>
                  </a:lnTo>
                  <a:lnTo>
                    <a:pt x="31191" y="890409"/>
                  </a:lnTo>
                  <a:lnTo>
                    <a:pt x="31064" y="890409"/>
                  </a:lnTo>
                  <a:lnTo>
                    <a:pt x="30822" y="889139"/>
                  </a:lnTo>
                  <a:lnTo>
                    <a:pt x="30784" y="887869"/>
                  </a:lnTo>
                  <a:lnTo>
                    <a:pt x="30607" y="887869"/>
                  </a:lnTo>
                  <a:lnTo>
                    <a:pt x="30594" y="886599"/>
                  </a:lnTo>
                  <a:lnTo>
                    <a:pt x="30441" y="886599"/>
                  </a:lnTo>
                  <a:lnTo>
                    <a:pt x="29832" y="885329"/>
                  </a:lnTo>
                  <a:lnTo>
                    <a:pt x="30035" y="886599"/>
                  </a:lnTo>
                  <a:lnTo>
                    <a:pt x="29857" y="886599"/>
                  </a:lnTo>
                  <a:lnTo>
                    <a:pt x="29425" y="885329"/>
                  </a:lnTo>
                  <a:lnTo>
                    <a:pt x="29171" y="885329"/>
                  </a:lnTo>
                  <a:lnTo>
                    <a:pt x="29476" y="886599"/>
                  </a:lnTo>
                  <a:lnTo>
                    <a:pt x="29641" y="887869"/>
                  </a:lnTo>
                  <a:lnTo>
                    <a:pt x="29108" y="886599"/>
                  </a:lnTo>
                  <a:lnTo>
                    <a:pt x="28879" y="886599"/>
                  </a:lnTo>
                  <a:lnTo>
                    <a:pt x="29260" y="887869"/>
                  </a:lnTo>
                  <a:lnTo>
                    <a:pt x="29108" y="887869"/>
                  </a:lnTo>
                  <a:lnTo>
                    <a:pt x="28613" y="886599"/>
                  </a:lnTo>
                  <a:lnTo>
                    <a:pt x="28371" y="886599"/>
                  </a:lnTo>
                  <a:lnTo>
                    <a:pt x="28752" y="889139"/>
                  </a:lnTo>
                  <a:lnTo>
                    <a:pt x="28613" y="889139"/>
                  </a:lnTo>
                  <a:lnTo>
                    <a:pt x="28117" y="887869"/>
                  </a:lnTo>
                  <a:lnTo>
                    <a:pt x="27876" y="887869"/>
                  </a:lnTo>
                  <a:lnTo>
                    <a:pt x="27393" y="886599"/>
                  </a:lnTo>
                  <a:lnTo>
                    <a:pt x="27228" y="886599"/>
                  </a:lnTo>
                  <a:lnTo>
                    <a:pt x="27495" y="887869"/>
                  </a:lnTo>
                  <a:lnTo>
                    <a:pt x="28194" y="889139"/>
                  </a:lnTo>
                  <a:lnTo>
                    <a:pt x="28359" y="890092"/>
                  </a:lnTo>
                  <a:lnTo>
                    <a:pt x="28600" y="891679"/>
                  </a:lnTo>
                  <a:lnTo>
                    <a:pt x="28079" y="890409"/>
                  </a:lnTo>
                  <a:lnTo>
                    <a:pt x="27876" y="890409"/>
                  </a:lnTo>
                  <a:lnTo>
                    <a:pt x="27393" y="889139"/>
                  </a:lnTo>
                  <a:lnTo>
                    <a:pt x="27089" y="889139"/>
                  </a:lnTo>
                  <a:lnTo>
                    <a:pt x="27089" y="887869"/>
                  </a:lnTo>
                  <a:lnTo>
                    <a:pt x="26314" y="886599"/>
                  </a:lnTo>
                  <a:lnTo>
                    <a:pt x="26504" y="887869"/>
                  </a:lnTo>
                  <a:lnTo>
                    <a:pt x="26987" y="891247"/>
                  </a:lnTo>
                  <a:lnTo>
                    <a:pt x="27190" y="892949"/>
                  </a:lnTo>
                  <a:lnTo>
                    <a:pt x="27228" y="894219"/>
                  </a:lnTo>
                  <a:lnTo>
                    <a:pt x="26581" y="891679"/>
                  </a:lnTo>
                  <a:lnTo>
                    <a:pt x="26492" y="892949"/>
                  </a:lnTo>
                  <a:lnTo>
                    <a:pt x="26771" y="894219"/>
                  </a:lnTo>
                  <a:lnTo>
                    <a:pt x="26987" y="895489"/>
                  </a:lnTo>
                  <a:lnTo>
                    <a:pt x="26809" y="895489"/>
                  </a:lnTo>
                  <a:lnTo>
                    <a:pt x="26289" y="894219"/>
                  </a:lnTo>
                  <a:lnTo>
                    <a:pt x="26149" y="894219"/>
                  </a:lnTo>
                  <a:lnTo>
                    <a:pt x="25539" y="892949"/>
                  </a:lnTo>
                  <a:lnTo>
                    <a:pt x="25400" y="892949"/>
                  </a:lnTo>
                  <a:lnTo>
                    <a:pt x="25476" y="891679"/>
                  </a:lnTo>
                  <a:lnTo>
                    <a:pt x="25285" y="891679"/>
                  </a:lnTo>
                  <a:lnTo>
                    <a:pt x="24676" y="890409"/>
                  </a:lnTo>
                  <a:lnTo>
                    <a:pt x="24853" y="891679"/>
                  </a:lnTo>
                  <a:lnTo>
                    <a:pt x="24384" y="890409"/>
                  </a:lnTo>
                  <a:lnTo>
                    <a:pt x="24041" y="890409"/>
                  </a:lnTo>
                  <a:lnTo>
                    <a:pt x="23609" y="889139"/>
                  </a:lnTo>
                  <a:lnTo>
                    <a:pt x="23418" y="889139"/>
                  </a:lnTo>
                  <a:lnTo>
                    <a:pt x="23698" y="890409"/>
                  </a:lnTo>
                  <a:lnTo>
                    <a:pt x="23952" y="891679"/>
                  </a:lnTo>
                  <a:lnTo>
                    <a:pt x="23266" y="890409"/>
                  </a:lnTo>
                  <a:lnTo>
                    <a:pt x="23406" y="891679"/>
                  </a:lnTo>
                  <a:lnTo>
                    <a:pt x="23672" y="892949"/>
                  </a:lnTo>
                  <a:lnTo>
                    <a:pt x="23101" y="891679"/>
                  </a:lnTo>
                  <a:lnTo>
                    <a:pt x="22872" y="891679"/>
                  </a:lnTo>
                  <a:lnTo>
                    <a:pt x="21717" y="889139"/>
                  </a:lnTo>
                  <a:lnTo>
                    <a:pt x="21755" y="890409"/>
                  </a:lnTo>
                  <a:lnTo>
                    <a:pt x="21932" y="891679"/>
                  </a:lnTo>
                  <a:lnTo>
                    <a:pt x="22059" y="892949"/>
                  </a:lnTo>
                  <a:lnTo>
                    <a:pt x="21907" y="891679"/>
                  </a:lnTo>
                  <a:lnTo>
                    <a:pt x="21590" y="891679"/>
                  </a:lnTo>
                  <a:lnTo>
                    <a:pt x="21043" y="890409"/>
                  </a:lnTo>
                  <a:lnTo>
                    <a:pt x="20751" y="890409"/>
                  </a:lnTo>
                  <a:lnTo>
                    <a:pt x="21005" y="891679"/>
                  </a:lnTo>
                  <a:lnTo>
                    <a:pt x="20408" y="890409"/>
                  </a:lnTo>
                  <a:lnTo>
                    <a:pt x="20574" y="891679"/>
                  </a:lnTo>
                  <a:lnTo>
                    <a:pt x="19989" y="890409"/>
                  </a:lnTo>
                  <a:lnTo>
                    <a:pt x="19850" y="890409"/>
                  </a:lnTo>
                  <a:lnTo>
                    <a:pt x="20256" y="892949"/>
                  </a:lnTo>
                  <a:lnTo>
                    <a:pt x="19697" y="891679"/>
                  </a:lnTo>
                  <a:lnTo>
                    <a:pt x="19519" y="891679"/>
                  </a:lnTo>
                  <a:lnTo>
                    <a:pt x="19812" y="892949"/>
                  </a:lnTo>
                  <a:lnTo>
                    <a:pt x="19672" y="892949"/>
                  </a:lnTo>
                  <a:lnTo>
                    <a:pt x="19240" y="891679"/>
                  </a:lnTo>
                  <a:lnTo>
                    <a:pt x="19037" y="891679"/>
                  </a:lnTo>
                  <a:lnTo>
                    <a:pt x="19329" y="892949"/>
                  </a:lnTo>
                  <a:lnTo>
                    <a:pt x="18110" y="890409"/>
                  </a:lnTo>
                  <a:lnTo>
                    <a:pt x="18224" y="892949"/>
                  </a:lnTo>
                  <a:lnTo>
                    <a:pt x="18351" y="894219"/>
                  </a:lnTo>
                  <a:lnTo>
                    <a:pt x="17818" y="892949"/>
                  </a:lnTo>
                  <a:lnTo>
                    <a:pt x="17957" y="894219"/>
                  </a:lnTo>
                  <a:lnTo>
                    <a:pt x="17830" y="894219"/>
                  </a:lnTo>
                  <a:lnTo>
                    <a:pt x="17411" y="892949"/>
                  </a:lnTo>
                  <a:lnTo>
                    <a:pt x="17297" y="892797"/>
                  </a:lnTo>
                  <a:lnTo>
                    <a:pt x="17106" y="891679"/>
                  </a:lnTo>
                  <a:lnTo>
                    <a:pt x="16764" y="891679"/>
                  </a:lnTo>
                  <a:lnTo>
                    <a:pt x="16967" y="894219"/>
                  </a:lnTo>
                  <a:lnTo>
                    <a:pt x="16611" y="893533"/>
                  </a:lnTo>
                  <a:lnTo>
                    <a:pt x="16611" y="924699"/>
                  </a:lnTo>
                  <a:lnTo>
                    <a:pt x="16535" y="925969"/>
                  </a:lnTo>
                  <a:lnTo>
                    <a:pt x="16268" y="925969"/>
                  </a:lnTo>
                  <a:lnTo>
                    <a:pt x="16268" y="924699"/>
                  </a:lnTo>
                  <a:lnTo>
                    <a:pt x="16611" y="924699"/>
                  </a:lnTo>
                  <a:lnTo>
                    <a:pt x="16611" y="893533"/>
                  </a:lnTo>
                  <a:lnTo>
                    <a:pt x="16319" y="892949"/>
                  </a:lnTo>
                  <a:lnTo>
                    <a:pt x="15875" y="891679"/>
                  </a:lnTo>
                  <a:lnTo>
                    <a:pt x="15963" y="892797"/>
                  </a:lnTo>
                  <a:lnTo>
                    <a:pt x="15938" y="892949"/>
                  </a:lnTo>
                  <a:lnTo>
                    <a:pt x="16497" y="894219"/>
                  </a:lnTo>
                  <a:lnTo>
                    <a:pt x="16586" y="895489"/>
                  </a:lnTo>
                  <a:lnTo>
                    <a:pt x="16065" y="894219"/>
                  </a:lnTo>
                  <a:lnTo>
                    <a:pt x="16167" y="895489"/>
                  </a:lnTo>
                  <a:lnTo>
                    <a:pt x="16281" y="896759"/>
                  </a:lnTo>
                  <a:lnTo>
                    <a:pt x="15798" y="896759"/>
                  </a:lnTo>
                  <a:lnTo>
                    <a:pt x="15633" y="895489"/>
                  </a:lnTo>
                  <a:lnTo>
                    <a:pt x="15544" y="894219"/>
                  </a:lnTo>
                  <a:lnTo>
                    <a:pt x="15036" y="892949"/>
                  </a:lnTo>
                  <a:lnTo>
                    <a:pt x="14909" y="892949"/>
                  </a:lnTo>
                  <a:lnTo>
                    <a:pt x="14795" y="890409"/>
                  </a:lnTo>
                  <a:lnTo>
                    <a:pt x="13703" y="887869"/>
                  </a:lnTo>
                  <a:lnTo>
                    <a:pt x="14020" y="894219"/>
                  </a:lnTo>
                  <a:lnTo>
                    <a:pt x="14097" y="895489"/>
                  </a:lnTo>
                  <a:lnTo>
                    <a:pt x="13614" y="894219"/>
                  </a:lnTo>
                  <a:lnTo>
                    <a:pt x="13385" y="892949"/>
                  </a:lnTo>
                  <a:lnTo>
                    <a:pt x="13093" y="892949"/>
                  </a:lnTo>
                  <a:lnTo>
                    <a:pt x="12827" y="891679"/>
                  </a:lnTo>
                  <a:lnTo>
                    <a:pt x="13068" y="894219"/>
                  </a:lnTo>
                  <a:lnTo>
                    <a:pt x="12573" y="892949"/>
                  </a:lnTo>
                  <a:lnTo>
                    <a:pt x="12395" y="892949"/>
                  </a:lnTo>
                  <a:lnTo>
                    <a:pt x="12547" y="894194"/>
                  </a:lnTo>
                  <a:lnTo>
                    <a:pt x="12649" y="895489"/>
                  </a:lnTo>
                  <a:lnTo>
                    <a:pt x="12395" y="895489"/>
                  </a:lnTo>
                  <a:lnTo>
                    <a:pt x="11582" y="892949"/>
                  </a:lnTo>
                  <a:lnTo>
                    <a:pt x="11645" y="894219"/>
                  </a:lnTo>
                  <a:lnTo>
                    <a:pt x="11518" y="894219"/>
                  </a:lnTo>
                  <a:lnTo>
                    <a:pt x="11125" y="892949"/>
                  </a:lnTo>
                  <a:lnTo>
                    <a:pt x="10998" y="892949"/>
                  </a:lnTo>
                  <a:lnTo>
                    <a:pt x="11163" y="894219"/>
                  </a:lnTo>
                  <a:lnTo>
                    <a:pt x="11226" y="895489"/>
                  </a:lnTo>
                  <a:lnTo>
                    <a:pt x="11074" y="895489"/>
                  </a:lnTo>
                  <a:lnTo>
                    <a:pt x="10706" y="894219"/>
                  </a:lnTo>
                  <a:lnTo>
                    <a:pt x="10553" y="894219"/>
                  </a:lnTo>
                  <a:lnTo>
                    <a:pt x="10744" y="895489"/>
                  </a:lnTo>
                  <a:lnTo>
                    <a:pt x="10591" y="895489"/>
                  </a:lnTo>
                  <a:lnTo>
                    <a:pt x="10248" y="894219"/>
                  </a:lnTo>
                  <a:lnTo>
                    <a:pt x="10058" y="892797"/>
                  </a:lnTo>
                  <a:lnTo>
                    <a:pt x="9601" y="891679"/>
                  </a:lnTo>
                  <a:lnTo>
                    <a:pt x="9639" y="892949"/>
                  </a:lnTo>
                  <a:lnTo>
                    <a:pt x="9639" y="896759"/>
                  </a:lnTo>
                  <a:lnTo>
                    <a:pt x="9347" y="895718"/>
                  </a:lnTo>
                  <a:lnTo>
                    <a:pt x="9220" y="895019"/>
                  </a:lnTo>
                  <a:lnTo>
                    <a:pt x="9118" y="894194"/>
                  </a:lnTo>
                  <a:lnTo>
                    <a:pt x="8623" y="892949"/>
                  </a:lnTo>
                  <a:lnTo>
                    <a:pt x="8585" y="895489"/>
                  </a:lnTo>
                  <a:lnTo>
                    <a:pt x="8661" y="896759"/>
                  </a:lnTo>
                  <a:lnTo>
                    <a:pt x="9080" y="896759"/>
                  </a:lnTo>
                  <a:lnTo>
                    <a:pt x="9220" y="898029"/>
                  </a:lnTo>
                  <a:lnTo>
                    <a:pt x="9067" y="898029"/>
                  </a:lnTo>
                  <a:lnTo>
                    <a:pt x="9131" y="899299"/>
                  </a:lnTo>
                  <a:lnTo>
                    <a:pt x="8547" y="898029"/>
                  </a:lnTo>
                  <a:lnTo>
                    <a:pt x="8166" y="896759"/>
                  </a:lnTo>
                  <a:lnTo>
                    <a:pt x="8216" y="898029"/>
                  </a:lnTo>
                  <a:lnTo>
                    <a:pt x="7848" y="896759"/>
                  </a:lnTo>
                  <a:lnTo>
                    <a:pt x="7696" y="896759"/>
                  </a:lnTo>
                  <a:lnTo>
                    <a:pt x="7785" y="895489"/>
                  </a:lnTo>
                  <a:lnTo>
                    <a:pt x="7645" y="894219"/>
                  </a:lnTo>
                  <a:lnTo>
                    <a:pt x="6769" y="901839"/>
                  </a:lnTo>
                  <a:lnTo>
                    <a:pt x="6096" y="908189"/>
                  </a:lnTo>
                  <a:lnTo>
                    <a:pt x="5194" y="915809"/>
                  </a:lnTo>
                  <a:lnTo>
                    <a:pt x="4470" y="923429"/>
                  </a:lnTo>
                  <a:lnTo>
                    <a:pt x="4749" y="923429"/>
                  </a:lnTo>
                  <a:lnTo>
                    <a:pt x="4533" y="924699"/>
                  </a:lnTo>
                  <a:lnTo>
                    <a:pt x="4724" y="925969"/>
                  </a:lnTo>
                  <a:lnTo>
                    <a:pt x="5105" y="925969"/>
                  </a:lnTo>
                  <a:lnTo>
                    <a:pt x="5143" y="924699"/>
                  </a:lnTo>
                  <a:lnTo>
                    <a:pt x="5575" y="925969"/>
                  </a:lnTo>
                  <a:lnTo>
                    <a:pt x="5740" y="925969"/>
                  </a:lnTo>
                  <a:lnTo>
                    <a:pt x="5651" y="924699"/>
                  </a:lnTo>
                  <a:lnTo>
                    <a:pt x="6108" y="925969"/>
                  </a:lnTo>
                  <a:lnTo>
                    <a:pt x="6388" y="927239"/>
                  </a:lnTo>
                  <a:lnTo>
                    <a:pt x="6807" y="927239"/>
                  </a:lnTo>
                  <a:lnTo>
                    <a:pt x="6781" y="925969"/>
                  </a:lnTo>
                  <a:lnTo>
                    <a:pt x="7277" y="927239"/>
                  </a:lnTo>
                  <a:lnTo>
                    <a:pt x="7429" y="925969"/>
                  </a:lnTo>
                  <a:lnTo>
                    <a:pt x="7531" y="923429"/>
                  </a:lnTo>
                  <a:lnTo>
                    <a:pt x="7950" y="923429"/>
                  </a:lnTo>
                  <a:lnTo>
                    <a:pt x="8089" y="924699"/>
                  </a:lnTo>
                  <a:lnTo>
                    <a:pt x="8661" y="925969"/>
                  </a:lnTo>
                  <a:lnTo>
                    <a:pt x="9080" y="927239"/>
                  </a:lnTo>
                  <a:lnTo>
                    <a:pt x="9118" y="925969"/>
                  </a:lnTo>
                  <a:lnTo>
                    <a:pt x="9258" y="925969"/>
                  </a:lnTo>
                  <a:lnTo>
                    <a:pt x="9626" y="927239"/>
                  </a:lnTo>
                  <a:lnTo>
                    <a:pt x="9791" y="927239"/>
                  </a:lnTo>
                  <a:lnTo>
                    <a:pt x="9702" y="925969"/>
                  </a:lnTo>
                  <a:lnTo>
                    <a:pt x="9829" y="924699"/>
                  </a:lnTo>
                  <a:lnTo>
                    <a:pt x="9842" y="923429"/>
                  </a:lnTo>
                  <a:lnTo>
                    <a:pt x="9906" y="922159"/>
                  </a:lnTo>
                  <a:lnTo>
                    <a:pt x="10363" y="923429"/>
                  </a:lnTo>
                  <a:lnTo>
                    <a:pt x="10490" y="923429"/>
                  </a:lnTo>
                  <a:lnTo>
                    <a:pt x="10426" y="922159"/>
                  </a:lnTo>
                  <a:lnTo>
                    <a:pt x="11506" y="924623"/>
                  </a:lnTo>
                  <a:lnTo>
                    <a:pt x="11493" y="927239"/>
                  </a:lnTo>
                  <a:lnTo>
                    <a:pt x="11531" y="928509"/>
                  </a:lnTo>
                  <a:lnTo>
                    <a:pt x="11849" y="929779"/>
                  </a:lnTo>
                  <a:lnTo>
                    <a:pt x="12052" y="929779"/>
                  </a:lnTo>
                  <a:lnTo>
                    <a:pt x="11950" y="927239"/>
                  </a:lnTo>
                  <a:lnTo>
                    <a:pt x="12230" y="928509"/>
                  </a:lnTo>
                  <a:lnTo>
                    <a:pt x="12420" y="928509"/>
                  </a:lnTo>
                  <a:lnTo>
                    <a:pt x="13119" y="931049"/>
                  </a:lnTo>
                  <a:lnTo>
                    <a:pt x="13208" y="929779"/>
                  </a:lnTo>
                  <a:lnTo>
                    <a:pt x="13208" y="928509"/>
                  </a:lnTo>
                  <a:lnTo>
                    <a:pt x="13258" y="927239"/>
                  </a:lnTo>
                  <a:lnTo>
                    <a:pt x="13309" y="925969"/>
                  </a:lnTo>
                  <a:lnTo>
                    <a:pt x="12839" y="924699"/>
                  </a:lnTo>
                  <a:lnTo>
                    <a:pt x="12750" y="923429"/>
                  </a:lnTo>
                  <a:lnTo>
                    <a:pt x="13284" y="924699"/>
                  </a:lnTo>
                  <a:lnTo>
                    <a:pt x="13512" y="924699"/>
                  </a:lnTo>
                  <a:lnTo>
                    <a:pt x="13703" y="925969"/>
                  </a:lnTo>
                  <a:lnTo>
                    <a:pt x="13970" y="925969"/>
                  </a:lnTo>
                  <a:lnTo>
                    <a:pt x="13957" y="923429"/>
                  </a:lnTo>
                  <a:lnTo>
                    <a:pt x="14097" y="923429"/>
                  </a:lnTo>
                  <a:lnTo>
                    <a:pt x="14439" y="924699"/>
                  </a:lnTo>
                  <a:lnTo>
                    <a:pt x="14693" y="924699"/>
                  </a:lnTo>
                  <a:lnTo>
                    <a:pt x="15024" y="925969"/>
                  </a:lnTo>
                  <a:lnTo>
                    <a:pt x="15252" y="925969"/>
                  </a:lnTo>
                  <a:lnTo>
                    <a:pt x="15062" y="924699"/>
                  </a:lnTo>
                  <a:lnTo>
                    <a:pt x="15201" y="924699"/>
                  </a:lnTo>
                  <a:lnTo>
                    <a:pt x="15570" y="925969"/>
                  </a:lnTo>
                  <a:lnTo>
                    <a:pt x="15836" y="925969"/>
                  </a:lnTo>
                  <a:lnTo>
                    <a:pt x="15646" y="924699"/>
                  </a:lnTo>
                  <a:lnTo>
                    <a:pt x="16167" y="925969"/>
                  </a:lnTo>
                  <a:lnTo>
                    <a:pt x="16243" y="927239"/>
                  </a:lnTo>
                  <a:lnTo>
                    <a:pt x="16370" y="927239"/>
                  </a:lnTo>
                  <a:lnTo>
                    <a:pt x="16294" y="928509"/>
                  </a:lnTo>
                  <a:lnTo>
                    <a:pt x="16065" y="928509"/>
                  </a:lnTo>
                  <a:lnTo>
                    <a:pt x="15608" y="929779"/>
                  </a:lnTo>
                  <a:lnTo>
                    <a:pt x="14046" y="929779"/>
                  </a:lnTo>
                  <a:lnTo>
                    <a:pt x="13157" y="930998"/>
                  </a:lnTo>
                  <a:lnTo>
                    <a:pt x="13728" y="932319"/>
                  </a:lnTo>
                  <a:lnTo>
                    <a:pt x="12865" y="933589"/>
                  </a:lnTo>
                  <a:lnTo>
                    <a:pt x="10769" y="933589"/>
                  </a:lnTo>
                  <a:lnTo>
                    <a:pt x="10934" y="932319"/>
                  </a:lnTo>
                  <a:lnTo>
                    <a:pt x="11087" y="931049"/>
                  </a:lnTo>
                  <a:lnTo>
                    <a:pt x="11353" y="931049"/>
                  </a:lnTo>
                  <a:lnTo>
                    <a:pt x="11404" y="929779"/>
                  </a:lnTo>
                  <a:lnTo>
                    <a:pt x="11493" y="928509"/>
                  </a:lnTo>
                  <a:lnTo>
                    <a:pt x="10960" y="927239"/>
                  </a:lnTo>
                  <a:lnTo>
                    <a:pt x="10896" y="928509"/>
                  </a:lnTo>
                  <a:lnTo>
                    <a:pt x="10198" y="928509"/>
                  </a:lnTo>
                  <a:lnTo>
                    <a:pt x="9156" y="929779"/>
                  </a:lnTo>
                  <a:lnTo>
                    <a:pt x="6413" y="929779"/>
                  </a:lnTo>
                  <a:lnTo>
                    <a:pt x="6070" y="931049"/>
                  </a:lnTo>
                  <a:lnTo>
                    <a:pt x="6388" y="932319"/>
                  </a:lnTo>
                  <a:lnTo>
                    <a:pt x="5803" y="933589"/>
                  </a:lnTo>
                  <a:lnTo>
                    <a:pt x="3517" y="933589"/>
                  </a:lnTo>
                  <a:lnTo>
                    <a:pt x="3505" y="934859"/>
                  </a:lnTo>
                  <a:lnTo>
                    <a:pt x="3479" y="936129"/>
                  </a:lnTo>
                  <a:lnTo>
                    <a:pt x="3289" y="936129"/>
                  </a:lnTo>
                  <a:lnTo>
                    <a:pt x="609" y="979309"/>
                  </a:lnTo>
                  <a:lnTo>
                    <a:pt x="76" y="995819"/>
                  </a:lnTo>
                  <a:lnTo>
                    <a:pt x="2755" y="994549"/>
                  </a:lnTo>
                  <a:lnTo>
                    <a:pt x="4394" y="994549"/>
                  </a:lnTo>
                  <a:lnTo>
                    <a:pt x="5156" y="993279"/>
                  </a:lnTo>
                  <a:lnTo>
                    <a:pt x="5308" y="993279"/>
                  </a:lnTo>
                  <a:lnTo>
                    <a:pt x="5308" y="990739"/>
                  </a:lnTo>
                  <a:lnTo>
                    <a:pt x="5473" y="988199"/>
                  </a:lnTo>
                  <a:lnTo>
                    <a:pt x="5930" y="985659"/>
                  </a:lnTo>
                  <a:lnTo>
                    <a:pt x="7315" y="985659"/>
                  </a:lnTo>
                  <a:lnTo>
                    <a:pt x="8089" y="984389"/>
                  </a:lnTo>
                  <a:lnTo>
                    <a:pt x="10693" y="984389"/>
                  </a:lnTo>
                  <a:lnTo>
                    <a:pt x="10528" y="981849"/>
                  </a:lnTo>
                  <a:lnTo>
                    <a:pt x="10718" y="981849"/>
                  </a:lnTo>
                  <a:lnTo>
                    <a:pt x="11480" y="980579"/>
                  </a:lnTo>
                  <a:lnTo>
                    <a:pt x="13995" y="980579"/>
                  </a:lnTo>
                  <a:lnTo>
                    <a:pt x="14795" y="979309"/>
                  </a:lnTo>
                  <a:lnTo>
                    <a:pt x="15570" y="979309"/>
                  </a:lnTo>
                  <a:lnTo>
                    <a:pt x="15735" y="978039"/>
                  </a:lnTo>
                  <a:lnTo>
                    <a:pt x="15900" y="975499"/>
                  </a:lnTo>
                  <a:lnTo>
                    <a:pt x="15963" y="972959"/>
                  </a:lnTo>
                  <a:lnTo>
                    <a:pt x="16230" y="971689"/>
                  </a:lnTo>
                  <a:lnTo>
                    <a:pt x="17018" y="971689"/>
                  </a:lnTo>
                  <a:lnTo>
                    <a:pt x="17830" y="970419"/>
                  </a:lnTo>
                  <a:lnTo>
                    <a:pt x="20320" y="970419"/>
                  </a:lnTo>
                  <a:lnTo>
                    <a:pt x="21107" y="969149"/>
                  </a:lnTo>
                  <a:lnTo>
                    <a:pt x="21285" y="969149"/>
                  </a:lnTo>
                  <a:lnTo>
                    <a:pt x="21374" y="967879"/>
                  </a:lnTo>
                  <a:lnTo>
                    <a:pt x="21424" y="965428"/>
                  </a:lnTo>
                  <a:lnTo>
                    <a:pt x="21590" y="964069"/>
                  </a:lnTo>
                  <a:lnTo>
                    <a:pt x="21755" y="964069"/>
                  </a:lnTo>
                  <a:lnTo>
                    <a:pt x="21513" y="962799"/>
                  </a:lnTo>
                  <a:lnTo>
                    <a:pt x="22301" y="961529"/>
                  </a:lnTo>
                  <a:lnTo>
                    <a:pt x="24295" y="961529"/>
                  </a:lnTo>
                  <a:lnTo>
                    <a:pt x="25069" y="960259"/>
                  </a:lnTo>
                  <a:lnTo>
                    <a:pt x="27597" y="960259"/>
                  </a:lnTo>
                  <a:lnTo>
                    <a:pt x="28422" y="958989"/>
                  </a:lnTo>
                  <a:lnTo>
                    <a:pt x="29210" y="958989"/>
                  </a:lnTo>
                  <a:lnTo>
                    <a:pt x="29375" y="957719"/>
                  </a:lnTo>
                  <a:lnTo>
                    <a:pt x="29464" y="955179"/>
                  </a:lnTo>
                  <a:lnTo>
                    <a:pt x="29756" y="953909"/>
                  </a:lnTo>
                  <a:lnTo>
                    <a:pt x="30530" y="953909"/>
                  </a:lnTo>
                  <a:lnTo>
                    <a:pt x="31356" y="952639"/>
                  </a:lnTo>
                  <a:lnTo>
                    <a:pt x="32308" y="952639"/>
                  </a:lnTo>
                  <a:lnTo>
                    <a:pt x="31813" y="955179"/>
                  </a:lnTo>
                  <a:lnTo>
                    <a:pt x="34378" y="955179"/>
                  </a:lnTo>
                  <a:lnTo>
                    <a:pt x="34569" y="953909"/>
                  </a:lnTo>
                  <a:lnTo>
                    <a:pt x="34671" y="952639"/>
                  </a:lnTo>
                  <a:lnTo>
                    <a:pt x="34747" y="950099"/>
                  </a:lnTo>
                  <a:lnTo>
                    <a:pt x="34950" y="948829"/>
                  </a:lnTo>
                  <a:lnTo>
                    <a:pt x="37414" y="948829"/>
                  </a:lnTo>
                  <a:lnTo>
                    <a:pt x="37604" y="947559"/>
                  </a:lnTo>
                  <a:lnTo>
                    <a:pt x="37706" y="946289"/>
                  </a:lnTo>
                  <a:lnTo>
                    <a:pt x="37795" y="943749"/>
                  </a:lnTo>
                  <a:lnTo>
                    <a:pt x="38011" y="943749"/>
                  </a:lnTo>
                  <a:lnTo>
                    <a:pt x="38379" y="942479"/>
                  </a:lnTo>
                  <a:lnTo>
                    <a:pt x="40944" y="942479"/>
                  </a:lnTo>
                  <a:lnTo>
                    <a:pt x="40386" y="939939"/>
                  </a:lnTo>
                  <a:lnTo>
                    <a:pt x="42722" y="939939"/>
                  </a:lnTo>
                  <a:lnTo>
                    <a:pt x="43903" y="938669"/>
                  </a:lnTo>
                  <a:lnTo>
                    <a:pt x="45097" y="938669"/>
                  </a:lnTo>
                  <a:lnTo>
                    <a:pt x="46151" y="937399"/>
                  </a:lnTo>
                  <a:lnTo>
                    <a:pt x="45643" y="936129"/>
                  </a:lnTo>
                  <a:lnTo>
                    <a:pt x="46507" y="934859"/>
                  </a:lnTo>
                  <a:lnTo>
                    <a:pt x="48514" y="934859"/>
                  </a:lnTo>
                  <a:lnTo>
                    <a:pt x="48704" y="933589"/>
                  </a:lnTo>
                  <a:lnTo>
                    <a:pt x="48831" y="931049"/>
                  </a:lnTo>
                  <a:lnTo>
                    <a:pt x="48945" y="929779"/>
                  </a:lnTo>
                  <a:lnTo>
                    <a:pt x="49161" y="929779"/>
                  </a:lnTo>
                  <a:lnTo>
                    <a:pt x="49949" y="928509"/>
                  </a:lnTo>
                  <a:lnTo>
                    <a:pt x="53314" y="928509"/>
                  </a:lnTo>
                  <a:lnTo>
                    <a:pt x="54114" y="927239"/>
                  </a:lnTo>
                  <a:lnTo>
                    <a:pt x="54343" y="927239"/>
                  </a:lnTo>
                  <a:lnTo>
                    <a:pt x="54444" y="924623"/>
                  </a:lnTo>
                  <a:lnTo>
                    <a:pt x="54610" y="923429"/>
                  </a:lnTo>
                  <a:lnTo>
                    <a:pt x="54775" y="922159"/>
                  </a:lnTo>
                  <a:lnTo>
                    <a:pt x="55105" y="919619"/>
                  </a:lnTo>
                  <a:lnTo>
                    <a:pt x="55841" y="919619"/>
                  </a:lnTo>
                  <a:lnTo>
                    <a:pt x="56908" y="918349"/>
                  </a:lnTo>
                  <a:lnTo>
                    <a:pt x="60375" y="918349"/>
                  </a:lnTo>
                  <a:lnTo>
                    <a:pt x="59512" y="919619"/>
                  </a:lnTo>
                  <a:lnTo>
                    <a:pt x="59994" y="920889"/>
                  </a:lnTo>
                  <a:lnTo>
                    <a:pt x="59055" y="923429"/>
                  </a:lnTo>
                  <a:lnTo>
                    <a:pt x="59778" y="923429"/>
                  </a:lnTo>
                  <a:lnTo>
                    <a:pt x="61442" y="922159"/>
                  </a:lnTo>
                  <a:lnTo>
                    <a:pt x="61645" y="922159"/>
                  </a:lnTo>
                  <a:lnTo>
                    <a:pt x="62395" y="919619"/>
                  </a:lnTo>
                  <a:lnTo>
                    <a:pt x="64211" y="919619"/>
                  </a:lnTo>
                  <a:lnTo>
                    <a:pt x="65151" y="918349"/>
                  </a:lnTo>
                  <a:lnTo>
                    <a:pt x="64719" y="917333"/>
                  </a:lnTo>
                  <a:lnTo>
                    <a:pt x="64693" y="916965"/>
                  </a:lnTo>
                  <a:lnTo>
                    <a:pt x="65430" y="915809"/>
                  </a:lnTo>
                  <a:lnTo>
                    <a:pt x="64858" y="914539"/>
                  </a:lnTo>
                  <a:lnTo>
                    <a:pt x="65620" y="913269"/>
                  </a:lnTo>
                  <a:lnTo>
                    <a:pt x="67373" y="913269"/>
                  </a:lnTo>
                  <a:lnTo>
                    <a:pt x="68211" y="911999"/>
                  </a:lnTo>
                  <a:lnTo>
                    <a:pt x="67665" y="910729"/>
                  </a:lnTo>
                  <a:lnTo>
                    <a:pt x="68414" y="909459"/>
                  </a:lnTo>
                  <a:lnTo>
                    <a:pt x="70104" y="910729"/>
                  </a:lnTo>
                  <a:lnTo>
                    <a:pt x="70916" y="909459"/>
                  </a:lnTo>
                  <a:lnTo>
                    <a:pt x="70396" y="908189"/>
                  </a:lnTo>
                  <a:lnTo>
                    <a:pt x="70866" y="906919"/>
                  </a:lnTo>
                  <a:lnTo>
                    <a:pt x="73291" y="906919"/>
                  </a:lnTo>
                  <a:lnTo>
                    <a:pt x="73494" y="905649"/>
                  </a:lnTo>
                  <a:lnTo>
                    <a:pt x="73634" y="904379"/>
                  </a:lnTo>
                  <a:lnTo>
                    <a:pt x="73812" y="904379"/>
                  </a:lnTo>
                  <a:lnTo>
                    <a:pt x="73761" y="903109"/>
                  </a:lnTo>
                  <a:lnTo>
                    <a:pt x="73964" y="904379"/>
                  </a:lnTo>
                  <a:lnTo>
                    <a:pt x="74587" y="904379"/>
                  </a:lnTo>
                  <a:lnTo>
                    <a:pt x="74206" y="903109"/>
                  </a:lnTo>
                  <a:lnTo>
                    <a:pt x="74079" y="903109"/>
                  </a:lnTo>
                  <a:lnTo>
                    <a:pt x="73977" y="901839"/>
                  </a:lnTo>
                  <a:lnTo>
                    <a:pt x="73355" y="899299"/>
                  </a:lnTo>
                  <a:lnTo>
                    <a:pt x="73571" y="899299"/>
                  </a:lnTo>
                  <a:lnTo>
                    <a:pt x="73914" y="900569"/>
                  </a:lnTo>
                  <a:lnTo>
                    <a:pt x="74155" y="900569"/>
                  </a:lnTo>
                  <a:lnTo>
                    <a:pt x="73914" y="899299"/>
                  </a:lnTo>
                  <a:lnTo>
                    <a:pt x="74142" y="899299"/>
                  </a:lnTo>
                  <a:lnTo>
                    <a:pt x="74612" y="900569"/>
                  </a:lnTo>
                  <a:lnTo>
                    <a:pt x="74587" y="899299"/>
                  </a:lnTo>
                  <a:lnTo>
                    <a:pt x="75120" y="899299"/>
                  </a:lnTo>
                  <a:lnTo>
                    <a:pt x="75374" y="900569"/>
                  </a:lnTo>
                  <a:lnTo>
                    <a:pt x="75958" y="900569"/>
                  </a:lnTo>
                  <a:lnTo>
                    <a:pt x="75641" y="899299"/>
                  </a:lnTo>
                  <a:lnTo>
                    <a:pt x="76466" y="900569"/>
                  </a:lnTo>
                  <a:lnTo>
                    <a:pt x="77304" y="901839"/>
                  </a:lnTo>
                  <a:lnTo>
                    <a:pt x="76987" y="900569"/>
                  </a:lnTo>
                  <a:lnTo>
                    <a:pt x="76746" y="899299"/>
                  </a:lnTo>
                  <a:lnTo>
                    <a:pt x="76962" y="899299"/>
                  </a:lnTo>
                  <a:lnTo>
                    <a:pt x="78346" y="901839"/>
                  </a:lnTo>
                  <a:lnTo>
                    <a:pt x="78257" y="900569"/>
                  </a:lnTo>
                  <a:lnTo>
                    <a:pt x="77939" y="899299"/>
                  </a:lnTo>
                  <a:lnTo>
                    <a:pt x="77736" y="899299"/>
                  </a:lnTo>
                  <a:lnTo>
                    <a:pt x="78308" y="898029"/>
                  </a:lnTo>
                  <a:lnTo>
                    <a:pt x="78574" y="899299"/>
                  </a:lnTo>
                  <a:lnTo>
                    <a:pt x="78752" y="900569"/>
                  </a:lnTo>
                  <a:lnTo>
                    <a:pt x="79057" y="901839"/>
                  </a:lnTo>
                  <a:lnTo>
                    <a:pt x="79705" y="901839"/>
                  </a:lnTo>
                  <a:lnTo>
                    <a:pt x="78841" y="898029"/>
                  </a:lnTo>
                  <a:lnTo>
                    <a:pt x="79806" y="898029"/>
                  </a:lnTo>
                  <a:lnTo>
                    <a:pt x="79324" y="896759"/>
                  </a:lnTo>
                  <a:lnTo>
                    <a:pt x="79654" y="895921"/>
                  </a:lnTo>
                  <a:lnTo>
                    <a:pt x="79705" y="895718"/>
                  </a:lnTo>
                  <a:lnTo>
                    <a:pt x="79159" y="896759"/>
                  </a:lnTo>
                  <a:lnTo>
                    <a:pt x="78828" y="896759"/>
                  </a:lnTo>
                  <a:lnTo>
                    <a:pt x="78613" y="895921"/>
                  </a:lnTo>
                  <a:lnTo>
                    <a:pt x="78295" y="896759"/>
                  </a:lnTo>
                  <a:lnTo>
                    <a:pt x="78028" y="895489"/>
                  </a:lnTo>
                  <a:lnTo>
                    <a:pt x="78511" y="895489"/>
                  </a:lnTo>
                  <a:lnTo>
                    <a:pt x="77863" y="894219"/>
                  </a:lnTo>
                  <a:lnTo>
                    <a:pt x="79641" y="894219"/>
                  </a:lnTo>
                  <a:lnTo>
                    <a:pt x="79705" y="895718"/>
                  </a:lnTo>
                  <a:lnTo>
                    <a:pt x="79819" y="895489"/>
                  </a:lnTo>
                  <a:lnTo>
                    <a:pt x="79933" y="896518"/>
                  </a:lnTo>
                  <a:lnTo>
                    <a:pt x="80010" y="896759"/>
                  </a:lnTo>
                  <a:lnTo>
                    <a:pt x="80822" y="896759"/>
                  </a:lnTo>
                  <a:lnTo>
                    <a:pt x="80848" y="898029"/>
                  </a:lnTo>
                  <a:lnTo>
                    <a:pt x="81013" y="898029"/>
                  </a:lnTo>
                  <a:lnTo>
                    <a:pt x="81838" y="899299"/>
                  </a:lnTo>
                  <a:lnTo>
                    <a:pt x="81470" y="898029"/>
                  </a:lnTo>
                  <a:lnTo>
                    <a:pt x="80746" y="895489"/>
                  </a:lnTo>
                  <a:lnTo>
                    <a:pt x="80378" y="894219"/>
                  </a:lnTo>
                  <a:lnTo>
                    <a:pt x="82613" y="896518"/>
                  </a:lnTo>
                  <a:lnTo>
                    <a:pt x="82296" y="895489"/>
                  </a:lnTo>
                  <a:lnTo>
                    <a:pt x="81876" y="895489"/>
                  </a:lnTo>
                  <a:lnTo>
                    <a:pt x="81330" y="892949"/>
                  </a:lnTo>
                  <a:lnTo>
                    <a:pt x="81064" y="892949"/>
                  </a:lnTo>
                  <a:lnTo>
                    <a:pt x="80975" y="891679"/>
                  </a:lnTo>
                  <a:lnTo>
                    <a:pt x="82550" y="894194"/>
                  </a:lnTo>
                  <a:lnTo>
                    <a:pt x="83312" y="896759"/>
                  </a:lnTo>
                  <a:lnTo>
                    <a:pt x="84924" y="899299"/>
                  </a:lnTo>
                  <a:lnTo>
                    <a:pt x="84239" y="896759"/>
                  </a:lnTo>
                  <a:lnTo>
                    <a:pt x="84035" y="895718"/>
                  </a:lnTo>
                  <a:lnTo>
                    <a:pt x="84658" y="896759"/>
                  </a:lnTo>
                  <a:lnTo>
                    <a:pt x="84289" y="895489"/>
                  </a:lnTo>
                  <a:lnTo>
                    <a:pt x="84455" y="895489"/>
                  </a:lnTo>
                  <a:lnTo>
                    <a:pt x="85064" y="896759"/>
                  </a:lnTo>
                  <a:lnTo>
                    <a:pt x="85305" y="896759"/>
                  </a:lnTo>
                  <a:lnTo>
                    <a:pt x="84785" y="895489"/>
                  </a:lnTo>
                  <a:lnTo>
                    <a:pt x="84924" y="894219"/>
                  </a:lnTo>
                  <a:lnTo>
                    <a:pt x="85369" y="895019"/>
                  </a:lnTo>
                  <a:lnTo>
                    <a:pt x="85204" y="894219"/>
                  </a:lnTo>
                  <a:lnTo>
                    <a:pt x="85001" y="892949"/>
                  </a:lnTo>
                  <a:lnTo>
                    <a:pt x="85763" y="894219"/>
                  </a:lnTo>
                  <a:lnTo>
                    <a:pt x="85356" y="892949"/>
                  </a:lnTo>
                  <a:lnTo>
                    <a:pt x="85255" y="891768"/>
                  </a:lnTo>
                  <a:lnTo>
                    <a:pt x="85877" y="892949"/>
                  </a:lnTo>
                  <a:lnTo>
                    <a:pt x="86067" y="892949"/>
                  </a:lnTo>
                  <a:lnTo>
                    <a:pt x="85572" y="891679"/>
                  </a:lnTo>
                  <a:lnTo>
                    <a:pt x="85725" y="891679"/>
                  </a:lnTo>
                  <a:lnTo>
                    <a:pt x="86372" y="892949"/>
                  </a:lnTo>
                  <a:lnTo>
                    <a:pt x="86550" y="892949"/>
                  </a:lnTo>
                  <a:lnTo>
                    <a:pt x="86055" y="891679"/>
                  </a:lnTo>
                  <a:lnTo>
                    <a:pt x="86220" y="891679"/>
                  </a:lnTo>
                  <a:lnTo>
                    <a:pt x="86868" y="892949"/>
                  </a:lnTo>
                  <a:lnTo>
                    <a:pt x="87020" y="891768"/>
                  </a:lnTo>
                  <a:lnTo>
                    <a:pt x="86995" y="891578"/>
                  </a:lnTo>
                  <a:lnTo>
                    <a:pt x="86537" y="890409"/>
                  </a:lnTo>
                  <a:lnTo>
                    <a:pt x="86715" y="890409"/>
                  </a:lnTo>
                  <a:lnTo>
                    <a:pt x="87325" y="891578"/>
                  </a:lnTo>
                  <a:lnTo>
                    <a:pt x="86982" y="890409"/>
                  </a:lnTo>
                  <a:lnTo>
                    <a:pt x="86804" y="889139"/>
                  </a:lnTo>
                  <a:lnTo>
                    <a:pt x="87541" y="890409"/>
                  </a:lnTo>
                  <a:lnTo>
                    <a:pt x="87680" y="890409"/>
                  </a:lnTo>
                  <a:lnTo>
                    <a:pt x="87223" y="889139"/>
                  </a:lnTo>
                  <a:lnTo>
                    <a:pt x="87350" y="889139"/>
                  </a:lnTo>
                  <a:lnTo>
                    <a:pt x="87972" y="890409"/>
                  </a:lnTo>
                  <a:lnTo>
                    <a:pt x="88239" y="890409"/>
                  </a:lnTo>
                  <a:lnTo>
                    <a:pt x="88861" y="891679"/>
                  </a:lnTo>
                  <a:lnTo>
                    <a:pt x="89039" y="891679"/>
                  </a:lnTo>
                  <a:lnTo>
                    <a:pt x="89128" y="892949"/>
                  </a:lnTo>
                  <a:lnTo>
                    <a:pt x="89763" y="892949"/>
                  </a:lnTo>
                  <a:lnTo>
                    <a:pt x="90068" y="894219"/>
                  </a:lnTo>
                  <a:lnTo>
                    <a:pt x="90563" y="894219"/>
                  </a:lnTo>
                  <a:lnTo>
                    <a:pt x="90208" y="891768"/>
                  </a:lnTo>
                  <a:lnTo>
                    <a:pt x="89865" y="890409"/>
                  </a:lnTo>
                  <a:lnTo>
                    <a:pt x="90487" y="891679"/>
                  </a:lnTo>
                  <a:lnTo>
                    <a:pt x="90805" y="891679"/>
                  </a:lnTo>
                  <a:lnTo>
                    <a:pt x="91465" y="892797"/>
                  </a:lnTo>
                  <a:lnTo>
                    <a:pt x="91363" y="891679"/>
                  </a:lnTo>
                  <a:lnTo>
                    <a:pt x="91236" y="891679"/>
                  </a:lnTo>
                  <a:lnTo>
                    <a:pt x="90906" y="890409"/>
                  </a:lnTo>
                  <a:lnTo>
                    <a:pt x="90779" y="890409"/>
                  </a:lnTo>
                  <a:lnTo>
                    <a:pt x="90589" y="889139"/>
                  </a:lnTo>
                  <a:lnTo>
                    <a:pt x="90881" y="889139"/>
                  </a:lnTo>
                  <a:lnTo>
                    <a:pt x="91948" y="890409"/>
                  </a:lnTo>
                  <a:lnTo>
                    <a:pt x="92595" y="890409"/>
                  </a:lnTo>
                  <a:lnTo>
                    <a:pt x="92341" y="889139"/>
                  </a:lnTo>
                  <a:lnTo>
                    <a:pt x="92494" y="889139"/>
                  </a:lnTo>
                  <a:lnTo>
                    <a:pt x="93014" y="890092"/>
                  </a:lnTo>
                  <a:lnTo>
                    <a:pt x="92913" y="889139"/>
                  </a:lnTo>
                  <a:lnTo>
                    <a:pt x="92583" y="888047"/>
                  </a:lnTo>
                  <a:lnTo>
                    <a:pt x="92214" y="886599"/>
                  </a:lnTo>
                  <a:lnTo>
                    <a:pt x="92544" y="886599"/>
                  </a:lnTo>
                  <a:lnTo>
                    <a:pt x="93624" y="889139"/>
                  </a:lnTo>
                  <a:lnTo>
                    <a:pt x="93992" y="889139"/>
                  </a:lnTo>
                  <a:lnTo>
                    <a:pt x="93548" y="887869"/>
                  </a:lnTo>
                  <a:lnTo>
                    <a:pt x="94691" y="889139"/>
                  </a:lnTo>
                  <a:lnTo>
                    <a:pt x="94970" y="889139"/>
                  </a:lnTo>
                  <a:lnTo>
                    <a:pt x="95275" y="890409"/>
                  </a:lnTo>
                  <a:lnTo>
                    <a:pt x="95059" y="889139"/>
                  </a:lnTo>
                  <a:lnTo>
                    <a:pt x="94792" y="887869"/>
                  </a:lnTo>
                  <a:lnTo>
                    <a:pt x="94589" y="886599"/>
                  </a:lnTo>
                  <a:lnTo>
                    <a:pt x="95986" y="889139"/>
                  </a:lnTo>
                  <a:lnTo>
                    <a:pt x="96367" y="889139"/>
                  </a:lnTo>
                  <a:lnTo>
                    <a:pt x="95923" y="887869"/>
                  </a:lnTo>
                  <a:lnTo>
                    <a:pt x="96202" y="887869"/>
                  </a:lnTo>
                  <a:lnTo>
                    <a:pt x="96558" y="889139"/>
                  </a:lnTo>
                  <a:lnTo>
                    <a:pt x="98501" y="891679"/>
                  </a:lnTo>
                  <a:lnTo>
                    <a:pt x="97637" y="887869"/>
                  </a:lnTo>
                  <a:lnTo>
                    <a:pt x="97345" y="886599"/>
                  </a:lnTo>
                  <a:lnTo>
                    <a:pt x="97142" y="886599"/>
                  </a:lnTo>
                  <a:lnTo>
                    <a:pt x="97104" y="885329"/>
                  </a:lnTo>
                  <a:lnTo>
                    <a:pt x="97917" y="886599"/>
                  </a:lnTo>
                  <a:lnTo>
                    <a:pt x="97599" y="885329"/>
                  </a:lnTo>
                  <a:lnTo>
                    <a:pt x="97320" y="884059"/>
                  </a:lnTo>
                  <a:lnTo>
                    <a:pt x="96989" y="882916"/>
                  </a:lnTo>
                  <a:lnTo>
                    <a:pt x="97599" y="884059"/>
                  </a:lnTo>
                  <a:lnTo>
                    <a:pt x="97739" y="884059"/>
                  </a:lnTo>
                  <a:lnTo>
                    <a:pt x="98107" y="885329"/>
                  </a:lnTo>
                  <a:lnTo>
                    <a:pt x="98983" y="886599"/>
                  </a:lnTo>
                  <a:lnTo>
                    <a:pt x="99491" y="886599"/>
                  </a:lnTo>
                  <a:lnTo>
                    <a:pt x="98717" y="882916"/>
                  </a:lnTo>
                  <a:lnTo>
                    <a:pt x="98310" y="881519"/>
                  </a:lnTo>
                  <a:lnTo>
                    <a:pt x="99098" y="882789"/>
                  </a:lnTo>
                  <a:lnTo>
                    <a:pt x="99555" y="882789"/>
                  </a:lnTo>
                  <a:lnTo>
                    <a:pt x="99847" y="884059"/>
                  </a:lnTo>
                  <a:lnTo>
                    <a:pt x="100380" y="884059"/>
                  </a:lnTo>
                  <a:lnTo>
                    <a:pt x="100749" y="885329"/>
                  </a:lnTo>
                  <a:lnTo>
                    <a:pt x="100736" y="884059"/>
                  </a:lnTo>
                  <a:lnTo>
                    <a:pt x="100444" y="882789"/>
                  </a:lnTo>
                  <a:lnTo>
                    <a:pt x="99834" y="881519"/>
                  </a:lnTo>
                  <a:lnTo>
                    <a:pt x="100406" y="881519"/>
                  </a:lnTo>
                  <a:lnTo>
                    <a:pt x="100926" y="882789"/>
                  </a:lnTo>
                  <a:lnTo>
                    <a:pt x="101460" y="882789"/>
                  </a:lnTo>
                  <a:lnTo>
                    <a:pt x="101815" y="884059"/>
                  </a:lnTo>
                  <a:lnTo>
                    <a:pt x="102247" y="885329"/>
                  </a:lnTo>
                  <a:lnTo>
                    <a:pt x="103136" y="885329"/>
                  </a:lnTo>
                  <a:lnTo>
                    <a:pt x="103162" y="886599"/>
                  </a:lnTo>
                  <a:lnTo>
                    <a:pt x="103517" y="887869"/>
                  </a:lnTo>
                  <a:lnTo>
                    <a:pt x="104254" y="887869"/>
                  </a:lnTo>
                  <a:lnTo>
                    <a:pt x="103454" y="885329"/>
                  </a:lnTo>
                  <a:lnTo>
                    <a:pt x="103085" y="884059"/>
                  </a:lnTo>
                  <a:lnTo>
                    <a:pt x="102958" y="882789"/>
                  </a:lnTo>
                  <a:lnTo>
                    <a:pt x="102743" y="882789"/>
                  </a:lnTo>
                  <a:lnTo>
                    <a:pt x="102666" y="881519"/>
                  </a:lnTo>
                  <a:lnTo>
                    <a:pt x="103289" y="882408"/>
                  </a:lnTo>
                  <a:lnTo>
                    <a:pt x="103174" y="881519"/>
                  </a:lnTo>
                  <a:lnTo>
                    <a:pt x="102577" y="880249"/>
                  </a:lnTo>
                  <a:lnTo>
                    <a:pt x="102311" y="878979"/>
                  </a:lnTo>
                  <a:lnTo>
                    <a:pt x="103174" y="880249"/>
                  </a:lnTo>
                  <a:lnTo>
                    <a:pt x="103314" y="880249"/>
                  </a:lnTo>
                  <a:lnTo>
                    <a:pt x="102679" y="878979"/>
                  </a:lnTo>
                  <a:lnTo>
                    <a:pt x="102933" y="878979"/>
                  </a:lnTo>
                  <a:lnTo>
                    <a:pt x="103543" y="880249"/>
                  </a:lnTo>
                  <a:lnTo>
                    <a:pt x="104432" y="880249"/>
                  </a:lnTo>
                  <a:lnTo>
                    <a:pt x="104813" y="881519"/>
                  </a:lnTo>
                  <a:lnTo>
                    <a:pt x="105676" y="881519"/>
                  </a:lnTo>
                  <a:lnTo>
                    <a:pt x="105105" y="880249"/>
                  </a:lnTo>
                  <a:lnTo>
                    <a:pt x="104533" y="880249"/>
                  </a:lnTo>
                  <a:lnTo>
                    <a:pt x="104228" y="878979"/>
                  </a:lnTo>
                  <a:lnTo>
                    <a:pt x="104800" y="878979"/>
                  </a:lnTo>
                  <a:lnTo>
                    <a:pt x="104165" y="877709"/>
                  </a:lnTo>
                  <a:lnTo>
                    <a:pt x="104609" y="877709"/>
                  </a:lnTo>
                  <a:lnTo>
                    <a:pt x="104927" y="878979"/>
                  </a:lnTo>
                  <a:lnTo>
                    <a:pt x="105879" y="878979"/>
                  </a:lnTo>
                  <a:lnTo>
                    <a:pt x="106184" y="880249"/>
                  </a:lnTo>
                  <a:lnTo>
                    <a:pt x="106426" y="880249"/>
                  </a:lnTo>
                  <a:lnTo>
                    <a:pt x="106654" y="881519"/>
                  </a:lnTo>
                  <a:lnTo>
                    <a:pt x="108597" y="882789"/>
                  </a:lnTo>
                  <a:lnTo>
                    <a:pt x="108140" y="881519"/>
                  </a:lnTo>
                  <a:lnTo>
                    <a:pt x="107848" y="881519"/>
                  </a:lnTo>
                  <a:lnTo>
                    <a:pt x="107657" y="880249"/>
                  </a:lnTo>
                  <a:lnTo>
                    <a:pt x="106832" y="880249"/>
                  </a:lnTo>
                  <a:lnTo>
                    <a:pt x="106476" y="878979"/>
                  </a:lnTo>
                  <a:lnTo>
                    <a:pt x="106045" y="877709"/>
                  </a:lnTo>
                  <a:lnTo>
                    <a:pt x="105346" y="877709"/>
                  </a:lnTo>
                  <a:lnTo>
                    <a:pt x="105041" y="876439"/>
                  </a:lnTo>
                  <a:lnTo>
                    <a:pt x="104736" y="876439"/>
                  </a:lnTo>
                  <a:lnTo>
                    <a:pt x="104241" y="875169"/>
                  </a:lnTo>
                  <a:lnTo>
                    <a:pt x="105295" y="875169"/>
                  </a:lnTo>
                  <a:lnTo>
                    <a:pt x="104648" y="873899"/>
                  </a:lnTo>
                  <a:lnTo>
                    <a:pt x="104775" y="873899"/>
                  </a:lnTo>
                  <a:lnTo>
                    <a:pt x="105587" y="875169"/>
                  </a:lnTo>
                  <a:lnTo>
                    <a:pt x="105791" y="875169"/>
                  </a:lnTo>
                  <a:lnTo>
                    <a:pt x="104127" y="871435"/>
                  </a:lnTo>
                  <a:lnTo>
                    <a:pt x="104076" y="878979"/>
                  </a:lnTo>
                  <a:lnTo>
                    <a:pt x="103289" y="878979"/>
                  </a:lnTo>
                  <a:lnTo>
                    <a:pt x="103212" y="877709"/>
                  </a:lnTo>
                  <a:lnTo>
                    <a:pt x="103784" y="877709"/>
                  </a:lnTo>
                  <a:lnTo>
                    <a:pt x="104076" y="878979"/>
                  </a:lnTo>
                  <a:lnTo>
                    <a:pt x="104076" y="871334"/>
                  </a:lnTo>
                  <a:lnTo>
                    <a:pt x="103466" y="870089"/>
                  </a:lnTo>
                  <a:lnTo>
                    <a:pt x="102844" y="868819"/>
                  </a:lnTo>
                  <a:lnTo>
                    <a:pt x="102400" y="867549"/>
                  </a:lnTo>
                  <a:lnTo>
                    <a:pt x="103301" y="868819"/>
                  </a:lnTo>
                  <a:lnTo>
                    <a:pt x="103454" y="868819"/>
                  </a:lnTo>
                  <a:lnTo>
                    <a:pt x="102743" y="867549"/>
                  </a:lnTo>
                  <a:lnTo>
                    <a:pt x="103873" y="867549"/>
                  </a:lnTo>
                  <a:lnTo>
                    <a:pt x="103136" y="866279"/>
                  </a:lnTo>
                  <a:lnTo>
                    <a:pt x="103263" y="866279"/>
                  </a:lnTo>
                  <a:lnTo>
                    <a:pt x="104140" y="867549"/>
                  </a:lnTo>
                  <a:lnTo>
                    <a:pt x="104800" y="868819"/>
                  </a:lnTo>
                  <a:lnTo>
                    <a:pt x="104965" y="870089"/>
                  </a:lnTo>
                  <a:lnTo>
                    <a:pt x="105562" y="870089"/>
                  </a:lnTo>
                  <a:lnTo>
                    <a:pt x="106146" y="871359"/>
                  </a:lnTo>
                  <a:lnTo>
                    <a:pt x="106375" y="871359"/>
                  </a:lnTo>
                  <a:lnTo>
                    <a:pt x="106654" y="872274"/>
                  </a:lnTo>
                  <a:lnTo>
                    <a:pt x="104965" y="870089"/>
                  </a:lnTo>
                  <a:lnTo>
                    <a:pt x="105498" y="871359"/>
                  </a:lnTo>
                  <a:lnTo>
                    <a:pt x="105664" y="872629"/>
                  </a:lnTo>
                  <a:lnTo>
                    <a:pt x="105968" y="872629"/>
                  </a:lnTo>
                  <a:lnTo>
                    <a:pt x="106121" y="873899"/>
                  </a:lnTo>
                  <a:lnTo>
                    <a:pt x="106667" y="873899"/>
                  </a:lnTo>
                  <a:lnTo>
                    <a:pt x="106616" y="875169"/>
                  </a:lnTo>
                  <a:lnTo>
                    <a:pt x="105613" y="873899"/>
                  </a:lnTo>
                  <a:lnTo>
                    <a:pt x="106273" y="875169"/>
                  </a:lnTo>
                  <a:lnTo>
                    <a:pt x="106464" y="876439"/>
                  </a:lnTo>
                  <a:lnTo>
                    <a:pt x="107505" y="876439"/>
                  </a:lnTo>
                  <a:lnTo>
                    <a:pt x="107810" y="877709"/>
                  </a:lnTo>
                  <a:lnTo>
                    <a:pt x="107962" y="877709"/>
                  </a:lnTo>
                  <a:lnTo>
                    <a:pt x="108381" y="878979"/>
                  </a:lnTo>
                  <a:lnTo>
                    <a:pt x="109181" y="878979"/>
                  </a:lnTo>
                  <a:lnTo>
                    <a:pt x="107632" y="875169"/>
                  </a:lnTo>
                  <a:lnTo>
                    <a:pt x="107238" y="875169"/>
                  </a:lnTo>
                  <a:lnTo>
                    <a:pt x="107099" y="873899"/>
                  </a:lnTo>
                  <a:lnTo>
                    <a:pt x="108038" y="875169"/>
                  </a:lnTo>
                  <a:lnTo>
                    <a:pt x="107454" y="873899"/>
                  </a:lnTo>
                  <a:lnTo>
                    <a:pt x="108229" y="873899"/>
                  </a:lnTo>
                  <a:lnTo>
                    <a:pt x="108623" y="875169"/>
                  </a:lnTo>
                  <a:lnTo>
                    <a:pt x="109588" y="876439"/>
                  </a:lnTo>
                  <a:lnTo>
                    <a:pt x="109423" y="875169"/>
                  </a:lnTo>
                  <a:lnTo>
                    <a:pt x="109016" y="873899"/>
                  </a:lnTo>
                  <a:lnTo>
                    <a:pt x="108851" y="873899"/>
                  </a:lnTo>
                  <a:lnTo>
                    <a:pt x="108445" y="872629"/>
                  </a:lnTo>
                  <a:lnTo>
                    <a:pt x="107276" y="872629"/>
                  </a:lnTo>
                  <a:lnTo>
                    <a:pt x="106870" y="871435"/>
                  </a:lnTo>
                  <a:lnTo>
                    <a:pt x="106248" y="870089"/>
                  </a:lnTo>
                  <a:lnTo>
                    <a:pt x="107467" y="871359"/>
                  </a:lnTo>
                  <a:lnTo>
                    <a:pt x="108445" y="871359"/>
                  </a:lnTo>
                  <a:lnTo>
                    <a:pt x="109486" y="873899"/>
                  </a:lnTo>
                  <a:lnTo>
                    <a:pt x="111607" y="876439"/>
                  </a:lnTo>
                  <a:close/>
                </a:path>
                <a:path w="2077720" h="1670685">
                  <a:moveTo>
                    <a:pt x="152679" y="1279029"/>
                  </a:moveTo>
                  <a:lnTo>
                    <a:pt x="150050" y="1279029"/>
                  </a:lnTo>
                  <a:lnTo>
                    <a:pt x="150037" y="1280299"/>
                  </a:lnTo>
                  <a:lnTo>
                    <a:pt x="149656" y="1282839"/>
                  </a:lnTo>
                  <a:lnTo>
                    <a:pt x="150215" y="1282839"/>
                  </a:lnTo>
                  <a:lnTo>
                    <a:pt x="151841" y="1281569"/>
                  </a:lnTo>
                  <a:lnTo>
                    <a:pt x="152019" y="1281569"/>
                  </a:lnTo>
                  <a:lnTo>
                    <a:pt x="152679" y="1279029"/>
                  </a:lnTo>
                  <a:close/>
                </a:path>
                <a:path w="2077720" h="1670685">
                  <a:moveTo>
                    <a:pt x="325602" y="1558429"/>
                  </a:moveTo>
                  <a:lnTo>
                    <a:pt x="325272" y="1557159"/>
                  </a:lnTo>
                  <a:lnTo>
                    <a:pt x="325513" y="1558429"/>
                  </a:lnTo>
                  <a:close/>
                </a:path>
                <a:path w="2077720" h="1670685">
                  <a:moveTo>
                    <a:pt x="331343" y="1023759"/>
                  </a:moveTo>
                  <a:close/>
                </a:path>
                <a:path w="2077720" h="1670685">
                  <a:moveTo>
                    <a:pt x="346354" y="593090"/>
                  </a:moveTo>
                  <a:lnTo>
                    <a:pt x="270294" y="593090"/>
                  </a:lnTo>
                  <a:lnTo>
                    <a:pt x="270459" y="594360"/>
                  </a:lnTo>
                  <a:lnTo>
                    <a:pt x="272199" y="594360"/>
                  </a:lnTo>
                  <a:lnTo>
                    <a:pt x="272732" y="596900"/>
                  </a:lnTo>
                  <a:lnTo>
                    <a:pt x="274447" y="596900"/>
                  </a:lnTo>
                  <a:lnTo>
                    <a:pt x="276123" y="595630"/>
                  </a:lnTo>
                  <a:lnTo>
                    <a:pt x="276834" y="595630"/>
                  </a:lnTo>
                  <a:lnTo>
                    <a:pt x="277723" y="596900"/>
                  </a:lnTo>
                  <a:lnTo>
                    <a:pt x="278536" y="596900"/>
                  </a:lnTo>
                  <a:lnTo>
                    <a:pt x="279374" y="598170"/>
                  </a:lnTo>
                  <a:lnTo>
                    <a:pt x="276085" y="598170"/>
                  </a:lnTo>
                  <a:lnTo>
                    <a:pt x="276860" y="599440"/>
                  </a:lnTo>
                  <a:lnTo>
                    <a:pt x="277710" y="600710"/>
                  </a:lnTo>
                  <a:lnTo>
                    <a:pt x="278625" y="600710"/>
                  </a:lnTo>
                  <a:lnTo>
                    <a:pt x="281254" y="603250"/>
                  </a:lnTo>
                  <a:lnTo>
                    <a:pt x="284441" y="601980"/>
                  </a:lnTo>
                  <a:lnTo>
                    <a:pt x="286486" y="601980"/>
                  </a:lnTo>
                  <a:lnTo>
                    <a:pt x="287566" y="600710"/>
                  </a:lnTo>
                  <a:lnTo>
                    <a:pt x="288023" y="601980"/>
                  </a:lnTo>
                  <a:lnTo>
                    <a:pt x="289953" y="603250"/>
                  </a:lnTo>
                  <a:lnTo>
                    <a:pt x="291363" y="603250"/>
                  </a:lnTo>
                  <a:lnTo>
                    <a:pt x="292379" y="601980"/>
                  </a:lnTo>
                  <a:lnTo>
                    <a:pt x="293357" y="601980"/>
                  </a:lnTo>
                  <a:lnTo>
                    <a:pt x="296303" y="600710"/>
                  </a:lnTo>
                  <a:lnTo>
                    <a:pt x="296875" y="600710"/>
                  </a:lnTo>
                  <a:lnTo>
                    <a:pt x="298437" y="599440"/>
                  </a:lnTo>
                  <a:lnTo>
                    <a:pt x="300113" y="599440"/>
                  </a:lnTo>
                  <a:lnTo>
                    <a:pt x="301053" y="600710"/>
                  </a:lnTo>
                  <a:lnTo>
                    <a:pt x="301955" y="600710"/>
                  </a:lnTo>
                  <a:lnTo>
                    <a:pt x="302856" y="601980"/>
                  </a:lnTo>
                  <a:lnTo>
                    <a:pt x="305790" y="601980"/>
                  </a:lnTo>
                  <a:lnTo>
                    <a:pt x="306705" y="600710"/>
                  </a:lnTo>
                  <a:lnTo>
                    <a:pt x="308000" y="600710"/>
                  </a:lnTo>
                  <a:lnTo>
                    <a:pt x="309714" y="599440"/>
                  </a:lnTo>
                  <a:lnTo>
                    <a:pt x="312483" y="599440"/>
                  </a:lnTo>
                  <a:lnTo>
                    <a:pt x="313080" y="600710"/>
                  </a:lnTo>
                  <a:lnTo>
                    <a:pt x="316026" y="600710"/>
                  </a:lnTo>
                  <a:lnTo>
                    <a:pt x="316242" y="601980"/>
                  </a:lnTo>
                  <a:lnTo>
                    <a:pt x="313410" y="601980"/>
                  </a:lnTo>
                  <a:lnTo>
                    <a:pt x="313499" y="603250"/>
                  </a:lnTo>
                  <a:lnTo>
                    <a:pt x="317411" y="603250"/>
                  </a:lnTo>
                  <a:lnTo>
                    <a:pt x="318109" y="601980"/>
                  </a:lnTo>
                  <a:lnTo>
                    <a:pt x="319608" y="601980"/>
                  </a:lnTo>
                  <a:lnTo>
                    <a:pt x="321652" y="603250"/>
                  </a:lnTo>
                  <a:lnTo>
                    <a:pt x="322110" y="603250"/>
                  </a:lnTo>
                  <a:lnTo>
                    <a:pt x="326809" y="599440"/>
                  </a:lnTo>
                  <a:lnTo>
                    <a:pt x="326923" y="598170"/>
                  </a:lnTo>
                  <a:lnTo>
                    <a:pt x="323862" y="598170"/>
                  </a:lnTo>
                  <a:lnTo>
                    <a:pt x="324548" y="596900"/>
                  </a:lnTo>
                  <a:lnTo>
                    <a:pt x="331063" y="596900"/>
                  </a:lnTo>
                  <a:lnTo>
                    <a:pt x="332079" y="598170"/>
                  </a:lnTo>
                  <a:lnTo>
                    <a:pt x="332486" y="598170"/>
                  </a:lnTo>
                  <a:lnTo>
                    <a:pt x="333844" y="595630"/>
                  </a:lnTo>
                  <a:lnTo>
                    <a:pt x="338150" y="595630"/>
                  </a:lnTo>
                  <a:lnTo>
                    <a:pt x="339153" y="596900"/>
                  </a:lnTo>
                  <a:lnTo>
                    <a:pt x="340156" y="596900"/>
                  </a:lnTo>
                  <a:lnTo>
                    <a:pt x="340791" y="595630"/>
                  </a:lnTo>
                  <a:lnTo>
                    <a:pt x="341591" y="594360"/>
                  </a:lnTo>
                  <a:lnTo>
                    <a:pt x="346075" y="594360"/>
                  </a:lnTo>
                  <a:lnTo>
                    <a:pt x="346354" y="593090"/>
                  </a:lnTo>
                  <a:close/>
                </a:path>
                <a:path w="2077720" h="1670685">
                  <a:moveTo>
                    <a:pt x="351155" y="590550"/>
                  </a:moveTo>
                  <a:lnTo>
                    <a:pt x="264858" y="590550"/>
                  </a:lnTo>
                  <a:lnTo>
                    <a:pt x="265125" y="591820"/>
                  </a:lnTo>
                  <a:lnTo>
                    <a:pt x="268427" y="591820"/>
                  </a:lnTo>
                  <a:lnTo>
                    <a:pt x="270141" y="591820"/>
                  </a:lnTo>
                  <a:lnTo>
                    <a:pt x="347776" y="591820"/>
                  </a:lnTo>
                  <a:lnTo>
                    <a:pt x="350875" y="591820"/>
                  </a:lnTo>
                  <a:lnTo>
                    <a:pt x="351155" y="590550"/>
                  </a:lnTo>
                  <a:close/>
                </a:path>
                <a:path w="2077720" h="1670685">
                  <a:moveTo>
                    <a:pt x="470471" y="1619389"/>
                  </a:moveTo>
                  <a:lnTo>
                    <a:pt x="383019" y="1619389"/>
                  </a:lnTo>
                  <a:lnTo>
                    <a:pt x="383387" y="1620659"/>
                  </a:lnTo>
                  <a:lnTo>
                    <a:pt x="398399" y="1620659"/>
                  </a:lnTo>
                  <a:lnTo>
                    <a:pt x="400126" y="1621929"/>
                  </a:lnTo>
                  <a:lnTo>
                    <a:pt x="400126" y="1623199"/>
                  </a:lnTo>
                  <a:lnTo>
                    <a:pt x="397408" y="1621929"/>
                  </a:lnTo>
                  <a:lnTo>
                    <a:pt x="397192" y="1623199"/>
                  </a:lnTo>
                  <a:lnTo>
                    <a:pt x="398881" y="1624469"/>
                  </a:lnTo>
                  <a:lnTo>
                    <a:pt x="402615" y="1624469"/>
                  </a:lnTo>
                  <a:lnTo>
                    <a:pt x="403542" y="1627009"/>
                  </a:lnTo>
                  <a:lnTo>
                    <a:pt x="404774" y="1627009"/>
                  </a:lnTo>
                  <a:lnTo>
                    <a:pt x="405460" y="1628279"/>
                  </a:lnTo>
                  <a:lnTo>
                    <a:pt x="406120" y="1629549"/>
                  </a:lnTo>
                  <a:lnTo>
                    <a:pt x="406742" y="1629549"/>
                  </a:lnTo>
                  <a:lnTo>
                    <a:pt x="407479" y="1630819"/>
                  </a:lnTo>
                  <a:lnTo>
                    <a:pt x="411276" y="1630819"/>
                  </a:lnTo>
                  <a:lnTo>
                    <a:pt x="412254" y="1629549"/>
                  </a:lnTo>
                  <a:lnTo>
                    <a:pt x="415137" y="1629549"/>
                  </a:lnTo>
                  <a:lnTo>
                    <a:pt x="415747" y="1632089"/>
                  </a:lnTo>
                  <a:lnTo>
                    <a:pt x="417588" y="1632089"/>
                  </a:lnTo>
                  <a:lnTo>
                    <a:pt x="418236" y="1633359"/>
                  </a:lnTo>
                  <a:lnTo>
                    <a:pt x="420204" y="1633359"/>
                  </a:lnTo>
                  <a:lnTo>
                    <a:pt x="421322" y="1632089"/>
                  </a:lnTo>
                  <a:lnTo>
                    <a:pt x="423202" y="1633359"/>
                  </a:lnTo>
                  <a:lnTo>
                    <a:pt x="424053" y="1634629"/>
                  </a:lnTo>
                  <a:lnTo>
                    <a:pt x="426021" y="1634629"/>
                  </a:lnTo>
                  <a:lnTo>
                    <a:pt x="427177" y="1633359"/>
                  </a:lnTo>
                  <a:lnTo>
                    <a:pt x="429120" y="1633359"/>
                  </a:lnTo>
                  <a:lnTo>
                    <a:pt x="430085" y="1634629"/>
                  </a:lnTo>
                  <a:lnTo>
                    <a:pt x="432257" y="1634629"/>
                  </a:lnTo>
                  <a:lnTo>
                    <a:pt x="433311" y="1633359"/>
                  </a:lnTo>
                  <a:lnTo>
                    <a:pt x="435343" y="1633359"/>
                  </a:lnTo>
                  <a:lnTo>
                    <a:pt x="436245" y="1634629"/>
                  </a:lnTo>
                  <a:lnTo>
                    <a:pt x="438213" y="1634629"/>
                  </a:lnTo>
                  <a:lnTo>
                    <a:pt x="439432" y="1633359"/>
                  </a:lnTo>
                  <a:lnTo>
                    <a:pt x="441198" y="1633359"/>
                  </a:lnTo>
                  <a:lnTo>
                    <a:pt x="442531" y="1634629"/>
                  </a:lnTo>
                  <a:lnTo>
                    <a:pt x="443484" y="1633359"/>
                  </a:lnTo>
                  <a:lnTo>
                    <a:pt x="445389" y="1633359"/>
                  </a:lnTo>
                  <a:lnTo>
                    <a:pt x="446201" y="1632089"/>
                  </a:lnTo>
                  <a:lnTo>
                    <a:pt x="447078" y="1630819"/>
                  </a:lnTo>
                  <a:lnTo>
                    <a:pt x="447967" y="1630819"/>
                  </a:lnTo>
                  <a:lnTo>
                    <a:pt x="451180" y="1628279"/>
                  </a:lnTo>
                  <a:lnTo>
                    <a:pt x="451878" y="1627009"/>
                  </a:lnTo>
                  <a:lnTo>
                    <a:pt x="452628" y="1627009"/>
                  </a:lnTo>
                  <a:lnTo>
                    <a:pt x="453415" y="1625739"/>
                  </a:lnTo>
                  <a:lnTo>
                    <a:pt x="457428" y="1625739"/>
                  </a:lnTo>
                  <a:lnTo>
                    <a:pt x="457733" y="1624469"/>
                  </a:lnTo>
                  <a:lnTo>
                    <a:pt x="459397" y="1623199"/>
                  </a:lnTo>
                  <a:lnTo>
                    <a:pt x="460844" y="1624469"/>
                  </a:lnTo>
                  <a:lnTo>
                    <a:pt x="462457" y="1623199"/>
                  </a:lnTo>
                  <a:lnTo>
                    <a:pt x="462711" y="1621929"/>
                  </a:lnTo>
                  <a:lnTo>
                    <a:pt x="464362" y="1620659"/>
                  </a:lnTo>
                  <a:lnTo>
                    <a:pt x="465594" y="1621929"/>
                  </a:lnTo>
                  <a:lnTo>
                    <a:pt x="467321" y="1620659"/>
                  </a:lnTo>
                  <a:lnTo>
                    <a:pt x="468807" y="1621929"/>
                  </a:lnTo>
                  <a:lnTo>
                    <a:pt x="470281" y="1620659"/>
                  </a:lnTo>
                  <a:lnTo>
                    <a:pt x="470471" y="1619389"/>
                  </a:lnTo>
                  <a:close/>
                </a:path>
                <a:path w="2077720" h="1670685">
                  <a:moveTo>
                    <a:pt x="479298" y="1619389"/>
                  </a:moveTo>
                  <a:lnTo>
                    <a:pt x="473367" y="1619389"/>
                  </a:lnTo>
                  <a:lnTo>
                    <a:pt x="472567" y="1620659"/>
                  </a:lnTo>
                  <a:lnTo>
                    <a:pt x="478612" y="1620659"/>
                  </a:lnTo>
                  <a:lnTo>
                    <a:pt x="479298" y="1619389"/>
                  </a:lnTo>
                  <a:close/>
                </a:path>
                <a:path w="2077720" h="1670685">
                  <a:moveTo>
                    <a:pt x="529996" y="403771"/>
                  </a:moveTo>
                  <a:lnTo>
                    <a:pt x="529818" y="403860"/>
                  </a:lnTo>
                  <a:lnTo>
                    <a:pt x="529996" y="403860"/>
                  </a:lnTo>
                  <a:close/>
                </a:path>
                <a:path w="2077720" h="1670685">
                  <a:moveTo>
                    <a:pt x="544525" y="436880"/>
                  </a:moveTo>
                  <a:lnTo>
                    <a:pt x="544398" y="436943"/>
                  </a:lnTo>
                  <a:lnTo>
                    <a:pt x="544525" y="436880"/>
                  </a:lnTo>
                  <a:close/>
                </a:path>
                <a:path w="2077720" h="1670685">
                  <a:moveTo>
                    <a:pt x="578205" y="91440"/>
                  </a:moveTo>
                  <a:lnTo>
                    <a:pt x="577951" y="91440"/>
                  </a:lnTo>
                  <a:lnTo>
                    <a:pt x="577875" y="91579"/>
                  </a:lnTo>
                  <a:lnTo>
                    <a:pt x="578205" y="91440"/>
                  </a:lnTo>
                  <a:close/>
                </a:path>
                <a:path w="2077720" h="1670685">
                  <a:moveTo>
                    <a:pt x="588530" y="87896"/>
                  </a:moveTo>
                  <a:lnTo>
                    <a:pt x="582904" y="90030"/>
                  </a:lnTo>
                  <a:lnTo>
                    <a:pt x="584657" y="90030"/>
                  </a:lnTo>
                  <a:lnTo>
                    <a:pt x="585584" y="90106"/>
                  </a:lnTo>
                  <a:lnTo>
                    <a:pt x="586511" y="90068"/>
                  </a:lnTo>
                  <a:lnTo>
                    <a:pt x="587438" y="89916"/>
                  </a:lnTo>
                  <a:lnTo>
                    <a:pt x="587883" y="89293"/>
                  </a:lnTo>
                  <a:lnTo>
                    <a:pt x="588251" y="88620"/>
                  </a:lnTo>
                  <a:lnTo>
                    <a:pt x="588530" y="87896"/>
                  </a:lnTo>
                  <a:close/>
                </a:path>
                <a:path w="2077720" h="1670685">
                  <a:moveTo>
                    <a:pt x="595274" y="85382"/>
                  </a:moveTo>
                  <a:lnTo>
                    <a:pt x="594144" y="85801"/>
                  </a:lnTo>
                  <a:lnTo>
                    <a:pt x="592937" y="86233"/>
                  </a:lnTo>
                  <a:lnTo>
                    <a:pt x="591820" y="86652"/>
                  </a:lnTo>
                  <a:lnTo>
                    <a:pt x="591667" y="86868"/>
                  </a:lnTo>
                  <a:lnTo>
                    <a:pt x="591553" y="87109"/>
                  </a:lnTo>
                  <a:lnTo>
                    <a:pt x="591477" y="87363"/>
                  </a:lnTo>
                  <a:lnTo>
                    <a:pt x="592404" y="87401"/>
                  </a:lnTo>
                  <a:lnTo>
                    <a:pt x="593331" y="87363"/>
                  </a:lnTo>
                  <a:lnTo>
                    <a:pt x="594245" y="87236"/>
                  </a:lnTo>
                  <a:lnTo>
                    <a:pt x="594690" y="86664"/>
                  </a:lnTo>
                  <a:lnTo>
                    <a:pt x="595033" y="86042"/>
                  </a:lnTo>
                  <a:lnTo>
                    <a:pt x="595274" y="85382"/>
                  </a:lnTo>
                  <a:close/>
                </a:path>
                <a:path w="2077720" h="1670685">
                  <a:moveTo>
                    <a:pt x="625703" y="1346339"/>
                  </a:moveTo>
                  <a:close/>
                </a:path>
                <a:path w="2077720" h="1670685">
                  <a:moveTo>
                    <a:pt x="634415" y="316230"/>
                  </a:moveTo>
                  <a:lnTo>
                    <a:pt x="607593" y="316230"/>
                  </a:lnTo>
                  <a:lnTo>
                    <a:pt x="607237" y="317500"/>
                  </a:lnTo>
                  <a:lnTo>
                    <a:pt x="607275" y="318770"/>
                  </a:lnTo>
                  <a:lnTo>
                    <a:pt x="607161" y="320040"/>
                  </a:lnTo>
                  <a:lnTo>
                    <a:pt x="606933" y="320040"/>
                  </a:lnTo>
                  <a:lnTo>
                    <a:pt x="606171" y="326390"/>
                  </a:lnTo>
                  <a:lnTo>
                    <a:pt x="603618" y="326390"/>
                  </a:lnTo>
                  <a:lnTo>
                    <a:pt x="602754" y="327660"/>
                  </a:lnTo>
                  <a:lnTo>
                    <a:pt x="601078" y="327660"/>
                  </a:lnTo>
                  <a:lnTo>
                    <a:pt x="600265" y="328930"/>
                  </a:lnTo>
                  <a:lnTo>
                    <a:pt x="598284" y="328930"/>
                  </a:lnTo>
                  <a:lnTo>
                    <a:pt x="599084" y="326390"/>
                  </a:lnTo>
                  <a:lnTo>
                    <a:pt x="597166" y="326390"/>
                  </a:lnTo>
                  <a:lnTo>
                    <a:pt x="596353" y="327660"/>
                  </a:lnTo>
                  <a:lnTo>
                    <a:pt x="593801" y="327660"/>
                  </a:lnTo>
                  <a:lnTo>
                    <a:pt x="592607" y="336550"/>
                  </a:lnTo>
                  <a:lnTo>
                    <a:pt x="592582" y="337820"/>
                  </a:lnTo>
                  <a:lnTo>
                    <a:pt x="592455" y="337820"/>
                  </a:lnTo>
                  <a:lnTo>
                    <a:pt x="592201" y="339090"/>
                  </a:lnTo>
                  <a:lnTo>
                    <a:pt x="591388" y="339090"/>
                  </a:lnTo>
                  <a:lnTo>
                    <a:pt x="590524" y="340360"/>
                  </a:lnTo>
                  <a:lnTo>
                    <a:pt x="587895" y="340360"/>
                  </a:lnTo>
                  <a:lnTo>
                    <a:pt x="587082" y="341630"/>
                  </a:lnTo>
                  <a:lnTo>
                    <a:pt x="586752" y="341630"/>
                  </a:lnTo>
                  <a:lnTo>
                    <a:pt x="586994" y="342900"/>
                  </a:lnTo>
                  <a:lnTo>
                    <a:pt x="586193" y="344170"/>
                  </a:lnTo>
                  <a:lnTo>
                    <a:pt x="584669" y="344170"/>
                  </a:lnTo>
                  <a:lnTo>
                    <a:pt x="583539" y="345440"/>
                  </a:lnTo>
                  <a:lnTo>
                    <a:pt x="582015" y="345440"/>
                  </a:lnTo>
                  <a:lnTo>
                    <a:pt x="581050" y="346710"/>
                  </a:lnTo>
                  <a:lnTo>
                    <a:pt x="581609" y="347980"/>
                  </a:lnTo>
                  <a:lnTo>
                    <a:pt x="580618" y="349250"/>
                  </a:lnTo>
                  <a:lnTo>
                    <a:pt x="579056" y="349250"/>
                  </a:lnTo>
                  <a:lnTo>
                    <a:pt x="578040" y="350520"/>
                  </a:lnTo>
                  <a:lnTo>
                    <a:pt x="578510" y="351790"/>
                  </a:lnTo>
                  <a:lnTo>
                    <a:pt x="579818" y="351790"/>
                  </a:lnTo>
                  <a:lnTo>
                    <a:pt x="580694" y="350520"/>
                  </a:lnTo>
                  <a:lnTo>
                    <a:pt x="580644" y="351790"/>
                  </a:lnTo>
                  <a:lnTo>
                    <a:pt x="580504" y="353034"/>
                  </a:lnTo>
                  <a:lnTo>
                    <a:pt x="580263" y="354330"/>
                  </a:lnTo>
                  <a:lnTo>
                    <a:pt x="579843" y="356870"/>
                  </a:lnTo>
                  <a:lnTo>
                    <a:pt x="579386" y="356870"/>
                  </a:lnTo>
                  <a:lnTo>
                    <a:pt x="577634" y="358140"/>
                  </a:lnTo>
                  <a:lnTo>
                    <a:pt x="577049" y="356870"/>
                  </a:lnTo>
                  <a:lnTo>
                    <a:pt x="578002" y="354330"/>
                  </a:lnTo>
                  <a:lnTo>
                    <a:pt x="577697" y="354330"/>
                  </a:lnTo>
                  <a:lnTo>
                    <a:pt x="576808" y="355600"/>
                  </a:lnTo>
                  <a:lnTo>
                    <a:pt x="574255" y="355600"/>
                  </a:lnTo>
                  <a:lnTo>
                    <a:pt x="573405" y="356870"/>
                  </a:lnTo>
                  <a:lnTo>
                    <a:pt x="572376" y="356870"/>
                  </a:lnTo>
                  <a:lnTo>
                    <a:pt x="572300" y="359410"/>
                  </a:lnTo>
                  <a:lnTo>
                    <a:pt x="570103" y="359410"/>
                  </a:lnTo>
                  <a:lnTo>
                    <a:pt x="568858" y="360680"/>
                  </a:lnTo>
                  <a:lnTo>
                    <a:pt x="567626" y="360680"/>
                  </a:lnTo>
                  <a:lnTo>
                    <a:pt x="566496" y="361950"/>
                  </a:lnTo>
                  <a:lnTo>
                    <a:pt x="566928" y="363220"/>
                  </a:lnTo>
                  <a:lnTo>
                    <a:pt x="566216" y="364490"/>
                  </a:lnTo>
                  <a:lnTo>
                    <a:pt x="563930" y="364490"/>
                  </a:lnTo>
                  <a:lnTo>
                    <a:pt x="563676" y="365760"/>
                  </a:lnTo>
                  <a:lnTo>
                    <a:pt x="563537" y="367030"/>
                  </a:lnTo>
                  <a:lnTo>
                    <a:pt x="563219" y="368300"/>
                  </a:lnTo>
                  <a:lnTo>
                    <a:pt x="563067" y="369570"/>
                  </a:lnTo>
                  <a:lnTo>
                    <a:pt x="563029" y="370840"/>
                  </a:lnTo>
                  <a:lnTo>
                    <a:pt x="565378" y="369570"/>
                  </a:lnTo>
                  <a:lnTo>
                    <a:pt x="565594" y="369570"/>
                  </a:lnTo>
                  <a:lnTo>
                    <a:pt x="565531" y="370840"/>
                  </a:lnTo>
                  <a:lnTo>
                    <a:pt x="565378" y="370840"/>
                  </a:lnTo>
                  <a:lnTo>
                    <a:pt x="565137" y="372110"/>
                  </a:lnTo>
                  <a:lnTo>
                    <a:pt x="563435" y="372110"/>
                  </a:lnTo>
                  <a:lnTo>
                    <a:pt x="562546" y="373380"/>
                  </a:lnTo>
                  <a:lnTo>
                    <a:pt x="559943" y="373380"/>
                  </a:lnTo>
                  <a:lnTo>
                    <a:pt x="557339" y="374650"/>
                  </a:lnTo>
                  <a:lnTo>
                    <a:pt x="555586" y="374650"/>
                  </a:lnTo>
                  <a:lnTo>
                    <a:pt x="554748" y="375920"/>
                  </a:lnTo>
                  <a:lnTo>
                    <a:pt x="554482" y="375920"/>
                  </a:lnTo>
                  <a:lnTo>
                    <a:pt x="554316" y="377190"/>
                  </a:lnTo>
                  <a:lnTo>
                    <a:pt x="554266" y="378460"/>
                  </a:lnTo>
                  <a:lnTo>
                    <a:pt x="553783" y="381000"/>
                  </a:lnTo>
                  <a:lnTo>
                    <a:pt x="556361" y="379730"/>
                  </a:lnTo>
                  <a:lnTo>
                    <a:pt x="558888" y="379730"/>
                  </a:lnTo>
                  <a:lnTo>
                    <a:pt x="558736" y="381000"/>
                  </a:lnTo>
                  <a:lnTo>
                    <a:pt x="557974" y="384810"/>
                  </a:lnTo>
                  <a:lnTo>
                    <a:pt x="555904" y="384810"/>
                  </a:lnTo>
                  <a:lnTo>
                    <a:pt x="554951" y="386080"/>
                  </a:lnTo>
                  <a:lnTo>
                    <a:pt x="555345" y="387350"/>
                  </a:lnTo>
                  <a:lnTo>
                    <a:pt x="554875" y="388620"/>
                  </a:lnTo>
                  <a:lnTo>
                    <a:pt x="552094" y="388620"/>
                  </a:lnTo>
                  <a:lnTo>
                    <a:pt x="552513" y="387350"/>
                  </a:lnTo>
                  <a:lnTo>
                    <a:pt x="552932" y="386080"/>
                  </a:lnTo>
                  <a:lnTo>
                    <a:pt x="552437" y="386080"/>
                  </a:lnTo>
                  <a:lnTo>
                    <a:pt x="550519" y="387350"/>
                  </a:lnTo>
                  <a:lnTo>
                    <a:pt x="549846" y="387350"/>
                  </a:lnTo>
                  <a:lnTo>
                    <a:pt x="550989" y="384810"/>
                  </a:lnTo>
                  <a:lnTo>
                    <a:pt x="548106" y="384810"/>
                  </a:lnTo>
                  <a:lnTo>
                    <a:pt x="545503" y="386080"/>
                  </a:lnTo>
                  <a:lnTo>
                    <a:pt x="544715" y="389890"/>
                  </a:lnTo>
                  <a:lnTo>
                    <a:pt x="544550" y="391160"/>
                  </a:lnTo>
                  <a:lnTo>
                    <a:pt x="543572" y="392430"/>
                  </a:lnTo>
                  <a:lnTo>
                    <a:pt x="541870" y="392430"/>
                  </a:lnTo>
                  <a:lnTo>
                    <a:pt x="541629" y="393700"/>
                  </a:lnTo>
                  <a:lnTo>
                    <a:pt x="541451" y="393700"/>
                  </a:lnTo>
                  <a:lnTo>
                    <a:pt x="541350" y="394970"/>
                  </a:lnTo>
                  <a:lnTo>
                    <a:pt x="541274" y="396240"/>
                  </a:lnTo>
                  <a:lnTo>
                    <a:pt x="541096" y="397510"/>
                  </a:lnTo>
                  <a:lnTo>
                    <a:pt x="540816" y="397510"/>
                  </a:lnTo>
                  <a:lnTo>
                    <a:pt x="539978" y="398780"/>
                  </a:lnTo>
                  <a:lnTo>
                    <a:pt x="536498" y="398780"/>
                  </a:lnTo>
                  <a:lnTo>
                    <a:pt x="535597" y="400050"/>
                  </a:lnTo>
                  <a:lnTo>
                    <a:pt x="535241" y="398780"/>
                  </a:lnTo>
                  <a:lnTo>
                    <a:pt x="536435" y="397510"/>
                  </a:lnTo>
                  <a:lnTo>
                    <a:pt x="535889" y="396240"/>
                  </a:lnTo>
                  <a:lnTo>
                    <a:pt x="533996" y="397510"/>
                  </a:lnTo>
                  <a:lnTo>
                    <a:pt x="533539" y="397510"/>
                  </a:lnTo>
                  <a:lnTo>
                    <a:pt x="533095" y="398780"/>
                  </a:lnTo>
                  <a:lnTo>
                    <a:pt x="533539" y="400050"/>
                  </a:lnTo>
                  <a:lnTo>
                    <a:pt x="532980" y="400050"/>
                  </a:lnTo>
                  <a:lnTo>
                    <a:pt x="532612" y="401320"/>
                  </a:lnTo>
                  <a:lnTo>
                    <a:pt x="530021" y="401320"/>
                  </a:lnTo>
                  <a:lnTo>
                    <a:pt x="529996" y="403771"/>
                  </a:lnTo>
                  <a:lnTo>
                    <a:pt x="532320" y="402590"/>
                  </a:lnTo>
                  <a:lnTo>
                    <a:pt x="532307" y="403860"/>
                  </a:lnTo>
                  <a:lnTo>
                    <a:pt x="532117" y="405130"/>
                  </a:lnTo>
                  <a:lnTo>
                    <a:pt x="531850" y="405130"/>
                  </a:lnTo>
                  <a:lnTo>
                    <a:pt x="531634" y="406400"/>
                  </a:lnTo>
                  <a:lnTo>
                    <a:pt x="529310" y="406400"/>
                  </a:lnTo>
                  <a:lnTo>
                    <a:pt x="528993" y="407670"/>
                  </a:lnTo>
                  <a:lnTo>
                    <a:pt x="528815" y="407670"/>
                  </a:lnTo>
                  <a:lnTo>
                    <a:pt x="528675" y="408940"/>
                  </a:lnTo>
                  <a:lnTo>
                    <a:pt x="527507" y="414020"/>
                  </a:lnTo>
                  <a:lnTo>
                    <a:pt x="526897" y="415290"/>
                  </a:lnTo>
                  <a:lnTo>
                    <a:pt x="524421" y="415290"/>
                  </a:lnTo>
                  <a:lnTo>
                    <a:pt x="524764" y="417830"/>
                  </a:lnTo>
                  <a:lnTo>
                    <a:pt x="523430" y="417830"/>
                  </a:lnTo>
                  <a:lnTo>
                    <a:pt x="522566" y="419100"/>
                  </a:lnTo>
                  <a:lnTo>
                    <a:pt x="518820" y="419100"/>
                  </a:lnTo>
                  <a:lnTo>
                    <a:pt x="519938" y="416560"/>
                  </a:lnTo>
                  <a:lnTo>
                    <a:pt x="518731" y="416560"/>
                  </a:lnTo>
                  <a:lnTo>
                    <a:pt x="517867" y="417830"/>
                  </a:lnTo>
                  <a:lnTo>
                    <a:pt x="514413" y="417830"/>
                  </a:lnTo>
                  <a:lnTo>
                    <a:pt x="513181" y="424180"/>
                  </a:lnTo>
                  <a:lnTo>
                    <a:pt x="512533" y="426720"/>
                  </a:lnTo>
                  <a:lnTo>
                    <a:pt x="512229" y="427990"/>
                  </a:lnTo>
                  <a:lnTo>
                    <a:pt x="511898" y="429260"/>
                  </a:lnTo>
                  <a:lnTo>
                    <a:pt x="509638" y="429260"/>
                  </a:lnTo>
                  <a:lnTo>
                    <a:pt x="508901" y="430530"/>
                  </a:lnTo>
                  <a:lnTo>
                    <a:pt x="508990" y="431800"/>
                  </a:lnTo>
                  <a:lnTo>
                    <a:pt x="508622" y="431800"/>
                  </a:lnTo>
                  <a:lnTo>
                    <a:pt x="507771" y="433070"/>
                  </a:lnTo>
                  <a:lnTo>
                    <a:pt x="504215" y="433070"/>
                  </a:lnTo>
                  <a:lnTo>
                    <a:pt x="503364" y="434340"/>
                  </a:lnTo>
                  <a:lnTo>
                    <a:pt x="503034" y="434340"/>
                  </a:lnTo>
                  <a:lnTo>
                    <a:pt x="502818" y="435610"/>
                  </a:lnTo>
                  <a:lnTo>
                    <a:pt x="502691" y="436943"/>
                  </a:lnTo>
                  <a:lnTo>
                    <a:pt x="502031" y="439420"/>
                  </a:lnTo>
                  <a:lnTo>
                    <a:pt x="501688" y="440690"/>
                  </a:lnTo>
                  <a:lnTo>
                    <a:pt x="501332" y="441960"/>
                  </a:lnTo>
                  <a:lnTo>
                    <a:pt x="497776" y="441960"/>
                  </a:lnTo>
                  <a:lnTo>
                    <a:pt x="496887" y="443230"/>
                  </a:lnTo>
                  <a:lnTo>
                    <a:pt x="496036" y="443230"/>
                  </a:lnTo>
                  <a:lnTo>
                    <a:pt x="495731" y="444500"/>
                  </a:lnTo>
                  <a:lnTo>
                    <a:pt x="495503" y="444500"/>
                  </a:lnTo>
                  <a:lnTo>
                    <a:pt x="495211" y="447040"/>
                  </a:lnTo>
                  <a:lnTo>
                    <a:pt x="494969" y="447040"/>
                  </a:lnTo>
                  <a:lnTo>
                    <a:pt x="494652" y="448310"/>
                  </a:lnTo>
                  <a:lnTo>
                    <a:pt x="492607" y="448310"/>
                  </a:lnTo>
                  <a:lnTo>
                    <a:pt x="491248" y="449580"/>
                  </a:lnTo>
                  <a:lnTo>
                    <a:pt x="488861" y="449580"/>
                  </a:lnTo>
                  <a:lnTo>
                    <a:pt x="489089" y="452120"/>
                  </a:lnTo>
                  <a:lnTo>
                    <a:pt x="488264" y="452120"/>
                  </a:lnTo>
                  <a:lnTo>
                    <a:pt x="486397" y="453390"/>
                  </a:lnTo>
                  <a:lnTo>
                    <a:pt x="486194" y="453390"/>
                  </a:lnTo>
                  <a:lnTo>
                    <a:pt x="485228" y="454660"/>
                  </a:lnTo>
                  <a:lnTo>
                    <a:pt x="485216" y="455930"/>
                  </a:lnTo>
                  <a:lnTo>
                    <a:pt x="485051" y="455930"/>
                  </a:lnTo>
                  <a:lnTo>
                    <a:pt x="484797" y="457200"/>
                  </a:lnTo>
                  <a:lnTo>
                    <a:pt x="484466" y="458470"/>
                  </a:lnTo>
                  <a:lnTo>
                    <a:pt x="483717" y="461010"/>
                  </a:lnTo>
                  <a:lnTo>
                    <a:pt x="483285" y="461010"/>
                  </a:lnTo>
                  <a:lnTo>
                    <a:pt x="481368" y="462280"/>
                  </a:lnTo>
                  <a:lnTo>
                    <a:pt x="480860" y="461010"/>
                  </a:lnTo>
                  <a:lnTo>
                    <a:pt x="482104" y="458470"/>
                  </a:lnTo>
                  <a:lnTo>
                    <a:pt x="480898" y="458470"/>
                  </a:lnTo>
                  <a:lnTo>
                    <a:pt x="480021" y="459740"/>
                  </a:lnTo>
                  <a:lnTo>
                    <a:pt x="475602" y="459740"/>
                  </a:lnTo>
                  <a:lnTo>
                    <a:pt x="474713" y="461010"/>
                  </a:lnTo>
                  <a:lnTo>
                    <a:pt x="473570" y="461010"/>
                  </a:lnTo>
                  <a:lnTo>
                    <a:pt x="473354" y="463550"/>
                  </a:lnTo>
                  <a:lnTo>
                    <a:pt x="470395" y="463550"/>
                  </a:lnTo>
                  <a:lnTo>
                    <a:pt x="470027" y="464820"/>
                  </a:lnTo>
                  <a:lnTo>
                    <a:pt x="469760" y="466090"/>
                  </a:lnTo>
                  <a:lnTo>
                    <a:pt x="469442" y="467360"/>
                  </a:lnTo>
                  <a:lnTo>
                    <a:pt x="469176" y="468630"/>
                  </a:lnTo>
                  <a:lnTo>
                    <a:pt x="468807" y="468630"/>
                  </a:lnTo>
                  <a:lnTo>
                    <a:pt x="468350" y="469900"/>
                  </a:lnTo>
                  <a:lnTo>
                    <a:pt x="461695" y="469900"/>
                  </a:lnTo>
                  <a:lnTo>
                    <a:pt x="460832" y="471170"/>
                  </a:lnTo>
                  <a:lnTo>
                    <a:pt x="460476" y="471170"/>
                  </a:lnTo>
                  <a:lnTo>
                    <a:pt x="460197" y="472440"/>
                  </a:lnTo>
                  <a:lnTo>
                    <a:pt x="460019" y="473710"/>
                  </a:lnTo>
                  <a:lnTo>
                    <a:pt x="459181" y="476250"/>
                  </a:lnTo>
                  <a:lnTo>
                    <a:pt x="458978" y="476250"/>
                  </a:lnTo>
                  <a:lnTo>
                    <a:pt x="458698" y="477520"/>
                  </a:lnTo>
                  <a:lnTo>
                    <a:pt x="458330" y="478790"/>
                  </a:lnTo>
                  <a:lnTo>
                    <a:pt x="455637" y="478790"/>
                  </a:lnTo>
                  <a:lnTo>
                    <a:pt x="455269" y="480060"/>
                  </a:lnTo>
                  <a:lnTo>
                    <a:pt x="454990" y="481330"/>
                  </a:lnTo>
                  <a:lnTo>
                    <a:pt x="454621" y="482600"/>
                  </a:lnTo>
                  <a:lnTo>
                    <a:pt x="454329" y="483870"/>
                  </a:lnTo>
                  <a:lnTo>
                    <a:pt x="453936" y="483870"/>
                  </a:lnTo>
                  <a:lnTo>
                    <a:pt x="453466" y="485140"/>
                  </a:lnTo>
                  <a:lnTo>
                    <a:pt x="451777" y="483870"/>
                  </a:lnTo>
                  <a:lnTo>
                    <a:pt x="450888" y="485140"/>
                  </a:lnTo>
                  <a:lnTo>
                    <a:pt x="450773" y="487680"/>
                  </a:lnTo>
                  <a:lnTo>
                    <a:pt x="445008" y="487680"/>
                  </a:lnTo>
                  <a:lnTo>
                    <a:pt x="444550" y="488950"/>
                  </a:lnTo>
                  <a:lnTo>
                    <a:pt x="444538" y="490220"/>
                  </a:lnTo>
                  <a:lnTo>
                    <a:pt x="443496" y="491490"/>
                  </a:lnTo>
                  <a:lnTo>
                    <a:pt x="442074" y="490220"/>
                  </a:lnTo>
                  <a:lnTo>
                    <a:pt x="440753" y="491490"/>
                  </a:lnTo>
                  <a:lnTo>
                    <a:pt x="439331" y="491490"/>
                  </a:lnTo>
                  <a:lnTo>
                    <a:pt x="438124" y="492760"/>
                  </a:lnTo>
                  <a:lnTo>
                    <a:pt x="438416" y="494030"/>
                  </a:lnTo>
                  <a:lnTo>
                    <a:pt x="440499" y="494030"/>
                  </a:lnTo>
                  <a:lnTo>
                    <a:pt x="440283" y="495300"/>
                  </a:lnTo>
                  <a:lnTo>
                    <a:pt x="439978" y="495300"/>
                  </a:lnTo>
                  <a:lnTo>
                    <a:pt x="439585" y="496570"/>
                  </a:lnTo>
                  <a:lnTo>
                    <a:pt x="439381" y="497840"/>
                  </a:lnTo>
                  <a:lnTo>
                    <a:pt x="439064" y="497840"/>
                  </a:lnTo>
                  <a:lnTo>
                    <a:pt x="438658" y="499110"/>
                  </a:lnTo>
                  <a:lnTo>
                    <a:pt x="436346" y="499110"/>
                  </a:lnTo>
                  <a:lnTo>
                    <a:pt x="435470" y="500380"/>
                  </a:lnTo>
                  <a:lnTo>
                    <a:pt x="435571" y="501650"/>
                  </a:lnTo>
                  <a:lnTo>
                    <a:pt x="434365" y="502920"/>
                  </a:lnTo>
                  <a:lnTo>
                    <a:pt x="433006" y="501650"/>
                  </a:lnTo>
                  <a:lnTo>
                    <a:pt x="432308" y="502920"/>
                  </a:lnTo>
                  <a:lnTo>
                    <a:pt x="423291" y="502920"/>
                  </a:lnTo>
                  <a:lnTo>
                    <a:pt x="422402" y="504190"/>
                  </a:lnTo>
                  <a:lnTo>
                    <a:pt x="421386" y="504190"/>
                  </a:lnTo>
                  <a:lnTo>
                    <a:pt x="420636" y="506730"/>
                  </a:lnTo>
                  <a:lnTo>
                    <a:pt x="420319" y="506730"/>
                  </a:lnTo>
                  <a:lnTo>
                    <a:pt x="419989" y="508000"/>
                  </a:lnTo>
                  <a:lnTo>
                    <a:pt x="419569" y="509270"/>
                  </a:lnTo>
                  <a:lnTo>
                    <a:pt x="416852" y="509270"/>
                  </a:lnTo>
                  <a:lnTo>
                    <a:pt x="417245" y="508000"/>
                  </a:lnTo>
                  <a:lnTo>
                    <a:pt x="417576" y="508000"/>
                  </a:lnTo>
                  <a:lnTo>
                    <a:pt x="417868" y="506730"/>
                  </a:lnTo>
                  <a:lnTo>
                    <a:pt x="417588" y="506730"/>
                  </a:lnTo>
                  <a:lnTo>
                    <a:pt x="415594" y="508000"/>
                  </a:lnTo>
                  <a:lnTo>
                    <a:pt x="415137" y="506730"/>
                  </a:lnTo>
                  <a:lnTo>
                    <a:pt x="414451" y="508000"/>
                  </a:lnTo>
                  <a:lnTo>
                    <a:pt x="413029" y="506730"/>
                  </a:lnTo>
                  <a:lnTo>
                    <a:pt x="412381" y="508000"/>
                  </a:lnTo>
                  <a:lnTo>
                    <a:pt x="411937" y="508000"/>
                  </a:lnTo>
                  <a:lnTo>
                    <a:pt x="411581" y="509270"/>
                  </a:lnTo>
                  <a:lnTo>
                    <a:pt x="411340" y="510540"/>
                  </a:lnTo>
                  <a:lnTo>
                    <a:pt x="413918" y="509270"/>
                  </a:lnTo>
                  <a:lnTo>
                    <a:pt x="414096" y="509270"/>
                  </a:lnTo>
                  <a:lnTo>
                    <a:pt x="413829" y="510540"/>
                  </a:lnTo>
                  <a:lnTo>
                    <a:pt x="413486" y="511810"/>
                  </a:lnTo>
                  <a:lnTo>
                    <a:pt x="412584" y="513080"/>
                  </a:lnTo>
                  <a:lnTo>
                    <a:pt x="412242" y="514350"/>
                  </a:lnTo>
                  <a:lnTo>
                    <a:pt x="412000" y="514350"/>
                  </a:lnTo>
                  <a:lnTo>
                    <a:pt x="412026" y="515620"/>
                  </a:lnTo>
                  <a:lnTo>
                    <a:pt x="414566" y="514350"/>
                  </a:lnTo>
                  <a:lnTo>
                    <a:pt x="414947" y="514350"/>
                  </a:lnTo>
                  <a:lnTo>
                    <a:pt x="413778" y="516890"/>
                  </a:lnTo>
                  <a:lnTo>
                    <a:pt x="413448" y="518160"/>
                  </a:lnTo>
                  <a:lnTo>
                    <a:pt x="413118" y="518160"/>
                  </a:lnTo>
                  <a:lnTo>
                    <a:pt x="412724" y="519353"/>
                  </a:lnTo>
                  <a:lnTo>
                    <a:pt x="411683" y="521970"/>
                  </a:lnTo>
                  <a:lnTo>
                    <a:pt x="411467" y="521970"/>
                  </a:lnTo>
                  <a:lnTo>
                    <a:pt x="408990" y="523240"/>
                  </a:lnTo>
                  <a:lnTo>
                    <a:pt x="408952" y="521970"/>
                  </a:lnTo>
                  <a:lnTo>
                    <a:pt x="409181" y="521970"/>
                  </a:lnTo>
                  <a:lnTo>
                    <a:pt x="409524" y="520700"/>
                  </a:lnTo>
                  <a:lnTo>
                    <a:pt x="410413" y="519430"/>
                  </a:lnTo>
                  <a:lnTo>
                    <a:pt x="410756" y="518160"/>
                  </a:lnTo>
                  <a:lnTo>
                    <a:pt x="410984" y="516890"/>
                  </a:lnTo>
                  <a:lnTo>
                    <a:pt x="408482" y="518160"/>
                  </a:lnTo>
                  <a:lnTo>
                    <a:pt x="407924" y="518160"/>
                  </a:lnTo>
                  <a:lnTo>
                    <a:pt x="409511" y="515620"/>
                  </a:lnTo>
                  <a:lnTo>
                    <a:pt x="409016" y="514350"/>
                  </a:lnTo>
                  <a:lnTo>
                    <a:pt x="406958" y="515620"/>
                  </a:lnTo>
                  <a:lnTo>
                    <a:pt x="406539" y="515620"/>
                  </a:lnTo>
                  <a:lnTo>
                    <a:pt x="404520" y="520700"/>
                  </a:lnTo>
                  <a:lnTo>
                    <a:pt x="404291" y="521970"/>
                  </a:lnTo>
                  <a:lnTo>
                    <a:pt x="403948" y="521970"/>
                  </a:lnTo>
                  <a:lnTo>
                    <a:pt x="403504" y="523240"/>
                  </a:lnTo>
                  <a:lnTo>
                    <a:pt x="401193" y="523240"/>
                  </a:lnTo>
                  <a:lnTo>
                    <a:pt x="400253" y="524510"/>
                  </a:lnTo>
                  <a:lnTo>
                    <a:pt x="400304" y="525780"/>
                  </a:lnTo>
                  <a:lnTo>
                    <a:pt x="398894" y="525780"/>
                  </a:lnTo>
                  <a:lnTo>
                    <a:pt x="397992" y="527050"/>
                  </a:lnTo>
                  <a:lnTo>
                    <a:pt x="396875" y="527050"/>
                  </a:lnTo>
                  <a:lnTo>
                    <a:pt x="398208" y="524510"/>
                  </a:lnTo>
                  <a:lnTo>
                    <a:pt x="394944" y="524510"/>
                  </a:lnTo>
                  <a:lnTo>
                    <a:pt x="394601" y="525780"/>
                  </a:lnTo>
                  <a:lnTo>
                    <a:pt x="394385" y="527050"/>
                  </a:lnTo>
                  <a:lnTo>
                    <a:pt x="391274" y="534670"/>
                  </a:lnTo>
                  <a:lnTo>
                    <a:pt x="385660" y="534670"/>
                  </a:lnTo>
                  <a:lnTo>
                    <a:pt x="387210" y="532130"/>
                  </a:lnTo>
                  <a:lnTo>
                    <a:pt x="382460" y="532130"/>
                  </a:lnTo>
                  <a:lnTo>
                    <a:pt x="381571" y="533400"/>
                  </a:lnTo>
                  <a:lnTo>
                    <a:pt x="381152" y="533400"/>
                  </a:lnTo>
                  <a:lnTo>
                    <a:pt x="380796" y="534670"/>
                  </a:lnTo>
                  <a:lnTo>
                    <a:pt x="380517" y="534670"/>
                  </a:lnTo>
                  <a:lnTo>
                    <a:pt x="379450" y="537210"/>
                  </a:lnTo>
                  <a:lnTo>
                    <a:pt x="379196" y="538480"/>
                  </a:lnTo>
                  <a:lnTo>
                    <a:pt x="378828" y="539750"/>
                  </a:lnTo>
                  <a:lnTo>
                    <a:pt x="378358" y="539750"/>
                  </a:lnTo>
                  <a:lnTo>
                    <a:pt x="378117" y="541020"/>
                  </a:lnTo>
                  <a:lnTo>
                    <a:pt x="376047" y="539750"/>
                  </a:lnTo>
                  <a:lnTo>
                    <a:pt x="375107" y="541020"/>
                  </a:lnTo>
                  <a:lnTo>
                    <a:pt x="375107" y="542290"/>
                  </a:lnTo>
                  <a:lnTo>
                    <a:pt x="373900" y="543560"/>
                  </a:lnTo>
                  <a:lnTo>
                    <a:pt x="372529" y="542290"/>
                  </a:lnTo>
                  <a:lnTo>
                    <a:pt x="371221" y="543560"/>
                  </a:lnTo>
                  <a:lnTo>
                    <a:pt x="371373" y="544830"/>
                  </a:lnTo>
                  <a:lnTo>
                    <a:pt x="370103" y="546100"/>
                  </a:lnTo>
                  <a:lnTo>
                    <a:pt x="368693" y="544830"/>
                  </a:lnTo>
                  <a:lnTo>
                    <a:pt x="367423" y="546100"/>
                  </a:lnTo>
                  <a:lnTo>
                    <a:pt x="367538" y="547370"/>
                  </a:lnTo>
                  <a:lnTo>
                    <a:pt x="366369" y="548640"/>
                  </a:lnTo>
                  <a:lnTo>
                    <a:pt x="364705" y="547370"/>
                  </a:lnTo>
                  <a:lnTo>
                    <a:pt x="364236" y="547370"/>
                  </a:lnTo>
                  <a:lnTo>
                    <a:pt x="363740" y="548640"/>
                  </a:lnTo>
                  <a:lnTo>
                    <a:pt x="363347" y="549910"/>
                  </a:lnTo>
                  <a:lnTo>
                    <a:pt x="363054" y="549910"/>
                  </a:lnTo>
                  <a:lnTo>
                    <a:pt x="361835" y="552450"/>
                  </a:lnTo>
                  <a:lnTo>
                    <a:pt x="361518" y="553720"/>
                  </a:lnTo>
                  <a:lnTo>
                    <a:pt x="361099" y="553720"/>
                  </a:lnTo>
                  <a:lnTo>
                    <a:pt x="360578" y="554990"/>
                  </a:lnTo>
                  <a:lnTo>
                    <a:pt x="357352" y="554990"/>
                  </a:lnTo>
                  <a:lnTo>
                    <a:pt x="357187" y="556260"/>
                  </a:lnTo>
                  <a:lnTo>
                    <a:pt x="355968" y="557530"/>
                  </a:lnTo>
                  <a:lnTo>
                    <a:pt x="354685" y="556260"/>
                  </a:lnTo>
                  <a:lnTo>
                    <a:pt x="353987" y="557530"/>
                  </a:lnTo>
                  <a:lnTo>
                    <a:pt x="355269" y="554990"/>
                  </a:lnTo>
                  <a:lnTo>
                    <a:pt x="355765" y="553720"/>
                  </a:lnTo>
                  <a:lnTo>
                    <a:pt x="356184" y="553720"/>
                  </a:lnTo>
                  <a:lnTo>
                    <a:pt x="356527" y="552450"/>
                  </a:lnTo>
                  <a:lnTo>
                    <a:pt x="357936" y="549910"/>
                  </a:lnTo>
                  <a:lnTo>
                    <a:pt x="354660" y="549910"/>
                  </a:lnTo>
                  <a:lnTo>
                    <a:pt x="354393" y="552450"/>
                  </a:lnTo>
                  <a:lnTo>
                    <a:pt x="350824" y="552450"/>
                  </a:lnTo>
                  <a:lnTo>
                    <a:pt x="350405" y="553720"/>
                  </a:lnTo>
                  <a:lnTo>
                    <a:pt x="350050" y="554990"/>
                  </a:lnTo>
                  <a:lnTo>
                    <a:pt x="349707" y="554990"/>
                  </a:lnTo>
                  <a:lnTo>
                    <a:pt x="349275" y="556260"/>
                  </a:lnTo>
                  <a:lnTo>
                    <a:pt x="348742" y="556260"/>
                  </a:lnTo>
                  <a:lnTo>
                    <a:pt x="348246" y="557530"/>
                  </a:lnTo>
                  <a:lnTo>
                    <a:pt x="346697" y="556260"/>
                  </a:lnTo>
                  <a:lnTo>
                    <a:pt x="345592" y="556260"/>
                  </a:lnTo>
                  <a:lnTo>
                    <a:pt x="345363" y="558800"/>
                  </a:lnTo>
                  <a:lnTo>
                    <a:pt x="344144" y="558800"/>
                  </a:lnTo>
                  <a:lnTo>
                    <a:pt x="342938" y="557530"/>
                  </a:lnTo>
                  <a:lnTo>
                    <a:pt x="342252" y="558800"/>
                  </a:lnTo>
                  <a:lnTo>
                    <a:pt x="341693" y="558800"/>
                  </a:lnTo>
                  <a:lnTo>
                    <a:pt x="341452" y="560070"/>
                  </a:lnTo>
                  <a:lnTo>
                    <a:pt x="340283" y="561340"/>
                  </a:lnTo>
                  <a:lnTo>
                    <a:pt x="339013" y="560070"/>
                  </a:lnTo>
                  <a:lnTo>
                    <a:pt x="337629" y="560070"/>
                  </a:lnTo>
                  <a:lnTo>
                    <a:pt x="336461" y="558800"/>
                  </a:lnTo>
                  <a:lnTo>
                    <a:pt x="335292" y="560070"/>
                  </a:lnTo>
                  <a:lnTo>
                    <a:pt x="334822" y="561340"/>
                  </a:lnTo>
                  <a:lnTo>
                    <a:pt x="334391" y="561340"/>
                  </a:lnTo>
                  <a:lnTo>
                    <a:pt x="336842" y="562610"/>
                  </a:lnTo>
                  <a:lnTo>
                    <a:pt x="335622" y="563880"/>
                  </a:lnTo>
                  <a:lnTo>
                    <a:pt x="335280" y="565150"/>
                  </a:lnTo>
                  <a:lnTo>
                    <a:pt x="334251" y="566420"/>
                  </a:lnTo>
                  <a:lnTo>
                    <a:pt x="331419" y="566420"/>
                  </a:lnTo>
                  <a:lnTo>
                    <a:pt x="330568" y="565150"/>
                  </a:lnTo>
                  <a:lnTo>
                    <a:pt x="328714" y="565150"/>
                  </a:lnTo>
                  <a:lnTo>
                    <a:pt x="330555" y="563880"/>
                  </a:lnTo>
                  <a:lnTo>
                    <a:pt x="329653" y="562610"/>
                  </a:lnTo>
                  <a:lnTo>
                    <a:pt x="327621" y="562610"/>
                  </a:lnTo>
                  <a:lnTo>
                    <a:pt x="326758" y="563880"/>
                  </a:lnTo>
                  <a:lnTo>
                    <a:pt x="324421" y="567690"/>
                  </a:lnTo>
                  <a:lnTo>
                    <a:pt x="323888" y="567690"/>
                  </a:lnTo>
                  <a:lnTo>
                    <a:pt x="323342" y="568960"/>
                  </a:lnTo>
                  <a:lnTo>
                    <a:pt x="321678" y="570230"/>
                  </a:lnTo>
                  <a:lnTo>
                    <a:pt x="321195" y="571500"/>
                  </a:lnTo>
                  <a:lnTo>
                    <a:pt x="320624" y="571500"/>
                  </a:lnTo>
                  <a:lnTo>
                    <a:pt x="319976" y="572770"/>
                  </a:lnTo>
                  <a:lnTo>
                    <a:pt x="319722" y="572770"/>
                  </a:lnTo>
                  <a:lnTo>
                    <a:pt x="317944" y="571500"/>
                  </a:lnTo>
                  <a:lnTo>
                    <a:pt x="316915" y="571500"/>
                  </a:lnTo>
                  <a:lnTo>
                    <a:pt x="316509" y="572770"/>
                  </a:lnTo>
                  <a:lnTo>
                    <a:pt x="315163" y="574040"/>
                  </a:lnTo>
                  <a:lnTo>
                    <a:pt x="314706" y="575310"/>
                  </a:lnTo>
                  <a:lnTo>
                    <a:pt x="313309" y="575310"/>
                  </a:lnTo>
                  <a:lnTo>
                    <a:pt x="312331" y="574040"/>
                  </a:lnTo>
                  <a:lnTo>
                    <a:pt x="310896" y="574040"/>
                  </a:lnTo>
                  <a:lnTo>
                    <a:pt x="310134" y="572770"/>
                  </a:lnTo>
                  <a:lnTo>
                    <a:pt x="309257" y="572770"/>
                  </a:lnTo>
                  <a:lnTo>
                    <a:pt x="311302" y="571500"/>
                  </a:lnTo>
                  <a:lnTo>
                    <a:pt x="310553" y="570230"/>
                  </a:lnTo>
                  <a:lnTo>
                    <a:pt x="308952" y="570230"/>
                  </a:lnTo>
                  <a:lnTo>
                    <a:pt x="307454" y="571500"/>
                  </a:lnTo>
                  <a:lnTo>
                    <a:pt x="306832" y="571500"/>
                  </a:lnTo>
                  <a:lnTo>
                    <a:pt x="305460" y="570230"/>
                  </a:lnTo>
                  <a:lnTo>
                    <a:pt x="304749" y="570230"/>
                  </a:lnTo>
                  <a:lnTo>
                    <a:pt x="303657" y="568960"/>
                  </a:lnTo>
                  <a:lnTo>
                    <a:pt x="302933" y="568960"/>
                  </a:lnTo>
                  <a:lnTo>
                    <a:pt x="301548" y="570230"/>
                  </a:lnTo>
                  <a:lnTo>
                    <a:pt x="301078" y="570230"/>
                  </a:lnTo>
                  <a:lnTo>
                    <a:pt x="299745" y="571500"/>
                  </a:lnTo>
                  <a:lnTo>
                    <a:pt x="298983" y="571500"/>
                  </a:lnTo>
                  <a:lnTo>
                    <a:pt x="297840" y="570230"/>
                  </a:lnTo>
                  <a:lnTo>
                    <a:pt x="296887" y="570230"/>
                  </a:lnTo>
                  <a:lnTo>
                    <a:pt x="296049" y="571500"/>
                  </a:lnTo>
                  <a:lnTo>
                    <a:pt x="295224" y="571500"/>
                  </a:lnTo>
                  <a:lnTo>
                    <a:pt x="293852" y="572770"/>
                  </a:lnTo>
                  <a:lnTo>
                    <a:pt x="292950" y="572770"/>
                  </a:lnTo>
                  <a:lnTo>
                    <a:pt x="292163" y="571500"/>
                  </a:lnTo>
                  <a:lnTo>
                    <a:pt x="291071" y="571500"/>
                  </a:lnTo>
                  <a:lnTo>
                    <a:pt x="290512" y="570230"/>
                  </a:lnTo>
                  <a:lnTo>
                    <a:pt x="289623" y="568960"/>
                  </a:lnTo>
                  <a:lnTo>
                    <a:pt x="289140" y="568960"/>
                  </a:lnTo>
                  <a:lnTo>
                    <a:pt x="288607" y="567690"/>
                  </a:lnTo>
                  <a:lnTo>
                    <a:pt x="287870" y="567690"/>
                  </a:lnTo>
                  <a:lnTo>
                    <a:pt x="287185" y="568960"/>
                  </a:lnTo>
                  <a:lnTo>
                    <a:pt x="285051" y="568960"/>
                  </a:lnTo>
                  <a:lnTo>
                    <a:pt x="284365" y="570230"/>
                  </a:lnTo>
                  <a:lnTo>
                    <a:pt x="284251" y="568960"/>
                  </a:lnTo>
                  <a:lnTo>
                    <a:pt x="283298" y="568960"/>
                  </a:lnTo>
                  <a:lnTo>
                    <a:pt x="282968" y="567690"/>
                  </a:lnTo>
                  <a:lnTo>
                    <a:pt x="282663" y="567690"/>
                  </a:lnTo>
                  <a:lnTo>
                    <a:pt x="282206" y="566420"/>
                  </a:lnTo>
                  <a:lnTo>
                    <a:pt x="281546" y="565150"/>
                  </a:lnTo>
                  <a:lnTo>
                    <a:pt x="280136" y="566420"/>
                  </a:lnTo>
                  <a:lnTo>
                    <a:pt x="279311" y="566420"/>
                  </a:lnTo>
                  <a:lnTo>
                    <a:pt x="279107" y="565150"/>
                  </a:lnTo>
                  <a:lnTo>
                    <a:pt x="278142" y="563880"/>
                  </a:lnTo>
                  <a:lnTo>
                    <a:pt x="277025" y="565150"/>
                  </a:lnTo>
                  <a:lnTo>
                    <a:pt x="275996" y="565150"/>
                  </a:lnTo>
                  <a:lnTo>
                    <a:pt x="276072" y="563880"/>
                  </a:lnTo>
                  <a:lnTo>
                    <a:pt x="275729" y="562610"/>
                  </a:lnTo>
                  <a:lnTo>
                    <a:pt x="274345" y="562610"/>
                  </a:lnTo>
                  <a:lnTo>
                    <a:pt x="272961" y="563880"/>
                  </a:lnTo>
                  <a:lnTo>
                    <a:pt x="271030" y="563880"/>
                  </a:lnTo>
                  <a:lnTo>
                    <a:pt x="271183" y="562610"/>
                  </a:lnTo>
                  <a:lnTo>
                    <a:pt x="270764" y="561340"/>
                  </a:lnTo>
                  <a:lnTo>
                    <a:pt x="268643" y="561340"/>
                  </a:lnTo>
                  <a:lnTo>
                    <a:pt x="269036" y="560070"/>
                  </a:lnTo>
                  <a:lnTo>
                    <a:pt x="268732" y="560070"/>
                  </a:lnTo>
                  <a:lnTo>
                    <a:pt x="268516" y="558800"/>
                  </a:lnTo>
                  <a:lnTo>
                    <a:pt x="266890" y="560070"/>
                  </a:lnTo>
                  <a:lnTo>
                    <a:pt x="266560" y="558800"/>
                  </a:lnTo>
                  <a:lnTo>
                    <a:pt x="266560" y="557530"/>
                  </a:lnTo>
                  <a:lnTo>
                    <a:pt x="266852" y="556260"/>
                  </a:lnTo>
                  <a:lnTo>
                    <a:pt x="266903" y="554990"/>
                  </a:lnTo>
                  <a:lnTo>
                    <a:pt x="263512" y="554990"/>
                  </a:lnTo>
                  <a:lnTo>
                    <a:pt x="262928" y="553720"/>
                  </a:lnTo>
                  <a:lnTo>
                    <a:pt x="262737" y="553720"/>
                  </a:lnTo>
                  <a:lnTo>
                    <a:pt x="263499" y="552450"/>
                  </a:lnTo>
                  <a:lnTo>
                    <a:pt x="263283" y="551180"/>
                  </a:lnTo>
                  <a:lnTo>
                    <a:pt x="261175" y="551180"/>
                  </a:lnTo>
                  <a:lnTo>
                    <a:pt x="262128" y="549910"/>
                  </a:lnTo>
                  <a:lnTo>
                    <a:pt x="262102" y="548640"/>
                  </a:lnTo>
                  <a:lnTo>
                    <a:pt x="262267" y="548640"/>
                  </a:lnTo>
                  <a:lnTo>
                    <a:pt x="262521" y="547370"/>
                  </a:lnTo>
                  <a:lnTo>
                    <a:pt x="263220" y="547370"/>
                  </a:lnTo>
                  <a:lnTo>
                    <a:pt x="264325" y="548640"/>
                  </a:lnTo>
                  <a:lnTo>
                    <a:pt x="265023" y="547370"/>
                  </a:lnTo>
                  <a:lnTo>
                    <a:pt x="265099" y="546100"/>
                  </a:lnTo>
                  <a:lnTo>
                    <a:pt x="265430" y="546100"/>
                  </a:lnTo>
                  <a:lnTo>
                    <a:pt x="266484" y="544830"/>
                  </a:lnTo>
                  <a:lnTo>
                    <a:pt x="266319" y="544830"/>
                  </a:lnTo>
                  <a:lnTo>
                    <a:pt x="264820" y="543560"/>
                  </a:lnTo>
                  <a:lnTo>
                    <a:pt x="264414" y="543560"/>
                  </a:lnTo>
                  <a:lnTo>
                    <a:pt x="263817" y="544830"/>
                  </a:lnTo>
                  <a:lnTo>
                    <a:pt x="263144" y="544830"/>
                  </a:lnTo>
                  <a:lnTo>
                    <a:pt x="262369" y="543560"/>
                  </a:lnTo>
                  <a:lnTo>
                    <a:pt x="261505" y="543560"/>
                  </a:lnTo>
                  <a:lnTo>
                    <a:pt x="261378" y="546100"/>
                  </a:lnTo>
                  <a:lnTo>
                    <a:pt x="260616" y="546100"/>
                  </a:lnTo>
                  <a:lnTo>
                    <a:pt x="259486" y="544830"/>
                  </a:lnTo>
                  <a:lnTo>
                    <a:pt x="259295" y="544830"/>
                  </a:lnTo>
                  <a:lnTo>
                    <a:pt x="260286" y="542290"/>
                  </a:lnTo>
                  <a:lnTo>
                    <a:pt x="260426" y="542290"/>
                  </a:lnTo>
                  <a:lnTo>
                    <a:pt x="261366" y="541020"/>
                  </a:lnTo>
                  <a:lnTo>
                    <a:pt x="261150" y="539750"/>
                  </a:lnTo>
                  <a:lnTo>
                    <a:pt x="259829" y="539750"/>
                  </a:lnTo>
                  <a:lnTo>
                    <a:pt x="259689" y="538480"/>
                  </a:lnTo>
                  <a:lnTo>
                    <a:pt x="258584" y="541020"/>
                  </a:lnTo>
                  <a:lnTo>
                    <a:pt x="258368" y="541020"/>
                  </a:lnTo>
                  <a:lnTo>
                    <a:pt x="257048" y="539750"/>
                  </a:lnTo>
                  <a:lnTo>
                    <a:pt x="256959" y="538480"/>
                  </a:lnTo>
                  <a:lnTo>
                    <a:pt x="258191" y="537210"/>
                  </a:lnTo>
                  <a:lnTo>
                    <a:pt x="258127" y="535940"/>
                  </a:lnTo>
                  <a:lnTo>
                    <a:pt x="256794" y="535940"/>
                  </a:lnTo>
                  <a:lnTo>
                    <a:pt x="256489" y="534670"/>
                  </a:lnTo>
                  <a:lnTo>
                    <a:pt x="255104" y="533400"/>
                  </a:lnTo>
                  <a:lnTo>
                    <a:pt x="255511" y="532130"/>
                  </a:lnTo>
                  <a:lnTo>
                    <a:pt x="255981" y="532130"/>
                  </a:lnTo>
                  <a:lnTo>
                    <a:pt x="256527" y="530860"/>
                  </a:lnTo>
                  <a:lnTo>
                    <a:pt x="256654" y="530860"/>
                  </a:lnTo>
                  <a:lnTo>
                    <a:pt x="257695" y="533400"/>
                  </a:lnTo>
                  <a:lnTo>
                    <a:pt x="258178" y="533400"/>
                  </a:lnTo>
                  <a:lnTo>
                    <a:pt x="259016" y="530860"/>
                  </a:lnTo>
                  <a:lnTo>
                    <a:pt x="259715" y="530860"/>
                  </a:lnTo>
                  <a:lnTo>
                    <a:pt x="260299" y="532130"/>
                  </a:lnTo>
                  <a:lnTo>
                    <a:pt x="261086" y="533400"/>
                  </a:lnTo>
                  <a:lnTo>
                    <a:pt x="261581" y="534670"/>
                  </a:lnTo>
                  <a:lnTo>
                    <a:pt x="262115" y="534670"/>
                  </a:lnTo>
                  <a:lnTo>
                    <a:pt x="262864" y="533400"/>
                  </a:lnTo>
                  <a:lnTo>
                    <a:pt x="264769" y="530860"/>
                  </a:lnTo>
                  <a:lnTo>
                    <a:pt x="262051" y="527050"/>
                  </a:lnTo>
                  <a:lnTo>
                    <a:pt x="260832" y="524510"/>
                  </a:lnTo>
                  <a:lnTo>
                    <a:pt x="259626" y="523240"/>
                  </a:lnTo>
                  <a:lnTo>
                    <a:pt x="259130" y="521970"/>
                  </a:lnTo>
                  <a:lnTo>
                    <a:pt x="258724" y="520700"/>
                  </a:lnTo>
                  <a:lnTo>
                    <a:pt x="258419" y="520700"/>
                  </a:lnTo>
                  <a:lnTo>
                    <a:pt x="260019" y="518160"/>
                  </a:lnTo>
                  <a:lnTo>
                    <a:pt x="260654" y="518160"/>
                  </a:lnTo>
                  <a:lnTo>
                    <a:pt x="261200" y="516890"/>
                  </a:lnTo>
                  <a:lnTo>
                    <a:pt x="261670" y="516890"/>
                  </a:lnTo>
                  <a:lnTo>
                    <a:pt x="261835" y="515620"/>
                  </a:lnTo>
                  <a:lnTo>
                    <a:pt x="260540" y="514350"/>
                  </a:lnTo>
                  <a:lnTo>
                    <a:pt x="260705" y="513080"/>
                  </a:lnTo>
                  <a:lnTo>
                    <a:pt x="262102" y="513080"/>
                  </a:lnTo>
                  <a:lnTo>
                    <a:pt x="262267" y="511810"/>
                  </a:lnTo>
                  <a:lnTo>
                    <a:pt x="262039" y="511810"/>
                  </a:lnTo>
                  <a:lnTo>
                    <a:pt x="261708" y="510540"/>
                  </a:lnTo>
                  <a:lnTo>
                    <a:pt x="260896" y="509270"/>
                  </a:lnTo>
                  <a:lnTo>
                    <a:pt x="260565" y="508000"/>
                  </a:lnTo>
                  <a:lnTo>
                    <a:pt x="260350" y="508000"/>
                  </a:lnTo>
                  <a:lnTo>
                    <a:pt x="260438" y="506730"/>
                  </a:lnTo>
                  <a:lnTo>
                    <a:pt x="261848" y="505460"/>
                  </a:lnTo>
                  <a:lnTo>
                    <a:pt x="262343" y="505460"/>
                  </a:lnTo>
                  <a:lnTo>
                    <a:pt x="263804" y="504190"/>
                  </a:lnTo>
                  <a:lnTo>
                    <a:pt x="264045" y="502920"/>
                  </a:lnTo>
                  <a:lnTo>
                    <a:pt x="262953" y="501650"/>
                  </a:lnTo>
                  <a:lnTo>
                    <a:pt x="263080" y="500380"/>
                  </a:lnTo>
                  <a:lnTo>
                    <a:pt x="264731" y="500380"/>
                  </a:lnTo>
                  <a:lnTo>
                    <a:pt x="264998" y="497840"/>
                  </a:lnTo>
                  <a:lnTo>
                    <a:pt x="263931" y="497840"/>
                  </a:lnTo>
                  <a:lnTo>
                    <a:pt x="264083" y="495300"/>
                  </a:lnTo>
                  <a:lnTo>
                    <a:pt x="263029" y="495300"/>
                  </a:lnTo>
                  <a:lnTo>
                    <a:pt x="263385" y="492760"/>
                  </a:lnTo>
                  <a:lnTo>
                    <a:pt x="264909" y="492760"/>
                  </a:lnTo>
                  <a:lnTo>
                    <a:pt x="265252" y="491490"/>
                  </a:lnTo>
                  <a:lnTo>
                    <a:pt x="264083" y="490220"/>
                  </a:lnTo>
                  <a:lnTo>
                    <a:pt x="264477" y="488950"/>
                  </a:lnTo>
                  <a:lnTo>
                    <a:pt x="265938" y="488950"/>
                  </a:lnTo>
                  <a:lnTo>
                    <a:pt x="266192" y="487680"/>
                  </a:lnTo>
                  <a:lnTo>
                    <a:pt x="266382" y="488950"/>
                  </a:lnTo>
                  <a:lnTo>
                    <a:pt x="266636" y="488950"/>
                  </a:lnTo>
                  <a:lnTo>
                    <a:pt x="266954" y="490220"/>
                  </a:lnTo>
                  <a:lnTo>
                    <a:pt x="267639" y="490220"/>
                  </a:lnTo>
                  <a:lnTo>
                    <a:pt x="268274" y="488950"/>
                  </a:lnTo>
                  <a:lnTo>
                    <a:pt x="268859" y="487680"/>
                  </a:lnTo>
                  <a:lnTo>
                    <a:pt x="268719" y="487680"/>
                  </a:lnTo>
                  <a:lnTo>
                    <a:pt x="268478" y="486410"/>
                  </a:lnTo>
                  <a:lnTo>
                    <a:pt x="267360" y="482600"/>
                  </a:lnTo>
                  <a:lnTo>
                    <a:pt x="267004" y="482600"/>
                  </a:lnTo>
                  <a:lnTo>
                    <a:pt x="266763" y="481330"/>
                  </a:lnTo>
                  <a:lnTo>
                    <a:pt x="266611" y="480060"/>
                  </a:lnTo>
                  <a:lnTo>
                    <a:pt x="266750" y="480060"/>
                  </a:lnTo>
                  <a:lnTo>
                    <a:pt x="268249" y="478790"/>
                  </a:lnTo>
                  <a:lnTo>
                    <a:pt x="268681" y="478790"/>
                  </a:lnTo>
                  <a:lnTo>
                    <a:pt x="270471" y="476250"/>
                  </a:lnTo>
                  <a:lnTo>
                    <a:pt x="270319" y="474980"/>
                  </a:lnTo>
                  <a:lnTo>
                    <a:pt x="270090" y="474980"/>
                  </a:lnTo>
                  <a:lnTo>
                    <a:pt x="269760" y="473710"/>
                  </a:lnTo>
                  <a:lnTo>
                    <a:pt x="269633" y="472440"/>
                  </a:lnTo>
                  <a:lnTo>
                    <a:pt x="269392" y="472440"/>
                  </a:lnTo>
                  <a:lnTo>
                    <a:pt x="269049" y="471170"/>
                  </a:lnTo>
                  <a:lnTo>
                    <a:pt x="268859" y="471170"/>
                  </a:lnTo>
                  <a:lnTo>
                    <a:pt x="267373" y="473710"/>
                  </a:lnTo>
                  <a:lnTo>
                    <a:pt x="266649" y="472440"/>
                  </a:lnTo>
                  <a:lnTo>
                    <a:pt x="266788" y="471170"/>
                  </a:lnTo>
                  <a:lnTo>
                    <a:pt x="266382" y="471170"/>
                  </a:lnTo>
                  <a:lnTo>
                    <a:pt x="268338" y="468630"/>
                  </a:lnTo>
                  <a:lnTo>
                    <a:pt x="268617" y="468630"/>
                  </a:lnTo>
                  <a:lnTo>
                    <a:pt x="270167" y="467360"/>
                  </a:lnTo>
                  <a:lnTo>
                    <a:pt x="270471" y="466090"/>
                  </a:lnTo>
                  <a:lnTo>
                    <a:pt x="269354" y="464820"/>
                  </a:lnTo>
                  <a:lnTo>
                    <a:pt x="269582" y="463550"/>
                  </a:lnTo>
                  <a:lnTo>
                    <a:pt x="270154" y="463550"/>
                  </a:lnTo>
                  <a:lnTo>
                    <a:pt x="270802" y="462280"/>
                  </a:lnTo>
                  <a:lnTo>
                    <a:pt x="271741" y="462280"/>
                  </a:lnTo>
                  <a:lnTo>
                    <a:pt x="272008" y="464820"/>
                  </a:lnTo>
                  <a:lnTo>
                    <a:pt x="272567" y="464820"/>
                  </a:lnTo>
                  <a:lnTo>
                    <a:pt x="273939" y="462280"/>
                  </a:lnTo>
                  <a:lnTo>
                    <a:pt x="274510" y="463550"/>
                  </a:lnTo>
                  <a:lnTo>
                    <a:pt x="274701" y="464820"/>
                  </a:lnTo>
                  <a:lnTo>
                    <a:pt x="275005" y="466090"/>
                  </a:lnTo>
                  <a:lnTo>
                    <a:pt x="275348" y="468630"/>
                  </a:lnTo>
                  <a:lnTo>
                    <a:pt x="276047" y="468630"/>
                  </a:lnTo>
                  <a:lnTo>
                    <a:pt x="277050" y="466090"/>
                  </a:lnTo>
                  <a:lnTo>
                    <a:pt x="277545" y="466090"/>
                  </a:lnTo>
                  <a:lnTo>
                    <a:pt x="276479" y="462280"/>
                  </a:lnTo>
                  <a:lnTo>
                    <a:pt x="274358" y="454660"/>
                  </a:lnTo>
                  <a:lnTo>
                    <a:pt x="274129" y="454660"/>
                  </a:lnTo>
                  <a:lnTo>
                    <a:pt x="274002" y="453390"/>
                  </a:lnTo>
                  <a:lnTo>
                    <a:pt x="275793" y="452120"/>
                  </a:lnTo>
                  <a:lnTo>
                    <a:pt x="275971" y="450850"/>
                  </a:lnTo>
                  <a:lnTo>
                    <a:pt x="276212" y="450850"/>
                  </a:lnTo>
                  <a:lnTo>
                    <a:pt x="275234" y="449580"/>
                  </a:lnTo>
                  <a:lnTo>
                    <a:pt x="275412" y="448310"/>
                  </a:lnTo>
                  <a:lnTo>
                    <a:pt x="276821" y="448310"/>
                  </a:lnTo>
                  <a:lnTo>
                    <a:pt x="277774" y="447040"/>
                  </a:lnTo>
                  <a:lnTo>
                    <a:pt x="279323" y="445770"/>
                  </a:lnTo>
                  <a:lnTo>
                    <a:pt x="279704" y="444500"/>
                  </a:lnTo>
                  <a:lnTo>
                    <a:pt x="278638" y="443230"/>
                  </a:lnTo>
                  <a:lnTo>
                    <a:pt x="278930" y="443230"/>
                  </a:lnTo>
                  <a:lnTo>
                    <a:pt x="279527" y="441960"/>
                  </a:lnTo>
                  <a:lnTo>
                    <a:pt x="280200" y="441960"/>
                  </a:lnTo>
                  <a:lnTo>
                    <a:pt x="280962" y="440690"/>
                  </a:lnTo>
                  <a:lnTo>
                    <a:pt x="281368" y="440690"/>
                  </a:lnTo>
                  <a:lnTo>
                    <a:pt x="282600" y="439420"/>
                  </a:lnTo>
                  <a:lnTo>
                    <a:pt x="283387" y="439420"/>
                  </a:lnTo>
                  <a:lnTo>
                    <a:pt x="283210" y="441960"/>
                  </a:lnTo>
                  <a:lnTo>
                    <a:pt x="283908" y="441960"/>
                  </a:lnTo>
                  <a:lnTo>
                    <a:pt x="285102" y="439420"/>
                  </a:lnTo>
                  <a:lnTo>
                    <a:pt x="287362" y="439420"/>
                  </a:lnTo>
                  <a:lnTo>
                    <a:pt x="287604" y="438150"/>
                  </a:lnTo>
                  <a:lnTo>
                    <a:pt x="287515" y="436880"/>
                  </a:lnTo>
                  <a:lnTo>
                    <a:pt x="287324" y="436880"/>
                  </a:lnTo>
                  <a:lnTo>
                    <a:pt x="286969" y="435610"/>
                  </a:lnTo>
                  <a:lnTo>
                    <a:pt x="285191" y="436880"/>
                  </a:lnTo>
                  <a:lnTo>
                    <a:pt x="284746" y="436880"/>
                  </a:lnTo>
                  <a:lnTo>
                    <a:pt x="284734" y="434340"/>
                  </a:lnTo>
                  <a:lnTo>
                    <a:pt x="283946" y="434340"/>
                  </a:lnTo>
                  <a:lnTo>
                    <a:pt x="282917" y="435610"/>
                  </a:lnTo>
                  <a:lnTo>
                    <a:pt x="280390" y="438150"/>
                  </a:lnTo>
                  <a:lnTo>
                    <a:pt x="280492" y="436880"/>
                  </a:lnTo>
                  <a:lnTo>
                    <a:pt x="279641" y="436880"/>
                  </a:lnTo>
                  <a:lnTo>
                    <a:pt x="279933" y="435610"/>
                  </a:lnTo>
                  <a:lnTo>
                    <a:pt x="281597" y="434340"/>
                  </a:lnTo>
                  <a:lnTo>
                    <a:pt x="282105" y="433070"/>
                  </a:lnTo>
                  <a:lnTo>
                    <a:pt x="281076" y="431800"/>
                  </a:lnTo>
                  <a:lnTo>
                    <a:pt x="281419" y="430530"/>
                  </a:lnTo>
                  <a:lnTo>
                    <a:pt x="283032" y="429260"/>
                  </a:lnTo>
                  <a:lnTo>
                    <a:pt x="283667" y="429260"/>
                  </a:lnTo>
                  <a:lnTo>
                    <a:pt x="285013" y="427990"/>
                  </a:lnTo>
                  <a:lnTo>
                    <a:pt x="285762" y="427990"/>
                  </a:lnTo>
                  <a:lnTo>
                    <a:pt x="285508" y="430530"/>
                  </a:lnTo>
                  <a:lnTo>
                    <a:pt x="285902" y="430530"/>
                  </a:lnTo>
                  <a:lnTo>
                    <a:pt x="286626" y="429260"/>
                  </a:lnTo>
                  <a:lnTo>
                    <a:pt x="287985" y="429260"/>
                  </a:lnTo>
                  <a:lnTo>
                    <a:pt x="287921" y="427990"/>
                  </a:lnTo>
                  <a:lnTo>
                    <a:pt x="287769" y="426720"/>
                  </a:lnTo>
                  <a:lnTo>
                    <a:pt x="287528" y="425450"/>
                  </a:lnTo>
                  <a:lnTo>
                    <a:pt x="287286" y="424180"/>
                  </a:lnTo>
                  <a:lnTo>
                    <a:pt x="287070" y="422910"/>
                  </a:lnTo>
                  <a:lnTo>
                    <a:pt x="286880" y="422910"/>
                  </a:lnTo>
                  <a:lnTo>
                    <a:pt x="286956" y="421640"/>
                  </a:lnTo>
                  <a:lnTo>
                    <a:pt x="286270" y="420370"/>
                  </a:lnTo>
                  <a:lnTo>
                    <a:pt x="284848" y="422910"/>
                  </a:lnTo>
                  <a:lnTo>
                    <a:pt x="284492" y="422910"/>
                  </a:lnTo>
                  <a:lnTo>
                    <a:pt x="284251" y="421640"/>
                  </a:lnTo>
                  <a:lnTo>
                    <a:pt x="284099" y="420370"/>
                  </a:lnTo>
                  <a:lnTo>
                    <a:pt x="284695" y="419100"/>
                  </a:lnTo>
                  <a:lnTo>
                    <a:pt x="285407" y="419100"/>
                  </a:lnTo>
                  <a:lnTo>
                    <a:pt x="286169" y="417830"/>
                  </a:lnTo>
                  <a:lnTo>
                    <a:pt x="288290" y="416560"/>
                  </a:lnTo>
                  <a:lnTo>
                    <a:pt x="289052" y="416560"/>
                  </a:lnTo>
                  <a:lnTo>
                    <a:pt x="289763" y="415290"/>
                  </a:lnTo>
                  <a:lnTo>
                    <a:pt x="290410" y="415290"/>
                  </a:lnTo>
                  <a:lnTo>
                    <a:pt x="290588" y="414020"/>
                  </a:lnTo>
                  <a:lnTo>
                    <a:pt x="289852" y="412750"/>
                  </a:lnTo>
                  <a:lnTo>
                    <a:pt x="289979" y="412750"/>
                  </a:lnTo>
                  <a:lnTo>
                    <a:pt x="290626" y="411480"/>
                  </a:lnTo>
                  <a:lnTo>
                    <a:pt x="291325" y="411480"/>
                  </a:lnTo>
                  <a:lnTo>
                    <a:pt x="292862" y="410210"/>
                  </a:lnTo>
                  <a:lnTo>
                    <a:pt x="293560" y="408940"/>
                  </a:lnTo>
                  <a:lnTo>
                    <a:pt x="294195" y="408940"/>
                  </a:lnTo>
                  <a:lnTo>
                    <a:pt x="294157" y="407670"/>
                  </a:lnTo>
                  <a:lnTo>
                    <a:pt x="294017" y="407670"/>
                  </a:lnTo>
                  <a:lnTo>
                    <a:pt x="293763" y="406400"/>
                  </a:lnTo>
                  <a:lnTo>
                    <a:pt x="293547" y="405130"/>
                  </a:lnTo>
                  <a:lnTo>
                    <a:pt x="293433" y="403860"/>
                  </a:lnTo>
                  <a:lnTo>
                    <a:pt x="293458" y="402590"/>
                  </a:lnTo>
                  <a:lnTo>
                    <a:pt x="292849" y="401320"/>
                  </a:lnTo>
                  <a:lnTo>
                    <a:pt x="293420" y="400050"/>
                  </a:lnTo>
                  <a:lnTo>
                    <a:pt x="294932" y="400050"/>
                  </a:lnTo>
                  <a:lnTo>
                    <a:pt x="295313" y="398780"/>
                  </a:lnTo>
                  <a:lnTo>
                    <a:pt x="295338" y="400050"/>
                  </a:lnTo>
                  <a:lnTo>
                    <a:pt x="295452" y="401320"/>
                  </a:lnTo>
                  <a:lnTo>
                    <a:pt x="297154" y="401320"/>
                  </a:lnTo>
                  <a:lnTo>
                    <a:pt x="297840" y="400050"/>
                  </a:lnTo>
                  <a:lnTo>
                    <a:pt x="297700" y="398780"/>
                  </a:lnTo>
                  <a:lnTo>
                    <a:pt x="297307" y="396240"/>
                  </a:lnTo>
                  <a:lnTo>
                    <a:pt x="297205" y="394970"/>
                  </a:lnTo>
                  <a:lnTo>
                    <a:pt x="297510" y="394970"/>
                  </a:lnTo>
                  <a:lnTo>
                    <a:pt x="299097" y="393700"/>
                  </a:lnTo>
                  <a:lnTo>
                    <a:pt x="299707" y="392430"/>
                  </a:lnTo>
                  <a:lnTo>
                    <a:pt x="301218" y="392430"/>
                  </a:lnTo>
                  <a:lnTo>
                    <a:pt x="301917" y="391160"/>
                  </a:lnTo>
                  <a:lnTo>
                    <a:pt x="301028" y="389890"/>
                  </a:lnTo>
                  <a:lnTo>
                    <a:pt x="301599" y="388620"/>
                  </a:lnTo>
                  <a:lnTo>
                    <a:pt x="303085" y="388620"/>
                  </a:lnTo>
                  <a:lnTo>
                    <a:pt x="303784" y="387350"/>
                  </a:lnTo>
                  <a:lnTo>
                    <a:pt x="302958" y="386080"/>
                  </a:lnTo>
                  <a:lnTo>
                    <a:pt x="303174" y="384810"/>
                  </a:lnTo>
                  <a:lnTo>
                    <a:pt x="303847" y="384810"/>
                  </a:lnTo>
                  <a:lnTo>
                    <a:pt x="304571" y="383540"/>
                  </a:lnTo>
                  <a:lnTo>
                    <a:pt x="306184" y="383540"/>
                  </a:lnTo>
                  <a:lnTo>
                    <a:pt x="306946" y="382270"/>
                  </a:lnTo>
                  <a:lnTo>
                    <a:pt x="307644" y="382270"/>
                  </a:lnTo>
                  <a:lnTo>
                    <a:pt x="307670" y="381000"/>
                  </a:lnTo>
                  <a:lnTo>
                    <a:pt x="307606" y="379730"/>
                  </a:lnTo>
                  <a:lnTo>
                    <a:pt x="307276" y="378460"/>
                  </a:lnTo>
                  <a:lnTo>
                    <a:pt x="307213" y="377190"/>
                  </a:lnTo>
                  <a:lnTo>
                    <a:pt x="307594" y="375920"/>
                  </a:lnTo>
                  <a:lnTo>
                    <a:pt x="309092" y="375920"/>
                  </a:lnTo>
                  <a:lnTo>
                    <a:pt x="309524" y="374650"/>
                  </a:lnTo>
                  <a:lnTo>
                    <a:pt x="309346" y="374650"/>
                  </a:lnTo>
                  <a:lnTo>
                    <a:pt x="309333" y="372110"/>
                  </a:lnTo>
                  <a:lnTo>
                    <a:pt x="311505" y="370840"/>
                  </a:lnTo>
                  <a:lnTo>
                    <a:pt x="311899" y="370840"/>
                  </a:lnTo>
                  <a:lnTo>
                    <a:pt x="311277" y="369570"/>
                  </a:lnTo>
                  <a:lnTo>
                    <a:pt x="311429" y="368300"/>
                  </a:lnTo>
                  <a:lnTo>
                    <a:pt x="311467" y="367030"/>
                  </a:lnTo>
                  <a:lnTo>
                    <a:pt x="311086" y="364490"/>
                  </a:lnTo>
                  <a:lnTo>
                    <a:pt x="311073" y="363220"/>
                  </a:lnTo>
                  <a:lnTo>
                    <a:pt x="311365" y="361950"/>
                  </a:lnTo>
                  <a:lnTo>
                    <a:pt x="313321" y="361950"/>
                  </a:lnTo>
                  <a:lnTo>
                    <a:pt x="313372" y="363220"/>
                  </a:lnTo>
                  <a:lnTo>
                    <a:pt x="313524" y="364490"/>
                  </a:lnTo>
                  <a:lnTo>
                    <a:pt x="314325" y="364490"/>
                  </a:lnTo>
                  <a:lnTo>
                    <a:pt x="315087" y="363220"/>
                  </a:lnTo>
                  <a:lnTo>
                    <a:pt x="315798" y="363220"/>
                  </a:lnTo>
                  <a:lnTo>
                    <a:pt x="315836" y="361950"/>
                  </a:lnTo>
                  <a:lnTo>
                    <a:pt x="315798" y="360680"/>
                  </a:lnTo>
                  <a:lnTo>
                    <a:pt x="315569" y="359410"/>
                  </a:lnTo>
                  <a:lnTo>
                    <a:pt x="315544" y="358140"/>
                  </a:lnTo>
                  <a:lnTo>
                    <a:pt x="315709" y="356870"/>
                  </a:lnTo>
                  <a:lnTo>
                    <a:pt x="315264" y="355600"/>
                  </a:lnTo>
                  <a:lnTo>
                    <a:pt x="315937" y="354330"/>
                  </a:lnTo>
                  <a:lnTo>
                    <a:pt x="317436" y="354330"/>
                  </a:lnTo>
                  <a:lnTo>
                    <a:pt x="318363" y="353060"/>
                  </a:lnTo>
                  <a:lnTo>
                    <a:pt x="319684" y="353060"/>
                  </a:lnTo>
                  <a:lnTo>
                    <a:pt x="320243" y="351790"/>
                  </a:lnTo>
                  <a:lnTo>
                    <a:pt x="319925" y="351790"/>
                  </a:lnTo>
                  <a:lnTo>
                    <a:pt x="320344" y="349250"/>
                  </a:lnTo>
                  <a:lnTo>
                    <a:pt x="320179" y="349250"/>
                  </a:lnTo>
                  <a:lnTo>
                    <a:pt x="320065" y="347980"/>
                  </a:lnTo>
                  <a:lnTo>
                    <a:pt x="320128" y="346710"/>
                  </a:lnTo>
                  <a:lnTo>
                    <a:pt x="320382" y="346710"/>
                  </a:lnTo>
                  <a:lnTo>
                    <a:pt x="322351" y="345440"/>
                  </a:lnTo>
                  <a:lnTo>
                    <a:pt x="322478" y="345440"/>
                  </a:lnTo>
                  <a:lnTo>
                    <a:pt x="322567" y="344170"/>
                  </a:lnTo>
                  <a:lnTo>
                    <a:pt x="322427" y="342900"/>
                  </a:lnTo>
                  <a:lnTo>
                    <a:pt x="322351" y="337820"/>
                  </a:lnTo>
                  <a:lnTo>
                    <a:pt x="322745" y="337820"/>
                  </a:lnTo>
                  <a:lnTo>
                    <a:pt x="324472" y="335280"/>
                  </a:lnTo>
                  <a:lnTo>
                    <a:pt x="325069" y="336550"/>
                  </a:lnTo>
                  <a:lnTo>
                    <a:pt x="326834" y="334010"/>
                  </a:lnTo>
                  <a:lnTo>
                    <a:pt x="327558" y="335280"/>
                  </a:lnTo>
                  <a:lnTo>
                    <a:pt x="326821" y="336550"/>
                  </a:lnTo>
                  <a:lnTo>
                    <a:pt x="327456" y="337820"/>
                  </a:lnTo>
                  <a:lnTo>
                    <a:pt x="326682" y="340360"/>
                  </a:lnTo>
                  <a:lnTo>
                    <a:pt x="327101" y="340360"/>
                  </a:lnTo>
                  <a:lnTo>
                    <a:pt x="327939" y="339090"/>
                  </a:lnTo>
                  <a:lnTo>
                    <a:pt x="329615" y="339090"/>
                  </a:lnTo>
                  <a:lnTo>
                    <a:pt x="329425" y="336550"/>
                  </a:lnTo>
                  <a:lnTo>
                    <a:pt x="329971" y="335280"/>
                  </a:lnTo>
                  <a:lnTo>
                    <a:pt x="331558" y="335280"/>
                  </a:lnTo>
                  <a:lnTo>
                    <a:pt x="332384" y="334010"/>
                  </a:lnTo>
                  <a:lnTo>
                    <a:pt x="331609" y="332740"/>
                  </a:lnTo>
                  <a:lnTo>
                    <a:pt x="332422" y="331470"/>
                  </a:lnTo>
                  <a:lnTo>
                    <a:pt x="334416" y="331470"/>
                  </a:lnTo>
                  <a:lnTo>
                    <a:pt x="339217" y="328930"/>
                  </a:lnTo>
                  <a:lnTo>
                    <a:pt x="339267" y="325120"/>
                  </a:lnTo>
                  <a:lnTo>
                    <a:pt x="339293" y="322580"/>
                  </a:lnTo>
                  <a:lnTo>
                    <a:pt x="338963" y="322580"/>
                  </a:lnTo>
                  <a:lnTo>
                    <a:pt x="337197" y="325120"/>
                  </a:lnTo>
                  <a:lnTo>
                    <a:pt x="336613" y="323850"/>
                  </a:lnTo>
                  <a:lnTo>
                    <a:pt x="334886" y="325120"/>
                  </a:lnTo>
                  <a:lnTo>
                    <a:pt x="334441" y="325120"/>
                  </a:lnTo>
                  <a:lnTo>
                    <a:pt x="334467" y="323850"/>
                  </a:lnTo>
                  <a:lnTo>
                    <a:pt x="334581" y="322580"/>
                  </a:lnTo>
                  <a:lnTo>
                    <a:pt x="334670" y="320040"/>
                  </a:lnTo>
                  <a:lnTo>
                    <a:pt x="337070" y="318770"/>
                  </a:lnTo>
                  <a:lnTo>
                    <a:pt x="337908" y="318770"/>
                  </a:lnTo>
                  <a:lnTo>
                    <a:pt x="338721" y="317500"/>
                  </a:lnTo>
                  <a:lnTo>
                    <a:pt x="339801" y="317500"/>
                  </a:lnTo>
                  <a:lnTo>
                    <a:pt x="339369" y="314960"/>
                  </a:lnTo>
                  <a:lnTo>
                    <a:pt x="339928" y="314960"/>
                  </a:lnTo>
                  <a:lnTo>
                    <a:pt x="341693" y="313690"/>
                  </a:lnTo>
                  <a:lnTo>
                    <a:pt x="342912" y="313690"/>
                  </a:lnTo>
                  <a:lnTo>
                    <a:pt x="343738" y="312420"/>
                  </a:lnTo>
                  <a:lnTo>
                    <a:pt x="346278" y="312420"/>
                  </a:lnTo>
                  <a:lnTo>
                    <a:pt x="347040" y="311150"/>
                  </a:lnTo>
                  <a:lnTo>
                    <a:pt x="347192" y="311150"/>
                  </a:lnTo>
                  <a:lnTo>
                    <a:pt x="347167" y="307340"/>
                  </a:lnTo>
                  <a:lnTo>
                    <a:pt x="347408" y="306070"/>
                  </a:lnTo>
                  <a:lnTo>
                    <a:pt x="347548" y="306070"/>
                  </a:lnTo>
                  <a:lnTo>
                    <a:pt x="349567" y="304800"/>
                  </a:lnTo>
                  <a:lnTo>
                    <a:pt x="350266" y="304800"/>
                  </a:lnTo>
                  <a:lnTo>
                    <a:pt x="349669" y="302260"/>
                  </a:lnTo>
                  <a:lnTo>
                    <a:pt x="350342" y="302260"/>
                  </a:lnTo>
                  <a:lnTo>
                    <a:pt x="352323" y="300990"/>
                  </a:lnTo>
                  <a:lnTo>
                    <a:pt x="352488" y="300990"/>
                  </a:lnTo>
                  <a:lnTo>
                    <a:pt x="352666" y="299720"/>
                  </a:lnTo>
                  <a:lnTo>
                    <a:pt x="352679" y="297180"/>
                  </a:lnTo>
                  <a:lnTo>
                    <a:pt x="353110" y="294640"/>
                  </a:lnTo>
                  <a:lnTo>
                    <a:pt x="352844" y="293370"/>
                  </a:lnTo>
                  <a:lnTo>
                    <a:pt x="353542" y="292100"/>
                  </a:lnTo>
                  <a:lnTo>
                    <a:pt x="355358" y="292100"/>
                  </a:lnTo>
                  <a:lnTo>
                    <a:pt x="356209" y="290830"/>
                  </a:lnTo>
                  <a:lnTo>
                    <a:pt x="355638" y="289560"/>
                  </a:lnTo>
                  <a:lnTo>
                    <a:pt x="356781" y="289560"/>
                  </a:lnTo>
                  <a:lnTo>
                    <a:pt x="357822" y="288290"/>
                  </a:lnTo>
                  <a:lnTo>
                    <a:pt x="359422" y="288290"/>
                  </a:lnTo>
                  <a:lnTo>
                    <a:pt x="360248" y="287020"/>
                  </a:lnTo>
                  <a:lnTo>
                    <a:pt x="361416" y="287020"/>
                  </a:lnTo>
                  <a:lnTo>
                    <a:pt x="363321" y="285750"/>
                  </a:lnTo>
                  <a:lnTo>
                    <a:pt x="363778" y="285750"/>
                  </a:lnTo>
                  <a:lnTo>
                    <a:pt x="363093" y="288290"/>
                  </a:lnTo>
                  <a:lnTo>
                    <a:pt x="365760" y="288290"/>
                  </a:lnTo>
                  <a:lnTo>
                    <a:pt x="366636" y="287020"/>
                  </a:lnTo>
                  <a:lnTo>
                    <a:pt x="368261" y="287020"/>
                  </a:lnTo>
                  <a:lnTo>
                    <a:pt x="368592" y="285750"/>
                  </a:lnTo>
                  <a:lnTo>
                    <a:pt x="368388" y="284480"/>
                  </a:lnTo>
                  <a:lnTo>
                    <a:pt x="366064" y="284480"/>
                  </a:lnTo>
                  <a:lnTo>
                    <a:pt x="366661" y="279400"/>
                  </a:lnTo>
                  <a:lnTo>
                    <a:pt x="366649" y="278130"/>
                  </a:lnTo>
                  <a:lnTo>
                    <a:pt x="366966" y="276860"/>
                  </a:lnTo>
                  <a:lnTo>
                    <a:pt x="367779" y="276860"/>
                  </a:lnTo>
                  <a:lnTo>
                    <a:pt x="368630" y="275590"/>
                  </a:lnTo>
                  <a:lnTo>
                    <a:pt x="372084" y="275590"/>
                  </a:lnTo>
                  <a:lnTo>
                    <a:pt x="372681" y="274320"/>
                  </a:lnTo>
                  <a:lnTo>
                    <a:pt x="374116" y="274320"/>
                  </a:lnTo>
                  <a:lnTo>
                    <a:pt x="375081" y="273050"/>
                  </a:lnTo>
                  <a:lnTo>
                    <a:pt x="374599" y="271780"/>
                  </a:lnTo>
                  <a:lnTo>
                    <a:pt x="375513" y="270510"/>
                  </a:lnTo>
                  <a:lnTo>
                    <a:pt x="377558" y="270510"/>
                  </a:lnTo>
                  <a:lnTo>
                    <a:pt x="377786" y="269240"/>
                  </a:lnTo>
                  <a:lnTo>
                    <a:pt x="377913" y="269240"/>
                  </a:lnTo>
                  <a:lnTo>
                    <a:pt x="378002" y="266700"/>
                  </a:lnTo>
                  <a:lnTo>
                    <a:pt x="378142" y="265430"/>
                  </a:lnTo>
                  <a:lnTo>
                    <a:pt x="378358" y="265430"/>
                  </a:lnTo>
                  <a:lnTo>
                    <a:pt x="378536" y="264160"/>
                  </a:lnTo>
                  <a:lnTo>
                    <a:pt x="378409" y="262890"/>
                  </a:lnTo>
                  <a:lnTo>
                    <a:pt x="379272" y="261620"/>
                  </a:lnTo>
                  <a:lnTo>
                    <a:pt x="381304" y="261620"/>
                  </a:lnTo>
                  <a:lnTo>
                    <a:pt x="382104" y="260350"/>
                  </a:lnTo>
                  <a:lnTo>
                    <a:pt x="385559" y="260350"/>
                  </a:lnTo>
                  <a:lnTo>
                    <a:pt x="386372" y="259080"/>
                  </a:lnTo>
                  <a:lnTo>
                    <a:pt x="386626" y="259080"/>
                  </a:lnTo>
                  <a:lnTo>
                    <a:pt x="386778" y="257810"/>
                  </a:lnTo>
                  <a:lnTo>
                    <a:pt x="386905" y="256540"/>
                  </a:lnTo>
                  <a:lnTo>
                    <a:pt x="387057" y="255270"/>
                  </a:lnTo>
                  <a:lnTo>
                    <a:pt x="387337" y="254000"/>
                  </a:lnTo>
                  <a:lnTo>
                    <a:pt x="389026" y="254000"/>
                  </a:lnTo>
                  <a:lnTo>
                    <a:pt x="390804" y="252730"/>
                  </a:lnTo>
                  <a:lnTo>
                    <a:pt x="392506" y="252730"/>
                  </a:lnTo>
                  <a:lnTo>
                    <a:pt x="392772" y="251460"/>
                  </a:lnTo>
                  <a:lnTo>
                    <a:pt x="392938" y="250190"/>
                  </a:lnTo>
                  <a:lnTo>
                    <a:pt x="393052" y="248920"/>
                  </a:lnTo>
                  <a:lnTo>
                    <a:pt x="393217" y="247650"/>
                  </a:lnTo>
                  <a:lnTo>
                    <a:pt x="393484" y="247650"/>
                  </a:lnTo>
                  <a:lnTo>
                    <a:pt x="393915" y="246380"/>
                  </a:lnTo>
                  <a:lnTo>
                    <a:pt x="395719" y="246380"/>
                  </a:lnTo>
                  <a:lnTo>
                    <a:pt x="396570" y="245110"/>
                  </a:lnTo>
                  <a:lnTo>
                    <a:pt x="396062" y="243840"/>
                  </a:lnTo>
                  <a:lnTo>
                    <a:pt x="396925" y="242570"/>
                  </a:lnTo>
                  <a:lnTo>
                    <a:pt x="398703" y="243840"/>
                  </a:lnTo>
                  <a:lnTo>
                    <a:pt x="399122" y="242570"/>
                  </a:lnTo>
                  <a:lnTo>
                    <a:pt x="399402" y="241300"/>
                  </a:lnTo>
                  <a:lnTo>
                    <a:pt x="399567" y="241300"/>
                  </a:lnTo>
                  <a:lnTo>
                    <a:pt x="399630" y="240030"/>
                  </a:lnTo>
                  <a:lnTo>
                    <a:pt x="397167" y="241300"/>
                  </a:lnTo>
                  <a:lnTo>
                    <a:pt x="397141" y="240030"/>
                  </a:lnTo>
                  <a:lnTo>
                    <a:pt x="397319" y="238760"/>
                  </a:lnTo>
                  <a:lnTo>
                    <a:pt x="397573" y="238760"/>
                  </a:lnTo>
                  <a:lnTo>
                    <a:pt x="398106" y="234950"/>
                  </a:lnTo>
                  <a:lnTo>
                    <a:pt x="398564" y="236220"/>
                  </a:lnTo>
                  <a:lnTo>
                    <a:pt x="400380" y="234950"/>
                  </a:lnTo>
                  <a:lnTo>
                    <a:pt x="400951" y="234950"/>
                  </a:lnTo>
                  <a:lnTo>
                    <a:pt x="399859" y="237490"/>
                  </a:lnTo>
                  <a:lnTo>
                    <a:pt x="401955" y="237490"/>
                  </a:lnTo>
                  <a:lnTo>
                    <a:pt x="402793" y="236220"/>
                  </a:lnTo>
                  <a:lnTo>
                    <a:pt x="406323" y="236220"/>
                  </a:lnTo>
                  <a:lnTo>
                    <a:pt x="407200" y="234950"/>
                  </a:lnTo>
                  <a:lnTo>
                    <a:pt x="408038" y="234950"/>
                  </a:lnTo>
                  <a:lnTo>
                    <a:pt x="408305" y="233680"/>
                  </a:lnTo>
                  <a:lnTo>
                    <a:pt x="408495" y="233680"/>
                  </a:lnTo>
                  <a:lnTo>
                    <a:pt x="408597" y="232410"/>
                  </a:lnTo>
                  <a:lnTo>
                    <a:pt x="409168" y="229870"/>
                  </a:lnTo>
                  <a:lnTo>
                    <a:pt x="409244" y="228600"/>
                  </a:lnTo>
                  <a:lnTo>
                    <a:pt x="409435" y="227330"/>
                  </a:lnTo>
                  <a:lnTo>
                    <a:pt x="409740" y="227330"/>
                  </a:lnTo>
                  <a:lnTo>
                    <a:pt x="409943" y="226060"/>
                  </a:lnTo>
                  <a:lnTo>
                    <a:pt x="412851" y="226060"/>
                  </a:lnTo>
                  <a:lnTo>
                    <a:pt x="412419" y="223520"/>
                  </a:lnTo>
                  <a:lnTo>
                    <a:pt x="414883" y="223520"/>
                  </a:lnTo>
                  <a:lnTo>
                    <a:pt x="416001" y="222250"/>
                  </a:lnTo>
                  <a:lnTo>
                    <a:pt x="415683" y="220980"/>
                  </a:lnTo>
                  <a:lnTo>
                    <a:pt x="416128" y="219710"/>
                  </a:lnTo>
                  <a:lnTo>
                    <a:pt x="418452" y="219710"/>
                  </a:lnTo>
                  <a:lnTo>
                    <a:pt x="418249" y="220980"/>
                  </a:lnTo>
                  <a:lnTo>
                    <a:pt x="418122" y="222250"/>
                  </a:lnTo>
                  <a:lnTo>
                    <a:pt x="419011" y="222250"/>
                  </a:lnTo>
                  <a:lnTo>
                    <a:pt x="419887" y="220980"/>
                  </a:lnTo>
                  <a:lnTo>
                    <a:pt x="421297" y="220980"/>
                  </a:lnTo>
                  <a:lnTo>
                    <a:pt x="420827" y="219710"/>
                  </a:lnTo>
                  <a:lnTo>
                    <a:pt x="421944" y="218440"/>
                  </a:lnTo>
                  <a:lnTo>
                    <a:pt x="423481" y="218440"/>
                  </a:lnTo>
                  <a:lnTo>
                    <a:pt x="424586" y="217170"/>
                  </a:lnTo>
                  <a:lnTo>
                    <a:pt x="424141" y="215900"/>
                  </a:lnTo>
                  <a:lnTo>
                    <a:pt x="425246" y="214630"/>
                  </a:lnTo>
                  <a:lnTo>
                    <a:pt x="427939" y="214630"/>
                  </a:lnTo>
                  <a:lnTo>
                    <a:pt x="427469" y="212090"/>
                  </a:lnTo>
                  <a:lnTo>
                    <a:pt x="430403" y="212090"/>
                  </a:lnTo>
                  <a:lnTo>
                    <a:pt x="430618" y="210820"/>
                  </a:lnTo>
                  <a:lnTo>
                    <a:pt x="430949" y="210820"/>
                  </a:lnTo>
                  <a:lnTo>
                    <a:pt x="431177" y="209550"/>
                  </a:lnTo>
                  <a:lnTo>
                    <a:pt x="431292" y="208280"/>
                  </a:lnTo>
                  <a:lnTo>
                    <a:pt x="431965" y="205740"/>
                  </a:lnTo>
                  <a:lnTo>
                    <a:pt x="432079" y="204470"/>
                  </a:lnTo>
                  <a:lnTo>
                    <a:pt x="432295" y="204470"/>
                  </a:lnTo>
                  <a:lnTo>
                    <a:pt x="432638" y="203200"/>
                  </a:lnTo>
                  <a:lnTo>
                    <a:pt x="434860" y="203200"/>
                  </a:lnTo>
                  <a:lnTo>
                    <a:pt x="435673" y="201930"/>
                  </a:lnTo>
                  <a:lnTo>
                    <a:pt x="435457" y="200660"/>
                  </a:lnTo>
                  <a:lnTo>
                    <a:pt x="436676" y="199390"/>
                  </a:lnTo>
                  <a:lnTo>
                    <a:pt x="438632" y="199390"/>
                  </a:lnTo>
                  <a:lnTo>
                    <a:pt x="438327" y="200660"/>
                  </a:lnTo>
                  <a:lnTo>
                    <a:pt x="438073" y="200660"/>
                  </a:lnTo>
                  <a:lnTo>
                    <a:pt x="437896" y="201930"/>
                  </a:lnTo>
                  <a:lnTo>
                    <a:pt x="439686" y="201930"/>
                  </a:lnTo>
                  <a:lnTo>
                    <a:pt x="440563" y="200660"/>
                  </a:lnTo>
                  <a:lnTo>
                    <a:pt x="440918" y="200660"/>
                  </a:lnTo>
                  <a:lnTo>
                    <a:pt x="441159" y="199390"/>
                  </a:lnTo>
                  <a:lnTo>
                    <a:pt x="441464" y="198120"/>
                  </a:lnTo>
                  <a:lnTo>
                    <a:pt x="441706" y="196850"/>
                  </a:lnTo>
                  <a:lnTo>
                    <a:pt x="442036" y="195580"/>
                  </a:lnTo>
                  <a:lnTo>
                    <a:pt x="442277" y="195580"/>
                  </a:lnTo>
                  <a:lnTo>
                    <a:pt x="442353" y="194310"/>
                  </a:lnTo>
                  <a:lnTo>
                    <a:pt x="442772" y="193040"/>
                  </a:lnTo>
                  <a:lnTo>
                    <a:pt x="446290" y="193040"/>
                  </a:lnTo>
                  <a:lnTo>
                    <a:pt x="447179" y="191770"/>
                  </a:lnTo>
                  <a:lnTo>
                    <a:pt x="448094" y="191770"/>
                  </a:lnTo>
                  <a:lnTo>
                    <a:pt x="448411" y="193040"/>
                  </a:lnTo>
                  <a:lnTo>
                    <a:pt x="447154" y="194310"/>
                  </a:lnTo>
                  <a:lnTo>
                    <a:pt x="447560" y="195580"/>
                  </a:lnTo>
                  <a:lnTo>
                    <a:pt x="446303" y="196850"/>
                  </a:lnTo>
                  <a:lnTo>
                    <a:pt x="449275" y="196850"/>
                  </a:lnTo>
                  <a:lnTo>
                    <a:pt x="449618" y="195580"/>
                  </a:lnTo>
                  <a:lnTo>
                    <a:pt x="449859" y="195580"/>
                  </a:lnTo>
                  <a:lnTo>
                    <a:pt x="450011" y="194310"/>
                  </a:lnTo>
                  <a:lnTo>
                    <a:pt x="450189" y="193040"/>
                  </a:lnTo>
                  <a:lnTo>
                    <a:pt x="450443" y="191770"/>
                  </a:lnTo>
                  <a:lnTo>
                    <a:pt x="450748" y="191770"/>
                  </a:lnTo>
                  <a:lnTo>
                    <a:pt x="451027" y="190500"/>
                  </a:lnTo>
                  <a:lnTo>
                    <a:pt x="451027" y="189230"/>
                  </a:lnTo>
                  <a:lnTo>
                    <a:pt x="451967" y="187960"/>
                  </a:lnTo>
                  <a:lnTo>
                    <a:pt x="453669" y="189230"/>
                  </a:lnTo>
                  <a:lnTo>
                    <a:pt x="454621" y="187960"/>
                  </a:lnTo>
                  <a:lnTo>
                    <a:pt x="454647" y="186690"/>
                  </a:lnTo>
                  <a:lnTo>
                    <a:pt x="454888" y="185420"/>
                  </a:lnTo>
                  <a:lnTo>
                    <a:pt x="452310" y="186690"/>
                  </a:lnTo>
                  <a:lnTo>
                    <a:pt x="452386" y="185420"/>
                  </a:lnTo>
                  <a:lnTo>
                    <a:pt x="452640" y="184150"/>
                  </a:lnTo>
                  <a:lnTo>
                    <a:pt x="453072" y="182880"/>
                  </a:lnTo>
                  <a:lnTo>
                    <a:pt x="456145" y="182880"/>
                  </a:lnTo>
                  <a:lnTo>
                    <a:pt x="455955" y="180340"/>
                  </a:lnTo>
                  <a:lnTo>
                    <a:pt x="459206" y="180340"/>
                  </a:lnTo>
                  <a:lnTo>
                    <a:pt x="458254" y="182880"/>
                  </a:lnTo>
                  <a:lnTo>
                    <a:pt x="459244" y="182880"/>
                  </a:lnTo>
                  <a:lnTo>
                    <a:pt x="460133" y="181610"/>
                  </a:lnTo>
                  <a:lnTo>
                    <a:pt x="463689" y="181610"/>
                  </a:lnTo>
                  <a:lnTo>
                    <a:pt x="464058" y="180340"/>
                  </a:lnTo>
                  <a:lnTo>
                    <a:pt x="464324" y="179070"/>
                  </a:lnTo>
                  <a:lnTo>
                    <a:pt x="464489" y="179070"/>
                  </a:lnTo>
                  <a:lnTo>
                    <a:pt x="465353" y="176530"/>
                  </a:lnTo>
                  <a:lnTo>
                    <a:pt x="465531" y="175260"/>
                  </a:lnTo>
                  <a:lnTo>
                    <a:pt x="465797" y="173990"/>
                  </a:lnTo>
                  <a:lnTo>
                    <a:pt x="466166" y="173990"/>
                  </a:lnTo>
                  <a:lnTo>
                    <a:pt x="466293" y="172720"/>
                  </a:lnTo>
                  <a:lnTo>
                    <a:pt x="468833" y="172720"/>
                  </a:lnTo>
                  <a:lnTo>
                    <a:pt x="469201" y="171450"/>
                  </a:lnTo>
                  <a:lnTo>
                    <a:pt x="469468" y="171450"/>
                  </a:lnTo>
                  <a:lnTo>
                    <a:pt x="469658" y="170180"/>
                  </a:lnTo>
                  <a:lnTo>
                    <a:pt x="470471" y="167640"/>
                  </a:lnTo>
                  <a:lnTo>
                    <a:pt x="475818" y="166370"/>
                  </a:lnTo>
                  <a:lnTo>
                    <a:pt x="475005" y="168910"/>
                  </a:lnTo>
                  <a:lnTo>
                    <a:pt x="474840" y="170180"/>
                  </a:lnTo>
                  <a:lnTo>
                    <a:pt x="474560" y="171450"/>
                  </a:lnTo>
                  <a:lnTo>
                    <a:pt x="471906" y="171450"/>
                  </a:lnTo>
                  <a:lnTo>
                    <a:pt x="470954" y="172720"/>
                  </a:lnTo>
                  <a:lnTo>
                    <a:pt x="471233" y="173990"/>
                  </a:lnTo>
                  <a:lnTo>
                    <a:pt x="470712" y="175260"/>
                  </a:lnTo>
                  <a:lnTo>
                    <a:pt x="476034" y="173990"/>
                  </a:lnTo>
                  <a:lnTo>
                    <a:pt x="477659" y="168910"/>
                  </a:lnTo>
                  <a:lnTo>
                    <a:pt x="477850" y="167640"/>
                  </a:lnTo>
                  <a:lnTo>
                    <a:pt x="478142" y="166370"/>
                  </a:lnTo>
                  <a:lnTo>
                    <a:pt x="478624" y="166370"/>
                  </a:lnTo>
                  <a:lnTo>
                    <a:pt x="480923" y="165100"/>
                  </a:lnTo>
                  <a:lnTo>
                    <a:pt x="481634" y="165100"/>
                  </a:lnTo>
                  <a:lnTo>
                    <a:pt x="481774" y="163830"/>
                  </a:lnTo>
                  <a:lnTo>
                    <a:pt x="482053" y="162560"/>
                  </a:lnTo>
                  <a:lnTo>
                    <a:pt x="482422" y="162560"/>
                  </a:lnTo>
                  <a:lnTo>
                    <a:pt x="482714" y="161290"/>
                  </a:lnTo>
                  <a:lnTo>
                    <a:pt x="482930" y="160020"/>
                  </a:lnTo>
                  <a:lnTo>
                    <a:pt x="483108" y="160020"/>
                  </a:lnTo>
                  <a:lnTo>
                    <a:pt x="483400" y="158750"/>
                  </a:lnTo>
                  <a:lnTo>
                    <a:pt x="483793" y="157480"/>
                  </a:lnTo>
                  <a:lnTo>
                    <a:pt x="486486" y="157480"/>
                  </a:lnTo>
                  <a:lnTo>
                    <a:pt x="489140" y="156210"/>
                  </a:lnTo>
                  <a:lnTo>
                    <a:pt x="489559" y="156210"/>
                  </a:lnTo>
                  <a:lnTo>
                    <a:pt x="489851" y="154940"/>
                  </a:lnTo>
                  <a:lnTo>
                    <a:pt x="490054" y="153670"/>
                  </a:lnTo>
                  <a:lnTo>
                    <a:pt x="490410" y="153670"/>
                  </a:lnTo>
                  <a:lnTo>
                    <a:pt x="490702" y="152400"/>
                  </a:lnTo>
                  <a:lnTo>
                    <a:pt x="490931" y="151130"/>
                  </a:lnTo>
                  <a:lnTo>
                    <a:pt x="491985" y="149860"/>
                  </a:lnTo>
                  <a:lnTo>
                    <a:pt x="491655" y="148590"/>
                  </a:lnTo>
                  <a:lnTo>
                    <a:pt x="489381" y="149860"/>
                  </a:lnTo>
                  <a:lnTo>
                    <a:pt x="488861" y="148590"/>
                  </a:lnTo>
                  <a:lnTo>
                    <a:pt x="490194" y="147320"/>
                  </a:lnTo>
                  <a:lnTo>
                    <a:pt x="490677" y="147320"/>
                  </a:lnTo>
                  <a:lnTo>
                    <a:pt x="492086" y="146050"/>
                  </a:lnTo>
                  <a:lnTo>
                    <a:pt x="495719" y="146050"/>
                  </a:lnTo>
                  <a:lnTo>
                    <a:pt x="494245" y="148590"/>
                  </a:lnTo>
                  <a:lnTo>
                    <a:pt x="494753" y="148590"/>
                  </a:lnTo>
                  <a:lnTo>
                    <a:pt x="496773" y="147320"/>
                  </a:lnTo>
                  <a:lnTo>
                    <a:pt x="505129" y="147320"/>
                  </a:lnTo>
                  <a:lnTo>
                    <a:pt x="505561" y="146050"/>
                  </a:lnTo>
                  <a:lnTo>
                    <a:pt x="505993" y="144780"/>
                  </a:lnTo>
                  <a:lnTo>
                    <a:pt x="506196" y="143510"/>
                  </a:lnTo>
                  <a:lnTo>
                    <a:pt x="506501" y="142240"/>
                  </a:lnTo>
                  <a:lnTo>
                    <a:pt x="506920" y="142240"/>
                  </a:lnTo>
                  <a:lnTo>
                    <a:pt x="507796" y="140970"/>
                  </a:lnTo>
                  <a:lnTo>
                    <a:pt x="512229" y="140970"/>
                  </a:lnTo>
                  <a:lnTo>
                    <a:pt x="512635" y="139700"/>
                  </a:lnTo>
                  <a:lnTo>
                    <a:pt x="512953" y="139700"/>
                  </a:lnTo>
                  <a:lnTo>
                    <a:pt x="513181" y="138430"/>
                  </a:lnTo>
                  <a:lnTo>
                    <a:pt x="513588" y="137160"/>
                  </a:lnTo>
                  <a:lnTo>
                    <a:pt x="513918" y="137160"/>
                  </a:lnTo>
                  <a:lnTo>
                    <a:pt x="514172" y="135890"/>
                  </a:lnTo>
                  <a:lnTo>
                    <a:pt x="511657" y="137160"/>
                  </a:lnTo>
                  <a:lnTo>
                    <a:pt x="511492" y="135890"/>
                  </a:lnTo>
                  <a:lnTo>
                    <a:pt x="511721" y="135890"/>
                  </a:lnTo>
                  <a:lnTo>
                    <a:pt x="512051" y="134620"/>
                  </a:lnTo>
                  <a:lnTo>
                    <a:pt x="512483" y="133350"/>
                  </a:lnTo>
                  <a:lnTo>
                    <a:pt x="513511" y="130810"/>
                  </a:lnTo>
                  <a:lnTo>
                    <a:pt x="518972" y="130810"/>
                  </a:lnTo>
                  <a:lnTo>
                    <a:pt x="517740" y="133350"/>
                  </a:lnTo>
                  <a:lnTo>
                    <a:pt x="520522" y="133350"/>
                  </a:lnTo>
                  <a:lnTo>
                    <a:pt x="521042" y="132080"/>
                  </a:lnTo>
                  <a:lnTo>
                    <a:pt x="521030" y="130810"/>
                  </a:lnTo>
                  <a:lnTo>
                    <a:pt x="524256" y="130810"/>
                  </a:lnTo>
                  <a:lnTo>
                    <a:pt x="524700" y="129540"/>
                  </a:lnTo>
                  <a:lnTo>
                    <a:pt x="525056" y="128270"/>
                  </a:lnTo>
                  <a:lnTo>
                    <a:pt x="525322" y="128270"/>
                  </a:lnTo>
                  <a:lnTo>
                    <a:pt x="525792" y="127000"/>
                  </a:lnTo>
                  <a:lnTo>
                    <a:pt x="526148" y="125730"/>
                  </a:lnTo>
                  <a:lnTo>
                    <a:pt x="523443" y="125730"/>
                  </a:lnTo>
                  <a:lnTo>
                    <a:pt x="524941" y="123190"/>
                  </a:lnTo>
                  <a:lnTo>
                    <a:pt x="532930" y="123190"/>
                  </a:lnTo>
                  <a:lnTo>
                    <a:pt x="533819" y="121920"/>
                  </a:lnTo>
                  <a:lnTo>
                    <a:pt x="538708" y="121920"/>
                  </a:lnTo>
                  <a:lnTo>
                    <a:pt x="536956" y="124460"/>
                  </a:lnTo>
                  <a:lnTo>
                    <a:pt x="539750" y="124460"/>
                  </a:lnTo>
                  <a:lnTo>
                    <a:pt x="541083" y="121920"/>
                  </a:lnTo>
                  <a:lnTo>
                    <a:pt x="540893" y="121920"/>
                  </a:lnTo>
                  <a:lnTo>
                    <a:pt x="541667" y="120650"/>
                  </a:lnTo>
                  <a:lnTo>
                    <a:pt x="542442" y="119380"/>
                  </a:lnTo>
                  <a:lnTo>
                    <a:pt x="541883" y="119380"/>
                  </a:lnTo>
                  <a:lnTo>
                    <a:pt x="539635" y="120650"/>
                  </a:lnTo>
                  <a:lnTo>
                    <a:pt x="539254" y="119380"/>
                  </a:lnTo>
                  <a:lnTo>
                    <a:pt x="540766" y="118110"/>
                  </a:lnTo>
                  <a:lnTo>
                    <a:pt x="540512" y="116840"/>
                  </a:lnTo>
                  <a:lnTo>
                    <a:pt x="538124" y="118110"/>
                  </a:lnTo>
                  <a:lnTo>
                    <a:pt x="537692" y="116840"/>
                  </a:lnTo>
                  <a:lnTo>
                    <a:pt x="539216" y="115570"/>
                  </a:lnTo>
                  <a:lnTo>
                    <a:pt x="539076" y="115570"/>
                  </a:lnTo>
                  <a:lnTo>
                    <a:pt x="547255" y="114300"/>
                  </a:lnTo>
                  <a:lnTo>
                    <a:pt x="550468" y="114300"/>
                  </a:lnTo>
                  <a:lnTo>
                    <a:pt x="550862" y="113030"/>
                  </a:lnTo>
                  <a:lnTo>
                    <a:pt x="551180" y="111760"/>
                  </a:lnTo>
                  <a:lnTo>
                    <a:pt x="551637" y="111760"/>
                  </a:lnTo>
                  <a:lnTo>
                    <a:pt x="552043" y="110490"/>
                  </a:lnTo>
                  <a:lnTo>
                    <a:pt x="552399" y="109220"/>
                  </a:lnTo>
                  <a:lnTo>
                    <a:pt x="552564" y="109220"/>
                  </a:lnTo>
                  <a:lnTo>
                    <a:pt x="553758" y="107950"/>
                  </a:lnTo>
                  <a:lnTo>
                    <a:pt x="553643" y="106680"/>
                  </a:lnTo>
                  <a:lnTo>
                    <a:pt x="559308" y="106680"/>
                  </a:lnTo>
                  <a:lnTo>
                    <a:pt x="560095" y="104140"/>
                  </a:lnTo>
                  <a:lnTo>
                    <a:pt x="566356" y="104140"/>
                  </a:lnTo>
                  <a:lnTo>
                    <a:pt x="566775" y="102870"/>
                  </a:lnTo>
                  <a:lnTo>
                    <a:pt x="567118" y="101600"/>
                  </a:lnTo>
                  <a:lnTo>
                    <a:pt x="568401" y="99060"/>
                  </a:lnTo>
                  <a:lnTo>
                    <a:pt x="568718" y="99060"/>
                  </a:lnTo>
                  <a:lnTo>
                    <a:pt x="569150" y="97790"/>
                  </a:lnTo>
                  <a:lnTo>
                    <a:pt x="569683" y="96520"/>
                  </a:lnTo>
                  <a:lnTo>
                    <a:pt x="575703" y="96520"/>
                  </a:lnTo>
                  <a:lnTo>
                    <a:pt x="576135" y="95250"/>
                  </a:lnTo>
                  <a:lnTo>
                    <a:pt x="576834" y="93980"/>
                  </a:lnTo>
                  <a:lnTo>
                    <a:pt x="577265" y="92710"/>
                  </a:lnTo>
                  <a:lnTo>
                    <a:pt x="577875" y="91579"/>
                  </a:lnTo>
                  <a:lnTo>
                    <a:pt x="556412" y="100330"/>
                  </a:lnTo>
                  <a:lnTo>
                    <a:pt x="530593" y="110490"/>
                  </a:lnTo>
                  <a:lnTo>
                    <a:pt x="527240" y="113030"/>
                  </a:lnTo>
                  <a:lnTo>
                    <a:pt x="475348" y="139700"/>
                  </a:lnTo>
                  <a:lnTo>
                    <a:pt x="409079" y="190500"/>
                  </a:lnTo>
                  <a:lnTo>
                    <a:pt x="407606" y="195580"/>
                  </a:lnTo>
                  <a:lnTo>
                    <a:pt x="407149" y="195580"/>
                  </a:lnTo>
                  <a:lnTo>
                    <a:pt x="405231" y="196850"/>
                  </a:lnTo>
                  <a:lnTo>
                    <a:pt x="404698" y="195580"/>
                  </a:lnTo>
                  <a:lnTo>
                    <a:pt x="405917" y="193040"/>
                  </a:lnTo>
                  <a:lnTo>
                    <a:pt x="405028" y="193040"/>
                  </a:lnTo>
                  <a:lnTo>
                    <a:pt x="404456" y="194310"/>
                  </a:lnTo>
                  <a:lnTo>
                    <a:pt x="403910" y="194310"/>
                  </a:lnTo>
                  <a:lnTo>
                    <a:pt x="396976" y="199390"/>
                  </a:lnTo>
                  <a:lnTo>
                    <a:pt x="393446" y="201930"/>
                  </a:lnTo>
                  <a:lnTo>
                    <a:pt x="393357" y="203200"/>
                  </a:lnTo>
                  <a:lnTo>
                    <a:pt x="393166" y="204470"/>
                  </a:lnTo>
                  <a:lnTo>
                    <a:pt x="392849" y="204470"/>
                  </a:lnTo>
                  <a:lnTo>
                    <a:pt x="392315" y="205740"/>
                  </a:lnTo>
                  <a:lnTo>
                    <a:pt x="388759" y="205740"/>
                  </a:lnTo>
                  <a:lnTo>
                    <a:pt x="384302" y="209550"/>
                  </a:lnTo>
                  <a:lnTo>
                    <a:pt x="384187" y="210820"/>
                  </a:lnTo>
                  <a:lnTo>
                    <a:pt x="385051" y="209550"/>
                  </a:lnTo>
                  <a:lnTo>
                    <a:pt x="386867" y="209550"/>
                  </a:lnTo>
                  <a:lnTo>
                    <a:pt x="386753" y="210820"/>
                  </a:lnTo>
                  <a:lnTo>
                    <a:pt x="386537" y="210820"/>
                  </a:lnTo>
                  <a:lnTo>
                    <a:pt x="386232" y="212090"/>
                  </a:lnTo>
                  <a:lnTo>
                    <a:pt x="383832" y="212090"/>
                  </a:lnTo>
                  <a:lnTo>
                    <a:pt x="383057" y="213360"/>
                  </a:lnTo>
                  <a:lnTo>
                    <a:pt x="383387" y="214630"/>
                  </a:lnTo>
                  <a:lnTo>
                    <a:pt x="382447" y="215900"/>
                  </a:lnTo>
                  <a:lnTo>
                    <a:pt x="380238" y="215900"/>
                  </a:lnTo>
                  <a:lnTo>
                    <a:pt x="379920" y="217170"/>
                  </a:lnTo>
                  <a:lnTo>
                    <a:pt x="379323" y="220980"/>
                  </a:lnTo>
                  <a:lnTo>
                    <a:pt x="379044" y="222250"/>
                  </a:lnTo>
                  <a:lnTo>
                    <a:pt x="376669" y="222250"/>
                  </a:lnTo>
                  <a:lnTo>
                    <a:pt x="376859" y="220980"/>
                  </a:lnTo>
                  <a:lnTo>
                    <a:pt x="376974" y="219710"/>
                  </a:lnTo>
                  <a:lnTo>
                    <a:pt x="376072" y="219710"/>
                  </a:lnTo>
                  <a:lnTo>
                    <a:pt x="375183" y="220980"/>
                  </a:lnTo>
                  <a:lnTo>
                    <a:pt x="372541" y="220980"/>
                  </a:lnTo>
                  <a:lnTo>
                    <a:pt x="371690" y="222250"/>
                  </a:lnTo>
                  <a:lnTo>
                    <a:pt x="371449" y="223520"/>
                  </a:lnTo>
                  <a:lnTo>
                    <a:pt x="371259" y="223520"/>
                  </a:lnTo>
                  <a:lnTo>
                    <a:pt x="371119" y="224790"/>
                  </a:lnTo>
                  <a:lnTo>
                    <a:pt x="371043" y="226060"/>
                  </a:lnTo>
                  <a:lnTo>
                    <a:pt x="370852" y="226060"/>
                  </a:lnTo>
                  <a:lnTo>
                    <a:pt x="370560" y="227330"/>
                  </a:lnTo>
                  <a:lnTo>
                    <a:pt x="370154" y="227330"/>
                  </a:lnTo>
                  <a:lnTo>
                    <a:pt x="368414" y="228600"/>
                  </a:lnTo>
                  <a:lnTo>
                    <a:pt x="366179" y="228600"/>
                  </a:lnTo>
                  <a:lnTo>
                    <a:pt x="364337" y="229870"/>
                  </a:lnTo>
                  <a:lnTo>
                    <a:pt x="362597" y="229870"/>
                  </a:lnTo>
                  <a:lnTo>
                    <a:pt x="362305" y="231140"/>
                  </a:lnTo>
                  <a:lnTo>
                    <a:pt x="362115" y="232410"/>
                  </a:lnTo>
                  <a:lnTo>
                    <a:pt x="362038" y="233680"/>
                  </a:lnTo>
                  <a:lnTo>
                    <a:pt x="361467" y="236220"/>
                  </a:lnTo>
                  <a:lnTo>
                    <a:pt x="361175" y="237490"/>
                  </a:lnTo>
                  <a:lnTo>
                    <a:pt x="360895" y="238760"/>
                  </a:lnTo>
                  <a:lnTo>
                    <a:pt x="358546" y="238760"/>
                  </a:lnTo>
                  <a:lnTo>
                    <a:pt x="358292" y="240030"/>
                  </a:lnTo>
                  <a:lnTo>
                    <a:pt x="358038" y="240030"/>
                  </a:lnTo>
                  <a:lnTo>
                    <a:pt x="357886" y="241300"/>
                  </a:lnTo>
                  <a:lnTo>
                    <a:pt x="357771" y="243840"/>
                  </a:lnTo>
                  <a:lnTo>
                    <a:pt x="357619" y="243840"/>
                  </a:lnTo>
                  <a:lnTo>
                    <a:pt x="357352" y="245110"/>
                  </a:lnTo>
                  <a:lnTo>
                    <a:pt x="356514" y="245110"/>
                  </a:lnTo>
                  <a:lnTo>
                    <a:pt x="355650" y="246380"/>
                  </a:lnTo>
                  <a:lnTo>
                    <a:pt x="352971" y="246380"/>
                  </a:lnTo>
                  <a:lnTo>
                    <a:pt x="352132" y="247650"/>
                  </a:lnTo>
                  <a:lnTo>
                    <a:pt x="351713" y="247650"/>
                  </a:lnTo>
                  <a:lnTo>
                    <a:pt x="352132" y="248920"/>
                  </a:lnTo>
                  <a:lnTo>
                    <a:pt x="350989" y="250190"/>
                  </a:lnTo>
                  <a:lnTo>
                    <a:pt x="349732" y="250190"/>
                  </a:lnTo>
                  <a:lnTo>
                    <a:pt x="348576" y="251460"/>
                  </a:lnTo>
                  <a:lnTo>
                    <a:pt x="349046" y="252730"/>
                  </a:lnTo>
                  <a:lnTo>
                    <a:pt x="348145" y="254000"/>
                  </a:lnTo>
                  <a:lnTo>
                    <a:pt x="346265" y="254000"/>
                  </a:lnTo>
                  <a:lnTo>
                    <a:pt x="345973" y="255270"/>
                  </a:lnTo>
                  <a:lnTo>
                    <a:pt x="345694" y="255270"/>
                  </a:lnTo>
                  <a:lnTo>
                    <a:pt x="345554" y="256540"/>
                  </a:lnTo>
                  <a:lnTo>
                    <a:pt x="345528" y="257810"/>
                  </a:lnTo>
                  <a:lnTo>
                    <a:pt x="345097" y="260350"/>
                  </a:lnTo>
                  <a:lnTo>
                    <a:pt x="344728" y="262890"/>
                  </a:lnTo>
                  <a:lnTo>
                    <a:pt x="344716" y="264160"/>
                  </a:lnTo>
                  <a:lnTo>
                    <a:pt x="344601" y="265430"/>
                  </a:lnTo>
                  <a:lnTo>
                    <a:pt x="344360" y="265430"/>
                  </a:lnTo>
                  <a:lnTo>
                    <a:pt x="344182" y="266700"/>
                  </a:lnTo>
                  <a:lnTo>
                    <a:pt x="341807" y="266700"/>
                  </a:lnTo>
                  <a:lnTo>
                    <a:pt x="341325" y="267970"/>
                  </a:lnTo>
                  <a:lnTo>
                    <a:pt x="341858" y="269240"/>
                  </a:lnTo>
                  <a:lnTo>
                    <a:pt x="341452" y="269240"/>
                  </a:lnTo>
                  <a:lnTo>
                    <a:pt x="336334" y="271780"/>
                  </a:lnTo>
                  <a:lnTo>
                    <a:pt x="336816" y="267970"/>
                  </a:lnTo>
                  <a:lnTo>
                    <a:pt x="336981" y="267970"/>
                  </a:lnTo>
                  <a:lnTo>
                    <a:pt x="337058" y="266700"/>
                  </a:lnTo>
                  <a:lnTo>
                    <a:pt x="337426" y="264160"/>
                  </a:lnTo>
                  <a:lnTo>
                    <a:pt x="337654" y="262890"/>
                  </a:lnTo>
                  <a:lnTo>
                    <a:pt x="337781" y="261620"/>
                  </a:lnTo>
                  <a:lnTo>
                    <a:pt x="337794" y="260350"/>
                  </a:lnTo>
                  <a:lnTo>
                    <a:pt x="336905" y="261620"/>
                  </a:lnTo>
                  <a:lnTo>
                    <a:pt x="335229" y="261620"/>
                  </a:lnTo>
                  <a:lnTo>
                    <a:pt x="335000" y="262890"/>
                  </a:lnTo>
                  <a:lnTo>
                    <a:pt x="334873" y="264160"/>
                  </a:lnTo>
                  <a:lnTo>
                    <a:pt x="334860" y="265430"/>
                  </a:lnTo>
                  <a:lnTo>
                    <a:pt x="334492" y="267970"/>
                  </a:lnTo>
                  <a:lnTo>
                    <a:pt x="332549" y="267970"/>
                  </a:lnTo>
                  <a:lnTo>
                    <a:pt x="331444" y="269240"/>
                  </a:lnTo>
                  <a:lnTo>
                    <a:pt x="331952" y="270510"/>
                  </a:lnTo>
                  <a:lnTo>
                    <a:pt x="331203" y="271780"/>
                  </a:lnTo>
                  <a:lnTo>
                    <a:pt x="329158" y="271780"/>
                  </a:lnTo>
                  <a:lnTo>
                    <a:pt x="328955" y="273050"/>
                  </a:lnTo>
                  <a:lnTo>
                    <a:pt x="328714" y="273050"/>
                  </a:lnTo>
                  <a:lnTo>
                    <a:pt x="328599" y="275590"/>
                  </a:lnTo>
                  <a:lnTo>
                    <a:pt x="328409" y="276860"/>
                  </a:lnTo>
                  <a:lnTo>
                    <a:pt x="328244" y="279400"/>
                  </a:lnTo>
                  <a:lnTo>
                    <a:pt x="327685" y="280670"/>
                  </a:lnTo>
                  <a:lnTo>
                    <a:pt x="328218" y="281940"/>
                  </a:lnTo>
                  <a:lnTo>
                    <a:pt x="330161" y="279400"/>
                  </a:lnTo>
                  <a:lnTo>
                    <a:pt x="330809" y="279400"/>
                  </a:lnTo>
                  <a:lnTo>
                    <a:pt x="329920" y="281940"/>
                  </a:lnTo>
                  <a:lnTo>
                    <a:pt x="330187" y="281940"/>
                  </a:lnTo>
                  <a:lnTo>
                    <a:pt x="325170" y="284480"/>
                  </a:lnTo>
                  <a:lnTo>
                    <a:pt x="324281" y="285750"/>
                  </a:lnTo>
                  <a:lnTo>
                    <a:pt x="322643" y="285750"/>
                  </a:lnTo>
                  <a:lnTo>
                    <a:pt x="322427" y="287020"/>
                  </a:lnTo>
                  <a:lnTo>
                    <a:pt x="322580" y="288290"/>
                  </a:lnTo>
                  <a:lnTo>
                    <a:pt x="322389" y="289560"/>
                  </a:lnTo>
                  <a:lnTo>
                    <a:pt x="320751" y="289560"/>
                  </a:lnTo>
                  <a:lnTo>
                    <a:pt x="318960" y="290830"/>
                  </a:lnTo>
                  <a:lnTo>
                    <a:pt x="318122" y="290830"/>
                  </a:lnTo>
                  <a:lnTo>
                    <a:pt x="317334" y="292100"/>
                  </a:lnTo>
                  <a:lnTo>
                    <a:pt x="316953" y="292100"/>
                  </a:lnTo>
                  <a:lnTo>
                    <a:pt x="317423" y="293370"/>
                  </a:lnTo>
                  <a:lnTo>
                    <a:pt x="316611" y="294640"/>
                  </a:lnTo>
                  <a:lnTo>
                    <a:pt x="315023" y="294640"/>
                  </a:lnTo>
                  <a:lnTo>
                    <a:pt x="314058" y="295910"/>
                  </a:lnTo>
                  <a:lnTo>
                    <a:pt x="314731" y="297180"/>
                  </a:lnTo>
                  <a:lnTo>
                    <a:pt x="314299" y="298450"/>
                  </a:lnTo>
                  <a:lnTo>
                    <a:pt x="313499" y="298450"/>
                  </a:lnTo>
                  <a:lnTo>
                    <a:pt x="312648" y="299720"/>
                  </a:lnTo>
                  <a:lnTo>
                    <a:pt x="310883" y="299720"/>
                  </a:lnTo>
                  <a:lnTo>
                    <a:pt x="310057" y="300990"/>
                  </a:lnTo>
                  <a:lnTo>
                    <a:pt x="309283" y="300990"/>
                  </a:lnTo>
                  <a:lnTo>
                    <a:pt x="309118" y="302260"/>
                  </a:lnTo>
                  <a:lnTo>
                    <a:pt x="309130" y="303530"/>
                  </a:lnTo>
                  <a:lnTo>
                    <a:pt x="308991" y="307340"/>
                  </a:lnTo>
                  <a:lnTo>
                    <a:pt x="309016" y="308610"/>
                  </a:lnTo>
                  <a:lnTo>
                    <a:pt x="308851" y="309880"/>
                  </a:lnTo>
                  <a:lnTo>
                    <a:pt x="307225" y="309880"/>
                  </a:lnTo>
                  <a:lnTo>
                    <a:pt x="306374" y="311150"/>
                  </a:lnTo>
                  <a:lnTo>
                    <a:pt x="304673" y="311150"/>
                  </a:lnTo>
                  <a:lnTo>
                    <a:pt x="303898" y="312420"/>
                  </a:lnTo>
                  <a:lnTo>
                    <a:pt x="303758" y="313690"/>
                  </a:lnTo>
                  <a:lnTo>
                    <a:pt x="303669" y="320040"/>
                  </a:lnTo>
                  <a:lnTo>
                    <a:pt x="303517" y="320040"/>
                  </a:lnTo>
                  <a:lnTo>
                    <a:pt x="302742" y="321310"/>
                  </a:lnTo>
                  <a:lnTo>
                    <a:pt x="301917" y="321310"/>
                  </a:lnTo>
                  <a:lnTo>
                    <a:pt x="301040" y="322580"/>
                  </a:lnTo>
                  <a:lnTo>
                    <a:pt x="299351" y="322580"/>
                  </a:lnTo>
                  <a:lnTo>
                    <a:pt x="298564" y="323850"/>
                  </a:lnTo>
                  <a:lnTo>
                    <a:pt x="296633" y="323850"/>
                  </a:lnTo>
                  <a:lnTo>
                    <a:pt x="295783" y="325120"/>
                  </a:lnTo>
                  <a:lnTo>
                    <a:pt x="296481" y="327660"/>
                  </a:lnTo>
                  <a:lnTo>
                    <a:pt x="295744" y="328930"/>
                  </a:lnTo>
                  <a:lnTo>
                    <a:pt x="293738" y="328930"/>
                  </a:lnTo>
                  <a:lnTo>
                    <a:pt x="293636" y="331470"/>
                  </a:lnTo>
                  <a:lnTo>
                    <a:pt x="293738" y="335280"/>
                  </a:lnTo>
                  <a:lnTo>
                    <a:pt x="293738" y="337820"/>
                  </a:lnTo>
                  <a:lnTo>
                    <a:pt x="292989" y="337820"/>
                  </a:lnTo>
                  <a:lnTo>
                    <a:pt x="292188" y="339090"/>
                  </a:lnTo>
                  <a:lnTo>
                    <a:pt x="290474" y="339090"/>
                  </a:lnTo>
                  <a:lnTo>
                    <a:pt x="289661" y="340360"/>
                  </a:lnTo>
                  <a:lnTo>
                    <a:pt x="288912" y="340360"/>
                  </a:lnTo>
                  <a:lnTo>
                    <a:pt x="288582" y="341630"/>
                  </a:lnTo>
                  <a:lnTo>
                    <a:pt x="289306" y="342900"/>
                  </a:lnTo>
                  <a:lnTo>
                    <a:pt x="288340" y="344170"/>
                  </a:lnTo>
                  <a:lnTo>
                    <a:pt x="287058" y="344170"/>
                  </a:lnTo>
                  <a:lnTo>
                    <a:pt x="286499" y="345440"/>
                  </a:lnTo>
                  <a:lnTo>
                    <a:pt x="286092" y="345440"/>
                  </a:lnTo>
                  <a:lnTo>
                    <a:pt x="286880" y="346710"/>
                  </a:lnTo>
                  <a:lnTo>
                    <a:pt x="286258" y="347980"/>
                  </a:lnTo>
                  <a:lnTo>
                    <a:pt x="284657" y="349250"/>
                  </a:lnTo>
                  <a:lnTo>
                    <a:pt x="284238" y="349250"/>
                  </a:lnTo>
                  <a:lnTo>
                    <a:pt x="284238" y="346710"/>
                  </a:lnTo>
                  <a:lnTo>
                    <a:pt x="283286" y="346710"/>
                  </a:lnTo>
                  <a:lnTo>
                    <a:pt x="282511" y="347980"/>
                  </a:lnTo>
                  <a:lnTo>
                    <a:pt x="281609" y="347980"/>
                  </a:lnTo>
                  <a:lnTo>
                    <a:pt x="282054" y="350520"/>
                  </a:lnTo>
                  <a:lnTo>
                    <a:pt x="281559" y="351790"/>
                  </a:lnTo>
                  <a:lnTo>
                    <a:pt x="279857" y="351790"/>
                  </a:lnTo>
                  <a:lnTo>
                    <a:pt x="279552" y="353060"/>
                  </a:lnTo>
                  <a:lnTo>
                    <a:pt x="279514" y="354330"/>
                  </a:lnTo>
                  <a:lnTo>
                    <a:pt x="279666" y="355600"/>
                  </a:lnTo>
                  <a:lnTo>
                    <a:pt x="279793" y="358140"/>
                  </a:lnTo>
                  <a:lnTo>
                    <a:pt x="279946" y="359410"/>
                  </a:lnTo>
                  <a:lnTo>
                    <a:pt x="279920" y="360680"/>
                  </a:lnTo>
                  <a:lnTo>
                    <a:pt x="277812" y="361950"/>
                  </a:lnTo>
                  <a:lnTo>
                    <a:pt x="277202" y="363220"/>
                  </a:lnTo>
                  <a:lnTo>
                    <a:pt x="278003" y="364490"/>
                  </a:lnTo>
                  <a:lnTo>
                    <a:pt x="277329" y="365760"/>
                  </a:lnTo>
                  <a:lnTo>
                    <a:pt x="275717" y="365760"/>
                  </a:lnTo>
                  <a:lnTo>
                    <a:pt x="274980" y="367030"/>
                  </a:lnTo>
                  <a:lnTo>
                    <a:pt x="275755" y="368300"/>
                  </a:lnTo>
                  <a:lnTo>
                    <a:pt x="275475" y="369570"/>
                  </a:lnTo>
                  <a:lnTo>
                    <a:pt x="275285" y="370840"/>
                  </a:lnTo>
                  <a:lnTo>
                    <a:pt x="273215" y="370840"/>
                  </a:lnTo>
                  <a:lnTo>
                    <a:pt x="273265" y="373380"/>
                  </a:lnTo>
                  <a:lnTo>
                    <a:pt x="273456" y="374650"/>
                  </a:lnTo>
                  <a:lnTo>
                    <a:pt x="275590" y="372110"/>
                  </a:lnTo>
                  <a:lnTo>
                    <a:pt x="275729" y="372110"/>
                  </a:lnTo>
                  <a:lnTo>
                    <a:pt x="275907" y="373380"/>
                  </a:lnTo>
                  <a:lnTo>
                    <a:pt x="275971" y="375920"/>
                  </a:lnTo>
                  <a:lnTo>
                    <a:pt x="276174" y="375920"/>
                  </a:lnTo>
                  <a:lnTo>
                    <a:pt x="276225" y="378460"/>
                  </a:lnTo>
                  <a:lnTo>
                    <a:pt x="275513" y="378460"/>
                  </a:lnTo>
                  <a:lnTo>
                    <a:pt x="274764" y="379730"/>
                  </a:lnTo>
                  <a:lnTo>
                    <a:pt x="273710" y="379730"/>
                  </a:lnTo>
                  <a:lnTo>
                    <a:pt x="273964" y="377190"/>
                  </a:lnTo>
                  <a:lnTo>
                    <a:pt x="272884" y="377190"/>
                  </a:lnTo>
                  <a:lnTo>
                    <a:pt x="272122" y="378460"/>
                  </a:lnTo>
                  <a:lnTo>
                    <a:pt x="271119" y="378460"/>
                  </a:lnTo>
                  <a:lnTo>
                    <a:pt x="269367" y="379730"/>
                  </a:lnTo>
                  <a:lnTo>
                    <a:pt x="268820" y="381000"/>
                  </a:lnTo>
                  <a:lnTo>
                    <a:pt x="269735" y="382270"/>
                  </a:lnTo>
                  <a:lnTo>
                    <a:pt x="269417" y="383540"/>
                  </a:lnTo>
                  <a:lnTo>
                    <a:pt x="270129" y="382270"/>
                  </a:lnTo>
                  <a:lnTo>
                    <a:pt x="270878" y="382270"/>
                  </a:lnTo>
                  <a:lnTo>
                    <a:pt x="271691" y="381000"/>
                  </a:lnTo>
                  <a:lnTo>
                    <a:pt x="271881" y="382270"/>
                  </a:lnTo>
                  <a:lnTo>
                    <a:pt x="271945" y="384810"/>
                  </a:lnTo>
                  <a:lnTo>
                    <a:pt x="269798" y="386080"/>
                  </a:lnTo>
                  <a:lnTo>
                    <a:pt x="269671" y="386080"/>
                  </a:lnTo>
                  <a:lnTo>
                    <a:pt x="269748" y="387350"/>
                  </a:lnTo>
                  <a:lnTo>
                    <a:pt x="270129" y="389890"/>
                  </a:lnTo>
                  <a:lnTo>
                    <a:pt x="270217" y="391160"/>
                  </a:lnTo>
                  <a:lnTo>
                    <a:pt x="269519" y="392430"/>
                  </a:lnTo>
                  <a:lnTo>
                    <a:pt x="268757" y="392430"/>
                  </a:lnTo>
                  <a:lnTo>
                    <a:pt x="267944" y="393700"/>
                  </a:lnTo>
                  <a:lnTo>
                    <a:pt x="267550" y="393700"/>
                  </a:lnTo>
                  <a:lnTo>
                    <a:pt x="268020" y="391160"/>
                  </a:lnTo>
                  <a:lnTo>
                    <a:pt x="267677" y="389890"/>
                  </a:lnTo>
                  <a:lnTo>
                    <a:pt x="266852" y="391160"/>
                  </a:lnTo>
                  <a:lnTo>
                    <a:pt x="266090" y="391160"/>
                  </a:lnTo>
                  <a:lnTo>
                    <a:pt x="265252" y="392430"/>
                  </a:lnTo>
                  <a:lnTo>
                    <a:pt x="265772" y="394970"/>
                  </a:lnTo>
                  <a:lnTo>
                    <a:pt x="265544" y="394970"/>
                  </a:lnTo>
                  <a:lnTo>
                    <a:pt x="263791" y="396240"/>
                  </a:lnTo>
                  <a:lnTo>
                    <a:pt x="263309" y="397510"/>
                  </a:lnTo>
                  <a:lnTo>
                    <a:pt x="264248" y="398780"/>
                  </a:lnTo>
                  <a:lnTo>
                    <a:pt x="263690" y="400050"/>
                  </a:lnTo>
                  <a:lnTo>
                    <a:pt x="262128" y="401320"/>
                  </a:lnTo>
                  <a:lnTo>
                    <a:pt x="260959" y="401320"/>
                  </a:lnTo>
                  <a:lnTo>
                    <a:pt x="260235" y="402590"/>
                  </a:lnTo>
                  <a:lnTo>
                    <a:pt x="259588" y="402590"/>
                  </a:lnTo>
                  <a:lnTo>
                    <a:pt x="259334" y="403860"/>
                  </a:lnTo>
                  <a:lnTo>
                    <a:pt x="260159" y="405130"/>
                  </a:lnTo>
                  <a:lnTo>
                    <a:pt x="259753" y="406400"/>
                  </a:lnTo>
                  <a:lnTo>
                    <a:pt x="257937" y="407670"/>
                  </a:lnTo>
                  <a:lnTo>
                    <a:pt x="257810" y="407670"/>
                  </a:lnTo>
                  <a:lnTo>
                    <a:pt x="257810" y="408940"/>
                  </a:lnTo>
                  <a:lnTo>
                    <a:pt x="257949" y="410210"/>
                  </a:lnTo>
                  <a:lnTo>
                    <a:pt x="258203" y="410210"/>
                  </a:lnTo>
                  <a:lnTo>
                    <a:pt x="258597" y="412750"/>
                  </a:lnTo>
                  <a:lnTo>
                    <a:pt x="258851" y="414020"/>
                  </a:lnTo>
                  <a:lnTo>
                    <a:pt x="258978" y="415290"/>
                  </a:lnTo>
                  <a:lnTo>
                    <a:pt x="259003" y="416560"/>
                  </a:lnTo>
                  <a:lnTo>
                    <a:pt x="258343" y="416560"/>
                  </a:lnTo>
                  <a:lnTo>
                    <a:pt x="257619" y="417830"/>
                  </a:lnTo>
                  <a:lnTo>
                    <a:pt x="256082" y="417830"/>
                  </a:lnTo>
                  <a:lnTo>
                    <a:pt x="254711" y="419100"/>
                  </a:lnTo>
                  <a:lnTo>
                    <a:pt x="253961" y="420370"/>
                  </a:lnTo>
                  <a:lnTo>
                    <a:pt x="253263" y="420370"/>
                  </a:lnTo>
                  <a:lnTo>
                    <a:pt x="252641" y="421640"/>
                  </a:lnTo>
                  <a:lnTo>
                    <a:pt x="252412" y="422910"/>
                  </a:lnTo>
                  <a:lnTo>
                    <a:pt x="253352" y="422910"/>
                  </a:lnTo>
                  <a:lnTo>
                    <a:pt x="253034" y="425450"/>
                  </a:lnTo>
                  <a:lnTo>
                    <a:pt x="251307" y="425450"/>
                  </a:lnTo>
                  <a:lnTo>
                    <a:pt x="250863" y="426720"/>
                  </a:lnTo>
                  <a:lnTo>
                    <a:pt x="251650" y="427990"/>
                  </a:lnTo>
                  <a:lnTo>
                    <a:pt x="251675" y="430530"/>
                  </a:lnTo>
                  <a:lnTo>
                    <a:pt x="251866" y="430530"/>
                  </a:lnTo>
                  <a:lnTo>
                    <a:pt x="252437" y="433070"/>
                  </a:lnTo>
                  <a:lnTo>
                    <a:pt x="252615" y="433070"/>
                  </a:lnTo>
                  <a:lnTo>
                    <a:pt x="252641" y="435610"/>
                  </a:lnTo>
                  <a:lnTo>
                    <a:pt x="250761" y="435610"/>
                  </a:lnTo>
                  <a:lnTo>
                    <a:pt x="250342" y="436880"/>
                  </a:lnTo>
                  <a:lnTo>
                    <a:pt x="251307" y="438150"/>
                  </a:lnTo>
                  <a:lnTo>
                    <a:pt x="251142" y="439420"/>
                  </a:lnTo>
                  <a:lnTo>
                    <a:pt x="246964" y="443230"/>
                  </a:lnTo>
                  <a:lnTo>
                    <a:pt x="246151" y="439420"/>
                  </a:lnTo>
                  <a:lnTo>
                    <a:pt x="245960" y="438150"/>
                  </a:lnTo>
                  <a:lnTo>
                    <a:pt x="244055" y="438150"/>
                  </a:lnTo>
                  <a:lnTo>
                    <a:pt x="243636" y="439420"/>
                  </a:lnTo>
                  <a:lnTo>
                    <a:pt x="244576" y="441960"/>
                  </a:lnTo>
                  <a:lnTo>
                    <a:pt x="244335" y="441960"/>
                  </a:lnTo>
                  <a:lnTo>
                    <a:pt x="243751" y="443230"/>
                  </a:lnTo>
                  <a:lnTo>
                    <a:pt x="243078" y="443230"/>
                  </a:lnTo>
                  <a:lnTo>
                    <a:pt x="242341" y="444500"/>
                  </a:lnTo>
                  <a:lnTo>
                    <a:pt x="241642" y="444500"/>
                  </a:lnTo>
                  <a:lnTo>
                    <a:pt x="240982" y="445770"/>
                  </a:lnTo>
                  <a:lnTo>
                    <a:pt x="240360" y="445770"/>
                  </a:lnTo>
                  <a:lnTo>
                    <a:pt x="240474" y="447040"/>
                  </a:lnTo>
                  <a:lnTo>
                    <a:pt x="240690" y="448310"/>
                  </a:lnTo>
                  <a:lnTo>
                    <a:pt x="241020" y="449580"/>
                  </a:lnTo>
                  <a:lnTo>
                    <a:pt x="241173" y="449580"/>
                  </a:lnTo>
                  <a:lnTo>
                    <a:pt x="241388" y="450837"/>
                  </a:lnTo>
                  <a:lnTo>
                    <a:pt x="241681" y="452120"/>
                  </a:lnTo>
                  <a:lnTo>
                    <a:pt x="241922" y="452120"/>
                  </a:lnTo>
                  <a:lnTo>
                    <a:pt x="241973" y="454660"/>
                  </a:lnTo>
                  <a:lnTo>
                    <a:pt x="242722" y="454660"/>
                  </a:lnTo>
                  <a:lnTo>
                    <a:pt x="243954" y="452120"/>
                  </a:lnTo>
                  <a:lnTo>
                    <a:pt x="244322" y="452120"/>
                  </a:lnTo>
                  <a:lnTo>
                    <a:pt x="244652" y="453390"/>
                  </a:lnTo>
                  <a:lnTo>
                    <a:pt x="244868" y="454660"/>
                  </a:lnTo>
                  <a:lnTo>
                    <a:pt x="244995" y="454660"/>
                  </a:lnTo>
                  <a:lnTo>
                    <a:pt x="244373" y="455930"/>
                  </a:lnTo>
                  <a:lnTo>
                    <a:pt x="243713" y="457200"/>
                  </a:lnTo>
                  <a:lnTo>
                    <a:pt x="242658" y="457200"/>
                  </a:lnTo>
                  <a:lnTo>
                    <a:pt x="241249" y="458470"/>
                  </a:lnTo>
                  <a:lnTo>
                    <a:pt x="241033" y="459740"/>
                  </a:lnTo>
                  <a:lnTo>
                    <a:pt x="241173" y="459740"/>
                  </a:lnTo>
                  <a:lnTo>
                    <a:pt x="241401" y="461010"/>
                  </a:lnTo>
                  <a:lnTo>
                    <a:pt x="242036" y="462280"/>
                  </a:lnTo>
                  <a:lnTo>
                    <a:pt x="242265" y="463550"/>
                  </a:lnTo>
                  <a:lnTo>
                    <a:pt x="242163" y="466090"/>
                  </a:lnTo>
                  <a:lnTo>
                    <a:pt x="240677" y="466090"/>
                  </a:lnTo>
                  <a:lnTo>
                    <a:pt x="240118" y="467360"/>
                  </a:lnTo>
                  <a:lnTo>
                    <a:pt x="238633" y="467360"/>
                  </a:lnTo>
                  <a:lnTo>
                    <a:pt x="238188" y="469900"/>
                  </a:lnTo>
                  <a:lnTo>
                    <a:pt x="239369" y="471170"/>
                  </a:lnTo>
                  <a:lnTo>
                    <a:pt x="238912" y="472440"/>
                  </a:lnTo>
                  <a:lnTo>
                    <a:pt x="237553" y="472440"/>
                  </a:lnTo>
                  <a:lnTo>
                    <a:pt x="237020" y="473710"/>
                  </a:lnTo>
                  <a:lnTo>
                    <a:pt x="238163" y="474980"/>
                  </a:lnTo>
                  <a:lnTo>
                    <a:pt x="237858" y="476250"/>
                  </a:lnTo>
                  <a:lnTo>
                    <a:pt x="236372" y="477520"/>
                  </a:lnTo>
                  <a:lnTo>
                    <a:pt x="236067" y="477520"/>
                  </a:lnTo>
                  <a:lnTo>
                    <a:pt x="236410" y="478790"/>
                  </a:lnTo>
                  <a:lnTo>
                    <a:pt x="236651" y="480060"/>
                  </a:lnTo>
                  <a:lnTo>
                    <a:pt x="236816" y="480060"/>
                  </a:lnTo>
                  <a:lnTo>
                    <a:pt x="236232" y="481330"/>
                  </a:lnTo>
                  <a:lnTo>
                    <a:pt x="235585" y="482600"/>
                  </a:lnTo>
                  <a:lnTo>
                    <a:pt x="234175" y="483870"/>
                  </a:lnTo>
                  <a:lnTo>
                    <a:pt x="233540" y="483870"/>
                  </a:lnTo>
                  <a:lnTo>
                    <a:pt x="232968" y="485140"/>
                  </a:lnTo>
                  <a:lnTo>
                    <a:pt x="233108" y="485140"/>
                  </a:lnTo>
                  <a:lnTo>
                    <a:pt x="233362" y="486410"/>
                  </a:lnTo>
                  <a:lnTo>
                    <a:pt x="234492" y="490220"/>
                  </a:lnTo>
                  <a:lnTo>
                    <a:pt x="234848" y="491490"/>
                  </a:lnTo>
                  <a:lnTo>
                    <a:pt x="235115" y="491490"/>
                  </a:lnTo>
                  <a:lnTo>
                    <a:pt x="235292" y="492760"/>
                  </a:lnTo>
                  <a:lnTo>
                    <a:pt x="233502" y="495300"/>
                  </a:lnTo>
                  <a:lnTo>
                    <a:pt x="233235" y="496570"/>
                  </a:lnTo>
                  <a:lnTo>
                    <a:pt x="234315" y="496570"/>
                  </a:lnTo>
                  <a:lnTo>
                    <a:pt x="234162" y="499110"/>
                  </a:lnTo>
                  <a:lnTo>
                    <a:pt x="235229" y="499110"/>
                  </a:lnTo>
                  <a:lnTo>
                    <a:pt x="235000" y="501650"/>
                  </a:lnTo>
                  <a:lnTo>
                    <a:pt x="233248" y="502920"/>
                  </a:lnTo>
                  <a:lnTo>
                    <a:pt x="233476" y="504190"/>
                  </a:lnTo>
                  <a:lnTo>
                    <a:pt x="233781" y="504190"/>
                  </a:lnTo>
                  <a:lnTo>
                    <a:pt x="234175" y="505460"/>
                  </a:lnTo>
                  <a:lnTo>
                    <a:pt x="234746" y="506730"/>
                  </a:lnTo>
                  <a:lnTo>
                    <a:pt x="235407" y="509270"/>
                  </a:lnTo>
                  <a:lnTo>
                    <a:pt x="236105" y="510540"/>
                  </a:lnTo>
                  <a:lnTo>
                    <a:pt x="235661" y="510540"/>
                  </a:lnTo>
                  <a:lnTo>
                    <a:pt x="234810" y="513080"/>
                  </a:lnTo>
                  <a:lnTo>
                    <a:pt x="233984" y="513080"/>
                  </a:lnTo>
                  <a:lnTo>
                    <a:pt x="233832" y="510540"/>
                  </a:lnTo>
                  <a:lnTo>
                    <a:pt x="232930" y="510540"/>
                  </a:lnTo>
                  <a:lnTo>
                    <a:pt x="232130" y="513080"/>
                  </a:lnTo>
                  <a:lnTo>
                    <a:pt x="231228" y="513080"/>
                  </a:lnTo>
                  <a:lnTo>
                    <a:pt x="231114" y="510540"/>
                  </a:lnTo>
                  <a:lnTo>
                    <a:pt x="230009" y="510540"/>
                  </a:lnTo>
                  <a:lnTo>
                    <a:pt x="229450" y="511810"/>
                  </a:lnTo>
                  <a:lnTo>
                    <a:pt x="228955" y="513080"/>
                  </a:lnTo>
                  <a:lnTo>
                    <a:pt x="227253" y="515620"/>
                  </a:lnTo>
                  <a:lnTo>
                    <a:pt x="228333" y="516890"/>
                  </a:lnTo>
                  <a:lnTo>
                    <a:pt x="228346" y="518160"/>
                  </a:lnTo>
                  <a:lnTo>
                    <a:pt x="226822" y="519430"/>
                  </a:lnTo>
                  <a:lnTo>
                    <a:pt x="226771" y="520700"/>
                  </a:lnTo>
                  <a:lnTo>
                    <a:pt x="227825" y="521970"/>
                  </a:lnTo>
                  <a:lnTo>
                    <a:pt x="227965" y="523240"/>
                  </a:lnTo>
                  <a:lnTo>
                    <a:pt x="228269" y="524510"/>
                  </a:lnTo>
                  <a:lnTo>
                    <a:pt x="228663" y="524510"/>
                  </a:lnTo>
                  <a:lnTo>
                    <a:pt x="229171" y="525780"/>
                  </a:lnTo>
                  <a:lnTo>
                    <a:pt x="233222" y="533400"/>
                  </a:lnTo>
                  <a:lnTo>
                    <a:pt x="232689" y="534670"/>
                  </a:lnTo>
                  <a:lnTo>
                    <a:pt x="232562" y="535940"/>
                  </a:lnTo>
                  <a:lnTo>
                    <a:pt x="231686" y="537210"/>
                  </a:lnTo>
                  <a:lnTo>
                    <a:pt x="230822" y="534670"/>
                  </a:lnTo>
                  <a:lnTo>
                    <a:pt x="230124" y="534670"/>
                  </a:lnTo>
                  <a:lnTo>
                    <a:pt x="229463" y="535940"/>
                  </a:lnTo>
                  <a:lnTo>
                    <a:pt x="229247" y="537210"/>
                  </a:lnTo>
                  <a:lnTo>
                    <a:pt x="230860" y="539750"/>
                  </a:lnTo>
                  <a:lnTo>
                    <a:pt x="229895" y="542290"/>
                  </a:lnTo>
                  <a:lnTo>
                    <a:pt x="229755" y="542290"/>
                  </a:lnTo>
                  <a:lnTo>
                    <a:pt x="229501" y="543560"/>
                  </a:lnTo>
                  <a:lnTo>
                    <a:pt x="229095" y="544830"/>
                  </a:lnTo>
                  <a:lnTo>
                    <a:pt x="228828" y="546100"/>
                  </a:lnTo>
                  <a:lnTo>
                    <a:pt x="228447" y="547370"/>
                  </a:lnTo>
                  <a:lnTo>
                    <a:pt x="228180" y="547370"/>
                  </a:lnTo>
                  <a:lnTo>
                    <a:pt x="228041" y="548640"/>
                  </a:lnTo>
                  <a:lnTo>
                    <a:pt x="228612" y="549910"/>
                  </a:lnTo>
                  <a:lnTo>
                    <a:pt x="229247" y="551180"/>
                  </a:lnTo>
                  <a:lnTo>
                    <a:pt x="229958" y="551180"/>
                  </a:lnTo>
                  <a:lnTo>
                    <a:pt x="230174" y="552450"/>
                  </a:lnTo>
                  <a:lnTo>
                    <a:pt x="231800" y="553720"/>
                  </a:lnTo>
                  <a:lnTo>
                    <a:pt x="232041" y="553720"/>
                  </a:lnTo>
                  <a:lnTo>
                    <a:pt x="232346" y="554990"/>
                  </a:lnTo>
                  <a:lnTo>
                    <a:pt x="231355" y="556260"/>
                  </a:lnTo>
                  <a:lnTo>
                    <a:pt x="232016" y="558800"/>
                  </a:lnTo>
                  <a:lnTo>
                    <a:pt x="231038" y="560070"/>
                  </a:lnTo>
                  <a:lnTo>
                    <a:pt x="231749" y="562610"/>
                  </a:lnTo>
                  <a:lnTo>
                    <a:pt x="233324" y="562610"/>
                  </a:lnTo>
                  <a:lnTo>
                    <a:pt x="234353" y="563880"/>
                  </a:lnTo>
                  <a:lnTo>
                    <a:pt x="233553" y="566420"/>
                  </a:lnTo>
                  <a:lnTo>
                    <a:pt x="234569" y="567690"/>
                  </a:lnTo>
                  <a:lnTo>
                    <a:pt x="236283" y="567690"/>
                  </a:lnTo>
                  <a:lnTo>
                    <a:pt x="237248" y="570230"/>
                  </a:lnTo>
                  <a:lnTo>
                    <a:pt x="236512" y="571500"/>
                  </a:lnTo>
                  <a:lnTo>
                    <a:pt x="237248" y="572770"/>
                  </a:lnTo>
                  <a:lnTo>
                    <a:pt x="237871" y="574040"/>
                  </a:lnTo>
                  <a:lnTo>
                    <a:pt x="239750" y="574040"/>
                  </a:lnTo>
                  <a:lnTo>
                    <a:pt x="241007" y="575310"/>
                  </a:lnTo>
                  <a:lnTo>
                    <a:pt x="240576" y="576580"/>
                  </a:lnTo>
                  <a:lnTo>
                    <a:pt x="241757" y="579120"/>
                  </a:lnTo>
                  <a:lnTo>
                    <a:pt x="243725" y="579120"/>
                  </a:lnTo>
                  <a:lnTo>
                    <a:pt x="244360" y="580390"/>
                  </a:lnTo>
                  <a:lnTo>
                    <a:pt x="245084" y="580390"/>
                  </a:lnTo>
                  <a:lnTo>
                    <a:pt x="244983" y="582930"/>
                  </a:lnTo>
                  <a:lnTo>
                    <a:pt x="245757" y="582930"/>
                  </a:lnTo>
                  <a:lnTo>
                    <a:pt x="246824" y="584200"/>
                  </a:lnTo>
                  <a:lnTo>
                    <a:pt x="249110" y="584200"/>
                  </a:lnTo>
                  <a:lnTo>
                    <a:pt x="252361" y="585470"/>
                  </a:lnTo>
                  <a:lnTo>
                    <a:pt x="254571" y="585470"/>
                  </a:lnTo>
                  <a:lnTo>
                    <a:pt x="255689" y="586740"/>
                  </a:lnTo>
                  <a:lnTo>
                    <a:pt x="259461" y="586740"/>
                  </a:lnTo>
                  <a:lnTo>
                    <a:pt x="260235" y="589280"/>
                  </a:lnTo>
                  <a:lnTo>
                    <a:pt x="263118" y="589280"/>
                  </a:lnTo>
                  <a:lnTo>
                    <a:pt x="352653" y="589280"/>
                  </a:lnTo>
                  <a:lnTo>
                    <a:pt x="352920" y="588010"/>
                  </a:lnTo>
                  <a:lnTo>
                    <a:pt x="365493" y="588010"/>
                  </a:lnTo>
                  <a:lnTo>
                    <a:pt x="367398" y="585470"/>
                  </a:lnTo>
                  <a:lnTo>
                    <a:pt x="368909" y="584200"/>
                  </a:lnTo>
                  <a:lnTo>
                    <a:pt x="368566" y="582930"/>
                  </a:lnTo>
                  <a:lnTo>
                    <a:pt x="366229" y="584200"/>
                  </a:lnTo>
                  <a:lnTo>
                    <a:pt x="365836" y="582930"/>
                  </a:lnTo>
                  <a:lnTo>
                    <a:pt x="359791" y="582930"/>
                  </a:lnTo>
                  <a:lnTo>
                    <a:pt x="361708" y="581660"/>
                  </a:lnTo>
                  <a:lnTo>
                    <a:pt x="361619" y="580390"/>
                  </a:lnTo>
                  <a:lnTo>
                    <a:pt x="364528" y="581660"/>
                  </a:lnTo>
                  <a:lnTo>
                    <a:pt x="369316" y="581660"/>
                  </a:lnTo>
                  <a:lnTo>
                    <a:pt x="371271" y="580390"/>
                  </a:lnTo>
                  <a:lnTo>
                    <a:pt x="376732" y="580390"/>
                  </a:lnTo>
                  <a:lnTo>
                    <a:pt x="376999" y="579120"/>
                  </a:lnTo>
                  <a:lnTo>
                    <a:pt x="377621" y="577850"/>
                  </a:lnTo>
                  <a:lnTo>
                    <a:pt x="376656" y="579120"/>
                  </a:lnTo>
                  <a:lnTo>
                    <a:pt x="375678" y="579120"/>
                  </a:lnTo>
                  <a:lnTo>
                    <a:pt x="374700" y="577850"/>
                  </a:lnTo>
                  <a:lnTo>
                    <a:pt x="375107" y="577850"/>
                  </a:lnTo>
                  <a:lnTo>
                    <a:pt x="375602" y="576580"/>
                  </a:lnTo>
                  <a:lnTo>
                    <a:pt x="376186" y="576580"/>
                  </a:lnTo>
                  <a:lnTo>
                    <a:pt x="376593" y="575310"/>
                  </a:lnTo>
                  <a:lnTo>
                    <a:pt x="377063" y="574040"/>
                  </a:lnTo>
                  <a:lnTo>
                    <a:pt x="378536" y="574040"/>
                  </a:lnTo>
                  <a:lnTo>
                    <a:pt x="379488" y="572770"/>
                  </a:lnTo>
                  <a:lnTo>
                    <a:pt x="380441" y="574040"/>
                  </a:lnTo>
                  <a:lnTo>
                    <a:pt x="383273" y="572770"/>
                  </a:lnTo>
                  <a:lnTo>
                    <a:pt x="386689" y="572770"/>
                  </a:lnTo>
                  <a:lnTo>
                    <a:pt x="387146" y="571500"/>
                  </a:lnTo>
                  <a:lnTo>
                    <a:pt x="387527" y="570230"/>
                  </a:lnTo>
                  <a:lnTo>
                    <a:pt x="387858" y="570230"/>
                  </a:lnTo>
                  <a:lnTo>
                    <a:pt x="388289" y="568960"/>
                  </a:lnTo>
                  <a:lnTo>
                    <a:pt x="388823" y="567690"/>
                  </a:lnTo>
                  <a:lnTo>
                    <a:pt x="392341" y="567690"/>
                  </a:lnTo>
                  <a:lnTo>
                    <a:pt x="392277" y="566420"/>
                  </a:lnTo>
                  <a:lnTo>
                    <a:pt x="392226" y="565150"/>
                  </a:lnTo>
                  <a:lnTo>
                    <a:pt x="395770" y="565150"/>
                  </a:lnTo>
                  <a:lnTo>
                    <a:pt x="396290" y="563880"/>
                  </a:lnTo>
                  <a:lnTo>
                    <a:pt x="396697" y="563880"/>
                  </a:lnTo>
                  <a:lnTo>
                    <a:pt x="397014" y="562610"/>
                  </a:lnTo>
                  <a:lnTo>
                    <a:pt x="394169" y="562610"/>
                  </a:lnTo>
                  <a:lnTo>
                    <a:pt x="394500" y="561340"/>
                  </a:lnTo>
                  <a:lnTo>
                    <a:pt x="394919" y="561340"/>
                  </a:lnTo>
                  <a:lnTo>
                    <a:pt x="395401" y="560070"/>
                  </a:lnTo>
                  <a:lnTo>
                    <a:pt x="396582" y="557530"/>
                  </a:lnTo>
                  <a:lnTo>
                    <a:pt x="399821" y="557530"/>
                  </a:lnTo>
                  <a:lnTo>
                    <a:pt x="401942" y="556260"/>
                  </a:lnTo>
                  <a:lnTo>
                    <a:pt x="402348" y="557530"/>
                  </a:lnTo>
                  <a:lnTo>
                    <a:pt x="400710" y="560070"/>
                  </a:lnTo>
                  <a:lnTo>
                    <a:pt x="402907" y="560070"/>
                  </a:lnTo>
                  <a:lnTo>
                    <a:pt x="403834" y="558800"/>
                  </a:lnTo>
                  <a:lnTo>
                    <a:pt x="409460" y="558800"/>
                  </a:lnTo>
                  <a:lnTo>
                    <a:pt x="410095" y="557530"/>
                  </a:lnTo>
                  <a:lnTo>
                    <a:pt x="409917" y="556260"/>
                  </a:lnTo>
                  <a:lnTo>
                    <a:pt x="411086" y="554990"/>
                  </a:lnTo>
                  <a:lnTo>
                    <a:pt x="412864" y="556260"/>
                  </a:lnTo>
                  <a:lnTo>
                    <a:pt x="413867" y="554990"/>
                  </a:lnTo>
                  <a:lnTo>
                    <a:pt x="414235" y="553720"/>
                  </a:lnTo>
                  <a:lnTo>
                    <a:pt x="414540" y="552450"/>
                  </a:lnTo>
                  <a:lnTo>
                    <a:pt x="414985" y="552450"/>
                  </a:lnTo>
                  <a:lnTo>
                    <a:pt x="415353" y="551180"/>
                  </a:lnTo>
                  <a:lnTo>
                    <a:pt x="415645" y="549910"/>
                  </a:lnTo>
                  <a:lnTo>
                    <a:pt x="416179" y="548640"/>
                  </a:lnTo>
                  <a:lnTo>
                    <a:pt x="416712" y="547370"/>
                  </a:lnTo>
                  <a:lnTo>
                    <a:pt x="416966" y="547370"/>
                  </a:lnTo>
                  <a:lnTo>
                    <a:pt x="417322" y="546100"/>
                  </a:lnTo>
                  <a:lnTo>
                    <a:pt x="417779" y="544830"/>
                  </a:lnTo>
                  <a:lnTo>
                    <a:pt x="421081" y="544830"/>
                  </a:lnTo>
                  <a:lnTo>
                    <a:pt x="421068" y="543560"/>
                  </a:lnTo>
                  <a:lnTo>
                    <a:pt x="421055" y="542290"/>
                  </a:lnTo>
                  <a:lnTo>
                    <a:pt x="425246" y="542290"/>
                  </a:lnTo>
                  <a:lnTo>
                    <a:pt x="426161" y="541020"/>
                  </a:lnTo>
                  <a:lnTo>
                    <a:pt x="427101" y="541020"/>
                  </a:lnTo>
                  <a:lnTo>
                    <a:pt x="427278" y="542290"/>
                  </a:lnTo>
                  <a:lnTo>
                    <a:pt x="425780" y="543560"/>
                  </a:lnTo>
                  <a:lnTo>
                    <a:pt x="431558" y="543560"/>
                  </a:lnTo>
                  <a:lnTo>
                    <a:pt x="432003" y="542290"/>
                  </a:lnTo>
                  <a:lnTo>
                    <a:pt x="432346" y="541020"/>
                  </a:lnTo>
                  <a:lnTo>
                    <a:pt x="432574" y="541020"/>
                  </a:lnTo>
                  <a:lnTo>
                    <a:pt x="434594" y="535940"/>
                  </a:lnTo>
                  <a:lnTo>
                    <a:pt x="434835" y="534670"/>
                  </a:lnTo>
                  <a:lnTo>
                    <a:pt x="435178" y="533400"/>
                  </a:lnTo>
                  <a:lnTo>
                    <a:pt x="438023" y="533400"/>
                  </a:lnTo>
                  <a:lnTo>
                    <a:pt x="438975" y="532130"/>
                  </a:lnTo>
                  <a:lnTo>
                    <a:pt x="438823" y="530860"/>
                  </a:lnTo>
                  <a:lnTo>
                    <a:pt x="439978" y="529590"/>
                  </a:lnTo>
                  <a:lnTo>
                    <a:pt x="439813" y="528320"/>
                  </a:lnTo>
                  <a:lnTo>
                    <a:pt x="440956" y="527050"/>
                  </a:lnTo>
                  <a:lnTo>
                    <a:pt x="445973" y="527050"/>
                  </a:lnTo>
                  <a:lnTo>
                    <a:pt x="445731" y="525780"/>
                  </a:lnTo>
                  <a:lnTo>
                    <a:pt x="446963" y="524510"/>
                  </a:lnTo>
                  <a:lnTo>
                    <a:pt x="447255" y="523240"/>
                  </a:lnTo>
                  <a:lnTo>
                    <a:pt x="447598" y="521970"/>
                  </a:lnTo>
                  <a:lnTo>
                    <a:pt x="448030" y="521970"/>
                  </a:lnTo>
                  <a:lnTo>
                    <a:pt x="449046" y="519430"/>
                  </a:lnTo>
                  <a:lnTo>
                    <a:pt x="449275" y="518160"/>
                  </a:lnTo>
                  <a:lnTo>
                    <a:pt x="449605" y="516890"/>
                  </a:lnTo>
                  <a:lnTo>
                    <a:pt x="450037" y="516890"/>
                  </a:lnTo>
                  <a:lnTo>
                    <a:pt x="450938" y="515620"/>
                  </a:lnTo>
                  <a:lnTo>
                    <a:pt x="455828" y="515620"/>
                  </a:lnTo>
                  <a:lnTo>
                    <a:pt x="456184" y="513080"/>
                  </a:lnTo>
                  <a:lnTo>
                    <a:pt x="457390" y="513080"/>
                  </a:lnTo>
                  <a:lnTo>
                    <a:pt x="458304" y="511810"/>
                  </a:lnTo>
                  <a:lnTo>
                    <a:pt x="462000" y="511810"/>
                  </a:lnTo>
                  <a:lnTo>
                    <a:pt x="462419" y="510540"/>
                  </a:lnTo>
                  <a:lnTo>
                    <a:pt x="462749" y="510540"/>
                  </a:lnTo>
                  <a:lnTo>
                    <a:pt x="463194" y="508000"/>
                  </a:lnTo>
                  <a:lnTo>
                    <a:pt x="463511" y="508000"/>
                  </a:lnTo>
                  <a:lnTo>
                    <a:pt x="463931" y="506730"/>
                  </a:lnTo>
                  <a:lnTo>
                    <a:pt x="464553" y="505460"/>
                  </a:lnTo>
                  <a:lnTo>
                    <a:pt x="465988" y="506730"/>
                  </a:lnTo>
                  <a:lnTo>
                    <a:pt x="466661" y="505460"/>
                  </a:lnTo>
                  <a:lnTo>
                    <a:pt x="472135" y="505460"/>
                  </a:lnTo>
                  <a:lnTo>
                    <a:pt x="472592" y="504190"/>
                  </a:lnTo>
                  <a:lnTo>
                    <a:pt x="472605" y="502920"/>
                  </a:lnTo>
                  <a:lnTo>
                    <a:pt x="473659" y="501650"/>
                  </a:lnTo>
                  <a:lnTo>
                    <a:pt x="476402" y="501650"/>
                  </a:lnTo>
                  <a:lnTo>
                    <a:pt x="476097" y="499110"/>
                  </a:lnTo>
                  <a:lnTo>
                    <a:pt x="479044" y="499110"/>
                  </a:lnTo>
                  <a:lnTo>
                    <a:pt x="479450" y="497840"/>
                  </a:lnTo>
                  <a:lnTo>
                    <a:pt x="479856" y="497840"/>
                  </a:lnTo>
                  <a:lnTo>
                    <a:pt x="480161" y="496570"/>
                  </a:lnTo>
                  <a:lnTo>
                    <a:pt x="480542" y="495300"/>
                  </a:lnTo>
                  <a:lnTo>
                    <a:pt x="480834" y="494030"/>
                  </a:lnTo>
                  <a:lnTo>
                    <a:pt x="481228" y="492760"/>
                  </a:lnTo>
                  <a:lnTo>
                    <a:pt x="483933" y="492760"/>
                  </a:lnTo>
                  <a:lnTo>
                    <a:pt x="484314" y="491490"/>
                  </a:lnTo>
                  <a:lnTo>
                    <a:pt x="484593" y="490220"/>
                  </a:lnTo>
                  <a:lnTo>
                    <a:pt x="484797" y="490220"/>
                  </a:lnTo>
                  <a:lnTo>
                    <a:pt x="485648" y="487680"/>
                  </a:lnTo>
                  <a:lnTo>
                    <a:pt x="485813" y="486410"/>
                  </a:lnTo>
                  <a:lnTo>
                    <a:pt x="486105" y="485140"/>
                  </a:lnTo>
                  <a:lnTo>
                    <a:pt x="486498" y="485140"/>
                  </a:lnTo>
                  <a:lnTo>
                    <a:pt x="487387" y="483870"/>
                  </a:lnTo>
                  <a:lnTo>
                    <a:pt x="491947" y="483870"/>
                  </a:lnTo>
                  <a:lnTo>
                    <a:pt x="492328" y="482600"/>
                  </a:lnTo>
                  <a:lnTo>
                    <a:pt x="492607" y="481330"/>
                  </a:lnTo>
                  <a:lnTo>
                    <a:pt x="492785" y="481330"/>
                  </a:lnTo>
                  <a:lnTo>
                    <a:pt x="493585" y="477520"/>
                  </a:lnTo>
                  <a:lnTo>
                    <a:pt x="494055" y="478790"/>
                  </a:lnTo>
                  <a:lnTo>
                    <a:pt x="495922" y="477520"/>
                  </a:lnTo>
                  <a:lnTo>
                    <a:pt x="496646" y="477520"/>
                  </a:lnTo>
                  <a:lnTo>
                    <a:pt x="495173" y="480060"/>
                  </a:lnTo>
                  <a:lnTo>
                    <a:pt x="495795" y="480060"/>
                  </a:lnTo>
                  <a:lnTo>
                    <a:pt x="498094" y="478790"/>
                  </a:lnTo>
                  <a:lnTo>
                    <a:pt x="498309" y="480060"/>
                  </a:lnTo>
                  <a:lnTo>
                    <a:pt x="497535" y="481330"/>
                  </a:lnTo>
                  <a:lnTo>
                    <a:pt x="497293" y="482600"/>
                  </a:lnTo>
                  <a:lnTo>
                    <a:pt x="496379" y="485140"/>
                  </a:lnTo>
                  <a:lnTo>
                    <a:pt x="497497" y="485140"/>
                  </a:lnTo>
                  <a:lnTo>
                    <a:pt x="498398" y="483870"/>
                  </a:lnTo>
                  <a:lnTo>
                    <a:pt x="499389" y="483870"/>
                  </a:lnTo>
                  <a:lnTo>
                    <a:pt x="500087" y="481330"/>
                  </a:lnTo>
                  <a:lnTo>
                    <a:pt x="500900" y="478790"/>
                  </a:lnTo>
                  <a:lnTo>
                    <a:pt x="501116" y="477520"/>
                  </a:lnTo>
                  <a:lnTo>
                    <a:pt x="501383" y="477520"/>
                  </a:lnTo>
                  <a:lnTo>
                    <a:pt x="501700" y="476250"/>
                  </a:lnTo>
                  <a:lnTo>
                    <a:pt x="502056" y="474980"/>
                  </a:lnTo>
                  <a:lnTo>
                    <a:pt x="502183" y="473710"/>
                  </a:lnTo>
                  <a:lnTo>
                    <a:pt x="502488" y="473710"/>
                  </a:lnTo>
                  <a:lnTo>
                    <a:pt x="502653" y="472440"/>
                  </a:lnTo>
                  <a:lnTo>
                    <a:pt x="502907" y="471170"/>
                  </a:lnTo>
                  <a:lnTo>
                    <a:pt x="503275" y="471170"/>
                  </a:lnTo>
                  <a:lnTo>
                    <a:pt x="503758" y="469900"/>
                  </a:lnTo>
                  <a:lnTo>
                    <a:pt x="508698" y="469900"/>
                  </a:lnTo>
                  <a:lnTo>
                    <a:pt x="509574" y="468630"/>
                  </a:lnTo>
                  <a:lnTo>
                    <a:pt x="511683" y="468630"/>
                  </a:lnTo>
                  <a:lnTo>
                    <a:pt x="510425" y="471170"/>
                  </a:lnTo>
                  <a:lnTo>
                    <a:pt x="513321" y="471170"/>
                  </a:lnTo>
                  <a:lnTo>
                    <a:pt x="513689" y="469900"/>
                  </a:lnTo>
                  <a:lnTo>
                    <a:pt x="513943" y="468630"/>
                  </a:lnTo>
                  <a:lnTo>
                    <a:pt x="514083" y="467360"/>
                  </a:lnTo>
                  <a:lnTo>
                    <a:pt x="515569" y="462280"/>
                  </a:lnTo>
                  <a:lnTo>
                    <a:pt x="516318" y="459740"/>
                  </a:lnTo>
                  <a:lnTo>
                    <a:pt x="516458" y="458470"/>
                  </a:lnTo>
                  <a:lnTo>
                    <a:pt x="516699" y="458470"/>
                  </a:lnTo>
                  <a:lnTo>
                    <a:pt x="517042" y="457200"/>
                  </a:lnTo>
                  <a:lnTo>
                    <a:pt x="519430" y="457200"/>
                  </a:lnTo>
                  <a:lnTo>
                    <a:pt x="520268" y="455930"/>
                  </a:lnTo>
                  <a:lnTo>
                    <a:pt x="520001" y="454660"/>
                  </a:lnTo>
                  <a:lnTo>
                    <a:pt x="521017" y="453390"/>
                  </a:lnTo>
                  <a:lnTo>
                    <a:pt x="522541" y="453390"/>
                  </a:lnTo>
                  <a:lnTo>
                    <a:pt x="523722" y="452120"/>
                  </a:lnTo>
                  <a:lnTo>
                    <a:pt x="523278" y="450850"/>
                  </a:lnTo>
                  <a:lnTo>
                    <a:pt x="524370" y="449580"/>
                  </a:lnTo>
                  <a:lnTo>
                    <a:pt x="527062" y="449580"/>
                  </a:lnTo>
                  <a:lnTo>
                    <a:pt x="526618" y="447040"/>
                  </a:lnTo>
                  <a:lnTo>
                    <a:pt x="528053" y="447040"/>
                  </a:lnTo>
                  <a:lnTo>
                    <a:pt x="528942" y="445770"/>
                  </a:lnTo>
                  <a:lnTo>
                    <a:pt x="529971" y="445770"/>
                  </a:lnTo>
                  <a:lnTo>
                    <a:pt x="529069" y="448310"/>
                  </a:lnTo>
                  <a:lnTo>
                    <a:pt x="531863" y="448310"/>
                  </a:lnTo>
                  <a:lnTo>
                    <a:pt x="532206" y="447040"/>
                  </a:lnTo>
                  <a:lnTo>
                    <a:pt x="532434" y="445770"/>
                  </a:lnTo>
                  <a:lnTo>
                    <a:pt x="533222" y="443230"/>
                  </a:lnTo>
                  <a:lnTo>
                    <a:pt x="533539" y="441960"/>
                  </a:lnTo>
                  <a:lnTo>
                    <a:pt x="533755" y="440690"/>
                  </a:lnTo>
                  <a:lnTo>
                    <a:pt x="533882" y="439420"/>
                  </a:lnTo>
                  <a:lnTo>
                    <a:pt x="531406" y="440690"/>
                  </a:lnTo>
                  <a:lnTo>
                    <a:pt x="531215" y="440690"/>
                  </a:lnTo>
                  <a:lnTo>
                    <a:pt x="531355" y="439420"/>
                  </a:lnTo>
                  <a:lnTo>
                    <a:pt x="531571" y="439420"/>
                  </a:lnTo>
                  <a:lnTo>
                    <a:pt x="532511" y="435610"/>
                  </a:lnTo>
                  <a:lnTo>
                    <a:pt x="532739" y="435610"/>
                  </a:lnTo>
                  <a:lnTo>
                    <a:pt x="535101" y="434340"/>
                  </a:lnTo>
                  <a:lnTo>
                    <a:pt x="535292" y="435610"/>
                  </a:lnTo>
                  <a:lnTo>
                    <a:pt x="534276" y="436880"/>
                  </a:lnTo>
                  <a:lnTo>
                    <a:pt x="534708" y="438150"/>
                  </a:lnTo>
                  <a:lnTo>
                    <a:pt x="536905" y="435610"/>
                  </a:lnTo>
                  <a:lnTo>
                    <a:pt x="537451" y="436880"/>
                  </a:lnTo>
                  <a:lnTo>
                    <a:pt x="536460" y="438150"/>
                  </a:lnTo>
                  <a:lnTo>
                    <a:pt x="536536" y="439420"/>
                  </a:lnTo>
                  <a:lnTo>
                    <a:pt x="536206" y="440690"/>
                  </a:lnTo>
                  <a:lnTo>
                    <a:pt x="535571" y="443230"/>
                  </a:lnTo>
                  <a:lnTo>
                    <a:pt x="535355" y="443230"/>
                  </a:lnTo>
                  <a:lnTo>
                    <a:pt x="535228" y="444500"/>
                  </a:lnTo>
                  <a:lnTo>
                    <a:pt x="535444" y="444500"/>
                  </a:lnTo>
                  <a:lnTo>
                    <a:pt x="537502" y="443230"/>
                  </a:lnTo>
                  <a:lnTo>
                    <a:pt x="537959" y="443230"/>
                  </a:lnTo>
                  <a:lnTo>
                    <a:pt x="538403" y="440690"/>
                  </a:lnTo>
                  <a:lnTo>
                    <a:pt x="540588" y="440690"/>
                  </a:lnTo>
                  <a:lnTo>
                    <a:pt x="541832" y="439420"/>
                  </a:lnTo>
                  <a:lnTo>
                    <a:pt x="543877" y="439420"/>
                  </a:lnTo>
                  <a:lnTo>
                    <a:pt x="544195" y="438150"/>
                  </a:lnTo>
                  <a:lnTo>
                    <a:pt x="544398" y="436943"/>
                  </a:lnTo>
                  <a:lnTo>
                    <a:pt x="542023" y="438150"/>
                  </a:lnTo>
                  <a:lnTo>
                    <a:pt x="541858" y="436880"/>
                  </a:lnTo>
                  <a:lnTo>
                    <a:pt x="541985" y="436880"/>
                  </a:lnTo>
                  <a:lnTo>
                    <a:pt x="542188" y="435610"/>
                  </a:lnTo>
                  <a:lnTo>
                    <a:pt x="542823" y="434340"/>
                  </a:lnTo>
                  <a:lnTo>
                    <a:pt x="543039" y="433070"/>
                  </a:lnTo>
                  <a:lnTo>
                    <a:pt x="543140" y="431800"/>
                  </a:lnTo>
                  <a:lnTo>
                    <a:pt x="545807" y="431800"/>
                  </a:lnTo>
                  <a:lnTo>
                    <a:pt x="546341" y="430530"/>
                  </a:lnTo>
                  <a:lnTo>
                    <a:pt x="545960" y="429260"/>
                  </a:lnTo>
                  <a:lnTo>
                    <a:pt x="546442" y="427990"/>
                  </a:lnTo>
                  <a:lnTo>
                    <a:pt x="548538" y="427990"/>
                  </a:lnTo>
                  <a:lnTo>
                    <a:pt x="549605" y="426720"/>
                  </a:lnTo>
                  <a:lnTo>
                    <a:pt x="549198" y="425450"/>
                  </a:lnTo>
                  <a:lnTo>
                    <a:pt x="550164" y="424180"/>
                  </a:lnTo>
                  <a:lnTo>
                    <a:pt x="549732" y="422910"/>
                  </a:lnTo>
                  <a:lnTo>
                    <a:pt x="550824" y="421640"/>
                  </a:lnTo>
                  <a:lnTo>
                    <a:pt x="552475" y="421640"/>
                  </a:lnTo>
                  <a:lnTo>
                    <a:pt x="553377" y="420370"/>
                  </a:lnTo>
                  <a:lnTo>
                    <a:pt x="555040" y="421640"/>
                  </a:lnTo>
                  <a:lnTo>
                    <a:pt x="555561" y="420370"/>
                  </a:lnTo>
                  <a:lnTo>
                    <a:pt x="555853" y="419100"/>
                  </a:lnTo>
                  <a:lnTo>
                    <a:pt x="556056" y="419100"/>
                  </a:lnTo>
                  <a:lnTo>
                    <a:pt x="556247" y="416560"/>
                  </a:lnTo>
                  <a:lnTo>
                    <a:pt x="556425" y="416560"/>
                  </a:lnTo>
                  <a:lnTo>
                    <a:pt x="556729" y="415290"/>
                  </a:lnTo>
                  <a:lnTo>
                    <a:pt x="557580" y="415290"/>
                  </a:lnTo>
                  <a:lnTo>
                    <a:pt x="558457" y="414020"/>
                  </a:lnTo>
                  <a:lnTo>
                    <a:pt x="561162" y="414020"/>
                  </a:lnTo>
                  <a:lnTo>
                    <a:pt x="562000" y="412750"/>
                  </a:lnTo>
                  <a:lnTo>
                    <a:pt x="562279" y="412750"/>
                  </a:lnTo>
                  <a:lnTo>
                    <a:pt x="562851" y="408940"/>
                  </a:lnTo>
                  <a:lnTo>
                    <a:pt x="563143" y="407670"/>
                  </a:lnTo>
                  <a:lnTo>
                    <a:pt x="564857" y="407670"/>
                  </a:lnTo>
                  <a:lnTo>
                    <a:pt x="565772" y="406400"/>
                  </a:lnTo>
                  <a:lnTo>
                    <a:pt x="568401" y="406400"/>
                  </a:lnTo>
                  <a:lnTo>
                    <a:pt x="568706" y="405130"/>
                  </a:lnTo>
                  <a:lnTo>
                    <a:pt x="568896" y="403860"/>
                  </a:lnTo>
                  <a:lnTo>
                    <a:pt x="569163" y="402590"/>
                  </a:lnTo>
                  <a:lnTo>
                    <a:pt x="569531" y="400050"/>
                  </a:lnTo>
                  <a:lnTo>
                    <a:pt x="570585" y="394970"/>
                  </a:lnTo>
                  <a:lnTo>
                    <a:pt x="572363" y="394970"/>
                  </a:lnTo>
                  <a:lnTo>
                    <a:pt x="573608" y="393700"/>
                  </a:lnTo>
                  <a:lnTo>
                    <a:pt x="576148" y="393700"/>
                  </a:lnTo>
                  <a:lnTo>
                    <a:pt x="574941" y="396240"/>
                  </a:lnTo>
                  <a:lnTo>
                    <a:pt x="575640" y="396240"/>
                  </a:lnTo>
                  <a:lnTo>
                    <a:pt x="577557" y="394970"/>
                  </a:lnTo>
                  <a:lnTo>
                    <a:pt x="578256" y="394970"/>
                  </a:lnTo>
                  <a:lnTo>
                    <a:pt x="577138" y="397510"/>
                  </a:lnTo>
                  <a:lnTo>
                    <a:pt x="577392" y="397510"/>
                  </a:lnTo>
                  <a:lnTo>
                    <a:pt x="582625" y="396240"/>
                  </a:lnTo>
                  <a:lnTo>
                    <a:pt x="582879" y="394970"/>
                  </a:lnTo>
                  <a:lnTo>
                    <a:pt x="583145" y="393700"/>
                  </a:lnTo>
                  <a:lnTo>
                    <a:pt x="583209" y="392430"/>
                  </a:lnTo>
                  <a:lnTo>
                    <a:pt x="583387" y="391160"/>
                  </a:lnTo>
                  <a:lnTo>
                    <a:pt x="583653" y="389890"/>
                  </a:lnTo>
                  <a:lnTo>
                    <a:pt x="585927" y="389890"/>
                  </a:lnTo>
                  <a:lnTo>
                    <a:pt x="586803" y="388620"/>
                  </a:lnTo>
                  <a:lnTo>
                    <a:pt x="586282" y="387350"/>
                  </a:lnTo>
                  <a:lnTo>
                    <a:pt x="587121" y="386080"/>
                  </a:lnTo>
                  <a:lnTo>
                    <a:pt x="589381" y="386080"/>
                  </a:lnTo>
                  <a:lnTo>
                    <a:pt x="589635" y="384810"/>
                  </a:lnTo>
                  <a:lnTo>
                    <a:pt x="589800" y="383540"/>
                  </a:lnTo>
                  <a:lnTo>
                    <a:pt x="586981" y="383540"/>
                  </a:lnTo>
                  <a:lnTo>
                    <a:pt x="587819" y="382270"/>
                  </a:lnTo>
                  <a:lnTo>
                    <a:pt x="587730" y="381000"/>
                  </a:lnTo>
                  <a:lnTo>
                    <a:pt x="587959" y="379730"/>
                  </a:lnTo>
                  <a:lnTo>
                    <a:pt x="589165" y="373380"/>
                  </a:lnTo>
                  <a:lnTo>
                    <a:pt x="589648" y="373380"/>
                  </a:lnTo>
                  <a:lnTo>
                    <a:pt x="591362" y="372110"/>
                  </a:lnTo>
                  <a:lnTo>
                    <a:pt x="592162" y="372110"/>
                  </a:lnTo>
                  <a:lnTo>
                    <a:pt x="590943" y="374650"/>
                  </a:lnTo>
                  <a:lnTo>
                    <a:pt x="591553" y="374650"/>
                  </a:lnTo>
                  <a:lnTo>
                    <a:pt x="593763" y="373380"/>
                  </a:lnTo>
                  <a:lnTo>
                    <a:pt x="593902" y="373380"/>
                  </a:lnTo>
                  <a:lnTo>
                    <a:pt x="593852" y="374650"/>
                  </a:lnTo>
                  <a:lnTo>
                    <a:pt x="593686" y="375920"/>
                  </a:lnTo>
                  <a:lnTo>
                    <a:pt x="593420" y="377190"/>
                  </a:lnTo>
                  <a:lnTo>
                    <a:pt x="592734" y="379730"/>
                  </a:lnTo>
                  <a:lnTo>
                    <a:pt x="593255" y="379730"/>
                  </a:lnTo>
                  <a:lnTo>
                    <a:pt x="595083" y="378460"/>
                  </a:lnTo>
                  <a:lnTo>
                    <a:pt x="595249" y="378460"/>
                  </a:lnTo>
                  <a:lnTo>
                    <a:pt x="596239" y="375920"/>
                  </a:lnTo>
                  <a:lnTo>
                    <a:pt x="596023" y="375920"/>
                  </a:lnTo>
                  <a:lnTo>
                    <a:pt x="596595" y="374650"/>
                  </a:lnTo>
                  <a:lnTo>
                    <a:pt x="598131" y="375920"/>
                  </a:lnTo>
                  <a:lnTo>
                    <a:pt x="599033" y="374650"/>
                  </a:lnTo>
                  <a:lnTo>
                    <a:pt x="598944" y="373380"/>
                  </a:lnTo>
                  <a:lnTo>
                    <a:pt x="598855" y="372110"/>
                  </a:lnTo>
                  <a:lnTo>
                    <a:pt x="599084" y="372110"/>
                  </a:lnTo>
                  <a:lnTo>
                    <a:pt x="599338" y="370840"/>
                  </a:lnTo>
                  <a:lnTo>
                    <a:pt x="599490" y="369570"/>
                  </a:lnTo>
                  <a:lnTo>
                    <a:pt x="599986" y="367030"/>
                  </a:lnTo>
                  <a:lnTo>
                    <a:pt x="600024" y="365760"/>
                  </a:lnTo>
                  <a:lnTo>
                    <a:pt x="600176" y="364490"/>
                  </a:lnTo>
                  <a:lnTo>
                    <a:pt x="600430" y="363220"/>
                  </a:lnTo>
                  <a:lnTo>
                    <a:pt x="602703" y="363220"/>
                  </a:lnTo>
                  <a:lnTo>
                    <a:pt x="603478" y="361950"/>
                  </a:lnTo>
                  <a:lnTo>
                    <a:pt x="603021" y="360680"/>
                  </a:lnTo>
                  <a:lnTo>
                    <a:pt x="603808" y="359410"/>
                  </a:lnTo>
                  <a:lnTo>
                    <a:pt x="606056" y="359410"/>
                  </a:lnTo>
                  <a:lnTo>
                    <a:pt x="606323" y="358140"/>
                  </a:lnTo>
                  <a:lnTo>
                    <a:pt x="606463" y="356870"/>
                  </a:lnTo>
                  <a:lnTo>
                    <a:pt x="607326" y="350520"/>
                  </a:lnTo>
                  <a:lnTo>
                    <a:pt x="609904" y="349250"/>
                  </a:lnTo>
                  <a:lnTo>
                    <a:pt x="612406" y="349250"/>
                  </a:lnTo>
                  <a:lnTo>
                    <a:pt x="612267" y="350520"/>
                  </a:lnTo>
                  <a:lnTo>
                    <a:pt x="612051" y="351790"/>
                  </a:lnTo>
                  <a:lnTo>
                    <a:pt x="612876" y="350520"/>
                  </a:lnTo>
                  <a:lnTo>
                    <a:pt x="614641" y="350520"/>
                  </a:lnTo>
                  <a:lnTo>
                    <a:pt x="617220" y="349250"/>
                  </a:lnTo>
                  <a:lnTo>
                    <a:pt x="617626" y="346710"/>
                  </a:lnTo>
                  <a:lnTo>
                    <a:pt x="617664" y="345440"/>
                  </a:lnTo>
                  <a:lnTo>
                    <a:pt x="617804" y="345440"/>
                  </a:lnTo>
                  <a:lnTo>
                    <a:pt x="618045" y="344170"/>
                  </a:lnTo>
                  <a:lnTo>
                    <a:pt x="618858" y="344170"/>
                  </a:lnTo>
                  <a:lnTo>
                    <a:pt x="619721" y="342900"/>
                  </a:lnTo>
                  <a:lnTo>
                    <a:pt x="622350" y="342900"/>
                  </a:lnTo>
                  <a:lnTo>
                    <a:pt x="623189" y="341630"/>
                  </a:lnTo>
                  <a:lnTo>
                    <a:pt x="623417" y="341630"/>
                  </a:lnTo>
                  <a:lnTo>
                    <a:pt x="623544" y="340360"/>
                  </a:lnTo>
                  <a:lnTo>
                    <a:pt x="623582" y="339090"/>
                  </a:lnTo>
                  <a:lnTo>
                    <a:pt x="623811" y="337820"/>
                  </a:lnTo>
                  <a:lnTo>
                    <a:pt x="623951" y="337820"/>
                  </a:lnTo>
                  <a:lnTo>
                    <a:pt x="623976" y="336550"/>
                  </a:lnTo>
                  <a:lnTo>
                    <a:pt x="621626" y="337820"/>
                  </a:lnTo>
                  <a:lnTo>
                    <a:pt x="621398" y="337820"/>
                  </a:lnTo>
                  <a:lnTo>
                    <a:pt x="621436" y="336550"/>
                  </a:lnTo>
                  <a:lnTo>
                    <a:pt x="621576" y="335280"/>
                  </a:lnTo>
                  <a:lnTo>
                    <a:pt x="621792" y="335280"/>
                  </a:lnTo>
                  <a:lnTo>
                    <a:pt x="622185" y="331470"/>
                  </a:lnTo>
                  <a:lnTo>
                    <a:pt x="622757" y="332740"/>
                  </a:lnTo>
                  <a:lnTo>
                    <a:pt x="624217" y="331470"/>
                  </a:lnTo>
                  <a:lnTo>
                    <a:pt x="625119" y="331470"/>
                  </a:lnTo>
                  <a:lnTo>
                    <a:pt x="624052" y="334010"/>
                  </a:lnTo>
                  <a:lnTo>
                    <a:pt x="624674" y="334010"/>
                  </a:lnTo>
                  <a:lnTo>
                    <a:pt x="626681" y="332740"/>
                  </a:lnTo>
                  <a:lnTo>
                    <a:pt x="627189" y="332740"/>
                  </a:lnTo>
                  <a:lnTo>
                    <a:pt x="626592" y="335280"/>
                  </a:lnTo>
                  <a:lnTo>
                    <a:pt x="626300" y="336550"/>
                  </a:lnTo>
                  <a:lnTo>
                    <a:pt x="626173" y="337820"/>
                  </a:lnTo>
                  <a:lnTo>
                    <a:pt x="626503" y="337820"/>
                  </a:lnTo>
                  <a:lnTo>
                    <a:pt x="628256" y="336550"/>
                  </a:lnTo>
                  <a:lnTo>
                    <a:pt x="628713" y="336550"/>
                  </a:lnTo>
                  <a:lnTo>
                    <a:pt x="629297" y="332740"/>
                  </a:lnTo>
                  <a:lnTo>
                    <a:pt x="629488" y="331470"/>
                  </a:lnTo>
                  <a:lnTo>
                    <a:pt x="629881" y="328930"/>
                  </a:lnTo>
                  <a:lnTo>
                    <a:pt x="630262" y="326390"/>
                  </a:lnTo>
                  <a:lnTo>
                    <a:pt x="630339" y="325120"/>
                  </a:lnTo>
                  <a:lnTo>
                    <a:pt x="630453" y="323850"/>
                  </a:lnTo>
                  <a:lnTo>
                    <a:pt x="630669" y="323850"/>
                  </a:lnTo>
                  <a:lnTo>
                    <a:pt x="632993" y="322580"/>
                  </a:lnTo>
                  <a:lnTo>
                    <a:pt x="633196" y="322580"/>
                  </a:lnTo>
                  <a:lnTo>
                    <a:pt x="633387" y="321310"/>
                  </a:lnTo>
                  <a:lnTo>
                    <a:pt x="633514" y="320040"/>
                  </a:lnTo>
                  <a:lnTo>
                    <a:pt x="630999" y="321310"/>
                  </a:lnTo>
                  <a:lnTo>
                    <a:pt x="631164" y="320040"/>
                  </a:lnTo>
                  <a:lnTo>
                    <a:pt x="630999" y="318770"/>
                  </a:lnTo>
                  <a:lnTo>
                    <a:pt x="631748" y="317500"/>
                  </a:lnTo>
                  <a:lnTo>
                    <a:pt x="633514" y="317500"/>
                  </a:lnTo>
                  <a:lnTo>
                    <a:pt x="634415" y="316230"/>
                  </a:lnTo>
                  <a:close/>
                </a:path>
                <a:path w="2077720" h="1670685">
                  <a:moveTo>
                    <a:pt x="659206" y="1347609"/>
                  </a:moveTo>
                  <a:lnTo>
                    <a:pt x="659168" y="1346327"/>
                  </a:lnTo>
                  <a:lnTo>
                    <a:pt x="628065" y="1346327"/>
                  </a:lnTo>
                  <a:lnTo>
                    <a:pt x="627989" y="1348879"/>
                  </a:lnTo>
                  <a:lnTo>
                    <a:pt x="625843" y="1348879"/>
                  </a:lnTo>
                  <a:lnTo>
                    <a:pt x="625906" y="1351419"/>
                  </a:lnTo>
                  <a:lnTo>
                    <a:pt x="626021" y="1352689"/>
                  </a:lnTo>
                  <a:lnTo>
                    <a:pt x="626351" y="1357769"/>
                  </a:lnTo>
                  <a:lnTo>
                    <a:pt x="624420" y="1357769"/>
                  </a:lnTo>
                  <a:lnTo>
                    <a:pt x="623785" y="1359039"/>
                  </a:lnTo>
                  <a:lnTo>
                    <a:pt x="624586" y="1361579"/>
                  </a:lnTo>
                  <a:lnTo>
                    <a:pt x="623900" y="1361579"/>
                  </a:lnTo>
                  <a:lnTo>
                    <a:pt x="622414" y="1362849"/>
                  </a:lnTo>
                  <a:lnTo>
                    <a:pt x="621969" y="1362849"/>
                  </a:lnTo>
                  <a:lnTo>
                    <a:pt x="621271" y="1364119"/>
                  </a:lnTo>
                  <a:lnTo>
                    <a:pt x="619442" y="1364119"/>
                  </a:lnTo>
                  <a:lnTo>
                    <a:pt x="619823" y="1361579"/>
                  </a:lnTo>
                  <a:lnTo>
                    <a:pt x="618718" y="1361579"/>
                  </a:lnTo>
                  <a:lnTo>
                    <a:pt x="617956" y="1362849"/>
                  </a:lnTo>
                  <a:lnTo>
                    <a:pt x="617258" y="1362849"/>
                  </a:lnTo>
                  <a:lnTo>
                    <a:pt x="614997" y="1364119"/>
                  </a:lnTo>
                  <a:lnTo>
                    <a:pt x="615416" y="1373009"/>
                  </a:lnTo>
                  <a:lnTo>
                    <a:pt x="615581" y="1373009"/>
                  </a:lnTo>
                  <a:lnTo>
                    <a:pt x="615556" y="1375549"/>
                  </a:lnTo>
                  <a:lnTo>
                    <a:pt x="613511" y="1375549"/>
                  </a:lnTo>
                  <a:lnTo>
                    <a:pt x="613067" y="1376819"/>
                  </a:lnTo>
                  <a:lnTo>
                    <a:pt x="613714" y="1379359"/>
                  </a:lnTo>
                  <a:lnTo>
                    <a:pt x="612736" y="1379359"/>
                  </a:lnTo>
                  <a:lnTo>
                    <a:pt x="611974" y="1380629"/>
                  </a:lnTo>
                  <a:lnTo>
                    <a:pt x="610336" y="1380629"/>
                  </a:lnTo>
                  <a:lnTo>
                    <a:pt x="609574" y="1381899"/>
                  </a:lnTo>
                  <a:lnTo>
                    <a:pt x="608850" y="1381899"/>
                  </a:lnTo>
                  <a:lnTo>
                    <a:pt x="608825" y="1383169"/>
                  </a:lnTo>
                  <a:lnTo>
                    <a:pt x="608965" y="1384439"/>
                  </a:lnTo>
                  <a:lnTo>
                    <a:pt x="609092" y="1386979"/>
                  </a:lnTo>
                  <a:lnTo>
                    <a:pt x="609244" y="1388249"/>
                  </a:lnTo>
                  <a:lnTo>
                    <a:pt x="609193" y="1389519"/>
                  </a:lnTo>
                  <a:lnTo>
                    <a:pt x="608469" y="1390789"/>
                  </a:lnTo>
                  <a:lnTo>
                    <a:pt x="606894" y="1390789"/>
                  </a:lnTo>
                  <a:lnTo>
                    <a:pt x="606069" y="1392059"/>
                  </a:lnTo>
                  <a:lnTo>
                    <a:pt x="604583" y="1392059"/>
                  </a:lnTo>
                  <a:lnTo>
                    <a:pt x="604583" y="1394599"/>
                  </a:lnTo>
                  <a:lnTo>
                    <a:pt x="604837" y="1395869"/>
                  </a:lnTo>
                  <a:lnTo>
                    <a:pt x="604812" y="1398409"/>
                  </a:lnTo>
                  <a:lnTo>
                    <a:pt x="602945" y="1398409"/>
                  </a:lnTo>
                  <a:lnTo>
                    <a:pt x="601929" y="1399679"/>
                  </a:lnTo>
                  <a:lnTo>
                    <a:pt x="600697" y="1399679"/>
                  </a:lnTo>
                  <a:lnTo>
                    <a:pt x="599821" y="1400949"/>
                  </a:lnTo>
                  <a:lnTo>
                    <a:pt x="600583" y="1402219"/>
                  </a:lnTo>
                  <a:lnTo>
                    <a:pt x="600036" y="1403489"/>
                  </a:lnTo>
                  <a:lnTo>
                    <a:pt x="598322" y="1404759"/>
                  </a:lnTo>
                  <a:lnTo>
                    <a:pt x="597954" y="1407299"/>
                  </a:lnTo>
                  <a:lnTo>
                    <a:pt x="598144" y="1408569"/>
                  </a:lnTo>
                  <a:lnTo>
                    <a:pt x="598182" y="1412379"/>
                  </a:lnTo>
                  <a:lnTo>
                    <a:pt x="597712" y="1412379"/>
                  </a:lnTo>
                  <a:lnTo>
                    <a:pt x="596252" y="1413649"/>
                  </a:lnTo>
                  <a:lnTo>
                    <a:pt x="595604" y="1413649"/>
                  </a:lnTo>
                  <a:lnTo>
                    <a:pt x="596087" y="1411109"/>
                  </a:lnTo>
                  <a:lnTo>
                    <a:pt x="594956" y="1411109"/>
                  </a:lnTo>
                  <a:lnTo>
                    <a:pt x="594182" y="1412379"/>
                  </a:lnTo>
                  <a:lnTo>
                    <a:pt x="593458" y="1412379"/>
                  </a:lnTo>
                  <a:lnTo>
                    <a:pt x="591134" y="1413649"/>
                  </a:lnTo>
                  <a:lnTo>
                    <a:pt x="590308" y="1413649"/>
                  </a:lnTo>
                  <a:lnTo>
                    <a:pt x="589534" y="1414919"/>
                  </a:lnTo>
                  <a:lnTo>
                    <a:pt x="588568" y="1414919"/>
                  </a:lnTo>
                  <a:lnTo>
                    <a:pt x="589051" y="1417459"/>
                  </a:lnTo>
                  <a:lnTo>
                    <a:pt x="588581" y="1418729"/>
                  </a:lnTo>
                  <a:lnTo>
                    <a:pt x="586524" y="1418729"/>
                  </a:lnTo>
                  <a:lnTo>
                    <a:pt x="586447" y="1421269"/>
                  </a:lnTo>
                  <a:lnTo>
                    <a:pt x="586701" y="1422539"/>
                  </a:lnTo>
                  <a:lnTo>
                    <a:pt x="586613" y="1425079"/>
                  </a:lnTo>
                  <a:lnTo>
                    <a:pt x="584708" y="1425079"/>
                  </a:lnTo>
                  <a:lnTo>
                    <a:pt x="584276" y="1426349"/>
                  </a:lnTo>
                  <a:lnTo>
                    <a:pt x="582764" y="1426349"/>
                  </a:lnTo>
                  <a:lnTo>
                    <a:pt x="581101" y="1427619"/>
                  </a:lnTo>
                  <a:lnTo>
                    <a:pt x="580326" y="1427619"/>
                  </a:lnTo>
                  <a:lnTo>
                    <a:pt x="579589" y="1428889"/>
                  </a:lnTo>
                  <a:lnTo>
                    <a:pt x="579589" y="1433969"/>
                  </a:lnTo>
                  <a:lnTo>
                    <a:pt x="579589" y="1436509"/>
                  </a:lnTo>
                  <a:lnTo>
                    <a:pt x="577430" y="1437779"/>
                  </a:lnTo>
                  <a:lnTo>
                    <a:pt x="577227" y="1437779"/>
                  </a:lnTo>
                  <a:lnTo>
                    <a:pt x="577227" y="1442859"/>
                  </a:lnTo>
                  <a:lnTo>
                    <a:pt x="576948" y="1442859"/>
                  </a:lnTo>
                  <a:lnTo>
                    <a:pt x="575221" y="1444129"/>
                  </a:lnTo>
                  <a:lnTo>
                    <a:pt x="574624" y="1444129"/>
                  </a:lnTo>
                  <a:lnTo>
                    <a:pt x="575170" y="1446669"/>
                  </a:lnTo>
                  <a:lnTo>
                    <a:pt x="574141" y="1446669"/>
                  </a:lnTo>
                  <a:lnTo>
                    <a:pt x="573354" y="1447939"/>
                  </a:lnTo>
                  <a:lnTo>
                    <a:pt x="571665" y="1447939"/>
                  </a:lnTo>
                  <a:lnTo>
                    <a:pt x="570877" y="1449209"/>
                  </a:lnTo>
                  <a:lnTo>
                    <a:pt x="569798" y="1449209"/>
                  </a:lnTo>
                  <a:lnTo>
                    <a:pt x="570407" y="1451749"/>
                  </a:lnTo>
                  <a:lnTo>
                    <a:pt x="569734" y="1453019"/>
                  </a:lnTo>
                  <a:lnTo>
                    <a:pt x="568248" y="1453019"/>
                  </a:lnTo>
                  <a:lnTo>
                    <a:pt x="567296" y="1454289"/>
                  </a:lnTo>
                  <a:lnTo>
                    <a:pt x="565797" y="1454289"/>
                  </a:lnTo>
                  <a:lnTo>
                    <a:pt x="564997" y="1455559"/>
                  </a:lnTo>
                  <a:lnTo>
                    <a:pt x="565785" y="1456829"/>
                  </a:lnTo>
                  <a:lnTo>
                    <a:pt x="566127" y="1456829"/>
                  </a:lnTo>
                  <a:lnTo>
                    <a:pt x="566915" y="1455559"/>
                  </a:lnTo>
                  <a:lnTo>
                    <a:pt x="567740" y="1455559"/>
                  </a:lnTo>
                  <a:lnTo>
                    <a:pt x="567817" y="1458099"/>
                  </a:lnTo>
                  <a:lnTo>
                    <a:pt x="567817" y="1460639"/>
                  </a:lnTo>
                  <a:lnTo>
                    <a:pt x="567588" y="1461909"/>
                  </a:lnTo>
                  <a:lnTo>
                    <a:pt x="565581" y="1461909"/>
                  </a:lnTo>
                  <a:lnTo>
                    <a:pt x="564997" y="1463179"/>
                  </a:lnTo>
                  <a:lnTo>
                    <a:pt x="565683" y="1464449"/>
                  </a:lnTo>
                  <a:lnTo>
                    <a:pt x="564819" y="1465719"/>
                  </a:lnTo>
                  <a:lnTo>
                    <a:pt x="562902" y="1465719"/>
                  </a:lnTo>
                  <a:lnTo>
                    <a:pt x="562152" y="1466989"/>
                  </a:lnTo>
                  <a:lnTo>
                    <a:pt x="560527" y="1466989"/>
                  </a:lnTo>
                  <a:lnTo>
                    <a:pt x="555752" y="1469529"/>
                  </a:lnTo>
                  <a:lnTo>
                    <a:pt x="554913" y="1470799"/>
                  </a:lnTo>
                  <a:lnTo>
                    <a:pt x="553275" y="1470799"/>
                  </a:lnTo>
                  <a:lnTo>
                    <a:pt x="553326" y="1473339"/>
                  </a:lnTo>
                  <a:lnTo>
                    <a:pt x="553237" y="1475879"/>
                  </a:lnTo>
                  <a:lnTo>
                    <a:pt x="552996" y="1477149"/>
                  </a:lnTo>
                  <a:lnTo>
                    <a:pt x="550799" y="1477149"/>
                  </a:lnTo>
                  <a:lnTo>
                    <a:pt x="551014" y="1474609"/>
                  </a:lnTo>
                  <a:lnTo>
                    <a:pt x="550532" y="1474609"/>
                  </a:lnTo>
                  <a:lnTo>
                    <a:pt x="548995" y="1475879"/>
                  </a:lnTo>
                  <a:lnTo>
                    <a:pt x="548525" y="1475879"/>
                  </a:lnTo>
                  <a:lnTo>
                    <a:pt x="548043" y="1477149"/>
                  </a:lnTo>
                  <a:lnTo>
                    <a:pt x="546150" y="1477149"/>
                  </a:lnTo>
                  <a:lnTo>
                    <a:pt x="546011" y="1478419"/>
                  </a:lnTo>
                  <a:lnTo>
                    <a:pt x="546061" y="1479689"/>
                  </a:lnTo>
                  <a:lnTo>
                    <a:pt x="548246" y="1478419"/>
                  </a:lnTo>
                  <a:lnTo>
                    <a:pt x="548449" y="1478419"/>
                  </a:lnTo>
                  <a:lnTo>
                    <a:pt x="548500" y="1480959"/>
                  </a:lnTo>
                  <a:lnTo>
                    <a:pt x="548246" y="1482229"/>
                  </a:lnTo>
                  <a:lnTo>
                    <a:pt x="548297" y="1483499"/>
                  </a:lnTo>
                  <a:lnTo>
                    <a:pt x="548436" y="1484769"/>
                  </a:lnTo>
                  <a:lnTo>
                    <a:pt x="550443" y="1482229"/>
                  </a:lnTo>
                  <a:lnTo>
                    <a:pt x="550951" y="1483499"/>
                  </a:lnTo>
                  <a:lnTo>
                    <a:pt x="550519" y="1484769"/>
                  </a:lnTo>
                  <a:lnTo>
                    <a:pt x="550608" y="1486039"/>
                  </a:lnTo>
                  <a:lnTo>
                    <a:pt x="550646" y="1487309"/>
                  </a:lnTo>
                  <a:lnTo>
                    <a:pt x="550532" y="1488579"/>
                  </a:lnTo>
                  <a:lnTo>
                    <a:pt x="550443" y="1491119"/>
                  </a:lnTo>
                  <a:lnTo>
                    <a:pt x="550164" y="1491119"/>
                  </a:lnTo>
                  <a:lnTo>
                    <a:pt x="548170" y="1492389"/>
                  </a:lnTo>
                  <a:lnTo>
                    <a:pt x="548030" y="1492389"/>
                  </a:lnTo>
                  <a:lnTo>
                    <a:pt x="547979" y="1489849"/>
                  </a:lnTo>
                  <a:lnTo>
                    <a:pt x="548271" y="1488579"/>
                  </a:lnTo>
                  <a:lnTo>
                    <a:pt x="548297" y="1487309"/>
                  </a:lnTo>
                  <a:lnTo>
                    <a:pt x="548106" y="1486039"/>
                  </a:lnTo>
                  <a:lnTo>
                    <a:pt x="546074" y="1488579"/>
                  </a:lnTo>
                  <a:lnTo>
                    <a:pt x="545439" y="1487309"/>
                  </a:lnTo>
                  <a:lnTo>
                    <a:pt x="546227" y="1486039"/>
                  </a:lnTo>
                  <a:lnTo>
                    <a:pt x="545566" y="1484769"/>
                  </a:lnTo>
                  <a:lnTo>
                    <a:pt x="543966" y="1486039"/>
                  </a:lnTo>
                  <a:lnTo>
                    <a:pt x="543509" y="1486039"/>
                  </a:lnTo>
                  <a:lnTo>
                    <a:pt x="543407" y="1488579"/>
                  </a:lnTo>
                  <a:lnTo>
                    <a:pt x="543369" y="1493659"/>
                  </a:lnTo>
                  <a:lnTo>
                    <a:pt x="543217" y="1494929"/>
                  </a:lnTo>
                  <a:lnTo>
                    <a:pt x="541096" y="1494929"/>
                  </a:lnTo>
                  <a:lnTo>
                    <a:pt x="540397" y="1496199"/>
                  </a:lnTo>
                  <a:lnTo>
                    <a:pt x="541045" y="1497469"/>
                  </a:lnTo>
                  <a:lnTo>
                    <a:pt x="540689" y="1498739"/>
                  </a:lnTo>
                  <a:lnTo>
                    <a:pt x="538099" y="1498739"/>
                  </a:lnTo>
                  <a:lnTo>
                    <a:pt x="538568" y="1496199"/>
                  </a:lnTo>
                  <a:lnTo>
                    <a:pt x="538391" y="1496199"/>
                  </a:lnTo>
                  <a:lnTo>
                    <a:pt x="537552" y="1497469"/>
                  </a:lnTo>
                  <a:lnTo>
                    <a:pt x="535978" y="1497469"/>
                  </a:lnTo>
                  <a:lnTo>
                    <a:pt x="535813" y="1498739"/>
                  </a:lnTo>
                  <a:lnTo>
                    <a:pt x="535838" y="1500009"/>
                  </a:lnTo>
                  <a:lnTo>
                    <a:pt x="535482" y="1508899"/>
                  </a:lnTo>
                  <a:lnTo>
                    <a:pt x="534746" y="1508899"/>
                  </a:lnTo>
                  <a:lnTo>
                    <a:pt x="533781" y="1510169"/>
                  </a:lnTo>
                  <a:lnTo>
                    <a:pt x="532599" y="1510169"/>
                  </a:lnTo>
                  <a:lnTo>
                    <a:pt x="530961" y="1511439"/>
                  </a:lnTo>
                  <a:lnTo>
                    <a:pt x="530326" y="1511439"/>
                  </a:lnTo>
                  <a:lnTo>
                    <a:pt x="531025" y="1508899"/>
                  </a:lnTo>
                  <a:lnTo>
                    <a:pt x="529082" y="1508899"/>
                  </a:lnTo>
                  <a:lnTo>
                    <a:pt x="528332" y="1510169"/>
                  </a:lnTo>
                  <a:lnTo>
                    <a:pt x="525919" y="1510169"/>
                  </a:lnTo>
                  <a:lnTo>
                    <a:pt x="525805" y="1511439"/>
                  </a:lnTo>
                  <a:lnTo>
                    <a:pt x="525741" y="1516519"/>
                  </a:lnTo>
                  <a:lnTo>
                    <a:pt x="525792" y="1517789"/>
                  </a:lnTo>
                  <a:lnTo>
                    <a:pt x="525653" y="1519059"/>
                  </a:lnTo>
                  <a:lnTo>
                    <a:pt x="523519" y="1519059"/>
                  </a:lnTo>
                  <a:lnTo>
                    <a:pt x="522859" y="1520329"/>
                  </a:lnTo>
                  <a:lnTo>
                    <a:pt x="523506" y="1521599"/>
                  </a:lnTo>
                  <a:lnTo>
                    <a:pt x="522744" y="1522869"/>
                  </a:lnTo>
                  <a:lnTo>
                    <a:pt x="521208" y="1522869"/>
                  </a:lnTo>
                  <a:lnTo>
                    <a:pt x="520319" y="1524139"/>
                  </a:lnTo>
                  <a:lnTo>
                    <a:pt x="521068" y="1525409"/>
                  </a:lnTo>
                  <a:lnTo>
                    <a:pt x="520280" y="1526679"/>
                  </a:lnTo>
                  <a:lnTo>
                    <a:pt x="518680" y="1526679"/>
                  </a:lnTo>
                  <a:lnTo>
                    <a:pt x="517842" y="1527949"/>
                  </a:lnTo>
                  <a:lnTo>
                    <a:pt x="518579" y="1529219"/>
                  </a:lnTo>
                  <a:lnTo>
                    <a:pt x="517817" y="1530489"/>
                  </a:lnTo>
                  <a:lnTo>
                    <a:pt x="516039" y="1530489"/>
                  </a:lnTo>
                  <a:lnTo>
                    <a:pt x="515772" y="1531759"/>
                  </a:lnTo>
                  <a:lnTo>
                    <a:pt x="515607" y="1531759"/>
                  </a:lnTo>
                  <a:lnTo>
                    <a:pt x="515581" y="1536839"/>
                  </a:lnTo>
                  <a:lnTo>
                    <a:pt x="515531" y="1538109"/>
                  </a:lnTo>
                  <a:lnTo>
                    <a:pt x="515366" y="1539379"/>
                  </a:lnTo>
                  <a:lnTo>
                    <a:pt x="513245" y="1539379"/>
                  </a:lnTo>
                  <a:lnTo>
                    <a:pt x="512546" y="1540649"/>
                  </a:lnTo>
                  <a:lnTo>
                    <a:pt x="513143" y="1541919"/>
                  </a:lnTo>
                  <a:lnTo>
                    <a:pt x="512343" y="1543189"/>
                  </a:lnTo>
                  <a:lnTo>
                    <a:pt x="510362" y="1543189"/>
                  </a:lnTo>
                  <a:lnTo>
                    <a:pt x="510540" y="1540649"/>
                  </a:lnTo>
                  <a:lnTo>
                    <a:pt x="510667" y="1540649"/>
                  </a:lnTo>
                  <a:lnTo>
                    <a:pt x="510692" y="1538109"/>
                  </a:lnTo>
                  <a:lnTo>
                    <a:pt x="511124" y="1535569"/>
                  </a:lnTo>
                  <a:lnTo>
                    <a:pt x="510844" y="1535569"/>
                  </a:lnTo>
                  <a:lnTo>
                    <a:pt x="510006" y="1536839"/>
                  </a:lnTo>
                  <a:lnTo>
                    <a:pt x="508076" y="1536839"/>
                  </a:lnTo>
                  <a:lnTo>
                    <a:pt x="508596" y="1539379"/>
                  </a:lnTo>
                  <a:lnTo>
                    <a:pt x="508292" y="1539379"/>
                  </a:lnTo>
                  <a:lnTo>
                    <a:pt x="507720" y="1540649"/>
                  </a:lnTo>
                  <a:lnTo>
                    <a:pt x="506399" y="1539379"/>
                  </a:lnTo>
                  <a:lnTo>
                    <a:pt x="505891" y="1540649"/>
                  </a:lnTo>
                  <a:lnTo>
                    <a:pt x="505752" y="1541919"/>
                  </a:lnTo>
                  <a:lnTo>
                    <a:pt x="505764" y="1544459"/>
                  </a:lnTo>
                  <a:lnTo>
                    <a:pt x="505523" y="1545729"/>
                  </a:lnTo>
                  <a:lnTo>
                    <a:pt x="503516" y="1545729"/>
                  </a:lnTo>
                  <a:lnTo>
                    <a:pt x="502704" y="1546999"/>
                  </a:lnTo>
                  <a:lnTo>
                    <a:pt x="503262" y="1548269"/>
                  </a:lnTo>
                  <a:lnTo>
                    <a:pt x="502424" y="1549539"/>
                  </a:lnTo>
                  <a:lnTo>
                    <a:pt x="500964" y="1549539"/>
                  </a:lnTo>
                  <a:lnTo>
                    <a:pt x="499960" y="1550809"/>
                  </a:lnTo>
                  <a:lnTo>
                    <a:pt x="500608" y="1552079"/>
                  </a:lnTo>
                  <a:lnTo>
                    <a:pt x="499808" y="1553349"/>
                  </a:lnTo>
                  <a:lnTo>
                    <a:pt x="495795" y="1553349"/>
                  </a:lnTo>
                  <a:lnTo>
                    <a:pt x="494995" y="1554619"/>
                  </a:lnTo>
                  <a:lnTo>
                    <a:pt x="495261" y="1555889"/>
                  </a:lnTo>
                  <a:lnTo>
                    <a:pt x="495046" y="1557159"/>
                  </a:lnTo>
                  <a:lnTo>
                    <a:pt x="497395" y="1555889"/>
                  </a:lnTo>
                  <a:lnTo>
                    <a:pt x="497471" y="1557159"/>
                  </a:lnTo>
                  <a:lnTo>
                    <a:pt x="497166" y="1558429"/>
                  </a:lnTo>
                  <a:lnTo>
                    <a:pt x="497154" y="1559699"/>
                  </a:lnTo>
                  <a:lnTo>
                    <a:pt x="496824" y="1560969"/>
                  </a:lnTo>
                  <a:lnTo>
                    <a:pt x="496023" y="1560969"/>
                  </a:lnTo>
                  <a:lnTo>
                    <a:pt x="495198" y="1562239"/>
                  </a:lnTo>
                  <a:lnTo>
                    <a:pt x="491617" y="1562239"/>
                  </a:lnTo>
                  <a:lnTo>
                    <a:pt x="492467" y="1559699"/>
                  </a:lnTo>
                  <a:lnTo>
                    <a:pt x="491439" y="1559699"/>
                  </a:lnTo>
                  <a:lnTo>
                    <a:pt x="490626" y="1560969"/>
                  </a:lnTo>
                  <a:lnTo>
                    <a:pt x="489610" y="1560969"/>
                  </a:lnTo>
                  <a:lnTo>
                    <a:pt x="489483" y="1562239"/>
                  </a:lnTo>
                  <a:lnTo>
                    <a:pt x="489445" y="1563509"/>
                  </a:lnTo>
                  <a:lnTo>
                    <a:pt x="488569" y="1568589"/>
                  </a:lnTo>
                  <a:lnTo>
                    <a:pt x="488073" y="1571129"/>
                  </a:lnTo>
                  <a:lnTo>
                    <a:pt x="487794" y="1572399"/>
                  </a:lnTo>
                  <a:lnTo>
                    <a:pt x="487514" y="1573669"/>
                  </a:lnTo>
                  <a:lnTo>
                    <a:pt x="484517" y="1573669"/>
                  </a:lnTo>
                  <a:lnTo>
                    <a:pt x="484911" y="1576209"/>
                  </a:lnTo>
                  <a:lnTo>
                    <a:pt x="484009" y="1576209"/>
                  </a:lnTo>
                  <a:lnTo>
                    <a:pt x="484352" y="1577479"/>
                  </a:lnTo>
                  <a:lnTo>
                    <a:pt x="483273" y="1578749"/>
                  </a:lnTo>
                  <a:lnTo>
                    <a:pt x="480479" y="1578749"/>
                  </a:lnTo>
                  <a:lnTo>
                    <a:pt x="479640" y="1580019"/>
                  </a:lnTo>
                  <a:lnTo>
                    <a:pt x="478790" y="1580019"/>
                  </a:lnTo>
                  <a:lnTo>
                    <a:pt x="478472" y="1578749"/>
                  </a:lnTo>
                  <a:lnTo>
                    <a:pt x="479717" y="1577479"/>
                  </a:lnTo>
                  <a:lnTo>
                    <a:pt x="476846" y="1577479"/>
                  </a:lnTo>
                  <a:lnTo>
                    <a:pt x="476453" y="1580019"/>
                  </a:lnTo>
                  <a:lnTo>
                    <a:pt x="471284" y="1580019"/>
                  </a:lnTo>
                  <a:lnTo>
                    <a:pt x="470890" y="1581289"/>
                  </a:lnTo>
                  <a:lnTo>
                    <a:pt x="470560" y="1582559"/>
                  </a:lnTo>
                  <a:lnTo>
                    <a:pt x="470319" y="1582559"/>
                  </a:lnTo>
                  <a:lnTo>
                    <a:pt x="470115" y="1583829"/>
                  </a:lnTo>
                  <a:lnTo>
                    <a:pt x="469811" y="1585099"/>
                  </a:lnTo>
                  <a:lnTo>
                    <a:pt x="469417" y="1585099"/>
                  </a:lnTo>
                  <a:lnTo>
                    <a:pt x="469011" y="1586369"/>
                  </a:lnTo>
                  <a:lnTo>
                    <a:pt x="467067" y="1585099"/>
                  </a:lnTo>
                  <a:lnTo>
                    <a:pt x="466801" y="1586369"/>
                  </a:lnTo>
                  <a:lnTo>
                    <a:pt x="466420" y="1586369"/>
                  </a:lnTo>
                  <a:lnTo>
                    <a:pt x="466128" y="1587639"/>
                  </a:lnTo>
                  <a:lnTo>
                    <a:pt x="465759" y="1588909"/>
                  </a:lnTo>
                  <a:lnTo>
                    <a:pt x="465480" y="1590179"/>
                  </a:lnTo>
                  <a:lnTo>
                    <a:pt x="465099" y="1590179"/>
                  </a:lnTo>
                  <a:lnTo>
                    <a:pt x="464642" y="1591449"/>
                  </a:lnTo>
                  <a:lnTo>
                    <a:pt x="463092" y="1590179"/>
                  </a:lnTo>
                  <a:lnTo>
                    <a:pt x="462572" y="1590179"/>
                  </a:lnTo>
                  <a:lnTo>
                    <a:pt x="461746" y="1591449"/>
                  </a:lnTo>
                  <a:lnTo>
                    <a:pt x="457288" y="1591449"/>
                  </a:lnTo>
                  <a:lnTo>
                    <a:pt x="457009" y="1592719"/>
                  </a:lnTo>
                  <a:lnTo>
                    <a:pt x="456831" y="1592719"/>
                  </a:lnTo>
                  <a:lnTo>
                    <a:pt x="456450" y="1593989"/>
                  </a:lnTo>
                  <a:lnTo>
                    <a:pt x="456158" y="1593989"/>
                  </a:lnTo>
                  <a:lnTo>
                    <a:pt x="455942" y="1595259"/>
                  </a:lnTo>
                  <a:lnTo>
                    <a:pt x="450989" y="1595259"/>
                  </a:lnTo>
                  <a:lnTo>
                    <a:pt x="450735" y="1596529"/>
                  </a:lnTo>
                  <a:lnTo>
                    <a:pt x="450062" y="1597799"/>
                  </a:lnTo>
                  <a:lnTo>
                    <a:pt x="448640" y="1596529"/>
                  </a:lnTo>
                  <a:lnTo>
                    <a:pt x="447789" y="1596529"/>
                  </a:lnTo>
                  <a:lnTo>
                    <a:pt x="447713" y="1597799"/>
                  </a:lnTo>
                  <a:lnTo>
                    <a:pt x="446836" y="1599069"/>
                  </a:lnTo>
                  <a:lnTo>
                    <a:pt x="445516" y="1597799"/>
                  </a:lnTo>
                  <a:lnTo>
                    <a:pt x="444906" y="1597799"/>
                  </a:lnTo>
                  <a:lnTo>
                    <a:pt x="444169" y="1599069"/>
                  </a:lnTo>
                  <a:lnTo>
                    <a:pt x="443865" y="1600339"/>
                  </a:lnTo>
                  <a:lnTo>
                    <a:pt x="443191" y="1601609"/>
                  </a:lnTo>
                  <a:lnTo>
                    <a:pt x="442366" y="1601609"/>
                  </a:lnTo>
                  <a:lnTo>
                    <a:pt x="441337" y="1600339"/>
                  </a:lnTo>
                  <a:lnTo>
                    <a:pt x="440385" y="1600339"/>
                  </a:lnTo>
                  <a:lnTo>
                    <a:pt x="440016" y="1602879"/>
                  </a:lnTo>
                  <a:lnTo>
                    <a:pt x="439051" y="1602879"/>
                  </a:lnTo>
                  <a:lnTo>
                    <a:pt x="438213" y="1601609"/>
                  </a:lnTo>
                  <a:lnTo>
                    <a:pt x="437273" y="1601609"/>
                  </a:lnTo>
                  <a:lnTo>
                    <a:pt x="436676" y="1602879"/>
                  </a:lnTo>
                  <a:lnTo>
                    <a:pt x="435978" y="1602879"/>
                  </a:lnTo>
                  <a:lnTo>
                    <a:pt x="434251" y="1601609"/>
                  </a:lnTo>
                  <a:lnTo>
                    <a:pt x="433057" y="1600339"/>
                  </a:lnTo>
                  <a:lnTo>
                    <a:pt x="432523" y="1600339"/>
                  </a:lnTo>
                  <a:lnTo>
                    <a:pt x="431507" y="1601609"/>
                  </a:lnTo>
                  <a:lnTo>
                    <a:pt x="431279" y="1601609"/>
                  </a:lnTo>
                  <a:lnTo>
                    <a:pt x="430796" y="1602879"/>
                  </a:lnTo>
                  <a:lnTo>
                    <a:pt x="429285" y="1602879"/>
                  </a:lnTo>
                  <a:lnTo>
                    <a:pt x="428307" y="1601609"/>
                  </a:lnTo>
                  <a:lnTo>
                    <a:pt x="427558" y="1601609"/>
                  </a:lnTo>
                  <a:lnTo>
                    <a:pt x="426605" y="1602879"/>
                  </a:lnTo>
                  <a:lnTo>
                    <a:pt x="425577" y="1602879"/>
                  </a:lnTo>
                  <a:lnTo>
                    <a:pt x="424980" y="1601609"/>
                  </a:lnTo>
                  <a:lnTo>
                    <a:pt x="424535" y="1601609"/>
                  </a:lnTo>
                  <a:lnTo>
                    <a:pt x="423951" y="1600339"/>
                  </a:lnTo>
                  <a:lnTo>
                    <a:pt x="423443" y="1600339"/>
                  </a:lnTo>
                  <a:lnTo>
                    <a:pt x="423024" y="1599069"/>
                  </a:lnTo>
                  <a:lnTo>
                    <a:pt x="424967" y="1599069"/>
                  </a:lnTo>
                  <a:lnTo>
                    <a:pt x="425069" y="1597799"/>
                  </a:lnTo>
                  <a:lnTo>
                    <a:pt x="423608" y="1596529"/>
                  </a:lnTo>
                  <a:lnTo>
                    <a:pt x="423075" y="1596529"/>
                  </a:lnTo>
                  <a:lnTo>
                    <a:pt x="422795" y="1595259"/>
                  </a:lnTo>
                  <a:lnTo>
                    <a:pt x="420192" y="1595259"/>
                  </a:lnTo>
                  <a:lnTo>
                    <a:pt x="420014" y="1596529"/>
                  </a:lnTo>
                  <a:lnTo>
                    <a:pt x="421652" y="1597799"/>
                  </a:lnTo>
                  <a:lnTo>
                    <a:pt x="419608" y="1597799"/>
                  </a:lnTo>
                  <a:lnTo>
                    <a:pt x="419341" y="1599069"/>
                  </a:lnTo>
                  <a:lnTo>
                    <a:pt x="421043" y="1600339"/>
                  </a:lnTo>
                  <a:lnTo>
                    <a:pt x="420890" y="1600339"/>
                  </a:lnTo>
                  <a:lnTo>
                    <a:pt x="418757" y="1601609"/>
                  </a:lnTo>
                  <a:lnTo>
                    <a:pt x="416179" y="1597799"/>
                  </a:lnTo>
                  <a:lnTo>
                    <a:pt x="413562" y="1597799"/>
                  </a:lnTo>
                  <a:lnTo>
                    <a:pt x="414083" y="1599069"/>
                  </a:lnTo>
                  <a:lnTo>
                    <a:pt x="414566" y="1599069"/>
                  </a:lnTo>
                  <a:lnTo>
                    <a:pt x="415010" y="1600339"/>
                  </a:lnTo>
                  <a:lnTo>
                    <a:pt x="412445" y="1600339"/>
                  </a:lnTo>
                  <a:lnTo>
                    <a:pt x="411480" y="1599069"/>
                  </a:lnTo>
                  <a:lnTo>
                    <a:pt x="410591" y="1597799"/>
                  </a:lnTo>
                  <a:lnTo>
                    <a:pt x="409511" y="1599069"/>
                  </a:lnTo>
                  <a:lnTo>
                    <a:pt x="408114" y="1599069"/>
                  </a:lnTo>
                  <a:lnTo>
                    <a:pt x="407022" y="1600339"/>
                  </a:lnTo>
                  <a:lnTo>
                    <a:pt x="406374" y="1599069"/>
                  </a:lnTo>
                  <a:lnTo>
                    <a:pt x="405815" y="1599069"/>
                  </a:lnTo>
                  <a:lnTo>
                    <a:pt x="405345" y="1597799"/>
                  </a:lnTo>
                  <a:lnTo>
                    <a:pt x="407352" y="1597799"/>
                  </a:lnTo>
                  <a:lnTo>
                    <a:pt x="407479" y="1596529"/>
                  </a:lnTo>
                  <a:lnTo>
                    <a:pt x="405828" y="1595259"/>
                  </a:lnTo>
                  <a:lnTo>
                    <a:pt x="407644" y="1595259"/>
                  </a:lnTo>
                  <a:lnTo>
                    <a:pt x="408470" y="1593989"/>
                  </a:lnTo>
                  <a:lnTo>
                    <a:pt x="410819" y="1593989"/>
                  </a:lnTo>
                  <a:lnTo>
                    <a:pt x="408254" y="1590179"/>
                  </a:lnTo>
                  <a:lnTo>
                    <a:pt x="406692" y="1590179"/>
                  </a:lnTo>
                  <a:lnTo>
                    <a:pt x="403491" y="1591449"/>
                  </a:lnTo>
                  <a:lnTo>
                    <a:pt x="395744" y="1591449"/>
                  </a:lnTo>
                  <a:lnTo>
                    <a:pt x="395439" y="1590179"/>
                  </a:lnTo>
                  <a:lnTo>
                    <a:pt x="395224" y="1590179"/>
                  </a:lnTo>
                  <a:lnTo>
                    <a:pt x="395033" y="1588909"/>
                  </a:lnTo>
                  <a:lnTo>
                    <a:pt x="394754" y="1587639"/>
                  </a:lnTo>
                  <a:lnTo>
                    <a:pt x="391617" y="1587639"/>
                  </a:lnTo>
                  <a:lnTo>
                    <a:pt x="391883" y="1586369"/>
                  </a:lnTo>
                  <a:lnTo>
                    <a:pt x="391401" y="1585099"/>
                  </a:lnTo>
                  <a:lnTo>
                    <a:pt x="386473" y="1585099"/>
                  </a:lnTo>
                  <a:lnTo>
                    <a:pt x="386067" y="1582559"/>
                  </a:lnTo>
                  <a:lnTo>
                    <a:pt x="385902" y="1581289"/>
                  </a:lnTo>
                  <a:lnTo>
                    <a:pt x="385610" y="1581289"/>
                  </a:lnTo>
                  <a:lnTo>
                    <a:pt x="385102" y="1580019"/>
                  </a:lnTo>
                  <a:lnTo>
                    <a:pt x="383819" y="1581289"/>
                  </a:lnTo>
                  <a:lnTo>
                    <a:pt x="382841" y="1580019"/>
                  </a:lnTo>
                  <a:lnTo>
                    <a:pt x="383197" y="1578749"/>
                  </a:lnTo>
                  <a:lnTo>
                    <a:pt x="382435" y="1577479"/>
                  </a:lnTo>
                  <a:lnTo>
                    <a:pt x="380974" y="1578749"/>
                  </a:lnTo>
                  <a:lnTo>
                    <a:pt x="379945" y="1577479"/>
                  </a:lnTo>
                  <a:lnTo>
                    <a:pt x="377621" y="1577479"/>
                  </a:lnTo>
                  <a:lnTo>
                    <a:pt x="378155" y="1574939"/>
                  </a:lnTo>
                  <a:lnTo>
                    <a:pt x="375805" y="1574939"/>
                  </a:lnTo>
                  <a:lnTo>
                    <a:pt x="374878" y="1573669"/>
                  </a:lnTo>
                  <a:lnTo>
                    <a:pt x="375424" y="1572399"/>
                  </a:lnTo>
                  <a:lnTo>
                    <a:pt x="377405" y="1572399"/>
                  </a:lnTo>
                  <a:lnTo>
                    <a:pt x="377367" y="1571129"/>
                  </a:lnTo>
                  <a:lnTo>
                    <a:pt x="377126" y="1569859"/>
                  </a:lnTo>
                  <a:lnTo>
                    <a:pt x="374802" y="1569859"/>
                  </a:lnTo>
                  <a:lnTo>
                    <a:pt x="372427" y="1568589"/>
                  </a:lnTo>
                  <a:lnTo>
                    <a:pt x="370814" y="1568589"/>
                  </a:lnTo>
                  <a:lnTo>
                    <a:pt x="370065" y="1567319"/>
                  </a:lnTo>
                  <a:lnTo>
                    <a:pt x="369887" y="1567319"/>
                  </a:lnTo>
                  <a:lnTo>
                    <a:pt x="369785" y="1562239"/>
                  </a:lnTo>
                  <a:lnTo>
                    <a:pt x="367360" y="1562239"/>
                  </a:lnTo>
                  <a:lnTo>
                    <a:pt x="366610" y="1560969"/>
                  </a:lnTo>
                  <a:lnTo>
                    <a:pt x="364718" y="1560969"/>
                  </a:lnTo>
                  <a:lnTo>
                    <a:pt x="365366" y="1563509"/>
                  </a:lnTo>
                  <a:lnTo>
                    <a:pt x="364756" y="1563509"/>
                  </a:lnTo>
                  <a:lnTo>
                    <a:pt x="363220" y="1562239"/>
                  </a:lnTo>
                  <a:lnTo>
                    <a:pt x="362762" y="1562239"/>
                  </a:lnTo>
                  <a:lnTo>
                    <a:pt x="362635" y="1559699"/>
                  </a:lnTo>
                  <a:lnTo>
                    <a:pt x="362686" y="1558429"/>
                  </a:lnTo>
                  <a:lnTo>
                    <a:pt x="362521" y="1557159"/>
                  </a:lnTo>
                  <a:lnTo>
                    <a:pt x="360489" y="1557159"/>
                  </a:lnTo>
                  <a:lnTo>
                    <a:pt x="360159" y="1555889"/>
                  </a:lnTo>
                  <a:lnTo>
                    <a:pt x="360019" y="1555889"/>
                  </a:lnTo>
                  <a:lnTo>
                    <a:pt x="360070" y="1553349"/>
                  </a:lnTo>
                  <a:lnTo>
                    <a:pt x="362242" y="1554619"/>
                  </a:lnTo>
                  <a:lnTo>
                    <a:pt x="362724" y="1554619"/>
                  </a:lnTo>
                  <a:lnTo>
                    <a:pt x="362013" y="1552079"/>
                  </a:lnTo>
                  <a:lnTo>
                    <a:pt x="362800" y="1552079"/>
                  </a:lnTo>
                  <a:lnTo>
                    <a:pt x="364185" y="1553349"/>
                  </a:lnTo>
                  <a:lnTo>
                    <a:pt x="365061" y="1553349"/>
                  </a:lnTo>
                  <a:lnTo>
                    <a:pt x="366852" y="1554619"/>
                  </a:lnTo>
                  <a:lnTo>
                    <a:pt x="367436" y="1553349"/>
                  </a:lnTo>
                  <a:lnTo>
                    <a:pt x="366687" y="1552079"/>
                  </a:lnTo>
                  <a:lnTo>
                    <a:pt x="366991" y="1552079"/>
                  </a:lnTo>
                  <a:lnTo>
                    <a:pt x="357543" y="1546999"/>
                  </a:lnTo>
                  <a:lnTo>
                    <a:pt x="355879" y="1546999"/>
                  </a:lnTo>
                  <a:lnTo>
                    <a:pt x="355130" y="1545729"/>
                  </a:lnTo>
                  <a:lnTo>
                    <a:pt x="354825" y="1545729"/>
                  </a:lnTo>
                  <a:lnTo>
                    <a:pt x="355295" y="1543189"/>
                  </a:lnTo>
                  <a:lnTo>
                    <a:pt x="353098" y="1543189"/>
                  </a:lnTo>
                  <a:lnTo>
                    <a:pt x="352602" y="1541919"/>
                  </a:lnTo>
                  <a:lnTo>
                    <a:pt x="352450" y="1540649"/>
                  </a:lnTo>
                  <a:lnTo>
                    <a:pt x="352602" y="1540649"/>
                  </a:lnTo>
                  <a:lnTo>
                    <a:pt x="352425" y="1539379"/>
                  </a:lnTo>
                  <a:lnTo>
                    <a:pt x="352767" y="1536839"/>
                  </a:lnTo>
                  <a:lnTo>
                    <a:pt x="350481" y="1536839"/>
                  </a:lnTo>
                  <a:lnTo>
                    <a:pt x="350253" y="1535569"/>
                  </a:lnTo>
                  <a:lnTo>
                    <a:pt x="350151" y="1534299"/>
                  </a:lnTo>
                  <a:lnTo>
                    <a:pt x="350342" y="1533029"/>
                  </a:lnTo>
                  <a:lnTo>
                    <a:pt x="350202" y="1530489"/>
                  </a:lnTo>
                  <a:lnTo>
                    <a:pt x="350723" y="1530489"/>
                  </a:lnTo>
                  <a:lnTo>
                    <a:pt x="352361" y="1531759"/>
                  </a:lnTo>
                  <a:lnTo>
                    <a:pt x="353021" y="1531759"/>
                  </a:lnTo>
                  <a:lnTo>
                    <a:pt x="352767" y="1530489"/>
                  </a:lnTo>
                  <a:lnTo>
                    <a:pt x="352513" y="1529219"/>
                  </a:lnTo>
                  <a:lnTo>
                    <a:pt x="353326" y="1527949"/>
                  </a:lnTo>
                  <a:lnTo>
                    <a:pt x="353009" y="1526679"/>
                  </a:lnTo>
                  <a:lnTo>
                    <a:pt x="352336" y="1526679"/>
                  </a:lnTo>
                  <a:lnTo>
                    <a:pt x="351612" y="1525409"/>
                  </a:lnTo>
                  <a:lnTo>
                    <a:pt x="350672" y="1525409"/>
                  </a:lnTo>
                  <a:lnTo>
                    <a:pt x="350774" y="1527949"/>
                  </a:lnTo>
                  <a:lnTo>
                    <a:pt x="350367" y="1527949"/>
                  </a:lnTo>
                  <a:lnTo>
                    <a:pt x="348589" y="1526679"/>
                  </a:lnTo>
                  <a:lnTo>
                    <a:pt x="348437" y="1526679"/>
                  </a:lnTo>
                  <a:lnTo>
                    <a:pt x="348259" y="1527949"/>
                  </a:lnTo>
                  <a:lnTo>
                    <a:pt x="348195" y="1529219"/>
                  </a:lnTo>
                  <a:lnTo>
                    <a:pt x="348107" y="1531759"/>
                  </a:lnTo>
                  <a:lnTo>
                    <a:pt x="346341" y="1531759"/>
                  </a:lnTo>
                  <a:lnTo>
                    <a:pt x="345833" y="1530489"/>
                  </a:lnTo>
                  <a:lnTo>
                    <a:pt x="345541" y="1530489"/>
                  </a:lnTo>
                  <a:lnTo>
                    <a:pt x="346214" y="1529219"/>
                  </a:lnTo>
                  <a:lnTo>
                    <a:pt x="345833" y="1527949"/>
                  </a:lnTo>
                  <a:lnTo>
                    <a:pt x="344093" y="1527949"/>
                  </a:lnTo>
                  <a:lnTo>
                    <a:pt x="343801" y="1526679"/>
                  </a:lnTo>
                  <a:lnTo>
                    <a:pt x="343839" y="1525409"/>
                  </a:lnTo>
                  <a:lnTo>
                    <a:pt x="344043" y="1524139"/>
                  </a:lnTo>
                  <a:lnTo>
                    <a:pt x="344106" y="1522869"/>
                  </a:lnTo>
                  <a:lnTo>
                    <a:pt x="344322" y="1521599"/>
                  </a:lnTo>
                  <a:lnTo>
                    <a:pt x="344589" y="1521599"/>
                  </a:lnTo>
                  <a:lnTo>
                    <a:pt x="346125" y="1524139"/>
                  </a:lnTo>
                  <a:lnTo>
                    <a:pt x="346481" y="1522869"/>
                  </a:lnTo>
                  <a:lnTo>
                    <a:pt x="346646" y="1522869"/>
                  </a:lnTo>
                  <a:lnTo>
                    <a:pt x="346748" y="1521599"/>
                  </a:lnTo>
                  <a:lnTo>
                    <a:pt x="346773" y="1520329"/>
                  </a:lnTo>
                  <a:lnTo>
                    <a:pt x="345376" y="1520329"/>
                  </a:lnTo>
                  <a:lnTo>
                    <a:pt x="344614" y="1519059"/>
                  </a:lnTo>
                  <a:lnTo>
                    <a:pt x="343230" y="1519059"/>
                  </a:lnTo>
                  <a:lnTo>
                    <a:pt x="342493" y="1517789"/>
                  </a:lnTo>
                  <a:lnTo>
                    <a:pt x="341998" y="1517789"/>
                  </a:lnTo>
                  <a:lnTo>
                    <a:pt x="340791" y="1516519"/>
                  </a:lnTo>
                  <a:lnTo>
                    <a:pt x="339928" y="1516519"/>
                  </a:lnTo>
                  <a:lnTo>
                    <a:pt x="340360" y="1519059"/>
                  </a:lnTo>
                  <a:lnTo>
                    <a:pt x="338531" y="1519059"/>
                  </a:lnTo>
                  <a:lnTo>
                    <a:pt x="337870" y="1517789"/>
                  </a:lnTo>
                  <a:lnTo>
                    <a:pt x="338023" y="1516519"/>
                  </a:lnTo>
                  <a:lnTo>
                    <a:pt x="338658" y="1512709"/>
                  </a:lnTo>
                  <a:lnTo>
                    <a:pt x="338874" y="1512709"/>
                  </a:lnTo>
                  <a:lnTo>
                    <a:pt x="339026" y="1511439"/>
                  </a:lnTo>
                  <a:lnTo>
                    <a:pt x="339090" y="1510169"/>
                  </a:lnTo>
                  <a:lnTo>
                    <a:pt x="337185" y="1508899"/>
                  </a:lnTo>
                  <a:lnTo>
                    <a:pt x="337273" y="1507629"/>
                  </a:lnTo>
                  <a:lnTo>
                    <a:pt x="337781" y="1506359"/>
                  </a:lnTo>
                  <a:lnTo>
                    <a:pt x="337972" y="1505089"/>
                  </a:lnTo>
                  <a:lnTo>
                    <a:pt x="338061" y="1503819"/>
                  </a:lnTo>
                  <a:lnTo>
                    <a:pt x="337883" y="1503819"/>
                  </a:lnTo>
                  <a:lnTo>
                    <a:pt x="336359" y="1502549"/>
                  </a:lnTo>
                  <a:lnTo>
                    <a:pt x="335305" y="1502549"/>
                  </a:lnTo>
                  <a:lnTo>
                    <a:pt x="334632" y="1501279"/>
                  </a:lnTo>
                  <a:lnTo>
                    <a:pt x="333692" y="1501279"/>
                  </a:lnTo>
                  <a:lnTo>
                    <a:pt x="332206" y="1500009"/>
                  </a:lnTo>
                  <a:lnTo>
                    <a:pt x="331787" y="1498739"/>
                  </a:lnTo>
                  <a:lnTo>
                    <a:pt x="332803" y="1497469"/>
                  </a:lnTo>
                  <a:lnTo>
                    <a:pt x="333883" y="1497469"/>
                  </a:lnTo>
                  <a:lnTo>
                    <a:pt x="334594" y="1498739"/>
                  </a:lnTo>
                  <a:lnTo>
                    <a:pt x="334886" y="1497469"/>
                  </a:lnTo>
                  <a:lnTo>
                    <a:pt x="335089" y="1497469"/>
                  </a:lnTo>
                  <a:lnTo>
                    <a:pt x="335203" y="1496199"/>
                  </a:lnTo>
                  <a:lnTo>
                    <a:pt x="334594" y="1494929"/>
                  </a:lnTo>
                  <a:lnTo>
                    <a:pt x="333248" y="1494929"/>
                  </a:lnTo>
                  <a:lnTo>
                    <a:pt x="332968" y="1493659"/>
                  </a:lnTo>
                  <a:lnTo>
                    <a:pt x="331406" y="1493659"/>
                  </a:lnTo>
                  <a:lnTo>
                    <a:pt x="331063" y="1492389"/>
                  </a:lnTo>
                  <a:lnTo>
                    <a:pt x="332168" y="1491119"/>
                  </a:lnTo>
                  <a:lnTo>
                    <a:pt x="331749" y="1489849"/>
                  </a:lnTo>
                  <a:lnTo>
                    <a:pt x="332778" y="1488579"/>
                  </a:lnTo>
                  <a:lnTo>
                    <a:pt x="332574" y="1487309"/>
                  </a:lnTo>
                  <a:lnTo>
                    <a:pt x="330898" y="1487309"/>
                  </a:lnTo>
                  <a:lnTo>
                    <a:pt x="330542" y="1486039"/>
                  </a:lnTo>
                  <a:lnTo>
                    <a:pt x="331571" y="1484769"/>
                  </a:lnTo>
                  <a:lnTo>
                    <a:pt x="331406" y="1483499"/>
                  </a:lnTo>
                  <a:lnTo>
                    <a:pt x="329768" y="1482229"/>
                  </a:lnTo>
                  <a:lnTo>
                    <a:pt x="329577" y="1482229"/>
                  </a:lnTo>
                  <a:lnTo>
                    <a:pt x="329730" y="1480959"/>
                  </a:lnTo>
                  <a:lnTo>
                    <a:pt x="329996" y="1479689"/>
                  </a:lnTo>
                  <a:lnTo>
                    <a:pt x="330708" y="1478419"/>
                  </a:lnTo>
                  <a:lnTo>
                    <a:pt x="330962" y="1477149"/>
                  </a:lnTo>
                  <a:lnTo>
                    <a:pt x="329476" y="1475879"/>
                  </a:lnTo>
                  <a:lnTo>
                    <a:pt x="329031" y="1474609"/>
                  </a:lnTo>
                  <a:lnTo>
                    <a:pt x="327494" y="1473339"/>
                  </a:lnTo>
                  <a:lnTo>
                    <a:pt x="327228" y="1472069"/>
                  </a:lnTo>
                  <a:lnTo>
                    <a:pt x="328256" y="1472069"/>
                  </a:lnTo>
                  <a:lnTo>
                    <a:pt x="328206" y="1470799"/>
                  </a:lnTo>
                  <a:lnTo>
                    <a:pt x="327977" y="1470799"/>
                  </a:lnTo>
                  <a:lnTo>
                    <a:pt x="326618" y="1469529"/>
                  </a:lnTo>
                  <a:lnTo>
                    <a:pt x="326288" y="1468259"/>
                  </a:lnTo>
                  <a:lnTo>
                    <a:pt x="327266" y="1466989"/>
                  </a:lnTo>
                  <a:lnTo>
                    <a:pt x="327050" y="1465719"/>
                  </a:lnTo>
                  <a:lnTo>
                    <a:pt x="325666" y="1465719"/>
                  </a:lnTo>
                  <a:lnTo>
                    <a:pt x="325018" y="1464449"/>
                  </a:lnTo>
                  <a:lnTo>
                    <a:pt x="324027" y="1463179"/>
                  </a:lnTo>
                  <a:lnTo>
                    <a:pt x="323303" y="1461909"/>
                  </a:lnTo>
                  <a:lnTo>
                    <a:pt x="321805" y="1460639"/>
                  </a:lnTo>
                  <a:lnTo>
                    <a:pt x="321640" y="1460639"/>
                  </a:lnTo>
                  <a:lnTo>
                    <a:pt x="322884" y="1459369"/>
                  </a:lnTo>
                  <a:lnTo>
                    <a:pt x="322732" y="1458099"/>
                  </a:lnTo>
                  <a:lnTo>
                    <a:pt x="323227" y="1459369"/>
                  </a:lnTo>
                  <a:lnTo>
                    <a:pt x="323799" y="1459369"/>
                  </a:lnTo>
                  <a:lnTo>
                    <a:pt x="324434" y="1460639"/>
                  </a:lnTo>
                  <a:lnTo>
                    <a:pt x="324827" y="1459369"/>
                  </a:lnTo>
                  <a:lnTo>
                    <a:pt x="325158" y="1458099"/>
                  </a:lnTo>
                  <a:lnTo>
                    <a:pt x="325374" y="1458099"/>
                  </a:lnTo>
                  <a:lnTo>
                    <a:pt x="323951" y="1456829"/>
                  </a:lnTo>
                  <a:lnTo>
                    <a:pt x="323723" y="1455559"/>
                  </a:lnTo>
                  <a:lnTo>
                    <a:pt x="322516" y="1455559"/>
                  </a:lnTo>
                  <a:lnTo>
                    <a:pt x="322008" y="1454289"/>
                  </a:lnTo>
                  <a:lnTo>
                    <a:pt x="321754" y="1454289"/>
                  </a:lnTo>
                  <a:lnTo>
                    <a:pt x="320382" y="1453019"/>
                  </a:lnTo>
                  <a:lnTo>
                    <a:pt x="320179" y="1451749"/>
                  </a:lnTo>
                  <a:lnTo>
                    <a:pt x="321348" y="1450479"/>
                  </a:lnTo>
                  <a:lnTo>
                    <a:pt x="321348" y="1449209"/>
                  </a:lnTo>
                  <a:lnTo>
                    <a:pt x="322364" y="1449209"/>
                  </a:lnTo>
                  <a:lnTo>
                    <a:pt x="322440" y="1447939"/>
                  </a:lnTo>
                  <a:lnTo>
                    <a:pt x="322072" y="1447939"/>
                  </a:lnTo>
                  <a:lnTo>
                    <a:pt x="321183" y="1445399"/>
                  </a:lnTo>
                  <a:lnTo>
                    <a:pt x="320179" y="1445399"/>
                  </a:lnTo>
                  <a:lnTo>
                    <a:pt x="319633" y="1444129"/>
                  </a:lnTo>
                  <a:lnTo>
                    <a:pt x="319163" y="1444129"/>
                  </a:lnTo>
                  <a:lnTo>
                    <a:pt x="319112" y="1442859"/>
                  </a:lnTo>
                  <a:lnTo>
                    <a:pt x="320395" y="1441589"/>
                  </a:lnTo>
                  <a:lnTo>
                    <a:pt x="320255" y="1441589"/>
                  </a:lnTo>
                  <a:lnTo>
                    <a:pt x="319798" y="1440319"/>
                  </a:lnTo>
                  <a:lnTo>
                    <a:pt x="319252" y="1440319"/>
                  </a:lnTo>
                  <a:lnTo>
                    <a:pt x="318617" y="1439049"/>
                  </a:lnTo>
                  <a:lnTo>
                    <a:pt x="317487" y="1437779"/>
                  </a:lnTo>
                  <a:lnTo>
                    <a:pt x="315417" y="1435239"/>
                  </a:lnTo>
                  <a:lnTo>
                    <a:pt x="315823" y="1435239"/>
                  </a:lnTo>
                  <a:lnTo>
                    <a:pt x="316179" y="1432699"/>
                  </a:lnTo>
                  <a:lnTo>
                    <a:pt x="316928" y="1432699"/>
                  </a:lnTo>
                  <a:lnTo>
                    <a:pt x="317284" y="1430159"/>
                  </a:lnTo>
                  <a:lnTo>
                    <a:pt x="318096" y="1430159"/>
                  </a:lnTo>
                  <a:lnTo>
                    <a:pt x="318782" y="1432699"/>
                  </a:lnTo>
                  <a:lnTo>
                    <a:pt x="319735" y="1432699"/>
                  </a:lnTo>
                  <a:lnTo>
                    <a:pt x="320395" y="1433969"/>
                  </a:lnTo>
                  <a:lnTo>
                    <a:pt x="321297" y="1433969"/>
                  </a:lnTo>
                  <a:lnTo>
                    <a:pt x="321678" y="1432699"/>
                  </a:lnTo>
                  <a:lnTo>
                    <a:pt x="321957" y="1432699"/>
                  </a:lnTo>
                  <a:lnTo>
                    <a:pt x="322021" y="1431429"/>
                  </a:lnTo>
                  <a:lnTo>
                    <a:pt x="320421" y="1430159"/>
                  </a:lnTo>
                  <a:lnTo>
                    <a:pt x="320332" y="1428889"/>
                  </a:lnTo>
                  <a:lnTo>
                    <a:pt x="321627" y="1428889"/>
                  </a:lnTo>
                  <a:lnTo>
                    <a:pt x="321437" y="1426349"/>
                  </a:lnTo>
                  <a:lnTo>
                    <a:pt x="320027" y="1426349"/>
                  </a:lnTo>
                  <a:lnTo>
                    <a:pt x="319887" y="1425079"/>
                  </a:lnTo>
                  <a:lnTo>
                    <a:pt x="321094" y="1423809"/>
                  </a:lnTo>
                  <a:lnTo>
                    <a:pt x="323430" y="1418729"/>
                  </a:lnTo>
                  <a:lnTo>
                    <a:pt x="321906" y="1416189"/>
                  </a:lnTo>
                  <a:lnTo>
                    <a:pt x="321678" y="1416189"/>
                  </a:lnTo>
                  <a:lnTo>
                    <a:pt x="320649" y="1413649"/>
                  </a:lnTo>
                  <a:lnTo>
                    <a:pt x="319989" y="1413649"/>
                  </a:lnTo>
                  <a:lnTo>
                    <a:pt x="319582" y="1416189"/>
                  </a:lnTo>
                  <a:lnTo>
                    <a:pt x="318770" y="1416189"/>
                  </a:lnTo>
                  <a:lnTo>
                    <a:pt x="318363" y="1418729"/>
                  </a:lnTo>
                  <a:lnTo>
                    <a:pt x="317766" y="1418729"/>
                  </a:lnTo>
                  <a:lnTo>
                    <a:pt x="316623" y="1417459"/>
                  </a:lnTo>
                  <a:lnTo>
                    <a:pt x="314921" y="1414919"/>
                  </a:lnTo>
                  <a:lnTo>
                    <a:pt x="316141" y="1412379"/>
                  </a:lnTo>
                  <a:lnTo>
                    <a:pt x="316649" y="1411109"/>
                  </a:lnTo>
                  <a:lnTo>
                    <a:pt x="317055" y="1411109"/>
                  </a:lnTo>
                  <a:lnTo>
                    <a:pt x="317360" y="1409839"/>
                  </a:lnTo>
                  <a:lnTo>
                    <a:pt x="315874" y="1408569"/>
                  </a:lnTo>
                  <a:lnTo>
                    <a:pt x="315798" y="1407299"/>
                  </a:lnTo>
                  <a:lnTo>
                    <a:pt x="316903" y="1406029"/>
                  </a:lnTo>
                  <a:lnTo>
                    <a:pt x="317055" y="1404759"/>
                  </a:lnTo>
                  <a:lnTo>
                    <a:pt x="317398" y="1404759"/>
                  </a:lnTo>
                  <a:lnTo>
                    <a:pt x="317804" y="1403489"/>
                  </a:lnTo>
                  <a:lnTo>
                    <a:pt x="318274" y="1403489"/>
                  </a:lnTo>
                  <a:lnTo>
                    <a:pt x="318782" y="1402219"/>
                  </a:lnTo>
                  <a:lnTo>
                    <a:pt x="319189" y="1400949"/>
                  </a:lnTo>
                  <a:lnTo>
                    <a:pt x="319481" y="1400949"/>
                  </a:lnTo>
                  <a:lnTo>
                    <a:pt x="319049" y="1399679"/>
                  </a:lnTo>
                  <a:lnTo>
                    <a:pt x="318554" y="1399679"/>
                  </a:lnTo>
                  <a:lnTo>
                    <a:pt x="317373" y="1398409"/>
                  </a:lnTo>
                  <a:lnTo>
                    <a:pt x="316877" y="1397139"/>
                  </a:lnTo>
                  <a:lnTo>
                    <a:pt x="316484" y="1395869"/>
                  </a:lnTo>
                  <a:lnTo>
                    <a:pt x="317728" y="1394599"/>
                  </a:lnTo>
                  <a:lnTo>
                    <a:pt x="317804" y="1393329"/>
                  </a:lnTo>
                  <a:lnTo>
                    <a:pt x="316318" y="1392059"/>
                  </a:lnTo>
                  <a:lnTo>
                    <a:pt x="316268" y="1390789"/>
                  </a:lnTo>
                  <a:lnTo>
                    <a:pt x="317677" y="1389519"/>
                  </a:lnTo>
                  <a:lnTo>
                    <a:pt x="317550" y="1389519"/>
                  </a:lnTo>
                  <a:lnTo>
                    <a:pt x="317169" y="1388249"/>
                  </a:lnTo>
                  <a:lnTo>
                    <a:pt x="316674" y="1388249"/>
                  </a:lnTo>
                  <a:lnTo>
                    <a:pt x="316090" y="1386979"/>
                  </a:lnTo>
                  <a:lnTo>
                    <a:pt x="315544" y="1386979"/>
                  </a:lnTo>
                  <a:lnTo>
                    <a:pt x="315048" y="1385709"/>
                  </a:lnTo>
                  <a:lnTo>
                    <a:pt x="314617" y="1384439"/>
                  </a:lnTo>
                  <a:lnTo>
                    <a:pt x="314337" y="1384439"/>
                  </a:lnTo>
                  <a:lnTo>
                    <a:pt x="313258" y="1383169"/>
                  </a:lnTo>
                  <a:lnTo>
                    <a:pt x="313042" y="1381899"/>
                  </a:lnTo>
                  <a:lnTo>
                    <a:pt x="314439" y="1380629"/>
                  </a:lnTo>
                  <a:lnTo>
                    <a:pt x="314413" y="1379359"/>
                  </a:lnTo>
                  <a:lnTo>
                    <a:pt x="313067" y="1379359"/>
                  </a:lnTo>
                  <a:lnTo>
                    <a:pt x="312940" y="1378089"/>
                  </a:lnTo>
                  <a:lnTo>
                    <a:pt x="313448" y="1378089"/>
                  </a:lnTo>
                  <a:lnTo>
                    <a:pt x="313690" y="1376819"/>
                  </a:lnTo>
                  <a:lnTo>
                    <a:pt x="314210" y="1375549"/>
                  </a:lnTo>
                  <a:lnTo>
                    <a:pt x="314706" y="1375549"/>
                  </a:lnTo>
                  <a:lnTo>
                    <a:pt x="315137" y="1374279"/>
                  </a:lnTo>
                  <a:lnTo>
                    <a:pt x="315493" y="1373009"/>
                  </a:lnTo>
                  <a:lnTo>
                    <a:pt x="315683" y="1373009"/>
                  </a:lnTo>
                  <a:lnTo>
                    <a:pt x="316547" y="1371739"/>
                  </a:lnTo>
                  <a:lnTo>
                    <a:pt x="316979" y="1371739"/>
                  </a:lnTo>
                  <a:lnTo>
                    <a:pt x="318122" y="1373009"/>
                  </a:lnTo>
                  <a:lnTo>
                    <a:pt x="318731" y="1373009"/>
                  </a:lnTo>
                  <a:lnTo>
                    <a:pt x="319176" y="1371739"/>
                  </a:lnTo>
                  <a:lnTo>
                    <a:pt x="319544" y="1370469"/>
                  </a:lnTo>
                  <a:lnTo>
                    <a:pt x="320078" y="1370469"/>
                  </a:lnTo>
                  <a:lnTo>
                    <a:pt x="320522" y="1369199"/>
                  </a:lnTo>
                  <a:lnTo>
                    <a:pt x="320865" y="1369199"/>
                  </a:lnTo>
                  <a:lnTo>
                    <a:pt x="320865" y="1367929"/>
                  </a:lnTo>
                  <a:lnTo>
                    <a:pt x="319646" y="1366659"/>
                  </a:lnTo>
                  <a:lnTo>
                    <a:pt x="318147" y="1367929"/>
                  </a:lnTo>
                  <a:lnTo>
                    <a:pt x="318135" y="1369199"/>
                  </a:lnTo>
                  <a:lnTo>
                    <a:pt x="315277" y="1364119"/>
                  </a:lnTo>
                  <a:lnTo>
                    <a:pt x="314706" y="1364119"/>
                  </a:lnTo>
                  <a:lnTo>
                    <a:pt x="314236" y="1362849"/>
                  </a:lnTo>
                  <a:lnTo>
                    <a:pt x="313855" y="1361579"/>
                  </a:lnTo>
                  <a:lnTo>
                    <a:pt x="314210" y="1361579"/>
                  </a:lnTo>
                  <a:lnTo>
                    <a:pt x="314642" y="1360309"/>
                  </a:lnTo>
                  <a:lnTo>
                    <a:pt x="315175" y="1360309"/>
                  </a:lnTo>
                  <a:lnTo>
                    <a:pt x="315671" y="1359039"/>
                  </a:lnTo>
                  <a:lnTo>
                    <a:pt x="316115" y="1357769"/>
                  </a:lnTo>
                  <a:lnTo>
                    <a:pt x="316496" y="1357769"/>
                  </a:lnTo>
                  <a:lnTo>
                    <a:pt x="316738" y="1356499"/>
                  </a:lnTo>
                  <a:lnTo>
                    <a:pt x="317741" y="1356499"/>
                  </a:lnTo>
                  <a:lnTo>
                    <a:pt x="317868" y="1355229"/>
                  </a:lnTo>
                  <a:lnTo>
                    <a:pt x="316395" y="1353959"/>
                  </a:lnTo>
                  <a:lnTo>
                    <a:pt x="316382" y="1352689"/>
                  </a:lnTo>
                  <a:lnTo>
                    <a:pt x="317690" y="1351419"/>
                  </a:lnTo>
                  <a:lnTo>
                    <a:pt x="317703" y="1350149"/>
                  </a:lnTo>
                  <a:lnTo>
                    <a:pt x="317309" y="1350149"/>
                  </a:lnTo>
                  <a:lnTo>
                    <a:pt x="316839" y="1348879"/>
                  </a:lnTo>
                  <a:lnTo>
                    <a:pt x="315734" y="1347609"/>
                  </a:lnTo>
                  <a:lnTo>
                    <a:pt x="315264" y="1346339"/>
                  </a:lnTo>
                  <a:lnTo>
                    <a:pt x="314871" y="1346339"/>
                  </a:lnTo>
                  <a:lnTo>
                    <a:pt x="314693" y="1345069"/>
                  </a:lnTo>
                  <a:lnTo>
                    <a:pt x="313512" y="1345069"/>
                  </a:lnTo>
                  <a:lnTo>
                    <a:pt x="313499" y="1342529"/>
                  </a:lnTo>
                  <a:lnTo>
                    <a:pt x="314820" y="1342529"/>
                  </a:lnTo>
                  <a:lnTo>
                    <a:pt x="314871" y="1341259"/>
                  </a:lnTo>
                  <a:lnTo>
                    <a:pt x="315226" y="1341259"/>
                  </a:lnTo>
                  <a:lnTo>
                    <a:pt x="315683" y="1339989"/>
                  </a:lnTo>
                  <a:lnTo>
                    <a:pt x="316788" y="1338719"/>
                  </a:lnTo>
                  <a:lnTo>
                    <a:pt x="317246" y="1337449"/>
                  </a:lnTo>
                  <a:lnTo>
                    <a:pt x="317614" y="1337449"/>
                  </a:lnTo>
                  <a:lnTo>
                    <a:pt x="317233" y="1336179"/>
                  </a:lnTo>
                  <a:lnTo>
                    <a:pt x="316776" y="1334909"/>
                  </a:lnTo>
                  <a:lnTo>
                    <a:pt x="315683" y="1333639"/>
                  </a:lnTo>
                  <a:lnTo>
                    <a:pt x="315226" y="1333639"/>
                  </a:lnTo>
                  <a:lnTo>
                    <a:pt x="314871" y="1332369"/>
                  </a:lnTo>
                  <a:lnTo>
                    <a:pt x="315226" y="1331099"/>
                  </a:lnTo>
                  <a:lnTo>
                    <a:pt x="315683" y="1331099"/>
                  </a:lnTo>
                  <a:lnTo>
                    <a:pt x="316763" y="1329829"/>
                  </a:lnTo>
                  <a:lnTo>
                    <a:pt x="317220" y="1328559"/>
                  </a:lnTo>
                  <a:lnTo>
                    <a:pt x="317601" y="1327289"/>
                  </a:lnTo>
                  <a:lnTo>
                    <a:pt x="316458" y="1326019"/>
                  </a:lnTo>
                  <a:lnTo>
                    <a:pt x="316217" y="1326019"/>
                  </a:lnTo>
                  <a:lnTo>
                    <a:pt x="315671" y="1324749"/>
                  </a:lnTo>
                  <a:lnTo>
                    <a:pt x="315214" y="1324749"/>
                  </a:lnTo>
                  <a:lnTo>
                    <a:pt x="314845" y="1323479"/>
                  </a:lnTo>
                  <a:lnTo>
                    <a:pt x="314845" y="1322209"/>
                  </a:lnTo>
                  <a:lnTo>
                    <a:pt x="316293" y="1322209"/>
                  </a:lnTo>
                  <a:lnTo>
                    <a:pt x="316103" y="1319669"/>
                  </a:lnTo>
                  <a:lnTo>
                    <a:pt x="314947" y="1319669"/>
                  </a:lnTo>
                  <a:lnTo>
                    <a:pt x="314756" y="1318399"/>
                  </a:lnTo>
                  <a:lnTo>
                    <a:pt x="316230" y="1317129"/>
                  </a:lnTo>
                  <a:lnTo>
                    <a:pt x="316242" y="1315859"/>
                  </a:lnTo>
                  <a:lnTo>
                    <a:pt x="315112" y="1314589"/>
                  </a:lnTo>
                  <a:lnTo>
                    <a:pt x="314921" y="1314589"/>
                  </a:lnTo>
                  <a:lnTo>
                    <a:pt x="313613" y="1317129"/>
                  </a:lnTo>
                  <a:lnTo>
                    <a:pt x="312978" y="1315859"/>
                  </a:lnTo>
                  <a:lnTo>
                    <a:pt x="312534" y="1314589"/>
                  </a:lnTo>
                  <a:lnTo>
                    <a:pt x="312178" y="1314589"/>
                  </a:lnTo>
                  <a:lnTo>
                    <a:pt x="310857" y="1312049"/>
                  </a:lnTo>
                  <a:lnTo>
                    <a:pt x="311315" y="1312049"/>
                  </a:lnTo>
                  <a:lnTo>
                    <a:pt x="311810" y="1309509"/>
                  </a:lnTo>
                  <a:lnTo>
                    <a:pt x="312559" y="1309509"/>
                  </a:lnTo>
                  <a:lnTo>
                    <a:pt x="313347" y="1312049"/>
                  </a:lnTo>
                  <a:lnTo>
                    <a:pt x="313601" y="1312049"/>
                  </a:lnTo>
                  <a:lnTo>
                    <a:pt x="314172" y="1310779"/>
                  </a:lnTo>
                  <a:lnTo>
                    <a:pt x="314642" y="1310779"/>
                  </a:lnTo>
                  <a:lnTo>
                    <a:pt x="315010" y="1309509"/>
                  </a:lnTo>
                  <a:lnTo>
                    <a:pt x="316433" y="1306969"/>
                  </a:lnTo>
                  <a:lnTo>
                    <a:pt x="317017" y="1306969"/>
                  </a:lnTo>
                  <a:lnTo>
                    <a:pt x="317487" y="1305699"/>
                  </a:lnTo>
                  <a:lnTo>
                    <a:pt x="317855" y="1305699"/>
                  </a:lnTo>
                  <a:lnTo>
                    <a:pt x="317487" y="1304429"/>
                  </a:lnTo>
                  <a:lnTo>
                    <a:pt x="317042" y="1303159"/>
                  </a:lnTo>
                  <a:lnTo>
                    <a:pt x="316534" y="1303159"/>
                  </a:lnTo>
                  <a:lnTo>
                    <a:pt x="315201" y="1300619"/>
                  </a:lnTo>
                  <a:lnTo>
                    <a:pt x="314667" y="1299349"/>
                  </a:lnTo>
                  <a:lnTo>
                    <a:pt x="314236" y="1299349"/>
                  </a:lnTo>
                  <a:lnTo>
                    <a:pt x="313893" y="1298079"/>
                  </a:lnTo>
                  <a:lnTo>
                    <a:pt x="315302" y="1296809"/>
                  </a:lnTo>
                  <a:lnTo>
                    <a:pt x="315302" y="1295539"/>
                  </a:lnTo>
                  <a:lnTo>
                    <a:pt x="313931" y="1294269"/>
                  </a:lnTo>
                  <a:lnTo>
                    <a:pt x="314045" y="1292999"/>
                  </a:lnTo>
                  <a:lnTo>
                    <a:pt x="315290" y="1291729"/>
                  </a:lnTo>
                  <a:lnTo>
                    <a:pt x="315480" y="1290459"/>
                  </a:lnTo>
                  <a:lnTo>
                    <a:pt x="314071" y="1289189"/>
                  </a:lnTo>
                  <a:lnTo>
                    <a:pt x="314071" y="1287919"/>
                  </a:lnTo>
                  <a:lnTo>
                    <a:pt x="315455" y="1287919"/>
                  </a:lnTo>
                  <a:lnTo>
                    <a:pt x="315518" y="1286649"/>
                  </a:lnTo>
                  <a:lnTo>
                    <a:pt x="315874" y="1287919"/>
                  </a:lnTo>
                  <a:lnTo>
                    <a:pt x="316306" y="1287919"/>
                  </a:lnTo>
                  <a:lnTo>
                    <a:pt x="316814" y="1289189"/>
                  </a:lnTo>
                  <a:lnTo>
                    <a:pt x="317347" y="1287919"/>
                  </a:lnTo>
                  <a:lnTo>
                    <a:pt x="317830" y="1287919"/>
                  </a:lnTo>
                  <a:lnTo>
                    <a:pt x="318249" y="1286649"/>
                  </a:lnTo>
                  <a:lnTo>
                    <a:pt x="316953" y="1285379"/>
                  </a:lnTo>
                  <a:lnTo>
                    <a:pt x="317030" y="1284109"/>
                  </a:lnTo>
                  <a:lnTo>
                    <a:pt x="318427" y="1282839"/>
                  </a:lnTo>
                  <a:lnTo>
                    <a:pt x="318490" y="1281569"/>
                  </a:lnTo>
                  <a:lnTo>
                    <a:pt x="317157" y="1280299"/>
                  </a:lnTo>
                  <a:lnTo>
                    <a:pt x="317220" y="1279029"/>
                  </a:lnTo>
                  <a:lnTo>
                    <a:pt x="318579" y="1279029"/>
                  </a:lnTo>
                  <a:lnTo>
                    <a:pt x="318731" y="1277759"/>
                  </a:lnTo>
                  <a:lnTo>
                    <a:pt x="317360" y="1276489"/>
                  </a:lnTo>
                  <a:lnTo>
                    <a:pt x="317398" y="1275219"/>
                  </a:lnTo>
                  <a:lnTo>
                    <a:pt x="318947" y="1273949"/>
                  </a:lnTo>
                  <a:lnTo>
                    <a:pt x="318541" y="1272679"/>
                  </a:lnTo>
                  <a:lnTo>
                    <a:pt x="318122" y="1271409"/>
                  </a:lnTo>
                  <a:lnTo>
                    <a:pt x="317601" y="1271409"/>
                  </a:lnTo>
                  <a:lnTo>
                    <a:pt x="316331" y="1268869"/>
                  </a:lnTo>
                  <a:lnTo>
                    <a:pt x="315810" y="1267599"/>
                  </a:lnTo>
                  <a:lnTo>
                    <a:pt x="315391" y="1267599"/>
                  </a:lnTo>
                  <a:lnTo>
                    <a:pt x="315061" y="1266329"/>
                  </a:lnTo>
                  <a:lnTo>
                    <a:pt x="316509" y="1265059"/>
                  </a:lnTo>
                  <a:lnTo>
                    <a:pt x="316572" y="1263789"/>
                  </a:lnTo>
                  <a:lnTo>
                    <a:pt x="315163" y="1262519"/>
                  </a:lnTo>
                  <a:lnTo>
                    <a:pt x="315417" y="1261249"/>
                  </a:lnTo>
                  <a:lnTo>
                    <a:pt x="316598" y="1259979"/>
                  </a:lnTo>
                  <a:lnTo>
                    <a:pt x="317106" y="1259979"/>
                  </a:lnTo>
                  <a:lnTo>
                    <a:pt x="317538" y="1261249"/>
                  </a:lnTo>
                  <a:lnTo>
                    <a:pt x="318008" y="1262519"/>
                  </a:lnTo>
                  <a:lnTo>
                    <a:pt x="318554" y="1261249"/>
                  </a:lnTo>
                  <a:lnTo>
                    <a:pt x="319049" y="1259979"/>
                  </a:lnTo>
                  <a:lnTo>
                    <a:pt x="319481" y="1259979"/>
                  </a:lnTo>
                  <a:lnTo>
                    <a:pt x="319163" y="1258709"/>
                  </a:lnTo>
                  <a:lnTo>
                    <a:pt x="318744" y="1257439"/>
                  </a:lnTo>
                  <a:lnTo>
                    <a:pt x="317715" y="1256169"/>
                  </a:lnTo>
                  <a:lnTo>
                    <a:pt x="317296" y="1256169"/>
                  </a:lnTo>
                  <a:lnTo>
                    <a:pt x="316966" y="1254899"/>
                  </a:lnTo>
                  <a:lnTo>
                    <a:pt x="316814" y="1254899"/>
                  </a:lnTo>
                  <a:lnTo>
                    <a:pt x="315722" y="1253629"/>
                  </a:lnTo>
                  <a:lnTo>
                    <a:pt x="315785" y="1252359"/>
                  </a:lnTo>
                  <a:lnTo>
                    <a:pt x="317068" y="1251089"/>
                  </a:lnTo>
                  <a:lnTo>
                    <a:pt x="317715" y="1249819"/>
                  </a:lnTo>
                  <a:lnTo>
                    <a:pt x="318223" y="1248549"/>
                  </a:lnTo>
                  <a:lnTo>
                    <a:pt x="319278" y="1248549"/>
                  </a:lnTo>
                  <a:lnTo>
                    <a:pt x="319582" y="1249819"/>
                  </a:lnTo>
                  <a:lnTo>
                    <a:pt x="320471" y="1251089"/>
                  </a:lnTo>
                  <a:lnTo>
                    <a:pt x="320776" y="1252359"/>
                  </a:lnTo>
                  <a:lnTo>
                    <a:pt x="321805" y="1252359"/>
                  </a:lnTo>
                  <a:lnTo>
                    <a:pt x="322326" y="1251089"/>
                  </a:lnTo>
                  <a:lnTo>
                    <a:pt x="322770" y="1251089"/>
                  </a:lnTo>
                  <a:lnTo>
                    <a:pt x="322453" y="1249819"/>
                  </a:lnTo>
                  <a:lnTo>
                    <a:pt x="322046" y="1248549"/>
                  </a:lnTo>
                  <a:lnTo>
                    <a:pt x="321564" y="1248549"/>
                  </a:lnTo>
                  <a:lnTo>
                    <a:pt x="321094" y="1247279"/>
                  </a:lnTo>
                  <a:lnTo>
                    <a:pt x="320700" y="1247279"/>
                  </a:lnTo>
                  <a:lnTo>
                    <a:pt x="320357" y="1246009"/>
                  </a:lnTo>
                  <a:lnTo>
                    <a:pt x="320141" y="1246009"/>
                  </a:lnTo>
                  <a:lnTo>
                    <a:pt x="319176" y="1244739"/>
                  </a:lnTo>
                  <a:lnTo>
                    <a:pt x="319112" y="1243469"/>
                  </a:lnTo>
                  <a:lnTo>
                    <a:pt x="320624" y="1242199"/>
                  </a:lnTo>
                  <a:lnTo>
                    <a:pt x="320725" y="1240929"/>
                  </a:lnTo>
                  <a:lnTo>
                    <a:pt x="319620" y="1239659"/>
                  </a:lnTo>
                  <a:lnTo>
                    <a:pt x="319468" y="1239659"/>
                  </a:lnTo>
                  <a:lnTo>
                    <a:pt x="318033" y="1240929"/>
                  </a:lnTo>
                  <a:lnTo>
                    <a:pt x="317436" y="1240929"/>
                  </a:lnTo>
                  <a:lnTo>
                    <a:pt x="317042" y="1239659"/>
                  </a:lnTo>
                  <a:lnTo>
                    <a:pt x="316674" y="1238389"/>
                  </a:lnTo>
                  <a:lnTo>
                    <a:pt x="318198" y="1237119"/>
                  </a:lnTo>
                  <a:lnTo>
                    <a:pt x="318376" y="1235849"/>
                  </a:lnTo>
                  <a:lnTo>
                    <a:pt x="317017" y="1234579"/>
                  </a:lnTo>
                  <a:lnTo>
                    <a:pt x="318376" y="1232039"/>
                  </a:lnTo>
                  <a:lnTo>
                    <a:pt x="318630" y="1232039"/>
                  </a:lnTo>
                  <a:lnTo>
                    <a:pt x="319671" y="1234579"/>
                  </a:lnTo>
                  <a:lnTo>
                    <a:pt x="319913" y="1234579"/>
                  </a:lnTo>
                  <a:lnTo>
                    <a:pt x="321144" y="1233309"/>
                  </a:lnTo>
                  <a:lnTo>
                    <a:pt x="321322" y="1232039"/>
                  </a:lnTo>
                  <a:lnTo>
                    <a:pt x="321919" y="1232039"/>
                  </a:lnTo>
                  <a:lnTo>
                    <a:pt x="322427" y="1230769"/>
                  </a:lnTo>
                  <a:lnTo>
                    <a:pt x="322859" y="1230769"/>
                  </a:lnTo>
                  <a:lnTo>
                    <a:pt x="322541" y="1229499"/>
                  </a:lnTo>
                  <a:lnTo>
                    <a:pt x="322148" y="1228229"/>
                  </a:lnTo>
                  <a:lnTo>
                    <a:pt x="321640" y="1228229"/>
                  </a:lnTo>
                  <a:lnTo>
                    <a:pt x="320446" y="1225689"/>
                  </a:lnTo>
                  <a:lnTo>
                    <a:pt x="319951" y="1224419"/>
                  </a:lnTo>
                  <a:lnTo>
                    <a:pt x="319557" y="1224419"/>
                  </a:lnTo>
                  <a:lnTo>
                    <a:pt x="319227" y="1223149"/>
                  </a:lnTo>
                  <a:lnTo>
                    <a:pt x="320763" y="1221879"/>
                  </a:lnTo>
                  <a:lnTo>
                    <a:pt x="320814" y="1220609"/>
                  </a:lnTo>
                  <a:lnTo>
                    <a:pt x="320509" y="1220609"/>
                  </a:lnTo>
                  <a:lnTo>
                    <a:pt x="320141" y="1219339"/>
                  </a:lnTo>
                  <a:lnTo>
                    <a:pt x="319671" y="1218069"/>
                  </a:lnTo>
                  <a:lnTo>
                    <a:pt x="318541" y="1216799"/>
                  </a:lnTo>
                  <a:lnTo>
                    <a:pt x="321729" y="1211719"/>
                  </a:lnTo>
                  <a:lnTo>
                    <a:pt x="322872" y="1214259"/>
                  </a:lnTo>
                  <a:lnTo>
                    <a:pt x="323342" y="1215529"/>
                  </a:lnTo>
                  <a:lnTo>
                    <a:pt x="323723" y="1215529"/>
                  </a:lnTo>
                  <a:lnTo>
                    <a:pt x="324002" y="1216799"/>
                  </a:lnTo>
                  <a:lnTo>
                    <a:pt x="322453" y="1218069"/>
                  </a:lnTo>
                  <a:lnTo>
                    <a:pt x="322326" y="1219339"/>
                  </a:lnTo>
                  <a:lnTo>
                    <a:pt x="323545" y="1220609"/>
                  </a:lnTo>
                  <a:lnTo>
                    <a:pt x="326732" y="1216799"/>
                  </a:lnTo>
                  <a:lnTo>
                    <a:pt x="324459" y="1211719"/>
                  </a:lnTo>
                  <a:lnTo>
                    <a:pt x="324015" y="1211719"/>
                  </a:lnTo>
                  <a:lnTo>
                    <a:pt x="323634" y="1210449"/>
                  </a:lnTo>
                  <a:lnTo>
                    <a:pt x="323329" y="1209179"/>
                  </a:lnTo>
                  <a:lnTo>
                    <a:pt x="324891" y="1207909"/>
                  </a:lnTo>
                  <a:lnTo>
                    <a:pt x="324980" y="1206639"/>
                  </a:lnTo>
                  <a:lnTo>
                    <a:pt x="323913" y="1205369"/>
                  </a:lnTo>
                  <a:lnTo>
                    <a:pt x="323786" y="1205369"/>
                  </a:lnTo>
                  <a:lnTo>
                    <a:pt x="323494" y="1204099"/>
                  </a:lnTo>
                  <a:lnTo>
                    <a:pt x="323113" y="1204099"/>
                  </a:lnTo>
                  <a:lnTo>
                    <a:pt x="322173" y="1201559"/>
                  </a:lnTo>
                  <a:lnTo>
                    <a:pt x="321805" y="1201559"/>
                  </a:lnTo>
                  <a:lnTo>
                    <a:pt x="321525" y="1200289"/>
                  </a:lnTo>
                  <a:lnTo>
                    <a:pt x="321970" y="1200289"/>
                  </a:lnTo>
                  <a:lnTo>
                    <a:pt x="322503" y="1199019"/>
                  </a:lnTo>
                  <a:lnTo>
                    <a:pt x="323113" y="1197749"/>
                  </a:lnTo>
                  <a:lnTo>
                    <a:pt x="324726" y="1196479"/>
                  </a:lnTo>
                  <a:lnTo>
                    <a:pt x="324408" y="1195209"/>
                  </a:lnTo>
                  <a:lnTo>
                    <a:pt x="324027" y="1195209"/>
                  </a:lnTo>
                  <a:lnTo>
                    <a:pt x="323570" y="1193939"/>
                  </a:lnTo>
                  <a:lnTo>
                    <a:pt x="323240" y="1192669"/>
                  </a:lnTo>
                  <a:lnTo>
                    <a:pt x="322859" y="1192669"/>
                  </a:lnTo>
                  <a:lnTo>
                    <a:pt x="322427" y="1191399"/>
                  </a:lnTo>
                  <a:lnTo>
                    <a:pt x="322097" y="1191399"/>
                  </a:lnTo>
                  <a:lnTo>
                    <a:pt x="321691" y="1188859"/>
                  </a:lnTo>
                  <a:lnTo>
                    <a:pt x="320890" y="1188859"/>
                  </a:lnTo>
                  <a:lnTo>
                    <a:pt x="320078" y="1191399"/>
                  </a:lnTo>
                  <a:lnTo>
                    <a:pt x="319316" y="1191399"/>
                  </a:lnTo>
                  <a:lnTo>
                    <a:pt x="318998" y="1188859"/>
                  </a:lnTo>
                  <a:lnTo>
                    <a:pt x="319125" y="1188859"/>
                  </a:lnTo>
                  <a:lnTo>
                    <a:pt x="319633" y="1186319"/>
                  </a:lnTo>
                  <a:lnTo>
                    <a:pt x="320814" y="1186319"/>
                  </a:lnTo>
                  <a:lnTo>
                    <a:pt x="321360" y="1185049"/>
                  </a:lnTo>
                  <a:lnTo>
                    <a:pt x="322275" y="1183779"/>
                  </a:lnTo>
                  <a:lnTo>
                    <a:pt x="322567" y="1186319"/>
                  </a:lnTo>
                  <a:lnTo>
                    <a:pt x="323329" y="1186319"/>
                  </a:lnTo>
                  <a:lnTo>
                    <a:pt x="324281" y="1185049"/>
                  </a:lnTo>
                  <a:lnTo>
                    <a:pt x="324612" y="1185049"/>
                  </a:lnTo>
                  <a:lnTo>
                    <a:pt x="325234" y="1183779"/>
                  </a:lnTo>
                  <a:lnTo>
                    <a:pt x="325780" y="1183779"/>
                  </a:lnTo>
                  <a:lnTo>
                    <a:pt x="326275" y="1182509"/>
                  </a:lnTo>
                  <a:lnTo>
                    <a:pt x="329603" y="1178699"/>
                  </a:lnTo>
                  <a:lnTo>
                    <a:pt x="328536" y="1176159"/>
                  </a:lnTo>
                  <a:lnTo>
                    <a:pt x="328091" y="1174889"/>
                  </a:lnTo>
                  <a:lnTo>
                    <a:pt x="327736" y="1174889"/>
                  </a:lnTo>
                  <a:lnTo>
                    <a:pt x="327482" y="1173619"/>
                  </a:lnTo>
                  <a:lnTo>
                    <a:pt x="328917" y="1172349"/>
                  </a:lnTo>
                  <a:lnTo>
                    <a:pt x="329742" y="1171079"/>
                  </a:lnTo>
                  <a:lnTo>
                    <a:pt x="330288" y="1169809"/>
                  </a:lnTo>
                  <a:lnTo>
                    <a:pt x="330809" y="1169809"/>
                  </a:lnTo>
                  <a:lnTo>
                    <a:pt x="330542" y="1168539"/>
                  </a:lnTo>
                  <a:lnTo>
                    <a:pt x="330187" y="1167269"/>
                  </a:lnTo>
                  <a:lnTo>
                    <a:pt x="329742" y="1167269"/>
                  </a:lnTo>
                  <a:lnTo>
                    <a:pt x="329488" y="1165999"/>
                  </a:lnTo>
                  <a:lnTo>
                    <a:pt x="329133" y="1165999"/>
                  </a:lnTo>
                  <a:lnTo>
                    <a:pt x="328688" y="1164729"/>
                  </a:lnTo>
                  <a:lnTo>
                    <a:pt x="328523" y="1164729"/>
                  </a:lnTo>
                  <a:lnTo>
                    <a:pt x="327266" y="1167269"/>
                  </a:lnTo>
                  <a:lnTo>
                    <a:pt x="327025" y="1167269"/>
                  </a:lnTo>
                  <a:lnTo>
                    <a:pt x="326580" y="1165999"/>
                  </a:lnTo>
                  <a:lnTo>
                    <a:pt x="326224" y="1164729"/>
                  </a:lnTo>
                  <a:lnTo>
                    <a:pt x="325958" y="1164729"/>
                  </a:lnTo>
                  <a:lnTo>
                    <a:pt x="324904" y="1162189"/>
                  </a:lnTo>
                  <a:lnTo>
                    <a:pt x="326567" y="1159649"/>
                  </a:lnTo>
                  <a:lnTo>
                    <a:pt x="326821" y="1159649"/>
                  </a:lnTo>
                  <a:lnTo>
                    <a:pt x="327964" y="1157109"/>
                  </a:lnTo>
                  <a:lnTo>
                    <a:pt x="328231" y="1158379"/>
                  </a:lnTo>
                  <a:lnTo>
                    <a:pt x="328371" y="1158379"/>
                  </a:lnTo>
                  <a:lnTo>
                    <a:pt x="329196" y="1160919"/>
                  </a:lnTo>
                  <a:lnTo>
                    <a:pt x="329920" y="1159649"/>
                  </a:lnTo>
                  <a:lnTo>
                    <a:pt x="330479" y="1158379"/>
                  </a:lnTo>
                  <a:lnTo>
                    <a:pt x="330936" y="1158379"/>
                  </a:lnTo>
                  <a:lnTo>
                    <a:pt x="331089" y="1157109"/>
                  </a:lnTo>
                  <a:lnTo>
                    <a:pt x="329806" y="1155839"/>
                  </a:lnTo>
                  <a:lnTo>
                    <a:pt x="329958" y="1155839"/>
                  </a:lnTo>
                  <a:lnTo>
                    <a:pt x="331673" y="1154569"/>
                  </a:lnTo>
                  <a:lnTo>
                    <a:pt x="331622" y="1153299"/>
                  </a:lnTo>
                  <a:lnTo>
                    <a:pt x="331393" y="1153299"/>
                  </a:lnTo>
                  <a:lnTo>
                    <a:pt x="331076" y="1152029"/>
                  </a:lnTo>
                  <a:lnTo>
                    <a:pt x="330657" y="1150759"/>
                  </a:lnTo>
                  <a:lnTo>
                    <a:pt x="330428" y="1150759"/>
                  </a:lnTo>
                  <a:lnTo>
                    <a:pt x="330111" y="1149489"/>
                  </a:lnTo>
                  <a:lnTo>
                    <a:pt x="329679" y="1148219"/>
                  </a:lnTo>
                  <a:lnTo>
                    <a:pt x="329463" y="1148219"/>
                  </a:lnTo>
                  <a:lnTo>
                    <a:pt x="328218" y="1150759"/>
                  </a:lnTo>
                  <a:lnTo>
                    <a:pt x="327482" y="1150759"/>
                  </a:lnTo>
                  <a:lnTo>
                    <a:pt x="327367" y="1148219"/>
                  </a:lnTo>
                  <a:lnTo>
                    <a:pt x="327533" y="1148219"/>
                  </a:lnTo>
                  <a:lnTo>
                    <a:pt x="328155" y="1146949"/>
                  </a:lnTo>
                  <a:lnTo>
                    <a:pt x="329247" y="1145679"/>
                  </a:lnTo>
                  <a:lnTo>
                    <a:pt x="329869" y="1144409"/>
                  </a:lnTo>
                  <a:lnTo>
                    <a:pt x="332181" y="1141869"/>
                  </a:lnTo>
                  <a:lnTo>
                    <a:pt x="332701" y="1141869"/>
                  </a:lnTo>
                  <a:lnTo>
                    <a:pt x="333286" y="1140599"/>
                  </a:lnTo>
                  <a:lnTo>
                    <a:pt x="334378" y="1140599"/>
                  </a:lnTo>
                  <a:lnTo>
                    <a:pt x="335191" y="1138059"/>
                  </a:lnTo>
                  <a:lnTo>
                    <a:pt x="336029" y="1138059"/>
                  </a:lnTo>
                  <a:lnTo>
                    <a:pt x="336232" y="1140599"/>
                  </a:lnTo>
                  <a:lnTo>
                    <a:pt x="337032" y="1140599"/>
                  </a:lnTo>
                  <a:lnTo>
                    <a:pt x="338048" y="1139329"/>
                  </a:lnTo>
                  <a:lnTo>
                    <a:pt x="338251" y="1139329"/>
                  </a:lnTo>
                  <a:lnTo>
                    <a:pt x="337896" y="1138059"/>
                  </a:lnTo>
                  <a:lnTo>
                    <a:pt x="337540" y="1136789"/>
                  </a:lnTo>
                  <a:lnTo>
                    <a:pt x="336969" y="1135519"/>
                  </a:lnTo>
                  <a:lnTo>
                    <a:pt x="336867" y="1134249"/>
                  </a:lnTo>
                  <a:lnTo>
                    <a:pt x="335965" y="1134249"/>
                  </a:lnTo>
                  <a:lnTo>
                    <a:pt x="335102" y="1135519"/>
                  </a:lnTo>
                  <a:lnTo>
                    <a:pt x="334264" y="1135519"/>
                  </a:lnTo>
                  <a:lnTo>
                    <a:pt x="334175" y="1134249"/>
                  </a:lnTo>
                  <a:lnTo>
                    <a:pt x="333375" y="1132979"/>
                  </a:lnTo>
                  <a:lnTo>
                    <a:pt x="332359" y="1135519"/>
                  </a:lnTo>
                  <a:lnTo>
                    <a:pt x="331660" y="1135519"/>
                  </a:lnTo>
                  <a:lnTo>
                    <a:pt x="331470" y="1132979"/>
                  </a:lnTo>
                  <a:lnTo>
                    <a:pt x="331038" y="1132979"/>
                  </a:lnTo>
                  <a:lnTo>
                    <a:pt x="336461" y="1126629"/>
                  </a:lnTo>
                  <a:lnTo>
                    <a:pt x="337858" y="1125359"/>
                  </a:lnTo>
                  <a:lnTo>
                    <a:pt x="337680" y="1124089"/>
                  </a:lnTo>
                  <a:lnTo>
                    <a:pt x="337362" y="1122819"/>
                  </a:lnTo>
                  <a:lnTo>
                    <a:pt x="336956" y="1122819"/>
                  </a:lnTo>
                  <a:lnTo>
                    <a:pt x="336727" y="1121549"/>
                  </a:lnTo>
                  <a:lnTo>
                    <a:pt x="336435" y="1120279"/>
                  </a:lnTo>
                  <a:lnTo>
                    <a:pt x="336080" y="1120279"/>
                  </a:lnTo>
                  <a:lnTo>
                    <a:pt x="335800" y="1119009"/>
                  </a:lnTo>
                  <a:lnTo>
                    <a:pt x="335610" y="1117739"/>
                  </a:lnTo>
                  <a:lnTo>
                    <a:pt x="336600" y="1116469"/>
                  </a:lnTo>
                  <a:lnTo>
                    <a:pt x="337032" y="1115199"/>
                  </a:lnTo>
                  <a:lnTo>
                    <a:pt x="337693" y="1115199"/>
                  </a:lnTo>
                  <a:lnTo>
                    <a:pt x="338289" y="1113929"/>
                  </a:lnTo>
                  <a:lnTo>
                    <a:pt x="338975" y="1113929"/>
                  </a:lnTo>
                  <a:lnTo>
                    <a:pt x="338455" y="1112659"/>
                  </a:lnTo>
                  <a:lnTo>
                    <a:pt x="337921" y="1111389"/>
                  </a:lnTo>
                  <a:lnTo>
                    <a:pt x="338086" y="1111389"/>
                  </a:lnTo>
                  <a:lnTo>
                    <a:pt x="339559" y="1110119"/>
                  </a:lnTo>
                  <a:lnTo>
                    <a:pt x="340067" y="1108849"/>
                  </a:lnTo>
                  <a:lnTo>
                    <a:pt x="341477" y="1107579"/>
                  </a:lnTo>
                  <a:lnTo>
                    <a:pt x="341630" y="1107579"/>
                  </a:lnTo>
                  <a:lnTo>
                    <a:pt x="341426" y="1106309"/>
                  </a:lnTo>
                  <a:lnTo>
                    <a:pt x="341134" y="1105039"/>
                  </a:lnTo>
                  <a:lnTo>
                    <a:pt x="340766" y="1105039"/>
                  </a:lnTo>
                  <a:lnTo>
                    <a:pt x="339890" y="1102499"/>
                  </a:lnTo>
                  <a:lnTo>
                    <a:pt x="339496" y="1101229"/>
                  </a:lnTo>
                  <a:lnTo>
                    <a:pt x="339204" y="1101229"/>
                  </a:lnTo>
                  <a:lnTo>
                    <a:pt x="339039" y="1099959"/>
                  </a:lnTo>
                  <a:lnTo>
                    <a:pt x="339585" y="1098689"/>
                  </a:lnTo>
                  <a:lnTo>
                    <a:pt x="340194" y="1098689"/>
                  </a:lnTo>
                  <a:lnTo>
                    <a:pt x="340842" y="1097419"/>
                  </a:lnTo>
                  <a:lnTo>
                    <a:pt x="341109" y="1097419"/>
                  </a:lnTo>
                  <a:lnTo>
                    <a:pt x="342544" y="1096149"/>
                  </a:lnTo>
                  <a:lnTo>
                    <a:pt x="342468" y="1094879"/>
                  </a:lnTo>
                  <a:lnTo>
                    <a:pt x="342176" y="1094879"/>
                  </a:lnTo>
                  <a:lnTo>
                    <a:pt x="341795" y="1093609"/>
                  </a:lnTo>
                  <a:lnTo>
                    <a:pt x="341426" y="1092339"/>
                  </a:lnTo>
                  <a:lnTo>
                    <a:pt x="341147" y="1092339"/>
                  </a:lnTo>
                  <a:lnTo>
                    <a:pt x="340931" y="1091069"/>
                  </a:lnTo>
                  <a:lnTo>
                    <a:pt x="339940" y="1088529"/>
                  </a:lnTo>
                  <a:lnTo>
                    <a:pt x="340106" y="1088529"/>
                  </a:lnTo>
                  <a:lnTo>
                    <a:pt x="340309" y="1087259"/>
                  </a:lnTo>
                  <a:lnTo>
                    <a:pt x="341807" y="1087259"/>
                  </a:lnTo>
                  <a:lnTo>
                    <a:pt x="342138" y="1085989"/>
                  </a:lnTo>
                  <a:lnTo>
                    <a:pt x="343687" y="1084719"/>
                  </a:lnTo>
                  <a:lnTo>
                    <a:pt x="344220" y="1084719"/>
                  </a:lnTo>
                  <a:lnTo>
                    <a:pt x="345655" y="1083449"/>
                  </a:lnTo>
                  <a:lnTo>
                    <a:pt x="345871" y="1083449"/>
                  </a:lnTo>
                  <a:lnTo>
                    <a:pt x="345694" y="1082179"/>
                  </a:lnTo>
                  <a:lnTo>
                    <a:pt x="345440" y="1080909"/>
                  </a:lnTo>
                  <a:lnTo>
                    <a:pt x="344766" y="1079639"/>
                  </a:lnTo>
                  <a:lnTo>
                    <a:pt x="344525" y="1078369"/>
                  </a:lnTo>
                  <a:lnTo>
                    <a:pt x="344373" y="1078369"/>
                  </a:lnTo>
                  <a:lnTo>
                    <a:pt x="344474" y="1077099"/>
                  </a:lnTo>
                  <a:lnTo>
                    <a:pt x="346024" y="1075829"/>
                  </a:lnTo>
                  <a:lnTo>
                    <a:pt x="346367" y="1075829"/>
                  </a:lnTo>
                  <a:lnTo>
                    <a:pt x="346900" y="1078369"/>
                  </a:lnTo>
                  <a:lnTo>
                    <a:pt x="347726" y="1078369"/>
                  </a:lnTo>
                  <a:lnTo>
                    <a:pt x="348361" y="1077099"/>
                  </a:lnTo>
                  <a:lnTo>
                    <a:pt x="348945" y="1077099"/>
                  </a:lnTo>
                  <a:lnTo>
                    <a:pt x="348792" y="1075829"/>
                  </a:lnTo>
                  <a:lnTo>
                    <a:pt x="348538" y="1074559"/>
                  </a:lnTo>
                  <a:lnTo>
                    <a:pt x="347840" y="1073289"/>
                  </a:lnTo>
                  <a:lnTo>
                    <a:pt x="347599" y="1072019"/>
                  </a:lnTo>
                  <a:lnTo>
                    <a:pt x="347446" y="1072019"/>
                  </a:lnTo>
                  <a:lnTo>
                    <a:pt x="349237" y="1070749"/>
                  </a:lnTo>
                  <a:lnTo>
                    <a:pt x="349351" y="1069479"/>
                  </a:lnTo>
                  <a:lnTo>
                    <a:pt x="349199" y="1069479"/>
                  </a:lnTo>
                  <a:lnTo>
                    <a:pt x="348945" y="1068209"/>
                  </a:lnTo>
                  <a:lnTo>
                    <a:pt x="348259" y="1066939"/>
                  </a:lnTo>
                  <a:lnTo>
                    <a:pt x="348018" y="1065669"/>
                  </a:lnTo>
                  <a:lnTo>
                    <a:pt x="347878" y="1064399"/>
                  </a:lnTo>
                  <a:lnTo>
                    <a:pt x="348005" y="1064399"/>
                  </a:lnTo>
                  <a:lnTo>
                    <a:pt x="349529" y="1063129"/>
                  </a:lnTo>
                  <a:lnTo>
                    <a:pt x="350024" y="1061859"/>
                  </a:lnTo>
                  <a:lnTo>
                    <a:pt x="348869" y="1060589"/>
                  </a:lnTo>
                  <a:lnTo>
                    <a:pt x="349224" y="1059319"/>
                  </a:lnTo>
                  <a:lnTo>
                    <a:pt x="350634" y="1059319"/>
                  </a:lnTo>
                  <a:lnTo>
                    <a:pt x="351307" y="1058049"/>
                  </a:lnTo>
                  <a:lnTo>
                    <a:pt x="352577" y="1058049"/>
                  </a:lnTo>
                  <a:lnTo>
                    <a:pt x="353187" y="1056779"/>
                  </a:lnTo>
                  <a:lnTo>
                    <a:pt x="352120" y="1055509"/>
                  </a:lnTo>
                  <a:lnTo>
                    <a:pt x="352564" y="1054239"/>
                  </a:lnTo>
                  <a:lnTo>
                    <a:pt x="354088" y="1052969"/>
                  </a:lnTo>
                  <a:lnTo>
                    <a:pt x="354342" y="1052969"/>
                  </a:lnTo>
                  <a:lnTo>
                    <a:pt x="354241" y="1051699"/>
                  </a:lnTo>
                  <a:lnTo>
                    <a:pt x="354037" y="1051699"/>
                  </a:lnTo>
                  <a:lnTo>
                    <a:pt x="353441" y="1049159"/>
                  </a:lnTo>
                  <a:lnTo>
                    <a:pt x="353237" y="1049159"/>
                  </a:lnTo>
                  <a:lnTo>
                    <a:pt x="353136" y="1047889"/>
                  </a:lnTo>
                  <a:lnTo>
                    <a:pt x="353263" y="1047889"/>
                  </a:lnTo>
                  <a:lnTo>
                    <a:pt x="354876" y="1046619"/>
                  </a:lnTo>
                  <a:lnTo>
                    <a:pt x="355866" y="1045349"/>
                  </a:lnTo>
                  <a:lnTo>
                    <a:pt x="356527" y="1045349"/>
                  </a:lnTo>
                  <a:lnTo>
                    <a:pt x="357162" y="1044079"/>
                  </a:lnTo>
                  <a:lnTo>
                    <a:pt x="357073" y="1042809"/>
                  </a:lnTo>
                  <a:lnTo>
                    <a:pt x="356870" y="1042809"/>
                  </a:lnTo>
                  <a:lnTo>
                    <a:pt x="356552" y="1041539"/>
                  </a:lnTo>
                  <a:lnTo>
                    <a:pt x="355358" y="1036459"/>
                  </a:lnTo>
                  <a:lnTo>
                    <a:pt x="356019" y="1036459"/>
                  </a:lnTo>
                  <a:lnTo>
                    <a:pt x="356717" y="1035189"/>
                  </a:lnTo>
                  <a:lnTo>
                    <a:pt x="357809" y="1035189"/>
                  </a:lnTo>
                  <a:lnTo>
                    <a:pt x="359016" y="1032649"/>
                  </a:lnTo>
                  <a:lnTo>
                    <a:pt x="359727" y="1033919"/>
                  </a:lnTo>
                  <a:lnTo>
                    <a:pt x="359575" y="1035189"/>
                  </a:lnTo>
                  <a:lnTo>
                    <a:pt x="360349" y="1036459"/>
                  </a:lnTo>
                  <a:lnTo>
                    <a:pt x="360133" y="1037729"/>
                  </a:lnTo>
                  <a:lnTo>
                    <a:pt x="360934" y="1038999"/>
                  </a:lnTo>
                  <a:lnTo>
                    <a:pt x="362102" y="1036459"/>
                  </a:lnTo>
                  <a:lnTo>
                    <a:pt x="362292" y="1036459"/>
                  </a:lnTo>
                  <a:lnTo>
                    <a:pt x="362165" y="1033919"/>
                  </a:lnTo>
                  <a:lnTo>
                    <a:pt x="363702" y="1032649"/>
                  </a:lnTo>
                  <a:lnTo>
                    <a:pt x="364159" y="1031379"/>
                  </a:lnTo>
                  <a:lnTo>
                    <a:pt x="363194" y="1030109"/>
                  </a:lnTo>
                  <a:lnTo>
                    <a:pt x="363474" y="1028839"/>
                  </a:lnTo>
                  <a:lnTo>
                    <a:pt x="362648" y="1027569"/>
                  </a:lnTo>
                  <a:lnTo>
                    <a:pt x="363054" y="1026299"/>
                  </a:lnTo>
                  <a:lnTo>
                    <a:pt x="364871" y="1025029"/>
                  </a:lnTo>
                  <a:lnTo>
                    <a:pt x="365074" y="1025029"/>
                  </a:lnTo>
                  <a:lnTo>
                    <a:pt x="365353" y="1023759"/>
                  </a:lnTo>
                  <a:lnTo>
                    <a:pt x="364363" y="1022489"/>
                  </a:lnTo>
                  <a:lnTo>
                    <a:pt x="364718" y="1021219"/>
                  </a:lnTo>
                  <a:lnTo>
                    <a:pt x="366382" y="1019949"/>
                  </a:lnTo>
                  <a:lnTo>
                    <a:pt x="366826" y="1018679"/>
                  </a:lnTo>
                  <a:lnTo>
                    <a:pt x="365709" y="1017409"/>
                  </a:lnTo>
                  <a:lnTo>
                    <a:pt x="366090" y="1016139"/>
                  </a:lnTo>
                  <a:lnTo>
                    <a:pt x="367601" y="1014869"/>
                  </a:lnTo>
                  <a:lnTo>
                    <a:pt x="367830" y="1014869"/>
                  </a:lnTo>
                  <a:lnTo>
                    <a:pt x="367652" y="1013599"/>
                  </a:lnTo>
                  <a:lnTo>
                    <a:pt x="367372" y="1012329"/>
                  </a:lnTo>
                  <a:lnTo>
                    <a:pt x="367017" y="1011059"/>
                  </a:lnTo>
                  <a:lnTo>
                    <a:pt x="366839" y="1011059"/>
                  </a:lnTo>
                  <a:lnTo>
                    <a:pt x="366547" y="1009789"/>
                  </a:lnTo>
                  <a:lnTo>
                    <a:pt x="366153" y="1008519"/>
                  </a:lnTo>
                  <a:lnTo>
                    <a:pt x="364477" y="1011059"/>
                  </a:lnTo>
                  <a:lnTo>
                    <a:pt x="364045" y="1011059"/>
                  </a:lnTo>
                  <a:lnTo>
                    <a:pt x="362712" y="1013599"/>
                  </a:lnTo>
                  <a:lnTo>
                    <a:pt x="362013" y="1013599"/>
                  </a:lnTo>
                  <a:lnTo>
                    <a:pt x="362038" y="1011059"/>
                  </a:lnTo>
                  <a:lnTo>
                    <a:pt x="361632" y="1011059"/>
                  </a:lnTo>
                  <a:lnTo>
                    <a:pt x="367055" y="1004709"/>
                  </a:lnTo>
                  <a:lnTo>
                    <a:pt x="367309" y="1003439"/>
                  </a:lnTo>
                  <a:lnTo>
                    <a:pt x="368757" y="1002169"/>
                  </a:lnTo>
                  <a:lnTo>
                    <a:pt x="368973" y="1000899"/>
                  </a:lnTo>
                  <a:lnTo>
                    <a:pt x="367779" y="1000899"/>
                  </a:lnTo>
                  <a:lnTo>
                    <a:pt x="367893" y="999629"/>
                  </a:lnTo>
                  <a:lnTo>
                    <a:pt x="367347" y="1000899"/>
                  </a:lnTo>
                  <a:lnTo>
                    <a:pt x="366750" y="1000899"/>
                  </a:lnTo>
                  <a:lnTo>
                    <a:pt x="366115" y="1002169"/>
                  </a:lnTo>
                  <a:lnTo>
                    <a:pt x="365721" y="1000899"/>
                  </a:lnTo>
                  <a:lnTo>
                    <a:pt x="365404" y="999629"/>
                  </a:lnTo>
                  <a:lnTo>
                    <a:pt x="365137" y="998359"/>
                  </a:lnTo>
                  <a:lnTo>
                    <a:pt x="366877" y="997089"/>
                  </a:lnTo>
                  <a:lnTo>
                    <a:pt x="366725" y="995819"/>
                  </a:lnTo>
                  <a:lnTo>
                    <a:pt x="366407" y="995819"/>
                  </a:lnTo>
                  <a:lnTo>
                    <a:pt x="366014" y="994549"/>
                  </a:lnTo>
                  <a:lnTo>
                    <a:pt x="365607" y="994549"/>
                  </a:lnTo>
                  <a:lnTo>
                    <a:pt x="365290" y="993279"/>
                  </a:lnTo>
                  <a:lnTo>
                    <a:pt x="365099" y="992009"/>
                  </a:lnTo>
                  <a:lnTo>
                    <a:pt x="366801" y="990739"/>
                  </a:lnTo>
                  <a:lnTo>
                    <a:pt x="367055" y="989469"/>
                  </a:lnTo>
                  <a:lnTo>
                    <a:pt x="365963" y="989469"/>
                  </a:lnTo>
                  <a:lnTo>
                    <a:pt x="366090" y="986929"/>
                  </a:lnTo>
                  <a:lnTo>
                    <a:pt x="365036" y="986929"/>
                  </a:lnTo>
                  <a:lnTo>
                    <a:pt x="365290" y="985659"/>
                  </a:lnTo>
                  <a:lnTo>
                    <a:pt x="367093" y="984389"/>
                  </a:lnTo>
                  <a:lnTo>
                    <a:pt x="366915" y="983119"/>
                  </a:lnTo>
                  <a:lnTo>
                    <a:pt x="366661" y="983119"/>
                  </a:lnTo>
                  <a:lnTo>
                    <a:pt x="365683" y="979309"/>
                  </a:lnTo>
                  <a:lnTo>
                    <a:pt x="365112" y="976769"/>
                  </a:lnTo>
                  <a:lnTo>
                    <a:pt x="364845" y="976769"/>
                  </a:lnTo>
                  <a:lnTo>
                    <a:pt x="364680" y="975499"/>
                  </a:lnTo>
                  <a:lnTo>
                    <a:pt x="364617" y="974229"/>
                  </a:lnTo>
                  <a:lnTo>
                    <a:pt x="366610" y="972959"/>
                  </a:lnTo>
                  <a:lnTo>
                    <a:pt x="366903" y="972959"/>
                  </a:lnTo>
                  <a:lnTo>
                    <a:pt x="366204" y="971689"/>
                  </a:lnTo>
                  <a:lnTo>
                    <a:pt x="366242" y="970419"/>
                  </a:lnTo>
                  <a:lnTo>
                    <a:pt x="366102" y="969149"/>
                  </a:lnTo>
                  <a:lnTo>
                    <a:pt x="365963" y="969149"/>
                  </a:lnTo>
                  <a:lnTo>
                    <a:pt x="365963" y="966609"/>
                  </a:lnTo>
                  <a:lnTo>
                    <a:pt x="366229" y="965339"/>
                  </a:lnTo>
                  <a:lnTo>
                    <a:pt x="366445" y="965339"/>
                  </a:lnTo>
                  <a:lnTo>
                    <a:pt x="366699" y="964069"/>
                  </a:lnTo>
                  <a:lnTo>
                    <a:pt x="363855" y="964069"/>
                  </a:lnTo>
                  <a:lnTo>
                    <a:pt x="364845" y="961529"/>
                  </a:lnTo>
                  <a:lnTo>
                    <a:pt x="365493" y="961529"/>
                  </a:lnTo>
                  <a:lnTo>
                    <a:pt x="365975" y="960297"/>
                  </a:lnTo>
                  <a:lnTo>
                    <a:pt x="366560" y="958989"/>
                  </a:lnTo>
                  <a:lnTo>
                    <a:pt x="364324" y="958989"/>
                  </a:lnTo>
                  <a:lnTo>
                    <a:pt x="362178" y="960259"/>
                  </a:lnTo>
                  <a:lnTo>
                    <a:pt x="360133" y="960259"/>
                  </a:lnTo>
                  <a:lnTo>
                    <a:pt x="359321" y="961529"/>
                  </a:lnTo>
                  <a:lnTo>
                    <a:pt x="357593" y="961529"/>
                  </a:lnTo>
                  <a:lnTo>
                    <a:pt x="356273" y="962799"/>
                  </a:lnTo>
                  <a:lnTo>
                    <a:pt x="356768" y="964984"/>
                  </a:lnTo>
                  <a:lnTo>
                    <a:pt x="356806" y="965428"/>
                  </a:lnTo>
                  <a:lnTo>
                    <a:pt x="356120" y="966609"/>
                  </a:lnTo>
                  <a:lnTo>
                    <a:pt x="356908" y="967879"/>
                  </a:lnTo>
                  <a:lnTo>
                    <a:pt x="356425" y="969149"/>
                  </a:lnTo>
                  <a:lnTo>
                    <a:pt x="355714" y="969149"/>
                  </a:lnTo>
                  <a:lnTo>
                    <a:pt x="355142" y="970419"/>
                  </a:lnTo>
                  <a:lnTo>
                    <a:pt x="355257" y="967879"/>
                  </a:lnTo>
                  <a:lnTo>
                    <a:pt x="355117" y="967879"/>
                  </a:lnTo>
                  <a:lnTo>
                    <a:pt x="352983" y="969149"/>
                  </a:lnTo>
                  <a:lnTo>
                    <a:pt x="352780" y="969149"/>
                  </a:lnTo>
                  <a:lnTo>
                    <a:pt x="352742" y="966609"/>
                  </a:lnTo>
                  <a:lnTo>
                    <a:pt x="352856" y="964069"/>
                  </a:lnTo>
                  <a:lnTo>
                    <a:pt x="352856" y="961529"/>
                  </a:lnTo>
                  <a:lnTo>
                    <a:pt x="351434" y="961529"/>
                  </a:lnTo>
                  <a:lnTo>
                    <a:pt x="350862" y="961974"/>
                  </a:lnTo>
                  <a:lnTo>
                    <a:pt x="350862" y="972959"/>
                  </a:lnTo>
                  <a:lnTo>
                    <a:pt x="350774" y="974229"/>
                  </a:lnTo>
                  <a:lnTo>
                    <a:pt x="350266" y="974229"/>
                  </a:lnTo>
                  <a:lnTo>
                    <a:pt x="350266" y="972959"/>
                  </a:lnTo>
                  <a:lnTo>
                    <a:pt x="350862" y="972959"/>
                  </a:lnTo>
                  <a:lnTo>
                    <a:pt x="350862" y="961974"/>
                  </a:lnTo>
                  <a:lnTo>
                    <a:pt x="349758" y="962799"/>
                  </a:lnTo>
                  <a:lnTo>
                    <a:pt x="349021" y="962799"/>
                  </a:lnTo>
                  <a:lnTo>
                    <a:pt x="349021" y="979309"/>
                  </a:lnTo>
                  <a:lnTo>
                    <a:pt x="348170" y="979309"/>
                  </a:lnTo>
                  <a:lnTo>
                    <a:pt x="346087" y="980579"/>
                  </a:lnTo>
                  <a:lnTo>
                    <a:pt x="345897" y="980579"/>
                  </a:lnTo>
                  <a:lnTo>
                    <a:pt x="345897" y="985659"/>
                  </a:lnTo>
                  <a:lnTo>
                    <a:pt x="345744" y="986929"/>
                  </a:lnTo>
                  <a:lnTo>
                    <a:pt x="344322" y="988199"/>
                  </a:lnTo>
                  <a:lnTo>
                    <a:pt x="343496" y="988199"/>
                  </a:lnTo>
                  <a:lnTo>
                    <a:pt x="343293" y="989050"/>
                  </a:lnTo>
                  <a:lnTo>
                    <a:pt x="343293" y="999629"/>
                  </a:lnTo>
                  <a:lnTo>
                    <a:pt x="342684" y="1000899"/>
                  </a:lnTo>
                  <a:lnTo>
                    <a:pt x="342099" y="1000899"/>
                  </a:lnTo>
                  <a:lnTo>
                    <a:pt x="341426" y="1002169"/>
                  </a:lnTo>
                  <a:lnTo>
                    <a:pt x="341287" y="1002169"/>
                  </a:lnTo>
                  <a:lnTo>
                    <a:pt x="340677" y="999629"/>
                  </a:lnTo>
                  <a:lnTo>
                    <a:pt x="340436" y="999629"/>
                  </a:lnTo>
                  <a:lnTo>
                    <a:pt x="340677" y="993279"/>
                  </a:lnTo>
                  <a:lnTo>
                    <a:pt x="341325" y="994549"/>
                  </a:lnTo>
                  <a:lnTo>
                    <a:pt x="341706" y="995819"/>
                  </a:lnTo>
                  <a:lnTo>
                    <a:pt x="342011" y="997089"/>
                  </a:lnTo>
                  <a:lnTo>
                    <a:pt x="342252" y="997089"/>
                  </a:lnTo>
                  <a:lnTo>
                    <a:pt x="342341" y="998359"/>
                  </a:lnTo>
                  <a:lnTo>
                    <a:pt x="343293" y="999629"/>
                  </a:lnTo>
                  <a:lnTo>
                    <a:pt x="343293" y="989050"/>
                  </a:lnTo>
                  <a:lnTo>
                    <a:pt x="343192" y="989469"/>
                  </a:lnTo>
                  <a:lnTo>
                    <a:pt x="343382" y="988199"/>
                  </a:lnTo>
                  <a:lnTo>
                    <a:pt x="342976" y="986929"/>
                  </a:lnTo>
                  <a:lnTo>
                    <a:pt x="343268" y="986929"/>
                  </a:lnTo>
                  <a:lnTo>
                    <a:pt x="344017" y="985659"/>
                  </a:lnTo>
                  <a:lnTo>
                    <a:pt x="345897" y="985659"/>
                  </a:lnTo>
                  <a:lnTo>
                    <a:pt x="345897" y="980579"/>
                  </a:lnTo>
                  <a:lnTo>
                    <a:pt x="345808" y="978039"/>
                  </a:lnTo>
                  <a:lnTo>
                    <a:pt x="345986" y="975499"/>
                  </a:lnTo>
                  <a:lnTo>
                    <a:pt x="346671" y="974229"/>
                  </a:lnTo>
                  <a:lnTo>
                    <a:pt x="348030" y="974229"/>
                  </a:lnTo>
                  <a:lnTo>
                    <a:pt x="348602" y="976769"/>
                  </a:lnTo>
                  <a:lnTo>
                    <a:pt x="349021" y="979309"/>
                  </a:lnTo>
                  <a:lnTo>
                    <a:pt x="349021" y="962799"/>
                  </a:lnTo>
                  <a:lnTo>
                    <a:pt x="348221" y="962799"/>
                  </a:lnTo>
                  <a:lnTo>
                    <a:pt x="347916" y="964069"/>
                  </a:lnTo>
                  <a:lnTo>
                    <a:pt x="348411" y="965339"/>
                  </a:lnTo>
                  <a:lnTo>
                    <a:pt x="347903" y="966609"/>
                  </a:lnTo>
                  <a:lnTo>
                    <a:pt x="345782" y="966609"/>
                  </a:lnTo>
                  <a:lnTo>
                    <a:pt x="345008" y="967879"/>
                  </a:lnTo>
                  <a:lnTo>
                    <a:pt x="343509" y="967879"/>
                  </a:lnTo>
                  <a:lnTo>
                    <a:pt x="343509" y="981849"/>
                  </a:lnTo>
                  <a:lnTo>
                    <a:pt x="343484" y="983119"/>
                  </a:lnTo>
                  <a:lnTo>
                    <a:pt x="343357" y="984389"/>
                  </a:lnTo>
                  <a:lnTo>
                    <a:pt x="342442" y="984389"/>
                  </a:lnTo>
                  <a:lnTo>
                    <a:pt x="342442" y="989469"/>
                  </a:lnTo>
                  <a:lnTo>
                    <a:pt x="341960" y="990739"/>
                  </a:lnTo>
                  <a:lnTo>
                    <a:pt x="341096" y="990739"/>
                  </a:lnTo>
                  <a:lnTo>
                    <a:pt x="340664" y="992009"/>
                  </a:lnTo>
                  <a:lnTo>
                    <a:pt x="340614" y="990739"/>
                  </a:lnTo>
                  <a:lnTo>
                    <a:pt x="340779" y="990739"/>
                  </a:lnTo>
                  <a:lnTo>
                    <a:pt x="340956" y="989469"/>
                  </a:lnTo>
                  <a:lnTo>
                    <a:pt x="342442" y="989469"/>
                  </a:lnTo>
                  <a:lnTo>
                    <a:pt x="342442" y="984389"/>
                  </a:lnTo>
                  <a:lnTo>
                    <a:pt x="341782" y="984389"/>
                  </a:lnTo>
                  <a:lnTo>
                    <a:pt x="340969" y="985659"/>
                  </a:lnTo>
                  <a:lnTo>
                    <a:pt x="338569" y="985659"/>
                  </a:lnTo>
                  <a:lnTo>
                    <a:pt x="338429" y="986929"/>
                  </a:lnTo>
                  <a:lnTo>
                    <a:pt x="338480" y="988199"/>
                  </a:lnTo>
                  <a:lnTo>
                    <a:pt x="338391" y="992009"/>
                  </a:lnTo>
                  <a:lnTo>
                    <a:pt x="338264" y="992009"/>
                  </a:lnTo>
                  <a:lnTo>
                    <a:pt x="338594" y="993279"/>
                  </a:lnTo>
                  <a:lnTo>
                    <a:pt x="338162" y="994549"/>
                  </a:lnTo>
                  <a:lnTo>
                    <a:pt x="335902" y="994549"/>
                  </a:lnTo>
                  <a:lnTo>
                    <a:pt x="335788" y="998359"/>
                  </a:lnTo>
                  <a:lnTo>
                    <a:pt x="335648" y="998359"/>
                  </a:lnTo>
                  <a:lnTo>
                    <a:pt x="335686" y="1000899"/>
                  </a:lnTo>
                  <a:lnTo>
                    <a:pt x="337832" y="999629"/>
                  </a:lnTo>
                  <a:lnTo>
                    <a:pt x="338467" y="999629"/>
                  </a:lnTo>
                  <a:lnTo>
                    <a:pt x="337667" y="1002169"/>
                  </a:lnTo>
                  <a:lnTo>
                    <a:pt x="339039" y="1002169"/>
                  </a:lnTo>
                  <a:lnTo>
                    <a:pt x="339331" y="1003439"/>
                  </a:lnTo>
                  <a:lnTo>
                    <a:pt x="340042" y="1004709"/>
                  </a:lnTo>
                  <a:lnTo>
                    <a:pt x="340347" y="1004709"/>
                  </a:lnTo>
                  <a:lnTo>
                    <a:pt x="340575" y="1005979"/>
                  </a:lnTo>
                  <a:lnTo>
                    <a:pt x="341579" y="1008519"/>
                  </a:lnTo>
                  <a:lnTo>
                    <a:pt x="341312" y="1008519"/>
                  </a:lnTo>
                  <a:lnTo>
                    <a:pt x="339915" y="1009789"/>
                  </a:lnTo>
                  <a:lnTo>
                    <a:pt x="339407" y="1009789"/>
                  </a:lnTo>
                  <a:lnTo>
                    <a:pt x="339115" y="1008519"/>
                  </a:lnTo>
                  <a:lnTo>
                    <a:pt x="338772" y="1008519"/>
                  </a:lnTo>
                  <a:lnTo>
                    <a:pt x="338455" y="1007249"/>
                  </a:lnTo>
                  <a:lnTo>
                    <a:pt x="337324" y="1009789"/>
                  </a:lnTo>
                  <a:lnTo>
                    <a:pt x="336321" y="1009789"/>
                  </a:lnTo>
                  <a:lnTo>
                    <a:pt x="335711" y="1011059"/>
                  </a:lnTo>
                  <a:lnTo>
                    <a:pt x="335140" y="1011059"/>
                  </a:lnTo>
                  <a:lnTo>
                    <a:pt x="333298" y="1012329"/>
                  </a:lnTo>
                  <a:lnTo>
                    <a:pt x="334073" y="1014869"/>
                  </a:lnTo>
                  <a:lnTo>
                    <a:pt x="333844" y="1014869"/>
                  </a:lnTo>
                  <a:lnTo>
                    <a:pt x="333184" y="1016139"/>
                  </a:lnTo>
                  <a:lnTo>
                    <a:pt x="332689" y="1016139"/>
                  </a:lnTo>
                  <a:lnTo>
                    <a:pt x="332740" y="1014869"/>
                  </a:lnTo>
                  <a:lnTo>
                    <a:pt x="332905" y="1013599"/>
                  </a:lnTo>
                  <a:lnTo>
                    <a:pt x="333070" y="1012329"/>
                  </a:lnTo>
                  <a:lnTo>
                    <a:pt x="332625" y="1012329"/>
                  </a:lnTo>
                  <a:lnTo>
                    <a:pt x="330631" y="1013599"/>
                  </a:lnTo>
                  <a:lnTo>
                    <a:pt x="330200" y="1012329"/>
                  </a:lnTo>
                  <a:lnTo>
                    <a:pt x="330923" y="1011059"/>
                  </a:lnTo>
                  <a:lnTo>
                    <a:pt x="330327" y="1011059"/>
                  </a:lnTo>
                  <a:lnTo>
                    <a:pt x="328282" y="1012329"/>
                  </a:lnTo>
                  <a:lnTo>
                    <a:pt x="328129" y="1009789"/>
                  </a:lnTo>
                  <a:lnTo>
                    <a:pt x="328269" y="1008519"/>
                  </a:lnTo>
                  <a:lnTo>
                    <a:pt x="328383" y="1005979"/>
                  </a:lnTo>
                  <a:lnTo>
                    <a:pt x="330644" y="1005979"/>
                  </a:lnTo>
                  <a:lnTo>
                    <a:pt x="331216" y="1004709"/>
                  </a:lnTo>
                  <a:lnTo>
                    <a:pt x="330479" y="1003439"/>
                  </a:lnTo>
                  <a:lnTo>
                    <a:pt x="331317" y="1002169"/>
                  </a:lnTo>
                  <a:lnTo>
                    <a:pt x="333298" y="1002169"/>
                  </a:lnTo>
                  <a:lnTo>
                    <a:pt x="333400" y="998359"/>
                  </a:lnTo>
                  <a:lnTo>
                    <a:pt x="333413" y="997089"/>
                  </a:lnTo>
                  <a:lnTo>
                    <a:pt x="333590" y="995819"/>
                  </a:lnTo>
                  <a:lnTo>
                    <a:pt x="333654" y="992009"/>
                  </a:lnTo>
                  <a:lnTo>
                    <a:pt x="333743" y="989469"/>
                  </a:lnTo>
                  <a:lnTo>
                    <a:pt x="333794" y="988199"/>
                  </a:lnTo>
                  <a:lnTo>
                    <a:pt x="333743" y="986929"/>
                  </a:lnTo>
                  <a:lnTo>
                    <a:pt x="333883" y="985659"/>
                  </a:lnTo>
                  <a:lnTo>
                    <a:pt x="335978" y="985659"/>
                  </a:lnTo>
                  <a:lnTo>
                    <a:pt x="336664" y="984389"/>
                  </a:lnTo>
                  <a:lnTo>
                    <a:pt x="336016" y="983119"/>
                  </a:lnTo>
                  <a:lnTo>
                    <a:pt x="336778" y="981849"/>
                  </a:lnTo>
                  <a:lnTo>
                    <a:pt x="338315" y="981849"/>
                  </a:lnTo>
                  <a:lnTo>
                    <a:pt x="339191" y="980579"/>
                  </a:lnTo>
                  <a:lnTo>
                    <a:pt x="338429" y="979309"/>
                  </a:lnTo>
                  <a:lnTo>
                    <a:pt x="339229" y="978039"/>
                  </a:lnTo>
                  <a:lnTo>
                    <a:pt x="340817" y="978039"/>
                  </a:lnTo>
                  <a:lnTo>
                    <a:pt x="341223" y="976769"/>
                  </a:lnTo>
                  <a:lnTo>
                    <a:pt x="341096" y="978039"/>
                  </a:lnTo>
                  <a:lnTo>
                    <a:pt x="341134" y="979309"/>
                  </a:lnTo>
                  <a:lnTo>
                    <a:pt x="340995" y="980579"/>
                  </a:lnTo>
                  <a:lnTo>
                    <a:pt x="341058" y="981849"/>
                  </a:lnTo>
                  <a:lnTo>
                    <a:pt x="341299" y="983119"/>
                  </a:lnTo>
                  <a:lnTo>
                    <a:pt x="343115" y="980579"/>
                  </a:lnTo>
                  <a:lnTo>
                    <a:pt x="343433" y="981849"/>
                  </a:lnTo>
                  <a:lnTo>
                    <a:pt x="343509" y="967879"/>
                  </a:lnTo>
                  <a:lnTo>
                    <a:pt x="342544" y="967879"/>
                  </a:lnTo>
                  <a:lnTo>
                    <a:pt x="341757" y="969149"/>
                  </a:lnTo>
                  <a:lnTo>
                    <a:pt x="340677" y="969149"/>
                  </a:lnTo>
                  <a:lnTo>
                    <a:pt x="341223" y="971689"/>
                  </a:lnTo>
                  <a:lnTo>
                    <a:pt x="340525" y="972959"/>
                  </a:lnTo>
                  <a:lnTo>
                    <a:pt x="338988" y="972959"/>
                  </a:lnTo>
                  <a:lnTo>
                    <a:pt x="338112" y="974229"/>
                  </a:lnTo>
                  <a:lnTo>
                    <a:pt x="338874" y="975499"/>
                  </a:lnTo>
                  <a:lnTo>
                    <a:pt x="338074" y="976769"/>
                  </a:lnTo>
                  <a:lnTo>
                    <a:pt x="334111" y="976769"/>
                  </a:lnTo>
                  <a:lnTo>
                    <a:pt x="333286" y="978039"/>
                  </a:lnTo>
                  <a:lnTo>
                    <a:pt x="333844" y="980579"/>
                  </a:lnTo>
                  <a:lnTo>
                    <a:pt x="333159" y="980579"/>
                  </a:lnTo>
                  <a:lnTo>
                    <a:pt x="331724" y="981849"/>
                  </a:lnTo>
                  <a:lnTo>
                    <a:pt x="330847" y="981849"/>
                  </a:lnTo>
                  <a:lnTo>
                    <a:pt x="331635" y="979309"/>
                  </a:lnTo>
                  <a:lnTo>
                    <a:pt x="330987" y="979309"/>
                  </a:lnTo>
                  <a:lnTo>
                    <a:pt x="329336" y="980579"/>
                  </a:lnTo>
                  <a:lnTo>
                    <a:pt x="328536" y="983119"/>
                  </a:lnTo>
                  <a:lnTo>
                    <a:pt x="328841" y="983119"/>
                  </a:lnTo>
                  <a:lnTo>
                    <a:pt x="328752" y="985659"/>
                  </a:lnTo>
                  <a:lnTo>
                    <a:pt x="328625" y="986929"/>
                  </a:lnTo>
                  <a:lnTo>
                    <a:pt x="328663" y="988199"/>
                  </a:lnTo>
                  <a:lnTo>
                    <a:pt x="328282" y="990739"/>
                  </a:lnTo>
                  <a:lnTo>
                    <a:pt x="328841" y="990739"/>
                  </a:lnTo>
                  <a:lnTo>
                    <a:pt x="330631" y="989469"/>
                  </a:lnTo>
                  <a:lnTo>
                    <a:pt x="330949" y="989469"/>
                  </a:lnTo>
                  <a:lnTo>
                    <a:pt x="331000" y="990739"/>
                  </a:lnTo>
                  <a:lnTo>
                    <a:pt x="330860" y="992009"/>
                  </a:lnTo>
                  <a:lnTo>
                    <a:pt x="328663" y="993279"/>
                  </a:lnTo>
                  <a:lnTo>
                    <a:pt x="328269" y="993279"/>
                  </a:lnTo>
                  <a:lnTo>
                    <a:pt x="328587" y="995819"/>
                  </a:lnTo>
                  <a:lnTo>
                    <a:pt x="327621" y="995819"/>
                  </a:lnTo>
                  <a:lnTo>
                    <a:pt x="326821" y="997089"/>
                  </a:lnTo>
                  <a:lnTo>
                    <a:pt x="325602" y="997089"/>
                  </a:lnTo>
                  <a:lnTo>
                    <a:pt x="326390" y="994549"/>
                  </a:lnTo>
                  <a:lnTo>
                    <a:pt x="324446" y="994549"/>
                  </a:lnTo>
                  <a:lnTo>
                    <a:pt x="323672" y="995819"/>
                  </a:lnTo>
                  <a:lnTo>
                    <a:pt x="323519" y="997089"/>
                  </a:lnTo>
                  <a:lnTo>
                    <a:pt x="323418" y="1002169"/>
                  </a:lnTo>
                  <a:lnTo>
                    <a:pt x="323354" y="1003439"/>
                  </a:lnTo>
                  <a:lnTo>
                    <a:pt x="320967" y="1004709"/>
                  </a:lnTo>
                  <a:lnTo>
                    <a:pt x="320535" y="1004709"/>
                  </a:lnTo>
                  <a:lnTo>
                    <a:pt x="318858" y="1005979"/>
                  </a:lnTo>
                  <a:lnTo>
                    <a:pt x="318566" y="1005979"/>
                  </a:lnTo>
                  <a:lnTo>
                    <a:pt x="318541" y="1003439"/>
                  </a:lnTo>
                  <a:lnTo>
                    <a:pt x="318668" y="1003439"/>
                  </a:lnTo>
                  <a:lnTo>
                    <a:pt x="318782" y="1000899"/>
                  </a:lnTo>
                  <a:lnTo>
                    <a:pt x="313982" y="1002169"/>
                  </a:lnTo>
                  <a:lnTo>
                    <a:pt x="313766" y="1008519"/>
                  </a:lnTo>
                  <a:lnTo>
                    <a:pt x="314223" y="1008519"/>
                  </a:lnTo>
                  <a:lnTo>
                    <a:pt x="315785" y="1005979"/>
                  </a:lnTo>
                  <a:lnTo>
                    <a:pt x="316445" y="1007249"/>
                  </a:lnTo>
                  <a:lnTo>
                    <a:pt x="315963" y="1008519"/>
                  </a:lnTo>
                  <a:lnTo>
                    <a:pt x="316052" y="1009789"/>
                  </a:lnTo>
                  <a:lnTo>
                    <a:pt x="316064" y="1011059"/>
                  </a:lnTo>
                  <a:lnTo>
                    <a:pt x="315937" y="1012329"/>
                  </a:lnTo>
                  <a:lnTo>
                    <a:pt x="315887" y="1014869"/>
                  </a:lnTo>
                  <a:lnTo>
                    <a:pt x="315417" y="1017409"/>
                  </a:lnTo>
                  <a:lnTo>
                    <a:pt x="315976" y="1017409"/>
                  </a:lnTo>
                  <a:lnTo>
                    <a:pt x="317779" y="1016139"/>
                  </a:lnTo>
                  <a:lnTo>
                    <a:pt x="318414" y="1016139"/>
                  </a:lnTo>
                  <a:lnTo>
                    <a:pt x="317690" y="1018679"/>
                  </a:lnTo>
                  <a:lnTo>
                    <a:pt x="317258" y="1018679"/>
                  </a:lnTo>
                  <a:lnTo>
                    <a:pt x="316280" y="1019949"/>
                  </a:lnTo>
                  <a:lnTo>
                    <a:pt x="315010" y="1019949"/>
                  </a:lnTo>
                  <a:lnTo>
                    <a:pt x="313677" y="1021219"/>
                  </a:lnTo>
                  <a:lnTo>
                    <a:pt x="312801" y="1021219"/>
                  </a:lnTo>
                  <a:lnTo>
                    <a:pt x="313207" y="1019949"/>
                  </a:lnTo>
                  <a:lnTo>
                    <a:pt x="313613" y="1018679"/>
                  </a:lnTo>
                  <a:lnTo>
                    <a:pt x="312978" y="1018679"/>
                  </a:lnTo>
                  <a:lnTo>
                    <a:pt x="311162" y="1019949"/>
                  </a:lnTo>
                  <a:lnTo>
                    <a:pt x="310629" y="1018679"/>
                  </a:lnTo>
                  <a:lnTo>
                    <a:pt x="311010" y="1017409"/>
                  </a:lnTo>
                  <a:lnTo>
                    <a:pt x="311010" y="1016139"/>
                  </a:lnTo>
                  <a:lnTo>
                    <a:pt x="311340" y="1014869"/>
                  </a:lnTo>
                  <a:lnTo>
                    <a:pt x="310908" y="1013599"/>
                  </a:lnTo>
                  <a:lnTo>
                    <a:pt x="309079" y="1014869"/>
                  </a:lnTo>
                  <a:lnTo>
                    <a:pt x="308724" y="1014869"/>
                  </a:lnTo>
                  <a:lnTo>
                    <a:pt x="308635" y="1019949"/>
                  </a:lnTo>
                  <a:lnTo>
                    <a:pt x="308483" y="1021219"/>
                  </a:lnTo>
                  <a:lnTo>
                    <a:pt x="306070" y="1021219"/>
                  </a:lnTo>
                  <a:lnTo>
                    <a:pt x="305320" y="1022489"/>
                  </a:lnTo>
                  <a:lnTo>
                    <a:pt x="303669" y="1022489"/>
                  </a:lnTo>
                  <a:lnTo>
                    <a:pt x="301269" y="1023759"/>
                  </a:lnTo>
                  <a:lnTo>
                    <a:pt x="300418" y="1023759"/>
                  </a:lnTo>
                  <a:lnTo>
                    <a:pt x="299618" y="1025029"/>
                  </a:lnTo>
                  <a:lnTo>
                    <a:pt x="298450" y="1025029"/>
                  </a:lnTo>
                  <a:lnTo>
                    <a:pt x="299123" y="1027569"/>
                  </a:lnTo>
                  <a:lnTo>
                    <a:pt x="298538" y="1027569"/>
                  </a:lnTo>
                  <a:lnTo>
                    <a:pt x="296405" y="1028839"/>
                  </a:lnTo>
                  <a:lnTo>
                    <a:pt x="296164" y="1030109"/>
                  </a:lnTo>
                  <a:lnTo>
                    <a:pt x="296189" y="1031379"/>
                  </a:lnTo>
                  <a:lnTo>
                    <a:pt x="296430" y="1031379"/>
                  </a:lnTo>
                  <a:lnTo>
                    <a:pt x="298284" y="1030109"/>
                  </a:lnTo>
                  <a:lnTo>
                    <a:pt x="298615" y="1030109"/>
                  </a:lnTo>
                  <a:lnTo>
                    <a:pt x="298602" y="1031379"/>
                  </a:lnTo>
                  <a:lnTo>
                    <a:pt x="298462" y="1032649"/>
                  </a:lnTo>
                  <a:lnTo>
                    <a:pt x="297700" y="1032649"/>
                  </a:lnTo>
                  <a:lnTo>
                    <a:pt x="296900" y="1033919"/>
                  </a:lnTo>
                  <a:lnTo>
                    <a:pt x="295211" y="1033919"/>
                  </a:lnTo>
                  <a:lnTo>
                    <a:pt x="294411" y="1035189"/>
                  </a:lnTo>
                  <a:lnTo>
                    <a:pt x="293293" y="1035189"/>
                  </a:lnTo>
                  <a:lnTo>
                    <a:pt x="293903" y="1037729"/>
                  </a:lnTo>
                  <a:lnTo>
                    <a:pt x="291680" y="1037729"/>
                  </a:lnTo>
                  <a:lnTo>
                    <a:pt x="290703" y="1038999"/>
                  </a:lnTo>
                  <a:lnTo>
                    <a:pt x="291325" y="1040269"/>
                  </a:lnTo>
                  <a:lnTo>
                    <a:pt x="290601" y="1041539"/>
                  </a:lnTo>
                  <a:lnTo>
                    <a:pt x="289013" y="1041539"/>
                  </a:lnTo>
                  <a:lnTo>
                    <a:pt x="288544" y="1042809"/>
                  </a:lnTo>
                  <a:lnTo>
                    <a:pt x="286981" y="1042809"/>
                  </a:lnTo>
                  <a:lnTo>
                    <a:pt x="285292" y="1044079"/>
                  </a:lnTo>
                  <a:lnTo>
                    <a:pt x="283718" y="1044079"/>
                  </a:lnTo>
                  <a:lnTo>
                    <a:pt x="283565" y="1045349"/>
                  </a:lnTo>
                  <a:lnTo>
                    <a:pt x="283591" y="1049159"/>
                  </a:lnTo>
                  <a:lnTo>
                    <a:pt x="283438" y="1050429"/>
                  </a:lnTo>
                  <a:lnTo>
                    <a:pt x="281012" y="1050429"/>
                  </a:lnTo>
                  <a:lnTo>
                    <a:pt x="280885" y="1051699"/>
                  </a:lnTo>
                  <a:lnTo>
                    <a:pt x="280835" y="1052969"/>
                  </a:lnTo>
                  <a:lnTo>
                    <a:pt x="280568" y="1059319"/>
                  </a:lnTo>
                  <a:lnTo>
                    <a:pt x="280314" y="1058049"/>
                  </a:lnTo>
                  <a:lnTo>
                    <a:pt x="278257" y="1060589"/>
                  </a:lnTo>
                  <a:lnTo>
                    <a:pt x="278155" y="1059319"/>
                  </a:lnTo>
                  <a:lnTo>
                    <a:pt x="278142" y="1058049"/>
                  </a:lnTo>
                  <a:lnTo>
                    <a:pt x="278460" y="1056779"/>
                  </a:lnTo>
                  <a:lnTo>
                    <a:pt x="278447" y="1054239"/>
                  </a:lnTo>
                  <a:lnTo>
                    <a:pt x="278257" y="1054239"/>
                  </a:lnTo>
                  <a:lnTo>
                    <a:pt x="276364" y="1055509"/>
                  </a:lnTo>
                  <a:lnTo>
                    <a:pt x="273621" y="1056779"/>
                  </a:lnTo>
                  <a:lnTo>
                    <a:pt x="273392" y="1060589"/>
                  </a:lnTo>
                  <a:lnTo>
                    <a:pt x="273367" y="1063129"/>
                  </a:lnTo>
                  <a:lnTo>
                    <a:pt x="273164" y="1064399"/>
                  </a:lnTo>
                  <a:lnTo>
                    <a:pt x="271005" y="1065669"/>
                  </a:lnTo>
                  <a:lnTo>
                    <a:pt x="270332" y="1065669"/>
                  </a:lnTo>
                  <a:lnTo>
                    <a:pt x="270941" y="1068209"/>
                  </a:lnTo>
                  <a:lnTo>
                    <a:pt x="268490" y="1068209"/>
                  </a:lnTo>
                  <a:lnTo>
                    <a:pt x="268173" y="1069428"/>
                  </a:lnTo>
                  <a:lnTo>
                    <a:pt x="267995" y="1070749"/>
                  </a:lnTo>
                  <a:lnTo>
                    <a:pt x="268058" y="1073289"/>
                  </a:lnTo>
                  <a:lnTo>
                    <a:pt x="267843" y="1074559"/>
                  </a:lnTo>
                  <a:lnTo>
                    <a:pt x="265899" y="1074559"/>
                  </a:lnTo>
                  <a:lnTo>
                    <a:pt x="265417" y="1075829"/>
                  </a:lnTo>
                  <a:lnTo>
                    <a:pt x="263842" y="1075829"/>
                  </a:lnTo>
                  <a:lnTo>
                    <a:pt x="262140" y="1077099"/>
                  </a:lnTo>
                  <a:lnTo>
                    <a:pt x="260578" y="1077099"/>
                  </a:lnTo>
                  <a:lnTo>
                    <a:pt x="260438" y="1078369"/>
                  </a:lnTo>
                  <a:lnTo>
                    <a:pt x="260400" y="1082179"/>
                  </a:lnTo>
                  <a:lnTo>
                    <a:pt x="260248" y="1083449"/>
                  </a:lnTo>
                  <a:lnTo>
                    <a:pt x="257721" y="1083449"/>
                  </a:lnTo>
                  <a:lnTo>
                    <a:pt x="258102" y="1080909"/>
                  </a:lnTo>
                  <a:lnTo>
                    <a:pt x="257136" y="1082179"/>
                  </a:lnTo>
                  <a:lnTo>
                    <a:pt x="255562" y="1082179"/>
                  </a:lnTo>
                  <a:lnTo>
                    <a:pt x="255435" y="1083449"/>
                  </a:lnTo>
                  <a:lnTo>
                    <a:pt x="255397" y="1084719"/>
                  </a:lnTo>
                  <a:lnTo>
                    <a:pt x="255054" y="1089799"/>
                  </a:lnTo>
                  <a:lnTo>
                    <a:pt x="254673" y="1089799"/>
                  </a:lnTo>
                  <a:lnTo>
                    <a:pt x="252907" y="1091069"/>
                  </a:lnTo>
                  <a:lnTo>
                    <a:pt x="252272" y="1091069"/>
                  </a:lnTo>
                  <a:lnTo>
                    <a:pt x="252691" y="1089799"/>
                  </a:lnTo>
                  <a:lnTo>
                    <a:pt x="253123" y="1088529"/>
                  </a:lnTo>
                  <a:lnTo>
                    <a:pt x="252564" y="1088529"/>
                  </a:lnTo>
                  <a:lnTo>
                    <a:pt x="250685" y="1089799"/>
                  </a:lnTo>
                  <a:lnTo>
                    <a:pt x="250190" y="1089799"/>
                  </a:lnTo>
                  <a:lnTo>
                    <a:pt x="250774" y="1087259"/>
                  </a:lnTo>
                  <a:lnTo>
                    <a:pt x="248881" y="1087259"/>
                  </a:lnTo>
                  <a:lnTo>
                    <a:pt x="248119" y="1088529"/>
                  </a:lnTo>
                  <a:lnTo>
                    <a:pt x="247726" y="1088529"/>
                  </a:lnTo>
                  <a:lnTo>
                    <a:pt x="248323" y="1089799"/>
                  </a:lnTo>
                  <a:lnTo>
                    <a:pt x="247523" y="1091069"/>
                  </a:lnTo>
                  <a:lnTo>
                    <a:pt x="246037" y="1091069"/>
                  </a:lnTo>
                  <a:lnTo>
                    <a:pt x="245529" y="1092339"/>
                  </a:lnTo>
                  <a:lnTo>
                    <a:pt x="245351" y="1094879"/>
                  </a:lnTo>
                  <a:lnTo>
                    <a:pt x="245198" y="1094879"/>
                  </a:lnTo>
                  <a:lnTo>
                    <a:pt x="245173" y="1097419"/>
                  </a:lnTo>
                  <a:lnTo>
                    <a:pt x="243522" y="1097419"/>
                  </a:lnTo>
                  <a:lnTo>
                    <a:pt x="242747" y="1098689"/>
                  </a:lnTo>
                  <a:lnTo>
                    <a:pt x="240322" y="1098689"/>
                  </a:lnTo>
                  <a:lnTo>
                    <a:pt x="240169" y="1099959"/>
                  </a:lnTo>
                  <a:lnTo>
                    <a:pt x="240118" y="1101229"/>
                  </a:lnTo>
                  <a:lnTo>
                    <a:pt x="239864" y="1106309"/>
                  </a:lnTo>
                  <a:lnTo>
                    <a:pt x="239877" y="1112659"/>
                  </a:lnTo>
                  <a:lnTo>
                    <a:pt x="239166" y="1112659"/>
                  </a:lnTo>
                  <a:lnTo>
                    <a:pt x="238163" y="1113929"/>
                  </a:lnTo>
                  <a:lnTo>
                    <a:pt x="236982" y="1113929"/>
                  </a:lnTo>
                  <a:lnTo>
                    <a:pt x="235331" y="1115199"/>
                  </a:lnTo>
                  <a:lnTo>
                    <a:pt x="234708" y="1113929"/>
                  </a:lnTo>
                  <a:lnTo>
                    <a:pt x="235483" y="1112659"/>
                  </a:lnTo>
                  <a:lnTo>
                    <a:pt x="234899" y="1111389"/>
                  </a:lnTo>
                  <a:lnTo>
                    <a:pt x="235762" y="1108849"/>
                  </a:lnTo>
                  <a:lnTo>
                    <a:pt x="234530" y="1108849"/>
                  </a:lnTo>
                  <a:lnTo>
                    <a:pt x="233718" y="1110119"/>
                  </a:lnTo>
                  <a:lnTo>
                    <a:pt x="232676" y="1110119"/>
                  </a:lnTo>
                  <a:lnTo>
                    <a:pt x="233006" y="1112659"/>
                  </a:lnTo>
                  <a:lnTo>
                    <a:pt x="232448" y="1112659"/>
                  </a:lnTo>
                  <a:lnTo>
                    <a:pt x="230555" y="1113929"/>
                  </a:lnTo>
                  <a:lnTo>
                    <a:pt x="230339" y="1113929"/>
                  </a:lnTo>
                  <a:lnTo>
                    <a:pt x="230162" y="1115199"/>
                  </a:lnTo>
                  <a:lnTo>
                    <a:pt x="230136" y="1117739"/>
                  </a:lnTo>
                  <a:lnTo>
                    <a:pt x="229971" y="1119009"/>
                  </a:lnTo>
                  <a:lnTo>
                    <a:pt x="227838" y="1119009"/>
                  </a:lnTo>
                  <a:lnTo>
                    <a:pt x="227114" y="1120279"/>
                  </a:lnTo>
                  <a:lnTo>
                    <a:pt x="227774" y="1121549"/>
                  </a:lnTo>
                  <a:lnTo>
                    <a:pt x="227063" y="1122819"/>
                  </a:lnTo>
                  <a:lnTo>
                    <a:pt x="225285" y="1122819"/>
                  </a:lnTo>
                  <a:lnTo>
                    <a:pt x="224497" y="1124089"/>
                  </a:lnTo>
                  <a:lnTo>
                    <a:pt x="225094" y="1125359"/>
                  </a:lnTo>
                  <a:lnTo>
                    <a:pt x="224472" y="1126629"/>
                  </a:lnTo>
                  <a:lnTo>
                    <a:pt x="222681" y="1126629"/>
                  </a:lnTo>
                  <a:lnTo>
                    <a:pt x="222313" y="1127899"/>
                  </a:lnTo>
                  <a:lnTo>
                    <a:pt x="222148" y="1127899"/>
                  </a:lnTo>
                  <a:lnTo>
                    <a:pt x="222097" y="1131709"/>
                  </a:lnTo>
                  <a:lnTo>
                    <a:pt x="221932" y="1132979"/>
                  </a:lnTo>
                  <a:lnTo>
                    <a:pt x="220357" y="1132979"/>
                  </a:lnTo>
                  <a:lnTo>
                    <a:pt x="219494" y="1134249"/>
                  </a:lnTo>
                  <a:lnTo>
                    <a:pt x="217068" y="1134249"/>
                  </a:lnTo>
                  <a:lnTo>
                    <a:pt x="216890" y="1135519"/>
                  </a:lnTo>
                  <a:lnTo>
                    <a:pt x="216789" y="1139329"/>
                  </a:lnTo>
                  <a:lnTo>
                    <a:pt x="216179" y="1148219"/>
                  </a:lnTo>
                  <a:lnTo>
                    <a:pt x="215442" y="1148219"/>
                  </a:lnTo>
                  <a:lnTo>
                    <a:pt x="214477" y="1149489"/>
                  </a:lnTo>
                  <a:lnTo>
                    <a:pt x="213753" y="1149489"/>
                  </a:lnTo>
                  <a:lnTo>
                    <a:pt x="213829" y="1146949"/>
                  </a:lnTo>
                  <a:lnTo>
                    <a:pt x="214083" y="1145679"/>
                  </a:lnTo>
                  <a:lnTo>
                    <a:pt x="214134" y="1144409"/>
                  </a:lnTo>
                  <a:lnTo>
                    <a:pt x="213893" y="1143139"/>
                  </a:lnTo>
                  <a:lnTo>
                    <a:pt x="212001" y="1144409"/>
                  </a:lnTo>
                  <a:lnTo>
                    <a:pt x="211670" y="1144409"/>
                  </a:lnTo>
                  <a:lnTo>
                    <a:pt x="210820" y="1145679"/>
                  </a:lnTo>
                  <a:lnTo>
                    <a:pt x="209245" y="1145679"/>
                  </a:lnTo>
                  <a:lnTo>
                    <a:pt x="209130" y="1146949"/>
                  </a:lnTo>
                  <a:lnTo>
                    <a:pt x="209067" y="1150759"/>
                  </a:lnTo>
                  <a:lnTo>
                    <a:pt x="208902" y="1150759"/>
                  </a:lnTo>
                  <a:lnTo>
                    <a:pt x="208762" y="1152029"/>
                  </a:lnTo>
                  <a:lnTo>
                    <a:pt x="206768" y="1152029"/>
                  </a:lnTo>
                  <a:lnTo>
                    <a:pt x="206070" y="1153299"/>
                  </a:lnTo>
                  <a:lnTo>
                    <a:pt x="206667" y="1154569"/>
                  </a:lnTo>
                  <a:lnTo>
                    <a:pt x="205943" y="1155839"/>
                  </a:lnTo>
                  <a:lnTo>
                    <a:pt x="203123" y="1155839"/>
                  </a:lnTo>
                  <a:lnTo>
                    <a:pt x="202311" y="1157109"/>
                  </a:lnTo>
                  <a:lnTo>
                    <a:pt x="199796" y="1157109"/>
                  </a:lnTo>
                  <a:lnTo>
                    <a:pt x="199034" y="1158379"/>
                  </a:lnTo>
                  <a:lnTo>
                    <a:pt x="198716" y="1158379"/>
                  </a:lnTo>
                  <a:lnTo>
                    <a:pt x="199148" y="1160919"/>
                  </a:lnTo>
                  <a:lnTo>
                    <a:pt x="196888" y="1160919"/>
                  </a:lnTo>
                  <a:lnTo>
                    <a:pt x="196456" y="1162189"/>
                  </a:lnTo>
                  <a:lnTo>
                    <a:pt x="196303" y="1162189"/>
                  </a:lnTo>
                  <a:lnTo>
                    <a:pt x="196164" y="1168539"/>
                  </a:lnTo>
                  <a:lnTo>
                    <a:pt x="195999" y="1169809"/>
                  </a:lnTo>
                  <a:lnTo>
                    <a:pt x="195224" y="1169809"/>
                  </a:lnTo>
                  <a:lnTo>
                    <a:pt x="194411" y="1171079"/>
                  </a:lnTo>
                  <a:lnTo>
                    <a:pt x="191909" y="1171079"/>
                  </a:lnTo>
                  <a:lnTo>
                    <a:pt x="191147" y="1172349"/>
                  </a:lnTo>
                  <a:lnTo>
                    <a:pt x="190842" y="1172349"/>
                  </a:lnTo>
                  <a:lnTo>
                    <a:pt x="191274" y="1173619"/>
                  </a:lnTo>
                  <a:lnTo>
                    <a:pt x="190601" y="1174889"/>
                  </a:lnTo>
                  <a:lnTo>
                    <a:pt x="188950" y="1174889"/>
                  </a:lnTo>
                  <a:lnTo>
                    <a:pt x="188582" y="1176159"/>
                  </a:lnTo>
                  <a:lnTo>
                    <a:pt x="188429" y="1176159"/>
                  </a:lnTo>
                  <a:lnTo>
                    <a:pt x="188442" y="1179969"/>
                  </a:lnTo>
                  <a:lnTo>
                    <a:pt x="188302" y="1181239"/>
                  </a:lnTo>
                  <a:lnTo>
                    <a:pt x="186131" y="1181239"/>
                  </a:lnTo>
                  <a:lnTo>
                    <a:pt x="185889" y="1182509"/>
                  </a:lnTo>
                  <a:lnTo>
                    <a:pt x="185737" y="1182509"/>
                  </a:lnTo>
                  <a:lnTo>
                    <a:pt x="185762" y="1186319"/>
                  </a:lnTo>
                  <a:lnTo>
                    <a:pt x="185597" y="1187589"/>
                  </a:lnTo>
                  <a:lnTo>
                    <a:pt x="183515" y="1187589"/>
                  </a:lnTo>
                  <a:lnTo>
                    <a:pt x="182829" y="1188859"/>
                  </a:lnTo>
                  <a:lnTo>
                    <a:pt x="183400" y="1190129"/>
                  </a:lnTo>
                  <a:lnTo>
                    <a:pt x="182676" y="1191399"/>
                  </a:lnTo>
                  <a:lnTo>
                    <a:pt x="180632" y="1191399"/>
                  </a:lnTo>
                  <a:lnTo>
                    <a:pt x="180467" y="1192669"/>
                  </a:lnTo>
                  <a:lnTo>
                    <a:pt x="180352" y="1197749"/>
                  </a:lnTo>
                  <a:lnTo>
                    <a:pt x="178066" y="1197749"/>
                  </a:lnTo>
                  <a:lnTo>
                    <a:pt x="178079" y="1195209"/>
                  </a:lnTo>
                  <a:lnTo>
                    <a:pt x="177241" y="1196479"/>
                  </a:lnTo>
                  <a:lnTo>
                    <a:pt x="175666" y="1196479"/>
                  </a:lnTo>
                  <a:lnTo>
                    <a:pt x="175272" y="1197749"/>
                  </a:lnTo>
                  <a:lnTo>
                    <a:pt x="175869" y="1199019"/>
                  </a:lnTo>
                  <a:lnTo>
                    <a:pt x="175183" y="1200289"/>
                  </a:lnTo>
                  <a:lnTo>
                    <a:pt x="173482" y="1200289"/>
                  </a:lnTo>
                  <a:lnTo>
                    <a:pt x="172681" y="1201559"/>
                  </a:lnTo>
                  <a:lnTo>
                    <a:pt x="173355" y="1202829"/>
                  </a:lnTo>
                  <a:lnTo>
                    <a:pt x="172694" y="1204099"/>
                  </a:lnTo>
                  <a:lnTo>
                    <a:pt x="170916" y="1204099"/>
                  </a:lnTo>
                  <a:lnTo>
                    <a:pt x="170129" y="1205369"/>
                  </a:lnTo>
                  <a:lnTo>
                    <a:pt x="170815" y="1206639"/>
                  </a:lnTo>
                  <a:lnTo>
                    <a:pt x="170040" y="1207909"/>
                  </a:lnTo>
                  <a:lnTo>
                    <a:pt x="168021" y="1207909"/>
                  </a:lnTo>
                  <a:lnTo>
                    <a:pt x="167881" y="1209179"/>
                  </a:lnTo>
                  <a:lnTo>
                    <a:pt x="167741" y="1212989"/>
                  </a:lnTo>
                  <a:lnTo>
                    <a:pt x="167449" y="1214259"/>
                  </a:lnTo>
                  <a:lnTo>
                    <a:pt x="164922" y="1214259"/>
                  </a:lnTo>
                  <a:lnTo>
                    <a:pt x="165557" y="1216799"/>
                  </a:lnTo>
                  <a:lnTo>
                    <a:pt x="164858" y="1218069"/>
                  </a:lnTo>
                  <a:lnTo>
                    <a:pt x="162788" y="1218069"/>
                  </a:lnTo>
                  <a:lnTo>
                    <a:pt x="162890" y="1216799"/>
                  </a:lnTo>
                  <a:lnTo>
                    <a:pt x="163004" y="1215529"/>
                  </a:lnTo>
                  <a:lnTo>
                    <a:pt x="162534" y="1215529"/>
                  </a:lnTo>
                  <a:lnTo>
                    <a:pt x="160909" y="1216799"/>
                  </a:lnTo>
                  <a:lnTo>
                    <a:pt x="160121" y="1216799"/>
                  </a:lnTo>
                  <a:lnTo>
                    <a:pt x="160985" y="1214259"/>
                  </a:lnTo>
                  <a:lnTo>
                    <a:pt x="159016" y="1214259"/>
                  </a:lnTo>
                  <a:lnTo>
                    <a:pt x="158242" y="1215529"/>
                  </a:lnTo>
                  <a:lnTo>
                    <a:pt x="157810" y="1215529"/>
                  </a:lnTo>
                  <a:lnTo>
                    <a:pt x="158457" y="1216799"/>
                  </a:lnTo>
                  <a:lnTo>
                    <a:pt x="158102" y="1218069"/>
                  </a:lnTo>
                  <a:lnTo>
                    <a:pt x="155689" y="1218069"/>
                  </a:lnTo>
                  <a:lnTo>
                    <a:pt x="155549" y="1219339"/>
                  </a:lnTo>
                  <a:lnTo>
                    <a:pt x="155562" y="1221879"/>
                  </a:lnTo>
                  <a:lnTo>
                    <a:pt x="157822" y="1220609"/>
                  </a:lnTo>
                  <a:lnTo>
                    <a:pt x="158267" y="1220609"/>
                  </a:lnTo>
                  <a:lnTo>
                    <a:pt x="157721" y="1221879"/>
                  </a:lnTo>
                  <a:lnTo>
                    <a:pt x="157835" y="1223149"/>
                  </a:lnTo>
                  <a:lnTo>
                    <a:pt x="157835" y="1224419"/>
                  </a:lnTo>
                  <a:lnTo>
                    <a:pt x="157708" y="1225689"/>
                  </a:lnTo>
                  <a:lnTo>
                    <a:pt x="157429" y="1230769"/>
                  </a:lnTo>
                  <a:lnTo>
                    <a:pt x="156641" y="1230769"/>
                  </a:lnTo>
                  <a:lnTo>
                    <a:pt x="155803" y="1232039"/>
                  </a:lnTo>
                  <a:lnTo>
                    <a:pt x="153390" y="1232039"/>
                  </a:lnTo>
                  <a:lnTo>
                    <a:pt x="152615" y="1233309"/>
                  </a:lnTo>
                  <a:lnTo>
                    <a:pt x="151041" y="1233309"/>
                  </a:lnTo>
                  <a:lnTo>
                    <a:pt x="150190" y="1234579"/>
                  </a:lnTo>
                  <a:lnTo>
                    <a:pt x="149961" y="1234579"/>
                  </a:lnTo>
                  <a:lnTo>
                    <a:pt x="150520" y="1232039"/>
                  </a:lnTo>
                  <a:lnTo>
                    <a:pt x="150342" y="1230769"/>
                  </a:lnTo>
                  <a:lnTo>
                    <a:pt x="149491" y="1232039"/>
                  </a:lnTo>
                  <a:lnTo>
                    <a:pt x="147929" y="1232039"/>
                  </a:lnTo>
                  <a:lnTo>
                    <a:pt x="145516" y="1233309"/>
                  </a:lnTo>
                  <a:lnTo>
                    <a:pt x="145173" y="1239659"/>
                  </a:lnTo>
                  <a:lnTo>
                    <a:pt x="145122" y="1243469"/>
                  </a:lnTo>
                  <a:lnTo>
                    <a:pt x="144970" y="1243469"/>
                  </a:lnTo>
                  <a:lnTo>
                    <a:pt x="144195" y="1244739"/>
                  </a:lnTo>
                  <a:lnTo>
                    <a:pt x="141706" y="1244739"/>
                  </a:lnTo>
                  <a:lnTo>
                    <a:pt x="140906" y="1246009"/>
                  </a:lnTo>
                  <a:lnTo>
                    <a:pt x="139839" y="1246009"/>
                  </a:lnTo>
                  <a:lnTo>
                    <a:pt x="140271" y="1248549"/>
                  </a:lnTo>
                  <a:lnTo>
                    <a:pt x="139598" y="1249819"/>
                  </a:lnTo>
                  <a:lnTo>
                    <a:pt x="135597" y="1249819"/>
                  </a:lnTo>
                  <a:lnTo>
                    <a:pt x="134759" y="1251089"/>
                  </a:lnTo>
                  <a:lnTo>
                    <a:pt x="135458" y="1252359"/>
                  </a:lnTo>
                  <a:lnTo>
                    <a:pt x="134607" y="1253629"/>
                  </a:lnTo>
                  <a:lnTo>
                    <a:pt x="133057" y="1253629"/>
                  </a:lnTo>
                  <a:lnTo>
                    <a:pt x="132194" y="1254899"/>
                  </a:lnTo>
                  <a:lnTo>
                    <a:pt x="132791" y="1256169"/>
                  </a:lnTo>
                  <a:lnTo>
                    <a:pt x="132473" y="1257439"/>
                  </a:lnTo>
                  <a:lnTo>
                    <a:pt x="133248" y="1257439"/>
                  </a:lnTo>
                  <a:lnTo>
                    <a:pt x="134061" y="1256169"/>
                  </a:lnTo>
                  <a:lnTo>
                    <a:pt x="134886" y="1256169"/>
                  </a:lnTo>
                  <a:lnTo>
                    <a:pt x="134886" y="1257439"/>
                  </a:lnTo>
                  <a:lnTo>
                    <a:pt x="134747" y="1258709"/>
                  </a:lnTo>
                  <a:lnTo>
                    <a:pt x="134607" y="1261249"/>
                  </a:lnTo>
                  <a:lnTo>
                    <a:pt x="134137" y="1261249"/>
                  </a:lnTo>
                  <a:lnTo>
                    <a:pt x="132562" y="1262519"/>
                  </a:lnTo>
                  <a:lnTo>
                    <a:pt x="131940" y="1262519"/>
                  </a:lnTo>
                  <a:lnTo>
                    <a:pt x="132626" y="1259979"/>
                  </a:lnTo>
                  <a:lnTo>
                    <a:pt x="130683" y="1259979"/>
                  </a:lnTo>
                  <a:lnTo>
                    <a:pt x="129921" y="1261249"/>
                  </a:lnTo>
                  <a:lnTo>
                    <a:pt x="128295" y="1261249"/>
                  </a:lnTo>
                  <a:lnTo>
                    <a:pt x="127342" y="1262519"/>
                  </a:lnTo>
                  <a:lnTo>
                    <a:pt x="127508" y="1263789"/>
                  </a:lnTo>
                  <a:lnTo>
                    <a:pt x="127368" y="1265059"/>
                  </a:lnTo>
                  <a:lnTo>
                    <a:pt x="125450" y="1265059"/>
                  </a:lnTo>
                  <a:lnTo>
                    <a:pt x="124434" y="1266329"/>
                  </a:lnTo>
                  <a:lnTo>
                    <a:pt x="123113" y="1266329"/>
                  </a:lnTo>
                  <a:lnTo>
                    <a:pt x="122123" y="1267599"/>
                  </a:lnTo>
                  <a:lnTo>
                    <a:pt x="122732" y="1268869"/>
                  </a:lnTo>
                  <a:lnTo>
                    <a:pt x="122123" y="1270139"/>
                  </a:lnTo>
                  <a:lnTo>
                    <a:pt x="119964" y="1270139"/>
                  </a:lnTo>
                  <a:lnTo>
                    <a:pt x="119811" y="1271409"/>
                  </a:lnTo>
                  <a:lnTo>
                    <a:pt x="119799" y="1272679"/>
                  </a:lnTo>
                  <a:lnTo>
                    <a:pt x="119646" y="1273949"/>
                  </a:lnTo>
                  <a:lnTo>
                    <a:pt x="119659" y="1275219"/>
                  </a:lnTo>
                  <a:lnTo>
                    <a:pt x="119761" y="1276489"/>
                  </a:lnTo>
                  <a:lnTo>
                    <a:pt x="121831" y="1273949"/>
                  </a:lnTo>
                  <a:lnTo>
                    <a:pt x="122072" y="1275219"/>
                  </a:lnTo>
                  <a:lnTo>
                    <a:pt x="122047" y="1276489"/>
                  </a:lnTo>
                  <a:lnTo>
                    <a:pt x="121907" y="1277759"/>
                  </a:lnTo>
                  <a:lnTo>
                    <a:pt x="119494" y="1277759"/>
                  </a:lnTo>
                  <a:lnTo>
                    <a:pt x="114668" y="1280299"/>
                  </a:lnTo>
                  <a:lnTo>
                    <a:pt x="113817" y="1280299"/>
                  </a:lnTo>
                  <a:lnTo>
                    <a:pt x="113004" y="1281569"/>
                  </a:lnTo>
                  <a:lnTo>
                    <a:pt x="112242" y="1281569"/>
                  </a:lnTo>
                  <a:lnTo>
                    <a:pt x="112064" y="1282839"/>
                  </a:lnTo>
                  <a:lnTo>
                    <a:pt x="111912" y="1286649"/>
                  </a:lnTo>
                  <a:lnTo>
                    <a:pt x="114668" y="1285379"/>
                  </a:lnTo>
                  <a:lnTo>
                    <a:pt x="116547" y="1284109"/>
                  </a:lnTo>
                  <a:lnTo>
                    <a:pt x="116751" y="1284109"/>
                  </a:lnTo>
                  <a:lnTo>
                    <a:pt x="116738" y="1286649"/>
                  </a:lnTo>
                  <a:lnTo>
                    <a:pt x="116586" y="1286649"/>
                  </a:lnTo>
                  <a:lnTo>
                    <a:pt x="116408" y="1289189"/>
                  </a:lnTo>
                  <a:lnTo>
                    <a:pt x="115912" y="1290459"/>
                  </a:lnTo>
                  <a:lnTo>
                    <a:pt x="114427" y="1290459"/>
                  </a:lnTo>
                  <a:lnTo>
                    <a:pt x="113626" y="1291729"/>
                  </a:lnTo>
                  <a:lnTo>
                    <a:pt x="114223" y="1292999"/>
                  </a:lnTo>
                  <a:lnTo>
                    <a:pt x="113817" y="1292999"/>
                  </a:lnTo>
                  <a:lnTo>
                    <a:pt x="113055" y="1294269"/>
                  </a:lnTo>
                  <a:lnTo>
                    <a:pt x="111226" y="1294269"/>
                  </a:lnTo>
                  <a:lnTo>
                    <a:pt x="111467" y="1292999"/>
                  </a:lnTo>
                  <a:lnTo>
                    <a:pt x="111721" y="1291729"/>
                  </a:lnTo>
                  <a:lnTo>
                    <a:pt x="111188" y="1291729"/>
                  </a:lnTo>
                  <a:lnTo>
                    <a:pt x="109537" y="1292999"/>
                  </a:lnTo>
                  <a:lnTo>
                    <a:pt x="108762" y="1292999"/>
                  </a:lnTo>
                  <a:lnTo>
                    <a:pt x="109651" y="1290459"/>
                  </a:lnTo>
                  <a:lnTo>
                    <a:pt x="107670" y="1290459"/>
                  </a:lnTo>
                  <a:lnTo>
                    <a:pt x="106908" y="1291729"/>
                  </a:lnTo>
                  <a:lnTo>
                    <a:pt x="104482" y="1292999"/>
                  </a:lnTo>
                  <a:lnTo>
                    <a:pt x="104305" y="1295539"/>
                  </a:lnTo>
                  <a:lnTo>
                    <a:pt x="104152" y="1295539"/>
                  </a:lnTo>
                  <a:lnTo>
                    <a:pt x="104127" y="1298079"/>
                  </a:lnTo>
                  <a:lnTo>
                    <a:pt x="101701" y="1298079"/>
                  </a:lnTo>
                  <a:lnTo>
                    <a:pt x="101561" y="1299349"/>
                  </a:lnTo>
                  <a:lnTo>
                    <a:pt x="101549" y="1301889"/>
                  </a:lnTo>
                  <a:lnTo>
                    <a:pt x="101498" y="1303159"/>
                  </a:lnTo>
                  <a:lnTo>
                    <a:pt x="101333" y="1304429"/>
                  </a:lnTo>
                  <a:lnTo>
                    <a:pt x="98894" y="1304429"/>
                  </a:lnTo>
                  <a:lnTo>
                    <a:pt x="98145" y="1305699"/>
                  </a:lnTo>
                  <a:lnTo>
                    <a:pt x="96113" y="1305699"/>
                  </a:lnTo>
                  <a:lnTo>
                    <a:pt x="96977" y="1303159"/>
                  </a:lnTo>
                  <a:lnTo>
                    <a:pt x="96354" y="1303159"/>
                  </a:lnTo>
                  <a:lnTo>
                    <a:pt x="94703" y="1304429"/>
                  </a:lnTo>
                  <a:lnTo>
                    <a:pt x="94234" y="1304429"/>
                  </a:lnTo>
                  <a:lnTo>
                    <a:pt x="93891" y="1305699"/>
                  </a:lnTo>
                  <a:lnTo>
                    <a:pt x="94475" y="1305699"/>
                  </a:lnTo>
                  <a:lnTo>
                    <a:pt x="93764" y="1306969"/>
                  </a:lnTo>
                  <a:lnTo>
                    <a:pt x="91998" y="1306969"/>
                  </a:lnTo>
                  <a:lnTo>
                    <a:pt x="91338" y="1308239"/>
                  </a:lnTo>
                  <a:lnTo>
                    <a:pt x="91541" y="1309509"/>
                  </a:lnTo>
                  <a:lnTo>
                    <a:pt x="91427" y="1310779"/>
                  </a:lnTo>
                  <a:lnTo>
                    <a:pt x="93776" y="1309509"/>
                  </a:lnTo>
                  <a:lnTo>
                    <a:pt x="93878" y="1310779"/>
                  </a:lnTo>
                  <a:lnTo>
                    <a:pt x="93675" y="1312049"/>
                  </a:lnTo>
                  <a:lnTo>
                    <a:pt x="93497" y="1312049"/>
                  </a:lnTo>
                  <a:lnTo>
                    <a:pt x="91274" y="1313319"/>
                  </a:lnTo>
                  <a:lnTo>
                    <a:pt x="91109" y="1314589"/>
                  </a:lnTo>
                  <a:lnTo>
                    <a:pt x="90932" y="1317129"/>
                  </a:lnTo>
                  <a:lnTo>
                    <a:pt x="90627" y="1320939"/>
                  </a:lnTo>
                  <a:lnTo>
                    <a:pt x="90106" y="1322209"/>
                  </a:lnTo>
                  <a:lnTo>
                    <a:pt x="88633" y="1320939"/>
                  </a:lnTo>
                  <a:lnTo>
                    <a:pt x="87820" y="1322209"/>
                  </a:lnTo>
                  <a:lnTo>
                    <a:pt x="88392" y="1324749"/>
                  </a:lnTo>
                  <a:lnTo>
                    <a:pt x="87223" y="1324749"/>
                  </a:lnTo>
                  <a:lnTo>
                    <a:pt x="86410" y="1326019"/>
                  </a:lnTo>
                  <a:lnTo>
                    <a:pt x="82880" y="1326019"/>
                  </a:lnTo>
                  <a:lnTo>
                    <a:pt x="83629" y="1323479"/>
                  </a:lnTo>
                  <a:lnTo>
                    <a:pt x="83324" y="1323479"/>
                  </a:lnTo>
                  <a:lnTo>
                    <a:pt x="82473" y="1324749"/>
                  </a:lnTo>
                  <a:lnTo>
                    <a:pt x="80899" y="1324749"/>
                  </a:lnTo>
                  <a:lnTo>
                    <a:pt x="78447" y="1326019"/>
                  </a:lnTo>
                  <a:lnTo>
                    <a:pt x="77889" y="1332369"/>
                  </a:lnTo>
                  <a:lnTo>
                    <a:pt x="77812" y="1334909"/>
                  </a:lnTo>
                  <a:lnTo>
                    <a:pt x="77736" y="1336179"/>
                  </a:lnTo>
                  <a:lnTo>
                    <a:pt x="77546" y="1336179"/>
                  </a:lnTo>
                  <a:lnTo>
                    <a:pt x="77355" y="1337449"/>
                  </a:lnTo>
                  <a:lnTo>
                    <a:pt x="74803" y="1337449"/>
                  </a:lnTo>
                  <a:lnTo>
                    <a:pt x="75196" y="1339989"/>
                  </a:lnTo>
                  <a:lnTo>
                    <a:pt x="74117" y="1339989"/>
                  </a:lnTo>
                  <a:lnTo>
                    <a:pt x="73291" y="1341259"/>
                  </a:lnTo>
                  <a:lnTo>
                    <a:pt x="70777" y="1341259"/>
                  </a:lnTo>
                  <a:lnTo>
                    <a:pt x="69989" y="1342529"/>
                  </a:lnTo>
                  <a:lnTo>
                    <a:pt x="69786" y="1342529"/>
                  </a:lnTo>
                  <a:lnTo>
                    <a:pt x="69735" y="1345069"/>
                  </a:lnTo>
                  <a:lnTo>
                    <a:pt x="69608" y="1346339"/>
                  </a:lnTo>
                  <a:lnTo>
                    <a:pt x="69430" y="1348879"/>
                  </a:lnTo>
                  <a:lnTo>
                    <a:pt x="69227" y="1350149"/>
                  </a:lnTo>
                  <a:lnTo>
                    <a:pt x="66789" y="1350149"/>
                  </a:lnTo>
                  <a:lnTo>
                    <a:pt x="65925" y="1351419"/>
                  </a:lnTo>
                  <a:lnTo>
                    <a:pt x="64338" y="1351419"/>
                  </a:lnTo>
                  <a:lnTo>
                    <a:pt x="64173" y="1352689"/>
                  </a:lnTo>
                  <a:lnTo>
                    <a:pt x="64096" y="1355229"/>
                  </a:lnTo>
                  <a:lnTo>
                    <a:pt x="64008" y="1356499"/>
                  </a:lnTo>
                  <a:lnTo>
                    <a:pt x="63830" y="1356499"/>
                  </a:lnTo>
                  <a:lnTo>
                    <a:pt x="63398" y="1357769"/>
                  </a:lnTo>
                  <a:lnTo>
                    <a:pt x="59512" y="1357769"/>
                  </a:lnTo>
                  <a:lnTo>
                    <a:pt x="58470" y="1359039"/>
                  </a:lnTo>
                  <a:lnTo>
                    <a:pt x="59004" y="1360309"/>
                  </a:lnTo>
                  <a:lnTo>
                    <a:pt x="58331" y="1361579"/>
                  </a:lnTo>
                  <a:lnTo>
                    <a:pt x="56553" y="1361579"/>
                  </a:lnTo>
                  <a:lnTo>
                    <a:pt x="56159" y="1362849"/>
                  </a:lnTo>
                  <a:lnTo>
                    <a:pt x="56426" y="1362849"/>
                  </a:lnTo>
                  <a:lnTo>
                    <a:pt x="55829" y="1364119"/>
                  </a:lnTo>
                  <a:lnTo>
                    <a:pt x="65278" y="1390789"/>
                  </a:lnTo>
                  <a:lnTo>
                    <a:pt x="67157" y="1390789"/>
                  </a:lnTo>
                  <a:lnTo>
                    <a:pt x="67373" y="1389519"/>
                  </a:lnTo>
                  <a:lnTo>
                    <a:pt x="67462" y="1388249"/>
                  </a:lnTo>
                  <a:lnTo>
                    <a:pt x="67767" y="1385709"/>
                  </a:lnTo>
                  <a:lnTo>
                    <a:pt x="68249" y="1385709"/>
                  </a:lnTo>
                  <a:lnTo>
                    <a:pt x="69850" y="1384439"/>
                  </a:lnTo>
                  <a:lnTo>
                    <a:pt x="70650" y="1384439"/>
                  </a:lnTo>
                  <a:lnTo>
                    <a:pt x="69583" y="1386979"/>
                  </a:lnTo>
                  <a:lnTo>
                    <a:pt x="70281" y="1386979"/>
                  </a:lnTo>
                  <a:lnTo>
                    <a:pt x="72263" y="1385709"/>
                  </a:lnTo>
                  <a:lnTo>
                    <a:pt x="72618" y="1386979"/>
                  </a:lnTo>
                  <a:lnTo>
                    <a:pt x="72148" y="1388249"/>
                  </a:lnTo>
                  <a:lnTo>
                    <a:pt x="72097" y="1389519"/>
                  </a:lnTo>
                  <a:lnTo>
                    <a:pt x="71589" y="1390789"/>
                  </a:lnTo>
                  <a:lnTo>
                    <a:pt x="74269" y="1390789"/>
                  </a:lnTo>
                  <a:lnTo>
                    <a:pt x="74422" y="1389519"/>
                  </a:lnTo>
                  <a:lnTo>
                    <a:pt x="74536" y="1388249"/>
                  </a:lnTo>
                  <a:lnTo>
                    <a:pt x="74904" y="1385709"/>
                  </a:lnTo>
                  <a:lnTo>
                    <a:pt x="74955" y="1384439"/>
                  </a:lnTo>
                  <a:lnTo>
                    <a:pt x="75057" y="1383169"/>
                  </a:lnTo>
                  <a:lnTo>
                    <a:pt x="75209" y="1383169"/>
                  </a:lnTo>
                  <a:lnTo>
                    <a:pt x="75399" y="1381899"/>
                  </a:lnTo>
                  <a:lnTo>
                    <a:pt x="75514" y="1379359"/>
                  </a:lnTo>
                  <a:lnTo>
                    <a:pt x="75615" y="1378089"/>
                  </a:lnTo>
                  <a:lnTo>
                    <a:pt x="75819" y="1376819"/>
                  </a:lnTo>
                  <a:lnTo>
                    <a:pt x="78295" y="1376819"/>
                  </a:lnTo>
                  <a:lnTo>
                    <a:pt x="79095" y="1375549"/>
                  </a:lnTo>
                  <a:lnTo>
                    <a:pt x="81572" y="1375549"/>
                  </a:lnTo>
                  <a:lnTo>
                    <a:pt x="82410" y="1374279"/>
                  </a:lnTo>
                  <a:lnTo>
                    <a:pt x="83566" y="1374279"/>
                  </a:lnTo>
                  <a:lnTo>
                    <a:pt x="82715" y="1376819"/>
                  </a:lnTo>
                  <a:lnTo>
                    <a:pt x="84658" y="1376819"/>
                  </a:lnTo>
                  <a:lnTo>
                    <a:pt x="85458" y="1375549"/>
                  </a:lnTo>
                  <a:lnTo>
                    <a:pt x="85674" y="1375549"/>
                  </a:lnTo>
                  <a:lnTo>
                    <a:pt x="85775" y="1374279"/>
                  </a:lnTo>
                  <a:lnTo>
                    <a:pt x="85750" y="1373009"/>
                  </a:lnTo>
                  <a:lnTo>
                    <a:pt x="86588" y="1365389"/>
                  </a:lnTo>
                  <a:lnTo>
                    <a:pt x="86563" y="1364119"/>
                  </a:lnTo>
                  <a:lnTo>
                    <a:pt x="86855" y="1362849"/>
                  </a:lnTo>
                  <a:lnTo>
                    <a:pt x="89065" y="1361579"/>
                  </a:lnTo>
                  <a:lnTo>
                    <a:pt x="89750" y="1361579"/>
                  </a:lnTo>
                  <a:lnTo>
                    <a:pt x="89217" y="1360309"/>
                  </a:lnTo>
                  <a:lnTo>
                    <a:pt x="90055" y="1359039"/>
                  </a:lnTo>
                  <a:lnTo>
                    <a:pt x="91579" y="1359039"/>
                  </a:lnTo>
                  <a:lnTo>
                    <a:pt x="92557" y="1357769"/>
                  </a:lnTo>
                  <a:lnTo>
                    <a:pt x="91897" y="1356499"/>
                  </a:lnTo>
                  <a:lnTo>
                    <a:pt x="92760" y="1355229"/>
                  </a:lnTo>
                  <a:lnTo>
                    <a:pt x="94335" y="1355229"/>
                  </a:lnTo>
                  <a:lnTo>
                    <a:pt x="95237" y="1353959"/>
                  </a:lnTo>
                  <a:lnTo>
                    <a:pt x="94589" y="1352689"/>
                  </a:lnTo>
                  <a:lnTo>
                    <a:pt x="95034" y="1352689"/>
                  </a:lnTo>
                  <a:lnTo>
                    <a:pt x="95808" y="1351419"/>
                  </a:lnTo>
                  <a:lnTo>
                    <a:pt x="97599" y="1351419"/>
                  </a:lnTo>
                  <a:lnTo>
                    <a:pt x="97129" y="1353959"/>
                  </a:lnTo>
                  <a:lnTo>
                    <a:pt x="98082" y="1353959"/>
                  </a:lnTo>
                  <a:lnTo>
                    <a:pt x="98907" y="1352689"/>
                  </a:lnTo>
                  <a:lnTo>
                    <a:pt x="99707" y="1352689"/>
                  </a:lnTo>
                  <a:lnTo>
                    <a:pt x="99898" y="1351419"/>
                  </a:lnTo>
                  <a:lnTo>
                    <a:pt x="100076" y="1348879"/>
                  </a:lnTo>
                  <a:lnTo>
                    <a:pt x="100190" y="1347609"/>
                  </a:lnTo>
                  <a:lnTo>
                    <a:pt x="100368" y="1346339"/>
                  </a:lnTo>
                  <a:lnTo>
                    <a:pt x="100444" y="1345069"/>
                  </a:lnTo>
                  <a:lnTo>
                    <a:pt x="98171" y="1346339"/>
                  </a:lnTo>
                  <a:lnTo>
                    <a:pt x="97967" y="1346339"/>
                  </a:lnTo>
                  <a:lnTo>
                    <a:pt x="98044" y="1343799"/>
                  </a:lnTo>
                  <a:lnTo>
                    <a:pt x="98221" y="1343799"/>
                  </a:lnTo>
                  <a:lnTo>
                    <a:pt x="98450" y="1339989"/>
                  </a:lnTo>
                  <a:lnTo>
                    <a:pt x="98691" y="1341259"/>
                  </a:lnTo>
                  <a:lnTo>
                    <a:pt x="100812" y="1338719"/>
                  </a:lnTo>
                  <a:lnTo>
                    <a:pt x="101117" y="1339989"/>
                  </a:lnTo>
                  <a:lnTo>
                    <a:pt x="100355" y="1341259"/>
                  </a:lnTo>
                  <a:lnTo>
                    <a:pt x="100901" y="1342529"/>
                  </a:lnTo>
                  <a:lnTo>
                    <a:pt x="102831" y="1341259"/>
                  </a:lnTo>
                  <a:lnTo>
                    <a:pt x="103441" y="1341259"/>
                  </a:lnTo>
                  <a:lnTo>
                    <a:pt x="102755" y="1343799"/>
                  </a:lnTo>
                  <a:lnTo>
                    <a:pt x="102908" y="1343799"/>
                  </a:lnTo>
                  <a:lnTo>
                    <a:pt x="102920" y="1345069"/>
                  </a:lnTo>
                  <a:lnTo>
                    <a:pt x="102666" y="1346327"/>
                  </a:lnTo>
                  <a:lnTo>
                    <a:pt x="102209" y="1348879"/>
                  </a:lnTo>
                  <a:lnTo>
                    <a:pt x="102628" y="1348879"/>
                  </a:lnTo>
                  <a:lnTo>
                    <a:pt x="104495" y="1347609"/>
                  </a:lnTo>
                  <a:lnTo>
                    <a:pt x="104927" y="1347609"/>
                  </a:lnTo>
                  <a:lnTo>
                    <a:pt x="105003" y="1345069"/>
                  </a:lnTo>
                  <a:lnTo>
                    <a:pt x="107061" y="1345069"/>
                  </a:lnTo>
                  <a:lnTo>
                    <a:pt x="108115" y="1343799"/>
                  </a:lnTo>
                  <a:lnTo>
                    <a:pt x="110045" y="1343799"/>
                  </a:lnTo>
                  <a:lnTo>
                    <a:pt x="110223" y="1342529"/>
                  </a:lnTo>
                  <a:lnTo>
                    <a:pt x="110299" y="1341259"/>
                  </a:lnTo>
                  <a:lnTo>
                    <a:pt x="110261" y="1339989"/>
                  </a:lnTo>
                  <a:lnTo>
                    <a:pt x="108000" y="1341259"/>
                  </a:lnTo>
                  <a:lnTo>
                    <a:pt x="107797" y="1341259"/>
                  </a:lnTo>
                  <a:lnTo>
                    <a:pt x="107873" y="1339989"/>
                  </a:lnTo>
                  <a:lnTo>
                    <a:pt x="108038" y="1338719"/>
                  </a:lnTo>
                  <a:lnTo>
                    <a:pt x="108229" y="1338719"/>
                  </a:lnTo>
                  <a:lnTo>
                    <a:pt x="108267" y="1336179"/>
                  </a:lnTo>
                  <a:lnTo>
                    <a:pt x="109931" y="1336179"/>
                  </a:lnTo>
                  <a:lnTo>
                    <a:pt x="110705" y="1334909"/>
                  </a:lnTo>
                  <a:lnTo>
                    <a:pt x="111150" y="1334909"/>
                  </a:lnTo>
                  <a:lnTo>
                    <a:pt x="110566" y="1333639"/>
                  </a:lnTo>
                  <a:lnTo>
                    <a:pt x="110934" y="1332369"/>
                  </a:lnTo>
                  <a:lnTo>
                    <a:pt x="112941" y="1332369"/>
                  </a:lnTo>
                  <a:lnTo>
                    <a:pt x="113804" y="1331099"/>
                  </a:lnTo>
                  <a:lnTo>
                    <a:pt x="113220" y="1329829"/>
                  </a:lnTo>
                  <a:lnTo>
                    <a:pt x="113969" y="1328559"/>
                  </a:lnTo>
                  <a:lnTo>
                    <a:pt x="113372" y="1327289"/>
                  </a:lnTo>
                  <a:lnTo>
                    <a:pt x="114261" y="1326019"/>
                  </a:lnTo>
                  <a:lnTo>
                    <a:pt x="115912" y="1326019"/>
                  </a:lnTo>
                  <a:lnTo>
                    <a:pt x="116611" y="1324749"/>
                  </a:lnTo>
                  <a:lnTo>
                    <a:pt x="118694" y="1324749"/>
                  </a:lnTo>
                  <a:lnTo>
                    <a:pt x="118859" y="1323479"/>
                  </a:lnTo>
                  <a:lnTo>
                    <a:pt x="118922" y="1322209"/>
                  </a:lnTo>
                  <a:lnTo>
                    <a:pt x="118922" y="1319669"/>
                  </a:lnTo>
                  <a:lnTo>
                    <a:pt x="119100" y="1319669"/>
                  </a:lnTo>
                  <a:lnTo>
                    <a:pt x="119862" y="1318399"/>
                  </a:lnTo>
                  <a:lnTo>
                    <a:pt x="122402" y="1318399"/>
                  </a:lnTo>
                  <a:lnTo>
                    <a:pt x="123215" y="1317129"/>
                  </a:lnTo>
                  <a:lnTo>
                    <a:pt x="123977" y="1317129"/>
                  </a:lnTo>
                  <a:lnTo>
                    <a:pt x="124129" y="1315859"/>
                  </a:lnTo>
                  <a:lnTo>
                    <a:pt x="124142" y="1313319"/>
                  </a:lnTo>
                  <a:lnTo>
                    <a:pt x="124371" y="1312049"/>
                  </a:lnTo>
                  <a:lnTo>
                    <a:pt x="125145" y="1310779"/>
                  </a:lnTo>
                  <a:lnTo>
                    <a:pt x="128460" y="1310779"/>
                  </a:lnTo>
                  <a:lnTo>
                    <a:pt x="129247" y="1309509"/>
                  </a:lnTo>
                  <a:lnTo>
                    <a:pt x="129425" y="1309509"/>
                  </a:lnTo>
                  <a:lnTo>
                    <a:pt x="129514" y="1305699"/>
                  </a:lnTo>
                  <a:lnTo>
                    <a:pt x="129959" y="1299349"/>
                  </a:lnTo>
                  <a:lnTo>
                    <a:pt x="130746" y="1299349"/>
                  </a:lnTo>
                  <a:lnTo>
                    <a:pt x="131597" y="1298079"/>
                  </a:lnTo>
                  <a:lnTo>
                    <a:pt x="132778" y="1298079"/>
                  </a:lnTo>
                  <a:lnTo>
                    <a:pt x="134569" y="1296809"/>
                  </a:lnTo>
                  <a:lnTo>
                    <a:pt x="135191" y="1296809"/>
                  </a:lnTo>
                  <a:lnTo>
                    <a:pt x="134251" y="1299349"/>
                  </a:lnTo>
                  <a:lnTo>
                    <a:pt x="135039" y="1300619"/>
                  </a:lnTo>
                  <a:lnTo>
                    <a:pt x="136702" y="1298079"/>
                  </a:lnTo>
                  <a:lnTo>
                    <a:pt x="137464" y="1299349"/>
                  </a:lnTo>
                  <a:lnTo>
                    <a:pt x="136613" y="1300619"/>
                  </a:lnTo>
                  <a:lnTo>
                    <a:pt x="136906" y="1301889"/>
                  </a:lnTo>
                  <a:lnTo>
                    <a:pt x="141770" y="1299349"/>
                  </a:lnTo>
                  <a:lnTo>
                    <a:pt x="141859" y="1298079"/>
                  </a:lnTo>
                  <a:lnTo>
                    <a:pt x="141947" y="1296809"/>
                  </a:lnTo>
                  <a:lnTo>
                    <a:pt x="141947" y="1294269"/>
                  </a:lnTo>
                  <a:lnTo>
                    <a:pt x="142113" y="1294269"/>
                  </a:lnTo>
                  <a:lnTo>
                    <a:pt x="142468" y="1292999"/>
                  </a:lnTo>
                  <a:lnTo>
                    <a:pt x="144259" y="1292999"/>
                  </a:lnTo>
                  <a:lnTo>
                    <a:pt x="144932" y="1291729"/>
                  </a:lnTo>
                  <a:lnTo>
                    <a:pt x="144284" y="1290459"/>
                  </a:lnTo>
                  <a:lnTo>
                    <a:pt x="144983" y="1289189"/>
                  </a:lnTo>
                  <a:lnTo>
                    <a:pt x="147129" y="1289189"/>
                  </a:lnTo>
                  <a:lnTo>
                    <a:pt x="147281" y="1287919"/>
                  </a:lnTo>
                  <a:lnTo>
                    <a:pt x="147294" y="1286649"/>
                  </a:lnTo>
                  <a:lnTo>
                    <a:pt x="144957" y="1287919"/>
                  </a:lnTo>
                  <a:lnTo>
                    <a:pt x="144564" y="1287919"/>
                  </a:lnTo>
                  <a:lnTo>
                    <a:pt x="145135" y="1285379"/>
                  </a:lnTo>
                  <a:lnTo>
                    <a:pt x="144983" y="1284109"/>
                  </a:lnTo>
                  <a:lnTo>
                    <a:pt x="145034" y="1282839"/>
                  </a:lnTo>
                  <a:lnTo>
                    <a:pt x="145186" y="1282839"/>
                  </a:lnTo>
                  <a:lnTo>
                    <a:pt x="145516" y="1276489"/>
                  </a:lnTo>
                  <a:lnTo>
                    <a:pt x="146011" y="1277759"/>
                  </a:lnTo>
                  <a:lnTo>
                    <a:pt x="146761" y="1276489"/>
                  </a:lnTo>
                  <a:lnTo>
                    <a:pt x="147510" y="1275219"/>
                  </a:lnTo>
                  <a:lnTo>
                    <a:pt x="148348" y="1276489"/>
                  </a:lnTo>
                  <a:lnTo>
                    <a:pt x="147408" y="1277759"/>
                  </a:lnTo>
                  <a:lnTo>
                    <a:pt x="150050" y="1277759"/>
                  </a:lnTo>
                  <a:lnTo>
                    <a:pt x="150418" y="1277759"/>
                  </a:lnTo>
                  <a:lnTo>
                    <a:pt x="155206" y="1277759"/>
                  </a:lnTo>
                  <a:lnTo>
                    <a:pt x="154876" y="1276489"/>
                  </a:lnTo>
                  <a:lnTo>
                    <a:pt x="155181" y="1273949"/>
                  </a:lnTo>
                  <a:lnTo>
                    <a:pt x="155270" y="1268869"/>
                  </a:lnTo>
                  <a:lnTo>
                    <a:pt x="155486" y="1267599"/>
                  </a:lnTo>
                  <a:lnTo>
                    <a:pt x="157657" y="1266329"/>
                  </a:lnTo>
                  <a:lnTo>
                    <a:pt x="158305" y="1266329"/>
                  </a:lnTo>
                  <a:lnTo>
                    <a:pt x="157695" y="1263789"/>
                  </a:lnTo>
                  <a:lnTo>
                    <a:pt x="158356" y="1263789"/>
                  </a:lnTo>
                  <a:lnTo>
                    <a:pt x="160324" y="1262519"/>
                  </a:lnTo>
                  <a:lnTo>
                    <a:pt x="160477" y="1262519"/>
                  </a:lnTo>
                  <a:lnTo>
                    <a:pt x="160629" y="1261249"/>
                  </a:lnTo>
                  <a:lnTo>
                    <a:pt x="160680" y="1258709"/>
                  </a:lnTo>
                  <a:lnTo>
                    <a:pt x="160832" y="1256169"/>
                  </a:lnTo>
                  <a:lnTo>
                    <a:pt x="160896" y="1254899"/>
                  </a:lnTo>
                  <a:lnTo>
                    <a:pt x="163664" y="1253629"/>
                  </a:lnTo>
                  <a:lnTo>
                    <a:pt x="165506" y="1252359"/>
                  </a:lnTo>
                  <a:lnTo>
                    <a:pt x="165722" y="1252359"/>
                  </a:lnTo>
                  <a:lnTo>
                    <a:pt x="165709" y="1254899"/>
                  </a:lnTo>
                  <a:lnTo>
                    <a:pt x="167157" y="1254899"/>
                  </a:lnTo>
                  <a:lnTo>
                    <a:pt x="168008" y="1253629"/>
                  </a:lnTo>
                  <a:lnTo>
                    <a:pt x="170421" y="1253629"/>
                  </a:lnTo>
                  <a:lnTo>
                    <a:pt x="170459" y="1252359"/>
                  </a:lnTo>
                  <a:lnTo>
                    <a:pt x="170561" y="1249819"/>
                  </a:lnTo>
                  <a:lnTo>
                    <a:pt x="170548" y="1248549"/>
                  </a:lnTo>
                  <a:lnTo>
                    <a:pt x="170700" y="1247279"/>
                  </a:lnTo>
                  <a:lnTo>
                    <a:pt x="173113" y="1247279"/>
                  </a:lnTo>
                  <a:lnTo>
                    <a:pt x="173939" y="1246009"/>
                  </a:lnTo>
                  <a:lnTo>
                    <a:pt x="175526" y="1246009"/>
                  </a:lnTo>
                  <a:lnTo>
                    <a:pt x="175679" y="1244739"/>
                  </a:lnTo>
                  <a:lnTo>
                    <a:pt x="175717" y="1243469"/>
                  </a:lnTo>
                  <a:lnTo>
                    <a:pt x="175806" y="1242199"/>
                  </a:lnTo>
                  <a:lnTo>
                    <a:pt x="175856" y="1240929"/>
                  </a:lnTo>
                  <a:lnTo>
                    <a:pt x="175729" y="1239659"/>
                  </a:lnTo>
                  <a:lnTo>
                    <a:pt x="173609" y="1242199"/>
                  </a:lnTo>
                  <a:lnTo>
                    <a:pt x="173380" y="1240929"/>
                  </a:lnTo>
                  <a:lnTo>
                    <a:pt x="173380" y="1239659"/>
                  </a:lnTo>
                  <a:lnTo>
                    <a:pt x="173520" y="1238389"/>
                  </a:lnTo>
                  <a:lnTo>
                    <a:pt x="173659" y="1235849"/>
                  </a:lnTo>
                  <a:lnTo>
                    <a:pt x="174231" y="1235849"/>
                  </a:lnTo>
                  <a:lnTo>
                    <a:pt x="175526" y="1234579"/>
                  </a:lnTo>
                  <a:lnTo>
                    <a:pt x="176441" y="1235849"/>
                  </a:lnTo>
                  <a:lnTo>
                    <a:pt x="175615" y="1237119"/>
                  </a:lnTo>
                  <a:lnTo>
                    <a:pt x="176263" y="1238389"/>
                  </a:lnTo>
                  <a:lnTo>
                    <a:pt x="178066" y="1235849"/>
                  </a:lnTo>
                  <a:lnTo>
                    <a:pt x="178625" y="1237119"/>
                  </a:lnTo>
                  <a:lnTo>
                    <a:pt x="178206" y="1238389"/>
                  </a:lnTo>
                  <a:lnTo>
                    <a:pt x="178206" y="1239659"/>
                  </a:lnTo>
                  <a:lnTo>
                    <a:pt x="177850" y="1242199"/>
                  </a:lnTo>
                  <a:lnTo>
                    <a:pt x="178447" y="1242199"/>
                  </a:lnTo>
                  <a:lnTo>
                    <a:pt x="180022" y="1240929"/>
                  </a:lnTo>
                  <a:lnTo>
                    <a:pt x="180479" y="1240929"/>
                  </a:lnTo>
                  <a:lnTo>
                    <a:pt x="180759" y="1235849"/>
                  </a:lnTo>
                  <a:lnTo>
                    <a:pt x="180962" y="1232039"/>
                  </a:lnTo>
                  <a:lnTo>
                    <a:pt x="181063" y="1228229"/>
                  </a:lnTo>
                  <a:lnTo>
                    <a:pt x="181165" y="1226959"/>
                  </a:lnTo>
                  <a:lnTo>
                    <a:pt x="183578" y="1226959"/>
                  </a:lnTo>
                  <a:lnTo>
                    <a:pt x="183680" y="1225689"/>
                  </a:lnTo>
                  <a:lnTo>
                    <a:pt x="183730" y="1224419"/>
                  </a:lnTo>
                  <a:lnTo>
                    <a:pt x="181305" y="1225689"/>
                  </a:lnTo>
                  <a:lnTo>
                    <a:pt x="181394" y="1224419"/>
                  </a:lnTo>
                  <a:lnTo>
                    <a:pt x="181114" y="1223149"/>
                  </a:lnTo>
                  <a:lnTo>
                    <a:pt x="181737" y="1221879"/>
                  </a:lnTo>
                  <a:lnTo>
                    <a:pt x="183476" y="1221879"/>
                  </a:lnTo>
                  <a:lnTo>
                    <a:pt x="184213" y="1220609"/>
                  </a:lnTo>
                  <a:lnTo>
                    <a:pt x="183629" y="1219339"/>
                  </a:lnTo>
                  <a:lnTo>
                    <a:pt x="183984" y="1219339"/>
                  </a:lnTo>
                  <a:lnTo>
                    <a:pt x="184708" y="1218069"/>
                  </a:lnTo>
                  <a:lnTo>
                    <a:pt x="186829" y="1218069"/>
                  </a:lnTo>
                  <a:lnTo>
                    <a:pt x="188493" y="1216799"/>
                  </a:lnTo>
                  <a:lnTo>
                    <a:pt x="189103" y="1216799"/>
                  </a:lnTo>
                  <a:lnTo>
                    <a:pt x="188277" y="1219339"/>
                  </a:lnTo>
                  <a:lnTo>
                    <a:pt x="189052" y="1219339"/>
                  </a:lnTo>
                  <a:lnTo>
                    <a:pt x="190576" y="1218069"/>
                  </a:lnTo>
                  <a:lnTo>
                    <a:pt x="191452" y="1218069"/>
                  </a:lnTo>
                  <a:lnTo>
                    <a:pt x="190614" y="1220609"/>
                  </a:lnTo>
                  <a:lnTo>
                    <a:pt x="192582" y="1220609"/>
                  </a:lnTo>
                  <a:lnTo>
                    <a:pt x="193344" y="1219339"/>
                  </a:lnTo>
                  <a:lnTo>
                    <a:pt x="193509" y="1219339"/>
                  </a:lnTo>
                  <a:lnTo>
                    <a:pt x="193548" y="1218069"/>
                  </a:lnTo>
                  <a:lnTo>
                    <a:pt x="193484" y="1216799"/>
                  </a:lnTo>
                  <a:lnTo>
                    <a:pt x="193890" y="1209179"/>
                  </a:lnTo>
                  <a:lnTo>
                    <a:pt x="201129" y="1205369"/>
                  </a:lnTo>
                  <a:lnTo>
                    <a:pt x="200748" y="1205369"/>
                  </a:lnTo>
                  <a:lnTo>
                    <a:pt x="201637" y="1204099"/>
                  </a:lnTo>
                  <a:lnTo>
                    <a:pt x="200875" y="1202829"/>
                  </a:lnTo>
                  <a:lnTo>
                    <a:pt x="199275" y="1204099"/>
                  </a:lnTo>
                  <a:lnTo>
                    <a:pt x="198856" y="1204099"/>
                  </a:lnTo>
                  <a:lnTo>
                    <a:pt x="198805" y="1202829"/>
                  </a:lnTo>
                  <a:lnTo>
                    <a:pt x="198983" y="1201559"/>
                  </a:lnTo>
                  <a:lnTo>
                    <a:pt x="198907" y="1200289"/>
                  </a:lnTo>
                  <a:lnTo>
                    <a:pt x="199123" y="1199019"/>
                  </a:lnTo>
                  <a:lnTo>
                    <a:pt x="199898" y="1199019"/>
                  </a:lnTo>
                  <a:lnTo>
                    <a:pt x="200698" y="1197749"/>
                  </a:lnTo>
                  <a:lnTo>
                    <a:pt x="203187" y="1197749"/>
                  </a:lnTo>
                  <a:lnTo>
                    <a:pt x="203949" y="1196479"/>
                  </a:lnTo>
                  <a:lnTo>
                    <a:pt x="203809" y="1197749"/>
                  </a:lnTo>
                  <a:lnTo>
                    <a:pt x="203809" y="1199019"/>
                  </a:lnTo>
                  <a:lnTo>
                    <a:pt x="203669" y="1201559"/>
                  </a:lnTo>
                  <a:lnTo>
                    <a:pt x="208495" y="1200289"/>
                  </a:lnTo>
                  <a:lnTo>
                    <a:pt x="208699" y="1196479"/>
                  </a:lnTo>
                  <a:lnTo>
                    <a:pt x="208749" y="1192669"/>
                  </a:lnTo>
                  <a:lnTo>
                    <a:pt x="208915" y="1192669"/>
                  </a:lnTo>
                  <a:lnTo>
                    <a:pt x="209118" y="1191399"/>
                  </a:lnTo>
                  <a:lnTo>
                    <a:pt x="211010" y="1191399"/>
                  </a:lnTo>
                  <a:lnTo>
                    <a:pt x="211721" y="1190129"/>
                  </a:lnTo>
                  <a:lnTo>
                    <a:pt x="211035" y="1188859"/>
                  </a:lnTo>
                  <a:lnTo>
                    <a:pt x="211963" y="1187589"/>
                  </a:lnTo>
                  <a:lnTo>
                    <a:pt x="213334" y="1187589"/>
                  </a:lnTo>
                  <a:lnTo>
                    <a:pt x="214274" y="1186319"/>
                  </a:lnTo>
                  <a:lnTo>
                    <a:pt x="213664" y="1185049"/>
                  </a:lnTo>
                  <a:lnTo>
                    <a:pt x="214376" y="1183779"/>
                  </a:lnTo>
                  <a:lnTo>
                    <a:pt x="216433" y="1183779"/>
                  </a:lnTo>
                  <a:lnTo>
                    <a:pt x="216598" y="1182509"/>
                  </a:lnTo>
                  <a:lnTo>
                    <a:pt x="216573" y="1178699"/>
                  </a:lnTo>
                  <a:lnTo>
                    <a:pt x="216827" y="1178699"/>
                  </a:lnTo>
                  <a:lnTo>
                    <a:pt x="218897" y="1177429"/>
                  </a:lnTo>
                  <a:lnTo>
                    <a:pt x="219151" y="1177429"/>
                  </a:lnTo>
                  <a:lnTo>
                    <a:pt x="219290" y="1176159"/>
                  </a:lnTo>
                  <a:lnTo>
                    <a:pt x="219278" y="1172349"/>
                  </a:lnTo>
                  <a:lnTo>
                    <a:pt x="219443" y="1172349"/>
                  </a:lnTo>
                  <a:lnTo>
                    <a:pt x="219735" y="1171079"/>
                  </a:lnTo>
                  <a:lnTo>
                    <a:pt x="222275" y="1171079"/>
                  </a:lnTo>
                  <a:lnTo>
                    <a:pt x="221640" y="1168539"/>
                  </a:lnTo>
                  <a:lnTo>
                    <a:pt x="222440" y="1167269"/>
                  </a:lnTo>
                  <a:lnTo>
                    <a:pt x="223977" y="1168539"/>
                  </a:lnTo>
                  <a:lnTo>
                    <a:pt x="224891" y="1167269"/>
                  </a:lnTo>
                  <a:lnTo>
                    <a:pt x="224167" y="1164729"/>
                  </a:lnTo>
                  <a:lnTo>
                    <a:pt x="226580" y="1164729"/>
                  </a:lnTo>
                  <a:lnTo>
                    <a:pt x="227457" y="1163459"/>
                  </a:lnTo>
                  <a:lnTo>
                    <a:pt x="226745" y="1162189"/>
                  </a:lnTo>
                  <a:lnTo>
                    <a:pt x="227596" y="1160919"/>
                  </a:lnTo>
                  <a:lnTo>
                    <a:pt x="229235" y="1160919"/>
                  </a:lnTo>
                  <a:lnTo>
                    <a:pt x="229590" y="1159649"/>
                  </a:lnTo>
                  <a:lnTo>
                    <a:pt x="229755" y="1159649"/>
                  </a:lnTo>
                  <a:lnTo>
                    <a:pt x="229743" y="1155839"/>
                  </a:lnTo>
                  <a:lnTo>
                    <a:pt x="229908" y="1154569"/>
                  </a:lnTo>
                  <a:lnTo>
                    <a:pt x="232041" y="1154569"/>
                  </a:lnTo>
                  <a:lnTo>
                    <a:pt x="232727" y="1153299"/>
                  </a:lnTo>
                  <a:lnTo>
                    <a:pt x="232130" y="1152029"/>
                  </a:lnTo>
                  <a:lnTo>
                    <a:pt x="232867" y="1150759"/>
                  </a:lnTo>
                  <a:lnTo>
                    <a:pt x="234454" y="1150759"/>
                  </a:lnTo>
                  <a:lnTo>
                    <a:pt x="234937" y="1149489"/>
                  </a:lnTo>
                  <a:lnTo>
                    <a:pt x="237591" y="1149489"/>
                  </a:lnTo>
                  <a:lnTo>
                    <a:pt x="236880" y="1152029"/>
                  </a:lnTo>
                  <a:lnTo>
                    <a:pt x="237185" y="1152029"/>
                  </a:lnTo>
                  <a:lnTo>
                    <a:pt x="238036" y="1150759"/>
                  </a:lnTo>
                  <a:lnTo>
                    <a:pt x="240449" y="1150759"/>
                  </a:lnTo>
                  <a:lnTo>
                    <a:pt x="241261" y="1149489"/>
                  </a:lnTo>
                  <a:lnTo>
                    <a:pt x="242023" y="1149489"/>
                  </a:lnTo>
                  <a:lnTo>
                    <a:pt x="242189" y="1148219"/>
                  </a:lnTo>
                  <a:lnTo>
                    <a:pt x="242341" y="1143139"/>
                  </a:lnTo>
                  <a:lnTo>
                    <a:pt x="242557" y="1141869"/>
                  </a:lnTo>
                  <a:lnTo>
                    <a:pt x="243319" y="1140599"/>
                  </a:lnTo>
                  <a:lnTo>
                    <a:pt x="246621" y="1140599"/>
                  </a:lnTo>
                  <a:lnTo>
                    <a:pt x="247396" y="1139329"/>
                  </a:lnTo>
                  <a:lnTo>
                    <a:pt x="247573" y="1139329"/>
                  </a:lnTo>
                  <a:lnTo>
                    <a:pt x="247688" y="1135519"/>
                  </a:lnTo>
                  <a:lnTo>
                    <a:pt x="247726" y="1132979"/>
                  </a:lnTo>
                  <a:lnTo>
                    <a:pt x="247967" y="1131709"/>
                  </a:lnTo>
                  <a:lnTo>
                    <a:pt x="248742" y="1131709"/>
                  </a:lnTo>
                  <a:lnTo>
                    <a:pt x="249542" y="1130439"/>
                  </a:lnTo>
                  <a:lnTo>
                    <a:pt x="252056" y="1130439"/>
                  </a:lnTo>
                  <a:lnTo>
                    <a:pt x="252831" y="1129169"/>
                  </a:lnTo>
                  <a:lnTo>
                    <a:pt x="253187" y="1129169"/>
                  </a:lnTo>
                  <a:lnTo>
                    <a:pt x="252615" y="1127899"/>
                  </a:lnTo>
                  <a:lnTo>
                    <a:pt x="253619" y="1126629"/>
                  </a:lnTo>
                  <a:lnTo>
                    <a:pt x="254850" y="1126629"/>
                  </a:lnTo>
                  <a:lnTo>
                    <a:pt x="255854" y="1125359"/>
                  </a:lnTo>
                  <a:lnTo>
                    <a:pt x="255270" y="1124089"/>
                  </a:lnTo>
                  <a:lnTo>
                    <a:pt x="256006" y="1122819"/>
                  </a:lnTo>
                  <a:lnTo>
                    <a:pt x="258064" y="1122819"/>
                  </a:lnTo>
                  <a:lnTo>
                    <a:pt x="258241" y="1121549"/>
                  </a:lnTo>
                  <a:lnTo>
                    <a:pt x="258343" y="1117739"/>
                  </a:lnTo>
                  <a:lnTo>
                    <a:pt x="258432" y="1116469"/>
                  </a:lnTo>
                  <a:lnTo>
                    <a:pt x="258445" y="1115199"/>
                  </a:lnTo>
                  <a:lnTo>
                    <a:pt x="258610" y="1113929"/>
                  </a:lnTo>
                  <a:lnTo>
                    <a:pt x="260184" y="1113929"/>
                  </a:lnTo>
                  <a:lnTo>
                    <a:pt x="261886" y="1112659"/>
                  </a:lnTo>
                  <a:lnTo>
                    <a:pt x="263715" y="1112659"/>
                  </a:lnTo>
                  <a:lnTo>
                    <a:pt x="263448" y="1110119"/>
                  </a:lnTo>
                  <a:lnTo>
                    <a:pt x="263652" y="1110119"/>
                  </a:lnTo>
                  <a:lnTo>
                    <a:pt x="264426" y="1108849"/>
                  </a:lnTo>
                  <a:lnTo>
                    <a:pt x="266941" y="1108849"/>
                  </a:lnTo>
                  <a:lnTo>
                    <a:pt x="267741" y="1107579"/>
                  </a:lnTo>
                  <a:lnTo>
                    <a:pt x="268516" y="1107579"/>
                  </a:lnTo>
                  <a:lnTo>
                    <a:pt x="268655" y="1106309"/>
                  </a:lnTo>
                  <a:lnTo>
                    <a:pt x="268630" y="1103769"/>
                  </a:lnTo>
                  <a:lnTo>
                    <a:pt x="268859" y="1102499"/>
                  </a:lnTo>
                  <a:lnTo>
                    <a:pt x="269646" y="1102499"/>
                  </a:lnTo>
                  <a:lnTo>
                    <a:pt x="270446" y="1101229"/>
                  </a:lnTo>
                  <a:lnTo>
                    <a:pt x="272948" y="1101229"/>
                  </a:lnTo>
                  <a:lnTo>
                    <a:pt x="273723" y="1099959"/>
                  </a:lnTo>
                  <a:lnTo>
                    <a:pt x="274129" y="1099959"/>
                  </a:lnTo>
                  <a:lnTo>
                    <a:pt x="273596" y="1098689"/>
                  </a:lnTo>
                  <a:lnTo>
                    <a:pt x="273888" y="1097419"/>
                  </a:lnTo>
                  <a:lnTo>
                    <a:pt x="275551" y="1097419"/>
                  </a:lnTo>
                  <a:lnTo>
                    <a:pt x="276326" y="1096149"/>
                  </a:lnTo>
                  <a:lnTo>
                    <a:pt x="281178" y="1094879"/>
                  </a:lnTo>
                  <a:lnTo>
                    <a:pt x="281686" y="1085989"/>
                  </a:lnTo>
                  <a:lnTo>
                    <a:pt x="281724" y="1084719"/>
                  </a:lnTo>
                  <a:lnTo>
                    <a:pt x="281851" y="1083449"/>
                  </a:lnTo>
                  <a:lnTo>
                    <a:pt x="284099" y="1083449"/>
                  </a:lnTo>
                  <a:lnTo>
                    <a:pt x="284645" y="1082179"/>
                  </a:lnTo>
                  <a:lnTo>
                    <a:pt x="284226" y="1080909"/>
                  </a:lnTo>
                  <a:lnTo>
                    <a:pt x="284441" y="1079639"/>
                  </a:lnTo>
                  <a:lnTo>
                    <a:pt x="284594" y="1079639"/>
                  </a:lnTo>
                  <a:lnTo>
                    <a:pt x="284619" y="1075829"/>
                  </a:lnTo>
                  <a:lnTo>
                    <a:pt x="284772" y="1074559"/>
                  </a:lnTo>
                  <a:lnTo>
                    <a:pt x="286753" y="1074559"/>
                  </a:lnTo>
                  <a:lnTo>
                    <a:pt x="287185" y="1073289"/>
                  </a:lnTo>
                  <a:lnTo>
                    <a:pt x="287070" y="1074559"/>
                  </a:lnTo>
                  <a:lnTo>
                    <a:pt x="287032" y="1077099"/>
                  </a:lnTo>
                  <a:lnTo>
                    <a:pt x="287883" y="1075829"/>
                  </a:lnTo>
                  <a:lnTo>
                    <a:pt x="289458" y="1075829"/>
                  </a:lnTo>
                  <a:lnTo>
                    <a:pt x="290309" y="1074559"/>
                  </a:lnTo>
                  <a:lnTo>
                    <a:pt x="291884" y="1074559"/>
                  </a:lnTo>
                  <a:lnTo>
                    <a:pt x="292036" y="1073289"/>
                  </a:lnTo>
                  <a:lnTo>
                    <a:pt x="292087" y="1072019"/>
                  </a:lnTo>
                  <a:lnTo>
                    <a:pt x="292100" y="1069479"/>
                  </a:lnTo>
                  <a:lnTo>
                    <a:pt x="292277" y="1068209"/>
                  </a:lnTo>
                  <a:lnTo>
                    <a:pt x="292354" y="1064399"/>
                  </a:lnTo>
                  <a:lnTo>
                    <a:pt x="292519" y="1064399"/>
                  </a:lnTo>
                  <a:lnTo>
                    <a:pt x="292938" y="1063129"/>
                  </a:lnTo>
                  <a:lnTo>
                    <a:pt x="294932" y="1063129"/>
                  </a:lnTo>
                  <a:lnTo>
                    <a:pt x="295694" y="1061859"/>
                  </a:lnTo>
                  <a:lnTo>
                    <a:pt x="298119" y="1061859"/>
                  </a:lnTo>
                  <a:lnTo>
                    <a:pt x="298932" y="1060589"/>
                  </a:lnTo>
                  <a:lnTo>
                    <a:pt x="299491" y="1060589"/>
                  </a:lnTo>
                  <a:lnTo>
                    <a:pt x="299745" y="1059319"/>
                  </a:lnTo>
                  <a:lnTo>
                    <a:pt x="299999" y="1058049"/>
                  </a:lnTo>
                  <a:lnTo>
                    <a:pt x="299885" y="1056779"/>
                  </a:lnTo>
                  <a:lnTo>
                    <a:pt x="300075" y="1055509"/>
                  </a:lnTo>
                  <a:lnTo>
                    <a:pt x="300215" y="1052969"/>
                  </a:lnTo>
                  <a:lnTo>
                    <a:pt x="300951" y="1052969"/>
                  </a:lnTo>
                  <a:lnTo>
                    <a:pt x="301929" y="1051699"/>
                  </a:lnTo>
                  <a:lnTo>
                    <a:pt x="303085" y="1051699"/>
                  </a:lnTo>
                  <a:lnTo>
                    <a:pt x="304749" y="1050429"/>
                  </a:lnTo>
                  <a:lnTo>
                    <a:pt x="305358" y="1050429"/>
                  </a:lnTo>
                  <a:lnTo>
                    <a:pt x="304520" y="1052969"/>
                  </a:lnTo>
                  <a:lnTo>
                    <a:pt x="305308" y="1052969"/>
                  </a:lnTo>
                  <a:lnTo>
                    <a:pt x="306819" y="1051699"/>
                  </a:lnTo>
                  <a:lnTo>
                    <a:pt x="307695" y="1051699"/>
                  </a:lnTo>
                  <a:lnTo>
                    <a:pt x="306857" y="1054239"/>
                  </a:lnTo>
                  <a:lnTo>
                    <a:pt x="307492" y="1055509"/>
                  </a:lnTo>
                  <a:lnTo>
                    <a:pt x="309130" y="1052969"/>
                  </a:lnTo>
                  <a:lnTo>
                    <a:pt x="309600" y="1054239"/>
                  </a:lnTo>
                  <a:lnTo>
                    <a:pt x="309664" y="1052969"/>
                  </a:lnTo>
                  <a:lnTo>
                    <a:pt x="309727" y="1051699"/>
                  </a:lnTo>
                  <a:lnTo>
                    <a:pt x="310032" y="1045349"/>
                  </a:lnTo>
                  <a:lnTo>
                    <a:pt x="310057" y="1044079"/>
                  </a:lnTo>
                  <a:lnTo>
                    <a:pt x="310222" y="1042809"/>
                  </a:lnTo>
                  <a:lnTo>
                    <a:pt x="312407" y="1042809"/>
                  </a:lnTo>
                  <a:lnTo>
                    <a:pt x="312889" y="1041539"/>
                  </a:lnTo>
                  <a:lnTo>
                    <a:pt x="312585" y="1040269"/>
                  </a:lnTo>
                  <a:lnTo>
                    <a:pt x="312724" y="1038999"/>
                  </a:lnTo>
                  <a:lnTo>
                    <a:pt x="312864" y="1038999"/>
                  </a:lnTo>
                  <a:lnTo>
                    <a:pt x="312839" y="1035189"/>
                  </a:lnTo>
                  <a:lnTo>
                    <a:pt x="312991" y="1033919"/>
                  </a:lnTo>
                  <a:lnTo>
                    <a:pt x="315010" y="1033919"/>
                  </a:lnTo>
                  <a:lnTo>
                    <a:pt x="315798" y="1032649"/>
                  </a:lnTo>
                  <a:lnTo>
                    <a:pt x="315137" y="1031379"/>
                  </a:lnTo>
                  <a:lnTo>
                    <a:pt x="316103" y="1030109"/>
                  </a:lnTo>
                  <a:lnTo>
                    <a:pt x="317322" y="1030109"/>
                  </a:lnTo>
                  <a:lnTo>
                    <a:pt x="317944" y="1028839"/>
                  </a:lnTo>
                  <a:lnTo>
                    <a:pt x="319519" y="1028839"/>
                  </a:lnTo>
                  <a:lnTo>
                    <a:pt x="321208" y="1027569"/>
                  </a:lnTo>
                  <a:lnTo>
                    <a:pt x="322770" y="1027569"/>
                  </a:lnTo>
                  <a:lnTo>
                    <a:pt x="323202" y="1026299"/>
                  </a:lnTo>
                  <a:lnTo>
                    <a:pt x="322478" y="1025029"/>
                  </a:lnTo>
                  <a:lnTo>
                    <a:pt x="320484" y="1025029"/>
                  </a:lnTo>
                  <a:lnTo>
                    <a:pt x="320141" y="1026299"/>
                  </a:lnTo>
                  <a:lnTo>
                    <a:pt x="318020" y="1026299"/>
                  </a:lnTo>
                  <a:lnTo>
                    <a:pt x="318058" y="1025029"/>
                  </a:lnTo>
                  <a:lnTo>
                    <a:pt x="318198" y="1023759"/>
                  </a:lnTo>
                  <a:lnTo>
                    <a:pt x="320433" y="1022489"/>
                  </a:lnTo>
                  <a:lnTo>
                    <a:pt x="322262" y="1022489"/>
                  </a:lnTo>
                  <a:lnTo>
                    <a:pt x="323024" y="1021219"/>
                  </a:lnTo>
                  <a:lnTo>
                    <a:pt x="323405" y="1021219"/>
                  </a:lnTo>
                  <a:lnTo>
                    <a:pt x="322719" y="1019949"/>
                  </a:lnTo>
                  <a:lnTo>
                    <a:pt x="323138" y="1018679"/>
                  </a:lnTo>
                  <a:lnTo>
                    <a:pt x="324688" y="1018679"/>
                  </a:lnTo>
                  <a:lnTo>
                    <a:pt x="325920" y="1017409"/>
                  </a:lnTo>
                  <a:lnTo>
                    <a:pt x="328333" y="1017409"/>
                  </a:lnTo>
                  <a:lnTo>
                    <a:pt x="327533" y="1018679"/>
                  </a:lnTo>
                  <a:lnTo>
                    <a:pt x="327837" y="1019949"/>
                  </a:lnTo>
                  <a:lnTo>
                    <a:pt x="332473" y="1017409"/>
                  </a:lnTo>
                  <a:lnTo>
                    <a:pt x="332727" y="1018679"/>
                  </a:lnTo>
                  <a:lnTo>
                    <a:pt x="333070" y="1019949"/>
                  </a:lnTo>
                  <a:lnTo>
                    <a:pt x="333260" y="1019949"/>
                  </a:lnTo>
                  <a:lnTo>
                    <a:pt x="333502" y="1022489"/>
                  </a:lnTo>
                  <a:lnTo>
                    <a:pt x="333692" y="1023759"/>
                  </a:lnTo>
                  <a:lnTo>
                    <a:pt x="334225" y="1025029"/>
                  </a:lnTo>
                  <a:lnTo>
                    <a:pt x="334416" y="1026299"/>
                  </a:lnTo>
                  <a:lnTo>
                    <a:pt x="334518" y="1027569"/>
                  </a:lnTo>
                  <a:lnTo>
                    <a:pt x="335254" y="1028839"/>
                  </a:lnTo>
                  <a:lnTo>
                    <a:pt x="334848" y="1030109"/>
                  </a:lnTo>
                  <a:lnTo>
                    <a:pt x="333273" y="1030109"/>
                  </a:lnTo>
                  <a:lnTo>
                    <a:pt x="332828" y="1031379"/>
                  </a:lnTo>
                  <a:lnTo>
                    <a:pt x="331343" y="1032649"/>
                  </a:lnTo>
                  <a:lnTo>
                    <a:pt x="331000" y="1032649"/>
                  </a:lnTo>
                  <a:lnTo>
                    <a:pt x="330428" y="1030109"/>
                  </a:lnTo>
                  <a:lnTo>
                    <a:pt x="330136" y="1030109"/>
                  </a:lnTo>
                  <a:lnTo>
                    <a:pt x="329971" y="1029030"/>
                  </a:lnTo>
                  <a:lnTo>
                    <a:pt x="329869" y="1027569"/>
                  </a:lnTo>
                  <a:lnTo>
                    <a:pt x="331762" y="1026299"/>
                  </a:lnTo>
                  <a:lnTo>
                    <a:pt x="331978" y="1026299"/>
                  </a:lnTo>
                  <a:lnTo>
                    <a:pt x="331304" y="1023797"/>
                  </a:lnTo>
                  <a:lnTo>
                    <a:pt x="329958" y="1025029"/>
                  </a:lnTo>
                  <a:lnTo>
                    <a:pt x="328993" y="1025029"/>
                  </a:lnTo>
                  <a:lnTo>
                    <a:pt x="327380" y="1026299"/>
                  </a:lnTo>
                  <a:lnTo>
                    <a:pt x="326986" y="1027569"/>
                  </a:lnTo>
                  <a:lnTo>
                    <a:pt x="328041" y="1028839"/>
                  </a:lnTo>
                  <a:lnTo>
                    <a:pt x="327583" y="1030109"/>
                  </a:lnTo>
                  <a:lnTo>
                    <a:pt x="326021" y="1030109"/>
                  </a:lnTo>
                  <a:lnTo>
                    <a:pt x="325577" y="1031379"/>
                  </a:lnTo>
                  <a:lnTo>
                    <a:pt x="326326" y="1033919"/>
                  </a:lnTo>
                  <a:lnTo>
                    <a:pt x="326428" y="1035189"/>
                  </a:lnTo>
                  <a:lnTo>
                    <a:pt x="326618" y="1036459"/>
                  </a:lnTo>
                  <a:lnTo>
                    <a:pt x="327177" y="1037729"/>
                  </a:lnTo>
                  <a:lnTo>
                    <a:pt x="327367" y="1038999"/>
                  </a:lnTo>
                  <a:lnTo>
                    <a:pt x="327317" y="1040269"/>
                  </a:lnTo>
                  <a:lnTo>
                    <a:pt x="325704" y="1041539"/>
                  </a:lnTo>
                  <a:lnTo>
                    <a:pt x="324650" y="1041539"/>
                  </a:lnTo>
                  <a:lnTo>
                    <a:pt x="323964" y="1042809"/>
                  </a:lnTo>
                  <a:lnTo>
                    <a:pt x="323164" y="1042809"/>
                  </a:lnTo>
                  <a:lnTo>
                    <a:pt x="324027" y="1045349"/>
                  </a:lnTo>
                  <a:lnTo>
                    <a:pt x="323291" y="1046619"/>
                  </a:lnTo>
                  <a:lnTo>
                    <a:pt x="322605" y="1046619"/>
                  </a:lnTo>
                  <a:lnTo>
                    <a:pt x="321843" y="1047889"/>
                  </a:lnTo>
                  <a:lnTo>
                    <a:pt x="321627" y="1047889"/>
                  </a:lnTo>
                  <a:lnTo>
                    <a:pt x="319849" y="1049159"/>
                  </a:lnTo>
                  <a:lnTo>
                    <a:pt x="319963" y="1050429"/>
                  </a:lnTo>
                  <a:lnTo>
                    <a:pt x="320192" y="1051699"/>
                  </a:lnTo>
                  <a:lnTo>
                    <a:pt x="320535" y="1051699"/>
                  </a:lnTo>
                  <a:lnTo>
                    <a:pt x="321246" y="1054239"/>
                  </a:lnTo>
                  <a:lnTo>
                    <a:pt x="321564" y="1055509"/>
                  </a:lnTo>
                  <a:lnTo>
                    <a:pt x="321805" y="1056779"/>
                  </a:lnTo>
                  <a:lnTo>
                    <a:pt x="321957" y="1058049"/>
                  </a:lnTo>
                  <a:lnTo>
                    <a:pt x="322808" y="1059319"/>
                  </a:lnTo>
                  <a:lnTo>
                    <a:pt x="322465" y="1060589"/>
                  </a:lnTo>
                  <a:lnTo>
                    <a:pt x="320967" y="1061859"/>
                  </a:lnTo>
                  <a:lnTo>
                    <a:pt x="320497" y="1063129"/>
                  </a:lnTo>
                  <a:lnTo>
                    <a:pt x="321652" y="1064399"/>
                  </a:lnTo>
                  <a:lnTo>
                    <a:pt x="321284" y="1065669"/>
                  </a:lnTo>
                  <a:lnTo>
                    <a:pt x="319836" y="1065669"/>
                  </a:lnTo>
                  <a:lnTo>
                    <a:pt x="319519" y="1066939"/>
                  </a:lnTo>
                  <a:lnTo>
                    <a:pt x="319328" y="1065669"/>
                  </a:lnTo>
                  <a:lnTo>
                    <a:pt x="319087" y="1064399"/>
                  </a:lnTo>
                  <a:lnTo>
                    <a:pt x="318795" y="1064399"/>
                  </a:lnTo>
                  <a:lnTo>
                    <a:pt x="318655" y="1063129"/>
                  </a:lnTo>
                  <a:lnTo>
                    <a:pt x="318427" y="1061859"/>
                  </a:lnTo>
                  <a:lnTo>
                    <a:pt x="317842" y="1061859"/>
                  </a:lnTo>
                  <a:lnTo>
                    <a:pt x="316407" y="1063129"/>
                  </a:lnTo>
                  <a:lnTo>
                    <a:pt x="315747" y="1063129"/>
                  </a:lnTo>
                  <a:lnTo>
                    <a:pt x="314439" y="1064399"/>
                  </a:lnTo>
                  <a:lnTo>
                    <a:pt x="314198" y="1065669"/>
                  </a:lnTo>
                  <a:lnTo>
                    <a:pt x="313994" y="1065669"/>
                  </a:lnTo>
                  <a:lnTo>
                    <a:pt x="314998" y="1066939"/>
                  </a:lnTo>
                  <a:lnTo>
                    <a:pt x="314820" y="1068209"/>
                  </a:lnTo>
                  <a:lnTo>
                    <a:pt x="313143" y="1069479"/>
                  </a:lnTo>
                  <a:lnTo>
                    <a:pt x="312801" y="1070749"/>
                  </a:lnTo>
                  <a:lnTo>
                    <a:pt x="313702" y="1072019"/>
                  </a:lnTo>
                  <a:lnTo>
                    <a:pt x="313829" y="1073289"/>
                  </a:lnTo>
                  <a:lnTo>
                    <a:pt x="314071" y="1074559"/>
                  </a:lnTo>
                  <a:lnTo>
                    <a:pt x="314744" y="1075829"/>
                  </a:lnTo>
                  <a:lnTo>
                    <a:pt x="314985" y="1077099"/>
                  </a:lnTo>
                  <a:lnTo>
                    <a:pt x="315125" y="1077099"/>
                  </a:lnTo>
                  <a:lnTo>
                    <a:pt x="314998" y="1078369"/>
                  </a:lnTo>
                  <a:lnTo>
                    <a:pt x="313474" y="1079639"/>
                  </a:lnTo>
                  <a:lnTo>
                    <a:pt x="313182" y="1079639"/>
                  </a:lnTo>
                  <a:lnTo>
                    <a:pt x="312559" y="1077099"/>
                  </a:lnTo>
                  <a:lnTo>
                    <a:pt x="312280" y="1077099"/>
                  </a:lnTo>
                  <a:lnTo>
                    <a:pt x="310756" y="1078369"/>
                  </a:lnTo>
                  <a:lnTo>
                    <a:pt x="309816" y="1079639"/>
                  </a:lnTo>
                  <a:lnTo>
                    <a:pt x="309168" y="1079639"/>
                  </a:lnTo>
                  <a:lnTo>
                    <a:pt x="308559" y="1080909"/>
                  </a:lnTo>
                  <a:lnTo>
                    <a:pt x="308711" y="1082179"/>
                  </a:lnTo>
                  <a:lnTo>
                    <a:pt x="308991" y="1082179"/>
                  </a:lnTo>
                  <a:lnTo>
                    <a:pt x="309372" y="1083449"/>
                  </a:lnTo>
                  <a:lnTo>
                    <a:pt x="309511" y="1083449"/>
                  </a:lnTo>
                  <a:lnTo>
                    <a:pt x="309943" y="1085989"/>
                  </a:lnTo>
                  <a:lnTo>
                    <a:pt x="310489" y="1085989"/>
                  </a:lnTo>
                  <a:lnTo>
                    <a:pt x="311823" y="1083449"/>
                  </a:lnTo>
                  <a:lnTo>
                    <a:pt x="312051" y="1084719"/>
                  </a:lnTo>
                  <a:lnTo>
                    <a:pt x="312432" y="1084719"/>
                  </a:lnTo>
                  <a:lnTo>
                    <a:pt x="312712" y="1085989"/>
                  </a:lnTo>
                  <a:lnTo>
                    <a:pt x="312889" y="1087259"/>
                  </a:lnTo>
                  <a:lnTo>
                    <a:pt x="313029" y="1087259"/>
                  </a:lnTo>
                  <a:lnTo>
                    <a:pt x="313461" y="1089799"/>
                  </a:lnTo>
                  <a:lnTo>
                    <a:pt x="312242" y="1091069"/>
                  </a:lnTo>
                  <a:lnTo>
                    <a:pt x="311899" y="1091069"/>
                  </a:lnTo>
                  <a:lnTo>
                    <a:pt x="311226" y="1092339"/>
                  </a:lnTo>
                  <a:lnTo>
                    <a:pt x="310616" y="1092339"/>
                  </a:lnTo>
                  <a:lnTo>
                    <a:pt x="310057" y="1093609"/>
                  </a:lnTo>
                  <a:lnTo>
                    <a:pt x="306374" y="1097419"/>
                  </a:lnTo>
                  <a:lnTo>
                    <a:pt x="308089" y="1102499"/>
                  </a:lnTo>
                  <a:lnTo>
                    <a:pt x="308495" y="1102499"/>
                  </a:lnTo>
                  <a:lnTo>
                    <a:pt x="308483" y="1105039"/>
                  </a:lnTo>
                  <a:lnTo>
                    <a:pt x="309194" y="1105039"/>
                  </a:lnTo>
                  <a:lnTo>
                    <a:pt x="310489" y="1103769"/>
                  </a:lnTo>
                  <a:lnTo>
                    <a:pt x="310819" y="1102499"/>
                  </a:lnTo>
                  <a:lnTo>
                    <a:pt x="309892" y="1101229"/>
                  </a:lnTo>
                  <a:lnTo>
                    <a:pt x="309918" y="1099959"/>
                  </a:lnTo>
                  <a:lnTo>
                    <a:pt x="310489" y="1099959"/>
                  </a:lnTo>
                  <a:lnTo>
                    <a:pt x="311099" y="1098689"/>
                  </a:lnTo>
                  <a:lnTo>
                    <a:pt x="312166" y="1098689"/>
                  </a:lnTo>
                  <a:lnTo>
                    <a:pt x="312254" y="1101229"/>
                  </a:lnTo>
                  <a:lnTo>
                    <a:pt x="313080" y="1101229"/>
                  </a:lnTo>
                  <a:lnTo>
                    <a:pt x="313029" y="1103769"/>
                  </a:lnTo>
                  <a:lnTo>
                    <a:pt x="313461" y="1103769"/>
                  </a:lnTo>
                  <a:lnTo>
                    <a:pt x="311619" y="1106309"/>
                  </a:lnTo>
                  <a:lnTo>
                    <a:pt x="311365" y="1106309"/>
                  </a:lnTo>
                  <a:lnTo>
                    <a:pt x="309880" y="1107579"/>
                  </a:lnTo>
                  <a:lnTo>
                    <a:pt x="309626" y="1108849"/>
                  </a:lnTo>
                  <a:lnTo>
                    <a:pt x="310832" y="1110119"/>
                  </a:lnTo>
                  <a:lnTo>
                    <a:pt x="310464" y="1111389"/>
                  </a:lnTo>
                  <a:lnTo>
                    <a:pt x="309118" y="1111389"/>
                  </a:lnTo>
                  <a:lnTo>
                    <a:pt x="308787" y="1112659"/>
                  </a:lnTo>
                  <a:lnTo>
                    <a:pt x="308038" y="1110119"/>
                  </a:lnTo>
                  <a:lnTo>
                    <a:pt x="307251" y="1110119"/>
                  </a:lnTo>
                  <a:lnTo>
                    <a:pt x="306641" y="1111389"/>
                  </a:lnTo>
                  <a:lnTo>
                    <a:pt x="305968" y="1111389"/>
                  </a:lnTo>
                  <a:lnTo>
                    <a:pt x="307022" y="1113929"/>
                  </a:lnTo>
                  <a:lnTo>
                    <a:pt x="306412" y="1115199"/>
                  </a:lnTo>
                  <a:lnTo>
                    <a:pt x="305803" y="1115199"/>
                  </a:lnTo>
                  <a:lnTo>
                    <a:pt x="305054" y="1116469"/>
                  </a:lnTo>
                  <a:lnTo>
                    <a:pt x="304342" y="1113929"/>
                  </a:lnTo>
                  <a:lnTo>
                    <a:pt x="302996" y="1115199"/>
                  </a:lnTo>
                  <a:lnTo>
                    <a:pt x="300672" y="1117739"/>
                  </a:lnTo>
                  <a:lnTo>
                    <a:pt x="301612" y="1120279"/>
                  </a:lnTo>
                  <a:lnTo>
                    <a:pt x="301764" y="1121549"/>
                  </a:lnTo>
                  <a:lnTo>
                    <a:pt x="302310" y="1122819"/>
                  </a:lnTo>
                  <a:lnTo>
                    <a:pt x="302818" y="1122819"/>
                  </a:lnTo>
                  <a:lnTo>
                    <a:pt x="304025" y="1120279"/>
                  </a:lnTo>
                  <a:lnTo>
                    <a:pt x="304698" y="1121549"/>
                  </a:lnTo>
                  <a:lnTo>
                    <a:pt x="304838" y="1124089"/>
                  </a:lnTo>
                  <a:lnTo>
                    <a:pt x="305562" y="1124089"/>
                  </a:lnTo>
                  <a:lnTo>
                    <a:pt x="306806" y="1121549"/>
                  </a:lnTo>
                  <a:lnTo>
                    <a:pt x="307022" y="1121549"/>
                  </a:lnTo>
                  <a:lnTo>
                    <a:pt x="307441" y="1122819"/>
                  </a:lnTo>
                  <a:lnTo>
                    <a:pt x="307759" y="1122819"/>
                  </a:lnTo>
                  <a:lnTo>
                    <a:pt x="307975" y="1124089"/>
                  </a:lnTo>
                  <a:lnTo>
                    <a:pt x="308927" y="1126629"/>
                  </a:lnTo>
                  <a:lnTo>
                    <a:pt x="307174" y="1129169"/>
                  </a:lnTo>
                  <a:lnTo>
                    <a:pt x="306666" y="1129169"/>
                  </a:lnTo>
                  <a:lnTo>
                    <a:pt x="306082" y="1130439"/>
                  </a:lnTo>
                  <a:lnTo>
                    <a:pt x="305003" y="1130439"/>
                  </a:lnTo>
                  <a:lnTo>
                    <a:pt x="304088" y="1132979"/>
                  </a:lnTo>
                  <a:lnTo>
                    <a:pt x="303682" y="1132979"/>
                  </a:lnTo>
                  <a:lnTo>
                    <a:pt x="303276" y="1131709"/>
                  </a:lnTo>
                  <a:lnTo>
                    <a:pt x="302958" y="1131709"/>
                  </a:lnTo>
                  <a:lnTo>
                    <a:pt x="302729" y="1130439"/>
                  </a:lnTo>
                  <a:lnTo>
                    <a:pt x="302564" y="1130439"/>
                  </a:lnTo>
                  <a:lnTo>
                    <a:pt x="302056" y="1127899"/>
                  </a:lnTo>
                  <a:lnTo>
                    <a:pt x="301294" y="1127899"/>
                  </a:lnTo>
                  <a:lnTo>
                    <a:pt x="301294" y="1125359"/>
                  </a:lnTo>
                  <a:lnTo>
                    <a:pt x="300177" y="1125359"/>
                  </a:lnTo>
                  <a:lnTo>
                    <a:pt x="299593" y="1126629"/>
                  </a:lnTo>
                  <a:lnTo>
                    <a:pt x="299072" y="1127899"/>
                  </a:lnTo>
                  <a:lnTo>
                    <a:pt x="300202" y="1129169"/>
                  </a:lnTo>
                  <a:lnTo>
                    <a:pt x="300012" y="1130439"/>
                  </a:lnTo>
                  <a:lnTo>
                    <a:pt x="300291" y="1130439"/>
                  </a:lnTo>
                  <a:lnTo>
                    <a:pt x="300609" y="1131709"/>
                  </a:lnTo>
                  <a:lnTo>
                    <a:pt x="300977" y="1132979"/>
                  </a:lnTo>
                  <a:lnTo>
                    <a:pt x="301815" y="1135519"/>
                  </a:lnTo>
                  <a:lnTo>
                    <a:pt x="302247" y="1135519"/>
                  </a:lnTo>
                  <a:lnTo>
                    <a:pt x="302564" y="1136789"/>
                  </a:lnTo>
                  <a:lnTo>
                    <a:pt x="302780" y="1138059"/>
                  </a:lnTo>
                  <a:lnTo>
                    <a:pt x="301117" y="1139329"/>
                  </a:lnTo>
                  <a:lnTo>
                    <a:pt x="300913" y="1140599"/>
                  </a:lnTo>
                  <a:lnTo>
                    <a:pt x="302158" y="1141869"/>
                  </a:lnTo>
                  <a:lnTo>
                    <a:pt x="301980" y="1141869"/>
                  </a:lnTo>
                  <a:lnTo>
                    <a:pt x="301485" y="1143139"/>
                  </a:lnTo>
                  <a:lnTo>
                    <a:pt x="300901" y="1143139"/>
                  </a:lnTo>
                  <a:lnTo>
                    <a:pt x="300228" y="1144409"/>
                  </a:lnTo>
                  <a:lnTo>
                    <a:pt x="300050" y="1144409"/>
                  </a:lnTo>
                  <a:lnTo>
                    <a:pt x="299491" y="1141869"/>
                  </a:lnTo>
                  <a:lnTo>
                    <a:pt x="298627" y="1141869"/>
                  </a:lnTo>
                  <a:lnTo>
                    <a:pt x="298043" y="1143139"/>
                  </a:lnTo>
                  <a:lnTo>
                    <a:pt x="297510" y="1144409"/>
                  </a:lnTo>
                  <a:lnTo>
                    <a:pt x="297726" y="1144409"/>
                  </a:lnTo>
                  <a:lnTo>
                    <a:pt x="298043" y="1145679"/>
                  </a:lnTo>
                  <a:lnTo>
                    <a:pt x="298907" y="1146949"/>
                  </a:lnTo>
                  <a:lnTo>
                    <a:pt x="299224" y="1148219"/>
                  </a:lnTo>
                  <a:lnTo>
                    <a:pt x="299440" y="1149489"/>
                  </a:lnTo>
                  <a:lnTo>
                    <a:pt x="297738" y="1150759"/>
                  </a:lnTo>
                  <a:lnTo>
                    <a:pt x="297611" y="1152029"/>
                  </a:lnTo>
                  <a:lnTo>
                    <a:pt x="298653" y="1153299"/>
                  </a:lnTo>
                  <a:lnTo>
                    <a:pt x="298996" y="1154569"/>
                  </a:lnTo>
                  <a:lnTo>
                    <a:pt x="299339" y="1155839"/>
                  </a:lnTo>
                  <a:lnTo>
                    <a:pt x="300240" y="1157109"/>
                  </a:lnTo>
                  <a:lnTo>
                    <a:pt x="300596" y="1157109"/>
                  </a:lnTo>
                  <a:lnTo>
                    <a:pt x="300837" y="1158379"/>
                  </a:lnTo>
                  <a:lnTo>
                    <a:pt x="299237" y="1159649"/>
                  </a:lnTo>
                  <a:lnTo>
                    <a:pt x="299135" y="1160919"/>
                  </a:lnTo>
                  <a:lnTo>
                    <a:pt x="300202" y="1162189"/>
                  </a:lnTo>
                  <a:lnTo>
                    <a:pt x="300189" y="1163459"/>
                  </a:lnTo>
                  <a:lnTo>
                    <a:pt x="299618" y="1163459"/>
                  </a:lnTo>
                  <a:lnTo>
                    <a:pt x="299123" y="1164729"/>
                  </a:lnTo>
                  <a:lnTo>
                    <a:pt x="298119" y="1165999"/>
                  </a:lnTo>
                  <a:lnTo>
                    <a:pt x="297230" y="1167269"/>
                  </a:lnTo>
                  <a:lnTo>
                    <a:pt x="296405" y="1167269"/>
                  </a:lnTo>
                  <a:lnTo>
                    <a:pt x="296202" y="1164729"/>
                  </a:lnTo>
                  <a:lnTo>
                    <a:pt x="295338" y="1164729"/>
                  </a:lnTo>
                  <a:lnTo>
                    <a:pt x="295198" y="1162189"/>
                  </a:lnTo>
                  <a:lnTo>
                    <a:pt x="294246" y="1162189"/>
                  </a:lnTo>
                  <a:lnTo>
                    <a:pt x="293446" y="1164729"/>
                  </a:lnTo>
                  <a:lnTo>
                    <a:pt x="293243" y="1164729"/>
                  </a:lnTo>
                  <a:lnTo>
                    <a:pt x="293827" y="1167269"/>
                  </a:lnTo>
                  <a:lnTo>
                    <a:pt x="294068" y="1167269"/>
                  </a:lnTo>
                  <a:lnTo>
                    <a:pt x="293776" y="1168539"/>
                  </a:lnTo>
                  <a:lnTo>
                    <a:pt x="292620" y="1168539"/>
                  </a:lnTo>
                  <a:lnTo>
                    <a:pt x="292239" y="1169809"/>
                  </a:lnTo>
                  <a:lnTo>
                    <a:pt x="293535" y="1171079"/>
                  </a:lnTo>
                  <a:lnTo>
                    <a:pt x="293370" y="1172349"/>
                  </a:lnTo>
                  <a:lnTo>
                    <a:pt x="291744" y="1173619"/>
                  </a:lnTo>
                  <a:lnTo>
                    <a:pt x="291985" y="1174889"/>
                  </a:lnTo>
                  <a:lnTo>
                    <a:pt x="292328" y="1176159"/>
                  </a:lnTo>
                  <a:lnTo>
                    <a:pt x="292785" y="1176159"/>
                  </a:lnTo>
                  <a:lnTo>
                    <a:pt x="293852" y="1178699"/>
                  </a:lnTo>
                  <a:lnTo>
                    <a:pt x="294309" y="1179969"/>
                  </a:lnTo>
                  <a:lnTo>
                    <a:pt x="294665" y="1179969"/>
                  </a:lnTo>
                  <a:lnTo>
                    <a:pt x="294894" y="1181239"/>
                  </a:lnTo>
                  <a:lnTo>
                    <a:pt x="294894" y="1182509"/>
                  </a:lnTo>
                  <a:lnTo>
                    <a:pt x="293370" y="1182509"/>
                  </a:lnTo>
                  <a:lnTo>
                    <a:pt x="293027" y="1183779"/>
                  </a:lnTo>
                  <a:lnTo>
                    <a:pt x="294335" y="1185049"/>
                  </a:lnTo>
                  <a:lnTo>
                    <a:pt x="294195" y="1186319"/>
                  </a:lnTo>
                  <a:lnTo>
                    <a:pt x="292747" y="1187589"/>
                  </a:lnTo>
                  <a:lnTo>
                    <a:pt x="292582" y="1188859"/>
                  </a:lnTo>
                  <a:lnTo>
                    <a:pt x="293801" y="1190129"/>
                  </a:lnTo>
                  <a:lnTo>
                    <a:pt x="293801" y="1191399"/>
                  </a:lnTo>
                  <a:lnTo>
                    <a:pt x="292265" y="1192669"/>
                  </a:lnTo>
                  <a:lnTo>
                    <a:pt x="292125" y="1193939"/>
                  </a:lnTo>
                  <a:lnTo>
                    <a:pt x="293243" y="1195209"/>
                  </a:lnTo>
                  <a:lnTo>
                    <a:pt x="294830" y="1192669"/>
                  </a:lnTo>
                  <a:lnTo>
                    <a:pt x="295376" y="1193939"/>
                  </a:lnTo>
                  <a:lnTo>
                    <a:pt x="295744" y="1195209"/>
                  </a:lnTo>
                  <a:lnTo>
                    <a:pt x="296062" y="1195209"/>
                  </a:lnTo>
                  <a:lnTo>
                    <a:pt x="296011" y="1196479"/>
                  </a:lnTo>
                  <a:lnTo>
                    <a:pt x="294398" y="1197749"/>
                  </a:lnTo>
                  <a:lnTo>
                    <a:pt x="294754" y="1199019"/>
                  </a:lnTo>
                  <a:lnTo>
                    <a:pt x="295135" y="1199019"/>
                  </a:lnTo>
                  <a:lnTo>
                    <a:pt x="296075" y="1201559"/>
                  </a:lnTo>
                  <a:lnTo>
                    <a:pt x="296456" y="1201559"/>
                  </a:lnTo>
                  <a:lnTo>
                    <a:pt x="296735" y="1202829"/>
                  </a:lnTo>
                  <a:lnTo>
                    <a:pt x="295211" y="1204099"/>
                  </a:lnTo>
                  <a:lnTo>
                    <a:pt x="295135" y="1205369"/>
                  </a:lnTo>
                  <a:lnTo>
                    <a:pt x="294830" y="1204099"/>
                  </a:lnTo>
                  <a:lnTo>
                    <a:pt x="294449" y="1202829"/>
                  </a:lnTo>
                  <a:lnTo>
                    <a:pt x="293801" y="1202829"/>
                  </a:lnTo>
                  <a:lnTo>
                    <a:pt x="292582" y="1204099"/>
                  </a:lnTo>
                  <a:lnTo>
                    <a:pt x="292392" y="1204099"/>
                  </a:lnTo>
                  <a:lnTo>
                    <a:pt x="291782" y="1205369"/>
                  </a:lnTo>
                  <a:lnTo>
                    <a:pt x="291249" y="1206639"/>
                  </a:lnTo>
                  <a:lnTo>
                    <a:pt x="290791" y="1206639"/>
                  </a:lnTo>
                  <a:lnTo>
                    <a:pt x="291134" y="1207909"/>
                  </a:lnTo>
                  <a:lnTo>
                    <a:pt x="291503" y="1207909"/>
                  </a:lnTo>
                  <a:lnTo>
                    <a:pt x="291934" y="1209179"/>
                  </a:lnTo>
                  <a:lnTo>
                    <a:pt x="292404" y="1210449"/>
                  </a:lnTo>
                  <a:lnTo>
                    <a:pt x="292785" y="1210449"/>
                  </a:lnTo>
                  <a:lnTo>
                    <a:pt x="293065" y="1211719"/>
                  </a:lnTo>
                  <a:lnTo>
                    <a:pt x="292620" y="1212989"/>
                  </a:lnTo>
                  <a:lnTo>
                    <a:pt x="292087" y="1212989"/>
                  </a:lnTo>
                  <a:lnTo>
                    <a:pt x="291325" y="1214259"/>
                  </a:lnTo>
                  <a:lnTo>
                    <a:pt x="290512" y="1211719"/>
                  </a:lnTo>
                  <a:lnTo>
                    <a:pt x="289737" y="1211719"/>
                  </a:lnTo>
                  <a:lnTo>
                    <a:pt x="289204" y="1212989"/>
                  </a:lnTo>
                  <a:lnTo>
                    <a:pt x="288734" y="1214259"/>
                  </a:lnTo>
                  <a:lnTo>
                    <a:pt x="289001" y="1214259"/>
                  </a:lnTo>
                  <a:lnTo>
                    <a:pt x="289382" y="1215529"/>
                  </a:lnTo>
                  <a:lnTo>
                    <a:pt x="289864" y="1215529"/>
                  </a:lnTo>
                  <a:lnTo>
                    <a:pt x="290322" y="1216799"/>
                  </a:lnTo>
                  <a:lnTo>
                    <a:pt x="290703" y="1218069"/>
                  </a:lnTo>
                  <a:lnTo>
                    <a:pt x="291007" y="1218069"/>
                  </a:lnTo>
                  <a:lnTo>
                    <a:pt x="291134" y="1219339"/>
                  </a:lnTo>
                  <a:lnTo>
                    <a:pt x="292201" y="1220609"/>
                  </a:lnTo>
                  <a:lnTo>
                    <a:pt x="292112" y="1221879"/>
                  </a:lnTo>
                  <a:lnTo>
                    <a:pt x="290817" y="1223149"/>
                  </a:lnTo>
                  <a:lnTo>
                    <a:pt x="290639" y="1223149"/>
                  </a:lnTo>
                  <a:lnTo>
                    <a:pt x="290283" y="1221879"/>
                  </a:lnTo>
                  <a:lnTo>
                    <a:pt x="289890" y="1221879"/>
                  </a:lnTo>
                  <a:lnTo>
                    <a:pt x="289433" y="1220609"/>
                  </a:lnTo>
                  <a:lnTo>
                    <a:pt x="288848" y="1221879"/>
                  </a:lnTo>
                  <a:lnTo>
                    <a:pt x="288328" y="1221879"/>
                  </a:lnTo>
                  <a:lnTo>
                    <a:pt x="287896" y="1223149"/>
                  </a:lnTo>
                  <a:lnTo>
                    <a:pt x="287286" y="1223149"/>
                  </a:lnTo>
                  <a:lnTo>
                    <a:pt x="286778" y="1224419"/>
                  </a:lnTo>
                  <a:lnTo>
                    <a:pt x="286359" y="1225689"/>
                  </a:lnTo>
                  <a:lnTo>
                    <a:pt x="287566" y="1226959"/>
                  </a:lnTo>
                  <a:lnTo>
                    <a:pt x="287566" y="1228229"/>
                  </a:lnTo>
                  <a:lnTo>
                    <a:pt x="288036" y="1228229"/>
                  </a:lnTo>
                  <a:lnTo>
                    <a:pt x="288277" y="1229499"/>
                  </a:lnTo>
                  <a:lnTo>
                    <a:pt x="288772" y="1230769"/>
                  </a:lnTo>
                  <a:lnTo>
                    <a:pt x="289356" y="1229499"/>
                  </a:lnTo>
                  <a:lnTo>
                    <a:pt x="289864" y="1228229"/>
                  </a:lnTo>
                  <a:lnTo>
                    <a:pt x="290296" y="1228229"/>
                  </a:lnTo>
                  <a:lnTo>
                    <a:pt x="291833" y="1225689"/>
                  </a:lnTo>
                  <a:lnTo>
                    <a:pt x="294246" y="1230769"/>
                  </a:lnTo>
                  <a:lnTo>
                    <a:pt x="292481" y="1233309"/>
                  </a:lnTo>
                  <a:lnTo>
                    <a:pt x="291426" y="1234579"/>
                  </a:lnTo>
                  <a:lnTo>
                    <a:pt x="290906" y="1234579"/>
                  </a:lnTo>
                  <a:lnTo>
                    <a:pt x="290296" y="1232039"/>
                  </a:lnTo>
                  <a:lnTo>
                    <a:pt x="289521" y="1233309"/>
                  </a:lnTo>
                  <a:lnTo>
                    <a:pt x="288874" y="1234579"/>
                  </a:lnTo>
                  <a:lnTo>
                    <a:pt x="288150" y="1234579"/>
                  </a:lnTo>
                  <a:lnTo>
                    <a:pt x="287489" y="1232039"/>
                  </a:lnTo>
                  <a:lnTo>
                    <a:pt x="287223" y="1232039"/>
                  </a:lnTo>
                  <a:lnTo>
                    <a:pt x="286626" y="1233309"/>
                  </a:lnTo>
                  <a:lnTo>
                    <a:pt x="286118" y="1233309"/>
                  </a:lnTo>
                  <a:lnTo>
                    <a:pt x="285699" y="1234579"/>
                  </a:lnTo>
                  <a:lnTo>
                    <a:pt x="284162" y="1237119"/>
                  </a:lnTo>
                  <a:lnTo>
                    <a:pt x="285356" y="1239659"/>
                  </a:lnTo>
                  <a:lnTo>
                    <a:pt x="285851" y="1239659"/>
                  </a:lnTo>
                  <a:lnTo>
                    <a:pt x="286258" y="1240929"/>
                  </a:lnTo>
                  <a:lnTo>
                    <a:pt x="286575" y="1242199"/>
                  </a:lnTo>
                  <a:lnTo>
                    <a:pt x="284962" y="1243469"/>
                  </a:lnTo>
                  <a:lnTo>
                    <a:pt x="285343" y="1244739"/>
                  </a:lnTo>
                  <a:lnTo>
                    <a:pt x="285750" y="1246009"/>
                  </a:lnTo>
                  <a:lnTo>
                    <a:pt x="286232" y="1246009"/>
                  </a:lnTo>
                  <a:lnTo>
                    <a:pt x="287439" y="1248549"/>
                  </a:lnTo>
                  <a:lnTo>
                    <a:pt x="287934" y="1249819"/>
                  </a:lnTo>
                  <a:lnTo>
                    <a:pt x="288340" y="1249819"/>
                  </a:lnTo>
                  <a:lnTo>
                    <a:pt x="288632" y="1251089"/>
                  </a:lnTo>
                  <a:lnTo>
                    <a:pt x="288632" y="1252359"/>
                  </a:lnTo>
                  <a:lnTo>
                    <a:pt x="287159" y="1252359"/>
                  </a:lnTo>
                  <a:lnTo>
                    <a:pt x="287058" y="1254899"/>
                  </a:lnTo>
                  <a:lnTo>
                    <a:pt x="288467" y="1254899"/>
                  </a:lnTo>
                  <a:lnTo>
                    <a:pt x="288239" y="1256169"/>
                  </a:lnTo>
                  <a:lnTo>
                    <a:pt x="287172" y="1257439"/>
                  </a:lnTo>
                  <a:lnTo>
                    <a:pt x="286893" y="1258709"/>
                  </a:lnTo>
                  <a:lnTo>
                    <a:pt x="286448" y="1258709"/>
                  </a:lnTo>
                  <a:lnTo>
                    <a:pt x="285965" y="1259979"/>
                  </a:lnTo>
                  <a:lnTo>
                    <a:pt x="284861" y="1261249"/>
                  </a:lnTo>
                  <a:lnTo>
                    <a:pt x="284365" y="1262519"/>
                  </a:lnTo>
                  <a:lnTo>
                    <a:pt x="283933" y="1262519"/>
                  </a:lnTo>
                  <a:lnTo>
                    <a:pt x="284251" y="1263789"/>
                  </a:lnTo>
                  <a:lnTo>
                    <a:pt x="284670" y="1263789"/>
                  </a:lnTo>
                  <a:lnTo>
                    <a:pt x="285203" y="1265059"/>
                  </a:lnTo>
                  <a:lnTo>
                    <a:pt x="288988" y="1272679"/>
                  </a:lnTo>
                  <a:lnTo>
                    <a:pt x="291528" y="1276489"/>
                  </a:lnTo>
                  <a:lnTo>
                    <a:pt x="291071" y="1277759"/>
                  </a:lnTo>
                  <a:lnTo>
                    <a:pt x="290512" y="1279029"/>
                  </a:lnTo>
                  <a:lnTo>
                    <a:pt x="289763" y="1279029"/>
                  </a:lnTo>
                  <a:lnTo>
                    <a:pt x="289039" y="1276489"/>
                  </a:lnTo>
                  <a:lnTo>
                    <a:pt x="288785" y="1276489"/>
                  </a:lnTo>
                  <a:lnTo>
                    <a:pt x="288201" y="1277759"/>
                  </a:lnTo>
                  <a:lnTo>
                    <a:pt x="287718" y="1279029"/>
                  </a:lnTo>
                  <a:lnTo>
                    <a:pt x="287312" y="1279029"/>
                  </a:lnTo>
                  <a:lnTo>
                    <a:pt x="285838" y="1281569"/>
                  </a:lnTo>
                  <a:lnTo>
                    <a:pt x="285267" y="1282839"/>
                  </a:lnTo>
                  <a:lnTo>
                    <a:pt x="284772" y="1282839"/>
                  </a:lnTo>
                  <a:lnTo>
                    <a:pt x="284365" y="1284109"/>
                  </a:lnTo>
                  <a:lnTo>
                    <a:pt x="285635" y="1285379"/>
                  </a:lnTo>
                  <a:lnTo>
                    <a:pt x="285597" y="1286649"/>
                  </a:lnTo>
                  <a:lnTo>
                    <a:pt x="284124" y="1287919"/>
                  </a:lnTo>
                  <a:lnTo>
                    <a:pt x="284543" y="1289189"/>
                  </a:lnTo>
                  <a:lnTo>
                    <a:pt x="284975" y="1290459"/>
                  </a:lnTo>
                  <a:lnTo>
                    <a:pt x="286054" y="1291729"/>
                  </a:lnTo>
                  <a:lnTo>
                    <a:pt x="286486" y="1291729"/>
                  </a:lnTo>
                  <a:lnTo>
                    <a:pt x="286842" y="1292999"/>
                  </a:lnTo>
                  <a:lnTo>
                    <a:pt x="286842" y="1294269"/>
                  </a:lnTo>
                  <a:lnTo>
                    <a:pt x="285546" y="1294269"/>
                  </a:lnTo>
                  <a:lnTo>
                    <a:pt x="285419" y="1295539"/>
                  </a:lnTo>
                  <a:lnTo>
                    <a:pt x="285038" y="1296809"/>
                  </a:lnTo>
                  <a:lnTo>
                    <a:pt x="284568" y="1296809"/>
                  </a:lnTo>
                  <a:lnTo>
                    <a:pt x="283997" y="1298079"/>
                  </a:lnTo>
                  <a:lnTo>
                    <a:pt x="283806" y="1298079"/>
                  </a:lnTo>
                  <a:lnTo>
                    <a:pt x="282587" y="1299349"/>
                  </a:lnTo>
                  <a:lnTo>
                    <a:pt x="282575" y="1300619"/>
                  </a:lnTo>
                  <a:lnTo>
                    <a:pt x="283959" y="1301889"/>
                  </a:lnTo>
                  <a:lnTo>
                    <a:pt x="284302" y="1301889"/>
                  </a:lnTo>
                  <a:lnTo>
                    <a:pt x="284772" y="1300619"/>
                  </a:lnTo>
                  <a:lnTo>
                    <a:pt x="285851" y="1300619"/>
                  </a:lnTo>
                  <a:lnTo>
                    <a:pt x="286296" y="1301889"/>
                  </a:lnTo>
                  <a:lnTo>
                    <a:pt x="286651" y="1301889"/>
                  </a:lnTo>
                  <a:lnTo>
                    <a:pt x="286715" y="1303159"/>
                  </a:lnTo>
                  <a:lnTo>
                    <a:pt x="285280" y="1304429"/>
                  </a:lnTo>
                  <a:lnTo>
                    <a:pt x="285140" y="1305699"/>
                  </a:lnTo>
                  <a:lnTo>
                    <a:pt x="286562" y="1306969"/>
                  </a:lnTo>
                  <a:lnTo>
                    <a:pt x="286524" y="1308239"/>
                  </a:lnTo>
                  <a:lnTo>
                    <a:pt x="285076" y="1308239"/>
                  </a:lnTo>
                  <a:lnTo>
                    <a:pt x="285165" y="1309509"/>
                  </a:lnTo>
                  <a:lnTo>
                    <a:pt x="286219" y="1310779"/>
                  </a:lnTo>
                  <a:lnTo>
                    <a:pt x="286448" y="1312049"/>
                  </a:lnTo>
                  <a:lnTo>
                    <a:pt x="286981" y="1312049"/>
                  </a:lnTo>
                  <a:lnTo>
                    <a:pt x="287426" y="1313319"/>
                  </a:lnTo>
                  <a:lnTo>
                    <a:pt x="287769" y="1314589"/>
                  </a:lnTo>
                  <a:lnTo>
                    <a:pt x="286423" y="1315859"/>
                  </a:lnTo>
                  <a:lnTo>
                    <a:pt x="286359" y="1317129"/>
                  </a:lnTo>
                  <a:lnTo>
                    <a:pt x="285978" y="1315859"/>
                  </a:lnTo>
                  <a:lnTo>
                    <a:pt x="285534" y="1314589"/>
                  </a:lnTo>
                  <a:lnTo>
                    <a:pt x="284480" y="1314589"/>
                  </a:lnTo>
                  <a:lnTo>
                    <a:pt x="283997" y="1315859"/>
                  </a:lnTo>
                  <a:lnTo>
                    <a:pt x="283603" y="1317129"/>
                  </a:lnTo>
                  <a:lnTo>
                    <a:pt x="283032" y="1317129"/>
                  </a:lnTo>
                  <a:lnTo>
                    <a:pt x="282575" y="1318399"/>
                  </a:lnTo>
                  <a:lnTo>
                    <a:pt x="282206" y="1318399"/>
                  </a:lnTo>
                  <a:lnTo>
                    <a:pt x="282625" y="1319669"/>
                  </a:lnTo>
                  <a:lnTo>
                    <a:pt x="283083" y="1320939"/>
                  </a:lnTo>
                  <a:lnTo>
                    <a:pt x="283578" y="1320939"/>
                  </a:lnTo>
                  <a:lnTo>
                    <a:pt x="284137" y="1322209"/>
                  </a:lnTo>
                  <a:lnTo>
                    <a:pt x="284594" y="1322209"/>
                  </a:lnTo>
                  <a:lnTo>
                    <a:pt x="284962" y="1323479"/>
                  </a:lnTo>
                  <a:lnTo>
                    <a:pt x="283768" y="1324749"/>
                  </a:lnTo>
                  <a:lnTo>
                    <a:pt x="283591" y="1326019"/>
                  </a:lnTo>
                  <a:lnTo>
                    <a:pt x="283210" y="1327289"/>
                  </a:lnTo>
                  <a:lnTo>
                    <a:pt x="282752" y="1327289"/>
                  </a:lnTo>
                  <a:lnTo>
                    <a:pt x="281673" y="1328559"/>
                  </a:lnTo>
                  <a:lnTo>
                    <a:pt x="281216" y="1329829"/>
                  </a:lnTo>
                  <a:lnTo>
                    <a:pt x="280847" y="1331099"/>
                  </a:lnTo>
                  <a:lnTo>
                    <a:pt x="281228" y="1331099"/>
                  </a:lnTo>
                  <a:lnTo>
                    <a:pt x="281686" y="1332369"/>
                  </a:lnTo>
                  <a:lnTo>
                    <a:pt x="282232" y="1332369"/>
                  </a:lnTo>
                  <a:lnTo>
                    <a:pt x="283603" y="1334909"/>
                  </a:lnTo>
                  <a:lnTo>
                    <a:pt x="284137" y="1336179"/>
                  </a:lnTo>
                  <a:lnTo>
                    <a:pt x="284594" y="1336179"/>
                  </a:lnTo>
                  <a:lnTo>
                    <a:pt x="284975" y="1337449"/>
                  </a:lnTo>
                  <a:lnTo>
                    <a:pt x="283629" y="1339989"/>
                  </a:lnTo>
                  <a:lnTo>
                    <a:pt x="283984" y="1341259"/>
                  </a:lnTo>
                  <a:lnTo>
                    <a:pt x="284441" y="1341259"/>
                  </a:lnTo>
                  <a:lnTo>
                    <a:pt x="285534" y="1342529"/>
                  </a:lnTo>
                  <a:lnTo>
                    <a:pt x="286004" y="1343799"/>
                  </a:lnTo>
                  <a:lnTo>
                    <a:pt x="286359" y="1345069"/>
                  </a:lnTo>
                  <a:lnTo>
                    <a:pt x="285978" y="1345069"/>
                  </a:lnTo>
                  <a:lnTo>
                    <a:pt x="285534" y="1346327"/>
                  </a:lnTo>
                  <a:lnTo>
                    <a:pt x="284454" y="1347609"/>
                  </a:lnTo>
                  <a:lnTo>
                    <a:pt x="284010" y="1348879"/>
                  </a:lnTo>
                  <a:lnTo>
                    <a:pt x="283667" y="1348879"/>
                  </a:lnTo>
                  <a:lnTo>
                    <a:pt x="283667" y="1350149"/>
                  </a:lnTo>
                  <a:lnTo>
                    <a:pt x="285140" y="1351419"/>
                  </a:lnTo>
                  <a:lnTo>
                    <a:pt x="284988" y="1352689"/>
                  </a:lnTo>
                  <a:lnTo>
                    <a:pt x="283845" y="1352689"/>
                  </a:lnTo>
                  <a:lnTo>
                    <a:pt x="283705" y="1353959"/>
                  </a:lnTo>
                  <a:lnTo>
                    <a:pt x="285178" y="1355229"/>
                  </a:lnTo>
                  <a:lnTo>
                    <a:pt x="285203" y="1356499"/>
                  </a:lnTo>
                  <a:lnTo>
                    <a:pt x="283781" y="1357769"/>
                  </a:lnTo>
                  <a:lnTo>
                    <a:pt x="283870" y="1359039"/>
                  </a:lnTo>
                  <a:lnTo>
                    <a:pt x="284251" y="1359039"/>
                  </a:lnTo>
                  <a:lnTo>
                    <a:pt x="284721" y="1360309"/>
                  </a:lnTo>
                  <a:lnTo>
                    <a:pt x="285292" y="1360309"/>
                  </a:lnTo>
                  <a:lnTo>
                    <a:pt x="288150" y="1365389"/>
                  </a:lnTo>
                  <a:lnTo>
                    <a:pt x="288721" y="1366659"/>
                  </a:lnTo>
                  <a:lnTo>
                    <a:pt x="289191" y="1366659"/>
                  </a:lnTo>
                  <a:lnTo>
                    <a:pt x="289572" y="1367929"/>
                  </a:lnTo>
                  <a:lnTo>
                    <a:pt x="288239" y="1369199"/>
                  </a:lnTo>
                  <a:lnTo>
                    <a:pt x="288251" y="1370469"/>
                  </a:lnTo>
                  <a:lnTo>
                    <a:pt x="289572" y="1371739"/>
                  </a:lnTo>
                  <a:lnTo>
                    <a:pt x="287096" y="1376819"/>
                  </a:lnTo>
                  <a:lnTo>
                    <a:pt x="285140" y="1374279"/>
                  </a:lnTo>
                  <a:lnTo>
                    <a:pt x="284695" y="1373009"/>
                  </a:lnTo>
                  <a:lnTo>
                    <a:pt x="284200" y="1373009"/>
                  </a:lnTo>
                  <a:lnTo>
                    <a:pt x="282765" y="1370469"/>
                  </a:lnTo>
                  <a:lnTo>
                    <a:pt x="282549" y="1370469"/>
                  </a:lnTo>
                  <a:lnTo>
                    <a:pt x="281597" y="1367929"/>
                  </a:lnTo>
                  <a:lnTo>
                    <a:pt x="281343" y="1367929"/>
                  </a:lnTo>
                  <a:lnTo>
                    <a:pt x="280835" y="1369199"/>
                  </a:lnTo>
                  <a:lnTo>
                    <a:pt x="280403" y="1369199"/>
                  </a:lnTo>
                  <a:lnTo>
                    <a:pt x="280022" y="1370469"/>
                  </a:lnTo>
                  <a:lnTo>
                    <a:pt x="280416" y="1371739"/>
                  </a:lnTo>
                  <a:lnTo>
                    <a:pt x="280898" y="1371739"/>
                  </a:lnTo>
                  <a:lnTo>
                    <a:pt x="281457" y="1373009"/>
                  </a:lnTo>
                  <a:lnTo>
                    <a:pt x="282879" y="1375549"/>
                  </a:lnTo>
                  <a:lnTo>
                    <a:pt x="282740" y="1375549"/>
                  </a:lnTo>
                  <a:lnTo>
                    <a:pt x="281673" y="1376819"/>
                  </a:lnTo>
                  <a:lnTo>
                    <a:pt x="281571" y="1378089"/>
                  </a:lnTo>
                  <a:lnTo>
                    <a:pt x="283057" y="1379359"/>
                  </a:lnTo>
                  <a:lnTo>
                    <a:pt x="283083" y="1380629"/>
                  </a:lnTo>
                  <a:lnTo>
                    <a:pt x="281698" y="1381899"/>
                  </a:lnTo>
                  <a:lnTo>
                    <a:pt x="281825" y="1381899"/>
                  </a:lnTo>
                  <a:lnTo>
                    <a:pt x="282219" y="1383169"/>
                  </a:lnTo>
                  <a:lnTo>
                    <a:pt x="282702" y="1383169"/>
                  </a:lnTo>
                  <a:lnTo>
                    <a:pt x="283298" y="1384439"/>
                  </a:lnTo>
                  <a:lnTo>
                    <a:pt x="283730" y="1385709"/>
                  </a:lnTo>
                  <a:lnTo>
                    <a:pt x="284213" y="1385709"/>
                  </a:lnTo>
                  <a:lnTo>
                    <a:pt x="284772" y="1386979"/>
                  </a:lnTo>
                  <a:lnTo>
                    <a:pt x="285153" y="1386979"/>
                  </a:lnTo>
                  <a:lnTo>
                    <a:pt x="285800" y="1388249"/>
                  </a:lnTo>
                  <a:lnTo>
                    <a:pt x="286677" y="1389519"/>
                  </a:lnTo>
                  <a:lnTo>
                    <a:pt x="287121" y="1386979"/>
                  </a:lnTo>
                  <a:lnTo>
                    <a:pt x="287896" y="1386979"/>
                  </a:lnTo>
                  <a:lnTo>
                    <a:pt x="288505" y="1388249"/>
                  </a:lnTo>
                  <a:lnTo>
                    <a:pt x="288988" y="1388249"/>
                  </a:lnTo>
                  <a:lnTo>
                    <a:pt x="286448" y="1393329"/>
                  </a:lnTo>
                  <a:lnTo>
                    <a:pt x="285940" y="1394599"/>
                  </a:lnTo>
                  <a:lnTo>
                    <a:pt x="285521" y="1394599"/>
                  </a:lnTo>
                  <a:lnTo>
                    <a:pt x="285178" y="1395869"/>
                  </a:lnTo>
                  <a:lnTo>
                    <a:pt x="286613" y="1398409"/>
                  </a:lnTo>
                  <a:lnTo>
                    <a:pt x="286308" y="1399679"/>
                  </a:lnTo>
                  <a:lnTo>
                    <a:pt x="285902" y="1399679"/>
                  </a:lnTo>
                  <a:lnTo>
                    <a:pt x="284899" y="1400949"/>
                  </a:lnTo>
                  <a:lnTo>
                    <a:pt x="284492" y="1402219"/>
                  </a:lnTo>
                  <a:lnTo>
                    <a:pt x="284200" y="1403489"/>
                  </a:lnTo>
                  <a:lnTo>
                    <a:pt x="285686" y="1404759"/>
                  </a:lnTo>
                  <a:lnTo>
                    <a:pt x="285775" y="1406029"/>
                  </a:lnTo>
                  <a:lnTo>
                    <a:pt x="284467" y="1407299"/>
                  </a:lnTo>
                  <a:lnTo>
                    <a:pt x="284543" y="1408569"/>
                  </a:lnTo>
                  <a:lnTo>
                    <a:pt x="285927" y="1409839"/>
                  </a:lnTo>
                  <a:lnTo>
                    <a:pt x="285711" y="1411109"/>
                  </a:lnTo>
                  <a:lnTo>
                    <a:pt x="285305" y="1411109"/>
                  </a:lnTo>
                  <a:lnTo>
                    <a:pt x="284327" y="1413649"/>
                  </a:lnTo>
                  <a:lnTo>
                    <a:pt x="283921" y="1413649"/>
                  </a:lnTo>
                  <a:lnTo>
                    <a:pt x="283616" y="1414919"/>
                  </a:lnTo>
                  <a:lnTo>
                    <a:pt x="284022" y="1416189"/>
                  </a:lnTo>
                  <a:lnTo>
                    <a:pt x="284530" y="1416189"/>
                  </a:lnTo>
                  <a:lnTo>
                    <a:pt x="285127" y="1417459"/>
                  </a:lnTo>
                  <a:lnTo>
                    <a:pt x="286664" y="1419999"/>
                  </a:lnTo>
                  <a:lnTo>
                    <a:pt x="287261" y="1419999"/>
                  </a:lnTo>
                  <a:lnTo>
                    <a:pt x="287769" y="1421269"/>
                  </a:lnTo>
                  <a:lnTo>
                    <a:pt x="288188" y="1421269"/>
                  </a:lnTo>
                  <a:lnTo>
                    <a:pt x="287858" y="1422539"/>
                  </a:lnTo>
                  <a:lnTo>
                    <a:pt x="287477" y="1423809"/>
                  </a:lnTo>
                  <a:lnTo>
                    <a:pt x="287045" y="1423809"/>
                  </a:lnTo>
                  <a:lnTo>
                    <a:pt x="286562" y="1425079"/>
                  </a:lnTo>
                  <a:lnTo>
                    <a:pt x="286194" y="1426349"/>
                  </a:lnTo>
                  <a:lnTo>
                    <a:pt x="285915" y="1426349"/>
                  </a:lnTo>
                  <a:lnTo>
                    <a:pt x="286359" y="1427619"/>
                  </a:lnTo>
                  <a:lnTo>
                    <a:pt x="286893" y="1427619"/>
                  </a:lnTo>
                  <a:lnTo>
                    <a:pt x="287489" y="1428889"/>
                  </a:lnTo>
                  <a:lnTo>
                    <a:pt x="289077" y="1431429"/>
                  </a:lnTo>
                  <a:lnTo>
                    <a:pt x="289687" y="1431429"/>
                  </a:lnTo>
                  <a:lnTo>
                    <a:pt x="290220" y="1432699"/>
                  </a:lnTo>
                  <a:lnTo>
                    <a:pt x="290652" y="1432699"/>
                  </a:lnTo>
                  <a:lnTo>
                    <a:pt x="290372" y="1433969"/>
                  </a:lnTo>
                  <a:lnTo>
                    <a:pt x="289991" y="1435239"/>
                  </a:lnTo>
                  <a:lnTo>
                    <a:pt x="289521" y="1435239"/>
                  </a:lnTo>
                  <a:lnTo>
                    <a:pt x="289090" y="1436509"/>
                  </a:lnTo>
                  <a:lnTo>
                    <a:pt x="288709" y="1437779"/>
                  </a:lnTo>
                  <a:lnTo>
                    <a:pt x="288391" y="1437779"/>
                  </a:lnTo>
                  <a:lnTo>
                    <a:pt x="288188" y="1439049"/>
                  </a:lnTo>
                  <a:lnTo>
                    <a:pt x="287286" y="1440268"/>
                  </a:lnTo>
                  <a:lnTo>
                    <a:pt x="287248" y="1441589"/>
                  </a:lnTo>
                  <a:lnTo>
                    <a:pt x="288823" y="1442859"/>
                  </a:lnTo>
                  <a:lnTo>
                    <a:pt x="289001" y="1444129"/>
                  </a:lnTo>
                  <a:lnTo>
                    <a:pt x="287769" y="1445399"/>
                  </a:lnTo>
                  <a:lnTo>
                    <a:pt x="288315" y="1446669"/>
                  </a:lnTo>
                  <a:lnTo>
                    <a:pt x="288861" y="1446669"/>
                  </a:lnTo>
                  <a:lnTo>
                    <a:pt x="289496" y="1447939"/>
                  </a:lnTo>
                  <a:lnTo>
                    <a:pt x="291160" y="1450479"/>
                  </a:lnTo>
                  <a:lnTo>
                    <a:pt x="291807" y="1450479"/>
                  </a:lnTo>
                  <a:lnTo>
                    <a:pt x="292354" y="1451749"/>
                  </a:lnTo>
                  <a:lnTo>
                    <a:pt x="292811" y="1451749"/>
                  </a:lnTo>
                  <a:lnTo>
                    <a:pt x="292531" y="1453019"/>
                  </a:lnTo>
                  <a:lnTo>
                    <a:pt x="292176" y="1454289"/>
                  </a:lnTo>
                  <a:lnTo>
                    <a:pt x="291287" y="1455559"/>
                  </a:lnTo>
                  <a:lnTo>
                    <a:pt x="290969" y="1456829"/>
                  </a:lnTo>
                  <a:lnTo>
                    <a:pt x="290779" y="1456829"/>
                  </a:lnTo>
                  <a:lnTo>
                    <a:pt x="290906" y="1458099"/>
                  </a:lnTo>
                  <a:lnTo>
                    <a:pt x="292531" y="1459369"/>
                  </a:lnTo>
                  <a:lnTo>
                    <a:pt x="292620" y="1460639"/>
                  </a:lnTo>
                  <a:lnTo>
                    <a:pt x="291592" y="1461909"/>
                  </a:lnTo>
                  <a:lnTo>
                    <a:pt x="291693" y="1463179"/>
                  </a:lnTo>
                  <a:lnTo>
                    <a:pt x="293319" y="1464449"/>
                  </a:lnTo>
                  <a:lnTo>
                    <a:pt x="293560" y="1465719"/>
                  </a:lnTo>
                  <a:lnTo>
                    <a:pt x="292595" y="1466989"/>
                  </a:lnTo>
                  <a:lnTo>
                    <a:pt x="290842" y="1465719"/>
                  </a:lnTo>
                  <a:lnTo>
                    <a:pt x="290347" y="1465719"/>
                  </a:lnTo>
                  <a:lnTo>
                    <a:pt x="290055" y="1466989"/>
                  </a:lnTo>
                  <a:lnTo>
                    <a:pt x="289839" y="1468259"/>
                  </a:lnTo>
                  <a:lnTo>
                    <a:pt x="291642" y="1469529"/>
                  </a:lnTo>
                  <a:lnTo>
                    <a:pt x="291871" y="1470799"/>
                  </a:lnTo>
                  <a:lnTo>
                    <a:pt x="290690" y="1472069"/>
                  </a:lnTo>
                  <a:lnTo>
                    <a:pt x="291033" y="1473339"/>
                  </a:lnTo>
                  <a:lnTo>
                    <a:pt x="292442" y="1474609"/>
                  </a:lnTo>
                  <a:lnTo>
                    <a:pt x="294627" y="1477149"/>
                  </a:lnTo>
                  <a:lnTo>
                    <a:pt x="295325" y="1477149"/>
                  </a:lnTo>
                  <a:lnTo>
                    <a:pt x="295948" y="1478419"/>
                  </a:lnTo>
                  <a:lnTo>
                    <a:pt x="296506" y="1478419"/>
                  </a:lnTo>
                  <a:lnTo>
                    <a:pt x="296659" y="1479689"/>
                  </a:lnTo>
                  <a:lnTo>
                    <a:pt x="295681" y="1480959"/>
                  </a:lnTo>
                  <a:lnTo>
                    <a:pt x="295808" y="1482229"/>
                  </a:lnTo>
                  <a:lnTo>
                    <a:pt x="297472" y="1482229"/>
                  </a:lnTo>
                  <a:lnTo>
                    <a:pt x="297815" y="1484769"/>
                  </a:lnTo>
                  <a:lnTo>
                    <a:pt x="296684" y="1484769"/>
                  </a:lnTo>
                  <a:lnTo>
                    <a:pt x="297091" y="1487309"/>
                  </a:lnTo>
                  <a:lnTo>
                    <a:pt x="298538" y="1487309"/>
                  </a:lnTo>
                  <a:lnTo>
                    <a:pt x="299034" y="1488579"/>
                  </a:lnTo>
                  <a:lnTo>
                    <a:pt x="297929" y="1489849"/>
                  </a:lnTo>
                  <a:lnTo>
                    <a:pt x="298246" y="1491119"/>
                  </a:lnTo>
                  <a:lnTo>
                    <a:pt x="299770" y="1492389"/>
                  </a:lnTo>
                  <a:lnTo>
                    <a:pt x="300075" y="1492389"/>
                  </a:lnTo>
                  <a:lnTo>
                    <a:pt x="300634" y="1489849"/>
                  </a:lnTo>
                  <a:lnTo>
                    <a:pt x="300939" y="1489849"/>
                  </a:lnTo>
                  <a:lnTo>
                    <a:pt x="302450" y="1491119"/>
                  </a:lnTo>
                  <a:lnTo>
                    <a:pt x="302971" y="1492389"/>
                  </a:lnTo>
                  <a:lnTo>
                    <a:pt x="304495" y="1493659"/>
                  </a:lnTo>
                  <a:lnTo>
                    <a:pt x="304660" y="1493659"/>
                  </a:lnTo>
                  <a:lnTo>
                    <a:pt x="304520" y="1494929"/>
                  </a:lnTo>
                  <a:lnTo>
                    <a:pt x="304304" y="1496199"/>
                  </a:lnTo>
                  <a:lnTo>
                    <a:pt x="303758" y="1496199"/>
                  </a:lnTo>
                  <a:lnTo>
                    <a:pt x="302183" y="1494929"/>
                  </a:lnTo>
                  <a:lnTo>
                    <a:pt x="301701" y="1494929"/>
                  </a:lnTo>
                  <a:lnTo>
                    <a:pt x="301485" y="1496199"/>
                  </a:lnTo>
                  <a:lnTo>
                    <a:pt x="301396" y="1497469"/>
                  </a:lnTo>
                  <a:lnTo>
                    <a:pt x="301078" y="1498739"/>
                  </a:lnTo>
                  <a:lnTo>
                    <a:pt x="300875" y="1498739"/>
                  </a:lnTo>
                  <a:lnTo>
                    <a:pt x="300990" y="1501279"/>
                  </a:lnTo>
                  <a:lnTo>
                    <a:pt x="302526" y="1501279"/>
                  </a:lnTo>
                  <a:lnTo>
                    <a:pt x="302793" y="1502549"/>
                  </a:lnTo>
                  <a:lnTo>
                    <a:pt x="302907" y="1501279"/>
                  </a:lnTo>
                  <a:lnTo>
                    <a:pt x="303098" y="1500009"/>
                  </a:lnTo>
                  <a:lnTo>
                    <a:pt x="303390" y="1498739"/>
                  </a:lnTo>
                  <a:lnTo>
                    <a:pt x="303593" y="1498739"/>
                  </a:lnTo>
                  <a:lnTo>
                    <a:pt x="305142" y="1501279"/>
                  </a:lnTo>
                  <a:lnTo>
                    <a:pt x="305498" y="1501279"/>
                  </a:lnTo>
                  <a:lnTo>
                    <a:pt x="304749" y="1503819"/>
                  </a:lnTo>
                  <a:lnTo>
                    <a:pt x="304977" y="1503819"/>
                  </a:lnTo>
                  <a:lnTo>
                    <a:pt x="306578" y="1505089"/>
                  </a:lnTo>
                  <a:lnTo>
                    <a:pt x="307187" y="1506359"/>
                  </a:lnTo>
                  <a:lnTo>
                    <a:pt x="308864" y="1507629"/>
                  </a:lnTo>
                  <a:lnTo>
                    <a:pt x="308876" y="1508899"/>
                  </a:lnTo>
                  <a:lnTo>
                    <a:pt x="308711" y="1508899"/>
                  </a:lnTo>
                  <a:lnTo>
                    <a:pt x="308444" y="1510169"/>
                  </a:lnTo>
                  <a:lnTo>
                    <a:pt x="308140" y="1510169"/>
                  </a:lnTo>
                  <a:lnTo>
                    <a:pt x="306743" y="1508899"/>
                  </a:lnTo>
                  <a:lnTo>
                    <a:pt x="306095" y="1508899"/>
                  </a:lnTo>
                  <a:lnTo>
                    <a:pt x="305930" y="1510169"/>
                  </a:lnTo>
                  <a:lnTo>
                    <a:pt x="305866" y="1511439"/>
                  </a:lnTo>
                  <a:lnTo>
                    <a:pt x="307848" y="1512709"/>
                  </a:lnTo>
                  <a:lnTo>
                    <a:pt x="308267" y="1513979"/>
                  </a:lnTo>
                  <a:lnTo>
                    <a:pt x="307301" y="1515249"/>
                  </a:lnTo>
                  <a:lnTo>
                    <a:pt x="307784" y="1516519"/>
                  </a:lnTo>
                  <a:lnTo>
                    <a:pt x="309473" y="1516519"/>
                  </a:lnTo>
                  <a:lnTo>
                    <a:pt x="309689" y="1517789"/>
                  </a:lnTo>
                  <a:lnTo>
                    <a:pt x="309689" y="1519059"/>
                  </a:lnTo>
                  <a:lnTo>
                    <a:pt x="309562" y="1519059"/>
                  </a:lnTo>
                  <a:lnTo>
                    <a:pt x="309092" y="1521599"/>
                  </a:lnTo>
                  <a:lnTo>
                    <a:pt x="309054" y="1524139"/>
                  </a:lnTo>
                  <a:lnTo>
                    <a:pt x="311010" y="1524139"/>
                  </a:lnTo>
                  <a:lnTo>
                    <a:pt x="311454" y="1525409"/>
                  </a:lnTo>
                  <a:lnTo>
                    <a:pt x="310642" y="1527949"/>
                  </a:lnTo>
                  <a:lnTo>
                    <a:pt x="310934" y="1527949"/>
                  </a:lnTo>
                  <a:lnTo>
                    <a:pt x="311607" y="1529219"/>
                  </a:lnTo>
                  <a:lnTo>
                    <a:pt x="313207" y="1529219"/>
                  </a:lnTo>
                  <a:lnTo>
                    <a:pt x="315480" y="1531759"/>
                  </a:lnTo>
                  <a:lnTo>
                    <a:pt x="316293" y="1531759"/>
                  </a:lnTo>
                  <a:lnTo>
                    <a:pt x="317055" y="1533029"/>
                  </a:lnTo>
                  <a:lnTo>
                    <a:pt x="317754" y="1533029"/>
                  </a:lnTo>
                  <a:lnTo>
                    <a:pt x="317512" y="1538109"/>
                  </a:lnTo>
                  <a:lnTo>
                    <a:pt x="317398" y="1539379"/>
                  </a:lnTo>
                  <a:lnTo>
                    <a:pt x="317474" y="1541919"/>
                  </a:lnTo>
                  <a:lnTo>
                    <a:pt x="319341" y="1541919"/>
                  </a:lnTo>
                  <a:lnTo>
                    <a:pt x="320243" y="1543189"/>
                  </a:lnTo>
                  <a:lnTo>
                    <a:pt x="319519" y="1545729"/>
                  </a:lnTo>
                  <a:lnTo>
                    <a:pt x="320217" y="1546999"/>
                  </a:lnTo>
                  <a:lnTo>
                    <a:pt x="322313" y="1546999"/>
                  </a:lnTo>
                  <a:lnTo>
                    <a:pt x="323062" y="1548269"/>
                  </a:lnTo>
                  <a:lnTo>
                    <a:pt x="323875" y="1548269"/>
                  </a:lnTo>
                  <a:lnTo>
                    <a:pt x="325615" y="1549539"/>
                  </a:lnTo>
                  <a:lnTo>
                    <a:pt x="326428" y="1549539"/>
                  </a:lnTo>
                  <a:lnTo>
                    <a:pt x="327202" y="1550809"/>
                  </a:lnTo>
                  <a:lnTo>
                    <a:pt x="327520" y="1550809"/>
                  </a:lnTo>
                  <a:lnTo>
                    <a:pt x="327088" y="1553349"/>
                  </a:lnTo>
                  <a:lnTo>
                    <a:pt x="329323" y="1553349"/>
                  </a:lnTo>
                  <a:lnTo>
                    <a:pt x="329831" y="1554619"/>
                  </a:lnTo>
                  <a:lnTo>
                    <a:pt x="329996" y="1559699"/>
                  </a:lnTo>
                  <a:lnTo>
                    <a:pt x="327634" y="1558429"/>
                  </a:lnTo>
                  <a:lnTo>
                    <a:pt x="325602" y="1558429"/>
                  </a:lnTo>
                  <a:lnTo>
                    <a:pt x="324942" y="1559699"/>
                  </a:lnTo>
                  <a:lnTo>
                    <a:pt x="325589" y="1560969"/>
                  </a:lnTo>
                  <a:lnTo>
                    <a:pt x="327698" y="1560969"/>
                  </a:lnTo>
                  <a:lnTo>
                    <a:pt x="327837" y="1562239"/>
                  </a:lnTo>
                  <a:lnTo>
                    <a:pt x="327875" y="1563509"/>
                  </a:lnTo>
                  <a:lnTo>
                    <a:pt x="327888" y="1567319"/>
                  </a:lnTo>
                  <a:lnTo>
                    <a:pt x="330301" y="1567319"/>
                  </a:lnTo>
                  <a:lnTo>
                    <a:pt x="331076" y="1568589"/>
                  </a:lnTo>
                  <a:lnTo>
                    <a:pt x="332740" y="1568589"/>
                  </a:lnTo>
                  <a:lnTo>
                    <a:pt x="333298" y="1569859"/>
                  </a:lnTo>
                  <a:lnTo>
                    <a:pt x="334733" y="1571129"/>
                  </a:lnTo>
                  <a:lnTo>
                    <a:pt x="335622" y="1569859"/>
                  </a:lnTo>
                  <a:lnTo>
                    <a:pt x="334695" y="1567319"/>
                  </a:lnTo>
                  <a:lnTo>
                    <a:pt x="335876" y="1567319"/>
                  </a:lnTo>
                  <a:lnTo>
                    <a:pt x="336689" y="1568589"/>
                  </a:lnTo>
                  <a:lnTo>
                    <a:pt x="337566" y="1568589"/>
                  </a:lnTo>
                  <a:lnTo>
                    <a:pt x="337604" y="1571129"/>
                  </a:lnTo>
                  <a:lnTo>
                    <a:pt x="337642" y="1573669"/>
                  </a:lnTo>
                  <a:lnTo>
                    <a:pt x="337832" y="1574939"/>
                  </a:lnTo>
                  <a:lnTo>
                    <a:pt x="339458" y="1574939"/>
                  </a:lnTo>
                  <a:lnTo>
                    <a:pt x="341210" y="1576209"/>
                  </a:lnTo>
                  <a:lnTo>
                    <a:pt x="342836" y="1576209"/>
                  </a:lnTo>
                  <a:lnTo>
                    <a:pt x="343293" y="1577479"/>
                  </a:lnTo>
                  <a:lnTo>
                    <a:pt x="342684" y="1578749"/>
                  </a:lnTo>
                  <a:lnTo>
                    <a:pt x="343560" y="1580019"/>
                  </a:lnTo>
                  <a:lnTo>
                    <a:pt x="342976" y="1581289"/>
                  </a:lnTo>
                  <a:lnTo>
                    <a:pt x="343966" y="1582559"/>
                  </a:lnTo>
                  <a:lnTo>
                    <a:pt x="345592" y="1582559"/>
                  </a:lnTo>
                  <a:lnTo>
                    <a:pt x="346570" y="1583829"/>
                  </a:lnTo>
                  <a:lnTo>
                    <a:pt x="346011" y="1585099"/>
                  </a:lnTo>
                  <a:lnTo>
                    <a:pt x="346837" y="1587639"/>
                  </a:lnTo>
                  <a:lnTo>
                    <a:pt x="349554" y="1587639"/>
                  </a:lnTo>
                  <a:lnTo>
                    <a:pt x="349440" y="1590179"/>
                  </a:lnTo>
                  <a:lnTo>
                    <a:pt x="350583" y="1590179"/>
                  </a:lnTo>
                  <a:lnTo>
                    <a:pt x="351472" y="1591449"/>
                  </a:lnTo>
                  <a:lnTo>
                    <a:pt x="352323" y="1591449"/>
                  </a:lnTo>
                  <a:lnTo>
                    <a:pt x="352628" y="1592719"/>
                  </a:lnTo>
                  <a:lnTo>
                    <a:pt x="352856" y="1593989"/>
                  </a:lnTo>
                  <a:lnTo>
                    <a:pt x="353136" y="1595259"/>
                  </a:lnTo>
                  <a:lnTo>
                    <a:pt x="353364" y="1596529"/>
                  </a:lnTo>
                  <a:lnTo>
                    <a:pt x="353695" y="1597799"/>
                  </a:lnTo>
                  <a:lnTo>
                    <a:pt x="356539" y="1597799"/>
                  </a:lnTo>
                  <a:lnTo>
                    <a:pt x="359321" y="1599069"/>
                  </a:lnTo>
                  <a:lnTo>
                    <a:pt x="360286" y="1599069"/>
                  </a:lnTo>
                  <a:lnTo>
                    <a:pt x="361238" y="1600339"/>
                  </a:lnTo>
                  <a:lnTo>
                    <a:pt x="362458" y="1600339"/>
                  </a:lnTo>
                  <a:lnTo>
                    <a:pt x="362788" y="1602879"/>
                  </a:lnTo>
                  <a:lnTo>
                    <a:pt x="363740" y="1604149"/>
                  </a:lnTo>
                  <a:lnTo>
                    <a:pt x="365277" y="1602879"/>
                  </a:lnTo>
                  <a:lnTo>
                    <a:pt x="366725" y="1604149"/>
                  </a:lnTo>
                  <a:lnTo>
                    <a:pt x="369214" y="1604149"/>
                  </a:lnTo>
                  <a:lnTo>
                    <a:pt x="369671" y="1606689"/>
                  </a:lnTo>
                  <a:lnTo>
                    <a:pt x="370078" y="1606689"/>
                  </a:lnTo>
                  <a:lnTo>
                    <a:pt x="371030" y="1607959"/>
                  </a:lnTo>
                  <a:lnTo>
                    <a:pt x="378866" y="1607959"/>
                  </a:lnTo>
                  <a:lnTo>
                    <a:pt x="378726" y="1609229"/>
                  </a:lnTo>
                  <a:lnTo>
                    <a:pt x="380568" y="1610499"/>
                  </a:lnTo>
                  <a:lnTo>
                    <a:pt x="380009" y="1611769"/>
                  </a:lnTo>
                  <a:lnTo>
                    <a:pt x="377621" y="1610499"/>
                  </a:lnTo>
                  <a:lnTo>
                    <a:pt x="377101" y="1611769"/>
                  </a:lnTo>
                  <a:lnTo>
                    <a:pt x="379069" y="1613039"/>
                  </a:lnTo>
                  <a:lnTo>
                    <a:pt x="378752" y="1614309"/>
                  </a:lnTo>
                  <a:lnTo>
                    <a:pt x="376212" y="1613039"/>
                  </a:lnTo>
                  <a:lnTo>
                    <a:pt x="375881" y="1613039"/>
                  </a:lnTo>
                  <a:lnTo>
                    <a:pt x="376301" y="1614309"/>
                  </a:lnTo>
                  <a:lnTo>
                    <a:pt x="376834" y="1614309"/>
                  </a:lnTo>
                  <a:lnTo>
                    <a:pt x="377494" y="1615579"/>
                  </a:lnTo>
                  <a:lnTo>
                    <a:pt x="379285" y="1618119"/>
                  </a:lnTo>
                  <a:lnTo>
                    <a:pt x="381431" y="1618119"/>
                  </a:lnTo>
                  <a:lnTo>
                    <a:pt x="382384" y="1618119"/>
                  </a:lnTo>
                  <a:lnTo>
                    <a:pt x="471106" y="1618119"/>
                  </a:lnTo>
                  <a:lnTo>
                    <a:pt x="474179" y="1618119"/>
                  </a:lnTo>
                  <a:lnTo>
                    <a:pt x="479971" y="1618119"/>
                  </a:lnTo>
                  <a:lnTo>
                    <a:pt x="480288" y="1616849"/>
                  </a:lnTo>
                  <a:lnTo>
                    <a:pt x="480695" y="1615579"/>
                  </a:lnTo>
                  <a:lnTo>
                    <a:pt x="481203" y="1614309"/>
                  </a:lnTo>
                  <a:lnTo>
                    <a:pt x="483882" y="1614309"/>
                  </a:lnTo>
                  <a:lnTo>
                    <a:pt x="484492" y="1613039"/>
                  </a:lnTo>
                  <a:lnTo>
                    <a:pt x="484873" y="1613039"/>
                  </a:lnTo>
                  <a:lnTo>
                    <a:pt x="485152" y="1611769"/>
                  </a:lnTo>
                  <a:lnTo>
                    <a:pt x="486168" y="1609229"/>
                  </a:lnTo>
                  <a:lnTo>
                    <a:pt x="486384" y="1607959"/>
                  </a:lnTo>
                  <a:lnTo>
                    <a:pt x="486714" y="1607959"/>
                  </a:lnTo>
                  <a:lnTo>
                    <a:pt x="487133" y="1606689"/>
                  </a:lnTo>
                  <a:lnTo>
                    <a:pt x="491553" y="1606689"/>
                  </a:lnTo>
                  <a:lnTo>
                    <a:pt x="492417" y="1605419"/>
                  </a:lnTo>
                  <a:lnTo>
                    <a:pt x="492848" y="1605419"/>
                  </a:lnTo>
                  <a:lnTo>
                    <a:pt x="493204" y="1604149"/>
                  </a:lnTo>
                  <a:lnTo>
                    <a:pt x="493483" y="1602879"/>
                  </a:lnTo>
                  <a:lnTo>
                    <a:pt x="493725" y="1602879"/>
                  </a:lnTo>
                  <a:lnTo>
                    <a:pt x="494068" y="1601609"/>
                  </a:lnTo>
                  <a:lnTo>
                    <a:pt x="494499" y="1600339"/>
                  </a:lnTo>
                  <a:lnTo>
                    <a:pt x="498246" y="1600339"/>
                  </a:lnTo>
                  <a:lnTo>
                    <a:pt x="499173" y="1599069"/>
                  </a:lnTo>
                  <a:lnTo>
                    <a:pt x="500468" y="1599069"/>
                  </a:lnTo>
                  <a:lnTo>
                    <a:pt x="498944" y="1601609"/>
                  </a:lnTo>
                  <a:lnTo>
                    <a:pt x="499414" y="1602879"/>
                  </a:lnTo>
                  <a:lnTo>
                    <a:pt x="501548" y="1601609"/>
                  </a:lnTo>
                  <a:lnTo>
                    <a:pt x="502018" y="1601609"/>
                  </a:lnTo>
                  <a:lnTo>
                    <a:pt x="502589" y="1600339"/>
                  </a:lnTo>
                  <a:lnTo>
                    <a:pt x="502335" y="1599069"/>
                  </a:lnTo>
                  <a:lnTo>
                    <a:pt x="503326" y="1597799"/>
                  </a:lnTo>
                  <a:lnTo>
                    <a:pt x="505802" y="1597799"/>
                  </a:lnTo>
                  <a:lnTo>
                    <a:pt x="506196" y="1596529"/>
                  </a:lnTo>
                  <a:lnTo>
                    <a:pt x="506488" y="1596529"/>
                  </a:lnTo>
                  <a:lnTo>
                    <a:pt x="506653" y="1595259"/>
                  </a:lnTo>
                  <a:lnTo>
                    <a:pt x="507034" y="1593989"/>
                  </a:lnTo>
                  <a:lnTo>
                    <a:pt x="507301" y="1593989"/>
                  </a:lnTo>
                  <a:lnTo>
                    <a:pt x="507453" y="1592719"/>
                  </a:lnTo>
                  <a:lnTo>
                    <a:pt x="504913" y="1593989"/>
                  </a:lnTo>
                  <a:lnTo>
                    <a:pt x="504710" y="1592719"/>
                  </a:lnTo>
                  <a:lnTo>
                    <a:pt x="504888" y="1592719"/>
                  </a:lnTo>
                  <a:lnTo>
                    <a:pt x="505142" y="1591449"/>
                  </a:lnTo>
                  <a:lnTo>
                    <a:pt x="505485" y="1590179"/>
                  </a:lnTo>
                  <a:lnTo>
                    <a:pt x="509168" y="1590179"/>
                  </a:lnTo>
                  <a:lnTo>
                    <a:pt x="510070" y="1588909"/>
                  </a:lnTo>
                  <a:lnTo>
                    <a:pt x="511238" y="1588909"/>
                  </a:lnTo>
                  <a:lnTo>
                    <a:pt x="511352" y="1586369"/>
                  </a:lnTo>
                  <a:lnTo>
                    <a:pt x="512495" y="1586369"/>
                  </a:lnTo>
                  <a:lnTo>
                    <a:pt x="513397" y="1585099"/>
                  </a:lnTo>
                  <a:lnTo>
                    <a:pt x="516166" y="1585099"/>
                  </a:lnTo>
                  <a:lnTo>
                    <a:pt x="517017" y="1583829"/>
                  </a:lnTo>
                  <a:lnTo>
                    <a:pt x="517461" y="1583829"/>
                  </a:lnTo>
                  <a:lnTo>
                    <a:pt x="517245" y="1582559"/>
                  </a:lnTo>
                  <a:lnTo>
                    <a:pt x="517931" y="1581289"/>
                  </a:lnTo>
                  <a:lnTo>
                    <a:pt x="519798" y="1581289"/>
                  </a:lnTo>
                  <a:lnTo>
                    <a:pt x="520827" y="1580019"/>
                  </a:lnTo>
                  <a:lnTo>
                    <a:pt x="520331" y="1578749"/>
                  </a:lnTo>
                  <a:lnTo>
                    <a:pt x="521182" y="1577479"/>
                  </a:lnTo>
                  <a:lnTo>
                    <a:pt x="522947" y="1577479"/>
                  </a:lnTo>
                  <a:lnTo>
                    <a:pt x="523875" y="1576209"/>
                  </a:lnTo>
                  <a:lnTo>
                    <a:pt x="523455" y="1574939"/>
                  </a:lnTo>
                  <a:lnTo>
                    <a:pt x="524332" y="1573669"/>
                  </a:lnTo>
                  <a:lnTo>
                    <a:pt x="523849" y="1572399"/>
                  </a:lnTo>
                  <a:lnTo>
                    <a:pt x="524852" y="1571129"/>
                  </a:lnTo>
                  <a:lnTo>
                    <a:pt x="526351" y="1571129"/>
                  </a:lnTo>
                  <a:lnTo>
                    <a:pt x="526923" y="1569859"/>
                  </a:lnTo>
                  <a:lnTo>
                    <a:pt x="528599" y="1569859"/>
                  </a:lnTo>
                  <a:lnTo>
                    <a:pt x="529513" y="1568589"/>
                  </a:lnTo>
                  <a:lnTo>
                    <a:pt x="534619" y="1567319"/>
                  </a:lnTo>
                  <a:lnTo>
                    <a:pt x="534962" y="1564779"/>
                  </a:lnTo>
                  <a:lnTo>
                    <a:pt x="534962" y="1563509"/>
                  </a:lnTo>
                  <a:lnTo>
                    <a:pt x="535495" y="1560969"/>
                  </a:lnTo>
                  <a:lnTo>
                    <a:pt x="534924" y="1560969"/>
                  </a:lnTo>
                  <a:lnTo>
                    <a:pt x="533209" y="1562239"/>
                  </a:lnTo>
                  <a:lnTo>
                    <a:pt x="532345" y="1562239"/>
                  </a:lnTo>
                  <a:lnTo>
                    <a:pt x="530694" y="1563509"/>
                  </a:lnTo>
                  <a:lnTo>
                    <a:pt x="529818" y="1563509"/>
                  </a:lnTo>
                  <a:lnTo>
                    <a:pt x="527862" y="1564779"/>
                  </a:lnTo>
                  <a:lnTo>
                    <a:pt x="527291" y="1564779"/>
                  </a:lnTo>
                  <a:lnTo>
                    <a:pt x="528218" y="1562239"/>
                  </a:lnTo>
                  <a:lnTo>
                    <a:pt x="527964" y="1562239"/>
                  </a:lnTo>
                  <a:lnTo>
                    <a:pt x="533844" y="1559699"/>
                  </a:lnTo>
                  <a:lnTo>
                    <a:pt x="534746" y="1559699"/>
                  </a:lnTo>
                  <a:lnTo>
                    <a:pt x="536346" y="1558429"/>
                  </a:lnTo>
                  <a:lnTo>
                    <a:pt x="537248" y="1558429"/>
                  </a:lnTo>
                  <a:lnTo>
                    <a:pt x="538060" y="1557159"/>
                  </a:lnTo>
                  <a:lnTo>
                    <a:pt x="539788" y="1557159"/>
                  </a:lnTo>
                  <a:lnTo>
                    <a:pt x="540588" y="1555889"/>
                  </a:lnTo>
                  <a:lnTo>
                    <a:pt x="540956" y="1555889"/>
                  </a:lnTo>
                  <a:lnTo>
                    <a:pt x="540385" y="1554619"/>
                  </a:lnTo>
                  <a:lnTo>
                    <a:pt x="540804" y="1553349"/>
                  </a:lnTo>
                  <a:lnTo>
                    <a:pt x="540016" y="1554619"/>
                  </a:lnTo>
                  <a:lnTo>
                    <a:pt x="538314" y="1554619"/>
                  </a:lnTo>
                  <a:lnTo>
                    <a:pt x="538734" y="1549539"/>
                  </a:lnTo>
                  <a:lnTo>
                    <a:pt x="539508" y="1548269"/>
                  </a:lnTo>
                  <a:lnTo>
                    <a:pt x="541210" y="1548269"/>
                  </a:lnTo>
                  <a:lnTo>
                    <a:pt x="543661" y="1546999"/>
                  </a:lnTo>
                  <a:lnTo>
                    <a:pt x="544537" y="1546999"/>
                  </a:lnTo>
                  <a:lnTo>
                    <a:pt x="545350" y="1545729"/>
                  </a:lnTo>
                  <a:lnTo>
                    <a:pt x="546125" y="1545729"/>
                  </a:lnTo>
                  <a:lnTo>
                    <a:pt x="546265" y="1544459"/>
                  </a:lnTo>
                  <a:lnTo>
                    <a:pt x="546290" y="1543189"/>
                  </a:lnTo>
                  <a:lnTo>
                    <a:pt x="546265" y="1540649"/>
                  </a:lnTo>
                  <a:lnTo>
                    <a:pt x="546417" y="1540649"/>
                  </a:lnTo>
                  <a:lnTo>
                    <a:pt x="546595" y="1539379"/>
                  </a:lnTo>
                  <a:lnTo>
                    <a:pt x="548563" y="1539379"/>
                  </a:lnTo>
                  <a:lnTo>
                    <a:pt x="549287" y="1538109"/>
                  </a:lnTo>
                  <a:lnTo>
                    <a:pt x="548563" y="1536839"/>
                  </a:lnTo>
                  <a:lnTo>
                    <a:pt x="549402" y="1535569"/>
                  </a:lnTo>
                  <a:lnTo>
                    <a:pt x="551408" y="1535569"/>
                  </a:lnTo>
                  <a:lnTo>
                    <a:pt x="551548" y="1534299"/>
                  </a:lnTo>
                  <a:lnTo>
                    <a:pt x="551586" y="1533029"/>
                  </a:lnTo>
                  <a:lnTo>
                    <a:pt x="549249" y="1534299"/>
                  </a:lnTo>
                  <a:lnTo>
                    <a:pt x="549084" y="1534299"/>
                  </a:lnTo>
                  <a:lnTo>
                    <a:pt x="549071" y="1531759"/>
                  </a:lnTo>
                  <a:lnTo>
                    <a:pt x="549198" y="1530489"/>
                  </a:lnTo>
                  <a:lnTo>
                    <a:pt x="549300" y="1527949"/>
                  </a:lnTo>
                  <a:lnTo>
                    <a:pt x="549986" y="1527949"/>
                  </a:lnTo>
                  <a:lnTo>
                    <a:pt x="551053" y="1526679"/>
                  </a:lnTo>
                  <a:lnTo>
                    <a:pt x="552183" y="1526679"/>
                  </a:lnTo>
                  <a:lnTo>
                    <a:pt x="553770" y="1525409"/>
                  </a:lnTo>
                  <a:lnTo>
                    <a:pt x="554355" y="1526679"/>
                  </a:lnTo>
                  <a:lnTo>
                    <a:pt x="553720" y="1529219"/>
                  </a:lnTo>
                  <a:lnTo>
                    <a:pt x="554024" y="1529219"/>
                  </a:lnTo>
                  <a:lnTo>
                    <a:pt x="554875" y="1527949"/>
                  </a:lnTo>
                  <a:lnTo>
                    <a:pt x="556437" y="1527949"/>
                  </a:lnTo>
                  <a:lnTo>
                    <a:pt x="561238" y="1525409"/>
                  </a:lnTo>
                  <a:lnTo>
                    <a:pt x="561555" y="1524139"/>
                  </a:lnTo>
                  <a:lnTo>
                    <a:pt x="560933" y="1522869"/>
                  </a:lnTo>
                  <a:lnTo>
                    <a:pt x="561594" y="1521599"/>
                  </a:lnTo>
                  <a:lnTo>
                    <a:pt x="563372" y="1521599"/>
                  </a:lnTo>
                  <a:lnTo>
                    <a:pt x="564070" y="1520329"/>
                  </a:lnTo>
                  <a:lnTo>
                    <a:pt x="563727" y="1519059"/>
                  </a:lnTo>
                  <a:lnTo>
                    <a:pt x="563918" y="1517789"/>
                  </a:lnTo>
                  <a:lnTo>
                    <a:pt x="563943" y="1516519"/>
                  </a:lnTo>
                  <a:lnTo>
                    <a:pt x="564019" y="1512709"/>
                  </a:lnTo>
                  <a:lnTo>
                    <a:pt x="563981" y="1511439"/>
                  </a:lnTo>
                  <a:lnTo>
                    <a:pt x="564146" y="1510169"/>
                  </a:lnTo>
                  <a:lnTo>
                    <a:pt x="566280" y="1510169"/>
                  </a:lnTo>
                  <a:lnTo>
                    <a:pt x="566928" y="1508899"/>
                  </a:lnTo>
                  <a:lnTo>
                    <a:pt x="566305" y="1507629"/>
                  </a:lnTo>
                  <a:lnTo>
                    <a:pt x="567093" y="1506359"/>
                  </a:lnTo>
                  <a:lnTo>
                    <a:pt x="568566" y="1506359"/>
                  </a:lnTo>
                  <a:lnTo>
                    <a:pt x="569887" y="1505089"/>
                  </a:lnTo>
                  <a:lnTo>
                    <a:pt x="570699" y="1505089"/>
                  </a:lnTo>
                  <a:lnTo>
                    <a:pt x="571550" y="1503819"/>
                  </a:lnTo>
                  <a:lnTo>
                    <a:pt x="571792" y="1505089"/>
                  </a:lnTo>
                  <a:lnTo>
                    <a:pt x="571144" y="1507629"/>
                  </a:lnTo>
                  <a:lnTo>
                    <a:pt x="571436" y="1507629"/>
                  </a:lnTo>
                  <a:lnTo>
                    <a:pt x="572300" y="1506359"/>
                  </a:lnTo>
                  <a:lnTo>
                    <a:pt x="573862" y="1506359"/>
                  </a:lnTo>
                  <a:lnTo>
                    <a:pt x="574725" y="1505089"/>
                  </a:lnTo>
                  <a:lnTo>
                    <a:pt x="576300" y="1505089"/>
                  </a:lnTo>
                  <a:lnTo>
                    <a:pt x="576440" y="1503819"/>
                  </a:lnTo>
                  <a:lnTo>
                    <a:pt x="576503" y="1498739"/>
                  </a:lnTo>
                  <a:lnTo>
                    <a:pt x="576605" y="1496199"/>
                  </a:lnTo>
                  <a:lnTo>
                    <a:pt x="576580" y="1494929"/>
                  </a:lnTo>
                  <a:lnTo>
                    <a:pt x="576707" y="1493659"/>
                  </a:lnTo>
                  <a:lnTo>
                    <a:pt x="578904" y="1492389"/>
                  </a:lnTo>
                  <a:lnTo>
                    <a:pt x="579539" y="1492389"/>
                  </a:lnTo>
                  <a:lnTo>
                    <a:pt x="578878" y="1491119"/>
                  </a:lnTo>
                  <a:lnTo>
                    <a:pt x="579539" y="1488579"/>
                  </a:lnTo>
                  <a:lnTo>
                    <a:pt x="578878" y="1487309"/>
                  </a:lnTo>
                  <a:lnTo>
                    <a:pt x="579628" y="1486039"/>
                  </a:lnTo>
                  <a:lnTo>
                    <a:pt x="582460" y="1486039"/>
                  </a:lnTo>
                  <a:lnTo>
                    <a:pt x="583260" y="1484769"/>
                  </a:lnTo>
                  <a:lnTo>
                    <a:pt x="583806" y="1484769"/>
                  </a:lnTo>
                  <a:lnTo>
                    <a:pt x="584301" y="1482229"/>
                  </a:lnTo>
                  <a:lnTo>
                    <a:pt x="584136" y="1479689"/>
                  </a:lnTo>
                  <a:lnTo>
                    <a:pt x="584238" y="1474609"/>
                  </a:lnTo>
                  <a:lnTo>
                    <a:pt x="584365" y="1474609"/>
                  </a:lnTo>
                  <a:lnTo>
                    <a:pt x="585127" y="1473339"/>
                  </a:lnTo>
                  <a:lnTo>
                    <a:pt x="585927" y="1473339"/>
                  </a:lnTo>
                  <a:lnTo>
                    <a:pt x="587616" y="1472069"/>
                  </a:lnTo>
                  <a:lnTo>
                    <a:pt x="589165" y="1472069"/>
                  </a:lnTo>
                  <a:lnTo>
                    <a:pt x="589394" y="1470799"/>
                  </a:lnTo>
                  <a:lnTo>
                    <a:pt x="589013" y="1469529"/>
                  </a:lnTo>
                  <a:lnTo>
                    <a:pt x="589216" y="1468259"/>
                  </a:lnTo>
                  <a:lnTo>
                    <a:pt x="590765" y="1468259"/>
                  </a:lnTo>
                  <a:lnTo>
                    <a:pt x="592442" y="1466989"/>
                  </a:lnTo>
                  <a:lnTo>
                    <a:pt x="593242" y="1466989"/>
                  </a:lnTo>
                  <a:lnTo>
                    <a:pt x="593991" y="1465719"/>
                  </a:lnTo>
                  <a:lnTo>
                    <a:pt x="594118" y="1464449"/>
                  </a:lnTo>
                  <a:lnTo>
                    <a:pt x="593928" y="1463179"/>
                  </a:lnTo>
                  <a:lnTo>
                    <a:pt x="593940" y="1461909"/>
                  </a:lnTo>
                  <a:lnTo>
                    <a:pt x="594067" y="1460639"/>
                  </a:lnTo>
                  <a:lnTo>
                    <a:pt x="595972" y="1460639"/>
                  </a:lnTo>
                  <a:lnTo>
                    <a:pt x="596442" y="1459369"/>
                  </a:lnTo>
                  <a:lnTo>
                    <a:pt x="597179" y="1459369"/>
                  </a:lnTo>
                  <a:lnTo>
                    <a:pt x="597979" y="1458099"/>
                  </a:lnTo>
                  <a:lnTo>
                    <a:pt x="600481" y="1458099"/>
                  </a:lnTo>
                  <a:lnTo>
                    <a:pt x="601218" y="1456829"/>
                  </a:lnTo>
                  <a:lnTo>
                    <a:pt x="601560" y="1456829"/>
                  </a:lnTo>
                  <a:lnTo>
                    <a:pt x="601243" y="1455559"/>
                  </a:lnTo>
                  <a:lnTo>
                    <a:pt x="600938" y="1454289"/>
                  </a:lnTo>
                  <a:lnTo>
                    <a:pt x="601611" y="1453019"/>
                  </a:lnTo>
                  <a:lnTo>
                    <a:pt x="603199" y="1453019"/>
                  </a:lnTo>
                  <a:lnTo>
                    <a:pt x="603999" y="1451749"/>
                  </a:lnTo>
                  <a:lnTo>
                    <a:pt x="603211" y="1450479"/>
                  </a:lnTo>
                  <a:lnTo>
                    <a:pt x="603923" y="1449209"/>
                  </a:lnTo>
                  <a:lnTo>
                    <a:pt x="605980" y="1449209"/>
                  </a:lnTo>
                  <a:lnTo>
                    <a:pt x="606094" y="1446669"/>
                  </a:lnTo>
                  <a:lnTo>
                    <a:pt x="605878" y="1445399"/>
                  </a:lnTo>
                  <a:lnTo>
                    <a:pt x="605878" y="1444129"/>
                  </a:lnTo>
                  <a:lnTo>
                    <a:pt x="606158" y="1442859"/>
                  </a:lnTo>
                  <a:lnTo>
                    <a:pt x="608342" y="1442859"/>
                  </a:lnTo>
                  <a:lnTo>
                    <a:pt x="608342" y="1436509"/>
                  </a:lnTo>
                  <a:lnTo>
                    <a:pt x="608342" y="1433969"/>
                  </a:lnTo>
                  <a:lnTo>
                    <a:pt x="609092" y="1433969"/>
                  </a:lnTo>
                  <a:lnTo>
                    <a:pt x="609879" y="1432699"/>
                  </a:lnTo>
                  <a:lnTo>
                    <a:pt x="611517" y="1432699"/>
                  </a:lnTo>
                  <a:lnTo>
                    <a:pt x="612279" y="1431429"/>
                  </a:lnTo>
                  <a:lnTo>
                    <a:pt x="612990" y="1431429"/>
                  </a:lnTo>
                  <a:lnTo>
                    <a:pt x="612902" y="1426349"/>
                  </a:lnTo>
                  <a:lnTo>
                    <a:pt x="613410" y="1426349"/>
                  </a:lnTo>
                  <a:lnTo>
                    <a:pt x="614819" y="1425079"/>
                  </a:lnTo>
                  <a:lnTo>
                    <a:pt x="615696" y="1425079"/>
                  </a:lnTo>
                  <a:lnTo>
                    <a:pt x="614921" y="1427619"/>
                  </a:lnTo>
                  <a:lnTo>
                    <a:pt x="615594" y="1427619"/>
                  </a:lnTo>
                  <a:lnTo>
                    <a:pt x="617461" y="1426349"/>
                  </a:lnTo>
                  <a:lnTo>
                    <a:pt x="617918" y="1426349"/>
                  </a:lnTo>
                  <a:lnTo>
                    <a:pt x="617651" y="1427619"/>
                  </a:lnTo>
                  <a:lnTo>
                    <a:pt x="617613" y="1430159"/>
                  </a:lnTo>
                  <a:lnTo>
                    <a:pt x="617512" y="1431429"/>
                  </a:lnTo>
                  <a:lnTo>
                    <a:pt x="618578" y="1431429"/>
                  </a:lnTo>
                  <a:lnTo>
                    <a:pt x="619353" y="1430159"/>
                  </a:lnTo>
                  <a:lnTo>
                    <a:pt x="620179" y="1430159"/>
                  </a:lnTo>
                  <a:lnTo>
                    <a:pt x="620115" y="1428889"/>
                  </a:lnTo>
                  <a:lnTo>
                    <a:pt x="620026" y="1426349"/>
                  </a:lnTo>
                  <a:lnTo>
                    <a:pt x="620014" y="1421269"/>
                  </a:lnTo>
                  <a:lnTo>
                    <a:pt x="619874" y="1419999"/>
                  </a:lnTo>
                  <a:lnTo>
                    <a:pt x="619887" y="1418729"/>
                  </a:lnTo>
                  <a:lnTo>
                    <a:pt x="619823" y="1416189"/>
                  </a:lnTo>
                  <a:lnTo>
                    <a:pt x="621728" y="1416189"/>
                  </a:lnTo>
                  <a:lnTo>
                    <a:pt x="622173" y="1414919"/>
                  </a:lnTo>
                  <a:lnTo>
                    <a:pt x="622896" y="1414919"/>
                  </a:lnTo>
                  <a:lnTo>
                    <a:pt x="623671" y="1413649"/>
                  </a:lnTo>
                  <a:lnTo>
                    <a:pt x="625233" y="1413649"/>
                  </a:lnTo>
                  <a:lnTo>
                    <a:pt x="626008" y="1412379"/>
                  </a:lnTo>
                  <a:lnTo>
                    <a:pt x="627138" y="1412379"/>
                  </a:lnTo>
                  <a:lnTo>
                    <a:pt x="626656" y="1414919"/>
                  </a:lnTo>
                  <a:lnTo>
                    <a:pt x="628510" y="1414919"/>
                  </a:lnTo>
                  <a:lnTo>
                    <a:pt x="629246" y="1413649"/>
                  </a:lnTo>
                  <a:lnTo>
                    <a:pt x="629335" y="1412379"/>
                  </a:lnTo>
                  <a:lnTo>
                    <a:pt x="629170" y="1411109"/>
                  </a:lnTo>
                  <a:lnTo>
                    <a:pt x="628904" y="1403489"/>
                  </a:lnTo>
                  <a:lnTo>
                    <a:pt x="628751" y="1402219"/>
                  </a:lnTo>
                  <a:lnTo>
                    <a:pt x="628726" y="1400949"/>
                  </a:lnTo>
                  <a:lnTo>
                    <a:pt x="628865" y="1399679"/>
                  </a:lnTo>
                  <a:lnTo>
                    <a:pt x="630885" y="1399679"/>
                  </a:lnTo>
                  <a:lnTo>
                    <a:pt x="631469" y="1398409"/>
                  </a:lnTo>
                  <a:lnTo>
                    <a:pt x="630707" y="1397139"/>
                  </a:lnTo>
                  <a:lnTo>
                    <a:pt x="631393" y="1395869"/>
                  </a:lnTo>
                  <a:lnTo>
                    <a:pt x="632929" y="1395869"/>
                  </a:lnTo>
                  <a:lnTo>
                    <a:pt x="633742" y="1394599"/>
                  </a:lnTo>
                  <a:lnTo>
                    <a:pt x="632866" y="1393329"/>
                  </a:lnTo>
                  <a:lnTo>
                    <a:pt x="633590" y="1392059"/>
                  </a:lnTo>
                  <a:lnTo>
                    <a:pt x="635177" y="1392059"/>
                  </a:lnTo>
                  <a:lnTo>
                    <a:pt x="635914" y="1389519"/>
                  </a:lnTo>
                  <a:lnTo>
                    <a:pt x="635050" y="1388249"/>
                  </a:lnTo>
                  <a:lnTo>
                    <a:pt x="635406" y="1388249"/>
                  </a:lnTo>
                  <a:lnTo>
                    <a:pt x="636130" y="1386979"/>
                  </a:lnTo>
                  <a:lnTo>
                    <a:pt x="637819" y="1386979"/>
                  </a:lnTo>
                  <a:lnTo>
                    <a:pt x="637717" y="1389519"/>
                  </a:lnTo>
                  <a:lnTo>
                    <a:pt x="638644" y="1389519"/>
                  </a:lnTo>
                  <a:lnTo>
                    <a:pt x="639419" y="1388249"/>
                  </a:lnTo>
                  <a:lnTo>
                    <a:pt x="640156" y="1388249"/>
                  </a:lnTo>
                  <a:lnTo>
                    <a:pt x="640232" y="1386979"/>
                  </a:lnTo>
                  <a:lnTo>
                    <a:pt x="640194" y="1385709"/>
                  </a:lnTo>
                  <a:lnTo>
                    <a:pt x="640029" y="1385709"/>
                  </a:lnTo>
                  <a:lnTo>
                    <a:pt x="639902" y="1380629"/>
                  </a:lnTo>
                  <a:lnTo>
                    <a:pt x="639775" y="1379359"/>
                  </a:lnTo>
                  <a:lnTo>
                    <a:pt x="637667" y="1381899"/>
                  </a:lnTo>
                  <a:lnTo>
                    <a:pt x="637463" y="1381899"/>
                  </a:lnTo>
                  <a:lnTo>
                    <a:pt x="637324" y="1380629"/>
                  </a:lnTo>
                  <a:lnTo>
                    <a:pt x="637209" y="1375549"/>
                  </a:lnTo>
                  <a:lnTo>
                    <a:pt x="637476" y="1375549"/>
                  </a:lnTo>
                  <a:lnTo>
                    <a:pt x="639381" y="1374279"/>
                  </a:lnTo>
                  <a:lnTo>
                    <a:pt x="639800" y="1375549"/>
                  </a:lnTo>
                  <a:lnTo>
                    <a:pt x="639267" y="1376819"/>
                  </a:lnTo>
                  <a:lnTo>
                    <a:pt x="639914" y="1378089"/>
                  </a:lnTo>
                  <a:lnTo>
                    <a:pt x="641616" y="1375549"/>
                  </a:lnTo>
                  <a:lnTo>
                    <a:pt x="642226" y="1375549"/>
                  </a:lnTo>
                  <a:lnTo>
                    <a:pt x="641858" y="1378089"/>
                  </a:lnTo>
                  <a:lnTo>
                    <a:pt x="642061" y="1378089"/>
                  </a:lnTo>
                  <a:lnTo>
                    <a:pt x="642213" y="1379359"/>
                  </a:lnTo>
                  <a:lnTo>
                    <a:pt x="642188" y="1380629"/>
                  </a:lnTo>
                  <a:lnTo>
                    <a:pt x="642086" y="1383169"/>
                  </a:lnTo>
                  <a:lnTo>
                    <a:pt x="642543" y="1384439"/>
                  </a:lnTo>
                  <a:lnTo>
                    <a:pt x="644271" y="1383169"/>
                  </a:lnTo>
                  <a:lnTo>
                    <a:pt x="644677" y="1381899"/>
                  </a:lnTo>
                  <a:lnTo>
                    <a:pt x="644410" y="1379359"/>
                  </a:lnTo>
                  <a:lnTo>
                    <a:pt x="646379" y="1379359"/>
                  </a:lnTo>
                  <a:lnTo>
                    <a:pt x="647242" y="1378089"/>
                  </a:lnTo>
                  <a:lnTo>
                    <a:pt x="648741" y="1378089"/>
                  </a:lnTo>
                  <a:lnTo>
                    <a:pt x="649109" y="1376819"/>
                  </a:lnTo>
                  <a:lnTo>
                    <a:pt x="649160" y="1375549"/>
                  </a:lnTo>
                  <a:lnTo>
                    <a:pt x="648957" y="1374279"/>
                  </a:lnTo>
                  <a:lnTo>
                    <a:pt x="646849" y="1375549"/>
                  </a:lnTo>
                  <a:lnTo>
                    <a:pt x="646684" y="1375549"/>
                  </a:lnTo>
                  <a:lnTo>
                    <a:pt x="646544" y="1374279"/>
                  </a:lnTo>
                  <a:lnTo>
                    <a:pt x="646607" y="1371739"/>
                  </a:lnTo>
                  <a:lnTo>
                    <a:pt x="646391" y="1370469"/>
                  </a:lnTo>
                  <a:lnTo>
                    <a:pt x="647192" y="1370469"/>
                  </a:lnTo>
                  <a:lnTo>
                    <a:pt x="647954" y="1369199"/>
                  </a:lnTo>
                  <a:lnTo>
                    <a:pt x="648665" y="1369199"/>
                  </a:lnTo>
                  <a:lnTo>
                    <a:pt x="649020" y="1367929"/>
                  </a:lnTo>
                  <a:lnTo>
                    <a:pt x="648233" y="1366659"/>
                  </a:lnTo>
                  <a:lnTo>
                    <a:pt x="648512" y="1366659"/>
                  </a:lnTo>
                  <a:lnTo>
                    <a:pt x="648957" y="1365389"/>
                  </a:lnTo>
                  <a:lnTo>
                    <a:pt x="650455" y="1365389"/>
                  </a:lnTo>
                  <a:lnTo>
                    <a:pt x="651116" y="1364119"/>
                  </a:lnTo>
                  <a:lnTo>
                    <a:pt x="650367" y="1362849"/>
                  </a:lnTo>
                  <a:lnTo>
                    <a:pt x="650913" y="1361579"/>
                  </a:lnTo>
                  <a:lnTo>
                    <a:pt x="650113" y="1360309"/>
                  </a:lnTo>
                  <a:lnTo>
                    <a:pt x="650824" y="1359039"/>
                  </a:lnTo>
                  <a:lnTo>
                    <a:pt x="652475" y="1359039"/>
                  </a:lnTo>
                  <a:lnTo>
                    <a:pt x="652995" y="1357795"/>
                  </a:lnTo>
                  <a:lnTo>
                    <a:pt x="654659" y="1356499"/>
                  </a:lnTo>
                  <a:lnTo>
                    <a:pt x="655015" y="1356499"/>
                  </a:lnTo>
                  <a:lnTo>
                    <a:pt x="655040" y="1355229"/>
                  </a:lnTo>
                  <a:lnTo>
                    <a:pt x="654672" y="1352689"/>
                  </a:lnTo>
                  <a:lnTo>
                    <a:pt x="654608" y="1351419"/>
                  </a:lnTo>
                  <a:lnTo>
                    <a:pt x="655358" y="1350149"/>
                  </a:lnTo>
                  <a:lnTo>
                    <a:pt x="656120" y="1350149"/>
                  </a:lnTo>
                  <a:lnTo>
                    <a:pt x="657745" y="1348879"/>
                  </a:lnTo>
                  <a:lnTo>
                    <a:pt x="658507" y="1348879"/>
                  </a:lnTo>
                  <a:lnTo>
                    <a:pt x="659206" y="1347609"/>
                  </a:lnTo>
                  <a:close/>
                </a:path>
                <a:path w="2077720" h="1670685">
                  <a:moveTo>
                    <a:pt x="702398" y="417830"/>
                  </a:moveTo>
                  <a:close/>
                </a:path>
                <a:path w="2077720" h="1670685">
                  <a:moveTo>
                    <a:pt x="726224" y="636270"/>
                  </a:moveTo>
                  <a:lnTo>
                    <a:pt x="722249" y="636270"/>
                  </a:lnTo>
                  <a:lnTo>
                    <a:pt x="722680" y="637540"/>
                  </a:lnTo>
                  <a:lnTo>
                    <a:pt x="724509" y="637540"/>
                  </a:lnTo>
                  <a:lnTo>
                    <a:pt x="726224" y="636270"/>
                  </a:lnTo>
                  <a:close/>
                </a:path>
                <a:path w="2077720" h="1670685">
                  <a:moveTo>
                    <a:pt x="743445" y="74930"/>
                  </a:moveTo>
                  <a:close/>
                </a:path>
                <a:path w="2077720" h="1670685">
                  <a:moveTo>
                    <a:pt x="754392" y="636270"/>
                  </a:moveTo>
                  <a:lnTo>
                    <a:pt x="726224" y="636270"/>
                  </a:lnTo>
                  <a:lnTo>
                    <a:pt x="727710" y="637540"/>
                  </a:lnTo>
                  <a:lnTo>
                    <a:pt x="729068" y="638810"/>
                  </a:lnTo>
                  <a:lnTo>
                    <a:pt x="733234" y="638810"/>
                  </a:lnTo>
                  <a:lnTo>
                    <a:pt x="735622" y="640080"/>
                  </a:lnTo>
                  <a:lnTo>
                    <a:pt x="736511" y="640080"/>
                  </a:lnTo>
                  <a:lnTo>
                    <a:pt x="737463" y="641350"/>
                  </a:lnTo>
                  <a:lnTo>
                    <a:pt x="740537" y="641350"/>
                  </a:lnTo>
                  <a:lnTo>
                    <a:pt x="741514" y="640080"/>
                  </a:lnTo>
                  <a:lnTo>
                    <a:pt x="745274" y="638810"/>
                  </a:lnTo>
                  <a:lnTo>
                    <a:pt x="746277" y="637540"/>
                  </a:lnTo>
                  <a:lnTo>
                    <a:pt x="747572" y="637540"/>
                  </a:lnTo>
                  <a:lnTo>
                    <a:pt x="749566" y="638810"/>
                  </a:lnTo>
                  <a:lnTo>
                    <a:pt x="751001" y="638810"/>
                  </a:lnTo>
                  <a:lnTo>
                    <a:pt x="751814" y="637540"/>
                  </a:lnTo>
                  <a:lnTo>
                    <a:pt x="753630" y="637540"/>
                  </a:lnTo>
                  <a:lnTo>
                    <a:pt x="754392" y="636270"/>
                  </a:lnTo>
                  <a:close/>
                </a:path>
                <a:path w="2077720" h="1670685">
                  <a:moveTo>
                    <a:pt x="758990" y="636270"/>
                  </a:moveTo>
                  <a:lnTo>
                    <a:pt x="755789" y="636270"/>
                  </a:lnTo>
                  <a:lnTo>
                    <a:pt x="757809" y="637540"/>
                  </a:lnTo>
                  <a:lnTo>
                    <a:pt x="758139" y="637540"/>
                  </a:lnTo>
                  <a:lnTo>
                    <a:pt x="758990" y="636270"/>
                  </a:lnTo>
                  <a:close/>
                </a:path>
                <a:path w="2077720" h="1670685">
                  <a:moveTo>
                    <a:pt x="796683" y="43180"/>
                  </a:moveTo>
                  <a:lnTo>
                    <a:pt x="796645" y="41910"/>
                  </a:lnTo>
                  <a:lnTo>
                    <a:pt x="796531" y="35560"/>
                  </a:lnTo>
                  <a:lnTo>
                    <a:pt x="796353" y="34290"/>
                  </a:lnTo>
                  <a:lnTo>
                    <a:pt x="794283" y="36830"/>
                  </a:lnTo>
                  <a:lnTo>
                    <a:pt x="794067" y="36830"/>
                  </a:lnTo>
                  <a:lnTo>
                    <a:pt x="793978" y="35788"/>
                  </a:lnTo>
                  <a:lnTo>
                    <a:pt x="793927" y="34290"/>
                  </a:lnTo>
                  <a:lnTo>
                    <a:pt x="793902" y="30480"/>
                  </a:lnTo>
                  <a:lnTo>
                    <a:pt x="793813" y="27940"/>
                  </a:lnTo>
                  <a:lnTo>
                    <a:pt x="793026" y="29210"/>
                  </a:lnTo>
                  <a:lnTo>
                    <a:pt x="791476" y="29210"/>
                  </a:lnTo>
                  <a:lnTo>
                    <a:pt x="790625" y="30480"/>
                  </a:lnTo>
                  <a:lnTo>
                    <a:pt x="789838" y="30480"/>
                  </a:lnTo>
                  <a:lnTo>
                    <a:pt x="789114" y="31750"/>
                  </a:lnTo>
                  <a:lnTo>
                    <a:pt x="788835" y="31750"/>
                  </a:lnTo>
                  <a:lnTo>
                    <a:pt x="789444" y="33020"/>
                  </a:lnTo>
                  <a:lnTo>
                    <a:pt x="788962" y="34290"/>
                  </a:lnTo>
                  <a:lnTo>
                    <a:pt x="787260" y="35560"/>
                  </a:lnTo>
                  <a:lnTo>
                    <a:pt x="786117" y="35560"/>
                  </a:lnTo>
                  <a:lnTo>
                    <a:pt x="785329" y="36830"/>
                  </a:lnTo>
                  <a:lnTo>
                    <a:pt x="785114" y="36830"/>
                  </a:lnTo>
                  <a:lnTo>
                    <a:pt x="785114" y="52070"/>
                  </a:lnTo>
                  <a:lnTo>
                    <a:pt x="785037" y="53340"/>
                  </a:lnTo>
                  <a:lnTo>
                    <a:pt x="782713" y="54610"/>
                  </a:lnTo>
                  <a:lnTo>
                    <a:pt x="781875" y="55880"/>
                  </a:lnTo>
                  <a:lnTo>
                    <a:pt x="780376" y="55880"/>
                  </a:lnTo>
                  <a:lnTo>
                    <a:pt x="780478" y="59690"/>
                  </a:lnTo>
                  <a:lnTo>
                    <a:pt x="780503" y="62230"/>
                  </a:lnTo>
                  <a:lnTo>
                    <a:pt x="780973" y="63500"/>
                  </a:lnTo>
                  <a:lnTo>
                    <a:pt x="780580" y="64770"/>
                  </a:lnTo>
                  <a:lnTo>
                    <a:pt x="778370" y="66040"/>
                  </a:lnTo>
                  <a:lnTo>
                    <a:pt x="778433" y="67310"/>
                  </a:lnTo>
                  <a:lnTo>
                    <a:pt x="778167" y="67310"/>
                  </a:lnTo>
                  <a:lnTo>
                    <a:pt x="777735" y="66040"/>
                  </a:lnTo>
                  <a:lnTo>
                    <a:pt x="778040" y="64770"/>
                  </a:lnTo>
                  <a:lnTo>
                    <a:pt x="779741" y="64770"/>
                  </a:lnTo>
                  <a:lnTo>
                    <a:pt x="779564" y="63500"/>
                  </a:lnTo>
                  <a:lnTo>
                    <a:pt x="779322" y="62230"/>
                  </a:lnTo>
                  <a:lnTo>
                    <a:pt x="778992" y="62230"/>
                  </a:lnTo>
                  <a:lnTo>
                    <a:pt x="778865" y="60960"/>
                  </a:lnTo>
                  <a:lnTo>
                    <a:pt x="778637" y="59690"/>
                  </a:lnTo>
                  <a:lnTo>
                    <a:pt x="777633" y="59690"/>
                  </a:lnTo>
                  <a:lnTo>
                    <a:pt x="776986" y="60960"/>
                  </a:lnTo>
                  <a:lnTo>
                    <a:pt x="776262" y="60960"/>
                  </a:lnTo>
                  <a:lnTo>
                    <a:pt x="775804" y="62230"/>
                  </a:lnTo>
                  <a:lnTo>
                    <a:pt x="775703" y="59690"/>
                  </a:lnTo>
                  <a:lnTo>
                    <a:pt x="775652" y="58420"/>
                  </a:lnTo>
                  <a:lnTo>
                    <a:pt x="779614" y="55880"/>
                  </a:lnTo>
                  <a:lnTo>
                    <a:pt x="780313" y="54610"/>
                  </a:lnTo>
                  <a:lnTo>
                    <a:pt x="780961" y="54610"/>
                  </a:lnTo>
                  <a:lnTo>
                    <a:pt x="781570" y="53340"/>
                  </a:lnTo>
                  <a:lnTo>
                    <a:pt x="781824" y="53340"/>
                  </a:lnTo>
                  <a:lnTo>
                    <a:pt x="780808" y="52070"/>
                  </a:lnTo>
                  <a:lnTo>
                    <a:pt x="779703" y="52070"/>
                  </a:lnTo>
                  <a:lnTo>
                    <a:pt x="778979" y="53340"/>
                  </a:lnTo>
                  <a:lnTo>
                    <a:pt x="778789" y="52070"/>
                  </a:lnTo>
                  <a:lnTo>
                    <a:pt x="779208" y="52070"/>
                  </a:lnTo>
                  <a:lnTo>
                    <a:pt x="779919" y="50800"/>
                  </a:lnTo>
                  <a:lnTo>
                    <a:pt x="780313" y="50800"/>
                  </a:lnTo>
                  <a:lnTo>
                    <a:pt x="780300" y="49530"/>
                  </a:lnTo>
                  <a:lnTo>
                    <a:pt x="780529" y="49530"/>
                  </a:lnTo>
                  <a:lnTo>
                    <a:pt x="780529" y="48260"/>
                  </a:lnTo>
                  <a:lnTo>
                    <a:pt x="780313" y="48260"/>
                  </a:lnTo>
                  <a:lnTo>
                    <a:pt x="780884" y="46990"/>
                  </a:lnTo>
                  <a:lnTo>
                    <a:pt x="782332" y="46990"/>
                  </a:lnTo>
                  <a:lnTo>
                    <a:pt x="782370" y="48260"/>
                  </a:lnTo>
                  <a:lnTo>
                    <a:pt x="782510" y="49530"/>
                  </a:lnTo>
                  <a:lnTo>
                    <a:pt x="782421" y="50800"/>
                  </a:lnTo>
                  <a:lnTo>
                    <a:pt x="782612" y="52070"/>
                  </a:lnTo>
                  <a:lnTo>
                    <a:pt x="782878" y="52070"/>
                  </a:lnTo>
                  <a:lnTo>
                    <a:pt x="784606" y="50800"/>
                  </a:lnTo>
                  <a:lnTo>
                    <a:pt x="784936" y="50800"/>
                  </a:lnTo>
                  <a:lnTo>
                    <a:pt x="785088" y="52070"/>
                  </a:lnTo>
                  <a:lnTo>
                    <a:pt x="785114" y="36830"/>
                  </a:lnTo>
                  <a:lnTo>
                    <a:pt x="783666" y="36830"/>
                  </a:lnTo>
                  <a:lnTo>
                    <a:pt x="782891" y="38100"/>
                  </a:lnTo>
                  <a:lnTo>
                    <a:pt x="782167" y="38100"/>
                  </a:lnTo>
                  <a:lnTo>
                    <a:pt x="781850" y="39370"/>
                  </a:lnTo>
                  <a:lnTo>
                    <a:pt x="782523" y="40640"/>
                  </a:lnTo>
                  <a:lnTo>
                    <a:pt x="782269" y="40640"/>
                  </a:lnTo>
                  <a:lnTo>
                    <a:pt x="782104" y="41910"/>
                  </a:lnTo>
                  <a:lnTo>
                    <a:pt x="781469" y="41910"/>
                  </a:lnTo>
                  <a:lnTo>
                    <a:pt x="781418" y="40640"/>
                  </a:lnTo>
                  <a:lnTo>
                    <a:pt x="781710" y="39370"/>
                  </a:lnTo>
                  <a:lnTo>
                    <a:pt x="780884" y="38100"/>
                  </a:lnTo>
                  <a:lnTo>
                    <a:pt x="781316" y="38100"/>
                  </a:lnTo>
                  <a:lnTo>
                    <a:pt x="783361" y="36830"/>
                  </a:lnTo>
                  <a:lnTo>
                    <a:pt x="783475" y="35560"/>
                  </a:lnTo>
                  <a:lnTo>
                    <a:pt x="783310" y="34290"/>
                  </a:lnTo>
                  <a:lnTo>
                    <a:pt x="783259" y="30480"/>
                  </a:lnTo>
                  <a:lnTo>
                    <a:pt x="780097" y="30962"/>
                  </a:lnTo>
                  <a:lnTo>
                    <a:pt x="780097" y="44450"/>
                  </a:lnTo>
                  <a:lnTo>
                    <a:pt x="779970" y="45720"/>
                  </a:lnTo>
                  <a:lnTo>
                    <a:pt x="779564" y="45720"/>
                  </a:lnTo>
                  <a:lnTo>
                    <a:pt x="779526" y="44450"/>
                  </a:lnTo>
                  <a:lnTo>
                    <a:pt x="780097" y="44450"/>
                  </a:lnTo>
                  <a:lnTo>
                    <a:pt x="780097" y="30962"/>
                  </a:lnTo>
                  <a:lnTo>
                    <a:pt x="774928" y="31750"/>
                  </a:lnTo>
                  <a:lnTo>
                    <a:pt x="774395" y="31927"/>
                  </a:lnTo>
                  <a:lnTo>
                    <a:pt x="774395" y="85090"/>
                  </a:lnTo>
                  <a:lnTo>
                    <a:pt x="774357" y="83820"/>
                  </a:lnTo>
                  <a:lnTo>
                    <a:pt x="774395" y="85090"/>
                  </a:lnTo>
                  <a:lnTo>
                    <a:pt x="774395" y="31927"/>
                  </a:lnTo>
                  <a:lnTo>
                    <a:pt x="773811" y="32105"/>
                  </a:lnTo>
                  <a:lnTo>
                    <a:pt x="773811" y="82550"/>
                  </a:lnTo>
                  <a:lnTo>
                    <a:pt x="773150" y="83820"/>
                  </a:lnTo>
                  <a:lnTo>
                    <a:pt x="771791" y="83820"/>
                  </a:lnTo>
                  <a:lnTo>
                    <a:pt x="771829" y="81280"/>
                  </a:lnTo>
                  <a:lnTo>
                    <a:pt x="772261" y="81280"/>
                  </a:lnTo>
                  <a:lnTo>
                    <a:pt x="772744" y="80010"/>
                  </a:lnTo>
                  <a:lnTo>
                    <a:pt x="773391" y="81280"/>
                  </a:lnTo>
                  <a:lnTo>
                    <a:pt x="773468" y="82550"/>
                  </a:lnTo>
                  <a:lnTo>
                    <a:pt x="773811" y="82550"/>
                  </a:lnTo>
                  <a:lnTo>
                    <a:pt x="773811" y="32105"/>
                  </a:lnTo>
                  <a:lnTo>
                    <a:pt x="766762" y="34290"/>
                  </a:lnTo>
                  <a:lnTo>
                    <a:pt x="758774" y="35560"/>
                  </a:lnTo>
                  <a:lnTo>
                    <a:pt x="757301" y="36830"/>
                  </a:lnTo>
                  <a:lnTo>
                    <a:pt x="756475" y="38100"/>
                  </a:lnTo>
                  <a:lnTo>
                    <a:pt x="755726" y="38100"/>
                  </a:lnTo>
                  <a:lnTo>
                    <a:pt x="755065" y="39370"/>
                  </a:lnTo>
                  <a:lnTo>
                    <a:pt x="755078" y="40640"/>
                  </a:lnTo>
                  <a:lnTo>
                    <a:pt x="755586" y="43180"/>
                  </a:lnTo>
                  <a:lnTo>
                    <a:pt x="755700" y="44450"/>
                  </a:lnTo>
                  <a:lnTo>
                    <a:pt x="755738" y="45720"/>
                  </a:lnTo>
                  <a:lnTo>
                    <a:pt x="756437" y="46990"/>
                  </a:lnTo>
                  <a:lnTo>
                    <a:pt x="756259" y="48260"/>
                  </a:lnTo>
                  <a:lnTo>
                    <a:pt x="755637" y="48260"/>
                  </a:lnTo>
                  <a:lnTo>
                    <a:pt x="754951" y="49530"/>
                  </a:lnTo>
                  <a:lnTo>
                    <a:pt x="754024" y="49530"/>
                  </a:lnTo>
                  <a:lnTo>
                    <a:pt x="753821" y="46990"/>
                  </a:lnTo>
                  <a:lnTo>
                    <a:pt x="752919" y="46990"/>
                  </a:lnTo>
                  <a:lnTo>
                    <a:pt x="752221" y="48260"/>
                  </a:lnTo>
                  <a:lnTo>
                    <a:pt x="751560" y="48260"/>
                  </a:lnTo>
                  <a:lnTo>
                    <a:pt x="751624" y="49530"/>
                  </a:lnTo>
                  <a:lnTo>
                    <a:pt x="751801" y="50800"/>
                  </a:lnTo>
                  <a:lnTo>
                    <a:pt x="752094" y="52070"/>
                  </a:lnTo>
                  <a:lnTo>
                    <a:pt x="752360" y="52070"/>
                  </a:lnTo>
                  <a:lnTo>
                    <a:pt x="752551" y="53340"/>
                  </a:lnTo>
                  <a:lnTo>
                    <a:pt x="752665" y="54610"/>
                  </a:lnTo>
                  <a:lnTo>
                    <a:pt x="753503" y="57150"/>
                  </a:lnTo>
                  <a:lnTo>
                    <a:pt x="753148" y="58420"/>
                  </a:lnTo>
                  <a:lnTo>
                    <a:pt x="751700" y="58420"/>
                  </a:lnTo>
                  <a:lnTo>
                    <a:pt x="751382" y="59690"/>
                  </a:lnTo>
                  <a:lnTo>
                    <a:pt x="751205" y="58420"/>
                  </a:lnTo>
                  <a:lnTo>
                    <a:pt x="750976" y="57150"/>
                  </a:lnTo>
                  <a:lnTo>
                    <a:pt x="750697" y="55880"/>
                  </a:lnTo>
                  <a:lnTo>
                    <a:pt x="750379" y="55880"/>
                  </a:lnTo>
                  <a:lnTo>
                    <a:pt x="749109" y="58420"/>
                  </a:lnTo>
                  <a:lnTo>
                    <a:pt x="748004" y="58420"/>
                  </a:lnTo>
                  <a:lnTo>
                    <a:pt x="747344" y="59690"/>
                  </a:lnTo>
                  <a:lnTo>
                    <a:pt x="746747" y="60960"/>
                  </a:lnTo>
                  <a:lnTo>
                    <a:pt x="744766" y="62230"/>
                  </a:lnTo>
                  <a:lnTo>
                    <a:pt x="745553" y="64770"/>
                  </a:lnTo>
                  <a:lnTo>
                    <a:pt x="745236" y="66040"/>
                  </a:lnTo>
                  <a:lnTo>
                    <a:pt x="743915" y="66040"/>
                  </a:lnTo>
                  <a:lnTo>
                    <a:pt x="743673" y="67310"/>
                  </a:lnTo>
                  <a:lnTo>
                    <a:pt x="743839" y="68580"/>
                  </a:lnTo>
                  <a:lnTo>
                    <a:pt x="744105" y="68580"/>
                  </a:lnTo>
                  <a:lnTo>
                    <a:pt x="744461" y="69850"/>
                  </a:lnTo>
                  <a:lnTo>
                    <a:pt x="744791" y="71120"/>
                  </a:lnTo>
                  <a:lnTo>
                    <a:pt x="745070" y="72390"/>
                  </a:lnTo>
                  <a:lnTo>
                    <a:pt x="745490" y="73660"/>
                  </a:lnTo>
                  <a:lnTo>
                    <a:pt x="745782" y="74930"/>
                  </a:lnTo>
                  <a:lnTo>
                    <a:pt x="746518" y="76200"/>
                  </a:lnTo>
                  <a:lnTo>
                    <a:pt x="746810" y="77470"/>
                  </a:lnTo>
                  <a:lnTo>
                    <a:pt x="747014" y="77470"/>
                  </a:lnTo>
                  <a:lnTo>
                    <a:pt x="747090" y="78740"/>
                  </a:lnTo>
                  <a:lnTo>
                    <a:pt x="748017" y="80010"/>
                  </a:lnTo>
                  <a:lnTo>
                    <a:pt x="747750" y="81280"/>
                  </a:lnTo>
                  <a:lnTo>
                    <a:pt x="746188" y="81280"/>
                  </a:lnTo>
                  <a:lnTo>
                    <a:pt x="745972" y="83820"/>
                  </a:lnTo>
                  <a:lnTo>
                    <a:pt x="744512" y="83820"/>
                  </a:lnTo>
                  <a:lnTo>
                    <a:pt x="744308" y="85090"/>
                  </a:lnTo>
                  <a:lnTo>
                    <a:pt x="743381" y="82550"/>
                  </a:lnTo>
                  <a:lnTo>
                    <a:pt x="742988" y="81280"/>
                  </a:lnTo>
                  <a:lnTo>
                    <a:pt x="742683" y="80010"/>
                  </a:lnTo>
                  <a:lnTo>
                    <a:pt x="742505" y="80010"/>
                  </a:lnTo>
                  <a:lnTo>
                    <a:pt x="742505" y="78740"/>
                  </a:lnTo>
                  <a:lnTo>
                    <a:pt x="744207" y="77470"/>
                  </a:lnTo>
                  <a:lnTo>
                    <a:pt x="744359" y="77470"/>
                  </a:lnTo>
                  <a:lnTo>
                    <a:pt x="743407" y="74980"/>
                  </a:lnTo>
                  <a:lnTo>
                    <a:pt x="742213" y="76200"/>
                  </a:lnTo>
                  <a:lnTo>
                    <a:pt x="741362" y="77470"/>
                  </a:lnTo>
                  <a:lnTo>
                    <a:pt x="739889" y="78740"/>
                  </a:lnTo>
                  <a:lnTo>
                    <a:pt x="739648" y="80010"/>
                  </a:lnTo>
                  <a:lnTo>
                    <a:pt x="740841" y="81280"/>
                  </a:lnTo>
                  <a:lnTo>
                    <a:pt x="740524" y="82550"/>
                  </a:lnTo>
                  <a:lnTo>
                    <a:pt x="739051" y="82550"/>
                  </a:lnTo>
                  <a:lnTo>
                    <a:pt x="738797" y="83820"/>
                  </a:lnTo>
                  <a:lnTo>
                    <a:pt x="739736" y="86360"/>
                  </a:lnTo>
                  <a:lnTo>
                    <a:pt x="740054" y="87630"/>
                  </a:lnTo>
                  <a:lnTo>
                    <a:pt x="740371" y="87630"/>
                  </a:lnTo>
                  <a:lnTo>
                    <a:pt x="741159" y="90170"/>
                  </a:lnTo>
                  <a:lnTo>
                    <a:pt x="741476" y="90170"/>
                  </a:lnTo>
                  <a:lnTo>
                    <a:pt x="741680" y="91440"/>
                  </a:lnTo>
                  <a:lnTo>
                    <a:pt x="740181" y="92710"/>
                  </a:lnTo>
                  <a:lnTo>
                    <a:pt x="739927" y="93980"/>
                  </a:lnTo>
                  <a:lnTo>
                    <a:pt x="739267" y="93980"/>
                  </a:lnTo>
                  <a:lnTo>
                    <a:pt x="738682" y="95250"/>
                  </a:lnTo>
                  <a:lnTo>
                    <a:pt x="738174" y="95250"/>
                  </a:lnTo>
                  <a:lnTo>
                    <a:pt x="738035" y="96520"/>
                  </a:lnTo>
                  <a:lnTo>
                    <a:pt x="739178" y="97790"/>
                  </a:lnTo>
                  <a:lnTo>
                    <a:pt x="738619" y="99060"/>
                  </a:lnTo>
                  <a:lnTo>
                    <a:pt x="738035" y="99060"/>
                  </a:lnTo>
                  <a:lnTo>
                    <a:pt x="736727" y="100330"/>
                  </a:lnTo>
                  <a:lnTo>
                    <a:pt x="736155" y="101600"/>
                  </a:lnTo>
                  <a:lnTo>
                    <a:pt x="735634" y="102870"/>
                  </a:lnTo>
                  <a:lnTo>
                    <a:pt x="735838" y="102870"/>
                  </a:lnTo>
                  <a:lnTo>
                    <a:pt x="736155" y="104140"/>
                  </a:lnTo>
                  <a:lnTo>
                    <a:pt x="736587" y="105410"/>
                  </a:lnTo>
                  <a:lnTo>
                    <a:pt x="737539" y="106680"/>
                  </a:lnTo>
                  <a:lnTo>
                    <a:pt x="737946" y="107950"/>
                  </a:lnTo>
                  <a:lnTo>
                    <a:pt x="738263" y="109220"/>
                  </a:lnTo>
                  <a:lnTo>
                    <a:pt x="738492" y="109220"/>
                  </a:lnTo>
                  <a:lnTo>
                    <a:pt x="738593" y="110490"/>
                  </a:lnTo>
                  <a:lnTo>
                    <a:pt x="739533" y="111760"/>
                  </a:lnTo>
                  <a:lnTo>
                    <a:pt x="739292" y="113030"/>
                  </a:lnTo>
                  <a:lnTo>
                    <a:pt x="737806" y="113030"/>
                  </a:lnTo>
                  <a:lnTo>
                    <a:pt x="737527" y="115570"/>
                  </a:lnTo>
                  <a:lnTo>
                    <a:pt x="738733" y="115570"/>
                  </a:lnTo>
                  <a:lnTo>
                    <a:pt x="738593" y="116840"/>
                  </a:lnTo>
                  <a:lnTo>
                    <a:pt x="737806" y="116840"/>
                  </a:lnTo>
                  <a:lnTo>
                    <a:pt x="737565" y="118110"/>
                  </a:lnTo>
                  <a:lnTo>
                    <a:pt x="736561" y="118110"/>
                  </a:lnTo>
                  <a:lnTo>
                    <a:pt x="736257" y="116840"/>
                  </a:lnTo>
                  <a:lnTo>
                    <a:pt x="735888" y="116840"/>
                  </a:lnTo>
                  <a:lnTo>
                    <a:pt x="735761" y="115570"/>
                  </a:lnTo>
                  <a:lnTo>
                    <a:pt x="735203" y="114300"/>
                  </a:lnTo>
                  <a:lnTo>
                    <a:pt x="734720" y="114300"/>
                  </a:lnTo>
                  <a:lnTo>
                    <a:pt x="733437" y="115570"/>
                  </a:lnTo>
                  <a:lnTo>
                    <a:pt x="733196" y="115570"/>
                  </a:lnTo>
                  <a:lnTo>
                    <a:pt x="732536" y="116840"/>
                  </a:lnTo>
                  <a:lnTo>
                    <a:pt x="731939" y="116840"/>
                  </a:lnTo>
                  <a:lnTo>
                    <a:pt x="731431" y="118110"/>
                  </a:lnTo>
                  <a:lnTo>
                    <a:pt x="731253" y="118110"/>
                  </a:lnTo>
                  <a:lnTo>
                    <a:pt x="732370" y="119380"/>
                  </a:lnTo>
                  <a:lnTo>
                    <a:pt x="732269" y="120650"/>
                  </a:lnTo>
                  <a:lnTo>
                    <a:pt x="730618" y="121920"/>
                  </a:lnTo>
                  <a:lnTo>
                    <a:pt x="730427" y="121920"/>
                  </a:lnTo>
                  <a:lnTo>
                    <a:pt x="731253" y="123190"/>
                  </a:lnTo>
                  <a:lnTo>
                    <a:pt x="731380" y="124460"/>
                  </a:lnTo>
                  <a:lnTo>
                    <a:pt x="730681" y="124460"/>
                  </a:lnTo>
                  <a:lnTo>
                    <a:pt x="730643" y="127000"/>
                  </a:lnTo>
                  <a:lnTo>
                    <a:pt x="730783" y="127000"/>
                  </a:lnTo>
                  <a:lnTo>
                    <a:pt x="730872" y="128270"/>
                  </a:lnTo>
                  <a:lnTo>
                    <a:pt x="730923" y="129540"/>
                  </a:lnTo>
                  <a:lnTo>
                    <a:pt x="730631" y="129540"/>
                  </a:lnTo>
                  <a:lnTo>
                    <a:pt x="730415" y="128270"/>
                  </a:lnTo>
                  <a:lnTo>
                    <a:pt x="730237" y="128270"/>
                  </a:lnTo>
                  <a:lnTo>
                    <a:pt x="728789" y="129540"/>
                  </a:lnTo>
                  <a:lnTo>
                    <a:pt x="728357" y="130810"/>
                  </a:lnTo>
                  <a:lnTo>
                    <a:pt x="726744" y="132080"/>
                  </a:lnTo>
                  <a:lnTo>
                    <a:pt x="726897" y="132080"/>
                  </a:lnTo>
                  <a:lnTo>
                    <a:pt x="727138" y="133350"/>
                  </a:lnTo>
                  <a:lnTo>
                    <a:pt x="727481" y="134620"/>
                  </a:lnTo>
                  <a:lnTo>
                    <a:pt x="727608" y="134620"/>
                  </a:lnTo>
                  <a:lnTo>
                    <a:pt x="727964" y="135890"/>
                  </a:lnTo>
                  <a:lnTo>
                    <a:pt x="728700" y="135890"/>
                  </a:lnTo>
                  <a:lnTo>
                    <a:pt x="728840" y="139700"/>
                  </a:lnTo>
                  <a:lnTo>
                    <a:pt x="728573" y="139700"/>
                  </a:lnTo>
                  <a:lnTo>
                    <a:pt x="726630" y="142240"/>
                  </a:lnTo>
                  <a:lnTo>
                    <a:pt x="726490" y="140970"/>
                  </a:lnTo>
                  <a:lnTo>
                    <a:pt x="726363" y="140970"/>
                  </a:lnTo>
                  <a:lnTo>
                    <a:pt x="726401" y="138430"/>
                  </a:lnTo>
                  <a:lnTo>
                    <a:pt x="726478" y="137160"/>
                  </a:lnTo>
                  <a:lnTo>
                    <a:pt x="726313" y="135890"/>
                  </a:lnTo>
                  <a:lnTo>
                    <a:pt x="726097" y="135890"/>
                  </a:lnTo>
                  <a:lnTo>
                    <a:pt x="724293" y="137160"/>
                  </a:lnTo>
                  <a:lnTo>
                    <a:pt x="721639" y="138430"/>
                  </a:lnTo>
                  <a:lnTo>
                    <a:pt x="721829" y="144780"/>
                  </a:lnTo>
                  <a:lnTo>
                    <a:pt x="721969" y="144780"/>
                  </a:lnTo>
                  <a:lnTo>
                    <a:pt x="721918" y="147320"/>
                  </a:lnTo>
                  <a:lnTo>
                    <a:pt x="719797" y="148590"/>
                  </a:lnTo>
                  <a:lnTo>
                    <a:pt x="719188" y="148590"/>
                  </a:lnTo>
                  <a:lnTo>
                    <a:pt x="719963" y="151130"/>
                  </a:lnTo>
                  <a:lnTo>
                    <a:pt x="719328" y="152400"/>
                  </a:lnTo>
                  <a:lnTo>
                    <a:pt x="717296" y="152400"/>
                  </a:lnTo>
                  <a:lnTo>
                    <a:pt x="717232" y="154940"/>
                  </a:lnTo>
                  <a:lnTo>
                    <a:pt x="717499" y="156210"/>
                  </a:lnTo>
                  <a:lnTo>
                    <a:pt x="717448" y="158750"/>
                  </a:lnTo>
                  <a:lnTo>
                    <a:pt x="715530" y="158750"/>
                  </a:lnTo>
                  <a:lnTo>
                    <a:pt x="715098" y="160020"/>
                  </a:lnTo>
                  <a:lnTo>
                    <a:pt x="713600" y="160020"/>
                  </a:lnTo>
                  <a:lnTo>
                    <a:pt x="711911" y="161290"/>
                  </a:lnTo>
                  <a:lnTo>
                    <a:pt x="711123" y="161290"/>
                  </a:lnTo>
                  <a:lnTo>
                    <a:pt x="710399" y="162560"/>
                  </a:lnTo>
                  <a:lnTo>
                    <a:pt x="710336" y="163830"/>
                  </a:lnTo>
                  <a:lnTo>
                    <a:pt x="710577" y="166370"/>
                  </a:lnTo>
                  <a:lnTo>
                    <a:pt x="710514" y="167640"/>
                  </a:lnTo>
                  <a:lnTo>
                    <a:pt x="709777" y="168910"/>
                  </a:lnTo>
                  <a:lnTo>
                    <a:pt x="709129" y="168910"/>
                  </a:lnTo>
                  <a:lnTo>
                    <a:pt x="709129" y="212090"/>
                  </a:lnTo>
                  <a:lnTo>
                    <a:pt x="708329" y="212090"/>
                  </a:lnTo>
                  <a:lnTo>
                    <a:pt x="708139" y="210820"/>
                  </a:lnTo>
                  <a:lnTo>
                    <a:pt x="708571" y="210820"/>
                  </a:lnTo>
                  <a:lnTo>
                    <a:pt x="708685" y="209550"/>
                  </a:lnTo>
                  <a:lnTo>
                    <a:pt x="708964" y="210820"/>
                  </a:lnTo>
                  <a:lnTo>
                    <a:pt x="709104" y="210820"/>
                  </a:lnTo>
                  <a:lnTo>
                    <a:pt x="709129" y="212090"/>
                  </a:lnTo>
                  <a:lnTo>
                    <a:pt x="709129" y="168910"/>
                  </a:lnTo>
                  <a:lnTo>
                    <a:pt x="708050" y="168910"/>
                  </a:lnTo>
                  <a:lnTo>
                    <a:pt x="708215" y="166370"/>
                  </a:lnTo>
                  <a:lnTo>
                    <a:pt x="707263" y="166370"/>
                  </a:lnTo>
                  <a:lnTo>
                    <a:pt x="706475" y="167640"/>
                  </a:lnTo>
                  <a:lnTo>
                    <a:pt x="705739" y="167640"/>
                  </a:lnTo>
                  <a:lnTo>
                    <a:pt x="705700" y="170180"/>
                  </a:lnTo>
                  <a:lnTo>
                    <a:pt x="705891" y="176530"/>
                  </a:lnTo>
                  <a:lnTo>
                    <a:pt x="705485" y="176530"/>
                  </a:lnTo>
                  <a:lnTo>
                    <a:pt x="703834" y="177800"/>
                  </a:lnTo>
                  <a:lnTo>
                    <a:pt x="703135" y="177800"/>
                  </a:lnTo>
                  <a:lnTo>
                    <a:pt x="703491" y="176530"/>
                  </a:lnTo>
                  <a:lnTo>
                    <a:pt x="703846" y="175260"/>
                  </a:lnTo>
                  <a:lnTo>
                    <a:pt x="703224" y="173990"/>
                  </a:lnTo>
                  <a:lnTo>
                    <a:pt x="701459" y="176530"/>
                  </a:lnTo>
                  <a:lnTo>
                    <a:pt x="700925" y="176530"/>
                  </a:lnTo>
                  <a:lnTo>
                    <a:pt x="701306" y="173990"/>
                  </a:lnTo>
                  <a:lnTo>
                    <a:pt x="699439" y="173990"/>
                  </a:lnTo>
                  <a:lnTo>
                    <a:pt x="698728" y="175260"/>
                  </a:lnTo>
                  <a:lnTo>
                    <a:pt x="698347" y="175260"/>
                  </a:lnTo>
                  <a:lnTo>
                    <a:pt x="699096" y="176530"/>
                  </a:lnTo>
                  <a:lnTo>
                    <a:pt x="698398" y="177800"/>
                  </a:lnTo>
                  <a:lnTo>
                    <a:pt x="696874" y="179070"/>
                  </a:lnTo>
                  <a:lnTo>
                    <a:pt x="696404" y="179070"/>
                  </a:lnTo>
                  <a:lnTo>
                    <a:pt x="696429" y="184150"/>
                  </a:lnTo>
                  <a:lnTo>
                    <a:pt x="695591" y="185420"/>
                  </a:lnTo>
                  <a:lnTo>
                    <a:pt x="694055" y="185420"/>
                  </a:lnTo>
                  <a:lnTo>
                    <a:pt x="693216" y="186690"/>
                  </a:lnTo>
                  <a:lnTo>
                    <a:pt x="691692" y="186690"/>
                  </a:lnTo>
                  <a:lnTo>
                    <a:pt x="691692" y="200660"/>
                  </a:lnTo>
                  <a:lnTo>
                    <a:pt x="690981" y="200660"/>
                  </a:lnTo>
                  <a:lnTo>
                    <a:pt x="689991" y="201930"/>
                  </a:lnTo>
                  <a:lnTo>
                    <a:pt x="688835" y="201930"/>
                  </a:lnTo>
                  <a:lnTo>
                    <a:pt x="687235" y="203200"/>
                  </a:lnTo>
                  <a:lnTo>
                    <a:pt x="686574" y="203200"/>
                  </a:lnTo>
                  <a:lnTo>
                    <a:pt x="687235" y="200660"/>
                  </a:lnTo>
                  <a:lnTo>
                    <a:pt x="686574" y="200660"/>
                  </a:lnTo>
                  <a:lnTo>
                    <a:pt x="687311" y="198120"/>
                  </a:lnTo>
                  <a:lnTo>
                    <a:pt x="686054" y="198120"/>
                  </a:lnTo>
                  <a:lnTo>
                    <a:pt x="685253" y="199390"/>
                  </a:lnTo>
                  <a:lnTo>
                    <a:pt x="684237" y="199390"/>
                  </a:lnTo>
                  <a:lnTo>
                    <a:pt x="684720" y="201930"/>
                  </a:lnTo>
                  <a:lnTo>
                    <a:pt x="684504" y="201930"/>
                  </a:lnTo>
                  <a:lnTo>
                    <a:pt x="684212" y="203200"/>
                  </a:lnTo>
                  <a:lnTo>
                    <a:pt x="682117" y="203200"/>
                  </a:lnTo>
                  <a:lnTo>
                    <a:pt x="682117" y="209550"/>
                  </a:lnTo>
                  <a:lnTo>
                    <a:pt x="679996" y="209550"/>
                  </a:lnTo>
                  <a:lnTo>
                    <a:pt x="679348" y="210820"/>
                  </a:lnTo>
                  <a:lnTo>
                    <a:pt x="680085" y="212090"/>
                  </a:lnTo>
                  <a:lnTo>
                    <a:pt x="679475" y="213360"/>
                  </a:lnTo>
                  <a:lnTo>
                    <a:pt x="677684" y="213360"/>
                  </a:lnTo>
                  <a:lnTo>
                    <a:pt x="676922" y="214630"/>
                  </a:lnTo>
                  <a:lnTo>
                    <a:pt x="677608" y="215900"/>
                  </a:lnTo>
                  <a:lnTo>
                    <a:pt x="677037" y="217170"/>
                  </a:lnTo>
                  <a:lnTo>
                    <a:pt x="675220" y="218440"/>
                  </a:lnTo>
                  <a:lnTo>
                    <a:pt x="674865" y="218440"/>
                  </a:lnTo>
                  <a:lnTo>
                    <a:pt x="674751" y="219710"/>
                  </a:lnTo>
                  <a:lnTo>
                    <a:pt x="674814" y="220980"/>
                  </a:lnTo>
                  <a:lnTo>
                    <a:pt x="674738" y="223520"/>
                  </a:lnTo>
                  <a:lnTo>
                    <a:pt x="673989" y="224790"/>
                  </a:lnTo>
                  <a:lnTo>
                    <a:pt x="672325" y="224790"/>
                  </a:lnTo>
                  <a:lnTo>
                    <a:pt x="671499" y="226060"/>
                  </a:lnTo>
                  <a:lnTo>
                    <a:pt x="669925" y="226060"/>
                  </a:lnTo>
                  <a:lnTo>
                    <a:pt x="669785" y="227330"/>
                  </a:lnTo>
                  <a:lnTo>
                    <a:pt x="669759" y="228600"/>
                  </a:lnTo>
                  <a:lnTo>
                    <a:pt x="669734" y="233680"/>
                  </a:lnTo>
                  <a:lnTo>
                    <a:pt x="669467" y="240030"/>
                  </a:lnTo>
                  <a:lnTo>
                    <a:pt x="668718" y="240030"/>
                  </a:lnTo>
                  <a:lnTo>
                    <a:pt x="667753" y="241300"/>
                  </a:lnTo>
                  <a:lnTo>
                    <a:pt x="666927" y="241300"/>
                  </a:lnTo>
                  <a:lnTo>
                    <a:pt x="667131" y="238760"/>
                  </a:lnTo>
                  <a:lnTo>
                    <a:pt x="667270" y="237490"/>
                  </a:lnTo>
                  <a:lnTo>
                    <a:pt x="667308" y="236220"/>
                  </a:lnTo>
                  <a:lnTo>
                    <a:pt x="667042" y="236220"/>
                  </a:lnTo>
                  <a:lnTo>
                    <a:pt x="665137" y="237490"/>
                  </a:lnTo>
                  <a:lnTo>
                    <a:pt x="663130" y="237490"/>
                  </a:lnTo>
                  <a:lnTo>
                    <a:pt x="662368" y="238760"/>
                  </a:lnTo>
                  <a:lnTo>
                    <a:pt x="662292" y="242570"/>
                  </a:lnTo>
                  <a:lnTo>
                    <a:pt x="662139" y="243840"/>
                  </a:lnTo>
                  <a:lnTo>
                    <a:pt x="662012" y="243840"/>
                  </a:lnTo>
                  <a:lnTo>
                    <a:pt x="659993" y="245110"/>
                  </a:lnTo>
                  <a:lnTo>
                    <a:pt x="659307" y="245110"/>
                  </a:lnTo>
                  <a:lnTo>
                    <a:pt x="659955" y="247650"/>
                  </a:lnTo>
                  <a:lnTo>
                    <a:pt x="659231" y="248920"/>
                  </a:lnTo>
                  <a:lnTo>
                    <a:pt x="656386" y="248920"/>
                  </a:lnTo>
                  <a:lnTo>
                    <a:pt x="655574" y="250190"/>
                  </a:lnTo>
                  <a:lnTo>
                    <a:pt x="653821" y="250190"/>
                  </a:lnTo>
                  <a:lnTo>
                    <a:pt x="652995" y="251460"/>
                  </a:lnTo>
                  <a:lnTo>
                    <a:pt x="651916" y="251460"/>
                  </a:lnTo>
                  <a:lnTo>
                    <a:pt x="652348" y="254000"/>
                  </a:lnTo>
                  <a:lnTo>
                    <a:pt x="651637" y="255270"/>
                  </a:lnTo>
                  <a:lnTo>
                    <a:pt x="649617" y="255270"/>
                  </a:lnTo>
                  <a:lnTo>
                    <a:pt x="649452" y="256540"/>
                  </a:lnTo>
                  <a:lnTo>
                    <a:pt x="649274" y="262890"/>
                  </a:lnTo>
                  <a:lnTo>
                    <a:pt x="649097" y="262890"/>
                  </a:lnTo>
                  <a:lnTo>
                    <a:pt x="648322" y="264160"/>
                  </a:lnTo>
                  <a:lnTo>
                    <a:pt x="647509" y="264160"/>
                  </a:lnTo>
                  <a:lnTo>
                    <a:pt x="645782" y="265430"/>
                  </a:lnTo>
                  <a:lnTo>
                    <a:pt x="644182" y="265430"/>
                  </a:lnTo>
                  <a:lnTo>
                    <a:pt x="643864" y="266700"/>
                  </a:lnTo>
                  <a:lnTo>
                    <a:pt x="644245" y="267970"/>
                  </a:lnTo>
                  <a:lnTo>
                    <a:pt x="643534" y="269240"/>
                  </a:lnTo>
                  <a:lnTo>
                    <a:pt x="641464" y="269240"/>
                  </a:lnTo>
                  <a:lnTo>
                    <a:pt x="641286" y="270510"/>
                  </a:lnTo>
                  <a:lnTo>
                    <a:pt x="641197" y="274320"/>
                  </a:lnTo>
                  <a:lnTo>
                    <a:pt x="641019" y="275590"/>
                  </a:lnTo>
                  <a:lnTo>
                    <a:pt x="638530" y="275590"/>
                  </a:lnTo>
                  <a:lnTo>
                    <a:pt x="638365" y="276860"/>
                  </a:lnTo>
                  <a:lnTo>
                    <a:pt x="638263" y="280670"/>
                  </a:lnTo>
                  <a:lnTo>
                    <a:pt x="638060" y="281940"/>
                  </a:lnTo>
                  <a:lnTo>
                    <a:pt x="635927" y="281940"/>
                  </a:lnTo>
                  <a:lnTo>
                    <a:pt x="635215" y="283210"/>
                  </a:lnTo>
                  <a:lnTo>
                    <a:pt x="635698" y="284480"/>
                  </a:lnTo>
                  <a:lnTo>
                    <a:pt x="634911" y="285750"/>
                  </a:lnTo>
                  <a:lnTo>
                    <a:pt x="633145" y="285750"/>
                  </a:lnTo>
                  <a:lnTo>
                    <a:pt x="632790" y="287020"/>
                  </a:lnTo>
                  <a:lnTo>
                    <a:pt x="632574" y="287020"/>
                  </a:lnTo>
                  <a:lnTo>
                    <a:pt x="632498" y="289560"/>
                  </a:lnTo>
                  <a:lnTo>
                    <a:pt x="632396" y="290830"/>
                  </a:lnTo>
                  <a:lnTo>
                    <a:pt x="632193" y="292100"/>
                  </a:lnTo>
                  <a:lnTo>
                    <a:pt x="630123" y="292100"/>
                  </a:lnTo>
                  <a:lnTo>
                    <a:pt x="629678" y="293370"/>
                  </a:lnTo>
                  <a:lnTo>
                    <a:pt x="629856" y="292100"/>
                  </a:lnTo>
                  <a:lnTo>
                    <a:pt x="629958" y="290830"/>
                  </a:lnTo>
                  <a:lnTo>
                    <a:pt x="627456" y="290830"/>
                  </a:lnTo>
                  <a:lnTo>
                    <a:pt x="627037" y="292100"/>
                  </a:lnTo>
                  <a:lnTo>
                    <a:pt x="627532" y="293370"/>
                  </a:lnTo>
                  <a:lnTo>
                    <a:pt x="626770" y="294640"/>
                  </a:lnTo>
                  <a:lnTo>
                    <a:pt x="625055" y="294640"/>
                  </a:lnTo>
                  <a:lnTo>
                    <a:pt x="624179" y="295910"/>
                  </a:lnTo>
                  <a:lnTo>
                    <a:pt x="624776" y="297180"/>
                  </a:lnTo>
                  <a:lnTo>
                    <a:pt x="624027" y="298450"/>
                  </a:lnTo>
                  <a:lnTo>
                    <a:pt x="622236" y="298450"/>
                  </a:lnTo>
                  <a:lnTo>
                    <a:pt x="621372" y="299720"/>
                  </a:lnTo>
                  <a:lnTo>
                    <a:pt x="621944" y="300990"/>
                  </a:lnTo>
                  <a:lnTo>
                    <a:pt x="621042" y="302260"/>
                  </a:lnTo>
                  <a:lnTo>
                    <a:pt x="618959" y="302260"/>
                  </a:lnTo>
                  <a:lnTo>
                    <a:pt x="618731" y="303530"/>
                  </a:lnTo>
                  <a:lnTo>
                    <a:pt x="618617" y="304800"/>
                  </a:lnTo>
                  <a:lnTo>
                    <a:pt x="618591" y="306070"/>
                  </a:lnTo>
                  <a:lnTo>
                    <a:pt x="618464" y="307340"/>
                  </a:lnTo>
                  <a:lnTo>
                    <a:pt x="618223" y="308610"/>
                  </a:lnTo>
                  <a:lnTo>
                    <a:pt x="616153" y="308610"/>
                  </a:lnTo>
                  <a:lnTo>
                    <a:pt x="615226" y="309880"/>
                  </a:lnTo>
                  <a:lnTo>
                    <a:pt x="615734" y="311150"/>
                  </a:lnTo>
                  <a:lnTo>
                    <a:pt x="614934" y="312420"/>
                  </a:lnTo>
                  <a:lnTo>
                    <a:pt x="612787" y="312420"/>
                  </a:lnTo>
                  <a:lnTo>
                    <a:pt x="612990" y="311150"/>
                  </a:lnTo>
                  <a:lnTo>
                    <a:pt x="613206" y="309880"/>
                  </a:lnTo>
                  <a:lnTo>
                    <a:pt x="612775" y="309880"/>
                  </a:lnTo>
                  <a:lnTo>
                    <a:pt x="610971" y="311150"/>
                  </a:lnTo>
                  <a:lnTo>
                    <a:pt x="610209" y="311150"/>
                  </a:lnTo>
                  <a:lnTo>
                    <a:pt x="611263" y="308610"/>
                  </a:lnTo>
                  <a:lnTo>
                    <a:pt x="609231" y="308610"/>
                  </a:lnTo>
                  <a:lnTo>
                    <a:pt x="608418" y="309880"/>
                  </a:lnTo>
                  <a:lnTo>
                    <a:pt x="607923" y="309880"/>
                  </a:lnTo>
                  <a:lnTo>
                    <a:pt x="608469" y="311150"/>
                  </a:lnTo>
                  <a:lnTo>
                    <a:pt x="608050" y="312420"/>
                  </a:lnTo>
                  <a:lnTo>
                    <a:pt x="605993" y="312420"/>
                  </a:lnTo>
                  <a:lnTo>
                    <a:pt x="605497" y="313690"/>
                  </a:lnTo>
                  <a:lnTo>
                    <a:pt x="605269" y="313690"/>
                  </a:lnTo>
                  <a:lnTo>
                    <a:pt x="605142" y="314960"/>
                  </a:lnTo>
                  <a:lnTo>
                    <a:pt x="607542" y="314960"/>
                  </a:lnTo>
                  <a:lnTo>
                    <a:pt x="607961" y="314960"/>
                  </a:lnTo>
                  <a:lnTo>
                    <a:pt x="633882" y="314960"/>
                  </a:lnTo>
                  <a:lnTo>
                    <a:pt x="634301" y="313690"/>
                  </a:lnTo>
                  <a:lnTo>
                    <a:pt x="637311" y="313690"/>
                  </a:lnTo>
                  <a:lnTo>
                    <a:pt x="639127" y="312420"/>
                  </a:lnTo>
                  <a:lnTo>
                    <a:pt x="639686" y="312420"/>
                  </a:lnTo>
                  <a:lnTo>
                    <a:pt x="638670" y="314960"/>
                  </a:lnTo>
                  <a:lnTo>
                    <a:pt x="639419" y="314960"/>
                  </a:lnTo>
                  <a:lnTo>
                    <a:pt x="641108" y="313690"/>
                  </a:lnTo>
                  <a:lnTo>
                    <a:pt x="641985" y="313690"/>
                  </a:lnTo>
                  <a:lnTo>
                    <a:pt x="640930" y="316230"/>
                  </a:lnTo>
                  <a:lnTo>
                    <a:pt x="642975" y="316230"/>
                  </a:lnTo>
                  <a:lnTo>
                    <a:pt x="643801" y="314960"/>
                  </a:lnTo>
                  <a:lnTo>
                    <a:pt x="644029" y="314960"/>
                  </a:lnTo>
                  <a:lnTo>
                    <a:pt x="644144" y="313690"/>
                  </a:lnTo>
                  <a:lnTo>
                    <a:pt x="644144" y="312420"/>
                  </a:lnTo>
                  <a:lnTo>
                    <a:pt x="645172" y="304800"/>
                  </a:lnTo>
                  <a:lnTo>
                    <a:pt x="652843" y="300990"/>
                  </a:lnTo>
                  <a:lnTo>
                    <a:pt x="652475" y="300990"/>
                  </a:lnTo>
                  <a:lnTo>
                    <a:pt x="653008" y="299720"/>
                  </a:lnTo>
                  <a:lnTo>
                    <a:pt x="653542" y="298450"/>
                  </a:lnTo>
                  <a:lnTo>
                    <a:pt x="652792" y="298450"/>
                  </a:lnTo>
                  <a:lnTo>
                    <a:pt x="651040" y="299720"/>
                  </a:lnTo>
                  <a:lnTo>
                    <a:pt x="650621" y="299720"/>
                  </a:lnTo>
                  <a:lnTo>
                    <a:pt x="650748" y="297180"/>
                  </a:lnTo>
                  <a:lnTo>
                    <a:pt x="650951" y="297180"/>
                  </a:lnTo>
                  <a:lnTo>
                    <a:pt x="651040" y="294640"/>
                  </a:lnTo>
                  <a:lnTo>
                    <a:pt x="651243" y="293370"/>
                  </a:lnTo>
                  <a:lnTo>
                    <a:pt x="652894" y="293370"/>
                  </a:lnTo>
                  <a:lnTo>
                    <a:pt x="654634" y="292100"/>
                  </a:lnTo>
                  <a:lnTo>
                    <a:pt x="656082" y="292100"/>
                  </a:lnTo>
                  <a:lnTo>
                    <a:pt x="656005" y="294640"/>
                  </a:lnTo>
                  <a:lnTo>
                    <a:pt x="655726" y="297180"/>
                  </a:lnTo>
                  <a:lnTo>
                    <a:pt x="660768" y="294640"/>
                  </a:lnTo>
                  <a:lnTo>
                    <a:pt x="661314" y="289560"/>
                  </a:lnTo>
                  <a:lnTo>
                    <a:pt x="661377" y="287020"/>
                  </a:lnTo>
                  <a:lnTo>
                    <a:pt x="661581" y="285750"/>
                  </a:lnTo>
                  <a:lnTo>
                    <a:pt x="663778" y="285750"/>
                  </a:lnTo>
                  <a:lnTo>
                    <a:pt x="664552" y="284480"/>
                  </a:lnTo>
                  <a:lnTo>
                    <a:pt x="663917" y="283210"/>
                  </a:lnTo>
                  <a:lnTo>
                    <a:pt x="664946" y="281940"/>
                  </a:lnTo>
                  <a:lnTo>
                    <a:pt x="666318" y="281940"/>
                  </a:lnTo>
                  <a:lnTo>
                    <a:pt x="667359" y="280670"/>
                  </a:lnTo>
                  <a:lnTo>
                    <a:pt x="666762" y="279400"/>
                  </a:lnTo>
                  <a:lnTo>
                    <a:pt x="667512" y="278130"/>
                  </a:lnTo>
                  <a:lnTo>
                    <a:pt x="669328" y="278130"/>
                  </a:lnTo>
                  <a:lnTo>
                    <a:pt x="669632" y="276860"/>
                  </a:lnTo>
                  <a:lnTo>
                    <a:pt x="669810" y="276860"/>
                  </a:lnTo>
                  <a:lnTo>
                    <a:pt x="669798" y="273050"/>
                  </a:lnTo>
                  <a:lnTo>
                    <a:pt x="670039" y="271780"/>
                  </a:lnTo>
                  <a:lnTo>
                    <a:pt x="672274" y="270510"/>
                  </a:lnTo>
                  <a:lnTo>
                    <a:pt x="672541" y="270510"/>
                  </a:lnTo>
                  <a:lnTo>
                    <a:pt x="672693" y="269240"/>
                  </a:lnTo>
                  <a:lnTo>
                    <a:pt x="672744" y="265430"/>
                  </a:lnTo>
                  <a:lnTo>
                    <a:pt x="672934" y="265430"/>
                  </a:lnTo>
                  <a:lnTo>
                    <a:pt x="673227" y="264160"/>
                  </a:lnTo>
                  <a:lnTo>
                    <a:pt x="675005" y="264160"/>
                  </a:lnTo>
                  <a:lnTo>
                    <a:pt x="675855" y="262890"/>
                  </a:lnTo>
                  <a:lnTo>
                    <a:pt x="675246" y="261620"/>
                  </a:lnTo>
                  <a:lnTo>
                    <a:pt x="676059" y="260350"/>
                  </a:lnTo>
                  <a:lnTo>
                    <a:pt x="677621" y="260350"/>
                  </a:lnTo>
                  <a:lnTo>
                    <a:pt x="678548" y="259080"/>
                  </a:lnTo>
                  <a:lnTo>
                    <a:pt x="677799" y="257810"/>
                  </a:lnTo>
                  <a:lnTo>
                    <a:pt x="678649" y="256540"/>
                  </a:lnTo>
                  <a:lnTo>
                    <a:pt x="680250" y="256540"/>
                  </a:lnTo>
                  <a:lnTo>
                    <a:pt x="681126" y="255270"/>
                  </a:lnTo>
                  <a:lnTo>
                    <a:pt x="680402" y="254000"/>
                  </a:lnTo>
                  <a:lnTo>
                    <a:pt x="681266" y="252730"/>
                  </a:lnTo>
                  <a:lnTo>
                    <a:pt x="682942" y="252730"/>
                  </a:lnTo>
                  <a:lnTo>
                    <a:pt x="683285" y="251460"/>
                  </a:lnTo>
                  <a:lnTo>
                    <a:pt x="683450" y="250190"/>
                  </a:lnTo>
                  <a:lnTo>
                    <a:pt x="683412" y="246380"/>
                  </a:lnTo>
                  <a:lnTo>
                    <a:pt x="683564" y="246380"/>
                  </a:lnTo>
                  <a:lnTo>
                    <a:pt x="683704" y="245110"/>
                  </a:lnTo>
                  <a:lnTo>
                    <a:pt x="685736" y="245110"/>
                  </a:lnTo>
                  <a:lnTo>
                    <a:pt x="686435" y="243840"/>
                  </a:lnTo>
                  <a:lnTo>
                    <a:pt x="685800" y="242570"/>
                  </a:lnTo>
                  <a:lnTo>
                    <a:pt x="686498" y="241300"/>
                  </a:lnTo>
                  <a:lnTo>
                    <a:pt x="688111" y="241300"/>
                  </a:lnTo>
                  <a:lnTo>
                    <a:pt x="688581" y="240030"/>
                  </a:lnTo>
                  <a:lnTo>
                    <a:pt x="690156" y="240030"/>
                  </a:lnTo>
                  <a:lnTo>
                    <a:pt x="691007" y="238760"/>
                  </a:lnTo>
                  <a:lnTo>
                    <a:pt x="691261" y="240030"/>
                  </a:lnTo>
                  <a:lnTo>
                    <a:pt x="690626" y="242570"/>
                  </a:lnTo>
                  <a:lnTo>
                    <a:pt x="690918" y="242570"/>
                  </a:lnTo>
                  <a:lnTo>
                    <a:pt x="691794" y="241300"/>
                  </a:lnTo>
                  <a:lnTo>
                    <a:pt x="693356" y="241300"/>
                  </a:lnTo>
                  <a:lnTo>
                    <a:pt x="694220" y="240030"/>
                  </a:lnTo>
                  <a:lnTo>
                    <a:pt x="695794" y="240030"/>
                  </a:lnTo>
                  <a:lnTo>
                    <a:pt x="695934" y="238760"/>
                  </a:lnTo>
                  <a:lnTo>
                    <a:pt x="695909" y="232410"/>
                  </a:lnTo>
                  <a:lnTo>
                    <a:pt x="696074" y="231140"/>
                  </a:lnTo>
                  <a:lnTo>
                    <a:pt x="696823" y="231140"/>
                  </a:lnTo>
                  <a:lnTo>
                    <a:pt x="697636" y="229870"/>
                  </a:lnTo>
                  <a:lnTo>
                    <a:pt x="699350" y="229870"/>
                  </a:lnTo>
                  <a:lnTo>
                    <a:pt x="700176" y="228600"/>
                  </a:lnTo>
                  <a:lnTo>
                    <a:pt x="700951" y="228600"/>
                  </a:lnTo>
                  <a:lnTo>
                    <a:pt x="701103" y="227330"/>
                  </a:lnTo>
                  <a:lnTo>
                    <a:pt x="701433" y="227330"/>
                  </a:lnTo>
                  <a:lnTo>
                    <a:pt x="701675" y="228600"/>
                  </a:lnTo>
                  <a:lnTo>
                    <a:pt x="701814" y="229870"/>
                  </a:lnTo>
                  <a:lnTo>
                    <a:pt x="700112" y="231140"/>
                  </a:lnTo>
                  <a:lnTo>
                    <a:pt x="699706" y="232410"/>
                  </a:lnTo>
                  <a:lnTo>
                    <a:pt x="700836" y="233680"/>
                  </a:lnTo>
                  <a:lnTo>
                    <a:pt x="700493" y="234950"/>
                  </a:lnTo>
                  <a:lnTo>
                    <a:pt x="698969" y="234950"/>
                  </a:lnTo>
                  <a:lnTo>
                    <a:pt x="698614" y="236220"/>
                  </a:lnTo>
                  <a:lnTo>
                    <a:pt x="699693" y="237490"/>
                  </a:lnTo>
                  <a:lnTo>
                    <a:pt x="699528" y="238760"/>
                  </a:lnTo>
                  <a:lnTo>
                    <a:pt x="697890" y="240030"/>
                  </a:lnTo>
                  <a:lnTo>
                    <a:pt x="697547" y="241300"/>
                  </a:lnTo>
                  <a:lnTo>
                    <a:pt x="700303" y="241300"/>
                  </a:lnTo>
                  <a:lnTo>
                    <a:pt x="700735" y="241300"/>
                  </a:lnTo>
                  <a:lnTo>
                    <a:pt x="725182" y="241300"/>
                  </a:lnTo>
                  <a:lnTo>
                    <a:pt x="725144" y="240030"/>
                  </a:lnTo>
                  <a:lnTo>
                    <a:pt x="724750" y="238760"/>
                  </a:lnTo>
                  <a:lnTo>
                    <a:pt x="725360" y="238760"/>
                  </a:lnTo>
                  <a:lnTo>
                    <a:pt x="726020" y="237490"/>
                  </a:lnTo>
                  <a:lnTo>
                    <a:pt x="727252" y="237490"/>
                  </a:lnTo>
                  <a:lnTo>
                    <a:pt x="727976" y="234950"/>
                  </a:lnTo>
                  <a:lnTo>
                    <a:pt x="728916" y="234950"/>
                  </a:lnTo>
                  <a:lnTo>
                    <a:pt x="728941" y="237490"/>
                  </a:lnTo>
                  <a:lnTo>
                    <a:pt x="729691" y="238760"/>
                  </a:lnTo>
                  <a:lnTo>
                    <a:pt x="730846" y="236220"/>
                  </a:lnTo>
                  <a:lnTo>
                    <a:pt x="731202" y="236220"/>
                  </a:lnTo>
                  <a:lnTo>
                    <a:pt x="731888" y="234950"/>
                  </a:lnTo>
                  <a:lnTo>
                    <a:pt x="732510" y="234950"/>
                  </a:lnTo>
                  <a:lnTo>
                    <a:pt x="733082" y="233680"/>
                  </a:lnTo>
                  <a:lnTo>
                    <a:pt x="736854" y="229870"/>
                  </a:lnTo>
                  <a:lnTo>
                    <a:pt x="736079" y="227330"/>
                  </a:lnTo>
                  <a:lnTo>
                    <a:pt x="735723" y="227330"/>
                  </a:lnTo>
                  <a:lnTo>
                    <a:pt x="735482" y="226060"/>
                  </a:lnTo>
                  <a:lnTo>
                    <a:pt x="735330" y="224790"/>
                  </a:lnTo>
                  <a:lnTo>
                    <a:pt x="736981" y="223520"/>
                  </a:lnTo>
                  <a:lnTo>
                    <a:pt x="737920" y="222250"/>
                  </a:lnTo>
                  <a:lnTo>
                    <a:pt x="738555" y="222250"/>
                  </a:lnTo>
                  <a:lnTo>
                    <a:pt x="739152" y="220980"/>
                  </a:lnTo>
                  <a:lnTo>
                    <a:pt x="739013" y="220980"/>
                  </a:lnTo>
                  <a:lnTo>
                    <a:pt x="738759" y="219710"/>
                  </a:lnTo>
                  <a:lnTo>
                    <a:pt x="738403" y="218440"/>
                  </a:lnTo>
                  <a:lnTo>
                    <a:pt x="738251" y="218440"/>
                  </a:lnTo>
                  <a:lnTo>
                    <a:pt x="738009" y="217170"/>
                  </a:lnTo>
                  <a:lnTo>
                    <a:pt x="737666" y="215900"/>
                  </a:lnTo>
                  <a:lnTo>
                    <a:pt x="737527" y="215900"/>
                  </a:lnTo>
                  <a:lnTo>
                    <a:pt x="735990" y="218440"/>
                  </a:lnTo>
                  <a:lnTo>
                    <a:pt x="735749" y="218440"/>
                  </a:lnTo>
                  <a:lnTo>
                    <a:pt x="735418" y="217170"/>
                  </a:lnTo>
                  <a:lnTo>
                    <a:pt x="735164" y="217170"/>
                  </a:lnTo>
                  <a:lnTo>
                    <a:pt x="735012" y="215900"/>
                  </a:lnTo>
                  <a:lnTo>
                    <a:pt x="734275" y="213360"/>
                  </a:lnTo>
                  <a:lnTo>
                    <a:pt x="735241" y="212090"/>
                  </a:lnTo>
                  <a:lnTo>
                    <a:pt x="736219" y="210820"/>
                  </a:lnTo>
                  <a:lnTo>
                    <a:pt x="736511" y="210820"/>
                  </a:lnTo>
                  <a:lnTo>
                    <a:pt x="737920" y="209550"/>
                  </a:lnTo>
                  <a:lnTo>
                    <a:pt x="738301" y="209550"/>
                  </a:lnTo>
                  <a:lnTo>
                    <a:pt x="738771" y="212090"/>
                  </a:lnTo>
                  <a:lnTo>
                    <a:pt x="739597" y="212090"/>
                  </a:lnTo>
                  <a:lnTo>
                    <a:pt x="740244" y="210820"/>
                  </a:lnTo>
                  <a:lnTo>
                    <a:pt x="740803" y="210820"/>
                  </a:lnTo>
                  <a:lnTo>
                    <a:pt x="741045" y="209550"/>
                  </a:lnTo>
                  <a:lnTo>
                    <a:pt x="739927" y="208280"/>
                  </a:lnTo>
                  <a:lnTo>
                    <a:pt x="740206" y="207010"/>
                  </a:lnTo>
                  <a:lnTo>
                    <a:pt x="742035" y="205740"/>
                  </a:lnTo>
                  <a:lnTo>
                    <a:pt x="741895" y="204470"/>
                  </a:lnTo>
                  <a:lnTo>
                    <a:pt x="741667" y="204470"/>
                  </a:lnTo>
                  <a:lnTo>
                    <a:pt x="741324" y="203200"/>
                  </a:lnTo>
                  <a:lnTo>
                    <a:pt x="741184" y="201930"/>
                  </a:lnTo>
                  <a:lnTo>
                    <a:pt x="740968" y="201930"/>
                  </a:lnTo>
                  <a:lnTo>
                    <a:pt x="740638" y="200660"/>
                  </a:lnTo>
                  <a:lnTo>
                    <a:pt x="740435" y="200660"/>
                  </a:lnTo>
                  <a:lnTo>
                    <a:pt x="738924" y="203200"/>
                  </a:lnTo>
                  <a:lnTo>
                    <a:pt x="738225" y="201930"/>
                  </a:lnTo>
                  <a:lnTo>
                    <a:pt x="738378" y="200660"/>
                  </a:lnTo>
                  <a:lnTo>
                    <a:pt x="737984" y="199390"/>
                  </a:lnTo>
                  <a:lnTo>
                    <a:pt x="739330" y="199390"/>
                  </a:lnTo>
                  <a:lnTo>
                    <a:pt x="740587" y="196850"/>
                  </a:lnTo>
                  <a:lnTo>
                    <a:pt x="741286" y="196850"/>
                  </a:lnTo>
                  <a:lnTo>
                    <a:pt x="743889" y="194310"/>
                  </a:lnTo>
                  <a:lnTo>
                    <a:pt x="744499" y="194310"/>
                  </a:lnTo>
                  <a:lnTo>
                    <a:pt x="745147" y="193040"/>
                  </a:lnTo>
                  <a:lnTo>
                    <a:pt x="745858" y="193040"/>
                  </a:lnTo>
                  <a:lnTo>
                    <a:pt x="746353" y="191770"/>
                  </a:lnTo>
                  <a:lnTo>
                    <a:pt x="747356" y="190500"/>
                  </a:lnTo>
                  <a:lnTo>
                    <a:pt x="748207" y="190500"/>
                  </a:lnTo>
                  <a:lnTo>
                    <a:pt x="748118" y="193040"/>
                  </a:lnTo>
                  <a:lnTo>
                    <a:pt x="748855" y="193040"/>
                  </a:lnTo>
                  <a:lnTo>
                    <a:pt x="750100" y="191770"/>
                  </a:lnTo>
                  <a:lnTo>
                    <a:pt x="750328" y="191770"/>
                  </a:lnTo>
                  <a:lnTo>
                    <a:pt x="750125" y="190500"/>
                  </a:lnTo>
                  <a:lnTo>
                    <a:pt x="749935" y="189230"/>
                  </a:lnTo>
                  <a:lnTo>
                    <a:pt x="749401" y="189230"/>
                  </a:lnTo>
                  <a:lnTo>
                    <a:pt x="749503" y="187960"/>
                  </a:lnTo>
                  <a:lnTo>
                    <a:pt x="749604" y="186690"/>
                  </a:lnTo>
                  <a:lnTo>
                    <a:pt x="748728" y="186690"/>
                  </a:lnTo>
                  <a:lnTo>
                    <a:pt x="747560" y="187960"/>
                  </a:lnTo>
                  <a:lnTo>
                    <a:pt x="746760" y="187960"/>
                  </a:lnTo>
                  <a:lnTo>
                    <a:pt x="746963" y="185420"/>
                  </a:lnTo>
                  <a:lnTo>
                    <a:pt x="746213" y="185420"/>
                  </a:lnTo>
                  <a:lnTo>
                    <a:pt x="744905" y="187960"/>
                  </a:lnTo>
                  <a:lnTo>
                    <a:pt x="744169" y="187960"/>
                  </a:lnTo>
                  <a:lnTo>
                    <a:pt x="744296" y="185420"/>
                  </a:lnTo>
                  <a:lnTo>
                    <a:pt x="743902" y="185420"/>
                  </a:lnTo>
                  <a:lnTo>
                    <a:pt x="750163" y="179070"/>
                  </a:lnTo>
                  <a:lnTo>
                    <a:pt x="751725" y="177800"/>
                  </a:lnTo>
                  <a:lnTo>
                    <a:pt x="751865" y="177800"/>
                  </a:lnTo>
                  <a:lnTo>
                    <a:pt x="751751" y="176530"/>
                  </a:lnTo>
                  <a:lnTo>
                    <a:pt x="751547" y="176530"/>
                  </a:lnTo>
                  <a:lnTo>
                    <a:pt x="751243" y="175260"/>
                  </a:lnTo>
                  <a:lnTo>
                    <a:pt x="751128" y="173990"/>
                  </a:lnTo>
                  <a:lnTo>
                    <a:pt x="750938" y="173990"/>
                  </a:lnTo>
                  <a:lnTo>
                    <a:pt x="750684" y="172720"/>
                  </a:lnTo>
                  <a:lnTo>
                    <a:pt x="750468" y="171450"/>
                  </a:lnTo>
                  <a:lnTo>
                    <a:pt x="750455" y="170180"/>
                  </a:lnTo>
                  <a:lnTo>
                    <a:pt x="750620" y="170180"/>
                  </a:lnTo>
                  <a:lnTo>
                    <a:pt x="751649" y="168910"/>
                  </a:lnTo>
                  <a:lnTo>
                    <a:pt x="752132" y="167640"/>
                  </a:lnTo>
                  <a:lnTo>
                    <a:pt x="753529" y="167640"/>
                  </a:lnTo>
                  <a:lnTo>
                    <a:pt x="754291" y="166370"/>
                  </a:lnTo>
                  <a:lnTo>
                    <a:pt x="753465" y="163830"/>
                  </a:lnTo>
                  <a:lnTo>
                    <a:pt x="753719" y="163830"/>
                  </a:lnTo>
                  <a:lnTo>
                    <a:pt x="755319" y="162560"/>
                  </a:lnTo>
                  <a:lnTo>
                    <a:pt x="755929" y="161290"/>
                  </a:lnTo>
                  <a:lnTo>
                    <a:pt x="757453" y="161290"/>
                  </a:lnTo>
                  <a:lnTo>
                    <a:pt x="757669" y="160020"/>
                  </a:lnTo>
                  <a:lnTo>
                    <a:pt x="757389" y="158750"/>
                  </a:lnTo>
                  <a:lnTo>
                    <a:pt x="756539" y="154940"/>
                  </a:lnTo>
                  <a:lnTo>
                    <a:pt x="756234" y="154940"/>
                  </a:lnTo>
                  <a:lnTo>
                    <a:pt x="756043" y="153670"/>
                  </a:lnTo>
                  <a:lnTo>
                    <a:pt x="755967" y="152400"/>
                  </a:lnTo>
                  <a:lnTo>
                    <a:pt x="756615" y="152400"/>
                  </a:lnTo>
                  <a:lnTo>
                    <a:pt x="757288" y="151130"/>
                  </a:lnTo>
                  <a:lnTo>
                    <a:pt x="758304" y="151130"/>
                  </a:lnTo>
                  <a:lnTo>
                    <a:pt x="759917" y="149860"/>
                  </a:lnTo>
                  <a:lnTo>
                    <a:pt x="760095" y="148590"/>
                  </a:lnTo>
                  <a:lnTo>
                    <a:pt x="759866" y="147320"/>
                  </a:lnTo>
                  <a:lnTo>
                    <a:pt x="759345" y="144780"/>
                  </a:lnTo>
                  <a:lnTo>
                    <a:pt x="759167" y="144780"/>
                  </a:lnTo>
                  <a:lnTo>
                    <a:pt x="759079" y="142240"/>
                  </a:lnTo>
                  <a:lnTo>
                    <a:pt x="758367" y="140970"/>
                  </a:lnTo>
                  <a:lnTo>
                    <a:pt x="758723" y="139700"/>
                  </a:lnTo>
                  <a:lnTo>
                    <a:pt x="760209" y="139700"/>
                  </a:lnTo>
                  <a:lnTo>
                    <a:pt x="760463" y="138430"/>
                  </a:lnTo>
                  <a:lnTo>
                    <a:pt x="761034" y="137160"/>
                  </a:lnTo>
                  <a:lnTo>
                    <a:pt x="761682" y="137160"/>
                  </a:lnTo>
                  <a:lnTo>
                    <a:pt x="763155" y="135890"/>
                  </a:lnTo>
                  <a:lnTo>
                    <a:pt x="763816" y="134620"/>
                  </a:lnTo>
                  <a:lnTo>
                    <a:pt x="764387" y="134620"/>
                  </a:lnTo>
                  <a:lnTo>
                    <a:pt x="764222" y="133350"/>
                  </a:lnTo>
                  <a:lnTo>
                    <a:pt x="763955" y="132080"/>
                  </a:lnTo>
                  <a:lnTo>
                    <a:pt x="763219" y="130810"/>
                  </a:lnTo>
                  <a:lnTo>
                    <a:pt x="762939" y="129540"/>
                  </a:lnTo>
                  <a:lnTo>
                    <a:pt x="762762" y="128270"/>
                  </a:lnTo>
                  <a:lnTo>
                    <a:pt x="763295" y="128270"/>
                  </a:lnTo>
                  <a:lnTo>
                    <a:pt x="763917" y="127000"/>
                  </a:lnTo>
                  <a:lnTo>
                    <a:pt x="764692" y="127000"/>
                  </a:lnTo>
                  <a:lnTo>
                    <a:pt x="765314" y="129540"/>
                  </a:lnTo>
                  <a:lnTo>
                    <a:pt x="765441" y="129540"/>
                  </a:lnTo>
                  <a:lnTo>
                    <a:pt x="766127" y="128270"/>
                  </a:lnTo>
                  <a:lnTo>
                    <a:pt x="766749" y="128270"/>
                  </a:lnTo>
                  <a:lnTo>
                    <a:pt x="767321" y="127000"/>
                  </a:lnTo>
                  <a:lnTo>
                    <a:pt x="767143" y="125730"/>
                  </a:lnTo>
                  <a:lnTo>
                    <a:pt x="766864" y="125730"/>
                  </a:lnTo>
                  <a:lnTo>
                    <a:pt x="766076" y="123190"/>
                  </a:lnTo>
                  <a:lnTo>
                    <a:pt x="765771" y="123190"/>
                  </a:lnTo>
                  <a:lnTo>
                    <a:pt x="765568" y="121920"/>
                  </a:lnTo>
                  <a:lnTo>
                    <a:pt x="767270" y="119380"/>
                  </a:lnTo>
                  <a:lnTo>
                    <a:pt x="767156" y="118110"/>
                  </a:lnTo>
                  <a:lnTo>
                    <a:pt x="766851" y="118110"/>
                  </a:lnTo>
                  <a:lnTo>
                    <a:pt x="766051" y="115570"/>
                  </a:lnTo>
                  <a:lnTo>
                    <a:pt x="765759" y="115570"/>
                  </a:lnTo>
                  <a:lnTo>
                    <a:pt x="765543" y="114300"/>
                  </a:lnTo>
                  <a:lnTo>
                    <a:pt x="767105" y="113030"/>
                  </a:lnTo>
                  <a:lnTo>
                    <a:pt x="767499" y="111760"/>
                  </a:lnTo>
                  <a:lnTo>
                    <a:pt x="766241" y="110490"/>
                  </a:lnTo>
                  <a:lnTo>
                    <a:pt x="766483" y="109220"/>
                  </a:lnTo>
                  <a:lnTo>
                    <a:pt x="767867" y="107950"/>
                  </a:lnTo>
                  <a:lnTo>
                    <a:pt x="768413" y="106680"/>
                  </a:lnTo>
                  <a:lnTo>
                    <a:pt x="769620" y="106680"/>
                  </a:lnTo>
                  <a:lnTo>
                    <a:pt x="770051" y="105410"/>
                  </a:lnTo>
                  <a:lnTo>
                    <a:pt x="768794" y="104140"/>
                  </a:lnTo>
                  <a:lnTo>
                    <a:pt x="769035" y="102870"/>
                  </a:lnTo>
                  <a:lnTo>
                    <a:pt x="770496" y="101600"/>
                  </a:lnTo>
                  <a:lnTo>
                    <a:pt x="770661" y="101600"/>
                  </a:lnTo>
                  <a:lnTo>
                    <a:pt x="770432" y="100330"/>
                  </a:lnTo>
                  <a:lnTo>
                    <a:pt x="770115" y="99060"/>
                  </a:lnTo>
                  <a:lnTo>
                    <a:pt x="769289" y="97790"/>
                  </a:lnTo>
                  <a:lnTo>
                    <a:pt x="768972" y="96520"/>
                  </a:lnTo>
                  <a:lnTo>
                    <a:pt x="768743" y="96520"/>
                  </a:lnTo>
                  <a:lnTo>
                    <a:pt x="768819" y="95250"/>
                  </a:lnTo>
                  <a:lnTo>
                    <a:pt x="770267" y="93980"/>
                  </a:lnTo>
                  <a:lnTo>
                    <a:pt x="771144" y="93980"/>
                  </a:lnTo>
                  <a:lnTo>
                    <a:pt x="771728" y="92710"/>
                  </a:lnTo>
                  <a:lnTo>
                    <a:pt x="772261" y="91440"/>
                  </a:lnTo>
                  <a:lnTo>
                    <a:pt x="771918" y="90170"/>
                  </a:lnTo>
                  <a:lnTo>
                    <a:pt x="772668" y="90170"/>
                  </a:lnTo>
                  <a:lnTo>
                    <a:pt x="772045" y="92710"/>
                  </a:lnTo>
                  <a:lnTo>
                    <a:pt x="772375" y="92710"/>
                  </a:lnTo>
                  <a:lnTo>
                    <a:pt x="777036" y="88900"/>
                  </a:lnTo>
                  <a:lnTo>
                    <a:pt x="776922" y="86360"/>
                  </a:lnTo>
                  <a:lnTo>
                    <a:pt x="776935" y="85090"/>
                  </a:lnTo>
                  <a:lnTo>
                    <a:pt x="776795" y="83820"/>
                  </a:lnTo>
                  <a:lnTo>
                    <a:pt x="776668" y="83820"/>
                  </a:lnTo>
                  <a:lnTo>
                    <a:pt x="775830" y="85090"/>
                  </a:lnTo>
                  <a:lnTo>
                    <a:pt x="776058" y="83820"/>
                  </a:lnTo>
                  <a:lnTo>
                    <a:pt x="776427" y="83820"/>
                  </a:lnTo>
                  <a:lnTo>
                    <a:pt x="775982" y="81280"/>
                  </a:lnTo>
                  <a:lnTo>
                    <a:pt x="775741" y="81280"/>
                  </a:lnTo>
                  <a:lnTo>
                    <a:pt x="775982" y="80010"/>
                  </a:lnTo>
                  <a:lnTo>
                    <a:pt x="777367" y="80010"/>
                  </a:lnTo>
                  <a:lnTo>
                    <a:pt x="777684" y="78740"/>
                  </a:lnTo>
                  <a:lnTo>
                    <a:pt x="776617" y="77470"/>
                  </a:lnTo>
                  <a:lnTo>
                    <a:pt x="776744" y="76200"/>
                  </a:lnTo>
                  <a:lnTo>
                    <a:pt x="775779" y="74980"/>
                  </a:lnTo>
                  <a:lnTo>
                    <a:pt x="775881" y="73660"/>
                  </a:lnTo>
                  <a:lnTo>
                    <a:pt x="777519" y="73660"/>
                  </a:lnTo>
                  <a:lnTo>
                    <a:pt x="777811" y="72390"/>
                  </a:lnTo>
                  <a:lnTo>
                    <a:pt x="776693" y="71120"/>
                  </a:lnTo>
                  <a:lnTo>
                    <a:pt x="776884" y="69850"/>
                  </a:lnTo>
                  <a:lnTo>
                    <a:pt x="778154" y="68580"/>
                  </a:lnTo>
                  <a:lnTo>
                    <a:pt x="778548" y="68580"/>
                  </a:lnTo>
                  <a:lnTo>
                    <a:pt x="778662" y="71120"/>
                  </a:lnTo>
                  <a:lnTo>
                    <a:pt x="778776" y="72390"/>
                  </a:lnTo>
                  <a:lnTo>
                    <a:pt x="780719" y="69850"/>
                  </a:lnTo>
                  <a:lnTo>
                    <a:pt x="781380" y="69850"/>
                  </a:lnTo>
                  <a:lnTo>
                    <a:pt x="780757" y="72390"/>
                  </a:lnTo>
                  <a:lnTo>
                    <a:pt x="781443" y="72390"/>
                  </a:lnTo>
                  <a:lnTo>
                    <a:pt x="782955" y="71120"/>
                  </a:lnTo>
                  <a:lnTo>
                    <a:pt x="783424" y="71120"/>
                  </a:lnTo>
                  <a:lnTo>
                    <a:pt x="783374" y="69850"/>
                  </a:lnTo>
                  <a:lnTo>
                    <a:pt x="783259" y="67310"/>
                  </a:lnTo>
                  <a:lnTo>
                    <a:pt x="783094" y="63500"/>
                  </a:lnTo>
                  <a:lnTo>
                    <a:pt x="782942" y="62230"/>
                  </a:lnTo>
                  <a:lnTo>
                    <a:pt x="782891" y="60960"/>
                  </a:lnTo>
                  <a:lnTo>
                    <a:pt x="783145" y="59690"/>
                  </a:lnTo>
                  <a:lnTo>
                    <a:pt x="785037" y="59690"/>
                  </a:lnTo>
                  <a:lnTo>
                    <a:pt x="785583" y="58420"/>
                  </a:lnTo>
                  <a:lnTo>
                    <a:pt x="784923" y="55880"/>
                  </a:lnTo>
                  <a:lnTo>
                    <a:pt x="785926" y="55880"/>
                  </a:lnTo>
                  <a:lnTo>
                    <a:pt x="786701" y="54610"/>
                  </a:lnTo>
                  <a:lnTo>
                    <a:pt x="787552" y="54610"/>
                  </a:lnTo>
                  <a:lnTo>
                    <a:pt x="789863" y="53340"/>
                  </a:lnTo>
                  <a:lnTo>
                    <a:pt x="789914" y="50800"/>
                  </a:lnTo>
                  <a:lnTo>
                    <a:pt x="789787" y="50800"/>
                  </a:lnTo>
                  <a:lnTo>
                    <a:pt x="789851" y="49530"/>
                  </a:lnTo>
                  <a:lnTo>
                    <a:pt x="789813" y="48260"/>
                  </a:lnTo>
                  <a:lnTo>
                    <a:pt x="789686" y="48260"/>
                  </a:lnTo>
                  <a:lnTo>
                    <a:pt x="789584" y="46990"/>
                  </a:lnTo>
                  <a:lnTo>
                    <a:pt x="787565" y="49530"/>
                  </a:lnTo>
                  <a:lnTo>
                    <a:pt x="787336" y="49530"/>
                  </a:lnTo>
                  <a:lnTo>
                    <a:pt x="787222" y="48260"/>
                  </a:lnTo>
                  <a:lnTo>
                    <a:pt x="787184" y="46990"/>
                  </a:lnTo>
                  <a:lnTo>
                    <a:pt x="787209" y="45720"/>
                  </a:lnTo>
                  <a:lnTo>
                    <a:pt x="787133" y="43180"/>
                  </a:lnTo>
                  <a:lnTo>
                    <a:pt x="788695" y="43180"/>
                  </a:lnTo>
                  <a:lnTo>
                    <a:pt x="789876" y="41910"/>
                  </a:lnTo>
                  <a:lnTo>
                    <a:pt x="791502" y="40640"/>
                  </a:lnTo>
                  <a:lnTo>
                    <a:pt x="791819" y="40640"/>
                  </a:lnTo>
                  <a:lnTo>
                    <a:pt x="791933" y="41910"/>
                  </a:lnTo>
                  <a:lnTo>
                    <a:pt x="791908" y="43180"/>
                  </a:lnTo>
                  <a:lnTo>
                    <a:pt x="792010" y="45720"/>
                  </a:lnTo>
                  <a:lnTo>
                    <a:pt x="796683" y="43180"/>
                  </a:lnTo>
                  <a:close/>
                </a:path>
                <a:path w="2077720" h="1670685">
                  <a:moveTo>
                    <a:pt x="834631" y="595630"/>
                  </a:moveTo>
                  <a:lnTo>
                    <a:pt x="788492" y="595630"/>
                  </a:lnTo>
                  <a:lnTo>
                    <a:pt x="787971" y="596900"/>
                  </a:lnTo>
                  <a:lnTo>
                    <a:pt x="782370" y="596900"/>
                  </a:lnTo>
                  <a:lnTo>
                    <a:pt x="782294" y="598170"/>
                  </a:lnTo>
                  <a:lnTo>
                    <a:pt x="781799" y="599440"/>
                  </a:lnTo>
                  <a:lnTo>
                    <a:pt x="783983" y="599440"/>
                  </a:lnTo>
                  <a:lnTo>
                    <a:pt x="783577" y="600710"/>
                  </a:lnTo>
                  <a:lnTo>
                    <a:pt x="782942" y="601980"/>
                  </a:lnTo>
                  <a:lnTo>
                    <a:pt x="780846" y="600710"/>
                  </a:lnTo>
                  <a:lnTo>
                    <a:pt x="779983" y="600710"/>
                  </a:lnTo>
                  <a:lnTo>
                    <a:pt x="779919" y="603250"/>
                  </a:lnTo>
                  <a:lnTo>
                    <a:pt x="778738" y="603250"/>
                  </a:lnTo>
                  <a:lnTo>
                    <a:pt x="778662" y="604520"/>
                  </a:lnTo>
                  <a:lnTo>
                    <a:pt x="778027" y="605790"/>
                  </a:lnTo>
                  <a:lnTo>
                    <a:pt x="777201" y="605790"/>
                  </a:lnTo>
                  <a:lnTo>
                    <a:pt x="776389" y="604520"/>
                  </a:lnTo>
                  <a:lnTo>
                    <a:pt x="775436" y="604520"/>
                  </a:lnTo>
                  <a:lnTo>
                    <a:pt x="776986" y="603250"/>
                  </a:lnTo>
                  <a:lnTo>
                    <a:pt x="776770" y="601980"/>
                  </a:lnTo>
                  <a:lnTo>
                    <a:pt x="774471" y="603250"/>
                  </a:lnTo>
                  <a:lnTo>
                    <a:pt x="774509" y="601980"/>
                  </a:lnTo>
                  <a:lnTo>
                    <a:pt x="774839" y="601980"/>
                  </a:lnTo>
                  <a:lnTo>
                    <a:pt x="775258" y="600710"/>
                  </a:lnTo>
                  <a:lnTo>
                    <a:pt x="775754" y="600710"/>
                  </a:lnTo>
                  <a:lnTo>
                    <a:pt x="776973" y="598170"/>
                  </a:lnTo>
                  <a:lnTo>
                    <a:pt x="772350" y="596900"/>
                  </a:lnTo>
                  <a:lnTo>
                    <a:pt x="771601" y="598170"/>
                  </a:lnTo>
                  <a:lnTo>
                    <a:pt x="770750" y="599440"/>
                  </a:lnTo>
                  <a:lnTo>
                    <a:pt x="769823" y="600710"/>
                  </a:lnTo>
                  <a:lnTo>
                    <a:pt x="766813" y="605790"/>
                  </a:lnTo>
                  <a:lnTo>
                    <a:pt x="765975" y="607060"/>
                  </a:lnTo>
                  <a:lnTo>
                    <a:pt x="764032" y="607060"/>
                  </a:lnTo>
                  <a:lnTo>
                    <a:pt x="762571" y="605790"/>
                  </a:lnTo>
                  <a:lnTo>
                    <a:pt x="760717" y="605790"/>
                  </a:lnTo>
                  <a:lnTo>
                    <a:pt x="759879" y="607060"/>
                  </a:lnTo>
                  <a:lnTo>
                    <a:pt x="758812" y="607060"/>
                  </a:lnTo>
                  <a:lnTo>
                    <a:pt x="757923" y="605790"/>
                  </a:lnTo>
                  <a:lnTo>
                    <a:pt x="756970" y="605790"/>
                  </a:lnTo>
                  <a:lnTo>
                    <a:pt x="755865" y="607060"/>
                  </a:lnTo>
                  <a:lnTo>
                    <a:pt x="755383" y="608330"/>
                  </a:lnTo>
                  <a:lnTo>
                    <a:pt x="754278" y="609600"/>
                  </a:lnTo>
                  <a:lnTo>
                    <a:pt x="753567" y="609600"/>
                  </a:lnTo>
                  <a:lnTo>
                    <a:pt x="752157" y="608330"/>
                  </a:lnTo>
                  <a:lnTo>
                    <a:pt x="751535" y="608330"/>
                  </a:lnTo>
                  <a:lnTo>
                    <a:pt x="750201" y="607060"/>
                  </a:lnTo>
                  <a:lnTo>
                    <a:pt x="749249" y="607060"/>
                  </a:lnTo>
                  <a:lnTo>
                    <a:pt x="748779" y="608330"/>
                  </a:lnTo>
                  <a:lnTo>
                    <a:pt x="747674" y="608330"/>
                  </a:lnTo>
                  <a:lnTo>
                    <a:pt x="746785" y="607060"/>
                  </a:lnTo>
                  <a:lnTo>
                    <a:pt x="745782" y="607060"/>
                  </a:lnTo>
                  <a:lnTo>
                    <a:pt x="745058" y="608330"/>
                  </a:lnTo>
                  <a:lnTo>
                    <a:pt x="743940" y="608330"/>
                  </a:lnTo>
                  <a:lnTo>
                    <a:pt x="743280" y="609600"/>
                  </a:lnTo>
                  <a:lnTo>
                    <a:pt x="742099" y="609600"/>
                  </a:lnTo>
                  <a:lnTo>
                    <a:pt x="741591" y="608330"/>
                  </a:lnTo>
                  <a:lnTo>
                    <a:pt x="740384" y="608330"/>
                  </a:lnTo>
                  <a:lnTo>
                    <a:pt x="739673" y="609600"/>
                  </a:lnTo>
                  <a:lnTo>
                    <a:pt x="738454" y="609600"/>
                  </a:lnTo>
                  <a:lnTo>
                    <a:pt x="738035" y="608330"/>
                  </a:lnTo>
                  <a:lnTo>
                    <a:pt x="738225" y="608330"/>
                  </a:lnTo>
                  <a:lnTo>
                    <a:pt x="738847" y="607060"/>
                  </a:lnTo>
                  <a:lnTo>
                    <a:pt x="739406" y="607060"/>
                  </a:lnTo>
                  <a:lnTo>
                    <a:pt x="738009" y="605790"/>
                  </a:lnTo>
                  <a:lnTo>
                    <a:pt x="736536" y="605790"/>
                  </a:lnTo>
                  <a:lnTo>
                    <a:pt x="734326" y="607060"/>
                  </a:lnTo>
                  <a:lnTo>
                    <a:pt x="733691" y="608330"/>
                  </a:lnTo>
                  <a:lnTo>
                    <a:pt x="731926" y="608330"/>
                  </a:lnTo>
                  <a:lnTo>
                    <a:pt x="731151" y="607060"/>
                  </a:lnTo>
                  <a:lnTo>
                    <a:pt x="731062" y="605790"/>
                  </a:lnTo>
                  <a:lnTo>
                    <a:pt x="730275" y="604520"/>
                  </a:lnTo>
                  <a:lnTo>
                    <a:pt x="728865" y="604520"/>
                  </a:lnTo>
                  <a:lnTo>
                    <a:pt x="728205" y="605790"/>
                  </a:lnTo>
                  <a:lnTo>
                    <a:pt x="725830" y="605790"/>
                  </a:lnTo>
                  <a:lnTo>
                    <a:pt x="727151" y="607060"/>
                  </a:lnTo>
                  <a:lnTo>
                    <a:pt x="726846" y="608330"/>
                  </a:lnTo>
                  <a:lnTo>
                    <a:pt x="724763" y="608330"/>
                  </a:lnTo>
                  <a:lnTo>
                    <a:pt x="724433" y="607060"/>
                  </a:lnTo>
                  <a:lnTo>
                    <a:pt x="724242" y="607060"/>
                  </a:lnTo>
                  <a:lnTo>
                    <a:pt x="723823" y="605790"/>
                  </a:lnTo>
                  <a:lnTo>
                    <a:pt x="723506" y="604520"/>
                  </a:lnTo>
                  <a:lnTo>
                    <a:pt x="722820" y="603250"/>
                  </a:lnTo>
                  <a:lnTo>
                    <a:pt x="721448" y="604520"/>
                  </a:lnTo>
                  <a:lnTo>
                    <a:pt x="721017" y="604520"/>
                  </a:lnTo>
                  <a:lnTo>
                    <a:pt x="720648" y="603250"/>
                  </a:lnTo>
                  <a:lnTo>
                    <a:pt x="720458" y="603250"/>
                  </a:lnTo>
                  <a:lnTo>
                    <a:pt x="720445" y="601980"/>
                  </a:lnTo>
                  <a:lnTo>
                    <a:pt x="722795" y="601980"/>
                  </a:lnTo>
                  <a:lnTo>
                    <a:pt x="721842" y="600710"/>
                  </a:lnTo>
                  <a:lnTo>
                    <a:pt x="722490" y="599440"/>
                  </a:lnTo>
                  <a:lnTo>
                    <a:pt x="726516" y="599440"/>
                  </a:lnTo>
                  <a:lnTo>
                    <a:pt x="725665" y="598170"/>
                  </a:lnTo>
                  <a:lnTo>
                    <a:pt x="716813" y="598170"/>
                  </a:lnTo>
                  <a:lnTo>
                    <a:pt x="716089" y="596900"/>
                  </a:lnTo>
                  <a:lnTo>
                    <a:pt x="715111" y="596900"/>
                  </a:lnTo>
                  <a:lnTo>
                    <a:pt x="715530" y="595630"/>
                  </a:lnTo>
                  <a:lnTo>
                    <a:pt x="714933" y="594360"/>
                  </a:lnTo>
                  <a:lnTo>
                    <a:pt x="713079" y="594360"/>
                  </a:lnTo>
                  <a:lnTo>
                    <a:pt x="712965" y="593090"/>
                  </a:lnTo>
                  <a:lnTo>
                    <a:pt x="713117" y="593090"/>
                  </a:lnTo>
                  <a:lnTo>
                    <a:pt x="713079" y="591820"/>
                  </a:lnTo>
                  <a:lnTo>
                    <a:pt x="713447" y="590550"/>
                  </a:lnTo>
                  <a:lnTo>
                    <a:pt x="713016" y="589280"/>
                  </a:lnTo>
                  <a:lnTo>
                    <a:pt x="711098" y="589280"/>
                  </a:lnTo>
                  <a:lnTo>
                    <a:pt x="711098" y="586740"/>
                  </a:lnTo>
                  <a:lnTo>
                    <a:pt x="711276" y="586740"/>
                  </a:lnTo>
                  <a:lnTo>
                    <a:pt x="711250" y="585470"/>
                  </a:lnTo>
                  <a:lnTo>
                    <a:pt x="711238" y="584200"/>
                  </a:lnTo>
                  <a:lnTo>
                    <a:pt x="711784" y="584200"/>
                  </a:lnTo>
                  <a:lnTo>
                    <a:pt x="713257" y="585470"/>
                  </a:lnTo>
                  <a:lnTo>
                    <a:pt x="714019" y="585470"/>
                  </a:lnTo>
                  <a:lnTo>
                    <a:pt x="713803" y="584200"/>
                  </a:lnTo>
                  <a:lnTo>
                    <a:pt x="713574" y="582930"/>
                  </a:lnTo>
                  <a:lnTo>
                    <a:pt x="713765" y="582930"/>
                  </a:lnTo>
                  <a:lnTo>
                    <a:pt x="714641" y="581660"/>
                  </a:lnTo>
                  <a:lnTo>
                    <a:pt x="714387" y="580390"/>
                  </a:lnTo>
                  <a:lnTo>
                    <a:pt x="713066" y="580390"/>
                  </a:lnTo>
                  <a:lnTo>
                    <a:pt x="712203" y="579120"/>
                  </a:lnTo>
                  <a:lnTo>
                    <a:pt x="712101" y="581660"/>
                  </a:lnTo>
                  <a:lnTo>
                    <a:pt x="711695" y="581660"/>
                  </a:lnTo>
                  <a:lnTo>
                    <a:pt x="710057" y="580390"/>
                  </a:lnTo>
                  <a:lnTo>
                    <a:pt x="709891" y="580390"/>
                  </a:lnTo>
                  <a:lnTo>
                    <a:pt x="709650" y="581660"/>
                  </a:lnTo>
                  <a:lnTo>
                    <a:pt x="709523" y="582930"/>
                  </a:lnTo>
                  <a:lnTo>
                    <a:pt x="709142" y="585470"/>
                  </a:lnTo>
                  <a:lnTo>
                    <a:pt x="707491" y="585470"/>
                  </a:lnTo>
                  <a:lnTo>
                    <a:pt x="706805" y="584200"/>
                  </a:lnTo>
                  <a:lnTo>
                    <a:pt x="707567" y="582930"/>
                  </a:lnTo>
                  <a:lnTo>
                    <a:pt x="707275" y="581660"/>
                  </a:lnTo>
                  <a:lnTo>
                    <a:pt x="705548" y="581660"/>
                  </a:lnTo>
                  <a:lnTo>
                    <a:pt x="705294" y="580390"/>
                  </a:lnTo>
                  <a:lnTo>
                    <a:pt x="705459" y="579120"/>
                  </a:lnTo>
                  <a:lnTo>
                    <a:pt x="705739" y="579120"/>
                  </a:lnTo>
                  <a:lnTo>
                    <a:pt x="705840" y="577850"/>
                  </a:lnTo>
                  <a:lnTo>
                    <a:pt x="706005" y="576580"/>
                  </a:lnTo>
                  <a:lnTo>
                    <a:pt x="706615" y="575310"/>
                  </a:lnTo>
                  <a:lnTo>
                    <a:pt x="707923" y="577850"/>
                  </a:lnTo>
                  <a:lnTo>
                    <a:pt x="708279" y="577850"/>
                  </a:lnTo>
                  <a:lnTo>
                    <a:pt x="708533" y="576580"/>
                  </a:lnTo>
                  <a:lnTo>
                    <a:pt x="708723" y="575310"/>
                  </a:lnTo>
                  <a:lnTo>
                    <a:pt x="708850" y="575310"/>
                  </a:lnTo>
                  <a:lnTo>
                    <a:pt x="708228" y="574040"/>
                  </a:lnTo>
                  <a:lnTo>
                    <a:pt x="706869" y="574040"/>
                  </a:lnTo>
                  <a:lnTo>
                    <a:pt x="706234" y="572770"/>
                  </a:lnTo>
                  <a:lnTo>
                    <a:pt x="704367" y="572770"/>
                  </a:lnTo>
                  <a:lnTo>
                    <a:pt x="703287" y="571500"/>
                  </a:lnTo>
                  <a:lnTo>
                    <a:pt x="702462" y="571500"/>
                  </a:lnTo>
                  <a:lnTo>
                    <a:pt x="702640" y="572770"/>
                  </a:lnTo>
                  <a:lnTo>
                    <a:pt x="700887" y="572770"/>
                  </a:lnTo>
                  <a:lnTo>
                    <a:pt x="700290" y="571500"/>
                  </a:lnTo>
                  <a:lnTo>
                    <a:pt x="700443" y="571500"/>
                  </a:lnTo>
                  <a:lnTo>
                    <a:pt x="700684" y="570230"/>
                  </a:lnTo>
                  <a:lnTo>
                    <a:pt x="700989" y="568960"/>
                  </a:lnTo>
                  <a:lnTo>
                    <a:pt x="701700" y="566420"/>
                  </a:lnTo>
                  <a:lnTo>
                    <a:pt x="702017" y="566420"/>
                  </a:lnTo>
                  <a:lnTo>
                    <a:pt x="702259" y="565150"/>
                  </a:lnTo>
                  <a:lnTo>
                    <a:pt x="702424" y="563880"/>
                  </a:lnTo>
                  <a:lnTo>
                    <a:pt x="700608" y="562610"/>
                  </a:lnTo>
                  <a:lnTo>
                    <a:pt x="700963" y="561340"/>
                  </a:lnTo>
                  <a:lnTo>
                    <a:pt x="701713" y="560070"/>
                  </a:lnTo>
                  <a:lnTo>
                    <a:pt x="701992" y="558800"/>
                  </a:lnTo>
                  <a:lnTo>
                    <a:pt x="702195" y="557530"/>
                  </a:lnTo>
                  <a:lnTo>
                    <a:pt x="702068" y="557530"/>
                  </a:lnTo>
                  <a:lnTo>
                    <a:pt x="700671" y="556260"/>
                  </a:lnTo>
                  <a:lnTo>
                    <a:pt x="699719" y="556260"/>
                  </a:lnTo>
                  <a:lnTo>
                    <a:pt x="699109" y="554990"/>
                  </a:lnTo>
                  <a:lnTo>
                    <a:pt x="698563" y="554990"/>
                  </a:lnTo>
                  <a:lnTo>
                    <a:pt x="698284" y="553720"/>
                  </a:lnTo>
                  <a:lnTo>
                    <a:pt x="696861" y="553720"/>
                  </a:lnTo>
                  <a:lnTo>
                    <a:pt x="696645" y="552450"/>
                  </a:lnTo>
                  <a:lnTo>
                    <a:pt x="697814" y="551180"/>
                  </a:lnTo>
                  <a:lnTo>
                    <a:pt x="697750" y="549910"/>
                  </a:lnTo>
                  <a:lnTo>
                    <a:pt x="698258" y="551180"/>
                  </a:lnTo>
                  <a:lnTo>
                    <a:pt x="698830" y="551180"/>
                  </a:lnTo>
                  <a:lnTo>
                    <a:pt x="699452" y="552450"/>
                  </a:lnTo>
                  <a:lnTo>
                    <a:pt x="699858" y="551180"/>
                  </a:lnTo>
                  <a:lnTo>
                    <a:pt x="700189" y="551180"/>
                  </a:lnTo>
                  <a:lnTo>
                    <a:pt x="700430" y="549910"/>
                  </a:lnTo>
                  <a:lnTo>
                    <a:pt x="698893" y="548640"/>
                  </a:lnTo>
                  <a:lnTo>
                    <a:pt x="698563" y="547370"/>
                  </a:lnTo>
                  <a:lnTo>
                    <a:pt x="697077" y="546100"/>
                  </a:lnTo>
                  <a:lnTo>
                    <a:pt x="696899" y="544830"/>
                  </a:lnTo>
                  <a:lnTo>
                    <a:pt x="698157" y="544830"/>
                  </a:lnTo>
                  <a:lnTo>
                    <a:pt x="697839" y="543560"/>
                  </a:lnTo>
                  <a:lnTo>
                    <a:pt x="699046" y="542290"/>
                  </a:lnTo>
                  <a:lnTo>
                    <a:pt x="699046" y="541020"/>
                  </a:lnTo>
                  <a:lnTo>
                    <a:pt x="697496" y="539750"/>
                  </a:lnTo>
                  <a:lnTo>
                    <a:pt x="697331" y="538480"/>
                  </a:lnTo>
                  <a:lnTo>
                    <a:pt x="698500" y="537210"/>
                  </a:lnTo>
                  <a:lnTo>
                    <a:pt x="698500" y="535940"/>
                  </a:lnTo>
                  <a:lnTo>
                    <a:pt x="696976" y="535940"/>
                  </a:lnTo>
                  <a:lnTo>
                    <a:pt x="696861" y="534670"/>
                  </a:lnTo>
                  <a:lnTo>
                    <a:pt x="697141" y="534670"/>
                  </a:lnTo>
                  <a:lnTo>
                    <a:pt x="697496" y="533400"/>
                  </a:lnTo>
                  <a:lnTo>
                    <a:pt x="698411" y="532130"/>
                  </a:lnTo>
                  <a:lnTo>
                    <a:pt x="698792" y="530860"/>
                  </a:lnTo>
                  <a:lnTo>
                    <a:pt x="699084" y="530860"/>
                  </a:lnTo>
                  <a:lnTo>
                    <a:pt x="699084" y="529590"/>
                  </a:lnTo>
                  <a:lnTo>
                    <a:pt x="697725" y="528320"/>
                  </a:lnTo>
                  <a:lnTo>
                    <a:pt x="697344" y="528320"/>
                  </a:lnTo>
                  <a:lnTo>
                    <a:pt x="696010" y="527050"/>
                  </a:lnTo>
                  <a:lnTo>
                    <a:pt x="695921" y="525780"/>
                  </a:lnTo>
                  <a:lnTo>
                    <a:pt x="697115" y="524510"/>
                  </a:lnTo>
                  <a:lnTo>
                    <a:pt x="697153" y="523240"/>
                  </a:lnTo>
                  <a:lnTo>
                    <a:pt x="696925" y="523240"/>
                  </a:lnTo>
                  <a:lnTo>
                    <a:pt x="695591" y="521970"/>
                  </a:lnTo>
                  <a:lnTo>
                    <a:pt x="696836" y="519430"/>
                  </a:lnTo>
                  <a:lnTo>
                    <a:pt x="695540" y="518160"/>
                  </a:lnTo>
                  <a:lnTo>
                    <a:pt x="695337" y="516890"/>
                  </a:lnTo>
                  <a:lnTo>
                    <a:pt x="694931" y="516890"/>
                  </a:lnTo>
                  <a:lnTo>
                    <a:pt x="694436" y="515620"/>
                  </a:lnTo>
                  <a:lnTo>
                    <a:pt x="693851" y="515620"/>
                  </a:lnTo>
                  <a:lnTo>
                    <a:pt x="693648" y="514350"/>
                  </a:lnTo>
                  <a:lnTo>
                    <a:pt x="692391" y="513080"/>
                  </a:lnTo>
                  <a:lnTo>
                    <a:pt x="692340" y="511810"/>
                  </a:lnTo>
                  <a:lnTo>
                    <a:pt x="693737" y="511810"/>
                  </a:lnTo>
                  <a:lnTo>
                    <a:pt x="693623" y="510540"/>
                  </a:lnTo>
                  <a:lnTo>
                    <a:pt x="694042" y="511810"/>
                  </a:lnTo>
                  <a:lnTo>
                    <a:pt x="694537" y="511810"/>
                  </a:lnTo>
                  <a:lnTo>
                    <a:pt x="695121" y="513080"/>
                  </a:lnTo>
                  <a:lnTo>
                    <a:pt x="695604" y="511810"/>
                  </a:lnTo>
                  <a:lnTo>
                    <a:pt x="696023" y="511810"/>
                  </a:lnTo>
                  <a:lnTo>
                    <a:pt x="696366" y="510540"/>
                  </a:lnTo>
                  <a:lnTo>
                    <a:pt x="695947" y="509270"/>
                  </a:lnTo>
                  <a:lnTo>
                    <a:pt x="695477" y="509270"/>
                  </a:lnTo>
                  <a:lnTo>
                    <a:pt x="694372" y="508000"/>
                  </a:lnTo>
                  <a:lnTo>
                    <a:pt x="693902" y="506730"/>
                  </a:lnTo>
                  <a:lnTo>
                    <a:pt x="693496" y="506730"/>
                  </a:lnTo>
                  <a:lnTo>
                    <a:pt x="693305" y="505460"/>
                  </a:lnTo>
                  <a:lnTo>
                    <a:pt x="692086" y="504190"/>
                  </a:lnTo>
                  <a:lnTo>
                    <a:pt x="692073" y="502920"/>
                  </a:lnTo>
                  <a:lnTo>
                    <a:pt x="693331" y="502920"/>
                  </a:lnTo>
                  <a:lnTo>
                    <a:pt x="693483" y="500380"/>
                  </a:lnTo>
                  <a:lnTo>
                    <a:pt x="694575" y="500380"/>
                  </a:lnTo>
                  <a:lnTo>
                    <a:pt x="694728" y="499110"/>
                  </a:lnTo>
                  <a:lnTo>
                    <a:pt x="694347" y="499110"/>
                  </a:lnTo>
                  <a:lnTo>
                    <a:pt x="693648" y="497840"/>
                  </a:lnTo>
                  <a:lnTo>
                    <a:pt x="693331" y="497840"/>
                  </a:lnTo>
                  <a:lnTo>
                    <a:pt x="692785" y="496570"/>
                  </a:lnTo>
                  <a:lnTo>
                    <a:pt x="692327" y="495300"/>
                  </a:lnTo>
                  <a:lnTo>
                    <a:pt x="691959" y="495300"/>
                  </a:lnTo>
                  <a:lnTo>
                    <a:pt x="691959" y="494030"/>
                  </a:lnTo>
                  <a:lnTo>
                    <a:pt x="693445" y="492760"/>
                  </a:lnTo>
                  <a:lnTo>
                    <a:pt x="692988" y="491490"/>
                  </a:lnTo>
                  <a:lnTo>
                    <a:pt x="692531" y="491490"/>
                  </a:lnTo>
                  <a:lnTo>
                    <a:pt x="691984" y="490220"/>
                  </a:lnTo>
                  <a:lnTo>
                    <a:pt x="689267" y="486410"/>
                  </a:lnTo>
                  <a:lnTo>
                    <a:pt x="689686" y="486410"/>
                  </a:lnTo>
                  <a:lnTo>
                    <a:pt x="690308" y="483870"/>
                  </a:lnTo>
                  <a:lnTo>
                    <a:pt x="691108" y="483870"/>
                  </a:lnTo>
                  <a:lnTo>
                    <a:pt x="691705" y="481330"/>
                  </a:lnTo>
                  <a:lnTo>
                    <a:pt x="692556" y="481330"/>
                  </a:lnTo>
                  <a:lnTo>
                    <a:pt x="692988" y="483870"/>
                  </a:lnTo>
                  <a:lnTo>
                    <a:pt x="693902" y="483870"/>
                  </a:lnTo>
                  <a:lnTo>
                    <a:pt x="694296" y="486410"/>
                  </a:lnTo>
                  <a:lnTo>
                    <a:pt x="694982" y="486410"/>
                  </a:lnTo>
                  <a:lnTo>
                    <a:pt x="696010" y="483870"/>
                  </a:lnTo>
                  <a:lnTo>
                    <a:pt x="696252" y="483870"/>
                  </a:lnTo>
                  <a:lnTo>
                    <a:pt x="694867" y="481330"/>
                  </a:lnTo>
                  <a:lnTo>
                    <a:pt x="694880" y="480060"/>
                  </a:lnTo>
                  <a:lnTo>
                    <a:pt x="696290" y="480060"/>
                  </a:lnTo>
                  <a:lnTo>
                    <a:pt x="696328" y="478790"/>
                  </a:lnTo>
                  <a:lnTo>
                    <a:pt x="694982" y="477520"/>
                  </a:lnTo>
                  <a:lnTo>
                    <a:pt x="695020" y="476250"/>
                  </a:lnTo>
                  <a:lnTo>
                    <a:pt x="696315" y="474980"/>
                  </a:lnTo>
                  <a:lnTo>
                    <a:pt x="699389" y="469900"/>
                  </a:lnTo>
                  <a:lnTo>
                    <a:pt x="698131" y="467360"/>
                  </a:lnTo>
                  <a:lnTo>
                    <a:pt x="697928" y="467360"/>
                  </a:lnTo>
                  <a:lnTo>
                    <a:pt x="697115" y="466090"/>
                  </a:lnTo>
                  <a:lnTo>
                    <a:pt x="696455" y="466090"/>
                  </a:lnTo>
                  <a:lnTo>
                    <a:pt x="695769" y="467360"/>
                  </a:lnTo>
                  <a:lnTo>
                    <a:pt x="694994" y="467360"/>
                  </a:lnTo>
                  <a:lnTo>
                    <a:pt x="694309" y="469900"/>
                  </a:lnTo>
                  <a:lnTo>
                    <a:pt x="693407" y="469900"/>
                  </a:lnTo>
                  <a:lnTo>
                    <a:pt x="692988" y="468630"/>
                  </a:lnTo>
                  <a:lnTo>
                    <a:pt x="692645" y="467360"/>
                  </a:lnTo>
                  <a:lnTo>
                    <a:pt x="691375" y="464820"/>
                  </a:lnTo>
                  <a:lnTo>
                    <a:pt x="692861" y="463550"/>
                  </a:lnTo>
                  <a:lnTo>
                    <a:pt x="693445" y="462280"/>
                  </a:lnTo>
                  <a:lnTo>
                    <a:pt x="693953" y="462280"/>
                  </a:lnTo>
                  <a:lnTo>
                    <a:pt x="694372" y="461010"/>
                  </a:lnTo>
                  <a:lnTo>
                    <a:pt x="694499" y="461010"/>
                  </a:lnTo>
                  <a:lnTo>
                    <a:pt x="693115" y="458470"/>
                  </a:lnTo>
                  <a:lnTo>
                    <a:pt x="694448" y="457200"/>
                  </a:lnTo>
                  <a:lnTo>
                    <a:pt x="694664" y="455930"/>
                  </a:lnTo>
                  <a:lnTo>
                    <a:pt x="695121" y="455930"/>
                  </a:lnTo>
                  <a:lnTo>
                    <a:pt x="695617" y="454660"/>
                  </a:lnTo>
                  <a:lnTo>
                    <a:pt x="696188" y="454660"/>
                  </a:lnTo>
                  <a:lnTo>
                    <a:pt x="696785" y="453390"/>
                  </a:lnTo>
                  <a:lnTo>
                    <a:pt x="697293" y="453390"/>
                  </a:lnTo>
                  <a:lnTo>
                    <a:pt x="697699" y="452120"/>
                  </a:lnTo>
                  <a:lnTo>
                    <a:pt x="697382" y="450850"/>
                  </a:lnTo>
                  <a:lnTo>
                    <a:pt x="696988" y="450850"/>
                  </a:lnTo>
                  <a:lnTo>
                    <a:pt x="696518" y="449580"/>
                  </a:lnTo>
                  <a:lnTo>
                    <a:pt x="696010" y="448310"/>
                  </a:lnTo>
                  <a:lnTo>
                    <a:pt x="695617" y="448310"/>
                  </a:lnTo>
                  <a:lnTo>
                    <a:pt x="695325" y="447040"/>
                  </a:lnTo>
                  <a:lnTo>
                    <a:pt x="696798" y="445770"/>
                  </a:lnTo>
                  <a:lnTo>
                    <a:pt x="697001" y="444500"/>
                  </a:lnTo>
                  <a:lnTo>
                    <a:pt x="695642" y="443230"/>
                  </a:lnTo>
                  <a:lnTo>
                    <a:pt x="695744" y="441960"/>
                  </a:lnTo>
                  <a:lnTo>
                    <a:pt x="697306" y="440690"/>
                  </a:lnTo>
                  <a:lnTo>
                    <a:pt x="696976" y="439420"/>
                  </a:lnTo>
                  <a:lnTo>
                    <a:pt x="696595" y="439420"/>
                  </a:lnTo>
                  <a:lnTo>
                    <a:pt x="696112" y="438150"/>
                  </a:lnTo>
                  <a:lnTo>
                    <a:pt x="695680" y="436880"/>
                  </a:lnTo>
                  <a:lnTo>
                    <a:pt x="695299" y="436880"/>
                  </a:lnTo>
                  <a:lnTo>
                    <a:pt x="694982" y="435610"/>
                  </a:lnTo>
                  <a:lnTo>
                    <a:pt x="694778" y="435610"/>
                  </a:lnTo>
                  <a:lnTo>
                    <a:pt x="693839" y="434340"/>
                  </a:lnTo>
                  <a:lnTo>
                    <a:pt x="693839" y="433070"/>
                  </a:lnTo>
                  <a:lnTo>
                    <a:pt x="695363" y="431800"/>
                  </a:lnTo>
                  <a:lnTo>
                    <a:pt x="695502" y="430530"/>
                  </a:lnTo>
                  <a:lnTo>
                    <a:pt x="694283" y="429260"/>
                  </a:lnTo>
                  <a:lnTo>
                    <a:pt x="694855" y="427990"/>
                  </a:lnTo>
                  <a:lnTo>
                    <a:pt x="695299" y="426720"/>
                  </a:lnTo>
                  <a:lnTo>
                    <a:pt x="695896" y="426720"/>
                  </a:lnTo>
                  <a:lnTo>
                    <a:pt x="696506" y="425450"/>
                  </a:lnTo>
                  <a:lnTo>
                    <a:pt x="697039" y="425450"/>
                  </a:lnTo>
                  <a:lnTo>
                    <a:pt x="697509" y="424180"/>
                  </a:lnTo>
                  <a:lnTo>
                    <a:pt x="697763" y="424180"/>
                  </a:lnTo>
                  <a:lnTo>
                    <a:pt x="698868" y="421640"/>
                  </a:lnTo>
                  <a:lnTo>
                    <a:pt x="699122" y="422910"/>
                  </a:lnTo>
                  <a:lnTo>
                    <a:pt x="699300" y="422910"/>
                  </a:lnTo>
                  <a:lnTo>
                    <a:pt x="700125" y="425450"/>
                  </a:lnTo>
                  <a:lnTo>
                    <a:pt x="700265" y="424180"/>
                  </a:lnTo>
                  <a:lnTo>
                    <a:pt x="700862" y="424180"/>
                  </a:lnTo>
                  <a:lnTo>
                    <a:pt x="701395" y="422910"/>
                  </a:lnTo>
                  <a:lnTo>
                    <a:pt x="702106" y="421640"/>
                  </a:lnTo>
                  <a:lnTo>
                    <a:pt x="703440" y="420370"/>
                  </a:lnTo>
                  <a:lnTo>
                    <a:pt x="702487" y="419100"/>
                  </a:lnTo>
                  <a:lnTo>
                    <a:pt x="702360" y="417906"/>
                  </a:lnTo>
                  <a:lnTo>
                    <a:pt x="700798" y="420370"/>
                  </a:lnTo>
                  <a:lnTo>
                    <a:pt x="699630" y="417906"/>
                  </a:lnTo>
                  <a:lnTo>
                    <a:pt x="698512" y="415290"/>
                  </a:lnTo>
                  <a:lnTo>
                    <a:pt x="698042" y="414020"/>
                  </a:lnTo>
                  <a:lnTo>
                    <a:pt x="697687" y="414020"/>
                  </a:lnTo>
                  <a:lnTo>
                    <a:pt x="697420" y="412750"/>
                  </a:lnTo>
                  <a:lnTo>
                    <a:pt x="697890" y="412750"/>
                  </a:lnTo>
                  <a:lnTo>
                    <a:pt x="698436" y="411480"/>
                  </a:lnTo>
                  <a:lnTo>
                    <a:pt x="699058" y="410210"/>
                  </a:lnTo>
                  <a:lnTo>
                    <a:pt x="699655" y="410210"/>
                  </a:lnTo>
                  <a:lnTo>
                    <a:pt x="700189" y="408940"/>
                  </a:lnTo>
                  <a:lnTo>
                    <a:pt x="700684" y="408940"/>
                  </a:lnTo>
                  <a:lnTo>
                    <a:pt x="701014" y="407670"/>
                  </a:lnTo>
                  <a:lnTo>
                    <a:pt x="702170" y="407670"/>
                  </a:lnTo>
                  <a:lnTo>
                    <a:pt x="702487" y="406400"/>
                  </a:lnTo>
                  <a:lnTo>
                    <a:pt x="701205" y="405130"/>
                  </a:lnTo>
                  <a:lnTo>
                    <a:pt x="701268" y="403860"/>
                  </a:lnTo>
                  <a:lnTo>
                    <a:pt x="702792" y="402590"/>
                  </a:lnTo>
                  <a:lnTo>
                    <a:pt x="702919" y="402590"/>
                  </a:lnTo>
                  <a:lnTo>
                    <a:pt x="702652" y="401320"/>
                  </a:lnTo>
                  <a:lnTo>
                    <a:pt x="702297" y="400050"/>
                  </a:lnTo>
                  <a:lnTo>
                    <a:pt x="701421" y="398780"/>
                  </a:lnTo>
                  <a:lnTo>
                    <a:pt x="701078" y="397510"/>
                  </a:lnTo>
                  <a:lnTo>
                    <a:pt x="700798" y="397510"/>
                  </a:lnTo>
                  <a:lnTo>
                    <a:pt x="700684" y="396240"/>
                  </a:lnTo>
                  <a:lnTo>
                    <a:pt x="699668" y="394970"/>
                  </a:lnTo>
                  <a:lnTo>
                    <a:pt x="699858" y="393700"/>
                  </a:lnTo>
                  <a:lnTo>
                    <a:pt x="701268" y="393700"/>
                  </a:lnTo>
                  <a:lnTo>
                    <a:pt x="701522" y="392430"/>
                  </a:lnTo>
                  <a:lnTo>
                    <a:pt x="702830" y="391160"/>
                  </a:lnTo>
                  <a:lnTo>
                    <a:pt x="703427" y="389890"/>
                  </a:lnTo>
                  <a:lnTo>
                    <a:pt x="704710" y="388620"/>
                  </a:lnTo>
                  <a:lnTo>
                    <a:pt x="704837" y="388620"/>
                  </a:lnTo>
                  <a:lnTo>
                    <a:pt x="704583" y="387350"/>
                  </a:lnTo>
                  <a:lnTo>
                    <a:pt x="704227" y="386080"/>
                  </a:lnTo>
                  <a:lnTo>
                    <a:pt x="703351" y="384810"/>
                  </a:lnTo>
                  <a:lnTo>
                    <a:pt x="703021" y="384810"/>
                  </a:lnTo>
                  <a:lnTo>
                    <a:pt x="702767" y="383540"/>
                  </a:lnTo>
                  <a:lnTo>
                    <a:pt x="704227" y="381000"/>
                  </a:lnTo>
                  <a:lnTo>
                    <a:pt x="705116" y="381000"/>
                  </a:lnTo>
                  <a:lnTo>
                    <a:pt x="705675" y="379730"/>
                  </a:lnTo>
                  <a:lnTo>
                    <a:pt x="706183" y="379730"/>
                  </a:lnTo>
                  <a:lnTo>
                    <a:pt x="705929" y="378460"/>
                  </a:lnTo>
                  <a:lnTo>
                    <a:pt x="705599" y="377190"/>
                  </a:lnTo>
                  <a:lnTo>
                    <a:pt x="704723" y="375920"/>
                  </a:lnTo>
                  <a:lnTo>
                    <a:pt x="704380" y="374650"/>
                  </a:lnTo>
                  <a:lnTo>
                    <a:pt x="704138" y="374650"/>
                  </a:lnTo>
                  <a:lnTo>
                    <a:pt x="704227" y="373380"/>
                  </a:lnTo>
                  <a:lnTo>
                    <a:pt x="705840" y="372110"/>
                  </a:lnTo>
                  <a:lnTo>
                    <a:pt x="705840" y="370840"/>
                  </a:lnTo>
                  <a:lnTo>
                    <a:pt x="704799" y="370840"/>
                  </a:lnTo>
                  <a:lnTo>
                    <a:pt x="704824" y="369570"/>
                  </a:lnTo>
                  <a:lnTo>
                    <a:pt x="706424" y="368300"/>
                  </a:lnTo>
                  <a:lnTo>
                    <a:pt x="706602" y="367030"/>
                  </a:lnTo>
                  <a:lnTo>
                    <a:pt x="705650" y="365760"/>
                  </a:lnTo>
                  <a:lnTo>
                    <a:pt x="705523" y="364490"/>
                  </a:lnTo>
                  <a:lnTo>
                    <a:pt x="703935" y="367030"/>
                  </a:lnTo>
                  <a:lnTo>
                    <a:pt x="703402" y="365760"/>
                  </a:lnTo>
                  <a:lnTo>
                    <a:pt x="703059" y="365760"/>
                  </a:lnTo>
                  <a:lnTo>
                    <a:pt x="702805" y="364490"/>
                  </a:lnTo>
                  <a:lnTo>
                    <a:pt x="701789" y="361950"/>
                  </a:lnTo>
                  <a:lnTo>
                    <a:pt x="702271" y="361950"/>
                  </a:lnTo>
                  <a:lnTo>
                    <a:pt x="703046" y="359410"/>
                  </a:lnTo>
                  <a:lnTo>
                    <a:pt x="703783" y="359410"/>
                  </a:lnTo>
                  <a:lnTo>
                    <a:pt x="704253" y="363220"/>
                  </a:lnTo>
                  <a:lnTo>
                    <a:pt x="704989" y="361950"/>
                  </a:lnTo>
                  <a:lnTo>
                    <a:pt x="705815" y="360680"/>
                  </a:lnTo>
                  <a:lnTo>
                    <a:pt x="706869" y="359410"/>
                  </a:lnTo>
                  <a:lnTo>
                    <a:pt x="707923" y="358140"/>
                  </a:lnTo>
                  <a:lnTo>
                    <a:pt x="708583" y="358140"/>
                  </a:lnTo>
                  <a:lnTo>
                    <a:pt x="709155" y="356870"/>
                  </a:lnTo>
                  <a:lnTo>
                    <a:pt x="709625" y="355600"/>
                  </a:lnTo>
                  <a:lnTo>
                    <a:pt x="709358" y="355600"/>
                  </a:lnTo>
                  <a:lnTo>
                    <a:pt x="709028" y="354330"/>
                  </a:lnTo>
                  <a:lnTo>
                    <a:pt x="708609" y="354330"/>
                  </a:lnTo>
                  <a:lnTo>
                    <a:pt x="707593" y="351790"/>
                  </a:lnTo>
                  <a:lnTo>
                    <a:pt x="707148" y="350520"/>
                  </a:lnTo>
                  <a:lnTo>
                    <a:pt x="706818" y="349250"/>
                  </a:lnTo>
                  <a:lnTo>
                    <a:pt x="706577" y="349250"/>
                  </a:lnTo>
                  <a:lnTo>
                    <a:pt x="706539" y="347980"/>
                  </a:lnTo>
                  <a:lnTo>
                    <a:pt x="708215" y="346710"/>
                  </a:lnTo>
                  <a:lnTo>
                    <a:pt x="708393" y="345440"/>
                  </a:lnTo>
                  <a:lnTo>
                    <a:pt x="707148" y="345440"/>
                  </a:lnTo>
                  <a:lnTo>
                    <a:pt x="707453" y="342900"/>
                  </a:lnTo>
                  <a:lnTo>
                    <a:pt x="708761" y="342900"/>
                  </a:lnTo>
                  <a:lnTo>
                    <a:pt x="709142" y="341630"/>
                  </a:lnTo>
                  <a:lnTo>
                    <a:pt x="707872" y="340360"/>
                  </a:lnTo>
                  <a:lnTo>
                    <a:pt x="708101" y="339090"/>
                  </a:lnTo>
                  <a:lnTo>
                    <a:pt x="709561" y="337820"/>
                  </a:lnTo>
                  <a:lnTo>
                    <a:pt x="709942" y="337820"/>
                  </a:lnTo>
                  <a:lnTo>
                    <a:pt x="710272" y="339090"/>
                  </a:lnTo>
                  <a:lnTo>
                    <a:pt x="710679" y="340360"/>
                  </a:lnTo>
                  <a:lnTo>
                    <a:pt x="711301" y="339090"/>
                  </a:lnTo>
                  <a:lnTo>
                    <a:pt x="711873" y="339090"/>
                  </a:lnTo>
                  <a:lnTo>
                    <a:pt x="712381" y="337820"/>
                  </a:lnTo>
                  <a:lnTo>
                    <a:pt x="712470" y="336550"/>
                  </a:lnTo>
                  <a:lnTo>
                    <a:pt x="711250" y="336550"/>
                  </a:lnTo>
                  <a:lnTo>
                    <a:pt x="711530" y="335280"/>
                  </a:lnTo>
                  <a:lnTo>
                    <a:pt x="712990" y="334010"/>
                  </a:lnTo>
                  <a:lnTo>
                    <a:pt x="713193" y="332740"/>
                  </a:lnTo>
                  <a:lnTo>
                    <a:pt x="711987" y="331470"/>
                  </a:lnTo>
                  <a:lnTo>
                    <a:pt x="712228" y="330200"/>
                  </a:lnTo>
                  <a:lnTo>
                    <a:pt x="713676" y="330200"/>
                  </a:lnTo>
                  <a:lnTo>
                    <a:pt x="714006" y="327660"/>
                  </a:lnTo>
                  <a:lnTo>
                    <a:pt x="712749" y="327660"/>
                  </a:lnTo>
                  <a:lnTo>
                    <a:pt x="712952" y="326390"/>
                  </a:lnTo>
                  <a:lnTo>
                    <a:pt x="714629" y="325120"/>
                  </a:lnTo>
                  <a:lnTo>
                    <a:pt x="714603" y="323850"/>
                  </a:lnTo>
                  <a:lnTo>
                    <a:pt x="714387" y="323850"/>
                  </a:lnTo>
                  <a:lnTo>
                    <a:pt x="714057" y="322580"/>
                  </a:lnTo>
                  <a:lnTo>
                    <a:pt x="713625" y="321310"/>
                  </a:lnTo>
                  <a:lnTo>
                    <a:pt x="712673" y="318770"/>
                  </a:lnTo>
                  <a:lnTo>
                    <a:pt x="712241" y="318770"/>
                  </a:lnTo>
                  <a:lnTo>
                    <a:pt x="711923" y="317500"/>
                  </a:lnTo>
                  <a:lnTo>
                    <a:pt x="711708" y="316230"/>
                  </a:lnTo>
                  <a:lnTo>
                    <a:pt x="713359" y="314960"/>
                  </a:lnTo>
                  <a:lnTo>
                    <a:pt x="713574" y="313690"/>
                  </a:lnTo>
                  <a:lnTo>
                    <a:pt x="712317" y="312420"/>
                  </a:lnTo>
                  <a:lnTo>
                    <a:pt x="712762" y="311150"/>
                  </a:lnTo>
                  <a:lnTo>
                    <a:pt x="714006" y="311150"/>
                  </a:lnTo>
                  <a:lnTo>
                    <a:pt x="714248" y="309880"/>
                  </a:lnTo>
                  <a:lnTo>
                    <a:pt x="714514" y="311150"/>
                  </a:lnTo>
                  <a:lnTo>
                    <a:pt x="714832" y="312420"/>
                  </a:lnTo>
                  <a:lnTo>
                    <a:pt x="715848" y="312420"/>
                  </a:lnTo>
                  <a:lnTo>
                    <a:pt x="716432" y="311150"/>
                  </a:lnTo>
                  <a:lnTo>
                    <a:pt x="716965" y="311150"/>
                  </a:lnTo>
                  <a:lnTo>
                    <a:pt x="716762" y="309880"/>
                  </a:lnTo>
                  <a:lnTo>
                    <a:pt x="716432" y="308610"/>
                  </a:lnTo>
                  <a:lnTo>
                    <a:pt x="716013" y="308610"/>
                  </a:lnTo>
                  <a:lnTo>
                    <a:pt x="715606" y="307340"/>
                  </a:lnTo>
                  <a:lnTo>
                    <a:pt x="715302" y="306070"/>
                  </a:lnTo>
                  <a:lnTo>
                    <a:pt x="715073" y="306070"/>
                  </a:lnTo>
                  <a:lnTo>
                    <a:pt x="714959" y="304761"/>
                  </a:lnTo>
                  <a:lnTo>
                    <a:pt x="714032" y="303530"/>
                  </a:lnTo>
                  <a:lnTo>
                    <a:pt x="714222" y="302260"/>
                  </a:lnTo>
                  <a:lnTo>
                    <a:pt x="715645" y="300990"/>
                  </a:lnTo>
                  <a:lnTo>
                    <a:pt x="716165" y="300990"/>
                  </a:lnTo>
                  <a:lnTo>
                    <a:pt x="717473" y="298450"/>
                  </a:lnTo>
                  <a:lnTo>
                    <a:pt x="718134" y="299720"/>
                  </a:lnTo>
                  <a:lnTo>
                    <a:pt x="718185" y="300990"/>
                  </a:lnTo>
                  <a:lnTo>
                    <a:pt x="719035" y="302260"/>
                  </a:lnTo>
                  <a:lnTo>
                    <a:pt x="719086" y="303530"/>
                  </a:lnTo>
                  <a:lnTo>
                    <a:pt x="720191" y="303530"/>
                  </a:lnTo>
                  <a:lnTo>
                    <a:pt x="720788" y="302260"/>
                  </a:lnTo>
                  <a:lnTo>
                    <a:pt x="721321" y="302260"/>
                  </a:lnTo>
                  <a:lnTo>
                    <a:pt x="721093" y="300990"/>
                  </a:lnTo>
                  <a:lnTo>
                    <a:pt x="720788" y="300990"/>
                  </a:lnTo>
                  <a:lnTo>
                    <a:pt x="720382" y="299720"/>
                  </a:lnTo>
                  <a:lnTo>
                    <a:pt x="720013" y="298450"/>
                  </a:lnTo>
                  <a:lnTo>
                    <a:pt x="719696" y="298450"/>
                  </a:lnTo>
                  <a:lnTo>
                    <a:pt x="719455" y="297180"/>
                  </a:lnTo>
                  <a:lnTo>
                    <a:pt x="719315" y="295910"/>
                  </a:lnTo>
                  <a:lnTo>
                    <a:pt x="718477" y="294640"/>
                  </a:lnTo>
                  <a:lnTo>
                    <a:pt x="718566" y="293370"/>
                  </a:lnTo>
                  <a:lnTo>
                    <a:pt x="720191" y="293370"/>
                  </a:lnTo>
                  <a:lnTo>
                    <a:pt x="720432" y="292100"/>
                  </a:lnTo>
                  <a:lnTo>
                    <a:pt x="719493" y="290830"/>
                  </a:lnTo>
                  <a:lnTo>
                    <a:pt x="719391" y="289560"/>
                  </a:lnTo>
                  <a:lnTo>
                    <a:pt x="717689" y="292100"/>
                  </a:lnTo>
                  <a:lnTo>
                    <a:pt x="717207" y="290830"/>
                  </a:lnTo>
                  <a:lnTo>
                    <a:pt x="716915" y="290830"/>
                  </a:lnTo>
                  <a:lnTo>
                    <a:pt x="716673" y="289560"/>
                  </a:lnTo>
                  <a:lnTo>
                    <a:pt x="718413" y="288290"/>
                  </a:lnTo>
                  <a:lnTo>
                    <a:pt x="718693" y="287020"/>
                  </a:lnTo>
                  <a:lnTo>
                    <a:pt x="717473" y="285750"/>
                  </a:lnTo>
                  <a:lnTo>
                    <a:pt x="717677" y="284480"/>
                  </a:lnTo>
                  <a:lnTo>
                    <a:pt x="719137" y="283210"/>
                  </a:lnTo>
                  <a:lnTo>
                    <a:pt x="719442" y="283210"/>
                  </a:lnTo>
                  <a:lnTo>
                    <a:pt x="720166" y="285750"/>
                  </a:lnTo>
                  <a:lnTo>
                    <a:pt x="720407" y="285750"/>
                  </a:lnTo>
                  <a:lnTo>
                    <a:pt x="721868" y="283210"/>
                  </a:lnTo>
                  <a:lnTo>
                    <a:pt x="722299" y="283210"/>
                  </a:lnTo>
                  <a:lnTo>
                    <a:pt x="723785" y="281940"/>
                  </a:lnTo>
                  <a:lnTo>
                    <a:pt x="723671" y="280670"/>
                  </a:lnTo>
                  <a:lnTo>
                    <a:pt x="723379" y="279400"/>
                  </a:lnTo>
                  <a:lnTo>
                    <a:pt x="722985" y="279400"/>
                  </a:lnTo>
                  <a:lnTo>
                    <a:pt x="722109" y="276860"/>
                  </a:lnTo>
                  <a:lnTo>
                    <a:pt x="721728" y="275590"/>
                  </a:lnTo>
                  <a:lnTo>
                    <a:pt x="721436" y="274320"/>
                  </a:lnTo>
                  <a:lnTo>
                    <a:pt x="721233" y="274320"/>
                  </a:lnTo>
                  <a:lnTo>
                    <a:pt x="722083" y="273050"/>
                  </a:lnTo>
                  <a:lnTo>
                    <a:pt x="722934" y="271780"/>
                  </a:lnTo>
                  <a:lnTo>
                    <a:pt x="722845" y="270510"/>
                  </a:lnTo>
                  <a:lnTo>
                    <a:pt x="722553" y="270510"/>
                  </a:lnTo>
                  <a:lnTo>
                    <a:pt x="722172" y="269240"/>
                  </a:lnTo>
                  <a:lnTo>
                    <a:pt x="721296" y="266700"/>
                  </a:lnTo>
                  <a:lnTo>
                    <a:pt x="724966" y="262890"/>
                  </a:lnTo>
                  <a:lnTo>
                    <a:pt x="725830" y="265430"/>
                  </a:lnTo>
                  <a:lnTo>
                    <a:pt x="726211" y="266700"/>
                  </a:lnTo>
                  <a:lnTo>
                    <a:pt x="726490" y="266700"/>
                  </a:lnTo>
                  <a:lnTo>
                    <a:pt x="726668" y="267970"/>
                  </a:lnTo>
                  <a:lnTo>
                    <a:pt x="724966" y="269240"/>
                  </a:lnTo>
                  <a:lnTo>
                    <a:pt x="724700" y="270510"/>
                  </a:lnTo>
                  <a:lnTo>
                    <a:pt x="725805" y="271780"/>
                  </a:lnTo>
                  <a:lnTo>
                    <a:pt x="725741" y="273050"/>
                  </a:lnTo>
                  <a:lnTo>
                    <a:pt x="729361" y="267970"/>
                  </a:lnTo>
                  <a:lnTo>
                    <a:pt x="727659" y="264160"/>
                  </a:lnTo>
                  <a:lnTo>
                    <a:pt x="727303" y="262890"/>
                  </a:lnTo>
                  <a:lnTo>
                    <a:pt x="727011" y="261620"/>
                  </a:lnTo>
                  <a:lnTo>
                    <a:pt x="726808" y="261620"/>
                  </a:lnTo>
                  <a:lnTo>
                    <a:pt x="726770" y="260350"/>
                  </a:lnTo>
                  <a:lnTo>
                    <a:pt x="728573" y="259080"/>
                  </a:lnTo>
                  <a:lnTo>
                    <a:pt x="728764" y="259080"/>
                  </a:lnTo>
                  <a:lnTo>
                    <a:pt x="727875" y="256540"/>
                  </a:lnTo>
                  <a:lnTo>
                    <a:pt x="727595" y="255270"/>
                  </a:lnTo>
                  <a:lnTo>
                    <a:pt x="727316" y="255270"/>
                  </a:lnTo>
                  <a:lnTo>
                    <a:pt x="726579" y="252730"/>
                  </a:lnTo>
                  <a:lnTo>
                    <a:pt x="726313" y="252730"/>
                  </a:lnTo>
                  <a:lnTo>
                    <a:pt x="726135" y="251460"/>
                  </a:lnTo>
                  <a:lnTo>
                    <a:pt x="727760" y="250190"/>
                  </a:lnTo>
                  <a:lnTo>
                    <a:pt x="729869" y="247650"/>
                  </a:lnTo>
                  <a:lnTo>
                    <a:pt x="729678" y="246380"/>
                  </a:lnTo>
                  <a:lnTo>
                    <a:pt x="729399" y="246380"/>
                  </a:lnTo>
                  <a:lnTo>
                    <a:pt x="729043" y="245110"/>
                  </a:lnTo>
                  <a:lnTo>
                    <a:pt x="728840" y="243840"/>
                  </a:lnTo>
                  <a:lnTo>
                    <a:pt x="728573" y="243840"/>
                  </a:lnTo>
                  <a:lnTo>
                    <a:pt x="728230" y="242570"/>
                  </a:lnTo>
                  <a:lnTo>
                    <a:pt x="727964" y="242570"/>
                  </a:lnTo>
                  <a:lnTo>
                    <a:pt x="727798" y="240030"/>
                  </a:lnTo>
                  <a:lnTo>
                    <a:pt x="727062" y="240030"/>
                  </a:lnTo>
                  <a:lnTo>
                    <a:pt x="725932" y="242570"/>
                  </a:lnTo>
                  <a:lnTo>
                    <a:pt x="701001" y="242570"/>
                  </a:lnTo>
                  <a:lnTo>
                    <a:pt x="701192" y="243840"/>
                  </a:lnTo>
                  <a:lnTo>
                    <a:pt x="699312" y="245110"/>
                  </a:lnTo>
                  <a:lnTo>
                    <a:pt x="699503" y="246380"/>
                  </a:lnTo>
                  <a:lnTo>
                    <a:pt x="699770" y="247650"/>
                  </a:lnTo>
                  <a:lnTo>
                    <a:pt x="700506" y="248920"/>
                  </a:lnTo>
                  <a:lnTo>
                    <a:pt x="700786" y="250190"/>
                  </a:lnTo>
                  <a:lnTo>
                    <a:pt x="700963" y="251460"/>
                  </a:lnTo>
                  <a:lnTo>
                    <a:pt x="700786" y="251460"/>
                  </a:lnTo>
                  <a:lnTo>
                    <a:pt x="699262" y="252730"/>
                  </a:lnTo>
                  <a:lnTo>
                    <a:pt x="699109" y="252730"/>
                  </a:lnTo>
                  <a:lnTo>
                    <a:pt x="698919" y="251460"/>
                  </a:lnTo>
                  <a:lnTo>
                    <a:pt x="698639" y="251460"/>
                  </a:lnTo>
                  <a:lnTo>
                    <a:pt x="698284" y="250190"/>
                  </a:lnTo>
                  <a:lnTo>
                    <a:pt x="698093" y="250190"/>
                  </a:lnTo>
                  <a:lnTo>
                    <a:pt x="696645" y="251460"/>
                  </a:lnTo>
                  <a:lnTo>
                    <a:pt x="696429" y="252730"/>
                  </a:lnTo>
                  <a:lnTo>
                    <a:pt x="695744" y="252730"/>
                  </a:lnTo>
                  <a:lnTo>
                    <a:pt x="695121" y="254000"/>
                  </a:lnTo>
                  <a:lnTo>
                    <a:pt x="694575" y="254000"/>
                  </a:lnTo>
                  <a:lnTo>
                    <a:pt x="694804" y="255270"/>
                  </a:lnTo>
                  <a:lnTo>
                    <a:pt x="695083" y="256540"/>
                  </a:lnTo>
                  <a:lnTo>
                    <a:pt x="695413" y="256540"/>
                  </a:lnTo>
                  <a:lnTo>
                    <a:pt x="695782" y="257810"/>
                  </a:lnTo>
                  <a:lnTo>
                    <a:pt x="696061" y="259080"/>
                  </a:lnTo>
                  <a:lnTo>
                    <a:pt x="696252" y="259080"/>
                  </a:lnTo>
                  <a:lnTo>
                    <a:pt x="695706" y="260350"/>
                  </a:lnTo>
                  <a:lnTo>
                    <a:pt x="695096" y="260350"/>
                  </a:lnTo>
                  <a:lnTo>
                    <a:pt x="694397" y="261620"/>
                  </a:lnTo>
                  <a:lnTo>
                    <a:pt x="694245" y="261620"/>
                  </a:lnTo>
                  <a:lnTo>
                    <a:pt x="693737" y="259080"/>
                  </a:lnTo>
                  <a:lnTo>
                    <a:pt x="692886" y="259080"/>
                  </a:lnTo>
                  <a:lnTo>
                    <a:pt x="692277" y="260350"/>
                  </a:lnTo>
                  <a:lnTo>
                    <a:pt x="691718" y="260350"/>
                  </a:lnTo>
                  <a:lnTo>
                    <a:pt x="691896" y="261620"/>
                  </a:lnTo>
                  <a:lnTo>
                    <a:pt x="692175" y="262890"/>
                  </a:lnTo>
                  <a:lnTo>
                    <a:pt x="692569" y="264160"/>
                  </a:lnTo>
                  <a:lnTo>
                    <a:pt x="692937" y="264160"/>
                  </a:lnTo>
                  <a:lnTo>
                    <a:pt x="693229" y="265430"/>
                  </a:lnTo>
                  <a:lnTo>
                    <a:pt x="693432" y="266700"/>
                  </a:lnTo>
                  <a:lnTo>
                    <a:pt x="694423" y="267970"/>
                  </a:lnTo>
                  <a:lnTo>
                    <a:pt x="694156" y="269240"/>
                  </a:lnTo>
                  <a:lnTo>
                    <a:pt x="692746" y="270510"/>
                  </a:lnTo>
                  <a:lnTo>
                    <a:pt x="692251" y="270510"/>
                  </a:lnTo>
                  <a:lnTo>
                    <a:pt x="691959" y="269240"/>
                  </a:lnTo>
                  <a:lnTo>
                    <a:pt x="691616" y="267970"/>
                  </a:lnTo>
                  <a:lnTo>
                    <a:pt x="691426" y="267970"/>
                  </a:lnTo>
                  <a:lnTo>
                    <a:pt x="690003" y="270510"/>
                  </a:lnTo>
                  <a:lnTo>
                    <a:pt x="689470" y="270510"/>
                  </a:lnTo>
                  <a:lnTo>
                    <a:pt x="688111" y="271780"/>
                  </a:lnTo>
                  <a:lnTo>
                    <a:pt x="687768" y="273050"/>
                  </a:lnTo>
                  <a:lnTo>
                    <a:pt x="688911" y="274320"/>
                  </a:lnTo>
                  <a:lnTo>
                    <a:pt x="689267" y="275590"/>
                  </a:lnTo>
                  <a:lnTo>
                    <a:pt x="689254" y="276860"/>
                  </a:lnTo>
                  <a:lnTo>
                    <a:pt x="689914" y="278130"/>
                  </a:lnTo>
                  <a:lnTo>
                    <a:pt x="691311" y="275590"/>
                  </a:lnTo>
                  <a:lnTo>
                    <a:pt x="693343" y="273050"/>
                  </a:lnTo>
                  <a:lnTo>
                    <a:pt x="695121" y="278130"/>
                  </a:lnTo>
                  <a:lnTo>
                    <a:pt x="693039" y="280670"/>
                  </a:lnTo>
                  <a:lnTo>
                    <a:pt x="691769" y="283210"/>
                  </a:lnTo>
                  <a:lnTo>
                    <a:pt x="691248" y="281940"/>
                  </a:lnTo>
                  <a:lnTo>
                    <a:pt x="690943" y="279400"/>
                  </a:lnTo>
                  <a:lnTo>
                    <a:pt x="690143" y="280670"/>
                  </a:lnTo>
                  <a:lnTo>
                    <a:pt x="689241" y="281940"/>
                  </a:lnTo>
                  <a:lnTo>
                    <a:pt x="688530" y="281940"/>
                  </a:lnTo>
                  <a:lnTo>
                    <a:pt x="688200" y="279400"/>
                  </a:lnTo>
                  <a:lnTo>
                    <a:pt x="687438" y="279400"/>
                  </a:lnTo>
                  <a:lnTo>
                    <a:pt x="686549" y="280670"/>
                  </a:lnTo>
                  <a:lnTo>
                    <a:pt x="684314" y="283210"/>
                  </a:lnTo>
                  <a:lnTo>
                    <a:pt x="685203" y="285750"/>
                  </a:lnTo>
                  <a:lnTo>
                    <a:pt x="685596" y="287020"/>
                  </a:lnTo>
                  <a:lnTo>
                    <a:pt x="685901" y="288290"/>
                  </a:lnTo>
                  <a:lnTo>
                    <a:pt x="686117" y="288290"/>
                  </a:lnTo>
                  <a:lnTo>
                    <a:pt x="686041" y="289560"/>
                  </a:lnTo>
                  <a:lnTo>
                    <a:pt x="684288" y="290830"/>
                  </a:lnTo>
                  <a:lnTo>
                    <a:pt x="684555" y="292100"/>
                  </a:lnTo>
                  <a:lnTo>
                    <a:pt x="684860" y="292100"/>
                  </a:lnTo>
                  <a:lnTo>
                    <a:pt x="685253" y="293370"/>
                  </a:lnTo>
                  <a:lnTo>
                    <a:pt x="686168" y="295910"/>
                  </a:lnTo>
                  <a:lnTo>
                    <a:pt x="686587" y="297180"/>
                  </a:lnTo>
                  <a:lnTo>
                    <a:pt x="686892" y="297180"/>
                  </a:lnTo>
                  <a:lnTo>
                    <a:pt x="687082" y="298450"/>
                  </a:lnTo>
                  <a:lnTo>
                    <a:pt x="686993" y="299720"/>
                  </a:lnTo>
                  <a:lnTo>
                    <a:pt x="685444" y="299720"/>
                  </a:lnTo>
                  <a:lnTo>
                    <a:pt x="685177" y="300990"/>
                  </a:lnTo>
                  <a:lnTo>
                    <a:pt x="686447" y="302260"/>
                  </a:lnTo>
                  <a:lnTo>
                    <a:pt x="686028" y="303530"/>
                  </a:lnTo>
                  <a:lnTo>
                    <a:pt x="684847" y="304800"/>
                  </a:lnTo>
                  <a:lnTo>
                    <a:pt x="684479" y="304800"/>
                  </a:lnTo>
                  <a:lnTo>
                    <a:pt x="683945" y="306070"/>
                  </a:lnTo>
                  <a:lnTo>
                    <a:pt x="683361" y="306070"/>
                  </a:lnTo>
                  <a:lnTo>
                    <a:pt x="682091" y="308610"/>
                  </a:lnTo>
                  <a:lnTo>
                    <a:pt x="681494" y="308610"/>
                  </a:lnTo>
                  <a:lnTo>
                    <a:pt x="680961" y="309880"/>
                  </a:lnTo>
                  <a:lnTo>
                    <a:pt x="681164" y="309880"/>
                  </a:lnTo>
                  <a:lnTo>
                    <a:pt x="681482" y="311150"/>
                  </a:lnTo>
                  <a:lnTo>
                    <a:pt x="681913" y="312420"/>
                  </a:lnTo>
                  <a:lnTo>
                    <a:pt x="683806" y="317500"/>
                  </a:lnTo>
                  <a:lnTo>
                    <a:pt x="686727" y="325120"/>
                  </a:lnTo>
                  <a:lnTo>
                    <a:pt x="686244" y="325120"/>
                  </a:lnTo>
                  <a:lnTo>
                    <a:pt x="685431" y="326390"/>
                  </a:lnTo>
                  <a:lnTo>
                    <a:pt x="684707" y="326390"/>
                  </a:lnTo>
                  <a:lnTo>
                    <a:pt x="684288" y="323850"/>
                  </a:lnTo>
                  <a:lnTo>
                    <a:pt x="683539" y="323850"/>
                  </a:lnTo>
                  <a:lnTo>
                    <a:pt x="682701" y="326390"/>
                  </a:lnTo>
                  <a:lnTo>
                    <a:pt x="680529" y="328930"/>
                  </a:lnTo>
                  <a:lnTo>
                    <a:pt x="679881" y="328930"/>
                  </a:lnTo>
                  <a:lnTo>
                    <a:pt x="679323" y="330200"/>
                  </a:lnTo>
                  <a:lnTo>
                    <a:pt x="678827" y="330200"/>
                  </a:lnTo>
                  <a:lnTo>
                    <a:pt x="678688" y="331470"/>
                  </a:lnTo>
                  <a:lnTo>
                    <a:pt x="679881" y="332740"/>
                  </a:lnTo>
                  <a:lnTo>
                    <a:pt x="679729" y="334010"/>
                  </a:lnTo>
                  <a:lnTo>
                    <a:pt x="678116" y="335280"/>
                  </a:lnTo>
                  <a:lnTo>
                    <a:pt x="678345" y="336550"/>
                  </a:lnTo>
                  <a:lnTo>
                    <a:pt x="678675" y="336550"/>
                  </a:lnTo>
                  <a:lnTo>
                    <a:pt x="679526" y="339090"/>
                  </a:lnTo>
                  <a:lnTo>
                    <a:pt x="679856" y="339090"/>
                  </a:lnTo>
                  <a:lnTo>
                    <a:pt x="680097" y="340360"/>
                  </a:lnTo>
                  <a:lnTo>
                    <a:pt x="679983" y="341630"/>
                  </a:lnTo>
                  <a:lnTo>
                    <a:pt x="678599" y="341630"/>
                  </a:lnTo>
                  <a:lnTo>
                    <a:pt x="678180" y="342900"/>
                  </a:lnTo>
                  <a:lnTo>
                    <a:pt x="677037" y="344170"/>
                  </a:lnTo>
                  <a:lnTo>
                    <a:pt x="676452" y="345440"/>
                  </a:lnTo>
                  <a:lnTo>
                    <a:pt x="675055" y="346710"/>
                  </a:lnTo>
                  <a:lnTo>
                    <a:pt x="674890" y="347980"/>
                  </a:lnTo>
                  <a:lnTo>
                    <a:pt x="676122" y="347980"/>
                  </a:lnTo>
                  <a:lnTo>
                    <a:pt x="675995" y="349250"/>
                  </a:lnTo>
                  <a:lnTo>
                    <a:pt x="676503" y="347980"/>
                  </a:lnTo>
                  <a:lnTo>
                    <a:pt x="677062" y="347980"/>
                  </a:lnTo>
                  <a:lnTo>
                    <a:pt x="677697" y="346710"/>
                  </a:lnTo>
                  <a:lnTo>
                    <a:pt x="678129" y="347980"/>
                  </a:lnTo>
                  <a:lnTo>
                    <a:pt x="678472" y="349250"/>
                  </a:lnTo>
                  <a:lnTo>
                    <a:pt x="678751" y="349250"/>
                  </a:lnTo>
                  <a:lnTo>
                    <a:pt x="677100" y="351790"/>
                  </a:lnTo>
                  <a:lnTo>
                    <a:pt x="676846" y="351790"/>
                  </a:lnTo>
                  <a:lnTo>
                    <a:pt x="678116" y="353060"/>
                  </a:lnTo>
                  <a:lnTo>
                    <a:pt x="677913" y="354330"/>
                  </a:lnTo>
                  <a:lnTo>
                    <a:pt x="676351" y="355600"/>
                  </a:lnTo>
                  <a:lnTo>
                    <a:pt x="676313" y="356870"/>
                  </a:lnTo>
                  <a:lnTo>
                    <a:pt x="676541" y="356870"/>
                  </a:lnTo>
                  <a:lnTo>
                    <a:pt x="676884" y="358140"/>
                  </a:lnTo>
                  <a:lnTo>
                    <a:pt x="677760" y="359410"/>
                  </a:lnTo>
                  <a:lnTo>
                    <a:pt x="678103" y="360680"/>
                  </a:lnTo>
                  <a:lnTo>
                    <a:pt x="678345" y="360680"/>
                  </a:lnTo>
                  <a:lnTo>
                    <a:pt x="678230" y="361950"/>
                  </a:lnTo>
                  <a:lnTo>
                    <a:pt x="676821" y="363220"/>
                  </a:lnTo>
                  <a:lnTo>
                    <a:pt x="676643" y="363220"/>
                  </a:lnTo>
                  <a:lnTo>
                    <a:pt x="676363" y="361950"/>
                  </a:lnTo>
                  <a:lnTo>
                    <a:pt x="676021" y="361950"/>
                  </a:lnTo>
                  <a:lnTo>
                    <a:pt x="675614" y="360680"/>
                  </a:lnTo>
                  <a:lnTo>
                    <a:pt x="675424" y="360680"/>
                  </a:lnTo>
                  <a:lnTo>
                    <a:pt x="674116" y="363220"/>
                  </a:lnTo>
                  <a:lnTo>
                    <a:pt x="673265" y="363220"/>
                  </a:lnTo>
                  <a:lnTo>
                    <a:pt x="672693" y="364490"/>
                  </a:lnTo>
                  <a:lnTo>
                    <a:pt x="672211" y="364490"/>
                  </a:lnTo>
                  <a:lnTo>
                    <a:pt x="672503" y="365760"/>
                  </a:lnTo>
                  <a:lnTo>
                    <a:pt x="672846" y="367030"/>
                  </a:lnTo>
                  <a:lnTo>
                    <a:pt x="673227" y="367030"/>
                  </a:lnTo>
                  <a:lnTo>
                    <a:pt x="673658" y="368300"/>
                  </a:lnTo>
                  <a:lnTo>
                    <a:pt x="673989" y="369570"/>
                  </a:lnTo>
                  <a:lnTo>
                    <a:pt x="674243" y="369570"/>
                  </a:lnTo>
                  <a:lnTo>
                    <a:pt x="674154" y="370840"/>
                  </a:lnTo>
                  <a:lnTo>
                    <a:pt x="672795" y="372110"/>
                  </a:lnTo>
                  <a:lnTo>
                    <a:pt x="672541" y="372110"/>
                  </a:lnTo>
                  <a:lnTo>
                    <a:pt x="672033" y="373380"/>
                  </a:lnTo>
                  <a:lnTo>
                    <a:pt x="671461" y="373380"/>
                  </a:lnTo>
                  <a:lnTo>
                    <a:pt x="670826" y="374650"/>
                  </a:lnTo>
                  <a:lnTo>
                    <a:pt x="670598" y="374650"/>
                  </a:lnTo>
                  <a:lnTo>
                    <a:pt x="669201" y="375920"/>
                  </a:lnTo>
                  <a:lnTo>
                    <a:pt x="669366" y="377190"/>
                  </a:lnTo>
                  <a:lnTo>
                    <a:pt x="669709" y="378460"/>
                  </a:lnTo>
                  <a:lnTo>
                    <a:pt x="670153" y="378460"/>
                  </a:lnTo>
                  <a:lnTo>
                    <a:pt x="671182" y="381000"/>
                  </a:lnTo>
                  <a:lnTo>
                    <a:pt x="671601" y="382270"/>
                  </a:lnTo>
                  <a:lnTo>
                    <a:pt x="671944" y="383540"/>
                  </a:lnTo>
                  <a:lnTo>
                    <a:pt x="672211" y="383540"/>
                  </a:lnTo>
                  <a:lnTo>
                    <a:pt x="672249" y="384810"/>
                  </a:lnTo>
                  <a:lnTo>
                    <a:pt x="670585" y="386080"/>
                  </a:lnTo>
                  <a:lnTo>
                    <a:pt x="670763" y="387350"/>
                  </a:lnTo>
                  <a:lnTo>
                    <a:pt x="671106" y="387350"/>
                  </a:lnTo>
                  <a:lnTo>
                    <a:pt x="671995" y="389890"/>
                  </a:lnTo>
                  <a:lnTo>
                    <a:pt x="672350" y="389890"/>
                  </a:lnTo>
                  <a:lnTo>
                    <a:pt x="672592" y="391160"/>
                  </a:lnTo>
                  <a:lnTo>
                    <a:pt x="672084" y="392430"/>
                  </a:lnTo>
                  <a:lnTo>
                    <a:pt x="671512" y="392430"/>
                  </a:lnTo>
                  <a:lnTo>
                    <a:pt x="670877" y="393700"/>
                  </a:lnTo>
                  <a:lnTo>
                    <a:pt x="670636" y="393700"/>
                  </a:lnTo>
                  <a:lnTo>
                    <a:pt x="669264" y="394970"/>
                  </a:lnTo>
                  <a:lnTo>
                    <a:pt x="669124" y="396240"/>
                  </a:lnTo>
                  <a:lnTo>
                    <a:pt x="670420" y="397510"/>
                  </a:lnTo>
                  <a:lnTo>
                    <a:pt x="670039" y="398780"/>
                  </a:lnTo>
                  <a:lnTo>
                    <a:pt x="668832" y="398780"/>
                  </a:lnTo>
                  <a:lnTo>
                    <a:pt x="668451" y="401320"/>
                  </a:lnTo>
                  <a:lnTo>
                    <a:pt x="669747" y="402590"/>
                  </a:lnTo>
                  <a:lnTo>
                    <a:pt x="669594" y="403860"/>
                  </a:lnTo>
                  <a:lnTo>
                    <a:pt x="667969" y="403860"/>
                  </a:lnTo>
                  <a:lnTo>
                    <a:pt x="668007" y="405130"/>
                  </a:lnTo>
                  <a:lnTo>
                    <a:pt x="668261" y="406400"/>
                  </a:lnTo>
                  <a:lnTo>
                    <a:pt x="668616" y="406400"/>
                  </a:lnTo>
                  <a:lnTo>
                    <a:pt x="669099" y="407670"/>
                  </a:lnTo>
                  <a:lnTo>
                    <a:pt x="671258" y="412750"/>
                  </a:lnTo>
                  <a:lnTo>
                    <a:pt x="671728" y="412750"/>
                  </a:lnTo>
                  <a:lnTo>
                    <a:pt x="672096" y="414020"/>
                  </a:lnTo>
                  <a:lnTo>
                    <a:pt x="672350" y="415290"/>
                  </a:lnTo>
                  <a:lnTo>
                    <a:pt x="670775" y="416560"/>
                  </a:lnTo>
                  <a:lnTo>
                    <a:pt x="670636" y="417830"/>
                  </a:lnTo>
                  <a:lnTo>
                    <a:pt x="671855" y="419100"/>
                  </a:lnTo>
                  <a:lnTo>
                    <a:pt x="668616" y="424180"/>
                  </a:lnTo>
                  <a:lnTo>
                    <a:pt x="667118" y="420370"/>
                  </a:lnTo>
                  <a:lnTo>
                    <a:pt x="666775" y="420370"/>
                  </a:lnTo>
                  <a:lnTo>
                    <a:pt x="666356" y="419100"/>
                  </a:lnTo>
                  <a:lnTo>
                    <a:pt x="665213" y="416560"/>
                  </a:lnTo>
                  <a:lnTo>
                    <a:pt x="665035" y="416560"/>
                  </a:lnTo>
                  <a:lnTo>
                    <a:pt x="664362" y="414020"/>
                  </a:lnTo>
                  <a:lnTo>
                    <a:pt x="664108" y="414020"/>
                  </a:lnTo>
                  <a:lnTo>
                    <a:pt x="663498" y="415290"/>
                  </a:lnTo>
                  <a:lnTo>
                    <a:pt x="662965" y="415290"/>
                  </a:lnTo>
                  <a:lnTo>
                    <a:pt x="662495" y="416560"/>
                  </a:lnTo>
                  <a:lnTo>
                    <a:pt x="662774" y="417830"/>
                  </a:lnTo>
                  <a:lnTo>
                    <a:pt x="663143" y="417830"/>
                  </a:lnTo>
                  <a:lnTo>
                    <a:pt x="663625" y="419100"/>
                  </a:lnTo>
                  <a:lnTo>
                    <a:pt x="664730" y="421640"/>
                  </a:lnTo>
                  <a:lnTo>
                    <a:pt x="664464" y="421640"/>
                  </a:lnTo>
                  <a:lnTo>
                    <a:pt x="663308" y="422910"/>
                  </a:lnTo>
                  <a:lnTo>
                    <a:pt x="662978" y="424180"/>
                  </a:lnTo>
                  <a:lnTo>
                    <a:pt x="664286" y="425450"/>
                  </a:lnTo>
                  <a:lnTo>
                    <a:pt x="664197" y="426720"/>
                  </a:lnTo>
                  <a:lnTo>
                    <a:pt x="662609" y="427990"/>
                  </a:lnTo>
                  <a:lnTo>
                    <a:pt x="662927" y="429260"/>
                  </a:lnTo>
                  <a:lnTo>
                    <a:pt x="663308" y="430530"/>
                  </a:lnTo>
                  <a:lnTo>
                    <a:pt x="663790" y="430530"/>
                  </a:lnTo>
                  <a:lnTo>
                    <a:pt x="664108" y="431800"/>
                  </a:lnTo>
                  <a:lnTo>
                    <a:pt x="664489" y="433070"/>
                  </a:lnTo>
                  <a:lnTo>
                    <a:pt x="664921" y="433070"/>
                  </a:lnTo>
                  <a:lnTo>
                    <a:pt x="665251" y="434340"/>
                  </a:lnTo>
                  <a:lnTo>
                    <a:pt x="665657" y="435610"/>
                  </a:lnTo>
                  <a:lnTo>
                    <a:pt x="666470" y="435610"/>
                  </a:lnTo>
                  <a:lnTo>
                    <a:pt x="667270" y="433070"/>
                  </a:lnTo>
                  <a:lnTo>
                    <a:pt x="668032" y="433070"/>
                  </a:lnTo>
                  <a:lnTo>
                    <a:pt x="668350" y="435610"/>
                  </a:lnTo>
                  <a:lnTo>
                    <a:pt x="668782" y="435610"/>
                  </a:lnTo>
                  <a:lnTo>
                    <a:pt x="665645" y="440690"/>
                  </a:lnTo>
                  <a:lnTo>
                    <a:pt x="665060" y="440690"/>
                  </a:lnTo>
                  <a:lnTo>
                    <a:pt x="664540" y="441960"/>
                  </a:lnTo>
                  <a:lnTo>
                    <a:pt x="664083" y="443230"/>
                  </a:lnTo>
                  <a:lnTo>
                    <a:pt x="665264" y="444500"/>
                  </a:lnTo>
                  <a:lnTo>
                    <a:pt x="665264" y="445770"/>
                  </a:lnTo>
                  <a:lnTo>
                    <a:pt x="664819" y="445770"/>
                  </a:lnTo>
                  <a:lnTo>
                    <a:pt x="664298" y="447040"/>
                  </a:lnTo>
                  <a:lnTo>
                    <a:pt x="663702" y="447040"/>
                  </a:lnTo>
                  <a:lnTo>
                    <a:pt x="663079" y="448310"/>
                  </a:lnTo>
                  <a:lnTo>
                    <a:pt x="662559" y="449580"/>
                  </a:lnTo>
                  <a:lnTo>
                    <a:pt x="662152" y="449580"/>
                  </a:lnTo>
                  <a:lnTo>
                    <a:pt x="662025" y="450850"/>
                  </a:lnTo>
                  <a:lnTo>
                    <a:pt x="663409" y="452120"/>
                  </a:lnTo>
                  <a:lnTo>
                    <a:pt x="663308" y="453390"/>
                  </a:lnTo>
                  <a:lnTo>
                    <a:pt x="661898" y="453390"/>
                  </a:lnTo>
                  <a:lnTo>
                    <a:pt x="661771" y="455930"/>
                  </a:lnTo>
                  <a:lnTo>
                    <a:pt x="663054" y="455930"/>
                  </a:lnTo>
                  <a:lnTo>
                    <a:pt x="663054" y="457200"/>
                  </a:lnTo>
                  <a:lnTo>
                    <a:pt x="662622" y="458470"/>
                  </a:lnTo>
                  <a:lnTo>
                    <a:pt x="662114" y="458470"/>
                  </a:lnTo>
                  <a:lnTo>
                    <a:pt x="660933" y="459740"/>
                  </a:lnTo>
                  <a:lnTo>
                    <a:pt x="660425" y="461010"/>
                  </a:lnTo>
                  <a:lnTo>
                    <a:pt x="660019" y="462280"/>
                  </a:lnTo>
                  <a:lnTo>
                    <a:pt x="660336" y="462280"/>
                  </a:lnTo>
                  <a:lnTo>
                    <a:pt x="660755" y="463550"/>
                  </a:lnTo>
                  <a:lnTo>
                    <a:pt x="661263" y="463550"/>
                  </a:lnTo>
                  <a:lnTo>
                    <a:pt x="662533" y="466090"/>
                  </a:lnTo>
                  <a:lnTo>
                    <a:pt x="663054" y="467360"/>
                  </a:lnTo>
                  <a:lnTo>
                    <a:pt x="663460" y="468630"/>
                  </a:lnTo>
                  <a:lnTo>
                    <a:pt x="663790" y="468630"/>
                  </a:lnTo>
                  <a:lnTo>
                    <a:pt x="663346" y="469900"/>
                  </a:lnTo>
                  <a:lnTo>
                    <a:pt x="662851" y="471170"/>
                  </a:lnTo>
                  <a:lnTo>
                    <a:pt x="662305" y="471170"/>
                  </a:lnTo>
                  <a:lnTo>
                    <a:pt x="661708" y="472440"/>
                  </a:lnTo>
                  <a:lnTo>
                    <a:pt x="661212" y="472440"/>
                  </a:lnTo>
                  <a:lnTo>
                    <a:pt x="660831" y="473710"/>
                  </a:lnTo>
                  <a:lnTo>
                    <a:pt x="661174" y="474980"/>
                  </a:lnTo>
                  <a:lnTo>
                    <a:pt x="661606" y="474980"/>
                  </a:lnTo>
                  <a:lnTo>
                    <a:pt x="662127" y="476250"/>
                  </a:lnTo>
                  <a:lnTo>
                    <a:pt x="663435" y="478790"/>
                  </a:lnTo>
                  <a:lnTo>
                    <a:pt x="663968" y="478790"/>
                  </a:lnTo>
                  <a:lnTo>
                    <a:pt x="664400" y="480060"/>
                  </a:lnTo>
                  <a:lnTo>
                    <a:pt x="664743" y="481330"/>
                  </a:lnTo>
                  <a:lnTo>
                    <a:pt x="664349" y="481330"/>
                  </a:lnTo>
                  <a:lnTo>
                    <a:pt x="663867" y="482600"/>
                  </a:lnTo>
                  <a:lnTo>
                    <a:pt x="663308" y="483870"/>
                  </a:lnTo>
                  <a:lnTo>
                    <a:pt x="662762" y="483870"/>
                  </a:lnTo>
                  <a:lnTo>
                    <a:pt x="662292" y="485140"/>
                  </a:lnTo>
                  <a:lnTo>
                    <a:pt x="661860" y="485140"/>
                  </a:lnTo>
                  <a:lnTo>
                    <a:pt x="661606" y="486410"/>
                  </a:lnTo>
                  <a:lnTo>
                    <a:pt x="660577" y="487680"/>
                  </a:lnTo>
                  <a:lnTo>
                    <a:pt x="660400" y="488950"/>
                  </a:lnTo>
                  <a:lnTo>
                    <a:pt x="661847" y="490220"/>
                  </a:lnTo>
                  <a:lnTo>
                    <a:pt x="661847" y="491490"/>
                  </a:lnTo>
                  <a:lnTo>
                    <a:pt x="660476" y="492760"/>
                  </a:lnTo>
                  <a:lnTo>
                    <a:pt x="660831" y="494030"/>
                  </a:lnTo>
                  <a:lnTo>
                    <a:pt x="661276" y="494030"/>
                  </a:lnTo>
                  <a:lnTo>
                    <a:pt x="661822" y="495300"/>
                  </a:lnTo>
                  <a:lnTo>
                    <a:pt x="663194" y="497840"/>
                  </a:lnTo>
                  <a:lnTo>
                    <a:pt x="663740" y="499110"/>
                  </a:lnTo>
                  <a:lnTo>
                    <a:pt x="664210" y="499110"/>
                  </a:lnTo>
                  <a:lnTo>
                    <a:pt x="664591" y="500380"/>
                  </a:lnTo>
                  <a:lnTo>
                    <a:pt x="664222" y="501650"/>
                  </a:lnTo>
                  <a:lnTo>
                    <a:pt x="663790" y="501650"/>
                  </a:lnTo>
                  <a:lnTo>
                    <a:pt x="663282" y="502920"/>
                  </a:lnTo>
                  <a:lnTo>
                    <a:pt x="662736" y="502920"/>
                  </a:lnTo>
                  <a:lnTo>
                    <a:pt x="662305" y="504190"/>
                  </a:lnTo>
                  <a:lnTo>
                    <a:pt x="661962" y="505460"/>
                  </a:lnTo>
                  <a:lnTo>
                    <a:pt x="663448" y="506730"/>
                  </a:lnTo>
                  <a:lnTo>
                    <a:pt x="663282" y="508000"/>
                  </a:lnTo>
                  <a:lnTo>
                    <a:pt x="662152" y="509270"/>
                  </a:lnTo>
                  <a:lnTo>
                    <a:pt x="661987" y="510540"/>
                  </a:lnTo>
                  <a:lnTo>
                    <a:pt x="663486" y="511810"/>
                  </a:lnTo>
                  <a:lnTo>
                    <a:pt x="663575" y="513080"/>
                  </a:lnTo>
                  <a:lnTo>
                    <a:pt x="662432" y="514350"/>
                  </a:lnTo>
                  <a:lnTo>
                    <a:pt x="662279" y="514350"/>
                  </a:lnTo>
                  <a:lnTo>
                    <a:pt x="660882" y="511810"/>
                  </a:lnTo>
                  <a:lnTo>
                    <a:pt x="660273" y="513080"/>
                  </a:lnTo>
                  <a:lnTo>
                    <a:pt x="659460" y="515620"/>
                  </a:lnTo>
                  <a:lnTo>
                    <a:pt x="661009" y="516890"/>
                  </a:lnTo>
                  <a:lnTo>
                    <a:pt x="661073" y="518160"/>
                  </a:lnTo>
                  <a:lnTo>
                    <a:pt x="659701" y="519430"/>
                  </a:lnTo>
                  <a:lnTo>
                    <a:pt x="660184" y="520700"/>
                  </a:lnTo>
                  <a:lnTo>
                    <a:pt x="660692" y="521970"/>
                  </a:lnTo>
                  <a:lnTo>
                    <a:pt x="661289" y="521970"/>
                  </a:lnTo>
                  <a:lnTo>
                    <a:pt x="662825" y="524510"/>
                  </a:lnTo>
                  <a:lnTo>
                    <a:pt x="663435" y="525780"/>
                  </a:lnTo>
                  <a:lnTo>
                    <a:pt x="663968" y="525780"/>
                  </a:lnTo>
                  <a:lnTo>
                    <a:pt x="664400" y="527050"/>
                  </a:lnTo>
                  <a:lnTo>
                    <a:pt x="663270" y="528320"/>
                  </a:lnTo>
                  <a:lnTo>
                    <a:pt x="663244" y="529590"/>
                  </a:lnTo>
                  <a:lnTo>
                    <a:pt x="664756" y="530860"/>
                  </a:lnTo>
                  <a:lnTo>
                    <a:pt x="664895" y="532130"/>
                  </a:lnTo>
                  <a:lnTo>
                    <a:pt x="663587" y="533400"/>
                  </a:lnTo>
                  <a:lnTo>
                    <a:pt x="663778" y="534670"/>
                  </a:lnTo>
                  <a:lnTo>
                    <a:pt x="665099" y="535940"/>
                  </a:lnTo>
                  <a:lnTo>
                    <a:pt x="665454" y="537210"/>
                  </a:lnTo>
                  <a:lnTo>
                    <a:pt x="664159" y="538480"/>
                  </a:lnTo>
                  <a:lnTo>
                    <a:pt x="664324" y="539750"/>
                  </a:lnTo>
                  <a:lnTo>
                    <a:pt x="665670" y="541020"/>
                  </a:lnTo>
                  <a:lnTo>
                    <a:pt x="665924" y="541020"/>
                  </a:lnTo>
                  <a:lnTo>
                    <a:pt x="666864" y="538480"/>
                  </a:lnTo>
                  <a:lnTo>
                    <a:pt x="667156" y="538480"/>
                  </a:lnTo>
                  <a:lnTo>
                    <a:pt x="668439" y="541020"/>
                  </a:lnTo>
                  <a:lnTo>
                    <a:pt x="668667" y="541020"/>
                  </a:lnTo>
                  <a:lnTo>
                    <a:pt x="669315" y="542290"/>
                  </a:lnTo>
                  <a:lnTo>
                    <a:pt x="669861" y="542290"/>
                  </a:lnTo>
                  <a:lnTo>
                    <a:pt x="670331" y="543560"/>
                  </a:lnTo>
                  <a:lnTo>
                    <a:pt x="670039" y="544830"/>
                  </a:lnTo>
                  <a:lnTo>
                    <a:pt x="669696" y="544830"/>
                  </a:lnTo>
                  <a:lnTo>
                    <a:pt x="669277" y="546100"/>
                  </a:lnTo>
                  <a:lnTo>
                    <a:pt x="669010" y="546100"/>
                  </a:lnTo>
                  <a:lnTo>
                    <a:pt x="667804" y="543560"/>
                  </a:lnTo>
                  <a:lnTo>
                    <a:pt x="667613" y="543560"/>
                  </a:lnTo>
                  <a:lnTo>
                    <a:pt x="667156" y="544830"/>
                  </a:lnTo>
                  <a:lnTo>
                    <a:pt x="666800" y="544830"/>
                  </a:lnTo>
                  <a:lnTo>
                    <a:pt x="666572" y="546100"/>
                  </a:lnTo>
                  <a:lnTo>
                    <a:pt x="666115" y="547370"/>
                  </a:lnTo>
                  <a:lnTo>
                    <a:pt x="665784" y="548640"/>
                  </a:lnTo>
                  <a:lnTo>
                    <a:pt x="665581" y="548640"/>
                  </a:lnTo>
                  <a:lnTo>
                    <a:pt x="665721" y="549910"/>
                  </a:lnTo>
                  <a:lnTo>
                    <a:pt x="667194" y="549910"/>
                  </a:lnTo>
                  <a:lnTo>
                    <a:pt x="667359" y="551180"/>
                  </a:lnTo>
                  <a:lnTo>
                    <a:pt x="667600" y="549910"/>
                  </a:lnTo>
                  <a:lnTo>
                    <a:pt x="667905" y="549910"/>
                  </a:lnTo>
                  <a:lnTo>
                    <a:pt x="668299" y="548640"/>
                  </a:lnTo>
                  <a:lnTo>
                    <a:pt x="668515" y="548640"/>
                  </a:lnTo>
                  <a:lnTo>
                    <a:pt x="669848" y="549910"/>
                  </a:lnTo>
                  <a:lnTo>
                    <a:pt x="670140" y="551180"/>
                  </a:lnTo>
                  <a:lnTo>
                    <a:pt x="669086" y="553720"/>
                  </a:lnTo>
                  <a:lnTo>
                    <a:pt x="669213" y="553720"/>
                  </a:lnTo>
                  <a:lnTo>
                    <a:pt x="670661" y="554990"/>
                  </a:lnTo>
                  <a:lnTo>
                    <a:pt x="671144" y="556260"/>
                  </a:lnTo>
                  <a:lnTo>
                    <a:pt x="672604" y="557530"/>
                  </a:lnTo>
                  <a:lnTo>
                    <a:pt x="672477" y="558800"/>
                  </a:lnTo>
                  <a:lnTo>
                    <a:pt x="672211" y="560070"/>
                  </a:lnTo>
                  <a:lnTo>
                    <a:pt x="671855" y="560070"/>
                  </a:lnTo>
                  <a:lnTo>
                    <a:pt x="671537" y="561340"/>
                  </a:lnTo>
                  <a:lnTo>
                    <a:pt x="670318" y="558800"/>
                  </a:lnTo>
                  <a:lnTo>
                    <a:pt x="669594" y="558800"/>
                  </a:lnTo>
                  <a:lnTo>
                    <a:pt x="669328" y="560070"/>
                  </a:lnTo>
                  <a:lnTo>
                    <a:pt x="669188" y="561340"/>
                  </a:lnTo>
                  <a:lnTo>
                    <a:pt x="670979" y="562610"/>
                  </a:lnTo>
                  <a:lnTo>
                    <a:pt x="671296" y="563880"/>
                  </a:lnTo>
                  <a:lnTo>
                    <a:pt x="670153" y="565150"/>
                  </a:lnTo>
                  <a:lnTo>
                    <a:pt x="670471" y="566420"/>
                  </a:lnTo>
                  <a:lnTo>
                    <a:pt x="672096" y="567690"/>
                  </a:lnTo>
                  <a:lnTo>
                    <a:pt x="672045" y="568960"/>
                  </a:lnTo>
                  <a:lnTo>
                    <a:pt x="671817" y="570230"/>
                  </a:lnTo>
                  <a:lnTo>
                    <a:pt x="671195" y="571500"/>
                  </a:lnTo>
                  <a:lnTo>
                    <a:pt x="670991" y="572770"/>
                  </a:lnTo>
                  <a:lnTo>
                    <a:pt x="670928" y="574040"/>
                  </a:lnTo>
                  <a:lnTo>
                    <a:pt x="672820" y="575310"/>
                  </a:lnTo>
                  <a:lnTo>
                    <a:pt x="673150" y="576580"/>
                  </a:lnTo>
                  <a:lnTo>
                    <a:pt x="672147" y="577850"/>
                  </a:lnTo>
                  <a:lnTo>
                    <a:pt x="672655" y="579120"/>
                  </a:lnTo>
                  <a:lnTo>
                    <a:pt x="674027" y="580390"/>
                  </a:lnTo>
                  <a:lnTo>
                    <a:pt x="674446" y="580390"/>
                  </a:lnTo>
                  <a:lnTo>
                    <a:pt x="676643" y="582930"/>
                  </a:lnTo>
                  <a:lnTo>
                    <a:pt x="677443" y="582930"/>
                  </a:lnTo>
                  <a:lnTo>
                    <a:pt x="678180" y="584200"/>
                  </a:lnTo>
                  <a:lnTo>
                    <a:pt x="678840" y="584200"/>
                  </a:lnTo>
                  <a:lnTo>
                    <a:pt x="678815" y="585470"/>
                  </a:lnTo>
                  <a:lnTo>
                    <a:pt x="678700" y="586740"/>
                  </a:lnTo>
                  <a:lnTo>
                    <a:pt x="678497" y="588010"/>
                  </a:lnTo>
                  <a:lnTo>
                    <a:pt x="678167" y="590550"/>
                  </a:lnTo>
                  <a:lnTo>
                    <a:pt x="677989" y="591820"/>
                  </a:lnTo>
                  <a:lnTo>
                    <a:pt x="677951" y="593090"/>
                  </a:lnTo>
                  <a:lnTo>
                    <a:pt x="678548" y="594360"/>
                  </a:lnTo>
                  <a:lnTo>
                    <a:pt x="679945" y="594360"/>
                  </a:lnTo>
                  <a:lnTo>
                    <a:pt x="680847" y="595630"/>
                  </a:lnTo>
                  <a:lnTo>
                    <a:pt x="680097" y="598170"/>
                  </a:lnTo>
                  <a:lnTo>
                    <a:pt x="680834" y="599440"/>
                  </a:lnTo>
                  <a:lnTo>
                    <a:pt x="682409" y="599440"/>
                  </a:lnTo>
                  <a:lnTo>
                    <a:pt x="682879" y="600710"/>
                  </a:lnTo>
                  <a:lnTo>
                    <a:pt x="683641" y="600710"/>
                  </a:lnTo>
                  <a:lnTo>
                    <a:pt x="684504" y="601980"/>
                  </a:lnTo>
                  <a:lnTo>
                    <a:pt x="686384" y="601980"/>
                  </a:lnTo>
                  <a:lnTo>
                    <a:pt x="687247" y="603250"/>
                  </a:lnTo>
                  <a:lnTo>
                    <a:pt x="688060" y="603250"/>
                  </a:lnTo>
                  <a:lnTo>
                    <a:pt x="688403" y="604520"/>
                  </a:lnTo>
                  <a:lnTo>
                    <a:pt x="688060" y="605790"/>
                  </a:lnTo>
                  <a:lnTo>
                    <a:pt x="688860" y="607060"/>
                  </a:lnTo>
                  <a:lnTo>
                    <a:pt x="690410" y="607060"/>
                  </a:lnTo>
                  <a:lnTo>
                    <a:pt x="690956" y="608330"/>
                  </a:lnTo>
                  <a:lnTo>
                    <a:pt x="691324" y="610870"/>
                  </a:lnTo>
                  <a:lnTo>
                    <a:pt x="692353" y="614680"/>
                  </a:lnTo>
                  <a:lnTo>
                    <a:pt x="689444" y="613410"/>
                  </a:lnTo>
                  <a:lnTo>
                    <a:pt x="688416" y="612140"/>
                  </a:lnTo>
                  <a:lnTo>
                    <a:pt x="687031" y="612140"/>
                  </a:lnTo>
                  <a:lnTo>
                    <a:pt x="686663" y="613410"/>
                  </a:lnTo>
                  <a:lnTo>
                    <a:pt x="687705" y="614680"/>
                  </a:lnTo>
                  <a:lnTo>
                    <a:pt x="690003" y="615950"/>
                  </a:lnTo>
                  <a:lnTo>
                    <a:pt x="690257" y="615950"/>
                  </a:lnTo>
                  <a:lnTo>
                    <a:pt x="690664" y="617220"/>
                  </a:lnTo>
                  <a:lnTo>
                    <a:pt x="690956" y="618490"/>
                  </a:lnTo>
                  <a:lnTo>
                    <a:pt x="691159" y="619760"/>
                  </a:lnTo>
                  <a:lnTo>
                    <a:pt x="691400" y="621030"/>
                  </a:lnTo>
                  <a:lnTo>
                    <a:pt x="691756" y="621030"/>
                  </a:lnTo>
                  <a:lnTo>
                    <a:pt x="692238" y="622300"/>
                  </a:lnTo>
                  <a:lnTo>
                    <a:pt x="693280" y="623570"/>
                  </a:lnTo>
                  <a:lnTo>
                    <a:pt x="695502" y="623570"/>
                  </a:lnTo>
                  <a:lnTo>
                    <a:pt x="696556" y="624840"/>
                  </a:lnTo>
                  <a:lnTo>
                    <a:pt x="699401" y="624840"/>
                  </a:lnTo>
                  <a:lnTo>
                    <a:pt x="701484" y="626110"/>
                  </a:lnTo>
                  <a:lnTo>
                    <a:pt x="702297" y="626110"/>
                  </a:lnTo>
                  <a:lnTo>
                    <a:pt x="700252" y="623570"/>
                  </a:lnTo>
                  <a:lnTo>
                    <a:pt x="700506" y="622300"/>
                  </a:lnTo>
                  <a:lnTo>
                    <a:pt x="701560" y="623570"/>
                  </a:lnTo>
                  <a:lnTo>
                    <a:pt x="703580" y="623570"/>
                  </a:lnTo>
                  <a:lnTo>
                    <a:pt x="705002" y="626110"/>
                  </a:lnTo>
                  <a:lnTo>
                    <a:pt x="705167" y="626110"/>
                  </a:lnTo>
                  <a:lnTo>
                    <a:pt x="705650" y="627380"/>
                  </a:lnTo>
                  <a:lnTo>
                    <a:pt x="706247" y="628650"/>
                  </a:lnTo>
                  <a:lnTo>
                    <a:pt x="706970" y="629920"/>
                  </a:lnTo>
                  <a:lnTo>
                    <a:pt x="713486" y="629920"/>
                  </a:lnTo>
                  <a:lnTo>
                    <a:pt x="714400" y="631190"/>
                  </a:lnTo>
                  <a:lnTo>
                    <a:pt x="714730" y="632460"/>
                  </a:lnTo>
                  <a:lnTo>
                    <a:pt x="716572" y="633730"/>
                  </a:lnTo>
                  <a:lnTo>
                    <a:pt x="716965" y="635000"/>
                  </a:lnTo>
                  <a:lnTo>
                    <a:pt x="720394" y="635000"/>
                  </a:lnTo>
                  <a:lnTo>
                    <a:pt x="721245" y="635000"/>
                  </a:lnTo>
                  <a:lnTo>
                    <a:pt x="760501" y="635000"/>
                  </a:lnTo>
                  <a:lnTo>
                    <a:pt x="765048" y="631190"/>
                  </a:lnTo>
                  <a:lnTo>
                    <a:pt x="767842" y="631190"/>
                  </a:lnTo>
                  <a:lnTo>
                    <a:pt x="767930" y="632460"/>
                  </a:lnTo>
                  <a:lnTo>
                    <a:pt x="765543" y="633730"/>
                  </a:lnTo>
                  <a:lnTo>
                    <a:pt x="765759" y="635000"/>
                  </a:lnTo>
                  <a:lnTo>
                    <a:pt x="768718" y="635000"/>
                  </a:lnTo>
                  <a:lnTo>
                    <a:pt x="766254" y="636270"/>
                  </a:lnTo>
                  <a:lnTo>
                    <a:pt x="767270" y="637540"/>
                  </a:lnTo>
                  <a:lnTo>
                    <a:pt x="773201" y="637540"/>
                  </a:lnTo>
                  <a:lnTo>
                    <a:pt x="773518" y="636270"/>
                  </a:lnTo>
                  <a:lnTo>
                    <a:pt x="778116" y="636270"/>
                  </a:lnTo>
                  <a:lnTo>
                    <a:pt x="779132" y="635000"/>
                  </a:lnTo>
                  <a:lnTo>
                    <a:pt x="779614" y="633730"/>
                  </a:lnTo>
                  <a:lnTo>
                    <a:pt x="780376" y="633730"/>
                  </a:lnTo>
                  <a:lnTo>
                    <a:pt x="781075" y="632460"/>
                  </a:lnTo>
                  <a:lnTo>
                    <a:pt x="781710" y="632460"/>
                  </a:lnTo>
                  <a:lnTo>
                    <a:pt x="782701" y="631190"/>
                  </a:lnTo>
                  <a:lnTo>
                    <a:pt x="783704" y="629920"/>
                  </a:lnTo>
                  <a:lnTo>
                    <a:pt x="784961" y="628650"/>
                  </a:lnTo>
                  <a:lnTo>
                    <a:pt x="786130" y="627380"/>
                  </a:lnTo>
                  <a:lnTo>
                    <a:pt x="787285" y="624840"/>
                  </a:lnTo>
                  <a:lnTo>
                    <a:pt x="787806" y="626110"/>
                  </a:lnTo>
                  <a:lnTo>
                    <a:pt x="789774" y="624840"/>
                  </a:lnTo>
                  <a:lnTo>
                    <a:pt x="790473" y="626110"/>
                  </a:lnTo>
                  <a:lnTo>
                    <a:pt x="788289" y="627380"/>
                  </a:lnTo>
                  <a:lnTo>
                    <a:pt x="789419" y="627380"/>
                  </a:lnTo>
                  <a:lnTo>
                    <a:pt x="790397" y="628650"/>
                  </a:lnTo>
                  <a:lnTo>
                    <a:pt x="791387" y="627380"/>
                  </a:lnTo>
                  <a:lnTo>
                    <a:pt x="791514" y="627380"/>
                  </a:lnTo>
                  <a:lnTo>
                    <a:pt x="792924" y="626110"/>
                  </a:lnTo>
                  <a:lnTo>
                    <a:pt x="793140" y="626110"/>
                  </a:lnTo>
                  <a:lnTo>
                    <a:pt x="793711" y="624840"/>
                  </a:lnTo>
                  <a:lnTo>
                    <a:pt x="795528" y="626110"/>
                  </a:lnTo>
                  <a:lnTo>
                    <a:pt x="802068" y="626110"/>
                  </a:lnTo>
                  <a:lnTo>
                    <a:pt x="802640" y="624840"/>
                  </a:lnTo>
                  <a:lnTo>
                    <a:pt x="803148" y="623570"/>
                  </a:lnTo>
                  <a:lnTo>
                    <a:pt x="803605" y="623570"/>
                  </a:lnTo>
                  <a:lnTo>
                    <a:pt x="804011" y="622300"/>
                  </a:lnTo>
                  <a:lnTo>
                    <a:pt x="804506" y="621030"/>
                  </a:lnTo>
                  <a:lnTo>
                    <a:pt x="805078" y="621030"/>
                  </a:lnTo>
                  <a:lnTo>
                    <a:pt x="805827" y="619760"/>
                  </a:lnTo>
                  <a:lnTo>
                    <a:pt x="807288" y="621030"/>
                  </a:lnTo>
                  <a:lnTo>
                    <a:pt x="808786" y="619760"/>
                  </a:lnTo>
                  <a:lnTo>
                    <a:pt x="810272" y="621030"/>
                  </a:lnTo>
                  <a:lnTo>
                    <a:pt x="811796" y="619760"/>
                  </a:lnTo>
                  <a:lnTo>
                    <a:pt x="811758" y="618490"/>
                  </a:lnTo>
                  <a:lnTo>
                    <a:pt x="813079" y="617220"/>
                  </a:lnTo>
                  <a:lnTo>
                    <a:pt x="814578" y="617220"/>
                  </a:lnTo>
                  <a:lnTo>
                    <a:pt x="815936" y="615950"/>
                  </a:lnTo>
                  <a:lnTo>
                    <a:pt x="815822" y="614680"/>
                  </a:lnTo>
                  <a:lnTo>
                    <a:pt x="817194" y="613410"/>
                  </a:lnTo>
                  <a:lnTo>
                    <a:pt x="818692" y="614680"/>
                  </a:lnTo>
                  <a:lnTo>
                    <a:pt x="820089" y="613410"/>
                  </a:lnTo>
                  <a:lnTo>
                    <a:pt x="819962" y="612140"/>
                  </a:lnTo>
                  <a:lnTo>
                    <a:pt x="821372" y="610870"/>
                  </a:lnTo>
                  <a:lnTo>
                    <a:pt x="824064" y="610870"/>
                  </a:lnTo>
                  <a:lnTo>
                    <a:pt x="824103" y="609600"/>
                  </a:lnTo>
                  <a:lnTo>
                    <a:pt x="824128" y="608330"/>
                  </a:lnTo>
                  <a:lnTo>
                    <a:pt x="826846" y="608330"/>
                  </a:lnTo>
                  <a:lnTo>
                    <a:pt x="827417" y="607060"/>
                  </a:lnTo>
                  <a:lnTo>
                    <a:pt x="827862" y="607060"/>
                  </a:lnTo>
                  <a:lnTo>
                    <a:pt x="828205" y="605790"/>
                  </a:lnTo>
                  <a:lnTo>
                    <a:pt x="828421" y="604520"/>
                  </a:lnTo>
                  <a:lnTo>
                    <a:pt x="829386" y="601980"/>
                  </a:lnTo>
                  <a:lnTo>
                    <a:pt x="830351" y="599440"/>
                  </a:lnTo>
                  <a:lnTo>
                    <a:pt x="830554" y="598170"/>
                  </a:lnTo>
                  <a:lnTo>
                    <a:pt x="830859" y="598170"/>
                  </a:lnTo>
                  <a:lnTo>
                    <a:pt x="831278" y="596900"/>
                  </a:lnTo>
                  <a:lnTo>
                    <a:pt x="833704" y="596900"/>
                  </a:lnTo>
                  <a:lnTo>
                    <a:pt x="834631" y="595630"/>
                  </a:lnTo>
                  <a:close/>
                </a:path>
                <a:path w="2077720" h="1670685">
                  <a:moveTo>
                    <a:pt x="858774" y="519430"/>
                  </a:moveTo>
                  <a:lnTo>
                    <a:pt x="858608" y="519430"/>
                  </a:lnTo>
                  <a:lnTo>
                    <a:pt x="858774" y="519430"/>
                  </a:lnTo>
                  <a:close/>
                </a:path>
                <a:path w="2077720" h="1670685">
                  <a:moveTo>
                    <a:pt x="1093330" y="34290"/>
                  </a:moveTo>
                  <a:lnTo>
                    <a:pt x="1092288" y="31750"/>
                  </a:lnTo>
                  <a:lnTo>
                    <a:pt x="1092073" y="31750"/>
                  </a:lnTo>
                  <a:lnTo>
                    <a:pt x="1093317" y="30480"/>
                  </a:lnTo>
                  <a:lnTo>
                    <a:pt x="1093279" y="29210"/>
                  </a:lnTo>
                  <a:lnTo>
                    <a:pt x="1091984" y="27940"/>
                  </a:lnTo>
                  <a:lnTo>
                    <a:pt x="1091704" y="26670"/>
                  </a:lnTo>
                  <a:lnTo>
                    <a:pt x="1090536" y="26670"/>
                  </a:lnTo>
                  <a:lnTo>
                    <a:pt x="1090320" y="25400"/>
                  </a:lnTo>
                  <a:lnTo>
                    <a:pt x="1091717" y="24130"/>
                  </a:lnTo>
                  <a:lnTo>
                    <a:pt x="1091717" y="22860"/>
                  </a:lnTo>
                  <a:lnTo>
                    <a:pt x="1090422" y="22860"/>
                  </a:lnTo>
                  <a:lnTo>
                    <a:pt x="1090269" y="21590"/>
                  </a:lnTo>
                  <a:lnTo>
                    <a:pt x="1091704" y="20320"/>
                  </a:lnTo>
                  <a:lnTo>
                    <a:pt x="1091692" y="19050"/>
                  </a:lnTo>
                  <a:lnTo>
                    <a:pt x="1090307" y="17780"/>
                  </a:lnTo>
                  <a:lnTo>
                    <a:pt x="1090345" y="16510"/>
                  </a:lnTo>
                  <a:lnTo>
                    <a:pt x="1091692" y="16510"/>
                  </a:lnTo>
                  <a:lnTo>
                    <a:pt x="1091768" y="15240"/>
                  </a:lnTo>
                  <a:lnTo>
                    <a:pt x="1091399" y="15240"/>
                  </a:lnTo>
                  <a:lnTo>
                    <a:pt x="1090968" y="13970"/>
                  </a:lnTo>
                  <a:lnTo>
                    <a:pt x="1090460" y="13970"/>
                  </a:lnTo>
                  <a:lnTo>
                    <a:pt x="1090104" y="12700"/>
                  </a:lnTo>
                  <a:lnTo>
                    <a:pt x="1089660" y="12700"/>
                  </a:lnTo>
                  <a:lnTo>
                    <a:pt x="1089152" y="11430"/>
                  </a:lnTo>
                  <a:lnTo>
                    <a:pt x="1088631" y="12700"/>
                  </a:lnTo>
                  <a:lnTo>
                    <a:pt x="1088148" y="12700"/>
                  </a:lnTo>
                  <a:lnTo>
                    <a:pt x="1087716" y="13970"/>
                  </a:lnTo>
                  <a:lnTo>
                    <a:pt x="1087488" y="13970"/>
                  </a:lnTo>
                  <a:lnTo>
                    <a:pt x="1086535" y="15240"/>
                  </a:lnTo>
                  <a:lnTo>
                    <a:pt x="1085811" y="15240"/>
                  </a:lnTo>
                  <a:lnTo>
                    <a:pt x="1085430" y="13970"/>
                  </a:lnTo>
                  <a:lnTo>
                    <a:pt x="1084973" y="13970"/>
                  </a:lnTo>
                  <a:lnTo>
                    <a:pt x="1086421" y="11430"/>
                  </a:lnTo>
                  <a:lnTo>
                    <a:pt x="1087945" y="8890"/>
                  </a:lnTo>
                  <a:lnTo>
                    <a:pt x="1089469" y="7620"/>
                  </a:lnTo>
                  <a:lnTo>
                    <a:pt x="1089685" y="7620"/>
                  </a:lnTo>
                  <a:lnTo>
                    <a:pt x="1090955" y="6350"/>
                  </a:lnTo>
                  <a:lnTo>
                    <a:pt x="1091069" y="5080"/>
                  </a:lnTo>
                  <a:lnTo>
                    <a:pt x="1089850" y="3810"/>
                  </a:lnTo>
                  <a:lnTo>
                    <a:pt x="1089380" y="3810"/>
                  </a:lnTo>
                  <a:lnTo>
                    <a:pt x="1088847" y="5080"/>
                  </a:lnTo>
                  <a:lnTo>
                    <a:pt x="1087793" y="5080"/>
                  </a:lnTo>
                  <a:lnTo>
                    <a:pt x="1087424" y="3810"/>
                  </a:lnTo>
                  <a:lnTo>
                    <a:pt x="1087107" y="3810"/>
                  </a:lnTo>
                  <a:lnTo>
                    <a:pt x="1088720" y="1270"/>
                  </a:lnTo>
                  <a:lnTo>
                    <a:pt x="1088466" y="1270"/>
                  </a:lnTo>
                  <a:lnTo>
                    <a:pt x="1088110" y="0"/>
                  </a:lnTo>
                  <a:lnTo>
                    <a:pt x="1048092" y="0"/>
                  </a:lnTo>
                  <a:lnTo>
                    <a:pt x="1048283" y="1270"/>
                  </a:lnTo>
                  <a:lnTo>
                    <a:pt x="1048588" y="2540"/>
                  </a:lnTo>
                  <a:lnTo>
                    <a:pt x="1049388" y="3810"/>
                  </a:lnTo>
                  <a:lnTo>
                    <a:pt x="1049693" y="5080"/>
                  </a:lnTo>
                  <a:lnTo>
                    <a:pt x="1049883" y="5080"/>
                  </a:lnTo>
                  <a:lnTo>
                    <a:pt x="1049731" y="6350"/>
                  </a:lnTo>
                  <a:lnTo>
                    <a:pt x="1048283" y="6350"/>
                  </a:lnTo>
                  <a:lnTo>
                    <a:pt x="1047965" y="7620"/>
                  </a:lnTo>
                  <a:lnTo>
                    <a:pt x="1046581" y="8890"/>
                  </a:lnTo>
                  <a:lnTo>
                    <a:pt x="1045984" y="10160"/>
                  </a:lnTo>
                  <a:lnTo>
                    <a:pt x="1044651" y="11430"/>
                  </a:lnTo>
                  <a:lnTo>
                    <a:pt x="1044486" y="11430"/>
                  </a:lnTo>
                  <a:lnTo>
                    <a:pt x="1044702" y="12700"/>
                  </a:lnTo>
                  <a:lnTo>
                    <a:pt x="1044994" y="12700"/>
                  </a:lnTo>
                  <a:lnTo>
                    <a:pt x="1045768" y="15240"/>
                  </a:lnTo>
                  <a:lnTo>
                    <a:pt x="1046073" y="15240"/>
                  </a:lnTo>
                  <a:lnTo>
                    <a:pt x="1046276" y="16510"/>
                  </a:lnTo>
                  <a:lnTo>
                    <a:pt x="1044714" y="17780"/>
                  </a:lnTo>
                  <a:lnTo>
                    <a:pt x="1044397" y="19050"/>
                  </a:lnTo>
                  <a:lnTo>
                    <a:pt x="1043711" y="16510"/>
                  </a:lnTo>
                  <a:lnTo>
                    <a:pt x="1042911" y="16510"/>
                  </a:lnTo>
                  <a:lnTo>
                    <a:pt x="1042301" y="17780"/>
                  </a:lnTo>
                  <a:lnTo>
                    <a:pt x="1041781" y="17780"/>
                  </a:lnTo>
                  <a:lnTo>
                    <a:pt x="1042009" y="19050"/>
                  </a:lnTo>
                  <a:lnTo>
                    <a:pt x="1042301" y="20320"/>
                  </a:lnTo>
                  <a:lnTo>
                    <a:pt x="1042670" y="20320"/>
                  </a:lnTo>
                  <a:lnTo>
                    <a:pt x="1044435" y="25400"/>
                  </a:lnTo>
                  <a:lnTo>
                    <a:pt x="1044016" y="25400"/>
                  </a:lnTo>
                  <a:lnTo>
                    <a:pt x="1042987" y="27940"/>
                  </a:lnTo>
                  <a:lnTo>
                    <a:pt x="1042123" y="27940"/>
                  </a:lnTo>
                  <a:lnTo>
                    <a:pt x="1042200" y="25400"/>
                  </a:lnTo>
                  <a:lnTo>
                    <a:pt x="1041400" y="25400"/>
                  </a:lnTo>
                  <a:lnTo>
                    <a:pt x="1040295" y="26670"/>
                  </a:lnTo>
                  <a:lnTo>
                    <a:pt x="1039698" y="26670"/>
                  </a:lnTo>
                  <a:lnTo>
                    <a:pt x="1039241" y="24130"/>
                  </a:lnTo>
                  <a:lnTo>
                    <a:pt x="1039050" y="24130"/>
                  </a:lnTo>
                  <a:lnTo>
                    <a:pt x="1038352" y="25400"/>
                  </a:lnTo>
                  <a:lnTo>
                    <a:pt x="1037742" y="25400"/>
                  </a:lnTo>
                  <a:lnTo>
                    <a:pt x="1037221" y="26670"/>
                  </a:lnTo>
                  <a:lnTo>
                    <a:pt x="1037031" y="26670"/>
                  </a:lnTo>
                  <a:lnTo>
                    <a:pt x="1038225" y="27940"/>
                  </a:lnTo>
                  <a:lnTo>
                    <a:pt x="1037932" y="30480"/>
                  </a:lnTo>
                  <a:lnTo>
                    <a:pt x="1036510" y="30480"/>
                  </a:lnTo>
                  <a:lnTo>
                    <a:pt x="1036269" y="31750"/>
                  </a:lnTo>
                  <a:lnTo>
                    <a:pt x="1037132" y="34290"/>
                  </a:lnTo>
                  <a:lnTo>
                    <a:pt x="1037336" y="34290"/>
                  </a:lnTo>
                  <a:lnTo>
                    <a:pt x="1037628" y="35560"/>
                  </a:lnTo>
                  <a:lnTo>
                    <a:pt x="1037818" y="35560"/>
                  </a:lnTo>
                  <a:lnTo>
                    <a:pt x="1063117" y="35560"/>
                  </a:lnTo>
                  <a:lnTo>
                    <a:pt x="1063244" y="35560"/>
                  </a:lnTo>
                  <a:lnTo>
                    <a:pt x="1087310" y="35560"/>
                  </a:lnTo>
                  <a:lnTo>
                    <a:pt x="1087526" y="34290"/>
                  </a:lnTo>
                  <a:lnTo>
                    <a:pt x="1088390" y="34290"/>
                  </a:lnTo>
                  <a:lnTo>
                    <a:pt x="1088910" y="31750"/>
                  </a:lnTo>
                  <a:lnTo>
                    <a:pt x="1089672" y="31750"/>
                  </a:lnTo>
                  <a:lnTo>
                    <a:pt x="1090320" y="34290"/>
                  </a:lnTo>
                  <a:lnTo>
                    <a:pt x="1091247" y="34290"/>
                  </a:lnTo>
                  <a:lnTo>
                    <a:pt x="1091819" y="35560"/>
                  </a:lnTo>
                  <a:lnTo>
                    <a:pt x="1092733" y="35560"/>
                  </a:lnTo>
                  <a:lnTo>
                    <a:pt x="1093177" y="34290"/>
                  </a:lnTo>
                  <a:lnTo>
                    <a:pt x="1093330" y="34290"/>
                  </a:lnTo>
                  <a:close/>
                </a:path>
                <a:path w="2077720" h="1670685">
                  <a:moveTo>
                    <a:pt x="1182154" y="533400"/>
                  </a:moveTo>
                  <a:lnTo>
                    <a:pt x="1181912" y="532130"/>
                  </a:lnTo>
                  <a:lnTo>
                    <a:pt x="1182090" y="533400"/>
                  </a:lnTo>
                  <a:close/>
                </a:path>
                <a:path w="2077720" h="1670685">
                  <a:moveTo>
                    <a:pt x="1248321" y="1157224"/>
                  </a:moveTo>
                  <a:lnTo>
                    <a:pt x="1248117" y="1158379"/>
                  </a:lnTo>
                  <a:lnTo>
                    <a:pt x="1248321" y="1157224"/>
                  </a:lnTo>
                  <a:close/>
                </a:path>
                <a:path w="2077720" h="1670685">
                  <a:moveTo>
                    <a:pt x="1291717" y="627380"/>
                  </a:moveTo>
                  <a:lnTo>
                    <a:pt x="1291323" y="626110"/>
                  </a:lnTo>
                  <a:lnTo>
                    <a:pt x="1291132" y="626110"/>
                  </a:lnTo>
                  <a:lnTo>
                    <a:pt x="1290840" y="624840"/>
                  </a:lnTo>
                  <a:lnTo>
                    <a:pt x="1287792" y="624840"/>
                  </a:lnTo>
                  <a:lnTo>
                    <a:pt x="1287805" y="623570"/>
                  </a:lnTo>
                  <a:lnTo>
                    <a:pt x="1287818" y="622300"/>
                  </a:lnTo>
                  <a:lnTo>
                    <a:pt x="1286967" y="622300"/>
                  </a:lnTo>
                  <a:lnTo>
                    <a:pt x="1285633" y="623570"/>
                  </a:lnTo>
                  <a:lnTo>
                    <a:pt x="1284643" y="622300"/>
                  </a:lnTo>
                  <a:lnTo>
                    <a:pt x="1284719" y="621030"/>
                  </a:lnTo>
                  <a:lnTo>
                    <a:pt x="1284338" y="621030"/>
                  </a:lnTo>
                  <a:lnTo>
                    <a:pt x="1283550" y="619760"/>
                  </a:lnTo>
                  <a:lnTo>
                    <a:pt x="1282776" y="619760"/>
                  </a:lnTo>
                  <a:lnTo>
                    <a:pt x="1281188" y="621030"/>
                  </a:lnTo>
                  <a:lnTo>
                    <a:pt x="1280388" y="621030"/>
                  </a:lnTo>
                  <a:lnTo>
                    <a:pt x="1279613" y="619760"/>
                  </a:lnTo>
                  <a:lnTo>
                    <a:pt x="1279131" y="619760"/>
                  </a:lnTo>
                  <a:lnTo>
                    <a:pt x="1279321" y="618490"/>
                  </a:lnTo>
                  <a:lnTo>
                    <a:pt x="1278521" y="617220"/>
                  </a:lnTo>
                  <a:lnTo>
                    <a:pt x="1276946" y="618490"/>
                  </a:lnTo>
                  <a:lnTo>
                    <a:pt x="1276083" y="617220"/>
                  </a:lnTo>
                  <a:lnTo>
                    <a:pt x="1276299" y="615950"/>
                  </a:lnTo>
                  <a:lnTo>
                    <a:pt x="1275537" y="614680"/>
                  </a:lnTo>
                  <a:lnTo>
                    <a:pt x="1273835" y="615950"/>
                  </a:lnTo>
                  <a:lnTo>
                    <a:pt x="1273429" y="614680"/>
                  </a:lnTo>
                  <a:lnTo>
                    <a:pt x="1273149" y="614680"/>
                  </a:lnTo>
                  <a:lnTo>
                    <a:pt x="1272603" y="610870"/>
                  </a:lnTo>
                  <a:lnTo>
                    <a:pt x="1272336" y="610870"/>
                  </a:lnTo>
                  <a:lnTo>
                    <a:pt x="1271549" y="609600"/>
                  </a:lnTo>
                  <a:lnTo>
                    <a:pt x="1267218" y="609600"/>
                  </a:lnTo>
                  <a:lnTo>
                    <a:pt x="1267294" y="607060"/>
                  </a:lnTo>
                  <a:lnTo>
                    <a:pt x="1265085" y="607060"/>
                  </a:lnTo>
                  <a:lnTo>
                    <a:pt x="1264297" y="605790"/>
                  </a:lnTo>
                  <a:lnTo>
                    <a:pt x="1264539" y="604520"/>
                  </a:lnTo>
                  <a:lnTo>
                    <a:pt x="1264272" y="604520"/>
                  </a:lnTo>
                  <a:lnTo>
                    <a:pt x="1264031" y="603250"/>
                  </a:lnTo>
                  <a:lnTo>
                    <a:pt x="1263904" y="603250"/>
                  </a:lnTo>
                  <a:lnTo>
                    <a:pt x="1263891" y="601980"/>
                  </a:lnTo>
                  <a:lnTo>
                    <a:pt x="1264081" y="601980"/>
                  </a:lnTo>
                  <a:lnTo>
                    <a:pt x="1265986" y="603250"/>
                  </a:lnTo>
                  <a:lnTo>
                    <a:pt x="1266545" y="601980"/>
                  </a:lnTo>
                  <a:lnTo>
                    <a:pt x="1265656" y="600710"/>
                  </a:lnTo>
                  <a:lnTo>
                    <a:pt x="1265897" y="599440"/>
                  </a:lnTo>
                  <a:lnTo>
                    <a:pt x="1265504" y="599440"/>
                  </a:lnTo>
                  <a:lnTo>
                    <a:pt x="1266050" y="598170"/>
                  </a:lnTo>
                  <a:lnTo>
                    <a:pt x="1265618" y="598170"/>
                  </a:lnTo>
                  <a:lnTo>
                    <a:pt x="1264869" y="596900"/>
                  </a:lnTo>
                  <a:lnTo>
                    <a:pt x="1263027" y="596900"/>
                  </a:lnTo>
                  <a:lnTo>
                    <a:pt x="1263764" y="599440"/>
                  </a:lnTo>
                  <a:lnTo>
                    <a:pt x="1263230" y="599440"/>
                  </a:lnTo>
                  <a:lnTo>
                    <a:pt x="1261579" y="598170"/>
                  </a:lnTo>
                  <a:lnTo>
                    <a:pt x="1260894" y="599440"/>
                  </a:lnTo>
                  <a:lnTo>
                    <a:pt x="1261872" y="600710"/>
                  </a:lnTo>
                  <a:lnTo>
                    <a:pt x="1261351" y="601980"/>
                  </a:lnTo>
                  <a:lnTo>
                    <a:pt x="1259509" y="600710"/>
                  </a:lnTo>
                  <a:lnTo>
                    <a:pt x="1259179" y="600710"/>
                  </a:lnTo>
                  <a:lnTo>
                    <a:pt x="1258862" y="598170"/>
                  </a:lnTo>
                  <a:lnTo>
                    <a:pt x="1258862" y="596900"/>
                  </a:lnTo>
                  <a:lnTo>
                    <a:pt x="1258582" y="595630"/>
                  </a:lnTo>
                  <a:lnTo>
                    <a:pt x="1256284" y="595630"/>
                  </a:lnTo>
                  <a:lnTo>
                    <a:pt x="1256525" y="596900"/>
                  </a:lnTo>
                  <a:lnTo>
                    <a:pt x="1256487" y="598170"/>
                  </a:lnTo>
                  <a:lnTo>
                    <a:pt x="1255661" y="596900"/>
                  </a:lnTo>
                  <a:lnTo>
                    <a:pt x="1253934" y="596900"/>
                  </a:lnTo>
                  <a:lnTo>
                    <a:pt x="1254074" y="594360"/>
                  </a:lnTo>
                  <a:lnTo>
                    <a:pt x="1252054" y="594360"/>
                  </a:lnTo>
                  <a:lnTo>
                    <a:pt x="1251026" y="593090"/>
                  </a:lnTo>
                  <a:lnTo>
                    <a:pt x="1249172" y="593090"/>
                  </a:lnTo>
                  <a:lnTo>
                    <a:pt x="1248994" y="591820"/>
                  </a:lnTo>
                  <a:lnTo>
                    <a:pt x="1248930" y="590550"/>
                  </a:lnTo>
                  <a:lnTo>
                    <a:pt x="1251191" y="591820"/>
                  </a:lnTo>
                  <a:lnTo>
                    <a:pt x="1251496" y="590550"/>
                  </a:lnTo>
                  <a:lnTo>
                    <a:pt x="1250873" y="589280"/>
                  </a:lnTo>
                  <a:lnTo>
                    <a:pt x="1251178" y="588010"/>
                  </a:lnTo>
                  <a:lnTo>
                    <a:pt x="1251978" y="589280"/>
                  </a:lnTo>
                  <a:lnTo>
                    <a:pt x="1253515" y="589280"/>
                  </a:lnTo>
                  <a:lnTo>
                    <a:pt x="1255852" y="590550"/>
                  </a:lnTo>
                  <a:lnTo>
                    <a:pt x="1255750" y="588010"/>
                  </a:lnTo>
                  <a:lnTo>
                    <a:pt x="1255598" y="586740"/>
                  </a:lnTo>
                  <a:lnTo>
                    <a:pt x="1255560" y="585470"/>
                  </a:lnTo>
                  <a:lnTo>
                    <a:pt x="1248664" y="582930"/>
                  </a:lnTo>
                  <a:lnTo>
                    <a:pt x="1246339" y="581660"/>
                  </a:lnTo>
                  <a:lnTo>
                    <a:pt x="1244790" y="581660"/>
                  </a:lnTo>
                  <a:lnTo>
                    <a:pt x="1244066" y="580390"/>
                  </a:lnTo>
                  <a:lnTo>
                    <a:pt x="1244041" y="577850"/>
                  </a:lnTo>
                  <a:lnTo>
                    <a:pt x="1244041" y="575310"/>
                  </a:lnTo>
                  <a:lnTo>
                    <a:pt x="1241971" y="575310"/>
                  </a:lnTo>
                  <a:lnTo>
                    <a:pt x="1241361" y="574040"/>
                  </a:lnTo>
                  <a:lnTo>
                    <a:pt x="1242123" y="572770"/>
                  </a:lnTo>
                  <a:lnTo>
                    <a:pt x="1241780" y="572770"/>
                  </a:lnTo>
                  <a:lnTo>
                    <a:pt x="1241056" y="571500"/>
                  </a:lnTo>
                  <a:lnTo>
                    <a:pt x="1239177" y="571500"/>
                  </a:lnTo>
                  <a:lnTo>
                    <a:pt x="1237437" y="570230"/>
                  </a:lnTo>
                  <a:lnTo>
                    <a:pt x="1237234" y="570230"/>
                  </a:lnTo>
                  <a:lnTo>
                    <a:pt x="1237157" y="568960"/>
                  </a:lnTo>
                  <a:lnTo>
                    <a:pt x="1237411" y="566420"/>
                  </a:lnTo>
                  <a:lnTo>
                    <a:pt x="1237386" y="565150"/>
                  </a:lnTo>
                  <a:lnTo>
                    <a:pt x="1235608" y="565150"/>
                  </a:lnTo>
                  <a:lnTo>
                    <a:pt x="1234808" y="563880"/>
                  </a:lnTo>
                  <a:lnTo>
                    <a:pt x="1235570" y="562610"/>
                  </a:lnTo>
                  <a:lnTo>
                    <a:pt x="1234973" y="561340"/>
                  </a:lnTo>
                  <a:lnTo>
                    <a:pt x="1233462" y="561340"/>
                  </a:lnTo>
                  <a:lnTo>
                    <a:pt x="1232547" y="560070"/>
                  </a:lnTo>
                  <a:lnTo>
                    <a:pt x="1231099" y="560070"/>
                  </a:lnTo>
                  <a:lnTo>
                    <a:pt x="1230426" y="558800"/>
                  </a:lnTo>
                  <a:lnTo>
                    <a:pt x="1231265" y="557530"/>
                  </a:lnTo>
                  <a:lnTo>
                    <a:pt x="1230591" y="556260"/>
                  </a:lnTo>
                  <a:lnTo>
                    <a:pt x="1229055" y="556260"/>
                  </a:lnTo>
                  <a:lnTo>
                    <a:pt x="1228344" y="554990"/>
                  </a:lnTo>
                  <a:lnTo>
                    <a:pt x="1229156" y="553720"/>
                  </a:lnTo>
                  <a:lnTo>
                    <a:pt x="1228877" y="552450"/>
                  </a:lnTo>
                  <a:lnTo>
                    <a:pt x="1229588" y="553720"/>
                  </a:lnTo>
                  <a:lnTo>
                    <a:pt x="1231226" y="553720"/>
                  </a:lnTo>
                  <a:lnTo>
                    <a:pt x="1231277" y="551180"/>
                  </a:lnTo>
                  <a:lnTo>
                    <a:pt x="1229855" y="551180"/>
                  </a:lnTo>
                  <a:lnTo>
                    <a:pt x="1229067" y="549910"/>
                  </a:lnTo>
                  <a:lnTo>
                    <a:pt x="1226870" y="548640"/>
                  </a:lnTo>
                  <a:lnTo>
                    <a:pt x="1225346" y="548640"/>
                  </a:lnTo>
                  <a:lnTo>
                    <a:pt x="1224648" y="547370"/>
                  </a:lnTo>
                  <a:lnTo>
                    <a:pt x="1224686" y="546100"/>
                  </a:lnTo>
                  <a:lnTo>
                    <a:pt x="1224864" y="544830"/>
                  </a:lnTo>
                  <a:lnTo>
                    <a:pt x="1225143" y="542290"/>
                  </a:lnTo>
                  <a:lnTo>
                    <a:pt x="1223670" y="542290"/>
                  </a:lnTo>
                  <a:lnTo>
                    <a:pt x="1222895" y="541020"/>
                  </a:lnTo>
                  <a:lnTo>
                    <a:pt x="1221498" y="541020"/>
                  </a:lnTo>
                  <a:lnTo>
                    <a:pt x="1220711" y="539750"/>
                  </a:lnTo>
                  <a:lnTo>
                    <a:pt x="1220419" y="539750"/>
                  </a:lnTo>
                  <a:lnTo>
                    <a:pt x="1220711" y="542290"/>
                  </a:lnTo>
                  <a:lnTo>
                    <a:pt x="1220050" y="543560"/>
                  </a:lnTo>
                  <a:lnTo>
                    <a:pt x="1218768" y="541020"/>
                  </a:lnTo>
                  <a:lnTo>
                    <a:pt x="1218272" y="541020"/>
                  </a:lnTo>
                  <a:lnTo>
                    <a:pt x="1218514" y="538480"/>
                  </a:lnTo>
                  <a:lnTo>
                    <a:pt x="1218692" y="538480"/>
                  </a:lnTo>
                  <a:lnTo>
                    <a:pt x="1218755" y="535940"/>
                  </a:lnTo>
                  <a:lnTo>
                    <a:pt x="1216825" y="535940"/>
                  </a:lnTo>
                  <a:lnTo>
                    <a:pt x="1216571" y="534670"/>
                  </a:lnTo>
                  <a:lnTo>
                    <a:pt x="1216647" y="533400"/>
                  </a:lnTo>
                  <a:lnTo>
                    <a:pt x="1216850" y="532130"/>
                  </a:lnTo>
                  <a:lnTo>
                    <a:pt x="1218819" y="533400"/>
                  </a:lnTo>
                  <a:lnTo>
                    <a:pt x="1219339" y="533400"/>
                  </a:lnTo>
                  <a:lnTo>
                    <a:pt x="1219149" y="532130"/>
                  </a:lnTo>
                  <a:lnTo>
                    <a:pt x="1218971" y="530860"/>
                  </a:lnTo>
                  <a:lnTo>
                    <a:pt x="1219758" y="530860"/>
                  </a:lnTo>
                  <a:lnTo>
                    <a:pt x="1221003" y="532130"/>
                  </a:lnTo>
                  <a:lnTo>
                    <a:pt x="1221816" y="532130"/>
                  </a:lnTo>
                  <a:lnTo>
                    <a:pt x="1223429" y="533400"/>
                  </a:lnTo>
                  <a:lnTo>
                    <a:pt x="1224076" y="533400"/>
                  </a:lnTo>
                  <a:lnTo>
                    <a:pt x="1223594" y="532130"/>
                  </a:lnTo>
                  <a:lnTo>
                    <a:pt x="1223937" y="530860"/>
                  </a:lnTo>
                  <a:lnTo>
                    <a:pt x="1215212" y="525780"/>
                  </a:lnTo>
                  <a:lnTo>
                    <a:pt x="1214424" y="525780"/>
                  </a:lnTo>
                  <a:lnTo>
                    <a:pt x="1213700" y="524510"/>
                  </a:lnTo>
                  <a:lnTo>
                    <a:pt x="1212773" y="524510"/>
                  </a:lnTo>
                  <a:lnTo>
                    <a:pt x="1213510" y="521970"/>
                  </a:lnTo>
                  <a:lnTo>
                    <a:pt x="1213002" y="520700"/>
                  </a:lnTo>
                  <a:lnTo>
                    <a:pt x="1211135" y="520700"/>
                  </a:lnTo>
                  <a:lnTo>
                    <a:pt x="1211135" y="519430"/>
                  </a:lnTo>
                  <a:lnTo>
                    <a:pt x="1211465" y="519430"/>
                  </a:lnTo>
                  <a:lnTo>
                    <a:pt x="1211427" y="516890"/>
                  </a:lnTo>
                  <a:lnTo>
                    <a:pt x="1211922" y="515620"/>
                  </a:lnTo>
                  <a:lnTo>
                    <a:pt x="1211453" y="514350"/>
                  </a:lnTo>
                  <a:lnTo>
                    <a:pt x="1209535" y="514350"/>
                  </a:lnTo>
                  <a:lnTo>
                    <a:pt x="1209611" y="511810"/>
                  </a:lnTo>
                  <a:lnTo>
                    <a:pt x="1209827" y="511810"/>
                  </a:lnTo>
                  <a:lnTo>
                    <a:pt x="1209903" y="510540"/>
                  </a:lnTo>
                  <a:lnTo>
                    <a:pt x="1209827" y="509270"/>
                  </a:lnTo>
                  <a:lnTo>
                    <a:pt x="1210386" y="508000"/>
                  </a:lnTo>
                  <a:lnTo>
                    <a:pt x="1211948" y="510540"/>
                  </a:lnTo>
                  <a:lnTo>
                    <a:pt x="1212646" y="510540"/>
                  </a:lnTo>
                  <a:lnTo>
                    <a:pt x="1212227" y="508000"/>
                  </a:lnTo>
                  <a:lnTo>
                    <a:pt x="1212583" y="508000"/>
                  </a:lnTo>
                  <a:lnTo>
                    <a:pt x="1212329" y="506730"/>
                  </a:lnTo>
                  <a:lnTo>
                    <a:pt x="1213142" y="505460"/>
                  </a:lnTo>
                  <a:lnTo>
                    <a:pt x="1212850" y="505460"/>
                  </a:lnTo>
                  <a:lnTo>
                    <a:pt x="1212176" y="504190"/>
                  </a:lnTo>
                  <a:lnTo>
                    <a:pt x="1211440" y="504190"/>
                  </a:lnTo>
                  <a:lnTo>
                    <a:pt x="1210500" y="502920"/>
                  </a:lnTo>
                  <a:lnTo>
                    <a:pt x="1210551" y="506730"/>
                  </a:lnTo>
                  <a:lnTo>
                    <a:pt x="1210119" y="506730"/>
                  </a:lnTo>
                  <a:lnTo>
                    <a:pt x="1208354" y="504190"/>
                  </a:lnTo>
                  <a:lnTo>
                    <a:pt x="1208189" y="504190"/>
                  </a:lnTo>
                  <a:lnTo>
                    <a:pt x="1207985" y="505460"/>
                  </a:lnTo>
                  <a:lnTo>
                    <a:pt x="1207922" y="508000"/>
                  </a:lnTo>
                  <a:lnTo>
                    <a:pt x="1207643" y="510540"/>
                  </a:lnTo>
                  <a:lnTo>
                    <a:pt x="1207109" y="509270"/>
                  </a:lnTo>
                  <a:lnTo>
                    <a:pt x="1205903" y="509270"/>
                  </a:lnTo>
                  <a:lnTo>
                    <a:pt x="1205166" y="508000"/>
                  </a:lnTo>
                  <a:lnTo>
                    <a:pt x="1205903" y="506730"/>
                  </a:lnTo>
                  <a:lnTo>
                    <a:pt x="1205560" y="505460"/>
                  </a:lnTo>
                  <a:lnTo>
                    <a:pt x="1203807" y="505460"/>
                  </a:lnTo>
                  <a:lnTo>
                    <a:pt x="1203540" y="504190"/>
                  </a:lnTo>
                  <a:lnTo>
                    <a:pt x="1203655" y="502920"/>
                  </a:lnTo>
                  <a:lnTo>
                    <a:pt x="1203858" y="501650"/>
                  </a:lnTo>
                  <a:lnTo>
                    <a:pt x="1203960" y="500380"/>
                  </a:lnTo>
                  <a:lnTo>
                    <a:pt x="1204201" y="499110"/>
                  </a:lnTo>
                  <a:lnTo>
                    <a:pt x="1204468" y="499110"/>
                  </a:lnTo>
                  <a:lnTo>
                    <a:pt x="1205992" y="500380"/>
                  </a:lnTo>
                  <a:lnTo>
                    <a:pt x="1206525" y="500380"/>
                  </a:lnTo>
                  <a:lnTo>
                    <a:pt x="1206627" y="499110"/>
                  </a:lnTo>
                  <a:lnTo>
                    <a:pt x="1206665" y="497840"/>
                  </a:lnTo>
                  <a:lnTo>
                    <a:pt x="1205293" y="497840"/>
                  </a:lnTo>
                  <a:lnTo>
                    <a:pt x="1204531" y="496570"/>
                  </a:lnTo>
                  <a:lnTo>
                    <a:pt x="1203845" y="496570"/>
                  </a:lnTo>
                  <a:lnTo>
                    <a:pt x="1203134" y="495300"/>
                  </a:lnTo>
                  <a:lnTo>
                    <a:pt x="1201877" y="495300"/>
                  </a:lnTo>
                  <a:lnTo>
                    <a:pt x="1200683" y="494030"/>
                  </a:lnTo>
                  <a:lnTo>
                    <a:pt x="1199781" y="494030"/>
                  </a:lnTo>
                  <a:lnTo>
                    <a:pt x="1200238" y="496570"/>
                  </a:lnTo>
                  <a:lnTo>
                    <a:pt x="1199134" y="496570"/>
                  </a:lnTo>
                  <a:lnTo>
                    <a:pt x="1198422" y="495300"/>
                  </a:lnTo>
                  <a:lnTo>
                    <a:pt x="1197749" y="495300"/>
                  </a:lnTo>
                  <a:lnTo>
                    <a:pt x="1197775" y="494030"/>
                  </a:lnTo>
                  <a:lnTo>
                    <a:pt x="1198079" y="492760"/>
                  </a:lnTo>
                  <a:lnTo>
                    <a:pt x="1198422" y="490220"/>
                  </a:lnTo>
                  <a:lnTo>
                    <a:pt x="1198613" y="488950"/>
                  </a:lnTo>
                  <a:lnTo>
                    <a:pt x="1198765" y="487680"/>
                  </a:lnTo>
                  <a:lnTo>
                    <a:pt x="1196809" y="486410"/>
                  </a:lnTo>
                  <a:lnTo>
                    <a:pt x="1196644" y="486410"/>
                  </a:lnTo>
                  <a:lnTo>
                    <a:pt x="1196695" y="485140"/>
                  </a:lnTo>
                  <a:lnTo>
                    <a:pt x="1196822" y="485140"/>
                  </a:lnTo>
                  <a:lnTo>
                    <a:pt x="1197267" y="482600"/>
                  </a:lnTo>
                  <a:lnTo>
                    <a:pt x="1197394" y="482600"/>
                  </a:lnTo>
                  <a:lnTo>
                    <a:pt x="1197444" y="481330"/>
                  </a:lnTo>
                  <a:lnTo>
                    <a:pt x="1196797" y="480060"/>
                  </a:lnTo>
                  <a:lnTo>
                    <a:pt x="1195324" y="480060"/>
                  </a:lnTo>
                  <a:lnTo>
                    <a:pt x="1194574" y="478790"/>
                  </a:lnTo>
                  <a:lnTo>
                    <a:pt x="1193215" y="478790"/>
                  </a:lnTo>
                  <a:lnTo>
                    <a:pt x="1192847" y="477520"/>
                  </a:lnTo>
                  <a:lnTo>
                    <a:pt x="1191298" y="477520"/>
                  </a:lnTo>
                  <a:lnTo>
                    <a:pt x="1190802" y="476250"/>
                  </a:lnTo>
                  <a:lnTo>
                    <a:pt x="1191717" y="474980"/>
                  </a:lnTo>
                  <a:lnTo>
                    <a:pt x="1191488" y="473710"/>
                  </a:lnTo>
                  <a:lnTo>
                    <a:pt x="1192149" y="474980"/>
                  </a:lnTo>
                  <a:lnTo>
                    <a:pt x="1192860" y="474980"/>
                  </a:lnTo>
                  <a:lnTo>
                    <a:pt x="1193609" y="476250"/>
                  </a:lnTo>
                  <a:lnTo>
                    <a:pt x="1193825" y="474980"/>
                  </a:lnTo>
                  <a:lnTo>
                    <a:pt x="1193965" y="473710"/>
                  </a:lnTo>
                  <a:lnTo>
                    <a:pt x="1193342" y="472440"/>
                  </a:lnTo>
                  <a:lnTo>
                    <a:pt x="1192644" y="472440"/>
                  </a:lnTo>
                  <a:lnTo>
                    <a:pt x="1191907" y="471170"/>
                  </a:lnTo>
                  <a:lnTo>
                    <a:pt x="1189977" y="471170"/>
                  </a:lnTo>
                  <a:lnTo>
                    <a:pt x="1189558" y="469900"/>
                  </a:lnTo>
                  <a:lnTo>
                    <a:pt x="1190548" y="468630"/>
                  </a:lnTo>
                  <a:lnTo>
                    <a:pt x="1189990" y="467360"/>
                  </a:lnTo>
                  <a:lnTo>
                    <a:pt x="1190904" y="466090"/>
                  </a:lnTo>
                  <a:lnTo>
                    <a:pt x="1190586" y="464820"/>
                  </a:lnTo>
                  <a:lnTo>
                    <a:pt x="1188872" y="464820"/>
                  </a:lnTo>
                  <a:lnTo>
                    <a:pt x="1188377" y="463550"/>
                  </a:lnTo>
                  <a:lnTo>
                    <a:pt x="1189278" y="462280"/>
                  </a:lnTo>
                  <a:lnTo>
                    <a:pt x="1188974" y="461010"/>
                  </a:lnTo>
                  <a:lnTo>
                    <a:pt x="1187272" y="459740"/>
                  </a:lnTo>
                  <a:lnTo>
                    <a:pt x="1187018" y="459740"/>
                  </a:lnTo>
                  <a:lnTo>
                    <a:pt x="1187081" y="458470"/>
                  </a:lnTo>
                  <a:lnTo>
                    <a:pt x="1187234" y="458470"/>
                  </a:lnTo>
                  <a:lnTo>
                    <a:pt x="1187742" y="455930"/>
                  </a:lnTo>
                  <a:lnTo>
                    <a:pt x="1187894" y="455930"/>
                  </a:lnTo>
                  <a:lnTo>
                    <a:pt x="1187958" y="454660"/>
                  </a:lnTo>
                  <a:lnTo>
                    <a:pt x="1186180" y="453390"/>
                  </a:lnTo>
                  <a:lnTo>
                    <a:pt x="1185646" y="453390"/>
                  </a:lnTo>
                  <a:lnTo>
                    <a:pt x="1184008" y="452120"/>
                  </a:lnTo>
                  <a:lnTo>
                    <a:pt x="1183614" y="450850"/>
                  </a:lnTo>
                  <a:lnTo>
                    <a:pt x="1184503" y="449580"/>
                  </a:lnTo>
                  <a:lnTo>
                    <a:pt x="1184148" y="449580"/>
                  </a:lnTo>
                  <a:lnTo>
                    <a:pt x="1182230" y="447040"/>
                  </a:lnTo>
                  <a:lnTo>
                    <a:pt x="1182890" y="445770"/>
                  </a:lnTo>
                  <a:lnTo>
                    <a:pt x="1182827" y="444500"/>
                  </a:lnTo>
                  <a:lnTo>
                    <a:pt x="1181125" y="444500"/>
                  </a:lnTo>
                  <a:lnTo>
                    <a:pt x="1180769" y="443230"/>
                  </a:lnTo>
                  <a:lnTo>
                    <a:pt x="1180147" y="443230"/>
                  </a:lnTo>
                  <a:lnTo>
                    <a:pt x="1179461" y="441960"/>
                  </a:lnTo>
                  <a:lnTo>
                    <a:pt x="1178407" y="441960"/>
                  </a:lnTo>
                  <a:lnTo>
                    <a:pt x="1176832" y="440690"/>
                  </a:lnTo>
                  <a:lnTo>
                    <a:pt x="1176477" y="439420"/>
                  </a:lnTo>
                  <a:lnTo>
                    <a:pt x="1177493" y="438150"/>
                  </a:lnTo>
                  <a:lnTo>
                    <a:pt x="1177874" y="438150"/>
                  </a:lnTo>
                  <a:lnTo>
                    <a:pt x="1178547" y="439420"/>
                  </a:lnTo>
                  <a:lnTo>
                    <a:pt x="1179271" y="439420"/>
                  </a:lnTo>
                  <a:lnTo>
                    <a:pt x="1179537" y="438150"/>
                  </a:lnTo>
                  <a:lnTo>
                    <a:pt x="1179728" y="438150"/>
                  </a:lnTo>
                  <a:lnTo>
                    <a:pt x="1179842" y="436880"/>
                  </a:lnTo>
                  <a:lnTo>
                    <a:pt x="1179233" y="436880"/>
                  </a:lnTo>
                  <a:lnTo>
                    <a:pt x="1178560" y="435610"/>
                  </a:lnTo>
                  <a:lnTo>
                    <a:pt x="1177099" y="434340"/>
                  </a:lnTo>
                  <a:lnTo>
                    <a:pt x="1175804" y="434340"/>
                  </a:lnTo>
                  <a:lnTo>
                    <a:pt x="1175473" y="433070"/>
                  </a:lnTo>
                  <a:lnTo>
                    <a:pt x="1173962" y="433070"/>
                  </a:lnTo>
                  <a:lnTo>
                    <a:pt x="1173530" y="431800"/>
                  </a:lnTo>
                  <a:lnTo>
                    <a:pt x="1174496" y="430530"/>
                  </a:lnTo>
                  <a:lnTo>
                    <a:pt x="1174153" y="429260"/>
                  </a:lnTo>
                  <a:lnTo>
                    <a:pt x="1175016" y="427990"/>
                  </a:lnTo>
                  <a:lnTo>
                    <a:pt x="1174915" y="426720"/>
                  </a:lnTo>
                  <a:lnTo>
                    <a:pt x="1174572" y="426720"/>
                  </a:lnTo>
                  <a:lnTo>
                    <a:pt x="1173302" y="425450"/>
                  </a:lnTo>
                  <a:lnTo>
                    <a:pt x="1172159" y="425450"/>
                  </a:lnTo>
                  <a:lnTo>
                    <a:pt x="1171498" y="424180"/>
                  </a:lnTo>
                  <a:lnTo>
                    <a:pt x="1170889" y="424180"/>
                  </a:lnTo>
                  <a:lnTo>
                    <a:pt x="1170749" y="422910"/>
                  </a:lnTo>
                  <a:lnTo>
                    <a:pt x="1171702" y="421640"/>
                  </a:lnTo>
                  <a:lnTo>
                    <a:pt x="1171460" y="421640"/>
                  </a:lnTo>
                  <a:lnTo>
                    <a:pt x="1170863" y="420370"/>
                  </a:lnTo>
                  <a:lnTo>
                    <a:pt x="1169454" y="420370"/>
                  </a:lnTo>
                  <a:lnTo>
                    <a:pt x="1165479" y="416560"/>
                  </a:lnTo>
                  <a:lnTo>
                    <a:pt x="1165847" y="416560"/>
                  </a:lnTo>
                  <a:lnTo>
                    <a:pt x="1165682" y="414020"/>
                  </a:lnTo>
                  <a:lnTo>
                    <a:pt x="1166482" y="414020"/>
                  </a:lnTo>
                  <a:lnTo>
                    <a:pt x="1166266" y="411480"/>
                  </a:lnTo>
                  <a:lnTo>
                    <a:pt x="1167015" y="411480"/>
                  </a:lnTo>
                  <a:lnTo>
                    <a:pt x="1168171" y="412750"/>
                  </a:lnTo>
                  <a:lnTo>
                    <a:pt x="1169136" y="412750"/>
                  </a:lnTo>
                  <a:lnTo>
                    <a:pt x="1170216" y="415290"/>
                  </a:lnTo>
                  <a:lnTo>
                    <a:pt x="1170647" y="415290"/>
                  </a:lnTo>
                  <a:lnTo>
                    <a:pt x="1170940" y="414020"/>
                  </a:lnTo>
                  <a:lnTo>
                    <a:pt x="1171130" y="412750"/>
                  </a:lnTo>
                  <a:lnTo>
                    <a:pt x="1171219" y="411480"/>
                  </a:lnTo>
                  <a:lnTo>
                    <a:pt x="1169301" y="410210"/>
                  </a:lnTo>
                  <a:lnTo>
                    <a:pt x="1168996" y="410210"/>
                  </a:lnTo>
                  <a:lnTo>
                    <a:pt x="1170051" y="408940"/>
                  </a:lnTo>
                  <a:lnTo>
                    <a:pt x="1169593" y="407670"/>
                  </a:lnTo>
                  <a:lnTo>
                    <a:pt x="1168082" y="407670"/>
                  </a:lnTo>
                  <a:lnTo>
                    <a:pt x="1167638" y="405130"/>
                  </a:lnTo>
                  <a:lnTo>
                    <a:pt x="1168628" y="405130"/>
                  </a:lnTo>
                  <a:lnTo>
                    <a:pt x="1168488" y="403860"/>
                  </a:lnTo>
                  <a:lnTo>
                    <a:pt x="1169771" y="398780"/>
                  </a:lnTo>
                  <a:lnTo>
                    <a:pt x="1167803" y="397510"/>
                  </a:lnTo>
                  <a:lnTo>
                    <a:pt x="1167511" y="397510"/>
                  </a:lnTo>
                  <a:lnTo>
                    <a:pt x="1166101" y="394970"/>
                  </a:lnTo>
                  <a:lnTo>
                    <a:pt x="1165834" y="396240"/>
                  </a:lnTo>
                  <a:lnTo>
                    <a:pt x="1165440" y="396240"/>
                  </a:lnTo>
                  <a:lnTo>
                    <a:pt x="1165593" y="397510"/>
                  </a:lnTo>
                  <a:lnTo>
                    <a:pt x="1164780" y="398780"/>
                  </a:lnTo>
                  <a:lnTo>
                    <a:pt x="1164920" y="400050"/>
                  </a:lnTo>
                  <a:lnTo>
                    <a:pt x="1164374" y="401320"/>
                  </a:lnTo>
                  <a:lnTo>
                    <a:pt x="1162824" y="398780"/>
                  </a:lnTo>
                  <a:lnTo>
                    <a:pt x="1160614" y="397510"/>
                  </a:lnTo>
                  <a:lnTo>
                    <a:pt x="1161567" y="393700"/>
                  </a:lnTo>
                  <a:lnTo>
                    <a:pt x="1161783" y="393700"/>
                  </a:lnTo>
                  <a:lnTo>
                    <a:pt x="1161897" y="392430"/>
                  </a:lnTo>
                  <a:lnTo>
                    <a:pt x="1160081" y="391160"/>
                  </a:lnTo>
                  <a:lnTo>
                    <a:pt x="1159814" y="389890"/>
                  </a:lnTo>
                  <a:lnTo>
                    <a:pt x="1160564" y="388620"/>
                  </a:lnTo>
                  <a:lnTo>
                    <a:pt x="1160780" y="387350"/>
                  </a:lnTo>
                  <a:lnTo>
                    <a:pt x="1160995" y="386080"/>
                  </a:lnTo>
                  <a:lnTo>
                    <a:pt x="1161288" y="386080"/>
                  </a:lnTo>
                  <a:lnTo>
                    <a:pt x="1161618" y="384810"/>
                  </a:lnTo>
                  <a:lnTo>
                    <a:pt x="1161846" y="383540"/>
                  </a:lnTo>
                  <a:lnTo>
                    <a:pt x="1161897" y="382270"/>
                  </a:lnTo>
                  <a:lnTo>
                    <a:pt x="1160259" y="381000"/>
                  </a:lnTo>
                  <a:lnTo>
                    <a:pt x="1159294" y="381000"/>
                  </a:lnTo>
                  <a:lnTo>
                    <a:pt x="1158633" y="379730"/>
                  </a:lnTo>
                  <a:lnTo>
                    <a:pt x="1157871" y="379730"/>
                  </a:lnTo>
                  <a:lnTo>
                    <a:pt x="1158798" y="377190"/>
                  </a:lnTo>
                  <a:lnTo>
                    <a:pt x="1158633" y="377190"/>
                  </a:lnTo>
                  <a:lnTo>
                    <a:pt x="1156970" y="375920"/>
                  </a:lnTo>
                  <a:lnTo>
                    <a:pt x="1156652" y="374650"/>
                  </a:lnTo>
                  <a:lnTo>
                    <a:pt x="1157706" y="373380"/>
                  </a:lnTo>
                  <a:lnTo>
                    <a:pt x="1157490" y="373380"/>
                  </a:lnTo>
                  <a:lnTo>
                    <a:pt x="1156931" y="372110"/>
                  </a:lnTo>
                  <a:lnTo>
                    <a:pt x="1156284" y="372110"/>
                  </a:lnTo>
                  <a:lnTo>
                    <a:pt x="1155573" y="370840"/>
                  </a:lnTo>
                  <a:lnTo>
                    <a:pt x="1154887" y="370840"/>
                  </a:lnTo>
                  <a:lnTo>
                    <a:pt x="1154239" y="369570"/>
                  </a:lnTo>
                  <a:lnTo>
                    <a:pt x="1153223" y="369570"/>
                  </a:lnTo>
                  <a:lnTo>
                    <a:pt x="1151991" y="368300"/>
                  </a:lnTo>
                  <a:lnTo>
                    <a:pt x="1151470" y="367030"/>
                  </a:lnTo>
                  <a:lnTo>
                    <a:pt x="1152588" y="365760"/>
                  </a:lnTo>
                  <a:lnTo>
                    <a:pt x="1152207" y="364490"/>
                  </a:lnTo>
                  <a:lnTo>
                    <a:pt x="1150772" y="364490"/>
                  </a:lnTo>
                  <a:lnTo>
                    <a:pt x="1150480" y="363220"/>
                  </a:lnTo>
                  <a:lnTo>
                    <a:pt x="1150848" y="363220"/>
                  </a:lnTo>
                  <a:lnTo>
                    <a:pt x="1150772" y="361950"/>
                  </a:lnTo>
                  <a:lnTo>
                    <a:pt x="1151191" y="360680"/>
                  </a:lnTo>
                  <a:lnTo>
                    <a:pt x="1151509" y="360680"/>
                  </a:lnTo>
                  <a:lnTo>
                    <a:pt x="1151737" y="359410"/>
                  </a:lnTo>
                  <a:lnTo>
                    <a:pt x="1151902" y="358140"/>
                  </a:lnTo>
                  <a:lnTo>
                    <a:pt x="1152372" y="355600"/>
                  </a:lnTo>
                  <a:lnTo>
                    <a:pt x="1152880" y="355600"/>
                  </a:lnTo>
                  <a:lnTo>
                    <a:pt x="1154455" y="358140"/>
                  </a:lnTo>
                  <a:lnTo>
                    <a:pt x="1154836" y="356870"/>
                  </a:lnTo>
                  <a:lnTo>
                    <a:pt x="1155090" y="355600"/>
                  </a:lnTo>
                  <a:lnTo>
                    <a:pt x="1155268" y="355600"/>
                  </a:lnTo>
                  <a:lnTo>
                    <a:pt x="1155598" y="354330"/>
                  </a:lnTo>
                  <a:lnTo>
                    <a:pt x="1155852" y="354330"/>
                  </a:lnTo>
                  <a:lnTo>
                    <a:pt x="1155992" y="353060"/>
                  </a:lnTo>
                  <a:lnTo>
                    <a:pt x="1155839" y="351790"/>
                  </a:lnTo>
                  <a:lnTo>
                    <a:pt x="1154214" y="351790"/>
                  </a:lnTo>
                  <a:lnTo>
                    <a:pt x="1153312" y="353034"/>
                  </a:lnTo>
                  <a:lnTo>
                    <a:pt x="1149248" y="350520"/>
                  </a:lnTo>
                  <a:lnTo>
                    <a:pt x="1147749" y="349250"/>
                  </a:lnTo>
                  <a:lnTo>
                    <a:pt x="1147622" y="347980"/>
                  </a:lnTo>
                  <a:lnTo>
                    <a:pt x="1147762" y="347980"/>
                  </a:lnTo>
                  <a:lnTo>
                    <a:pt x="1148016" y="346710"/>
                  </a:lnTo>
                  <a:lnTo>
                    <a:pt x="1148346" y="345440"/>
                  </a:lnTo>
                  <a:lnTo>
                    <a:pt x="1148651" y="345440"/>
                  </a:lnTo>
                  <a:lnTo>
                    <a:pt x="1148892" y="344170"/>
                  </a:lnTo>
                  <a:lnTo>
                    <a:pt x="1149070" y="342900"/>
                  </a:lnTo>
                  <a:lnTo>
                    <a:pt x="1149921" y="341630"/>
                  </a:lnTo>
                  <a:lnTo>
                    <a:pt x="1149743" y="340360"/>
                  </a:lnTo>
                  <a:lnTo>
                    <a:pt x="1148080" y="340360"/>
                  </a:lnTo>
                  <a:lnTo>
                    <a:pt x="1147724" y="339090"/>
                  </a:lnTo>
                  <a:lnTo>
                    <a:pt x="1148829" y="337820"/>
                  </a:lnTo>
                  <a:lnTo>
                    <a:pt x="1148600" y="336550"/>
                  </a:lnTo>
                  <a:lnTo>
                    <a:pt x="1147000" y="335280"/>
                  </a:lnTo>
                  <a:lnTo>
                    <a:pt x="1146784" y="335280"/>
                  </a:lnTo>
                  <a:lnTo>
                    <a:pt x="1146086" y="334010"/>
                  </a:lnTo>
                  <a:lnTo>
                    <a:pt x="1145451" y="334010"/>
                  </a:lnTo>
                  <a:lnTo>
                    <a:pt x="1144879" y="332740"/>
                  </a:lnTo>
                  <a:lnTo>
                    <a:pt x="1144574" y="332740"/>
                  </a:lnTo>
                  <a:lnTo>
                    <a:pt x="1143127" y="331470"/>
                  </a:lnTo>
                  <a:lnTo>
                    <a:pt x="1142784" y="330200"/>
                  </a:lnTo>
                  <a:lnTo>
                    <a:pt x="1143876" y="330200"/>
                  </a:lnTo>
                  <a:lnTo>
                    <a:pt x="1143723" y="328930"/>
                  </a:lnTo>
                  <a:lnTo>
                    <a:pt x="1143876" y="327660"/>
                  </a:lnTo>
                  <a:lnTo>
                    <a:pt x="1144117" y="327660"/>
                  </a:lnTo>
                  <a:lnTo>
                    <a:pt x="1144841" y="325120"/>
                  </a:lnTo>
                  <a:lnTo>
                    <a:pt x="1145095" y="325120"/>
                  </a:lnTo>
                  <a:lnTo>
                    <a:pt x="1145247" y="323850"/>
                  </a:lnTo>
                  <a:lnTo>
                    <a:pt x="1143584" y="322580"/>
                  </a:lnTo>
                  <a:lnTo>
                    <a:pt x="1143139" y="322580"/>
                  </a:lnTo>
                  <a:lnTo>
                    <a:pt x="1141577" y="321310"/>
                  </a:lnTo>
                  <a:lnTo>
                    <a:pt x="1141476" y="320040"/>
                  </a:lnTo>
                  <a:lnTo>
                    <a:pt x="1141628" y="320040"/>
                  </a:lnTo>
                  <a:lnTo>
                    <a:pt x="1141882" y="318770"/>
                  </a:lnTo>
                  <a:lnTo>
                    <a:pt x="1142580" y="317500"/>
                  </a:lnTo>
                  <a:lnTo>
                    <a:pt x="1142834" y="316230"/>
                  </a:lnTo>
                  <a:lnTo>
                    <a:pt x="1143000" y="314960"/>
                  </a:lnTo>
                  <a:lnTo>
                    <a:pt x="1142834" y="314960"/>
                  </a:lnTo>
                  <a:lnTo>
                    <a:pt x="1141437" y="313690"/>
                  </a:lnTo>
                  <a:lnTo>
                    <a:pt x="1140790" y="313690"/>
                  </a:lnTo>
                  <a:lnTo>
                    <a:pt x="1139342" y="312420"/>
                  </a:lnTo>
                  <a:lnTo>
                    <a:pt x="1139075" y="311150"/>
                  </a:lnTo>
                  <a:lnTo>
                    <a:pt x="1140218" y="309880"/>
                  </a:lnTo>
                  <a:lnTo>
                    <a:pt x="1139685" y="308610"/>
                  </a:lnTo>
                  <a:lnTo>
                    <a:pt x="1138440" y="308610"/>
                  </a:lnTo>
                  <a:lnTo>
                    <a:pt x="1137907" y="307340"/>
                  </a:lnTo>
                  <a:lnTo>
                    <a:pt x="1139063" y="306070"/>
                  </a:lnTo>
                  <a:lnTo>
                    <a:pt x="1138783" y="304800"/>
                  </a:lnTo>
                  <a:lnTo>
                    <a:pt x="1137310" y="303530"/>
                  </a:lnTo>
                  <a:lnTo>
                    <a:pt x="1136992" y="303530"/>
                  </a:lnTo>
                  <a:lnTo>
                    <a:pt x="1136357" y="306070"/>
                  </a:lnTo>
                  <a:lnTo>
                    <a:pt x="1136142" y="306070"/>
                  </a:lnTo>
                  <a:lnTo>
                    <a:pt x="1134376" y="303530"/>
                  </a:lnTo>
                  <a:lnTo>
                    <a:pt x="1132497" y="302260"/>
                  </a:lnTo>
                  <a:lnTo>
                    <a:pt x="1132903" y="302260"/>
                  </a:lnTo>
                  <a:lnTo>
                    <a:pt x="1132827" y="299720"/>
                  </a:lnTo>
                  <a:lnTo>
                    <a:pt x="1133551" y="299720"/>
                  </a:lnTo>
                  <a:lnTo>
                    <a:pt x="1134973" y="302260"/>
                  </a:lnTo>
                  <a:lnTo>
                    <a:pt x="1135151" y="300990"/>
                  </a:lnTo>
                  <a:lnTo>
                    <a:pt x="1135519" y="300990"/>
                  </a:lnTo>
                  <a:lnTo>
                    <a:pt x="1135773" y="299720"/>
                  </a:lnTo>
                  <a:lnTo>
                    <a:pt x="1135926" y="299720"/>
                  </a:lnTo>
                  <a:lnTo>
                    <a:pt x="1136307" y="298450"/>
                  </a:lnTo>
                  <a:lnTo>
                    <a:pt x="1137069" y="295910"/>
                  </a:lnTo>
                  <a:lnTo>
                    <a:pt x="1137335" y="294640"/>
                  </a:lnTo>
                  <a:lnTo>
                    <a:pt x="1137488" y="294640"/>
                  </a:lnTo>
                  <a:lnTo>
                    <a:pt x="1136904" y="293370"/>
                  </a:lnTo>
                  <a:lnTo>
                    <a:pt x="1136281" y="293370"/>
                  </a:lnTo>
                  <a:lnTo>
                    <a:pt x="1135608" y="292100"/>
                  </a:lnTo>
                  <a:lnTo>
                    <a:pt x="1133741" y="290830"/>
                  </a:lnTo>
                  <a:lnTo>
                    <a:pt x="1133043" y="289560"/>
                  </a:lnTo>
                  <a:lnTo>
                    <a:pt x="1132420" y="289560"/>
                  </a:lnTo>
                  <a:lnTo>
                    <a:pt x="1131862" y="288290"/>
                  </a:lnTo>
                  <a:lnTo>
                    <a:pt x="1131684" y="288290"/>
                  </a:lnTo>
                  <a:lnTo>
                    <a:pt x="1132763" y="287020"/>
                  </a:lnTo>
                  <a:lnTo>
                    <a:pt x="1132471" y="285750"/>
                  </a:lnTo>
                  <a:lnTo>
                    <a:pt x="1130909" y="285750"/>
                  </a:lnTo>
                  <a:lnTo>
                    <a:pt x="1130617" y="283210"/>
                  </a:lnTo>
                  <a:lnTo>
                    <a:pt x="1131658" y="283210"/>
                  </a:lnTo>
                  <a:lnTo>
                    <a:pt x="1131493" y="281940"/>
                  </a:lnTo>
                  <a:lnTo>
                    <a:pt x="1129855" y="280670"/>
                  </a:lnTo>
                  <a:lnTo>
                    <a:pt x="1129499" y="279400"/>
                  </a:lnTo>
                  <a:lnTo>
                    <a:pt x="1130642" y="278130"/>
                  </a:lnTo>
                  <a:lnTo>
                    <a:pt x="1131049" y="278130"/>
                  </a:lnTo>
                  <a:lnTo>
                    <a:pt x="1131671" y="279400"/>
                  </a:lnTo>
                  <a:lnTo>
                    <a:pt x="1132344" y="279400"/>
                  </a:lnTo>
                  <a:lnTo>
                    <a:pt x="1132674" y="278130"/>
                  </a:lnTo>
                  <a:lnTo>
                    <a:pt x="1132941" y="278130"/>
                  </a:lnTo>
                  <a:lnTo>
                    <a:pt x="1133132" y="276860"/>
                  </a:lnTo>
                  <a:lnTo>
                    <a:pt x="1132916" y="276860"/>
                  </a:lnTo>
                  <a:lnTo>
                    <a:pt x="1131430" y="275590"/>
                  </a:lnTo>
                  <a:lnTo>
                    <a:pt x="1131100" y="274320"/>
                  </a:lnTo>
                  <a:lnTo>
                    <a:pt x="1132230" y="273050"/>
                  </a:lnTo>
                  <a:lnTo>
                    <a:pt x="1131862" y="271780"/>
                  </a:lnTo>
                  <a:lnTo>
                    <a:pt x="1130338" y="271780"/>
                  </a:lnTo>
                  <a:lnTo>
                    <a:pt x="1130007" y="270510"/>
                  </a:lnTo>
                  <a:lnTo>
                    <a:pt x="1131112" y="269240"/>
                  </a:lnTo>
                  <a:lnTo>
                    <a:pt x="1130833" y="267970"/>
                  </a:lnTo>
                  <a:lnTo>
                    <a:pt x="1129258" y="266700"/>
                  </a:lnTo>
                  <a:lnTo>
                    <a:pt x="1128979" y="266700"/>
                  </a:lnTo>
                  <a:lnTo>
                    <a:pt x="1130071" y="264160"/>
                  </a:lnTo>
                  <a:lnTo>
                    <a:pt x="1129880" y="264160"/>
                  </a:lnTo>
                  <a:lnTo>
                    <a:pt x="1129334" y="262890"/>
                  </a:lnTo>
                  <a:lnTo>
                    <a:pt x="1128014" y="262890"/>
                  </a:lnTo>
                  <a:lnTo>
                    <a:pt x="1125740" y="260350"/>
                  </a:lnTo>
                  <a:lnTo>
                    <a:pt x="1124546" y="259080"/>
                  </a:lnTo>
                  <a:lnTo>
                    <a:pt x="1124064" y="257810"/>
                  </a:lnTo>
                  <a:lnTo>
                    <a:pt x="1125194" y="256540"/>
                  </a:lnTo>
                  <a:lnTo>
                    <a:pt x="1124927" y="255270"/>
                  </a:lnTo>
                  <a:lnTo>
                    <a:pt x="1123264" y="255270"/>
                  </a:lnTo>
                  <a:lnTo>
                    <a:pt x="1123086" y="254000"/>
                  </a:lnTo>
                  <a:lnTo>
                    <a:pt x="1124089" y="252730"/>
                  </a:lnTo>
                  <a:lnTo>
                    <a:pt x="1123975" y="251460"/>
                  </a:lnTo>
                  <a:lnTo>
                    <a:pt x="1124559" y="252730"/>
                  </a:lnTo>
                  <a:lnTo>
                    <a:pt x="1125181" y="252730"/>
                  </a:lnTo>
                  <a:lnTo>
                    <a:pt x="1125842" y="254000"/>
                  </a:lnTo>
                  <a:lnTo>
                    <a:pt x="1126172" y="252730"/>
                  </a:lnTo>
                  <a:lnTo>
                    <a:pt x="1126439" y="252730"/>
                  </a:lnTo>
                  <a:lnTo>
                    <a:pt x="1126629" y="251460"/>
                  </a:lnTo>
                  <a:lnTo>
                    <a:pt x="1126464" y="250190"/>
                  </a:lnTo>
                  <a:lnTo>
                    <a:pt x="1125080" y="250190"/>
                  </a:lnTo>
                  <a:lnTo>
                    <a:pt x="1124762" y="248920"/>
                  </a:lnTo>
                  <a:lnTo>
                    <a:pt x="1123454" y="248920"/>
                  </a:lnTo>
                  <a:lnTo>
                    <a:pt x="1122895" y="247650"/>
                  </a:lnTo>
                  <a:lnTo>
                    <a:pt x="1122591" y="247650"/>
                  </a:lnTo>
                  <a:lnTo>
                    <a:pt x="1121156" y="246380"/>
                  </a:lnTo>
                  <a:lnTo>
                    <a:pt x="1120889" y="245110"/>
                  </a:lnTo>
                  <a:lnTo>
                    <a:pt x="1121714" y="243840"/>
                  </a:lnTo>
                  <a:lnTo>
                    <a:pt x="1122235" y="241300"/>
                  </a:lnTo>
                  <a:lnTo>
                    <a:pt x="1123035" y="241300"/>
                  </a:lnTo>
                  <a:lnTo>
                    <a:pt x="1123975" y="242570"/>
                  </a:lnTo>
                  <a:lnTo>
                    <a:pt x="1124940" y="242570"/>
                  </a:lnTo>
                  <a:lnTo>
                    <a:pt x="1125893" y="245110"/>
                  </a:lnTo>
                  <a:lnTo>
                    <a:pt x="1126324" y="243840"/>
                  </a:lnTo>
                  <a:lnTo>
                    <a:pt x="1126667" y="243840"/>
                  </a:lnTo>
                  <a:lnTo>
                    <a:pt x="1126934" y="242570"/>
                  </a:lnTo>
                  <a:lnTo>
                    <a:pt x="1127125" y="242570"/>
                  </a:lnTo>
                  <a:lnTo>
                    <a:pt x="1127036" y="241300"/>
                  </a:lnTo>
                  <a:lnTo>
                    <a:pt x="1125486" y="240030"/>
                  </a:lnTo>
                  <a:lnTo>
                    <a:pt x="1124585" y="240030"/>
                  </a:lnTo>
                  <a:lnTo>
                    <a:pt x="1123962" y="238760"/>
                  </a:lnTo>
                  <a:lnTo>
                    <a:pt x="1123378" y="238760"/>
                  </a:lnTo>
                  <a:lnTo>
                    <a:pt x="1122984" y="237490"/>
                  </a:lnTo>
                  <a:lnTo>
                    <a:pt x="1121778" y="237490"/>
                  </a:lnTo>
                  <a:lnTo>
                    <a:pt x="1121295" y="236220"/>
                  </a:lnTo>
                  <a:lnTo>
                    <a:pt x="1122464" y="234950"/>
                  </a:lnTo>
                  <a:lnTo>
                    <a:pt x="1122146" y="233680"/>
                  </a:lnTo>
                  <a:lnTo>
                    <a:pt x="1120736" y="232410"/>
                  </a:lnTo>
                  <a:lnTo>
                    <a:pt x="1120432" y="232410"/>
                  </a:lnTo>
                  <a:lnTo>
                    <a:pt x="1119733" y="234950"/>
                  </a:lnTo>
                  <a:lnTo>
                    <a:pt x="1118958" y="233680"/>
                  </a:lnTo>
                  <a:lnTo>
                    <a:pt x="1118336" y="233680"/>
                  </a:lnTo>
                  <a:lnTo>
                    <a:pt x="1117688" y="232410"/>
                  </a:lnTo>
                  <a:lnTo>
                    <a:pt x="1118603" y="231140"/>
                  </a:lnTo>
                  <a:lnTo>
                    <a:pt x="1118501" y="229870"/>
                  </a:lnTo>
                  <a:lnTo>
                    <a:pt x="1116876" y="229870"/>
                  </a:lnTo>
                  <a:lnTo>
                    <a:pt x="1116723" y="228600"/>
                  </a:lnTo>
                  <a:lnTo>
                    <a:pt x="1116888" y="227330"/>
                  </a:lnTo>
                  <a:lnTo>
                    <a:pt x="1117155" y="227330"/>
                  </a:lnTo>
                  <a:lnTo>
                    <a:pt x="1117511" y="226060"/>
                  </a:lnTo>
                  <a:lnTo>
                    <a:pt x="1119251" y="228600"/>
                  </a:lnTo>
                  <a:lnTo>
                    <a:pt x="1119378" y="228600"/>
                  </a:lnTo>
                  <a:lnTo>
                    <a:pt x="1119733" y="227330"/>
                  </a:lnTo>
                  <a:lnTo>
                    <a:pt x="1120000" y="226060"/>
                  </a:lnTo>
                  <a:lnTo>
                    <a:pt x="1120165" y="226060"/>
                  </a:lnTo>
                  <a:lnTo>
                    <a:pt x="1120533" y="224790"/>
                  </a:lnTo>
                  <a:lnTo>
                    <a:pt x="1120800" y="223520"/>
                  </a:lnTo>
                  <a:lnTo>
                    <a:pt x="1120965" y="223520"/>
                  </a:lnTo>
                  <a:lnTo>
                    <a:pt x="1120863" y="222250"/>
                  </a:lnTo>
                  <a:lnTo>
                    <a:pt x="1119365" y="220980"/>
                  </a:lnTo>
                  <a:lnTo>
                    <a:pt x="1117257" y="219710"/>
                  </a:lnTo>
                  <a:lnTo>
                    <a:pt x="1116571" y="218440"/>
                  </a:lnTo>
                  <a:lnTo>
                    <a:pt x="1115961" y="218440"/>
                  </a:lnTo>
                  <a:lnTo>
                    <a:pt x="1115402" y="217170"/>
                  </a:lnTo>
                  <a:lnTo>
                    <a:pt x="1115263" y="217170"/>
                  </a:lnTo>
                  <a:lnTo>
                    <a:pt x="1116266" y="215900"/>
                  </a:lnTo>
                  <a:lnTo>
                    <a:pt x="1116152" y="214630"/>
                  </a:lnTo>
                  <a:lnTo>
                    <a:pt x="1114577" y="213360"/>
                  </a:lnTo>
                  <a:lnTo>
                    <a:pt x="1112507" y="212090"/>
                  </a:lnTo>
                  <a:lnTo>
                    <a:pt x="1114145" y="207010"/>
                  </a:lnTo>
                  <a:lnTo>
                    <a:pt x="1116431" y="208280"/>
                  </a:lnTo>
                  <a:lnTo>
                    <a:pt x="1117498" y="209550"/>
                  </a:lnTo>
                  <a:lnTo>
                    <a:pt x="1118019" y="210820"/>
                  </a:lnTo>
                  <a:lnTo>
                    <a:pt x="1116901" y="212090"/>
                  </a:lnTo>
                  <a:lnTo>
                    <a:pt x="1117193" y="213360"/>
                  </a:lnTo>
                  <a:lnTo>
                    <a:pt x="1118603" y="213360"/>
                  </a:lnTo>
                  <a:lnTo>
                    <a:pt x="1118870" y="214630"/>
                  </a:lnTo>
                  <a:lnTo>
                    <a:pt x="1120482" y="209550"/>
                  </a:lnTo>
                  <a:lnTo>
                    <a:pt x="1116812" y="205740"/>
                  </a:lnTo>
                  <a:lnTo>
                    <a:pt x="1116139" y="205740"/>
                  </a:lnTo>
                  <a:lnTo>
                    <a:pt x="1115517" y="204470"/>
                  </a:lnTo>
                  <a:lnTo>
                    <a:pt x="1114818" y="204470"/>
                  </a:lnTo>
                  <a:lnTo>
                    <a:pt x="1115860" y="201930"/>
                  </a:lnTo>
                  <a:lnTo>
                    <a:pt x="1115656" y="200660"/>
                  </a:lnTo>
                  <a:lnTo>
                    <a:pt x="1114234" y="200660"/>
                  </a:lnTo>
                  <a:lnTo>
                    <a:pt x="1113942" y="199390"/>
                  </a:lnTo>
                  <a:lnTo>
                    <a:pt x="1113396" y="199390"/>
                  </a:lnTo>
                  <a:lnTo>
                    <a:pt x="1112786" y="198120"/>
                  </a:lnTo>
                  <a:lnTo>
                    <a:pt x="1111846" y="198120"/>
                  </a:lnTo>
                  <a:lnTo>
                    <a:pt x="1110386" y="196850"/>
                  </a:lnTo>
                  <a:lnTo>
                    <a:pt x="1110462" y="195580"/>
                  </a:lnTo>
                  <a:lnTo>
                    <a:pt x="1110742" y="194310"/>
                  </a:lnTo>
                  <a:lnTo>
                    <a:pt x="1111123" y="194310"/>
                  </a:lnTo>
                  <a:lnTo>
                    <a:pt x="1112012" y="191770"/>
                  </a:lnTo>
                  <a:lnTo>
                    <a:pt x="1111415" y="190500"/>
                  </a:lnTo>
                  <a:lnTo>
                    <a:pt x="1110792" y="190500"/>
                  </a:lnTo>
                  <a:lnTo>
                    <a:pt x="1110132" y="189230"/>
                  </a:lnTo>
                  <a:lnTo>
                    <a:pt x="1109573" y="189230"/>
                  </a:lnTo>
                  <a:lnTo>
                    <a:pt x="1108964" y="187960"/>
                  </a:lnTo>
                  <a:lnTo>
                    <a:pt x="1107859" y="187960"/>
                  </a:lnTo>
                  <a:lnTo>
                    <a:pt x="1106944" y="185420"/>
                  </a:lnTo>
                  <a:lnTo>
                    <a:pt x="1106055" y="185420"/>
                  </a:lnTo>
                  <a:lnTo>
                    <a:pt x="1106017" y="187960"/>
                  </a:lnTo>
                  <a:lnTo>
                    <a:pt x="1105268" y="187960"/>
                  </a:lnTo>
                  <a:lnTo>
                    <a:pt x="1104303" y="186690"/>
                  </a:lnTo>
                  <a:lnTo>
                    <a:pt x="1103820" y="186690"/>
                  </a:lnTo>
                  <a:lnTo>
                    <a:pt x="1104252" y="185420"/>
                  </a:lnTo>
                  <a:lnTo>
                    <a:pt x="1104201" y="184150"/>
                  </a:lnTo>
                  <a:lnTo>
                    <a:pt x="1105141" y="184150"/>
                  </a:lnTo>
                  <a:lnTo>
                    <a:pt x="1105052" y="181610"/>
                  </a:lnTo>
                  <a:lnTo>
                    <a:pt x="1105865" y="181610"/>
                  </a:lnTo>
                  <a:lnTo>
                    <a:pt x="1106970" y="184150"/>
                  </a:lnTo>
                  <a:lnTo>
                    <a:pt x="1107719" y="182880"/>
                  </a:lnTo>
                  <a:lnTo>
                    <a:pt x="1107986" y="181610"/>
                  </a:lnTo>
                  <a:lnTo>
                    <a:pt x="1108202" y="181610"/>
                  </a:lnTo>
                  <a:lnTo>
                    <a:pt x="1108570" y="180340"/>
                  </a:lnTo>
                  <a:lnTo>
                    <a:pt x="1108849" y="179070"/>
                  </a:lnTo>
                  <a:lnTo>
                    <a:pt x="1109052" y="179070"/>
                  </a:lnTo>
                  <a:lnTo>
                    <a:pt x="1110818" y="173990"/>
                  </a:lnTo>
                  <a:lnTo>
                    <a:pt x="1108773" y="171450"/>
                  </a:lnTo>
                  <a:lnTo>
                    <a:pt x="1107313" y="170180"/>
                  </a:lnTo>
                  <a:lnTo>
                    <a:pt x="1107427" y="168910"/>
                  </a:lnTo>
                  <a:lnTo>
                    <a:pt x="1107706" y="168910"/>
                  </a:lnTo>
                  <a:lnTo>
                    <a:pt x="1108100" y="167640"/>
                  </a:lnTo>
                  <a:lnTo>
                    <a:pt x="1108456" y="166370"/>
                  </a:lnTo>
                  <a:lnTo>
                    <a:pt x="1108748" y="166370"/>
                  </a:lnTo>
                  <a:lnTo>
                    <a:pt x="1109002" y="165100"/>
                  </a:lnTo>
                  <a:lnTo>
                    <a:pt x="1108494" y="163830"/>
                  </a:lnTo>
                  <a:lnTo>
                    <a:pt x="1107224" y="163830"/>
                  </a:lnTo>
                  <a:lnTo>
                    <a:pt x="1106703" y="162560"/>
                  </a:lnTo>
                  <a:lnTo>
                    <a:pt x="1106119" y="162560"/>
                  </a:lnTo>
                  <a:lnTo>
                    <a:pt x="1105446" y="161290"/>
                  </a:lnTo>
                  <a:lnTo>
                    <a:pt x="1105242" y="161290"/>
                  </a:lnTo>
                  <a:lnTo>
                    <a:pt x="1104773" y="163830"/>
                  </a:lnTo>
                  <a:lnTo>
                    <a:pt x="1104315" y="163830"/>
                  </a:lnTo>
                  <a:lnTo>
                    <a:pt x="1102982" y="162560"/>
                  </a:lnTo>
                  <a:lnTo>
                    <a:pt x="1100988" y="160020"/>
                  </a:lnTo>
                  <a:lnTo>
                    <a:pt x="1101877" y="157480"/>
                  </a:lnTo>
                  <a:lnTo>
                    <a:pt x="1102029" y="157480"/>
                  </a:lnTo>
                  <a:lnTo>
                    <a:pt x="1102563" y="154940"/>
                  </a:lnTo>
                  <a:lnTo>
                    <a:pt x="1102956" y="154940"/>
                  </a:lnTo>
                  <a:lnTo>
                    <a:pt x="1104519" y="157480"/>
                  </a:lnTo>
                  <a:lnTo>
                    <a:pt x="1104988" y="156210"/>
                  </a:lnTo>
                  <a:lnTo>
                    <a:pt x="1105293" y="156210"/>
                  </a:lnTo>
                  <a:lnTo>
                    <a:pt x="1105509" y="154940"/>
                  </a:lnTo>
                  <a:lnTo>
                    <a:pt x="1105458" y="153670"/>
                  </a:lnTo>
                  <a:lnTo>
                    <a:pt x="1103858" y="153670"/>
                  </a:lnTo>
                  <a:lnTo>
                    <a:pt x="1103668" y="152400"/>
                  </a:lnTo>
                  <a:lnTo>
                    <a:pt x="1104836" y="151130"/>
                  </a:lnTo>
                  <a:lnTo>
                    <a:pt x="1104671" y="151130"/>
                  </a:lnTo>
                  <a:lnTo>
                    <a:pt x="1104163" y="149860"/>
                  </a:lnTo>
                  <a:lnTo>
                    <a:pt x="1103579" y="148590"/>
                  </a:lnTo>
                  <a:lnTo>
                    <a:pt x="1102487" y="148590"/>
                  </a:lnTo>
                  <a:lnTo>
                    <a:pt x="1101636" y="147320"/>
                  </a:lnTo>
                  <a:lnTo>
                    <a:pt x="1100886" y="146050"/>
                  </a:lnTo>
                  <a:lnTo>
                    <a:pt x="1100505" y="148590"/>
                  </a:lnTo>
                  <a:lnTo>
                    <a:pt x="1099781" y="149860"/>
                  </a:lnTo>
                  <a:lnTo>
                    <a:pt x="1098943" y="147320"/>
                  </a:lnTo>
                  <a:lnTo>
                    <a:pt x="1098473" y="147320"/>
                  </a:lnTo>
                  <a:lnTo>
                    <a:pt x="1098727" y="146050"/>
                  </a:lnTo>
                  <a:lnTo>
                    <a:pt x="1099159" y="146050"/>
                  </a:lnTo>
                  <a:lnTo>
                    <a:pt x="1099680" y="143510"/>
                  </a:lnTo>
                  <a:lnTo>
                    <a:pt x="1100061" y="143510"/>
                  </a:lnTo>
                  <a:lnTo>
                    <a:pt x="1100493" y="142240"/>
                  </a:lnTo>
                  <a:lnTo>
                    <a:pt x="1101344" y="139700"/>
                  </a:lnTo>
                  <a:lnTo>
                    <a:pt x="1101598" y="139700"/>
                  </a:lnTo>
                  <a:lnTo>
                    <a:pt x="1101915" y="138430"/>
                  </a:lnTo>
                  <a:lnTo>
                    <a:pt x="1102309" y="137160"/>
                  </a:lnTo>
                  <a:lnTo>
                    <a:pt x="1102614" y="137160"/>
                  </a:lnTo>
                  <a:lnTo>
                    <a:pt x="1102880" y="135890"/>
                  </a:lnTo>
                  <a:lnTo>
                    <a:pt x="1103668" y="134620"/>
                  </a:lnTo>
                  <a:lnTo>
                    <a:pt x="1104633" y="137160"/>
                  </a:lnTo>
                  <a:lnTo>
                    <a:pt x="1105319" y="137160"/>
                  </a:lnTo>
                  <a:lnTo>
                    <a:pt x="1105725" y="134620"/>
                  </a:lnTo>
                  <a:lnTo>
                    <a:pt x="1105865" y="134620"/>
                  </a:lnTo>
                  <a:lnTo>
                    <a:pt x="1104404" y="133350"/>
                  </a:lnTo>
                  <a:lnTo>
                    <a:pt x="1103769" y="133350"/>
                  </a:lnTo>
                  <a:lnTo>
                    <a:pt x="1102995" y="130810"/>
                  </a:lnTo>
                  <a:lnTo>
                    <a:pt x="1102093" y="130810"/>
                  </a:lnTo>
                  <a:lnTo>
                    <a:pt x="1101966" y="133350"/>
                  </a:lnTo>
                  <a:lnTo>
                    <a:pt x="1101115" y="133350"/>
                  </a:lnTo>
                  <a:lnTo>
                    <a:pt x="1100353" y="132080"/>
                  </a:lnTo>
                  <a:lnTo>
                    <a:pt x="1099451" y="132080"/>
                  </a:lnTo>
                  <a:lnTo>
                    <a:pt x="1099223" y="133350"/>
                  </a:lnTo>
                  <a:lnTo>
                    <a:pt x="1098473" y="133350"/>
                  </a:lnTo>
                  <a:lnTo>
                    <a:pt x="1097610" y="132080"/>
                  </a:lnTo>
                  <a:lnTo>
                    <a:pt x="1097140" y="132080"/>
                  </a:lnTo>
                  <a:lnTo>
                    <a:pt x="1097635" y="130810"/>
                  </a:lnTo>
                  <a:lnTo>
                    <a:pt x="1099134" y="127000"/>
                  </a:lnTo>
                  <a:lnTo>
                    <a:pt x="1100124" y="124460"/>
                  </a:lnTo>
                  <a:lnTo>
                    <a:pt x="1100556" y="124460"/>
                  </a:lnTo>
                  <a:lnTo>
                    <a:pt x="1100899" y="123190"/>
                  </a:lnTo>
                  <a:lnTo>
                    <a:pt x="1101153" y="121920"/>
                  </a:lnTo>
                  <a:lnTo>
                    <a:pt x="1099693" y="120650"/>
                  </a:lnTo>
                  <a:lnTo>
                    <a:pt x="1099451" y="120650"/>
                  </a:lnTo>
                  <a:lnTo>
                    <a:pt x="1098931" y="119380"/>
                  </a:lnTo>
                  <a:lnTo>
                    <a:pt x="1098372" y="119380"/>
                  </a:lnTo>
                  <a:lnTo>
                    <a:pt x="1097749" y="118110"/>
                  </a:lnTo>
                  <a:lnTo>
                    <a:pt x="1097330" y="118110"/>
                  </a:lnTo>
                  <a:lnTo>
                    <a:pt x="1096518" y="116840"/>
                  </a:lnTo>
                  <a:lnTo>
                    <a:pt x="1096073" y="116840"/>
                  </a:lnTo>
                  <a:lnTo>
                    <a:pt x="1096518" y="115570"/>
                  </a:lnTo>
                  <a:lnTo>
                    <a:pt x="1096873" y="115570"/>
                  </a:lnTo>
                  <a:lnTo>
                    <a:pt x="1097114" y="114300"/>
                  </a:lnTo>
                  <a:lnTo>
                    <a:pt x="1097508" y="113030"/>
                  </a:lnTo>
                  <a:lnTo>
                    <a:pt x="1097851" y="113030"/>
                  </a:lnTo>
                  <a:lnTo>
                    <a:pt x="1098219" y="111760"/>
                  </a:lnTo>
                  <a:lnTo>
                    <a:pt x="1096556" y="110490"/>
                  </a:lnTo>
                  <a:lnTo>
                    <a:pt x="1096784" y="109220"/>
                  </a:lnTo>
                  <a:lnTo>
                    <a:pt x="1097140" y="107950"/>
                  </a:lnTo>
                  <a:lnTo>
                    <a:pt x="1098042" y="106680"/>
                  </a:lnTo>
                  <a:lnTo>
                    <a:pt x="1098397" y="106680"/>
                  </a:lnTo>
                  <a:lnTo>
                    <a:pt x="1098664" y="105410"/>
                  </a:lnTo>
                  <a:lnTo>
                    <a:pt x="1098181" y="104140"/>
                  </a:lnTo>
                  <a:lnTo>
                    <a:pt x="1097635" y="104140"/>
                  </a:lnTo>
                  <a:lnTo>
                    <a:pt x="1097013" y="102870"/>
                  </a:lnTo>
                  <a:lnTo>
                    <a:pt x="1095387" y="101600"/>
                  </a:lnTo>
                  <a:lnTo>
                    <a:pt x="1094765" y="100330"/>
                  </a:lnTo>
                  <a:lnTo>
                    <a:pt x="1094232" y="100330"/>
                  </a:lnTo>
                  <a:lnTo>
                    <a:pt x="1093787" y="99060"/>
                  </a:lnTo>
                  <a:lnTo>
                    <a:pt x="1094092" y="99060"/>
                  </a:lnTo>
                  <a:lnTo>
                    <a:pt x="1094460" y="97790"/>
                  </a:lnTo>
                  <a:lnTo>
                    <a:pt x="1094892" y="97790"/>
                  </a:lnTo>
                  <a:lnTo>
                    <a:pt x="1095362" y="96520"/>
                  </a:lnTo>
                  <a:lnTo>
                    <a:pt x="1095743" y="95250"/>
                  </a:lnTo>
                  <a:lnTo>
                    <a:pt x="1096022" y="95250"/>
                  </a:lnTo>
                  <a:lnTo>
                    <a:pt x="1095984" y="93980"/>
                  </a:lnTo>
                  <a:lnTo>
                    <a:pt x="1094625" y="92710"/>
                  </a:lnTo>
                  <a:lnTo>
                    <a:pt x="1093812" y="92710"/>
                  </a:lnTo>
                  <a:lnTo>
                    <a:pt x="1093279" y="91440"/>
                  </a:lnTo>
                  <a:lnTo>
                    <a:pt x="1092809" y="91440"/>
                  </a:lnTo>
                  <a:lnTo>
                    <a:pt x="1092593" y="90170"/>
                  </a:lnTo>
                  <a:lnTo>
                    <a:pt x="1091285" y="88900"/>
                  </a:lnTo>
                  <a:lnTo>
                    <a:pt x="1091171" y="87630"/>
                  </a:lnTo>
                  <a:lnTo>
                    <a:pt x="1092466" y="87630"/>
                  </a:lnTo>
                  <a:lnTo>
                    <a:pt x="1092377" y="86360"/>
                  </a:lnTo>
                  <a:lnTo>
                    <a:pt x="1092669" y="86360"/>
                  </a:lnTo>
                  <a:lnTo>
                    <a:pt x="1093050" y="85090"/>
                  </a:lnTo>
                  <a:lnTo>
                    <a:pt x="1094003" y="83820"/>
                  </a:lnTo>
                  <a:lnTo>
                    <a:pt x="1094397" y="82550"/>
                  </a:lnTo>
                  <a:lnTo>
                    <a:pt x="1094676" y="82550"/>
                  </a:lnTo>
                  <a:lnTo>
                    <a:pt x="1094219" y="81280"/>
                  </a:lnTo>
                  <a:lnTo>
                    <a:pt x="1093698" y="81280"/>
                  </a:lnTo>
                  <a:lnTo>
                    <a:pt x="1093114" y="80010"/>
                  </a:lnTo>
                  <a:lnTo>
                    <a:pt x="1092898" y="80010"/>
                  </a:lnTo>
                  <a:lnTo>
                    <a:pt x="1091628" y="78740"/>
                  </a:lnTo>
                  <a:lnTo>
                    <a:pt x="1091590" y="77470"/>
                  </a:lnTo>
                  <a:lnTo>
                    <a:pt x="1091895" y="77470"/>
                  </a:lnTo>
                  <a:lnTo>
                    <a:pt x="1092301" y="76200"/>
                  </a:lnTo>
                  <a:lnTo>
                    <a:pt x="1092847" y="76200"/>
                  </a:lnTo>
                  <a:lnTo>
                    <a:pt x="1094181" y="77470"/>
                  </a:lnTo>
                  <a:lnTo>
                    <a:pt x="1094790" y="77470"/>
                  </a:lnTo>
                  <a:lnTo>
                    <a:pt x="1095197" y="76200"/>
                  </a:lnTo>
                  <a:lnTo>
                    <a:pt x="1095527" y="76200"/>
                  </a:lnTo>
                  <a:lnTo>
                    <a:pt x="1095502" y="74930"/>
                  </a:lnTo>
                  <a:lnTo>
                    <a:pt x="1094193" y="73660"/>
                  </a:lnTo>
                  <a:lnTo>
                    <a:pt x="1093990" y="73660"/>
                  </a:lnTo>
                  <a:lnTo>
                    <a:pt x="1093406" y="72390"/>
                  </a:lnTo>
                  <a:lnTo>
                    <a:pt x="1092885" y="72390"/>
                  </a:lnTo>
                  <a:lnTo>
                    <a:pt x="1092454" y="71120"/>
                  </a:lnTo>
                  <a:lnTo>
                    <a:pt x="1093673" y="69850"/>
                  </a:lnTo>
                  <a:lnTo>
                    <a:pt x="1093228" y="68580"/>
                  </a:lnTo>
                  <a:lnTo>
                    <a:pt x="1092708" y="67310"/>
                  </a:lnTo>
                  <a:lnTo>
                    <a:pt x="1091526" y="66040"/>
                  </a:lnTo>
                  <a:lnTo>
                    <a:pt x="1091018" y="66040"/>
                  </a:lnTo>
                  <a:lnTo>
                    <a:pt x="1090587" y="64770"/>
                  </a:lnTo>
                  <a:lnTo>
                    <a:pt x="1091717" y="63500"/>
                  </a:lnTo>
                  <a:lnTo>
                    <a:pt x="1091819" y="62230"/>
                  </a:lnTo>
                  <a:lnTo>
                    <a:pt x="1090269" y="60960"/>
                  </a:lnTo>
                  <a:lnTo>
                    <a:pt x="1090155" y="59690"/>
                  </a:lnTo>
                  <a:lnTo>
                    <a:pt x="1091323" y="58420"/>
                  </a:lnTo>
                  <a:lnTo>
                    <a:pt x="1091425" y="57150"/>
                  </a:lnTo>
                  <a:lnTo>
                    <a:pt x="1092479" y="55880"/>
                  </a:lnTo>
                  <a:lnTo>
                    <a:pt x="1092517" y="54610"/>
                  </a:lnTo>
                  <a:lnTo>
                    <a:pt x="1091018" y="54610"/>
                  </a:lnTo>
                  <a:lnTo>
                    <a:pt x="1090891" y="53340"/>
                  </a:lnTo>
                  <a:lnTo>
                    <a:pt x="1092174" y="52070"/>
                  </a:lnTo>
                  <a:lnTo>
                    <a:pt x="1092123" y="50800"/>
                  </a:lnTo>
                  <a:lnTo>
                    <a:pt x="1091692" y="50800"/>
                  </a:lnTo>
                  <a:lnTo>
                    <a:pt x="1091171" y="49530"/>
                  </a:lnTo>
                  <a:lnTo>
                    <a:pt x="1090561" y="49530"/>
                  </a:lnTo>
                  <a:lnTo>
                    <a:pt x="1090358" y="48260"/>
                  </a:lnTo>
                  <a:lnTo>
                    <a:pt x="1089037" y="46990"/>
                  </a:lnTo>
                  <a:lnTo>
                    <a:pt x="1089317" y="45720"/>
                  </a:lnTo>
                  <a:lnTo>
                    <a:pt x="1089710" y="45720"/>
                  </a:lnTo>
                  <a:lnTo>
                    <a:pt x="1090193" y="44450"/>
                  </a:lnTo>
                  <a:lnTo>
                    <a:pt x="1090637" y="44450"/>
                  </a:lnTo>
                  <a:lnTo>
                    <a:pt x="1091031" y="43180"/>
                  </a:lnTo>
                  <a:lnTo>
                    <a:pt x="1091387" y="43180"/>
                  </a:lnTo>
                  <a:lnTo>
                    <a:pt x="1090968" y="41910"/>
                  </a:lnTo>
                  <a:lnTo>
                    <a:pt x="1090460" y="40640"/>
                  </a:lnTo>
                  <a:lnTo>
                    <a:pt x="1089850" y="40640"/>
                  </a:lnTo>
                  <a:lnTo>
                    <a:pt x="1086802" y="36830"/>
                  </a:lnTo>
                  <a:lnTo>
                    <a:pt x="1087221" y="35788"/>
                  </a:lnTo>
                  <a:lnTo>
                    <a:pt x="1063307" y="35788"/>
                  </a:lnTo>
                  <a:lnTo>
                    <a:pt x="1063637" y="36830"/>
                  </a:lnTo>
                  <a:lnTo>
                    <a:pt x="1064895" y="38100"/>
                  </a:lnTo>
                  <a:lnTo>
                    <a:pt x="1064971" y="39370"/>
                  </a:lnTo>
                  <a:lnTo>
                    <a:pt x="1063650" y="40640"/>
                  </a:lnTo>
                  <a:lnTo>
                    <a:pt x="1063790" y="41910"/>
                  </a:lnTo>
                  <a:lnTo>
                    <a:pt x="1062545" y="41910"/>
                  </a:lnTo>
                  <a:lnTo>
                    <a:pt x="1062520" y="43180"/>
                  </a:lnTo>
                  <a:lnTo>
                    <a:pt x="1060780" y="40640"/>
                  </a:lnTo>
                  <a:lnTo>
                    <a:pt x="1060424" y="40640"/>
                  </a:lnTo>
                  <a:lnTo>
                    <a:pt x="1060094" y="39370"/>
                  </a:lnTo>
                  <a:lnTo>
                    <a:pt x="1061351" y="38100"/>
                  </a:lnTo>
                  <a:lnTo>
                    <a:pt x="1061681" y="38100"/>
                  </a:lnTo>
                  <a:lnTo>
                    <a:pt x="1063015" y="36830"/>
                  </a:lnTo>
                  <a:lnTo>
                    <a:pt x="1063180" y="36830"/>
                  </a:lnTo>
                  <a:lnTo>
                    <a:pt x="1063117" y="35788"/>
                  </a:lnTo>
                  <a:lnTo>
                    <a:pt x="1037844" y="35788"/>
                  </a:lnTo>
                  <a:lnTo>
                    <a:pt x="1037691" y="35788"/>
                  </a:lnTo>
                  <a:lnTo>
                    <a:pt x="1036396" y="38100"/>
                  </a:lnTo>
                  <a:lnTo>
                    <a:pt x="1035964" y="38100"/>
                  </a:lnTo>
                  <a:lnTo>
                    <a:pt x="1034478" y="39370"/>
                  </a:lnTo>
                  <a:lnTo>
                    <a:pt x="1034351" y="40640"/>
                  </a:lnTo>
                  <a:lnTo>
                    <a:pt x="1034554" y="40640"/>
                  </a:lnTo>
                  <a:lnTo>
                    <a:pt x="1034846" y="41910"/>
                  </a:lnTo>
                  <a:lnTo>
                    <a:pt x="1035227" y="43180"/>
                  </a:lnTo>
                  <a:lnTo>
                    <a:pt x="1038631" y="53340"/>
                  </a:lnTo>
                  <a:lnTo>
                    <a:pt x="1038009" y="53340"/>
                  </a:lnTo>
                  <a:lnTo>
                    <a:pt x="1037424" y="54610"/>
                  </a:lnTo>
                  <a:lnTo>
                    <a:pt x="1036383" y="54610"/>
                  </a:lnTo>
                  <a:lnTo>
                    <a:pt x="1035316" y="57150"/>
                  </a:lnTo>
                  <a:lnTo>
                    <a:pt x="1034567" y="57150"/>
                  </a:lnTo>
                  <a:lnTo>
                    <a:pt x="1034516" y="54610"/>
                  </a:lnTo>
                  <a:lnTo>
                    <a:pt x="1033691" y="54610"/>
                  </a:lnTo>
                  <a:lnTo>
                    <a:pt x="1033716" y="52070"/>
                  </a:lnTo>
                  <a:lnTo>
                    <a:pt x="1032586" y="52070"/>
                  </a:lnTo>
                  <a:lnTo>
                    <a:pt x="1031976" y="53340"/>
                  </a:lnTo>
                  <a:lnTo>
                    <a:pt x="1031430" y="53340"/>
                  </a:lnTo>
                  <a:lnTo>
                    <a:pt x="1031252" y="54610"/>
                  </a:lnTo>
                  <a:lnTo>
                    <a:pt x="1032357" y="55880"/>
                  </a:lnTo>
                  <a:lnTo>
                    <a:pt x="1032141" y="57150"/>
                  </a:lnTo>
                  <a:lnTo>
                    <a:pt x="1030427" y="58420"/>
                  </a:lnTo>
                  <a:lnTo>
                    <a:pt x="1030592" y="59690"/>
                  </a:lnTo>
                  <a:lnTo>
                    <a:pt x="1030884" y="59690"/>
                  </a:lnTo>
                  <a:lnTo>
                    <a:pt x="1031646" y="62230"/>
                  </a:lnTo>
                  <a:lnTo>
                    <a:pt x="1031925" y="62230"/>
                  </a:lnTo>
                  <a:lnTo>
                    <a:pt x="1032103" y="63500"/>
                  </a:lnTo>
                  <a:lnTo>
                    <a:pt x="1031963" y="63500"/>
                  </a:lnTo>
                  <a:lnTo>
                    <a:pt x="1030325" y="64770"/>
                  </a:lnTo>
                  <a:lnTo>
                    <a:pt x="1030160" y="66040"/>
                  </a:lnTo>
                  <a:lnTo>
                    <a:pt x="1031189" y="67310"/>
                  </a:lnTo>
                  <a:lnTo>
                    <a:pt x="1031049" y="68580"/>
                  </a:lnTo>
                  <a:lnTo>
                    <a:pt x="1029398" y="69850"/>
                  </a:lnTo>
                  <a:lnTo>
                    <a:pt x="1029081" y="71120"/>
                  </a:lnTo>
                  <a:lnTo>
                    <a:pt x="1030147" y="71120"/>
                  </a:lnTo>
                  <a:lnTo>
                    <a:pt x="1030008" y="72390"/>
                  </a:lnTo>
                  <a:lnTo>
                    <a:pt x="1028357" y="73660"/>
                  </a:lnTo>
                  <a:lnTo>
                    <a:pt x="1028204" y="74930"/>
                  </a:lnTo>
                  <a:lnTo>
                    <a:pt x="1028382" y="74930"/>
                  </a:lnTo>
                  <a:lnTo>
                    <a:pt x="1028649" y="76200"/>
                  </a:lnTo>
                  <a:lnTo>
                    <a:pt x="1029385" y="77470"/>
                  </a:lnTo>
                  <a:lnTo>
                    <a:pt x="1029665" y="78740"/>
                  </a:lnTo>
                  <a:lnTo>
                    <a:pt x="1029830" y="80010"/>
                  </a:lnTo>
                  <a:lnTo>
                    <a:pt x="1028242" y="81280"/>
                  </a:lnTo>
                  <a:lnTo>
                    <a:pt x="1027976" y="81280"/>
                  </a:lnTo>
                  <a:lnTo>
                    <a:pt x="1027315" y="82550"/>
                  </a:lnTo>
                  <a:lnTo>
                    <a:pt x="1026693" y="82550"/>
                  </a:lnTo>
                  <a:lnTo>
                    <a:pt x="1026121" y="83820"/>
                  </a:lnTo>
                  <a:lnTo>
                    <a:pt x="1026287" y="83820"/>
                  </a:lnTo>
                  <a:lnTo>
                    <a:pt x="1026553" y="85090"/>
                  </a:lnTo>
                  <a:lnTo>
                    <a:pt x="1026934" y="86360"/>
                  </a:lnTo>
                  <a:lnTo>
                    <a:pt x="1028560" y="91440"/>
                  </a:lnTo>
                  <a:lnTo>
                    <a:pt x="1030160" y="96520"/>
                  </a:lnTo>
                  <a:lnTo>
                    <a:pt x="1029512" y="96520"/>
                  </a:lnTo>
                  <a:lnTo>
                    <a:pt x="1028928" y="97790"/>
                  </a:lnTo>
                  <a:lnTo>
                    <a:pt x="1027976" y="97790"/>
                  </a:lnTo>
                  <a:lnTo>
                    <a:pt x="1027709" y="96520"/>
                  </a:lnTo>
                  <a:lnTo>
                    <a:pt x="1027493" y="95250"/>
                  </a:lnTo>
                  <a:lnTo>
                    <a:pt x="1027328" y="95250"/>
                  </a:lnTo>
                  <a:lnTo>
                    <a:pt x="1027061" y="93980"/>
                  </a:lnTo>
                  <a:lnTo>
                    <a:pt x="1026693" y="92710"/>
                  </a:lnTo>
                  <a:lnTo>
                    <a:pt x="1026452" y="92710"/>
                  </a:lnTo>
                  <a:lnTo>
                    <a:pt x="1025067" y="95250"/>
                  </a:lnTo>
                  <a:lnTo>
                    <a:pt x="1024115" y="95250"/>
                  </a:lnTo>
                  <a:lnTo>
                    <a:pt x="1023493" y="96520"/>
                  </a:lnTo>
                  <a:lnTo>
                    <a:pt x="1022934" y="96520"/>
                  </a:lnTo>
                  <a:lnTo>
                    <a:pt x="1023150" y="97790"/>
                  </a:lnTo>
                  <a:lnTo>
                    <a:pt x="1023416" y="99060"/>
                  </a:lnTo>
                  <a:lnTo>
                    <a:pt x="1023734" y="99060"/>
                  </a:lnTo>
                  <a:lnTo>
                    <a:pt x="1024102" y="100330"/>
                  </a:lnTo>
                  <a:lnTo>
                    <a:pt x="1024369" y="101600"/>
                  </a:lnTo>
                  <a:lnTo>
                    <a:pt x="1024521" y="101600"/>
                  </a:lnTo>
                  <a:lnTo>
                    <a:pt x="1024521" y="102870"/>
                  </a:lnTo>
                  <a:lnTo>
                    <a:pt x="1022794" y="104140"/>
                  </a:lnTo>
                  <a:lnTo>
                    <a:pt x="1022426" y="104140"/>
                  </a:lnTo>
                  <a:lnTo>
                    <a:pt x="1023594" y="105410"/>
                  </a:lnTo>
                  <a:lnTo>
                    <a:pt x="1023264" y="106680"/>
                  </a:lnTo>
                  <a:lnTo>
                    <a:pt x="1021842" y="107950"/>
                  </a:lnTo>
                  <a:lnTo>
                    <a:pt x="1021562" y="107950"/>
                  </a:lnTo>
                  <a:lnTo>
                    <a:pt x="1021016" y="109220"/>
                  </a:lnTo>
                  <a:lnTo>
                    <a:pt x="1020394" y="110490"/>
                  </a:lnTo>
                  <a:lnTo>
                    <a:pt x="1018984" y="110490"/>
                  </a:lnTo>
                  <a:lnTo>
                    <a:pt x="1018349" y="111760"/>
                  </a:lnTo>
                  <a:lnTo>
                    <a:pt x="1017803" y="113030"/>
                  </a:lnTo>
                  <a:lnTo>
                    <a:pt x="1017612" y="113030"/>
                  </a:lnTo>
                  <a:lnTo>
                    <a:pt x="1018717" y="114300"/>
                  </a:lnTo>
                  <a:lnTo>
                    <a:pt x="1018425" y="115570"/>
                  </a:lnTo>
                  <a:lnTo>
                    <a:pt x="1016901" y="115570"/>
                  </a:lnTo>
                  <a:lnTo>
                    <a:pt x="1016698" y="116840"/>
                  </a:lnTo>
                  <a:lnTo>
                    <a:pt x="1016863" y="118110"/>
                  </a:lnTo>
                  <a:lnTo>
                    <a:pt x="1017117" y="118110"/>
                  </a:lnTo>
                  <a:lnTo>
                    <a:pt x="1017485" y="119380"/>
                  </a:lnTo>
                  <a:lnTo>
                    <a:pt x="1018260" y="121920"/>
                  </a:lnTo>
                  <a:lnTo>
                    <a:pt x="1018616" y="123190"/>
                  </a:lnTo>
                  <a:lnTo>
                    <a:pt x="1018882" y="123190"/>
                  </a:lnTo>
                  <a:lnTo>
                    <a:pt x="1019022" y="124460"/>
                  </a:lnTo>
                  <a:lnTo>
                    <a:pt x="1018451" y="125730"/>
                  </a:lnTo>
                  <a:lnTo>
                    <a:pt x="1017828" y="125730"/>
                  </a:lnTo>
                  <a:lnTo>
                    <a:pt x="1016419" y="127000"/>
                  </a:lnTo>
                  <a:lnTo>
                    <a:pt x="1015784" y="128270"/>
                  </a:lnTo>
                  <a:lnTo>
                    <a:pt x="1015034" y="128270"/>
                  </a:lnTo>
                  <a:lnTo>
                    <a:pt x="1016127" y="130810"/>
                  </a:lnTo>
                  <a:lnTo>
                    <a:pt x="1015822" y="132080"/>
                  </a:lnTo>
                  <a:lnTo>
                    <a:pt x="1014247" y="132080"/>
                  </a:lnTo>
                  <a:lnTo>
                    <a:pt x="1014107" y="133350"/>
                  </a:lnTo>
                  <a:lnTo>
                    <a:pt x="1014260" y="133350"/>
                  </a:lnTo>
                  <a:lnTo>
                    <a:pt x="1014526" y="134620"/>
                  </a:lnTo>
                  <a:lnTo>
                    <a:pt x="1015238" y="135890"/>
                  </a:lnTo>
                  <a:lnTo>
                    <a:pt x="1015492" y="137160"/>
                  </a:lnTo>
                  <a:lnTo>
                    <a:pt x="1015657" y="138430"/>
                  </a:lnTo>
                  <a:lnTo>
                    <a:pt x="1013891" y="139700"/>
                  </a:lnTo>
                  <a:lnTo>
                    <a:pt x="1013764" y="139700"/>
                  </a:lnTo>
                  <a:lnTo>
                    <a:pt x="1013917" y="140970"/>
                  </a:lnTo>
                  <a:lnTo>
                    <a:pt x="1014171" y="142240"/>
                  </a:lnTo>
                  <a:lnTo>
                    <a:pt x="1014882" y="143510"/>
                  </a:lnTo>
                  <a:lnTo>
                    <a:pt x="1015123" y="144780"/>
                  </a:lnTo>
                  <a:lnTo>
                    <a:pt x="1015263" y="144780"/>
                  </a:lnTo>
                  <a:lnTo>
                    <a:pt x="1015225" y="146050"/>
                  </a:lnTo>
                  <a:lnTo>
                    <a:pt x="1013561" y="146050"/>
                  </a:lnTo>
                  <a:lnTo>
                    <a:pt x="1013129" y="147320"/>
                  </a:lnTo>
                  <a:lnTo>
                    <a:pt x="1014272" y="148590"/>
                  </a:lnTo>
                  <a:lnTo>
                    <a:pt x="1013942" y="149860"/>
                  </a:lnTo>
                  <a:lnTo>
                    <a:pt x="1012304" y="151130"/>
                  </a:lnTo>
                  <a:lnTo>
                    <a:pt x="1012329" y="152400"/>
                  </a:lnTo>
                  <a:lnTo>
                    <a:pt x="1012583" y="153670"/>
                  </a:lnTo>
                  <a:lnTo>
                    <a:pt x="1013307" y="154940"/>
                  </a:lnTo>
                  <a:lnTo>
                    <a:pt x="1013548" y="156210"/>
                  </a:lnTo>
                  <a:lnTo>
                    <a:pt x="1013701" y="156210"/>
                  </a:lnTo>
                  <a:lnTo>
                    <a:pt x="1013510" y="157480"/>
                  </a:lnTo>
                  <a:lnTo>
                    <a:pt x="1011961" y="157480"/>
                  </a:lnTo>
                  <a:lnTo>
                    <a:pt x="1011796" y="158750"/>
                  </a:lnTo>
                  <a:lnTo>
                    <a:pt x="1011618" y="157480"/>
                  </a:lnTo>
                  <a:lnTo>
                    <a:pt x="1011364" y="157480"/>
                  </a:lnTo>
                  <a:lnTo>
                    <a:pt x="1011047" y="156210"/>
                  </a:lnTo>
                  <a:lnTo>
                    <a:pt x="1010335" y="156210"/>
                  </a:lnTo>
                  <a:lnTo>
                    <a:pt x="1009700" y="157480"/>
                  </a:lnTo>
                  <a:lnTo>
                    <a:pt x="1009129" y="157480"/>
                  </a:lnTo>
                  <a:lnTo>
                    <a:pt x="1008900" y="158750"/>
                  </a:lnTo>
                  <a:lnTo>
                    <a:pt x="1010031" y="160020"/>
                  </a:lnTo>
                  <a:lnTo>
                    <a:pt x="1009700" y="161290"/>
                  </a:lnTo>
                  <a:lnTo>
                    <a:pt x="1008113" y="161290"/>
                  </a:lnTo>
                  <a:lnTo>
                    <a:pt x="1007795" y="163830"/>
                  </a:lnTo>
                  <a:lnTo>
                    <a:pt x="1008824" y="163830"/>
                  </a:lnTo>
                  <a:lnTo>
                    <a:pt x="1008621" y="165100"/>
                  </a:lnTo>
                  <a:lnTo>
                    <a:pt x="1006957" y="166370"/>
                  </a:lnTo>
                  <a:lnTo>
                    <a:pt x="1006576" y="167640"/>
                  </a:lnTo>
                  <a:lnTo>
                    <a:pt x="1007668" y="168910"/>
                  </a:lnTo>
                  <a:lnTo>
                    <a:pt x="1007389" y="170180"/>
                  </a:lnTo>
                  <a:lnTo>
                    <a:pt x="1005801" y="170180"/>
                  </a:lnTo>
                  <a:lnTo>
                    <a:pt x="1005586" y="171450"/>
                  </a:lnTo>
                  <a:lnTo>
                    <a:pt x="1005738" y="172720"/>
                  </a:lnTo>
                  <a:lnTo>
                    <a:pt x="1005992" y="172720"/>
                  </a:lnTo>
                  <a:lnTo>
                    <a:pt x="1006678" y="175260"/>
                  </a:lnTo>
                  <a:lnTo>
                    <a:pt x="1006919" y="175260"/>
                  </a:lnTo>
                  <a:lnTo>
                    <a:pt x="1007046" y="176530"/>
                  </a:lnTo>
                  <a:lnTo>
                    <a:pt x="1006944" y="177800"/>
                  </a:lnTo>
                  <a:lnTo>
                    <a:pt x="1005344" y="177800"/>
                  </a:lnTo>
                  <a:lnTo>
                    <a:pt x="1004900" y="179070"/>
                  </a:lnTo>
                  <a:lnTo>
                    <a:pt x="1006017" y="180340"/>
                  </a:lnTo>
                  <a:lnTo>
                    <a:pt x="1005700" y="181610"/>
                  </a:lnTo>
                  <a:lnTo>
                    <a:pt x="1004252" y="182880"/>
                  </a:lnTo>
                  <a:lnTo>
                    <a:pt x="1003935" y="182880"/>
                  </a:lnTo>
                  <a:lnTo>
                    <a:pt x="1003287" y="180340"/>
                  </a:lnTo>
                  <a:lnTo>
                    <a:pt x="1002753" y="180340"/>
                  </a:lnTo>
                  <a:lnTo>
                    <a:pt x="1001725" y="182880"/>
                  </a:lnTo>
                  <a:lnTo>
                    <a:pt x="1000823" y="181610"/>
                  </a:lnTo>
                  <a:lnTo>
                    <a:pt x="1000963" y="180340"/>
                  </a:lnTo>
                  <a:lnTo>
                    <a:pt x="999210" y="180340"/>
                  </a:lnTo>
                  <a:lnTo>
                    <a:pt x="998626" y="181610"/>
                  </a:lnTo>
                  <a:lnTo>
                    <a:pt x="998423" y="182880"/>
                  </a:lnTo>
                  <a:lnTo>
                    <a:pt x="999464" y="182880"/>
                  </a:lnTo>
                  <a:lnTo>
                    <a:pt x="999350" y="184150"/>
                  </a:lnTo>
                  <a:lnTo>
                    <a:pt x="999070" y="185420"/>
                  </a:lnTo>
                  <a:lnTo>
                    <a:pt x="997648" y="185420"/>
                  </a:lnTo>
                  <a:lnTo>
                    <a:pt x="997432" y="186690"/>
                  </a:lnTo>
                  <a:lnTo>
                    <a:pt x="997559" y="186690"/>
                  </a:lnTo>
                  <a:lnTo>
                    <a:pt x="997800" y="187960"/>
                  </a:lnTo>
                  <a:lnTo>
                    <a:pt x="998194" y="189230"/>
                  </a:lnTo>
                  <a:lnTo>
                    <a:pt x="999921" y="186690"/>
                  </a:lnTo>
                  <a:lnTo>
                    <a:pt x="1000429" y="186690"/>
                  </a:lnTo>
                  <a:lnTo>
                    <a:pt x="1000556" y="189230"/>
                  </a:lnTo>
                  <a:lnTo>
                    <a:pt x="1000798" y="189230"/>
                  </a:lnTo>
                  <a:lnTo>
                    <a:pt x="1001128" y="190500"/>
                  </a:lnTo>
                  <a:lnTo>
                    <a:pt x="1001369" y="190500"/>
                  </a:lnTo>
                  <a:lnTo>
                    <a:pt x="1001509" y="191770"/>
                  </a:lnTo>
                  <a:lnTo>
                    <a:pt x="1002931" y="196850"/>
                  </a:lnTo>
                  <a:lnTo>
                    <a:pt x="1002271" y="198120"/>
                  </a:lnTo>
                  <a:lnTo>
                    <a:pt x="1001661" y="198120"/>
                  </a:lnTo>
                  <a:lnTo>
                    <a:pt x="1001001" y="199390"/>
                  </a:lnTo>
                  <a:lnTo>
                    <a:pt x="1000315" y="199390"/>
                  </a:lnTo>
                  <a:lnTo>
                    <a:pt x="999667" y="200660"/>
                  </a:lnTo>
                  <a:lnTo>
                    <a:pt x="999058" y="200660"/>
                  </a:lnTo>
                  <a:lnTo>
                    <a:pt x="998474" y="201930"/>
                  </a:lnTo>
                  <a:lnTo>
                    <a:pt x="997826" y="201930"/>
                  </a:lnTo>
                  <a:lnTo>
                    <a:pt x="997115" y="203200"/>
                  </a:lnTo>
                  <a:lnTo>
                    <a:pt x="996899" y="203200"/>
                  </a:lnTo>
                  <a:lnTo>
                    <a:pt x="996619" y="200660"/>
                  </a:lnTo>
                  <a:lnTo>
                    <a:pt x="996175" y="200660"/>
                  </a:lnTo>
                  <a:lnTo>
                    <a:pt x="994702" y="201930"/>
                  </a:lnTo>
                  <a:lnTo>
                    <a:pt x="992530" y="204470"/>
                  </a:lnTo>
                  <a:lnTo>
                    <a:pt x="994651" y="212090"/>
                  </a:lnTo>
                  <a:lnTo>
                    <a:pt x="994994" y="212090"/>
                  </a:lnTo>
                  <a:lnTo>
                    <a:pt x="995222" y="213360"/>
                  </a:lnTo>
                  <a:lnTo>
                    <a:pt x="995337" y="214630"/>
                  </a:lnTo>
                  <a:lnTo>
                    <a:pt x="994740" y="214630"/>
                  </a:lnTo>
                  <a:lnTo>
                    <a:pt x="994092" y="215900"/>
                  </a:lnTo>
                  <a:lnTo>
                    <a:pt x="993394" y="215900"/>
                  </a:lnTo>
                  <a:lnTo>
                    <a:pt x="992657" y="217170"/>
                  </a:lnTo>
                  <a:lnTo>
                    <a:pt x="992009" y="217170"/>
                  </a:lnTo>
                  <a:lnTo>
                    <a:pt x="991438" y="218440"/>
                  </a:lnTo>
                  <a:lnTo>
                    <a:pt x="991222" y="218440"/>
                  </a:lnTo>
                  <a:lnTo>
                    <a:pt x="992263" y="219710"/>
                  </a:lnTo>
                  <a:lnTo>
                    <a:pt x="991920" y="220980"/>
                  </a:lnTo>
                  <a:lnTo>
                    <a:pt x="990485" y="222250"/>
                  </a:lnTo>
                  <a:lnTo>
                    <a:pt x="989850" y="223520"/>
                  </a:lnTo>
                  <a:lnTo>
                    <a:pt x="988415" y="223520"/>
                  </a:lnTo>
                  <a:lnTo>
                    <a:pt x="988009" y="224790"/>
                  </a:lnTo>
                  <a:lnTo>
                    <a:pt x="989114" y="226060"/>
                  </a:lnTo>
                  <a:lnTo>
                    <a:pt x="988695" y="227330"/>
                  </a:lnTo>
                  <a:lnTo>
                    <a:pt x="987171" y="228600"/>
                  </a:lnTo>
                  <a:lnTo>
                    <a:pt x="986739" y="229870"/>
                  </a:lnTo>
                  <a:lnTo>
                    <a:pt x="987729" y="231140"/>
                  </a:lnTo>
                  <a:lnTo>
                    <a:pt x="988250" y="231140"/>
                  </a:lnTo>
                  <a:lnTo>
                    <a:pt x="988910" y="229870"/>
                  </a:lnTo>
                  <a:lnTo>
                    <a:pt x="989926" y="229870"/>
                  </a:lnTo>
                  <a:lnTo>
                    <a:pt x="990155" y="231140"/>
                  </a:lnTo>
                  <a:lnTo>
                    <a:pt x="990282" y="232410"/>
                  </a:lnTo>
                  <a:lnTo>
                    <a:pt x="990981" y="234950"/>
                  </a:lnTo>
                  <a:lnTo>
                    <a:pt x="990498" y="234950"/>
                  </a:lnTo>
                  <a:lnTo>
                    <a:pt x="989457" y="236220"/>
                  </a:lnTo>
                  <a:lnTo>
                    <a:pt x="988733" y="236220"/>
                  </a:lnTo>
                  <a:lnTo>
                    <a:pt x="988618" y="233680"/>
                  </a:lnTo>
                  <a:lnTo>
                    <a:pt x="987844" y="233680"/>
                  </a:lnTo>
                  <a:lnTo>
                    <a:pt x="986840" y="234950"/>
                  </a:lnTo>
                  <a:lnTo>
                    <a:pt x="986358" y="236220"/>
                  </a:lnTo>
                  <a:lnTo>
                    <a:pt x="985672" y="236220"/>
                  </a:lnTo>
                  <a:lnTo>
                    <a:pt x="985012" y="237490"/>
                  </a:lnTo>
                  <a:lnTo>
                    <a:pt x="984262" y="237490"/>
                  </a:lnTo>
                  <a:lnTo>
                    <a:pt x="985151" y="240030"/>
                  </a:lnTo>
                  <a:lnTo>
                    <a:pt x="984859" y="241300"/>
                  </a:lnTo>
                  <a:lnTo>
                    <a:pt x="983411" y="241300"/>
                  </a:lnTo>
                  <a:lnTo>
                    <a:pt x="982738" y="242570"/>
                  </a:lnTo>
                  <a:lnTo>
                    <a:pt x="981481" y="243840"/>
                  </a:lnTo>
                  <a:lnTo>
                    <a:pt x="980884" y="245110"/>
                  </a:lnTo>
                  <a:lnTo>
                    <a:pt x="981989" y="246380"/>
                  </a:lnTo>
                  <a:lnTo>
                    <a:pt x="981684" y="247650"/>
                  </a:lnTo>
                  <a:lnTo>
                    <a:pt x="979843" y="247650"/>
                  </a:lnTo>
                  <a:lnTo>
                    <a:pt x="979957" y="248920"/>
                  </a:lnTo>
                  <a:lnTo>
                    <a:pt x="980186" y="250190"/>
                  </a:lnTo>
                  <a:lnTo>
                    <a:pt x="980503" y="251460"/>
                  </a:lnTo>
                  <a:lnTo>
                    <a:pt x="980846" y="252730"/>
                  </a:lnTo>
                  <a:lnTo>
                    <a:pt x="981189" y="254000"/>
                  </a:lnTo>
                  <a:lnTo>
                    <a:pt x="981367" y="254000"/>
                  </a:lnTo>
                  <a:lnTo>
                    <a:pt x="982891" y="251460"/>
                  </a:lnTo>
                  <a:lnTo>
                    <a:pt x="983145" y="251460"/>
                  </a:lnTo>
                  <a:lnTo>
                    <a:pt x="983462" y="252730"/>
                  </a:lnTo>
                  <a:lnTo>
                    <a:pt x="983678" y="254000"/>
                  </a:lnTo>
                  <a:lnTo>
                    <a:pt x="983818" y="254000"/>
                  </a:lnTo>
                  <a:lnTo>
                    <a:pt x="983221" y="255270"/>
                  </a:lnTo>
                  <a:lnTo>
                    <a:pt x="982573" y="255270"/>
                  </a:lnTo>
                  <a:lnTo>
                    <a:pt x="981849" y="256540"/>
                  </a:lnTo>
                  <a:lnTo>
                    <a:pt x="977887" y="260350"/>
                  </a:lnTo>
                  <a:lnTo>
                    <a:pt x="977163" y="260350"/>
                  </a:lnTo>
                  <a:lnTo>
                    <a:pt x="976503" y="261620"/>
                  </a:lnTo>
                  <a:lnTo>
                    <a:pt x="975893" y="261620"/>
                  </a:lnTo>
                  <a:lnTo>
                    <a:pt x="976007" y="262890"/>
                  </a:lnTo>
                  <a:lnTo>
                    <a:pt x="976223" y="264160"/>
                  </a:lnTo>
                  <a:lnTo>
                    <a:pt x="976553" y="264160"/>
                  </a:lnTo>
                  <a:lnTo>
                    <a:pt x="977201" y="266700"/>
                  </a:lnTo>
                  <a:lnTo>
                    <a:pt x="979462" y="265430"/>
                  </a:lnTo>
                  <a:lnTo>
                    <a:pt x="980935" y="262890"/>
                  </a:lnTo>
                  <a:lnTo>
                    <a:pt x="981176" y="262890"/>
                  </a:lnTo>
                  <a:lnTo>
                    <a:pt x="981494" y="264160"/>
                  </a:lnTo>
                  <a:lnTo>
                    <a:pt x="981710" y="265430"/>
                  </a:lnTo>
                  <a:lnTo>
                    <a:pt x="982472" y="267970"/>
                  </a:lnTo>
                  <a:lnTo>
                    <a:pt x="982167" y="269240"/>
                  </a:lnTo>
                  <a:lnTo>
                    <a:pt x="980719" y="269240"/>
                  </a:lnTo>
                  <a:lnTo>
                    <a:pt x="980300" y="270510"/>
                  </a:lnTo>
                  <a:lnTo>
                    <a:pt x="981379" y="273050"/>
                  </a:lnTo>
                  <a:lnTo>
                    <a:pt x="981138" y="273050"/>
                  </a:lnTo>
                  <a:lnTo>
                    <a:pt x="980567" y="274320"/>
                  </a:lnTo>
                  <a:lnTo>
                    <a:pt x="979906" y="274320"/>
                  </a:lnTo>
                  <a:lnTo>
                    <a:pt x="979004" y="275590"/>
                  </a:lnTo>
                  <a:lnTo>
                    <a:pt x="978903" y="274320"/>
                  </a:lnTo>
                  <a:lnTo>
                    <a:pt x="978687" y="271780"/>
                  </a:lnTo>
                  <a:lnTo>
                    <a:pt x="978065" y="271780"/>
                  </a:lnTo>
                  <a:lnTo>
                    <a:pt x="976972" y="274320"/>
                  </a:lnTo>
                  <a:lnTo>
                    <a:pt x="976071" y="274320"/>
                  </a:lnTo>
                  <a:lnTo>
                    <a:pt x="976287" y="271780"/>
                  </a:lnTo>
                  <a:lnTo>
                    <a:pt x="975690" y="271780"/>
                  </a:lnTo>
                  <a:lnTo>
                    <a:pt x="974128" y="273050"/>
                  </a:lnTo>
                  <a:lnTo>
                    <a:pt x="971918" y="275590"/>
                  </a:lnTo>
                  <a:lnTo>
                    <a:pt x="972566" y="278130"/>
                  </a:lnTo>
                  <a:lnTo>
                    <a:pt x="972896" y="279400"/>
                  </a:lnTo>
                  <a:lnTo>
                    <a:pt x="973201" y="280670"/>
                  </a:lnTo>
                  <a:lnTo>
                    <a:pt x="972464" y="280670"/>
                  </a:lnTo>
                  <a:lnTo>
                    <a:pt x="971804" y="281940"/>
                  </a:lnTo>
                  <a:lnTo>
                    <a:pt x="971194" y="281940"/>
                  </a:lnTo>
                  <a:lnTo>
                    <a:pt x="971334" y="283210"/>
                  </a:lnTo>
                  <a:lnTo>
                    <a:pt x="971550" y="284480"/>
                  </a:lnTo>
                  <a:lnTo>
                    <a:pt x="971829" y="284480"/>
                  </a:lnTo>
                  <a:lnTo>
                    <a:pt x="972134" y="285750"/>
                  </a:lnTo>
                  <a:lnTo>
                    <a:pt x="972350" y="287020"/>
                  </a:lnTo>
                  <a:lnTo>
                    <a:pt x="972324" y="288290"/>
                  </a:lnTo>
                  <a:lnTo>
                    <a:pt x="970749" y="288290"/>
                  </a:lnTo>
                  <a:lnTo>
                    <a:pt x="970153" y="289560"/>
                  </a:lnTo>
                  <a:lnTo>
                    <a:pt x="968794" y="290830"/>
                  </a:lnTo>
                  <a:lnTo>
                    <a:pt x="968121" y="290830"/>
                  </a:lnTo>
                  <a:lnTo>
                    <a:pt x="968197" y="288290"/>
                  </a:lnTo>
                  <a:lnTo>
                    <a:pt x="967460" y="288290"/>
                  </a:lnTo>
                  <a:lnTo>
                    <a:pt x="966317" y="290830"/>
                  </a:lnTo>
                  <a:lnTo>
                    <a:pt x="965746" y="290830"/>
                  </a:lnTo>
                  <a:lnTo>
                    <a:pt x="966622" y="292100"/>
                  </a:lnTo>
                  <a:lnTo>
                    <a:pt x="966343" y="293370"/>
                  </a:lnTo>
                  <a:lnTo>
                    <a:pt x="964653" y="294640"/>
                  </a:lnTo>
                  <a:lnTo>
                    <a:pt x="964311" y="294640"/>
                  </a:lnTo>
                  <a:lnTo>
                    <a:pt x="965034" y="297180"/>
                  </a:lnTo>
                  <a:lnTo>
                    <a:pt x="966978" y="295910"/>
                  </a:lnTo>
                  <a:lnTo>
                    <a:pt x="967371" y="295910"/>
                  </a:lnTo>
                  <a:lnTo>
                    <a:pt x="967574" y="297180"/>
                  </a:lnTo>
                  <a:lnTo>
                    <a:pt x="967727" y="298450"/>
                  </a:lnTo>
                  <a:lnTo>
                    <a:pt x="965708" y="299720"/>
                  </a:lnTo>
                  <a:lnTo>
                    <a:pt x="965860" y="300990"/>
                  </a:lnTo>
                  <a:lnTo>
                    <a:pt x="966076" y="302260"/>
                  </a:lnTo>
                  <a:lnTo>
                    <a:pt x="966330" y="302260"/>
                  </a:lnTo>
                  <a:lnTo>
                    <a:pt x="967549" y="307340"/>
                  </a:lnTo>
                  <a:lnTo>
                    <a:pt x="967219" y="308610"/>
                  </a:lnTo>
                  <a:lnTo>
                    <a:pt x="965758" y="308610"/>
                  </a:lnTo>
                  <a:lnTo>
                    <a:pt x="965327" y="309880"/>
                  </a:lnTo>
                  <a:lnTo>
                    <a:pt x="966393" y="311150"/>
                  </a:lnTo>
                  <a:lnTo>
                    <a:pt x="965885" y="312420"/>
                  </a:lnTo>
                  <a:lnTo>
                    <a:pt x="964514" y="313690"/>
                  </a:lnTo>
                  <a:lnTo>
                    <a:pt x="963866" y="313690"/>
                  </a:lnTo>
                  <a:lnTo>
                    <a:pt x="962317" y="316230"/>
                  </a:lnTo>
                  <a:lnTo>
                    <a:pt x="961898" y="316230"/>
                  </a:lnTo>
                  <a:lnTo>
                    <a:pt x="961783" y="312420"/>
                  </a:lnTo>
                  <a:lnTo>
                    <a:pt x="960996" y="313690"/>
                  </a:lnTo>
                  <a:lnTo>
                    <a:pt x="959980" y="314960"/>
                  </a:lnTo>
                  <a:lnTo>
                    <a:pt x="957478" y="316230"/>
                  </a:lnTo>
                  <a:lnTo>
                    <a:pt x="958672" y="321310"/>
                  </a:lnTo>
                  <a:lnTo>
                    <a:pt x="959243" y="325120"/>
                  </a:lnTo>
                  <a:lnTo>
                    <a:pt x="959548" y="325120"/>
                  </a:lnTo>
                  <a:lnTo>
                    <a:pt x="959739" y="326390"/>
                  </a:lnTo>
                  <a:lnTo>
                    <a:pt x="959751" y="327660"/>
                  </a:lnTo>
                  <a:lnTo>
                    <a:pt x="957935" y="328930"/>
                  </a:lnTo>
                  <a:lnTo>
                    <a:pt x="957592" y="328930"/>
                  </a:lnTo>
                  <a:lnTo>
                    <a:pt x="958583" y="331470"/>
                  </a:lnTo>
                  <a:lnTo>
                    <a:pt x="958342" y="331470"/>
                  </a:lnTo>
                  <a:lnTo>
                    <a:pt x="957732" y="332740"/>
                  </a:lnTo>
                  <a:lnTo>
                    <a:pt x="957059" y="332740"/>
                  </a:lnTo>
                  <a:lnTo>
                    <a:pt x="955560" y="334010"/>
                  </a:lnTo>
                  <a:lnTo>
                    <a:pt x="954887" y="334010"/>
                  </a:lnTo>
                  <a:lnTo>
                    <a:pt x="954265" y="335280"/>
                  </a:lnTo>
                  <a:lnTo>
                    <a:pt x="954354" y="336550"/>
                  </a:lnTo>
                  <a:lnTo>
                    <a:pt x="954532" y="336550"/>
                  </a:lnTo>
                  <a:lnTo>
                    <a:pt x="955713" y="341630"/>
                  </a:lnTo>
                  <a:lnTo>
                    <a:pt x="955903" y="341630"/>
                  </a:lnTo>
                  <a:lnTo>
                    <a:pt x="955979" y="342900"/>
                  </a:lnTo>
                  <a:lnTo>
                    <a:pt x="955344" y="344170"/>
                  </a:lnTo>
                  <a:lnTo>
                    <a:pt x="953935" y="344170"/>
                  </a:lnTo>
                  <a:lnTo>
                    <a:pt x="953566" y="345440"/>
                  </a:lnTo>
                  <a:lnTo>
                    <a:pt x="952106" y="345440"/>
                  </a:lnTo>
                  <a:lnTo>
                    <a:pt x="951877" y="346710"/>
                  </a:lnTo>
                  <a:lnTo>
                    <a:pt x="951992" y="347980"/>
                  </a:lnTo>
                  <a:lnTo>
                    <a:pt x="952169" y="347980"/>
                  </a:lnTo>
                  <a:lnTo>
                    <a:pt x="952728" y="350520"/>
                  </a:lnTo>
                  <a:lnTo>
                    <a:pt x="952919" y="350520"/>
                  </a:lnTo>
                  <a:lnTo>
                    <a:pt x="953008" y="351790"/>
                  </a:lnTo>
                  <a:lnTo>
                    <a:pt x="952766" y="351790"/>
                  </a:lnTo>
                  <a:lnTo>
                    <a:pt x="951331" y="353034"/>
                  </a:lnTo>
                  <a:lnTo>
                    <a:pt x="950531" y="354330"/>
                  </a:lnTo>
                  <a:lnTo>
                    <a:pt x="949299" y="354330"/>
                  </a:lnTo>
                  <a:lnTo>
                    <a:pt x="948639" y="355600"/>
                  </a:lnTo>
                  <a:lnTo>
                    <a:pt x="949667" y="356870"/>
                  </a:lnTo>
                  <a:lnTo>
                    <a:pt x="949325" y="358140"/>
                  </a:lnTo>
                  <a:lnTo>
                    <a:pt x="947762" y="359410"/>
                  </a:lnTo>
                  <a:lnTo>
                    <a:pt x="947762" y="361950"/>
                  </a:lnTo>
                  <a:lnTo>
                    <a:pt x="947940" y="361950"/>
                  </a:lnTo>
                  <a:lnTo>
                    <a:pt x="948194" y="363220"/>
                  </a:lnTo>
                  <a:lnTo>
                    <a:pt x="948372" y="364490"/>
                  </a:lnTo>
                  <a:lnTo>
                    <a:pt x="948994" y="367030"/>
                  </a:lnTo>
                  <a:lnTo>
                    <a:pt x="948512" y="367030"/>
                  </a:lnTo>
                  <a:lnTo>
                    <a:pt x="947356" y="369570"/>
                  </a:lnTo>
                  <a:lnTo>
                    <a:pt x="946645" y="369570"/>
                  </a:lnTo>
                  <a:lnTo>
                    <a:pt x="946696" y="367030"/>
                  </a:lnTo>
                  <a:lnTo>
                    <a:pt x="945896" y="367030"/>
                  </a:lnTo>
                  <a:lnTo>
                    <a:pt x="944829" y="368300"/>
                  </a:lnTo>
                  <a:lnTo>
                    <a:pt x="942263" y="369570"/>
                  </a:lnTo>
                  <a:lnTo>
                    <a:pt x="941514" y="370840"/>
                  </a:lnTo>
                  <a:lnTo>
                    <a:pt x="940828" y="370840"/>
                  </a:lnTo>
                  <a:lnTo>
                    <a:pt x="940193" y="372110"/>
                  </a:lnTo>
                  <a:lnTo>
                    <a:pt x="940015" y="372110"/>
                  </a:lnTo>
                  <a:lnTo>
                    <a:pt x="940854" y="373380"/>
                  </a:lnTo>
                  <a:lnTo>
                    <a:pt x="940536" y="374650"/>
                  </a:lnTo>
                  <a:lnTo>
                    <a:pt x="938745" y="375920"/>
                  </a:lnTo>
                  <a:lnTo>
                    <a:pt x="938707" y="377190"/>
                  </a:lnTo>
                  <a:lnTo>
                    <a:pt x="938872" y="377190"/>
                  </a:lnTo>
                  <a:lnTo>
                    <a:pt x="939406" y="379730"/>
                  </a:lnTo>
                  <a:lnTo>
                    <a:pt x="939571" y="379730"/>
                  </a:lnTo>
                  <a:lnTo>
                    <a:pt x="939634" y="381000"/>
                  </a:lnTo>
                  <a:lnTo>
                    <a:pt x="939431" y="382270"/>
                  </a:lnTo>
                  <a:lnTo>
                    <a:pt x="937552" y="382270"/>
                  </a:lnTo>
                  <a:lnTo>
                    <a:pt x="936917" y="383540"/>
                  </a:lnTo>
                  <a:lnTo>
                    <a:pt x="936218" y="383540"/>
                  </a:lnTo>
                  <a:lnTo>
                    <a:pt x="935456" y="384810"/>
                  </a:lnTo>
                  <a:lnTo>
                    <a:pt x="935139" y="384810"/>
                  </a:lnTo>
                  <a:lnTo>
                    <a:pt x="933538" y="386080"/>
                  </a:lnTo>
                  <a:lnTo>
                    <a:pt x="933373" y="386080"/>
                  </a:lnTo>
                  <a:lnTo>
                    <a:pt x="933437" y="387350"/>
                  </a:lnTo>
                  <a:lnTo>
                    <a:pt x="933602" y="388620"/>
                  </a:lnTo>
                  <a:lnTo>
                    <a:pt x="933869" y="388620"/>
                  </a:lnTo>
                  <a:lnTo>
                    <a:pt x="934605" y="392430"/>
                  </a:lnTo>
                  <a:lnTo>
                    <a:pt x="934758" y="393700"/>
                  </a:lnTo>
                  <a:lnTo>
                    <a:pt x="934821" y="394970"/>
                  </a:lnTo>
                  <a:lnTo>
                    <a:pt x="932853" y="394970"/>
                  </a:lnTo>
                  <a:lnTo>
                    <a:pt x="932688" y="396240"/>
                  </a:lnTo>
                  <a:lnTo>
                    <a:pt x="932916" y="397510"/>
                  </a:lnTo>
                  <a:lnTo>
                    <a:pt x="933157" y="398780"/>
                  </a:lnTo>
                  <a:lnTo>
                    <a:pt x="933424" y="398780"/>
                  </a:lnTo>
                  <a:lnTo>
                    <a:pt x="933564" y="400050"/>
                  </a:lnTo>
                  <a:lnTo>
                    <a:pt x="933602" y="401320"/>
                  </a:lnTo>
                  <a:lnTo>
                    <a:pt x="933424" y="401320"/>
                  </a:lnTo>
                  <a:lnTo>
                    <a:pt x="931735" y="402590"/>
                  </a:lnTo>
                  <a:lnTo>
                    <a:pt x="931316" y="402590"/>
                  </a:lnTo>
                  <a:lnTo>
                    <a:pt x="932180" y="405130"/>
                  </a:lnTo>
                  <a:lnTo>
                    <a:pt x="931938" y="405130"/>
                  </a:lnTo>
                  <a:lnTo>
                    <a:pt x="931303" y="406400"/>
                  </a:lnTo>
                  <a:lnTo>
                    <a:pt x="930605" y="406400"/>
                  </a:lnTo>
                  <a:lnTo>
                    <a:pt x="929043" y="407670"/>
                  </a:lnTo>
                  <a:lnTo>
                    <a:pt x="928331" y="407670"/>
                  </a:lnTo>
                  <a:lnTo>
                    <a:pt x="927684" y="408940"/>
                  </a:lnTo>
                  <a:lnTo>
                    <a:pt x="927417" y="408940"/>
                  </a:lnTo>
                  <a:lnTo>
                    <a:pt x="928306" y="410210"/>
                  </a:lnTo>
                  <a:lnTo>
                    <a:pt x="927798" y="411480"/>
                  </a:lnTo>
                  <a:lnTo>
                    <a:pt x="926338" y="412750"/>
                  </a:lnTo>
                  <a:lnTo>
                    <a:pt x="925576" y="414020"/>
                  </a:lnTo>
                  <a:lnTo>
                    <a:pt x="924102" y="414020"/>
                  </a:lnTo>
                  <a:lnTo>
                    <a:pt x="923531" y="415290"/>
                  </a:lnTo>
                  <a:lnTo>
                    <a:pt x="924521" y="416560"/>
                  </a:lnTo>
                  <a:lnTo>
                    <a:pt x="924877" y="416560"/>
                  </a:lnTo>
                  <a:lnTo>
                    <a:pt x="925601" y="415290"/>
                  </a:lnTo>
                  <a:lnTo>
                    <a:pt x="926350" y="415290"/>
                  </a:lnTo>
                  <a:lnTo>
                    <a:pt x="926592" y="416560"/>
                  </a:lnTo>
                  <a:lnTo>
                    <a:pt x="926719" y="416560"/>
                  </a:lnTo>
                  <a:lnTo>
                    <a:pt x="926769" y="417906"/>
                  </a:lnTo>
                  <a:lnTo>
                    <a:pt x="926998" y="419100"/>
                  </a:lnTo>
                  <a:lnTo>
                    <a:pt x="927138" y="420370"/>
                  </a:lnTo>
                  <a:lnTo>
                    <a:pt x="927100" y="421640"/>
                  </a:lnTo>
                  <a:lnTo>
                    <a:pt x="925195" y="421640"/>
                  </a:lnTo>
                  <a:lnTo>
                    <a:pt x="924737" y="422910"/>
                  </a:lnTo>
                  <a:lnTo>
                    <a:pt x="925652" y="424180"/>
                  </a:lnTo>
                  <a:lnTo>
                    <a:pt x="924953" y="425450"/>
                  </a:lnTo>
                  <a:lnTo>
                    <a:pt x="923645" y="425450"/>
                  </a:lnTo>
                  <a:lnTo>
                    <a:pt x="923163" y="426720"/>
                  </a:lnTo>
                  <a:lnTo>
                    <a:pt x="922489" y="426720"/>
                  </a:lnTo>
                  <a:lnTo>
                    <a:pt x="921766" y="427990"/>
                  </a:lnTo>
                  <a:lnTo>
                    <a:pt x="920991" y="427990"/>
                  </a:lnTo>
                  <a:lnTo>
                    <a:pt x="916660" y="430530"/>
                  </a:lnTo>
                  <a:lnTo>
                    <a:pt x="915885" y="431800"/>
                  </a:lnTo>
                  <a:lnTo>
                    <a:pt x="914476" y="431800"/>
                  </a:lnTo>
                  <a:lnTo>
                    <a:pt x="914527" y="433070"/>
                  </a:lnTo>
                  <a:lnTo>
                    <a:pt x="914615" y="434340"/>
                  </a:lnTo>
                  <a:lnTo>
                    <a:pt x="914755" y="434340"/>
                  </a:lnTo>
                  <a:lnTo>
                    <a:pt x="914958" y="435610"/>
                  </a:lnTo>
                  <a:lnTo>
                    <a:pt x="915047" y="438150"/>
                  </a:lnTo>
                  <a:lnTo>
                    <a:pt x="913180" y="438150"/>
                  </a:lnTo>
                  <a:lnTo>
                    <a:pt x="912812" y="439420"/>
                  </a:lnTo>
                  <a:lnTo>
                    <a:pt x="912672" y="436880"/>
                  </a:lnTo>
                  <a:lnTo>
                    <a:pt x="912152" y="435610"/>
                  </a:lnTo>
                  <a:lnTo>
                    <a:pt x="910869" y="438150"/>
                  </a:lnTo>
                  <a:lnTo>
                    <a:pt x="908519" y="438150"/>
                  </a:lnTo>
                  <a:lnTo>
                    <a:pt x="908215" y="439420"/>
                  </a:lnTo>
                  <a:lnTo>
                    <a:pt x="908278" y="440690"/>
                  </a:lnTo>
                  <a:lnTo>
                    <a:pt x="908456" y="441960"/>
                  </a:lnTo>
                  <a:lnTo>
                    <a:pt x="910463" y="440690"/>
                  </a:lnTo>
                  <a:lnTo>
                    <a:pt x="910844" y="440690"/>
                  </a:lnTo>
                  <a:lnTo>
                    <a:pt x="910932" y="444500"/>
                  </a:lnTo>
                  <a:lnTo>
                    <a:pt x="911110" y="445770"/>
                  </a:lnTo>
                  <a:lnTo>
                    <a:pt x="911275" y="445770"/>
                  </a:lnTo>
                  <a:lnTo>
                    <a:pt x="913079" y="444500"/>
                  </a:lnTo>
                  <a:lnTo>
                    <a:pt x="913612" y="444500"/>
                  </a:lnTo>
                  <a:lnTo>
                    <a:pt x="913409" y="445770"/>
                  </a:lnTo>
                  <a:lnTo>
                    <a:pt x="913536" y="447040"/>
                  </a:lnTo>
                  <a:lnTo>
                    <a:pt x="913688" y="447040"/>
                  </a:lnTo>
                  <a:lnTo>
                    <a:pt x="913790" y="450850"/>
                  </a:lnTo>
                  <a:lnTo>
                    <a:pt x="913879" y="452120"/>
                  </a:lnTo>
                  <a:lnTo>
                    <a:pt x="913612" y="452120"/>
                  </a:lnTo>
                  <a:lnTo>
                    <a:pt x="911783" y="453390"/>
                  </a:lnTo>
                  <a:lnTo>
                    <a:pt x="911606" y="453390"/>
                  </a:lnTo>
                  <a:lnTo>
                    <a:pt x="911466" y="452120"/>
                  </a:lnTo>
                  <a:lnTo>
                    <a:pt x="911529" y="449580"/>
                  </a:lnTo>
                  <a:lnTo>
                    <a:pt x="911466" y="448310"/>
                  </a:lnTo>
                  <a:lnTo>
                    <a:pt x="911301" y="448310"/>
                  </a:lnTo>
                  <a:lnTo>
                    <a:pt x="911161" y="447040"/>
                  </a:lnTo>
                  <a:lnTo>
                    <a:pt x="909345" y="449580"/>
                  </a:lnTo>
                  <a:lnTo>
                    <a:pt x="908710" y="449580"/>
                  </a:lnTo>
                  <a:lnTo>
                    <a:pt x="909231" y="447040"/>
                  </a:lnTo>
                  <a:lnTo>
                    <a:pt x="908558" y="445770"/>
                  </a:lnTo>
                  <a:lnTo>
                    <a:pt x="907148" y="448310"/>
                  </a:lnTo>
                  <a:lnTo>
                    <a:pt x="906691" y="448310"/>
                  </a:lnTo>
                  <a:lnTo>
                    <a:pt x="906868" y="449580"/>
                  </a:lnTo>
                  <a:lnTo>
                    <a:pt x="907008" y="452120"/>
                  </a:lnTo>
                  <a:lnTo>
                    <a:pt x="907161" y="453390"/>
                  </a:lnTo>
                  <a:lnTo>
                    <a:pt x="907186" y="454660"/>
                  </a:lnTo>
                  <a:lnTo>
                    <a:pt x="906995" y="454660"/>
                  </a:lnTo>
                  <a:lnTo>
                    <a:pt x="905179" y="455930"/>
                  </a:lnTo>
                  <a:lnTo>
                    <a:pt x="904506" y="455930"/>
                  </a:lnTo>
                  <a:lnTo>
                    <a:pt x="905090" y="458470"/>
                  </a:lnTo>
                  <a:lnTo>
                    <a:pt x="903922" y="458470"/>
                  </a:lnTo>
                  <a:lnTo>
                    <a:pt x="903097" y="459740"/>
                  </a:lnTo>
                  <a:lnTo>
                    <a:pt x="902030" y="459740"/>
                  </a:lnTo>
                  <a:lnTo>
                    <a:pt x="902601" y="457200"/>
                  </a:lnTo>
                  <a:lnTo>
                    <a:pt x="900747" y="457200"/>
                  </a:lnTo>
                  <a:lnTo>
                    <a:pt x="899947" y="458470"/>
                  </a:lnTo>
                  <a:lnTo>
                    <a:pt x="899756" y="459740"/>
                  </a:lnTo>
                  <a:lnTo>
                    <a:pt x="899617" y="462280"/>
                  </a:lnTo>
                  <a:lnTo>
                    <a:pt x="899515" y="463550"/>
                  </a:lnTo>
                  <a:lnTo>
                    <a:pt x="899160" y="468630"/>
                  </a:lnTo>
                  <a:lnTo>
                    <a:pt x="898423" y="469900"/>
                  </a:lnTo>
                  <a:lnTo>
                    <a:pt x="896239" y="469900"/>
                  </a:lnTo>
                  <a:lnTo>
                    <a:pt x="894562" y="471170"/>
                  </a:lnTo>
                  <a:lnTo>
                    <a:pt x="893940" y="471170"/>
                  </a:lnTo>
                  <a:lnTo>
                    <a:pt x="894702" y="468630"/>
                  </a:lnTo>
                  <a:lnTo>
                    <a:pt x="893533" y="468630"/>
                  </a:lnTo>
                  <a:lnTo>
                    <a:pt x="892721" y="469900"/>
                  </a:lnTo>
                  <a:lnTo>
                    <a:pt x="891082" y="469900"/>
                  </a:lnTo>
                  <a:lnTo>
                    <a:pt x="890257" y="471170"/>
                  </a:lnTo>
                  <a:lnTo>
                    <a:pt x="889495" y="471170"/>
                  </a:lnTo>
                  <a:lnTo>
                    <a:pt x="889355" y="472440"/>
                  </a:lnTo>
                  <a:lnTo>
                    <a:pt x="889304" y="473710"/>
                  </a:lnTo>
                  <a:lnTo>
                    <a:pt x="889279" y="474980"/>
                  </a:lnTo>
                  <a:lnTo>
                    <a:pt x="889241" y="478790"/>
                  </a:lnTo>
                  <a:lnTo>
                    <a:pt x="889088" y="478790"/>
                  </a:lnTo>
                  <a:lnTo>
                    <a:pt x="888961" y="480060"/>
                  </a:lnTo>
                  <a:lnTo>
                    <a:pt x="886929" y="480060"/>
                  </a:lnTo>
                  <a:lnTo>
                    <a:pt x="886256" y="481330"/>
                  </a:lnTo>
                  <a:lnTo>
                    <a:pt x="886891" y="482600"/>
                  </a:lnTo>
                  <a:lnTo>
                    <a:pt x="886104" y="483870"/>
                  </a:lnTo>
                  <a:lnTo>
                    <a:pt x="884555" y="483870"/>
                  </a:lnTo>
                  <a:lnTo>
                    <a:pt x="883640" y="485140"/>
                  </a:lnTo>
                  <a:lnTo>
                    <a:pt x="884389" y="486410"/>
                  </a:lnTo>
                  <a:lnTo>
                    <a:pt x="883577" y="487680"/>
                  </a:lnTo>
                  <a:lnTo>
                    <a:pt x="881976" y="487680"/>
                  </a:lnTo>
                  <a:lnTo>
                    <a:pt x="881126" y="488950"/>
                  </a:lnTo>
                  <a:lnTo>
                    <a:pt x="881862" y="490220"/>
                  </a:lnTo>
                  <a:lnTo>
                    <a:pt x="881087" y="491490"/>
                  </a:lnTo>
                  <a:lnTo>
                    <a:pt x="879284" y="491490"/>
                  </a:lnTo>
                  <a:lnTo>
                    <a:pt x="879017" y="492760"/>
                  </a:lnTo>
                  <a:lnTo>
                    <a:pt x="878852" y="492760"/>
                  </a:lnTo>
                  <a:lnTo>
                    <a:pt x="878814" y="499110"/>
                  </a:lnTo>
                  <a:lnTo>
                    <a:pt x="878649" y="500380"/>
                  </a:lnTo>
                  <a:lnTo>
                    <a:pt x="878509" y="500380"/>
                  </a:lnTo>
                  <a:lnTo>
                    <a:pt x="876515" y="501650"/>
                  </a:lnTo>
                  <a:lnTo>
                    <a:pt x="875817" y="501650"/>
                  </a:lnTo>
                  <a:lnTo>
                    <a:pt x="876452" y="504190"/>
                  </a:lnTo>
                  <a:lnTo>
                    <a:pt x="874166" y="504190"/>
                  </a:lnTo>
                  <a:lnTo>
                    <a:pt x="873658" y="505460"/>
                  </a:lnTo>
                  <a:lnTo>
                    <a:pt x="873798" y="502920"/>
                  </a:lnTo>
                  <a:lnTo>
                    <a:pt x="873925" y="501650"/>
                  </a:lnTo>
                  <a:lnTo>
                    <a:pt x="873963" y="500380"/>
                  </a:lnTo>
                  <a:lnTo>
                    <a:pt x="873836" y="499110"/>
                  </a:lnTo>
                  <a:lnTo>
                    <a:pt x="874331" y="497840"/>
                  </a:lnTo>
                  <a:lnTo>
                    <a:pt x="871626" y="497840"/>
                  </a:lnTo>
                  <a:lnTo>
                    <a:pt x="871258" y="499110"/>
                  </a:lnTo>
                  <a:lnTo>
                    <a:pt x="871791" y="500380"/>
                  </a:lnTo>
                  <a:lnTo>
                    <a:pt x="871499" y="501650"/>
                  </a:lnTo>
                  <a:lnTo>
                    <a:pt x="869073" y="501650"/>
                  </a:lnTo>
                  <a:lnTo>
                    <a:pt x="868946" y="502920"/>
                  </a:lnTo>
                  <a:lnTo>
                    <a:pt x="868972" y="506730"/>
                  </a:lnTo>
                  <a:lnTo>
                    <a:pt x="868819" y="508000"/>
                  </a:lnTo>
                  <a:lnTo>
                    <a:pt x="866800" y="508000"/>
                  </a:lnTo>
                  <a:lnTo>
                    <a:pt x="865974" y="509270"/>
                  </a:lnTo>
                  <a:lnTo>
                    <a:pt x="866597" y="510540"/>
                  </a:lnTo>
                  <a:lnTo>
                    <a:pt x="865797" y="511810"/>
                  </a:lnTo>
                  <a:lnTo>
                    <a:pt x="864298" y="511810"/>
                  </a:lnTo>
                  <a:lnTo>
                    <a:pt x="863384" y="513080"/>
                  </a:lnTo>
                  <a:lnTo>
                    <a:pt x="864019" y="514350"/>
                  </a:lnTo>
                  <a:lnTo>
                    <a:pt x="863257" y="515620"/>
                  </a:lnTo>
                  <a:lnTo>
                    <a:pt x="861707" y="515620"/>
                  </a:lnTo>
                  <a:lnTo>
                    <a:pt x="860704" y="516890"/>
                  </a:lnTo>
                  <a:lnTo>
                    <a:pt x="859205" y="516890"/>
                  </a:lnTo>
                  <a:lnTo>
                    <a:pt x="858431" y="518160"/>
                  </a:lnTo>
                  <a:lnTo>
                    <a:pt x="858761" y="519353"/>
                  </a:lnTo>
                  <a:lnTo>
                    <a:pt x="860945" y="518160"/>
                  </a:lnTo>
                  <a:lnTo>
                    <a:pt x="861034" y="519430"/>
                  </a:lnTo>
                  <a:lnTo>
                    <a:pt x="861021" y="520700"/>
                  </a:lnTo>
                  <a:lnTo>
                    <a:pt x="860869" y="521970"/>
                  </a:lnTo>
                  <a:lnTo>
                    <a:pt x="860831" y="523240"/>
                  </a:lnTo>
                  <a:lnTo>
                    <a:pt x="860666" y="524510"/>
                  </a:lnTo>
                  <a:lnTo>
                    <a:pt x="855751" y="525780"/>
                  </a:lnTo>
                  <a:lnTo>
                    <a:pt x="855459" y="525780"/>
                  </a:lnTo>
                  <a:lnTo>
                    <a:pt x="856195" y="523240"/>
                  </a:lnTo>
                  <a:lnTo>
                    <a:pt x="855116" y="523240"/>
                  </a:lnTo>
                  <a:lnTo>
                    <a:pt x="854303" y="524510"/>
                  </a:lnTo>
                  <a:lnTo>
                    <a:pt x="853516" y="524510"/>
                  </a:lnTo>
                  <a:lnTo>
                    <a:pt x="853338" y="525780"/>
                  </a:lnTo>
                  <a:lnTo>
                    <a:pt x="853198" y="528320"/>
                  </a:lnTo>
                  <a:lnTo>
                    <a:pt x="852741" y="533400"/>
                  </a:lnTo>
                  <a:lnTo>
                    <a:pt x="852627" y="535940"/>
                  </a:lnTo>
                  <a:lnTo>
                    <a:pt x="852538" y="537210"/>
                  </a:lnTo>
                  <a:lnTo>
                    <a:pt x="852335" y="537210"/>
                  </a:lnTo>
                  <a:lnTo>
                    <a:pt x="852233" y="538480"/>
                  </a:lnTo>
                  <a:lnTo>
                    <a:pt x="850112" y="538480"/>
                  </a:lnTo>
                  <a:lnTo>
                    <a:pt x="849401" y="539750"/>
                  </a:lnTo>
                  <a:lnTo>
                    <a:pt x="849972" y="541020"/>
                  </a:lnTo>
                  <a:lnTo>
                    <a:pt x="849198" y="542290"/>
                  </a:lnTo>
                  <a:lnTo>
                    <a:pt x="849744" y="543560"/>
                  </a:lnTo>
                  <a:lnTo>
                    <a:pt x="848817" y="544830"/>
                  </a:lnTo>
                  <a:lnTo>
                    <a:pt x="846023" y="544830"/>
                  </a:lnTo>
                  <a:lnTo>
                    <a:pt x="845197" y="546100"/>
                  </a:lnTo>
                  <a:lnTo>
                    <a:pt x="843991" y="546100"/>
                  </a:lnTo>
                  <a:lnTo>
                    <a:pt x="844943" y="543560"/>
                  </a:lnTo>
                  <a:lnTo>
                    <a:pt x="842962" y="543560"/>
                  </a:lnTo>
                  <a:lnTo>
                    <a:pt x="842060" y="544830"/>
                  </a:lnTo>
                  <a:lnTo>
                    <a:pt x="841984" y="546100"/>
                  </a:lnTo>
                  <a:lnTo>
                    <a:pt x="841832" y="547370"/>
                  </a:lnTo>
                  <a:lnTo>
                    <a:pt x="838466" y="547370"/>
                  </a:lnTo>
                  <a:lnTo>
                    <a:pt x="837641" y="548640"/>
                  </a:lnTo>
                  <a:lnTo>
                    <a:pt x="836841" y="548640"/>
                  </a:lnTo>
                  <a:lnTo>
                    <a:pt x="836650" y="549910"/>
                  </a:lnTo>
                  <a:lnTo>
                    <a:pt x="836523" y="549910"/>
                  </a:lnTo>
                  <a:lnTo>
                    <a:pt x="836472" y="552450"/>
                  </a:lnTo>
                  <a:lnTo>
                    <a:pt x="836345" y="552450"/>
                  </a:lnTo>
                  <a:lnTo>
                    <a:pt x="836129" y="553720"/>
                  </a:lnTo>
                  <a:lnTo>
                    <a:pt x="833856" y="553720"/>
                  </a:lnTo>
                  <a:lnTo>
                    <a:pt x="833653" y="554990"/>
                  </a:lnTo>
                  <a:lnTo>
                    <a:pt x="833424" y="554990"/>
                  </a:lnTo>
                  <a:lnTo>
                    <a:pt x="833285" y="556260"/>
                  </a:lnTo>
                  <a:lnTo>
                    <a:pt x="833183" y="557530"/>
                  </a:lnTo>
                  <a:lnTo>
                    <a:pt x="833031" y="558800"/>
                  </a:lnTo>
                  <a:lnTo>
                    <a:pt x="832777" y="560070"/>
                  </a:lnTo>
                  <a:lnTo>
                    <a:pt x="830262" y="560070"/>
                  </a:lnTo>
                  <a:lnTo>
                    <a:pt x="829449" y="561340"/>
                  </a:lnTo>
                  <a:lnTo>
                    <a:pt x="825246" y="561340"/>
                  </a:lnTo>
                  <a:lnTo>
                    <a:pt x="824979" y="562610"/>
                  </a:lnTo>
                  <a:lnTo>
                    <a:pt x="824826" y="563880"/>
                  </a:lnTo>
                  <a:lnTo>
                    <a:pt x="824534" y="565150"/>
                  </a:lnTo>
                  <a:lnTo>
                    <a:pt x="824357" y="566420"/>
                  </a:lnTo>
                  <a:lnTo>
                    <a:pt x="823404" y="567690"/>
                  </a:lnTo>
                  <a:lnTo>
                    <a:pt x="819200" y="567690"/>
                  </a:lnTo>
                  <a:lnTo>
                    <a:pt x="818845" y="568960"/>
                  </a:lnTo>
                  <a:lnTo>
                    <a:pt x="818946" y="570230"/>
                  </a:lnTo>
                  <a:lnTo>
                    <a:pt x="818324" y="571500"/>
                  </a:lnTo>
                  <a:lnTo>
                    <a:pt x="816559" y="570230"/>
                  </a:lnTo>
                  <a:lnTo>
                    <a:pt x="815619" y="571500"/>
                  </a:lnTo>
                  <a:lnTo>
                    <a:pt x="815987" y="572770"/>
                  </a:lnTo>
                  <a:lnTo>
                    <a:pt x="815225" y="574040"/>
                  </a:lnTo>
                  <a:lnTo>
                    <a:pt x="813066" y="574040"/>
                  </a:lnTo>
                  <a:lnTo>
                    <a:pt x="812749" y="575310"/>
                  </a:lnTo>
                  <a:lnTo>
                    <a:pt x="812533" y="575310"/>
                  </a:lnTo>
                  <a:lnTo>
                    <a:pt x="812266" y="577850"/>
                  </a:lnTo>
                  <a:lnTo>
                    <a:pt x="812038" y="577850"/>
                  </a:lnTo>
                  <a:lnTo>
                    <a:pt x="811707" y="579120"/>
                  </a:lnTo>
                  <a:lnTo>
                    <a:pt x="809675" y="579120"/>
                  </a:lnTo>
                  <a:lnTo>
                    <a:pt x="808621" y="580390"/>
                  </a:lnTo>
                  <a:lnTo>
                    <a:pt x="808901" y="581660"/>
                  </a:lnTo>
                  <a:lnTo>
                    <a:pt x="807961" y="582930"/>
                  </a:lnTo>
                  <a:lnTo>
                    <a:pt x="806513" y="581660"/>
                  </a:lnTo>
                  <a:lnTo>
                    <a:pt x="805472" y="582930"/>
                  </a:lnTo>
                  <a:lnTo>
                    <a:pt x="805586" y="584200"/>
                  </a:lnTo>
                  <a:lnTo>
                    <a:pt x="805180" y="585470"/>
                  </a:lnTo>
                  <a:lnTo>
                    <a:pt x="799706" y="585470"/>
                  </a:lnTo>
                  <a:lnTo>
                    <a:pt x="799426" y="586740"/>
                  </a:lnTo>
                  <a:lnTo>
                    <a:pt x="799045" y="588010"/>
                  </a:lnTo>
                  <a:lnTo>
                    <a:pt x="798753" y="589280"/>
                  </a:lnTo>
                  <a:lnTo>
                    <a:pt x="798347" y="590550"/>
                  </a:lnTo>
                  <a:lnTo>
                    <a:pt x="795362" y="590550"/>
                  </a:lnTo>
                  <a:lnTo>
                    <a:pt x="795426" y="591820"/>
                  </a:lnTo>
                  <a:lnTo>
                    <a:pt x="794473" y="593090"/>
                  </a:lnTo>
                  <a:lnTo>
                    <a:pt x="792975" y="591820"/>
                  </a:lnTo>
                  <a:lnTo>
                    <a:pt x="792403" y="593090"/>
                  </a:lnTo>
                  <a:lnTo>
                    <a:pt x="789889" y="593090"/>
                  </a:lnTo>
                  <a:lnTo>
                    <a:pt x="789609" y="591820"/>
                  </a:lnTo>
                  <a:lnTo>
                    <a:pt x="791095" y="590550"/>
                  </a:lnTo>
                  <a:lnTo>
                    <a:pt x="787781" y="590550"/>
                  </a:lnTo>
                  <a:lnTo>
                    <a:pt x="786536" y="589280"/>
                  </a:lnTo>
                  <a:lnTo>
                    <a:pt x="785977" y="590550"/>
                  </a:lnTo>
                  <a:lnTo>
                    <a:pt x="785571" y="590550"/>
                  </a:lnTo>
                  <a:lnTo>
                    <a:pt x="785241" y="591820"/>
                  </a:lnTo>
                  <a:lnTo>
                    <a:pt x="785012" y="591820"/>
                  </a:lnTo>
                  <a:lnTo>
                    <a:pt x="785012" y="593090"/>
                  </a:lnTo>
                  <a:lnTo>
                    <a:pt x="787285" y="591820"/>
                  </a:lnTo>
                  <a:lnTo>
                    <a:pt x="787679" y="593090"/>
                  </a:lnTo>
                  <a:lnTo>
                    <a:pt x="786180" y="594360"/>
                  </a:lnTo>
                  <a:lnTo>
                    <a:pt x="788631" y="594360"/>
                  </a:lnTo>
                  <a:lnTo>
                    <a:pt x="789012" y="594360"/>
                  </a:lnTo>
                  <a:lnTo>
                    <a:pt x="834263" y="594360"/>
                  </a:lnTo>
                  <a:lnTo>
                    <a:pt x="835418" y="593090"/>
                  </a:lnTo>
                  <a:lnTo>
                    <a:pt x="836968" y="593090"/>
                  </a:lnTo>
                  <a:lnTo>
                    <a:pt x="838111" y="591820"/>
                  </a:lnTo>
                  <a:lnTo>
                    <a:pt x="837742" y="590550"/>
                  </a:lnTo>
                  <a:lnTo>
                    <a:pt x="838962" y="589280"/>
                  </a:lnTo>
                  <a:lnTo>
                    <a:pt x="840320" y="590550"/>
                  </a:lnTo>
                  <a:lnTo>
                    <a:pt x="841705" y="589280"/>
                  </a:lnTo>
                  <a:lnTo>
                    <a:pt x="843178" y="589280"/>
                  </a:lnTo>
                  <a:lnTo>
                    <a:pt x="844296" y="588010"/>
                  </a:lnTo>
                  <a:lnTo>
                    <a:pt x="843978" y="586740"/>
                  </a:lnTo>
                  <a:lnTo>
                    <a:pt x="844486" y="585470"/>
                  </a:lnTo>
                  <a:lnTo>
                    <a:pt x="847242" y="585470"/>
                  </a:lnTo>
                  <a:lnTo>
                    <a:pt x="846429" y="588010"/>
                  </a:lnTo>
                  <a:lnTo>
                    <a:pt x="847420" y="588010"/>
                  </a:lnTo>
                  <a:lnTo>
                    <a:pt x="848309" y="586740"/>
                  </a:lnTo>
                  <a:lnTo>
                    <a:pt x="849160" y="586740"/>
                  </a:lnTo>
                  <a:lnTo>
                    <a:pt x="851827" y="585470"/>
                  </a:lnTo>
                  <a:lnTo>
                    <a:pt x="852462" y="582930"/>
                  </a:lnTo>
                  <a:lnTo>
                    <a:pt x="852766" y="581660"/>
                  </a:lnTo>
                  <a:lnTo>
                    <a:pt x="853084" y="580390"/>
                  </a:lnTo>
                  <a:lnTo>
                    <a:pt x="855624" y="580390"/>
                  </a:lnTo>
                  <a:lnTo>
                    <a:pt x="855751" y="579120"/>
                  </a:lnTo>
                  <a:lnTo>
                    <a:pt x="856043" y="579120"/>
                  </a:lnTo>
                  <a:lnTo>
                    <a:pt x="856246" y="577850"/>
                  </a:lnTo>
                  <a:lnTo>
                    <a:pt x="856361" y="576580"/>
                  </a:lnTo>
                  <a:lnTo>
                    <a:pt x="856576" y="576580"/>
                  </a:lnTo>
                  <a:lnTo>
                    <a:pt x="856919" y="574040"/>
                  </a:lnTo>
                  <a:lnTo>
                    <a:pt x="856957" y="572770"/>
                  </a:lnTo>
                  <a:lnTo>
                    <a:pt x="857123" y="572770"/>
                  </a:lnTo>
                  <a:lnTo>
                    <a:pt x="857402" y="571500"/>
                  </a:lnTo>
                  <a:lnTo>
                    <a:pt x="858240" y="571500"/>
                  </a:lnTo>
                  <a:lnTo>
                    <a:pt x="859104" y="570230"/>
                  </a:lnTo>
                  <a:lnTo>
                    <a:pt x="861783" y="570230"/>
                  </a:lnTo>
                  <a:lnTo>
                    <a:pt x="862609" y="568960"/>
                  </a:lnTo>
                  <a:lnTo>
                    <a:pt x="862850" y="568960"/>
                  </a:lnTo>
                  <a:lnTo>
                    <a:pt x="863003" y="567690"/>
                  </a:lnTo>
                  <a:lnTo>
                    <a:pt x="863079" y="566420"/>
                  </a:lnTo>
                  <a:lnTo>
                    <a:pt x="863282" y="565150"/>
                  </a:lnTo>
                  <a:lnTo>
                    <a:pt x="863549" y="563880"/>
                  </a:lnTo>
                  <a:lnTo>
                    <a:pt x="865695" y="563880"/>
                  </a:lnTo>
                  <a:lnTo>
                    <a:pt x="866952" y="562610"/>
                  </a:lnTo>
                  <a:lnTo>
                    <a:pt x="867803" y="562610"/>
                  </a:lnTo>
                  <a:lnTo>
                    <a:pt x="868705" y="561340"/>
                  </a:lnTo>
                  <a:lnTo>
                    <a:pt x="869073" y="562610"/>
                  </a:lnTo>
                  <a:lnTo>
                    <a:pt x="868006" y="563880"/>
                  </a:lnTo>
                  <a:lnTo>
                    <a:pt x="868629" y="565150"/>
                  </a:lnTo>
                  <a:lnTo>
                    <a:pt x="870419" y="563880"/>
                  </a:lnTo>
                  <a:lnTo>
                    <a:pt x="870877" y="563880"/>
                  </a:lnTo>
                  <a:lnTo>
                    <a:pt x="871296" y="562610"/>
                  </a:lnTo>
                  <a:lnTo>
                    <a:pt x="870762" y="561340"/>
                  </a:lnTo>
                  <a:lnTo>
                    <a:pt x="871550" y="560070"/>
                  </a:lnTo>
                  <a:lnTo>
                    <a:pt x="873836" y="560070"/>
                  </a:lnTo>
                  <a:lnTo>
                    <a:pt x="874064" y="558800"/>
                  </a:lnTo>
                  <a:lnTo>
                    <a:pt x="874179" y="557530"/>
                  </a:lnTo>
                  <a:lnTo>
                    <a:pt x="874445" y="556260"/>
                  </a:lnTo>
                  <a:lnTo>
                    <a:pt x="874560" y="554990"/>
                  </a:lnTo>
                  <a:lnTo>
                    <a:pt x="874572" y="553720"/>
                  </a:lnTo>
                  <a:lnTo>
                    <a:pt x="872236" y="554990"/>
                  </a:lnTo>
                  <a:lnTo>
                    <a:pt x="872032" y="554990"/>
                  </a:lnTo>
                  <a:lnTo>
                    <a:pt x="872147" y="553720"/>
                  </a:lnTo>
                  <a:lnTo>
                    <a:pt x="872363" y="552450"/>
                  </a:lnTo>
                  <a:lnTo>
                    <a:pt x="874039" y="552450"/>
                  </a:lnTo>
                  <a:lnTo>
                    <a:pt x="875817" y="551180"/>
                  </a:lnTo>
                  <a:lnTo>
                    <a:pt x="876655" y="551180"/>
                  </a:lnTo>
                  <a:lnTo>
                    <a:pt x="877455" y="549910"/>
                  </a:lnTo>
                  <a:lnTo>
                    <a:pt x="877722" y="549910"/>
                  </a:lnTo>
                  <a:lnTo>
                    <a:pt x="877519" y="548640"/>
                  </a:lnTo>
                  <a:lnTo>
                    <a:pt x="877747" y="547370"/>
                  </a:lnTo>
                  <a:lnTo>
                    <a:pt x="879386" y="547370"/>
                  </a:lnTo>
                  <a:lnTo>
                    <a:pt x="880262" y="546100"/>
                  </a:lnTo>
                  <a:lnTo>
                    <a:pt x="882002" y="546100"/>
                  </a:lnTo>
                  <a:lnTo>
                    <a:pt x="882789" y="544830"/>
                  </a:lnTo>
                  <a:lnTo>
                    <a:pt x="883183" y="544830"/>
                  </a:lnTo>
                  <a:lnTo>
                    <a:pt x="882789" y="543560"/>
                  </a:lnTo>
                  <a:lnTo>
                    <a:pt x="883361" y="542290"/>
                  </a:lnTo>
                  <a:lnTo>
                    <a:pt x="885202" y="542290"/>
                  </a:lnTo>
                  <a:lnTo>
                    <a:pt x="885596" y="541020"/>
                  </a:lnTo>
                  <a:lnTo>
                    <a:pt x="886066" y="541020"/>
                  </a:lnTo>
                  <a:lnTo>
                    <a:pt x="885469" y="539750"/>
                  </a:lnTo>
                  <a:lnTo>
                    <a:pt x="886193" y="538480"/>
                  </a:lnTo>
                  <a:lnTo>
                    <a:pt x="887945" y="538480"/>
                  </a:lnTo>
                  <a:lnTo>
                    <a:pt x="888733" y="537210"/>
                  </a:lnTo>
                  <a:lnTo>
                    <a:pt x="888187" y="535940"/>
                  </a:lnTo>
                  <a:lnTo>
                    <a:pt x="888936" y="534670"/>
                  </a:lnTo>
                  <a:lnTo>
                    <a:pt x="888326" y="533400"/>
                  </a:lnTo>
                  <a:lnTo>
                    <a:pt x="889241" y="532130"/>
                  </a:lnTo>
                  <a:lnTo>
                    <a:pt x="890739" y="532130"/>
                  </a:lnTo>
                  <a:lnTo>
                    <a:pt x="891260" y="530860"/>
                  </a:lnTo>
                  <a:lnTo>
                    <a:pt x="892048" y="530860"/>
                  </a:lnTo>
                  <a:lnTo>
                    <a:pt x="892873" y="529590"/>
                  </a:lnTo>
                  <a:lnTo>
                    <a:pt x="893762" y="529590"/>
                  </a:lnTo>
                  <a:lnTo>
                    <a:pt x="898715" y="527050"/>
                  </a:lnTo>
                  <a:lnTo>
                    <a:pt x="898880" y="524510"/>
                  </a:lnTo>
                  <a:lnTo>
                    <a:pt x="899045" y="523240"/>
                  </a:lnTo>
                  <a:lnTo>
                    <a:pt x="899058" y="521970"/>
                  </a:lnTo>
                  <a:lnTo>
                    <a:pt x="898677" y="521970"/>
                  </a:lnTo>
                  <a:lnTo>
                    <a:pt x="897064" y="523240"/>
                  </a:lnTo>
                  <a:lnTo>
                    <a:pt x="896213" y="523240"/>
                  </a:lnTo>
                  <a:lnTo>
                    <a:pt x="894626" y="524510"/>
                  </a:lnTo>
                  <a:lnTo>
                    <a:pt x="893775" y="524510"/>
                  </a:lnTo>
                  <a:lnTo>
                    <a:pt x="891908" y="525780"/>
                  </a:lnTo>
                  <a:lnTo>
                    <a:pt x="891298" y="525780"/>
                  </a:lnTo>
                  <a:lnTo>
                    <a:pt x="892149" y="523240"/>
                  </a:lnTo>
                  <a:lnTo>
                    <a:pt x="891844" y="523240"/>
                  </a:lnTo>
                  <a:lnTo>
                    <a:pt x="897547" y="520700"/>
                  </a:lnTo>
                  <a:lnTo>
                    <a:pt x="898423" y="519430"/>
                  </a:lnTo>
                  <a:lnTo>
                    <a:pt x="899998" y="519430"/>
                  </a:lnTo>
                  <a:lnTo>
                    <a:pt x="900874" y="518160"/>
                  </a:lnTo>
                  <a:lnTo>
                    <a:pt x="902550" y="518160"/>
                  </a:lnTo>
                  <a:lnTo>
                    <a:pt x="903376" y="516890"/>
                  </a:lnTo>
                  <a:lnTo>
                    <a:pt x="904506" y="516890"/>
                  </a:lnTo>
                  <a:lnTo>
                    <a:pt x="903884" y="514350"/>
                  </a:lnTo>
                  <a:lnTo>
                    <a:pt x="903516" y="514350"/>
                  </a:lnTo>
                  <a:lnTo>
                    <a:pt x="902703" y="515620"/>
                  </a:lnTo>
                  <a:lnTo>
                    <a:pt x="901839" y="515620"/>
                  </a:lnTo>
                  <a:lnTo>
                    <a:pt x="901852" y="513080"/>
                  </a:lnTo>
                  <a:lnTo>
                    <a:pt x="901979" y="513080"/>
                  </a:lnTo>
                  <a:lnTo>
                    <a:pt x="901979" y="510540"/>
                  </a:lnTo>
                  <a:lnTo>
                    <a:pt x="902119" y="510540"/>
                  </a:lnTo>
                  <a:lnTo>
                    <a:pt x="902881" y="509270"/>
                  </a:lnTo>
                  <a:lnTo>
                    <a:pt x="904557" y="509270"/>
                  </a:lnTo>
                  <a:lnTo>
                    <a:pt x="906983" y="508000"/>
                  </a:lnTo>
                  <a:lnTo>
                    <a:pt x="907859" y="506730"/>
                  </a:lnTo>
                  <a:lnTo>
                    <a:pt x="909434" y="506730"/>
                  </a:lnTo>
                  <a:lnTo>
                    <a:pt x="909548" y="505460"/>
                  </a:lnTo>
                  <a:lnTo>
                    <a:pt x="909599" y="504190"/>
                  </a:lnTo>
                  <a:lnTo>
                    <a:pt x="909535" y="501650"/>
                  </a:lnTo>
                  <a:lnTo>
                    <a:pt x="909688" y="500380"/>
                  </a:lnTo>
                  <a:lnTo>
                    <a:pt x="911821" y="500380"/>
                  </a:lnTo>
                  <a:lnTo>
                    <a:pt x="912533" y="499110"/>
                  </a:lnTo>
                  <a:lnTo>
                    <a:pt x="911809" y="497840"/>
                  </a:lnTo>
                  <a:lnTo>
                    <a:pt x="912660" y="496570"/>
                  </a:lnTo>
                  <a:lnTo>
                    <a:pt x="914234" y="496570"/>
                  </a:lnTo>
                  <a:lnTo>
                    <a:pt x="914654" y="495300"/>
                  </a:lnTo>
                  <a:lnTo>
                    <a:pt x="914806" y="495300"/>
                  </a:lnTo>
                  <a:lnTo>
                    <a:pt x="914844" y="494030"/>
                  </a:lnTo>
                  <a:lnTo>
                    <a:pt x="914781" y="492760"/>
                  </a:lnTo>
                  <a:lnTo>
                    <a:pt x="912482" y="494030"/>
                  </a:lnTo>
                  <a:lnTo>
                    <a:pt x="912291" y="494030"/>
                  </a:lnTo>
                  <a:lnTo>
                    <a:pt x="912329" y="492760"/>
                  </a:lnTo>
                  <a:lnTo>
                    <a:pt x="912469" y="491490"/>
                  </a:lnTo>
                  <a:lnTo>
                    <a:pt x="912583" y="488950"/>
                  </a:lnTo>
                  <a:lnTo>
                    <a:pt x="913269" y="488950"/>
                  </a:lnTo>
                  <a:lnTo>
                    <a:pt x="914349" y="487680"/>
                  </a:lnTo>
                  <a:lnTo>
                    <a:pt x="915479" y="487680"/>
                  </a:lnTo>
                  <a:lnTo>
                    <a:pt x="917092" y="486410"/>
                  </a:lnTo>
                  <a:lnTo>
                    <a:pt x="917676" y="486410"/>
                  </a:lnTo>
                  <a:lnTo>
                    <a:pt x="917016" y="488950"/>
                  </a:lnTo>
                  <a:lnTo>
                    <a:pt x="918972" y="488950"/>
                  </a:lnTo>
                  <a:lnTo>
                    <a:pt x="919734" y="487680"/>
                  </a:lnTo>
                  <a:lnTo>
                    <a:pt x="924572" y="486410"/>
                  </a:lnTo>
                  <a:lnTo>
                    <a:pt x="924902" y="485140"/>
                  </a:lnTo>
                  <a:lnTo>
                    <a:pt x="924293" y="483870"/>
                  </a:lnTo>
                  <a:lnTo>
                    <a:pt x="924966" y="482600"/>
                  </a:lnTo>
                  <a:lnTo>
                    <a:pt x="926757" y="482600"/>
                  </a:lnTo>
                  <a:lnTo>
                    <a:pt x="927468" y="481330"/>
                  </a:lnTo>
                  <a:lnTo>
                    <a:pt x="927112" y="480060"/>
                  </a:lnTo>
                  <a:lnTo>
                    <a:pt x="927239" y="480060"/>
                  </a:lnTo>
                  <a:lnTo>
                    <a:pt x="927366" y="478790"/>
                  </a:lnTo>
                  <a:lnTo>
                    <a:pt x="927455" y="474980"/>
                  </a:lnTo>
                  <a:lnTo>
                    <a:pt x="927531" y="473710"/>
                  </a:lnTo>
                  <a:lnTo>
                    <a:pt x="927519" y="472440"/>
                  </a:lnTo>
                  <a:lnTo>
                    <a:pt x="927696" y="471170"/>
                  </a:lnTo>
                  <a:lnTo>
                    <a:pt x="927912" y="471170"/>
                  </a:lnTo>
                  <a:lnTo>
                    <a:pt x="929944" y="469900"/>
                  </a:lnTo>
                  <a:lnTo>
                    <a:pt x="930681" y="469900"/>
                  </a:lnTo>
                  <a:lnTo>
                    <a:pt x="930109" y="467360"/>
                  </a:lnTo>
                  <a:lnTo>
                    <a:pt x="930973" y="466090"/>
                  </a:lnTo>
                  <a:lnTo>
                    <a:pt x="932535" y="466090"/>
                  </a:lnTo>
                  <a:lnTo>
                    <a:pt x="933919" y="464820"/>
                  </a:lnTo>
                  <a:lnTo>
                    <a:pt x="934732" y="464820"/>
                  </a:lnTo>
                  <a:lnTo>
                    <a:pt x="935609" y="463550"/>
                  </a:lnTo>
                  <a:lnTo>
                    <a:pt x="935888" y="463550"/>
                  </a:lnTo>
                  <a:lnTo>
                    <a:pt x="935278" y="467360"/>
                  </a:lnTo>
                  <a:lnTo>
                    <a:pt x="935532" y="467360"/>
                  </a:lnTo>
                  <a:lnTo>
                    <a:pt x="936421" y="466090"/>
                  </a:lnTo>
                  <a:lnTo>
                    <a:pt x="937247" y="466090"/>
                  </a:lnTo>
                  <a:lnTo>
                    <a:pt x="938009" y="464820"/>
                  </a:lnTo>
                  <a:lnTo>
                    <a:pt x="939698" y="464820"/>
                  </a:lnTo>
                  <a:lnTo>
                    <a:pt x="940447" y="463550"/>
                  </a:lnTo>
                  <a:lnTo>
                    <a:pt x="940447" y="461010"/>
                  </a:lnTo>
                  <a:lnTo>
                    <a:pt x="940358" y="454660"/>
                  </a:lnTo>
                  <a:lnTo>
                    <a:pt x="940219" y="454660"/>
                  </a:lnTo>
                  <a:lnTo>
                    <a:pt x="940155" y="453390"/>
                  </a:lnTo>
                  <a:lnTo>
                    <a:pt x="940193" y="452120"/>
                  </a:lnTo>
                  <a:lnTo>
                    <a:pt x="942314" y="450850"/>
                  </a:lnTo>
                  <a:lnTo>
                    <a:pt x="942848" y="449580"/>
                  </a:lnTo>
                  <a:lnTo>
                    <a:pt x="942047" y="448310"/>
                  </a:lnTo>
                  <a:lnTo>
                    <a:pt x="942581" y="447040"/>
                  </a:lnTo>
                  <a:lnTo>
                    <a:pt x="941743" y="445770"/>
                  </a:lnTo>
                  <a:lnTo>
                    <a:pt x="942416" y="444500"/>
                  </a:lnTo>
                  <a:lnTo>
                    <a:pt x="943991" y="444500"/>
                  </a:lnTo>
                  <a:lnTo>
                    <a:pt x="944384" y="443230"/>
                  </a:lnTo>
                  <a:lnTo>
                    <a:pt x="945070" y="443230"/>
                  </a:lnTo>
                  <a:lnTo>
                    <a:pt x="945807" y="441960"/>
                  </a:lnTo>
                  <a:lnTo>
                    <a:pt x="946277" y="441960"/>
                  </a:lnTo>
                  <a:lnTo>
                    <a:pt x="946391" y="440690"/>
                  </a:lnTo>
                  <a:lnTo>
                    <a:pt x="946505" y="439420"/>
                  </a:lnTo>
                  <a:lnTo>
                    <a:pt x="946327" y="439420"/>
                  </a:lnTo>
                  <a:lnTo>
                    <a:pt x="946137" y="438150"/>
                  </a:lnTo>
                  <a:lnTo>
                    <a:pt x="945730" y="433070"/>
                  </a:lnTo>
                  <a:lnTo>
                    <a:pt x="945515" y="433070"/>
                  </a:lnTo>
                  <a:lnTo>
                    <a:pt x="945426" y="430530"/>
                  </a:lnTo>
                  <a:lnTo>
                    <a:pt x="946111" y="430530"/>
                  </a:lnTo>
                  <a:lnTo>
                    <a:pt x="946848" y="429260"/>
                  </a:lnTo>
                  <a:lnTo>
                    <a:pt x="948410" y="429260"/>
                  </a:lnTo>
                  <a:lnTo>
                    <a:pt x="949134" y="427990"/>
                  </a:lnTo>
                  <a:lnTo>
                    <a:pt x="949794" y="427990"/>
                  </a:lnTo>
                  <a:lnTo>
                    <a:pt x="949998" y="426720"/>
                  </a:lnTo>
                  <a:lnTo>
                    <a:pt x="949286" y="425450"/>
                  </a:lnTo>
                  <a:lnTo>
                    <a:pt x="949426" y="425450"/>
                  </a:lnTo>
                  <a:lnTo>
                    <a:pt x="950087" y="424180"/>
                  </a:lnTo>
                  <a:lnTo>
                    <a:pt x="950823" y="424180"/>
                  </a:lnTo>
                  <a:lnTo>
                    <a:pt x="952385" y="422910"/>
                  </a:lnTo>
                  <a:lnTo>
                    <a:pt x="953122" y="421640"/>
                  </a:lnTo>
                  <a:lnTo>
                    <a:pt x="953782" y="421640"/>
                  </a:lnTo>
                  <a:lnTo>
                    <a:pt x="953757" y="420370"/>
                  </a:lnTo>
                  <a:lnTo>
                    <a:pt x="953630" y="419100"/>
                  </a:lnTo>
                  <a:lnTo>
                    <a:pt x="953185" y="417830"/>
                  </a:lnTo>
                  <a:lnTo>
                    <a:pt x="953058" y="416560"/>
                  </a:lnTo>
                  <a:lnTo>
                    <a:pt x="953300" y="415290"/>
                  </a:lnTo>
                  <a:lnTo>
                    <a:pt x="954798" y="415290"/>
                  </a:lnTo>
                  <a:lnTo>
                    <a:pt x="955395" y="414020"/>
                  </a:lnTo>
                  <a:lnTo>
                    <a:pt x="956919" y="412750"/>
                  </a:lnTo>
                  <a:lnTo>
                    <a:pt x="958075" y="412750"/>
                  </a:lnTo>
                  <a:lnTo>
                    <a:pt x="958786" y="411480"/>
                  </a:lnTo>
                  <a:lnTo>
                    <a:pt x="959434" y="411480"/>
                  </a:lnTo>
                  <a:lnTo>
                    <a:pt x="959700" y="410210"/>
                  </a:lnTo>
                  <a:lnTo>
                    <a:pt x="958799" y="408940"/>
                  </a:lnTo>
                  <a:lnTo>
                    <a:pt x="959294" y="407670"/>
                  </a:lnTo>
                  <a:lnTo>
                    <a:pt x="960869" y="407670"/>
                  </a:lnTo>
                  <a:lnTo>
                    <a:pt x="961428" y="406400"/>
                  </a:lnTo>
                  <a:lnTo>
                    <a:pt x="960437" y="405130"/>
                  </a:lnTo>
                  <a:lnTo>
                    <a:pt x="960945" y="403860"/>
                  </a:lnTo>
                  <a:lnTo>
                    <a:pt x="962723" y="402590"/>
                  </a:lnTo>
                  <a:lnTo>
                    <a:pt x="962850" y="402590"/>
                  </a:lnTo>
                  <a:lnTo>
                    <a:pt x="962812" y="401320"/>
                  </a:lnTo>
                  <a:lnTo>
                    <a:pt x="962647" y="400050"/>
                  </a:lnTo>
                  <a:lnTo>
                    <a:pt x="962113" y="398780"/>
                  </a:lnTo>
                  <a:lnTo>
                    <a:pt x="961961" y="397510"/>
                  </a:lnTo>
                  <a:lnTo>
                    <a:pt x="961910" y="396240"/>
                  </a:lnTo>
                  <a:lnTo>
                    <a:pt x="962050" y="396240"/>
                  </a:lnTo>
                  <a:lnTo>
                    <a:pt x="964006" y="394970"/>
                  </a:lnTo>
                  <a:lnTo>
                    <a:pt x="963955" y="393700"/>
                  </a:lnTo>
                  <a:lnTo>
                    <a:pt x="963790" y="393700"/>
                  </a:lnTo>
                  <a:lnTo>
                    <a:pt x="963066" y="389890"/>
                  </a:lnTo>
                  <a:lnTo>
                    <a:pt x="962799" y="388620"/>
                  </a:lnTo>
                  <a:lnTo>
                    <a:pt x="962634" y="387350"/>
                  </a:lnTo>
                  <a:lnTo>
                    <a:pt x="963256" y="386080"/>
                  </a:lnTo>
                  <a:lnTo>
                    <a:pt x="963968" y="386080"/>
                  </a:lnTo>
                  <a:lnTo>
                    <a:pt x="964704" y="384810"/>
                  </a:lnTo>
                  <a:lnTo>
                    <a:pt x="966165" y="384810"/>
                  </a:lnTo>
                  <a:lnTo>
                    <a:pt x="966787" y="383540"/>
                  </a:lnTo>
                  <a:lnTo>
                    <a:pt x="966724" y="382270"/>
                  </a:lnTo>
                  <a:lnTo>
                    <a:pt x="966558" y="382270"/>
                  </a:lnTo>
                  <a:lnTo>
                    <a:pt x="966279" y="381000"/>
                  </a:lnTo>
                  <a:lnTo>
                    <a:pt x="965771" y="378460"/>
                  </a:lnTo>
                  <a:lnTo>
                    <a:pt x="966279" y="378460"/>
                  </a:lnTo>
                  <a:lnTo>
                    <a:pt x="967384" y="375920"/>
                  </a:lnTo>
                  <a:lnTo>
                    <a:pt x="968311" y="375920"/>
                  </a:lnTo>
                  <a:lnTo>
                    <a:pt x="967943" y="378460"/>
                  </a:lnTo>
                  <a:lnTo>
                    <a:pt x="968679" y="379730"/>
                  </a:lnTo>
                  <a:lnTo>
                    <a:pt x="970203" y="377190"/>
                  </a:lnTo>
                  <a:lnTo>
                    <a:pt x="970762" y="377190"/>
                  </a:lnTo>
                  <a:lnTo>
                    <a:pt x="970813" y="379730"/>
                  </a:lnTo>
                  <a:lnTo>
                    <a:pt x="971042" y="381000"/>
                  </a:lnTo>
                  <a:lnTo>
                    <a:pt x="971219" y="382270"/>
                  </a:lnTo>
                  <a:lnTo>
                    <a:pt x="972223" y="382270"/>
                  </a:lnTo>
                  <a:lnTo>
                    <a:pt x="972908" y="381000"/>
                  </a:lnTo>
                  <a:lnTo>
                    <a:pt x="973543" y="381000"/>
                  </a:lnTo>
                  <a:lnTo>
                    <a:pt x="973416" y="379730"/>
                  </a:lnTo>
                  <a:lnTo>
                    <a:pt x="973251" y="379730"/>
                  </a:lnTo>
                  <a:lnTo>
                    <a:pt x="973035" y="378460"/>
                  </a:lnTo>
                  <a:lnTo>
                    <a:pt x="972781" y="377190"/>
                  </a:lnTo>
                  <a:lnTo>
                    <a:pt x="972527" y="375920"/>
                  </a:lnTo>
                  <a:lnTo>
                    <a:pt x="972312" y="374650"/>
                  </a:lnTo>
                  <a:lnTo>
                    <a:pt x="972134" y="373380"/>
                  </a:lnTo>
                  <a:lnTo>
                    <a:pt x="971918" y="372110"/>
                  </a:lnTo>
                  <a:lnTo>
                    <a:pt x="971638" y="370840"/>
                  </a:lnTo>
                  <a:lnTo>
                    <a:pt x="971499" y="370840"/>
                  </a:lnTo>
                  <a:lnTo>
                    <a:pt x="971219" y="369570"/>
                  </a:lnTo>
                  <a:lnTo>
                    <a:pt x="971054" y="368300"/>
                  </a:lnTo>
                  <a:lnTo>
                    <a:pt x="970991" y="367030"/>
                  </a:lnTo>
                  <a:lnTo>
                    <a:pt x="971207" y="367030"/>
                  </a:lnTo>
                  <a:lnTo>
                    <a:pt x="972693" y="365760"/>
                  </a:lnTo>
                  <a:lnTo>
                    <a:pt x="973670" y="365760"/>
                  </a:lnTo>
                  <a:lnTo>
                    <a:pt x="974356" y="364490"/>
                  </a:lnTo>
                  <a:lnTo>
                    <a:pt x="975106" y="364490"/>
                  </a:lnTo>
                  <a:lnTo>
                    <a:pt x="975614" y="363220"/>
                  </a:lnTo>
                  <a:lnTo>
                    <a:pt x="976668" y="361950"/>
                  </a:lnTo>
                  <a:lnTo>
                    <a:pt x="977455" y="361950"/>
                  </a:lnTo>
                  <a:lnTo>
                    <a:pt x="977442" y="364490"/>
                  </a:lnTo>
                  <a:lnTo>
                    <a:pt x="978471" y="364490"/>
                  </a:lnTo>
                  <a:lnTo>
                    <a:pt x="979157" y="363220"/>
                  </a:lnTo>
                  <a:lnTo>
                    <a:pt x="979792" y="363220"/>
                  </a:lnTo>
                  <a:lnTo>
                    <a:pt x="979716" y="361950"/>
                  </a:lnTo>
                  <a:lnTo>
                    <a:pt x="979538" y="361950"/>
                  </a:lnTo>
                  <a:lnTo>
                    <a:pt x="979220" y="360680"/>
                  </a:lnTo>
                  <a:lnTo>
                    <a:pt x="978687" y="358140"/>
                  </a:lnTo>
                  <a:lnTo>
                    <a:pt x="977252" y="351790"/>
                  </a:lnTo>
                  <a:lnTo>
                    <a:pt x="977061" y="350520"/>
                  </a:lnTo>
                  <a:lnTo>
                    <a:pt x="976985" y="349250"/>
                  </a:lnTo>
                  <a:lnTo>
                    <a:pt x="978877" y="347980"/>
                  </a:lnTo>
                  <a:lnTo>
                    <a:pt x="979309" y="347980"/>
                  </a:lnTo>
                  <a:lnTo>
                    <a:pt x="978255" y="345440"/>
                  </a:lnTo>
                  <a:lnTo>
                    <a:pt x="978725" y="344170"/>
                  </a:lnTo>
                  <a:lnTo>
                    <a:pt x="980236" y="344170"/>
                  </a:lnTo>
                  <a:lnTo>
                    <a:pt x="980782" y="342900"/>
                  </a:lnTo>
                  <a:lnTo>
                    <a:pt x="979703" y="341630"/>
                  </a:lnTo>
                  <a:lnTo>
                    <a:pt x="980186" y="340360"/>
                  </a:lnTo>
                  <a:lnTo>
                    <a:pt x="981748" y="340360"/>
                  </a:lnTo>
                  <a:lnTo>
                    <a:pt x="982230" y="337820"/>
                  </a:lnTo>
                  <a:lnTo>
                    <a:pt x="981176" y="337820"/>
                  </a:lnTo>
                  <a:lnTo>
                    <a:pt x="981417" y="336550"/>
                  </a:lnTo>
                  <a:lnTo>
                    <a:pt x="982040" y="335280"/>
                  </a:lnTo>
                  <a:lnTo>
                    <a:pt x="982713" y="335280"/>
                  </a:lnTo>
                  <a:lnTo>
                    <a:pt x="983551" y="334010"/>
                  </a:lnTo>
                  <a:lnTo>
                    <a:pt x="983907" y="337820"/>
                  </a:lnTo>
                  <a:lnTo>
                    <a:pt x="984034" y="337820"/>
                  </a:lnTo>
                  <a:lnTo>
                    <a:pt x="984758" y="336550"/>
                  </a:lnTo>
                  <a:lnTo>
                    <a:pt x="985443" y="336550"/>
                  </a:lnTo>
                  <a:lnTo>
                    <a:pt x="986091" y="335280"/>
                  </a:lnTo>
                  <a:lnTo>
                    <a:pt x="986015" y="334010"/>
                  </a:lnTo>
                  <a:lnTo>
                    <a:pt x="985824" y="334010"/>
                  </a:lnTo>
                  <a:lnTo>
                    <a:pt x="985520" y="332740"/>
                  </a:lnTo>
                  <a:lnTo>
                    <a:pt x="984948" y="330200"/>
                  </a:lnTo>
                  <a:lnTo>
                    <a:pt x="984859" y="328930"/>
                  </a:lnTo>
                  <a:lnTo>
                    <a:pt x="984656" y="328930"/>
                  </a:lnTo>
                  <a:lnTo>
                    <a:pt x="984377" y="327660"/>
                  </a:lnTo>
                  <a:lnTo>
                    <a:pt x="982560" y="328930"/>
                  </a:lnTo>
                  <a:lnTo>
                    <a:pt x="982065" y="328930"/>
                  </a:lnTo>
                  <a:lnTo>
                    <a:pt x="981875" y="327660"/>
                  </a:lnTo>
                  <a:lnTo>
                    <a:pt x="981773" y="326390"/>
                  </a:lnTo>
                  <a:lnTo>
                    <a:pt x="981202" y="323850"/>
                  </a:lnTo>
                  <a:lnTo>
                    <a:pt x="981481" y="323850"/>
                  </a:lnTo>
                  <a:lnTo>
                    <a:pt x="983056" y="322580"/>
                  </a:lnTo>
                  <a:lnTo>
                    <a:pt x="983602" y="322580"/>
                  </a:lnTo>
                  <a:lnTo>
                    <a:pt x="983386" y="325120"/>
                  </a:lnTo>
                  <a:lnTo>
                    <a:pt x="984135" y="325120"/>
                  </a:lnTo>
                  <a:lnTo>
                    <a:pt x="985481" y="322580"/>
                  </a:lnTo>
                  <a:lnTo>
                    <a:pt x="986205" y="323850"/>
                  </a:lnTo>
                  <a:lnTo>
                    <a:pt x="986167" y="325120"/>
                  </a:lnTo>
                  <a:lnTo>
                    <a:pt x="986447" y="326390"/>
                  </a:lnTo>
                  <a:lnTo>
                    <a:pt x="986739" y="326390"/>
                  </a:lnTo>
                  <a:lnTo>
                    <a:pt x="986917" y="327660"/>
                  </a:lnTo>
                  <a:lnTo>
                    <a:pt x="987018" y="328930"/>
                  </a:lnTo>
                  <a:lnTo>
                    <a:pt x="987348" y="331470"/>
                  </a:lnTo>
                  <a:lnTo>
                    <a:pt x="987818" y="331470"/>
                  </a:lnTo>
                  <a:lnTo>
                    <a:pt x="989291" y="328930"/>
                  </a:lnTo>
                  <a:lnTo>
                    <a:pt x="989672" y="328930"/>
                  </a:lnTo>
                  <a:lnTo>
                    <a:pt x="988974" y="326390"/>
                  </a:lnTo>
                  <a:lnTo>
                    <a:pt x="989253" y="326390"/>
                  </a:lnTo>
                  <a:lnTo>
                    <a:pt x="990727" y="325120"/>
                  </a:lnTo>
                  <a:lnTo>
                    <a:pt x="991362" y="323850"/>
                  </a:lnTo>
                  <a:lnTo>
                    <a:pt x="992835" y="323850"/>
                  </a:lnTo>
                  <a:lnTo>
                    <a:pt x="993076" y="322580"/>
                  </a:lnTo>
                  <a:lnTo>
                    <a:pt x="992771" y="321310"/>
                  </a:lnTo>
                  <a:lnTo>
                    <a:pt x="992479" y="320040"/>
                  </a:lnTo>
                  <a:lnTo>
                    <a:pt x="990650" y="322580"/>
                  </a:lnTo>
                  <a:lnTo>
                    <a:pt x="990447" y="322580"/>
                  </a:lnTo>
                  <a:lnTo>
                    <a:pt x="990168" y="321310"/>
                  </a:lnTo>
                  <a:lnTo>
                    <a:pt x="989952" y="320040"/>
                  </a:lnTo>
                  <a:lnTo>
                    <a:pt x="989774" y="318770"/>
                  </a:lnTo>
                  <a:lnTo>
                    <a:pt x="989584" y="317500"/>
                  </a:lnTo>
                  <a:lnTo>
                    <a:pt x="989279" y="317500"/>
                  </a:lnTo>
                  <a:lnTo>
                    <a:pt x="990003" y="316230"/>
                  </a:lnTo>
                  <a:lnTo>
                    <a:pt x="990688" y="316230"/>
                  </a:lnTo>
                  <a:lnTo>
                    <a:pt x="991298" y="314960"/>
                  </a:lnTo>
                  <a:lnTo>
                    <a:pt x="991552" y="314960"/>
                  </a:lnTo>
                  <a:lnTo>
                    <a:pt x="990549" y="313690"/>
                  </a:lnTo>
                  <a:lnTo>
                    <a:pt x="990701" y="312420"/>
                  </a:lnTo>
                  <a:lnTo>
                    <a:pt x="991031" y="311150"/>
                  </a:lnTo>
                  <a:lnTo>
                    <a:pt x="992492" y="311150"/>
                  </a:lnTo>
                  <a:lnTo>
                    <a:pt x="992962" y="309880"/>
                  </a:lnTo>
                  <a:lnTo>
                    <a:pt x="991971" y="308610"/>
                  </a:lnTo>
                  <a:lnTo>
                    <a:pt x="992276" y="307340"/>
                  </a:lnTo>
                  <a:lnTo>
                    <a:pt x="991273" y="306070"/>
                  </a:lnTo>
                  <a:lnTo>
                    <a:pt x="991743" y="304800"/>
                  </a:lnTo>
                  <a:lnTo>
                    <a:pt x="993355" y="304800"/>
                  </a:lnTo>
                  <a:lnTo>
                    <a:pt x="993673" y="302260"/>
                  </a:lnTo>
                  <a:lnTo>
                    <a:pt x="995514" y="302260"/>
                  </a:lnTo>
                  <a:lnTo>
                    <a:pt x="995400" y="300990"/>
                  </a:lnTo>
                  <a:lnTo>
                    <a:pt x="995197" y="299720"/>
                  </a:lnTo>
                  <a:lnTo>
                    <a:pt x="994575" y="298450"/>
                  </a:lnTo>
                  <a:lnTo>
                    <a:pt x="994371" y="297180"/>
                  </a:lnTo>
                  <a:lnTo>
                    <a:pt x="994270" y="295910"/>
                  </a:lnTo>
                  <a:lnTo>
                    <a:pt x="994397" y="295910"/>
                  </a:lnTo>
                  <a:lnTo>
                    <a:pt x="995972" y="294640"/>
                  </a:lnTo>
                  <a:lnTo>
                    <a:pt x="996569" y="294640"/>
                  </a:lnTo>
                  <a:lnTo>
                    <a:pt x="998080" y="293370"/>
                  </a:lnTo>
                  <a:lnTo>
                    <a:pt x="998283" y="292100"/>
                  </a:lnTo>
                  <a:lnTo>
                    <a:pt x="998156" y="292100"/>
                  </a:lnTo>
                  <a:lnTo>
                    <a:pt x="997953" y="290830"/>
                  </a:lnTo>
                  <a:lnTo>
                    <a:pt x="997343" y="289560"/>
                  </a:lnTo>
                  <a:lnTo>
                    <a:pt x="997140" y="288290"/>
                  </a:lnTo>
                  <a:lnTo>
                    <a:pt x="997038" y="287020"/>
                  </a:lnTo>
                  <a:lnTo>
                    <a:pt x="998766" y="285750"/>
                  </a:lnTo>
                  <a:lnTo>
                    <a:pt x="999032" y="285750"/>
                  </a:lnTo>
                  <a:lnTo>
                    <a:pt x="999744" y="284480"/>
                  </a:lnTo>
                  <a:lnTo>
                    <a:pt x="1000417" y="284480"/>
                  </a:lnTo>
                  <a:lnTo>
                    <a:pt x="1001026" y="283210"/>
                  </a:lnTo>
                  <a:lnTo>
                    <a:pt x="1000709" y="281940"/>
                  </a:lnTo>
                  <a:lnTo>
                    <a:pt x="999083" y="275590"/>
                  </a:lnTo>
                  <a:lnTo>
                    <a:pt x="998435" y="273050"/>
                  </a:lnTo>
                  <a:lnTo>
                    <a:pt x="999121" y="273050"/>
                  </a:lnTo>
                  <a:lnTo>
                    <a:pt x="999744" y="271780"/>
                  </a:lnTo>
                  <a:lnTo>
                    <a:pt x="1000772" y="271780"/>
                  </a:lnTo>
                  <a:lnTo>
                    <a:pt x="1002131" y="269240"/>
                  </a:lnTo>
                  <a:lnTo>
                    <a:pt x="1002855" y="269240"/>
                  </a:lnTo>
                  <a:lnTo>
                    <a:pt x="1002626" y="271780"/>
                  </a:lnTo>
                  <a:lnTo>
                    <a:pt x="1003503" y="271780"/>
                  </a:lnTo>
                  <a:lnTo>
                    <a:pt x="1004608" y="270510"/>
                  </a:lnTo>
                  <a:lnTo>
                    <a:pt x="1005497" y="270510"/>
                  </a:lnTo>
                  <a:lnTo>
                    <a:pt x="1005306" y="273050"/>
                  </a:lnTo>
                  <a:lnTo>
                    <a:pt x="1005700" y="273050"/>
                  </a:lnTo>
                  <a:lnTo>
                    <a:pt x="1008354" y="270510"/>
                  </a:lnTo>
                  <a:lnTo>
                    <a:pt x="1009675" y="269240"/>
                  </a:lnTo>
                  <a:lnTo>
                    <a:pt x="1008722" y="265430"/>
                  </a:lnTo>
                  <a:lnTo>
                    <a:pt x="1008507" y="265430"/>
                  </a:lnTo>
                  <a:lnTo>
                    <a:pt x="1008557" y="262890"/>
                  </a:lnTo>
                  <a:lnTo>
                    <a:pt x="1010259" y="262890"/>
                  </a:lnTo>
                  <a:lnTo>
                    <a:pt x="1010500" y="261620"/>
                  </a:lnTo>
                  <a:lnTo>
                    <a:pt x="1009535" y="260350"/>
                  </a:lnTo>
                  <a:lnTo>
                    <a:pt x="1009789" y="259080"/>
                  </a:lnTo>
                  <a:lnTo>
                    <a:pt x="1011478" y="257810"/>
                  </a:lnTo>
                  <a:lnTo>
                    <a:pt x="1011669" y="257810"/>
                  </a:lnTo>
                  <a:lnTo>
                    <a:pt x="1011542" y="256540"/>
                  </a:lnTo>
                  <a:lnTo>
                    <a:pt x="1011313" y="255270"/>
                  </a:lnTo>
                  <a:lnTo>
                    <a:pt x="1010996" y="255270"/>
                  </a:lnTo>
                  <a:lnTo>
                    <a:pt x="1009142" y="256540"/>
                  </a:lnTo>
                  <a:lnTo>
                    <a:pt x="1008684" y="256540"/>
                  </a:lnTo>
                  <a:lnTo>
                    <a:pt x="1008583" y="254000"/>
                  </a:lnTo>
                  <a:lnTo>
                    <a:pt x="1008037" y="254000"/>
                  </a:lnTo>
                  <a:lnTo>
                    <a:pt x="1007821" y="252730"/>
                  </a:lnTo>
                  <a:lnTo>
                    <a:pt x="1007694" y="251460"/>
                  </a:lnTo>
                  <a:lnTo>
                    <a:pt x="1006360" y="246380"/>
                  </a:lnTo>
                  <a:lnTo>
                    <a:pt x="1006868" y="246380"/>
                  </a:lnTo>
                  <a:lnTo>
                    <a:pt x="1007859" y="243840"/>
                  </a:lnTo>
                  <a:lnTo>
                    <a:pt x="1008799" y="245110"/>
                  </a:lnTo>
                  <a:lnTo>
                    <a:pt x="1008570" y="246380"/>
                  </a:lnTo>
                  <a:lnTo>
                    <a:pt x="1009332" y="247650"/>
                  </a:lnTo>
                  <a:lnTo>
                    <a:pt x="1010704" y="245110"/>
                  </a:lnTo>
                  <a:lnTo>
                    <a:pt x="1011313" y="245110"/>
                  </a:lnTo>
                  <a:lnTo>
                    <a:pt x="1011466" y="247650"/>
                  </a:lnTo>
                  <a:lnTo>
                    <a:pt x="1011758" y="247650"/>
                  </a:lnTo>
                  <a:lnTo>
                    <a:pt x="1012063" y="250190"/>
                  </a:lnTo>
                  <a:lnTo>
                    <a:pt x="1012710" y="250190"/>
                  </a:lnTo>
                  <a:lnTo>
                    <a:pt x="1013828" y="248920"/>
                  </a:lnTo>
                  <a:lnTo>
                    <a:pt x="1014006" y="248920"/>
                  </a:lnTo>
                  <a:lnTo>
                    <a:pt x="1013891" y="246380"/>
                  </a:lnTo>
                  <a:lnTo>
                    <a:pt x="1013625" y="246380"/>
                  </a:lnTo>
                  <a:lnTo>
                    <a:pt x="1013929" y="245110"/>
                  </a:lnTo>
                  <a:lnTo>
                    <a:pt x="1015377" y="245110"/>
                  </a:lnTo>
                  <a:lnTo>
                    <a:pt x="1015758" y="243840"/>
                  </a:lnTo>
                  <a:lnTo>
                    <a:pt x="1014945" y="242570"/>
                  </a:lnTo>
                  <a:lnTo>
                    <a:pt x="1014920" y="241300"/>
                  </a:lnTo>
                  <a:lnTo>
                    <a:pt x="1014793" y="240030"/>
                  </a:lnTo>
                  <a:lnTo>
                    <a:pt x="1014564" y="240030"/>
                  </a:lnTo>
                  <a:lnTo>
                    <a:pt x="1013218" y="234950"/>
                  </a:lnTo>
                  <a:lnTo>
                    <a:pt x="1012990" y="234950"/>
                  </a:lnTo>
                  <a:lnTo>
                    <a:pt x="1012875" y="233680"/>
                  </a:lnTo>
                  <a:lnTo>
                    <a:pt x="1014679" y="232410"/>
                  </a:lnTo>
                  <a:lnTo>
                    <a:pt x="1015072" y="231140"/>
                  </a:lnTo>
                  <a:lnTo>
                    <a:pt x="1013955" y="229870"/>
                  </a:lnTo>
                  <a:lnTo>
                    <a:pt x="1014285" y="228600"/>
                  </a:lnTo>
                  <a:lnTo>
                    <a:pt x="1016076" y="227330"/>
                  </a:lnTo>
                  <a:lnTo>
                    <a:pt x="1015987" y="226060"/>
                  </a:lnTo>
                  <a:lnTo>
                    <a:pt x="1015758" y="226060"/>
                  </a:lnTo>
                  <a:lnTo>
                    <a:pt x="1014031" y="219710"/>
                  </a:lnTo>
                  <a:lnTo>
                    <a:pt x="1016279" y="217170"/>
                  </a:lnTo>
                  <a:lnTo>
                    <a:pt x="1017701" y="215900"/>
                  </a:lnTo>
                  <a:lnTo>
                    <a:pt x="1018260" y="215900"/>
                  </a:lnTo>
                  <a:lnTo>
                    <a:pt x="1018489" y="217170"/>
                  </a:lnTo>
                  <a:lnTo>
                    <a:pt x="1018641" y="218440"/>
                  </a:lnTo>
                  <a:lnTo>
                    <a:pt x="1019225" y="217170"/>
                  </a:lnTo>
                  <a:lnTo>
                    <a:pt x="1019886" y="217170"/>
                  </a:lnTo>
                  <a:lnTo>
                    <a:pt x="1020597" y="215900"/>
                  </a:lnTo>
                  <a:lnTo>
                    <a:pt x="1022540" y="214630"/>
                  </a:lnTo>
                  <a:lnTo>
                    <a:pt x="1021486" y="210820"/>
                  </a:lnTo>
                  <a:lnTo>
                    <a:pt x="1021257" y="209550"/>
                  </a:lnTo>
                  <a:lnTo>
                    <a:pt x="1021130" y="209550"/>
                  </a:lnTo>
                  <a:lnTo>
                    <a:pt x="1021232" y="208280"/>
                  </a:lnTo>
                  <a:lnTo>
                    <a:pt x="1022832" y="207010"/>
                  </a:lnTo>
                  <a:lnTo>
                    <a:pt x="1023759" y="207010"/>
                  </a:lnTo>
                  <a:lnTo>
                    <a:pt x="1024407" y="205740"/>
                  </a:lnTo>
                  <a:lnTo>
                    <a:pt x="1025017" y="205740"/>
                  </a:lnTo>
                  <a:lnTo>
                    <a:pt x="1024890" y="204470"/>
                  </a:lnTo>
                  <a:lnTo>
                    <a:pt x="1024648" y="203200"/>
                  </a:lnTo>
                  <a:lnTo>
                    <a:pt x="1024305" y="203200"/>
                  </a:lnTo>
                  <a:lnTo>
                    <a:pt x="1024178" y="201930"/>
                  </a:lnTo>
                  <a:lnTo>
                    <a:pt x="1023937" y="200660"/>
                  </a:lnTo>
                  <a:lnTo>
                    <a:pt x="1023467" y="200660"/>
                  </a:lnTo>
                  <a:lnTo>
                    <a:pt x="1021892" y="201930"/>
                  </a:lnTo>
                  <a:lnTo>
                    <a:pt x="1021334" y="201930"/>
                  </a:lnTo>
                  <a:lnTo>
                    <a:pt x="1021092" y="200660"/>
                  </a:lnTo>
                  <a:lnTo>
                    <a:pt x="1020940" y="199390"/>
                  </a:lnTo>
                  <a:lnTo>
                    <a:pt x="1020241" y="196850"/>
                  </a:lnTo>
                  <a:lnTo>
                    <a:pt x="1020813" y="196850"/>
                  </a:lnTo>
                  <a:lnTo>
                    <a:pt x="1021626" y="195580"/>
                  </a:lnTo>
                  <a:lnTo>
                    <a:pt x="1022565" y="195580"/>
                  </a:lnTo>
                  <a:lnTo>
                    <a:pt x="1022515" y="198120"/>
                  </a:lnTo>
                  <a:lnTo>
                    <a:pt x="1023277" y="198120"/>
                  </a:lnTo>
                  <a:lnTo>
                    <a:pt x="1024470" y="195580"/>
                  </a:lnTo>
                  <a:lnTo>
                    <a:pt x="1025207" y="195580"/>
                  </a:lnTo>
                  <a:lnTo>
                    <a:pt x="1025410" y="198120"/>
                  </a:lnTo>
                  <a:lnTo>
                    <a:pt x="1025994" y="200660"/>
                  </a:lnTo>
                  <a:lnTo>
                    <a:pt x="1026693" y="200660"/>
                  </a:lnTo>
                  <a:lnTo>
                    <a:pt x="1027722" y="199390"/>
                  </a:lnTo>
                  <a:lnTo>
                    <a:pt x="1028204" y="199390"/>
                  </a:lnTo>
                  <a:lnTo>
                    <a:pt x="1027125" y="195580"/>
                  </a:lnTo>
                  <a:lnTo>
                    <a:pt x="1025321" y="189230"/>
                  </a:lnTo>
                  <a:lnTo>
                    <a:pt x="1025029" y="187960"/>
                  </a:lnTo>
                  <a:lnTo>
                    <a:pt x="1024788" y="186690"/>
                  </a:lnTo>
                  <a:lnTo>
                    <a:pt x="1024597" y="185420"/>
                  </a:lnTo>
                  <a:lnTo>
                    <a:pt x="1026439" y="184150"/>
                  </a:lnTo>
                  <a:lnTo>
                    <a:pt x="1026350" y="182880"/>
                  </a:lnTo>
                  <a:lnTo>
                    <a:pt x="1026109" y="182880"/>
                  </a:lnTo>
                  <a:lnTo>
                    <a:pt x="1025804" y="181610"/>
                  </a:lnTo>
                  <a:lnTo>
                    <a:pt x="1023874" y="182880"/>
                  </a:lnTo>
                  <a:lnTo>
                    <a:pt x="1023048" y="181610"/>
                  </a:lnTo>
                  <a:lnTo>
                    <a:pt x="1023251" y="180340"/>
                  </a:lnTo>
                  <a:lnTo>
                    <a:pt x="1024902" y="179070"/>
                  </a:lnTo>
                  <a:lnTo>
                    <a:pt x="1025271" y="177800"/>
                  </a:lnTo>
                  <a:lnTo>
                    <a:pt x="1024242" y="176530"/>
                  </a:lnTo>
                  <a:lnTo>
                    <a:pt x="1024991" y="176530"/>
                  </a:lnTo>
                  <a:lnTo>
                    <a:pt x="1025626" y="175260"/>
                  </a:lnTo>
                  <a:lnTo>
                    <a:pt x="1026680" y="173990"/>
                  </a:lnTo>
                  <a:lnTo>
                    <a:pt x="1027849" y="172720"/>
                  </a:lnTo>
                  <a:lnTo>
                    <a:pt x="1028560" y="172720"/>
                  </a:lnTo>
                  <a:lnTo>
                    <a:pt x="1028509" y="175260"/>
                  </a:lnTo>
                  <a:lnTo>
                    <a:pt x="1029360" y="175260"/>
                  </a:lnTo>
                  <a:lnTo>
                    <a:pt x="1030351" y="172720"/>
                  </a:lnTo>
                  <a:lnTo>
                    <a:pt x="1031252" y="172720"/>
                  </a:lnTo>
                  <a:lnTo>
                    <a:pt x="1031227" y="175260"/>
                  </a:lnTo>
                  <a:lnTo>
                    <a:pt x="1032294" y="175260"/>
                  </a:lnTo>
                  <a:lnTo>
                    <a:pt x="1032941" y="173990"/>
                  </a:lnTo>
                  <a:lnTo>
                    <a:pt x="1033526" y="173990"/>
                  </a:lnTo>
                  <a:lnTo>
                    <a:pt x="1033399" y="172720"/>
                  </a:lnTo>
                  <a:lnTo>
                    <a:pt x="1033157" y="171450"/>
                  </a:lnTo>
                  <a:lnTo>
                    <a:pt x="1032802" y="171450"/>
                  </a:lnTo>
                  <a:lnTo>
                    <a:pt x="1030566" y="163830"/>
                  </a:lnTo>
                  <a:lnTo>
                    <a:pt x="1035164" y="158750"/>
                  </a:lnTo>
                  <a:lnTo>
                    <a:pt x="1036307" y="157480"/>
                  </a:lnTo>
                  <a:lnTo>
                    <a:pt x="1035862" y="157480"/>
                  </a:lnTo>
                  <a:lnTo>
                    <a:pt x="1036002" y="154940"/>
                  </a:lnTo>
                  <a:lnTo>
                    <a:pt x="1035113" y="154940"/>
                  </a:lnTo>
                  <a:lnTo>
                    <a:pt x="1034122" y="157480"/>
                  </a:lnTo>
                  <a:lnTo>
                    <a:pt x="1033653" y="157480"/>
                  </a:lnTo>
                  <a:lnTo>
                    <a:pt x="1033310" y="156210"/>
                  </a:lnTo>
                  <a:lnTo>
                    <a:pt x="1033056" y="154940"/>
                  </a:lnTo>
                  <a:lnTo>
                    <a:pt x="1032903" y="154940"/>
                  </a:lnTo>
                  <a:lnTo>
                    <a:pt x="1032535" y="153670"/>
                  </a:lnTo>
                  <a:lnTo>
                    <a:pt x="1032281" y="152400"/>
                  </a:lnTo>
                  <a:lnTo>
                    <a:pt x="1032141" y="152400"/>
                  </a:lnTo>
                  <a:lnTo>
                    <a:pt x="1032725" y="151130"/>
                  </a:lnTo>
                  <a:lnTo>
                    <a:pt x="1033373" y="149860"/>
                  </a:lnTo>
                  <a:lnTo>
                    <a:pt x="1034338" y="149860"/>
                  </a:lnTo>
                  <a:lnTo>
                    <a:pt x="1035875" y="148590"/>
                  </a:lnTo>
                  <a:lnTo>
                    <a:pt x="1035977" y="147320"/>
                  </a:lnTo>
                  <a:lnTo>
                    <a:pt x="1036142" y="148590"/>
                  </a:lnTo>
                  <a:lnTo>
                    <a:pt x="1036396" y="149860"/>
                  </a:lnTo>
                  <a:lnTo>
                    <a:pt x="1036726" y="151130"/>
                  </a:lnTo>
                  <a:lnTo>
                    <a:pt x="1037475" y="153670"/>
                  </a:lnTo>
                  <a:lnTo>
                    <a:pt x="1041311" y="149860"/>
                  </a:lnTo>
                  <a:lnTo>
                    <a:pt x="1040701" y="147320"/>
                  </a:lnTo>
                  <a:lnTo>
                    <a:pt x="1039799" y="143510"/>
                  </a:lnTo>
                  <a:lnTo>
                    <a:pt x="1039431" y="143510"/>
                  </a:lnTo>
                  <a:lnTo>
                    <a:pt x="1039177" y="142240"/>
                  </a:lnTo>
                  <a:lnTo>
                    <a:pt x="1039025" y="140970"/>
                  </a:lnTo>
                  <a:lnTo>
                    <a:pt x="1040790" y="139700"/>
                  </a:lnTo>
                  <a:lnTo>
                    <a:pt x="1041107" y="138430"/>
                  </a:lnTo>
                  <a:lnTo>
                    <a:pt x="1039952" y="137160"/>
                  </a:lnTo>
                  <a:lnTo>
                    <a:pt x="1040409" y="135890"/>
                  </a:lnTo>
                  <a:lnTo>
                    <a:pt x="1041755" y="135890"/>
                  </a:lnTo>
                  <a:lnTo>
                    <a:pt x="1042289" y="134620"/>
                  </a:lnTo>
                  <a:lnTo>
                    <a:pt x="1041133" y="133350"/>
                  </a:lnTo>
                  <a:lnTo>
                    <a:pt x="1041450" y="132080"/>
                  </a:lnTo>
                  <a:lnTo>
                    <a:pt x="1043114" y="130810"/>
                  </a:lnTo>
                  <a:lnTo>
                    <a:pt x="1043051" y="129540"/>
                  </a:lnTo>
                  <a:lnTo>
                    <a:pt x="1042797" y="128270"/>
                  </a:lnTo>
                  <a:lnTo>
                    <a:pt x="1042073" y="127000"/>
                  </a:lnTo>
                  <a:lnTo>
                    <a:pt x="1041819" y="125730"/>
                  </a:lnTo>
                  <a:lnTo>
                    <a:pt x="1041654" y="125730"/>
                  </a:lnTo>
                  <a:lnTo>
                    <a:pt x="1041654" y="124460"/>
                  </a:lnTo>
                  <a:lnTo>
                    <a:pt x="1043432" y="123190"/>
                  </a:lnTo>
                  <a:lnTo>
                    <a:pt x="1043559" y="123190"/>
                  </a:lnTo>
                  <a:lnTo>
                    <a:pt x="1043393" y="121920"/>
                  </a:lnTo>
                  <a:lnTo>
                    <a:pt x="1043139" y="121920"/>
                  </a:lnTo>
                  <a:lnTo>
                    <a:pt x="1042416" y="119380"/>
                  </a:lnTo>
                  <a:lnTo>
                    <a:pt x="1042149" y="119380"/>
                  </a:lnTo>
                  <a:lnTo>
                    <a:pt x="1041996" y="118110"/>
                  </a:lnTo>
                  <a:lnTo>
                    <a:pt x="1043660" y="116840"/>
                  </a:lnTo>
                  <a:lnTo>
                    <a:pt x="1044105" y="115570"/>
                  </a:lnTo>
                  <a:lnTo>
                    <a:pt x="1042924" y="114300"/>
                  </a:lnTo>
                  <a:lnTo>
                    <a:pt x="1043266" y="113030"/>
                  </a:lnTo>
                  <a:lnTo>
                    <a:pt x="1044790" y="113030"/>
                  </a:lnTo>
                  <a:lnTo>
                    <a:pt x="1045159" y="110490"/>
                  </a:lnTo>
                  <a:lnTo>
                    <a:pt x="1044003" y="109220"/>
                  </a:lnTo>
                  <a:lnTo>
                    <a:pt x="1044359" y="107950"/>
                  </a:lnTo>
                  <a:lnTo>
                    <a:pt x="1045883" y="107950"/>
                  </a:lnTo>
                  <a:lnTo>
                    <a:pt x="1046251" y="106680"/>
                  </a:lnTo>
                  <a:lnTo>
                    <a:pt x="1045095" y="105410"/>
                  </a:lnTo>
                  <a:lnTo>
                    <a:pt x="1045451" y="104140"/>
                  </a:lnTo>
                  <a:lnTo>
                    <a:pt x="1047038" y="102870"/>
                  </a:lnTo>
                  <a:lnTo>
                    <a:pt x="1047000" y="101600"/>
                  </a:lnTo>
                  <a:lnTo>
                    <a:pt x="1046734" y="100330"/>
                  </a:lnTo>
                  <a:lnTo>
                    <a:pt x="1045984" y="99060"/>
                  </a:lnTo>
                  <a:lnTo>
                    <a:pt x="1045730" y="97790"/>
                  </a:lnTo>
                  <a:lnTo>
                    <a:pt x="1045578" y="97790"/>
                  </a:lnTo>
                  <a:lnTo>
                    <a:pt x="1045578" y="96520"/>
                  </a:lnTo>
                  <a:lnTo>
                    <a:pt x="1047280" y="95250"/>
                  </a:lnTo>
                  <a:lnTo>
                    <a:pt x="1047648" y="95250"/>
                  </a:lnTo>
                  <a:lnTo>
                    <a:pt x="1046480" y="93980"/>
                  </a:lnTo>
                  <a:lnTo>
                    <a:pt x="1046784" y="92710"/>
                  </a:lnTo>
                  <a:lnTo>
                    <a:pt x="1048194" y="91440"/>
                  </a:lnTo>
                  <a:lnTo>
                    <a:pt x="1048499" y="91440"/>
                  </a:lnTo>
                  <a:lnTo>
                    <a:pt x="1049045" y="90170"/>
                  </a:lnTo>
                  <a:lnTo>
                    <a:pt x="1049667" y="88900"/>
                  </a:lnTo>
                  <a:lnTo>
                    <a:pt x="1050645" y="88900"/>
                  </a:lnTo>
                  <a:lnTo>
                    <a:pt x="1050899" y="91440"/>
                  </a:lnTo>
                  <a:lnTo>
                    <a:pt x="1051661" y="91440"/>
                  </a:lnTo>
                  <a:lnTo>
                    <a:pt x="1052588" y="90170"/>
                  </a:lnTo>
                  <a:lnTo>
                    <a:pt x="1053312" y="88900"/>
                  </a:lnTo>
                  <a:lnTo>
                    <a:pt x="1054798" y="87630"/>
                  </a:lnTo>
                  <a:lnTo>
                    <a:pt x="1054735" y="86360"/>
                  </a:lnTo>
                  <a:lnTo>
                    <a:pt x="1054468" y="86360"/>
                  </a:lnTo>
                  <a:lnTo>
                    <a:pt x="1054087" y="85090"/>
                  </a:lnTo>
                  <a:lnTo>
                    <a:pt x="1053287" y="82550"/>
                  </a:lnTo>
                  <a:lnTo>
                    <a:pt x="1052918" y="81280"/>
                  </a:lnTo>
                  <a:lnTo>
                    <a:pt x="1052652" y="81280"/>
                  </a:lnTo>
                  <a:lnTo>
                    <a:pt x="1052474" y="80010"/>
                  </a:lnTo>
                  <a:lnTo>
                    <a:pt x="1052588" y="78740"/>
                  </a:lnTo>
                  <a:lnTo>
                    <a:pt x="1054061" y="77470"/>
                  </a:lnTo>
                  <a:lnTo>
                    <a:pt x="1055001" y="77470"/>
                  </a:lnTo>
                  <a:lnTo>
                    <a:pt x="1055624" y="76200"/>
                  </a:lnTo>
                  <a:lnTo>
                    <a:pt x="1056208" y="76200"/>
                  </a:lnTo>
                  <a:lnTo>
                    <a:pt x="1056055" y="74980"/>
                  </a:lnTo>
                  <a:lnTo>
                    <a:pt x="1055776" y="73660"/>
                  </a:lnTo>
                  <a:lnTo>
                    <a:pt x="1055382" y="73660"/>
                  </a:lnTo>
                  <a:lnTo>
                    <a:pt x="1054544" y="71120"/>
                  </a:lnTo>
                  <a:lnTo>
                    <a:pt x="1054163" y="69850"/>
                  </a:lnTo>
                  <a:lnTo>
                    <a:pt x="1053884" y="68580"/>
                  </a:lnTo>
                  <a:lnTo>
                    <a:pt x="1053719" y="68580"/>
                  </a:lnTo>
                  <a:lnTo>
                    <a:pt x="1053782" y="67310"/>
                  </a:lnTo>
                  <a:lnTo>
                    <a:pt x="1055319" y="66040"/>
                  </a:lnTo>
                  <a:lnTo>
                    <a:pt x="1055814" y="66040"/>
                  </a:lnTo>
                  <a:lnTo>
                    <a:pt x="1057313" y="64770"/>
                  </a:lnTo>
                  <a:lnTo>
                    <a:pt x="1057541" y="63500"/>
                  </a:lnTo>
                  <a:lnTo>
                    <a:pt x="1056360" y="62230"/>
                  </a:lnTo>
                  <a:lnTo>
                    <a:pt x="1056881" y="60960"/>
                  </a:lnTo>
                  <a:lnTo>
                    <a:pt x="1058125" y="60960"/>
                  </a:lnTo>
                  <a:lnTo>
                    <a:pt x="1058633" y="58420"/>
                  </a:lnTo>
                  <a:lnTo>
                    <a:pt x="1057440" y="57150"/>
                  </a:lnTo>
                  <a:lnTo>
                    <a:pt x="1057732" y="55880"/>
                  </a:lnTo>
                  <a:lnTo>
                    <a:pt x="1059332" y="55880"/>
                  </a:lnTo>
                  <a:lnTo>
                    <a:pt x="1059434" y="54610"/>
                  </a:lnTo>
                  <a:lnTo>
                    <a:pt x="1059268" y="54610"/>
                  </a:lnTo>
                  <a:lnTo>
                    <a:pt x="1058989" y="53340"/>
                  </a:lnTo>
                  <a:lnTo>
                    <a:pt x="1058595" y="52070"/>
                  </a:lnTo>
                  <a:lnTo>
                    <a:pt x="1057757" y="49530"/>
                  </a:lnTo>
                  <a:lnTo>
                    <a:pt x="1057376" y="49530"/>
                  </a:lnTo>
                  <a:lnTo>
                    <a:pt x="1057084" y="48260"/>
                  </a:lnTo>
                  <a:lnTo>
                    <a:pt x="1056894" y="46990"/>
                  </a:lnTo>
                  <a:lnTo>
                    <a:pt x="1057338" y="46990"/>
                  </a:lnTo>
                  <a:lnTo>
                    <a:pt x="1057871" y="45720"/>
                  </a:lnTo>
                  <a:lnTo>
                    <a:pt x="1058684" y="45720"/>
                  </a:lnTo>
                  <a:lnTo>
                    <a:pt x="1059192" y="46990"/>
                  </a:lnTo>
                  <a:lnTo>
                    <a:pt x="1059713" y="46990"/>
                  </a:lnTo>
                  <a:lnTo>
                    <a:pt x="1060310" y="48260"/>
                  </a:lnTo>
                  <a:lnTo>
                    <a:pt x="1060513" y="48260"/>
                  </a:lnTo>
                  <a:lnTo>
                    <a:pt x="1061847" y="49530"/>
                  </a:lnTo>
                  <a:lnTo>
                    <a:pt x="1061567" y="50800"/>
                  </a:lnTo>
                  <a:lnTo>
                    <a:pt x="1061173" y="52070"/>
                  </a:lnTo>
                  <a:lnTo>
                    <a:pt x="1060221" y="53340"/>
                  </a:lnTo>
                  <a:lnTo>
                    <a:pt x="1059827" y="54610"/>
                  </a:lnTo>
                  <a:lnTo>
                    <a:pt x="1059459" y="54610"/>
                  </a:lnTo>
                  <a:lnTo>
                    <a:pt x="1061034" y="57150"/>
                  </a:lnTo>
                  <a:lnTo>
                    <a:pt x="1060792" y="57150"/>
                  </a:lnTo>
                  <a:lnTo>
                    <a:pt x="1060399" y="58420"/>
                  </a:lnTo>
                  <a:lnTo>
                    <a:pt x="1059916" y="59690"/>
                  </a:lnTo>
                  <a:lnTo>
                    <a:pt x="1059472" y="59690"/>
                  </a:lnTo>
                  <a:lnTo>
                    <a:pt x="1059091" y="60960"/>
                  </a:lnTo>
                  <a:lnTo>
                    <a:pt x="1058786" y="60960"/>
                  </a:lnTo>
                  <a:lnTo>
                    <a:pt x="1058887" y="62230"/>
                  </a:lnTo>
                  <a:lnTo>
                    <a:pt x="1060056" y="63500"/>
                  </a:lnTo>
                  <a:lnTo>
                    <a:pt x="1061885" y="66040"/>
                  </a:lnTo>
                  <a:lnTo>
                    <a:pt x="1062469" y="66040"/>
                  </a:lnTo>
                  <a:lnTo>
                    <a:pt x="1062977" y="67310"/>
                  </a:lnTo>
                  <a:lnTo>
                    <a:pt x="1063421" y="67310"/>
                  </a:lnTo>
                  <a:lnTo>
                    <a:pt x="1063637" y="68580"/>
                  </a:lnTo>
                  <a:lnTo>
                    <a:pt x="1064907" y="68580"/>
                  </a:lnTo>
                  <a:lnTo>
                    <a:pt x="1064996" y="69850"/>
                  </a:lnTo>
                  <a:lnTo>
                    <a:pt x="1063688" y="71120"/>
                  </a:lnTo>
                  <a:lnTo>
                    <a:pt x="1063802" y="72390"/>
                  </a:lnTo>
                  <a:lnTo>
                    <a:pt x="1065225" y="73660"/>
                  </a:lnTo>
                  <a:lnTo>
                    <a:pt x="1065288" y="74980"/>
                  </a:lnTo>
                  <a:lnTo>
                    <a:pt x="1064196" y="76200"/>
                  </a:lnTo>
                  <a:lnTo>
                    <a:pt x="1063612" y="76200"/>
                  </a:lnTo>
                  <a:lnTo>
                    <a:pt x="1063104" y="74930"/>
                  </a:lnTo>
                  <a:lnTo>
                    <a:pt x="1062545" y="74930"/>
                  </a:lnTo>
                  <a:lnTo>
                    <a:pt x="1062342" y="73660"/>
                  </a:lnTo>
                  <a:lnTo>
                    <a:pt x="1061250" y="72390"/>
                  </a:lnTo>
                  <a:lnTo>
                    <a:pt x="1060754" y="72390"/>
                  </a:lnTo>
                  <a:lnTo>
                    <a:pt x="1059967" y="73660"/>
                  </a:lnTo>
                  <a:lnTo>
                    <a:pt x="1059815" y="74930"/>
                  </a:lnTo>
                  <a:lnTo>
                    <a:pt x="1059307" y="74930"/>
                  </a:lnTo>
                  <a:lnTo>
                    <a:pt x="1058913" y="76200"/>
                  </a:lnTo>
                  <a:lnTo>
                    <a:pt x="1058608" y="77470"/>
                  </a:lnTo>
                  <a:lnTo>
                    <a:pt x="1060056" y="78740"/>
                  </a:lnTo>
                  <a:lnTo>
                    <a:pt x="1060272" y="80010"/>
                  </a:lnTo>
                  <a:lnTo>
                    <a:pt x="1058913" y="81280"/>
                  </a:lnTo>
                  <a:lnTo>
                    <a:pt x="1059014" y="82550"/>
                  </a:lnTo>
                  <a:lnTo>
                    <a:pt x="1060297" y="82550"/>
                  </a:lnTo>
                  <a:lnTo>
                    <a:pt x="1060513" y="83820"/>
                  </a:lnTo>
                  <a:lnTo>
                    <a:pt x="1060958" y="83820"/>
                  </a:lnTo>
                  <a:lnTo>
                    <a:pt x="1061478" y="85090"/>
                  </a:lnTo>
                  <a:lnTo>
                    <a:pt x="1062088" y="86360"/>
                  </a:lnTo>
                  <a:lnTo>
                    <a:pt x="1062304" y="86360"/>
                  </a:lnTo>
                  <a:lnTo>
                    <a:pt x="1063625" y="87630"/>
                  </a:lnTo>
                  <a:lnTo>
                    <a:pt x="1063701" y="88900"/>
                  </a:lnTo>
                  <a:lnTo>
                    <a:pt x="1062672" y="90170"/>
                  </a:lnTo>
                  <a:lnTo>
                    <a:pt x="1062532" y="90170"/>
                  </a:lnTo>
                  <a:lnTo>
                    <a:pt x="1061059" y="87630"/>
                  </a:lnTo>
                  <a:lnTo>
                    <a:pt x="1060475" y="88900"/>
                  </a:lnTo>
                  <a:lnTo>
                    <a:pt x="1060107" y="90170"/>
                  </a:lnTo>
                  <a:lnTo>
                    <a:pt x="1059815" y="90170"/>
                  </a:lnTo>
                  <a:lnTo>
                    <a:pt x="1059383" y="91440"/>
                  </a:lnTo>
                  <a:lnTo>
                    <a:pt x="1059002" y="92710"/>
                  </a:lnTo>
                  <a:lnTo>
                    <a:pt x="1058672" y="92710"/>
                  </a:lnTo>
                  <a:lnTo>
                    <a:pt x="1059103" y="93980"/>
                  </a:lnTo>
                  <a:lnTo>
                    <a:pt x="1059637" y="93980"/>
                  </a:lnTo>
                  <a:lnTo>
                    <a:pt x="1060259" y="95250"/>
                  </a:lnTo>
                  <a:lnTo>
                    <a:pt x="1060488" y="95250"/>
                  </a:lnTo>
                  <a:lnTo>
                    <a:pt x="1061618" y="97790"/>
                  </a:lnTo>
                  <a:lnTo>
                    <a:pt x="1062126" y="97790"/>
                  </a:lnTo>
                  <a:lnTo>
                    <a:pt x="1062685" y="95250"/>
                  </a:lnTo>
                  <a:lnTo>
                    <a:pt x="1063459" y="95250"/>
                  </a:lnTo>
                  <a:lnTo>
                    <a:pt x="1064209" y="96520"/>
                  </a:lnTo>
                  <a:lnTo>
                    <a:pt x="1064856" y="97790"/>
                  </a:lnTo>
                  <a:lnTo>
                    <a:pt x="1065987" y="99060"/>
                  </a:lnTo>
                  <a:lnTo>
                    <a:pt x="1065390" y="101600"/>
                  </a:lnTo>
                  <a:lnTo>
                    <a:pt x="1064704" y="101600"/>
                  </a:lnTo>
                  <a:lnTo>
                    <a:pt x="1064336" y="102870"/>
                  </a:lnTo>
                  <a:lnTo>
                    <a:pt x="1064031" y="104140"/>
                  </a:lnTo>
                  <a:lnTo>
                    <a:pt x="1061872" y="109220"/>
                  </a:lnTo>
                  <a:lnTo>
                    <a:pt x="1065187" y="113030"/>
                  </a:lnTo>
                  <a:lnTo>
                    <a:pt x="1065657" y="113030"/>
                  </a:lnTo>
                  <a:lnTo>
                    <a:pt x="1066393" y="115570"/>
                  </a:lnTo>
                  <a:lnTo>
                    <a:pt x="1067104" y="114300"/>
                  </a:lnTo>
                  <a:lnTo>
                    <a:pt x="1067727" y="113030"/>
                  </a:lnTo>
                  <a:lnTo>
                    <a:pt x="1067904" y="113030"/>
                  </a:lnTo>
                  <a:lnTo>
                    <a:pt x="1066279" y="110490"/>
                  </a:lnTo>
                  <a:lnTo>
                    <a:pt x="1066533" y="109220"/>
                  </a:lnTo>
                  <a:lnTo>
                    <a:pt x="1066888" y="109220"/>
                  </a:lnTo>
                  <a:lnTo>
                    <a:pt x="1067308" y="107950"/>
                  </a:lnTo>
                  <a:lnTo>
                    <a:pt x="1067727" y="107950"/>
                  </a:lnTo>
                  <a:lnTo>
                    <a:pt x="1068527" y="110490"/>
                  </a:lnTo>
                  <a:lnTo>
                    <a:pt x="1069530" y="110490"/>
                  </a:lnTo>
                  <a:lnTo>
                    <a:pt x="1070038" y="111760"/>
                  </a:lnTo>
                  <a:lnTo>
                    <a:pt x="1070622" y="111760"/>
                  </a:lnTo>
                  <a:lnTo>
                    <a:pt x="1069555" y="114300"/>
                  </a:lnTo>
                  <a:lnTo>
                    <a:pt x="1069111" y="115570"/>
                  </a:lnTo>
                  <a:lnTo>
                    <a:pt x="1068768" y="115570"/>
                  </a:lnTo>
                  <a:lnTo>
                    <a:pt x="1068501" y="116840"/>
                  </a:lnTo>
                  <a:lnTo>
                    <a:pt x="1068590" y="118110"/>
                  </a:lnTo>
                  <a:lnTo>
                    <a:pt x="1070127" y="118110"/>
                  </a:lnTo>
                  <a:lnTo>
                    <a:pt x="1070203" y="119380"/>
                  </a:lnTo>
                  <a:lnTo>
                    <a:pt x="1069340" y="120650"/>
                  </a:lnTo>
                  <a:lnTo>
                    <a:pt x="1069187" y="121920"/>
                  </a:lnTo>
                  <a:lnTo>
                    <a:pt x="1068654" y="120650"/>
                  </a:lnTo>
                  <a:lnTo>
                    <a:pt x="1068082" y="120650"/>
                  </a:lnTo>
                  <a:lnTo>
                    <a:pt x="1067485" y="119380"/>
                  </a:lnTo>
                  <a:lnTo>
                    <a:pt x="1067041" y="120650"/>
                  </a:lnTo>
                  <a:lnTo>
                    <a:pt x="1066711" y="120650"/>
                  </a:lnTo>
                  <a:lnTo>
                    <a:pt x="1066406" y="121920"/>
                  </a:lnTo>
                  <a:lnTo>
                    <a:pt x="1068108" y="123190"/>
                  </a:lnTo>
                  <a:lnTo>
                    <a:pt x="1068171" y="124460"/>
                  </a:lnTo>
                  <a:lnTo>
                    <a:pt x="1067917" y="124460"/>
                  </a:lnTo>
                  <a:lnTo>
                    <a:pt x="1067574" y="125730"/>
                  </a:lnTo>
                  <a:lnTo>
                    <a:pt x="1067142" y="125730"/>
                  </a:lnTo>
                  <a:lnTo>
                    <a:pt x="1067142" y="127000"/>
                  </a:lnTo>
                  <a:lnTo>
                    <a:pt x="1065593" y="124460"/>
                  </a:lnTo>
                  <a:lnTo>
                    <a:pt x="1065441" y="124460"/>
                  </a:lnTo>
                  <a:lnTo>
                    <a:pt x="1063409" y="129540"/>
                  </a:lnTo>
                  <a:lnTo>
                    <a:pt x="1063980" y="129540"/>
                  </a:lnTo>
                  <a:lnTo>
                    <a:pt x="1064552" y="130810"/>
                  </a:lnTo>
                  <a:lnTo>
                    <a:pt x="1065377" y="132080"/>
                  </a:lnTo>
                  <a:lnTo>
                    <a:pt x="1066584" y="133350"/>
                  </a:lnTo>
                  <a:lnTo>
                    <a:pt x="1067155" y="133350"/>
                  </a:lnTo>
                  <a:lnTo>
                    <a:pt x="1067473" y="130810"/>
                  </a:lnTo>
                  <a:lnTo>
                    <a:pt x="1068260" y="130810"/>
                  </a:lnTo>
                  <a:lnTo>
                    <a:pt x="1069098" y="133350"/>
                  </a:lnTo>
                  <a:lnTo>
                    <a:pt x="1069797" y="133350"/>
                  </a:lnTo>
                  <a:lnTo>
                    <a:pt x="1070229" y="130810"/>
                  </a:lnTo>
                  <a:lnTo>
                    <a:pt x="1070965" y="130810"/>
                  </a:lnTo>
                  <a:lnTo>
                    <a:pt x="1071791" y="132080"/>
                  </a:lnTo>
                  <a:lnTo>
                    <a:pt x="1073899" y="134620"/>
                  </a:lnTo>
                  <a:lnTo>
                    <a:pt x="1072921" y="137160"/>
                  </a:lnTo>
                  <a:lnTo>
                    <a:pt x="1072667" y="137160"/>
                  </a:lnTo>
                  <a:lnTo>
                    <a:pt x="1072337" y="138430"/>
                  </a:lnTo>
                  <a:lnTo>
                    <a:pt x="1071930" y="139700"/>
                  </a:lnTo>
                  <a:lnTo>
                    <a:pt x="1071626" y="139700"/>
                  </a:lnTo>
                  <a:lnTo>
                    <a:pt x="1071372" y="140970"/>
                  </a:lnTo>
                  <a:lnTo>
                    <a:pt x="1070775" y="142240"/>
                  </a:lnTo>
                  <a:lnTo>
                    <a:pt x="1069428" y="139700"/>
                  </a:lnTo>
                  <a:lnTo>
                    <a:pt x="1069035" y="139700"/>
                  </a:lnTo>
                  <a:lnTo>
                    <a:pt x="1067816" y="137160"/>
                  </a:lnTo>
                  <a:lnTo>
                    <a:pt x="1067028" y="137160"/>
                  </a:lnTo>
                  <a:lnTo>
                    <a:pt x="1066317" y="135890"/>
                  </a:lnTo>
                  <a:lnTo>
                    <a:pt x="1065428" y="135890"/>
                  </a:lnTo>
                  <a:lnTo>
                    <a:pt x="1065098" y="137160"/>
                  </a:lnTo>
                  <a:lnTo>
                    <a:pt x="1064844" y="138430"/>
                  </a:lnTo>
                  <a:lnTo>
                    <a:pt x="1066609" y="139700"/>
                  </a:lnTo>
                  <a:lnTo>
                    <a:pt x="1067079" y="140970"/>
                  </a:lnTo>
                  <a:lnTo>
                    <a:pt x="1067663" y="140970"/>
                  </a:lnTo>
                  <a:lnTo>
                    <a:pt x="1068285" y="142240"/>
                  </a:lnTo>
                  <a:lnTo>
                    <a:pt x="1070038" y="144780"/>
                  </a:lnTo>
                  <a:lnTo>
                    <a:pt x="1071283" y="144780"/>
                  </a:lnTo>
                  <a:lnTo>
                    <a:pt x="1071778" y="146050"/>
                  </a:lnTo>
                  <a:lnTo>
                    <a:pt x="1071956" y="146050"/>
                  </a:lnTo>
                  <a:lnTo>
                    <a:pt x="1070737" y="148590"/>
                  </a:lnTo>
                  <a:lnTo>
                    <a:pt x="1070940" y="148590"/>
                  </a:lnTo>
                  <a:lnTo>
                    <a:pt x="1072540" y="149860"/>
                  </a:lnTo>
                  <a:lnTo>
                    <a:pt x="1072578" y="151130"/>
                  </a:lnTo>
                  <a:lnTo>
                    <a:pt x="1072375" y="151130"/>
                  </a:lnTo>
                  <a:lnTo>
                    <a:pt x="1072057" y="152400"/>
                  </a:lnTo>
                  <a:lnTo>
                    <a:pt x="1071638" y="152400"/>
                  </a:lnTo>
                  <a:lnTo>
                    <a:pt x="1071511" y="153670"/>
                  </a:lnTo>
                  <a:lnTo>
                    <a:pt x="1070089" y="151130"/>
                  </a:lnTo>
                  <a:lnTo>
                    <a:pt x="1069886" y="151130"/>
                  </a:lnTo>
                  <a:lnTo>
                    <a:pt x="1069505" y="152400"/>
                  </a:lnTo>
                  <a:lnTo>
                    <a:pt x="1069187" y="152400"/>
                  </a:lnTo>
                  <a:lnTo>
                    <a:pt x="1068946" y="153670"/>
                  </a:lnTo>
                  <a:lnTo>
                    <a:pt x="1069086" y="153670"/>
                  </a:lnTo>
                  <a:lnTo>
                    <a:pt x="1070406" y="154940"/>
                  </a:lnTo>
                  <a:lnTo>
                    <a:pt x="1070724" y="154940"/>
                  </a:lnTo>
                  <a:lnTo>
                    <a:pt x="1071397" y="156210"/>
                  </a:lnTo>
                  <a:lnTo>
                    <a:pt x="1071981" y="156210"/>
                  </a:lnTo>
                  <a:lnTo>
                    <a:pt x="1072502" y="157480"/>
                  </a:lnTo>
                  <a:lnTo>
                    <a:pt x="1072667" y="157480"/>
                  </a:lnTo>
                  <a:lnTo>
                    <a:pt x="1071486" y="160020"/>
                  </a:lnTo>
                  <a:lnTo>
                    <a:pt x="1071702" y="160020"/>
                  </a:lnTo>
                  <a:lnTo>
                    <a:pt x="1073073" y="161290"/>
                  </a:lnTo>
                  <a:lnTo>
                    <a:pt x="1073353" y="161290"/>
                  </a:lnTo>
                  <a:lnTo>
                    <a:pt x="1073861" y="162560"/>
                  </a:lnTo>
                  <a:lnTo>
                    <a:pt x="1074445" y="163830"/>
                  </a:lnTo>
                  <a:lnTo>
                    <a:pt x="1075804" y="163830"/>
                  </a:lnTo>
                  <a:lnTo>
                    <a:pt x="1076401" y="165100"/>
                  </a:lnTo>
                  <a:lnTo>
                    <a:pt x="1076921" y="165100"/>
                  </a:lnTo>
                  <a:lnTo>
                    <a:pt x="1077099" y="166370"/>
                  </a:lnTo>
                  <a:lnTo>
                    <a:pt x="1075931" y="167640"/>
                  </a:lnTo>
                  <a:lnTo>
                    <a:pt x="1076172" y="168910"/>
                  </a:lnTo>
                  <a:lnTo>
                    <a:pt x="1077582" y="168910"/>
                  </a:lnTo>
                  <a:lnTo>
                    <a:pt x="1077810" y="170180"/>
                  </a:lnTo>
                  <a:lnTo>
                    <a:pt x="1077391" y="170180"/>
                  </a:lnTo>
                  <a:lnTo>
                    <a:pt x="1077391" y="171450"/>
                  </a:lnTo>
                  <a:lnTo>
                    <a:pt x="1076629" y="172720"/>
                  </a:lnTo>
                  <a:lnTo>
                    <a:pt x="1076413" y="175260"/>
                  </a:lnTo>
                  <a:lnTo>
                    <a:pt x="1075664" y="175260"/>
                  </a:lnTo>
                  <a:lnTo>
                    <a:pt x="1074724" y="172720"/>
                  </a:lnTo>
                  <a:lnTo>
                    <a:pt x="1073772" y="172720"/>
                  </a:lnTo>
                  <a:lnTo>
                    <a:pt x="1072896" y="171450"/>
                  </a:lnTo>
                  <a:lnTo>
                    <a:pt x="1072007" y="171450"/>
                  </a:lnTo>
                  <a:lnTo>
                    <a:pt x="1071880" y="173990"/>
                  </a:lnTo>
                  <a:lnTo>
                    <a:pt x="1071727" y="173990"/>
                  </a:lnTo>
                  <a:lnTo>
                    <a:pt x="1073099" y="175260"/>
                  </a:lnTo>
                  <a:lnTo>
                    <a:pt x="1073365" y="175260"/>
                  </a:lnTo>
                  <a:lnTo>
                    <a:pt x="1073365" y="176530"/>
                  </a:lnTo>
                  <a:lnTo>
                    <a:pt x="1072413" y="177800"/>
                  </a:lnTo>
                  <a:lnTo>
                    <a:pt x="1072553" y="179070"/>
                  </a:lnTo>
                  <a:lnTo>
                    <a:pt x="1074204" y="179070"/>
                  </a:lnTo>
                  <a:lnTo>
                    <a:pt x="1074407" y="180340"/>
                  </a:lnTo>
                  <a:lnTo>
                    <a:pt x="1073251" y="181610"/>
                  </a:lnTo>
                  <a:lnTo>
                    <a:pt x="1073442" y="182880"/>
                  </a:lnTo>
                  <a:lnTo>
                    <a:pt x="1073962" y="182880"/>
                  </a:lnTo>
                  <a:lnTo>
                    <a:pt x="1074559" y="184150"/>
                  </a:lnTo>
                  <a:lnTo>
                    <a:pt x="1075245" y="184150"/>
                  </a:lnTo>
                  <a:lnTo>
                    <a:pt x="1077417" y="186690"/>
                  </a:lnTo>
                  <a:lnTo>
                    <a:pt x="1078687" y="187960"/>
                  </a:lnTo>
                  <a:lnTo>
                    <a:pt x="1079106" y="189230"/>
                  </a:lnTo>
                  <a:lnTo>
                    <a:pt x="1077988" y="190500"/>
                  </a:lnTo>
                  <a:lnTo>
                    <a:pt x="1078103" y="191770"/>
                  </a:lnTo>
                  <a:lnTo>
                    <a:pt x="1079754" y="191770"/>
                  </a:lnTo>
                  <a:lnTo>
                    <a:pt x="1080033" y="193040"/>
                  </a:lnTo>
                  <a:lnTo>
                    <a:pt x="1078865" y="194310"/>
                  </a:lnTo>
                  <a:lnTo>
                    <a:pt x="1079195" y="195580"/>
                  </a:lnTo>
                  <a:lnTo>
                    <a:pt x="1080604" y="196850"/>
                  </a:lnTo>
                  <a:lnTo>
                    <a:pt x="1081062" y="198120"/>
                  </a:lnTo>
                  <a:lnTo>
                    <a:pt x="1079881" y="199390"/>
                  </a:lnTo>
                  <a:lnTo>
                    <a:pt x="1080173" y="200660"/>
                  </a:lnTo>
                  <a:lnTo>
                    <a:pt x="1081570" y="200660"/>
                  </a:lnTo>
                  <a:lnTo>
                    <a:pt x="1081874" y="201930"/>
                  </a:lnTo>
                  <a:lnTo>
                    <a:pt x="1082611" y="199390"/>
                  </a:lnTo>
                  <a:lnTo>
                    <a:pt x="1083360" y="199390"/>
                  </a:lnTo>
                  <a:lnTo>
                    <a:pt x="1083983" y="200660"/>
                  </a:lnTo>
                  <a:lnTo>
                    <a:pt x="1084630" y="200660"/>
                  </a:lnTo>
                  <a:lnTo>
                    <a:pt x="1083538" y="203200"/>
                  </a:lnTo>
                  <a:lnTo>
                    <a:pt x="1084097" y="204470"/>
                  </a:lnTo>
                  <a:lnTo>
                    <a:pt x="1085062" y="204470"/>
                  </a:lnTo>
                  <a:lnTo>
                    <a:pt x="1085811" y="205740"/>
                  </a:lnTo>
                  <a:lnTo>
                    <a:pt x="1087297" y="207010"/>
                  </a:lnTo>
                  <a:lnTo>
                    <a:pt x="1087564" y="207010"/>
                  </a:lnTo>
                  <a:lnTo>
                    <a:pt x="1086408" y="208280"/>
                  </a:lnTo>
                  <a:lnTo>
                    <a:pt x="1086573" y="209550"/>
                  </a:lnTo>
                  <a:lnTo>
                    <a:pt x="1086015" y="208280"/>
                  </a:lnTo>
                  <a:lnTo>
                    <a:pt x="1085392" y="208280"/>
                  </a:lnTo>
                  <a:lnTo>
                    <a:pt x="1084719" y="207010"/>
                  </a:lnTo>
                  <a:lnTo>
                    <a:pt x="1084364" y="208280"/>
                  </a:lnTo>
                  <a:lnTo>
                    <a:pt x="1084097" y="209550"/>
                  </a:lnTo>
                  <a:lnTo>
                    <a:pt x="1083906" y="209550"/>
                  </a:lnTo>
                  <a:lnTo>
                    <a:pt x="1083551" y="210820"/>
                  </a:lnTo>
                  <a:lnTo>
                    <a:pt x="1083271" y="212090"/>
                  </a:lnTo>
                  <a:lnTo>
                    <a:pt x="1083094" y="212090"/>
                  </a:lnTo>
                  <a:lnTo>
                    <a:pt x="1083678" y="213360"/>
                  </a:lnTo>
                  <a:lnTo>
                    <a:pt x="1084300" y="213360"/>
                  </a:lnTo>
                  <a:lnTo>
                    <a:pt x="1084948" y="214630"/>
                  </a:lnTo>
                  <a:lnTo>
                    <a:pt x="1085215" y="214630"/>
                  </a:lnTo>
                  <a:lnTo>
                    <a:pt x="1086700" y="215900"/>
                  </a:lnTo>
                  <a:lnTo>
                    <a:pt x="1086624" y="217170"/>
                  </a:lnTo>
                  <a:lnTo>
                    <a:pt x="1086358" y="218440"/>
                  </a:lnTo>
                  <a:lnTo>
                    <a:pt x="1085900" y="218440"/>
                  </a:lnTo>
                  <a:lnTo>
                    <a:pt x="1084313" y="217170"/>
                  </a:lnTo>
                  <a:lnTo>
                    <a:pt x="1083792" y="217170"/>
                  </a:lnTo>
                  <a:lnTo>
                    <a:pt x="1083525" y="218440"/>
                  </a:lnTo>
                  <a:lnTo>
                    <a:pt x="1083335" y="219710"/>
                  </a:lnTo>
                  <a:lnTo>
                    <a:pt x="1083475" y="219710"/>
                  </a:lnTo>
                  <a:lnTo>
                    <a:pt x="1084884" y="220980"/>
                  </a:lnTo>
                  <a:lnTo>
                    <a:pt x="1085189" y="220980"/>
                  </a:lnTo>
                  <a:lnTo>
                    <a:pt x="1085862" y="222250"/>
                  </a:lnTo>
                  <a:lnTo>
                    <a:pt x="1086485" y="222250"/>
                  </a:lnTo>
                  <a:lnTo>
                    <a:pt x="1087043" y="223520"/>
                  </a:lnTo>
                  <a:lnTo>
                    <a:pt x="1087335" y="223520"/>
                  </a:lnTo>
                  <a:lnTo>
                    <a:pt x="1088745" y="224790"/>
                  </a:lnTo>
                  <a:lnTo>
                    <a:pt x="1088910" y="224790"/>
                  </a:lnTo>
                  <a:lnTo>
                    <a:pt x="1089075" y="226060"/>
                  </a:lnTo>
                  <a:lnTo>
                    <a:pt x="1088059" y="226060"/>
                  </a:lnTo>
                  <a:lnTo>
                    <a:pt x="1088110" y="227330"/>
                  </a:lnTo>
                  <a:lnTo>
                    <a:pt x="1087526" y="227330"/>
                  </a:lnTo>
                  <a:lnTo>
                    <a:pt x="1086904" y="226060"/>
                  </a:lnTo>
                  <a:lnTo>
                    <a:pt x="1085888" y="226060"/>
                  </a:lnTo>
                  <a:lnTo>
                    <a:pt x="1085621" y="227330"/>
                  </a:lnTo>
                  <a:lnTo>
                    <a:pt x="1085443" y="228600"/>
                  </a:lnTo>
                  <a:lnTo>
                    <a:pt x="1085062" y="228600"/>
                  </a:lnTo>
                  <a:lnTo>
                    <a:pt x="1084795" y="229870"/>
                  </a:lnTo>
                  <a:lnTo>
                    <a:pt x="1084643" y="231140"/>
                  </a:lnTo>
                  <a:lnTo>
                    <a:pt x="1086319" y="232410"/>
                  </a:lnTo>
                  <a:lnTo>
                    <a:pt x="1087043" y="232410"/>
                  </a:lnTo>
                  <a:lnTo>
                    <a:pt x="1087882" y="233680"/>
                  </a:lnTo>
                  <a:lnTo>
                    <a:pt x="1088732" y="233680"/>
                  </a:lnTo>
                  <a:lnTo>
                    <a:pt x="1088986" y="232410"/>
                  </a:lnTo>
                  <a:lnTo>
                    <a:pt x="1089177" y="231140"/>
                  </a:lnTo>
                  <a:lnTo>
                    <a:pt x="1089964" y="228600"/>
                  </a:lnTo>
                  <a:lnTo>
                    <a:pt x="1093698" y="232410"/>
                  </a:lnTo>
                  <a:lnTo>
                    <a:pt x="1092898" y="234950"/>
                  </a:lnTo>
                  <a:lnTo>
                    <a:pt x="1092771" y="236220"/>
                  </a:lnTo>
                  <a:lnTo>
                    <a:pt x="1092365" y="237490"/>
                  </a:lnTo>
                  <a:lnTo>
                    <a:pt x="1091857" y="237490"/>
                  </a:lnTo>
                  <a:lnTo>
                    <a:pt x="1090523" y="236220"/>
                  </a:lnTo>
                  <a:lnTo>
                    <a:pt x="1089875" y="236220"/>
                  </a:lnTo>
                  <a:lnTo>
                    <a:pt x="1089875" y="238760"/>
                  </a:lnTo>
                  <a:lnTo>
                    <a:pt x="1089177" y="238760"/>
                  </a:lnTo>
                  <a:lnTo>
                    <a:pt x="1087793" y="236220"/>
                  </a:lnTo>
                  <a:lnTo>
                    <a:pt x="1087589" y="236220"/>
                  </a:lnTo>
                  <a:lnTo>
                    <a:pt x="1087221" y="237490"/>
                  </a:lnTo>
                  <a:lnTo>
                    <a:pt x="1086954" y="238760"/>
                  </a:lnTo>
                  <a:lnTo>
                    <a:pt x="1086802" y="238760"/>
                  </a:lnTo>
                  <a:lnTo>
                    <a:pt x="1086015" y="241300"/>
                  </a:lnTo>
                  <a:lnTo>
                    <a:pt x="1087869" y="243840"/>
                  </a:lnTo>
                  <a:lnTo>
                    <a:pt x="1088148" y="243840"/>
                  </a:lnTo>
                  <a:lnTo>
                    <a:pt x="1089647" y="245110"/>
                  </a:lnTo>
                  <a:lnTo>
                    <a:pt x="1089863" y="246380"/>
                  </a:lnTo>
                  <a:lnTo>
                    <a:pt x="1088809" y="247650"/>
                  </a:lnTo>
                  <a:lnTo>
                    <a:pt x="1088961" y="247650"/>
                  </a:lnTo>
                  <a:lnTo>
                    <a:pt x="1089520" y="248920"/>
                  </a:lnTo>
                  <a:lnTo>
                    <a:pt x="1090142" y="248920"/>
                  </a:lnTo>
                  <a:lnTo>
                    <a:pt x="1090828" y="250190"/>
                  </a:lnTo>
                  <a:lnTo>
                    <a:pt x="1093000" y="251460"/>
                  </a:lnTo>
                  <a:lnTo>
                    <a:pt x="1094447" y="252730"/>
                  </a:lnTo>
                  <a:lnTo>
                    <a:pt x="1094778" y="254000"/>
                  </a:lnTo>
                  <a:lnTo>
                    <a:pt x="1093609" y="255270"/>
                  </a:lnTo>
                  <a:lnTo>
                    <a:pt x="1093965" y="256540"/>
                  </a:lnTo>
                  <a:lnTo>
                    <a:pt x="1095578" y="256540"/>
                  </a:lnTo>
                  <a:lnTo>
                    <a:pt x="1095743" y="257810"/>
                  </a:lnTo>
                  <a:lnTo>
                    <a:pt x="1094968" y="259080"/>
                  </a:lnTo>
                  <a:lnTo>
                    <a:pt x="1094867" y="260350"/>
                  </a:lnTo>
                  <a:lnTo>
                    <a:pt x="1094663" y="260350"/>
                  </a:lnTo>
                  <a:lnTo>
                    <a:pt x="1094409" y="261620"/>
                  </a:lnTo>
                  <a:lnTo>
                    <a:pt x="1093762" y="262890"/>
                  </a:lnTo>
                  <a:lnTo>
                    <a:pt x="1093495" y="264160"/>
                  </a:lnTo>
                  <a:lnTo>
                    <a:pt x="1093292" y="265430"/>
                  </a:lnTo>
                  <a:lnTo>
                    <a:pt x="1093584" y="265430"/>
                  </a:lnTo>
                  <a:lnTo>
                    <a:pt x="1094752" y="266700"/>
                  </a:lnTo>
                  <a:lnTo>
                    <a:pt x="1104519" y="275590"/>
                  </a:lnTo>
                  <a:lnTo>
                    <a:pt x="1104112" y="275590"/>
                  </a:lnTo>
                  <a:lnTo>
                    <a:pt x="1104163" y="278130"/>
                  </a:lnTo>
                  <a:lnTo>
                    <a:pt x="1103452" y="278130"/>
                  </a:lnTo>
                  <a:lnTo>
                    <a:pt x="1102055" y="276860"/>
                  </a:lnTo>
                  <a:lnTo>
                    <a:pt x="1101496" y="276860"/>
                  </a:lnTo>
                  <a:lnTo>
                    <a:pt x="1101229" y="278130"/>
                  </a:lnTo>
                  <a:lnTo>
                    <a:pt x="1101077" y="279400"/>
                  </a:lnTo>
                  <a:lnTo>
                    <a:pt x="1100289" y="281940"/>
                  </a:lnTo>
                  <a:lnTo>
                    <a:pt x="1099934" y="281940"/>
                  </a:lnTo>
                  <a:lnTo>
                    <a:pt x="1099667" y="283210"/>
                  </a:lnTo>
                  <a:lnTo>
                    <a:pt x="1099502" y="284480"/>
                  </a:lnTo>
                  <a:lnTo>
                    <a:pt x="1101267" y="285750"/>
                  </a:lnTo>
                  <a:lnTo>
                    <a:pt x="1101509" y="285750"/>
                  </a:lnTo>
                  <a:lnTo>
                    <a:pt x="1100378" y="288290"/>
                  </a:lnTo>
                  <a:lnTo>
                    <a:pt x="1100874" y="289560"/>
                  </a:lnTo>
                  <a:lnTo>
                    <a:pt x="1102055" y="289560"/>
                  </a:lnTo>
                  <a:lnTo>
                    <a:pt x="1102728" y="290830"/>
                  </a:lnTo>
                  <a:lnTo>
                    <a:pt x="1104226" y="292100"/>
                  </a:lnTo>
                  <a:lnTo>
                    <a:pt x="1104519" y="292100"/>
                  </a:lnTo>
                  <a:lnTo>
                    <a:pt x="1103490" y="293370"/>
                  </a:lnTo>
                  <a:lnTo>
                    <a:pt x="1103401" y="295910"/>
                  </a:lnTo>
                  <a:lnTo>
                    <a:pt x="1103147" y="295910"/>
                  </a:lnTo>
                  <a:lnTo>
                    <a:pt x="1102410" y="297180"/>
                  </a:lnTo>
                  <a:lnTo>
                    <a:pt x="1102156" y="298450"/>
                  </a:lnTo>
                  <a:lnTo>
                    <a:pt x="1101991" y="299720"/>
                  </a:lnTo>
                  <a:lnTo>
                    <a:pt x="1102156" y="299720"/>
                  </a:lnTo>
                  <a:lnTo>
                    <a:pt x="1103757" y="300990"/>
                  </a:lnTo>
                  <a:lnTo>
                    <a:pt x="1104049" y="300990"/>
                  </a:lnTo>
                  <a:lnTo>
                    <a:pt x="1104303" y="299720"/>
                  </a:lnTo>
                  <a:lnTo>
                    <a:pt x="1104646" y="298450"/>
                  </a:lnTo>
                  <a:lnTo>
                    <a:pt x="1105344" y="299720"/>
                  </a:lnTo>
                  <a:lnTo>
                    <a:pt x="1105966" y="299720"/>
                  </a:lnTo>
                  <a:lnTo>
                    <a:pt x="1106525" y="300990"/>
                  </a:lnTo>
                  <a:lnTo>
                    <a:pt x="1106652" y="300990"/>
                  </a:lnTo>
                  <a:lnTo>
                    <a:pt x="1105700" y="302260"/>
                  </a:lnTo>
                  <a:lnTo>
                    <a:pt x="1105827" y="303530"/>
                  </a:lnTo>
                  <a:lnTo>
                    <a:pt x="1107440" y="304800"/>
                  </a:lnTo>
                  <a:lnTo>
                    <a:pt x="1107795" y="306070"/>
                  </a:lnTo>
                  <a:lnTo>
                    <a:pt x="1106639" y="307340"/>
                  </a:lnTo>
                  <a:lnTo>
                    <a:pt x="1107033" y="307340"/>
                  </a:lnTo>
                  <a:lnTo>
                    <a:pt x="1108405" y="308610"/>
                  </a:lnTo>
                  <a:lnTo>
                    <a:pt x="1109065" y="309880"/>
                  </a:lnTo>
                  <a:lnTo>
                    <a:pt x="1110500" y="311150"/>
                  </a:lnTo>
                  <a:lnTo>
                    <a:pt x="1110805" y="311150"/>
                  </a:lnTo>
                  <a:lnTo>
                    <a:pt x="1109700" y="312420"/>
                  </a:lnTo>
                  <a:lnTo>
                    <a:pt x="1109853" y="313690"/>
                  </a:lnTo>
                  <a:lnTo>
                    <a:pt x="1109268" y="312420"/>
                  </a:lnTo>
                  <a:lnTo>
                    <a:pt x="1108646" y="312420"/>
                  </a:lnTo>
                  <a:lnTo>
                    <a:pt x="1107960" y="311150"/>
                  </a:lnTo>
                  <a:lnTo>
                    <a:pt x="1107617" y="312420"/>
                  </a:lnTo>
                  <a:lnTo>
                    <a:pt x="1107363" y="313690"/>
                  </a:lnTo>
                  <a:lnTo>
                    <a:pt x="1107186" y="313690"/>
                  </a:lnTo>
                  <a:lnTo>
                    <a:pt x="1106830" y="314960"/>
                  </a:lnTo>
                  <a:lnTo>
                    <a:pt x="1106576" y="316230"/>
                  </a:lnTo>
                  <a:lnTo>
                    <a:pt x="1106424" y="316230"/>
                  </a:lnTo>
                  <a:lnTo>
                    <a:pt x="1107008" y="317500"/>
                  </a:lnTo>
                  <a:lnTo>
                    <a:pt x="1107643" y="317500"/>
                  </a:lnTo>
                  <a:lnTo>
                    <a:pt x="1108303" y="318770"/>
                  </a:lnTo>
                  <a:lnTo>
                    <a:pt x="1108570" y="318770"/>
                  </a:lnTo>
                  <a:lnTo>
                    <a:pt x="1110081" y="320040"/>
                  </a:lnTo>
                  <a:lnTo>
                    <a:pt x="1110335" y="321310"/>
                  </a:lnTo>
                  <a:lnTo>
                    <a:pt x="1109484" y="322580"/>
                  </a:lnTo>
                  <a:lnTo>
                    <a:pt x="1109256" y="323850"/>
                  </a:lnTo>
                  <a:lnTo>
                    <a:pt x="1109002" y="323850"/>
                  </a:lnTo>
                  <a:lnTo>
                    <a:pt x="1108316" y="326390"/>
                  </a:lnTo>
                  <a:lnTo>
                    <a:pt x="1108075" y="326390"/>
                  </a:lnTo>
                  <a:lnTo>
                    <a:pt x="1107922" y="327660"/>
                  </a:lnTo>
                  <a:lnTo>
                    <a:pt x="1109560" y="328930"/>
                  </a:lnTo>
                  <a:lnTo>
                    <a:pt x="1111694" y="331470"/>
                  </a:lnTo>
                  <a:lnTo>
                    <a:pt x="1112380" y="331470"/>
                  </a:lnTo>
                  <a:lnTo>
                    <a:pt x="1113015" y="332740"/>
                  </a:lnTo>
                  <a:lnTo>
                    <a:pt x="1113586" y="332740"/>
                  </a:lnTo>
                  <a:lnTo>
                    <a:pt x="1113726" y="334010"/>
                  </a:lnTo>
                  <a:lnTo>
                    <a:pt x="1112761" y="335280"/>
                  </a:lnTo>
                  <a:lnTo>
                    <a:pt x="1112913" y="336550"/>
                  </a:lnTo>
                  <a:lnTo>
                    <a:pt x="1114513" y="337820"/>
                  </a:lnTo>
                  <a:lnTo>
                    <a:pt x="1115047" y="337820"/>
                  </a:lnTo>
                  <a:lnTo>
                    <a:pt x="1116482" y="339090"/>
                  </a:lnTo>
                  <a:lnTo>
                    <a:pt x="1116634" y="339090"/>
                  </a:lnTo>
                  <a:lnTo>
                    <a:pt x="1116482" y="340360"/>
                  </a:lnTo>
                  <a:lnTo>
                    <a:pt x="1116228" y="340360"/>
                  </a:lnTo>
                  <a:lnTo>
                    <a:pt x="1115555" y="342900"/>
                  </a:lnTo>
                  <a:lnTo>
                    <a:pt x="1115314" y="342900"/>
                  </a:lnTo>
                  <a:lnTo>
                    <a:pt x="1115161" y="344170"/>
                  </a:lnTo>
                  <a:lnTo>
                    <a:pt x="1115326" y="345440"/>
                  </a:lnTo>
                  <a:lnTo>
                    <a:pt x="1116990" y="345440"/>
                  </a:lnTo>
                  <a:lnTo>
                    <a:pt x="1117180" y="346710"/>
                  </a:lnTo>
                  <a:lnTo>
                    <a:pt x="1116203" y="347980"/>
                  </a:lnTo>
                  <a:lnTo>
                    <a:pt x="1116406" y="349250"/>
                  </a:lnTo>
                  <a:lnTo>
                    <a:pt x="1118069" y="349250"/>
                  </a:lnTo>
                  <a:lnTo>
                    <a:pt x="1118387" y="350520"/>
                  </a:lnTo>
                  <a:lnTo>
                    <a:pt x="1117269" y="353060"/>
                  </a:lnTo>
                  <a:lnTo>
                    <a:pt x="1117765" y="353060"/>
                  </a:lnTo>
                  <a:lnTo>
                    <a:pt x="1119022" y="354330"/>
                  </a:lnTo>
                  <a:lnTo>
                    <a:pt x="1123264" y="358140"/>
                  </a:lnTo>
                  <a:lnTo>
                    <a:pt x="1123975" y="358140"/>
                  </a:lnTo>
                  <a:lnTo>
                    <a:pt x="1124610" y="359410"/>
                  </a:lnTo>
                  <a:lnTo>
                    <a:pt x="1125181" y="359410"/>
                  </a:lnTo>
                  <a:lnTo>
                    <a:pt x="1125385" y="360680"/>
                  </a:lnTo>
                  <a:lnTo>
                    <a:pt x="1124343" y="361950"/>
                  </a:lnTo>
                  <a:lnTo>
                    <a:pt x="1124661" y="363220"/>
                  </a:lnTo>
                  <a:lnTo>
                    <a:pt x="1126096" y="363220"/>
                  </a:lnTo>
                  <a:lnTo>
                    <a:pt x="1126388" y="364490"/>
                  </a:lnTo>
                  <a:lnTo>
                    <a:pt x="1124966" y="369570"/>
                  </a:lnTo>
                  <a:lnTo>
                    <a:pt x="1122400" y="367030"/>
                  </a:lnTo>
                  <a:lnTo>
                    <a:pt x="1121765" y="367030"/>
                  </a:lnTo>
                  <a:lnTo>
                    <a:pt x="1121117" y="365760"/>
                  </a:lnTo>
                  <a:lnTo>
                    <a:pt x="1118908" y="363220"/>
                  </a:lnTo>
                  <a:lnTo>
                    <a:pt x="1117523" y="361950"/>
                  </a:lnTo>
                  <a:lnTo>
                    <a:pt x="1117269" y="361950"/>
                  </a:lnTo>
                  <a:lnTo>
                    <a:pt x="1116952" y="363220"/>
                  </a:lnTo>
                  <a:lnTo>
                    <a:pt x="1116723" y="364490"/>
                  </a:lnTo>
                  <a:lnTo>
                    <a:pt x="1116571" y="364490"/>
                  </a:lnTo>
                  <a:lnTo>
                    <a:pt x="1116660" y="365760"/>
                  </a:lnTo>
                  <a:lnTo>
                    <a:pt x="1118235" y="365760"/>
                  </a:lnTo>
                  <a:lnTo>
                    <a:pt x="1120406" y="368300"/>
                  </a:lnTo>
                  <a:lnTo>
                    <a:pt x="1120457" y="369570"/>
                  </a:lnTo>
                  <a:lnTo>
                    <a:pt x="1119555" y="369570"/>
                  </a:lnTo>
                  <a:lnTo>
                    <a:pt x="1119797" y="372110"/>
                  </a:lnTo>
                  <a:lnTo>
                    <a:pt x="1121460" y="372110"/>
                  </a:lnTo>
                  <a:lnTo>
                    <a:pt x="1121778" y="373380"/>
                  </a:lnTo>
                  <a:lnTo>
                    <a:pt x="1120736" y="374650"/>
                  </a:lnTo>
                  <a:lnTo>
                    <a:pt x="1120965" y="374650"/>
                  </a:lnTo>
                  <a:lnTo>
                    <a:pt x="1121524" y="375920"/>
                  </a:lnTo>
                  <a:lnTo>
                    <a:pt x="1122172" y="375920"/>
                  </a:lnTo>
                  <a:lnTo>
                    <a:pt x="1122895" y="377190"/>
                  </a:lnTo>
                  <a:lnTo>
                    <a:pt x="1123492" y="377190"/>
                  </a:lnTo>
                  <a:lnTo>
                    <a:pt x="1124140" y="378460"/>
                  </a:lnTo>
                  <a:lnTo>
                    <a:pt x="1125308" y="378460"/>
                  </a:lnTo>
                  <a:lnTo>
                    <a:pt x="1126337" y="381000"/>
                  </a:lnTo>
                  <a:lnTo>
                    <a:pt x="1127226" y="381000"/>
                  </a:lnTo>
                  <a:lnTo>
                    <a:pt x="1127099" y="378460"/>
                  </a:lnTo>
                  <a:lnTo>
                    <a:pt x="1127836" y="378460"/>
                  </a:lnTo>
                  <a:lnTo>
                    <a:pt x="1128915" y="379730"/>
                  </a:lnTo>
                  <a:lnTo>
                    <a:pt x="1129411" y="379730"/>
                  </a:lnTo>
                  <a:lnTo>
                    <a:pt x="1128026" y="384810"/>
                  </a:lnTo>
                  <a:lnTo>
                    <a:pt x="1127721" y="386080"/>
                  </a:lnTo>
                  <a:lnTo>
                    <a:pt x="1127493" y="386080"/>
                  </a:lnTo>
                  <a:lnTo>
                    <a:pt x="1127353" y="387350"/>
                  </a:lnTo>
                  <a:lnTo>
                    <a:pt x="1129207" y="388620"/>
                  </a:lnTo>
                  <a:lnTo>
                    <a:pt x="1129334" y="388620"/>
                  </a:lnTo>
                  <a:lnTo>
                    <a:pt x="1129207" y="389890"/>
                  </a:lnTo>
                  <a:lnTo>
                    <a:pt x="1128979" y="391160"/>
                  </a:lnTo>
                  <a:lnTo>
                    <a:pt x="1128344" y="392430"/>
                  </a:lnTo>
                  <a:lnTo>
                    <a:pt x="1128128" y="393700"/>
                  </a:lnTo>
                  <a:lnTo>
                    <a:pt x="1128077" y="394970"/>
                  </a:lnTo>
                  <a:lnTo>
                    <a:pt x="1129830" y="394970"/>
                  </a:lnTo>
                  <a:lnTo>
                    <a:pt x="1130198" y="396240"/>
                  </a:lnTo>
                  <a:lnTo>
                    <a:pt x="1129118" y="397510"/>
                  </a:lnTo>
                  <a:lnTo>
                    <a:pt x="1129538" y="398780"/>
                  </a:lnTo>
                  <a:lnTo>
                    <a:pt x="1131036" y="400050"/>
                  </a:lnTo>
                  <a:lnTo>
                    <a:pt x="1131290" y="400050"/>
                  </a:lnTo>
                  <a:lnTo>
                    <a:pt x="1131163" y="401320"/>
                  </a:lnTo>
                  <a:lnTo>
                    <a:pt x="1130947" y="401320"/>
                  </a:lnTo>
                  <a:lnTo>
                    <a:pt x="1130325" y="403860"/>
                  </a:lnTo>
                  <a:lnTo>
                    <a:pt x="1130122" y="403860"/>
                  </a:lnTo>
                  <a:lnTo>
                    <a:pt x="1130020" y="405130"/>
                  </a:lnTo>
                  <a:lnTo>
                    <a:pt x="1130160" y="405130"/>
                  </a:lnTo>
                  <a:lnTo>
                    <a:pt x="1131722" y="406400"/>
                  </a:lnTo>
                  <a:lnTo>
                    <a:pt x="1134008" y="408940"/>
                  </a:lnTo>
                  <a:lnTo>
                    <a:pt x="1134732" y="408940"/>
                  </a:lnTo>
                  <a:lnTo>
                    <a:pt x="1135392" y="410210"/>
                  </a:lnTo>
                  <a:lnTo>
                    <a:pt x="1135989" y="410210"/>
                  </a:lnTo>
                  <a:lnTo>
                    <a:pt x="1135837" y="411480"/>
                  </a:lnTo>
                  <a:lnTo>
                    <a:pt x="1135634" y="412750"/>
                  </a:lnTo>
                  <a:lnTo>
                    <a:pt x="1135367" y="412750"/>
                  </a:lnTo>
                  <a:lnTo>
                    <a:pt x="1135062" y="414020"/>
                  </a:lnTo>
                  <a:lnTo>
                    <a:pt x="1134859" y="415290"/>
                  </a:lnTo>
                  <a:lnTo>
                    <a:pt x="1134846" y="416560"/>
                  </a:lnTo>
                  <a:lnTo>
                    <a:pt x="1136497" y="416560"/>
                  </a:lnTo>
                  <a:lnTo>
                    <a:pt x="1139012" y="419100"/>
                  </a:lnTo>
                  <a:lnTo>
                    <a:pt x="1140612" y="420370"/>
                  </a:lnTo>
                  <a:lnTo>
                    <a:pt x="1140752" y="420370"/>
                  </a:lnTo>
                  <a:lnTo>
                    <a:pt x="1140663" y="421640"/>
                  </a:lnTo>
                  <a:lnTo>
                    <a:pt x="1140472" y="422910"/>
                  </a:lnTo>
                  <a:lnTo>
                    <a:pt x="1140180" y="422910"/>
                  </a:lnTo>
                  <a:lnTo>
                    <a:pt x="1139926" y="424180"/>
                  </a:lnTo>
                  <a:lnTo>
                    <a:pt x="1139736" y="425450"/>
                  </a:lnTo>
                  <a:lnTo>
                    <a:pt x="1139609" y="425450"/>
                  </a:lnTo>
                  <a:lnTo>
                    <a:pt x="1139571" y="426720"/>
                  </a:lnTo>
                  <a:lnTo>
                    <a:pt x="1138897" y="427990"/>
                  </a:lnTo>
                  <a:lnTo>
                    <a:pt x="1139164" y="429260"/>
                  </a:lnTo>
                  <a:lnTo>
                    <a:pt x="1140853" y="429260"/>
                  </a:lnTo>
                  <a:lnTo>
                    <a:pt x="1141310" y="430530"/>
                  </a:lnTo>
                  <a:lnTo>
                    <a:pt x="1140256" y="431800"/>
                  </a:lnTo>
                  <a:lnTo>
                    <a:pt x="1140612" y="433070"/>
                  </a:lnTo>
                  <a:lnTo>
                    <a:pt x="1142250" y="434340"/>
                  </a:lnTo>
                  <a:lnTo>
                    <a:pt x="1144892" y="436880"/>
                  </a:lnTo>
                  <a:lnTo>
                    <a:pt x="1146352" y="436880"/>
                  </a:lnTo>
                  <a:lnTo>
                    <a:pt x="1146581" y="438150"/>
                  </a:lnTo>
                  <a:lnTo>
                    <a:pt x="1146314" y="439420"/>
                  </a:lnTo>
                  <a:lnTo>
                    <a:pt x="1146060" y="440690"/>
                  </a:lnTo>
                  <a:lnTo>
                    <a:pt x="1145768" y="440690"/>
                  </a:lnTo>
                  <a:lnTo>
                    <a:pt x="1145603" y="441960"/>
                  </a:lnTo>
                  <a:lnTo>
                    <a:pt x="1145527" y="443230"/>
                  </a:lnTo>
                  <a:lnTo>
                    <a:pt x="1145730" y="443230"/>
                  </a:lnTo>
                  <a:lnTo>
                    <a:pt x="1147445" y="444500"/>
                  </a:lnTo>
                  <a:lnTo>
                    <a:pt x="1147749" y="445770"/>
                  </a:lnTo>
                  <a:lnTo>
                    <a:pt x="1146848" y="445770"/>
                  </a:lnTo>
                  <a:lnTo>
                    <a:pt x="1147178" y="448310"/>
                  </a:lnTo>
                  <a:lnTo>
                    <a:pt x="1148880" y="448310"/>
                  </a:lnTo>
                  <a:lnTo>
                    <a:pt x="1149299" y="449580"/>
                  </a:lnTo>
                  <a:lnTo>
                    <a:pt x="1148537" y="450837"/>
                  </a:lnTo>
                  <a:lnTo>
                    <a:pt x="1146606" y="449580"/>
                  </a:lnTo>
                  <a:lnTo>
                    <a:pt x="1146238" y="450850"/>
                  </a:lnTo>
                  <a:lnTo>
                    <a:pt x="1146073" y="450850"/>
                  </a:lnTo>
                  <a:lnTo>
                    <a:pt x="1145997" y="452120"/>
                  </a:lnTo>
                  <a:lnTo>
                    <a:pt x="1147940" y="453390"/>
                  </a:lnTo>
                  <a:lnTo>
                    <a:pt x="1148308" y="454660"/>
                  </a:lnTo>
                  <a:lnTo>
                    <a:pt x="1147305" y="455930"/>
                  </a:lnTo>
                  <a:lnTo>
                    <a:pt x="1147800" y="457200"/>
                  </a:lnTo>
                  <a:lnTo>
                    <a:pt x="1149324" y="458470"/>
                  </a:lnTo>
                  <a:lnTo>
                    <a:pt x="1151750" y="459740"/>
                  </a:lnTo>
                  <a:lnTo>
                    <a:pt x="1152512" y="459740"/>
                  </a:lnTo>
                  <a:lnTo>
                    <a:pt x="1153210" y="461010"/>
                  </a:lnTo>
                  <a:lnTo>
                    <a:pt x="1153833" y="461010"/>
                  </a:lnTo>
                  <a:lnTo>
                    <a:pt x="1154036" y="462280"/>
                  </a:lnTo>
                  <a:lnTo>
                    <a:pt x="1153274" y="463550"/>
                  </a:lnTo>
                  <a:lnTo>
                    <a:pt x="1153502" y="464820"/>
                  </a:lnTo>
                  <a:lnTo>
                    <a:pt x="1155217" y="464820"/>
                  </a:lnTo>
                  <a:lnTo>
                    <a:pt x="1155700" y="466090"/>
                  </a:lnTo>
                  <a:lnTo>
                    <a:pt x="1154696" y="467360"/>
                  </a:lnTo>
                  <a:lnTo>
                    <a:pt x="1155242" y="468630"/>
                  </a:lnTo>
                  <a:lnTo>
                    <a:pt x="1156716" y="468630"/>
                  </a:lnTo>
                  <a:lnTo>
                    <a:pt x="1157363" y="469900"/>
                  </a:lnTo>
                  <a:lnTo>
                    <a:pt x="1156411" y="472440"/>
                  </a:lnTo>
                  <a:lnTo>
                    <a:pt x="1156830" y="472440"/>
                  </a:lnTo>
                  <a:lnTo>
                    <a:pt x="1158430" y="473710"/>
                  </a:lnTo>
                  <a:lnTo>
                    <a:pt x="1158773" y="473710"/>
                  </a:lnTo>
                  <a:lnTo>
                    <a:pt x="1159090" y="471170"/>
                  </a:lnTo>
                  <a:lnTo>
                    <a:pt x="1159357" y="471170"/>
                  </a:lnTo>
                  <a:lnTo>
                    <a:pt x="1161059" y="472440"/>
                  </a:lnTo>
                  <a:lnTo>
                    <a:pt x="1161554" y="473710"/>
                  </a:lnTo>
                  <a:lnTo>
                    <a:pt x="1163218" y="473710"/>
                  </a:lnTo>
                  <a:lnTo>
                    <a:pt x="1163421" y="474980"/>
                  </a:lnTo>
                  <a:lnTo>
                    <a:pt x="1163205" y="476250"/>
                  </a:lnTo>
                  <a:lnTo>
                    <a:pt x="1162989" y="477520"/>
                  </a:lnTo>
                  <a:lnTo>
                    <a:pt x="1162748" y="477520"/>
                  </a:lnTo>
                  <a:lnTo>
                    <a:pt x="1161021" y="474980"/>
                  </a:lnTo>
                  <a:lnTo>
                    <a:pt x="1160881" y="476250"/>
                  </a:lnTo>
                  <a:lnTo>
                    <a:pt x="1160627" y="476250"/>
                  </a:lnTo>
                  <a:lnTo>
                    <a:pt x="1160487" y="477520"/>
                  </a:lnTo>
                  <a:lnTo>
                    <a:pt x="1160462" y="478790"/>
                  </a:lnTo>
                  <a:lnTo>
                    <a:pt x="1160221" y="478790"/>
                  </a:lnTo>
                  <a:lnTo>
                    <a:pt x="1160081" y="480060"/>
                  </a:lnTo>
                  <a:lnTo>
                    <a:pt x="1160043" y="481330"/>
                  </a:lnTo>
                  <a:lnTo>
                    <a:pt x="1161846" y="481330"/>
                  </a:lnTo>
                  <a:lnTo>
                    <a:pt x="1162151" y="482600"/>
                  </a:lnTo>
                  <a:lnTo>
                    <a:pt x="1162215" y="481330"/>
                  </a:lnTo>
                  <a:lnTo>
                    <a:pt x="1162354" y="480060"/>
                  </a:lnTo>
                  <a:lnTo>
                    <a:pt x="1162786" y="480060"/>
                  </a:lnTo>
                  <a:lnTo>
                    <a:pt x="1164780" y="481330"/>
                  </a:lnTo>
                  <a:lnTo>
                    <a:pt x="1164170" y="483870"/>
                  </a:lnTo>
                  <a:lnTo>
                    <a:pt x="1164424" y="483870"/>
                  </a:lnTo>
                  <a:lnTo>
                    <a:pt x="1166114" y="485140"/>
                  </a:lnTo>
                  <a:lnTo>
                    <a:pt x="1166418" y="485140"/>
                  </a:lnTo>
                  <a:lnTo>
                    <a:pt x="1167180" y="486410"/>
                  </a:lnTo>
                  <a:lnTo>
                    <a:pt x="1168577" y="486410"/>
                  </a:lnTo>
                  <a:lnTo>
                    <a:pt x="1168539" y="487680"/>
                  </a:lnTo>
                  <a:lnTo>
                    <a:pt x="1168412" y="488950"/>
                  </a:lnTo>
                  <a:lnTo>
                    <a:pt x="1168196" y="490220"/>
                  </a:lnTo>
                  <a:lnTo>
                    <a:pt x="1167917" y="490220"/>
                  </a:lnTo>
                  <a:lnTo>
                    <a:pt x="1166406" y="487680"/>
                  </a:lnTo>
                  <a:lnTo>
                    <a:pt x="1166050" y="487680"/>
                  </a:lnTo>
                  <a:lnTo>
                    <a:pt x="1165821" y="488950"/>
                  </a:lnTo>
                  <a:lnTo>
                    <a:pt x="1165707" y="490220"/>
                  </a:lnTo>
                  <a:lnTo>
                    <a:pt x="1165694" y="491490"/>
                  </a:lnTo>
                  <a:lnTo>
                    <a:pt x="1167688" y="491490"/>
                  </a:lnTo>
                  <a:lnTo>
                    <a:pt x="1168146" y="492760"/>
                  </a:lnTo>
                  <a:lnTo>
                    <a:pt x="1167231" y="494030"/>
                  </a:lnTo>
                  <a:lnTo>
                    <a:pt x="1167726" y="495300"/>
                  </a:lnTo>
                  <a:lnTo>
                    <a:pt x="1169416" y="495300"/>
                  </a:lnTo>
                  <a:lnTo>
                    <a:pt x="1169631" y="496570"/>
                  </a:lnTo>
                  <a:lnTo>
                    <a:pt x="1169619" y="497840"/>
                  </a:lnTo>
                  <a:lnTo>
                    <a:pt x="1169047" y="500380"/>
                  </a:lnTo>
                  <a:lnTo>
                    <a:pt x="1168933" y="501650"/>
                  </a:lnTo>
                  <a:lnTo>
                    <a:pt x="1170927" y="502920"/>
                  </a:lnTo>
                  <a:lnTo>
                    <a:pt x="1171371" y="504190"/>
                  </a:lnTo>
                  <a:lnTo>
                    <a:pt x="1170520" y="505460"/>
                  </a:lnTo>
                  <a:lnTo>
                    <a:pt x="1170825" y="505460"/>
                  </a:lnTo>
                  <a:lnTo>
                    <a:pt x="1171486" y="506730"/>
                  </a:lnTo>
                  <a:lnTo>
                    <a:pt x="1173022" y="506730"/>
                  </a:lnTo>
                  <a:lnTo>
                    <a:pt x="1175207" y="509270"/>
                  </a:lnTo>
                  <a:lnTo>
                    <a:pt x="1176731" y="509270"/>
                  </a:lnTo>
                  <a:lnTo>
                    <a:pt x="1177391" y="510540"/>
                  </a:lnTo>
                  <a:lnTo>
                    <a:pt x="1177290" y="511810"/>
                  </a:lnTo>
                  <a:lnTo>
                    <a:pt x="1177099" y="513080"/>
                  </a:lnTo>
                  <a:lnTo>
                    <a:pt x="1176807" y="515620"/>
                  </a:lnTo>
                  <a:lnTo>
                    <a:pt x="1176629" y="516890"/>
                  </a:lnTo>
                  <a:lnTo>
                    <a:pt x="1176528" y="518160"/>
                  </a:lnTo>
                  <a:lnTo>
                    <a:pt x="1176934" y="519430"/>
                  </a:lnTo>
                  <a:lnTo>
                    <a:pt x="1179029" y="519430"/>
                  </a:lnTo>
                  <a:lnTo>
                    <a:pt x="1178140" y="521970"/>
                  </a:lnTo>
                  <a:lnTo>
                    <a:pt x="1178699" y="523240"/>
                  </a:lnTo>
                  <a:lnTo>
                    <a:pt x="1180592" y="523240"/>
                  </a:lnTo>
                  <a:lnTo>
                    <a:pt x="1181265" y="524510"/>
                  </a:lnTo>
                  <a:lnTo>
                    <a:pt x="1181989" y="524510"/>
                  </a:lnTo>
                  <a:lnTo>
                    <a:pt x="1183563" y="525780"/>
                  </a:lnTo>
                  <a:lnTo>
                    <a:pt x="1184960" y="525780"/>
                  </a:lnTo>
                  <a:lnTo>
                    <a:pt x="1185227" y="527050"/>
                  </a:lnTo>
                  <a:lnTo>
                    <a:pt x="1184478" y="528320"/>
                  </a:lnTo>
                  <a:lnTo>
                    <a:pt x="1184998" y="529590"/>
                  </a:lnTo>
                  <a:lnTo>
                    <a:pt x="1186472" y="529590"/>
                  </a:lnTo>
                  <a:lnTo>
                    <a:pt x="1186865" y="530860"/>
                  </a:lnTo>
                  <a:lnTo>
                    <a:pt x="1186294" y="535940"/>
                  </a:lnTo>
                  <a:lnTo>
                    <a:pt x="1184097" y="534670"/>
                  </a:lnTo>
                  <a:lnTo>
                    <a:pt x="1183779" y="533400"/>
                  </a:lnTo>
                  <a:lnTo>
                    <a:pt x="1182154" y="533400"/>
                  </a:lnTo>
                  <a:lnTo>
                    <a:pt x="1181303" y="534670"/>
                  </a:lnTo>
                  <a:lnTo>
                    <a:pt x="1181836" y="535940"/>
                  </a:lnTo>
                  <a:lnTo>
                    <a:pt x="1183754" y="535940"/>
                  </a:lnTo>
                  <a:lnTo>
                    <a:pt x="1183855" y="537210"/>
                  </a:lnTo>
                  <a:lnTo>
                    <a:pt x="1183767" y="538480"/>
                  </a:lnTo>
                  <a:lnTo>
                    <a:pt x="1183576" y="539750"/>
                  </a:lnTo>
                  <a:lnTo>
                    <a:pt x="1183436" y="539750"/>
                  </a:lnTo>
                  <a:lnTo>
                    <a:pt x="1183309" y="542290"/>
                  </a:lnTo>
                  <a:lnTo>
                    <a:pt x="1183982" y="542290"/>
                  </a:lnTo>
                  <a:lnTo>
                    <a:pt x="1184706" y="543560"/>
                  </a:lnTo>
                  <a:lnTo>
                    <a:pt x="1186218" y="543560"/>
                  </a:lnTo>
                  <a:lnTo>
                    <a:pt x="1186954" y="544830"/>
                  </a:lnTo>
                  <a:lnTo>
                    <a:pt x="1188250" y="544830"/>
                  </a:lnTo>
                  <a:lnTo>
                    <a:pt x="1189507" y="546100"/>
                  </a:lnTo>
                  <a:lnTo>
                    <a:pt x="1190396" y="546100"/>
                  </a:lnTo>
                  <a:lnTo>
                    <a:pt x="1189850" y="543560"/>
                  </a:lnTo>
                  <a:lnTo>
                    <a:pt x="1190980" y="543560"/>
                  </a:lnTo>
                  <a:lnTo>
                    <a:pt x="1191717" y="544830"/>
                  </a:lnTo>
                  <a:lnTo>
                    <a:pt x="1192403" y="544830"/>
                  </a:lnTo>
                  <a:lnTo>
                    <a:pt x="1192301" y="547370"/>
                  </a:lnTo>
                  <a:lnTo>
                    <a:pt x="1192161" y="547370"/>
                  </a:lnTo>
                  <a:lnTo>
                    <a:pt x="1191971" y="548640"/>
                  </a:lnTo>
                  <a:lnTo>
                    <a:pt x="1191933" y="549910"/>
                  </a:lnTo>
                  <a:lnTo>
                    <a:pt x="1192631" y="551180"/>
                  </a:lnTo>
                  <a:lnTo>
                    <a:pt x="1194181" y="551180"/>
                  </a:lnTo>
                  <a:lnTo>
                    <a:pt x="1194498" y="552450"/>
                  </a:lnTo>
                  <a:lnTo>
                    <a:pt x="1196213" y="552450"/>
                  </a:lnTo>
                  <a:lnTo>
                    <a:pt x="1196759" y="553720"/>
                  </a:lnTo>
                  <a:lnTo>
                    <a:pt x="1195933" y="554990"/>
                  </a:lnTo>
                  <a:lnTo>
                    <a:pt x="1196492" y="556260"/>
                  </a:lnTo>
                  <a:lnTo>
                    <a:pt x="1195641" y="557530"/>
                  </a:lnTo>
                  <a:lnTo>
                    <a:pt x="1196378" y="558800"/>
                  </a:lnTo>
                  <a:lnTo>
                    <a:pt x="1197991" y="558800"/>
                  </a:lnTo>
                  <a:lnTo>
                    <a:pt x="1198638" y="560070"/>
                  </a:lnTo>
                  <a:lnTo>
                    <a:pt x="1197825" y="561340"/>
                  </a:lnTo>
                  <a:lnTo>
                    <a:pt x="1198346" y="562610"/>
                  </a:lnTo>
                  <a:lnTo>
                    <a:pt x="1200099" y="563880"/>
                  </a:lnTo>
                  <a:lnTo>
                    <a:pt x="1200696" y="563880"/>
                  </a:lnTo>
                  <a:lnTo>
                    <a:pt x="1200188" y="566420"/>
                  </a:lnTo>
                  <a:lnTo>
                    <a:pt x="1201051" y="566420"/>
                  </a:lnTo>
                  <a:lnTo>
                    <a:pt x="1201813" y="567690"/>
                  </a:lnTo>
                  <a:lnTo>
                    <a:pt x="1202550" y="567690"/>
                  </a:lnTo>
                  <a:lnTo>
                    <a:pt x="1202563" y="570230"/>
                  </a:lnTo>
                  <a:lnTo>
                    <a:pt x="1202334" y="571500"/>
                  </a:lnTo>
                  <a:lnTo>
                    <a:pt x="1202296" y="572770"/>
                  </a:lnTo>
                  <a:lnTo>
                    <a:pt x="1203071" y="574040"/>
                  </a:lnTo>
                  <a:lnTo>
                    <a:pt x="1204671" y="574040"/>
                  </a:lnTo>
                  <a:lnTo>
                    <a:pt x="1206995" y="576580"/>
                  </a:lnTo>
                  <a:lnTo>
                    <a:pt x="1208595" y="576580"/>
                  </a:lnTo>
                  <a:lnTo>
                    <a:pt x="1209332" y="577850"/>
                  </a:lnTo>
                  <a:lnTo>
                    <a:pt x="1209560" y="577850"/>
                  </a:lnTo>
                  <a:lnTo>
                    <a:pt x="1209103" y="579120"/>
                  </a:lnTo>
                  <a:lnTo>
                    <a:pt x="1209332" y="580390"/>
                  </a:lnTo>
                  <a:lnTo>
                    <a:pt x="1211211" y="580390"/>
                  </a:lnTo>
                  <a:lnTo>
                    <a:pt x="1212138" y="581660"/>
                  </a:lnTo>
                  <a:lnTo>
                    <a:pt x="1213612" y="581660"/>
                  </a:lnTo>
                  <a:lnTo>
                    <a:pt x="1214247" y="582930"/>
                  </a:lnTo>
                  <a:lnTo>
                    <a:pt x="1213802" y="585470"/>
                  </a:lnTo>
                  <a:lnTo>
                    <a:pt x="1215605" y="585470"/>
                  </a:lnTo>
                  <a:lnTo>
                    <a:pt x="1216444" y="586740"/>
                  </a:lnTo>
                  <a:lnTo>
                    <a:pt x="1221181" y="589280"/>
                  </a:lnTo>
                  <a:lnTo>
                    <a:pt x="1220876" y="589280"/>
                  </a:lnTo>
                  <a:lnTo>
                    <a:pt x="1221689" y="591820"/>
                  </a:lnTo>
                  <a:lnTo>
                    <a:pt x="1220914" y="591820"/>
                  </a:lnTo>
                  <a:lnTo>
                    <a:pt x="1219276" y="590550"/>
                  </a:lnTo>
                  <a:lnTo>
                    <a:pt x="1218488" y="590550"/>
                  </a:lnTo>
                  <a:lnTo>
                    <a:pt x="1219403" y="593090"/>
                  </a:lnTo>
                  <a:lnTo>
                    <a:pt x="1218653" y="593090"/>
                  </a:lnTo>
                  <a:lnTo>
                    <a:pt x="1217015" y="591820"/>
                  </a:lnTo>
                  <a:lnTo>
                    <a:pt x="1216596" y="591820"/>
                  </a:lnTo>
                  <a:lnTo>
                    <a:pt x="1216545" y="593090"/>
                  </a:lnTo>
                  <a:lnTo>
                    <a:pt x="1216736" y="594360"/>
                  </a:lnTo>
                  <a:lnTo>
                    <a:pt x="1216914" y="596900"/>
                  </a:lnTo>
                  <a:lnTo>
                    <a:pt x="1217549" y="598170"/>
                  </a:lnTo>
                  <a:lnTo>
                    <a:pt x="1218755" y="598170"/>
                  </a:lnTo>
                  <a:lnTo>
                    <a:pt x="1219758" y="599440"/>
                  </a:lnTo>
                  <a:lnTo>
                    <a:pt x="1219161" y="600710"/>
                  </a:lnTo>
                  <a:lnTo>
                    <a:pt x="1219898" y="601980"/>
                  </a:lnTo>
                  <a:lnTo>
                    <a:pt x="1222032" y="601980"/>
                  </a:lnTo>
                  <a:lnTo>
                    <a:pt x="1222832" y="603250"/>
                  </a:lnTo>
                  <a:lnTo>
                    <a:pt x="1224521" y="603250"/>
                  </a:lnTo>
                  <a:lnTo>
                    <a:pt x="1230261" y="605790"/>
                  </a:lnTo>
                  <a:lnTo>
                    <a:pt x="1231963" y="607060"/>
                  </a:lnTo>
                  <a:lnTo>
                    <a:pt x="1231747" y="607060"/>
                  </a:lnTo>
                  <a:lnTo>
                    <a:pt x="1232636" y="608330"/>
                  </a:lnTo>
                  <a:lnTo>
                    <a:pt x="1232128" y="609600"/>
                  </a:lnTo>
                  <a:lnTo>
                    <a:pt x="1230109" y="608330"/>
                  </a:lnTo>
                  <a:lnTo>
                    <a:pt x="1229804" y="608330"/>
                  </a:lnTo>
                  <a:lnTo>
                    <a:pt x="1229817" y="609600"/>
                  </a:lnTo>
                  <a:lnTo>
                    <a:pt x="1229956" y="609600"/>
                  </a:lnTo>
                  <a:lnTo>
                    <a:pt x="1230185" y="610870"/>
                  </a:lnTo>
                  <a:lnTo>
                    <a:pt x="1232573" y="612140"/>
                  </a:lnTo>
                  <a:lnTo>
                    <a:pt x="1233068" y="612140"/>
                  </a:lnTo>
                  <a:lnTo>
                    <a:pt x="1232928" y="614680"/>
                  </a:lnTo>
                  <a:lnTo>
                    <a:pt x="1233106" y="614680"/>
                  </a:lnTo>
                  <a:lnTo>
                    <a:pt x="1233322" y="615950"/>
                  </a:lnTo>
                  <a:lnTo>
                    <a:pt x="1233487" y="615950"/>
                  </a:lnTo>
                  <a:lnTo>
                    <a:pt x="1233589" y="617220"/>
                  </a:lnTo>
                  <a:lnTo>
                    <a:pt x="1233639" y="618490"/>
                  </a:lnTo>
                  <a:lnTo>
                    <a:pt x="1233817" y="619760"/>
                  </a:lnTo>
                  <a:lnTo>
                    <a:pt x="1234122" y="619760"/>
                  </a:lnTo>
                  <a:lnTo>
                    <a:pt x="1234960" y="621030"/>
                  </a:lnTo>
                  <a:lnTo>
                    <a:pt x="1238478" y="621030"/>
                  </a:lnTo>
                  <a:lnTo>
                    <a:pt x="1239304" y="622300"/>
                  </a:lnTo>
                  <a:lnTo>
                    <a:pt x="1239824" y="622300"/>
                  </a:lnTo>
                  <a:lnTo>
                    <a:pt x="1239304" y="623570"/>
                  </a:lnTo>
                  <a:lnTo>
                    <a:pt x="1240447" y="624840"/>
                  </a:lnTo>
                  <a:lnTo>
                    <a:pt x="1239977" y="627380"/>
                  </a:lnTo>
                  <a:lnTo>
                    <a:pt x="1242656" y="627380"/>
                  </a:lnTo>
                  <a:lnTo>
                    <a:pt x="1291717" y="627380"/>
                  </a:lnTo>
                  <a:close/>
                </a:path>
                <a:path w="2077720" h="1670685">
                  <a:moveTo>
                    <a:pt x="1352080" y="654050"/>
                  </a:moveTo>
                  <a:lnTo>
                    <a:pt x="1280160" y="654050"/>
                  </a:lnTo>
                  <a:lnTo>
                    <a:pt x="1280718" y="655320"/>
                  </a:lnTo>
                  <a:lnTo>
                    <a:pt x="1281214" y="656564"/>
                  </a:lnTo>
                  <a:lnTo>
                    <a:pt x="1278318" y="655320"/>
                  </a:lnTo>
                  <a:lnTo>
                    <a:pt x="1278089" y="656590"/>
                  </a:lnTo>
                  <a:lnTo>
                    <a:pt x="1279753" y="657860"/>
                  </a:lnTo>
                  <a:lnTo>
                    <a:pt x="1280020" y="657860"/>
                  </a:lnTo>
                  <a:lnTo>
                    <a:pt x="1281938" y="660400"/>
                  </a:lnTo>
                  <a:lnTo>
                    <a:pt x="1288516" y="660400"/>
                  </a:lnTo>
                  <a:lnTo>
                    <a:pt x="1289900" y="662940"/>
                  </a:lnTo>
                  <a:lnTo>
                    <a:pt x="1293368" y="662940"/>
                  </a:lnTo>
                  <a:lnTo>
                    <a:pt x="1296428" y="661670"/>
                  </a:lnTo>
                  <a:lnTo>
                    <a:pt x="1301115" y="661670"/>
                  </a:lnTo>
                  <a:lnTo>
                    <a:pt x="1302702" y="664210"/>
                  </a:lnTo>
                  <a:lnTo>
                    <a:pt x="1307528" y="664210"/>
                  </a:lnTo>
                  <a:lnTo>
                    <a:pt x="1308455" y="662940"/>
                  </a:lnTo>
                  <a:lnTo>
                    <a:pt x="1311059" y="662940"/>
                  </a:lnTo>
                  <a:lnTo>
                    <a:pt x="1312608" y="664210"/>
                  </a:lnTo>
                  <a:lnTo>
                    <a:pt x="1315262" y="664210"/>
                  </a:lnTo>
                  <a:lnTo>
                    <a:pt x="1316202" y="665480"/>
                  </a:lnTo>
                  <a:lnTo>
                    <a:pt x="1316393" y="665480"/>
                  </a:lnTo>
                  <a:lnTo>
                    <a:pt x="1313307" y="666750"/>
                  </a:lnTo>
                  <a:lnTo>
                    <a:pt x="1316139" y="668020"/>
                  </a:lnTo>
                  <a:lnTo>
                    <a:pt x="1317396" y="668020"/>
                  </a:lnTo>
                  <a:lnTo>
                    <a:pt x="1318272" y="666750"/>
                  </a:lnTo>
                  <a:lnTo>
                    <a:pt x="1319822" y="666750"/>
                  </a:lnTo>
                  <a:lnTo>
                    <a:pt x="1321892" y="668020"/>
                  </a:lnTo>
                  <a:lnTo>
                    <a:pt x="1322400" y="668020"/>
                  </a:lnTo>
                  <a:lnTo>
                    <a:pt x="1323390" y="666750"/>
                  </a:lnTo>
                  <a:lnTo>
                    <a:pt x="1324292" y="666750"/>
                  </a:lnTo>
                  <a:lnTo>
                    <a:pt x="1325118" y="665480"/>
                  </a:lnTo>
                  <a:lnTo>
                    <a:pt x="1326045" y="665480"/>
                  </a:lnTo>
                  <a:lnTo>
                    <a:pt x="1326883" y="664210"/>
                  </a:lnTo>
                  <a:lnTo>
                    <a:pt x="1327658" y="664210"/>
                  </a:lnTo>
                  <a:lnTo>
                    <a:pt x="1327785" y="662940"/>
                  </a:lnTo>
                  <a:lnTo>
                    <a:pt x="1324597" y="662940"/>
                  </a:lnTo>
                  <a:lnTo>
                    <a:pt x="1325346" y="661670"/>
                  </a:lnTo>
                  <a:lnTo>
                    <a:pt x="1333538" y="661670"/>
                  </a:lnTo>
                  <a:lnTo>
                    <a:pt x="1334909" y="660400"/>
                  </a:lnTo>
                  <a:lnTo>
                    <a:pt x="1342148" y="660400"/>
                  </a:lnTo>
                  <a:lnTo>
                    <a:pt x="1342859" y="659130"/>
                  </a:lnTo>
                  <a:lnTo>
                    <a:pt x="1344066" y="657860"/>
                  </a:lnTo>
                  <a:lnTo>
                    <a:pt x="1345793" y="659130"/>
                  </a:lnTo>
                  <a:lnTo>
                    <a:pt x="1347304" y="657860"/>
                  </a:lnTo>
                  <a:lnTo>
                    <a:pt x="1347444" y="656590"/>
                  </a:lnTo>
                  <a:lnTo>
                    <a:pt x="1348841" y="655320"/>
                  </a:lnTo>
                  <a:lnTo>
                    <a:pt x="1350594" y="656590"/>
                  </a:lnTo>
                  <a:lnTo>
                    <a:pt x="1351241" y="655320"/>
                  </a:lnTo>
                  <a:lnTo>
                    <a:pt x="1351991" y="655320"/>
                  </a:lnTo>
                  <a:lnTo>
                    <a:pt x="1352080" y="654050"/>
                  </a:lnTo>
                  <a:close/>
                </a:path>
                <a:path w="2077720" h="1670685">
                  <a:moveTo>
                    <a:pt x="1363929" y="648970"/>
                  </a:moveTo>
                  <a:lnTo>
                    <a:pt x="1274394" y="648970"/>
                  </a:lnTo>
                  <a:lnTo>
                    <a:pt x="1274343" y="650240"/>
                  </a:lnTo>
                  <a:lnTo>
                    <a:pt x="1275778" y="651510"/>
                  </a:lnTo>
                  <a:lnTo>
                    <a:pt x="1275880" y="652780"/>
                  </a:lnTo>
                  <a:lnTo>
                    <a:pt x="1278966" y="652780"/>
                  </a:lnTo>
                  <a:lnTo>
                    <a:pt x="1353439" y="652780"/>
                  </a:lnTo>
                  <a:lnTo>
                    <a:pt x="1353477" y="651510"/>
                  </a:lnTo>
                  <a:lnTo>
                    <a:pt x="1354950" y="650240"/>
                  </a:lnTo>
                  <a:lnTo>
                    <a:pt x="1361960" y="650240"/>
                  </a:lnTo>
                  <a:lnTo>
                    <a:pt x="1363929" y="648970"/>
                  </a:lnTo>
                  <a:close/>
                </a:path>
                <a:path w="2077720" h="1670685">
                  <a:moveTo>
                    <a:pt x="1583080" y="133350"/>
                  </a:moveTo>
                  <a:lnTo>
                    <a:pt x="1582394" y="132943"/>
                  </a:lnTo>
                  <a:lnTo>
                    <a:pt x="1581696" y="132562"/>
                  </a:lnTo>
                  <a:lnTo>
                    <a:pt x="1581023" y="132156"/>
                  </a:lnTo>
                  <a:lnTo>
                    <a:pt x="1581048" y="132842"/>
                  </a:lnTo>
                  <a:lnTo>
                    <a:pt x="1583080" y="133350"/>
                  </a:lnTo>
                  <a:close/>
                </a:path>
                <a:path w="2077720" h="1670685">
                  <a:moveTo>
                    <a:pt x="1589214" y="137147"/>
                  </a:moveTo>
                  <a:lnTo>
                    <a:pt x="1588719" y="136855"/>
                  </a:lnTo>
                  <a:lnTo>
                    <a:pt x="1588249" y="136550"/>
                  </a:lnTo>
                  <a:lnTo>
                    <a:pt x="1587754" y="136245"/>
                  </a:lnTo>
                  <a:lnTo>
                    <a:pt x="1587741" y="136436"/>
                  </a:lnTo>
                  <a:lnTo>
                    <a:pt x="1587754" y="136626"/>
                  </a:lnTo>
                  <a:lnTo>
                    <a:pt x="1587804" y="136817"/>
                  </a:lnTo>
                  <a:lnTo>
                    <a:pt x="1587931" y="137083"/>
                  </a:lnTo>
                  <a:lnTo>
                    <a:pt x="1588630" y="137096"/>
                  </a:lnTo>
                  <a:lnTo>
                    <a:pt x="1589214" y="137147"/>
                  </a:lnTo>
                  <a:close/>
                </a:path>
                <a:path w="2077720" h="1670685">
                  <a:moveTo>
                    <a:pt x="1590141" y="137160"/>
                  </a:moveTo>
                  <a:close/>
                </a:path>
                <a:path w="2077720" h="1670685">
                  <a:moveTo>
                    <a:pt x="1591411" y="1552079"/>
                  </a:moveTo>
                  <a:lnTo>
                    <a:pt x="1591246" y="1552079"/>
                  </a:lnTo>
                  <a:lnTo>
                    <a:pt x="1591411" y="1552079"/>
                  </a:lnTo>
                  <a:close/>
                </a:path>
                <a:path w="2077720" h="1670685">
                  <a:moveTo>
                    <a:pt x="1594091" y="139700"/>
                  </a:moveTo>
                  <a:lnTo>
                    <a:pt x="1590128" y="137198"/>
                  </a:lnTo>
                  <a:lnTo>
                    <a:pt x="1589773" y="138430"/>
                  </a:lnTo>
                  <a:lnTo>
                    <a:pt x="1590370" y="139700"/>
                  </a:lnTo>
                  <a:lnTo>
                    <a:pt x="1594091" y="139700"/>
                  </a:lnTo>
                  <a:close/>
                </a:path>
                <a:path w="2077720" h="1670685">
                  <a:moveTo>
                    <a:pt x="1594612" y="140030"/>
                  </a:moveTo>
                  <a:lnTo>
                    <a:pt x="1594510" y="139700"/>
                  </a:lnTo>
                  <a:lnTo>
                    <a:pt x="1594091" y="139700"/>
                  </a:lnTo>
                  <a:lnTo>
                    <a:pt x="1594612" y="140030"/>
                  </a:lnTo>
                  <a:close/>
                </a:path>
                <a:path w="2077720" h="1670685">
                  <a:moveTo>
                    <a:pt x="1699399" y="494030"/>
                  </a:moveTo>
                  <a:lnTo>
                    <a:pt x="1699133" y="492760"/>
                  </a:lnTo>
                  <a:lnTo>
                    <a:pt x="1698104" y="492760"/>
                  </a:lnTo>
                  <a:lnTo>
                    <a:pt x="1697659" y="491490"/>
                  </a:lnTo>
                  <a:lnTo>
                    <a:pt x="1697278" y="491490"/>
                  </a:lnTo>
                  <a:lnTo>
                    <a:pt x="1697278" y="490220"/>
                  </a:lnTo>
                  <a:lnTo>
                    <a:pt x="1699272" y="490220"/>
                  </a:lnTo>
                  <a:lnTo>
                    <a:pt x="1698091" y="488950"/>
                  </a:lnTo>
                  <a:lnTo>
                    <a:pt x="1697863" y="487680"/>
                  </a:lnTo>
                  <a:lnTo>
                    <a:pt x="1696161" y="488950"/>
                  </a:lnTo>
                  <a:lnTo>
                    <a:pt x="1695665" y="488950"/>
                  </a:lnTo>
                  <a:lnTo>
                    <a:pt x="1694903" y="487680"/>
                  </a:lnTo>
                  <a:lnTo>
                    <a:pt x="1694522" y="487680"/>
                  </a:lnTo>
                  <a:lnTo>
                    <a:pt x="1693887" y="486410"/>
                  </a:lnTo>
                  <a:lnTo>
                    <a:pt x="1691246" y="486410"/>
                  </a:lnTo>
                  <a:lnTo>
                    <a:pt x="1689823" y="487680"/>
                  </a:lnTo>
                  <a:lnTo>
                    <a:pt x="1689239" y="487680"/>
                  </a:lnTo>
                  <a:lnTo>
                    <a:pt x="1688693" y="485140"/>
                  </a:lnTo>
                  <a:lnTo>
                    <a:pt x="1687791" y="485140"/>
                  </a:lnTo>
                  <a:lnTo>
                    <a:pt x="1686839" y="486410"/>
                  </a:lnTo>
                  <a:lnTo>
                    <a:pt x="1686026" y="486410"/>
                  </a:lnTo>
                  <a:lnTo>
                    <a:pt x="1684578" y="487680"/>
                  </a:lnTo>
                  <a:lnTo>
                    <a:pt x="1683854" y="486410"/>
                  </a:lnTo>
                  <a:lnTo>
                    <a:pt x="1683473" y="485140"/>
                  </a:lnTo>
                  <a:lnTo>
                    <a:pt x="1682699" y="485140"/>
                  </a:lnTo>
                  <a:lnTo>
                    <a:pt x="1682330" y="483870"/>
                  </a:lnTo>
                  <a:lnTo>
                    <a:pt x="1682038" y="483870"/>
                  </a:lnTo>
                  <a:lnTo>
                    <a:pt x="1681734" y="482600"/>
                  </a:lnTo>
                  <a:lnTo>
                    <a:pt x="1681378" y="482600"/>
                  </a:lnTo>
                  <a:lnTo>
                    <a:pt x="1680972" y="481330"/>
                  </a:lnTo>
                  <a:lnTo>
                    <a:pt x="1679562" y="481330"/>
                  </a:lnTo>
                  <a:lnTo>
                    <a:pt x="1678901" y="482600"/>
                  </a:lnTo>
                  <a:lnTo>
                    <a:pt x="1676565" y="482600"/>
                  </a:lnTo>
                  <a:lnTo>
                    <a:pt x="1676222" y="481330"/>
                  </a:lnTo>
                  <a:lnTo>
                    <a:pt x="1675803" y="481330"/>
                  </a:lnTo>
                  <a:lnTo>
                    <a:pt x="1675587" y="480060"/>
                  </a:lnTo>
                  <a:lnTo>
                    <a:pt x="1675180" y="478790"/>
                  </a:lnTo>
                  <a:lnTo>
                    <a:pt x="1674520" y="478790"/>
                  </a:lnTo>
                  <a:lnTo>
                    <a:pt x="1673098" y="480060"/>
                  </a:lnTo>
                  <a:lnTo>
                    <a:pt x="1672285" y="478790"/>
                  </a:lnTo>
                  <a:lnTo>
                    <a:pt x="1672158" y="477520"/>
                  </a:lnTo>
                  <a:lnTo>
                    <a:pt x="1669199" y="477520"/>
                  </a:lnTo>
                  <a:lnTo>
                    <a:pt x="1669072" y="476250"/>
                  </a:lnTo>
                  <a:lnTo>
                    <a:pt x="1666214" y="476250"/>
                  </a:lnTo>
                  <a:lnTo>
                    <a:pt x="1664728" y="477520"/>
                  </a:lnTo>
                  <a:lnTo>
                    <a:pt x="1663928" y="476250"/>
                  </a:lnTo>
                  <a:lnTo>
                    <a:pt x="1663915" y="474980"/>
                  </a:lnTo>
                  <a:lnTo>
                    <a:pt x="1660918" y="474980"/>
                  </a:lnTo>
                  <a:lnTo>
                    <a:pt x="1660931" y="473710"/>
                  </a:lnTo>
                  <a:lnTo>
                    <a:pt x="1660144" y="472440"/>
                  </a:lnTo>
                  <a:lnTo>
                    <a:pt x="1658721" y="473710"/>
                  </a:lnTo>
                  <a:lnTo>
                    <a:pt x="1658289" y="473710"/>
                  </a:lnTo>
                  <a:lnTo>
                    <a:pt x="1657934" y="472440"/>
                  </a:lnTo>
                  <a:lnTo>
                    <a:pt x="1657654" y="472440"/>
                  </a:lnTo>
                  <a:lnTo>
                    <a:pt x="1657273" y="471170"/>
                  </a:lnTo>
                  <a:lnTo>
                    <a:pt x="1657007" y="469900"/>
                  </a:lnTo>
                  <a:lnTo>
                    <a:pt x="1651990" y="469900"/>
                  </a:lnTo>
                  <a:lnTo>
                    <a:pt x="1651736" y="468630"/>
                  </a:lnTo>
                  <a:lnTo>
                    <a:pt x="1651127" y="467360"/>
                  </a:lnTo>
                  <a:lnTo>
                    <a:pt x="1649691" y="468630"/>
                  </a:lnTo>
                  <a:lnTo>
                    <a:pt x="1648866" y="467360"/>
                  </a:lnTo>
                  <a:lnTo>
                    <a:pt x="1648841" y="466090"/>
                  </a:lnTo>
                  <a:lnTo>
                    <a:pt x="1648180" y="466090"/>
                  </a:lnTo>
                  <a:lnTo>
                    <a:pt x="1647926" y="464820"/>
                  </a:lnTo>
                  <a:lnTo>
                    <a:pt x="1647786" y="463550"/>
                  </a:lnTo>
                  <a:lnTo>
                    <a:pt x="1650174" y="463550"/>
                  </a:lnTo>
                  <a:lnTo>
                    <a:pt x="1649107" y="462280"/>
                  </a:lnTo>
                  <a:lnTo>
                    <a:pt x="1649260" y="462280"/>
                  </a:lnTo>
                  <a:lnTo>
                    <a:pt x="1648828" y="461010"/>
                  </a:lnTo>
                  <a:lnTo>
                    <a:pt x="1649044" y="459740"/>
                  </a:lnTo>
                  <a:lnTo>
                    <a:pt x="1646135" y="459740"/>
                  </a:lnTo>
                  <a:lnTo>
                    <a:pt x="1647202" y="462280"/>
                  </a:lnTo>
                  <a:lnTo>
                    <a:pt x="1644599" y="462280"/>
                  </a:lnTo>
                  <a:lnTo>
                    <a:pt x="1645805" y="463550"/>
                  </a:lnTo>
                  <a:lnTo>
                    <a:pt x="1645424" y="464820"/>
                  </a:lnTo>
                  <a:lnTo>
                    <a:pt x="1643341" y="464820"/>
                  </a:lnTo>
                  <a:lnTo>
                    <a:pt x="1642516" y="462280"/>
                  </a:lnTo>
                  <a:lnTo>
                    <a:pt x="1642364" y="461010"/>
                  </a:lnTo>
                  <a:lnTo>
                    <a:pt x="1642211" y="459740"/>
                  </a:lnTo>
                  <a:lnTo>
                    <a:pt x="1641475" y="459740"/>
                  </a:lnTo>
                  <a:lnTo>
                    <a:pt x="1640230" y="461010"/>
                  </a:lnTo>
                  <a:lnTo>
                    <a:pt x="1639709" y="459740"/>
                  </a:lnTo>
                  <a:lnTo>
                    <a:pt x="1639989" y="461010"/>
                  </a:lnTo>
                  <a:lnTo>
                    <a:pt x="1640217" y="462280"/>
                  </a:lnTo>
                  <a:lnTo>
                    <a:pt x="1637969" y="462280"/>
                  </a:lnTo>
                  <a:lnTo>
                    <a:pt x="1637665" y="461010"/>
                  </a:lnTo>
                  <a:lnTo>
                    <a:pt x="1636979" y="459740"/>
                  </a:lnTo>
                  <a:lnTo>
                    <a:pt x="1635760" y="461010"/>
                  </a:lnTo>
                  <a:lnTo>
                    <a:pt x="1634629" y="459740"/>
                  </a:lnTo>
                  <a:lnTo>
                    <a:pt x="1633435" y="461010"/>
                  </a:lnTo>
                  <a:lnTo>
                    <a:pt x="1632927" y="461010"/>
                  </a:lnTo>
                  <a:lnTo>
                    <a:pt x="1632597" y="459740"/>
                  </a:lnTo>
                  <a:lnTo>
                    <a:pt x="1632381" y="459740"/>
                  </a:lnTo>
                  <a:lnTo>
                    <a:pt x="1632254" y="458470"/>
                  </a:lnTo>
                  <a:lnTo>
                    <a:pt x="1634693" y="458470"/>
                  </a:lnTo>
                  <a:lnTo>
                    <a:pt x="1633613" y="455930"/>
                  </a:lnTo>
                  <a:lnTo>
                    <a:pt x="1638363" y="455930"/>
                  </a:lnTo>
                  <a:lnTo>
                    <a:pt x="1637080" y="452120"/>
                  </a:lnTo>
                  <a:lnTo>
                    <a:pt x="1625790" y="452120"/>
                  </a:lnTo>
                  <a:lnTo>
                    <a:pt x="1625498" y="450850"/>
                  </a:lnTo>
                  <a:lnTo>
                    <a:pt x="1625295" y="450850"/>
                  </a:lnTo>
                  <a:lnTo>
                    <a:pt x="1625066" y="449580"/>
                  </a:lnTo>
                  <a:lnTo>
                    <a:pt x="1624863" y="448310"/>
                  </a:lnTo>
                  <a:lnTo>
                    <a:pt x="1624571" y="447040"/>
                  </a:lnTo>
                  <a:lnTo>
                    <a:pt x="1624368" y="447040"/>
                  </a:lnTo>
                  <a:lnTo>
                    <a:pt x="1622602" y="448310"/>
                  </a:lnTo>
                  <a:lnTo>
                    <a:pt x="1621802" y="447040"/>
                  </a:lnTo>
                  <a:lnTo>
                    <a:pt x="1622158" y="445770"/>
                  </a:lnTo>
                  <a:lnTo>
                    <a:pt x="1617141" y="445770"/>
                  </a:lnTo>
                  <a:lnTo>
                    <a:pt x="1616862" y="444500"/>
                  </a:lnTo>
                  <a:lnTo>
                    <a:pt x="1616659" y="443230"/>
                  </a:lnTo>
                  <a:lnTo>
                    <a:pt x="1616430" y="443230"/>
                  </a:lnTo>
                  <a:lnTo>
                    <a:pt x="1616227" y="440690"/>
                  </a:lnTo>
                  <a:lnTo>
                    <a:pt x="1613281" y="440690"/>
                  </a:lnTo>
                  <a:lnTo>
                    <a:pt x="1613522" y="439420"/>
                  </a:lnTo>
                  <a:lnTo>
                    <a:pt x="1612760" y="438150"/>
                  </a:lnTo>
                  <a:lnTo>
                    <a:pt x="1611388" y="439420"/>
                  </a:lnTo>
                  <a:lnTo>
                    <a:pt x="1610347" y="438150"/>
                  </a:lnTo>
                  <a:lnTo>
                    <a:pt x="1609051" y="439420"/>
                  </a:lnTo>
                  <a:lnTo>
                    <a:pt x="1608150" y="438150"/>
                  </a:lnTo>
                  <a:lnTo>
                    <a:pt x="1608493" y="436880"/>
                  </a:lnTo>
                  <a:lnTo>
                    <a:pt x="1607566" y="435610"/>
                  </a:lnTo>
                  <a:lnTo>
                    <a:pt x="1606219" y="436880"/>
                  </a:lnTo>
                  <a:lnTo>
                    <a:pt x="1605305" y="435610"/>
                  </a:lnTo>
                  <a:lnTo>
                    <a:pt x="1605648" y="434340"/>
                  </a:lnTo>
                  <a:lnTo>
                    <a:pt x="1607464" y="434340"/>
                  </a:lnTo>
                  <a:lnTo>
                    <a:pt x="1607324" y="433070"/>
                  </a:lnTo>
                  <a:lnTo>
                    <a:pt x="1607134" y="433070"/>
                  </a:lnTo>
                  <a:lnTo>
                    <a:pt x="1606892" y="431800"/>
                  </a:lnTo>
                  <a:lnTo>
                    <a:pt x="1600085" y="431800"/>
                  </a:lnTo>
                  <a:lnTo>
                    <a:pt x="1599793" y="430530"/>
                  </a:lnTo>
                  <a:lnTo>
                    <a:pt x="1599615" y="430530"/>
                  </a:lnTo>
                  <a:lnTo>
                    <a:pt x="1599552" y="429260"/>
                  </a:lnTo>
                  <a:lnTo>
                    <a:pt x="1599082" y="426720"/>
                  </a:lnTo>
                  <a:lnTo>
                    <a:pt x="1594218" y="426720"/>
                  </a:lnTo>
                  <a:lnTo>
                    <a:pt x="1595170" y="429260"/>
                  </a:lnTo>
                  <a:lnTo>
                    <a:pt x="1592719" y="429260"/>
                  </a:lnTo>
                  <a:lnTo>
                    <a:pt x="1592211" y="426720"/>
                  </a:lnTo>
                  <a:lnTo>
                    <a:pt x="1592122" y="425450"/>
                  </a:lnTo>
                  <a:lnTo>
                    <a:pt x="1591957" y="425450"/>
                  </a:lnTo>
                  <a:lnTo>
                    <a:pt x="1591703" y="424180"/>
                  </a:lnTo>
                  <a:lnTo>
                    <a:pt x="1591271" y="424180"/>
                  </a:lnTo>
                  <a:lnTo>
                    <a:pt x="1589811" y="425450"/>
                  </a:lnTo>
                  <a:lnTo>
                    <a:pt x="1589430" y="424180"/>
                  </a:lnTo>
                  <a:lnTo>
                    <a:pt x="1589151" y="424180"/>
                  </a:lnTo>
                  <a:lnTo>
                    <a:pt x="1588998" y="422910"/>
                  </a:lnTo>
                  <a:lnTo>
                    <a:pt x="1588935" y="421640"/>
                  </a:lnTo>
                  <a:lnTo>
                    <a:pt x="1591043" y="422910"/>
                  </a:lnTo>
                  <a:lnTo>
                    <a:pt x="1591373" y="421640"/>
                  </a:lnTo>
                  <a:lnTo>
                    <a:pt x="1590433" y="420370"/>
                  </a:lnTo>
                  <a:lnTo>
                    <a:pt x="1595564" y="420370"/>
                  </a:lnTo>
                  <a:lnTo>
                    <a:pt x="1594573" y="419100"/>
                  </a:lnTo>
                  <a:lnTo>
                    <a:pt x="1594789" y="417830"/>
                  </a:lnTo>
                  <a:lnTo>
                    <a:pt x="1583118" y="417830"/>
                  </a:lnTo>
                  <a:lnTo>
                    <a:pt x="1583245" y="415290"/>
                  </a:lnTo>
                  <a:lnTo>
                    <a:pt x="1580692" y="415290"/>
                  </a:lnTo>
                  <a:lnTo>
                    <a:pt x="1580438" y="414020"/>
                  </a:lnTo>
                  <a:lnTo>
                    <a:pt x="1580095" y="412750"/>
                  </a:lnTo>
                  <a:lnTo>
                    <a:pt x="1580108" y="410210"/>
                  </a:lnTo>
                  <a:lnTo>
                    <a:pt x="1577530" y="410210"/>
                  </a:lnTo>
                  <a:lnTo>
                    <a:pt x="1577276" y="408940"/>
                  </a:lnTo>
                  <a:lnTo>
                    <a:pt x="1577136" y="408940"/>
                  </a:lnTo>
                  <a:lnTo>
                    <a:pt x="1577098" y="407670"/>
                  </a:lnTo>
                  <a:lnTo>
                    <a:pt x="1576501" y="406400"/>
                  </a:lnTo>
                  <a:lnTo>
                    <a:pt x="1576857" y="405130"/>
                  </a:lnTo>
                  <a:lnTo>
                    <a:pt x="1578686" y="406400"/>
                  </a:lnTo>
                  <a:lnTo>
                    <a:pt x="1579219" y="405130"/>
                  </a:lnTo>
                  <a:lnTo>
                    <a:pt x="1578317" y="403860"/>
                  </a:lnTo>
                  <a:lnTo>
                    <a:pt x="1578152" y="403860"/>
                  </a:lnTo>
                  <a:lnTo>
                    <a:pt x="1578571" y="402590"/>
                  </a:lnTo>
                  <a:lnTo>
                    <a:pt x="1578127" y="401320"/>
                  </a:lnTo>
                  <a:lnTo>
                    <a:pt x="1575689" y="401320"/>
                  </a:lnTo>
                  <a:lnTo>
                    <a:pt x="1576374" y="403860"/>
                  </a:lnTo>
                  <a:lnTo>
                    <a:pt x="1576146" y="403860"/>
                  </a:lnTo>
                  <a:lnTo>
                    <a:pt x="1574076" y="402590"/>
                  </a:lnTo>
                  <a:lnTo>
                    <a:pt x="1573987" y="403860"/>
                  </a:lnTo>
                  <a:lnTo>
                    <a:pt x="1574165" y="405130"/>
                  </a:lnTo>
                  <a:lnTo>
                    <a:pt x="1574406" y="405130"/>
                  </a:lnTo>
                  <a:lnTo>
                    <a:pt x="1574812" y="407670"/>
                  </a:lnTo>
                  <a:lnTo>
                    <a:pt x="1572183" y="407670"/>
                  </a:lnTo>
                  <a:lnTo>
                    <a:pt x="1572412" y="406400"/>
                  </a:lnTo>
                  <a:lnTo>
                    <a:pt x="1571840" y="405130"/>
                  </a:lnTo>
                  <a:lnTo>
                    <a:pt x="1569859" y="405130"/>
                  </a:lnTo>
                  <a:lnTo>
                    <a:pt x="1569618" y="403860"/>
                  </a:lnTo>
                  <a:lnTo>
                    <a:pt x="1569491" y="403860"/>
                  </a:lnTo>
                  <a:lnTo>
                    <a:pt x="1569453" y="402590"/>
                  </a:lnTo>
                  <a:lnTo>
                    <a:pt x="1568881" y="401320"/>
                  </a:lnTo>
                  <a:lnTo>
                    <a:pt x="1569224" y="400050"/>
                  </a:lnTo>
                  <a:lnTo>
                    <a:pt x="1571053" y="401320"/>
                  </a:lnTo>
                  <a:lnTo>
                    <a:pt x="1571332" y="401320"/>
                  </a:lnTo>
                  <a:lnTo>
                    <a:pt x="1571269" y="400050"/>
                  </a:lnTo>
                  <a:lnTo>
                    <a:pt x="1571129" y="398780"/>
                  </a:lnTo>
                  <a:lnTo>
                    <a:pt x="1565884" y="398780"/>
                  </a:lnTo>
                  <a:lnTo>
                    <a:pt x="1564513" y="397510"/>
                  </a:lnTo>
                  <a:lnTo>
                    <a:pt x="1563725" y="398780"/>
                  </a:lnTo>
                  <a:lnTo>
                    <a:pt x="1564754" y="400050"/>
                  </a:lnTo>
                  <a:lnTo>
                    <a:pt x="1562227" y="400050"/>
                  </a:lnTo>
                  <a:lnTo>
                    <a:pt x="1562011" y="398780"/>
                  </a:lnTo>
                  <a:lnTo>
                    <a:pt x="1561884" y="398780"/>
                  </a:lnTo>
                  <a:lnTo>
                    <a:pt x="1561846" y="397510"/>
                  </a:lnTo>
                  <a:lnTo>
                    <a:pt x="1561465" y="394970"/>
                  </a:lnTo>
                  <a:lnTo>
                    <a:pt x="1561299" y="393700"/>
                  </a:lnTo>
                  <a:lnTo>
                    <a:pt x="1561096" y="393700"/>
                  </a:lnTo>
                  <a:lnTo>
                    <a:pt x="1561020" y="392430"/>
                  </a:lnTo>
                  <a:lnTo>
                    <a:pt x="1558620" y="392430"/>
                  </a:lnTo>
                  <a:lnTo>
                    <a:pt x="1558505" y="391160"/>
                  </a:lnTo>
                  <a:lnTo>
                    <a:pt x="1558455" y="389890"/>
                  </a:lnTo>
                  <a:lnTo>
                    <a:pt x="1558340" y="388620"/>
                  </a:lnTo>
                  <a:lnTo>
                    <a:pt x="1555864" y="388620"/>
                  </a:lnTo>
                  <a:lnTo>
                    <a:pt x="1555102" y="387350"/>
                  </a:lnTo>
                  <a:lnTo>
                    <a:pt x="1550885" y="387350"/>
                  </a:lnTo>
                  <a:lnTo>
                    <a:pt x="1551393" y="386080"/>
                  </a:lnTo>
                  <a:lnTo>
                    <a:pt x="1551000" y="384810"/>
                  </a:lnTo>
                  <a:lnTo>
                    <a:pt x="1553235" y="384810"/>
                  </a:lnTo>
                  <a:lnTo>
                    <a:pt x="1553133" y="383540"/>
                  </a:lnTo>
                  <a:lnTo>
                    <a:pt x="1552181" y="383540"/>
                  </a:lnTo>
                  <a:lnTo>
                    <a:pt x="1551432" y="382270"/>
                  </a:lnTo>
                  <a:lnTo>
                    <a:pt x="1547964" y="382270"/>
                  </a:lnTo>
                  <a:lnTo>
                    <a:pt x="1548498" y="381000"/>
                  </a:lnTo>
                  <a:lnTo>
                    <a:pt x="1547634" y="379730"/>
                  </a:lnTo>
                  <a:lnTo>
                    <a:pt x="1548117" y="378460"/>
                  </a:lnTo>
                  <a:lnTo>
                    <a:pt x="1547469" y="377190"/>
                  </a:lnTo>
                  <a:lnTo>
                    <a:pt x="1545856" y="378460"/>
                  </a:lnTo>
                  <a:lnTo>
                    <a:pt x="1545107" y="377190"/>
                  </a:lnTo>
                  <a:lnTo>
                    <a:pt x="1545539" y="375920"/>
                  </a:lnTo>
                  <a:lnTo>
                    <a:pt x="1544929" y="374650"/>
                  </a:lnTo>
                  <a:lnTo>
                    <a:pt x="1543316" y="375920"/>
                  </a:lnTo>
                  <a:lnTo>
                    <a:pt x="1542923" y="374650"/>
                  </a:lnTo>
                  <a:lnTo>
                    <a:pt x="1542732" y="374650"/>
                  </a:lnTo>
                  <a:lnTo>
                    <a:pt x="1542630" y="373380"/>
                  </a:lnTo>
                  <a:lnTo>
                    <a:pt x="1542542" y="370840"/>
                  </a:lnTo>
                  <a:lnTo>
                    <a:pt x="1541602" y="370840"/>
                  </a:lnTo>
                  <a:lnTo>
                    <a:pt x="1540840" y="369570"/>
                  </a:lnTo>
                  <a:lnTo>
                    <a:pt x="1537385" y="369570"/>
                  </a:lnTo>
                  <a:lnTo>
                    <a:pt x="1537843" y="368300"/>
                  </a:lnTo>
                  <a:lnTo>
                    <a:pt x="1537525" y="367030"/>
                  </a:lnTo>
                  <a:lnTo>
                    <a:pt x="1535176" y="367030"/>
                  </a:lnTo>
                  <a:lnTo>
                    <a:pt x="1535137" y="364490"/>
                  </a:lnTo>
                  <a:lnTo>
                    <a:pt x="1528457" y="364490"/>
                  </a:lnTo>
                  <a:lnTo>
                    <a:pt x="1527848" y="363220"/>
                  </a:lnTo>
                  <a:lnTo>
                    <a:pt x="1528318" y="361950"/>
                  </a:lnTo>
                  <a:lnTo>
                    <a:pt x="1530210" y="361950"/>
                  </a:lnTo>
                  <a:lnTo>
                    <a:pt x="1530197" y="360680"/>
                  </a:lnTo>
                  <a:lnTo>
                    <a:pt x="1529956" y="359410"/>
                  </a:lnTo>
                  <a:lnTo>
                    <a:pt x="1525447" y="359410"/>
                  </a:lnTo>
                  <a:lnTo>
                    <a:pt x="1525028" y="358140"/>
                  </a:lnTo>
                  <a:lnTo>
                    <a:pt x="1522755" y="358140"/>
                  </a:lnTo>
                  <a:lnTo>
                    <a:pt x="1523288" y="356870"/>
                  </a:lnTo>
                  <a:lnTo>
                    <a:pt x="1522577" y="355600"/>
                  </a:lnTo>
                  <a:lnTo>
                    <a:pt x="1523034" y="354330"/>
                  </a:lnTo>
                  <a:lnTo>
                    <a:pt x="1522437" y="354330"/>
                  </a:lnTo>
                  <a:lnTo>
                    <a:pt x="1520863" y="353060"/>
                  </a:lnTo>
                  <a:lnTo>
                    <a:pt x="1517904" y="353060"/>
                  </a:lnTo>
                  <a:lnTo>
                    <a:pt x="1518234" y="350520"/>
                  </a:lnTo>
                  <a:lnTo>
                    <a:pt x="1515668" y="350520"/>
                  </a:lnTo>
                  <a:lnTo>
                    <a:pt x="1511173" y="349250"/>
                  </a:lnTo>
                  <a:lnTo>
                    <a:pt x="1511427" y="349250"/>
                  </a:lnTo>
                  <a:lnTo>
                    <a:pt x="1510601" y="346710"/>
                  </a:lnTo>
                  <a:lnTo>
                    <a:pt x="1511325" y="346710"/>
                  </a:lnTo>
                  <a:lnTo>
                    <a:pt x="1510436" y="345440"/>
                  </a:lnTo>
                  <a:lnTo>
                    <a:pt x="1511058" y="344170"/>
                  </a:lnTo>
                  <a:lnTo>
                    <a:pt x="1512570" y="345440"/>
                  </a:lnTo>
                  <a:lnTo>
                    <a:pt x="1515287" y="345440"/>
                  </a:lnTo>
                  <a:lnTo>
                    <a:pt x="1515211" y="344170"/>
                  </a:lnTo>
                  <a:lnTo>
                    <a:pt x="1515059" y="342900"/>
                  </a:lnTo>
                  <a:lnTo>
                    <a:pt x="1512404" y="342900"/>
                  </a:lnTo>
                  <a:lnTo>
                    <a:pt x="1513014" y="341630"/>
                  </a:lnTo>
                  <a:lnTo>
                    <a:pt x="1512201" y="340360"/>
                  </a:lnTo>
                  <a:lnTo>
                    <a:pt x="1509903" y="340360"/>
                  </a:lnTo>
                  <a:lnTo>
                    <a:pt x="1510474" y="339090"/>
                  </a:lnTo>
                  <a:lnTo>
                    <a:pt x="1510144" y="337820"/>
                  </a:lnTo>
                  <a:lnTo>
                    <a:pt x="1509763" y="334010"/>
                  </a:lnTo>
                  <a:lnTo>
                    <a:pt x="1507515" y="332740"/>
                  </a:lnTo>
                  <a:lnTo>
                    <a:pt x="1504988" y="332740"/>
                  </a:lnTo>
                  <a:lnTo>
                    <a:pt x="1505813" y="334010"/>
                  </a:lnTo>
                  <a:lnTo>
                    <a:pt x="1505127" y="335280"/>
                  </a:lnTo>
                  <a:lnTo>
                    <a:pt x="1505927" y="336550"/>
                  </a:lnTo>
                  <a:lnTo>
                    <a:pt x="1501152" y="336550"/>
                  </a:lnTo>
                  <a:lnTo>
                    <a:pt x="1501051" y="335280"/>
                  </a:lnTo>
                  <a:lnTo>
                    <a:pt x="1501000" y="332740"/>
                  </a:lnTo>
                  <a:lnTo>
                    <a:pt x="1500784" y="331470"/>
                  </a:lnTo>
                  <a:lnTo>
                    <a:pt x="1498803" y="331470"/>
                  </a:lnTo>
                  <a:lnTo>
                    <a:pt x="1498282" y="330200"/>
                  </a:lnTo>
                  <a:lnTo>
                    <a:pt x="1498473" y="328930"/>
                  </a:lnTo>
                  <a:lnTo>
                    <a:pt x="1498244" y="327660"/>
                  </a:lnTo>
                  <a:lnTo>
                    <a:pt x="1498193" y="326390"/>
                  </a:lnTo>
                  <a:lnTo>
                    <a:pt x="1498180" y="325120"/>
                  </a:lnTo>
                  <a:lnTo>
                    <a:pt x="1498015" y="323850"/>
                  </a:lnTo>
                  <a:lnTo>
                    <a:pt x="1493558" y="323850"/>
                  </a:lnTo>
                  <a:lnTo>
                    <a:pt x="1493291" y="322580"/>
                  </a:lnTo>
                  <a:lnTo>
                    <a:pt x="1493558" y="321310"/>
                  </a:lnTo>
                  <a:lnTo>
                    <a:pt x="1493126" y="320040"/>
                  </a:lnTo>
                  <a:lnTo>
                    <a:pt x="1491488" y="321310"/>
                  </a:lnTo>
                  <a:lnTo>
                    <a:pt x="1490827" y="320040"/>
                  </a:lnTo>
                  <a:lnTo>
                    <a:pt x="1491310" y="318770"/>
                  </a:lnTo>
                  <a:lnTo>
                    <a:pt x="1490992" y="318770"/>
                  </a:lnTo>
                  <a:lnTo>
                    <a:pt x="1490281" y="317500"/>
                  </a:lnTo>
                  <a:lnTo>
                    <a:pt x="1484744" y="317500"/>
                  </a:lnTo>
                  <a:lnTo>
                    <a:pt x="1483880" y="316230"/>
                  </a:lnTo>
                  <a:lnTo>
                    <a:pt x="1484515" y="314960"/>
                  </a:lnTo>
                  <a:lnTo>
                    <a:pt x="1483842" y="313690"/>
                  </a:lnTo>
                  <a:lnTo>
                    <a:pt x="1482420" y="314960"/>
                  </a:lnTo>
                  <a:lnTo>
                    <a:pt x="1481963" y="313690"/>
                  </a:lnTo>
                  <a:lnTo>
                    <a:pt x="1482102" y="313690"/>
                  </a:lnTo>
                  <a:lnTo>
                    <a:pt x="1481645" y="312420"/>
                  </a:lnTo>
                  <a:lnTo>
                    <a:pt x="1481823" y="311150"/>
                  </a:lnTo>
                  <a:lnTo>
                    <a:pt x="1481823" y="309880"/>
                  </a:lnTo>
                  <a:lnTo>
                    <a:pt x="1481696" y="309880"/>
                  </a:lnTo>
                  <a:lnTo>
                    <a:pt x="1481696" y="308610"/>
                  </a:lnTo>
                  <a:lnTo>
                    <a:pt x="1481378" y="307340"/>
                  </a:lnTo>
                  <a:lnTo>
                    <a:pt x="1483817" y="307340"/>
                  </a:lnTo>
                  <a:lnTo>
                    <a:pt x="1483779" y="306070"/>
                  </a:lnTo>
                  <a:lnTo>
                    <a:pt x="1483677" y="304800"/>
                  </a:lnTo>
                  <a:lnTo>
                    <a:pt x="1483690" y="303530"/>
                  </a:lnTo>
                  <a:lnTo>
                    <a:pt x="1483563" y="303530"/>
                  </a:lnTo>
                  <a:lnTo>
                    <a:pt x="1483271" y="302260"/>
                  </a:lnTo>
                  <a:lnTo>
                    <a:pt x="1481505" y="302260"/>
                  </a:lnTo>
                  <a:lnTo>
                    <a:pt x="1481416" y="303530"/>
                  </a:lnTo>
                  <a:lnTo>
                    <a:pt x="1481455" y="304800"/>
                  </a:lnTo>
                  <a:lnTo>
                    <a:pt x="1476997" y="303530"/>
                  </a:lnTo>
                  <a:lnTo>
                    <a:pt x="1474774" y="303530"/>
                  </a:lnTo>
                  <a:lnTo>
                    <a:pt x="1474635" y="302260"/>
                  </a:lnTo>
                  <a:lnTo>
                    <a:pt x="1474673" y="299720"/>
                  </a:lnTo>
                  <a:lnTo>
                    <a:pt x="1474546" y="298450"/>
                  </a:lnTo>
                  <a:lnTo>
                    <a:pt x="1474762" y="297180"/>
                  </a:lnTo>
                  <a:lnTo>
                    <a:pt x="1474216" y="295910"/>
                  </a:lnTo>
                  <a:lnTo>
                    <a:pt x="1471930" y="295910"/>
                  </a:lnTo>
                  <a:lnTo>
                    <a:pt x="1472539" y="294640"/>
                  </a:lnTo>
                  <a:lnTo>
                    <a:pt x="1472171" y="293370"/>
                  </a:lnTo>
                  <a:lnTo>
                    <a:pt x="1469212" y="293370"/>
                  </a:lnTo>
                  <a:lnTo>
                    <a:pt x="1468475" y="292100"/>
                  </a:lnTo>
                  <a:lnTo>
                    <a:pt x="1465821" y="292100"/>
                  </a:lnTo>
                  <a:lnTo>
                    <a:pt x="1465160" y="290830"/>
                  </a:lnTo>
                  <a:lnTo>
                    <a:pt x="1465821" y="289560"/>
                  </a:lnTo>
                  <a:lnTo>
                    <a:pt x="1465465" y="289560"/>
                  </a:lnTo>
                  <a:lnTo>
                    <a:pt x="1465326" y="288290"/>
                  </a:lnTo>
                  <a:lnTo>
                    <a:pt x="1465465" y="287020"/>
                  </a:lnTo>
                  <a:lnTo>
                    <a:pt x="1465440" y="285750"/>
                  </a:lnTo>
                  <a:lnTo>
                    <a:pt x="1465313" y="284480"/>
                  </a:lnTo>
                  <a:lnTo>
                    <a:pt x="1460881" y="284480"/>
                  </a:lnTo>
                  <a:lnTo>
                    <a:pt x="1460754" y="283210"/>
                  </a:lnTo>
                  <a:lnTo>
                    <a:pt x="1460728" y="281940"/>
                  </a:lnTo>
                  <a:lnTo>
                    <a:pt x="1460881" y="280670"/>
                  </a:lnTo>
                  <a:lnTo>
                    <a:pt x="1460766" y="279400"/>
                  </a:lnTo>
                  <a:lnTo>
                    <a:pt x="1458963" y="279400"/>
                  </a:lnTo>
                  <a:lnTo>
                    <a:pt x="1458582" y="278130"/>
                  </a:lnTo>
                  <a:lnTo>
                    <a:pt x="1456067" y="278130"/>
                  </a:lnTo>
                  <a:lnTo>
                    <a:pt x="1456690" y="275590"/>
                  </a:lnTo>
                  <a:lnTo>
                    <a:pt x="1454150" y="275590"/>
                  </a:lnTo>
                  <a:lnTo>
                    <a:pt x="1453781" y="274320"/>
                  </a:lnTo>
                  <a:lnTo>
                    <a:pt x="1454416" y="273050"/>
                  </a:lnTo>
                  <a:lnTo>
                    <a:pt x="1452257" y="273050"/>
                  </a:lnTo>
                  <a:lnTo>
                    <a:pt x="1451902" y="271780"/>
                  </a:lnTo>
                  <a:lnTo>
                    <a:pt x="1452016" y="274320"/>
                  </a:lnTo>
                  <a:lnTo>
                    <a:pt x="1449730" y="274320"/>
                  </a:lnTo>
                  <a:lnTo>
                    <a:pt x="1447520" y="273050"/>
                  </a:lnTo>
                  <a:lnTo>
                    <a:pt x="1447812" y="273050"/>
                  </a:lnTo>
                  <a:lnTo>
                    <a:pt x="1447126" y="271780"/>
                  </a:lnTo>
                  <a:lnTo>
                    <a:pt x="1447723" y="270510"/>
                  </a:lnTo>
                  <a:lnTo>
                    <a:pt x="1449578" y="271780"/>
                  </a:lnTo>
                  <a:lnTo>
                    <a:pt x="1449705" y="271780"/>
                  </a:lnTo>
                  <a:lnTo>
                    <a:pt x="1449654" y="269240"/>
                  </a:lnTo>
                  <a:lnTo>
                    <a:pt x="1449654" y="266700"/>
                  </a:lnTo>
                  <a:lnTo>
                    <a:pt x="1449768" y="265430"/>
                  </a:lnTo>
                  <a:lnTo>
                    <a:pt x="1448943" y="264160"/>
                  </a:lnTo>
                  <a:lnTo>
                    <a:pt x="1445272" y="264160"/>
                  </a:lnTo>
                  <a:lnTo>
                    <a:pt x="1444523" y="262890"/>
                  </a:lnTo>
                  <a:lnTo>
                    <a:pt x="1442834" y="262890"/>
                  </a:lnTo>
                  <a:lnTo>
                    <a:pt x="1443316" y="260350"/>
                  </a:lnTo>
                  <a:lnTo>
                    <a:pt x="1441208" y="260350"/>
                  </a:lnTo>
                  <a:lnTo>
                    <a:pt x="1440535" y="259080"/>
                  </a:lnTo>
                  <a:lnTo>
                    <a:pt x="1441221" y="257810"/>
                  </a:lnTo>
                  <a:lnTo>
                    <a:pt x="1439024" y="257810"/>
                  </a:lnTo>
                  <a:lnTo>
                    <a:pt x="1438338" y="256540"/>
                  </a:lnTo>
                  <a:lnTo>
                    <a:pt x="1439075" y="255270"/>
                  </a:lnTo>
                  <a:lnTo>
                    <a:pt x="1440967" y="255270"/>
                  </a:lnTo>
                  <a:lnTo>
                    <a:pt x="1440903" y="252730"/>
                  </a:lnTo>
                  <a:lnTo>
                    <a:pt x="1439087" y="252730"/>
                  </a:lnTo>
                  <a:lnTo>
                    <a:pt x="1438351" y="251460"/>
                  </a:lnTo>
                  <a:lnTo>
                    <a:pt x="1439087" y="250190"/>
                  </a:lnTo>
                  <a:lnTo>
                    <a:pt x="1436890" y="250190"/>
                  </a:lnTo>
                  <a:lnTo>
                    <a:pt x="1436154" y="248920"/>
                  </a:lnTo>
                  <a:lnTo>
                    <a:pt x="1436878" y="247650"/>
                  </a:lnTo>
                  <a:lnTo>
                    <a:pt x="1436179" y="246380"/>
                  </a:lnTo>
                  <a:lnTo>
                    <a:pt x="1434680" y="247650"/>
                  </a:lnTo>
                  <a:lnTo>
                    <a:pt x="1434122" y="246380"/>
                  </a:lnTo>
                  <a:lnTo>
                    <a:pt x="1434655" y="245110"/>
                  </a:lnTo>
                  <a:lnTo>
                    <a:pt x="1434388" y="243840"/>
                  </a:lnTo>
                  <a:lnTo>
                    <a:pt x="1432217" y="243840"/>
                  </a:lnTo>
                  <a:lnTo>
                    <a:pt x="1430045" y="242570"/>
                  </a:lnTo>
                  <a:lnTo>
                    <a:pt x="1427556" y="242570"/>
                  </a:lnTo>
                  <a:lnTo>
                    <a:pt x="1428165" y="240030"/>
                  </a:lnTo>
                  <a:lnTo>
                    <a:pt x="1425956" y="240030"/>
                  </a:lnTo>
                  <a:lnTo>
                    <a:pt x="1425397" y="238760"/>
                  </a:lnTo>
                  <a:lnTo>
                    <a:pt x="1426108" y="237490"/>
                  </a:lnTo>
                  <a:lnTo>
                    <a:pt x="1428026" y="237490"/>
                  </a:lnTo>
                  <a:lnTo>
                    <a:pt x="1428013" y="234950"/>
                  </a:lnTo>
                  <a:lnTo>
                    <a:pt x="1424343" y="234950"/>
                  </a:lnTo>
                  <a:lnTo>
                    <a:pt x="1423644" y="233680"/>
                  </a:lnTo>
                  <a:lnTo>
                    <a:pt x="1421714" y="233680"/>
                  </a:lnTo>
                  <a:lnTo>
                    <a:pt x="1421193" y="232410"/>
                  </a:lnTo>
                  <a:lnTo>
                    <a:pt x="1421536" y="231140"/>
                  </a:lnTo>
                  <a:lnTo>
                    <a:pt x="1421434" y="229870"/>
                  </a:lnTo>
                  <a:lnTo>
                    <a:pt x="1421587" y="228600"/>
                  </a:lnTo>
                  <a:lnTo>
                    <a:pt x="1421955" y="228600"/>
                  </a:lnTo>
                  <a:lnTo>
                    <a:pt x="1423289" y="229870"/>
                  </a:lnTo>
                  <a:lnTo>
                    <a:pt x="1426019" y="229870"/>
                  </a:lnTo>
                  <a:lnTo>
                    <a:pt x="1425994" y="227330"/>
                  </a:lnTo>
                  <a:lnTo>
                    <a:pt x="1422361" y="227330"/>
                  </a:lnTo>
                  <a:lnTo>
                    <a:pt x="1421663" y="226060"/>
                  </a:lnTo>
                  <a:lnTo>
                    <a:pt x="1419898" y="226060"/>
                  </a:lnTo>
                  <a:lnTo>
                    <a:pt x="1419110" y="224790"/>
                  </a:lnTo>
                  <a:lnTo>
                    <a:pt x="1419885" y="223520"/>
                  </a:lnTo>
                  <a:lnTo>
                    <a:pt x="1417802" y="223520"/>
                  </a:lnTo>
                  <a:lnTo>
                    <a:pt x="1417421" y="222250"/>
                  </a:lnTo>
                  <a:lnTo>
                    <a:pt x="1417421" y="224790"/>
                  </a:lnTo>
                  <a:lnTo>
                    <a:pt x="1415046" y="224790"/>
                  </a:lnTo>
                  <a:lnTo>
                    <a:pt x="1415364" y="222250"/>
                  </a:lnTo>
                  <a:lnTo>
                    <a:pt x="1415046" y="220980"/>
                  </a:lnTo>
                  <a:lnTo>
                    <a:pt x="1413383" y="222250"/>
                  </a:lnTo>
                  <a:lnTo>
                    <a:pt x="1413090" y="220980"/>
                  </a:lnTo>
                  <a:lnTo>
                    <a:pt x="1413052" y="219710"/>
                  </a:lnTo>
                  <a:lnTo>
                    <a:pt x="1413167" y="218440"/>
                  </a:lnTo>
                  <a:lnTo>
                    <a:pt x="1415237" y="219710"/>
                  </a:lnTo>
                  <a:lnTo>
                    <a:pt x="1415465" y="218440"/>
                  </a:lnTo>
                  <a:lnTo>
                    <a:pt x="1415427" y="217170"/>
                  </a:lnTo>
                  <a:lnTo>
                    <a:pt x="1415529" y="214630"/>
                  </a:lnTo>
                  <a:lnTo>
                    <a:pt x="1413357" y="214630"/>
                  </a:lnTo>
                  <a:lnTo>
                    <a:pt x="1411185" y="213360"/>
                  </a:lnTo>
                  <a:lnTo>
                    <a:pt x="1408823" y="213360"/>
                  </a:lnTo>
                  <a:lnTo>
                    <a:pt x="1409268" y="210820"/>
                  </a:lnTo>
                  <a:lnTo>
                    <a:pt x="1408442" y="210820"/>
                  </a:lnTo>
                  <a:lnTo>
                    <a:pt x="1407718" y="209550"/>
                  </a:lnTo>
                  <a:lnTo>
                    <a:pt x="1404823" y="209550"/>
                  </a:lnTo>
                  <a:lnTo>
                    <a:pt x="1405064" y="204470"/>
                  </a:lnTo>
                  <a:lnTo>
                    <a:pt x="1407223" y="205740"/>
                  </a:lnTo>
                  <a:lnTo>
                    <a:pt x="1409636" y="205740"/>
                  </a:lnTo>
                  <a:lnTo>
                    <a:pt x="1409039" y="208280"/>
                  </a:lnTo>
                  <a:lnTo>
                    <a:pt x="1410957" y="208280"/>
                  </a:lnTo>
                  <a:lnTo>
                    <a:pt x="1411401" y="209550"/>
                  </a:lnTo>
                  <a:lnTo>
                    <a:pt x="1411643" y="204470"/>
                  </a:lnTo>
                  <a:lnTo>
                    <a:pt x="1407350" y="203200"/>
                  </a:lnTo>
                  <a:lnTo>
                    <a:pt x="1406601" y="203200"/>
                  </a:lnTo>
                  <a:lnTo>
                    <a:pt x="1405877" y="201930"/>
                  </a:lnTo>
                  <a:lnTo>
                    <a:pt x="1405001" y="201930"/>
                  </a:lnTo>
                  <a:lnTo>
                    <a:pt x="1405470" y="200660"/>
                  </a:lnTo>
                  <a:lnTo>
                    <a:pt x="1405064" y="199390"/>
                  </a:lnTo>
                  <a:lnTo>
                    <a:pt x="1402473" y="199390"/>
                  </a:lnTo>
                  <a:lnTo>
                    <a:pt x="1401749" y="198120"/>
                  </a:lnTo>
                  <a:lnTo>
                    <a:pt x="1398841" y="198120"/>
                  </a:lnTo>
                  <a:lnTo>
                    <a:pt x="1398828" y="195580"/>
                  </a:lnTo>
                  <a:lnTo>
                    <a:pt x="1398968" y="195580"/>
                  </a:lnTo>
                  <a:lnTo>
                    <a:pt x="1399159" y="193040"/>
                  </a:lnTo>
                  <a:lnTo>
                    <a:pt x="1397711" y="193040"/>
                  </a:lnTo>
                  <a:lnTo>
                    <a:pt x="1396974" y="191770"/>
                  </a:lnTo>
                  <a:lnTo>
                    <a:pt x="1394333" y="191770"/>
                  </a:lnTo>
                  <a:lnTo>
                    <a:pt x="1393405" y="190804"/>
                  </a:lnTo>
                  <a:lnTo>
                    <a:pt x="1393405" y="237490"/>
                  </a:lnTo>
                  <a:lnTo>
                    <a:pt x="1391170" y="237490"/>
                  </a:lnTo>
                  <a:lnTo>
                    <a:pt x="1390980" y="236220"/>
                  </a:lnTo>
                  <a:lnTo>
                    <a:pt x="1390713" y="236220"/>
                  </a:lnTo>
                  <a:lnTo>
                    <a:pt x="1391742" y="234950"/>
                  </a:lnTo>
                  <a:lnTo>
                    <a:pt x="1391589" y="233680"/>
                  </a:lnTo>
                  <a:lnTo>
                    <a:pt x="1389964" y="232410"/>
                  </a:lnTo>
                  <a:lnTo>
                    <a:pt x="1389786" y="232410"/>
                  </a:lnTo>
                  <a:lnTo>
                    <a:pt x="1389837" y="231140"/>
                  </a:lnTo>
                  <a:lnTo>
                    <a:pt x="1393304" y="232410"/>
                  </a:lnTo>
                  <a:lnTo>
                    <a:pt x="1393405" y="237490"/>
                  </a:lnTo>
                  <a:lnTo>
                    <a:pt x="1393405" y="190804"/>
                  </a:lnTo>
                  <a:lnTo>
                    <a:pt x="1393126" y="190500"/>
                  </a:lnTo>
                  <a:lnTo>
                    <a:pt x="1392250" y="190500"/>
                  </a:lnTo>
                  <a:lnTo>
                    <a:pt x="1392859" y="193040"/>
                  </a:lnTo>
                  <a:lnTo>
                    <a:pt x="1392224" y="193040"/>
                  </a:lnTo>
                  <a:lnTo>
                    <a:pt x="1390840" y="191770"/>
                  </a:lnTo>
                  <a:lnTo>
                    <a:pt x="1390662" y="191770"/>
                  </a:lnTo>
                  <a:lnTo>
                    <a:pt x="1390218" y="190500"/>
                  </a:lnTo>
                  <a:lnTo>
                    <a:pt x="1390865" y="189230"/>
                  </a:lnTo>
                  <a:lnTo>
                    <a:pt x="1390332" y="187960"/>
                  </a:lnTo>
                  <a:lnTo>
                    <a:pt x="1390954" y="187960"/>
                  </a:lnTo>
                  <a:lnTo>
                    <a:pt x="1392516" y="189230"/>
                  </a:lnTo>
                  <a:lnTo>
                    <a:pt x="1393164" y="187960"/>
                  </a:lnTo>
                  <a:lnTo>
                    <a:pt x="1392885" y="186690"/>
                  </a:lnTo>
                  <a:lnTo>
                    <a:pt x="1393126" y="185420"/>
                  </a:lnTo>
                  <a:lnTo>
                    <a:pt x="1393177" y="184150"/>
                  </a:lnTo>
                  <a:lnTo>
                    <a:pt x="1393482" y="179070"/>
                  </a:lnTo>
                  <a:lnTo>
                    <a:pt x="1391335" y="179070"/>
                  </a:lnTo>
                  <a:lnTo>
                    <a:pt x="1390586" y="177800"/>
                  </a:lnTo>
                  <a:lnTo>
                    <a:pt x="1389189" y="177800"/>
                  </a:lnTo>
                  <a:lnTo>
                    <a:pt x="1389151" y="176530"/>
                  </a:lnTo>
                  <a:lnTo>
                    <a:pt x="1389354" y="175260"/>
                  </a:lnTo>
                  <a:lnTo>
                    <a:pt x="1389545" y="172720"/>
                  </a:lnTo>
                  <a:lnTo>
                    <a:pt x="1385290" y="171450"/>
                  </a:lnTo>
                  <a:lnTo>
                    <a:pt x="1385062" y="171450"/>
                  </a:lnTo>
                  <a:lnTo>
                    <a:pt x="1385290" y="173990"/>
                  </a:lnTo>
                  <a:lnTo>
                    <a:pt x="1384350" y="173990"/>
                  </a:lnTo>
                  <a:lnTo>
                    <a:pt x="1383639" y="172720"/>
                  </a:lnTo>
                  <a:lnTo>
                    <a:pt x="1380845" y="172720"/>
                  </a:lnTo>
                  <a:lnTo>
                    <a:pt x="1380934" y="171450"/>
                  </a:lnTo>
                  <a:lnTo>
                    <a:pt x="1381023" y="167640"/>
                  </a:lnTo>
                  <a:lnTo>
                    <a:pt x="1381340" y="167640"/>
                  </a:lnTo>
                  <a:lnTo>
                    <a:pt x="1383334" y="168910"/>
                  </a:lnTo>
                  <a:lnTo>
                    <a:pt x="1383525" y="167640"/>
                  </a:lnTo>
                  <a:lnTo>
                    <a:pt x="1383588" y="166370"/>
                  </a:lnTo>
                  <a:lnTo>
                    <a:pt x="1383347" y="165100"/>
                  </a:lnTo>
                  <a:lnTo>
                    <a:pt x="1381226" y="165100"/>
                  </a:lnTo>
                  <a:lnTo>
                    <a:pt x="1381823" y="162560"/>
                  </a:lnTo>
                  <a:lnTo>
                    <a:pt x="1379474" y="162560"/>
                  </a:lnTo>
                  <a:lnTo>
                    <a:pt x="1378800" y="161290"/>
                  </a:lnTo>
                  <a:lnTo>
                    <a:pt x="1377061" y="161290"/>
                  </a:lnTo>
                  <a:lnTo>
                    <a:pt x="1377378" y="163830"/>
                  </a:lnTo>
                  <a:lnTo>
                    <a:pt x="1376756" y="163830"/>
                  </a:lnTo>
                  <a:lnTo>
                    <a:pt x="1375435" y="162560"/>
                  </a:lnTo>
                  <a:lnTo>
                    <a:pt x="1375003" y="162560"/>
                  </a:lnTo>
                  <a:lnTo>
                    <a:pt x="1375194" y="161290"/>
                  </a:lnTo>
                  <a:lnTo>
                    <a:pt x="1375194" y="160020"/>
                  </a:lnTo>
                  <a:lnTo>
                    <a:pt x="1375333" y="158750"/>
                  </a:lnTo>
                  <a:lnTo>
                    <a:pt x="1375473" y="157480"/>
                  </a:lnTo>
                  <a:lnTo>
                    <a:pt x="1375613" y="156210"/>
                  </a:lnTo>
                  <a:lnTo>
                    <a:pt x="1375613" y="154940"/>
                  </a:lnTo>
                  <a:lnTo>
                    <a:pt x="1375829" y="153670"/>
                  </a:lnTo>
                  <a:lnTo>
                    <a:pt x="1375994" y="153670"/>
                  </a:lnTo>
                  <a:lnTo>
                    <a:pt x="1375740" y="151130"/>
                  </a:lnTo>
                  <a:lnTo>
                    <a:pt x="1376375" y="151130"/>
                  </a:lnTo>
                  <a:lnTo>
                    <a:pt x="1377848" y="152400"/>
                  </a:lnTo>
                  <a:lnTo>
                    <a:pt x="1378496" y="152400"/>
                  </a:lnTo>
                  <a:lnTo>
                    <a:pt x="1378292" y="149860"/>
                  </a:lnTo>
                  <a:lnTo>
                    <a:pt x="1376451" y="148590"/>
                  </a:lnTo>
                  <a:lnTo>
                    <a:pt x="1375829" y="149860"/>
                  </a:lnTo>
                  <a:lnTo>
                    <a:pt x="1374571" y="148590"/>
                  </a:lnTo>
                  <a:lnTo>
                    <a:pt x="1373746" y="148590"/>
                  </a:lnTo>
                  <a:lnTo>
                    <a:pt x="1374330" y="149860"/>
                  </a:lnTo>
                  <a:lnTo>
                    <a:pt x="1373543" y="151130"/>
                  </a:lnTo>
                  <a:lnTo>
                    <a:pt x="1372311" y="149860"/>
                  </a:lnTo>
                  <a:lnTo>
                    <a:pt x="1371460" y="149860"/>
                  </a:lnTo>
                  <a:lnTo>
                    <a:pt x="1371930" y="152400"/>
                  </a:lnTo>
                  <a:lnTo>
                    <a:pt x="1371269" y="152400"/>
                  </a:lnTo>
                  <a:lnTo>
                    <a:pt x="1369936" y="151130"/>
                  </a:lnTo>
                  <a:lnTo>
                    <a:pt x="1369479" y="151130"/>
                  </a:lnTo>
                  <a:lnTo>
                    <a:pt x="1370139" y="144780"/>
                  </a:lnTo>
                  <a:lnTo>
                    <a:pt x="1370317" y="143510"/>
                  </a:lnTo>
                  <a:lnTo>
                    <a:pt x="1370393" y="142240"/>
                  </a:lnTo>
                  <a:lnTo>
                    <a:pt x="1369695" y="140970"/>
                  </a:lnTo>
                  <a:lnTo>
                    <a:pt x="1366850" y="140970"/>
                  </a:lnTo>
                  <a:lnTo>
                    <a:pt x="1366126" y="139700"/>
                  </a:lnTo>
                  <a:lnTo>
                    <a:pt x="1364005" y="139700"/>
                  </a:lnTo>
                  <a:lnTo>
                    <a:pt x="1364195" y="138430"/>
                  </a:lnTo>
                  <a:lnTo>
                    <a:pt x="1364259" y="137160"/>
                  </a:lnTo>
                  <a:lnTo>
                    <a:pt x="1364386" y="135890"/>
                  </a:lnTo>
                  <a:lnTo>
                    <a:pt x="1364500" y="134620"/>
                  </a:lnTo>
                  <a:lnTo>
                    <a:pt x="1362519" y="134620"/>
                  </a:lnTo>
                  <a:lnTo>
                    <a:pt x="1362392" y="133350"/>
                  </a:lnTo>
                  <a:lnTo>
                    <a:pt x="1362468" y="132080"/>
                  </a:lnTo>
                  <a:lnTo>
                    <a:pt x="1362824" y="130810"/>
                  </a:lnTo>
                  <a:lnTo>
                    <a:pt x="1362913" y="129540"/>
                  </a:lnTo>
                  <a:lnTo>
                    <a:pt x="1362227" y="129540"/>
                  </a:lnTo>
                  <a:lnTo>
                    <a:pt x="1361528" y="128270"/>
                  </a:lnTo>
                  <a:lnTo>
                    <a:pt x="1360792" y="128270"/>
                  </a:lnTo>
                  <a:lnTo>
                    <a:pt x="1358684" y="127000"/>
                  </a:lnTo>
                  <a:lnTo>
                    <a:pt x="1356563" y="127000"/>
                  </a:lnTo>
                  <a:lnTo>
                    <a:pt x="1356588" y="125730"/>
                  </a:lnTo>
                  <a:lnTo>
                    <a:pt x="1356817" y="124460"/>
                  </a:lnTo>
                  <a:lnTo>
                    <a:pt x="1357007" y="123190"/>
                  </a:lnTo>
                  <a:lnTo>
                    <a:pt x="1357071" y="121920"/>
                  </a:lnTo>
                  <a:lnTo>
                    <a:pt x="1355699" y="121920"/>
                  </a:lnTo>
                  <a:lnTo>
                    <a:pt x="1354963" y="120650"/>
                  </a:lnTo>
                  <a:lnTo>
                    <a:pt x="1353058" y="120650"/>
                  </a:lnTo>
                  <a:lnTo>
                    <a:pt x="1352207" y="119380"/>
                  </a:lnTo>
                  <a:lnTo>
                    <a:pt x="1351495" y="119380"/>
                  </a:lnTo>
                  <a:lnTo>
                    <a:pt x="1350822" y="118110"/>
                  </a:lnTo>
                  <a:lnTo>
                    <a:pt x="1350987" y="118110"/>
                  </a:lnTo>
                  <a:lnTo>
                    <a:pt x="1351216" y="116840"/>
                  </a:lnTo>
                  <a:lnTo>
                    <a:pt x="1351026" y="116840"/>
                  </a:lnTo>
                  <a:lnTo>
                    <a:pt x="1351114" y="115570"/>
                  </a:lnTo>
                  <a:lnTo>
                    <a:pt x="1351508" y="114300"/>
                  </a:lnTo>
                  <a:lnTo>
                    <a:pt x="1351597" y="113030"/>
                  </a:lnTo>
                  <a:lnTo>
                    <a:pt x="1350924" y="111760"/>
                  </a:lnTo>
                  <a:lnTo>
                    <a:pt x="1349184" y="111760"/>
                  </a:lnTo>
                  <a:lnTo>
                    <a:pt x="1347571" y="110490"/>
                  </a:lnTo>
                  <a:lnTo>
                    <a:pt x="1347381" y="110490"/>
                  </a:lnTo>
                  <a:lnTo>
                    <a:pt x="1347470" y="109220"/>
                  </a:lnTo>
                  <a:lnTo>
                    <a:pt x="1347673" y="107950"/>
                  </a:lnTo>
                  <a:lnTo>
                    <a:pt x="1349654" y="109220"/>
                  </a:lnTo>
                  <a:lnTo>
                    <a:pt x="1349857" y="109220"/>
                  </a:lnTo>
                  <a:lnTo>
                    <a:pt x="1350060" y="107950"/>
                  </a:lnTo>
                  <a:lnTo>
                    <a:pt x="1350200" y="107950"/>
                  </a:lnTo>
                  <a:lnTo>
                    <a:pt x="1350264" y="106680"/>
                  </a:lnTo>
                  <a:lnTo>
                    <a:pt x="1349984" y="105410"/>
                  </a:lnTo>
                  <a:lnTo>
                    <a:pt x="1348079" y="105410"/>
                  </a:lnTo>
                  <a:lnTo>
                    <a:pt x="1348016" y="106680"/>
                  </a:lnTo>
                  <a:lnTo>
                    <a:pt x="1347203" y="105410"/>
                  </a:lnTo>
                  <a:lnTo>
                    <a:pt x="1345641" y="105410"/>
                  </a:lnTo>
                  <a:lnTo>
                    <a:pt x="1346263" y="102870"/>
                  </a:lnTo>
                  <a:lnTo>
                    <a:pt x="1344764" y="102870"/>
                  </a:lnTo>
                  <a:lnTo>
                    <a:pt x="1343279" y="101600"/>
                  </a:lnTo>
                  <a:lnTo>
                    <a:pt x="1341945" y="101600"/>
                  </a:lnTo>
                  <a:lnTo>
                    <a:pt x="1341640" y="100330"/>
                  </a:lnTo>
                  <a:lnTo>
                    <a:pt x="1342428" y="99060"/>
                  </a:lnTo>
                  <a:lnTo>
                    <a:pt x="1341996" y="99060"/>
                  </a:lnTo>
                  <a:lnTo>
                    <a:pt x="1342085" y="97790"/>
                  </a:lnTo>
                  <a:lnTo>
                    <a:pt x="1342593" y="97790"/>
                  </a:lnTo>
                  <a:lnTo>
                    <a:pt x="1343939" y="99060"/>
                  </a:lnTo>
                  <a:lnTo>
                    <a:pt x="1344676" y="99060"/>
                  </a:lnTo>
                  <a:lnTo>
                    <a:pt x="1344307" y="97790"/>
                  </a:lnTo>
                  <a:lnTo>
                    <a:pt x="1344993" y="96520"/>
                  </a:lnTo>
                  <a:lnTo>
                    <a:pt x="1346466" y="99060"/>
                  </a:lnTo>
                  <a:lnTo>
                    <a:pt x="1347177" y="97790"/>
                  </a:lnTo>
                  <a:lnTo>
                    <a:pt x="1346860" y="96520"/>
                  </a:lnTo>
                  <a:lnTo>
                    <a:pt x="1347216" y="95250"/>
                  </a:lnTo>
                  <a:lnTo>
                    <a:pt x="1342961" y="92710"/>
                  </a:lnTo>
                  <a:lnTo>
                    <a:pt x="1340777" y="91440"/>
                  </a:lnTo>
                  <a:lnTo>
                    <a:pt x="1340015" y="91440"/>
                  </a:lnTo>
                  <a:lnTo>
                    <a:pt x="1339291" y="90170"/>
                  </a:lnTo>
                  <a:lnTo>
                    <a:pt x="1338453" y="90170"/>
                  </a:lnTo>
                  <a:lnTo>
                    <a:pt x="1339075" y="87630"/>
                  </a:lnTo>
                  <a:lnTo>
                    <a:pt x="1338719" y="86360"/>
                  </a:lnTo>
                  <a:lnTo>
                    <a:pt x="1337144" y="86360"/>
                  </a:lnTo>
                  <a:lnTo>
                    <a:pt x="1336319" y="85090"/>
                  </a:lnTo>
                  <a:lnTo>
                    <a:pt x="1335303" y="85090"/>
                  </a:lnTo>
                  <a:lnTo>
                    <a:pt x="1335379" y="83820"/>
                  </a:lnTo>
                  <a:lnTo>
                    <a:pt x="1334731" y="83820"/>
                  </a:lnTo>
                  <a:lnTo>
                    <a:pt x="1334033" y="82550"/>
                  </a:lnTo>
                  <a:lnTo>
                    <a:pt x="1332407" y="82550"/>
                  </a:lnTo>
                  <a:lnTo>
                    <a:pt x="1332496" y="81280"/>
                  </a:lnTo>
                  <a:lnTo>
                    <a:pt x="1332979" y="81280"/>
                  </a:lnTo>
                  <a:lnTo>
                    <a:pt x="1332572" y="80010"/>
                  </a:lnTo>
                  <a:lnTo>
                    <a:pt x="1330794" y="78740"/>
                  </a:lnTo>
                  <a:lnTo>
                    <a:pt x="1330426" y="78740"/>
                  </a:lnTo>
                  <a:lnTo>
                    <a:pt x="1330794" y="77470"/>
                  </a:lnTo>
                  <a:lnTo>
                    <a:pt x="1330909" y="76200"/>
                  </a:lnTo>
                  <a:lnTo>
                    <a:pt x="1331658" y="77470"/>
                  </a:lnTo>
                  <a:lnTo>
                    <a:pt x="1332331" y="77470"/>
                  </a:lnTo>
                  <a:lnTo>
                    <a:pt x="1333538" y="78740"/>
                  </a:lnTo>
                  <a:lnTo>
                    <a:pt x="1334350" y="77470"/>
                  </a:lnTo>
                  <a:lnTo>
                    <a:pt x="1334058" y="76200"/>
                  </a:lnTo>
                  <a:lnTo>
                    <a:pt x="1332420" y="74930"/>
                  </a:lnTo>
                  <a:lnTo>
                    <a:pt x="1331976" y="74930"/>
                  </a:lnTo>
                  <a:lnTo>
                    <a:pt x="1332814" y="73660"/>
                  </a:lnTo>
                  <a:lnTo>
                    <a:pt x="1332369" y="72390"/>
                  </a:lnTo>
                  <a:lnTo>
                    <a:pt x="1331620" y="72390"/>
                  </a:lnTo>
                  <a:lnTo>
                    <a:pt x="1331633" y="71120"/>
                  </a:lnTo>
                  <a:lnTo>
                    <a:pt x="1331277" y="69850"/>
                  </a:lnTo>
                  <a:lnTo>
                    <a:pt x="1329461" y="69850"/>
                  </a:lnTo>
                  <a:lnTo>
                    <a:pt x="1329410" y="71120"/>
                  </a:lnTo>
                  <a:lnTo>
                    <a:pt x="1328356" y="71120"/>
                  </a:lnTo>
                  <a:lnTo>
                    <a:pt x="1328051" y="69850"/>
                  </a:lnTo>
                  <a:lnTo>
                    <a:pt x="1328915" y="68580"/>
                  </a:lnTo>
                  <a:lnTo>
                    <a:pt x="1328381" y="67310"/>
                  </a:lnTo>
                  <a:lnTo>
                    <a:pt x="1326972" y="68580"/>
                  </a:lnTo>
                  <a:lnTo>
                    <a:pt x="1326286" y="67310"/>
                  </a:lnTo>
                  <a:lnTo>
                    <a:pt x="1327162" y="66040"/>
                  </a:lnTo>
                  <a:lnTo>
                    <a:pt x="1326705" y="64770"/>
                  </a:lnTo>
                  <a:lnTo>
                    <a:pt x="1325321" y="64770"/>
                  </a:lnTo>
                  <a:lnTo>
                    <a:pt x="1325499" y="63500"/>
                  </a:lnTo>
                  <a:lnTo>
                    <a:pt x="1325435" y="60960"/>
                  </a:lnTo>
                  <a:lnTo>
                    <a:pt x="1326108" y="60960"/>
                  </a:lnTo>
                  <a:lnTo>
                    <a:pt x="1327429" y="63500"/>
                  </a:lnTo>
                  <a:lnTo>
                    <a:pt x="1327912" y="63500"/>
                  </a:lnTo>
                  <a:lnTo>
                    <a:pt x="1328115" y="60960"/>
                  </a:lnTo>
                  <a:lnTo>
                    <a:pt x="1328318" y="58420"/>
                  </a:lnTo>
                  <a:lnTo>
                    <a:pt x="1328420" y="57150"/>
                  </a:lnTo>
                  <a:lnTo>
                    <a:pt x="1326210" y="55880"/>
                  </a:lnTo>
                  <a:lnTo>
                    <a:pt x="1325880" y="55880"/>
                  </a:lnTo>
                  <a:lnTo>
                    <a:pt x="1324229" y="54610"/>
                  </a:lnTo>
                  <a:lnTo>
                    <a:pt x="1323759" y="54610"/>
                  </a:lnTo>
                  <a:lnTo>
                    <a:pt x="1324089" y="57150"/>
                  </a:lnTo>
                  <a:lnTo>
                    <a:pt x="1323263" y="57150"/>
                  </a:lnTo>
                  <a:lnTo>
                    <a:pt x="1321917" y="55880"/>
                  </a:lnTo>
                  <a:lnTo>
                    <a:pt x="1321269" y="55880"/>
                  </a:lnTo>
                  <a:lnTo>
                    <a:pt x="1321536" y="58420"/>
                  </a:lnTo>
                  <a:lnTo>
                    <a:pt x="1319834" y="58420"/>
                  </a:lnTo>
                  <a:lnTo>
                    <a:pt x="1319212" y="57150"/>
                  </a:lnTo>
                  <a:lnTo>
                    <a:pt x="1319504" y="55880"/>
                  </a:lnTo>
                  <a:lnTo>
                    <a:pt x="1319644" y="54610"/>
                  </a:lnTo>
                  <a:lnTo>
                    <a:pt x="1319352" y="53340"/>
                  </a:lnTo>
                  <a:lnTo>
                    <a:pt x="1317891" y="54610"/>
                  </a:lnTo>
                  <a:lnTo>
                    <a:pt x="1317574" y="53340"/>
                  </a:lnTo>
                  <a:lnTo>
                    <a:pt x="1317523" y="54610"/>
                  </a:lnTo>
                  <a:lnTo>
                    <a:pt x="1317218" y="55880"/>
                  </a:lnTo>
                  <a:lnTo>
                    <a:pt x="1316863" y="55880"/>
                  </a:lnTo>
                  <a:lnTo>
                    <a:pt x="1316863" y="54610"/>
                  </a:lnTo>
                  <a:lnTo>
                    <a:pt x="1317205" y="53340"/>
                  </a:lnTo>
                  <a:lnTo>
                    <a:pt x="1316799" y="52070"/>
                  </a:lnTo>
                  <a:lnTo>
                    <a:pt x="1315250" y="52070"/>
                  </a:lnTo>
                  <a:lnTo>
                    <a:pt x="1314577" y="50800"/>
                  </a:lnTo>
                  <a:lnTo>
                    <a:pt x="1315478" y="49530"/>
                  </a:lnTo>
                  <a:lnTo>
                    <a:pt x="1315173" y="49530"/>
                  </a:lnTo>
                  <a:lnTo>
                    <a:pt x="1314488" y="48260"/>
                  </a:lnTo>
                  <a:lnTo>
                    <a:pt x="1312964" y="48260"/>
                  </a:lnTo>
                  <a:lnTo>
                    <a:pt x="1312202" y="46990"/>
                  </a:lnTo>
                  <a:lnTo>
                    <a:pt x="1311478" y="46990"/>
                  </a:lnTo>
                  <a:lnTo>
                    <a:pt x="1310068" y="45720"/>
                  </a:lnTo>
                  <a:lnTo>
                    <a:pt x="1308582" y="45720"/>
                  </a:lnTo>
                  <a:lnTo>
                    <a:pt x="1307833" y="44450"/>
                  </a:lnTo>
                  <a:lnTo>
                    <a:pt x="1307973" y="44450"/>
                  </a:lnTo>
                  <a:lnTo>
                    <a:pt x="1307249" y="43180"/>
                  </a:lnTo>
                  <a:lnTo>
                    <a:pt x="1305839" y="43180"/>
                  </a:lnTo>
                  <a:lnTo>
                    <a:pt x="1302181" y="40640"/>
                  </a:lnTo>
                  <a:lnTo>
                    <a:pt x="1301762" y="40640"/>
                  </a:lnTo>
                  <a:lnTo>
                    <a:pt x="1302397" y="39370"/>
                  </a:lnTo>
                  <a:lnTo>
                    <a:pt x="1302080" y="38100"/>
                  </a:lnTo>
                  <a:lnTo>
                    <a:pt x="1300340" y="38100"/>
                  </a:lnTo>
                  <a:lnTo>
                    <a:pt x="1299705" y="36830"/>
                  </a:lnTo>
                  <a:lnTo>
                    <a:pt x="1300568" y="35560"/>
                  </a:lnTo>
                  <a:lnTo>
                    <a:pt x="1299908" y="34290"/>
                  </a:lnTo>
                  <a:lnTo>
                    <a:pt x="1298333" y="34290"/>
                  </a:lnTo>
                  <a:lnTo>
                    <a:pt x="1297609" y="33020"/>
                  </a:lnTo>
                  <a:lnTo>
                    <a:pt x="1298536" y="31750"/>
                  </a:lnTo>
                  <a:lnTo>
                    <a:pt x="1298181" y="30480"/>
                  </a:lnTo>
                  <a:lnTo>
                    <a:pt x="1298867" y="31750"/>
                  </a:lnTo>
                  <a:lnTo>
                    <a:pt x="1300822" y="31750"/>
                  </a:lnTo>
                  <a:lnTo>
                    <a:pt x="1302296" y="33020"/>
                  </a:lnTo>
                  <a:lnTo>
                    <a:pt x="1303007" y="33020"/>
                  </a:lnTo>
                  <a:lnTo>
                    <a:pt x="1302499" y="30480"/>
                  </a:lnTo>
                  <a:lnTo>
                    <a:pt x="1303642" y="30480"/>
                  </a:lnTo>
                  <a:lnTo>
                    <a:pt x="1304391" y="31750"/>
                  </a:lnTo>
                  <a:lnTo>
                    <a:pt x="1305090" y="31750"/>
                  </a:lnTo>
                  <a:lnTo>
                    <a:pt x="1305001" y="34290"/>
                  </a:lnTo>
                  <a:lnTo>
                    <a:pt x="1304734" y="35560"/>
                  </a:lnTo>
                  <a:lnTo>
                    <a:pt x="1304658" y="36830"/>
                  </a:lnTo>
                  <a:lnTo>
                    <a:pt x="1305344" y="38100"/>
                  </a:lnTo>
                  <a:lnTo>
                    <a:pt x="1306868" y="38100"/>
                  </a:lnTo>
                  <a:lnTo>
                    <a:pt x="1307642" y="39370"/>
                  </a:lnTo>
                  <a:lnTo>
                    <a:pt x="1309052" y="39370"/>
                  </a:lnTo>
                  <a:lnTo>
                    <a:pt x="1309433" y="40640"/>
                  </a:lnTo>
                  <a:lnTo>
                    <a:pt x="1311021" y="40640"/>
                  </a:lnTo>
                  <a:lnTo>
                    <a:pt x="1311351" y="41910"/>
                  </a:lnTo>
                  <a:lnTo>
                    <a:pt x="1310894" y="44450"/>
                  </a:lnTo>
                  <a:lnTo>
                    <a:pt x="1313205" y="45720"/>
                  </a:lnTo>
                  <a:lnTo>
                    <a:pt x="1314602" y="45720"/>
                  </a:lnTo>
                  <a:lnTo>
                    <a:pt x="1315402" y="46990"/>
                  </a:lnTo>
                  <a:lnTo>
                    <a:pt x="1315656" y="46990"/>
                  </a:lnTo>
                  <a:lnTo>
                    <a:pt x="1315453" y="44450"/>
                  </a:lnTo>
                  <a:lnTo>
                    <a:pt x="1315923" y="43180"/>
                  </a:lnTo>
                  <a:lnTo>
                    <a:pt x="1317510" y="45720"/>
                  </a:lnTo>
                  <a:lnTo>
                    <a:pt x="1318196" y="45720"/>
                  </a:lnTo>
                  <a:lnTo>
                    <a:pt x="1317764" y="43180"/>
                  </a:lnTo>
                  <a:lnTo>
                    <a:pt x="1318107" y="43180"/>
                  </a:lnTo>
                  <a:lnTo>
                    <a:pt x="1313700" y="40640"/>
                  </a:lnTo>
                  <a:lnTo>
                    <a:pt x="1311973" y="38100"/>
                  </a:lnTo>
                  <a:lnTo>
                    <a:pt x="1311186" y="38100"/>
                  </a:lnTo>
                  <a:lnTo>
                    <a:pt x="1310449" y="36830"/>
                  </a:lnTo>
                  <a:lnTo>
                    <a:pt x="1309484" y="36830"/>
                  </a:lnTo>
                  <a:lnTo>
                    <a:pt x="1310271" y="34290"/>
                  </a:lnTo>
                  <a:lnTo>
                    <a:pt x="1309789" y="33020"/>
                  </a:lnTo>
                  <a:lnTo>
                    <a:pt x="1307807" y="33020"/>
                  </a:lnTo>
                  <a:lnTo>
                    <a:pt x="1307820" y="30480"/>
                  </a:lnTo>
                  <a:lnTo>
                    <a:pt x="1307985" y="30480"/>
                  </a:lnTo>
                  <a:lnTo>
                    <a:pt x="1308252" y="27940"/>
                  </a:lnTo>
                  <a:lnTo>
                    <a:pt x="1307477" y="26670"/>
                  </a:lnTo>
                  <a:lnTo>
                    <a:pt x="1305915" y="26670"/>
                  </a:lnTo>
                  <a:lnTo>
                    <a:pt x="1305217" y="25400"/>
                  </a:lnTo>
                  <a:lnTo>
                    <a:pt x="1303439" y="25400"/>
                  </a:lnTo>
                  <a:lnTo>
                    <a:pt x="1303667" y="27940"/>
                  </a:lnTo>
                  <a:lnTo>
                    <a:pt x="1303477" y="27940"/>
                  </a:lnTo>
                  <a:lnTo>
                    <a:pt x="1302689" y="26670"/>
                  </a:lnTo>
                  <a:lnTo>
                    <a:pt x="1301242" y="26670"/>
                  </a:lnTo>
                  <a:lnTo>
                    <a:pt x="1299006" y="25400"/>
                  </a:lnTo>
                  <a:lnTo>
                    <a:pt x="1299070" y="22860"/>
                  </a:lnTo>
                  <a:lnTo>
                    <a:pt x="1299184" y="21590"/>
                  </a:lnTo>
                  <a:lnTo>
                    <a:pt x="1292313" y="20320"/>
                  </a:lnTo>
                  <a:lnTo>
                    <a:pt x="1292250" y="22860"/>
                  </a:lnTo>
                  <a:lnTo>
                    <a:pt x="1292123" y="24130"/>
                  </a:lnTo>
                  <a:lnTo>
                    <a:pt x="1291932" y="24130"/>
                  </a:lnTo>
                  <a:lnTo>
                    <a:pt x="1291920" y="26670"/>
                  </a:lnTo>
                  <a:lnTo>
                    <a:pt x="1293926" y="26670"/>
                  </a:lnTo>
                  <a:lnTo>
                    <a:pt x="1294498" y="27940"/>
                  </a:lnTo>
                  <a:lnTo>
                    <a:pt x="1293634" y="29210"/>
                  </a:lnTo>
                  <a:lnTo>
                    <a:pt x="1294282" y="30480"/>
                  </a:lnTo>
                  <a:lnTo>
                    <a:pt x="1295869" y="30480"/>
                  </a:lnTo>
                  <a:lnTo>
                    <a:pt x="1296517" y="31750"/>
                  </a:lnTo>
                  <a:lnTo>
                    <a:pt x="1295730" y="33020"/>
                  </a:lnTo>
                  <a:lnTo>
                    <a:pt x="1295996" y="34290"/>
                  </a:lnTo>
                  <a:lnTo>
                    <a:pt x="1295933" y="35560"/>
                  </a:lnTo>
                  <a:lnTo>
                    <a:pt x="1293545" y="34290"/>
                  </a:lnTo>
                  <a:lnTo>
                    <a:pt x="1292834" y="33020"/>
                  </a:lnTo>
                  <a:lnTo>
                    <a:pt x="1292021" y="33020"/>
                  </a:lnTo>
                  <a:lnTo>
                    <a:pt x="1291932" y="35560"/>
                  </a:lnTo>
                  <a:lnTo>
                    <a:pt x="1291653" y="35560"/>
                  </a:lnTo>
                  <a:lnTo>
                    <a:pt x="1290027" y="34290"/>
                  </a:lnTo>
                  <a:lnTo>
                    <a:pt x="1287640" y="33020"/>
                  </a:lnTo>
                  <a:lnTo>
                    <a:pt x="1286929" y="38100"/>
                  </a:lnTo>
                  <a:lnTo>
                    <a:pt x="1287145" y="38100"/>
                  </a:lnTo>
                  <a:lnTo>
                    <a:pt x="1286281" y="39370"/>
                  </a:lnTo>
                  <a:lnTo>
                    <a:pt x="1286852" y="40640"/>
                  </a:lnTo>
                  <a:lnTo>
                    <a:pt x="1288275" y="40640"/>
                  </a:lnTo>
                  <a:lnTo>
                    <a:pt x="1289024" y="41910"/>
                  </a:lnTo>
                  <a:lnTo>
                    <a:pt x="1290434" y="41910"/>
                  </a:lnTo>
                  <a:lnTo>
                    <a:pt x="1290955" y="43180"/>
                  </a:lnTo>
                  <a:lnTo>
                    <a:pt x="1290078" y="44450"/>
                  </a:lnTo>
                  <a:lnTo>
                    <a:pt x="1292148" y="44450"/>
                  </a:lnTo>
                  <a:lnTo>
                    <a:pt x="1292618" y="45720"/>
                  </a:lnTo>
                  <a:lnTo>
                    <a:pt x="1291844" y="46990"/>
                  </a:lnTo>
                  <a:lnTo>
                    <a:pt x="1292072" y="48260"/>
                  </a:lnTo>
                  <a:lnTo>
                    <a:pt x="1291615" y="48260"/>
                  </a:lnTo>
                  <a:lnTo>
                    <a:pt x="1290408" y="46990"/>
                  </a:lnTo>
                  <a:lnTo>
                    <a:pt x="1289608" y="46990"/>
                  </a:lnTo>
                  <a:lnTo>
                    <a:pt x="1290053" y="48260"/>
                  </a:lnTo>
                  <a:lnTo>
                    <a:pt x="1289253" y="49530"/>
                  </a:lnTo>
                  <a:lnTo>
                    <a:pt x="1287995" y="48260"/>
                  </a:lnTo>
                  <a:lnTo>
                    <a:pt x="1287170" y="48260"/>
                  </a:lnTo>
                  <a:lnTo>
                    <a:pt x="1287576" y="49530"/>
                  </a:lnTo>
                  <a:lnTo>
                    <a:pt x="1287233" y="50800"/>
                  </a:lnTo>
                  <a:lnTo>
                    <a:pt x="1291374" y="52070"/>
                  </a:lnTo>
                  <a:lnTo>
                    <a:pt x="1291018" y="54610"/>
                  </a:lnTo>
                  <a:lnTo>
                    <a:pt x="1290802" y="55880"/>
                  </a:lnTo>
                  <a:lnTo>
                    <a:pt x="1290675" y="57150"/>
                  </a:lnTo>
                  <a:lnTo>
                    <a:pt x="1292567" y="57150"/>
                  </a:lnTo>
                  <a:lnTo>
                    <a:pt x="1292948" y="58420"/>
                  </a:lnTo>
                  <a:lnTo>
                    <a:pt x="1292402" y="59690"/>
                  </a:lnTo>
                  <a:lnTo>
                    <a:pt x="1292377" y="60960"/>
                  </a:lnTo>
                  <a:lnTo>
                    <a:pt x="1292263" y="62230"/>
                  </a:lnTo>
                  <a:lnTo>
                    <a:pt x="1292085" y="62230"/>
                  </a:lnTo>
                  <a:lnTo>
                    <a:pt x="1291856" y="63500"/>
                  </a:lnTo>
                  <a:lnTo>
                    <a:pt x="1291755" y="64770"/>
                  </a:lnTo>
                  <a:lnTo>
                    <a:pt x="1293101" y="64770"/>
                  </a:lnTo>
                  <a:lnTo>
                    <a:pt x="1294561" y="66040"/>
                  </a:lnTo>
                  <a:lnTo>
                    <a:pt x="1295920" y="66040"/>
                  </a:lnTo>
                  <a:lnTo>
                    <a:pt x="1296276" y="67310"/>
                  </a:lnTo>
                  <a:lnTo>
                    <a:pt x="1298003" y="67310"/>
                  </a:lnTo>
                  <a:lnTo>
                    <a:pt x="1297978" y="68580"/>
                  </a:lnTo>
                  <a:lnTo>
                    <a:pt x="1297609" y="69850"/>
                  </a:lnTo>
                  <a:lnTo>
                    <a:pt x="1295742" y="68580"/>
                  </a:lnTo>
                  <a:lnTo>
                    <a:pt x="1295577" y="68580"/>
                  </a:lnTo>
                  <a:lnTo>
                    <a:pt x="1295412" y="69850"/>
                  </a:lnTo>
                  <a:lnTo>
                    <a:pt x="1295247" y="71120"/>
                  </a:lnTo>
                  <a:lnTo>
                    <a:pt x="1295895" y="71120"/>
                  </a:lnTo>
                  <a:lnTo>
                    <a:pt x="1296581" y="72390"/>
                  </a:lnTo>
                  <a:lnTo>
                    <a:pt x="1298752" y="72390"/>
                  </a:lnTo>
                  <a:lnTo>
                    <a:pt x="1299413" y="73660"/>
                  </a:lnTo>
                  <a:lnTo>
                    <a:pt x="1301280" y="73660"/>
                  </a:lnTo>
                  <a:lnTo>
                    <a:pt x="1301750" y="74930"/>
                  </a:lnTo>
                  <a:lnTo>
                    <a:pt x="1301026" y="76200"/>
                  </a:lnTo>
                  <a:lnTo>
                    <a:pt x="1299794" y="76200"/>
                  </a:lnTo>
                  <a:lnTo>
                    <a:pt x="1299070" y="74930"/>
                  </a:lnTo>
                  <a:lnTo>
                    <a:pt x="1298778" y="76200"/>
                  </a:lnTo>
                  <a:lnTo>
                    <a:pt x="1298752" y="77470"/>
                  </a:lnTo>
                  <a:lnTo>
                    <a:pt x="1298575" y="78740"/>
                  </a:lnTo>
                  <a:lnTo>
                    <a:pt x="1298435" y="80010"/>
                  </a:lnTo>
                  <a:lnTo>
                    <a:pt x="1298117" y="82550"/>
                  </a:lnTo>
                  <a:lnTo>
                    <a:pt x="1300226" y="83820"/>
                  </a:lnTo>
                  <a:lnTo>
                    <a:pt x="1300416" y="83820"/>
                  </a:lnTo>
                  <a:lnTo>
                    <a:pt x="1299654" y="85090"/>
                  </a:lnTo>
                  <a:lnTo>
                    <a:pt x="1299908" y="85090"/>
                  </a:lnTo>
                  <a:lnTo>
                    <a:pt x="1300556" y="86360"/>
                  </a:lnTo>
                  <a:lnTo>
                    <a:pt x="1302727" y="86360"/>
                  </a:lnTo>
                  <a:lnTo>
                    <a:pt x="1303426" y="87630"/>
                  </a:lnTo>
                  <a:lnTo>
                    <a:pt x="1304759" y="87630"/>
                  </a:lnTo>
                  <a:lnTo>
                    <a:pt x="1305458" y="88900"/>
                  </a:lnTo>
                  <a:lnTo>
                    <a:pt x="1307604" y="88900"/>
                  </a:lnTo>
                  <a:lnTo>
                    <a:pt x="1308277" y="90170"/>
                  </a:lnTo>
                  <a:lnTo>
                    <a:pt x="1310144" y="90170"/>
                  </a:lnTo>
                  <a:lnTo>
                    <a:pt x="1310652" y="91440"/>
                  </a:lnTo>
                  <a:lnTo>
                    <a:pt x="1309751" y="92710"/>
                  </a:lnTo>
                  <a:lnTo>
                    <a:pt x="1310347" y="93980"/>
                  </a:lnTo>
                  <a:lnTo>
                    <a:pt x="1309522" y="93980"/>
                  </a:lnTo>
                  <a:lnTo>
                    <a:pt x="1309738" y="95250"/>
                  </a:lnTo>
                  <a:lnTo>
                    <a:pt x="1307655" y="93980"/>
                  </a:lnTo>
                  <a:lnTo>
                    <a:pt x="1306207" y="93980"/>
                  </a:lnTo>
                  <a:lnTo>
                    <a:pt x="1305560" y="92710"/>
                  </a:lnTo>
                  <a:lnTo>
                    <a:pt x="1305318" y="92710"/>
                  </a:lnTo>
                  <a:lnTo>
                    <a:pt x="1306055" y="91440"/>
                  </a:lnTo>
                  <a:lnTo>
                    <a:pt x="1305788" y="90170"/>
                  </a:lnTo>
                  <a:lnTo>
                    <a:pt x="1303782" y="90170"/>
                  </a:lnTo>
                  <a:lnTo>
                    <a:pt x="1303528" y="91440"/>
                  </a:lnTo>
                  <a:lnTo>
                    <a:pt x="1303464" y="92710"/>
                  </a:lnTo>
                  <a:lnTo>
                    <a:pt x="1303274" y="92710"/>
                  </a:lnTo>
                  <a:lnTo>
                    <a:pt x="1303172" y="93980"/>
                  </a:lnTo>
                  <a:lnTo>
                    <a:pt x="1303451" y="95250"/>
                  </a:lnTo>
                  <a:lnTo>
                    <a:pt x="1304963" y="95250"/>
                  </a:lnTo>
                  <a:lnTo>
                    <a:pt x="1305534" y="96520"/>
                  </a:lnTo>
                  <a:lnTo>
                    <a:pt x="1304645" y="97790"/>
                  </a:lnTo>
                  <a:lnTo>
                    <a:pt x="1305166" y="97790"/>
                  </a:lnTo>
                  <a:lnTo>
                    <a:pt x="1306677" y="99060"/>
                  </a:lnTo>
                  <a:lnTo>
                    <a:pt x="1308417" y="99060"/>
                  </a:lnTo>
                  <a:lnTo>
                    <a:pt x="1309890" y="100330"/>
                  </a:lnTo>
                  <a:lnTo>
                    <a:pt x="1311262" y="100330"/>
                  </a:lnTo>
                  <a:lnTo>
                    <a:pt x="1311160" y="102870"/>
                  </a:lnTo>
                  <a:lnTo>
                    <a:pt x="1310779" y="104140"/>
                  </a:lnTo>
                  <a:lnTo>
                    <a:pt x="1310678" y="105410"/>
                  </a:lnTo>
                  <a:lnTo>
                    <a:pt x="1312595" y="105410"/>
                  </a:lnTo>
                  <a:lnTo>
                    <a:pt x="1312786" y="106680"/>
                  </a:lnTo>
                  <a:lnTo>
                    <a:pt x="1312672" y="107950"/>
                  </a:lnTo>
                  <a:lnTo>
                    <a:pt x="1312316" y="109220"/>
                  </a:lnTo>
                  <a:lnTo>
                    <a:pt x="1312227" y="110490"/>
                  </a:lnTo>
                  <a:lnTo>
                    <a:pt x="1312862" y="111760"/>
                  </a:lnTo>
                  <a:lnTo>
                    <a:pt x="1314297" y="111760"/>
                  </a:lnTo>
                  <a:lnTo>
                    <a:pt x="1316405" y="113030"/>
                  </a:lnTo>
                  <a:lnTo>
                    <a:pt x="1317840" y="113030"/>
                  </a:lnTo>
                  <a:lnTo>
                    <a:pt x="1318514" y="114300"/>
                  </a:lnTo>
                  <a:lnTo>
                    <a:pt x="1320380" y="114300"/>
                  </a:lnTo>
                  <a:lnTo>
                    <a:pt x="1320927" y="115570"/>
                  </a:lnTo>
                  <a:lnTo>
                    <a:pt x="1320038" y="116840"/>
                  </a:lnTo>
                  <a:lnTo>
                    <a:pt x="1320647" y="118110"/>
                  </a:lnTo>
                  <a:lnTo>
                    <a:pt x="1322146" y="116840"/>
                  </a:lnTo>
                  <a:lnTo>
                    <a:pt x="1322781" y="118110"/>
                  </a:lnTo>
                  <a:lnTo>
                    <a:pt x="1322082" y="119380"/>
                  </a:lnTo>
                  <a:lnTo>
                    <a:pt x="1322197" y="120650"/>
                  </a:lnTo>
                  <a:lnTo>
                    <a:pt x="1321511" y="119380"/>
                  </a:lnTo>
                  <a:lnTo>
                    <a:pt x="1319784" y="119380"/>
                  </a:lnTo>
                  <a:lnTo>
                    <a:pt x="1318171" y="118110"/>
                  </a:lnTo>
                  <a:lnTo>
                    <a:pt x="1317955" y="118110"/>
                  </a:lnTo>
                  <a:lnTo>
                    <a:pt x="1317777" y="119380"/>
                  </a:lnTo>
                  <a:lnTo>
                    <a:pt x="1317688" y="120650"/>
                  </a:lnTo>
                  <a:lnTo>
                    <a:pt x="1317498" y="121920"/>
                  </a:lnTo>
                  <a:lnTo>
                    <a:pt x="1317421" y="123190"/>
                  </a:lnTo>
                  <a:lnTo>
                    <a:pt x="1319288" y="123190"/>
                  </a:lnTo>
                  <a:lnTo>
                    <a:pt x="1319809" y="124460"/>
                  </a:lnTo>
                  <a:lnTo>
                    <a:pt x="1319022" y="125730"/>
                  </a:lnTo>
                  <a:lnTo>
                    <a:pt x="1319542" y="127000"/>
                  </a:lnTo>
                  <a:lnTo>
                    <a:pt x="1321396" y="127000"/>
                  </a:lnTo>
                  <a:lnTo>
                    <a:pt x="1322070" y="128270"/>
                  </a:lnTo>
                  <a:lnTo>
                    <a:pt x="1325448" y="128270"/>
                  </a:lnTo>
                  <a:lnTo>
                    <a:pt x="1325816" y="129540"/>
                  </a:lnTo>
                  <a:lnTo>
                    <a:pt x="1325359" y="130810"/>
                  </a:lnTo>
                  <a:lnTo>
                    <a:pt x="1325359" y="132080"/>
                  </a:lnTo>
                  <a:lnTo>
                    <a:pt x="1324673" y="130810"/>
                  </a:lnTo>
                  <a:lnTo>
                    <a:pt x="1323086" y="130810"/>
                  </a:lnTo>
                  <a:lnTo>
                    <a:pt x="1322997" y="133350"/>
                  </a:lnTo>
                  <a:lnTo>
                    <a:pt x="1322857" y="133350"/>
                  </a:lnTo>
                  <a:lnTo>
                    <a:pt x="1322781" y="134620"/>
                  </a:lnTo>
                  <a:lnTo>
                    <a:pt x="1323390" y="135890"/>
                  </a:lnTo>
                  <a:lnTo>
                    <a:pt x="1325156" y="135890"/>
                  </a:lnTo>
                  <a:lnTo>
                    <a:pt x="1326743" y="137160"/>
                  </a:lnTo>
                  <a:lnTo>
                    <a:pt x="1327188" y="137160"/>
                  </a:lnTo>
                  <a:lnTo>
                    <a:pt x="1326908" y="134620"/>
                  </a:lnTo>
                  <a:lnTo>
                    <a:pt x="1327708" y="134620"/>
                  </a:lnTo>
                  <a:lnTo>
                    <a:pt x="1328813" y="135890"/>
                  </a:lnTo>
                  <a:lnTo>
                    <a:pt x="1329651" y="135890"/>
                  </a:lnTo>
                  <a:lnTo>
                    <a:pt x="1331252" y="137160"/>
                  </a:lnTo>
                  <a:lnTo>
                    <a:pt x="1331353" y="138430"/>
                  </a:lnTo>
                  <a:lnTo>
                    <a:pt x="1331226" y="138430"/>
                  </a:lnTo>
                  <a:lnTo>
                    <a:pt x="1331087" y="139700"/>
                  </a:lnTo>
                  <a:lnTo>
                    <a:pt x="1330998" y="140970"/>
                  </a:lnTo>
                  <a:lnTo>
                    <a:pt x="1330515" y="146050"/>
                  </a:lnTo>
                  <a:lnTo>
                    <a:pt x="1334770" y="147320"/>
                  </a:lnTo>
                  <a:lnTo>
                    <a:pt x="1335227" y="147320"/>
                  </a:lnTo>
                  <a:lnTo>
                    <a:pt x="1336509" y="148590"/>
                  </a:lnTo>
                  <a:lnTo>
                    <a:pt x="1337119" y="148590"/>
                  </a:lnTo>
                  <a:lnTo>
                    <a:pt x="1337081" y="146050"/>
                  </a:lnTo>
                  <a:lnTo>
                    <a:pt x="1335100" y="146050"/>
                  </a:lnTo>
                  <a:lnTo>
                    <a:pt x="1335100" y="143510"/>
                  </a:lnTo>
                  <a:lnTo>
                    <a:pt x="1335252" y="143510"/>
                  </a:lnTo>
                  <a:lnTo>
                    <a:pt x="1335608" y="142240"/>
                  </a:lnTo>
                  <a:lnTo>
                    <a:pt x="1336916" y="143510"/>
                  </a:lnTo>
                  <a:lnTo>
                    <a:pt x="1337970" y="143510"/>
                  </a:lnTo>
                  <a:lnTo>
                    <a:pt x="1338872" y="144780"/>
                  </a:lnTo>
                  <a:lnTo>
                    <a:pt x="1339494" y="144780"/>
                  </a:lnTo>
                  <a:lnTo>
                    <a:pt x="1339253" y="147320"/>
                  </a:lnTo>
                  <a:lnTo>
                    <a:pt x="1339088" y="147320"/>
                  </a:lnTo>
                  <a:lnTo>
                    <a:pt x="1339024" y="149860"/>
                  </a:lnTo>
                  <a:lnTo>
                    <a:pt x="1340904" y="149860"/>
                  </a:lnTo>
                  <a:lnTo>
                    <a:pt x="1341386" y="151130"/>
                  </a:lnTo>
                  <a:lnTo>
                    <a:pt x="1340904" y="152400"/>
                  </a:lnTo>
                  <a:lnTo>
                    <a:pt x="1338618" y="152400"/>
                  </a:lnTo>
                  <a:lnTo>
                    <a:pt x="1338541" y="153670"/>
                  </a:lnTo>
                  <a:lnTo>
                    <a:pt x="1338554" y="154940"/>
                  </a:lnTo>
                  <a:lnTo>
                    <a:pt x="1340700" y="154940"/>
                  </a:lnTo>
                  <a:lnTo>
                    <a:pt x="1340650" y="156210"/>
                  </a:lnTo>
                  <a:lnTo>
                    <a:pt x="1340485" y="157480"/>
                  </a:lnTo>
                  <a:lnTo>
                    <a:pt x="1338503" y="156210"/>
                  </a:lnTo>
                  <a:lnTo>
                    <a:pt x="1338351" y="156210"/>
                  </a:lnTo>
                  <a:lnTo>
                    <a:pt x="1337932" y="161290"/>
                  </a:lnTo>
                  <a:lnTo>
                    <a:pt x="1340078" y="162560"/>
                  </a:lnTo>
                  <a:lnTo>
                    <a:pt x="1342428" y="162560"/>
                  </a:lnTo>
                  <a:lnTo>
                    <a:pt x="1342097" y="160020"/>
                  </a:lnTo>
                  <a:lnTo>
                    <a:pt x="1342885" y="160020"/>
                  </a:lnTo>
                  <a:lnTo>
                    <a:pt x="1344193" y="161290"/>
                  </a:lnTo>
                  <a:lnTo>
                    <a:pt x="1344815" y="161290"/>
                  </a:lnTo>
                  <a:lnTo>
                    <a:pt x="1344650" y="160020"/>
                  </a:lnTo>
                  <a:lnTo>
                    <a:pt x="1344498" y="158750"/>
                  </a:lnTo>
                  <a:lnTo>
                    <a:pt x="1345526" y="158750"/>
                  </a:lnTo>
                  <a:lnTo>
                    <a:pt x="1346238" y="160020"/>
                  </a:lnTo>
                  <a:lnTo>
                    <a:pt x="1347965" y="160020"/>
                  </a:lnTo>
                  <a:lnTo>
                    <a:pt x="1347901" y="161290"/>
                  </a:lnTo>
                  <a:lnTo>
                    <a:pt x="1347165" y="161290"/>
                  </a:lnTo>
                  <a:lnTo>
                    <a:pt x="1346149" y="160020"/>
                  </a:lnTo>
                  <a:lnTo>
                    <a:pt x="1345234" y="160020"/>
                  </a:lnTo>
                  <a:lnTo>
                    <a:pt x="1345476" y="162560"/>
                  </a:lnTo>
                  <a:lnTo>
                    <a:pt x="1344891" y="162560"/>
                  </a:lnTo>
                  <a:lnTo>
                    <a:pt x="1343152" y="161290"/>
                  </a:lnTo>
                  <a:lnTo>
                    <a:pt x="1342758" y="162560"/>
                  </a:lnTo>
                  <a:lnTo>
                    <a:pt x="1342593" y="162560"/>
                  </a:lnTo>
                  <a:lnTo>
                    <a:pt x="1342529" y="163830"/>
                  </a:lnTo>
                  <a:lnTo>
                    <a:pt x="1342682" y="163830"/>
                  </a:lnTo>
                  <a:lnTo>
                    <a:pt x="1344371" y="165100"/>
                  </a:lnTo>
                  <a:lnTo>
                    <a:pt x="1344663" y="165100"/>
                  </a:lnTo>
                  <a:lnTo>
                    <a:pt x="1344625" y="166370"/>
                  </a:lnTo>
                  <a:lnTo>
                    <a:pt x="1343685" y="166370"/>
                  </a:lnTo>
                  <a:lnTo>
                    <a:pt x="1342478" y="165100"/>
                  </a:lnTo>
                  <a:lnTo>
                    <a:pt x="1342009" y="165100"/>
                  </a:lnTo>
                  <a:lnTo>
                    <a:pt x="1341882" y="166370"/>
                  </a:lnTo>
                  <a:lnTo>
                    <a:pt x="1341818" y="167640"/>
                  </a:lnTo>
                  <a:lnTo>
                    <a:pt x="1343888" y="167640"/>
                  </a:lnTo>
                  <a:lnTo>
                    <a:pt x="1343952" y="168910"/>
                  </a:lnTo>
                  <a:lnTo>
                    <a:pt x="1346022" y="168910"/>
                  </a:lnTo>
                  <a:lnTo>
                    <a:pt x="1346631" y="170180"/>
                  </a:lnTo>
                  <a:lnTo>
                    <a:pt x="1347292" y="170180"/>
                  </a:lnTo>
                  <a:lnTo>
                    <a:pt x="1348003" y="171450"/>
                  </a:lnTo>
                  <a:lnTo>
                    <a:pt x="1347736" y="171450"/>
                  </a:lnTo>
                  <a:lnTo>
                    <a:pt x="1347546" y="172720"/>
                  </a:lnTo>
                  <a:lnTo>
                    <a:pt x="1347444" y="173990"/>
                  </a:lnTo>
                  <a:lnTo>
                    <a:pt x="1347139" y="173990"/>
                  </a:lnTo>
                  <a:lnTo>
                    <a:pt x="1346949" y="175260"/>
                  </a:lnTo>
                  <a:lnTo>
                    <a:pt x="1346873" y="176530"/>
                  </a:lnTo>
                  <a:lnTo>
                    <a:pt x="1348613" y="177800"/>
                  </a:lnTo>
                  <a:lnTo>
                    <a:pt x="1353997" y="181610"/>
                  </a:lnTo>
                  <a:lnTo>
                    <a:pt x="1354264" y="182880"/>
                  </a:lnTo>
                  <a:lnTo>
                    <a:pt x="1354950" y="182880"/>
                  </a:lnTo>
                  <a:lnTo>
                    <a:pt x="1356855" y="184150"/>
                  </a:lnTo>
                  <a:lnTo>
                    <a:pt x="1356499" y="184150"/>
                  </a:lnTo>
                  <a:lnTo>
                    <a:pt x="1356639" y="186690"/>
                  </a:lnTo>
                  <a:lnTo>
                    <a:pt x="1356029" y="186690"/>
                  </a:lnTo>
                  <a:lnTo>
                    <a:pt x="1356042" y="189230"/>
                  </a:lnTo>
                  <a:lnTo>
                    <a:pt x="1355382" y="189230"/>
                  </a:lnTo>
                  <a:lnTo>
                    <a:pt x="1354188" y="187960"/>
                  </a:lnTo>
                  <a:lnTo>
                    <a:pt x="1353235" y="187960"/>
                  </a:lnTo>
                  <a:lnTo>
                    <a:pt x="1352143" y="185420"/>
                  </a:lnTo>
                  <a:lnTo>
                    <a:pt x="1351711" y="185420"/>
                  </a:lnTo>
                  <a:lnTo>
                    <a:pt x="1351419" y="186690"/>
                  </a:lnTo>
                  <a:lnTo>
                    <a:pt x="1351229" y="187960"/>
                  </a:lnTo>
                  <a:lnTo>
                    <a:pt x="1351114" y="189230"/>
                  </a:lnTo>
                  <a:lnTo>
                    <a:pt x="1352981" y="189230"/>
                  </a:lnTo>
                  <a:lnTo>
                    <a:pt x="1353286" y="190500"/>
                  </a:lnTo>
                  <a:lnTo>
                    <a:pt x="1352270" y="191770"/>
                  </a:lnTo>
                  <a:lnTo>
                    <a:pt x="1352842" y="193040"/>
                  </a:lnTo>
                  <a:lnTo>
                    <a:pt x="1354074" y="194310"/>
                  </a:lnTo>
                  <a:lnTo>
                    <a:pt x="1354810" y="194310"/>
                  </a:lnTo>
                  <a:lnTo>
                    <a:pt x="1356385" y="195580"/>
                  </a:lnTo>
                  <a:lnTo>
                    <a:pt x="1356715" y="196850"/>
                  </a:lnTo>
                  <a:lnTo>
                    <a:pt x="1355674" y="198120"/>
                  </a:lnTo>
                  <a:lnTo>
                    <a:pt x="1356220" y="199390"/>
                  </a:lnTo>
                  <a:lnTo>
                    <a:pt x="1357490" y="199390"/>
                  </a:lnTo>
                  <a:lnTo>
                    <a:pt x="1358049" y="200660"/>
                  </a:lnTo>
                  <a:lnTo>
                    <a:pt x="1356969" y="201930"/>
                  </a:lnTo>
                  <a:lnTo>
                    <a:pt x="1357337" y="203200"/>
                  </a:lnTo>
                  <a:lnTo>
                    <a:pt x="1358773" y="203200"/>
                  </a:lnTo>
                  <a:lnTo>
                    <a:pt x="1359293" y="204470"/>
                  </a:lnTo>
                  <a:lnTo>
                    <a:pt x="1358252" y="205740"/>
                  </a:lnTo>
                  <a:lnTo>
                    <a:pt x="1358455" y="207010"/>
                  </a:lnTo>
                  <a:lnTo>
                    <a:pt x="1360081" y="208280"/>
                  </a:lnTo>
                  <a:lnTo>
                    <a:pt x="1360538" y="208280"/>
                  </a:lnTo>
                  <a:lnTo>
                    <a:pt x="1362151" y="209550"/>
                  </a:lnTo>
                  <a:lnTo>
                    <a:pt x="1362125" y="210820"/>
                  </a:lnTo>
                  <a:lnTo>
                    <a:pt x="1361897" y="212090"/>
                  </a:lnTo>
                  <a:lnTo>
                    <a:pt x="1361567" y="212090"/>
                  </a:lnTo>
                  <a:lnTo>
                    <a:pt x="1361274" y="213360"/>
                  </a:lnTo>
                  <a:lnTo>
                    <a:pt x="1361046" y="214630"/>
                  </a:lnTo>
                  <a:lnTo>
                    <a:pt x="1360881" y="214630"/>
                  </a:lnTo>
                  <a:lnTo>
                    <a:pt x="1361440" y="215900"/>
                  </a:lnTo>
                  <a:lnTo>
                    <a:pt x="1362087" y="215900"/>
                  </a:lnTo>
                  <a:lnTo>
                    <a:pt x="1362811" y="217170"/>
                  </a:lnTo>
                  <a:lnTo>
                    <a:pt x="1370571" y="223520"/>
                  </a:lnTo>
                  <a:lnTo>
                    <a:pt x="1370215" y="223520"/>
                  </a:lnTo>
                  <a:lnTo>
                    <a:pt x="1370279" y="224790"/>
                  </a:lnTo>
                  <a:lnTo>
                    <a:pt x="1369834" y="226060"/>
                  </a:lnTo>
                  <a:lnTo>
                    <a:pt x="1368082" y="224790"/>
                  </a:lnTo>
                  <a:lnTo>
                    <a:pt x="1367675" y="223520"/>
                  </a:lnTo>
                  <a:lnTo>
                    <a:pt x="1366240" y="222250"/>
                  </a:lnTo>
                  <a:lnTo>
                    <a:pt x="1365999" y="222250"/>
                  </a:lnTo>
                  <a:lnTo>
                    <a:pt x="1365669" y="223520"/>
                  </a:lnTo>
                  <a:lnTo>
                    <a:pt x="1365440" y="224790"/>
                  </a:lnTo>
                  <a:lnTo>
                    <a:pt x="1365300" y="224790"/>
                  </a:lnTo>
                  <a:lnTo>
                    <a:pt x="1364970" y="226060"/>
                  </a:lnTo>
                  <a:lnTo>
                    <a:pt x="1364742" y="226060"/>
                  </a:lnTo>
                  <a:lnTo>
                    <a:pt x="1364615" y="227330"/>
                  </a:lnTo>
                  <a:lnTo>
                    <a:pt x="1365237" y="228600"/>
                  </a:lnTo>
                  <a:lnTo>
                    <a:pt x="1366558" y="228600"/>
                  </a:lnTo>
                  <a:lnTo>
                    <a:pt x="1367256" y="229870"/>
                  </a:lnTo>
                  <a:lnTo>
                    <a:pt x="1367866" y="229870"/>
                  </a:lnTo>
                  <a:lnTo>
                    <a:pt x="1368425" y="231140"/>
                  </a:lnTo>
                  <a:lnTo>
                    <a:pt x="1368590" y="231140"/>
                  </a:lnTo>
                  <a:lnTo>
                    <a:pt x="1367586" y="232410"/>
                  </a:lnTo>
                  <a:lnTo>
                    <a:pt x="1367713" y="233680"/>
                  </a:lnTo>
                  <a:lnTo>
                    <a:pt x="1369339" y="234950"/>
                  </a:lnTo>
                  <a:lnTo>
                    <a:pt x="1369682" y="236220"/>
                  </a:lnTo>
                  <a:lnTo>
                    <a:pt x="1368666" y="237490"/>
                  </a:lnTo>
                  <a:lnTo>
                    <a:pt x="1368577" y="238760"/>
                  </a:lnTo>
                  <a:lnTo>
                    <a:pt x="1368310" y="238760"/>
                  </a:lnTo>
                  <a:lnTo>
                    <a:pt x="1367574" y="241300"/>
                  </a:lnTo>
                  <a:lnTo>
                    <a:pt x="1367307" y="241300"/>
                  </a:lnTo>
                  <a:lnTo>
                    <a:pt x="1367155" y="242570"/>
                  </a:lnTo>
                  <a:lnTo>
                    <a:pt x="1368907" y="243840"/>
                  </a:lnTo>
                  <a:lnTo>
                    <a:pt x="1369199" y="245110"/>
                  </a:lnTo>
                  <a:lnTo>
                    <a:pt x="1368044" y="246380"/>
                  </a:lnTo>
                  <a:lnTo>
                    <a:pt x="1368336" y="247650"/>
                  </a:lnTo>
                  <a:lnTo>
                    <a:pt x="1369834" y="248920"/>
                  </a:lnTo>
                  <a:lnTo>
                    <a:pt x="1372298" y="250190"/>
                  </a:lnTo>
                  <a:lnTo>
                    <a:pt x="1373670" y="251460"/>
                  </a:lnTo>
                  <a:lnTo>
                    <a:pt x="1373847" y="251460"/>
                  </a:lnTo>
                  <a:lnTo>
                    <a:pt x="1373657" y="252730"/>
                  </a:lnTo>
                  <a:lnTo>
                    <a:pt x="1373390" y="254000"/>
                  </a:lnTo>
                  <a:lnTo>
                    <a:pt x="1372679" y="255270"/>
                  </a:lnTo>
                  <a:lnTo>
                    <a:pt x="1372425" y="256540"/>
                  </a:lnTo>
                  <a:lnTo>
                    <a:pt x="1372260" y="256540"/>
                  </a:lnTo>
                  <a:lnTo>
                    <a:pt x="1372260" y="257810"/>
                  </a:lnTo>
                  <a:lnTo>
                    <a:pt x="1374025" y="257810"/>
                  </a:lnTo>
                  <a:lnTo>
                    <a:pt x="1374305" y="259080"/>
                  </a:lnTo>
                  <a:lnTo>
                    <a:pt x="1373136" y="260350"/>
                  </a:lnTo>
                  <a:lnTo>
                    <a:pt x="1373339" y="261620"/>
                  </a:lnTo>
                  <a:lnTo>
                    <a:pt x="1373886" y="261620"/>
                  </a:lnTo>
                  <a:lnTo>
                    <a:pt x="1374495" y="262890"/>
                  </a:lnTo>
                  <a:lnTo>
                    <a:pt x="1375829" y="262890"/>
                  </a:lnTo>
                  <a:lnTo>
                    <a:pt x="1376426" y="264160"/>
                  </a:lnTo>
                  <a:lnTo>
                    <a:pt x="1376946" y="264160"/>
                  </a:lnTo>
                  <a:lnTo>
                    <a:pt x="1377099" y="265430"/>
                  </a:lnTo>
                  <a:lnTo>
                    <a:pt x="1376019" y="266700"/>
                  </a:lnTo>
                  <a:lnTo>
                    <a:pt x="1376121" y="267970"/>
                  </a:lnTo>
                  <a:lnTo>
                    <a:pt x="1377645" y="269240"/>
                  </a:lnTo>
                  <a:lnTo>
                    <a:pt x="1378229" y="269240"/>
                  </a:lnTo>
                  <a:lnTo>
                    <a:pt x="1379423" y="270510"/>
                  </a:lnTo>
                  <a:lnTo>
                    <a:pt x="1379816" y="271780"/>
                  </a:lnTo>
                  <a:lnTo>
                    <a:pt x="1378724" y="273050"/>
                  </a:lnTo>
                  <a:lnTo>
                    <a:pt x="1378813" y="274320"/>
                  </a:lnTo>
                  <a:lnTo>
                    <a:pt x="1380426" y="274320"/>
                  </a:lnTo>
                  <a:lnTo>
                    <a:pt x="1380693" y="275590"/>
                  </a:lnTo>
                  <a:lnTo>
                    <a:pt x="1379486" y="276860"/>
                  </a:lnTo>
                  <a:lnTo>
                    <a:pt x="1379829" y="278130"/>
                  </a:lnTo>
                  <a:lnTo>
                    <a:pt x="1381150" y="279400"/>
                  </a:lnTo>
                  <a:lnTo>
                    <a:pt x="1381721" y="279400"/>
                  </a:lnTo>
                  <a:lnTo>
                    <a:pt x="1383169" y="280670"/>
                  </a:lnTo>
                  <a:lnTo>
                    <a:pt x="1383423" y="281940"/>
                  </a:lnTo>
                  <a:lnTo>
                    <a:pt x="1382217" y="283210"/>
                  </a:lnTo>
                  <a:lnTo>
                    <a:pt x="1381836" y="283210"/>
                  </a:lnTo>
                  <a:lnTo>
                    <a:pt x="1381239" y="281940"/>
                  </a:lnTo>
                  <a:lnTo>
                    <a:pt x="1380578" y="281940"/>
                  </a:lnTo>
                  <a:lnTo>
                    <a:pt x="1380197" y="283210"/>
                  </a:lnTo>
                  <a:lnTo>
                    <a:pt x="1379905" y="283210"/>
                  </a:lnTo>
                  <a:lnTo>
                    <a:pt x="1379702" y="284480"/>
                  </a:lnTo>
                  <a:lnTo>
                    <a:pt x="1381366" y="285750"/>
                  </a:lnTo>
                  <a:lnTo>
                    <a:pt x="1381633" y="287020"/>
                  </a:lnTo>
                  <a:lnTo>
                    <a:pt x="1380426" y="288290"/>
                  </a:lnTo>
                  <a:lnTo>
                    <a:pt x="1380807" y="289560"/>
                  </a:lnTo>
                  <a:lnTo>
                    <a:pt x="1382141" y="289560"/>
                  </a:lnTo>
                  <a:lnTo>
                    <a:pt x="1382598" y="290830"/>
                  </a:lnTo>
                  <a:lnTo>
                    <a:pt x="1381391" y="292100"/>
                  </a:lnTo>
                  <a:lnTo>
                    <a:pt x="1381671" y="293370"/>
                  </a:lnTo>
                  <a:lnTo>
                    <a:pt x="1383106" y="293370"/>
                  </a:lnTo>
                  <a:lnTo>
                    <a:pt x="1383423" y="294640"/>
                  </a:lnTo>
                  <a:lnTo>
                    <a:pt x="1382217" y="295910"/>
                  </a:lnTo>
                  <a:lnTo>
                    <a:pt x="1382293" y="297180"/>
                  </a:lnTo>
                  <a:lnTo>
                    <a:pt x="1383792" y="298450"/>
                  </a:lnTo>
                  <a:lnTo>
                    <a:pt x="1384287" y="299720"/>
                  </a:lnTo>
                  <a:lnTo>
                    <a:pt x="1385570" y="299720"/>
                  </a:lnTo>
                  <a:lnTo>
                    <a:pt x="1385811" y="300990"/>
                  </a:lnTo>
                  <a:lnTo>
                    <a:pt x="1384681" y="302260"/>
                  </a:lnTo>
                  <a:lnTo>
                    <a:pt x="1384731" y="303530"/>
                  </a:lnTo>
                  <a:lnTo>
                    <a:pt x="1386319" y="304800"/>
                  </a:lnTo>
                  <a:lnTo>
                    <a:pt x="1386497" y="306070"/>
                  </a:lnTo>
                  <a:lnTo>
                    <a:pt x="1385481" y="307340"/>
                  </a:lnTo>
                  <a:lnTo>
                    <a:pt x="1383792" y="306070"/>
                  </a:lnTo>
                  <a:lnTo>
                    <a:pt x="1383258" y="306070"/>
                  </a:lnTo>
                  <a:lnTo>
                    <a:pt x="1383169" y="307340"/>
                  </a:lnTo>
                  <a:lnTo>
                    <a:pt x="1382268" y="308610"/>
                  </a:lnTo>
                  <a:lnTo>
                    <a:pt x="1381480" y="306070"/>
                  </a:lnTo>
                  <a:lnTo>
                    <a:pt x="1381010" y="306070"/>
                  </a:lnTo>
                  <a:lnTo>
                    <a:pt x="1380617" y="307340"/>
                  </a:lnTo>
                  <a:lnTo>
                    <a:pt x="1380286" y="307340"/>
                  </a:lnTo>
                  <a:lnTo>
                    <a:pt x="1380032" y="308610"/>
                  </a:lnTo>
                  <a:lnTo>
                    <a:pt x="1381531" y="309880"/>
                  </a:lnTo>
                  <a:lnTo>
                    <a:pt x="1381734" y="309880"/>
                  </a:lnTo>
                  <a:lnTo>
                    <a:pt x="1381734" y="311150"/>
                  </a:lnTo>
                  <a:lnTo>
                    <a:pt x="1380591" y="312420"/>
                  </a:lnTo>
                  <a:lnTo>
                    <a:pt x="1380744" y="312420"/>
                  </a:lnTo>
                  <a:lnTo>
                    <a:pt x="1381226" y="313690"/>
                  </a:lnTo>
                  <a:lnTo>
                    <a:pt x="1381798" y="313690"/>
                  </a:lnTo>
                  <a:lnTo>
                    <a:pt x="1382560" y="314960"/>
                  </a:lnTo>
                  <a:lnTo>
                    <a:pt x="1383271" y="312420"/>
                  </a:lnTo>
                  <a:lnTo>
                    <a:pt x="1383779" y="312420"/>
                  </a:lnTo>
                  <a:lnTo>
                    <a:pt x="1384769" y="313690"/>
                  </a:lnTo>
                  <a:lnTo>
                    <a:pt x="1385138" y="313690"/>
                  </a:lnTo>
                  <a:lnTo>
                    <a:pt x="1385773" y="314960"/>
                  </a:lnTo>
                  <a:lnTo>
                    <a:pt x="1386344" y="314960"/>
                  </a:lnTo>
                  <a:lnTo>
                    <a:pt x="1386840" y="316230"/>
                  </a:lnTo>
                  <a:lnTo>
                    <a:pt x="1390243" y="320040"/>
                  </a:lnTo>
                  <a:lnTo>
                    <a:pt x="1389862" y="321310"/>
                  </a:lnTo>
                  <a:lnTo>
                    <a:pt x="1389684" y="321310"/>
                  </a:lnTo>
                  <a:lnTo>
                    <a:pt x="1389265" y="322580"/>
                  </a:lnTo>
                  <a:lnTo>
                    <a:pt x="1388884" y="322580"/>
                  </a:lnTo>
                  <a:lnTo>
                    <a:pt x="1388541" y="323850"/>
                  </a:lnTo>
                  <a:lnTo>
                    <a:pt x="1388262" y="325120"/>
                  </a:lnTo>
                  <a:lnTo>
                    <a:pt x="1388033" y="325120"/>
                  </a:lnTo>
                  <a:lnTo>
                    <a:pt x="1387690" y="326390"/>
                  </a:lnTo>
                  <a:lnTo>
                    <a:pt x="1387246" y="327660"/>
                  </a:lnTo>
                  <a:lnTo>
                    <a:pt x="1387106" y="327660"/>
                  </a:lnTo>
                  <a:lnTo>
                    <a:pt x="1385811" y="325120"/>
                  </a:lnTo>
                  <a:lnTo>
                    <a:pt x="1385544" y="325120"/>
                  </a:lnTo>
                  <a:lnTo>
                    <a:pt x="1385125" y="326390"/>
                  </a:lnTo>
                  <a:lnTo>
                    <a:pt x="1384782" y="326390"/>
                  </a:lnTo>
                  <a:lnTo>
                    <a:pt x="1384515" y="327660"/>
                  </a:lnTo>
                  <a:lnTo>
                    <a:pt x="1383423" y="330200"/>
                  </a:lnTo>
                  <a:lnTo>
                    <a:pt x="1388592" y="336550"/>
                  </a:lnTo>
                  <a:lnTo>
                    <a:pt x="1389748" y="336550"/>
                  </a:lnTo>
                  <a:lnTo>
                    <a:pt x="1389900" y="337820"/>
                  </a:lnTo>
                  <a:lnTo>
                    <a:pt x="1389595" y="339090"/>
                  </a:lnTo>
                  <a:lnTo>
                    <a:pt x="1389227" y="339090"/>
                  </a:lnTo>
                  <a:lnTo>
                    <a:pt x="1388795" y="340360"/>
                  </a:lnTo>
                  <a:lnTo>
                    <a:pt x="1388338" y="340360"/>
                  </a:lnTo>
                  <a:lnTo>
                    <a:pt x="1387970" y="341630"/>
                  </a:lnTo>
                  <a:lnTo>
                    <a:pt x="1387703" y="342900"/>
                  </a:lnTo>
                  <a:lnTo>
                    <a:pt x="1389265" y="344170"/>
                  </a:lnTo>
                  <a:lnTo>
                    <a:pt x="1389405" y="345440"/>
                  </a:lnTo>
                  <a:lnTo>
                    <a:pt x="1388262" y="345440"/>
                  </a:lnTo>
                  <a:lnTo>
                    <a:pt x="1388186" y="347980"/>
                  </a:lnTo>
                  <a:lnTo>
                    <a:pt x="1387043" y="347980"/>
                  </a:lnTo>
                  <a:lnTo>
                    <a:pt x="1387195" y="349250"/>
                  </a:lnTo>
                  <a:lnTo>
                    <a:pt x="1388656" y="350520"/>
                  </a:lnTo>
                  <a:lnTo>
                    <a:pt x="1388833" y="351790"/>
                  </a:lnTo>
                  <a:lnTo>
                    <a:pt x="1387563" y="353060"/>
                  </a:lnTo>
                  <a:lnTo>
                    <a:pt x="1387729" y="354330"/>
                  </a:lnTo>
                  <a:lnTo>
                    <a:pt x="1389062" y="354330"/>
                  </a:lnTo>
                  <a:lnTo>
                    <a:pt x="1389278" y="355600"/>
                  </a:lnTo>
                  <a:lnTo>
                    <a:pt x="1389583" y="354330"/>
                  </a:lnTo>
                  <a:lnTo>
                    <a:pt x="1389951" y="354330"/>
                  </a:lnTo>
                  <a:lnTo>
                    <a:pt x="1390370" y="353060"/>
                  </a:lnTo>
                  <a:lnTo>
                    <a:pt x="1390561" y="353060"/>
                  </a:lnTo>
                  <a:lnTo>
                    <a:pt x="1391805" y="354330"/>
                  </a:lnTo>
                  <a:lnTo>
                    <a:pt x="1393621" y="356870"/>
                  </a:lnTo>
                  <a:lnTo>
                    <a:pt x="1393190" y="356870"/>
                  </a:lnTo>
                  <a:lnTo>
                    <a:pt x="1392986" y="359410"/>
                  </a:lnTo>
                  <a:lnTo>
                    <a:pt x="1392224" y="359410"/>
                  </a:lnTo>
                  <a:lnTo>
                    <a:pt x="1391094" y="356870"/>
                  </a:lnTo>
                  <a:lnTo>
                    <a:pt x="1390878" y="356870"/>
                  </a:lnTo>
                  <a:lnTo>
                    <a:pt x="1390408" y="358140"/>
                  </a:lnTo>
                  <a:lnTo>
                    <a:pt x="1390027" y="358140"/>
                  </a:lnTo>
                  <a:lnTo>
                    <a:pt x="1389735" y="359410"/>
                  </a:lnTo>
                  <a:lnTo>
                    <a:pt x="1389291" y="360680"/>
                  </a:lnTo>
                  <a:lnTo>
                    <a:pt x="1388884" y="360680"/>
                  </a:lnTo>
                  <a:lnTo>
                    <a:pt x="1388465" y="361950"/>
                  </a:lnTo>
                  <a:lnTo>
                    <a:pt x="1390027" y="363220"/>
                  </a:lnTo>
                  <a:lnTo>
                    <a:pt x="1390103" y="364490"/>
                  </a:lnTo>
                  <a:lnTo>
                    <a:pt x="1388922" y="365760"/>
                  </a:lnTo>
                  <a:lnTo>
                    <a:pt x="1388795" y="367030"/>
                  </a:lnTo>
                  <a:lnTo>
                    <a:pt x="1387678" y="367030"/>
                  </a:lnTo>
                  <a:lnTo>
                    <a:pt x="1387602" y="369570"/>
                  </a:lnTo>
                  <a:lnTo>
                    <a:pt x="1389113" y="369570"/>
                  </a:lnTo>
                  <a:lnTo>
                    <a:pt x="1389164" y="370840"/>
                  </a:lnTo>
                  <a:lnTo>
                    <a:pt x="1387830" y="372110"/>
                  </a:lnTo>
                  <a:lnTo>
                    <a:pt x="1387944" y="373380"/>
                  </a:lnTo>
                  <a:lnTo>
                    <a:pt x="1388364" y="373380"/>
                  </a:lnTo>
                  <a:lnTo>
                    <a:pt x="1388884" y="374650"/>
                  </a:lnTo>
                  <a:lnTo>
                    <a:pt x="1389468" y="374650"/>
                  </a:lnTo>
                  <a:lnTo>
                    <a:pt x="1389849" y="375920"/>
                  </a:lnTo>
                  <a:lnTo>
                    <a:pt x="1390548" y="377190"/>
                  </a:lnTo>
                  <a:lnTo>
                    <a:pt x="1391246" y="377190"/>
                  </a:lnTo>
                  <a:lnTo>
                    <a:pt x="1391920" y="374650"/>
                  </a:lnTo>
                  <a:lnTo>
                    <a:pt x="1392783" y="374650"/>
                  </a:lnTo>
                  <a:lnTo>
                    <a:pt x="1393304" y="375920"/>
                  </a:lnTo>
                  <a:lnTo>
                    <a:pt x="1393736" y="377190"/>
                  </a:lnTo>
                  <a:lnTo>
                    <a:pt x="1393405" y="377190"/>
                  </a:lnTo>
                  <a:lnTo>
                    <a:pt x="1392999" y="378460"/>
                  </a:lnTo>
                  <a:lnTo>
                    <a:pt x="1392529" y="378460"/>
                  </a:lnTo>
                  <a:lnTo>
                    <a:pt x="1390103" y="383540"/>
                  </a:lnTo>
                  <a:lnTo>
                    <a:pt x="1389621" y="384810"/>
                  </a:lnTo>
                  <a:lnTo>
                    <a:pt x="1389214" y="384810"/>
                  </a:lnTo>
                  <a:lnTo>
                    <a:pt x="1388897" y="386080"/>
                  </a:lnTo>
                  <a:lnTo>
                    <a:pt x="1390167" y="387350"/>
                  </a:lnTo>
                  <a:lnTo>
                    <a:pt x="1390408" y="387350"/>
                  </a:lnTo>
                  <a:lnTo>
                    <a:pt x="1391945" y="389890"/>
                  </a:lnTo>
                  <a:lnTo>
                    <a:pt x="1393317" y="387350"/>
                  </a:lnTo>
                  <a:lnTo>
                    <a:pt x="1394117" y="384810"/>
                  </a:lnTo>
                  <a:lnTo>
                    <a:pt x="1394612" y="384810"/>
                  </a:lnTo>
                  <a:lnTo>
                    <a:pt x="1395679" y="387350"/>
                  </a:lnTo>
                  <a:lnTo>
                    <a:pt x="1397419" y="389890"/>
                  </a:lnTo>
                  <a:lnTo>
                    <a:pt x="1396161" y="391160"/>
                  </a:lnTo>
                  <a:lnTo>
                    <a:pt x="1396250" y="392430"/>
                  </a:lnTo>
                  <a:lnTo>
                    <a:pt x="1397698" y="393700"/>
                  </a:lnTo>
                  <a:lnTo>
                    <a:pt x="1397304" y="394970"/>
                  </a:lnTo>
                  <a:lnTo>
                    <a:pt x="1396860" y="394970"/>
                  </a:lnTo>
                  <a:lnTo>
                    <a:pt x="1396199" y="396240"/>
                  </a:lnTo>
                  <a:lnTo>
                    <a:pt x="1395082" y="393700"/>
                  </a:lnTo>
                  <a:lnTo>
                    <a:pt x="1394434" y="393700"/>
                  </a:lnTo>
                  <a:lnTo>
                    <a:pt x="1394040" y="396240"/>
                  </a:lnTo>
                  <a:lnTo>
                    <a:pt x="1393113" y="396240"/>
                  </a:lnTo>
                  <a:lnTo>
                    <a:pt x="1392618" y="393700"/>
                  </a:lnTo>
                  <a:lnTo>
                    <a:pt x="1392161" y="393700"/>
                  </a:lnTo>
                  <a:lnTo>
                    <a:pt x="1391640" y="394970"/>
                  </a:lnTo>
                  <a:lnTo>
                    <a:pt x="1391208" y="396240"/>
                  </a:lnTo>
                  <a:lnTo>
                    <a:pt x="1390840" y="396240"/>
                  </a:lnTo>
                  <a:lnTo>
                    <a:pt x="1389519" y="398780"/>
                  </a:lnTo>
                  <a:lnTo>
                    <a:pt x="1390929" y="401320"/>
                  </a:lnTo>
                  <a:lnTo>
                    <a:pt x="1391323" y="401320"/>
                  </a:lnTo>
                  <a:lnTo>
                    <a:pt x="1391805" y="402590"/>
                  </a:lnTo>
                  <a:lnTo>
                    <a:pt x="1392351" y="402590"/>
                  </a:lnTo>
                  <a:lnTo>
                    <a:pt x="1391831" y="403860"/>
                  </a:lnTo>
                  <a:lnTo>
                    <a:pt x="1391386" y="403860"/>
                  </a:lnTo>
                  <a:lnTo>
                    <a:pt x="1391031" y="405130"/>
                  </a:lnTo>
                  <a:lnTo>
                    <a:pt x="1391450" y="406400"/>
                  </a:lnTo>
                  <a:lnTo>
                    <a:pt x="1391920" y="406400"/>
                  </a:lnTo>
                  <a:lnTo>
                    <a:pt x="1392440" y="407670"/>
                  </a:lnTo>
                  <a:lnTo>
                    <a:pt x="1392643" y="407670"/>
                  </a:lnTo>
                  <a:lnTo>
                    <a:pt x="1393863" y="408940"/>
                  </a:lnTo>
                  <a:lnTo>
                    <a:pt x="1393875" y="410210"/>
                  </a:lnTo>
                  <a:lnTo>
                    <a:pt x="1392732" y="411480"/>
                  </a:lnTo>
                  <a:lnTo>
                    <a:pt x="1392364" y="411480"/>
                  </a:lnTo>
                  <a:lnTo>
                    <a:pt x="1391539" y="414020"/>
                  </a:lnTo>
                  <a:lnTo>
                    <a:pt x="1390916" y="414020"/>
                  </a:lnTo>
                  <a:lnTo>
                    <a:pt x="1390192" y="411480"/>
                  </a:lnTo>
                  <a:lnTo>
                    <a:pt x="1389430" y="411480"/>
                  </a:lnTo>
                  <a:lnTo>
                    <a:pt x="1388935" y="414020"/>
                  </a:lnTo>
                  <a:lnTo>
                    <a:pt x="1388681" y="414020"/>
                  </a:lnTo>
                  <a:lnTo>
                    <a:pt x="1389773" y="415290"/>
                  </a:lnTo>
                  <a:lnTo>
                    <a:pt x="1389989" y="416560"/>
                  </a:lnTo>
                  <a:lnTo>
                    <a:pt x="1388579" y="417830"/>
                  </a:lnTo>
                  <a:lnTo>
                    <a:pt x="1388579" y="419100"/>
                  </a:lnTo>
                  <a:lnTo>
                    <a:pt x="1389799" y="420370"/>
                  </a:lnTo>
                  <a:lnTo>
                    <a:pt x="1390002" y="420370"/>
                  </a:lnTo>
                  <a:lnTo>
                    <a:pt x="1391221" y="417830"/>
                  </a:lnTo>
                  <a:lnTo>
                    <a:pt x="1391856" y="419100"/>
                  </a:lnTo>
                  <a:lnTo>
                    <a:pt x="1392339" y="419100"/>
                  </a:lnTo>
                  <a:lnTo>
                    <a:pt x="1392745" y="420370"/>
                  </a:lnTo>
                  <a:lnTo>
                    <a:pt x="1391335" y="421640"/>
                  </a:lnTo>
                  <a:lnTo>
                    <a:pt x="1391856" y="422910"/>
                  </a:lnTo>
                  <a:lnTo>
                    <a:pt x="1392326" y="424180"/>
                  </a:lnTo>
                  <a:lnTo>
                    <a:pt x="1392847" y="424180"/>
                  </a:lnTo>
                  <a:lnTo>
                    <a:pt x="1395488" y="429260"/>
                  </a:lnTo>
                  <a:lnTo>
                    <a:pt x="1394066" y="430530"/>
                  </a:lnTo>
                  <a:lnTo>
                    <a:pt x="1394053" y="431800"/>
                  </a:lnTo>
                  <a:lnTo>
                    <a:pt x="1395450" y="433070"/>
                  </a:lnTo>
                  <a:lnTo>
                    <a:pt x="1395272" y="434340"/>
                  </a:lnTo>
                  <a:lnTo>
                    <a:pt x="1394218" y="434340"/>
                  </a:lnTo>
                  <a:lnTo>
                    <a:pt x="1393926" y="435610"/>
                  </a:lnTo>
                  <a:lnTo>
                    <a:pt x="1392707" y="438150"/>
                  </a:lnTo>
                  <a:lnTo>
                    <a:pt x="1392262" y="438150"/>
                  </a:lnTo>
                  <a:lnTo>
                    <a:pt x="1391424" y="435610"/>
                  </a:lnTo>
                  <a:lnTo>
                    <a:pt x="1390611" y="435610"/>
                  </a:lnTo>
                  <a:lnTo>
                    <a:pt x="1390129" y="436880"/>
                  </a:lnTo>
                  <a:lnTo>
                    <a:pt x="1389748" y="436880"/>
                  </a:lnTo>
                  <a:lnTo>
                    <a:pt x="1388313" y="439420"/>
                  </a:lnTo>
                  <a:lnTo>
                    <a:pt x="1392224" y="445770"/>
                  </a:lnTo>
                  <a:lnTo>
                    <a:pt x="1392770" y="447040"/>
                  </a:lnTo>
                  <a:lnTo>
                    <a:pt x="1393202" y="447040"/>
                  </a:lnTo>
                  <a:lnTo>
                    <a:pt x="1393532" y="448310"/>
                  </a:lnTo>
                  <a:lnTo>
                    <a:pt x="1392123" y="449580"/>
                  </a:lnTo>
                  <a:lnTo>
                    <a:pt x="1392085" y="450850"/>
                  </a:lnTo>
                  <a:lnTo>
                    <a:pt x="1393520" y="452120"/>
                  </a:lnTo>
                  <a:lnTo>
                    <a:pt x="1393024" y="453390"/>
                  </a:lnTo>
                  <a:lnTo>
                    <a:pt x="1392542" y="454660"/>
                  </a:lnTo>
                  <a:lnTo>
                    <a:pt x="1391424" y="455930"/>
                  </a:lnTo>
                  <a:lnTo>
                    <a:pt x="1390942" y="455930"/>
                  </a:lnTo>
                  <a:lnTo>
                    <a:pt x="1390548" y="457200"/>
                  </a:lnTo>
                  <a:lnTo>
                    <a:pt x="1390878" y="457200"/>
                  </a:lnTo>
                  <a:lnTo>
                    <a:pt x="1391297" y="458470"/>
                  </a:lnTo>
                  <a:lnTo>
                    <a:pt x="1391793" y="459740"/>
                  </a:lnTo>
                  <a:lnTo>
                    <a:pt x="1392974" y="461010"/>
                  </a:lnTo>
                  <a:lnTo>
                    <a:pt x="1393482" y="462280"/>
                  </a:lnTo>
                  <a:lnTo>
                    <a:pt x="1393875" y="462280"/>
                  </a:lnTo>
                  <a:lnTo>
                    <a:pt x="1394167" y="463550"/>
                  </a:lnTo>
                  <a:lnTo>
                    <a:pt x="1393698" y="464820"/>
                  </a:lnTo>
                  <a:lnTo>
                    <a:pt x="1393190" y="464820"/>
                  </a:lnTo>
                  <a:lnTo>
                    <a:pt x="1392618" y="466090"/>
                  </a:lnTo>
                  <a:lnTo>
                    <a:pt x="1392008" y="466090"/>
                  </a:lnTo>
                  <a:lnTo>
                    <a:pt x="1391488" y="467360"/>
                  </a:lnTo>
                  <a:lnTo>
                    <a:pt x="1391056" y="467360"/>
                  </a:lnTo>
                  <a:lnTo>
                    <a:pt x="1391386" y="468630"/>
                  </a:lnTo>
                  <a:lnTo>
                    <a:pt x="1391780" y="469900"/>
                  </a:lnTo>
                  <a:lnTo>
                    <a:pt x="1392402" y="469900"/>
                  </a:lnTo>
                  <a:lnTo>
                    <a:pt x="1393469" y="472440"/>
                  </a:lnTo>
                  <a:lnTo>
                    <a:pt x="1392072" y="473710"/>
                  </a:lnTo>
                  <a:lnTo>
                    <a:pt x="1391666" y="474980"/>
                  </a:lnTo>
                  <a:lnTo>
                    <a:pt x="1390510" y="476250"/>
                  </a:lnTo>
                  <a:lnTo>
                    <a:pt x="1390218" y="477520"/>
                  </a:lnTo>
                  <a:lnTo>
                    <a:pt x="1391577" y="477520"/>
                  </a:lnTo>
                  <a:lnTo>
                    <a:pt x="1391488" y="478790"/>
                  </a:lnTo>
                  <a:lnTo>
                    <a:pt x="1390192" y="480060"/>
                  </a:lnTo>
                  <a:lnTo>
                    <a:pt x="1389976" y="481330"/>
                  </a:lnTo>
                  <a:lnTo>
                    <a:pt x="1390307" y="481330"/>
                  </a:lnTo>
                  <a:lnTo>
                    <a:pt x="1390891" y="482600"/>
                  </a:lnTo>
                  <a:lnTo>
                    <a:pt x="1391158" y="482600"/>
                  </a:lnTo>
                  <a:lnTo>
                    <a:pt x="1391627" y="483870"/>
                  </a:lnTo>
                  <a:lnTo>
                    <a:pt x="1392021" y="485140"/>
                  </a:lnTo>
                  <a:lnTo>
                    <a:pt x="1392351" y="485140"/>
                  </a:lnTo>
                  <a:lnTo>
                    <a:pt x="1393532" y="487680"/>
                  </a:lnTo>
                  <a:lnTo>
                    <a:pt x="1393063" y="487680"/>
                  </a:lnTo>
                  <a:lnTo>
                    <a:pt x="1392440" y="490220"/>
                  </a:lnTo>
                  <a:lnTo>
                    <a:pt x="1391704" y="490220"/>
                  </a:lnTo>
                  <a:lnTo>
                    <a:pt x="1391056" y="487680"/>
                  </a:lnTo>
                  <a:lnTo>
                    <a:pt x="1390357" y="487680"/>
                  </a:lnTo>
                  <a:lnTo>
                    <a:pt x="1389634" y="488950"/>
                  </a:lnTo>
                  <a:lnTo>
                    <a:pt x="1388732" y="490220"/>
                  </a:lnTo>
                  <a:lnTo>
                    <a:pt x="1388262" y="490220"/>
                  </a:lnTo>
                  <a:lnTo>
                    <a:pt x="1387690" y="491490"/>
                  </a:lnTo>
                  <a:lnTo>
                    <a:pt x="1387068" y="491490"/>
                  </a:lnTo>
                  <a:lnTo>
                    <a:pt x="1386509" y="492760"/>
                  </a:lnTo>
                  <a:lnTo>
                    <a:pt x="1386027" y="492760"/>
                  </a:lnTo>
                  <a:lnTo>
                    <a:pt x="1385900" y="494030"/>
                  </a:lnTo>
                  <a:lnTo>
                    <a:pt x="1387157" y="495300"/>
                  </a:lnTo>
                  <a:lnTo>
                    <a:pt x="1387017" y="496570"/>
                  </a:lnTo>
                  <a:lnTo>
                    <a:pt x="1385379" y="496570"/>
                  </a:lnTo>
                  <a:lnTo>
                    <a:pt x="1385417" y="497840"/>
                  </a:lnTo>
                  <a:lnTo>
                    <a:pt x="1385684" y="497840"/>
                  </a:lnTo>
                  <a:lnTo>
                    <a:pt x="1386039" y="499110"/>
                  </a:lnTo>
                  <a:lnTo>
                    <a:pt x="1386928" y="500380"/>
                  </a:lnTo>
                  <a:lnTo>
                    <a:pt x="1387284" y="501650"/>
                  </a:lnTo>
                  <a:lnTo>
                    <a:pt x="1387551" y="501650"/>
                  </a:lnTo>
                  <a:lnTo>
                    <a:pt x="1387462" y="502920"/>
                  </a:lnTo>
                  <a:lnTo>
                    <a:pt x="1386128" y="504190"/>
                  </a:lnTo>
                  <a:lnTo>
                    <a:pt x="1385887" y="504190"/>
                  </a:lnTo>
                  <a:lnTo>
                    <a:pt x="1385404" y="505460"/>
                  </a:lnTo>
                  <a:lnTo>
                    <a:pt x="1384858" y="505460"/>
                  </a:lnTo>
                  <a:lnTo>
                    <a:pt x="1384223" y="506730"/>
                  </a:lnTo>
                  <a:lnTo>
                    <a:pt x="1383969" y="506730"/>
                  </a:lnTo>
                  <a:lnTo>
                    <a:pt x="1382636" y="508000"/>
                  </a:lnTo>
                  <a:lnTo>
                    <a:pt x="1382839" y="509270"/>
                  </a:lnTo>
                  <a:lnTo>
                    <a:pt x="1383195" y="509270"/>
                  </a:lnTo>
                  <a:lnTo>
                    <a:pt x="1383626" y="510540"/>
                  </a:lnTo>
                  <a:lnTo>
                    <a:pt x="1384693" y="513080"/>
                  </a:lnTo>
                  <a:lnTo>
                    <a:pt x="1385125" y="513080"/>
                  </a:lnTo>
                  <a:lnTo>
                    <a:pt x="1385468" y="514350"/>
                  </a:lnTo>
                  <a:lnTo>
                    <a:pt x="1385747" y="515620"/>
                  </a:lnTo>
                  <a:lnTo>
                    <a:pt x="1384160" y="516890"/>
                  </a:lnTo>
                  <a:lnTo>
                    <a:pt x="1384363" y="518160"/>
                  </a:lnTo>
                  <a:lnTo>
                    <a:pt x="1384719" y="518160"/>
                  </a:lnTo>
                  <a:lnTo>
                    <a:pt x="1385608" y="520700"/>
                  </a:lnTo>
                  <a:lnTo>
                    <a:pt x="1385951" y="520700"/>
                  </a:lnTo>
                  <a:lnTo>
                    <a:pt x="1386205" y="521970"/>
                  </a:lnTo>
                  <a:lnTo>
                    <a:pt x="1384642" y="523240"/>
                  </a:lnTo>
                  <a:lnTo>
                    <a:pt x="1384503" y="524510"/>
                  </a:lnTo>
                  <a:lnTo>
                    <a:pt x="1385684" y="525780"/>
                  </a:lnTo>
                  <a:lnTo>
                    <a:pt x="1385557" y="525780"/>
                  </a:lnTo>
                  <a:lnTo>
                    <a:pt x="1385074" y="527050"/>
                  </a:lnTo>
                  <a:lnTo>
                    <a:pt x="1384503" y="527050"/>
                  </a:lnTo>
                  <a:lnTo>
                    <a:pt x="1383195" y="528320"/>
                  </a:lnTo>
                  <a:lnTo>
                    <a:pt x="1382623" y="529590"/>
                  </a:lnTo>
                  <a:lnTo>
                    <a:pt x="1382141" y="529590"/>
                  </a:lnTo>
                  <a:lnTo>
                    <a:pt x="1381975" y="530860"/>
                  </a:lnTo>
                  <a:lnTo>
                    <a:pt x="1383233" y="532130"/>
                  </a:lnTo>
                  <a:lnTo>
                    <a:pt x="1383030" y="533400"/>
                  </a:lnTo>
                  <a:lnTo>
                    <a:pt x="1381658" y="533400"/>
                  </a:lnTo>
                  <a:lnTo>
                    <a:pt x="1381239" y="534670"/>
                  </a:lnTo>
                  <a:lnTo>
                    <a:pt x="1379855" y="535940"/>
                  </a:lnTo>
                  <a:lnTo>
                    <a:pt x="1379639" y="537210"/>
                  </a:lnTo>
                  <a:lnTo>
                    <a:pt x="1380883" y="538480"/>
                  </a:lnTo>
                  <a:lnTo>
                    <a:pt x="1381252" y="538480"/>
                  </a:lnTo>
                  <a:lnTo>
                    <a:pt x="1381823" y="537210"/>
                  </a:lnTo>
                  <a:lnTo>
                    <a:pt x="1382864" y="537210"/>
                  </a:lnTo>
                  <a:lnTo>
                    <a:pt x="1383195" y="538480"/>
                  </a:lnTo>
                  <a:lnTo>
                    <a:pt x="1383449" y="539750"/>
                  </a:lnTo>
                  <a:lnTo>
                    <a:pt x="1383880" y="539750"/>
                  </a:lnTo>
                  <a:lnTo>
                    <a:pt x="1384211" y="541020"/>
                  </a:lnTo>
                  <a:lnTo>
                    <a:pt x="1384452" y="541020"/>
                  </a:lnTo>
                  <a:lnTo>
                    <a:pt x="1384477" y="542290"/>
                  </a:lnTo>
                  <a:lnTo>
                    <a:pt x="1382801" y="543560"/>
                  </a:lnTo>
                  <a:lnTo>
                    <a:pt x="1382649" y="543560"/>
                  </a:lnTo>
                  <a:lnTo>
                    <a:pt x="1383906" y="544830"/>
                  </a:lnTo>
                  <a:lnTo>
                    <a:pt x="1383525" y="546100"/>
                  </a:lnTo>
                  <a:lnTo>
                    <a:pt x="1382356" y="547370"/>
                  </a:lnTo>
                  <a:lnTo>
                    <a:pt x="1382001" y="547370"/>
                  </a:lnTo>
                  <a:lnTo>
                    <a:pt x="1381493" y="548640"/>
                  </a:lnTo>
                  <a:lnTo>
                    <a:pt x="1380921" y="548640"/>
                  </a:lnTo>
                  <a:lnTo>
                    <a:pt x="1380299" y="549910"/>
                  </a:lnTo>
                  <a:lnTo>
                    <a:pt x="1378597" y="551180"/>
                  </a:lnTo>
                  <a:lnTo>
                    <a:pt x="1376845" y="553720"/>
                  </a:lnTo>
                  <a:lnTo>
                    <a:pt x="1376197" y="553720"/>
                  </a:lnTo>
                  <a:lnTo>
                    <a:pt x="1375613" y="554990"/>
                  </a:lnTo>
                  <a:lnTo>
                    <a:pt x="1375105" y="554990"/>
                  </a:lnTo>
                  <a:lnTo>
                    <a:pt x="1375371" y="556260"/>
                  </a:lnTo>
                  <a:lnTo>
                    <a:pt x="1375689" y="556260"/>
                  </a:lnTo>
                  <a:lnTo>
                    <a:pt x="1376032" y="557530"/>
                  </a:lnTo>
                  <a:lnTo>
                    <a:pt x="1376159" y="557530"/>
                  </a:lnTo>
                  <a:lnTo>
                    <a:pt x="1377061" y="560070"/>
                  </a:lnTo>
                  <a:lnTo>
                    <a:pt x="1376883" y="560070"/>
                  </a:lnTo>
                  <a:lnTo>
                    <a:pt x="1375435" y="561340"/>
                  </a:lnTo>
                  <a:lnTo>
                    <a:pt x="1375130" y="561340"/>
                  </a:lnTo>
                  <a:lnTo>
                    <a:pt x="1374381" y="558800"/>
                  </a:lnTo>
                  <a:lnTo>
                    <a:pt x="1373822" y="558800"/>
                  </a:lnTo>
                  <a:lnTo>
                    <a:pt x="1372958" y="561340"/>
                  </a:lnTo>
                  <a:lnTo>
                    <a:pt x="1372247" y="561340"/>
                  </a:lnTo>
                  <a:lnTo>
                    <a:pt x="1370850" y="562610"/>
                  </a:lnTo>
                  <a:lnTo>
                    <a:pt x="1370711" y="562610"/>
                  </a:lnTo>
                  <a:lnTo>
                    <a:pt x="1370914" y="563880"/>
                  </a:lnTo>
                  <a:lnTo>
                    <a:pt x="1371206" y="563880"/>
                  </a:lnTo>
                  <a:lnTo>
                    <a:pt x="1371600" y="565150"/>
                  </a:lnTo>
                  <a:lnTo>
                    <a:pt x="1371739" y="565150"/>
                  </a:lnTo>
                  <a:lnTo>
                    <a:pt x="1373149" y="563880"/>
                  </a:lnTo>
                  <a:lnTo>
                    <a:pt x="1373771" y="563880"/>
                  </a:lnTo>
                  <a:lnTo>
                    <a:pt x="1374063" y="565150"/>
                  </a:lnTo>
                  <a:lnTo>
                    <a:pt x="1374267" y="565150"/>
                  </a:lnTo>
                  <a:lnTo>
                    <a:pt x="1374444" y="566420"/>
                  </a:lnTo>
                  <a:lnTo>
                    <a:pt x="1374724" y="567690"/>
                  </a:lnTo>
                  <a:lnTo>
                    <a:pt x="1375321" y="567690"/>
                  </a:lnTo>
                  <a:lnTo>
                    <a:pt x="1376667" y="566420"/>
                  </a:lnTo>
                  <a:lnTo>
                    <a:pt x="1377226" y="566420"/>
                  </a:lnTo>
                  <a:lnTo>
                    <a:pt x="1377518" y="567690"/>
                  </a:lnTo>
                  <a:lnTo>
                    <a:pt x="1377772" y="568960"/>
                  </a:lnTo>
                  <a:lnTo>
                    <a:pt x="1378127" y="568960"/>
                  </a:lnTo>
                  <a:lnTo>
                    <a:pt x="1378394" y="570230"/>
                  </a:lnTo>
                  <a:lnTo>
                    <a:pt x="1378585" y="571500"/>
                  </a:lnTo>
                  <a:lnTo>
                    <a:pt x="1379385" y="572770"/>
                  </a:lnTo>
                  <a:lnTo>
                    <a:pt x="1379093" y="572770"/>
                  </a:lnTo>
                  <a:lnTo>
                    <a:pt x="1377746" y="575310"/>
                  </a:lnTo>
                  <a:lnTo>
                    <a:pt x="1377505" y="575310"/>
                  </a:lnTo>
                  <a:lnTo>
                    <a:pt x="1377149" y="574040"/>
                  </a:lnTo>
                  <a:lnTo>
                    <a:pt x="1376895" y="574040"/>
                  </a:lnTo>
                  <a:lnTo>
                    <a:pt x="1376565" y="571500"/>
                  </a:lnTo>
                  <a:lnTo>
                    <a:pt x="1376299" y="571500"/>
                  </a:lnTo>
                  <a:lnTo>
                    <a:pt x="1375918" y="570230"/>
                  </a:lnTo>
                  <a:lnTo>
                    <a:pt x="1375740" y="570230"/>
                  </a:lnTo>
                  <a:lnTo>
                    <a:pt x="1374355" y="571500"/>
                  </a:lnTo>
                  <a:lnTo>
                    <a:pt x="1373708" y="571500"/>
                  </a:lnTo>
                  <a:lnTo>
                    <a:pt x="1373632" y="570230"/>
                  </a:lnTo>
                  <a:lnTo>
                    <a:pt x="1372882" y="568960"/>
                  </a:lnTo>
                  <a:lnTo>
                    <a:pt x="1371904" y="571500"/>
                  </a:lnTo>
                  <a:lnTo>
                    <a:pt x="1371434" y="571500"/>
                  </a:lnTo>
                  <a:lnTo>
                    <a:pt x="1372209" y="574040"/>
                  </a:lnTo>
                  <a:lnTo>
                    <a:pt x="1372958" y="575310"/>
                  </a:lnTo>
                  <a:lnTo>
                    <a:pt x="1373314" y="576580"/>
                  </a:lnTo>
                  <a:lnTo>
                    <a:pt x="1373555" y="577850"/>
                  </a:lnTo>
                  <a:lnTo>
                    <a:pt x="1373695" y="577850"/>
                  </a:lnTo>
                  <a:lnTo>
                    <a:pt x="1373695" y="579120"/>
                  </a:lnTo>
                  <a:lnTo>
                    <a:pt x="1371993" y="579120"/>
                  </a:lnTo>
                  <a:lnTo>
                    <a:pt x="1371549" y="580390"/>
                  </a:lnTo>
                  <a:lnTo>
                    <a:pt x="1372628" y="581660"/>
                  </a:lnTo>
                  <a:lnTo>
                    <a:pt x="1372425" y="581660"/>
                  </a:lnTo>
                  <a:lnTo>
                    <a:pt x="1371828" y="582930"/>
                  </a:lnTo>
                  <a:lnTo>
                    <a:pt x="1370482" y="582930"/>
                  </a:lnTo>
                  <a:lnTo>
                    <a:pt x="1370317" y="584200"/>
                  </a:lnTo>
                  <a:lnTo>
                    <a:pt x="1370012" y="581660"/>
                  </a:lnTo>
                  <a:lnTo>
                    <a:pt x="1368501" y="581660"/>
                  </a:lnTo>
                  <a:lnTo>
                    <a:pt x="1367891" y="582930"/>
                  </a:lnTo>
                  <a:lnTo>
                    <a:pt x="1368209" y="584200"/>
                  </a:lnTo>
                  <a:lnTo>
                    <a:pt x="1368539" y="585470"/>
                  </a:lnTo>
                  <a:lnTo>
                    <a:pt x="1368767" y="585470"/>
                  </a:lnTo>
                  <a:lnTo>
                    <a:pt x="1368907" y="586740"/>
                  </a:lnTo>
                  <a:lnTo>
                    <a:pt x="1369098" y="586740"/>
                  </a:lnTo>
                  <a:lnTo>
                    <a:pt x="1370139" y="591820"/>
                  </a:lnTo>
                  <a:lnTo>
                    <a:pt x="1369479" y="591820"/>
                  </a:lnTo>
                  <a:lnTo>
                    <a:pt x="1368780" y="593090"/>
                  </a:lnTo>
                  <a:lnTo>
                    <a:pt x="1367650" y="593090"/>
                  </a:lnTo>
                  <a:lnTo>
                    <a:pt x="1366316" y="594360"/>
                  </a:lnTo>
                  <a:lnTo>
                    <a:pt x="1365656" y="594360"/>
                  </a:lnTo>
                  <a:lnTo>
                    <a:pt x="1365872" y="591820"/>
                  </a:lnTo>
                  <a:lnTo>
                    <a:pt x="1364843" y="591820"/>
                  </a:lnTo>
                  <a:lnTo>
                    <a:pt x="1364157" y="593090"/>
                  </a:lnTo>
                  <a:lnTo>
                    <a:pt x="1362773" y="593090"/>
                  </a:lnTo>
                  <a:lnTo>
                    <a:pt x="1362100" y="594360"/>
                  </a:lnTo>
                  <a:lnTo>
                    <a:pt x="1361528" y="594360"/>
                  </a:lnTo>
                  <a:lnTo>
                    <a:pt x="1361668" y="595630"/>
                  </a:lnTo>
                  <a:lnTo>
                    <a:pt x="1361884" y="596900"/>
                  </a:lnTo>
                  <a:lnTo>
                    <a:pt x="1362151" y="598170"/>
                  </a:lnTo>
                  <a:lnTo>
                    <a:pt x="1362341" y="599440"/>
                  </a:lnTo>
                  <a:lnTo>
                    <a:pt x="1362430" y="600710"/>
                  </a:lnTo>
                  <a:lnTo>
                    <a:pt x="1360500" y="601980"/>
                  </a:lnTo>
                  <a:lnTo>
                    <a:pt x="1360017" y="601980"/>
                  </a:lnTo>
                  <a:lnTo>
                    <a:pt x="1360754" y="603250"/>
                  </a:lnTo>
                  <a:lnTo>
                    <a:pt x="1360081" y="604520"/>
                  </a:lnTo>
                  <a:lnTo>
                    <a:pt x="1358620" y="604520"/>
                  </a:lnTo>
                  <a:lnTo>
                    <a:pt x="1357884" y="605790"/>
                  </a:lnTo>
                  <a:lnTo>
                    <a:pt x="1358684" y="607060"/>
                  </a:lnTo>
                  <a:lnTo>
                    <a:pt x="1357998" y="608330"/>
                  </a:lnTo>
                  <a:lnTo>
                    <a:pt x="1356563" y="607060"/>
                  </a:lnTo>
                  <a:lnTo>
                    <a:pt x="1355750" y="608330"/>
                  </a:lnTo>
                  <a:lnTo>
                    <a:pt x="1356474" y="609600"/>
                  </a:lnTo>
                  <a:lnTo>
                    <a:pt x="1356080" y="609600"/>
                  </a:lnTo>
                  <a:lnTo>
                    <a:pt x="1355750" y="610870"/>
                  </a:lnTo>
                  <a:lnTo>
                    <a:pt x="1353858" y="610870"/>
                  </a:lnTo>
                  <a:lnTo>
                    <a:pt x="1353718" y="612140"/>
                  </a:lnTo>
                  <a:lnTo>
                    <a:pt x="1353718" y="613410"/>
                  </a:lnTo>
                  <a:lnTo>
                    <a:pt x="1353578" y="614680"/>
                  </a:lnTo>
                  <a:lnTo>
                    <a:pt x="1353502" y="615950"/>
                  </a:lnTo>
                  <a:lnTo>
                    <a:pt x="1353375" y="617220"/>
                  </a:lnTo>
                  <a:lnTo>
                    <a:pt x="1353159" y="617220"/>
                  </a:lnTo>
                  <a:lnTo>
                    <a:pt x="1352994" y="618490"/>
                  </a:lnTo>
                  <a:lnTo>
                    <a:pt x="1351165" y="617220"/>
                  </a:lnTo>
                  <a:lnTo>
                    <a:pt x="1350479" y="618490"/>
                  </a:lnTo>
                  <a:lnTo>
                    <a:pt x="1350886" y="619760"/>
                  </a:lnTo>
                  <a:lnTo>
                    <a:pt x="1349984" y="621030"/>
                  </a:lnTo>
                  <a:lnTo>
                    <a:pt x="1348651" y="619760"/>
                  </a:lnTo>
                  <a:lnTo>
                    <a:pt x="1348105" y="621030"/>
                  </a:lnTo>
                  <a:lnTo>
                    <a:pt x="1348613" y="618490"/>
                  </a:lnTo>
                  <a:lnTo>
                    <a:pt x="1348854" y="617220"/>
                  </a:lnTo>
                  <a:lnTo>
                    <a:pt x="1348968" y="615950"/>
                  </a:lnTo>
                  <a:lnTo>
                    <a:pt x="1349502" y="613410"/>
                  </a:lnTo>
                  <a:lnTo>
                    <a:pt x="1347076" y="613410"/>
                  </a:lnTo>
                  <a:lnTo>
                    <a:pt x="1346733" y="614680"/>
                  </a:lnTo>
                  <a:lnTo>
                    <a:pt x="1347114" y="615950"/>
                  </a:lnTo>
                  <a:lnTo>
                    <a:pt x="1344485" y="615950"/>
                  </a:lnTo>
                  <a:lnTo>
                    <a:pt x="1344256" y="617220"/>
                  </a:lnTo>
                  <a:lnTo>
                    <a:pt x="1344117" y="617220"/>
                  </a:lnTo>
                  <a:lnTo>
                    <a:pt x="1343990" y="619760"/>
                  </a:lnTo>
                  <a:lnTo>
                    <a:pt x="1343825" y="619760"/>
                  </a:lnTo>
                  <a:lnTo>
                    <a:pt x="1343545" y="621030"/>
                  </a:lnTo>
                  <a:lnTo>
                    <a:pt x="1340815" y="621030"/>
                  </a:lnTo>
                  <a:lnTo>
                    <a:pt x="1340967" y="622300"/>
                  </a:lnTo>
                  <a:lnTo>
                    <a:pt x="1340116" y="623570"/>
                  </a:lnTo>
                  <a:lnTo>
                    <a:pt x="1338783" y="622300"/>
                  </a:lnTo>
                  <a:lnTo>
                    <a:pt x="1337818" y="623570"/>
                  </a:lnTo>
                  <a:lnTo>
                    <a:pt x="1337957" y="624840"/>
                  </a:lnTo>
                  <a:lnTo>
                    <a:pt x="1332636" y="624840"/>
                  </a:lnTo>
                  <a:lnTo>
                    <a:pt x="1332496" y="626110"/>
                  </a:lnTo>
                  <a:lnTo>
                    <a:pt x="1332191" y="626110"/>
                  </a:lnTo>
                  <a:lnTo>
                    <a:pt x="1334338" y="627380"/>
                  </a:lnTo>
                  <a:lnTo>
                    <a:pt x="1334528" y="627380"/>
                  </a:lnTo>
                  <a:lnTo>
                    <a:pt x="1333614" y="628650"/>
                  </a:lnTo>
                  <a:lnTo>
                    <a:pt x="1333271" y="629920"/>
                  </a:lnTo>
                  <a:lnTo>
                    <a:pt x="1332941" y="629920"/>
                  </a:lnTo>
                  <a:lnTo>
                    <a:pt x="1332547" y="631190"/>
                  </a:lnTo>
                  <a:lnTo>
                    <a:pt x="1330337" y="631190"/>
                  </a:lnTo>
                  <a:lnTo>
                    <a:pt x="1329588" y="629920"/>
                  </a:lnTo>
                  <a:lnTo>
                    <a:pt x="1328000" y="629920"/>
                  </a:lnTo>
                  <a:lnTo>
                    <a:pt x="1329296" y="628650"/>
                  </a:lnTo>
                  <a:lnTo>
                    <a:pt x="1329169" y="628650"/>
                  </a:lnTo>
                  <a:lnTo>
                    <a:pt x="1328496" y="627380"/>
                  </a:lnTo>
                  <a:lnTo>
                    <a:pt x="1326832" y="627380"/>
                  </a:lnTo>
                  <a:lnTo>
                    <a:pt x="1326324" y="628650"/>
                  </a:lnTo>
                  <a:lnTo>
                    <a:pt x="1326146" y="629920"/>
                  </a:lnTo>
                  <a:lnTo>
                    <a:pt x="1325829" y="629920"/>
                  </a:lnTo>
                  <a:lnTo>
                    <a:pt x="1325460" y="631190"/>
                  </a:lnTo>
                  <a:lnTo>
                    <a:pt x="1325105" y="631190"/>
                  </a:lnTo>
                  <a:lnTo>
                    <a:pt x="1323581" y="633730"/>
                  </a:lnTo>
                  <a:lnTo>
                    <a:pt x="1323174" y="633730"/>
                  </a:lnTo>
                  <a:lnTo>
                    <a:pt x="1322730" y="635000"/>
                  </a:lnTo>
                  <a:lnTo>
                    <a:pt x="1322362" y="635000"/>
                  </a:lnTo>
                  <a:lnTo>
                    <a:pt x="1321917" y="636270"/>
                  </a:lnTo>
                  <a:lnTo>
                    <a:pt x="1321181" y="636270"/>
                  </a:lnTo>
                  <a:lnTo>
                    <a:pt x="1319733" y="635000"/>
                  </a:lnTo>
                  <a:lnTo>
                    <a:pt x="1318933" y="635000"/>
                  </a:lnTo>
                  <a:lnTo>
                    <a:pt x="1318577" y="637540"/>
                  </a:lnTo>
                  <a:lnTo>
                    <a:pt x="1317459" y="637540"/>
                  </a:lnTo>
                  <a:lnTo>
                    <a:pt x="1317040" y="638810"/>
                  </a:lnTo>
                  <a:lnTo>
                    <a:pt x="1315847" y="638810"/>
                  </a:lnTo>
                  <a:lnTo>
                    <a:pt x="1315161" y="637540"/>
                  </a:lnTo>
                  <a:lnTo>
                    <a:pt x="1314018" y="637540"/>
                  </a:lnTo>
                  <a:lnTo>
                    <a:pt x="1313446" y="636270"/>
                  </a:lnTo>
                  <a:lnTo>
                    <a:pt x="1312849" y="636270"/>
                  </a:lnTo>
                  <a:lnTo>
                    <a:pt x="1314526" y="635000"/>
                  </a:lnTo>
                  <a:lnTo>
                    <a:pt x="1313116" y="633730"/>
                  </a:lnTo>
                  <a:lnTo>
                    <a:pt x="1312862" y="633730"/>
                  </a:lnTo>
                  <a:lnTo>
                    <a:pt x="1311554" y="635000"/>
                  </a:lnTo>
                  <a:lnTo>
                    <a:pt x="1311046" y="635000"/>
                  </a:lnTo>
                  <a:lnTo>
                    <a:pt x="1310106" y="633730"/>
                  </a:lnTo>
                  <a:lnTo>
                    <a:pt x="1309624" y="632460"/>
                  </a:lnTo>
                  <a:lnTo>
                    <a:pt x="1308938" y="632460"/>
                  </a:lnTo>
                  <a:lnTo>
                    <a:pt x="1308392" y="631190"/>
                  </a:lnTo>
                  <a:lnTo>
                    <a:pt x="1307084" y="632460"/>
                  </a:lnTo>
                  <a:lnTo>
                    <a:pt x="1306652" y="632460"/>
                  </a:lnTo>
                  <a:lnTo>
                    <a:pt x="1305356" y="633730"/>
                  </a:lnTo>
                  <a:lnTo>
                    <a:pt x="1304721" y="633730"/>
                  </a:lnTo>
                  <a:lnTo>
                    <a:pt x="1304124" y="632460"/>
                  </a:lnTo>
                  <a:lnTo>
                    <a:pt x="1301851" y="632460"/>
                  </a:lnTo>
                  <a:lnTo>
                    <a:pt x="1300149" y="633730"/>
                  </a:lnTo>
                  <a:lnTo>
                    <a:pt x="1299362" y="633730"/>
                  </a:lnTo>
                  <a:lnTo>
                    <a:pt x="1298981" y="632460"/>
                  </a:lnTo>
                  <a:lnTo>
                    <a:pt x="1298676" y="631190"/>
                  </a:lnTo>
                  <a:lnTo>
                    <a:pt x="1297863" y="631190"/>
                  </a:lnTo>
                  <a:lnTo>
                    <a:pt x="1297317" y="628650"/>
                  </a:lnTo>
                  <a:lnTo>
                    <a:pt x="1296987" y="628650"/>
                  </a:lnTo>
                  <a:lnTo>
                    <a:pt x="1296619" y="627380"/>
                  </a:lnTo>
                  <a:lnTo>
                    <a:pt x="1295869" y="627380"/>
                  </a:lnTo>
                  <a:lnTo>
                    <a:pt x="1295158" y="628650"/>
                  </a:lnTo>
                  <a:lnTo>
                    <a:pt x="1243761" y="628650"/>
                  </a:lnTo>
                  <a:lnTo>
                    <a:pt x="1243342" y="629920"/>
                  </a:lnTo>
                  <a:lnTo>
                    <a:pt x="1244473" y="631190"/>
                  </a:lnTo>
                  <a:lnTo>
                    <a:pt x="1245997" y="631190"/>
                  </a:lnTo>
                  <a:lnTo>
                    <a:pt x="1247152" y="632460"/>
                  </a:lnTo>
                  <a:lnTo>
                    <a:pt x="1246797" y="633730"/>
                  </a:lnTo>
                  <a:lnTo>
                    <a:pt x="1248003" y="635000"/>
                  </a:lnTo>
                  <a:lnTo>
                    <a:pt x="1249578" y="635000"/>
                  </a:lnTo>
                  <a:lnTo>
                    <a:pt x="1250721" y="636270"/>
                  </a:lnTo>
                  <a:lnTo>
                    <a:pt x="1250391" y="637540"/>
                  </a:lnTo>
                  <a:lnTo>
                    <a:pt x="1251394" y="638810"/>
                  </a:lnTo>
                  <a:lnTo>
                    <a:pt x="1253159" y="637540"/>
                  </a:lnTo>
                  <a:lnTo>
                    <a:pt x="1253655" y="638810"/>
                  </a:lnTo>
                  <a:lnTo>
                    <a:pt x="1254226" y="638810"/>
                  </a:lnTo>
                  <a:lnTo>
                    <a:pt x="1254023" y="640080"/>
                  </a:lnTo>
                  <a:lnTo>
                    <a:pt x="1254633" y="641350"/>
                  </a:lnTo>
                  <a:lnTo>
                    <a:pt x="1257401" y="641350"/>
                  </a:lnTo>
                  <a:lnTo>
                    <a:pt x="1262837" y="642620"/>
                  </a:lnTo>
                  <a:lnTo>
                    <a:pt x="1266012" y="642620"/>
                  </a:lnTo>
                  <a:lnTo>
                    <a:pt x="1266342" y="645160"/>
                  </a:lnTo>
                  <a:lnTo>
                    <a:pt x="1267434" y="646430"/>
                  </a:lnTo>
                  <a:lnTo>
                    <a:pt x="1268869" y="645160"/>
                  </a:lnTo>
                  <a:lnTo>
                    <a:pt x="1270165" y="646430"/>
                  </a:lnTo>
                  <a:lnTo>
                    <a:pt x="1270127" y="647700"/>
                  </a:lnTo>
                  <a:lnTo>
                    <a:pt x="1273035" y="647700"/>
                  </a:lnTo>
                  <a:lnTo>
                    <a:pt x="1366469" y="647700"/>
                  </a:lnTo>
                  <a:lnTo>
                    <a:pt x="1367078" y="646430"/>
                  </a:lnTo>
                  <a:lnTo>
                    <a:pt x="1367231" y="646430"/>
                  </a:lnTo>
                  <a:lnTo>
                    <a:pt x="1368399" y="643890"/>
                  </a:lnTo>
                  <a:lnTo>
                    <a:pt x="1367917" y="642620"/>
                  </a:lnTo>
                  <a:lnTo>
                    <a:pt x="1365719" y="643890"/>
                  </a:lnTo>
                  <a:lnTo>
                    <a:pt x="1364932" y="643890"/>
                  </a:lnTo>
                  <a:lnTo>
                    <a:pt x="1362976" y="645160"/>
                  </a:lnTo>
                  <a:lnTo>
                    <a:pt x="1359344" y="645160"/>
                  </a:lnTo>
                  <a:lnTo>
                    <a:pt x="1360919" y="642620"/>
                  </a:lnTo>
                  <a:lnTo>
                    <a:pt x="1363586" y="642620"/>
                  </a:lnTo>
                  <a:lnTo>
                    <a:pt x="1366418" y="641350"/>
                  </a:lnTo>
                  <a:lnTo>
                    <a:pt x="1368374" y="641350"/>
                  </a:lnTo>
                  <a:lnTo>
                    <a:pt x="1372171" y="640080"/>
                  </a:lnTo>
                  <a:lnTo>
                    <a:pt x="1373149" y="640080"/>
                  </a:lnTo>
                  <a:lnTo>
                    <a:pt x="1374089" y="638810"/>
                  </a:lnTo>
                  <a:lnTo>
                    <a:pt x="1375537" y="638810"/>
                  </a:lnTo>
                  <a:lnTo>
                    <a:pt x="1375333" y="636270"/>
                  </a:lnTo>
                  <a:lnTo>
                    <a:pt x="1374965" y="636270"/>
                  </a:lnTo>
                  <a:lnTo>
                    <a:pt x="1374013" y="637540"/>
                  </a:lnTo>
                  <a:lnTo>
                    <a:pt x="1373035" y="637540"/>
                  </a:lnTo>
                  <a:lnTo>
                    <a:pt x="1373225" y="636270"/>
                  </a:lnTo>
                  <a:lnTo>
                    <a:pt x="1373505" y="635000"/>
                  </a:lnTo>
                  <a:lnTo>
                    <a:pt x="1373860" y="633730"/>
                  </a:lnTo>
                  <a:lnTo>
                    <a:pt x="1374038" y="633730"/>
                  </a:lnTo>
                  <a:lnTo>
                    <a:pt x="1374279" y="632460"/>
                  </a:lnTo>
                  <a:lnTo>
                    <a:pt x="1374571" y="631190"/>
                  </a:lnTo>
                  <a:lnTo>
                    <a:pt x="1376324" y="631190"/>
                  </a:lnTo>
                  <a:lnTo>
                    <a:pt x="1377251" y="629920"/>
                  </a:lnTo>
                  <a:lnTo>
                    <a:pt x="1379969" y="629920"/>
                  </a:lnTo>
                  <a:lnTo>
                    <a:pt x="1380934" y="628650"/>
                  </a:lnTo>
                  <a:lnTo>
                    <a:pt x="1382725" y="628650"/>
                  </a:lnTo>
                  <a:lnTo>
                    <a:pt x="1382941" y="627380"/>
                  </a:lnTo>
                  <a:lnTo>
                    <a:pt x="1383068" y="626110"/>
                  </a:lnTo>
                  <a:lnTo>
                    <a:pt x="1383106" y="624840"/>
                  </a:lnTo>
                  <a:lnTo>
                    <a:pt x="1383220" y="623570"/>
                  </a:lnTo>
                  <a:lnTo>
                    <a:pt x="1383449" y="622300"/>
                  </a:lnTo>
                  <a:lnTo>
                    <a:pt x="1383639" y="622300"/>
                  </a:lnTo>
                  <a:lnTo>
                    <a:pt x="1385722" y="621030"/>
                  </a:lnTo>
                  <a:lnTo>
                    <a:pt x="1386560" y="619760"/>
                  </a:lnTo>
                  <a:lnTo>
                    <a:pt x="1385836" y="618490"/>
                  </a:lnTo>
                  <a:lnTo>
                    <a:pt x="1386662" y="617220"/>
                  </a:lnTo>
                  <a:lnTo>
                    <a:pt x="1388275" y="617220"/>
                  </a:lnTo>
                  <a:lnTo>
                    <a:pt x="1388706" y="615950"/>
                  </a:lnTo>
                  <a:lnTo>
                    <a:pt x="1388846" y="615950"/>
                  </a:lnTo>
                  <a:lnTo>
                    <a:pt x="1388872" y="614680"/>
                  </a:lnTo>
                  <a:lnTo>
                    <a:pt x="1388795" y="613410"/>
                  </a:lnTo>
                  <a:lnTo>
                    <a:pt x="1386459" y="614680"/>
                  </a:lnTo>
                  <a:lnTo>
                    <a:pt x="1386255" y="614680"/>
                  </a:lnTo>
                  <a:lnTo>
                    <a:pt x="1386382" y="610870"/>
                  </a:lnTo>
                  <a:lnTo>
                    <a:pt x="1386382" y="609600"/>
                  </a:lnTo>
                  <a:lnTo>
                    <a:pt x="1387055" y="609600"/>
                  </a:lnTo>
                  <a:lnTo>
                    <a:pt x="1388008" y="608330"/>
                  </a:lnTo>
                  <a:lnTo>
                    <a:pt x="1389138" y="608330"/>
                  </a:lnTo>
                  <a:lnTo>
                    <a:pt x="1390624" y="605790"/>
                  </a:lnTo>
                  <a:lnTo>
                    <a:pt x="1391259" y="607060"/>
                  </a:lnTo>
                  <a:lnTo>
                    <a:pt x="1390840" y="609600"/>
                  </a:lnTo>
                  <a:lnTo>
                    <a:pt x="1391132" y="609600"/>
                  </a:lnTo>
                  <a:lnTo>
                    <a:pt x="1391983" y="608330"/>
                  </a:lnTo>
                  <a:lnTo>
                    <a:pt x="1392758" y="608330"/>
                  </a:lnTo>
                  <a:lnTo>
                    <a:pt x="1393469" y="607060"/>
                  </a:lnTo>
                  <a:lnTo>
                    <a:pt x="1396631" y="605790"/>
                  </a:lnTo>
                  <a:lnTo>
                    <a:pt x="1398092" y="604520"/>
                  </a:lnTo>
                  <a:lnTo>
                    <a:pt x="1398295" y="603250"/>
                  </a:lnTo>
                  <a:lnTo>
                    <a:pt x="1397520" y="601980"/>
                  </a:lnTo>
                  <a:lnTo>
                    <a:pt x="1397977" y="600710"/>
                  </a:lnTo>
                  <a:lnTo>
                    <a:pt x="1399755" y="600710"/>
                  </a:lnTo>
                  <a:lnTo>
                    <a:pt x="1400263" y="599440"/>
                  </a:lnTo>
                  <a:lnTo>
                    <a:pt x="1399667" y="596900"/>
                  </a:lnTo>
                  <a:lnTo>
                    <a:pt x="1399565" y="595630"/>
                  </a:lnTo>
                  <a:lnTo>
                    <a:pt x="1399400" y="594360"/>
                  </a:lnTo>
                  <a:lnTo>
                    <a:pt x="1399159" y="594360"/>
                  </a:lnTo>
                  <a:lnTo>
                    <a:pt x="1398676" y="590550"/>
                  </a:lnTo>
                  <a:lnTo>
                    <a:pt x="1398397" y="590550"/>
                  </a:lnTo>
                  <a:lnTo>
                    <a:pt x="1398219" y="589280"/>
                  </a:lnTo>
                  <a:lnTo>
                    <a:pt x="1398155" y="588010"/>
                  </a:lnTo>
                  <a:lnTo>
                    <a:pt x="1399997" y="586740"/>
                  </a:lnTo>
                  <a:lnTo>
                    <a:pt x="1400340" y="585470"/>
                  </a:lnTo>
                  <a:lnTo>
                    <a:pt x="1399273" y="584200"/>
                  </a:lnTo>
                  <a:lnTo>
                    <a:pt x="1399806" y="582930"/>
                  </a:lnTo>
                  <a:lnTo>
                    <a:pt x="1401089" y="582930"/>
                  </a:lnTo>
                  <a:lnTo>
                    <a:pt x="1402105" y="581660"/>
                  </a:lnTo>
                  <a:lnTo>
                    <a:pt x="1402753" y="580390"/>
                  </a:lnTo>
                  <a:lnTo>
                    <a:pt x="1403769" y="580390"/>
                  </a:lnTo>
                  <a:lnTo>
                    <a:pt x="1403908" y="582930"/>
                  </a:lnTo>
                  <a:lnTo>
                    <a:pt x="1404696" y="582930"/>
                  </a:lnTo>
                  <a:lnTo>
                    <a:pt x="1405661" y="581660"/>
                  </a:lnTo>
                  <a:lnTo>
                    <a:pt x="1406398" y="580390"/>
                  </a:lnTo>
                  <a:lnTo>
                    <a:pt x="1407960" y="579120"/>
                  </a:lnTo>
                  <a:lnTo>
                    <a:pt x="1407922" y="577850"/>
                  </a:lnTo>
                  <a:lnTo>
                    <a:pt x="1407668" y="576580"/>
                  </a:lnTo>
                  <a:lnTo>
                    <a:pt x="1407325" y="576580"/>
                  </a:lnTo>
                  <a:lnTo>
                    <a:pt x="1406931" y="575310"/>
                  </a:lnTo>
                  <a:lnTo>
                    <a:pt x="1406550" y="574040"/>
                  </a:lnTo>
                  <a:lnTo>
                    <a:pt x="1405724" y="570230"/>
                  </a:lnTo>
                  <a:lnTo>
                    <a:pt x="1405369" y="570230"/>
                  </a:lnTo>
                  <a:lnTo>
                    <a:pt x="1405089" y="568960"/>
                  </a:lnTo>
                  <a:lnTo>
                    <a:pt x="1404899" y="567690"/>
                  </a:lnTo>
                  <a:lnTo>
                    <a:pt x="1406664" y="566420"/>
                  </a:lnTo>
                  <a:lnTo>
                    <a:pt x="1406906" y="565150"/>
                  </a:lnTo>
                  <a:lnTo>
                    <a:pt x="1405801" y="565150"/>
                  </a:lnTo>
                  <a:lnTo>
                    <a:pt x="1405915" y="562610"/>
                  </a:lnTo>
                  <a:lnTo>
                    <a:pt x="1404797" y="562610"/>
                  </a:lnTo>
                  <a:lnTo>
                    <a:pt x="1405064" y="560070"/>
                  </a:lnTo>
                  <a:lnTo>
                    <a:pt x="1406461" y="560070"/>
                  </a:lnTo>
                  <a:lnTo>
                    <a:pt x="1406740" y="558800"/>
                  </a:lnTo>
                  <a:lnTo>
                    <a:pt x="1407261" y="558800"/>
                  </a:lnTo>
                  <a:lnTo>
                    <a:pt x="1407845" y="557530"/>
                  </a:lnTo>
                  <a:lnTo>
                    <a:pt x="1408163" y="557530"/>
                  </a:lnTo>
                  <a:lnTo>
                    <a:pt x="1407833" y="554990"/>
                  </a:lnTo>
                  <a:lnTo>
                    <a:pt x="1407553" y="554990"/>
                  </a:lnTo>
                  <a:lnTo>
                    <a:pt x="1407147" y="553720"/>
                  </a:lnTo>
                  <a:lnTo>
                    <a:pt x="1406829" y="553720"/>
                  </a:lnTo>
                  <a:lnTo>
                    <a:pt x="1406601" y="552450"/>
                  </a:lnTo>
                  <a:lnTo>
                    <a:pt x="1405636" y="549910"/>
                  </a:lnTo>
                  <a:lnTo>
                    <a:pt x="1405204" y="548640"/>
                  </a:lnTo>
                  <a:lnTo>
                    <a:pt x="1404874" y="548640"/>
                  </a:lnTo>
                  <a:lnTo>
                    <a:pt x="1404645" y="547370"/>
                  </a:lnTo>
                  <a:lnTo>
                    <a:pt x="1405153" y="546100"/>
                  </a:lnTo>
                  <a:lnTo>
                    <a:pt x="1405724" y="546100"/>
                  </a:lnTo>
                  <a:lnTo>
                    <a:pt x="1406994" y="544830"/>
                  </a:lnTo>
                  <a:lnTo>
                    <a:pt x="1407566" y="543560"/>
                  </a:lnTo>
                  <a:lnTo>
                    <a:pt x="1408201" y="543560"/>
                  </a:lnTo>
                  <a:lnTo>
                    <a:pt x="1407020" y="541020"/>
                  </a:lnTo>
                  <a:lnTo>
                    <a:pt x="1407553" y="539750"/>
                  </a:lnTo>
                  <a:lnTo>
                    <a:pt x="1408125" y="539750"/>
                  </a:lnTo>
                  <a:lnTo>
                    <a:pt x="1408760" y="538480"/>
                  </a:lnTo>
                  <a:lnTo>
                    <a:pt x="1409001" y="538480"/>
                  </a:lnTo>
                  <a:lnTo>
                    <a:pt x="1410398" y="537210"/>
                  </a:lnTo>
                  <a:lnTo>
                    <a:pt x="1410220" y="535940"/>
                  </a:lnTo>
                  <a:lnTo>
                    <a:pt x="1409890" y="535940"/>
                  </a:lnTo>
                  <a:lnTo>
                    <a:pt x="1409039" y="533400"/>
                  </a:lnTo>
                  <a:lnTo>
                    <a:pt x="1408709" y="533400"/>
                  </a:lnTo>
                  <a:lnTo>
                    <a:pt x="1408468" y="532130"/>
                  </a:lnTo>
                  <a:lnTo>
                    <a:pt x="1409992" y="530860"/>
                  </a:lnTo>
                  <a:lnTo>
                    <a:pt x="1410309" y="529590"/>
                  </a:lnTo>
                  <a:lnTo>
                    <a:pt x="1411592" y="528320"/>
                  </a:lnTo>
                  <a:lnTo>
                    <a:pt x="1412519" y="528320"/>
                  </a:lnTo>
                  <a:lnTo>
                    <a:pt x="1413090" y="527050"/>
                  </a:lnTo>
                  <a:lnTo>
                    <a:pt x="1413548" y="525780"/>
                  </a:lnTo>
                  <a:lnTo>
                    <a:pt x="1413713" y="525780"/>
                  </a:lnTo>
                  <a:lnTo>
                    <a:pt x="1412417" y="524510"/>
                  </a:lnTo>
                  <a:lnTo>
                    <a:pt x="1412621" y="523240"/>
                  </a:lnTo>
                  <a:lnTo>
                    <a:pt x="1414081" y="521970"/>
                  </a:lnTo>
                  <a:lnTo>
                    <a:pt x="1414284" y="520700"/>
                  </a:lnTo>
                  <a:lnTo>
                    <a:pt x="1413052" y="520700"/>
                  </a:lnTo>
                  <a:lnTo>
                    <a:pt x="1413230" y="519430"/>
                  </a:lnTo>
                  <a:lnTo>
                    <a:pt x="1414843" y="518160"/>
                  </a:lnTo>
                  <a:lnTo>
                    <a:pt x="1414843" y="516890"/>
                  </a:lnTo>
                  <a:lnTo>
                    <a:pt x="1414602" y="516890"/>
                  </a:lnTo>
                  <a:lnTo>
                    <a:pt x="1414246" y="515620"/>
                  </a:lnTo>
                  <a:lnTo>
                    <a:pt x="1413357" y="514350"/>
                  </a:lnTo>
                  <a:lnTo>
                    <a:pt x="1413002" y="513080"/>
                  </a:lnTo>
                  <a:lnTo>
                    <a:pt x="1412760" y="513080"/>
                  </a:lnTo>
                  <a:lnTo>
                    <a:pt x="1412798" y="511810"/>
                  </a:lnTo>
                  <a:lnTo>
                    <a:pt x="1414462" y="510540"/>
                  </a:lnTo>
                  <a:lnTo>
                    <a:pt x="1414183" y="509270"/>
                  </a:lnTo>
                  <a:lnTo>
                    <a:pt x="1413840" y="509270"/>
                  </a:lnTo>
                  <a:lnTo>
                    <a:pt x="1413421" y="508000"/>
                  </a:lnTo>
                  <a:lnTo>
                    <a:pt x="1412354" y="505460"/>
                  </a:lnTo>
                  <a:lnTo>
                    <a:pt x="1411909" y="505460"/>
                  </a:lnTo>
                  <a:lnTo>
                    <a:pt x="1411554" y="504190"/>
                  </a:lnTo>
                  <a:lnTo>
                    <a:pt x="1411312" y="502920"/>
                  </a:lnTo>
                  <a:lnTo>
                    <a:pt x="1411820" y="502920"/>
                  </a:lnTo>
                  <a:lnTo>
                    <a:pt x="1412379" y="501650"/>
                  </a:lnTo>
                  <a:lnTo>
                    <a:pt x="1412989" y="501650"/>
                  </a:lnTo>
                  <a:lnTo>
                    <a:pt x="1413217" y="500380"/>
                  </a:lnTo>
                  <a:lnTo>
                    <a:pt x="1414614" y="499110"/>
                  </a:lnTo>
                  <a:lnTo>
                    <a:pt x="1414437" y="497840"/>
                  </a:lnTo>
                  <a:lnTo>
                    <a:pt x="1414081" y="497840"/>
                  </a:lnTo>
                  <a:lnTo>
                    <a:pt x="1413637" y="496570"/>
                  </a:lnTo>
                  <a:lnTo>
                    <a:pt x="1412582" y="494030"/>
                  </a:lnTo>
                  <a:lnTo>
                    <a:pt x="1413090" y="494030"/>
                  </a:lnTo>
                  <a:lnTo>
                    <a:pt x="1413662" y="492760"/>
                  </a:lnTo>
                  <a:lnTo>
                    <a:pt x="1414627" y="492760"/>
                  </a:lnTo>
                  <a:lnTo>
                    <a:pt x="1414881" y="494030"/>
                  </a:lnTo>
                  <a:lnTo>
                    <a:pt x="1415681" y="494030"/>
                  </a:lnTo>
                  <a:lnTo>
                    <a:pt x="1416545" y="492760"/>
                  </a:lnTo>
                  <a:lnTo>
                    <a:pt x="1417243" y="492760"/>
                  </a:lnTo>
                  <a:lnTo>
                    <a:pt x="1417751" y="494030"/>
                  </a:lnTo>
                  <a:lnTo>
                    <a:pt x="1418183" y="495300"/>
                  </a:lnTo>
                  <a:lnTo>
                    <a:pt x="1418805" y="497840"/>
                  </a:lnTo>
                  <a:lnTo>
                    <a:pt x="1419072" y="497840"/>
                  </a:lnTo>
                  <a:lnTo>
                    <a:pt x="1419707" y="496570"/>
                  </a:lnTo>
                  <a:lnTo>
                    <a:pt x="1420279" y="496570"/>
                  </a:lnTo>
                  <a:lnTo>
                    <a:pt x="1420774" y="495300"/>
                  </a:lnTo>
                  <a:lnTo>
                    <a:pt x="1420431" y="494030"/>
                  </a:lnTo>
                  <a:lnTo>
                    <a:pt x="1420037" y="494030"/>
                  </a:lnTo>
                  <a:lnTo>
                    <a:pt x="1419606" y="492760"/>
                  </a:lnTo>
                  <a:lnTo>
                    <a:pt x="1418437" y="490220"/>
                  </a:lnTo>
                  <a:lnTo>
                    <a:pt x="1417993" y="490220"/>
                  </a:lnTo>
                  <a:lnTo>
                    <a:pt x="1417612" y="488950"/>
                  </a:lnTo>
                  <a:lnTo>
                    <a:pt x="1417256" y="487680"/>
                  </a:lnTo>
                  <a:lnTo>
                    <a:pt x="1416926" y="487680"/>
                  </a:lnTo>
                  <a:lnTo>
                    <a:pt x="1416443" y="486410"/>
                  </a:lnTo>
                  <a:lnTo>
                    <a:pt x="1416075" y="485140"/>
                  </a:lnTo>
                  <a:lnTo>
                    <a:pt x="1415592" y="485140"/>
                  </a:lnTo>
                  <a:lnTo>
                    <a:pt x="1415199" y="483870"/>
                  </a:lnTo>
                  <a:lnTo>
                    <a:pt x="1414907" y="483870"/>
                  </a:lnTo>
                  <a:lnTo>
                    <a:pt x="1414957" y="482600"/>
                  </a:lnTo>
                  <a:lnTo>
                    <a:pt x="1416240" y="481330"/>
                  </a:lnTo>
                  <a:lnTo>
                    <a:pt x="1416456" y="481330"/>
                  </a:lnTo>
                  <a:lnTo>
                    <a:pt x="1416888" y="480060"/>
                  </a:lnTo>
                  <a:lnTo>
                    <a:pt x="1417408" y="480060"/>
                  </a:lnTo>
                  <a:lnTo>
                    <a:pt x="1418018" y="478790"/>
                  </a:lnTo>
                  <a:lnTo>
                    <a:pt x="1418450" y="478790"/>
                  </a:lnTo>
                  <a:lnTo>
                    <a:pt x="1418971" y="477520"/>
                  </a:lnTo>
                  <a:lnTo>
                    <a:pt x="1419580" y="476250"/>
                  </a:lnTo>
                  <a:lnTo>
                    <a:pt x="1419834" y="476250"/>
                  </a:lnTo>
                  <a:lnTo>
                    <a:pt x="1420456" y="478790"/>
                  </a:lnTo>
                  <a:lnTo>
                    <a:pt x="1421333" y="478790"/>
                  </a:lnTo>
                  <a:lnTo>
                    <a:pt x="1421853" y="477520"/>
                  </a:lnTo>
                  <a:lnTo>
                    <a:pt x="1422311" y="477520"/>
                  </a:lnTo>
                  <a:lnTo>
                    <a:pt x="1422019" y="476250"/>
                  </a:lnTo>
                  <a:lnTo>
                    <a:pt x="1421625" y="474980"/>
                  </a:lnTo>
                  <a:lnTo>
                    <a:pt x="1421130" y="474980"/>
                  </a:lnTo>
                  <a:lnTo>
                    <a:pt x="1417586" y="467360"/>
                  </a:lnTo>
                  <a:lnTo>
                    <a:pt x="1417104" y="467360"/>
                  </a:lnTo>
                  <a:lnTo>
                    <a:pt x="1416710" y="466090"/>
                  </a:lnTo>
                  <a:lnTo>
                    <a:pt x="1416405" y="464820"/>
                  </a:lnTo>
                  <a:lnTo>
                    <a:pt x="1417891" y="463550"/>
                  </a:lnTo>
                  <a:lnTo>
                    <a:pt x="1418094" y="462280"/>
                  </a:lnTo>
                  <a:lnTo>
                    <a:pt x="1416735" y="461010"/>
                  </a:lnTo>
                  <a:lnTo>
                    <a:pt x="1416862" y="459740"/>
                  </a:lnTo>
                  <a:lnTo>
                    <a:pt x="1418221" y="459740"/>
                  </a:lnTo>
                  <a:lnTo>
                    <a:pt x="1418310" y="458470"/>
                  </a:lnTo>
                  <a:lnTo>
                    <a:pt x="1416951" y="457200"/>
                  </a:lnTo>
                  <a:lnTo>
                    <a:pt x="1416977" y="455930"/>
                  </a:lnTo>
                  <a:lnTo>
                    <a:pt x="1418386" y="454660"/>
                  </a:lnTo>
                  <a:lnTo>
                    <a:pt x="1418424" y="453390"/>
                  </a:lnTo>
                  <a:lnTo>
                    <a:pt x="1417078" y="452120"/>
                  </a:lnTo>
                  <a:lnTo>
                    <a:pt x="1417497" y="450850"/>
                  </a:lnTo>
                  <a:lnTo>
                    <a:pt x="1417980" y="450850"/>
                  </a:lnTo>
                  <a:lnTo>
                    <a:pt x="1418602" y="449580"/>
                  </a:lnTo>
                  <a:lnTo>
                    <a:pt x="1419682" y="452120"/>
                  </a:lnTo>
                  <a:lnTo>
                    <a:pt x="1419847" y="452120"/>
                  </a:lnTo>
                  <a:lnTo>
                    <a:pt x="1420368" y="450850"/>
                  </a:lnTo>
                  <a:lnTo>
                    <a:pt x="1420850" y="450850"/>
                  </a:lnTo>
                  <a:lnTo>
                    <a:pt x="1421282" y="449580"/>
                  </a:lnTo>
                  <a:lnTo>
                    <a:pt x="1420952" y="448310"/>
                  </a:lnTo>
                  <a:lnTo>
                    <a:pt x="1420520" y="448310"/>
                  </a:lnTo>
                  <a:lnTo>
                    <a:pt x="1419974" y="447040"/>
                  </a:lnTo>
                  <a:lnTo>
                    <a:pt x="1418678" y="444500"/>
                  </a:lnTo>
                  <a:lnTo>
                    <a:pt x="1418310" y="444500"/>
                  </a:lnTo>
                  <a:lnTo>
                    <a:pt x="1417891" y="443230"/>
                  </a:lnTo>
                  <a:lnTo>
                    <a:pt x="1417231" y="443230"/>
                  </a:lnTo>
                  <a:lnTo>
                    <a:pt x="1416151" y="444500"/>
                  </a:lnTo>
                  <a:lnTo>
                    <a:pt x="1415707" y="444500"/>
                  </a:lnTo>
                  <a:lnTo>
                    <a:pt x="1414792" y="443230"/>
                  </a:lnTo>
                  <a:lnTo>
                    <a:pt x="1413319" y="440690"/>
                  </a:lnTo>
                  <a:lnTo>
                    <a:pt x="1413598" y="440690"/>
                  </a:lnTo>
                  <a:lnTo>
                    <a:pt x="1414526" y="438150"/>
                  </a:lnTo>
                  <a:lnTo>
                    <a:pt x="1415249" y="438150"/>
                  </a:lnTo>
                  <a:lnTo>
                    <a:pt x="1415554" y="440690"/>
                  </a:lnTo>
                  <a:lnTo>
                    <a:pt x="1416431" y="440690"/>
                  </a:lnTo>
                  <a:lnTo>
                    <a:pt x="1417116" y="438150"/>
                  </a:lnTo>
                  <a:lnTo>
                    <a:pt x="1417878" y="438150"/>
                  </a:lnTo>
                  <a:lnTo>
                    <a:pt x="1418437" y="440690"/>
                  </a:lnTo>
                  <a:lnTo>
                    <a:pt x="1419174" y="440690"/>
                  </a:lnTo>
                  <a:lnTo>
                    <a:pt x="1420317" y="443230"/>
                  </a:lnTo>
                  <a:lnTo>
                    <a:pt x="1421155" y="445770"/>
                  </a:lnTo>
                  <a:lnTo>
                    <a:pt x="1421676" y="445770"/>
                  </a:lnTo>
                  <a:lnTo>
                    <a:pt x="1422615" y="443230"/>
                  </a:lnTo>
                  <a:lnTo>
                    <a:pt x="1422895" y="443230"/>
                  </a:lnTo>
                  <a:lnTo>
                    <a:pt x="1421549" y="440690"/>
                  </a:lnTo>
                  <a:lnTo>
                    <a:pt x="1421549" y="439420"/>
                  </a:lnTo>
                  <a:lnTo>
                    <a:pt x="1422882" y="439420"/>
                  </a:lnTo>
                  <a:lnTo>
                    <a:pt x="1423098" y="438150"/>
                  </a:lnTo>
                  <a:lnTo>
                    <a:pt x="1424343" y="436943"/>
                  </a:lnTo>
                  <a:lnTo>
                    <a:pt x="1424432" y="435610"/>
                  </a:lnTo>
                  <a:lnTo>
                    <a:pt x="1424089" y="435610"/>
                  </a:lnTo>
                  <a:lnTo>
                    <a:pt x="1423657" y="434340"/>
                  </a:lnTo>
                  <a:lnTo>
                    <a:pt x="1423009" y="434340"/>
                  </a:lnTo>
                  <a:lnTo>
                    <a:pt x="1421879" y="435610"/>
                  </a:lnTo>
                  <a:lnTo>
                    <a:pt x="1421498" y="435610"/>
                  </a:lnTo>
                  <a:lnTo>
                    <a:pt x="1420558" y="434340"/>
                  </a:lnTo>
                  <a:lnTo>
                    <a:pt x="1420380" y="434340"/>
                  </a:lnTo>
                  <a:lnTo>
                    <a:pt x="1420050" y="433070"/>
                  </a:lnTo>
                  <a:lnTo>
                    <a:pt x="1419606" y="431800"/>
                  </a:lnTo>
                  <a:lnTo>
                    <a:pt x="1419072" y="431800"/>
                  </a:lnTo>
                  <a:lnTo>
                    <a:pt x="1419618" y="430530"/>
                  </a:lnTo>
                  <a:lnTo>
                    <a:pt x="1420101" y="430530"/>
                  </a:lnTo>
                  <a:lnTo>
                    <a:pt x="1420520" y="429260"/>
                  </a:lnTo>
                  <a:lnTo>
                    <a:pt x="1420558" y="427990"/>
                  </a:lnTo>
                  <a:lnTo>
                    <a:pt x="1419275" y="427990"/>
                  </a:lnTo>
                  <a:lnTo>
                    <a:pt x="1419212" y="426720"/>
                  </a:lnTo>
                  <a:lnTo>
                    <a:pt x="1420634" y="425450"/>
                  </a:lnTo>
                  <a:lnTo>
                    <a:pt x="1420571" y="424180"/>
                  </a:lnTo>
                  <a:lnTo>
                    <a:pt x="1419288" y="422910"/>
                  </a:lnTo>
                  <a:lnTo>
                    <a:pt x="1419072" y="421640"/>
                  </a:lnTo>
                  <a:lnTo>
                    <a:pt x="1417777" y="420370"/>
                  </a:lnTo>
                  <a:lnTo>
                    <a:pt x="1417751" y="419100"/>
                  </a:lnTo>
                  <a:lnTo>
                    <a:pt x="1419148" y="419100"/>
                  </a:lnTo>
                  <a:lnTo>
                    <a:pt x="1419009" y="417830"/>
                  </a:lnTo>
                  <a:lnTo>
                    <a:pt x="1420380" y="416560"/>
                  </a:lnTo>
                  <a:lnTo>
                    <a:pt x="1420406" y="415290"/>
                  </a:lnTo>
                  <a:lnTo>
                    <a:pt x="1419999" y="415290"/>
                  </a:lnTo>
                  <a:lnTo>
                    <a:pt x="1419529" y="414020"/>
                  </a:lnTo>
                  <a:lnTo>
                    <a:pt x="1418424" y="412750"/>
                  </a:lnTo>
                  <a:lnTo>
                    <a:pt x="1417942" y="411480"/>
                  </a:lnTo>
                  <a:lnTo>
                    <a:pt x="1417561" y="411480"/>
                  </a:lnTo>
                  <a:lnTo>
                    <a:pt x="1417904" y="410210"/>
                  </a:lnTo>
                  <a:lnTo>
                    <a:pt x="1418348" y="410210"/>
                  </a:lnTo>
                  <a:lnTo>
                    <a:pt x="1419415" y="407670"/>
                  </a:lnTo>
                  <a:lnTo>
                    <a:pt x="1419860" y="407670"/>
                  </a:lnTo>
                  <a:lnTo>
                    <a:pt x="1420202" y="406400"/>
                  </a:lnTo>
                  <a:lnTo>
                    <a:pt x="1419796" y="406400"/>
                  </a:lnTo>
                  <a:lnTo>
                    <a:pt x="1419326" y="405130"/>
                  </a:lnTo>
                  <a:lnTo>
                    <a:pt x="1418780" y="403860"/>
                  </a:lnTo>
                  <a:lnTo>
                    <a:pt x="1418209" y="403860"/>
                  </a:lnTo>
                  <a:lnTo>
                    <a:pt x="1417739" y="402590"/>
                  </a:lnTo>
                  <a:lnTo>
                    <a:pt x="1417358" y="402590"/>
                  </a:lnTo>
                  <a:lnTo>
                    <a:pt x="1417701" y="401320"/>
                  </a:lnTo>
                  <a:lnTo>
                    <a:pt x="1418145" y="401320"/>
                  </a:lnTo>
                  <a:lnTo>
                    <a:pt x="1419174" y="398780"/>
                  </a:lnTo>
                  <a:lnTo>
                    <a:pt x="1419618" y="398780"/>
                  </a:lnTo>
                  <a:lnTo>
                    <a:pt x="1419999" y="397510"/>
                  </a:lnTo>
                  <a:lnTo>
                    <a:pt x="1419618" y="396240"/>
                  </a:lnTo>
                  <a:lnTo>
                    <a:pt x="1419148" y="396240"/>
                  </a:lnTo>
                  <a:lnTo>
                    <a:pt x="1418577" y="394970"/>
                  </a:lnTo>
                  <a:lnTo>
                    <a:pt x="1416227" y="392430"/>
                  </a:lnTo>
                  <a:lnTo>
                    <a:pt x="1414183" y="388620"/>
                  </a:lnTo>
                  <a:lnTo>
                    <a:pt x="1414640" y="388620"/>
                  </a:lnTo>
                  <a:lnTo>
                    <a:pt x="1414907" y="387350"/>
                  </a:lnTo>
                  <a:lnTo>
                    <a:pt x="1415618" y="386080"/>
                  </a:lnTo>
                  <a:lnTo>
                    <a:pt x="1416291" y="384810"/>
                  </a:lnTo>
                  <a:lnTo>
                    <a:pt x="1417040" y="384810"/>
                  </a:lnTo>
                  <a:lnTo>
                    <a:pt x="1417662" y="386080"/>
                  </a:lnTo>
                  <a:lnTo>
                    <a:pt x="1418590" y="386080"/>
                  </a:lnTo>
                  <a:lnTo>
                    <a:pt x="1418869" y="384810"/>
                  </a:lnTo>
                  <a:lnTo>
                    <a:pt x="1419783" y="383540"/>
                  </a:lnTo>
                  <a:lnTo>
                    <a:pt x="1420393" y="386080"/>
                  </a:lnTo>
                  <a:lnTo>
                    <a:pt x="1420863" y="386080"/>
                  </a:lnTo>
                  <a:lnTo>
                    <a:pt x="1422069" y="383540"/>
                  </a:lnTo>
                  <a:lnTo>
                    <a:pt x="1423263" y="381000"/>
                  </a:lnTo>
                  <a:lnTo>
                    <a:pt x="1421739" y="379730"/>
                  </a:lnTo>
                  <a:lnTo>
                    <a:pt x="1421523" y="379730"/>
                  </a:lnTo>
                  <a:lnTo>
                    <a:pt x="1420241" y="377190"/>
                  </a:lnTo>
                  <a:lnTo>
                    <a:pt x="1421536" y="375920"/>
                  </a:lnTo>
                  <a:lnTo>
                    <a:pt x="1421231" y="374650"/>
                  </a:lnTo>
                  <a:lnTo>
                    <a:pt x="1420037" y="373380"/>
                  </a:lnTo>
                  <a:lnTo>
                    <a:pt x="1419758" y="372110"/>
                  </a:lnTo>
                  <a:lnTo>
                    <a:pt x="1421130" y="370840"/>
                  </a:lnTo>
                  <a:lnTo>
                    <a:pt x="1421053" y="369570"/>
                  </a:lnTo>
                  <a:lnTo>
                    <a:pt x="1419758" y="368300"/>
                  </a:lnTo>
                  <a:lnTo>
                    <a:pt x="1419504" y="368300"/>
                  </a:lnTo>
                  <a:lnTo>
                    <a:pt x="1418463" y="370840"/>
                  </a:lnTo>
                  <a:lnTo>
                    <a:pt x="1417993" y="370840"/>
                  </a:lnTo>
                  <a:lnTo>
                    <a:pt x="1417167" y="368300"/>
                  </a:lnTo>
                  <a:lnTo>
                    <a:pt x="1416227" y="368300"/>
                  </a:lnTo>
                  <a:lnTo>
                    <a:pt x="1415719" y="367030"/>
                  </a:lnTo>
                  <a:lnTo>
                    <a:pt x="1415288" y="367030"/>
                  </a:lnTo>
                  <a:lnTo>
                    <a:pt x="1412227" y="361950"/>
                  </a:lnTo>
                  <a:lnTo>
                    <a:pt x="1412684" y="361950"/>
                  </a:lnTo>
                  <a:lnTo>
                    <a:pt x="1412951" y="359410"/>
                  </a:lnTo>
                  <a:lnTo>
                    <a:pt x="1413903" y="359410"/>
                  </a:lnTo>
                  <a:lnTo>
                    <a:pt x="1414513" y="361950"/>
                  </a:lnTo>
                  <a:lnTo>
                    <a:pt x="1415300" y="361950"/>
                  </a:lnTo>
                  <a:lnTo>
                    <a:pt x="1415846" y="359410"/>
                  </a:lnTo>
                  <a:lnTo>
                    <a:pt x="1416583" y="359410"/>
                  </a:lnTo>
                  <a:lnTo>
                    <a:pt x="1417332" y="360680"/>
                  </a:lnTo>
                  <a:lnTo>
                    <a:pt x="1417929" y="361950"/>
                  </a:lnTo>
                  <a:lnTo>
                    <a:pt x="1418958" y="363220"/>
                  </a:lnTo>
                  <a:lnTo>
                    <a:pt x="1419631" y="363220"/>
                  </a:lnTo>
                  <a:lnTo>
                    <a:pt x="1420037" y="361950"/>
                  </a:lnTo>
                  <a:lnTo>
                    <a:pt x="1420177" y="361950"/>
                  </a:lnTo>
                  <a:lnTo>
                    <a:pt x="1419186" y="359410"/>
                  </a:lnTo>
                  <a:lnTo>
                    <a:pt x="1418894" y="359410"/>
                  </a:lnTo>
                  <a:lnTo>
                    <a:pt x="1418932" y="358140"/>
                  </a:lnTo>
                  <a:lnTo>
                    <a:pt x="1420152" y="358140"/>
                  </a:lnTo>
                  <a:lnTo>
                    <a:pt x="1420012" y="356870"/>
                  </a:lnTo>
                  <a:lnTo>
                    <a:pt x="1418691" y="355600"/>
                  </a:lnTo>
                  <a:lnTo>
                    <a:pt x="1418450" y="354330"/>
                  </a:lnTo>
                  <a:lnTo>
                    <a:pt x="1417980" y="354330"/>
                  </a:lnTo>
                  <a:lnTo>
                    <a:pt x="1417434" y="353060"/>
                  </a:lnTo>
                  <a:lnTo>
                    <a:pt x="1416812" y="353060"/>
                  </a:lnTo>
                  <a:lnTo>
                    <a:pt x="1415186" y="350520"/>
                  </a:lnTo>
                  <a:lnTo>
                    <a:pt x="1414564" y="350520"/>
                  </a:lnTo>
                  <a:lnTo>
                    <a:pt x="1414018" y="349250"/>
                  </a:lnTo>
                  <a:lnTo>
                    <a:pt x="1413548" y="347980"/>
                  </a:lnTo>
                  <a:lnTo>
                    <a:pt x="1414640" y="346710"/>
                  </a:lnTo>
                  <a:lnTo>
                    <a:pt x="1414640" y="345440"/>
                  </a:lnTo>
                  <a:lnTo>
                    <a:pt x="1413090" y="344170"/>
                  </a:lnTo>
                  <a:lnTo>
                    <a:pt x="1412951" y="344170"/>
                  </a:lnTo>
                  <a:lnTo>
                    <a:pt x="1414259" y="341630"/>
                  </a:lnTo>
                  <a:lnTo>
                    <a:pt x="1414106" y="341630"/>
                  </a:lnTo>
                  <a:lnTo>
                    <a:pt x="1413649" y="340360"/>
                  </a:lnTo>
                  <a:lnTo>
                    <a:pt x="1413103" y="340360"/>
                  </a:lnTo>
                  <a:lnTo>
                    <a:pt x="1412468" y="339090"/>
                  </a:lnTo>
                  <a:lnTo>
                    <a:pt x="1409204" y="335280"/>
                  </a:lnTo>
                  <a:lnTo>
                    <a:pt x="1410462" y="332740"/>
                  </a:lnTo>
                  <a:lnTo>
                    <a:pt x="1411135" y="330200"/>
                  </a:lnTo>
                  <a:lnTo>
                    <a:pt x="1411389" y="330200"/>
                  </a:lnTo>
                  <a:lnTo>
                    <a:pt x="1411986" y="331470"/>
                  </a:lnTo>
                  <a:lnTo>
                    <a:pt x="1412532" y="331470"/>
                  </a:lnTo>
                  <a:lnTo>
                    <a:pt x="1413014" y="332740"/>
                  </a:lnTo>
                  <a:lnTo>
                    <a:pt x="1413294" y="331470"/>
                  </a:lnTo>
                  <a:lnTo>
                    <a:pt x="1413662" y="331470"/>
                  </a:lnTo>
                  <a:lnTo>
                    <a:pt x="1414106" y="330200"/>
                  </a:lnTo>
                  <a:lnTo>
                    <a:pt x="1415199" y="327660"/>
                  </a:lnTo>
                  <a:lnTo>
                    <a:pt x="1413332" y="325120"/>
                  </a:lnTo>
                  <a:lnTo>
                    <a:pt x="1411986" y="323850"/>
                  </a:lnTo>
                  <a:lnTo>
                    <a:pt x="1412176" y="322580"/>
                  </a:lnTo>
                  <a:lnTo>
                    <a:pt x="1412506" y="322580"/>
                  </a:lnTo>
                  <a:lnTo>
                    <a:pt x="1412925" y="321310"/>
                  </a:lnTo>
                  <a:lnTo>
                    <a:pt x="1413306" y="320040"/>
                  </a:lnTo>
                  <a:lnTo>
                    <a:pt x="1413637" y="320040"/>
                  </a:lnTo>
                  <a:lnTo>
                    <a:pt x="1413916" y="318770"/>
                  </a:lnTo>
                  <a:lnTo>
                    <a:pt x="1413421" y="318770"/>
                  </a:lnTo>
                  <a:lnTo>
                    <a:pt x="1412849" y="317500"/>
                  </a:lnTo>
                  <a:lnTo>
                    <a:pt x="1412201" y="317500"/>
                  </a:lnTo>
                  <a:lnTo>
                    <a:pt x="1411719" y="316230"/>
                  </a:lnTo>
                  <a:lnTo>
                    <a:pt x="1411147" y="314960"/>
                  </a:lnTo>
                  <a:lnTo>
                    <a:pt x="1410296" y="314960"/>
                  </a:lnTo>
                  <a:lnTo>
                    <a:pt x="1409750" y="317500"/>
                  </a:lnTo>
                  <a:lnTo>
                    <a:pt x="1409293" y="317500"/>
                  </a:lnTo>
                  <a:lnTo>
                    <a:pt x="1407998" y="316230"/>
                  </a:lnTo>
                  <a:lnTo>
                    <a:pt x="1406080" y="313690"/>
                  </a:lnTo>
                  <a:lnTo>
                    <a:pt x="1406550" y="312420"/>
                  </a:lnTo>
                  <a:lnTo>
                    <a:pt x="1406575" y="311150"/>
                  </a:lnTo>
                  <a:lnTo>
                    <a:pt x="1407414" y="311150"/>
                  </a:lnTo>
                  <a:lnTo>
                    <a:pt x="1408417" y="312420"/>
                  </a:lnTo>
                  <a:lnTo>
                    <a:pt x="1409192" y="312420"/>
                  </a:lnTo>
                  <a:lnTo>
                    <a:pt x="1409280" y="311150"/>
                  </a:lnTo>
                  <a:lnTo>
                    <a:pt x="1409369" y="309880"/>
                  </a:lnTo>
                  <a:lnTo>
                    <a:pt x="1410182" y="309880"/>
                  </a:lnTo>
                  <a:lnTo>
                    <a:pt x="1411173" y="312420"/>
                  </a:lnTo>
                  <a:lnTo>
                    <a:pt x="1411782" y="312420"/>
                  </a:lnTo>
                  <a:lnTo>
                    <a:pt x="1412951" y="314960"/>
                  </a:lnTo>
                  <a:lnTo>
                    <a:pt x="1413637" y="314960"/>
                  </a:lnTo>
                  <a:lnTo>
                    <a:pt x="1413751" y="312420"/>
                  </a:lnTo>
                  <a:lnTo>
                    <a:pt x="1414157" y="312420"/>
                  </a:lnTo>
                  <a:lnTo>
                    <a:pt x="1410716" y="308610"/>
                  </a:lnTo>
                  <a:lnTo>
                    <a:pt x="1409700" y="307340"/>
                  </a:lnTo>
                  <a:lnTo>
                    <a:pt x="1408671" y="306070"/>
                  </a:lnTo>
                  <a:lnTo>
                    <a:pt x="1406969" y="303530"/>
                  </a:lnTo>
                  <a:lnTo>
                    <a:pt x="1406359" y="303530"/>
                  </a:lnTo>
                  <a:lnTo>
                    <a:pt x="1405801" y="302260"/>
                  </a:lnTo>
                  <a:lnTo>
                    <a:pt x="1405178" y="302260"/>
                  </a:lnTo>
                  <a:lnTo>
                    <a:pt x="1406271" y="299720"/>
                  </a:lnTo>
                  <a:lnTo>
                    <a:pt x="1405737" y="298450"/>
                  </a:lnTo>
                  <a:lnTo>
                    <a:pt x="1405166" y="298450"/>
                  </a:lnTo>
                  <a:lnTo>
                    <a:pt x="1404543" y="297180"/>
                  </a:lnTo>
                  <a:lnTo>
                    <a:pt x="1403578" y="299720"/>
                  </a:lnTo>
                  <a:lnTo>
                    <a:pt x="1403223" y="299720"/>
                  </a:lnTo>
                  <a:lnTo>
                    <a:pt x="1402041" y="298450"/>
                  </a:lnTo>
                  <a:lnTo>
                    <a:pt x="1401699" y="297180"/>
                  </a:lnTo>
                  <a:lnTo>
                    <a:pt x="1402956" y="295910"/>
                  </a:lnTo>
                  <a:lnTo>
                    <a:pt x="1402727" y="294640"/>
                  </a:lnTo>
                  <a:lnTo>
                    <a:pt x="1401343" y="294640"/>
                  </a:lnTo>
                  <a:lnTo>
                    <a:pt x="1401140" y="293370"/>
                  </a:lnTo>
                  <a:lnTo>
                    <a:pt x="1401572" y="293370"/>
                  </a:lnTo>
                  <a:lnTo>
                    <a:pt x="1401660" y="292100"/>
                  </a:lnTo>
                  <a:lnTo>
                    <a:pt x="1402435" y="290830"/>
                  </a:lnTo>
                  <a:lnTo>
                    <a:pt x="1402689" y="288290"/>
                  </a:lnTo>
                  <a:lnTo>
                    <a:pt x="1403375" y="288290"/>
                  </a:lnTo>
                  <a:lnTo>
                    <a:pt x="1404429" y="290830"/>
                  </a:lnTo>
                  <a:lnTo>
                    <a:pt x="1405318" y="290830"/>
                  </a:lnTo>
                  <a:lnTo>
                    <a:pt x="1405267" y="288290"/>
                  </a:lnTo>
                  <a:lnTo>
                    <a:pt x="1406067" y="288290"/>
                  </a:lnTo>
                  <a:lnTo>
                    <a:pt x="1407147" y="290830"/>
                  </a:lnTo>
                  <a:lnTo>
                    <a:pt x="1407502" y="290830"/>
                  </a:lnTo>
                  <a:lnTo>
                    <a:pt x="1407896" y="289560"/>
                  </a:lnTo>
                  <a:lnTo>
                    <a:pt x="1408188" y="288290"/>
                  </a:lnTo>
                  <a:lnTo>
                    <a:pt x="1408417" y="288290"/>
                  </a:lnTo>
                  <a:lnTo>
                    <a:pt x="1408290" y="287020"/>
                  </a:lnTo>
                  <a:lnTo>
                    <a:pt x="1401165" y="280670"/>
                  </a:lnTo>
                  <a:lnTo>
                    <a:pt x="1403781" y="273050"/>
                  </a:lnTo>
                  <a:lnTo>
                    <a:pt x="1403337" y="273050"/>
                  </a:lnTo>
                  <a:lnTo>
                    <a:pt x="1402435" y="270510"/>
                  </a:lnTo>
                  <a:lnTo>
                    <a:pt x="1401521" y="270510"/>
                  </a:lnTo>
                  <a:lnTo>
                    <a:pt x="1401546" y="273050"/>
                  </a:lnTo>
                  <a:lnTo>
                    <a:pt x="1400924" y="273050"/>
                  </a:lnTo>
                  <a:lnTo>
                    <a:pt x="1399527" y="271780"/>
                  </a:lnTo>
                  <a:lnTo>
                    <a:pt x="1398943" y="270510"/>
                  </a:lnTo>
                  <a:lnTo>
                    <a:pt x="1397711" y="270510"/>
                  </a:lnTo>
                  <a:lnTo>
                    <a:pt x="1397495" y="269240"/>
                  </a:lnTo>
                  <a:lnTo>
                    <a:pt x="1397711" y="267970"/>
                  </a:lnTo>
                  <a:lnTo>
                    <a:pt x="1398016" y="267970"/>
                  </a:lnTo>
                  <a:lnTo>
                    <a:pt x="1398371" y="266700"/>
                  </a:lnTo>
                  <a:lnTo>
                    <a:pt x="1398752" y="266700"/>
                  </a:lnTo>
                  <a:lnTo>
                    <a:pt x="1399044" y="265430"/>
                  </a:lnTo>
                  <a:lnTo>
                    <a:pt x="1399247" y="264160"/>
                  </a:lnTo>
                  <a:lnTo>
                    <a:pt x="1400822" y="266700"/>
                  </a:lnTo>
                  <a:lnTo>
                    <a:pt x="1402854" y="267970"/>
                  </a:lnTo>
                  <a:lnTo>
                    <a:pt x="1404581" y="262890"/>
                  </a:lnTo>
                  <a:lnTo>
                    <a:pt x="1400581" y="259080"/>
                  </a:lnTo>
                  <a:lnTo>
                    <a:pt x="1399425" y="257810"/>
                  </a:lnTo>
                  <a:lnTo>
                    <a:pt x="1398993" y="256540"/>
                  </a:lnTo>
                  <a:lnTo>
                    <a:pt x="1400149" y="255270"/>
                  </a:lnTo>
                  <a:lnTo>
                    <a:pt x="1399819" y="254000"/>
                  </a:lnTo>
                  <a:lnTo>
                    <a:pt x="1398244" y="254000"/>
                  </a:lnTo>
                  <a:lnTo>
                    <a:pt x="1397939" y="252730"/>
                  </a:lnTo>
                  <a:lnTo>
                    <a:pt x="1398993" y="251460"/>
                  </a:lnTo>
                  <a:lnTo>
                    <a:pt x="1398803" y="250190"/>
                  </a:lnTo>
                  <a:lnTo>
                    <a:pt x="1397165" y="248920"/>
                  </a:lnTo>
                  <a:lnTo>
                    <a:pt x="1399628" y="248920"/>
                  </a:lnTo>
                  <a:lnTo>
                    <a:pt x="1399997" y="250190"/>
                  </a:lnTo>
                  <a:lnTo>
                    <a:pt x="1399260" y="251460"/>
                  </a:lnTo>
                  <a:lnTo>
                    <a:pt x="1401610" y="251460"/>
                  </a:lnTo>
                  <a:lnTo>
                    <a:pt x="1402105" y="252730"/>
                  </a:lnTo>
                  <a:lnTo>
                    <a:pt x="1401724" y="254000"/>
                  </a:lnTo>
                  <a:lnTo>
                    <a:pt x="1401775" y="259080"/>
                  </a:lnTo>
                  <a:lnTo>
                    <a:pt x="1402537" y="259080"/>
                  </a:lnTo>
                  <a:lnTo>
                    <a:pt x="1403273" y="260350"/>
                  </a:lnTo>
                  <a:lnTo>
                    <a:pt x="1404035" y="260350"/>
                  </a:lnTo>
                  <a:lnTo>
                    <a:pt x="1410639" y="261620"/>
                  </a:lnTo>
                  <a:lnTo>
                    <a:pt x="1415046" y="264160"/>
                  </a:lnTo>
                  <a:lnTo>
                    <a:pt x="1414767" y="264160"/>
                  </a:lnTo>
                  <a:lnTo>
                    <a:pt x="1415427" y="265430"/>
                  </a:lnTo>
                  <a:lnTo>
                    <a:pt x="1414818" y="266700"/>
                  </a:lnTo>
                  <a:lnTo>
                    <a:pt x="1412951" y="265430"/>
                  </a:lnTo>
                  <a:lnTo>
                    <a:pt x="1412722" y="265430"/>
                  </a:lnTo>
                  <a:lnTo>
                    <a:pt x="1412824" y="270510"/>
                  </a:lnTo>
                  <a:lnTo>
                    <a:pt x="1412900" y="273050"/>
                  </a:lnTo>
                  <a:lnTo>
                    <a:pt x="1415326" y="273050"/>
                  </a:lnTo>
                  <a:lnTo>
                    <a:pt x="1414741" y="275590"/>
                  </a:lnTo>
                  <a:lnTo>
                    <a:pt x="1417586" y="275590"/>
                  </a:lnTo>
                  <a:lnTo>
                    <a:pt x="1419275" y="276860"/>
                  </a:lnTo>
                  <a:lnTo>
                    <a:pt x="1419847" y="276860"/>
                  </a:lnTo>
                  <a:lnTo>
                    <a:pt x="1419237" y="278130"/>
                  </a:lnTo>
                  <a:lnTo>
                    <a:pt x="1419479" y="279400"/>
                  </a:lnTo>
                  <a:lnTo>
                    <a:pt x="1419580" y="280670"/>
                  </a:lnTo>
                  <a:lnTo>
                    <a:pt x="1419390" y="281940"/>
                  </a:lnTo>
                  <a:lnTo>
                    <a:pt x="1419504" y="283210"/>
                  </a:lnTo>
                  <a:lnTo>
                    <a:pt x="1419860" y="284480"/>
                  </a:lnTo>
                  <a:lnTo>
                    <a:pt x="1421726" y="284480"/>
                  </a:lnTo>
                  <a:lnTo>
                    <a:pt x="1421726" y="281940"/>
                  </a:lnTo>
                  <a:lnTo>
                    <a:pt x="1423225" y="281940"/>
                  </a:lnTo>
                  <a:lnTo>
                    <a:pt x="1423936" y="283210"/>
                  </a:lnTo>
                  <a:lnTo>
                    <a:pt x="1424114" y="283210"/>
                  </a:lnTo>
                  <a:lnTo>
                    <a:pt x="1423847" y="284480"/>
                  </a:lnTo>
                  <a:lnTo>
                    <a:pt x="1424228" y="285750"/>
                  </a:lnTo>
                  <a:lnTo>
                    <a:pt x="1426527" y="285750"/>
                  </a:lnTo>
                  <a:lnTo>
                    <a:pt x="1425905" y="287020"/>
                  </a:lnTo>
                  <a:lnTo>
                    <a:pt x="1426654" y="288290"/>
                  </a:lnTo>
                  <a:lnTo>
                    <a:pt x="1428915" y="288290"/>
                  </a:lnTo>
                  <a:lnTo>
                    <a:pt x="1430528" y="289560"/>
                  </a:lnTo>
                  <a:lnTo>
                    <a:pt x="1431137" y="289560"/>
                  </a:lnTo>
                  <a:lnTo>
                    <a:pt x="1430464" y="290830"/>
                  </a:lnTo>
                  <a:lnTo>
                    <a:pt x="1430820" y="292100"/>
                  </a:lnTo>
                  <a:lnTo>
                    <a:pt x="1430083" y="290830"/>
                  </a:lnTo>
                  <a:lnTo>
                    <a:pt x="1428572" y="290830"/>
                  </a:lnTo>
                  <a:lnTo>
                    <a:pt x="1428508" y="292100"/>
                  </a:lnTo>
                  <a:lnTo>
                    <a:pt x="1428584" y="294640"/>
                  </a:lnTo>
                  <a:lnTo>
                    <a:pt x="1428711" y="295910"/>
                  </a:lnTo>
                  <a:lnTo>
                    <a:pt x="1431264" y="295910"/>
                  </a:lnTo>
                  <a:lnTo>
                    <a:pt x="1432953" y="297180"/>
                  </a:lnTo>
                  <a:lnTo>
                    <a:pt x="1433449" y="297180"/>
                  </a:lnTo>
                  <a:lnTo>
                    <a:pt x="1433131" y="298450"/>
                  </a:lnTo>
                  <a:lnTo>
                    <a:pt x="1433233" y="299720"/>
                  </a:lnTo>
                  <a:lnTo>
                    <a:pt x="1433271" y="303530"/>
                  </a:lnTo>
                  <a:lnTo>
                    <a:pt x="1433398" y="303530"/>
                  </a:lnTo>
                  <a:lnTo>
                    <a:pt x="1434122" y="304800"/>
                  </a:lnTo>
                  <a:lnTo>
                    <a:pt x="1438706" y="304800"/>
                  </a:lnTo>
                  <a:lnTo>
                    <a:pt x="1439468" y="306070"/>
                  </a:lnTo>
                  <a:lnTo>
                    <a:pt x="1440395" y="306070"/>
                  </a:lnTo>
                  <a:lnTo>
                    <a:pt x="1440141" y="307340"/>
                  </a:lnTo>
                  <a:lnTo>
                    <a:pt x="1440319" y="308610"/>
                  </a:lnTo>
                  <a:lnTo>
                    <a:pt x="1444104" y="308610"/>
                  </a:lnTo>
                  <a:lnTo>
                    <a:pt x="1444828" y="309880"/>
                  </a:lnTo>
                  <a:lnTo>
                    <a:pt x="1444917" y="313690"/>
                  </a:lnTo>
                  <a:lnTo>
                    <a:pt x="1445044" y="313690"/>
                  </a:lnTo>
                  <a:lnTo>
                    <a:pt x="1445374" y="314960"/>
                  </a:lnTo>
                  <a:lnTo>
                    <a:pt x="1447038" y="313690"/>
                  </a:lnTo>
                  <a:lnTo>
                    <a:pt x="1447317" y="314960"/>
                  </a:lnTo>
                  <a:lnTo>
                    <a:pt x="1447685" y="314960"/>
                  </a:lnTo>
                  <a:lnTo>
                    <a:pt x="1447063" y="316230"/>
                  </a:lnTo>
                  <a:lnTo>
                    <a:pt x="1447685" y="317500"/>
                  </a:lnTo>
                  <a:lnTo>
                    <a:pt x="1450009" y="317500"/>
                  </a:lnTo>
                  <a:lnTo>
                    <a:pt x="1449451" y="320040"/>
                  </a:lnTo>
                  <a:lnTo>
                    <a:pt x="1452067" y="320040"/>
                  </a:lnTo>
                  <a:lnTo>
                    <a:pt x="1456613" y="321310"/>
                  </a:lnTo>
                  <a:lnTo>
                    <a:pt x="1457388" y="321310"/>
                  </a:lnTo>
                  <a:lnTo>
                    <a:pt x="1458150" y="322580"/>
                  </a:lnTo>
                  <a:lnTo>
                    <a:pt x="1459166" y="322580"/>
                  </a:lnTo>
                  <a:lnTo>
                    <a:pt x="1458785" y="323850"/>
                  </a:lnTo>
                  <a:lnTo>
                    <a:pt x="1459433" y="325120"/>
                  </a:lnTo>
                  <a:lnTo>
                    <a:pt x="1461312" y="325120"/>
                  </a:lnTo>
                  <a:lnTo>
                    <a:pt x="1461617" y="330200"/>
                  </a:lnTo>
                  <a:lnTo>
                    <a:pt x="1458595" y="328930"/>
                  </a:lnTo>
                  <a:lnTo>
                    <a:pt x="1457071" y="328930"/>
                  </a:lnTo>
                  <a:lnTo>
                    <a:pt x="1454480" y="327660"/>
                  </a:lnTo>
                  <a:lnTo>
                    <a:pt x="1452537" y="327660"/>
                  </a:lnTo>
                  <a:lnTo>
                    <a:pt x="1452511" y="328930"/>
                  </a:lnTo>
                  <a:lnTo>
                    <a:pt x="1452689" y="330200"/>
                  </a:lnTo>
                  <a:lnTo>
                    <a:pt x="1454962" y="330200"/>
                  </a:lnTo>
                  <a:lnTo>
                    <a:pt x="1457236" y="331470"/>
                  </a:lnTo>
                  <a:lnTo>
                    <a:pt x="1457553" y="331470"/>
                  </a:lnTo>
                  <a:lnTo>
                    <a:pt x="1457007" y="332740"/>
                  </a:lnTo>
                  <a:lnTo>
                    <a:pt x="1457667" y="334010"/>
                  </a:lnTo>
                  <a:lnTo>
                    <a:pt x="1460017" y="334010"/>
                  </a:lnTo>
                  <a:lnTo>
                    <a:pt x="1459534" y="336550"/>
                  </a:lnTo>
                  <a:lnTo>
                    <a:pt x="1462862" y="336550"/>
                  </a:lnTo>
                  <a:lnTo>
                    <a:pt x="1463611" y="337820"/>
                  </a:lnTo>
                  <a:lnTo>
                    <a:pt x="1467065" y="337820"/>
                  </a:lnTo>
                  <a:lnTo>
                    <a:pt x="1466176" y="335280"/>
                  </a:lnTo>
                  <a:lnTo>
                    <a:pt x="1466786" y="335280"/>
                  </a:lnTo>
                  <a:lnTo>
                    <a:pt x="1468297" y="336550"/>
                  </a:lnTo>
                  <a:lnTo>
                    <a:pt x="1468755" y="336550"/>
                  </a:lnTo>
                  <a:lnTo>
                    <a:pt x="1468983" y="339090"/>
                  </a:lnTo>
                  <a:lnTo>
                    <a:pt x="1469148" y="342900"/>
                  </a:lnTo>
                  <a:lnTo>
                    <a:pt x="1471345" y="342900"/>
                  </a:lnTo>
                  <a:lnTo>
                    <a:pt x="1471561" y="344170"/>
                  </a:lnTo>
                  <a:lnTo>
                    <a:pt x="1471714" y="344170"/>
                  </a:lnTo>
                  <a:lnTo>
                    <a:pt x="1471777" y="347980"/>
                  </a:lnTo>
                  <a:lnTo>
                    <a:pt x="1471942" y="347980"/>
                  </a:lnTo>
                  <a:lnTo>
                    <a:pt x="1472145" y="349250"/>
                  </a:lnTo>
                  <a:lnTo>
                    <a:pt x="1473923" y="347980"/>
                  </a:lnTo>
                  <a:lnTo>
                    <a:pt x="1474622" y="349250"/>
                  </a:lnTo>
                  <a:lnTo>
                    <a:pt x="1474012" y="350520"/>
                  </a:lnTo>
                  <a:lnTo>
                    <a:pt x="1474825" y="351790"/>
                  </a:lnTo>
                  <a:lnTo>
                    <a:pt x="1476692" y="351790"/>
                  </a:lnTo>
                  <a:lnTo>
                    <a:pt x="1476844" y="353060"/>
                  </a:lnTo>
                  <a:lnTo>
                    <a:pt x="1476933" y="355600"/>
                  </a:lnTo>
                  <a:lnTo>
                    <a:pt x="1477098" y="356870"/>
                  </a:lnTo>
                  <a:lnTo>
                    <a:pt x="1482432" y="356870"/>
                  </a:lnTo>
                  <a:lnTo>
                    <a:pt x="1483182" y="358140"/>
                  </a:lnTo>
                  <a:lnTo>
                    <a:pt x="1484058" y="358140"/>
                  </a:lnTo>
                  <a:lnTo>
                    <a:pt x="1484134" y="360680"/>
                  </a:lnTo>
                  <a:lnTo>
                    <a:pt x="1484185" y="361950"/>
                  </a:lnTo>
                  <a:lnTo>
                    <a:pt x="1484363" y="361950"/>
                  </a:lnTo>
                  <a:lnTo>
                    <a:pt x="1485099" y="363220"/>
                  </a:lnTo>
                  <a:lnTo>
                    <a:pt x="1490433" y="363220"/>
                  </a:lnTo>
                  <a:lnTo>
                    <a:pt x="1491170" y="364490"/>
                  </a:lnTo>
                  <a:lnTo>
                    <a:pt x="1491348" y="364490"/>
                  </a:lnTo>
                  <a:lnTo>
                    <a:pt x="1491513" y="368300"/>
                  </a:lnTo>
                  <a:lnTo>
                    <a:pt x="1491653" y="368300"/>
                  </a:lnTo>
                  <a:lnTo>
                    <a:pt x="1491805" y="369570"/>
                  </a:lnTo>
                  <a:lnTo>
                    <a:pt x="1491576" y="370840"/>
                  </a:lnTo>
                  <a:lnTo>
                    <a:pt x="1493824" y="370840"/>
                  </a:lnTo>
                  <a:lnTo>
                    <a:pt x="1494523" y="372110"/>
                  </a:lnTo>
                  <a:lnTo>
                    <a:pt x="1494015" y="373380"/>
                  </a:lnTo>
                  <a:lnTo>
                    <a:pt x="1495171" y="373380"/>
                  </a:lnTo>
                  <a:lnTo>
                    <a:pt x="1495920" y="374650"/>
                  </a:lnTo>
                  <a:lnTo>
                    <a:pt x="1501241" y="374650"/>
                  </a:lnTo>
                  <a:lnTo>
                    <a:pt x="1501406" y="375920"/>
                  </a:lnTo>
                  <a:lnTo>
                    <a:pt x="1501508" y="378460"/>
                  </a:lnTo>
                  <a:lnTo>
                    <a:pt x="1501800" y="379730"/>
                  </a:lnTo>
                  <a:lnTo>
                    <a:pt x="1503807" y="379730"/>
                  </a:lnTo>
                  <a:lnTo>
                    <a:pt x="1504480" y="381000"/>
                  </a:lnTo>
                  <a:lnTo>
                    <a:pt x="1503934" y="382270"/>
                  </a:lnTo>
                  <a:lnTo>
                    <a:pt x="1506283" y="382270"/>
                  </a:lnTo>
                  <a:lnTo>
                    <a:pt x="1506969" y="383540"/>
                  </a:lnTo>
                  <a:lnTo>
                    <a:pt x="1506728" y="384810"/>
                  </a:lnTo>
                  <a:lnTo>
                    <a:pt x="1504645" y="384810"/>
                  </a:lnTo>
                  <a:lnTo>
                    <a:pt x="1504734" y="386080"/>
                  </a:lnTo>
                  <a:lnTo>
                    <a:pt x="1504988" y="387350"/>
                  </a:lnTo>
                  <a:lnTo>
                    <a:pt x="1507032" y="387350"/>
                  </a:lnTo>
                  <a:lnTo>
                    <a:pt x="1507604" y="388620"/>
                  </a:lnTo>
                  <a:lnTo>
                    <a:pt x="1507083" y="389890"/>
                  </a:lnTo>
                  <a:lnTo>
                    <a:pt x="1509788" y="389890"/>
                  </a:lnTo>
                  <a:lnTo>
                    <a:pt x="1512062" y="391160"/>
                  </a:lnTo>
                  <a:lnTo>
                    <a:pt x="1514576" y="391160"/>
                  </a:lnTo>
                  <a:lnTo>
                    <a:pt x="1514436" y="393700"/>
                  </a:lnTo>
                  <a:lnTo>
                    <a:pt x="1517319" y="393700"/>
                  </a:lnTo>
                  <a:lnTo>
                    <a:pt x="1516837" y="396240"/>
                  </a:lnTo>
                  <a:lnTo>
                    <a:pt x="1519072" y="396240"/>
                  </a:lnTo>
                  <a:lnTo>
                    <a:pt x="1519948" y="397510"/>
                  </a:lnTo>
                  <a:lnTo>
                    <a:pt x="1519555" y="398780"/>
                  </a:lnTo>
                  <a:lnTo>
                    <a:pt x="1522171" y="398780"/>
                  </a:lnTo>
                  <a:lnTo>
                    <a:pt x="1521752" y="397510"/>
                  </a:lnTo>
                  <a:lnTo>
                    <a:pt x="1526362" y="397510"/>
                  </a:lnTo>
                  <a:lnTo>
                    <a:pt x="1526540" y="398780"/>
                  </a:lnTo>
                  <a:lnTo>
                    <a:pt x="1526705" y="400050"/>
                  </a:lnTo>
                  <a:lnTo>
                    <a:pt x="1524431" y="400050"/>
                  </a:lnTo>
                  <a:lnTo>
                    <a:pt x="1524571" y="401320"/>
                  </a:lnTo>
                  <a:lnTo>
                    <a:pt x="1524800" y="402590"/>
                  </a:lnTo>
                  <a:lnTo>
                    <a:pt x="1524939" y="403860"/>
                  </a:lnTo>
                  <a:lnTo>
                    <a:pt x="1525168" y="403860"/>
                  </a:lnTo>
                  <a:lnTo>
                    <a:pt x="1525612" y="405130"/>
                  </a:lnTo>
                  <a:lnTo>
                    <a:pt x="1526997" y="403860"/>
                  </a:lnTo>
                  <a:lnTo>
                    <a:pt x="1527467" y="405130"/>
                  </a:lnTo>
                  <a:lnTo>
                    <a:pt x="1527276" y="403860"/>
                  </a:lnTo>
                  <a:lnTo>
                    <a:pt x="1527149" y="402590"/>
                  </a:lnTo>
                  <a:lnTo>
                    <a:pt x="1529511" y="402590"/>
                  </a:lnTo>
                  <a:lnTo>
                    <a:pt x="1529626" y="405130"/>
                  </a:lnTo>
                  <a:lnTo>
                    <a:pt x="1534325" y="405130"/>
                  </a:lnTo>
                  <a:lnTo>
                    <a:pt x="1534553" y="406400"/>
                  </a:lnTo>
                  <a:lnTo>
                    <a:pt x="1534680" y="407670"/>
                  </a:lnTo>
                  <a:lnTo>
                    <a:pt x="1534528" y="408940"/>
                  </a:lnTo>
                  <a:lnTo>
                    <a:pt x="1532674" y="407670"/>
                  </a:lnTo>
                  <a:lnTo>
                    <a:pt x="1532407" y="407670"/>
                  </a:lnTo>
                  <a:lnTo>
                    <a:pt x="1532432" y="408940"/>
                  </a:lnTo>
                  <a:lnTo>
                    <a:pt x="1532572" y="408940"/>
                  </a:lnTo>
                  <a:lnTo>
                    <a:pt x="1532851" y="410210"/>
                  </a:lnTo>
                  <a:lnTo>
                    <a:pt x="1535506" y="410210"/>
                  </a:lnTo>
                  <a:lnTo>
                    <a:pt x="1535099" y="412750"/>
                  </a:lnTo>
                  <a:lnTo>
                    <a:pt x="1537792" y="412750"/>
                  </a:lnTo>
                  <a:lnTo>
                    <a:pt x="1538033" y="414020"/>
                  </a:lnTo>
                  <a:lnTo>
                    <a:pt x="1538173" y="414020"/>
                  </a:lnTo>
                  <a:lnTo>
                    <a:pt x="1538224" y="416560"/>
                  </a:lnTo>
                  <a:lnTo>
                    <a:pt x="1538363" y="416560"/>
                  </a:lnTo>
                  <a:lnTo>
                    <a:pt x="1538617" y="417830"/>
                  </a:lnTo>
                  <a:lnTo>
                    <a:pt x="1541221" y="417830"/>
                  </a:lnTo>
                  <a:lnTo>
                    <a:pt x="1540979" y="420370"/>
                  </a:lnTo>
                  <a:lnTo>
                    <a:pt x="1547533" y="420370"/>
                  </a:lnTo>
                  <a:lnTo>
                    <a:pt x="1548282" y="421640"/>
                  </a:lnTo>
                  <a:lnTo>
                    <a:pt x="1548523" y="421640"/>
                  </a:lnTo>
                  <a:lnTo>
                    <a:pt x="1548663" y="422910"/>
                  </a:lnTo>
                  <a:lnTo>
                    <a:pt x="1549196" y="425450"/>
                  </a:lnTo>
                  <a:lnTo>
                    <a:pt x="1549260" y="426720"/>
                  </a:lnTo>
                  <a:lnTo>
                    <a:pt x="1549412" y="426720"/>
                  </a:lnTo>
                  <a:lnTo>
                    <a:pt x="1549654" y="427990"/>
                  </a:lnTo>
                  <a:lnTo>
                    <a:pt x="1552384" y="427990"/>
                  </a:lnTo>
                  <a:lnTo>
                    <a:pt x="1552041" y="430530"/>
                  </a:lnTo>
                  <a:lnTo>
                    <a:pt x="1557858" y="430530"/>
                  </a:lnTo>
                  <a:lnTo>
                    <a:pt x="1558632" y="431800"/>
                  </a:lnTo>
                  <a:lnTo>
                    <a:pt x="1559725" y="431800"/>
                  </a:lnTo>
                  <a:lnTo>
                    <a:pt x="1559598" y="433070"/>
                  </a:lnTo>
                  <a:lnTo>
                    <a:pt x="1560360" y="434340"/>
                  </a:lnTo>
                  <a:lnTo>
                    <a:pt x="1561680" y="433070"/>
                  </a:lnTo>
                  <a:lnTo>
                    <a:pt x="1562214" y="434340"/>
                  </a:lnTo>
                  <a:lnTo>
                    <a:pt x="1563217" y="438150"/>
                  </a:lnTo>
                  <a:lnTo>
                    <a:pt x="1558975" y="438150"/>
                  </a:lnTo>
                  <a:lnTo>
                    <a:pt x="1558607" y="439420"/>
                  </a:lnTo>
                  <a:lnTo>
                    <a:pt x="1559369" y="440690"/>
                  </a:lnTo>
                  <a:lnTo>
                    <a:pt x="1561680" y="440690"/>
                  </a:lnTo>
                  <a:lnTo>
                    <a:pt x="1561871" y="441960"/>
                  </a:lnTo>
                  <a:lnTo>
                    <a:pt x="1561947" y="443230"/>
                  </a:lnTo>
                  <a:lnTo>
                    <a:pt x="1562087" y="443230"/>
                  </a:lnTo>
                  <a:lnTo>
                    <a:pt x="1562277" y="444500"/>
                  </a:lnTo>
                  <a:lnTo>
                    <a:pt x="1562519" y="444500"/>
                  </a:lnTo>
                  <a:lnTo>
                    <a:pt x="1563281" y="445770"/>
                  </a:lnTo>
                  <a:lnTo>
                    <a:pt x="1569885" y="445770"/>
                  </a:lnTo>
                  <a:lnTo>
                    <a:pt x="1568716" y="443230"/>
                  </a:lnTo>
                  <a:lnTo>
                    <a:pt x="1571269" y="443230"/>
                  </a:lnTo>
                  <a:lnTo>
                    <a:pt x="1571498" y="444500"/>
                  </a:lnTo>
                  <a:lnTo>
                    <a:pt x="1571688" y="445770"/>
                  </a:lnTo>
                  <a:lnTo>
                    <a:pt x="1571828" y="445770"/>
                  </a:lnTo>
                  <a:lnTo>
                    <a:pt x="1571917" y="447040"/>
                  </a:lnTo>
                  <a:lnTo>
                    <a:pt x="1572107" y="447040"/>
                  </a:lnTo>
                  <a:lnTo>
                    <a:pt x="1572399" y="448310"/>
                  </a:lnTo>
                  <a:lnTo>
                    <a:pt x="1577060" y="448310"/>
                  </a:lnTo>
                  <a:lnTo>
                    <a:pt x="1577555" y="449580"/>
                  </a:lnTo>
                  <a:lnTo>
                    <a:pt x="1577187" y="450850"/>
                  </a:lnTo>
                  <a:lnTo>
                    <a:pt x="1578063" y="450850"/>
                  </a:lnTo>
                  <a:lnTo>
                    <a:pt x="1577721" y="452120"/>
                  </a:lnTo>
                  <a:lnTo>
                    <a:pt x="1578686" y="453390"/>
                  </a:lnTo>
                  <a:lnTo>
                    <a:pt x="1581061" y="453390"/>
                  </a:lnTo>
                  <a:lnTo>
                    <a:pt x="1580680" y="454660"/>
                  </a:lnTo>
                  <a:lnTo>
                    <a:pt x="1581492" y="455930"/>
                  </a:lnTo>
                  <a:lnTo>
                    <a:pt x="1583893" y="455930"/>
                  </a:lnTo>
                  <a:lnTo>
                    <a:pt x="1583905" y="457200"/>
                  </a:lnTo>
                  <a:lnTo>
                    <a:pt x="1584096" y="458470"/>
                  </a:lnTo>
                  <a:lnTo>
                    <a:pt x="1586712" y="458470"/>
                  </a:lnTo>
                  <a:lnTo>
                    <a:pt x="1586915" y="459740"/>
                  </a:lnTo>
                  <a:lnTo>
                    <a:pt x="1587169" y="461010"/>
                  </a:lnTo>
                  <a:lnTo>
                    <a:pt x="1587373" y="462280"/>
                  </a:lnTo>
                  <a:lnTo>
                    <a:pt x="1594612" y="462280"/>
                  </a:lnTo>
                  <a:lnTo>
                    <a:pt x="1594853" y="463550"/>
                  </a:lnTo>
                  <a:lnTo>
                    <a:pt x="1594993" y="464820"/>
                  </a:lnTo>
                  <a:lnTo>
                    <a:pt x="1595742" y="466090"/>
                  </a:lnTo>
                  <a:lnTo>
                    <a:pt x="1597025" y="464820"/>
                  </a:lnTo>
                  <a:lnTo>
                    <a:pt x="1598129" y="466090"/>
                  </a:lnTo>
                  <a:lnTo>
                    <a:pt x="1599412" y="464820"/>
                  </a:lnTo>
                  <a:lnTo>
                    <a:pt x="1600161" y="466090"/>
                  </a:lnTo>
                  <a:lnTo>
                    <a:pt x="1600263" y="467360"/>
                  </a:lnTo>
                  <a:lnTo>
                    <a:pt x="1607527" y="467360"/>
                  </a:lnTo>
                  <a:lnTo>
                    <a:pt x="1607350" y="468630"/>
                  </a:lnTo>
                  <a:lnTo>
                    <a:pt x="1608493" y="469900"/>
                  </a:lnTo>
                  <a:lnTo>
                    <a:pt x="1605584" y="469900"/>
                  </a:lnTo>
                  <a:lnTo>
                    <a:pt x="1606816" y="472440"/>
                  </a:lnTo>
                  <a:lnTo>
                    <a:pt x="1604352" y="472440"/>
                  </a:lnTo>
                  <a:lnTo>
                    <a:pt x="1604581" y="473710"/>
                  </a:lnTo>
                  <a:lnTo>
                    <a:pt x="1604886" y="474980"/>
                  </a:lnTo>
                  <a:lnTo>
                    <a:pt x="1606270" y="477520"/>
                  </a:lnTo>
                  <a:lnTo>
                    <a:pt x="1607286" y="476250"/>
                  </a:lnTo>
                  <a:lnTo>
                    <a:pt x="1608404" y="477520"/>
                  </a:lnTo>
                  <a:lnTo>
                    <a:pt x="1608239" y="478790"/>
                  </a:lnTo>
                  <a:lnTo>
                    <a:pt x="1620443" y="478790"/>
                  </a:lnTo>
                  <a:lnTo>
                    <a:pt x="1620342" y="480060"/>
                  </a:lnTo>
                  <a:lnTo>
                    <a:pt x="1621396" y="481330"/>
                  </a:lnTo>
                  <a:lnTo>
                    <a:pt x="1618729" y="481330"/>
                  </a:lnTo>
                  <a:lnTo>
                    <a:pt x="1619542" y="483870"/>
                  </a:lnTo>
                  <a:lnTo>
                    <a:pt x="1622374" y="483870"/>
                  </a:lnTo>
                  <a:lnTo>
                    <a:pt x="1622564" y="485140"/>
                  </a:lnTo>
                  <a:lnTo>
                    <a:pt x="1622818" y="486410"/>
                  </a:lnTo>
                  <a:lnTo>
                    <a:pt x="1623187" y="486410"/>
                  </a:lnTo>
                  <a:lnTo>
                    <a:pt x="1623453" y="487680"/>
                  </a:lnTo>
                  <a:lnTo>
                    <a:pt x="1623669" y="487680"/>
                  </a:lnTo>
                  <a:lnTo>
                    <a:pt x="1623847" y="488950"/>
                  </a:lnTo>
                  <a:lnTo>
                    <a:pt x="1624139" y="490220"/>
                  </a:lnTo>
                  <a:lnTo>
                    <a:pt x="1629841" y="490220"/>
                  </a:lnTo>
                  <a:lnTo>
                    <a:pt x="1629638" y="491490"/>
                  </a:lnTo>
                  <a:lnTo>
                    <a:pt x="1630756" y="492760"/>
                  </a:lnTo>
                  <a:lnTo>
                    <a:pt x="1630565" y="494030"/>
                  </a:lnTo>
                  <a:lnTo>
                    <a:pt x="1632966" y="494030"/>
                  </a:lnTo>
                  <a:lnTo>
                    <a:pt x="1699399" y="494030"/>
                  </a:lnTo>
                  <a:close/>
                </a:path>
                <a:path w="2077720" h="1670685">
                  <a:moveTo>
                    <a:pt x="1725104" y="287020"/>
                  </a:moveTo>
                  <a:lnTo>
                    <a:pt x="1724888" y="288239"/>
                  </a:lnTo>
                  <a:lnTo>
                    <a:pt x="1725104" y="287020"/>
                  </a:lnTo>
                  <a:close/>
                </a:path>
                <a:path w="2077720" h="1670685">
                  <a:moveTo>
                    <a:pt x="1767141" y="499110"/>
                  </a:moveTo>
                  <a:lnTo>
                    <a:pt x="1764677" y="500380"/>
                  </a:lnTo>
                  <a:lnTo>
                    <a:pt x="1764550" y="499110"/>
                  </a:lnTo>
                  <a:lnTo>
                    <a:pt x="1640890" y="499110"/>
                  </a:lnTo>
                  <a:lnTo>
                    <a:pt x="1640751" y="500380"/>
                  </a:lnTo>
                  <a:lnTo>
                    <a:pt x="1641741" y="501650"/>
                  </a:lnTo>
                  <a:lnTo>
                    <a:pt x="1643227" y="500380"/>
                  </a:lnTo>
                  <a:lnTo>
                    <a:pt x="1644218" y="500380"/>
                  </a:lnTo>
                  <a:lnTo>
                    <a:pt x="1644256" y="502920"/>
                  </a:lnTo>
                  <a:lnTo>
                    <a:pt x="1647228" y="502920"/>
                  </a:lnTo>
                  <a:lnTo>
                    <a:pt x="1652003" y="501650"/>
                  </a:lnTo>
                  <a:lnTo>
                    <a:pt x="1654746" y="501650"/>
                  </a:lnTo>
                  <a:lnTo>
                    <a:pt x="1655178" y="502920"/>
                  </a:lnTo>
                  <a:lnTo>
                    <a:pt x="1656156" y="504190"/>
                  </a:lnTo>
                  <a:lnTo>
                    <a:pt x="1657337" y="502920"/>
                  </a:lnTo>
                  <a:lnTo>
                    <a:pt x="1658518" y="504190"/>
                  </a:lnTo>
                  <a:lnTo>
                    <a:pt x="1658531" y="505460"/>
                  </a:lnTo>
                  <a:lnTo>
                    <a:pt x="1659724" y="505460"/>
                  </a:lnTo>
                  <a:lnTo>
                    <a:pt x="1660931" y="504190"/>
                  </a:lnTo>
                  <a:lnTo>
                    <a:pt x="1662112" y="505460"/>
                  </a:lnTo>
                  <a:lnTo>
                    <a:pt x="1662150" y="506730"/>
                  </a:lnTo>
                  <a:lnTo>
                    <a:pt x="1663357" y="508000"/>
                  </a:lnTo>
                  <a:lnTo>
                    <a:pt x="1663446" y="509270"/>
                  </a:lnTo>
                  <a:lnTo>
                    <a:pt x="1664652" y="509270"/>
                  </a:lnTo>
                  <a:lnTo>
                    <a:pt x="1665960" y="508000"/>
                  </a:lnTo>
                  <a:lnTo>
                    <a:pt x="1666417" y="509270"/>
                  </a:lnTo>
                  <a:lnTo>
                    <a:pt x="1666951" y="509270"/>
                  </a:lnTo>
                  <a:lnTo>
                    <a:pt x="1667395" y="510540"/>
                  </a:lnTo>
                  <a:lnTo>
                    <a:pt x="1665478" y="510540"/>
                  </a:lnTo>
                  <a:lnTo>
                    <a:pt x="1665262" y="511810"/>
                  </a:lnTo>
                  <a:lnTo>
                    <a:pt x="1666557" y="513080"/>
                  </a:lnTo>
                  <a:lnTo>
                    <a:pt x="1667167" y="514350"/>
                  </a:lnTo>
                  <a:lnTo>
                    <a:pt x="1668132" y="515620"/>
                  </a:lnTo>
                  <a:lnTo>
                    <a:pt x="1670558" y="514350"/>
                  </a:lnTo>
                  <a:lnTo>
                    <a:pt x="1673263" y="514350"/>
                  </a:lnTo>
                  <a:lnTo>
                    <a:pt x="1674139" y="515620"/>
                  </a:lnTo>
                  <a:lnTo>
                    <a:pt x="1676768" y="515620"/>
                  </a:lnTo>
                  <a:lnTo>
                    <a:pt x="1679155" y="514350"/>
                  </a:lnTo>
                  <a:lnTo>
                    <a:pt x="1682064" y="514350"/>
                  </a:lnTo>
                  <a:lnTo>
                    <a:pt x="1682572" y="515620"/>
                  </a:lnTo>
                  <a:lnTo>
                    <a:pt x="1683029" y="515620"/>
                  </a:lnTo>
                  <a:lnTo>
                    <a:pt x="1683308" y="516890"/>
                  </a:lnTo>
                  <a:lnTo>
                    <a:pt x="1684172" y="518160"/>
                  </a:lnTo>
                  <a:lnTo>
                    <a:pt x="1686191" y="518160"/>
                  </a:lnTo>
                  <a:lnTo>
                    <a:pt x="1686941" y="516890"/>
                  </a:lnTo>
                  <a:lnTo>
                    <a:pt x="1689722" y="516890"/>
                  </a:lnTo>
                  <a:lnTo>
                    <a:pt x="1690522" y="518160"/>
                  </a:lnTo>
                  <a:lnTo>
                    <a:pt x="1691551" y="519430"/>
                  </a:lnTo>
                  <a:lnTo>
                    <a:pt x="1692122" y="519430"/>
                  </a:lnTo>
                  <a:lnTo>
                    <a:pt x="1692605" y="520700"/>
                  </a:lnTo>
                  <a:lnTo>
                    <a:pt x="1690382" y="520700"/>
                  </a:lnTo>
                  <a:lnTo>
                    <a:pt x="1690179" y="521970"/>
                  </a:lnTo>
                  <a:lnTo>
                    <a:pt x="1691982" y="521970"/>
                  </a:lnTo>
                  <a:lnTo>
                    <a:pt x="1691982" y="523240"/>
                  </a:lnTo>
                  <a:lnTo>
                    <a:pt x="1692681" y="523240"/>
                  </a:lnTo>
                  <a:lnTo>
                    <a:pt x="1693633" y="521970"/>
                  </a:lnTo>
                  <a:lnTo>
                    <a:pt x="1694688" y="521970"/>
                  </a:lnTo>
                  <a:lnTo>
                    <a:pt x="1695704" y="523240"/>
                  </a:lnTo>
                  <a:lnTo>
                    <a:pt x="1698396" y="523240"/>
                  </a:lnTo>
                  <a:lnTo>
                    <a:pt x="1699196" y="521970"/>
                  </a:lnTo>
                  <a:lnTo>
                    <a:pt x="1700847" y="521970"/>
                  </a:lnTo>
                  <a:lnTo>
                    <a:pt x="1698828" y="520700"/>
                  </a:lnTo>
                  <a:lnTo>
                    <a:pt x="1699602" y="519430"/>
                  </a:lnTo>
                  <a:lnTo>
                    <a:pt x="1701787" y="519430"/>
                  </a:lnTo>
                  <a:lnTo>
                    <a:pt x="1702384" y="520700"/>
                  </a:lnTo>
                  <a:lnTo>
                    <a:pt x="1702930" y="520700"/>
                  </a:lnTo>
                  <a:lnTo>
                    <a:pt x="1703463" y="521970"/>
                  </a:lnTo>
                  <a:lnTo>
                    <a:pt x="1704746" y="521970"/>
                  </a:lnTo>
                  <a:lnTo>
                    <a:pt x="1705025" y="523240"/>
                  </a:lnTo>
                  <a:lnTo>
                    <a:pt x="1706638" y="521970"/>
                  </a:lnTo>
                  <a:lnTo>
                    <a:pt x="1708289" y="521970"/>
                  </a:lnTo>
                  <a:lnTo>
                    <a:pt x="1708861" y="523240"/>
                  </a:lnTo>
                  <a:lnTo>
                    <a:pt x="1709204" y="523240"/>
                  </a:lnTo>
                  <a:lnTo>
                    <a:pt x="1710270" y="524510"/>
                  </a:lnTo>
                  <a:lnTo>
                    <a:pt x="1711286" y="524510"/>
                  </a:lnTo>
                  <a:lnTo>
                    <a:pt x="1712442" y="523240"/>
                  </a:lnTo>
                  <a:lnTo>
                    <a:pt x="1713509" y="523240"/>
                  </a:lnTo>
                  <a:lnTo>
                    <a:pt x="1714284" y="524510"/>
                  </a:lnTo>
                  <a:lnTo>
                    <a:pt x="1715782" y="525780"/>
                  </a:lnTo>
                  <a:lnTo>
                    <a:pt x="1716595" y="524510"/>
                  </a:lnTo>
                  <a:lnTo>
                    <a:pt x="1717382" y="523240"/>
                  </a:lnTo>
                  <a:lnTo>
                    <a:pt x="1718017" y="523240"/>
                  </a:lnTo>
                  <a:lnTo>
                    <a:pt x="1718945" y="525780"/>
                  </a:lnTo>
                  <a:lnTo>
                    <a:pt x="1720354" y="525780"/>
                  </a:lnTo>
                  <a:lnTo>
                    <a:pt x="1721205" y="524510"/>
                  </a:lnTo>
                  <a:lnTo>
                    <a:pt x="1722704" y="524510"/>
                  </a:lnTo>
                  <a:lnTo>
                    <a:pt x="1723491" y="521970"/>
                  </a:lnTo>
                  <a:lnTo>
                    <a:pt x="1725053" y="521970"/>
                  </a:lnTo>
                  <a:lnTo>
                    <a:pt x="1725917" y="523240"/>
                  </a:lnTo>
                  <a:lnTo>
                    <a:pt x="1726717" y="523240"/>
                  </a:lnTo>
                  <a:lnTo>
                    <a:pt x="1727606" y="524510"/>
                  </a:lnTo>
                  <a:lnTo>
                    <a:pt x="1729244" y="524510"/>
                  </a:lnTo>
                  <a:lnTo>
                    <a:pt x="1731060" y="525780"/>
                  </a:lnTo>
                  <a:lnTo>
                    <a:pt x="1732902" y="525780"/>
                  </a:lnTo>
                  <a:lnTo>
                    <a:pt x="1734781" y="527050"/>
                  </a:lnTo>
                  <a:lnTo>
                    <a:pt x="1735531" y="525780"/>
                  </a:lnTo>
                  <a:lnTo>
                    <a:pt x="1736394" y="525780"/>
                  </a:lnTo>
                  <a:lnTo>
                    <a:pt x="1737080" y="524510"/>
                  </a:lnTo>
                  <a:lnTo>
                    <a:pt x="1739404" y="523240"/>
                  </a:lnTo>
                  <a:lnTo>
                    <a:pt x="1736699" y="523240"/>
                  </a:lnTo>
                  <a:lnTo>
                    <a:pt x="1736445" y="521970"/>
                  </a:lnTo>
                  <a:lnTo>
                    <a:pt x="1733346" y="521970"/>
                  </a:lnTo>
                  <a:lnTo>
                    <a:pt x="1731149" y="520700"/>
                  </a:lnTo>
                  <a:lnTo>
                    <a:pt x="1733156" y="519430"/>
                  </a:lnTo>
                  <a:lnTo>
                    <a:pt x="1735810" y="519430"/>
                  </a:lnTo>
                  <a:lnTo>
                    <a:pt x="1736712" y="520700"/>
                  </a:lnTo>
                  <a:lnTo>
                    <a:pt x="1742440" y="520700"/>
                  </a:lnTo>
                  <a:lnTo>
                    <a:pt x="1743354" y="521970"/>
                  </a:lnTo>
                  <a:lnTo>
                    <a:pt x="1747507" y="521970"/>
                  </a:lnTo>
                  <a:lnTo>
                    <a:pt x="1748231" y="520700"/>
                  </a:lnTo>
                  <a:lnTo>
                    <a:pt x="1748739" y="519430"/>
                  </a:lnTo>
                  <a:lnTo>
                    <a:pt x="1746351" y="519430"/>
                  </a:lnTo>
                  <a:lnTo>
                    <a:pt x="1746885" y="518160"/>
                  </a:lnTo>
                  <a:lnTo>
                    <a:pt x="1747481" y="518160"/>
                  </a:lnTo>
                  <a:lnTo>
                    <a:pt x="1748383" y="516890"/>
                  </a:lnTo>
                  <a:lnTo>
                    <a:pt x="1749450" y="514350"/>
                  </a:lnTo>
                  <a:lnTo>
                    <a:pt x="1754759" y="514350"/>
                  </a:lnTo>
                  <a:lnTo>
                    <a:pt x="1755736" y="513080"/>
                  </a:lnTo>
                  <a:lnTo>
                    <a:pt x="1758746" y="513080"/>
                  </a:lnTo>
                  <a:lnTo>
                    <a:pt x="1759229" y="511810"/>
                  </a:lnTo>
                  <a:lnTo>
                    <a:pt x="1759623" y="510540"/>
                  </a:lnTo>
                  <a:lnTo>
                    <a:pt x="1759927" y="510540"/>
                  </a:lnTo>
                  <a:lnTo>
                    <a:pt x="1760169" y="509270"/>
                  </a:lnTo>
                  <a:lnTo>
                    <a:pt x="1760461" y="508000"/>
                  </a:lnTo>
                  <a:lnTo>
                    <a:pt x="1760804" y="506730"/>
                  </a:lnTo>
                  <a:lnTo>
                    <a:pt x="1763204" y="506730"/>
                  </a:lnTo>
                  <a:lnTo>
                    <a:pt x="1764245" y="505460"/>
                  </a:lnTo>
                  <a:lnTo>
                    <a:pt x="1763776" y="504190"/>
                  </a:lnTo>
                  <a:lnTo>
                    <a:pt x="1764652" y="502920"/>
                  </a:lnTo>
                  <a:lnTo>
                    <a:pt x="1766328" y="502920"/>
                  </a:lnTo>
                  <a:lnTo>
                    <a:pt x="1766836" y="501650"/>
                  </a:lnTo>
                  <a:lnTo>
                    <a:pt x="1767052" y="501650"/>
                  </a:lnTo>
                  <a:lnTo>
                    <a:pt x="1767141" y="499110"/>
                  </a:lnTo>
                  <a:close/>
                </a:path>
                <a:path w="2077720" h="1670685">
                  <a:moveTo>
                    <a:pt x="1782749" y="464820"/>
                  </a:moveTo>
                  <a:lnTo>
                    <a:pt x="1782432" y="464820"/>
                  </a:lnTo>
                  <a:lnTo>
                    <a:pt x="1782013" y="463550"/>
                  </a:lnTo>
                  <a:lnTo>
                    <a:pt x="1781505" y="462280"/>
                  </a:lnTo>
                  <a:lnTo>
                    <a:pt x="1779841" y="459740"/>
                  </a:lnTo>
                  <a:lnTo>
                    <a:pt x="1779447" y="458470"/>
                  </a:lnTo>
                  <a:lnTo>
                    <a:pt x="1778990" y="458470"/>
                  </a:lnTo>
                  <a:lnTo>
                    <a:pt x="1778469" y="457200"/>
                  </a:lnTo>
                  <a:lnTo>
                    <a:pt x="1778025" y="457200"/>
                  </a:lnTo>
                  <a:lnTo>
                    <a:pt x="1777657" y="455930"/>
                  </a:lnTo>
                  <a:lnTo>
                    <a:pt x="1779041" y="454660"/>
                  </a:lnTo>
                  <a:lnTo>
                    <a:pt x="1779054" y="453390"/>
                  </a:lnTo>
                  <a:lnTo>
                    <a:pt x="1777796" y="453390"/>
                  </a:lnTo>
                  <a:lnTo>
                    <a:pt x="1777542" y="452120"/>
                  </a:lnTo>
                  <a:lnTo>
                    <a:pt x="1776272" y="450850"/>
                  </a:lnTo>
                  <a:lnTo>
                    <a:pt x="1776260" y="449580"/>
                  </a:lnTo>
                  <a:lnTo>
                    <a:pt x="1777428" y="448310"/>
                  </a:lnTo>
                  <a:lnTo>
                    <a:pt x="1777580" y="448310"/>
                  </a:lnTo>
                  <a:lnTo>
                    <a:pt x="1777936" y="447040"/>
                  </a:lnTo>
                  <a:lnTo>
                    <a:pt x="1778355" y="447040"/>
                  </a:lnTo>
                  <a:lnTo>
                    <a:pt x="1778863" y="445770"/>
                  </a:lnTo>
                  <a:lnTo>
                    <a:pt x="1778508" y="445770"/>
                  </a:lnTo>
                  <a:lnTo>
                    <a:pt x="1777720" y="444500"/>
                  </a:lnTo>
                  <a:lnTo>
                    <a:pt x="1777377" y="444500"/>
                  </a:lnTo>
                  <a:lnTo>
                    <a:pt x="1776806" y="443230"/>
                  </a:lnTo>
                  <a:lnTo>
                    <a:pt x="1776310" y="443230"/>
                  </a:lnTo>
                  <a:lnTo>
                    <a:pt x="1775879" y="441960"/>
                  </a:lnTo>
                  <a:lnTo>
                    <a:pt x="1774101" y="439420"/>
                  </a:lnTo>
                  <a:lnTo>
                    <a:pt x="1772932" y="439420"/>
                  </a:lnTo>
                  <a:lnTo>
                    <a:pt x="1772831" y="438150"/>
                  </a:lnTo>
                  <a:lnTo>
                    <a:pt x="1773148" y="438150"/>
                  </a:lnTo>
                  <a:lnTo>
                    <a:pt x="1773542" y="436880"/>
                  </a:lnTo>
                  <a:lnTo>
                    <a:pt x="1774494" y="435610"/>
                  </a:lnTo>
                  <a:lnTo>
                    <a:pt x="1774875" y="435610"/>
                  </a:lnTo>
                  <a:lnTo>
                    <a:pt x="1775180" y="434340"/>
                  </a:lnTo>
                  <a:lnTo>
                    <a:pt x="1773643" y="433070"/>
                  </a:lnTo>
                  <a:lnTo>
                    <a:pt x="1773885" y="431800"/>
                  </a:lnTo>
                  <a:lnTo>
                    <a:pt x="1774266" y="430530"/>
                  </a:lnTo>
                  <a:lnTo>
                    <a:pt x="1774875" y="430530"/>
                  </a:lnTo>
                  <a:lnTo>
                    <a:pt x="1775879" y="429260"/>
                  </a:lnTo>
                  <a:lnTo>
                    <a:pt x="1775764" y="427990"/>
                  </a:lnTo>
                  <a:lnTo>
                    <a:pt x="1774418" y="426720"/>
                  </a:lnTo>
                  <a:lnTo>
                    <a:pt x="1773961" y="426720"/>
                  </a:lnTo>
                  <a:lnTo>
                    <a:pt x="1772602" y="425450"/>
                  </a:lnTo>
                  <a:lnTo>
                    <a:pt x="1772450" y="424180"/>
                  </a:lnTo>
                  <a:lnTo>
                    <a:pt x="1773656" y="422910"/>
                  </a:lnTo>
                  <a:lnTo>
                    <a:pt x="1773847" y="421640"/>
                  </a:lnTo>
                  <a:lnTo>
                    <a:pt x="1774190" y="421640"/>
                  </a:lnTo>
                  <a:lnTo>
                    <a:pt x="1775079" y="420370"/>
                  </a:lnTo>
                  <a:lnTo>
                    <a:pt x="1775421" y="419100"/>
                  </a:lnTo>
                  <a:lnTo>
                    <a:pt x="1775663" y="417830"/>
                  </a:lnTo>
                  <a:lnTo>
                    <a:pt x="1774063" y="416560"/>
                  </a:lnTo>
                  <a:lnTo>
                    <a:pt x="1773847" y="416560"/>
                  </a:lnTo>
                  <a:lnTo>
                    <a:pt x="1775066" y="415290"/>
                  </a:lnTo>
                  <a:lnTo>
                    <a:pt x="1774812" y="414020"/>
                  </a:lnTo>
                  <a:lnTo>
                    <a:pt x="1773351" y="414020"/>
                  </a:lnTo>
                  <a:lnTo>
                    <a:pt x="1773135" y="412750"/>
                  </a:lnTo>
                  <a:lnTo>
                    <a:pt x="1774367" y="411480"/>
                  </a:lnTo>
                  <a:lnTo>
                    <a:pt x="1774012" y="410210"/>
                  </a:lnTo>
                  <a:lnTo>
                    <a:pt x="1772805" y="408940"/>
                  </a:lnTo>
                  <a:lnTo>
                    <a:pt x="1772196" y="408940"/>
                  </a:lnTo>
                  <a:lnTo>
                    <a:pt x="1770786" y="407670"/>
                  </a:lnTo>
                  <a:lnTo>
                    <a:pt x="1770634" y="407670"/>
                  </a:lnTo>
                  <a:lnTo>
                    <a:pt x="1771777" y="405130"/>
                  </a:lnTo>
                  <a:lnTo>
                    <a:pt x="1771091" y="405130"/>
                  </a:lnTo>
                  <a:lnTo>
                    <a:pt x="1770507" y="403860"/>
                  </a:lnTo>
                  <a:lnTo>
                    <a:pt x="1769859" y="403860"/>
                  </a:lnTo>
                  <a:lnTo>
                    <a:pt x="1767700" y="401320"/>
                  </a:lnTo>
                  <a:lnTo>
                    <a:pt x="1766570" y="401320"/>
                  </a:lnTo>
                  <a:lnTo>
                    <a:pt x="1766303" y="400050"/>
                  </a:lnTo>
                  <a:lnTo>
                    <a:pt x="1766544" y="400050"/>
                  </a:lnTo>
                  <a:lnTo>
                    <a:pt x="1766824" y="398780"/>
                  </a:lnTo>
                  <a:lnTo>
                    <a:pt x="1767166" y="398780"/>
                  </a:lnTo>
                  <a:lnTo>
                    <a:pt x="1767560" y="397510"/>
                  </a:lnTo>
                  <a:lnTo>
                    <a:pt x="1767840" y="397510"/>
                  </a:lnTo>
                  <a:lnTo>
                    <a:pt x="1768030" y="396240"/>
                  </a:lnTo>
                  <a:lnTo>
                    <a:pt x="1766468" y="394970"/>
                  </a:lnTo>
                  <a:lnTo>
                    <a:pt x="1764398" y="393700"/>
                  </a:lnTo>
                  <a:lnTo>
                    <a:pt x="1764830" y="392430"/>
                  </a:lnTo>
                  <a:lnTo>
                    <a:pt x="1764766" y="391160"/>
                  </a:lnTo>
                  <a:lnTo>
                    <a:pt x="1765655" y="391160"/>
                  </a:lnTo>
                  <a:lnTo>
                    <a:pt x="1766620" y="392430"/>
                  </a:lnTo>
                  <a:lnTo>
                    <a:pt x="1767382" y="392430"/>
                  </a:lnTo>
                  <a:lnTo>
                    <a:pt x="1767522" y="389890"/>
                  </a:lnTo>
                  <a:lnTo>
                    <a:pt x="1768309" y="389890"/>
                  </a:lnTo>
                  <a:lnTo>
                    <a:pt x="1769275" y="391160"/>
                  </a:lnTo>
                  <a:lnTo>
                    <a:pt x="1769960" y="392430"/>
                  </a:lnTo>
                  <a:lnTo>
                    <a:pt x="1771269" y="393700"/>
                  </a:lnTo>
                  <a:lnTo>
                    <a:pt x="1771523" y="393700"/>
                  </a:lnTo>
                  <a:lnTo>
                    <a:pt x="1771878" y="392430"/>
                  </a:lnTo>
                  <a:lnTo>
                    <a:pt x="1772158" y="391160"/>
                  </a:lnTo>
                  <a:lnTo>
                    <a:pt x="1772335" y="391160"/>
                  </a:lnTo>
                  <a:lnTo>
                    <a:pt x="1771751" y="389890"/>
                  </a:lnTo>
                  <a:lnTo>
                    <a:pt x="1770494" y="389890"/>
                  </a:lnTo>
                  <a:lnTo>
                    <a:pt x="1768652" y="387350"/>
                  </a:lnTo>
                  <a:lnTo>
                    <a:pt x="1767395" y="387350"/>
                  </a:lnTo>
                  <a:lnTo>
                    <a:pt x="1766811" y="386080"/>
                  </a:lnTo>
                  <a:lnTo>
                    <a:pt x="1765541" y="386080"/>
                  </a:lnTo>
                  <a:lnTo>
                    <a:pt x="1764677" y="384810"/>
                  </a:lnTo>
                  <a:lnTo>
                    <a:pt x="1763191" y="383540"/>
                  </a:lnTo>
                  <a:lnTo>
                    <a:pt x="1762925" y="383540"/>
                  </a:lnTo>
                  <a:lnTo>
                    <a:pt x="1763801" y="382270"/>
                  </a:lnTo>
                  <a:lnTo>
                    <a:pt x="1763826" y="381000"/>
                  </a:lnTo>
                  <a:lnTo>
                    <a:pt x="1763966" y="381000"/>
                  </a:lnTo>
                  <a:lnTo>
                    <a:pt x="1764207" y="379730"/>
                  </a:lnTo>
                  <a:lnTo>
                    <a:pt x="1764550" y="378460"/>
                  </a:lnTo>
                  <a:lnTo>
                    <a:pt x="1764677" y="378460"/>
                  </a:lnTo>
                  <a:lnTo>
                    <a:pt x="1764919" y="377190"/>
                  </a:lnTo>
                  <a:lnTo>
                    <a:pt x="1765249" y="377190"/>
                  </a:lnTo>
                  <a:lnTo>
                    <a:pt x="1765427" y="375920"/>
                  </a:lnTo>
                  <a:lnTo>
                    <a:pt x="1766887" y="378460"/>
                  </a:lnTo>
                  <a:lnTo>
                    <a:pt x="1767154" y="378460"/>
                  </a:lnTo>
                  <a:lnTo>
                    <a:pt x="1767459" y="377190"/>
                  </a:lnTo>
                  <a:lnTo>
                    <a:pt x="1767687" y="377190"/>
                  </a:lnTo>
                  <a:lnTo>
                    <a:pt x="1767852" y="375920"/>
                  </a:lnTo>
                  <a:lnTo>
                    <a:pt x="1767674" y="375920"/>
                  </a:lnTo>
                  <a:lnTo>
                    <a:pt x="1766265" y="374650"/>
                  </a:lnTo>
                  <a:lnTo>
                    <a:pt x="1760105" y="370840"/>
                  </a:lnTo>
                  <a:lnTo>
                    <a:pt x="1759407" y="369570"/>
                  </a:lnTo>
                  <a:lnTo>
                    <a:pt x="1758759" y="369570"/>
                  </a:lnTo>
                  <a:lnTo>
                    <a:pt x="1758175" y="368300"/>
                  </a:lnTo>
                  <a:lnTo>
                    <a:pt x="1758010" y="368300"/>
                  </a:lnTo>
                  <a:lnTo>
                    <a:pt x="1758886" y="367030"/>
                  </a:lnTo>
                  <a:lnTo>
                    <a:pt x="1758708" y="365760"/>
                  </a:lnTo>
                  <a:lnTo>
                    <a:pt x="1757070" y="365760"/>
                  </a:lnTo>
                  <a:lnTo>
                    <a:pt x="1756689" y="364490"/>
                  </a:lnTo>
                  <a:lnTo>
                    <a:pt x="1757705" y="363220"/>
                  </a:lnTo>
                  <a:lnTo>
                    <a:pt x="1757286" y="361950"/>
                  </a:lnTo>
                  <a:lnTo>
                    <a:pt x="1755736" y="361950"/>
                  </a:lnTo>
                  <a:lnTo>
                    <a:pt x="1755279" y="360680"/>
                  </a:lnTo>
                  <a:lnTo>
                    <a:pt x="1756321" y="359410"/>
                  </a:lnTo>
                  <a:lnTo>
                    <a:pt x="1754339" y="359410"/>
                  </a:lnTo>
                  <a:lnTo>
                    <a:pt x="1754098" y="358140"/>
                  </a:lnTo>
                  <a:lnTo>
                    <a:pt x="1754200" y="356870"/>
                  </a:lnTo>
                  <a:lnTo>
                    <a:pt x="1754390" y="356870"/>
                  </a:lnTo>
                  <a:lnTo>
                    <a:pt x="1754670" y="355600"/>
                  </a:lnTo>
                  <a:lnTo>
                    <a:pt x="1756511" y="356870"/>
                  </a:lnTo>
                  <a:lnTo>
                    <a:pt x="1756879" y="356870"/>
                  </a:lnTo>
                  <a:lnTo>
                    <a:pt x="1757070" y="355600"/>
                  </a:lnTo>
                  <a:lnTo>
                    <a:pt x="1757210" y="354330"/>
                  </a:lnTo>
                  <a:lnTo>
                    <a:pt x="1755952" y="354330"/>
                  </a:lnTo>
                  <a:lnTo>
                    <a:pt x="1755228" y="353060"/>
                  </a:lnTo>
                  <a:lnTo>
                    <a:pt x="1753247" y="351790"/>
                  </a:lnTo>
                  <a:lnTo>
                    <a:pt x="1751939" y="351790"/>
                  </a:lnTo>
                  <a:lnTo>
                    <a:pt x="1751228" y="350520"/>
                  </a:lnTo>
                  <a:lnTo>
                    <a:pt x="1751050" y="350520"/>
                  </a:lnTo>
                  <a:lnTo>
                    <a:pt x="1750910" y="353060"/>
                  </a:lnTo>
                  <a:lnTo>
                    <a:pt x="1750517" y="353060"/>
                  </a:lnTo>
                  <a:lnTo>
                    <a:pt x="1748942" y="351790"/>
                  </a:lnTo>
                  <a:lnTo>
                    <a:pt x="1746694" y="350520"/>
                  </a:lnTo>
                  <a:lnTo>
                    <a:pt x="1746935" y="350520"/>
                  </a:lnTo>
                  <a:lnTo>
                    <a:pt x="1746948" y="349250"/>
                  </a:lnTo>
                  <a:lnTo>
                    <a:pt x="1747774" y="349250"/>
                  </a:lnTo>
                  <a:lnTo>
                    <a:pt x="1748688" y="350520"/>
                  </a:lnTo>
                  <a:lnTo>
                    <a:pt x="1749590" y="349250"/>
                  </a:lnTo>
                  <a:lnTo>
                    <a:pt x="1749361" y="347980"/>
                  </a:lnTo>
                  <a:lnTo>
                    <a:pt x="1750072" y="347980"/>
                  </a:lnTo>
                  <a:lnTo>
                    <a:pt x="1751304" y="349250"/>
                  </a:lnTo>
                  <a:lnTo>
                    <a:pt x="1753209" y="349250"/>
                  </a:lnTo>
                  <a:lnTo>
                    <a:pt x="1754047" y="350520"/>
                  </a:lnTo>
                  <a:lnTo>
                    <a:pt x="1755533" y="351790"/>
                  </a:lnTo>
                  <a:lnTo>
                    <a:pt x="1756016" y="351790"/>
                  </a:lnTo>
                  <a:lnTo>
                    <a:pt x="1756168" y="349250"/>
                  </a:lnTo>
                  <a:lnTo>
                    <a:pt x="1754314" y="347980"/>
                  </a:lnTo>
                  <a:lnTo>
                    <a:pt x="1753997" y="346710"/>
                  </a:lnTo>
                  <a:lnTo>
                    <a:pt x="1754924" y="345440"/>
                  </a:lnTo>
                  <a:lnTo>
                    <a:pt x="1754568" y="345440"/>
                  </a:lnTo>
                  <a:lnTo>
                    <a:pt x="1755495" y="344170"/>
                  </a:lnTo>
                  <a:lnTo>
                    <a:pt x="1755241" y="342900"/>
                  </a:lnTo>
                  <a:lnTo>
                    <a:pt x="1754619" y="342900"/>
                  </a:lnTo>
                  <a:lnTo>
                    <a:pt x="1753946" y="341630"/>
                  </a:lnTo>
                  <a:lnTo>
                    <a:pt x="1753069" y="341630"/>
                  </a:lnTo>
                  <a:lnTo>
                    <a:pt x="1752904" y="344170"/>
                  </a:lnTo>
                  <a:lnTo>
                    <a:pt x="1752574" y="344170"/>
                  </a:lnTo>
                  <a:lnTo>
                    <a:pt x="1750961" y="342900"/>
                  </a:lnTo>
                  <a:lnTo>
                    <a:pt x="1750263" y="342900"/>
                  </a:lnTo>
                  <a:lnTo>
                    <a:pt x="1749171" y="341630"/>
                  </a:lnTo>
                  <a:lnTo>
                    <a:pt x="1748942" y="341630"/>
                  </a:lnTo>
                  <a:lnTo>
                    <a:pt x="1749094" y="340360"/>
                  </a:lnTo>
                  <a:lnTo>
                    <a:pt x="1749158" y="339090"/>
                  </a:lnTo>
                  <a:lnTo>
                    <a:pt x="1747456" y="339090"/>
                  </a:lnTo>
                  <a:lnTo>
                    <a:pt x="1747113" y="337820"/>
                  </a:lnTo>
                  <a:lnTo>
                    <a:pt x="1746935" y="337820"/>
                  </a:lnTo>
                  <a:lnTo>
                    <a:pt x="1747824" y="336550"/>
                  </a:lnTo>
                  <a:lnTo>
                    <a:pt x="1747278" y="335280"/>
                  </a:lnTo>
                  <a:lnTo>
                    <a:pt x="1745843" y="335280"/>
                  </a:lnTo>
                  <a:lnTo>
                    <a:pt x="1745157" y="334010"/>
                  </a:lnTo>
                  <a:lnTo>
                    <a:pt x="1743735" y="334010"/>
                  </a:lnTo>
                  <a:lnTo>
                    <a:pt x="1743189" y="332740"/>
                  </a:lnTo>
                  <a:lnTo>
                    <a:pt x="1744179" y="331470"/>
                  </a:lnTo>
                  <a:lnTo>
                    <a:pt x="1743608" y="331470"/>
                  </a:lnTo>
                  <a:lnTo>
                    <a:pt x="1744535" y="330200"/>
                  </a:lnTo>
                  <a:lnTo>
                    <a:pt x="1744306" y="328930"/>
                  </a:lnTo>
                  <a:lnTo>
                    <a:pt x="1742973" y="328930"/>
                  </a:lnTo>
                  <a:lnTo>
                    <a:pt x="1741500" y="327660"/>
                  </a:lnTo>
                  <a:lnTo>
                    <a:pt x="1740801" y="327660"/>
                  </a:lnTo>
                  <a:lnTo>
                    <a:pt x="1740154" y="326390"/>
                  </a:lnTo>
                  <a:lnTo>
                    <a:pt x="1740306" y="325120"/>
                  </a:lnTo>
                  <a:lnTo>
                    <a:pt x="1740776" y="323850"/>
                  </a:lnTo>
                  <a:lnTo>
                    <a:pt x="1740890" y="322580"/>
                  </a:lnTo>
                  <a:lnTo>
                    <a:pt x="1740255" y="321310"/>
                  </a:lnTo>
                  <a:lnTo>
                    <a:pt x="1738553" y="321310"/>
                  </a:lnTo>
                  <a:lnTo>
                    <a:pt x="1736915" y="320040"/>
                  </a:lnTo>
                  <a:lnTo>
                    <a:pt x="1736775" y="320040"/>
                  </a:lnTo>
                  <a:lnTo>
                    <a:pt x="1736801" y="318770"/>
                  </a:lnTo>
                  <a:lnTo>
                    <a:pt x="1737118" y="317500"/>
                  </a:lnTo>
                  <a:lnTo>
                    <a:pt x="1737296" y="317500"/>
                  </a:lnTo>
                  <a:lnTo>
                    <a:pt x="1737410" y="316230"/>
                  </a:lnTo>
                  <a:lnTo>
                    <a:pt x="1737448" y="314960"/>
                  </a:lnTo>
                  <a:lnTo>
                    <a:pt x="1735353" y="314960"/>
                  </a:lnTo>
                  <a:lnTo>
                    <a:pt x="1729079" y="311150"/>
                  </a:lnTo>
                  <a:lnTo>
                    <a:pt x="1729270" y="311150"/>
                  </a:lnTo>
                  <a:lnTo>
                    <a:pt x="1729193" y="309880"/>
                  </a:lnTo>
                  <a:lnTo>
                    <a:pt x="1729498" y="308610"/>
                  </a:lnTo>
                  <a:lnTo>
                    <a:pt x="1729397" y="307340"/>
                  </a:lnTo>
                  <a:lnTo>
                    <a:pt x="1730082" y="306070"/>
                  </a:lnTo>
                  <a:lnTo>
                    <a:pt x="1731378" y="308610"/>
                  </a:lnTo>
                  <a:lnTo>
                    <a:pt x="1732229" y="307340"/>
                  </a:lnTo>
                  <a:lnTo>
                    <a:pt x="1731683" y="306070"/>
                  </a:lnTo>
                  <a:lnTo>
                    <a:pt x="1732483" y="304800"/>
                  </a:lnTo>
                  <a:lnTo>
                    <a:pt x="1733753" y="306070"/>
                  </a:lnTo>
                  <a:lnTo>
                    <a:pt x="1734210" y="306070"/>
                  </a:lnTo>
                  <a:lnTo>
                    <a:pt x="1734400" y="304800"/>
                  </a:lnTo>
                  <a:lnTo>
                    <a:pt x="1734769" y="302260"/>
                  </a:lnTo>
                  <a:lnTo>
                    <a:pt x="1732648" y="300990"/>
                  </a:lnTo>
                  <a:lnTo>
                    <a:pt x="1732343" y="300990"/>
                  </a:lnTo>
                  <a:lnTo>
                    <a:pt x="1730705" y="299720"/>
                  </a:lnTo>
                  <a:lnTo>
                    <a:pt x="1730273" y="299720"/>
                  </a:lnTo>
                  <a:lnTo>
                    <a:pt x="1731098" y="298450"/>
                  </a:lnTo>
                  <a:lnTo>
                    <a:pt x="1730336" y="297180"/>
                  </a:lnTo>
                  <a:lnTo>
                    <a:pt x="1729130" y="297180"/>
                  </a:lnTo>
                  <a:lnTo>
                    <a:pt x="1728381" y="295910"/>
                  </a:lnTo>
                  <a:lnTo>
                    <a:pt x="1729193" y="294640"/>
                  </a:lnTo>
                  <a:lnTo>
                    <a:pt x="1728736" y="293370"/>
                  </a:lnTo>
                  <a:lnTo>
                    <a:pt x="1726730" y="293370"/>
                  </a:lnTo>
                  <a:lnTo>
                    <a:pt x="1726666" y="295910"/>
                  </a:lnTo>
                  <a:lnTo>
                    <a:pt x="1726247" y="295910"/>
                  </a:lnTo>
                  <a:lnTo>
                    <a:pt x="1724825" y="294640"/>
                  </a:lnTo>
                  <a:lnTo>
                    <a:pt x="1722958" y="294640"/>
                  </a:lnTo>
                  <a:lnTo>
                    <a:pt x="1722285" y="293370"/>
                  </a:lnTo>
                  <a:lnTo>
                    <a:pt x="1718030" y="292100"/>
                  </a:lnTo>
                  <a:lnTo>
                    <a:pt x="1718360" y="290830"/>
                  </a:lnTo>
                  <a:lnTo>
                    <a:pt x="1717865" y="289560"/>
                  </a:lnTo>
                  <a:lnTo>
                    <a:pt x="1718652" y="289560"/>
                  </a:lnTo>
                  <a:lnTo>
                    <a:pt x="1720011" y="290830"/>
                  </a:lnTo>
                  <a:lnTo>
                    <a:pt x="1720684" y="290830"/>
                  </a:lnTo>
                  <a:lnTo>
                    <a:pt x="1720494" y="289560"/>
                  </a:lnTo>
                  <a:lnTo>
                    <a:pt x="1720291" y="288290"/>
                  </a:lnTo>
                  <a:lnTo>
                    <a:pt x="1722259" y="288290"/>
                  </a:lnTo>
                  <a:lnTo>
                    <a:pt x="1723072" y="289560"/>
                  </a:lnTo>
                  <a:lnTo>
                    <a:pt x="1725244" y="289560"/>
                  </a:lnTo>
                  <a:lnTo>
                    <a:pt x="1724888" y="288290"/>
                  </a:lnTo>
                  <a:lnTo>
                    <a:pt x="1723237" y="287020"/>
                  </a:lnTo>
                  <a:lnTo>
                    <a:pt x="1722983" y="287020"/>
                  </a:lnTo>
                  <a:lnTo>
                    <a:pt x="1722742" y="285750"/>
                  </a:lnTo>
                  <a:lnTo>
                    <a:pt x="1723517" y="284480"/>
                  </a:lnTo>
                  <a:lnTo>
                    <a:pt x="1722958" y="284480"/>
                  </a:lnTo>
                  <a:lnTo>
                    <a:pt x="1721434" y="283210"/>
                  </a:lnTo>
                  <a:lnTo>
                    <a:pt x="1719656" y="283210"/>
                  </a:lnTo>
                  <a:lnTo>
                    <a:pt x="1718894" y="281940"/>
                  </a:lnTo>
                  <a:lnTo>
                    <a:pt x="1715998" y="281940"/>
                  </a:lnTo>
                  <a:lnTo>
                    <a:pt x="1715287" y="280670"/>
                  </a:lnTo>
                  <a:lnTo>
                    <a:pt x="1714411" y="280670"/>
                  </a:lnTo>
                  <a:lnTo>
                    <a:pt x="1714931" y="278130"/>
                  </a:lnTo>
                  <a:lnTo>
                    <a:pt x="1712937" y="278130"/>
                  </a:lnTo>
                  <a:lnTo>
                    <a:pt x="1712391" y="276860"/>
                  </a:lnTo>
                  <a:lnTo>
                    <a:pt x="1713141" y="275590"/>
                  </a:lnTo>
                  <a:lnTo>
                    <a:pt x="1712849" y="275590"/>
                  </a:lnTo>
                  <a:lnTo>
                    <a:pt x="1712175" y="274320"/>
                  </a:lnTo>
                  <a:lnTo>
                    <a:pt x="1710690" y="274320"/>
                  </a:lnTo>
                  <a:lnTo>
                    <a:pt x="1706384" y="273050"/>
                  </a:lnTo>
                  <a:lnTo>
                    <a:pt x="1706499" y="269240"/>
                  </a:lnTo>
                  <a:lnTo>
                    <a:pt x="1706714" y="267970"/>
                  </a:lnTo>
                  <a:lnTo>
                    <a:pt x="1708175" y="267970"/>
                  </a:lnTo>
                  <a:lnTo>
                    <a:pt x="1708861" y="269240"/>
                  </a:lnTo>
                  <a:lnTo>
                    <a:pt x="1708835" y="267970"/>
                  </a:lnTo>
                  <a:lnTo>
                    <a:pt x="1708899" y="266700"/>
                  </a:lnTo>
                  <a:lnTo>
                    <a:pt x="1709026" y="266700"/>
                  </a:lnTo>
                  <a:lnTo>
                    <a:pt x="1709115" y="265430"/>
                  </a:lnTo>
                  <a:lnTo>
                    <a:pt x="1709191" y="264160"/>
                  </a:lnTo>
                  <a:lnTo>
                    <a:pt x="1707019" y="262890"/>
                  </a:lnTo>
                  <a:lnTo>
                    <a:pt x="1704860" y="262890"/>
                  </a:lnTo>
                  <a:lnTo>
                    <a:pt x="1704848" y="260350"/>
                  </a:lnTo>
                  <a:lnTo>
                    <a:pt x="1704987" y="260350"/>
                  </a:lnTo>
                  <a:lnTo>
                    <a:pt x="1705089" y="259080"/>
                  </a:lnTo>
                  <a:lnTo>
                    <a:pt x="1705127" y="257810"/>
                  </a:lnTo>
                  <a:lnTo>
                    <a:pt x="1700796" y="256540"/>
                  </a:lnTo>
                  <a:lnTo>
                    <a:pt x="1700580" y="256540"/>
                  </a:lnTo>
                  <a:lnTo>
                    <a:pt x="1700847" y="257810"/>
                  </a:lnTo>
                  <a:lnTo>
                    <a:pt x="1698510" y="257810"/>
                  </a:lnTo>
                  <a:lnTo>
                    <a:pt x="1696339" y="256540"/>
                  </a:lnTo>
                  <a:lnTo>
                    <a:pt x="1696656" y="256540"/>
                  </a:lnTo>
                  <a:lnTo>
                    <a:pt x="1696110" y="255270"/>
                  </a:lnTo>
                  <a:lnTo>
                    <a:pt x="1696720" y="254000"/>
                  </a:lnTo>
                  <a:lnTo>
                    <a:pt x="1698320" y="255270"/>
                  </a:lnTo>
                  <a:lnTo>
                    <a:pt x="1698967" y="255270"/>
                  </a:lnTo>
                  <a:lnTo>
                    <a:pt x="1698383" y="252730"/>
                  </a:lnTo>
                  <a:lnTo>
                    <a:pt x="1699133" y="252730"/>
                  </a:lnTo>
                  <a:lnTo>
                    <a:pt x="1700542" y="254000"/>
                  </a:lnTo>
                  <a:lnTo>
                    <a:pt x="1701330" y="254000"/>
                  </a:lnTo>
                  <a:lnTo>
                    <a:pt x="1702879" y="255270"/>
                  </a:lnTo>
                  <a:lnTo>
                    <a:pt x="1703476" y="254000"/>
                  </a:lnTo>
                  <a:lnTo>
                    <a:pt x="1702917" y="252730"/>
                  </a:lnTo>
                  <a:lnTo>
                    <a:pt x="1703222" y="252730"/>
                  </a:lnTo>
                  <a:lnTo>
                    <a:pt x="1694535" y="248920"/>
                  </a:lnTo>
                  <a:lnTo>
                    <a:pt x="1693062" y="248920"/>
                  </a:lnTo>
                  <a:lnTo>
                    <a:pt x="1692236" y="247650"/>
                  </a:lnTo>
                  <a:lnTo>
                    <a:pt x="1692592" y="246380"/>
                  </a:lnTo>
                  <a:lnTo>
                    <a:pt x="1691779" y="245110"/>
                  </a:lnTo>
                  <a:lnTo>
                    <a:pt x="1690217" y="245110"/>
                  </a:lnTo>
                  <a:lnTo>
                    <a:pt x="1690204" y="247650"/>
                  </a:lnTo>
                  <a:lnTo>
                    <a:pt x="1688401" y="247650"/>
                  </a:lnTo>
                  <a:lnTo>
                    <a:pt x="1687652" y="246380"/>
                  </a:lnTo>
                  <a:lnTo>
                    <a:pt x="1688414" y="245110"/>
                  </a:lnTo>
                  <a:lnTo>
                    <a:pt x="1687855" y="243840"/>
                  </a:lnTo>
                  <a:lnTo>
                    <a:pt x="1685963" y="243840"/>
                  </a:lnTo>
                  <a:lnTo>
                    <a:pt x="1686153" y="242570"/>
                  </a:lnTo>
                  <a:lnTo>
                    <a:pt x="1685810" y="241300"/>
                  </a:lnTo>
                  <a:lnTo>
                    <a:pt x="1686217" y="241300"/>
                  </a:lnTo>
                  <a:lnTo>
                    <a:pt x="1685861" y="238760"/>
                  </a:lnTo>
                  <a:lnTo>
                    <a:pt x="1686458" y="238760"/>
                  </a:lnTo>
                  <a:lnTo>
                    <a:pt x="1688007" y="240030"/>
                  </a:lnTo>
                  <a:lnTo>
                    <a:pt x="1688668" y="238760"/>
                  </a:lnTo>
                  <a:lnTo>
                    <a:pt x="1688096" y="237490"/>
                  </a:lnTo>
                  <a:lnTo>
                    <a:pt x="1688680" y="237490"/>
                  </a:lnTo>
                  <a:lnTo>
                    <a:pt x="1690293" y="238760"/>
                  </a:lnTo>
                  <a:lnTo>
                    <a:pt x="1690598" y="237490"/>
                  </a:lnTo>
                  <a:lnTo>
                    <a:pt x="1690738" y="236220"/>
                  </a:lnTo>
                  <a:lnTo>
                    <a:pt x="1690001" y="234950"/>
                  </a:lnTo>
                  <a:lnTo>
                    <a:pt x="1688528" y="234950"/>
                  </a:lnTo>
                  <a:lnTo>
                    <a:pt x="1682000" y="232410"/>
                  </a:lnTo>
                  <a:lnTo>
                    <a:pt x="1682191" y="227330"/>
                  </a:lnTo>
                  <a:lnTo>
                    <a:pt x="1682242" y="226060"/>
                  </a:lnTo>
                  <a:lnTo>
                    <a:pt x="1681873" y="226060"/>
                  </a:lnTo>
                  <a:lnTo>
                    <a:pt x="1680451" y="224790"/>
                  </a:lnTo>
                  <a:lnTo>
                    <a:pt x="1679689" y="224790"/>
                  </a:lnTo>
                  <a:lnTo>
                    <a:pt x="1680324" y="227330"/>
                  </a:lnTo>
                  <a:lnTo>
                    <a:pt x="1678508" y="227330"/>
                  </a:lnTo>
                  <a:lnTo>
                    <a:pt x="1677809" y="226060"/>
                  </a:lnTo>
                  <a:lnTo>
                    <a:pt x="1675625" y="226060"/>
                  </a:lnTo>
                  <a:lnTo>
                    <a:pt x="1675587" y="224790"/>
                  </a:lnTo>
                  <a:lnTo>
                    <a:pt x="1675841" y="222250"/>
                  </a:lnTo>
                  <a:lnTo>
                    <a:pt x="1675790" y="220980"/>
                  </a:lnTo>
                  <a:lnTo>
                    <a:pt x="1676488" y="220980"/>
                  </a:lnTo>
                  <a:lnTo>
                    <a:pt x="1677212" y="222250"/>
                  </a:lnTo>
                  <a:lnTo>
                    <a:pt x="1680146" y="222250"/>
                  </a:lnTo>
                  <a:lnTo>
                    <a:pt x="1680298" y="218440"/>
                  </a:lnTo>
                  <a:lnTo>
                    <a:pt x="1675942" y="215900"/>
                  </a:lnTo>
                  <a:lnTo>
                    <a:pt x="1673453" y="215900"/>
                  </a:lnTo>
                  <a:lnTo>
                    <a:pt x="1674088" y="213360"/>
                  </a:lnTo>
                  <a:lnTo>
                    <a:pt x="1671955" y="213360"/>
                  </a:lnTo>
                  <a:lnTo>
                    <a:pt x="1671307" y="212090"/>
                  </a:lnTo>
                  <a:lnTo>
                    <a:pt x="1672031" y="210820"/>
                  </a:lnTo>
                  <a:lnTo>
                    <a:pt x="1671510" y="209550"/>
                  </a:lnTo>
                  <a:lnTo>
                    <a:pt x="1669249" y="209550"/>
                  </a:lnTo>
                  <a:lnTo>
                    <a:pt x="1669961" y="207010"/>
                  </a:lnTo>
                  <a:lnTo>
                    <a:pt x="1668208" y="207010"/>
                  </a:lnTo>
                  <a:lnTo>
                    <a:pt x="1666684" y="205740"/>
                  </a:lnTo>
                  <a:lnTo>
                    <a:pt x="1665046" y="205740"/>
                  </a:lnTo>
                  <a:lnTo>
                    <a:pt x="1665490" y="203200"/>
                  </a:lnTo>
                  <a:lnTo>
                    <a:pt x="1663903" y="203200"/>
                  </a:lnTo>
                  <a:lnTo>
                    <a:pt x="1662379" y="201930"/>
                  </a:lnTo>
                  <a:lnTo>
                    <a:pt x="1660626" y="201930"/>
                  </a:lnTo>
                  <a:lnTo>
                    <a:pt x="1661236" y="200660"/>
                  </a:lnTo>
                  <a:lnTo>
                    <a:pt x="1660766" y="199390"/>
                  </a:lnTo>
                  <a:lnTo>
                    <a:pt x="1659115" y="199390"/>
                  </a:lnTo>
                  <a:lnTo>
                    <a:pt x="1658454" y="198120"/>
                  </a:lnTo>
                  <a:lnTo>
                    <a:pt x="1659216" y="196850"/>
                  </a:lnTo>
                  <a:lnTo>
                    <a:pt x="1658518" y="195580"/>
                  </a:lnTo>
                  <a:lnTo>
                    <a:pt x="1657032" y="196850"/>
                  </a:lnTo>
                  <a:lnTo>
                    <a:pt x="1656334" y="195580"/>
                  </a:lnTo>
                  <a:lnTo>
                    <a:pt x="1657083" y="194310"/>
                  </a:lnTo>
                  <a:lnTo>
                    <a:pt x="1656384" y="193040"/>
                  </a:lnTo>
                  <a:lnTo>
                    <a:pt x="1654898" y="193040"/>
                  </a:lnTo>
                  <a:lnTo>
                    <a:pt x="1654175" y="191770"/>
                  </a:lnTo>
                  <a:lnTo>
                    <a:pt x="1654937" y="190500"/>
                  </a:lnTo>
                  <a:lnTo>
                    <a:pt x="1653870" y="190500"/>
                  </a:lnTo>
                  <a:lnTo>
                    <a:pt x="1653133" y="189230"/>
                  </a:lnTo>
                  <a:lnTo>
                    <a:pt x="1649945" y="189230"/>
                  </a:lnTo>
                  <a:lnTo>
                    <a:pt x="1650365" y="186690"/>
                  </a:lnTo>
                  <a:lnTo>
                    <a:pt x="1648307" y="186690"/>
                  </a:lnTo>
                  <a:lnTo>
                    <a:pt x="1647710" y="185420"/>
                  </a:lnTo>
                  <a:lnTo>
                    <a:pt x="1648193" y="184150"/>
                  </a:lnTo>
                  <a:lnTo>
                    <a:pt x="1648015" y="184150"/>
                  </a:lnTo>
                  <a:lnTo>
                    <a:pt x="1647926" y="181610"/>
                  </a:lnTo>
                  <a:lnTo>
                    <a:pt x="1650314" y="181610"/>
                  </a:lnTo>
                  <a:lnTo>
                    <a:pt x="1650212" y="179070"/>
                  </a:lnTo>
                  <a:lnTo>
                    <a:pt x="1650314" y="177800"/>
                  </a:lnTo>
                  <a:lnTo>
                    <a:pt x="1649514" y="176530"/>
                  </a:lnTo>
                  <a:lnTo>
                    <a:pt x="1645793" y="176530"/>
                  </a:lnTo>
                  <a:lnTo>
                    <a:pt x="1645031" y="175260"/>
                  </a:lnTo>
                  <a:lnTo>
                    <a:pt x="1643595" y="175260"/>
                  </a:lnTo>
                  <a:lnTo>
                    <a:pt x="1643595" y="172720"/>
                  </a:lnTo>
                  <a:lnTo>
                    <a:pt x="1639011" y="168910"/>
                  </a:lnTo>
                  <a:lnTo>
                    <a:pt x="1636941" y="168910"/>
                  </a:lnTo>
                  <a:lnTo>
                    <a:pt x="1636852" y="167640"/>
                  </a:lnTo>
                  <a:lnTo>
                    <a:pt x="1625511" y="160020"/>
                  </a:lnTo>
                  <a:lnTo>
                    <a:pt x="1623580" y="158750"/>
                  </a:lnTo>
                  <a:lnTo>
                    <a:pt x="1613928" y="152400"/>
                  </a:lnTo>
                  <a:lnTo>
                    <a:pt x="1602117" y="144780"/>
                  </a:lnTo>
                  <a:lnTo>
                    <a:pt x="1594612" y="140030"/>
                  </a:lnTo>
                  <a:lnTo>
                    <a:pt x="1594904" y="140970"/>
                  </a:lnTo>
                  <a:lnTo>
                    <a:pt x="1594231" y="142240"/>
                  </a:lnTo>
                  <a:lnTo>
                    <a:pt x="1594586" y="142240"/>
                  </a:lnTo>
                  <a:lnTo>
                    <a:pt x="1594713" y="143510"/>
                  </a:lnTo>
                  <a:lnTo>
                    <a:pt x="1594650" y="144780"/>
                  </a:lnTo>
                  <a:lnTo>
                    <a:pt x="1594599" y="146050"/>
                  </a:lnTo>
                  <a:lnTo>
                    <a:pt x="1594739" y="147320"/>
                  </a:lnTo>
                  <a:lnTo>
                    <a:pt x="1597698" y="147320"/>
                  </a:lnTo>
                  <a:lnTo>
                    <a:pt x="1598447" y="148590"/>
                  </a:lnTo>
                  <a:lnTo>
                    <a:pt x="1599272" y="148590"/>
                  </a:lnTo>
                  <a:lnTo>
                    <a:pt x="1599234" y="151130"/>
                  </a:lnTo>
                  <a:lnTo>
                    <a:pt x="1597113" y="149860"/>
                  </a:lnTo>
                  <a:lnTo>
                    <a:pt x="1596948" y="151130"/>
                  </a:lnTo>
                  <a:lnTo>
                    <a:pt x="1597075" y="152400"/>
                  </a:lnTo>
                  <a:lnTo>
                    <a:pt x="1599285" y="152400"/>
                  </a:lnTo>
                  <a:lnTo>
                    <a:pt x="1603705" y="153670"/>
                  </a:lnTo>
                  <a:lnTo>
                    <a:pt x="1603425" y="154940"/>
                  </a:lnTo>
                  <a:lnTo>
                    <a:pt x="1604098" y="156210"/>
                  </a:lnTo>
                  <a:lnTo>
                    <a:pt x="1601190" y="156210"/>
                  </a:lnTo>
                  <a:lnTo>
                    <a:pt x="1601889" y="157480"/>
                  </a:lnTo>
                  <a:lnTo>
                    <a:pt x="1601406" y="158750"/>
                  </a:lnTo>
                  <a:lnTo>
                    <a:pt x="1599438" y="157480"/>
                  </a:lnTo>
                  <a:lnTo>
                    <a:pt x="1599412" y="160020"/>
                  </a:lnTo>
                  <a:lnTo>
                    <a:pt x="1601304" y="160020"/>
                  </a:lnTo>
                  <a:lnTo>
                    <a:pt x="1602003" y="161290"/>
                  </a:lnTo>
                  <a:lnTo>
                    <a:pt x="1601368" y="162560"/>
                  </a:lnTo>
                  <a:lnTo>
                    <a:pt x="1601660" y="162560"/>
                  </a:lnTo>
                  <a:lnTo>
                    <a:pt x="1603870" y="163830"/>
                  </a:lnTo>
                  <a:lnTo>
                    <a:pt x="1606080" y="163830"/>
                  </a:lnTo>
                  <a:lnTo>
                    <a:pt x="1605978" y="166370"/>
                  </a:lnTo>
                  <a:lnTo>
                    <a:pt x="1606080" y="168910"/>
                  </a:lnTo>
                  <a:lnTo>
                    <a:pt x="1608277" y="168910"/>
                  </a:lnTo>
                  <a:lnTo>
                    <a:pt x="1617091" y="171450"/>
                  </a:lnTo>
                  <a:lnTo>
                    <a:pt x="1616900" y="172720"/>
                  </a:lnTo>
                  <a:lnTo>
                    <a:pt x="1617332" y="172720"/>
                  </a:lnTo>
                  <a:lnTo>
                    <a:pt x="1616938" y="173990"/>
                  </a:lnTo>
                  <a:lnTo>
                    <a:pt x="1617395" y="176530"/>
                  </a:lnTo>
                  <a:lnTo>
                    <a:pt x="1616786" y="176530"/>
                  </a:lnTo>
                  <a:lnTo>
                    <a:pt x="1615338" y="175260"/>
                  </a:lnTo>
                  <a:lnTo>
                    <a:pt x="1612620" y="175260"/>
                  </a:lnTo>
                  <a:lnTo>
                    <a:pt x="1612722" y="177800"/>
                  </a:lnTo>
                  <a:lnTo>
                    <a:pt x="1615173" y="177800"/>
                  </a:lnTo>
                  <a:lnTo>
                    <a:pt x="1614589" y="180340"/>
                  </a:lnTo>
                  <a:lnTo>
                    <a:pt x="1617421" y="180340"/>
                  </a:lnTo>
                  <a:lnTo>
                    <a:pt x="1619097" y="181610"/>
                  </a:lnTo>
                  <a:lnTo>
                    <a:pt x="1619618" y="181610"/>
                  </a:lnTo>
                  <a:lnTo>
                    <a:pt x="1618945" y="182880"/>
                  </a:lnTo>
                  <a:lnTo>
                    <a:pt x="1619796" y="184150"/>
                  </a:lnTo>
                  <a:lnTo>
                    <a:pt x="1621840" y="184150"/>
                  </a:lnTo>
                  <a:lnTo>
                    <a:pt x="1621167" y="186690"/>
                  </a:lnTo>
                  <a:lnTo>
                    <a:pt x="1623237" y="186690"/>
                  </a:lnTo>
                  <a:lnTo>
                    <a:pt x="1623999" y="187960"/>
                  </a:lnTo>
                  <a:lnTo>
                    <a:pt x="1623390" y="189230"/>
                  </a:lnTo>
                  <a:lnTo>
                    <a:pt x="1623669" y="189230"/>
                  </a:lnTo>
                  <a:lnTo>
                    <a:pt x="1624368" y="190500"/>
                  </a:lnTo>
                  <a:lnTo>
                    <a:pt x="1628051" y="190500"/>
                  </a:lnTo>
                  <a:lnTo>
                    <a:pt x="1628152" y="193040"/>
                  </a:lnTo>
                  <a:lnTo>
                    <a:pt x="1628051" y="195580"/>
                  </a:lnTo>
                  <a:lnTo>
                    <a:pt x="1630222" y="195580"/>
                  </a:lnTo>
                  <a:lnTo>
                    <a:pt x="1638947" y="199390"/>
                  </a:lnTo>
                  <a:lnTo>
                    <a:pt x="1638769" y="199390"/>
                  </a:lnTo>
                  <a:lnTo>
                    <a:pt x="1639125" y="200660"/>
                  </a:lnTo>
                  <a:lnTo>
                    <a:pt x="1638909" y="201930"/>
                  </a:lnTo>
                  <a:lnTo>
                    <a:pt x="1638160" y="200660"/>
                  </a:lnTo>
                  <a:lnTo>
                    <a:pt x="1636420" y="200660"/>
                  </a:lnTo>
                  <a:lnTo>
                    <a:pt x="1634731" y="199390"/>
                  </a:lnTo>
                  <a:lnTo>
                    <a:pt x="1634350" y="200660"/>
                  </a:lnTo>
                  <a:lnTo>
                    <a:pt x="1634502" y="201930"/>
                  </a:lnTo>
                  <a:lnTo>
                    <a:pt x="1634375" y="203200"/>
                  </a:lnTo>
                  <a:lnTo>
                    <a:pt x="1634439" y="204470"/>
                  </a:lnTo>
                  <a:lnTo>
                    <a:pt x="1635874" y="204470"/>
                  </a:lnTo>
                  <a:lnTo>
                    <a:pt x="1636623" y="205740"/>
                  </a:lnTo>
                  <a:lnTo>
                    <a:pt x="1639023" y="205740"/>
                  </a:lnTo>
                  <a:lnTo>
                    <a:pt x="1638566" y="208280"/>
                  </a:lnTo>
                  <a:lnTo>
                    <a:pt x="1640598" y="208280"/>
                  </a:lnTo>
                  <a:lnTo>
                    <a:pt x="1641195" y="209550"/>
                  </a:lnTo>
                  <a:lnTo>
                    <a:pt x="1640598" y="210820"/>
                  </a:lnTo>
                  <a:lnTo>
                    <a:pt x="1640827" y="210820"/>
                  </a:lnTo>
                  <a:lnTo>
                    <a:pt x="1640890" y="212090"/>
                  </a:lnTo>
                  <a:lnTo>
                    <a:pt x="1640624" y="214630"/>
                  </a:lnTo>
                  <a:lnTo>
                    <a:pt x="1640674" y="215900"/>
                  </a:lnTo>
                  <a:lnTo>
                    <a:pt x="1642630" y="215900"/>
                  </a:lnTo>
                  <a:lnTo>
                    <a:pt x="1643202" y="217170"/>
                  </a:lnTo>
                  <a:lnTo>
                    <a:pt x="1642414" y="218440"/>
                  </a:lnTo>
                  <a:lnTo>
                    <a:pt x="1643468" y="218440"/>
                  </a:lnTo>
                  <a:lnTo>
                    <a:pt x="1644192" y="219710"/>
                  </a:lnTo>
                  <a:lnTo>
                    <a:pt x="1647126" y="219710"/>
                  </a:lnTo>
                  <a:lnTo>
                    <a:pt x="1647888" y="220980"/>
                  </a:lnTo>
                  <a:lnTo>
                    <a:pt x="1649310" y="220980"/>
                  </a:lnTo>
                  <a:lnTo>
                    <a:pt x="1649361" y="222250"/>
                  </a:lnTo>
                  <a:lnTo>
                    <a:pt x="1649095" y="223520"/>
                  </a:lnTo>
                  <a:lnTo>
                    <a:pt x="1649158" y="226060"/>
                  </a:lnTo>
                  <a:lnTo>
                    <a:pt x="1651114" y="226060"/>
                  </a:lnTo>
                  <a:lnTo>
                    <a:pt x="1651660" y="227330"/>
                  </a:lnTo>
                  <a:lnTo>
                    <a:pt x="1650898" y="228600"/>
                  </a:lnTo>
                  <a:lnTo>
                    <a:pt x="1652663" y="228600"/>
                  </a:lnTo>
                  <a:lnTo>
                    <a:pt x="1654175" y="229870"/>
                  </a:lnTo>
                  <a:lnTo>
                    <a:pt x="1655813" y="229870"/>
                  </a:lnTo>
                  <a:lnTo>
                    <a:pt x="1655356" y="232410"/>
                  </a:lnTo>
                  <a:lnTo>
                    <a:pt x="1656930" y="232410"/>
                  </a:lnTo>
                  <a:lnTo>
                    <a:pt x="1658442" y="233680"/>
                  </a:lnTo>
                  <a:lnTo>
                    <a:pt x="1660144" y="233680"/>
                  </a:lnTo>
                  <a:lnTo>
                    <a:pt x="1659597" y="236220"/>
                  </a:lnTo>
                  <a:lnTo>
                    <a:pt x="1661655" y="236220"/>
                  </a:lnTo>
                  <a:lnTo>
                    <a:pt x="1662252" y="237490"/>
                  </a:lnTo>
                  <a:lnTo>
                    <a:pt x="1661502" y="238760"/>
                  </a:lnTo>
                  <a:lnTo>
                    <a:pt x="1662201" y="240030"/>
                  </a:lnTo>
                  <a:lnTo>
                    <a:pt x="1665998" y="240030"/>
                  </a:lnTo>
                  <a:lnTo>
                    <a:pt x="1666544" y="241300"/>
                  </a:lnTo>
                  <a:lnTo>
                    <a:pt x="1665744" y="242570"/>
                  </a:lnTo>
                  <a:lnTo>
                    <a:pt x="1663814" y="242570"/>
                  </a:lnTo>
                  <a:lnTo>
                    <a:pt x="1663827" y="245110"/>
                  </a:lnTo>
                  <a:lnTo>
                    <a:pt x="1665719" y="245110"/>
                  </a:lnTo>
                  <a:lnTo>
                    <a:pt x="1666290" y="246380"/>
                  </a:lnTo>
                  <a:lnTo>
                    <a:pt x="1665554" y="247650"/>
                  </a:lnTo>
                  <a:lnTo>
                    <a:pt x="1667598" y="247650"/>
                  </a:lnTo>
                  <a:lnTo>
                    <a:pt x="1668386" y="248920"/>
                  </a:lnTo>
                  <a:lnTo>
                    <a:pt x="1667662" y="250190"/>
                  </a:lnTo>
                  <a:lnTo>
                    <a:pt x="1668297" y="251460"/>
                  </a:lnTo>
                  <a:lnTo>
                    <a:pt x="1670494" y="251460"/>
                  </a:lnTo>
                  <a:lnTo>
                    <a:pt x="1669719" y="252730"/>
                  </a:lnTo>
                  <a:lnTo>
                    <a:pt x="1669999" y="254000"/>
                  </a:lnTo>
                  <a:lnTo>
                    <a:pt x="1671408" y="254000"/>
                  </a:lnTo>
                  <a:lnTo>
                    <a:pt x="1672920" y="255270"/>
                  </a:lnTo>
                  <a:lnTo>
                    <a:pt x="1674634" y="255270"/>
                  </a:lnTo>
                  <a:lnTo>
                    <a:pt x="1673974" y="257810"/>
                  </a:lnTo>
                  <a:lnTo>
                    <a:pt x="1676069" y="257810"/>
                  </a:lnTo>
                  <a:lnTo>
                    <a:pt x="1676628" y="259080"/>
                  </a:lnTo>
                  <a:lnTo>
                    <a:pt x="1676082" y="260350"/>
                  </a:lnTo>
                  <a:lnTo>
                    <a:pt x="1673682" y="260350"/>
                  </a:lnTo>
                  <a:lnTo>
                    <a:pt x="1674304" y="261620"/>
                  </a:lnTo>
                  <a:lnTo>
                    <a:pt x="1673555" y="262890"/>
                  </a:lnTo>
                  <a:lnTo>
                    <a:pt x="1672196" y="261620"/>
                  </a:lnTo>
                  <a:lnTo>
                    <a:pt x="1671662" y="261620"/>
                  </a:lnTo>
                  <a:lnTo>
                    <a:pt x="1671650" y="264160"/>
                  </a:lnTo>
                  <a:lnTo>
                    <a:pt x="1673796" y="264160"/>
                  </a:lnTo>
                  <a:lnTo>
                    <a:pt x="1674050" y="265430"/>
                  </a:lnTo>
                  <a:lnTo>
                    <a:pt x="1673326" y="266700"/>
                  </a:lnTo>
                  <a:lnTo>
                    <a:pt x="1674329" y="266700"/>
                  </a:lnTo>
                  <a:lnTo>
                    <a:pt x="1675053" y="267970"/>
                  </a:lnTo>
                  <a:lnTo>
                    <a:pt x="1675942" y="267970"/>
                  </a:lnTo>
                  <a:lnTo>
                    <a:pt x="1675803" y="265430"/>
                  </a:lnTo>
                  <a:lnTo>
                    <a:pt x="1678101" y="265430"/>
                  </a:lnTo>
                  <a:lnTo>
                    <a:pt x="1678838" y="266700"/>
                  </a:lnTo>
                  <a:lnTo>
                    <a:pt x="1680248" y="266700"/>
                  </a:lnTo>
                  <a:lnTo>
                    <a:pt x="1684540" y="267970"/>
                  </a:lnTo>
                  <a:lnTo>
                    <a:pt x="1684413" y="269240"/>
                  </a:lnTo>
                  <a:lnTo>
                    <a:pt x="1684540" y="270510"/>
                  </a:lnTo>
                  <a:lnTo>
                    <a:pt x="1684375" y="270510"/>
                  </a:lnTo>
                  <a:lnTo>
                    <a:pt x="1684274" y="271780"/>
                  </a:lnTo>
                  <a:lnTo>
                    <a:pt x="1684261" y="274320"/>
                  </a:lnTo>
                  <a:lnTo>
                    <a:pt x="1684058" y="275590"/>
                  </a:lnTo>
                  <a:lnTo>
                    <a:pt x="1682140" y="274320"/>
                  </a:lnTo>
                  <a:lnTo>
                    <a:pt x="1681911" y="274320"/>
                  </a:lnTo>
                  <a:lnTo>
                    <a:pt x="1681772" y="275590"/>
                  </a:lnTo>
                  <a:lnTo>
                    <a:pt x="1681670" y="278130"/>
                  </a:lnTo>
                  <a:lnTo>
                    <a:pt x="1681581" y="279400"/>
                  </a:lnTo>
                  <a:lnTo>
                    <a:pt x="1687969" y="281940"/>
                  </a:lnTo>
                  <a:lnTo>
                    <a:pt x="1690103" y="281940"/>
                  </a:lnTo>
                  <a:lnTo>
                    <a:pt x="1690103" y="283210"/>
                  </a:lnTo>
                  <a:lnTo>
                    <a:pt x="1689912" y="284480"/>
                  </a:lnTo>
                  <a:lnTo>
                    <a:pt x="1689735" y="285750"/>
                  </a:lnTo>
                  <a:lnTo>
                    <a:pt x="1689709" y="287020"/>
                  </a:lnTo>
                  <a:lnTo>
                    <a:pt x="1691640" y="287020"/>
                  </a:lnTo>
                  <a:lnTo>
                    <a:pt x="1692148" y="288290"/>
                  </a:lnTo>
                  <a:lnTo>
                    <a:pt x="1691424" y="289560"/>
                  </a:lnTo>
                  <a:lnTo>
                    <a:pt x="1691830" y="290830"/>
                  </a:lnTo>
                  <a:lnTo>
                    <a:pt x="1691093" y="292100"/>
                  </a:lnTo>
                  <a:lnTo>
                    <a:pt x="1693189" y="292100"/>
                  </a:lnTo>
                  <a:lnTo>
                    <a:pt x="1693811" y="293370"/>
                  </a:lnTo>
                  <a:lnTo>
                    <a:pt x="1692935" y="294640"/>
                  </a:lnTo>
                  <a:lnTo>
                    <a:pt x="1693621" y="295910"/>
                  </a:lnTo>
                  <a:lnTo>
                    <a:pt x="1695411" y="295910"/>
                  </a:lnTo>
                  <a:lnTo>
                    <a:pt x="1695488" y="294640"/>
                  </a:lnTo>
                  <a:lnTo>
                    <a:pt x="1695627" y="293370"/>
                  </a:lnTo>
                  <a:lnTo>
                    <a:pt x="1696364" y="294640"/>
                  </a:lnTo>
                  <a:lnTo>
                    <a:pt x="1697736" y="294640"/>
                  </a:lnTo>
                  <a:lnTo>
                    <a:pt x="1699869" y="295910"/>
                  </a:lnTo>
                  <a:lnTo>
                    <a:pt x="1699539" y="295910"/>
                  </a:lnTo>
                  <a:lnTo>
                    <a:pt x="1700034" y="297180"/>
                  </a:lnTo>
                  <a:lnTo>
                    <a:pt x="1699387" y="298450"/>
                  </a:lnTo>
                  <a:lnTo>
                    <a:pt x="1697659" y="297180"/>
                  </a:lnTo>
                  <a:lnTo>
                    <a:pt x="1697329" y="297180"/>
                  </a:lnTo>
                  <a:lnTo>
                    <a:pt x="1697278" y="299720"/>
                  </a:lnTo>
                  <a:lnTo>
                    <a:pt x="1697139" y="299720"/>
                  </a:lnTo>
                  <a:lnTo>
                    <a:pt x="1697050" y="300990"/>
                  </a:lnTo>
                  <a:lnTo>
                    <a:pt x="1696999" y="302260"/>
                  </a:lnTo>
                  <a:lnTo>
                    <a:pt x="1699399" y="302260"/>
                  </a:lnTo>
                  <a:lnTo>
                    <a:pt x="1698625" y="303530"/>
                  </a:lnTo>
                  <a:lnTo>
                    <a:pt x="1699082" y="304800"/>
                  </a:lnTo>
                  <a:lnTo>
                    <a:pt x="1698294" y="306070"/>
                  </a:lnTo>
                  <a:lnTo>
                    <a:pt x="1698739" y="307340"/>
                  </a:lnTo>
                  <a:lnTo>
                    <a:pt x="1700403" y="307340"/>
                  </a:lnTo>
                  <a:lnTo>
                    <a:pt x="1700834" y="308610"/>
                  </a:lnTo>
                  <a:lnTo>
                    <a:pt x="1700149" y="309880"/>
                  </a:lnTo>
                  <a:lnTo>
                    <a:pt x="1701025" y="309880"/>
                  </a:lnTo>
                  <a:lnTo>
                    <a:pt x="1701723" y="311150"/>
                  </a:lnTo>
                  <a:lnTo>
                    <a:pt x="1703793" y="311150"/>
                  </a:lnTo>
                  <a:lnTo>
                    <a:pt x="1704530" y="312420"/>
                  </a:lnTo>
                  <a:lnTo>
                    <a:pt x="1704809" y="312420"/>
                  </a:lnTo>
                  <a:lnTo>
                    <a:pt x="1704594" y="309880"/>
                  </a:lnTo>
                  <a:lnTo>
                    <a:pt x="1706918" y="309880"/>
                  </a:lnTo>
                  <a:lnTo>
                    <a:pt x="1706892" y="311150"/>
                  </a:lnTo>
                  <a:lnTo>
                    <a:pt x="1706791" y="312420"/>
                  </a:lnTo>
                  <a:lnTo>
                    <a:pt x="1706600" y="312420"/>
                  </a:lnTo>
                  <a:lnTo>
                    <a:pt x="1705978" y="317500"/>
                  </a:lnTo>
                  <a:lnTo>
                    <a:pt x="1705775" y="317500"/>
                  </a:lnTo>
                  <a:lnTo>
                    <a:pt x="1705648" y="320040"/>
                  </a:lnTo>
                  <a:lnTo>
                    <a:pt x="1707730" y="320040"/>
                  </a:lnTo>
                  <a:lnTo>
                    <a:pt x="1709775" y="321310"/>
                  </a:lnTo>
                  <a:lnTo>
                    <a:pt x="1710182" y="318770"/>
                  </a:lnTo>
                  <a:lnTo>
                    <a:pt x="1710245" y="317500"/>
                  </a:lnTo>
                  <a:lnTo>
                    <a:pt x="1710664" y="316230"/>
                  </a:lnTo>
                  <a:lnTo>
                    <a:pt x="1712252" y="317500"/>
                  </a:lnTo>
                  <a:lnTo>
                    <a:pt x="1714588" y="318770"/>
                  </a:lnTo>
                  <a:lnTo>
                    <a:pt x="1714804" y="318770"/>
                  </a:lnTo>
                  <a:lnTo>
                    <a:pt x="1713953" y="320040"/>
                  </a:lnTo>
                  <a:lnTo>
                    <a:pt x="1714525" y="321310"/>
                  </a:lnTo>
                  <a:lnTo>
                    <a:pt x="1716138" y="321310"/>
                  </a:lnTo>
                  <a:lnTo>
                    <a:pt x="1716303" y="322580"/>
                  </a:lnTo>
                  <a:lnTo>
                    <a:pt x="1716176" y="323850"/>
                  </a:lnTo>
                  <a:lnTo>
                    <a:pt x="1715897" y="323850"/>
                  </a:lnTo>
                  <a:lnTo>
                    <a:pt x="1714042" y="322580"/>
                  </a:lnTo>
                  <a:lnTo>
                    <a:pt x="1713471" y="323850"/>
                  </a:lnTo>
                  <a:lnTo>
                    <a:pt x="1713928" y="325120"/>
                  </a:lnTo>
                  <a:lnTo>
                    <a:pt x="1713115" y="326390"/>
                  </a:lnTo>
                  <a:lnTo>
                    <a:pt x="1711896" y="323850"/>
                  </a:lnTo>
                  <a:lnTo>
                    <a:pt x="1711464" y="325120"/>
                  </a:lnTo>
                  <a:lnTo>
                    <a:pt x="1711261" y="325120"/>
                  </a:lnTo>
                  <a:lnTo>
                    <a:pt x="1711134" y="326390"/>
                  </a:lnTo>
                  <a:lnTo>
                    <a:pt x="1710728" y="328930"/>
                  </a:lnTo>
                  <a:lnTo>
                    <a:pt x="1712785" y="330200"/>
                  </a:lnTo>
                  <a:lnTo>
                    <a:pt x="1714106" y="330200"/>
                  </a:lnTo>
                  <a:lnTo>
                    <a:pt x="1714830" y="331470"/>
                  </a:lnTo>
                  <a:lnTo>
                    <a:pt x="1714588" y="331470"/>
                  </a:lnTo>
                  <a:lnTo>
                    <a:pt x="1714461" y="332740"/>
                  </a:lnTo>
                  <a:lnTo>
                    <a:pt x="1715046" y="334010"/>
                  </a:lnTo>
                  <a:lnTo>
                    <a:pt x="1716722" y="334010"/>
                  </a:lnTo>
                  <a:lnTo>
                    <a:pt x="1718310" y="335280"/>
                  </a:lnTo>
                  <a:lnTo>
                    <a:pt x="1718602" y="335280"/>
                  </a:lnTo>
                  <a:lnTo>
                    <a:pt x="1718081" y="336550"/>
                  </a:lnTo>
                  <a:lnTo>
                    <a:pt x="1718030" y="337820"/>
                  </a:lnTo>
                  <a:lnTo>
                    <a:pt x="1717865" y="339090"/>
                  </a:lnTo>
                  <a:lnTo>
                    <a:pt x="1717598" y="339090"/>
                  </a:lnTo>
                  <a:lnTo>
                    <a:pt x="1717319" y="340360"/>
                  </a:lnTo>
                  <a:lnTo>
                    <a:pt x="1715909" y="339090"/>
                  </a:lnTo>
                  <a:lnTo>
                    <a:pt x="1715249" y="339090"/>
                  </a:lnTo>
                  <a:lnTo>
                    <a:pt x="1715503" y="340360"/>
                  </a:lnTo>
                  <a:lnTo>
                    <a:pt x="1715147" y="340360"/>
                  </a:lnTo>
                  <a:lnTo>
                    <a:pt x="1715604" y="341630"/>
                  </a:lnTo>
                  <a:lnTo>
                    <a:pt x="1716773" y="341630"/>
                  </a:lnTo>
                  <a:lnTo>
                    <a:pt x="1717459" y="342900"/>
                  </a:lnTo>
                  <a:lnTo>
                    <a:pt x="1716493" y="344170"/>
                  </a:lnTo>
                  <a:lnTo>
                    <a:pt x="1716900" y="344170"/>
                  </a:lnTo>
                  <a:lnTo>
                    <a:pt x="1718373" y="345440"/>
                  </a:lnTo>
                  <a:lnTo>
                    <a:pt x="1718691" y="345440"/>
                  </a:lnTo>
                  <a:lnTo>
                    <a:pt x="1719084" y="342900"/>
                  </a:lnTo>
                  <a:lnTo>
                    <a:pt x="1719872" y="342900"/>
                  </a:lnTo>
                  <a:lnTo>
                    <a:pt x="1720532" y="344170"/>
                  </a:lnTo>
                  <a:lnTo>
                    <a:pt x="1721269" y="344170"/>
                  </a:lnTo>
                  <a:lnTo>
                    <a:pt x="1720545" y="345440"/>
                  </a:lnTo>
                  <a:lnTo>
                    <a:pt x="1720684" y="346710"/>
                  </a:lnTo>
                  <a:lnTo>
                    <a:pt x="1722678" y="346710"/>
                  </a:lnTo>
                  <a:lnTo>
                    <a:pt x="1726692" y="349250"/>
                  </a:lnTo>
                  <a:lnTo>
                    <a:pt x="1726857" y="350520"/>
                  </a:lnTo>
                  <a:lnTo>
                    <a:pt x="1725968" y="350520"/>
                  </a:lnTo>
                  <a:lnTo>
                    <a:pt x="1726387" y="351790"/>
                  </a:lnTo>
                  <a:lnTo>
                    <a:pt x="1728025" y="351790"/>
                  </a:lnTo>
                  <a:lnTo>
                    <a:pt x="1728292" y="353060"/>
                  </a:lnTo>
                  <a:lnTo>
                    <a:pt x="1727695" y="354330"/>
                  </a:lnTo>
                  <a:lnTo>
                    <a:pt x="1727492" y="355600"/>
                  </a:lnTo>
                  <a:lnTo>
                    <a:pt x="1727314" y="356870"/>
                  </a:lnTo>
                  <a:lnTo>
                    <a:pt x="1726768" y="356870"/>
                  </a:lnTo>
                  <a:lnTo>
                    <a:pt x="1725231" y="355600"/>
                  </a:lnTo>
                  <a:lnTo>
                    <a:pt x="1725053" y="355600"/>
                  </a:lnTo>
                  <a:lnTo>
                    <a:pt x="1724774" y="356870"/>
                  </a:lnTo>
                  <a:lnTo>
                    <a:pt x="1724583" y="356870"/>
                  </a:lnTo>
                  <a:lnTo>
                    <a:pt x="1724494" y="358140"/>
                  </a:lnTo>
                  <a:lnTo>
                    <a:pt x="1723923" y="360680"/>
                  </a:lnTo>
                  <a:lnTo>
                    <a:pt x="1727860" y="361950"/>
                  </a:lnTo>
                  <a:lnTo>
                    <a:pt x="1729778" y="363220"/>
                  </a:lnTo>
                  <a:lnTo>
                    <a:pt x="1730476" y="364490"/>
                  </a:lnTo>
                  <a:lnTo>
                    <a:pt x="1731924" y="364490"/>
                  </a:lnTo>
                  <a:lnTo>
                    <a:pt x="1730946" y="367030"/>
                  </a:lnTo>
                  <a:lnTo>
                    <a:pt x="1731238" y="367030"/>
                  </a:lnTo>
                  <a:lnTo>
                    <a:pt x="1732991" y="368300"/>
                  </a:lnTo>
                  <a:lnTo>
                    <a:pt x="1732711" y="369570"/>
                  </a:lnTo>
                  <a:lnTo>
                    <a:pt x="1732114" y="370840"/>
                  </a:lnTo>
                  <a:lnTo>
                    <a:pt x="1731911" y="372110"/>
                  </a:lnTo>
                  <a:lnTo>
                    <a:pt x="1731772" y="372110"/>
                  </a:lnTo>
                  <a:lnTo>
                    <a:pt x="1731962" y="373380"/>
                  </a:lnTo>
                  <a:lnTo>
                    <a:pt x="1733384" y="373380"/>
                  </a:lnTo>
                  <a:lnTo>
                    <a:pt x="1735937" y="374650"/>
                  </a:lnTo>
                  <a:lnTo>
                    <a:pt x="1737207" y="375920"/>
                  </a:lnTo>
                  <a:lnTo>
                    <a:pt x="1737448" y="375920"/>
                  </a:lnTo>
                  <a:lnTo>
                    <a:pt x="1737296" y="377190"/>
                  </a:lnTo>
                  <a:lnTo>
                    <a:pt x="1737055" y="377190"/>
                  </a:lnTo>
                  <a:lnTo>
                    <a:pt x="1736763" y="378460"/>
                  </a:lnTo>
                  <a:lnTo>
                    <a:pt x="1736432" y="378460"/>
                  </a:lnTo>
                  <a:lnTo>
                    <a:pt x="1736191" y="379730"/>
                  </a:lnTo>
                  <a:lnTo>
                    <a:pt x="1736064" y="379730"/>
                  </a:lnTo>
                  <a:lnTo>
                    <a:pt x="1736648" y="381000"/>
                  </a:lnTo>
                  <a:lnTo>
                    <a:pt x="1737956" y="381000"/>
                  </a:lnTo>
                  <a:lnTo>
                    <a:pt x="1738223" y="382270"/>
                  </a:lnTo>
                  <a:lnTo>
                    <a:pt x="1739747" y="382270"/>
                  </a:lnTo>
                  <a:lnTo>
                    <a:pt x="1740039" y="383540"/>
                  </a:lnTo>
                  <a:lnTo>
                    <a:pt x="1739036" y="384810"/>
                  </a:lnTo>
                  <a:lnTo>
                    <a:pt x="1739163" y="386080"/>
                  </a:lnTo>
                  <a:lnTo>
                    <a:pt x="1738236" y="386080"/>
                  </a:lnTo>
                  <a:lnTo>
                    <a:pt x="1738414" y="387350"/>
                  </a:lnTo>
                  <a:lnTo>
                    <a:pt x="1740039" y="387350"/>
                  </a:lnTo>
                  <a:lnTo>
                    <a:pt x="1740281" y="388620"/>
                  </a:lnTo>
                  <a:lnTo>
                    <a:pt x="1739480" y="389890"/>
                  </a:lnTo>
                  <a:lnTo>
                    <a:pt x="1739696" y="389890"/>
                  </a:lnTo>
                  <a:lnTo>
                    <a:pt x="1740839" y="391160"/>
                  </a:lnTo>
                  <a:lnTo>
                    <a:pt x="1741195" y="391160"/>
                  </a:lnTo>
                  <a:lnTo>
                    <a:pt x="1741855" y="392430"/>
                  </a:lnTo>
                  <a:lnTo>
                    <a:pt x="1743024" y="392430"/>
                  </a:lnTo>
                  <a:lnTo>
                    <a:pt x="1744814" y="393700"/>
                  </a:lnTo>
                  <a:lnTo>
                    <a:pt x="1744421" y="394970"/>
                  </a:lnTo>
                  <a:lnTo>
                    <a:pt x="1744421" y="396240"/>
                  </a:lnTo>
                  <a:lnTo>
                    <a:pt x="1743710" y="396240"/>
                  </a:lnTo>
                  <a:lnTo>
                    <a:pt x="1742389" y="394970"/>
                  </a:lnTo>
                  <a:lnTo>
                    <a:pt x="1742186" y="394970"/>
                  </a:lnTo>
                  <a:lnTo>
                    <a:pt x="1741817" y="396240"/>
                  </a:lnTo>
                  <a:lnTo>
                    <a:pt x="1741525" y="396240"/>
                  </a:lnTo>
                  <a:lnTo>
                    <a:pt x="1741347" y="397510"/>
                  </a:lnTo>
                  <a:lnTo>
                    <a:pt x="1740484" y="398780"/>
                  </a:lnTo>
                  <a:lnTo>
                    <a:pt x="1740115" y="400050"/>
                  </a:lnTo>
                  <a:lnTo>
                    <a:pt x="1739823" y="400050"/>
                  </a:lnTo>
                  <a:lnTo>
                    <a:pt x="1739620" y="401320"/>
                  </a:lnTo>
                  <a:lnTo>
                    <a:pt x="1741322" y="402590"/>
                  </a:lnTo>
                  <a:lnTo>
                    <a:pt x="1741500" y="402590"/>
                  </a:lnTo>
                  <a:lnTo>
                    <a:pt x="1740306" y="403860"/>
                  </a:lnTo>
                  <a:lnTo>
                    <a:pt x="1740738" y="405130"/>
                  </a:lnTo>
                  <a:lnTo>
                    <a:pt x="1741855" y="405130"/>
                  </a:lnTo>
                  <a:lnTo>
                    <a:pt x="1742503" y="406400"/>
                  </a:lnTo>
                  <a:lnTo>
                    <a:pt x="1743951" y="407670"/>
                  </a:lnTo>
                  <a:lnTo>
                    <a:pt x="1744091" y="407670"/>
                  </a:lnTo>
                  <a:lnTo>
                    <a:pt x="1743125" y="408940"/>
                  </a:lnTo>
                  <a:lnTo>
                    <a:pt x="1742821" y="410210"/>
                  </a:lnTo>
                  <a:lnTo>
                    <a:pt x="1742503" y="411480"/>
                  </a:lnTo>
                  <a:lnTo>
                    <a:pt x="1741970" y="411480"/>
                  </a:lnTo>
                  <a:lnTo>
                    <a:pt x="1741093" y="412750"/>
                  </a:lnTo>
                  <a:lnTo>
                    <a:pt x="1741195" y="414020"/>
                  </a:lnTo>
                  <a:lnTo>
                    <a:pt x="1742643" y="415290"/>
                  </a:lnTo>
                  <a:lnTo>
                    <a:pt x="1744548" y="416560"/>
                  </a:lnTo>
                  <a:lnTo>
                    <a:pt x="1745170" y="416560"/>
                  </a:lnTo>
                  <a:lnTo>
                    <a:pt x="1745742" y="417830"/>
                  </a:lnTo>
                  <a:lnTo>
                    <a:pt x="1746364" y="417830"/>
                  </a:lnTo>
                  <a:lnTo>
                    <a:pt x="1745208" y="419100"/>
                  </a:lnTo>
                  <a:lnTo>
                    <a:pt x="1745259" y="420370"/>
                  </a:lnTo>
                  <a:lnTo>
                    <a:pt x="1746719" y="421640"/>
                  </a:lnTo>
                  <a:lnTo>
                    <a:pt x="1747227" y="421640"/>
                  </a:lnTo>
                  <a:lnTo>
                    <a:pt x="1748459" y="422910"/>
                  </a:lnTo>
                  <a:lnTo>
                    <a:pt x="1748726" y="422910"/>
                  </a:lnTo>
                  <a:lnTo>
                    <a:pt x="1747443" y="424180"/>
                  </a:lnTo>
                  <a:lnTo>
                    <a:pt x="1747596" y="425450"/>
                  </a:lnTo>
                  <a:lnTo>
                    <a:pt x="1749234" y="425450"/>
                  </a:lnTo>
                  <a:lnTo>
                    <a:pt x="1749171" y="426720"/>
                  </a:lnTo>
                  <a:lnTo>
                    <a:pt x="1748917" y="426720"/>
                  </a:lnTo>
                  <a:lnTo>
                    <a:pt x="1748548" y="427990"/>
                  </a:lnTo>
                  <a:lnTo>
                    <a:pt x="1747621" y="429260"/>
                  </a:lnTo>
                  <a:lnTo>
                    <a:pt x="1747253" y="429260"/>
                  </a:lnTo>
                  <a:lnTo>
                    <a:pt x="1746973" y="430530"/>
                  </a:lnTo>
                  <a:lnTo>
                    <a:pt x="1748536" y="431800"/>
                  </a:lnTo>
                  <a:lnTo>
                    <a:pt x="1748675" y="431800"/>
                  </a:lnTo>
                  <a:lnTo>
                    <a:pt x="1747456" y="433070"/>
                  </a:lnTo>
                  <a:lnTo>
                    <a:pt x="1747456" y="434340"/>
                  </a:lnTo>
                  <a:lnTo>
                    <a:pt x="1746237" y="434340"/>
                  </a:lnTo>
                  <a:lnTo>
                    <a:pt x="1746415" y="435610"/>
                  </a:lnTo>
                  <a:lnTo>
                    <a:pt x="1747850" y="436880"/>
                  </a:lnTo>
                  <a:lnTo>
                    <a:pt x="1748205" y="436880"/>
                  </a:lnTo>
                  <a:lnTo>
                    <a:pt x="1748586" y="435610"/>
                  </a:lnTo>
                  <a:lnTo>
                    <a:pt x="1749221" y="435610"/>
                  </a:lnTo>
                  <a:lnTo>
                    <a:pt x="1750428" y="436880"/>
                  </a:lnTo>
                  <a:lnTo>
                    <a:pt x="1750999" y="436880"/>
                  </a:lnTo>
                  <a:lnTo>
                    <a:pt x="1751914" y="438150"/>
                  </a:lnTo>
                  <a:lnTo>
                    <a:pt x="1752269" y="438150"/>
                  </a:lnTo>
                  <a:lnTo>
                    <a:pt x="1750910" y="439420"/>
                  </a:lnTo>
                  <a:lnTo>
                    <a:pt x="1750974" y="440690"/>
                  </a:lnTo>
                  <a:lnTo>
                    <a:pt x="1752498" y="440690"/>
                  </a:lnTo>
                  <a:lnTo>
                    <a:pt x="1752434" y="441960"/>
                  </a:lnTo>
                  <a:lnTo>
                    <a:pt x="1751418" y="443230"/>
                  </a:lnTo>
                  <a:lnTo>
                    <a:pt x="1751215" y="443230"/>
                  </a:lnTo>
                  <a:lnTo>
                    <a:pt x="1750860" y="444500"/>
                  </a:lnTo>
                  <a:lnTo>
                    <a:pt x="1750441" y="444500"/>
                  </a:lnTo>
                  <a:lnTo>
                    <a:pt x="1749945" y="445770"/>
                  </a:lnTo>
                  <a:lnTo>
                    <a:pt x="1748688" y="447040"/>
                  </a:lnTo>
                  <a:lnTo>
                    <a:pt x="1747367" y="448310"/>
                  </a:lnTo>
                  <a:lnTo>
                    <a:pt x="1746859" y="449580"/>
                  </a:lnTo>
                  <a:lnTo>
                    <a:pt x="1746415" y="449580"/>
                  </a:lnTo>
                  <a:lnTo>
                    <a:pt x="1746046" y="450850"/>
                  </a:lnTo>
                  <a:lnTo>
                    <a:pt x="1746491" y="450850"/>
                  </a:lnTo>
                  <a:lnTo>
                    <a:pt x="1746961" y="452120"/>
                  </a:lnTo>
                  <a:lnTo>
                    <a:pt x="1747672" y="452120"/>
                  </a:lnTo>
                  <a:lnTo>
                    <a:pt x="1748828" y="453390"/>
                  </a:lnTo>
                  <a:lnTo>
                    <a:pt x="1748828" y="454660"/>
                  </a:lnTo>
                  <a:lnTo>
                    <a:pt x="1747621" y="454660"/>
                  </a:lnTo>
                  <a:lnTo>
                    <a:pt x="1747431" y="455930"/>
                  </a:lnTo>
                  <a:lnTo>
                    <a:pt x="1746186" y="453390"/>
                  </a:lnTo>
                  <a:lnTo>
                    <a:pt x="1745615" y="453390"/>
                  </a:lnTo>
                  <a:lnTo>
                    <a:pt x="1745145" y="455930"/>
                  </a:lnTo>
                  <a:lnTo>
                    <a:pt x="1743303" y="455930"/>
                  </a:lnTo>
                  <a:lnTo>
                    <a:pt x="1743303" y="457200"/>
                  </a:lnTo>
                  <a:lnTo>
                    <a:pt x="1743659" y="457200"/>
                  </a:lnTo>
                  <a:lnTo>
                    <a:pt x="1744091" y="458470"/>
                  </a:lnTo>
                  <a:lnTo>
                    <a:pt x="1744751" y="458470"/>
                  </a:lnTo>
                  <a:lnTo>
                    <a:pt x="1745830" y="457200"/>
                  </a:lnTo>
                  <a:lnTo>
                    <a:pt x="1746250" y="457200"/>
                  </a:lnTo>
                  <a:lnTo>
                    <a:pt x="1747177" y="458470"/>
                  </a:lnTo>
                  <a:lnTo>
                    <a:pt x="1747634" y="458470"/>
                  </a:lnTo>
                  <a:lnTo>
                    <a:pt x="1748193" y="459740"/>
                  </a:lnTo>
                  <a:lnTo>
                    <a:pt x="1748866" y="461010"/>
                  </a:lnTo>
                  <a:lnTo>
                    <a:pt x="1749767" y="458470"/>
                  </a:lnTo>
                  <a:lnTo>
                    <a:pt x="1750377" y="458470"/>
                  </a:lnTo>
                  <a:lnTo>
                    <a:pt x="1751050" y="459740"/>
                  </a:lnTo>
                  <a:lnTo>
                    <a:pt x="1751355" y="461010"/>
                  </a:lnTo>
                  <a:lnTo>
                    <a:pt x="1752257" y="461010"/>
                  </a:lnTo>
                  <a:lnTo>
                    <a:pt x="1752625" y="462280"/>
                  </a:lnTo>
                  <a:lnTo>
                    <a:pt x="1753806" y="463550"/>
                  </a:lnTo>
                  <a:lnTo>
                    <a:pt x="1753501" y="463550"/>
                  </a:lnTo>
                  <a:lnTo>
                    <a:pt x="1752523" y="466090"/>
                  </a:lnTo>
                  <a:lnTo>
                    <a:pt x="1751876" y="464820"/>
                  </a:lnTo>
                  <a:lnTo>
                    <a:pt x="1751342" y="463550"/>
                  </a:lnTo>
                  <a:lnTo>
                    <a:pt x="1750809" y="463550"/>
                  </a:lnTo>
                  <a:lnTo>
                    <a:pt x="1750288" y="462280"/>
                  </a:lnTo>
                  <a:lnTo>
                    <a:pt x="1749679" y="462280"/>
                  </a:lnTo>
                  <a:lnTo>
                    <a:pt x="1748612" y="463550"/>
                  </a:lnTo>
                  <a:lnTo>
                    <a:pt x="1747977" y="463550"/>
                  </a:lnTo>
                  <a:lnTo>
                    <a:pt x="1747532" y="462280"/>
                  </a:lnTo>
                  <a:lnTo>
                    <a:pt x="1746770" y="462280"/>
                  </a:lnTo>
                  <a:lnTo>
                    <a:pt x="1746084" y="463550"/>
                  </a:lnTo>
                  <a:lnTo>
                    <a:pt x="1745615" y="463550"/>
                  </a:lnTo>
                  <a:lnTo>
                    <a:pt x="1748002" y="466090"/>
                  </a:lnTo>
                  <a:lnTo>
                    <a:pt x="1748447" y="467360"/>
                  </a:lnTo>
                  <a:lnTo>
                    <a:pt x="1748815" y="467360"/>
                  </a:lnTo>
                  <a:lnTo>
                    <a:pt x="1749094" y="468630"/>
                  </a:lnTo>
                  <a:lnTo>
                    <a:pt x="1747596" y="469900"/>
                  </a:lnTo>
                  <a:lnTo>
                    <a:pt x="1747367" y="469900"/>
                  </a:lnTo>
                  <a:lnTo>
                    <a:pt x="1748663" y="471170"/>
                  </a:lnTo>
                  <a:lnTo>
                    <a:pt x="1748028" y="471170"/>
                  </a:lnTo>
                  <a:lnTo>
                    <a:pt x="1747456" y="472440"/>
                  </a:lnTo>
                  <a:lnTo>
                    <a:pt x="1746694" y="472440"/>
                  </a:lnTo>
                  <a:lnTo>
                    <a:pt x="1746034" y="471170"/>
                  </a:lnTo>
                  <a:lnTo>
                    <a:pt x="1744700" y="471170"/>
                  </a:lnTo>
                  <a:lnTo>
                    <a:pt x="1744167" y="472440"/>
                  </a:lnTo>
                  <a:lnTo>
                    <a:pt x="1744992" y="473710"/>
                  </a:lnTo>
                  <a:lnTo>
                    <a:pt x="1746097" y="474980"/>
                  </a:lnTo>
                  <a:lnTo>
                    <a:pt x="1747291" y="477520"/>
                  </a:lnTo>
                  <a:lnTo>
                    <a:pt x="1747799" y="478790"/>
                  </a:lnTo>
                  <a:lnTo>
                    <a:pt x="1747164" y="478790"/>
                  </a:lnTo>
                  <a:lnTo>
                    <a:pt x="1746580" y="480060"/>
                  </a:lnTo>
                  <a:lnTo>
                    <a:pt x="1743887" y="480060"/>
                  </a:lnTo>
                  <a:lnTo>
                    <a:pt x="1743710" y="478790"/>
                  </a:lnTo>
                  <a:lnTo>
                    <a:pt x="1740573" y="478790"/>
                  </a:lnTo>
                  <a:lnTo>
                    <a:pt x="1740001" y="480060"/>
                  </a:lnTo>
                  <a:lnTo>
                    <a:pt x="1740420" y="480060"/>
                  </a:lnTo>
                  <a:lnTo>
                    <a:pt x="1740700" y="481330"/>
                  </a:lnTo>
                  <a:lnTo>
                    <a:pt x="1741182" y="482600"/>
                  </a:lnTo>
                  <a:lnTo>
                    <a:pt x="1741335" y="482600"/>
                  </a:lnTo>
                  <a:lnTo>
                    <a:pt x="1741589" y="483870"/>
                  </a:lnTo>
                  <a:lnTo>
                    <a:pt x="1741843" y="483870"/>
                  </a:lnTo>
                  <a:lnTo>
                    <a:pt x="1741805" y="485140"/>
                  </a:lnTo>
                  <a:lnTo>
                    <a:pt x="1740268" y="483870"/>
                  </a:lnTo>
                  <a:lnTo>
                    <a:pt x="1740141" y="483870"/>
                  </a:lnTo>
                  <a:lnTo>
                    <a:pt x="1739950" y="485140"/>
                  </a:lnTo>
                  <a:lnTo>
                    <a:pt x="1740712" y="486410"/>
                  </a:lnTo>
                  <a:lnTo>
                    <a:pt x="1740319" y="486410"/>
                  </a:lnTo>
                  <a:lnTo>
                    <a:pt x="1739049" y="485140"/>
                  </a:lnTo>
                  <a:lnTo>
                    <a:pt x="1738579" y="486410"/>
                  </a:lnTo>
                  <a:lnTo>
                    <a:pt x="1739341" y="487680"/>
                  </a:lnTo>
                  <a:lnTo>
                    <a:pt x="1737182" y="487680"/>
                  </a:lnTo>
                  <a:lnTo>
                    <a:pt x="1737779" y="488950"/>
                  </a:lnTo>
                  <a:lnTo>
                    <a:pt x="1737258" y="488950"/>
                  </a:lnTo>
                  <a:lnTo>
                    <a:pt x="1736051" y="487680"/>
                  </a:lnTo>
                  <a:lnTo>
                    <a:pt x="1735886" y="488950"/>
                  </a:lnTo>
                  <a:lnTo>
                    <a:pt x="1735747" y="488950"/>
                  </a:lnTo>
                  <a:lnTo>
                    <a:pt x="1735734" y="490220"/>
                  </a:lnTo>
                  <a:lnTo>
                    <a:pt x="1735632" y="491490"/>
                  </a:lnTo>
                  <a:lnTo>
                    <a:pt x="1735467" y="491490"/>
                  </a:lnTo>
                  <a:lnTo>
                    <a:pt x="1735404" y="492760"/>
                  </a:lnTo>
                  <a:lnTo>
                    <a:pt x="1735239" y="492760"/>
                  </a:lnTo>
                  <a:lnTo>
                    <a:pt x="1734972" y="494030"/>
                  </a:lnTo>
                  <a:lnTo>
                    <a:pt x="1734807" y="494030"/>
                  </a:lnTo>
                  <a:lnTo>
                    <a:pt x="1733600" y="492760"/>
                  </a:lnTo>
                  <a:lnTo>
                    <a:pt x="1733054" y="492760"/>
                  </a:lnTo>
                  <a:lnTo>
                    <a:pt x="1732991" y="494030"/>
                  </a:lnTo>
                  <a:lnTo>
                    <a:pt x="1731048" y="494030"/>
                  </a:lnTo>
                  <a:lnTo>
                    <a:pt x="1731784" y="491490"/>
                  </a:lnTo>
                  <a:lnTo>
                    <a:pt x="1732064" y="491490"/>
                  </a:lnTo>
                  <a:lnTo>
                    <a:pt x="1732280" y="490220"/>
                  </a:lnTo>
                  <a:lnTo>
                    <a:pt x="1732457" y="490220"/>
                  </a:lnTo>
                  <a:lnTo>
                    <a:pt x="1732915" y="488950"/>
                  </a:lnTo>
                  <a:lnTo>
                    <a:pt x="1732775" y="488950"/>
                  </a:lnTo>
                  <a:lnTo>
                    <a:pt x="1732356" y="487680"/>
                  </a:lnTo>
                  <a:lnTo>
                    <a:pt x="1731225" y="487680"/>
                  </a:lnTo>
                  <a:lnTo>
                    <a:pt x="1731200" y="488950"/>
                  </a:lnTo>
                  <a:lnTo>
                    <a:pt x="1730552" y="488950"/>
                  </a:lnTo>
                  <a:lnTo>
                    <a:pt x="1729955" y="487680"/>
                  </a:lnTo>
                  <a:lnTo>
                    <a:pt x="1729511" y="487680"/>
                  </a:lnTo>
                  <a:lnTo>
                    <a:pt x="1729092" y="490220"/>
                  </a:lnTo>
                  <a:lnTo>
                    <a:pt x="1728800" y="490220"/>
                  </a:lnTo>
                  <a:lnTo>
                    <a:pt x="1728330" y="491490"/>
                  </a:lnTo>
                  <a:lnTo>
                    <a:pt x="1727784" y="491490"/>
                  </a:lnTo>
                  <a:lnTo>
                    <a:pt x="1726984" y="490220"/>
                  </a:lnTo>
                  <a:lnTo>
                    <a:pt x="1726374" y="490220"/>
                  </a:lnTo>
                  <a:lnTo>
                    <a:pt x="1726018" y="491490"/>
                  </a:lnTo>
                  <a:lnTo>
                    <a:pt x="1725231" y="491490"/>
                  </a:lnTo>
                  <a:lnTo>
                    <a:pt x="1724647" y="490220"/>
                  </a:lnTo>
                  <a:lnTo>
                    <a:pt x="1723796" y="490220"/>
                  </a:lnTo>
                  <a:lnTo>
                    <a:pt x="1723390" y="491490"/>
                  </a:lnTo>
                  <a:lnTo>
                    <a:pt x="1722589" y="491490"/>
                  </a:lnTo>
                  <a:lnTo>
                    <a:pt x="1722107" y="490220"/>
                  </a:lnTo>
                  <a:lnTo>
                    <a:pt x="1721167" y="490220"/>
                  </a:lnTo>
                  <a:lnTo>
                    <a:pt x="1720735" y="488950"/>
                  </a:lnTo>
                  <a:lnTo>
                    <a:pt x="1719948" y="488950"/>
                  </a:lnTo>
                  <a:lnTo>
                    <a:pt x="1719237" y="490220"/>
                  </a:lnTo>
                  <a:lnTo>
                    <a:pt x="1718868" y="490220"/>
                  </a:lnTo>
                  <a:lnTo>
                    <a:pt x="1720202" y="491490"/>
                  </a:lnTo>
                  <a:lnTo>
                    <a:pt x="1718919" y="492760"/>
                  </a:lnTo>
                  <a:lnTo>
                    <a:pt x="1717370" y="494030"/>
                  </a:lnTo>
                  <a:lnTo>
                    <a:pt x="1716836" y="494030"/>
                  </a:lnTo>
                  <a:lnTo>
                    <a:pt x="1715871" y="492760"/>
                  </a:lnTo>
                  <a:lnTo>
                    <a:pt x="1715262" y="492760"/>
                  </a:lnTo>
                  <a:lnTo>
                    <a:pt x="1714284" y="491490"/>
                  </a:lnTo>
                  <a:lnTo>
                    <a:pt x="1714055" y="491490"/>
                  </a:lnTo>
                  <a:lnTo>
                    <a:pt x="1715871" y="490220"/>
                  </a:lnTo>
                  <a:lnTo>
                    <a:pt x="1715452" y="490220"/>
                  </a:lnTo>
                  <a:lnTo>
                    <a:pt x="1714957" y="488950"/>
                  </a:lnTo>
                  <a:lnTo>
                    <a:pt x="1712963" y="488950"/>
                  </a:lnTo>
                  <a:lnTo>
                    <a:pt x="1710867" y="491490"/>
                  </a:lnTo>
                  <a:lnTo>
                    <a:pt x="1709026" y="491490"/>
                  </a:lnTo>
                  <a:lnTo>
                    <a:pt x="1707172" y="492760"/>
                  </a:lnTo>
                  <a:lnTo>
                    <a:pt x="1706587" y="494030"/>
                  </a:lnTo>
                  <a:lnTo>
                    <a:pt x="1705038" y="494030"/>
                  </a:lnTo>
                  <a:lnTo>
                    <a:pt x="1704149" y="492760"/>
                  </a:lnTo>
                  <a:lnTo>
                    <a:pt x="1703298" y="492760"/>
                  </a:lnTo>
                  <a:lnTo>
                    <a:pt x="1702511" y="494030"/>
                  </a:lnTo>
                  <a:lnTo>
                    <a:pt x="1701368" y="494030"/>
                  </a:lnTo>
                  <a:lnTo>
                    <a:pt x="1700530" y="495300"/>
                  </a:lnTo>
                  <a:lnTo>
                    <a:pt x="1634070" y="495300"/>
                  </a:lnTo>
                  <a:lnTo>
                    <a:pt x="1633905" y="496570"/>
                  </a:lnTo>
                  <a:lnTo>
                    <a:pt x="1637423" y="496570"/>
                  </a:lnTo>
                  <a:lnTo>
                    <a:pt x="1637309" y="497840"/>
                  </a:lnTo>
                  <a:lnTo>
                    <a:pt x="1639773" y="497840"/>
                  </a:lnTo>
                  <a:lnTo>
                    <a:pt x="1764792" y="497840"/>
                  </a:lnTo>
                  <a:lnTo>
                    <a:pt x="1764741" y="495300"/>
                  </a:lnTo>
                  <a:lnTo>
                    <a:pt x="1765414" y="495300"/>
                  </a:lnTo>
                  <a:lnTo>
                    <a:pt x="1766392" y="494030"/>
                  </a:lnTo>
                  <a:lnTo>
                    <a:pt x="1767586" y="494030"/>
                  </a:lnTo>
                  <a:lnTo>
                    <a:pt x="1768970" y="491490"/>
                  </a:lnTo>
                  <a:lnTo>
                    <a:pt x="1769694" y="492760"/>
                  </a:lnTo>
                  <a:lnTo>
                    <a:pt x="1769287" y="495300"/>
                  </a:lnTo>
                  <a:lnTo>
                    <a:pt x="1769541" y="495300"/>
                  </a:lnTo>
                  <a:lnTo>
                    <a:pt x="1770392" y="494030"/>
                  </a:lnTo>
                  <a:lnTo>
                    <a:pt x="1771142" y="494030"/>
                  </a:lnTo>
                  <a:lnTo>
                    <a:pt x="1771815" y="492760"/>
                  </a:lnTo>
                  <a:lnTo>
                    <a:pt x="1774786" y="491490"/>
                  </a:lnTo>
                  <a:lnTo>
                    <a:pt x="1776272" y="490220"/>
                  </a:lnTo>
                  <a:lnTo>
                    <a:pt x="1776412" y="488950"/>
                  </a:lnTo>
                  <a:lnTo>
                    <a:pt x="1775561" y="487680"/>
                  </a:lnTo>
                  <a:lnTo>
                    <a:pt x="1775714" y="486410"/>
                  </a:lnTo>
                  <a:lnTo>
                    <a:pt x="1775841" y="486410"/>
                  </a:lnTo>
                  <a:lnTo>
                    <a:pt x="1777555" y="485140"/>
                  </a:lnTo>
                  <a:lnTo>
                    <a:pt x="1777949" y="485140"/>
                  </a:lnTo>
                  <a:lnTo>
                    <a:pt x="1777199" y="482600"/>
                  </a:lnTo>
                  <a:lnTo>
                    <a:pt x="1776907" y="481330"/>
                  </a:lnTo>
                  <a:lnTo>
                    <a:pt x="1776628" y="481330"/>
                  </a:lnTo>
                  <a:lnTo>
                    <a:pt x="1776298" y="480060"/>
                  </a:lnTo>
                  <a:lnTo>
                    <a:pt x="1775472" y="477520"/>
                  </a:lnTo>
                  <a:lnTo>
                    <a:pt x="1775079" y="476250"/>
                  </a:lnTo>
                  <a:lnTo>
                    <a:pt x="1774761" y="476250"/>
                  </a:lnTo>
                  <a:lnTo>
                    <a:pt x="1774532" y="474980"/>
                  </a:lnTo>
                  <a:lnTo>
                    <a:pt x="1776158" y="473710"/>
                  </a:lnTo>
                  <a:lnTo>
                    <a:pt x="1776323" y="472440"/>
                  </a:lnTo>
                  <a:lnTo>
                    <a:pt x="1775066" y="471170"/>
                  </a:lnTo>
                  <a:lnTo>
                    <a:pt x="1775396" y="469900"/>
                  </a:lnTo>
                  <a:lnTo>
                    <a:pt x="1776514" y="469900"/>
                  </a:lnTo>
                  <a:lnTo>
                    <a:pt x="1777276" y="468630"/>
                  </a:lnTo>
                  <a:lnTo>
                    <a:pt x="1777809" y="467360"/>
                  </a:lnTo>
                  <a:lnTo>
                    <a:pt x="1778711" y="467360"/>
                  </a:lnTo>
                  <a:lnTo>
                    <a:pt x="1779295" y="469900"/>
                  </a:lnTo>
                  <a:lnTo>
                    <a:pt x="1780768" y="467360"/>
                  </a:lnTo>
                  <a:lnTo>
                    <a:pt x="1781378" y="467360"/>
                  </a:lnTo>
                  <a:lnTo>
                    <a:pt x="1782064" y="466090"/>
                  </a:lnTo>
                  <a:lnTo>
                    <a:pt x="1782749" y="464820"/>
                  </a:lnTo>
                  <a:close/>
                </a:path>
                <a:path w="2077720" h="1670685">
                  <a:moveTo>
                    <a:pt x="1884032" y="1268869"/>
                  </a:moveTo>
                  <a:lnTo>
                    <a:pt x="1883600" y="1267599"/>
                  </a:lnTo>
                  <a:lnTo>
                    <a:pt x="1883422" y="1267599"/>
                  </a:lnTo>
                  <a:lnTo>
                    <a:pt x="1883130" y="1266329"/>
                  </a:lnTo>
                  <a:lnTo>
                    <a:pt x="1882749" y="1266329"/>
                  </a:lnTo>
                  <a:lnTo>
                    <a:pt x="1882508" y="1265059"/>
                  </a:lnTo>
                  <a:lnTo>
                    <a:pt x="1879790" y="1265059"/>
                  </a:lnTo>
                  <a:lnTo>
                    <a:pt x="1879307" y="1262519"/>
                  </a:lnTo>
                  <a:lnTo>
                    <a:pt x="1878965" y="1262519"/>
                  </a:lnTo>
                  <a:lnTo>
                    <a:pt x="1878685" y="1261249"/>
                  </a:lnTo>
                  <a:lnTo>
                    <a:pt x="1878482" y="1259979"/>
                  </a:lnTo>
                  <a:lnTo>
                    <a:pt x="1878304" y="1259979"/>
                  </a:lnTo>
                  <a:lnTo>
                    <a:pt x="1878037" y="1258709"/>
                  </a:lnTo>
                  <a:lnTo>
                    <a:pt x="1877644" y="1257439"/>
                  </a:lnTo>
                  <a:lnTo>
                    <a:pt x="1872437" y="1257439"/>
                  </a:lnTo>
                  <a:lnTo>
                    <a:pt x="1872107" y="1256169"/>
                  </a:lnTo>
                  <a:lnTo>
                    <a:pt x="1871903" y="1254899"/>
                  </a:lnTo>
                  <a:lnTo>
                    <a:pt x="1871218" y="1253629"/>
                  </a:lnTo>
                  <a:lnTo>
                    <a:pt x="1869503" y="1254899"/>
                  </a:lnTo>
                  <a:lnTo>
                    <a:pt x="1868563" y="1253629"/>
                  </a:lnTo>
                  <a:lnTo>
                    <a:pt x="1868627" y="1251089"/>
                  </a:lnTo>
                  <a:lnTo>
                    <a:pt x="1863039" y="1251089"/>
                  </a:lnTo>
                  <a:lnTo>
                    <a:pt x="1862404" y="1249819"/>
                  </a:lnTo>
                  <a:lnTo>
                    <a:pt x="1859851" y="1249819"/>
                  </a:lnTo>
                  <a:lnTo>
                    <a:pt x="1860105" y="1247279"/>
                  </a:lnTo>
                  <a:lnTo>
                    <a:pt x="1857032" y="1247279"/>
                  </a:lnTo>
                  <a:lnTo>
                    <a:pt x="1857032" y="1246009"/>
                  </a:lnTo>
                  <a:lnTo>
                    <a:pt x="1856232" y="1244739"/>
                  </a:lnTo>
                  <a:lnTo>
                    <a:pt x="1856066" y="1243469"/>
                  </a:lnTo>
                  <a:lnTo>
                    <a:pt x="1855812" y="1242199"/>
                  </a:lnTo>
                  <a:lnTo>
                    <a:pt x="1855482" y="1242199"/>
                  </a:lnTo>
                  <a:lnTo>
                    <a:pt x="1855381" y="1240929"/>
                  </a:lnTo>
                  <a:lnTo>
                    <a:pt x="1854530" y="1239659"/>
                  </a:lnTo>
                  <a:lnTo>
                    <a:pt x="1857311" y="1239659"/>
                  </a:lnTo>
                  <a:lnTo>
                    <a:pt x="1857095" y="1238389"/>
                  </a:lnTo>
                  <a:lnTo>
                    <a:pt x="1856841" y="1238389"/>
                  </a:lnTo>
                  <a:lnTo>
                    <a:pt x="1856524" y="1237119"/>
                  </a:lnTo>
                  <a:lnTo>
                    <a:pt x="1856359" y="1235849"/>
                  </a:lnTo>
                  <a:lnTo>
                    <a:pt x="1856105" y="1235849"/>
                  </a:lnTo>
                  <a:lnTo>
                    <a:pt x="1855749" y="1234579"/>
                  </a:lnTo>
                  <a:lnTo>
                    <a:pt x="1853374" y="1234579"/>
                  </a:lnTo>
                  <a:lnTo>
                    <a:pt x="1853717" y="1237068"/>
                  </a:lnTo>
                  <a:lnTo>
                    <a:pt x="1848739" y="1235849"/>
                  </a:lnTo>
                  <a:lnTo>
                    <a:pt x="1846148" y="1235849"/>
                  </a:lnTo>
                  <a:lnTo>
                    <a:pt x="1845818" y="1234579"/>
                  </a:lnTo>
                  <a:lnTo>
                    <a:pt x="1845564" y="1233309"/>
                  </a:lnTo>
                  <a:lnTo>
                    <a:pt x="1845398" y="1233309"/>
                  </a:lnTo>
                  <a:lnTo>
                    <a:pt x="1845221" y="1232039"/>
                  </a:lnTo>
                  <a:lnTo>
                    <a:pt x="1844967" y="1230769"/>
                  </a:lnTo>
                  <a:lnTo>
                    <a:pt x="1844649" y="1230769"/>
                  </a:lnTo>
                  <a:lnTo>
                    <a:pt x="1844370" y="1229499"/>
                  </a:lnTo>
                  <a:lnTo>
                    <a:pt x="1844370" y="1228229"/>
                  </a:lnTo>
                  <a:lnTo>
                    <a:pt x="1843519" y="1226959"/>
                  </a:lnTo>
                  <a:lnTo>
                    <a:pt x="1841792" y="1228229"/>
                  </a:lnTo>
                  <a:lnTo>
                    <a:pt x="1840750" y="1226959"/>
                  </a:lnTo>
                  <a:lnTo>
                    <a:pt x="1841131" y="1225689"/>
                  </a:lnTo>
                  <a:lnTo>
                    <a:pt x="1840585" y="1224419"/>
                  </a:lnTo>
                  <a:lnTo>
                    <a:pt x="1836267" y="1224419"/>
                  </a:lnTo>
                  <a:lnTo>
                    <a:pt x="1835416" y="1223149"/>
                  </a:lnTo>
                  <a:lnTo>
                    <a:pt x="1833245" y="1223149"/>
                  </a:lnTo>
                  <a:lnTo>
                    <a:pt x="1832267" y="1221879"/>
                  </a:lnTo>
                  <a:lnTo>
                    <a:pt x="1832648" y="1220609"/>
                  </a:lnTo>
                  <a:lnTo>
                    <a:pt x="1832114" y="1220609"/>
                  </a:lnTo>
                  <a:lnTo>
                    <a:pt x="1831759" y="1219339"/>
                  </a:lnTo>
                  <a:lnTo>
                    <a:pt x="1831530" y="1219339"/>
                  </a:lnTo>
                  <a:lnTo>
                    <a:pt x="1831263" y="1216799"/>
                  </a:lnTo>
                  <a:lnTo>
                    <a:pt x="1831022" y="1215529"/>
                  </a:lnTo>
                  <a:lnTo>
                    <a:pt x="1829841" y="1215529"/>
                  </a:lnTo>
                  <a:lnTo>
                    <a:pt x="1828977" y="1214259"/>
                  </a:lnTo>
                  <a:lnTo>
                    <a:pt x="1825510" y="1214259"/>
                  </a:lnTo>
                  <a:lnTo>
                    <a:pt x="1825180" y="1212989"/>
                  </a:lnTo>
                  <a:lnTo>
                    <a:pt x="1824939" y="1212989"/>
                  </a:lnTo>
                  <a:lnTo>
                    <a:pt x="1824672" y="1210449"/>
                  </a:lnTo>
                  <a:lnTo>
                    <a:pt x="1824443" y="1210449"/>
                  </a:lnTo>
                  <a:lnTo>
                    <a:pt x="1824126" y="1209179"/>
                  </a:lnTo>
                  <a:lnTo>
                    <a:pt x="1822424" y="1209179"/>
                  </a:lnTo>
                  <a:lnTo>
                    <a:pt x="1820659" y="1207909"/>
                  </a:lnTo>
                  <a:lnTo>
                    <a:pt x="1818513" y="1207909"/>
                  </a:lnTo>
                  <a:lnTo>
                    <a:pt x="1818754" y="1205369"/>
                  </a:lnTo>
                  <a:lnTo>
                    <a:pt x="1816404" y="1205369"/>
                  </a:lnTo>
                  <a:lnTo>
                    <a:pt x="1815211" y="1204099"/>
                  </a:lnTo>
                  <a:lnTo>
                    <a:pt x="1815465" y="1202829"/>
                  </a:lnTo>
                  <a:lnTo>
                    <a:pt x="1814677" y="1201559"/>
                  </a:lnTo>
                  <a:lnTo>
                    <a:pt x="1812391" y="1201559"/>
                  </a:lnTo>
                  <a:lnTo>
                    <a:pt x="1813179" y="1204099"/>
                  </a:lnTo>
                  <a:lnTo>
                    <a:pt x="1810550" y="1204099"/>
                  </a:lnTo>
                  <a:lnTo>
                    <a:pt x="1807972" y="1202829"/>
                  </a:lnTo>
                  <a:lnTo>
                    <a:pt x="1808175" y="1202829"/>
                  </a:lnTo>
                  <a:lnTo>
                    <a:pt x="1806981" y="1200289"/>
                  </a:lnTo>
                  <a:lnTo>
                    <a:pt x="1807489" y="1200289"/>
                  </a:lnTo>
                  <a:lnTo>
                    <a:pt x="1809813" y="1201559"/>
                  </a:lnTo>
                  <a:lnTo>
                    <a:pt x="1809762" y="1200289"/>
                  </a:lnTo>
                  <a:lnTo>
                    <a:pt x="1809534" y="1199019"/>
                  </a:lnTo>
                  <a:lnTo>
                    <a:pt x="1809203" y="1199019"/>
                  </a:lnTo>
                  <a:lnTo>
                    <a:pt x="1808530" y="1196479"/>
                  </a:lnTo>
                  <a:lnTo>
                    <a:pt x="1808416" y="1195209"/>
                  </a:lnTo>
                  <a:lnTo>
                    <a:pt x="1808200" y="1193939"/>
                  </a:lnTo>
                  <a:lnTo>
                    <a:pt x="1807870" y="1193939"/>
                  </a:lnTo>
                  <a:lnTo>
                    <a:pt x="1807019" y="1192669"/>
                  </a:lnTo>
                  <a:lnTo>
                    <a:pt x="1802714" y="1192669"/>
                  </a:lnTo>
                  <a:lnTo>
                    <a:pt x="1801837" y="1191399"/>
                  </a:lnTo>
                  <a:lnTo>
                    <a:pt x="1799818" y="1191399"/>
                  </a:lnTo>
                  <a:lnTo>
                    <a:pt x="1799831" y="1188859"/>
                  </a:lnTo>
                  <a:lnTo>
                    <a:pt x="1797405" y="1188859"/>
                  </a:lnTo>
                  <a:lnTo>
                    <a:pt x="1796364" y="1187589"/>
                  </a:lnTo>
                  <a:lnTo>
                    <a:pt x="1796796" y="1186319"/>
                  </a:lnTo>
                  <a:lnTo>
                    <a:pt x="1795907" y="1185049"/>
                  </a:lnTo>
                  <a:lnTo>
                    <a:pt x="1793151" y="1185049"/>
                  </a:lnTo>
                  <a:lnTo>
                    <a:pt x="1793595" y="1182509"/>
                  </a:lnTo>
                  <a:lnTo>
                    <a:pt x="1795500" y="1182509"/>
                  </a:lnTo>
                  <a:lnTo>
                    <a:pt x="1795284" y="1181239"/>
                  </a:lnTo>
                  <a:lnTo>
                    <a:pt x="1794992" y="1179969"/>
                  </a:lnTo>
                  <a:lnTo>
                    <a:pt x="1791906" y="1179969"/>
                  </a:lnTo>
                  <a:lnTo>
                    <a:pt x="1792338" y="1177429"/>
                  </a:lnTo>
                  <a:lnTo>
                    <a:pt x="1791284" y="1176159"/>
                  </a:lnTo>
                  <a:lnTo>
                    <a:pt x="1789785" y="1177429"/>
                  </a:lnTo>
                  <a:lnTo>
                    <a:pt x="1788706" y="1176159"/>
                  </a:lnTo>
                  <a:lnTo>
                    <a:pt x="1789137" y="1174889"/>
                  </a:lnTo>
                  <a:lnTo>
                    <a:pt x="1788109" y="1173619"/>
                  </a:lnTo>
                  <a:lnTo>
                    <a:pt x="1785721" y="1173619"/>
                  </a:lnTo>
                  <a:lnTo>
                    <a:pt x="1785785" y="1171079"/>
                  </a:lnTo>
                  <a:lnTo>
                    <a:pt x="1784604" y="1171079"/>
                  </a:lnTo>
                  <a:lnTo>
                    <a:pt x="1783753" y="1169809"/>
                  </a:lnTo>
                  <a:lnTo>
                    <a:pt x="1778584" y="1169809"/>
                  </a:lnTo>
                  <a:lnTo>
                    <a:pt x="1777758" y="1168539"/>
                  </a:lnTo>
                  <a:lnTo>
                    <a:pt x="1777339" y="1168539"/>
                  </a:lnTo>
                  <a:lnTo>
                    <a:pt x="1777530" y="1167269"/>
                  </a:lnTo>
                  <a:lnTo>
                    <a:pt x="1776768" y="1165999"/>
                  </a:lnTo>
                  <a:lnTo>
                    <a:pt x="1774952" y="1165999"/>
                  </a:lnTo>
                  <a:lnTo>
                    <a:pt x="1774063" y="1164729"/>
                  </a:lnTo>
                  <a:lnTo>
                    <a:pt x="1774520" y="1163459"/>
                  </a:lnTo>
                  <a:lnTo>
                    <a:pt x="1776539" y="1163459"/>
                  </a:lnTo>
                  <a:lnTo>
                    <a:pt x="1776399" y="1162189"/>
                  </a:lnTo>
                  <a:lnTo>
                    <a:pt x="1776209" y="1162189"/>
                  </a:lnTo>
                  <a:lnTo>
                    <a:pt x="1775942" y="1160919"/>
                  </a:lnTo>
                  <a:lnTo>
                    <a:pt x="1772500" y="1160919"/>
                  </a:lnTo>
                  <a:lnTo>
                    <a:pt x="1771637" y="1159649"/>
                  </a:lnTo>
                  <a:lnTo>
                    <a:pt x="1768259" y="1159649"/>
                  </a:lnTo>
                  <a:lnTo>
                    <a:pt x="1767078" y="1153299"/>
                  </a:lnTo>
                  <a:lnTo>
                    <a:pt x="1767408" y="1153299"/>
                  </a:lnTo>
                  <a:lnTo>
                    <a:pt x="1769198" y="1154569"/>
                  </a:lnTo>
                  <a:lnTo>
                    <a:pt x="1770062" y="1154569"/>
                  </a:lnTo>
                  <a:lnTo>
                    <a:pt x="1771853" y="1155839"/>
                  </a:lnTo>
                  <a:lnTo>
                    <a:pt x="1772183" y="1155839"/>
                  </a:lnTo>
                  <a:lnTo>
                    <a:pt x="1772069" y="1154569"/>
                  </a:lnTo>
                  <a:lnTo>
                    <a:pt x="1771878" y="1153299"/>
                  </a:lnTo>
                  <a:lnTo>
                    <a:pt x="1771611" y="1152029"/>
                  </a:lnTo>
                  <a:lnTo>
                    <a:pt x="1767332" y="1152029"/>
                  </a:lnTo>
                  <a:lnTo>
                    <a:pt x="1766506" y="1150759"/>
                  </a:lnTo>
                  <a:lnTo>
                    <a:pt x="1763483" y="1150759"/>
                  </a:lnTo>
                  <a:lnTo>
                    <a:pt x="1763636" y="1149489"/>
                  </a:lnTo>
                  <a:lnTo>
                    <a:pt x="1763801" y="1148219"/>
                  </a:lnTo>
                  <a:lnTo>
                    <a:pt x="1762950" y="1146949"/>
                  </a:lnTo>
                  <a:lnTo>
                    <a:pt x="1760829" y="1146949"/>
                  </a:lnTo>
                  <a:lnTo>
                    <a:pt x="1761464" y="1149489"/>
                  </a:lnTo>
                  <a:lnTo>
                    <a:pt x="1758696" y="1149489"/>
                  </a:lnTo>
                  <a:lnTo>
                    <a:pt x="1758442" y="1146949"/>
                  </a:lnTo>
                  <a:lnTo>
                    <a:pt x="1757908" y="1145679"/>
                  </a:lnTo>
                  <a:lnTo>
                    <a:pt x="1756168" y="1146949"/>
                  </a:lnTo>
                  <a:lnTo>
                    <a:pt x="1755724" y="1145679"/>
                  </a:lnTo>
                  <a:lnTo>
                    <a:pt x="1755432" y="1144409"/>
                  </a:lnTo>
                  <a:lnTo>
                    <a:pt x="1755241" y="1144409"/>
                  </a:lnTo>
                  <a:lnTo>
                    <a:pt x="1755165" y="1143139"/>
                  </a:lnTo>
                  <a:lnTo>
                    <a:pt x="1757603" y="1144409"/>
                  </a:lnTo>
                  <a:lnTo>
                    <a:pt x="1757616" y="1143139"/>
                  </a:lnTo>
                  <a:lnTo>
                    <a:pt x="1757426" y="1141869"/>
                  </a:lnTo>
                  <a:lnTo>
                    <a:pt x="1757146" y="1141869"/>
                  </a:lnTo>
                  <a:lnTo>
                    <a:pt x="1757057" y="1140599"/>
                  </a:lnTo>
                  <a:lnTo>
                    <a:pt x="1756867" y="1139329"/>
                  </a:lnTo>
                  <a:lnTo>
                    <a:pt x="1756575" y="1139329"/>
                  </a:lnTo>
                  <a:lnTo>
                    <a:pt x="1755749" y="1138059"/>
                  </a:lnTo>
                  <a:lnTo>
                    <a:pt x="1754035" y="1138059"/>
                  </a:lnTo>
                  <a:lnTo>
                    <a:pt x="1751469" y="1136789"/>
                  </a:lnTo>
                  <a:lnTo>
                    <a:pt x="1748701" y="1136789"/>
                  </a:lnTo>
                  <a:lnTo>
                    <a:pt x="1748650" y="1135519"/>
                  </a:lnTo>
                  <a:lnTo>
                    <a:pt x="1748599" y="1134249"/>
                  </a:lnTo>
                  <a:lnTo>
                    <a:pt x="1747532" y="1134249"/>
                  </a:lnTo>
                  <a:lnTo>
                    <a:pt x="1746681" y="1132979"/>
                  </a:lnTo>
                  <a:lnTo>
                    <a:pt x="1743252" y="1132979"/>
                  </a:lnTo>
                  <a:lnTo>
                    <a:pt x="1742122" y="1127899"/>
                  </a:lnTo>
                  <a:lnTo>
                    <a:pt x="1746389" y="1127899"/>
                  </a:lnTo>
                  <a:lnTo>
                    <a:pt x="1747215" y="1129169"/>
                  </a:lnTo>
                  <a:lnTo>
                    <a:pt x="1747558" y="1129169"/>
                  </a:lnTo>
                  <a:lnTo>
                    <a:pt x="1747443" y="1131709"/>
                  </a:lnTo>
                  <a:lnTo>
                    <a:pt x="1750326" y="1131709"/>
                  </a:lnTo>
                  <a:lnTo>
                    <a:pt x="1749475" y="1127899"/>
                  </a:lnTo>
                  <a:lnTo>
                    <a:pt x="1749196" y="1126629"/>
                  </a:lnTo>
                  <a:lnTo>
                    <a:pt x="1744103" y="1125359"/>
                  </a:lnTo>
                  <a:lnTo>
                    <a:pt x="1741589" y="1125359"/>
                  </a:lnTo>
                  <a:lnTo>
                    <a:pt x="1741373" y="1124089"/>
                  </a:lnTo>
                  <a:lnTo>
                    <a:pt x="1741322" y="1122819"/>
                  </a:lnTo>
                  <a:lnTo>
                    <a:pt x="1740738" y="1121549"/>
                  </a:lnTo>
                  <a:lnTo>
                    <a:pt x="1736940" y="1121549"/>
                  </a:lnTo>
                  <a:lnTo>
                    <a:pt x="1735213" y="1120279"/>
                  </a:lnTo>
                  <a:lnTo>
                    <a:pt x="1733562" y="1120279"/>
                  </a:lnTo>
                  <a:lnTo>
                    <a:pt x="1733296" y="1119009"/>
                  </a:lnTo>
                  <a:lnTo>
                    <a:pt x="1733130" y="1117739"/>
                  </a:lnTo>
                  <a:lnTo>
                    <a:pt x="1732711" y="1115199"/>
                  </a:lnTo>
                  <a:lnTo>
                    <a:pt x="1731822" y="1113929"/>
                  </a:lnTo>
                  <a:lnTo>
                    <a:pt x="1727631" y="1113929"/>
                  </a:lnTo>
                  <a:lnTo>
                    <a:pt x="1727073" y="1112659"/>
                  </a:lnTo>
                  <a:lnTo>
                    <a:pt x="1724710" y="1112659"/>
                  </a:lnTo>
                  <a:lnTo>
                    <a:pt x="1725866" y="1115199"/>
                  </a:lnTo>
                  <a:lnTo>
                    <a:pt x="1725295" y="1115199"/>
                  </a:lnTo>
                  <a:lnTo>
                    <a:pt x="1723504" y="1113929"/>
                  </a:lnTo>
                  <a:lnTo>
                    <a:pt x="1723199" y="1113929"/>
                  </a:lnTo>
                  <a:lnTo>
                    <a:pt x="1722399" y="1112659"/>
                  </a:lnTo>
                  <a:lnTo>
                    <a:pt x="1722831" y="1111389"/>
                  </a:lnTo>
                  <a:lnTo>
                    <a:pt x="1721916" y="1110119"/>
                  </a:lnTo>
                  <a:lnTo>
                    <a:pt x="1722399" y="1108849"/>
                  </a:lnTo>
                  <a:lnTo>
                    <a:pt x="1724393" y="1110119"/>
                  </a:lnTo>
                  <a:lnTo>
                    <a:pt x="1724977" y="1110119"/>
                  </a:lnTo>
                  <a:lnTo>
                    <a:pt x="1724609" y="1108849"/>
                  </a:lnTo>
                  <a:lnTo>
                    <a:pt x="1724253" y="1107579"/>
                  </a:lnTo>
                  <a:lnTo>
                    <a:pt x="1724215" y="1106309"/>
                  </a:lnTo>
                  <a:lnTo>
                    <a:pt x="1724075" y="1105039"/>
                  </a:lnTo>
                  <a:lnTo>
                    <a:pt x="1723872" y="1105039"/>
                  </a:lnTo>
                  <a:lnTo>
                    <a:pt x="1723072" y="1099959"/>
                  </a:lnTo>
                  <a:lnTo>
                    <a:pt x="1720596" y="1098689"/>
                  </a:lnTo>
                  <a:lnTo>
                    <a:pt x="1718919" y="1098689"/>
                  </a:lnTo>
                  <a:lnTo>
                    <a:pt x="1718132" y="1097419"/>
                  </a:lnTo>
                  <a:lnTo>
                    <a:pt x="1717916" y="1097419"/>
                  </a:lnTo>
                  <a:lnTo>
                    <a:pt x="1717802" y="1096213"/>
                  </a:lnTo>
                  <a:lnTo>
                    <a:pt x="1717776" y="1094879"/>
                  </a:lnTo>
                  <a:lnTo>
                    <a:pt x="1717586" y="1093609"/>
                  </a:lnTo>
                  <a:lnTo>
                    <a:pt x="1717433" y="1092339"/>
                  </a:lnTo>
                  <a:lnTo>
                    <a:pt x="1712493" y="1091069"/>
                  </a:lnTo>
                  <a:lnTo>
                    <a:pt x="1712252" y="1091069"/>
                  </a:lnTo>
                  <a:lnTo>
                    <a:pt x="1713001" y="1093609"/>
                  </a:lnTo>
                  <a:lnTo>
                    <a:pt x="1711159" y="1093609"/>
                  </a:lnTo>
                  <a:lnTo>
                    <a:pt x="1710359" y="1092339"/>
                  </a:lnTo>
                  <a:lnTo>
                    <a:pt x="1707896" y="1092339"/>
                  </a:lnTo>
                  <a:lnTo>
                    <a:pt x="1707565" y="1088529"/>
                  </a:lnTo>
                  <a:lnTo>
                    <a:pt x="1707057" y="1087259"/>
                  </a:lnTo>
                  <a:lnTo>
                    <a:pt x="1707375" y="1085989"/>
                  </a:lnTo>
                  <a:lnTo>
                    <a:pt x="1709724" y="1087259"/>
                  </a:lnTo>
                  <a:lnTo>
                    <a:pt x="1709724" y="1085989"/>
                  </a:lnTo>
                  <a:lnTo>
                    <a:pt x="1709407" y="1084719"/>
                  </a:lnTo>
                  <a:lnTo>
                    <a:pt x="1707337" y="1084719"/>
                  </a:lnTo>
                  <a:lnTo>
                    <a:pt x="1706702" y="1083449"/>
                  </a:lnTo>
                  <a:lnTo>
                    <a:pt x="1706829" y="1082179"/>
                  </a:lnTo>
                  <a:lnTo>
                    <a:pt x="1706956" y="1080909"/>
                  </a:lnTo>
                  <a:lnTo>
                    <a:pt x="1704200" y="1080909"/>
                  </a:lnTo>
                  <a:lnTo>
                    <a:pt x="1703425" y="1079639"/>
                  </a:lnTo>
                  <a:lnTo>
                    <a:pt x="1701469" y="1079639"/>
                  </a:lnTo>
                  <a:lnTo>
                    <a:pt x="1702257" y="1082179"/>
                  </a:lnTo>
                  <a:lnTo>
                    <a:pt x="1701673" y="1082179"/>
                  </a:lnTo>
                  <a:lnTo>
                    <a:pt x="1700047" y="1080909"/>
                  </a:lnTo>
                  <a:lnTo>
                    <a:pt x="1699590" y="1080909"/>
                  </a:lnTo>
                  <a:lnTo>
                    <a:pt x="1699450" y="1079639"/>
                  </a:lnTo>
                  <a:lnTo>
                    <a:pt x="1699145" y="1077099"/>
                  </a:lnTo>
                  <a:lnTo>
                    <a:pt x="1699018" y="1075829"/>
                  </a:lnTo>
                  <a:lnTo>
                    <a:pt x="1698777" y="1073289"/>
                  </a:lnTo>
                  <a:lnTo>
                    <a:pt x="1698612" y="1072019"/>
                  </a:lnTo>
                  <a:lnTo>
                    <a:pt x="1698599" y="1069479"/>
                  </a:lnTo>
                  <a:lnTo>
                    <a:pt x="1698028" y="1068209"/>
                  </a:lnTo>
                  <a:lnTo>
                    <a:pt x="1698561" y="1068209"/>
                  </a:lnTo>
                  <a:lnTo>
                    <a:pt x="1700403" y="1069479"/>
                  </a:lnTo>
                  <a:lnTo>
                    <a:pt x="1701012" y="1068209"/>
                  </a:lnTo>
                  <a:lnTo>
                    <a:pt x="1700441" y="1066939"/>
                  </a:lnTo>
                  <a:lnTo>
                    <a:pt x="1698244" y="1065669"/>
                  </a:lnTo>
                  <a:lnTo>
                    <a:pt x="1697609" y="1065669"/>
                  </a:lnTo>
                  <a:lnTo>
                    <a:pt x="1696021" y="1064399"/>
                  </a:lnTo>
                  <a:lnTo>
                    <a:pt x="1695272" y="1064399"/>
                  </a:lnTo>
                  <a:lnTo>
                    <a:pt x="1696250" y="1066939"/>
                  </a:lnTo>
                  <a:lnTo>
                    <a:pt x="1695500" y="1066939"/>
                  </a:lnTo>
                  <a:lnTo>
                    <a:pt x="1693938" y="1065669"/>
                  </a:lnTo>
                  <a:lnTo>
                    <a:pt x="1693075" y="1065669"/>
                  </a:lnTo>
                  <a:lnTo>
                    <a:pt x="1693976" y="1068209"/>
                  </a:lnTo>
                  <a:lnTo>
                    <a:pt x="1693367" y="1069479"/>
                  </a:lnTo>
                  <a:lnTo>
                    <a:pt x="1692541" y="1068209"/>
                  </a:lnTo>
                  <a:lnTo>
                    <a:pt x="1691703" y="1066939"/>
                  </a:lnTo>
                  <a:lnTo>
                    <a:pt x="1691246" y="1068209"/>
                  </a:lnTo>
                  <a:lnTo>
                    <a:pt x="1690598" y="1059319"/>
                  </a:lnTo>
                  <a:lnTo>
                    <a:pt x="1690573" y="1058049"/>
                  </a:lnTo>
                  <a:lnTo>
                    <a:pt x="1690408" y="1056779"/>
                  </a:lnTo>
                  <a:lnTo>
                    <a:pt x="1688833" y="1056779"/>
                  </a:lnTo>
                  <a:lnTo>
                    <a:pt x="1687995" y="1055509"/>
                  </a:lnTo>
                  <a:lnTo>
                    <a:pt x="1685036" y="1055509"/>
                  </a:lnTo>
                  <a:lnTo>
                    <a:pt x="1683600" y="1054239"/>
                  </a:lnTo>
                  <a:lnTo>
                    <a:pt x="1683169" y="1054239"/>
                  </a:lnTo>
                  <a:lnTo>
                    <a:pt x="1683156" y="1051699"/>
                  </a:lnTo>
                  <a:lnTo>
                    <a:pt x="1682991" y="1051699"/>
                  </a:lnTo>
                  <a:lnTo>
                    <a:pt x="1683004" y="1050429"/>
                  </a:lnTo>
                  <a:lnTo>
                    <a:pt x="1682940" y="1049159"/>
                  </a:lnTo>
                  <a:lnTo>
                    <a:pt x="1682800" y="1049159"/>
                  </a:lnTo>
                  <a:lnTo>
                    <a:pt x="1680603" y="1047889"/>
                  </a:lnTo>
                  <a:lnTo>
                    <a:pt x="1680438" y="1047889"/>
                  </a:lnTo>
                  <a:lnTo>
                    <a:pt x="1680286" y="1046619"/>
                  </a:lnTo>
                  <a:lnTo>
                    <a:pt x="1680286" y="1042809"/>
                  </a:lnTo>
                  <a:lnTo>
                    <a:pt x="1680133" y="1042809"/>
                  </a:lnTo>
                  <a:lnTo>
                    <a:pt x="1679371" y="1041539"/>
                  </a:lnTo>
                  <a:lnTo>
                    <a:pt x="1677746" y="1041539"/>
                  </a:lnTo>
                  <a:lnTo>
                    <a:pt x="1675358" y="1040269"/>
                  </a:lnTo>
                  <a:lnTo>
                    <a:pt x="1673720" y="1040269"/>
                  </a:lnTo>
                  <a:lnTo>
                    <a:pt x="1672971" y="1038999"/>
                  </a:lnTo>
                  <a:lnTo>
                    <a:pt x="1672869" y="1037729"/>
                  </a:lnTo>
                  <a:lnTo>
                    <a:pt x="1672907" y="1035189"/>
                  </a:lnTo>
                  <a:lnTo>
                    <a:pt x="1672729" y="1033919"/>
                  </a:lnTo>
                  <a:lnTo>
                    <a:pt x="1671967" y="1033919"/>
                  </a:lnTo>
                  <a:lnTo>
                    <a:pt x="1671167" y="1032649"/>
                  </a:lnTo>
                  <a:lnTo>
                    <a:pt x="1668716" y="1032649"/>
                  </a:lnTo>
                  <a:lnTo>
                    <a:pt x="1667967" y="1031379"/>
                  </a:lnTo>
                  <a:lnTo>
                    <a:pt x="1665884" y="1031379"/>
                  </a:lnTo>
                  <a:lnTo>
                    <a:pt x="1665173" y="1030109"/>
                  </a:lnTo>
                  <a:lnTo>
                    <a:pt x="1665897" y="1028839"/>
                  </a:lnTo>
                  <a:lnTo>
                    <a:pt x="1665490" y="1027569"/>
                  </a:lnTo>
                  <a:lnTo>
                    <a:pt x="1665351" y="1027569"/>
                  </a:lnTo>
                  <a:lnTo>
                    <a:pt x="1665401" y="1025029"/>
                  </a:lnTo>
                  <a:lnTo>
                    <a:pt x="1665478" y="1023759"/>
                  </a:lnTo>
                  <a:lnTo>
                    <a:pt x="1665312" y="1022489"/>
                  </a:lnTo>
                  <a:lnTo>
                    <a:pt x="1664563" y="1022489"/>
                  </a:lnTo>
                  <a:lnTo>
                    <a:pt x="1663763" y="1021219"/>
                  </a:lnTo>
                  <a:lnTo>
                    <a:pt x="1661325" y="1021219"/>
                  </a:lnTo>
                  <a:lnTo>
                    <a:pt x="1660575" y="1019949"/>
                  </a:lnTo>
                  <a:lnTo>
                    <a:pt x="1660448" y="1019949"/>
                  </a:lnTo>
                  <a:lnTo>
                    <a:pt x="1660499" y="1017409"/>
                  </a:lnTo>
                  <a:lnTo>
                    <a:pt x="1662772" y="1018679"/>
                  </a:lnTo>
                  <a:lnTo>
                    <a:pt x="1662925" y="1017409"/>
                  </a:lnTo>
                  <a:lnTo>
                    <a:pt x="1662811" y="1016139"/>
                  </a:lnTo>
                  <a:lnTo>
                    <a:pt x="1662061" y="1016139"/>
                  </a:lnTo>
                  <a:lnTo>
                    <a:pt x="1661274" y="1014869"/>
                  </a:lnTo>
                  <a:lnTo>
                    <a:pt x="1658810" y="1014869"/>
                  </a:lnTo>
                  <a:lnTo>
                    <a:pt x="1658073" y="1013599"/>
                  </a:lnTo>
                  <a:lnTo>
                    <a:pt x="1657832" y="1013599"/>
                  </a:lnTo>
                  <a:lnTo>
                    <a:pt x="1658213" y="1011059"/>
                  </a:lnTo>
                  <a:lnTo>
                    <a:pt x="1657273" y="1011059"/>
                  </a:lnTo>
                  <a:lnTo>
                    <a:pt x="1656499" y="1009789"/>
                  </a:lnTo>
                  <a:lnTo>
                    <a:pt x="1654048" y="1009789"/>
                  </a:lnTo>
                  <a:lnTo>
                    <a:pt x="1653311" y="1008519"/>
                  </a:lnTo>
                  <a:lnTo>
                    <a:pt x="1652917" y="1008519"/>
                  </a:lnTo>
                  <a:lnTo>
                    <a:pt x="1653552" y="1007249"/>
                  </a:lnTo>
                  <a:lnTo>
                    <a:pt x="1652968" y="1005979"/>
                  </a:lnTo>
                  <a:lnTo>
                    <a:pt x="1651228" y="1005979"/>
                  </a:lnTo>
                  <a:lnTo>
                    <a:pt x="1650568" y="1004709"/>
                  </a:lnTo>
                  <a:lnTo>
                    <a:pt x="1651139" y="1003439"/>
                  </a:lnTo>
                  <a:lnTo>
                    <a:pt x="1650542" y="1002169"/>
                  </a:lnTo>
                  <a:lnTo>
                    <a:pt x="1651215" y="1000899"/>
                  </a:lnTo>
                  <a:lnTo>
                    <a:pt x="1650619" y="999629"/>
                  </a:lnTo>
                  <a:lnTo>
                    <a:pt x="1648853" y="999629"/>
                  </a:lnTo>
                  <a:lnTo>
                    <a:pt x="1648282" y="998664"/>
                  </a:lnTo>
                  <a:lnTo>
                    <a:pt x="1648282" y="1059319"/>
                  </a:lnTo>
                  <a:lnTo>
                    <a:pt x="1647177" y="1058049"/>
                  </a:lnTo>
                  <a:lnTo>
                    <a:pt x="1646910" y="1058049"/>
                  </a:lnTo>
                  <a:lnTo>
                    <a:pt x="1645475" y="1056779"/>
                  </a:lnTo>
                  <a:lnTo>
                    <a:pt x="1645348" y="1056779"/>
                  </a:lnTo>
                  <a:lnTo>
                    <a:pt x="1645526" y="1055509"/>
                  </a:lnTo>
                  <a:lnTo>
                    <a:pt x="1645818" y="1054239"/>
                  </a:lnTo>
                  <a:lnTo>
                    <a:pt x="1646567" y="1052969"/>
                  </a:lnTo>
                  <a:lnTo>
                    <a:pt x="1646847" y="1051699"/>
                  </a:lnTo>
                  <a:lnTo>
                    <a:pt x="1647024" y="1051699"/>
                  </a:lnTo>
                  <a:lnTo>
                    <a:pt x="1646961" y="1050429"/>
                  </a:lnTo>
                  <a:lnTo>
                    <a:pt x="1647456" y="1050429"/>
                  </a:lnTo>
                  <a:lnTo>
                    <a:pt x="1647952" y="1052969"/>
                  </a:lnTo>
                  <a:lnTo>
                    <a:pt x="1647926" y="1055509"/>
                  </a:lnTo>
                  <a:lnTo>
                    <a:pt x="1648053" y="1056779"/>
                  </a:lnTo>
                  <a:lnTo>
                    <a:pt x="1648282" y="1059319"/>
                  </a:lnTo>
                  <a:lnTo>
                    <a:pt x="1648282" y="998664"/>
                  </a:lnTo>
                  <a:lnTo>
                    <a:pt x="1648104" y="998359"/>
                  </a:lnTo>
                  <a:lnTo>
                    <a:pt x="1648879" y="997089"/>
                  </a:lnTo>
                  <a:lnTo>
                    <a:pt x="1648510" y="995819"/>
                  </a:lnTo>
                  <a:lnTo>
                    <a:pt x="1647774" y="995819"/>
                  </a:lnTo>
                  <a:lnTo>
                    <a:pt x="1646986" y="994549"/>
                  </a:lnTo>
                  <a:lnTo>
                    <a:pt x="1644548" y="994549"/>
                  </a:lnTo>
                  <a:lnTo>
                    <a:pt x="1643824" y="993279"/>
                  </a:lnTo>
                  <a:lnTo>
                    <a:pt x="1643824" y="988199"/>
                  </a:lnTo>
                  <a:lnTo>
                    <a:pt x="1643100" y="988199"/>
                  </a:lnTo>
                  <a:lnTo>
                    <a:pt x="1642313" y="986929"/>
                  </a:lnTo>
                  <a:lnTo>
                    <a:pt x="1641475" y="986929"/>
                  </a:lnTo>
                  <a:lnTo>
                    <a:pt x="1636788" y="984389"/>
                  </a:lnTo>
                  <a:lnTo>
                    <a:pt x="1636991" y="983119"/>
                  </a:lnTo>
                  <a:lnTo>
                    <a:pt x="1636534" y="981849"/>
                  </a:lnTo>
                  <a:lnTo>
                    <a:pt x="1636953" y="981849"/>
                  </a:lnTo>
                  <a:lnTo>
                    <a:pt x="1636458" y="979309"/>
                  </a:lnTo>
                  <a:lnTo>
                    <a:pt x="1637118" y="979309"/>
                  </a:lnTo>
                  <a:lnTo>
                    <a:pt x="1638655" y="980579"/>
                  </a:lnTo>
                  <a:lnTo>
                    <a:pt x="1639595" y="980579"/>
                  </a:lnTo>
                  <a:lnTo>
                    <a:pt x="1641068" y="981849"/>
                  </a:lnTo>
                  <a:lnTo>
                    <a:pt x="1641843" y="981849"/>
                  </a:lnTo>
                  <a:lnTo>
                    <a:pt x="1641297" y="979309"/>
                  </a:lnTo>
                  <a:lnTo>
                    <a:pt x="1639354" y="978039"/>
                  </a:lnTo>
                  <a:lnTo>
                    <a:pt x="1639125" y="978039"/>
                  </a:lnTo>
                  <a:lnTo>
                    <a:pt x="1638808" y="976769"/>
                  </a:lnTo>
                  <a:lnTo>
                    <a:pt x="1639506" y="975499"/>
                  </a:lnTo>
                  <a:lnTo>
                    <a:pt x="1638731" y="974229"/>
                  </a:lnTo>
                  <a:lnTo>
                    <a:pt x="1637245" y="974229"/>
                  </a:lnTo>
                  <a:lnTo>
                    <a:pt x="1636217" y="972959"/>
                  </a:lnTo>
                  <a:lnTo>
                    <a:pt x="1634985" y="972959"/>
                  </a:lnTo>
                  <a:lnTo>
                    <a:pt x="1634058" y="971689"/>
                  </a:lnTo>
                  <a:lnTo>
                    <a:pt x="1634769" y="970419"/>
                  </a:lnTo>
                  <a:lnTo>
                    <a:pt x="1634058" y="969149"/>
                  </a:lnTo>
                  <a:lnTo>
                    <a:pt x="1632572" y="969149"/>
                  </a:lnTo>
                  <a:lnTo>
                    <a:pt x="1631746" y="967879"/>
                  </a:lnTo>
                  <a:lnTo>
                    <a:pt x="1632483" y="966609"/>
                  </a:lnTo>
                  <a:lnTo>
                    <a:pt x="1631848" y="965339"/>
                  </a:lnTo>
                  <a:lnTo>
                    <a:pt x="1630260" y="965339"/>
                  </a:lnTo>
                  <a:lnTo>
                    <a:pt x="1629524" y="964069"/>
                  </a:lnTo>
                  <a:lnTo>
                    <a:pt x="1630286" y="962799"/>
                  </a:lnTo>
                  <a:lnTo>
                    <a:pt x="1629981" y="962799"/>
                  </a:lnTo>
                  <a:lnTo>
                    <a:pt x="1629270" y="961529"/>
                  </a:lnTo>
                  <a:lnTo>
                    <a:pt x="1627708" y="961529"/>
                  </a:lnTo>
                  <a:lnTo>
                    <a:pt x="1627009" y="960259"/>
                  </a:lnTo>
                  <a:lnTo>
                    <a:pt x="1625358" y="960259"/>
                  </a:lnTo>
                  <a:lnTo>
                    <a:pt x="1625333" y="962799"/>
                  </a:lnTo>
                  <a:lnTo>
                    <a:pt x="1625155" y="961529"/>
                  </a:lnTo>
                  <a:lnTo>
                    <a:pt x="1624939" y="962799"/>
                  </a:lnTo>
                  <a:lnTo>
                    <a:pt x="1624711" y="964069"/>
                  </a:lnTo>
                  <a:lnTo>
                    <a:pt x="1624431" y="964069"/>
                  </a:lnTo>
                  <a:lnTo>
                    <a:pt x="1624545" y="964984"/>
                  </a:lnTo>
                  <a:lnTo>
                    <a:pt x="1623949" y="964069"/>
                  </a:lnTo>
                  <a:lnTo>
                    <a:pt x="1623656" y="964069"/>
                  </a:lnTo>
                  <a:lnTo>
                    <a:pt x="1622971" y="962799"/>
                  </a:lnTo>
                  <a:lnTo>
                    <a:pt x="1623148" y="960297"/>
                  </a:lnTo>
                  <a:lnTo>
                    <a:pt x="1623237" y="957719"/>
                  </a:lnTo>
                  <a:lnTo>
                    <a:pt x="1623415" y="956449"/>
                  </a:lnTo>
                  <a:lnTo>
                    <a:pt x="1623453" y="955179"/>
                  </a:lnTo>
                  <a:lnTo>
                    <a:pt x="1623733" y="955179"/>
                  </a:lnTo>
                  <a:lnTo>
                    <a:pt x="1623745" y="953909"/>
                  </a:lnTo>
                  <a:lnTo>
                    <a:pt x="1624279" y="955179"/>
                  </a:lnTo>
                  <a:lnTo>
                    <a:pt x="1624850" y="953909"/>
                  </a:lnTo>
                  <a:lnTo>
                    <a:pt x="1624647" y="952639"/>
                  </a:lnTo>
                  <a:lnTo>
                    <a:pt x="1625041" y="951369"/>
                  </a:lnTo>
                  <a:lnTo>
                    <a:pt x="1621066" y="948004"/>
                  </a:lnTo>
                  <a:lnTo>
                    <a:pt x="1621066" y="955179"/>
                  </a:lnTo>
                  <a:lnTo>
                    <a:pt x="1620520" y="953909"/>
                  </a:lnTo>
                  <a:lnTo>
                    <a:pt x="1619631" y="953909"/>
                  </a:lnTo>
                  <a:lnTo>
                    <a:pt x="1619999" y="952639"/>
                  </a:lnTo>
                  <a:lnTo>
                    <a:pt x="1620583" y="953909"/>
                  </a:lnTo>
                  <a:lnTo>
                    <a:pt x="1621066" y="955179"/>
                  </a:lnTo>
                  <a:lnTo>
                    <a:pt x="1621066" y="948004"/>
                  </a:lnTo>
                  <a:lnTo>
                    <a:pt x="1619059" y="946289"/>
                  </a:lnTo>
                  <a:lnTo>
                    <a:pt x="1618348" y="945019"/>
                  </a:lnTo>
                  <a:lnTo>
                    <a:pt x="1617675" y="945019"/>
                  </a:lnTo>
                  <a:lnTo>
                    <a:pt x="1617065" y="943749"/>
                  </a:lnTo>
                  <a:lnTo>
                    <a:pt x="1616913" y="943749"/>
                  </a:lnTo>
                  <a:lnTo>
                    <a:pt x="1617764" y="941209"/>
                  </a:lnTo>
                  <a:lnTo>
                    <a:pt x="1617497" y="941209"/>
                  </a:lnTo>
                  <a:lnTo>
                    <a:pt x="1615973" y="939952"/>
                  </a:lnTo>
                  <a:lnTo>
                    <a:pt x="1615643" y="939939"/>
                  </a:lnTo>
                  <a:lnTo>
                    <a:pt x="1615224" y="939088"/>
                  </a:lnTo>
                  <a:lnTo>
                    <a:pt x="1615224" y="999629"/>
                  </a:lnTo>
                  <a:lnTo>
                    <a:pt x="1613903" y="999629"/>
                  </a:lnTo>
                  <a:lnTo>
                    <a:pt x="1613306" y="998359"/>
                  </a:lnTo>
                  <a:lnTo>
                    <a:pt x="1613306" y="997089"/>
                  </a:lnTo>
                  <a:lnTo>
                    <a:pt x="1613687" y="998359"/>
                  </a:lnTo>
                  <a:lnTo>
                    <a:pt x="1615224" y="999629"/>
                  </a:lnTo>
                  <a:lnTo>
                    <a:pt x="1615224" y="939088"/>
                  </a:lnTo>
                  <a:lnTo>
                    <a:pt x="1615020" y="938669"/>
                  </a:lnTo>
                  <a:lnTo>
                    <a:pt x="1614347" y="938669"/>
                  </a:lnTo>
                  <a:lnTo>
                    <a:pt x="1613611" y="937399"/>
                  </a:lnTo>
                  <a:lnTo>
                    <a:pt x="1613281" y="937399"/>
                  </a:lnTo>
                  <a:lnTo>
                    <a:pt x="1611757" y="936129"/>
                  </a:lnTo>
                  <a:lnTo>
                    <a:pt x="1611299" y="934859"/>
                  </a:lnTo>
                  <a:lnTo>
                    <a:pt x="1612353" y="933589"/>
                  </a:lnTo>
                  <a:lnTo>
                    <a:pt x="1611909" y="932319"/>
                  </a:lnTo>
                  <a:lnTo>
                    <a:pt x="1610207" y="932319"/>
                  </a:lnTo>
                  <a:lnTo>
                    <a:pt x="1609877" y="929779"/>
                  </a:lnTo>
                  <a:lnTo>
                    <a:pt x="1610639" y="929779"/>
                  </a:lnTo>
                  <a:lnTo>
                    <a:pt x="1610639" y="927239"/>
                  </a:lnTo>
                  <a:lnTo>
                    <a:pt x="1610804" y="925969"/>
                  </a:lnTo>
                  <a:lnTo>
                    <a:pt x="1611312" y="924699"/>
                  </a:lnTo>
                  <a:lnTo>
                    <a:pt x="1611464" y="923429"/>
                  </a:lnTo>
                  <a:lnTo>
                    <a:pt x="1611503" y="922159"/>
                  </a:lnTo>
                  <a:lnTo>
                    <a:pt x="1609661" y="922159"/>
                  </a:lnTo>
                  <a:lnTo>
                    <a:pt x="1609356" y="920889"/>
                  </a:lnTo>
                  <a:lnTo>
                    <a:pt x="1609331" y="922159"/>
                  </a:lnTo>
                  <a:lnTo>
                    <a:pt x="1609178" y="922159"/>
                  </a:lnTo>
                  <a:lnTo>
                    <a:pt x="1609013" y="923061"/>
                  </a:lnTo>
                  <a:lnTo>
                    <a:pt x="1608886" y="924699"/>
                  </a:lnTo>
                  <a:lnTo>
                    <a:pt x="1608734" y="925969"/>
                  </a:lnTo>
                  <a:lnTo>
                    <a:pt x="1607705" y="925969"/>
                  </a:lnTo>
                  <a:lnTo>
                    <a:pt x="1607007" y="924699"/>
                  </a:lnTo>
                  <a:lnTo>
                    <a:pt x="1606308" y="924699"/>
                  </a:lnTo>
                  <a:lnTo>
                    <a:pt x="1606778" y="922159"/>
                  </a:lnTo>
                  <a:lnTo>
                    <a:pt x="1606854" y="921880"/>
                  </a:lnTo>
                  <a:lnTo>
                    <a:pt x="1607045" y="920889"/>
                  </a:lnTo>
                  <a:lnTo>
                    <a:pt x="1607185" y="919619"/>
                  </a:lnTo>
                  <a:lnTo>
                    <a:pt x="1606931" y="918349"/>
                  </a:lnTo>
                  <a:lnTo>
                    <a:pt x="1605254" y="918349"/>
                  </a:lnTo>
                  <a:lnTo>
                    <a:pt x="1605076" y="917333"/>
                  </a:lnTo>
                  <a:lnTo>
                    <a:pt x="1605038" y="915809"/>
                  </a:lnTo>
                  <a:lnTo>
                    <a:pt x="1605457" y="914539"/>
                  </a:lnTo>
                  <a:lnTo>
                    <a:pt x="1605445" y="913269"/>
                  </a:lnTo>
                  <a:lnTo>
                    <a:pt x="1605419" y="911999"/>
                  </a:lnTo>
                  <a:lnTo>
                    <a:pt x="1606092" y="911999"/>
                  </a:lnTo>
                  <a:lnTo>
                    <a:pt x="1607413" y="913269"/>
                  </a:lnTo>
                  <a:lnTo>
                    <a:pt x="1607896" y="913269"/>
                  </a:lnTo>
                  <a:lnTo>
                    <a:pt x="1608112" y="911999"/>
                  </a:lnTo>
                  <a:lnTo>
                    <a:pt x="1608277" y="909459"/>
                  </a:lnTo>
                  <a:lnTo>
                    <a:pt x="1608429" y="908189"/>
                  </a:lnTo>
                  <a:lnTo>
                    <a:pt x="1607667" y="906919"/>
                  </a:lnTo>
                  <a:lnTo>
                    <a:pt x="1606918" y="906919"/>
                  </a:lnTo>
                  <a:lnTo>
                    <a:pt x="1605800" y="905649"/>
                  </a:lnTo>
                  <a:lnTo>
                    <a:pt x="1604086" y="904379"/>
                  </a:lnTo>
                  <a:lnTo>
                    <a:pt x="1603603" y="904379"/>
                  </a:lnTo>
                  <a:lnTo>
                    <a:pt x="1604022" y="906919"/>
                  </a:lnTo>
                  <a:lnTo>
                    <a:pt x="1603184" y="906919"/>
                  </a:lnTo>
                  <a:lnTo>
                    <a:pt x="1601762" y="905649"/>
                  </a:lnTo>
                  <a:lnTo>
                    <a:pt x="1601139" y="905649"/>
                  </a:lnTo>
                  <a:lnTo>
                    <a:pt x="1601495" y="908189"/>
                  </a:lnTo>
                  <a:lnTo>
                    <a:pt x="1600377" y="908189"/>
                  </a:lnTo>
                  <a:lnTo>
                    <a:pt x="1599615" y="906919"/>
                  </a:lnTo>
                  <a:lnTo>
                    <a:pt x="1598930" y="906919"/>
                  </a:lnTo>
                  <a:lnTo>
                    <a:pt x="1596567" y="904379"/>
                  </a:lnTo>
                  <a:lnTo>
                    <a:pt x="1596923" y="901839"/>
                  </a:lnTo>
                  <a:lnTo>
                    <a:pt x="1594840" y="901839"/>
                  </a:lnTo>
                  <a:lnTo>
                    <a:pt x="1594065" y="900569"/>
                  </a:lnTo>
                  <a:lnTo>
                    <a:pt x="1594866" y="898029"/>
                  </a:lnTo>
                  <a:lnTo>
                    <a:pt x="1594459" y="898029"/>
                  </a:lnTo>
                  <a:lnTo>
                    <a:pt x="1593710" y="896759"/>
                  </a:lnTo>
                  <a:lnTo>
                    <a:pt x="1592910" y="896759"/>
                  </a:lnTo>
                  <a:lnTo>
                    <a:pt x="1591208" y="895489"/>
                  </a:lnTo>
                  <a:lnTo>
                    <a:pt x="1590395" y="895489"/>
                  </a:lnTo>
                  <a:lnTo>
                    <a:pt x="1588820" y="894219"/>
                  </a:lnTo>
                  <a:lnTo>
                    <a:pt x="1587157" y="894219"/>
                  </a:lnTo>
                  <a:lnTo>
                    <a:pt x="1584706" y="892949"/>
                  </a:lnTo>
                  <a:lnTo>
                    <a:pt x="1582127" y="891679"/>
                  </a:lnTo>
                  <a:lnTo>
                    <a:pt x="1581797" y="891679"/>
                  </a:lnTo>
                  <a:lnTo>
                    <a:pt x="1577187" y="892937"/>
                  </a:lnTo>
                  <a:lnTo>
                    <a:pt x="1574812" y="894219"/>
                  </a:lnTo>
                  <a:lnTo>
                    <a:pt x="1577809" y="894219"/>
                  </a:lnTo>
                  <a:lnTo>
                    <a:pt x="1578584" y="895489"/>
                  </a:lnTo>
                  <a:lnTo>
                    <a:pt x="1580794" y="895489"/>
                  </a:lnTo>
                  <a:lnTo>
                    <a:pt x="1582166" y="896759"/>
                  </a:lnTo>
                  <a:lnTo>
                    <a:pt x="1583055" y="896759"/>
                  </a:lnTo>
                  <a:lnTo>
                    <a:pt x="1582178" y="894219"/>
                  </a:lnTo>
                  <a:lnTo>
                    <a:pt x="1583321" y="894219"/>
                  </a:lnTo>
                  <a:lnTo>
                    <a:pt x="1584121" y="895489"/>
                  </a:lnTo>
                  <a:lnTo>
                    <a:pt x="1585125" y="895489"/>
                  </a:lnTo>
                  <a:lnTo>
                    <a:pt x="1584820" y="898029"/>
                  </a:lnTo>
                  <a:lnTo>
                    <a:pt x="1585163" y="898029"/>
                  </a:lnTo>
                  <a:lnTo>
                    <a:pt x="1587258" y="899299"/>
                  </a:lnTo>
                  <a:lnTo>
                    <a:pt x="1587449" y="900569"/>
                  </a:lnTo>
                  <a:lnTo>
                    <a:pt x="1587296" y="901839"/>
                  </a:lnTo>
                  <a:lnTo>
                    <a:pt x="1587030" y="901839"/>
                  </a:lnTo>
                  <a:lnTo>
                    <a:pt x="1585341" y="900569"/>
                  </a:lnTo>
                  <a:lnTo>
                    <a:pt x="1585023" y="900569"/>
                  </a:lnTo>
                  <a:lnTo>
                    <a:pt x="1584947" y="901839"/>
                  </a:lnTo>
                  <a:lnTo>
                    <a:pt x="1584921" y="903109"/>
                  </a:lnTo>
                  <a:lnTo>
                    <a:pt x="1585645" y="904379"/>
                  </a:lnTo>
                  <a:lnTo>
                    <a:pt x="1587195" y="904379"/>
                  </a:lnTo>
                  <a:lnTo>
                    <a:pt x="1590243" y="906919"/>
                  </a:lnTo>
                  <a:lnTo>
                    <a:pt x="1591741" y="906919"/>
                  </a:lnTo>
                  <a:lnTo>
                    <a:pt x="1591678" y="909459"/>
                  </a:lnTo>
                  <a:lnTo>
                    <a:pt x="1591462" y="910729"/>
                  </a:lnTo>
                  <a:lnTo>
                    <a:pt x="1591525" y="913269"/>
                  </a:lnTo>
                  <a:lnTo>
                    <a:pt x="1591106" y="913269"/>
                  </a:lnTo>
                  <a:lnTo>
                    <a:pt x="1589316" y="911999"/>
                  </a:lnTo>
                  <a:lnTo>
                    <a:pt x="1586839" y="909459"/>
                  </a:lnTo>
                  <a:lnTo>
                    <a:pt x="1586306" y="914539"/>
                  </a:lnTo>
                  <a:lnTo>
                    <a:pt x="1590624" y="918349"/>
                  </a:lnTo>
                  <a:lnTo>
                    <a:pt x="1590992" y="918349"/>
                  </a:lnTo>
                  <a:lnTo>
                    <a:pt x="1590548" y="915809"/>
                  </a:lnTo>
                  <a:lnTo>
                    <a:pt x="1591271" y="915809"/>
                  </a:lnTo>
                  <a:lnTo>
                    <a:pt x="1592745" y="917079"/>
                  </a:lnTo>
                  <a:lnTo>
                    <a:pt x="1593926" y="917079"/>
                  </a:lnTo>
                  <a:lnTo>
                    <a:pt x="1594637" y="918349"/>
                  </a:lnTo>
                  <a:lnTo>
                    <a:pt x="1595297" y="918349"/>
                  </a:lnTo>
                  <a:lnTo>
                    <a:pt x="1595983" y="919619"/>
                  </a:lnTo>
                  <a:lnTo>
                    <a:pt x="1596707" y="919619"/>
                  </a:lnTo>
                  <a:lnTo>
                    <a:pt x="1597456" y="920889"/>
                  </a:lnTo>
                  <a:lnTo>
                    <a:pt x="1597952" y="920889"/>
                  </a:lnTo>
                  <a:lnTo>
                    <a:pt x="1599158" y="922159"/>
                  </a:lnTo>
                  <a:lnTo>
                    <a:pt x="1600034" y="922159"/>
                  </a:lnTo>
                  <a:lnTo>
                    <a:pt x="1599628" y="919619"/>
                  </a:lnTo>
                  <a:lnTo>
                    <a:pt x="1600352" y="919619"/>
                  </a:lnTo>
                  <a:lnTo>
                    <a:pt x="1601698" y="920889"/>
                  </a:lnTo>
                  <a:lnTo>
                    <a:pt x="1602143" y="920889"/>
                  </a:lnTo>
                  <a:lnTo>
                    <a:pt x="1601914" y="921880"/>
                  </a:lnTo>
                  <a:lnTo>
                    <a:pt x="1602003" y="923061"/>
                  </a:lnTo>
                  <a:lnTo>
                    <a:pt x="1602066" y="923429"/>
                  </a:lnTo>
                  <a:lnTo>
                    <a:pt x="1601711" y="923429"/>
                  </a:lnTo>
                  <a:lnTo>
                    <a:pt x="1601597" y="924699"/>
                  </a:lnTo>
                  <a:lnTo>
                    <a:pt x="1601216" y="924699"/>
                  </a:lnTo>
                  <a:lnTo>
                    <a:pt x="1600974" y="923429"/>
                  </a:lnTo>
                  <a:lnTo>
                    <a:pt x="1599933" y="925969"/>
                  </a:lnTo>
                  <a:lnTo>
                    <a:pt x="1599298" y="924699"/>
                  </a:lnTo>
                  <a:lnTo>
                    <a:pt x="1599031" y="924699"/>
                  </a:lnTo>
                  <a:lnTo>
                    <a:pt x="1598980" y="925969"/>
                  </a:lnTo>
                  <a:lnTo>
                    <a:pt x="1598688" y="924699"/>
                  </a:lnTo>
                  <a:lnTo>
                    <a:pt x="1598307" y="923429"/>
                  </a:lnTo>
                  <a:lnTo>
                    <a:pt x="1597926" y="923429"/>
                  </a:lnTo>
                  <a:lnTo>
                    <a:pt x="1597634" y="922159"/>
                  </a:lnTo>
                  <a:lnTo>
                    <a:pt x="1597266" y="920889"/>
                  </a:lnTo>
                  <a:lnTo>
                    <a:pt x="1594929" y="924699"/>
                  </a:lnTo>
                  <a:lnTo>
                    <a:pt x="1594561" y="923429"/>
                  </a:lnTo>
                  <a:lnTo>
                    <a:pt x="1594421" y="924699"/>
                  </a:lnTo>
                  <a:lnTo>
                    <a:pt x="1594269" y="924699"/>
                  </a:lnTo>
                  <a:lnTo>
                    <a:pt x="1594192" y="925969"/>
                  </a:lnTo>
                  <a:lnTo>
                    <a:pt x="1593977" y="925969"/>
                  </a:lnTo>
                  <a:lnTo>
                    <a:pt x="1593850" y="927239"/>
                  </a:lnTo>
                  <a:lnTo>
                    <a:pt x="1592541" y="927239"/>
                  </a:lnTo>
                  <a:lnTo>
                    <a:pt x="1592503" y="929779"/>
                  </a:lnTo>
                  <a:lnTo>
                    <a:pt x="1593875" y="929779"/>
                  </a:lnTo>
                  <a:lnTo>
                    <a:pt x="1594129" y="932319"/>
                  </a:lnTo>
                  <a:lnTo>
                    <a:pt x="1595475" y="932319"/>
                  </a:lnTo>
                  <a:lnTo>
                    <a:pt x="1595539" y="933589"/>
                  </a:lnTo>
                  <a:lnTo>
                    <a:pt x="1594408" y="936129"/>
                  </a:lnTo>
                  <a:lnTo>
                    <a:pt x="1594561" y="936129"/>
                  </a:lnTo>
                  <a:lnTo>
                    <a:pt x="1594789" y="937399"/>
                  </a:lnTo>
                  <a:lnTo>
                    <a:pt x="1596136" y="937399"/>
                  </a:lnTo>
                  <a:lnTo>
                    <a:pt x="1596440" y="938669"/>
                  </a:lnTo>
                  <a:lnTo>
                    <a:pt x="1595335" y="941209"/>
                  </a:lnTo>
                  <a:lnTo>
                    <a:pt x="1595056" y="941209"/>
                  </a:lnTo>
                  <a:lnTo>
                    <a:pt x="1594091" y="938669"/>
                  </a:lnTo>
                  <a:lnTo>
                    <a:pt x="1593202" y="938669"/>
                  </a:lnTo>
                  <a:lnTo>
                    <a:pt x="1593316" y="941209"/>
                  </a:lnTo>
                  <a:lnTo>
                    <a:pt x="1592427" y="942479"/>
                  </a:lnTo>
                  <a:lnTo>
                    <a:pt x="1591411" y="939952"/>
                  </a:lnTo>
                  <a:lnTo>
                    <a:pt x="1590522" y="939939"/>
                  </a:lnTo>
                  <a:lnTo>
                    <a:pt x="1590611" y="942479"/>
                  </a:lnTo>
                  <a:lnTo>
                    <a:pt x="1590217" y="942479"/>
                  </a:lnTo>
                  <a:lnTo>
                    <a:pt x="1591475" y="943749"/>
                  </a:lnTo>
                  <a:lnTo>
                    <a:pt x="1592910" y="945019"/>
                  </a:lnTo>
                  <a:lnTo>
                    <a:pt x="1594243" y="946289"/>
                  </a:lnTo>
                  <a:lnTo>
                    <a:pt x="1593748" y="950099"/>
                  </a:lnTo>
                  <a:lnTo>
                    <a:pt x="1593481" y="950099"/>
                  </a:lnTo>
                  <a:lnTo>
                    <a:pt x="1593342" y="951369"/>
                  </a:lnTo>
                  <a:lnTo>
                    <a:pt x="1593316" y="952639"/>
                  </a:lnTo>
                  <a:lnTo>
                    <a:pt x="1595323" y="953909"/>
                  </a:lnTo>
                  <a:lnTo>
                    <a:pt x="1595704" y="955179"/>
                  </a:lnTo>
                  <a:lnTo>
                    <a:pt x="1595158" y="956449"/>
                  </a:lnTo>
                  <a:lnTo>
                    <a:pt x="1595107" y="958989"/>
                  </a:lnTo>
                  <a:lnTo>
                    <a:pt x="1594967" y="960259"/>
                  </a:lnTo>
                  <a:lnTo>
                    <a:pt x="1594777" y="961529"/>
                  </a:lnTo>
                  <a:lnTo>
                    <a:pt x="1594777" y="962799"/>
                  </a:lnTo>
                  <a:lnTo>
                    <a:pt x="1595501" y="964069"/>
                  </a:lnTo>
                  <a:lnTo>
                    <a:pt x="1596275" y="964069"/>
                  </a:lnTo>
                  <a:lnTo>
                    <a:pt x="1597901" y="965339"/>
                  </a:lnTo>
                  <a:lnTo>
                    <a:pt x="1598676" y="965339"/>
                  </a:lnTo>
                  <a:lnTo>
                    <a:pt x="1599412" y="966609"/>
                  </a:lnTo>
                  <a:lnTo>
                    <a:pt x="1601457" y="966609"/>
                  </a:lnTo>
                  <a:lnTo>
                    <a:pt x="1601736" y="967879"/>
                  </a:lnTo>
                  <a:lnTo>
                    <a:pt x="1601774" y="969149"/>
                  </a:lnTo>
                  <a:lnTo>
                    <a:pt x="1601622" y="970419"/>
                  </a:lnTo>
                  <a:lnTo>
                    <a:pt x="1599463" y="969149"/>
                  </a:lnTo>
                  <a:lnTo>
                    <a:pt x="1599311" y="969149"/>
                  </a:lnTo>
                  <a:lnTo>
                    <a:pt x="1599222" y="970419"/>
                  </a:lnTo>
                  <a:lnTo>
                    <a:pt x="1599247" y="971689"/>
                  </a:lnTo>
                  <a:lnTo>
                    <a:pt x="1599971" y="971689"/>
                  </a:lnTo>
                  <a:lnTo>
                    <a:pt x="1600758" y="972959"/>
                  </a:lnTo>
                  <a:lnTo>
                    <a:pt x="1602435" y="972959"/>
                  </a:lnTo>
                  <a:lnTo>
                    <a:pt x="1603222" y="974229"/>
                  </a:lnTo>
                  <a:lnTo>
                    <a:pt x="1603971" y="974229"/>
                  </a:lnTo>
                  <a:lnTo>
                    <a:pt x="1604391" y="975499"/>
                  </a:lnTo>
                  <a:lnTo>
                    <a:pt x="1606042" y="975499"/>
                  </a:lnTo>
                  <a:lnTo>
                    <a:pt x="1606600" y="976769"/>
                  </a:lnTo>
                  <a:lnTo>
                    <a:pt x="1606257" y="978039"/>
                  </a:lnTo>
                  <a:lnTo>
                    <a:pt x="1604772" y="978039"/>
                  </a:lnTo>
                  <a:lnTo>
                    <a:pt x="1603984" y="976769"/>
                  </a:lnTo>
                  <a:lnTo>
                    <a:pt x="1603692" y="978039"/>
                  </a:lnTo>
                  <a:lnTo>
                    <a:pt x="1604098" y="979309"/>
                  </a:lnTo>
                  <a:lnTo>
                    <a:pt x="1603984" y="980579"/>
                  </a:lnTo>
                  <a:lnTo>
                    <a:pt x="1603984" y="985659"/>
                  </a:lnTo>
                  <a:lnTo>
                    <a:pt x="1606346" y="986929"/>
                  </a:lnTo>
                  <a:lnTo>
                    <a:pt x="1606651" y="988199"/>
                  </a:lnTo>
                  <a:lnTo>
                    <a:pt x="1605965" y="988199"/>
                  </a:lnTo>
                  <a:lnTo>
                    <a:pt x="1606346" y="989469"/>
                  </a:lnTo>
                  <a:lnTo>
                    <a:pt x="1607083" y="989469"/>
                  </a:lnTo>
                  <a:lnTo>
                    <a:pt x="1607870" y="990739"/>
                  </a:lnTo>
                  <a:lnTo>
                    <a:pt x="1609521" y="990739"/>
                  </a:lnTo>
                  <a:lnTo>
                    <a:pt x="1610296" y="992009"/>
                  </a:lnTo>
                  <a:lnTo>
                    <a:pt x="1611795" y="992009"/>
                  </a:lnTo>
                  <a:lnTo>
                    <a:pt x="1612188" y="993279"/>
                  </a:lnTo>
                  <a:lnTo>
                    <a:pt x="1612493" y="993279"/>
                  </a:lnTo>
                  <a:lnTo>
                    <a:pt x="1611845" y="994549"/>
                  </a:lnTo>
                  <a:lnTo>
                    <a:pt x="1611096" y="994549"/>
                  </a:lnTo>
                  <a:lnTo>
                    <a:pt x="1611058" y="997089"/>
                  </a:lnTo>
                  <a:lnTo>
                    <a:pt x="1610995" y="999629"/>
                  </a:lnTo>
                  <a:lnTo>
                    <a:pt x="1611477" y="1000899"/>
                  </a:lnTo>
                  <a:lnTo>
                    <a:pt x="1613052" y="1000899"/>
                  </a:lnTo>
                  <a:lnTo>
                    <a:pt x="1613839" y="1002169"/>
                  </a:lnTo>
                  <a:lnTo>
                    <a:pt x="1613077" y="1003439"/>
                  </a:lnTo>
                  <a:lnTo>
                    <a:pt x="1613446" y="1003439"/>
                  </a:lnTo>
                  <a:lnTo>
                    <a:pt x="1613611" y="1004709"/>
                  </a:lnTo>
                  <a:lnTo>
                    <a:pt x="1613941" y="1004709"/>
                  </a:lnTo>
                  <a:lnTo>
                    <a:pt x="1613573" y="1005979"/>
                  </a:lnTo>
                  <a:lnTo>
                    <a:pt x="1613319" y="1005979"/>
                  </a:lnTo>
                  <a:lnTo>
                    <a:pt x="1613192" y="1007249"/>
                  </a:lnTo>
                  <a:lnTo>
                    <a:pt x="1614893" y="1008519"/>
                  </a:lnTo>
                  <a:lnTo>
                    <a:pt x="1615274" y="1009789"/>
                  </a:lnTo>
                  <a:lnTo>
                    <a:pt x="1616875" y="1011059"/>
                  </a:lnTo>
                  <a:lnTo>
                    <a:pt x="1616824" y="1012329"/>
                  </a:lnTo>
                  <a:lnTo>
                    <a:pt x="1616570" y="1013599"/>
                  </a:lnTo>
                  <a:lnTo>
                    <a:pt x="1616189" y="1013599"/>
                  </a:lnTo>
                  <a:lnTo>
                    <a:pt x="1614449" y="1012329"/>
                  </a:lnTo>
                  <a:lnTo>
                    <a:pt x="1613979" y="1012329"/>
                  </a:lnTo>
                  <a:lnTo>
                    <a:pt x="1613725" y="1013599"/>
                  </a:lnTo>
                  <a:lnTo>
                    <a:pt x="1613560" y="1014869"/>
                  </a:lnTo>
                  <a:lnTo>
                    <a:pt x="1614144" y="1014869"/>
                  </a:lnTo>
                  <a:lnTo>
                    <a:pt x="1614779" y="1016139"/>
                  </a:lnTo>
                  <a:lnTo>
                    <a:pt x="1615452" y="1016139"/>
                  </a:lnTo>
                  <a:lnTo>
                    <a:pt x="1619237" y="1021219"/>
                  </a:lnTo>
                  <a:lnTo>
                    <a:pt x="1618869" y="1021219"/>
                  </a:lnTo>
                  <a:lnTo>
                    <a:pt x="1618856" y="1023759"/>
                  </a:lnTo>
                  <a:lnTo>
                    <a:pt x="1617929" y="1023759"/>
                  </a:lnTo>
                  <a:lnTo>
                    <a:pt x="1617116" y="1021219"/>
                  </a:lnTo>
                  <a:lnTo>
                    <a:pt x="1616202" y="1021219"/>
                  </a:lnTo>
                  <a:lnTo>
                    <a:pt x="1616151" y="1023759"/>
                  </a:lnTo>
                  <a:lnTo>
                    <a:pt x="1615567" y="1023759"/>
                  </a:lnTo>
                  <a:lnTo>
                    <a:pt x="1614043" y="1021219"/>
                  </a:lnTo>
                  <a:lnTo>
                    <a:pt x="1613916" y="1022489"/>
                  </a:lnTo>
                  <a:lnTo>
                    <a:pt x="1613535" y="1022489"/>
                  </a:lnTo>
                  <a:lnTo>
                    <a:pt x="1613268" y="1023759"/>
                  </a:lnTo>
                  <a:lnTo>
                    <a:pt x="1613115" y="1025029"/>
                  </a:lnTo>
                  <a:lnTo>
                    <a:pt x="1614817" y="1026299"/>
                  </a:lnTo>
                  <a:lnTo>
                    <a:pt x="1615173" y="1027569"/>
                  </a:lnTo>
                  <a:lnTo>
                    <a:pt x="1614106" y="1028839"/>
                  </a:lnTo>
                  <a:lnTo>
                    <a:pt x="1616075" y="1031379"/>
                  </a:lnTo>
                  <a:lnTo>
                    <a:pt x="1616633" y="1031379"/>
                  </a:lnTo>
                  <a:lnTo>
                    <a:pt x="1617256" y="1032649"/>
                  </a:lnTo>
                  <a:lnTo>
                    <a:pt x="1617941" y="1032649"/>
                  </a:lnTo>
                  <a:lnTo>
                    <a:pt x="1617586" y="1033919"/>
                  </a:lnTo>
                  <a:lnTo>
                    <a:pt x="1617319" y="1035189"/>
                  </a:lnTo>
                  <a:lnTo>
                    <a:pt x="1617141" y="1036459"/>
                  </a:lnTo>
                  <a:lnTo>
                    <a:pt x="1616760" y="1036459"/>
                  </a:lnTo>
                  <a:lnTo>
                    <a:pt x="1616481" y="1037729"/>
                  </a:lnTo>
                  <a:lnTo>
                    <a:pt x="1616316" y="1038999"/>
                  </a:lnTo>
                  <a:lnTo>
                    <a:pt x="1617941" y="1040269"/>
                  </a:lnTo>
                  <a:lnTo>
                    <a:pt x="1625574" y="1049159"/>
                  </a:lnTo>
                  <a:lnTo>
                    <a:pt x="1625168" y="1049159"/>
                  </a:lnTo>
                  <a:lnTo>
                    <a:pt x="1625168" y="1050429"/>
                  </a:lnTo>
                  <a:lnTo>
                    <a:pt x="1624431" y="1051699"/>
                  </a:lnTo>
                  <a:lnTo>
                    <a:pt x="1624253" y="1054239"/>
                  </a:lnTo>
                  <a:lnTo>
                    <a:pt x="1623504" y="1054239"/>
                  </a:lnTo>
                  <a:lnTo>
                    <a:pt x="1622526" y="1051699"/>
                  </a:lnTo>
                  <a:lnTo>
                    <a:pt x="1621574" y="1051699"/>
                  </a:lnTo>
                  <a:lnTo>
                    <a:pt x="1620672" y="1049159"/>
                  </a:lnTo>
                  <a:lnTo>
                    <a:pt x="1620227" y="1049159"/>
                  </a:lnTo>
                  <a:lnTo>
                    <a:pt x="1619846" y="1050429"/>
                  </a:lnTo>
                  <a:lnTo>
                    <a:pt x="1619567" y="1051699"/>
                  </a:lnTo>
                  <a:lnTo>
                    <a:pt x="1619377" y="1052969"/>
                  </a:lnTo>
                  <a:lnTo>
                    <a:pt x="1621104" y="1054239"/>
                  </a:lnTo>
                  <a:lnTo>
                    <a:pt x="1621320" y="1055509"/>
                  </a:lnTo>
                  <a:lnTo>
                    <a:pt x="1620151" y="1056779"/>
                  </a:lnTo>
                  <a:lnTo>
                    <a:pt x="1620608" y="1058049"/>
                  </a:lnTo>
                  <a:lnTo>
                    <a:pt x="1621764" y="1058049"/>
                  </a:lnTo>
                  <a:lnTo>
                    <a:pt x="1622437" y="1059319"/>
                  </a:lnTo>
                  <a:lnTo>
                    <a:pt x="1623910" y="1060589"/>
                  </a:lnTo>
                  <a:lnTo>
                    <a:pt x="1624139" y="1061859"/>
                  </a:lnTo>
                  <a:lnTo>
                    <a:pt x="1622945" y="1063129"/>
                  </a:lnTo>
                  <a:lnTo>
                    <a:pt x="1623428" y="1064399"/>
                  </a:lnTo>
                  <a:lnTo>
                    <a:pt x="1624685" y="1064399"/>
                  </a:lnTo>
                  <a:lnTo>
                    <a:pt x="1625155" y="1066939"/>
                  </a:lnTo>
                  <a:lnTo>
                    <a:pt x="1623949" y="1068209"/>
                  </a:lnTo>
                  <a:lnTo>
                    <a:pt x="1624241" y="1069479"/>
                  </a:lnTo>
                  <a:lnTo>
                    <a:pt x="1625638" y="1069479"/>
                  </a:lnTo>
                  <a:lnTo>
                    <a:pt x="1626082" y="1070749"/>
                  </a:lnTo>
                  <a:lnTo>
                    <a:pt x="1624914" y="1072019"/>
                  </a:lnTo>
                  <a:lnTo>
                    <a:pt x="1625003" y="1073289"/>
                  </a:lnTo>
                  <a:lnTo>
                    <a:pt x="1625536" y="1073289"/>
                  </a:lnTo>
                  <a:lnTo>
                    <a:pt x="1626133" y="1074559"/>
                  </a:lnTo>
                  <a:lnTo>
                    <a:pt x="1626806" y="1074559"/>
                  </a:lnTo>
                  <a:lnTo>
                    <a:pt x="1627047" y="1075829"/>
                  </a:lnTo>
                  <a:lnTo>
                    <a:pt x="1628546" y="1077099"/>
                  </a:lnTo>
                  <a:lnTo>
                    <a:pt x="1628419" y="1078369"/>
                  </a:lnTo>
                  <a:lnTo>
                    <a:pt x="1628127" y="1078369"/>
                  </a:lnTo>
                  <a:lnTo>
                    <a:pt x="1627733" y="1079639"/>
                  </a:lnTo>
                  <a:lnTo>
                    <a:pt x="1627365" y="1080909"/>
                  </a:lnTo>
                  <a:lnTo>
                    <a:pt x="1627073" y="1080909"/>
                  </a:lnTo>
                  <a:lnTo>
                    <a:pt x="1626819" y="1082179"/>
                  </a:lnTo>
                  <a:lnTo>
                    <a:pt x="1627327" y="1083449"/>
                  </a:lnTo>
                  <a:lnTo>
                    <a:pt x="1627911" y="1083449"/>
                  </a:lnTo>
                  <a:lnTo>
                    <a:pt x="1628597" y="1084719"/>
                  </a:lnTo>
                  <a:lnTo>
                    <a:pt x="1635734" y="1092339"/>
                  </a:lnTo>
                  <a:lnTo>
                    <a:pt x="1635315" y="1093609"/>
                  </a:lnTo>
                  <a:lnTo>
                    <a:pt x="1635264" y="1094879"/>
                  </a:lnTo>
                  <a:lnTo>
                    <a:pt x="1634756" y="1094879"/>
                  </a:lnTo>
                  <a:lnTo>
                    <a:pt x="1633042" y="1093609"/>
                  </a:lnTo>
                  <a:lnTo>
                    <a:pt x="1632788" y="1092339"/>
                  </a:lnTo>
                  <a:lnTo>
                    <a:pt x="1631492" y="1091069"/>
                  </a:lnTo>
                  <a:lnTo>
                    <a:pt x="1631251" y="1091069"/>
                  </a:lnTo>
                  <a:lnTo>
                    <a:pt x="1630845" y="1092339"/>
                  </a:lnTo>
                  <a:lnTo>
                    <a:pt x="1630540" y="1092339"/>
                  </a:lnTo>
                  <a:lnTo>
                    <a:pt x="1630337" y="1093609"/>
                  </a:lnTo>
                  <a:lnTo>
                    <a:pt x="1629930" y="1094879"/>
                  </a:lnTo>
                  <a:lnTo>
                    <a:pt x="1629625" y="1094879"/>
                  </a:lnTo>
                  <a:lnTo>
                    <a:pt x="1629410" y="1096149"/>
                  </a:lnTo>
                  <a:lnTo>
                    <a:pt x="1629956" y="1097419"/>
                  </a:lnTo>
                  <a:lnTo>
                    <a:pt x="1630540" y="1097419"/>
                  </a:lnTo>
                  <a:lnTo>
                    <a:pt x="1631175" y="1098689"/>
                  </a:lnTo>
                  <a:lnTo>
                    <a:pt x="1631848" y="1098689"/>
                  </a:lnTo>
                  <a:lnTo>
                    <a:pt x="1632432" y="1099959"/>
                  </a:lnTo>
                  <a:lnTo>
                    <a:pt x="1632927" y="1099959"/>
                  </a:lnTo>
                  <a:lnTo>
                    <a:pt x="1633080" y="1101229"/>
                  </a:lnTo>
                  <a:lnTo>
                    <a:pt x="1631962" y="1102499"/>
                  </a:lnTo>
                  <a:lnTo>
                    <a:pt x="1632026" y="1103769"/>
                  </a:lnTo>
                  <a:lnTo>
                    <a:pt x="1633639" y="1105039"/>
                  </a:lnTo>
                  <a:lnTo>
                    <a:pt x="1633880" y="1106309"/>
                  </a:lnTo>
                  <a:lnTo>
                    <a:pt x="1632800" y="1107579"/>
                  </a:lnTo>
                  <a:lnTo>
                    <a:pt x="1632623" y="1108849"/>
                  </a:lnTo>
                  <a:lnTo>
                    <a:pt x="1632305" y="1110119"/>
                  </a:lnTo>
                  <a:lnTo>
                    <a:pt x="1631442" y="1111389"/>
                  </a:lnTo>
                  <a:lnTo>
                    <a:pt x="1631124" y="1112659"/>
                  </a:lnTo>
                  <a:lnTo>
                    <a:pt x="1630895" y="1112659"/>
                  </a:lnTo>
                  <a:lnTo>
                    <a:pt x="1630895" y="1113929"/>
                  </a:lnTo>
                  <a:lnTo>
                    <a:pt x="1632546" y="1113929"/>
                  </a:lnTo>
                  <a:lnTo>
                    <a:pt x="1632762" y="1115199"/>
                  </a:lnTo>
                  <a:lnTo>
                    <a:pt x="1631530" y="1116469"/>
                  </a:lnTo>
                  <a:lnTo>
                    <a:pt x="1631657" y="1117739"/>
                  </a:lnTo>
                  <a:lnTo>
                    <a:pt x="1632153" y="1119009"/>
                  </a:lnTo>
                  <a:lnTo>
                    <a:pt x="1632737" y="1119009"/>
                  </a:lnTo>
                  <a:lnTo>
                    <a:pt x="1633397" y="1120279"/>
                  </a:lnTo>
                  <a:lnTo>
                    <a:pt x="1635442" y="1122819"/>
                  </a:lnTo>
                  <a:lnTo>
                    <a:pt x="1636737" y="1122819"/>
                  </a:lnTo>
                  <a:lnTo>
                    <a:pt x="1636877" y="1124089"/>
                  </a:lnTo>
                  <a:lnTo>
                    <a:pt x="1636623" y="1125359"/>
                  </a:lnTo>
                  <a:lnTo>
                    <a:pt x="1636293" y="1125359"/>
                  </a:lnTo>
                  <a:lnTo>
                    <a:pt x="1635455" y="1127899"/>
                  </a:lnTo>
                  <a:lnTo>
                    <a:pt x="1635125" y="1127899"/>
                  </a:lnTo>
                  <a:lnTo>
                    <a:pt x="1634883" y="1129169"/>
                  </a:lnTo>
                  <a:lnTo>
                    <a:pt x="1636534" y="1130439"/>
                  </a:lnTo>
                  <a:lnTo>
                    <a:pt x="1636699" y="1131709"/>
                  </a:lnTo>
                  <a:lnTo>
                    <a:pt x="1635455" y="1132979"/>
                  </a:lnTo>
                  <a:lnTo>
                    <a:pt x="1635594" y="1134249"/>
                  </a:lnTo>
                  <a:lnTo>
                    <a:pt x="1636064" y="1134249"/>
                  </a:lnTo>
                  <a:lnTo>
                    <a:pt x="1636636" y="1135519"/>
                  </a:lnTo>
                  <a:lnTo>
                    <a:pt x="1637944" y="1136789"/>
                  </a:lnTo>
                  <a:lnTo>
                    <a:pt x="1638503" y="1136789"/>
                  </a:lnTo>
                  <a:lnTo>
                    <a:pt x="1638998" y="1138059"/>
                  </a:lnTo>
                  <a:lnTo>
                    <a:pt x="1639138" y="1138059"/>
                  </a:lnTo>
                  <a:lnTo>
                    <a:pt x="1637957" y="1140599"/>
                  </a:lnTo>
                  <a:lnTo>
                    <a:pt x="1638477" y="1141869"/>
                  </a:lnTo>
                  <a:lnTo>
                    <a:pt x="1639049" y="1141869"/>
                  </a:lnTo>
                  <a:lnTo>
                    <a:pt x="1640344" y="1143139"/>
                  </a:lnTo>
                  <a:lnTo>
                    <a:pt x="1640916" y="1144409"/>
                  </a:lnTo>
                  <a:lnTo>
                    <a:pt x="1641386" y="1144409"/>
                  </a:lnTo>
                  <a:lnTo>
                    <a:pt x="1641525" y="1145679"/>
                  </a:lnTo>
                  <a:lnTo>
                    <a:pt x="1640357" y="1146949"/>
                  </a:lnTo>
                  <a:lnTo>
                    <a:pt x="1640370" y="1148219"/>
                  </a:lnTo>
                  <a:lnTo>
                    <a:pt x="1641970" y="1149489"/>
                  </a:lnTo>
                  <a:lnTo>
                    <a:pt x="1642186" y="1150759"/>
                  </a:lnTo>
                  <a:lnTo>
                    <a:pt x="1640890" y="1152029"/>
                  </a:lnTo>
                  <a:lnTo>
                    <a:pt x="1641182" y="1153299"/>
                  </a:lnTo>
                  <a:lnTo>
                    <a:pt x="1642452" y="1154569"/>
                  </a:lnTo>
                  <a:lnTo>
                    <a:pt x="1642986" y="1154569"/>
                  </a:lnTo>
                  <a:lnTo>
                    <a:pt x="1644370" y="1155839"/>
                  </a:lnTo>
                  <a:lnTo>
                    <a:pt x="1644535" y="1157109"/>
                  </a:lnTo>
                  <a:lnTo>
                    <a:pt x="1643291" y="1158379"/>
                  </a:lnTo>
                  <a:lnTo>
                    <a:pt x="1643380" y="1159649"/>
                  </a:lnTo>
                  <a:lnTo>
                    <a:pt x="1642884" y="1158379"/>
                  </a:lnTo>
                  <a:lnTo>
                    <a:pt x="1642325" y="1157109"/>
                  </a:lnTo>
                  <a:lnTo>
                    <a:pt x="1641703" y="1157109"/>
                  </a:lnTo>
                  <a:lnTo>
                    <a:pt x="1641271" y="1158379"/>
                  </a:lnTo>
                  <a:lnTo>
                    <a:pt x="1640916" y="1158379"/>
                  </a:lnTo>
                  <a:lnTo>
                    <a:pt x="1640662" y="1159649"/>
                  </a:lnTo>
                  <a:lnTo>
                    <a:pt x="1642237" y="1160919"/>
                  </a:lnTo>
                  <a:lnTo>
                    <a:pt x="1642427" y="1162189"/>
                  </a:lnTo>
                  <a:lnTo>
                    <a:pt x="1641144" y="1163459"/>
                  </a:lnTo>
                  <a:lnTo>
                    <a:pt x="1641436" y="1164729"/>
                  </a:lnTo>
                  <a:lnTo>
                    <a:pt x="1642732" y="1165999"/>
                  </a:lnTo>
                  <a:lnTo>
                    <a:pt x="1643100" y="1167269"/>
                  </a:lnTo>
                  <a:lnTo>
                    <a:pt x="1641805" y="1168539"/>
                  </a:lnTo>
                  <a:lnTo>
                    <a:pt x="1642008" y="1169809"/>
                  </a:lnTo>
                  <a:lnTo>
                    <a:pt x="1643405" y="1169809"/>
                  </a:lnTo>
                  <a:lnTo>
                    <a:pt x="1643684" y="1172349"/>
                  </a:lnTo>
                  <a:lnTo>
                    <a:pt x="1642414" y="1172349"/>
                  </a:lnTo>
                  <a:lnTo>
                    <a:pt x="1642478" y="1173619"/>
                  </a:lnTo>
                  <a:lnTo>
                    <a:pt x="1642948" y="1174889"/>
                  </a:lnTo>
                  <a:lnTo>
                    <a:pt x="1643494" y="1174889"/>
                  </a:lnTo>
                  <a:lnTo>
                    <a:pt x="1644764" y="1176159"/>
                  </a:lnTo>
                  <a:lnTo>
                    <a:pt x="1645310" y="1177429"/>
                  </a:lnTo>
                  <a:lnTo>
                    <a:pt x="1645767" y="1177429"/>
                  </a:lnTo>
                  <a:lnTo>
                    <a:pt x="1645894" y="1178699"/>
                  </a:lnTo>
                  <a:lnTo>
                    <a:pt x="1644688" y="1179969"/>
                  </a:lnTo>
                  <a:lnTo>
                    <a:pt x="1644700" y="1181239"/>
                  </a:lnTo>
                  <a:lnTo>
                    <a:pt x="1646262" y="1182509"/>
                  </a:lnTo>
                  <a:lnTo>
                    <a:pt x="1646428" y="1183779"/>
                  </a:lnTo>
                  <a:lnTo>
                    <a:pt x="1645348" y="1185049"/>
                  </a:lnTo>
                  <a:lnTo>
                    <a:pt x="1643710" y="1182509"/>
                  </a:lnTo>
                  <a:lnTo>
                    <a:pt x="1643176" y="1183779"/>
                  </a:lnTo>
                  <a:lnTo>
                    <a:pt x="1642999" y="1185049"/>
                  </a:lnTo>
                  <a:lnTo>
                    <a:pt x="1642071" y="1186319"/>
                  </a:lnTo>
                  <a:lnTo>
                    <a:pt x="1641398" y="1183779"/>
                  </a:lnTo>
                  <a:lnTo>
                    <a:pt x="1640471" y="1183779"/>
                  </a:lnTo>
                  <a:lnTo>
                    <a:pt x="1640116" y="1185049"/>
                  </a:lnTo>
                  <a:lnTo>
                    <a:pt x="1639811" y="1186319"/>
                  </a:lnTo>
                  <a:lnTo>
                    <a:pt x="1641259" y="1187589"/>
                  </a:lnTo>
                  <a:lnTo>
                    <a:pt x="1641436" y="1187589"/>
                  </a:lnTo>
                  <a:lnTo>
                    <a:pt x="1641436" y="1188859"/>
                  </a:lnTo>
                  <a:lnTo>
                    <a:pt x="1640255" y="1190129"/>
                  </a:lnTo>
                  <a:lnTo>
                    <a:pt x="1640789" y="1191399"/>
                  </a:lnTo>
                  <a:lnTo>
                    <a:pt x="1641322" y="1192669"/>
                  </a:lnTo>
                  <a:lnTo>
                    <a:pt x="1642059" y="1192669"/>
                  </a:lnTo>
                  <a:lnTo>
                    <a:pt x="1642884" y="1190129"/>
                  </a:lnTo>
                  <a:lnTo>
                    <a:pt x="1643405" y="1190129"/>
                  </a:lnTo>
                  <a:lnTo>
                    <a:pt x="1644319" y="1192669"/>
                  </a:lnTo>
                  <a:lnTo>
                    <a:pt x="1645297" y="1192669"/>
                  </a:lnTo>
                  <a:lnTo>
                    <a:pt x="1645831" y="1193939"/>
                  </a:lnTo>
                  <a:lnTo>
                    <a:pt x="1646301" y="1195209"/>
                  </a:lnTo>
                  <a:lnTo>
                    <a:pt x="1649552" y="1199019"/>
                  </a:lnTo>
                  <a:lnTo>
                    <a:pt x="1649120" y="1200289"/>
                  </a:lnTo>
                  <a:lnTo>
                    <a:pt x="1648866" y="1201559"/>
                  </a:lnTo>
                  <a:lnTo>
                    <a:pt x="1648409" y="1201559"/>
                  </a:lnTo>
                  <a:lnTo>
                    <a:pt x="1647977" y="1202829"/>
                  </a:lnTo>
                  <a:lnTo>
                    <a:pt x="1647609" y="1202829"/>
                  </a:lnTo>
                  <a:lnTo>
                    <a:pt x="1647278" y="1204099"/>
                  </a:lnTo>
                  <a:lnTo>
                    <a:pt x="1646986" y="1205369"/>
                  </a:lnTo>
                  <a:lnTo>
                    <a:pt x="1646618" y="1205369"/>
                  </a:lnTo>
                  <a:lnTo>
                    <a:pt x="1646148" y="1206639"/>
                  </a:lnTo>
                  <a:lnTo>
                    <a:pt x="1645970" y="1206639"/>
                  </a:lnTo>
                  <a:lnTo>
                    <a:pt x="1644789" y="1204099"/>
                  </a:lnTo>
                  <a:lnTo>
                    <a:pt x="1644548" y="1204099"/>
                  </a:lnTo>
                  <a:lnTo>
                    <a:pt x="1644078" y="1205369"/>
                  </a:lnTo>
                  <a:lnTo>
                    <a:pt x="1643697" y="1206639"/>
                  </a:lnTo>
                  <a:lnTo>
                    <a:pt x="1643405" y="1206639"/>
                  </a:lnTo>
                  <a:lnTo>
                    <a:pt x="1642275" y="1209179"/>
                  </a:lnTo>
                  <a:lnTo>
                    <a:pt x="1647063" y="1216799"/>
                  </a:lnTo>
                  <a:lnTo>
                    <a:pt x="1647672" y="1216799"/>
                  </a:lnTo>
                  <a:lnTo>
                    <a:pt x="1648206" y="1218069"/>
                  </a:lnTo>
                  <a:lnTo>
                    <a:pt x="1648625" y="1218069"/>
                  </a:lnTo>
                  <a:lnTo>
                    <a:pt x="1648320" y="1219339"/>
                  </a:lnTo>
                  <a:lnTo>
                    <a:pt x="1647939" y="1220609"/>
                  </a:lnTo>
                  <a:lnTo>
                    <a:pt x="1647494" y="1220609"/>
                  </a:lnTo>
                  <a:lnTo>
                    <a:pt x="1647012" y="1221879"/>
                  </a:lnTo>
                  <a:lnTo>
                    <a:pt x="1646643" y="1223149"/>
                  </a:lnTo>
                  <a:lnTo>
                    <a:pt x="1646364" y="1223149"/>
                  </a:lnTo>
                  <a:lnTo>
                    <a:pt x="1646301" y="1224419"/>
                  </a:lnTo>
                  <a:lnTo>
                    <a:pt x="1647888" y="1225689"/>
                  </a:lnTo>
                  <a:lnTo>
                    <a:pt x="1648002" y="1226959"/>
                  </a:lnTo>
                  <a:lnTo>
                    <a:pt x="1646834" y="1226959"/>
                  </a:lnTo>
                  <a:lnTo>
                    <a:pt x="1646770" y="1229499"/>
                  </a:lnTo>
                  <a:lnTo>
                    <a:pt x="1645589" y="1229499"/>
                  </a:lnTo>
                  <a:lnTo>
                    <a:pt x="1645742" y="1232039"/>
                  </a:lnTo>
                  <a:lnTo>
                    <a:pt x="1647151" y="1232039"/>
                  </a:lnTo>
                  <a:lnTo>
                    <a:pt x="1647278" y="1233309"/>
                  </a:lnTo>
                  <a:lnTo>
                    <a:pt x="1645970" y="1234579"/>
                  </a:lnTo>
                  <a:lnTo>
                    <a:pt x="1646085" y="1235849"/>
                  </a:lnTo>
                  <a:lnTo>
                    <a:pt x="1647405" y="1237119"/>
                  </a:lnTo>
                  <a:lnTo>
                    <a:pt x="1647926" y="1237119"/>
                  </a:lnTo>
                  <a:lnTo>
                    <a:pt x="1648307" y="1235849"/>
                  </a:lnTo>
                  <a:lnTo>
                    <a:pt x="1648764" y="1235849"/>
                  </a:lnTo>
                  <a:lnTo>
                    <a:pt x="1648968" y="1234579"/>
                  </a:lnTo>
                  <a:lnTo>
                    <a:pt x="1650288" y="1237068"/>
                  </a:lnTo>
                  <a:lnTo>
                    <a:pt x="1651863" y="1239659"/>
                  </a:lnTo>
                  <a:lnTo>
                    <a:pt x="1651419" y="1239659"/>
                  </a:lnTo>
                  <a:lnTo>
                    <a:pt x="1651139" y="1242199"/>
                  </a:lnTo>
                  <a:lnTo>
                    <a:pt x="1650390" y="1242199"/>
                  </a:lnTo>
                  <a:lnTo>
                    <a:pt x="1649361" y="1239659"/>
                  </a:lnTo>
                  <a:lnTo>
                    <a:pt x="1649133" y="1239659"/>
                  </a:lnTo>
                  <a:lnTo>
                    <a:pt x="1648625" y="1240929"/>
                  </a:lnTo>
                  <a:lnTo>
                    <a:pt x="1648244" y="1242199"/>
                  </a:lnTo>
                  <a:lnTo>
                    <a:pt x="1647939" y="1242199"/>
                  </a:lnTo>
                  <a:lnTo>
                    <a:pt x="1647494" y="1243469"/>
                  </a:lnTo>
                  <a:lnTo>
                    <a:pt x="1647113" y="1243469"/>
                  </a:lnTo>
                  <a:lnTo>
                    <a:pt x="1646758" y="1244739"/>
                  </a:lnTo>
                  <a:lnTo>
                    <a:pt x="1648269" y="1247279"/>
                  </a:lnTo>
                  <a:lnTo>
                    <a:pt x="1648333" y="1248549"/>
                  </a:lnTo>
                  <a:lnTo>
                    <a:pt x="1647126" y="1248549"/>
                  </a:lnTo>
                  <a:lnTo>
                    <a:pt x="1647012" y="1251089"/>
                  </a:lnTo>
                  <a:lnTo>
                    <a:pt x="1645894" y="1251089"/>
                  </a:lnTo>
                  <a:lnTo>
                    <a:pt x="1645818" y="1252359"/>
                  </a:lnTo>
                  <a:lnTo>
                    <a:pt x="1647317" y="1253629"/>
                  </a:lnTo>
                  <a:lnTo>
                    <a:pt x="1647367" y="1254899"/>
                  </a:lnTo>
                  <a:lnTo>
                    <a:pt x="1646021" y="1256169"/>
                  </a:lnTo>
                  <a:lnTo>
                    <a:pt x="1646148" y="1257439"/>
                  </a:lnTo>
                  <a:lnTo>
                    <a:pt x="1646555" y="1257439"/>
                  </a:lnTo>
                  <a:lnTo>
                    <a:pt x="1647063" y="1258709"/>
                  </a:lnTo>
                  <a:lnTo>
                    <a:pt x="1647659" y="1258709"/>
                  </a:lnTo>
                  <a:lnTo>
                    <a:pt x="1648079" y="1259979"/>
                  </a:lnTo>
                  <a:lnTo>
                    <a:pt x="1648574" y="1261249"/>
                  </a:lnTo>
                  <a:lnTo>
                    <a:pt x="1649437" y="1261249"/>
                  </a:lnTo>
                  <a:lnTo>
                    <a:pt x="1650111" y="1258709"/>
                  </a:lnTo>
                  <a:lnTo>
                    <a:pt x="1650390" y="1258709"/>
                  </a:lnTo>
                  <a:lnTo>
                    <a:pt x="1650974" y="1259979"/>
                  </a:lnTo>
                  <a:lnTo>
                    <a:pt x="1651482" y="1259979"/>
                  </a:lnTo>
                  <a:lnTo>
                    <a:pt x="1651914" y="1261249"/>
                  </a:lnTo>
                  <a:lnTo>
                    <a:pt x="1651571" y="1262519"/>
                  </a:lnTo>
                  <a:lnTo>
                    <a:pt x="1651152" y="1262519"/>
                  </a:lnTo>
                  <a:lnTo>
                    <a:pt x="1650657" y="1263789"/>
                  </a:lnTo>
                  <a:lnTo>
                    <a:pt x="1648142" y="1268869"/>
                  </a:lnTo>
                  <a:lnTo>
                    <a:pt x="1647647" y="1268869"/>
                  </a:lnTo>
                  <a:lnTo>
                    <a:pt x="1647228" y="1270139"/>
                  </a:lnTo>
                  <a:lnTo>
                    <a:pt x="1646885" y="1271409"/>
                  </a:lnTo>
                  <a:lnTo>
                    <a:pt x="1647278" y="1271409"/>
                  </a:lnTo>
                  <a:lnTo>
                    <a:pt x="1647774" y="1272679"/>
                  </a:lnTo>
                  <a:lnTo>
                    <a:pt x="1648358" y="1272679"/>
                  </a:lnTo>
                  <a:lnTo>
                    <a:pt x="1649844" y="1275219"/>
                  </a:lnTo>
                  <a:lnTo>
                    <a:pt x="1651279" y="1272679"/>
                  </a:lnTo>
                  <a:lnTo>
                    <a:pt x="1652117" y="1270139"/>
                  </a:lnTo>
                  <a:lnTo>
                    <a:pt x="1652600" y="1270139"/>
                  </a:lnTo>
                  <a:lnTo>
                    <a:pt x="1653641" y="1272679"/>
                  </a:lnTo>
                  <a:lnTo>
                    <a:pt x="1655330" y="1275219"/>
                  </a:lnTo>
                  <a:lnTo>
                    <a:pt x="1655279" y="1276489"/>
                  </a:lnTo>
                  <a:lnTo>
                    <a:pt x="1654035" y="1276489"/>
                  </a:lnTo>
                  <a:lnTo>
                    <a:pt x="1654048" y="1277759"/>
                  </a:lnTo>
                  <a:lnTo>
                    <a:pt x="1655546" y="1279029"/>
                  </a:lnTo>
                  <a:lnTo>
                    <a:pt x="1655495" y="1280299"/>
                  </a:lnTo>
                  <a:lnTo>
                    <a:pt x="1655165" y="1280299"/>
                  </a:lnTo>
                  <a:lnTo>
                    <a:pt x="1654733" y="1281569"/>
                  </a:lnTo>
                  <a:lnTo>
                    <a:pt x="1654086" y="1282839"/>
                  </a:lnTo>
                  <a:lnTo>
                    <a:pt x="1652930" y="1280299"/>
                  </a:lnTo>
                  <a:lnTo>
                    <a:pt x="1652295" y="1280299"/>
                  </a:lnTo>
                  <a:lnTo>
                    <a:pt x="1651914" y="1282839"/>
                  </a:lnTo>
                  <a:lnTo>
                    <a:pt x="1650987" y="1282839"/>
                  </a:lnTo>
                  <a:lnTo>
                    <a:pt x="1650466" y="1280299"/>
                  </a:lnTo>
                  <a:lnTo>
                    <a:pt x="1650009" y="1280299"/>
                  </a:lnTo>
                  <a:lnTo>
                    <a:pt x="1649488" y="1281569"/>
                  </a:lnTo>
                  <a:lnTo>
                    <a:pt x="1649056" y="1281569"/>
                  </a:lnTo>
                  <a:lnTo>
                    <a:pt x="1648714" y="1282839"/>
                  </a:lnTo>
                  <a:lnTo>
                    <a:pt x="1647418" y="1285379"/>
                  </a:lnTo>
                  <a:lnTo>
                    <a:pt x="1648853" y="1287919"/>
                  </a:lnTo>
                  <a:lnTo>
                    <a:pt x="1649260" y="1287919"/>
                  </a:lnTo>
                  <a:lnTo>
                    <a:pt x="1649742" y="1289189"/>
                  </a:lnTo>
                  <a:lnTo>
                    <a:pt x="1650301" y="1289189"/>
                  </a:lnTo>
                  <a:lnTo>
                    <a:pt x="1649780" y="1290459"/>
                  </a:lnTo>
                  <a:lnTo>
                    <a:pt x="1649349" y="1291729"/>
                  </a:lnTo>
                  <a:lnTo>
                    <a:pt x="1649006" y="1291729"/>
                  </a:lnTo>
                  <a:lnTo>
                    <a:pt x="1649412" y="1292999"/>
                  </a:lnTo>
                  <a:lnTo>
                    <a:pt x="1649882" y="1294269"/>
                  </a:lnTo>
                  <a:lnTo>
                    <a:pt x="1650606" y="1294269"/>
                  </a:lnTo>
                  <a:lnTo>
                    <a:pt x="1651800" y="1296809"/>
                  </a:lnTo>
                  <a:lnTo>
                    <a:pt x="1650669" y="1299349"/>
                  </a:lnTo>
                  <a:lnTo>
                    <a:pt x="1650466" y="1299349"/>
                  </a:lnTo>
                  <a:lnTo>
                    <a:pt x="1650123" y="1300619"/>
                  </a:lnTo>
                  <a:lnTo>
                    <a:pt x="1649679" y="1300619"/>
                  </a:lnTo>
                  <a:lnTo>
                    <a:pt x="1649120" y="1301889"/>
                  </a:lnTo>
                  <a:lnTo>
                    <a:pt x="1648764" y="1301889"/>
                  </a:lnTo>
                  <a:lnTo>
                    <a:pt x="1648104" y="1299349"/>
                  </a:lnTo>
                  <a:lnTo>
                    <a:pt x="1647342" y="1299349"/>
                  </a:lnTo>
                  <a:lnTo>
                    <a:pt x="1646834" y="1301889"/>
                  </a:lnTo>
                  <a:lnTo>
                    <a:pt x="1646567" y="1301889"/>
                  </a:lnTo>
                  <a:lnTo>
                    <a:pt x="1647659" y="1303159"/>
                  </a:lnTo>
                  <a:lnTo>
                    <a:pt x="1647863" y="1304429"/>
                  </a:lnTo>
                  <a:lnTo>
                    <a:pt x="1646440" y="1305699"/>
                  </a:lnTo>
                  <a:lnTo>
                    <a:pt x="1646440" y="1306969"/>
                  </a:lnTo>
                  <a:lnTo>
                    <a:pt x="1647647" y="1308239"/>
                  </a:lnTo>
                  <a:lnTo>
                    <a:pt x="1647825" y="1308239"/>
                  </a:lnTo>
                  <a:lnTo>
                    <a:pt x="1649082" y="1305699"/>
                  </a:lnTo>
                  <a:lnTo>
                    <a:pt x="1649717" y="1306969"/>
                  </a:lnTo>
                  <a:lnTo>
                    <a:pt x="1650174" y="1308239"/>
                  </a:lnTo>
                  <a:lnTo>
                    <a:pt x="1650568" y="1308239"/>
                  </a:lnTo>
                  <a:lnTo>
                    <a:pt x="1650568" y="1309509"/>
                  </a:lnTo>
                  <a:lnTo>
                    <a:pt x="1649107" y="1310779"/>
                  </a:lnTo>
                  <a:lnTo>
                    <a:pt x="1649577" y="1312049"/>
                  </a:lnTo>
                  <a:lnTo>
                    <a:pt x="1650034" y="1312049"/>
                  </a:lnTo>
                  <a:lnTo>
                    <a:pt x="1650542" y="1313319"/>
                  </a:lnTo>
                  <a:lnTo>
                    <a:pt x="1653247" y="1318399"/>
                  </a:lnTo>
                  <a:lnTo>
                    <a:pt x="1651863" y="1319669"/>
                  </a:lnTo>
                  <a:lnTo>
                    <a:pt x="1651863" y="1320939"/>
                  </a:lnTo>
                  <a:lnTo>
                    <a:pt x="1653298" y="1322209"/>
                  </a:lnTo>
                  <a:lnTo>
                    <a:pt x="1653146" y="1323479"/>
                  </a:lnTo>
                  <a:lnTo>
                    <a:pt x="1652079" y="1324749"/>
                  </a:lnTo>
                  <a:lnTo>
                    <a:pt x="1651787" y="1324749"/>
                  </a:lnTo>
                  <a:lnTo>
                    <a:pt x="1651406" y="1326019"/>
                  </a:lnTo>
                  <a:lnTo>
                    <a:pt x="1650923" y="1327289"/>
                  </a:lnTo>
                  <a:lnTo>
                    <a:pt x="1650072" y="1327289"/>
                  </a:lnTo>
                  <a:lnTo>
                    <a:pt x="1649298" y="1324749"/>
                  </a:lnTo>
                  <a:lnTo>
                    <a:pt x="1649056" y="1324749"/>
                  </a:lnTo>
                  <a:lnTo>
                    <a:pt x="1648472" y="1326019"/>
                  </a:lnTo>
                  <a:lnTo>
                    <a:pt x="1647990" y="1326019"/>
                  </a:lnTo>
                  <a:lnTo>
                    <a:pt x="1647609" y="1327289"/>
                  </a:lnTo>
                  <a:lnTo>
                    <a:pt x="1646174" y="1329829"/>
                  </a:lnTo>
                  <a:lnTo>
                    <a:pt x="1650085" y="1337449"/>
                  </a:lnTo>
                  <a:lnTo>
                    <a:pt x="1650631" y="1337449"/>
                  </a:lnTo>
                  <a:lnTo>
                    <a:pt x="1651063" y="1338719"/>
                  </a:lnTo>
                  <a:lnTo>
                    <a:pt x="1651381" y="1338719"/>
                  </a:lnTo>
                  <a:lnTo>
                    <a:pt x="1651457" y="1339989"/>
                  </a:lnTo>
                  <a:lnTo>
                    <a:pt x="1649920" y="1341259"/>
                  </a:lnTo>
                  <a:lnTo>
                    <a:pt x="1649857" y="1342529"/>
                  </a:lnTo>
                  <a:lnTo>
                    <a:pt x="1651266" y="1343799"/>
                  </a:lnTo>
                  <a:lnTo>
                    <a:pt x="1650746" y="1345069"/>
                  </a:lnTo>
                  <a:lnTo>
                    <a:pt x="1650250" y="1345069"/>
                  </a:lnTo>
                  <a:lnTo>
                    <a:pt x="1649107" y="1346327"/>
                  </a:lnTo>
                  <a:lnTo>
                    <a:pt x="1648587" y="1347609"/>
                  </a:lnTo>
                  <a:lnTo>
                    <a:pt x="1648167" y="1348879"/>
                  </a:lnTo>
                  <a:lnTo>
                    <a:pt x="1648485" y="1348879"/>
                  </a:lnTo>
                  <a:lnTo>
                    <a:pt x="1648904" y="1350149"/>
                  </a:lnTo>
                  <a:lnTo>
                    <a:pt x="1649425" y="1351419"/>
                  </a:lnTo>
                  <a:lnTo>
                    <a:pt x="1650669" y="1353959"/>
                  </a:lnTo>
                  <a:lnTo>
                    <a:pt x="1651203" y="1353959"/>
                  </a:lnTo>
                  <a:lnTo>
                    <a:pt x="1651609" y="1355229"/>
                  </a:lnTo>
                  <a:lnTo>
                    <a:pt x="1651889" y="1355229"/>
                  </a:lnTo>
                  <a:lnTo>
                    <a:pt x="1651431" y="1356499"/>
                  </a:lnTo>
                  <a:lnTo>
                    <a:pt x="1650923" y="1357769"/>
                  </a:lnTo>
                  <a:lnTo>
                    <a:pt x="1650352" y="1357769"/>
                  </a:lnTo>
                  <a:lnTo>
                    <a:pt x="1649730" y="1359039"/>
                  </a:lnTo>
                  <a:lnTo>
                    <a:pt x="1649209" y="1359039"/>
                  </a:lnTo>
                  <a:lnTo>
                    <a:pt x="1648802" y="1360309"/>
                  </a:lnTo>
                  <a:lnTo>
                    <a:pt x="1649120" y="1361579"/>
                  </a:lnTo>
                  <a:lnTo>
                    <a:pt x="1649526" y="1361579"/>
                  </a:lnTo>
                  <a:lnTo>
                    <a:pt x="1650492" y="1364119"/>
                  </a:lnTo>
                  <a:lnTo>
                    <a:pt x="1650885" y="1364119"/>
                  </a:lnTo>
                  <a:lnTo>
                    <a:pt x="1651190" y="1365389"/>
                  </a:lnTo>
                  <a:lnTo>
                    <a:pt x="1649818" y="1366659"/>
                  </a:lnTo>
                  <a:lnTo>
                    <a:pt x="1649425" y="1367929"/>
                  </a:lnTo>
                  <a:lnTo>
                    <a:pt x="1648269" y="1369199"/>
                  </a:lnTo>
                  <a:lnTo>
                    <a:pt x="1647964" y="1370469"/>
                  </a:lnTo>
                  <a:lnTo>
                    <a:pt x="1649298" y="1371739"/>
                  </a:lnTo>
                  <a:lnTo>
                    <a:pt x="1649196" y="1373009"/>
                  </a:lnTo>
                  <a:lnTo>
                    <a:pt x="1647875" y="1374279"/>
                  </a:lnTo>
                  <a:lnTo>
                    <a:pt x="1648498" y="1376819"/>
                  </a:lnTo>
                  <a:lnTo>
                    <a:pt x="1648777" y="1376819"/>
                  </a:lnTo>
                  <a:lnTo>
                    <a:pt x="1649222" y="1378089"/>
                  </a:lnTo>
                  <a:lnTo>
                    <a:pt x="1649603" y="1378089"/>
                  </a:lnTo>
                  <a:lnTo>
                    <a:pt x="1649907" y="1379359"/>
                  </a:lnTo>
                  <a:lnTo>
                    <a:pt x="1651038" y="1381899"/>
                  </a:lnTo>
                  <a:lnTo>
                    <a:pt x="1650580" y="1381899"/>
                  </a:lnTo>
                  <a:lnTo>
                    <a:pt x="1649907" y="1384439"/>
                  </a:lnTo>
                  <a:lnTo>
                    <a:pt x="1649158" y="1384439"/>
                  </a:lnTo>
                  <a:lnTo>
                    <a:pt x="1648574" y="1381899"/>
                  </a:lnTo>
                  <a:lnTo>
                    <a:pt x="1647685" y="1381899"/>
                  </a:lnTo>
                  <a:lnTo>
                    <a:pt x="1647151" y="1383169"/>
                  </a:lnTo>
                  <a:lnTo>
                    <a:pt x="1646707" y="1383169"/>
                  </a:lnTo>
                  <a:lnTo>
                    <a:pt x="1645081" y="1385709"/>
                  </a:lnTo>
                  <a:lnTo>
                    <a:pt x="1644459" y="1386979"/>
                  </a:lnTo>
                  <a:lnTo>
                    <a:pt x="1643900" y="1386979"/>
                  </a:lnTo>
                  <a:lnTo>
                    <a:pt x="1643418" y="1388249"/>
                  </a:lnTo>
                  <a:lnTo>
                    <a:pt x="1643291" y="1388249"/>
                  </a:lnTo>
                  <a:lnTo>
                    <a:pt x="1644561" y="1389519"/>
                  </a:lnTo>
                  <a:lnTo>
                    <a:pt x="1644421" y="1390789"/>
                  </a:lnTo>
                  <a:lnTo>
                    <a:pt x="1642783" y="1392059"/>
                  </a:lnTo>
                  <a:lnTo>
                    <a:pt x="1643087" y="1393329"/>
                  </a:lnTo>
                  <a:lnTo>
                    <a:pt x="1643443" y="1394599"/>
                  </a:lnTo>
                  <a:lnTo>
                    <a:pt x="1644345" y="1395869"/>
                  </a:lnTo>
                  <a:lnTo>
                    <a:pt x="1644700" y="1397139"/>
                  </a:lnTo>
                  <a:lnTo>
                    <a:pt x="1644967" y="1397139"/>
                  </a:lnTo>
                  <a:lnTo>
                    <a:pt x="1644878" y="1398409"/>
                  </a:lnTo>
                  <a:lnTo>
                    <a:pt x="1643557" y="1399679"/>
                  </a:lnTo>
                  <a:lnTo>
                    <a:pt x="1643303" y="1399679"/>
                  </a:lnTo>
                  <a:lnTo>
                    <a:pt x="1642821" y="1400949"/>
                  </a:lnTo>
                  <a:lnTo>
                    <a:pt x="1642249" y="1400949"/>
                  </a:lnTo>
                  <a:lnTo>
                    <a:pt x="1640954" y="1402219"/>
                  </a:lnTo>
                  <a:lnTo>
                    <a:pt x="1640382" y="1403489"/>
                  </a:lnTo>
                  <a:lnTo>
                    <a:pt x="1639900" y="1403489"/>
                  </a:lnTo>
                  <a:lnTo>
                    <a:pt x="1640141" y="1404759"/>
                  </a:lnTo>
                  <a:lnTo>
                    <a:pt x="1640471" y="1406029"/>
                  </a:lnTo>
                  <a:lnTo>
                    <a:pt x="1640890" y="1406029"/>
                  </a:lnTo>
                  <a:lnTo>
                    <a:pt x="1641894" y="1408569"/>
                  </a:lnTo>
                  <a:lnTo>
                    <a:pt x="1642300" y="1409839"/>
                  </a:lnTo>
                  <a:lnTo>
                    <a:pt x="1642630" y="1411109"/>
                  </a:lnTo>
                  <a:lnTo>
                    <a:pt x="1642884" y="1411109"/>
                  </a:lnTo>
                  <a:lnTo>
                    <a:pt x="1642922" y="1412379"/>
                  </a:lnTo>
                  <a:lnTo>
                    <a:pt x="1641246" y="1413649"/>
                  </a:lnTo>
                  <a:lnTo>
                    <a:pt x="1641436" y="1414919"/>
                  </a:lnTo>
                  <a:lnTo>
                    <a:pt x="1641767" y="1414919"/>
                  </a:lnTo>
                  <a:lnTo>
                    <a:pt x="1642579" y="1417459"/>
                  </a:lnTo>
                  <a:lnTo>
                    <a:pt x="1642884" y="1417459"/>
                  </a:lnTo>
                  <a:lnTo>
                    <a:pt x="1643087" y="1418729"/>
                  </a:lnTo>
                  <a:lnTo>
                    <a:pt x="1641424" y="1419999"/>
                  </a:lnTo>
                  <a:lnTo>
                    <a:pt x="1641208" y="1421269"/>
                  </a:lnTo>
                  <a:lnTo>
                    <a:pt x="1642389" y="1422539"/>
                  </a:lnTo>
                  <a:lnTo>
                    <a:pt x="1642211" y="1423809"/>
                  </a:lnTo>
                  <a:lnTo>
                    <a:pt x="1641703" y="1423809"/>
                  </a:lnTo>
                  <a:lnTo>
                    <a:pt x="1641106" y="1425079"/>
                  </a:lnTo>
                  <a:lnTo>
                    <a:pt x="1639747" y="1426349"/>
                  </a:lnTo>
                  <a:lnTo>
                    <a:pt x="1639150" y="1426349"/>
                  </a:lnTo>
                  <a:lnTo>
                    <a:pt x="1638642" y="1427619"/>
                  </a:lnTo>
                  <a:lnTo>
                    <a:pt x="1638477" y="1427619"/>
                  </a:lnTo>
                  <a:lnTo>
                    <a:pt x="1639671" y="1428889"/>
                  </a:lnTo>
                  <a:lnTo>
                    <a:pt x="1639430" y="1430159"/>
                  </a:lnTo>
                  <a:lnTo>
                    <a:pt x="1638007" y="1431429"/>
                  </a:lnTo>
                  <a:lnTo>
                    <a:pt x="1637474" y="1432699"/>
                  </a:lnTo>
                  <a:lnTo>
                    <a:pt x="1636039" y="1432699"/>
                  </a:lnTo>
                  <a:lnTo>
                    <a:pt x="1635760" y="1435239"/>
                  </a:lnTo>
                  <a:lnTo>
                    <a:pt x="1636928" y="1435239"/>
                  </a:lnTo>
                  <a:lnTo>
                    <a:pt x="1636737" y="1436509"/>
                  </a:lnTo>
                  <a:lnTo>
                    <a:pt x="1637296" y="1435239"/>
                  </a:lnTo>
                  <a:lnTo>
                    <a:pt x="1637906" y="1435239"/>
                  </a:lnTo>
                  <a:lnTo>
                    <a:pt x="1638592" y="1433969"/>
                  </a:lnTo>
                  <a:lnTo>
                    <a:pt x="1638960" y="1435239"/>
                  </a:lnTo>
                  <a:lnTo>
                    <a:pt x="1639239" y="1436509"/>
                  </a:lnTo>
                  <a:lnTo>
                    <a:pt x="1639430" y="1436509"/>
                  </a:lnTo>
                  <a:lnTo>
                    <a:pt x="1639811" y="1437779"/>
                  </a:lnTo>
                  <a:lnTo>
                    <a:pt x="1640090" y="1439049"/>
                  </a:lnTo>
                  <a:lnTo>
                    <a:pt x="1640255" y="1439049"/>
                  </a:lnTo>
                  <a:lnTo>
                    <a:pt x="1640255" y="1440319"/>
                  </a:lnTo>
                  <a:lnTo>
                    <a:pt x="1638515" y="1441589"/>
                  </a:lnTo>
                  <a:lnTo>
                    <a:pt x="1638274" y="1442859"/>
                  </a:lnTo>
                  <a:lnTo>
                    <a:pt x="1639455" y="1444129"/>
                  </a:lnTo>
                  <a:lnTo>
                    <a:pt x="1638985" y="1445399"/>
                  </a:lnTo>
                  <a:lnTo>
                    <a:pt x="1637792" y="1445399"/>
                  </a:lnTo>
                  <a:lnTo>
                    <a:pt x="1637398" y="1446669"/>
                  </a:lnTo>
                  <a:lnTo>
                    <a:pt x="1636826" y="1446669"/>
                  </a:lnTo>
                  <a:lnTo>
                    <a:pt x="1636191" y="1447939"/>
                  </a:lnTo>
                  <a:lnTo>
                    <a:pt x="1635506" y="1447939"/>
                  </a:lnTo>
                  <a:lnTo>
                    <a:pt x="1631721" y="1451749"/>
                  </a:lnTo>
                  <a:lnTo>
                    <a:pt x="1631022" y="1453019"/>
                  </a:lnTo>
                  <a:lnTo>
                    <a:pt x="1630375" y="1453019"/>
                  </a:lnTo>
                  <a:lnTo>
                    <a:pt x="1629816" y="1454289"/>
                  </a:lnTo>
                  <a:lnTo>
                    <a:pt x="1630502" y="1456829"/>
                  </a:lnTo>
                  <a:lnTo>
                    <a:pt x="1630895" y="1456829"/>
                  </a:lnTo>
                  <a:lnTo>
                    <a:pt x="1631149" y="1458099"/>
                  </a:lnTo>
                  <a:lnTo>
                    <a:pt x="1631289" y="1459369"/>
                  </a:lnTo>
                  <a:lnTo>
                    <a:pt x="1629651" y="1460639"/>
                  </a:lnTo>
                  <a:lnTo>
                    <a:pt x="1629333" y="1460639"/>
                  </a:lnTo>
                  <a:lnTo>
                    <a:pt x="1628736" y="1458099"/>
                  </a:lnTo>
                  <a:lnTo>
                    <a:pt x="1628190" y="1458099"/>
                  </a:lnTo>
                  <a:lnTo>
                    <a:pt x="1627187" y="1460639"/>
                  </a:lnTo>
                  <a:lnTo>
                    <a:pt x="1626438" y="1460639"/>
                  </a:lnTo>
                  <a:lnTo>
                    <a:pt x="1625003" y="1461909"/>
                  </a:lnTo>
                  <a:lnTo>
                    <a:pt x="1624774" y="1461909"/>
                  </a:lnTo>
                  <a:lnTo>
                    <a:pt x="1624914" y="1463179"/>
                  </a:lnTo>
                  <a:lnTo>
                    <a:pt x="1625142" y="1464449"/>
                  </a:lnTo>
                  <a:lnTo>
                    <a:pt x="1625600" y="1464449"/>
                  </a:lnTo>
                  <a:lnTo>
                    <a:pt x="1627174" y="1463179"/>
                  </a:lnTo>
                  <a:lnTo>
                    <a:pt x="1627428" y="1463179"/>
                  </a:lnTo>
                  <a:lnTo>
                    <a:pt x="1627759" y="1464449"/>
                  </a:lnTo>
                  <a:lnTo>
                    <a:pt x="1627987" y="1464449"/>
                  </a:lnTo>
                  <a:lnTo>
                    <a:pt x="1628241" y="1466989"/>
                  </a:lnTo>
                  <a:lnTo>
                    <a:pt x="1628482" y="1466989"/>
                  </a:lnTo>
                  <a:lnTo>
                    <a:pt x="1628813" y="1468259"/>
                  </a:lnTo>
                  <a:lnTo>
                    <a:pt x="1629029" y="1468259"/>
                  </a:lnTo>
                  <a:lnTo>
                    <a:pt x="1630476" y="1465719"/>
                  </a:lnTo>
                  <a:lnTo>
                    <a:pt x="1631061" y="1466989"/>
                  </a:lnTo>
                  <a:lnTo>
                    <a:pt x="1631467" y="1469529"/>
                  </a:lnTo>
                  <a:lnTo>
                    <a:pt x="1631772" y="1469529"/>
                  </a:lnTo>
                  <a:lnTo>
                    <a:pt x="1632000" y="1470799"/>
                  </a:lnTo>
                  <a:lnTo>
                    <a:pt x="1632140" y="1472069"/>
                  </a:lnTo>
                  <a:lnTo>
                    <a:pt x="1632800" y="1474609"/>
                  </a:lnTo>
                  <a:lnTo>
                    <a:pt x="1632496" y="1474609"/>
                  </a:lnTo>
                  <a:lnTo>
                    <a:pt x="1631022" y="1475879"/>
                  </a:lnTo>
                  <a:lnTo>
                    <a:pt x="1630807" y="1475879"/>
                  </a:lnTo>
                  <a:lnTo>
                    <a:pt x="1630476" y="1474609"/>
                  </a:lnTo>
                  <a:lnTo>
                    <a:pt x="1630260" y="1474609"/>
                  </a:lnTo>
                  <a:lnTo>
                    <a:pt x="1630057" y="1472069"/>
                  </a:lnTo>
                  <a:lnTo>
                    <a:pt x="1629841" y="1472069"/>
                  </a:lnTo>
                  <a:lnTo>
                    <a:pt x="1629511" y="1470799"/>
                  </a:lnTo>
                  <a:lnTo>
                    <a:pt x="1629346" y="1470799"/>
                  </a:lnTo>
                  <a:lnTo>
                    <a:pt x="1627797" y="1472069"/>
                  </a:lnTo>
                  <a:lnTo>
                    <a:pt x="1627136" y="1472069"/>
                  </a:lnTo>
                  <a:lnTo>
                    <a:pt x="1627251" y="1470799"/>
                  </a:lnTo>
                  <a:lnTo>
                    <a:pt x="1626489" y="1469529"/>
                  </a:lnTo>
                  <a:lnTo>
                    <a:pt x="1625371" y="1472069"/>
                  </a:lnTo>
                  <a:lnTo>
                    <a:pt x="1624888" y="1472069"/>
                  </a:lnTo>
                  <a:lnTo>
                    <a:pt x="1626514" y="1478419"/>
                  </a:lnTo>
                  <a:lnTo>
                    <a:pt x="1626730" y="1478419"/>
                  </a:lnTo>
                  <a:lnTo>
                    <a:pt x="1626831" y="1479689"/>
                  </a:lnTo>
                  <a:lnTo>
                    <a:pt x="1624990" y="1480959"/>
                  </a:lnTo>
                  <a:lnTo>
                    <a:pt x="1624533" y="1482229"/>
                  </a:lnTo>
                  <a:lnTo>
                    <a:pt x="1625600" y="1483499"/>
                  </a:lnTo>
                  <a:lnTo>
                    <a:pt x="1625396" y="1484769"/>
                  </a:lnTo>
                  <a:lnTo>
                    <a:pt x="1624787" y="1484769"/>
                  </a:lnTo>
                  <a:lnTo>
                    <a:pt x="1624114" y="1486039"/>
                  </a:lnTo>
                  <a:lnTo>
                    <a:pt x="1623212" y="1486039"/>
                  </a:lnTo>
                  <a:lnTo>
                    <a:pt x="1622971" y="1483499"/>
                  </a:lnTo>
                  <a:lnTo>
                    <a:pt x="1622056" y="1483499"/>
                  </a:lnTo>
                  <a:lnTo>
                    <a:pt x="1621396" y="1484769"/>
                  </a:lnTo>
                  <a:lnTo>
                    <a:pt x="1620774" y="1484769"/>
                  </a:lnTo>
                  <a:lnTo>
                    <a:pt x="1620850" y="1486039"/>
                  </a:lnTo>
                  <a:lnTo>
                    <a:pt x="1621040" y="1487309"/>
                  </a:lnTo>
                  <a:lnTo>
                    <a:pt x="1621332" y="1487309"/>
                  </a:lnTo>
                  <a:lnTo>
                    <a:pt x="1621904" y="1489849"/>
                  </a:lnTo>
                  <a:lnTo>
                    <a:pt x="1622983" y="1496199"/>
                  </a:lnTo>
                  <a:lnTo>
                    <a:pt x="1622323" y="1496199"/>
                  </a:lnTo>
                  <a:lnTo>
                    <a:pt x="1621586" y="1497469"/>
                  </a:lnTo>
                  <a:lnTo>
                    <a:pt x="1620469" y="1497469"/>
                  </a:lnTo>
                  <a:lnTo>
                    <a:pt x="1619161" y="1498739"/>
                  </a:lnTo>
                  <a:lnTo>
                    <a:pt x="1618462" y="1498739"/>
                  </a:lnTo>
                  <a:lnTo>
                    <a:pt x="1618615" y="1496199"/>
                  </a:lnTo>
                  <a:lnTo>
                    <a:pt x="1618310" y="1496199"/>
                  </a:lnTo>
                  <a:lnTo>
                    <a:pt x="1617548" y="1497469"/>
                  </a:lnTo>
                  <a:lnTo>
                    <a:pt x="1616849" y="1497469"/>
                  </a:lnTo>
                  <a:lnTo>
                    <a:pt x="1616227" y="1498739"/>
                  </a:lnTo>
                  <a:lnTo>
                    <a:pt x="1614754" y="1498739"/>
                  </a:lnTo>
                  <a:lnTo>
                    <a:pt x="1614144" y="1499997"/>
                  </a:lnTo>
                  <a:lnTo>
                    <a:pt x="1614220" y="1501279"/>
                  </a:lnTo>
                  <a:lnTo>
                    <a:pt x="1614385" y="1501279"/>
                  </a:lnTo>
                  <a:lnTo>
                    <a:pt x="1614639" y="1502549"/>
                  </a:lnTo>
                  <a:lnTo>
                    <a:pt x="1615084" y="1505089"/>
                  </a:lnTo>
                  <a:lnTo>
                    <a:pt x="1615351" y="1506359"/>
                  </a:lnTo>
                  <a:lnTo>
                    <a:pt x="1615490" y="1506359"/>
                  </a:lnTo>
                  <a:lnTo>
                    <a:pt x="1615528" y="1507629"/>
                  </a:lnTo>
                  <a:lnTo>
                    <a:pt x="1613598" y="1508899"/>
                  </a:lnTo>
                  <a:lnTo>
                    <a:pt x="1613103" y="1510169"/>
                  </a:lnTo>
                  <a:lnTo>
                    <a:pt x="1614068" y="1511439"/>
                  </a:lnTo>
                  <a:lnTo>
                    <a:pt x="1613535" y="1512709"/>
                  </a:lnTo>
                  <a:lnTo>
                    <a:pt x="1611985" y="1512709"/>
                  </a:lnTo>
                  <a:lnTo>
                    <a:pt x="1611350" y="1513979"/>
                  </a:lnTo>
                  <a:lnTo>
                    <a:pt x="1612328" y="1515249"/>
                  </a:lnTo>
                  <a:lnTo>
                    <a:pt x="1611744" y="1516519"/>
                  </a:lnTo>
                  <a:lnTo>
                    <a:pt x="1610169" y="1517789"/>
                  </a:lnTo>
                  <a:lnTo>
                    <a:pt x="1609559" y="1519059"/>
                  </a:lnTo>
                  <a:lnTo>
                    <a:pt x="1610537" y="1520329"/>
                  </a:lnTo>
                  <a:lnTo>
                    <a:pt x="1610245" y="1520329"/>
                  </a:lnTo>
                  <a:lnTo>
                    <a:pt x="1609979" y="1521599"/>
                  </a:lnTo>
                  <a:lnTo>
                    <a:pt x="1608035" y="1521599"/>
                  </a:lnTo>
                  <a:lnTo>
                    <a:pt x="1608112" y="1524139"/>
                  </a:lnTo>
                  <a:lnTo>
                    <a:pt x="1608340" y="1525409"/>
                  </a:lnTo>
                  <a:lnTo>
                    <a:pt x="1608632" y="1527949"/>
                  </a:lnTo>
                  <a:lnTo>
                    <a:pt x="1608848" y="1527949"/>
                  </a:lnTo>
                  <a:lnTo>
                    <a:pt x="1608823" y="1530489"/>
                  </a:lnTo>
                  <a:lnTo>
                    <a:pt x="1606918" y="1531759"/>
                  </a:lnTo>
                  <a:lnTo>
                    <a:pt x="1606321" y="1531759"/>
                  </a:lnTo>
                  <a:lnTo>
                    <a:pt x="1607159" y="1534299"/>
                  </a:lnTo>
                  <a:lnTo>
                    <a:pt x="1606550" y="1535569"/>
                  </a:lnTo>
                  <a:lnTo>
                    <a:pt x="1604606" y="1535569"/>
                  </a:lnTo>
                  <a:lnTo>
                    <a:pt x="1604492" y="1534299"/>
                  </a:lnTo>
                  <a:lnTo>
                    <a:pt x="1604391" y="1531759"/>
                  </a:lnTo>
                  <a:lnTo>
                    <a:pt x="1604137" y="1530489"/>
                  </a:lnTo>
                  <a:lnTo>
                    <a:pt x="1603997" y="1530489"/>
                  </a:lnTo>
                  <a:lnTo>
                    <a:pt x="1604200" y="1527949"/>
                  </a:lnTo>
                  <a:lnTo>
                    <a:pt x="1603095" y="1527949"/>
                  </a:lnTo>
                  <a:lnTo>
                    <a:pt x="1602359" y="1529219"/>
                  </a:lnTo>
                  <a:lnTo>
                    <a:pt x="1601343" y="1529219"/>
                  </a:lnTo>
                  <a:lnTo>
                    <a:pt x="1602130" y="1531759"/>
                  </a:lnTo>
                  <a:lnTo>
                    <a:pt x="1601901" y="1531759"/>
                  </a:lnTo>
                  <a:lnTo>
                    <a:pt x="1601431" y="1533029"/>
                  </a:lnTo>
                  <a:lnTo>
                    <a:pt x="1599679" y="1533029"/>
                  </a:lnTo>
                  <a:lnTo>
                    <a:pt x="1599742" y="1535569"/>
                  </a:lnTo>
                  <a:lnTo>
                    <a:pt x="1600073" y="1536839"/>
                  </a:lnTo>
                  <a:lnTo>
                    <a:pt x="1600136" y="1538109"/>
                  </a:lnTo>
                  <a:lnTo>
                    <a:pt x="1599844" y="1539379"/>
                  </a:lnTo>
                  <a:lnTo>
                    <a:pt x="1598142" y="1539379"/>
                  </a:lnTo>
                  <a:lnTo>
                    <a:pt x="1597469" y="1540649"/>
                  </a:lnTo>
                  <a:lnTo>
                    <a:pt x="1598269" y="1541919"/>
                  </a:lnTo>
                  <a:lnTo>
                    <a:pt x="1597621" y="1543189"/>
                  </a:lnTo>
                  <a:lnTo>
                    <a:pt x="1596136" y="1543189"/>
                  </a:lnTo>
                  <a:lnTo>
                    <a:pt x="1595323" y="1544459"/>
                  </a:lnTo>
                  <a:lnTo>
                    <a:pt x="1596123" y="1545729"/>
                  </a:lnTo>
                  <a:lnTo>
                    <a:pt x="1595462" y="1546999"/>
                  </a:lnTo>
                  <a:lnTo>
                    <a:pt x="1593926" y="1546999"/>
                  </a:lnTo>
                  <a:lnTo>
                    <a:pt x="1593037" y="1548269"/>
                  </a:lnTo>
                  <a:lnTo>
                    <a:pt x="1591538" y="1548269"/>
                  </a:lnTo>
                  <a:lnTo>
                    <a:pt x="1590890" y="1549539"/>
                  </a:lnTo>
                  <a:lnTo>
                    <a:pt x="1591386" y="1552003"/>
                  </a:lnTo>
                  <a:lnTo>
                    <a:pt x="1593519" y="1550809"/>
                  </a:lnTo>
                  <a:lnTo>
                    <a:pt x="1593697" y="1552079"/>
                  </a:lnTo>
                  <a:lnTo>
                    <a:pt x="1593634" y="1555889"/>
                  </a:lnTo>
                  <a:lnTo>
                    <a:pt x="1592897" y="1557159"/>
                  </a:lnTo>
                  <a:lnTo>
                    <a:pt x="1591271" y="1557159"/>
                  </a:lnTo>
                  <a:lnTo>
                    <a:pt x="1590548" y="1558429"/>
                  </a:lnTo>
                  <a:lnTo>
                    <a:pt x="1588630" y="1558429"/>
                  </a:lnTo>
                  <a:lnTo>
                    <a:pt x="1589151" y="1555889"/>
                  </a:lnTo>
                  <a:lnTo>
                    <a:pt x="1588109" y="1555889"/>
                  </a:lnTo>
                  <a:lnTo>
                    <a:pt x="1587334" y="1557159"/>
                  </a:lnTo>
                  <a:lnTo>
                    <a:pt x="1586572" y="1557159"/>
                  </a:lnTo>
                  <a:lnTo>
                    <a:pt x="1586484" y="1563509"/>
                  </a:lnTo>
                  <a:lnTo>
                    <a:pt x="1586420" y="1569859"/>
                  </a:lnTo>
                  <a:lnTo>
                    <a:pt x="1586280" y="1569859"/>
                  </a:lnTo>
                  <a:lnTo>
                    <a:pt x="1586179" y="1571129"/>
                  </a:lnTo>
                  <a:lnTo>
                    <a:pt x="1584058" y="1571129"/>
                  </a:lnTo>
                  <a:lnTo>
                    <a:pt x="1583397" y="1572399"/>
                  </a:lnTo>
                  <a:lnTo>
                    <a:pt x="1584032" y="1573669"/>
                  </a:lnTo>
                  <a:lnTo>
                    <a:pt x="1583309" y="1574939"/>
                  </a:lnTo>
                  <a:lnTo>
                    <a:pt x="1583944" y="1576209"/>
                  </a:lnTo>
                  <a:lnTo>
                    <a:pt x="1583055" y="1577479"/>
                  </a:lnTo>
                  <a:lnTo>
                    <a:pt x="1581086" y="1577479"/>
                  </a:lnTo>
                  <a:lnTo>
                    <a:pt x="1580324" y="1578749"/>
                  </a:lnTo>
                  <a:lnTo>
                    <a:pt x="1578394" y="1578749"/>
                  </a:lnTo>
                  <a:lnTo>
                    <a:pt x="1579168" y="1576209"/>
                  </a:lnTo>
                  <a:lnTo>
                    <a:pt x="1577301" y="1576209"/>
                  </a:lnTo>
                  <a:lnTo>
                    <a:pt x="1576578" y="1577479"/>
                  </a:lnTo>
                  <a:lnTo>
                    <a:pt x="1576616" y="1578749"/>
                  </a:lnTo>
                  <a:lnTo>
                    <a:pt x="1576247" y="1580019"/>
                  </a:lnTo>
                  <a:lnTo>
                    <a:pt x="1572120" y="1580019"/>
                  </a:lnTo>
                  <a:lnTo>
                    <a:pt x="1571955" y="1581289"/>
                  </a:lnTo>
                  <a:lnTo>
                    <a:pt x="1571840" y="1582559"/>
                  </a:lnTo>
                  <a:lnTo>
                    <a:pt x="1571726" y="1583829"/>
                  </a:lnTo>
                  <a:lnTo>
                    <a:pt x="1571510" y="1583829"/>
                  </a:lnTo>
                  <a:lnTo>
                    <a:pt x="1571218" y="1585099"/>
                  </a:lnTo>
                  <a:lnTo>
                    <a:pt x="1569605" y="1583829"/>
                  </a:lnTo>
                  <a:lnTo>
                    <a:pt x="1569389" y="1583829"/>
                  </a:lnTo>
                  <a:lnTo>
                    <a:pt x="1569046" y="1585099"/>
                  </a:lnTo>
                  <a:lnTo>
                    <a:pt x="1569021" y="1586369"/>
                  </a:lnTo>
                  <a:lnTo>
                    <a:pt x="1568729" y="1586369"/>
                  </a:lnTo>
                  <a:lnTo>
                    <a:pt x="1568170" y="1588909"/>
                  </a:lnTo>
                  <a:lnTo>
                    <a:pt x="1567789" y="1588909"/>
                  </a:lnTo>
                  <a:lnTo>
                    <a:pt x="1566557" y="1587639"/>
                  </a:lnTo>
                  <a:lnTo>
                    <a:pt x="1563458" y="1587639"/>
                  </a:lnTo>
                  <a:lnTo>
                    <a:pt x="1562836" y="1586369"/>
                  </a:lnTo>
                  <a:lnTo>
                    <a:pt x="1562201" y="1586369"/>
                  </a:lnTo>
                  <a:lnTo>
                    <a:pt x="1561871" y="1587639"/>
                  </a:lnTo>
                  <a:lnTo>
                    <a:pt x="1561579" y="1588909"/>
                  </a:lnTo>
                  <a:lnTo>
                    <a:pt x="1560868" y="1588909"/>
                  </a:lnTo>
                  <a:lnTo>
                    <a:pt x="1560487" y="1590179"/>
                  </a:lnTo>
                  <a:lnTo>
                    <a:pt x="1559026" y="1590179"/>
                  </a:lnTo>
                  <a:lnTo>
                    <a:pt x="1558378" y="1588909"/>
                  </a:lnTo>
                  <a:lnTo>
                    <a:pt x="1557261" y="1588909"/>
                  </a:lnTo>
                  <a:lnTo>
                    <a:pt x="1556677" y="1587639"/>
                  </a:lnTo>
                  <a:lnTo>
                    <a:pt x="1556372" y="1587639"/>
                  </a:lnTo>
                  <a:lnTo>
                    <a:pt x="1555673" y="1590179"/>
                  </a:lnTo>
                  <a:lnTo>
                    <a:pt x="1554949" y="1590179"/>
                  </a:lnTo>
                  <a:lnTo>
                    <a:pt x="1554099" y="1588909"/>
                  </a:lnTo>
                  <a:lnTo>
                    <a:pt x="1553298" y="1588909"/>
                  </a:lnTo>
                  <a:lnTo>
                    <a:pt x="1552689" y="1590179"/>
                  </a:lnTo>
                  <a:lnTo>
                    <a:pt x="1551698" y="1590179"/>
                  </a:lnTo>
                  <a:lnTo>
                    <a:pt x="1550949" y="1588909"/>
                  </a:lnTo>
                  <a:lnTo>
                    <a:pt x="1550314" y="1588909"/>
                  </a:lnTo>
                  <a:lnTo>
                    <a:pt x="1549006" y="1590179"/>
                  </a:lnTo>
                  <a:lnTo>
                    <a:pt x="1547583" y="1590179"/>
                  </a:lnTo>
                  <a:lnTo>
                    <a:pt x="1546860" y="1591449"/>
                  </a:lnTo>
                  <a:lnTo>
                    <a:pt x="1545793" y="1588909"/>
                  </a:lnTo>
                  <a:lnTo>
                    <a:pt x="1544815" y="1588909"/>
                  </a:lnTo>
                  <a:lnTo>
                    <a:pt x="1543761" y="1590179"/>
                  </a:lnTo>
                  <a:lnTo>
                    <a:pt x="1542707" y="1590179"/>
                  </a:lnTo>
                  <a:lnTo>
                    <a:pt x="1542300" y="1588909"/>
                  </a:lnTo>
                  <a:lnTo>
                    <a:pt x="1541322" y="1587639"/>
                  </a:lnTo>
                  <a:lnTo>
                    <a:pt x="1540040" y="1588909"/>
                  </a:lnTo>
                  <a:lnTo>
                    <a:pt x="1539265" y="1588909"/>
                  </a:lnTo>
                  <a:lnTo>
                    <a:pt x="1538274" y="1587639"/>
                  </a:lnTo>
                  <a:lnTo>
                    <a:pt x="1537957" y="1587639"/>
                  </a:lnTo>
                  <a:lnTo>
                    <a:pt x="1537093" y="1585099"/>
                  </a:lnTo>
                  <a:lnTo>
                    <a:pt x="1535214" y="1585099"/>
                  </a:lnTo>
                  <a:lnTo>
                    <a:pt x="1533702" y="1586369"/>
                  </a:lnTo>
                  <a:lnTo>
                    <a:pt x="1531747" y="1586369"/>
                  </a:lnTo>
                  <a:lnTo>
                    <a:pt x="1531124" y="1585099"/>
                  </a:lnTo>
                  <a:lnTo>
                    <a:pt x="1530337" y="1583829"/>
                  </a:lnTo>
                  <a:lnTo>
                    <a:pt x="1528889" y="1585099"/>
                  </a:lnTo>
                  <a:lnTo>
                    <a:pt x="1527848" y="1583829"/>
                  </a:lnTo>
                  <a:lnTo>
                    <a:pt x="1527568" y="1582559"/>
                  </a:lnTo>
                  <a:lnTo>
                    <a:pt x="1527136" y="1582559"/>
                  </a:lnTo>
                  <a:lnTo>
                    <a:pt x="1526628" y="1581289"/>
                  </a:lnTo>
                  <a:lnTo>
                    <a:pt x="1526260" y="1581289"/>
                  </a:lnTo>
                  <a:lnTo>
                    <a:pt x="1525993" y="1580019"/>
                  </a:lnTo>
                  <a:lnTo>
                    <a:pt x="1528572" y="1580019"/>
                  </a:lnTo>
                  <a:lnTo>
                    <a:pt x="1527213" y="1578749"/>
                  </a:lnTo>
                  <a:lnTo>
                    <a:pt x="1527327" y="1577479"/>
                  </a:lnTo>
                  <a:lnTo>
                    <a:pt x="1526755" y="1577479"/>
                  </a:lnTo>
                  <a:lnTo>
                    <a:pt x="1526844" y="1576209"/>
                  </a:lnTo>
                  <a:lnTo>
                    <a:pt x="1523593" y="1576209"/>
                  </a:lnTo>
                  <a:lnTo>
                    <a:pt x="1525028" y="1577479"/>
                  </a:lnTo>
                  <a:lnTo>
                    <a:pt x="1524685" y="1578749"/>
                  </a:lnTo>
                  <a:lnTo>
                    <a:pt x="1522666" y="1577479"/>
                  </a:lnTo>
                  <a:lnTo>
                    <a:pt x="1522196" y="1578749"/>
                  </a:lnTo>
                  <a:lnTo>
                    <a:pt x="1523758" y="1580019"/>
                  </a:lnTo>
                  <a:lnTo>
                    <a:pt x="1521015" y="1580019"/>
                  </a:lnTo>
                  <a:lnTo>
                    <a:pt x="1519923" y="1578749"/>
                  </a:lnTo>
                  <a:lnTo>
                    <a:pt x="1519669" y="1577479"/>
                  </a:lnTo>
                  <a:lnTo>
                    <a:pt x="1519326" y="1576209"/>
                  </a:lnTo>
                  <a:lnTo>
                    <a:pt x="1518894" y="1576209"/>
                  </a:lnTo>
                  <a:lnTo>
                    <a:pt x="1518323" y="1574939"/>
                  </a:lnTo>
                  <a:lnTo>
                    <a:pt x="1517002" y="1576209"/>
                  </a:lnTo>
                  <a:lnTo>
                    <a:pt x="1516761" y="1576209"/>
                  </a:lnTo>
                  <a:lnTo>
                    <a:pt x="1517103" y="1577479"/>
                  </a:lnTo>
                  <a:lnTo>
                    <a:pt x="1517396" y="1578749"/>
                  </a:lnTo>
                  <a:lnTo>
                    <a:pt x="1514614" y="1578749"/>
                  </a:lnTo>
                  <a:lnTo>
                    <a:pt x="1514043" y="1576209"/>
                  </a:lnTo>
                  <a:lnTo>
                    <a:pt x="1513801" y="1576209"/>
                  </a:lnTo>
                  <a:lnTo>
                    <a:pt x="1513243" y="1574939"/>
                  </a:lnTo>
                  <a:lnTo>
                    <a:pt x="1511909" y="1576209"/>
                  </a:lnTo>
                  <a:lnTo>
                    <a:pt x="1510601" y="1574939"/>
                  </a:lnTo>
                  <a:lnTo>
                    <a:pt x="1509255" y="1576209"/>
                  </a:lnTo>
                  <a:lnTo>
                    <a:pt x="1508658" y="1574939"/>
                  </a:lnTo>
                  <a:lnTo>
                    <a:pt x="1508239" y="1574939"/>
                  </a:lnTo>
                  <a:lnTo>
                    <a:pt x="1507921" y="1573669"/>
                  </a:lnTo>
                  <a:lnTo>
                    <a:pt x="1507705" y="1572399"/>
                  </a:lnTo>
                  <a:lnTo>
                    <a:pt x="1510195" y="1573669"/>
                  </a:lnTo>
                  <a:lnTo>
                    <a:pt x="1510398" y="1573669"/>
                  </a:lnTo>
                  <a:lnTo>
                    <a:pt x="1509750" y="1572399"/>
                  </a:lnTo>
                  <a:lnTo>
                    <a:pt x="1509090" y="1571129"/>
                  </a:lnTo>
                  <a:lnTo>
                    <a:pt x="1514462" y="1571129"/>
                  </a:lnTo>
                  <a:lnTo>
                    <a:pt x="1512722" y="1566049"/>
                  </a:lnTo>
                  <a:lnTo>
                    <a:pt x="1505178" y="1566049"/>
                  </a:lnTo>
                  <a:lnTo>
                    <a:pt x="1502651" y="1564779"/>
                  </a:lnTo>
                  <a:lnTo>
                    <a:pt x="1500111" y="1564779"/>
                  </a:lnTo>
                  <a:lnTo>
                    <a:pt x="1499768" y="1563509"/>
                  </a:lnTo>
                  <a:lnTo>
                    <a:pt x="1499527" y="1563509"/>
                  </a:lnTo>
                  <a:lnTo>
                    <a:pt x="1499362" y="1562239"/>
                  </a:lnTo>
                  <a:lnTo>
                    <a:pt x="1499235" y="1560969"/>
                  </a:lnTo>
                  <a:lnTo>
                    <a:pt x="1499006" y="1560969"/>
                  </a:lnTo>
                  <a:lnTo>
                    <a:pt x="1498663" y="1559699"/>
                  </a:lnTo>
                  <a:lnTo>
                    <a:pt x="1496441" y="1559699"/>
                  </a:lnTo>
                  <a:lnTo>
                    <a:pt x="1495539" y="1558429"/>
                  </a:lnTo>
                  <a:lnTo>
                    <a:pt x="1495945" y="1557159"/>
                  </a:lnTo>
                  <a:lnTo>
                    <a:pt x="1495412" y="1557159"/>
                  </a:lnTo>
                  <a:lnTo>
                    <a:pt x="1494586" y="1555889"/>
                  </a:lnTo>
                  <a:lnTo>
                    <a:pt x="1490306" y="1555889"/>
                  </a:lnTo>
                  <a:lnTo>
                    <a:pt x="1490002" y="1554619"/>
                  </a:lnTo>
                  <a:lnTo>
                    <a:pt x="1489379" y="1550809"/>
                  </a:lnTo>
                  <a:lnTo>
                    <a:pt x="1489113" y="1550809"/>
                  </a:lnTo>
                  <a:lnTo>
                    <a:pt x="1488541" y="1549539"/>
                  </a:lnTo>
                  <a:lnTo>
                    <a:pt x="1486103" y="1549539"/>
                  </a:lnTo>
                  <a:lnTo>
                    <a:pt x="1486458" y="1546999"/>
                  </a:lnTo>
                  <a:lnTo>
                    <a:pt x="1484058" y="1546999"/>
                  </a:lnTo>
                  <a:lnTo>
                    <a:pt x="1482915" y="1545729"/>
                  </a:lnTo>
                  <a:lnTo>
                    <a:pt x="1481455" y="1545729"/>
                  </a:lnTo>
                  <a:lnTo>
                    <a:pt x="1480451" y="1544459"/>
                  </a:lnTo>
                  <a:lnTo>
                    <a:pt x="1480947" y="1543189"/>
                  </a:lnTo>
                  <a:lnTo>
                    <a:pt x="1479981" y="1541919"/>
                  </a:lnTo>
                  <a:lnTo>
                    <a:pt x="1477454" y="1541919"/>
                  </a:lnTo>
                  <a:lnTo>
                    <a:pt x="1477949" y="1539379"/>
                  </a:lnTo>
                  <a:lnTo>
                    <a:pt x="1479181" y="1539379"/>
                  </a:lnTo>
                  <a:lnTo>
                    <a:pt x="1480032" y="1540649"/>
                  </a:lnTo>
                  <a:lnTo>
                    <a:pt x="1479956" y="1539379"/>
                  </a:lnTo>
                  <a:lnTo>
                    <a:pt x="1479816" y="1538109"/>
                  </a:lnTo>
                  <a:lnTo>
                    <a:pt x="1479613" y="1538109"/>
                  </a:lnTo>
                  <a:lnTo>
                    <a:pt x="1478813" y="1536839"/>
                  </a:lnTo>
                  <a:lnTo>
                    <a:pt x="1477111" y="1536839"/>
                  </a:lnTo>
                  <a:lnTo>
                    <a:pt x="1474635" y="1535569"/>
                  </a:lnTo>
                  <a:lnTo>
                    <a:pt x="1472933" y="1535569"/>
                  </a:lnTo>
                  <a:lnTo>
                    <a:pt x="1472133" y="1534299"/>
                  </a:lnTo>
                  <a:lnTo>
                    <a:pt x="1471891" y="1534299"/>
                  </a:lnTo>
                  <a:lnTo>
                    <a:pt x="1471777" y="1533029"/>
                  </a:lnTo>
                  <a:lnTo>
                    <a:pt x="1471663" y="1530489"/>
                  </a:lnTo>
                  <a:lnTo>
                    <a:pt x="1471536" y="1529219"/>
                  </a:lnTo>
                  <a:lnTo>
                    <a:pt x="1468983" y="1529219"/>
                  </a:lnTo>
                  <a:lnTo>
                    <a:pt x="1468208" y="1527949"/>
                  </a:lnTo>
                  <a:lnTo>
                    <a:pt x="1466215" y="1527949"/>
                  </a:lnTo>
                  <a:lnTo>
                    <a:pt x="1467040" y="1530489"/>
                  </a:lnTo>
                  <a:lnTo>
                    <a:pt x="1466456" y="1530489"/>
                  </a:lnTo>
                  <a:lnTo>
                    <a:pt x="1464779" y="1529219"/>
                  </a:lnTo>
                  <a:lnTo>
                    <a:pt x="1464335" y="1529219"/>
                  </a:lnTo>
                  <a:lnTo>
                    <a:pt x="1464056" y="1526679"/>
                  </a:lnTo>
                  <a:lnTo>
                    <a:pt x="1464068" y="1525409"/>
                  </a:lnTo>
                  <a:lnTo>
                    <a:pt x="1463789" y="1524139"/>
                  </a:lnTo>
                  <a:lnTo>
                    <a:pt x="1463370" y="1522869"/>
                  </a:lnTo>
                  <a:lnTo>
                    <a:pt x="1461325" y="1522869"/>
                  </a:lnTo>
                  <a:lnTo>
                    <a:pt x="1461147" y="1521599"/>
                  </a:lnTo>
                  <a:lnTo>
                    <a:pt x="1461109" y="1520329"/>
                  </a:lnTo>
                  <a:lnTo>
                    <a:pt x="1463382" y="1521599"/>
                  </a:lnTo>
                  <a:lnTo>
                    <a:pt x="1463827" y="1521599"/>
                  </a:lnTo>
                  <a:lnTo>
                    <a:pt x="1462976" y="1519059"/>
                  </a:lnTo>
                  <a:lnTo>
                    <a:pt x="1465224" y="1519059"/>
                  </a:lnTo>
                  <a:lnTo>
                    <a:pt x="1466126" y="1520329"/>
                  </a:lnTo>
                  <a:lnTo>
                    <a:pt x="1468564" y="1520329"/>
                  </a:lnTo>
                  <a:lnTo>
                    <a:pt x="1468132" y="1519059"/>
                  </a:lnTo>
                  <a:lnTo>
                    <a:pt x="1467688" y="1517789"/>
                  </a:lnTo>
                  <a:lnTo>
                    <a:pt x="1467993" y="1517789"/>
                  </a:lnTo>
                  <a:lnTo>
                    <a:pt x="1463128" y="1515249"/>
                  </a:lnTo>
                  <a:lnTo>
                    <a:pt x="1460715" y="1515249"/>
                  </a:lnTo>
                  <a:lnTo>
                    <a:pt x="1458302" y="1513979"/>
                  </a:lnTo>
                  <a:lnTo>
                    <a:pt x="1457439" y="1513979"/>
                  </a:lnTo>
                  <a:lnTo>
                    <a:pt x="1456626" y="1512709"/>
                  </a:lnTo>
                  <a:lnTo>
                    <a:pt x="1455534" y="1512709"/>
                  </a:lnTo>
                  <a:lnTo>
                    <a:pt x="1455991" y="1510169"/>
                  </a:lnTo>
                  <a:lnTo>
                    <a:pt x="1455293" y="1508899"/>
                  </a:lnTo>
                  <a:lnTo>
                    <a:pt x="1453311" y="1508899"/>
                  </a:lnTo>
                  <a:lnTo>
                    <a:pt x="1453146" y="1507629"/>
                  </a:lnTo>
                  <a:lnTo>
                    <a:pt x="1453362" y="1506359"/>
                  </a:lnTo>
                  <a:lnTo>
                    <a:pt x="1453095" y="1505089"/>
                  </a:lnTo>
                  <a:lnTo>
                    <a:pt x="1453362" y="1503819"/>
                  </a:lnTo>
                  <a:lnTo>
                    <a:pt x="1452740" y="1502549"/>
                  </a:lnTo>
                  <a:lnTo>
                    <a:pt x="1450682" y="1502549"/>
                  </a:lnTo>
                  <a:lnTo>
                    <a:pt x="1450530" y="1501279"/>
                  </a:lnTo>
                  <a:lnTo>
                    <a:pt x="1450606" y="1498739"/>
                  </a:lnTo>
                  <a:lnTo>
                    <a:pt x="1450289" y="1497469"/>
                  </a:lnTo>
                  <a:lnTo>
                    <a:pt x="1450784" y="1496199"/>
                  </a:lnTo>
                  <a:lnTo>
                    <a:pt x="1452587" y="1497469"/>
                  </a:lnTo>
                  <a:lnTo>
                    <a:pt x="1453248" y="1497469"/>
                  </a:lnTo>
                  <a:lnTo>
                    <a:pt x="1452905" y="1496199"/>
                  </a:lnTo>
                  <a:lnTo>
                    <a:pt x="1452549" y="1494929"/>
                  </a:lnTo>
                  <a:lnTo>
                    <a:pt x="1453210" y="1493659"/>
                  </a:lnTo>
                  <a:lnTo>
                    <a:pt x="1452803" y="1492389"/>
                  </a:lnTo>
                  <a:lnTo>
                    <a:pt x="1452067" y="1492389"/>
                  </a:lnTo>
                  <a:lnTo>
                    <a:pt x="1451267" y="1491119"/>
                  </a:lnTo>
                  <a:lnTo>
                    <a:pt x="1450251" y="1491119"/>
                  </a:lnTo>
                  <a:lnTo>
                    <a:pt x="1450632" y="1493659"/>
                  </a:lnTo>
                  <a:lnTo>
                    <a:pt x="1450225" y="1493659"/>
                  </a:lnTo>
                  <a:lnTo>
                    <a:pt x="1448206" y="1492389"/>
                  </a:lnTo>
                  <a:lnTo>
                    <a:pt x="1448015" y="1494929"/>
                  </a:lnTo>
                  <a:lnTo>
                    <a:pt x="1448155" y="1494929"/>
                  </a:lnTo>
                  <a:lnTo>
                    <a:pt x="1448206" y="1497469"/>
                  </a:lnTo>
                  <a:lnTo>
                    <a:pt x="1446390" y="1497469"/>
                  </a:lnTo>
                  <a:lnTo>
                    <a:pt x="1445475" y="1496199"/>
                  </a:lnTo>
                  <a:lnTo>
                    <a:pt x="1446009" y="1494929"/>
                  </a:lnTo>
                  <a:lnTo>
                    <a:pt x="1445526" y="1493659"/>
                  </a:lnTo>
                  <a:lnTo>
                    <a:pt x="1443723" y="1493659"/>
                  </a:lnTo>
                  <a:lnTo>
                    <a:pt x="1443380" y="1492389"/>
                  </a:lnTo>
                  <a:lnTo>
                    <a:pt x="1443342" y="1487309"/>
                  </a:lnTo>
                  <a:lnTo>
                    <a:pt x="1443583" y="1487309"/>
                  </a:lnTo>
                  <a:lnTo>
                    <a:pt x="1445374" y="1488579"/>
                  </a:lnTo>
                  <a:lnTo>
                    <a:pt x="1445704" y="1488579"/>
                  </a:lnTo>
                  <a:lnTo>
                    <a:pt x="1445793" y="1487309"/>
                  </a:lnTo>
                  <a:lnTo>
                    <a:pt x="1445704" y="1486039"/>
                  </a:lnTo>
                  <a:lnTo>
                    <a:pt x="1444967" y="1484769"/>
                  </a:lnTo>
                  <a:lnTo>
                    <a:pt x="1443329" y="1484769"/>
                  </a:lnTo>
                  <a:lnTo>
                    <a:pt x="1442580" y="1483499"/>
                  </a:lnTo>
                  <a:lnTo>
                    <a:pt x="1440434" y="1483499"/>
                  </a:lnTo>
                  <a:lnTo>
                    <a:pt x="1439037" y="1482229"/>
                  </a:lnTo>
                  <a:lnTo>
                    <a:pt x="1438148" y="1482229"/>
                  </a:lnTo>
                  <a:lnTo>
                    <a:pt x="1438935" y="1484769"/>
                  </a:lnTo>
                  <a:lnTo>
                    <a:pt x="1437754" y="1484769"/>
                  </a:lnTo>
                  <a:lnTo>
                    <a:pt x="1436966" y="1483499"/>
                  </a:lnTo>
                  <a:lnTo>
                    <a:pt x="1436230" y="1483499"/>
                  </a:lnTo>
                  <a:lnTo>
                    <a:pt x="1436141" y="1480959"/>
                  </a:lnTo>
                  <a:lnTo>
                    <a:pt x="1436230" y="1479689"/>
                  </a:lnTo>
                  <a:lnTo>
                    <a:pt x="1436230" y="1474609"/>
                  </a:lnTo>
                  <a:lnTo>
                    <a:pt x="1434058" y="1473339"/>
                  </a:lnTo>
                  <a:lnTo>
                    <a:pt x="1433753" y="1473339"/>
                  </a:lnTo>
                  <a:lnTo>
                    <a:pt x="1433855" y="1470799"/>
                  </a:lnTo>
                  <a:lnTo>
                    <a:pt x="1433944" y="1469529"/>
                  </a:lnTo>
                  <a:lnTo>
                    <a:pt x="1433855" y="1468259"/>
                  </a:lnTo>
                  <a:lnTo>
                    <a:pt x="1433131" y="1466989"/>
                  </a:lnTo>
                  <a:lnTo>
                    <a:pt x="1431493" y="1466989"/>
                  </a:lnTo>
                  <a:lnTo>
                    <a:pt x="1430667" y="1465719"/>
                  </a:lnTo>
                  <a:lnTo>
                    <a:pt x="1429131" y="1465719"/>
                  </a:lnTo>
                  <a:lnTo>
                    <a:pt x="1428711" y="1464449"/>
                  </a:lnTo>
                  <a:lnTo>
                    <a:pt x="1427060" y="1464449"/>
                  </a:lnTo>
                  <a:lnTo>
                    <a:pt x="1426375" y="1463179"/>
                  </a:lnTo>
                  <a:lnTo>
                    <a:pt x="1427137" y="1461909"/>
                  </a:lnTo>
                  <a:lnTo>
                    <a:pt x="1426768" y="1460639"/>
                  </a:lnTo>
                  <a:lnTo>
                    <a:pt x="1427518" y="1461909"/>
                  </a:lnTo>
                  <a:lnTo>
                    <a:pt x="1428292" y="1461909"/>
                  </a:lnTo>
                  <a:lnTo>
                    <a:pt x="1429118" y="1463179"/>
                  </a:lnTo>
                  <a:lnTo>
                    <a:pt x="1429207" y="1460639"/>
                  </a:lnTo>
                  <a:lnTo>
                    <a:pt x="1429118" y="1459369"/>
                  </a:lnTo>
                  <a:lnTo>
                    <a:pt x="1427594" y="1459369"/>
                  </a:lnTo>
                  <a:lnTo>
                    <a:pt x="1426768" y="1458099"/>
                  </a:lnTo>
                  <a:lnTo>
                    <a:pt x="1425143" y="1458099"/>
                  </a:lnTo>
                  <a:lnTo>
                    <a:pt x="1424419" y="1456829"/>
                  </a:lnTo>
                  <a:lnTo>
                    <a:pt x="1424038" y="1456829"/>
                  </a:lnTo>
                  <a:lnTo>
                    <a:pt x="1424838" y="1455559"/>
                  </a:lnTo>
                  <a:lnTo>
                    <a:pt x="1424000" y="1453019"/>
                  </a:lnTo>
                  <a:lnTo>
                    <a:pt x="1424762" y="1451749"/>
                  </a:lnTo>
                  <a:lnTo>
                    <a:pt x="1424216" y="1450479"/>
                  </a:lnTo>
                  <a:lnTo>
                    <a:pt x="1422450" y="1450479"/>
                  </a:lnTo>
                  <a:lnTo>
                    <a:pt x="1421739" y="1449209"/>
                  </a:lnTo>
                  <a:lnTo>
                    <a:pt x="1422463" y="1447939"/>
                  </a:lnTo>
                  <a:lnTo>
                    <a:pt x="1421942" y="1446669"/>
                  </a:lnTo>
                  <a:lnTo>
                    <a:pt x="1420164" y="1446669"/>
                  </a:lnTo>
                  <a:lnTo>
                    <a:pt x="1419821" y="1445399"/>
                  </a:lnTo>
                  <a:lnTo>
                    <a:pt x="1419771" y="1444129"/>
                  </a:lnTo>
                  <a:lnTo>
                    <a:pt x="1420012" y="1442859"/>
                  </a:lnTo>
                  <a:lnTo>
                    <a:pt x="1419936" y="1440319"/>
                  </a:lnTo>
                  <a:lnTo>
                    <a:pt x="1419212" y="1440319"/>
                  </a:lnTo>
                  <a:lnTo>
                    <a:pt x="1418424" y="1439049"/>
                  </a:lnTo>
                  <a:lnTo>
                    <a:pt x="1416761" y="1439049"/>
                  </a:lnTo>
                  <a:lnTo>
                    <a:pt x="1415999" y="1437779"/>
                  </a:lnTo>
                  <a:lnTo>
                    <a:pt x="1415275" y="1437779"/>
                  </a:lnTo>
                  <a:lnTo>
                    <a:pt x="1414907" y="1436509"/>
                  </a:lnTo>
                  <a:lnTo>
                    <a:pt x="1415592" y="1435239"/>
                  </a:lnTo>
                  <a:lnTo>
                    <a:pt x="1415135" y="1435239"/>
                  </a:lnTo>
                  <a:lnTo>
                    <a:pt x="1413319" y="1433969"/>
                  </a:lnTo>
                  <a:lnTo>
                    <a:pt x="1412900" y="1433969"/>
                  </a:lnTo>
                  <a:lnTo>
                    <a:pt x="1413192" y="1431429"/>
                  </a:lnTo>
                  <a:lnTo>
                    <a:pt x="1412748" y="1430159"/>
                  </a:lnTo>
                  <a:lnTo>
                    <a:pt x="1411198" y="1430159"/>
                  </a:lnTo>
                  <a:lnTo>
                    <a:pt x="1410741" y="1428889"/>
                  </a:lnTo>
                  <a:lnTo>
                    <a:pt x="1410030" y="1428889"/>
                  </a:lnTo>
                  <a:lnTo>
                    <a:pt x="1409242" y="1427619"/>
                  </a:lnTo>
                  <a:lnTo>
                    <a:pt x="1407579" y="1427619"/>
                  </a:lnTo>
                  <a:lnTo>
                    <a:pt x="1406817" y="1426349"/>
                  </a:lnTo>
                  <a:lnTo>
                    <a:pt x="1405775" y="1426349"/>
                  </a:lnTo>
                  <a:lnTo>
                    <a:pt x="1406537" y="1423809"/>
                  </a:lnTo>
                  <a:lnTo>
                    <a:pt x="1406906" y="1423809"/>
                  </a:lnTo>
                  <a:lnTo>
                    <a:pt x="1407680" y="1425079"/>
                  </a:lnTo>
                  <a:lnTo>
                    <a:pt x="1408506" y="1425079"/>
                  </a:lnTo>
                  <a:lnTo>
                    <a:pt x="1408607" y="1423809"/>
                  </a:lnTo>
                  <a:lnTo>
                    <a:pt x="1408645" y="1422539"/>
                  </a:lnTo>
                  <a:lnTo>
                    <a:pt x="1407858" y="1421269"/>
                  </a:lnTo>
                  <a:lnTo>
                    <a:pt x="1407096" y="1421269"/>
                  </a:lnTo>
                  <a:lnTo>
                    <a:pt x="1405445" y="1419999"/>
                  </a:lnTo>
                  <a:lnTo>
                    <a:pt x="1404670" y="1419999"/>
                  </a:lnTo>
                  <a:lnTo>
                    <a:pt x="1403946" y="1418729"/>
                  </a:lnTo>
                  <a:lnTo>
                    <a:pt x="1401889" y="1418729"/>
                  </a:lnTo>
                  <a:lnTo>
                    <a:pt x="1401241" y="1417459"/>
                  </a:lnTo>
                  <a:lnTo>
                    <a:pt x="1402016" y="1416189"/>
                  </a:lnTo>
                  <a:lnTo>
                    <a:pt x="1401381" y="1413649"/>
                  </a:lnTo>
                  <a:lnTo>
                    <a:pt x="1402080" y="1413649"/>
                  </a:lnTo>
                  <a:lnTo>
                    <a:pt x="1401826" y="1412379"/>
                  </a:lnTo>
                  <a:lnTo>
                    <a:pt x="1401495" y="1412379"/>
                  </a:lnTo>
                  <a:lnTo>
                    <a:pt x="1399946" y="1411109"/>
                  </a:lnTo>
                  <a:lnTo>
                    <a:pt x="1398676" y="1411109"/>
                  </a:lnTo>
                  <a:lnTo>
                    <a:pt x="1397901" y="1409839"/>
                  </a:lnTo>
                  <a:lnTo>
                    <a:pt x="1397177" y="1409839"/>
                  </a:lnTo>
                  <a:lnTo>
                    <a:pt x="1396949" y="1408569"/>
                  </a:lnTo>
                  <a:lnTo>
                    <a:pt x="1397571" y="1407299"/>
                  </a:lnTo>
                  <a:lnTo>
                    <a:pt x="1397292" y="1406029"/>
                  </a:lnTo>
                  <a:lnTo>
                    <a:pt x="1395806" y="1406029"/>
                  </a:lnTo>
                  <a:lnTo>
                    <a:pt x="1394968" y="1404759"/>
                  </a:lnTo>
                  <a:lnTo>
                    <a:pt x="1390345" y="1402219"/>
                  </a:lnTo>
                  <a:lnTo>
                    <a:pt x="1390675" y="1402219"/>
                  </a:lnTo>
                  <a:lnTo>
                    <a:pt x="1390078" y="1399679"/>
                  </a:lnTo>
                  <a:lnTo>
                    <a:pt x="1390853" y="1399679"/>
                  </a:lnTo>
                  <a:lnTo>
                    <a:pt x="1390205" y="1397139"/>
                  </a:lnTo>
                  <a:lnTo>
                    <a:pt x="1390942" y="1395869"/>
                  </a:lnTo>
                  <a:lnTo>
                    <a:pt x="1392402" y="1398409"/>
                  </a:lnTo>
                  <a:lnTo>
                    <a:pt x="1393355" y="1398409"/>
                  </a:lnTo>
                  <a:lnTo>
                    <a:pt x="1394790" y="1399679"/>
                  </a:lnTo>
                  <a:lnTo>
                    <a:pt x="1395196" y="1399679"/>
                  </a:lnTo>
                  <a:lnTo>
                    <a:pt x="1395349" y="1398409"/>
                  </a:lnTo>
                  <a:lnTo>
                    <a:pt x="1395310" y="1397139"/>
                  </a:lnTo>
                  <a:lnTo>
                    <a:pt x="1393126" y="1395869"/>
                  </a:lnTo>
                  <a:lnTo>
                    <a:pt x="1392643" y="1394599"/>
                  </a:lnTo>
                  <a:lnTo>
                    <a:pt x="1393494" y="1393329"/>
                  </a:lnTo>
                  <a:lnTo>
                    <a:pt x="1392758" y="1392059"/>
                  </a:lnTo>
                  <a:lnTo>
                    <a:pt x="1391183" y="1392059"/>
                  </a:lnTo>
                  <a:lnTo>
                    <a:pt x="1390459" y="1390789"/>
                  </a:lnTo>
                  <a:lnTo>
                    <a:pt x="1391221" y="1389519"/>
                  </a:lnTo>
                  <a:lnTo>
                    <a:pt x="1390942" y="1388249"/>
                  </a:lnTo>
                  <a:lnTo>
                    <a:pt x="1391069" y="1385709"/>
                  </a:lnTo>
                  <a:lnTo>
                    <a:pt x="1391196" y="1383169"/>
                  </a:lnTo>
                  <a:lnTo>
                    <a:pt x="1388897" y="1381899"/>
                  </a:lnTo>
                  <a:lnTo>
                    <a:pt x="1388554" y="1380629"/>
                  </a:lnTo>
                  <a:lnTo>
                    <a:pt x="1386814" y="1379359"/>
                  </a:lnTo>
                  <a:lnTo>
                    <a:pt x="1386230" y="1380629"/>
                  </a:lnTo>
                  <a:lnTo>
                    <a:pt x="1386852" y="1383169"/>
                  </a:lnTo>
                  <a:lnTo>
                    <a:pt x="1386052" y="1383169"/>
                  </a:lnTo>
                  <a:lnTo>
                    <a:pt x="1386649" y="1385709"/>
                  </a:lnTo>
                  <a:lnTo>
                    <a:pt x="1386166" y="1385709"/>
                  </a:lnTo>
                  <a:lnTo>
                    <a:pt x="1384300" y="1384439"/>
                  </a:lnTo>
                  <a:lnTo>
                    <a:pt x="1381721" y="1381899"/>
                  </a:lnTo>
                  <a:lnTo>
                    <a:pt x="1381848" y="1379359"/>
                  </a:lnTo>
                  <a:lnTo>
                    <a:pt x="1382014" y="1379359"/>
                  </a:lnTo>
                  <a:lnTo>
                    <a:pt x="1381988" y="1376819"/>
                  </a:lnTo>
                  <a:lnTo>
                    <a:pt x="1379918" y="1375549"/>
                  </a:lnTo>
                  <a:lnTo>
                    <a:pt x="1379448" y="1375549"/>
                  </a:lnTo>
                  <a:lnTo>
                    <a:pt x="1379880" y="1373009"/>
                  </a:lnTo>
                  <a:lnTo>
                    <a:pt x="1379829" y="1370469"/>
                  </a:lnTo>
                  <a:lnTo>
                    <a:pt x="1379956" y="1370469"/>
                  </a:lnTo>
                  <a:lnTo>
                    <a:pt x="1380121" y="1369199"/>
                  </a:lnTo>
                  <a:lnTo>
                    <a:pt x="1380096" y="1366659"/>
                  </a:lnTo>
                  <a:lnTo>
                    <a:pt x="1379385" y="1366659"/>
                  </a:lnTo>
                  <a:lnTo>
                    <a:pt x="1378635" y="1365389"/>
                  </a:lnTo>
                  <a:lnTo>
                    <a:pt x="1376984" y="1365389"/>
                  </a:lnTo>
                  <a:lnTo>
                    <a:pt x="1376222" y="1364119"/>
                  </a:lnTo>
                  <a:lnTo>
                    <a:pt x="1375270" y="1364119"/>
                  </a:lnTo>
                  <a:lnTo>
                    <a:pt x="1375816" y="1361579"/>
                  </a:lnTo>
                  <a:lnTo>
                    <a:pt x="1375435" y="1360309"/>
                  </a:lnTo>
                  <a:lnTo>
                    <a:pt x="1373670" y="1360309"/>
                  </a:lnTo>
                  <a:lnTo>
                    <a:pt x="1373136" y="1359039"/>
                  </a:lnTo>
                  <a:lnTo>
                    <a:pt x="1373835" y="1357769"/>
                  </a:lnTo>
                  <a:lnTo>
                    <a:pt x="1373530" y="1356499"/>
                  </a:lnTo>
                  <a:lnTo>
                    <a:pt x="1372082" y="1356499"/>
                  </a:lnTo>
                  <a:lnTo>
                    <a:pt x="1371257" y="1355229"/>
                  </a:lnTo>
                  <a:lnTo>
                    <a:pt x="1370469" y="1355229"/>
                  </a:lnTo>
                  <a:lnTo>
                    <a:pt x="1369707" y="1353959"/>
                  </a:lnTo>
                  <a:lnTo>
                    <a:pt x="1368475" y="1353959"/>
                  </a:lnTo>
                  <a:lnTo>
                    <a:pt x="1367116" y="1352689"/>
                  </a:lnTo>
                  <a:lnTo>
                    <a:pt x="1366367" y="1351419"/>
                  </a:lnTo>
                  <a:lnTo>
                    <a:pt x="1367167" y="1350149"/>
                  </a:lnTo>
                  <a:lnTo>
                    <a:pt x="1366520" y="1348879"/>
                  </a:lnTo>
                  <a:lnTo>
                    <a:pt x="1365021" y="1348879"/>
                  </a:lnTo>
                  <a:lnTo>
                    <a:pt x="1364602" y="1347609"/>
                  </a:lnTo>
                  <a:lnTo>
                    <a:pt x="1364843" y="1347609"/>
                  </a:lnTo>
                  <a:lnTo>
                    <a:pt x="1364488" y="1346339"/>
                  </a:lnTo>
                  <a:lnTo>
                    <a:pt x="1364767" y="1345069"/>
                  </a:lnTo>
                  <a:lnTo>
                    <a:pt x="1364907" y="1345069"/>
                  </a:lnTo>
                  <a:lnTo>
                    <a:pt x="1364932" y="1342529"/>
                  </a:lnTo>
                  <a:lnTo>
                    <a:pt x="1364856" y="1339989"/>
                  </a:lnTo>
                  <a:lnTo>
                    <a:pt x="1365338" y="1339989"/>
                  </a:lnTo>
                  <a:lnTo>
                    <a:pt x="1367370" y="1341259"/>
                  </a:lnTo>
                  <a:lnTo>
                    <a:pt x="1367485" y="1339989"/>
                  </a:lnTo>
                  <a:lnTo>
                    <a:pt x="1367536" y="1338719"/>
                  </a:lnTo>
                  <a:lnTo>
                    <a:pt x="1367688" y="1337449"/>
                  </a:lnTo>
                  <a:lnTo>
                    <a:pt x="1367701" y="1336179"/>
                  </a:lnTo>
                  <a:lnTo>
                    <a:pt x="1367434" y="1334909"/>
                  </a:lnTo>
                  <a:lnTo>
                    <a:pt x="1365592" y="1334909"/>
                  </a:lnTo>
                  <a:lnTo>
                    <a:pt x="1365148" y="1337360"/>
                  </a:lnTo>
                  <a:lnTo>
                    <a:pt x="1360716" y="1333639"/>
                  </a:lnTo>
                  <a:lnTo>
                    <a:pt x="1359141" y="1333639"/>
                  </a:lnTo>
                  <a:lnTo>
                    <a:pt x="1358442" y="1332369"/>
                  </a:lnTo>
                  <a:lnTo>
                    <a:pt x="1358417" y="1331099"/>
                  </a:lnTo>
                  <a:lnTo>
                    <a:pt x="1358633" y="1329829"/>
                  </a:lnTo>
                  <a:lnTo>
                    <a:pt x="1358760" y="1328559"/>
                  </a:lnTo>
                  <a:lnTo>
                    <a:pt x="1358773" y="1326019"/>
                  </a:lnTo>
                  <a:lnTo>
                    <a:pt x="1359268" y="1324749"/>
                  </a:lnTo>
                  <a:lnTo>
                    <a:pt x="1358798" y="1323479"/>
                  </a:lnTo>
                  <a:lnTo>
                    <a:pt x="1357033" y="1323479"/>
                  </a:lnTo>
                  <a:lnTo>
                    <a:pt x="1356385" y="1322209"/>
                  </a:lnTo>
                  <a:lnTo>
                    <a:pt x="1357261" y="1320939"/>
                  </a:lnTo>
                  <a:lnTo>
                    <a:pt x="1356931" y="1319669"/>
                  </a:lnTo>
                  <a:lnTo>
                    <a:pt x="1356233" y="1319669"/>
                  </a:lnTo>
                  <a:lnTo>
                    <a:pt x="1355471" y="1318399"/>
                  </a:lnTo>
                  <a:lnTo>
                    <a:pt x="1353858" y="1318399"/>
                  </a:lnTo>
                  <a:lnTo>
                    <a:pt x="1353108" y="1317129"/>
                  </a:lnTo>
                  <a:lnTo>
                    <a:pt x="1351991" y="1317129"/>
                  </a:lnTo>
                  <a:lnTo>
                    <a:pt x="1350391" y="1315859"/>
                  </a:lnTo>
                  <a:lnTo>
                    <a:pt x="1349781" y="1314589"/>
                  </a:lnTo>
                  <a:lnTo>
                    <a:pt x="1350645" y="1313319"/>
                  </a:lnTo>
                  <a:lnTo>
                    <a:pt x="1350340" y="1312049"/>
                  </a:lnTo>
                  <a:lnTo>
                    <a:pt x="1350365" y="1310779"/>
                  </a:lnTo>
                  <a:lnTo>
                    <a:pt x="1350733" y="1309509"/>
                  </a:lnTo>
                  <a:lnTo>
                    <a:pt x="1350772" y="1306969"/>
                  </a:lnTo>
                  <a:lnTo>
                    <a:pt x="1350060" y="1306969"/>
                  </a:lnTo>
                  <a:lnTo>
                    <a:pt x="1349311" y="1305699"/>
                  </a:lnTo>
                  <a:lnTo>
                    <a:pt x="1347685" y="1305699"/>
                  </a:lnTo>
                  <a:lnTo>
                    <a:pt x="1346923" y="1304429"/>
                  </a:lnTo>
                  <a:lnTo>
                    <a:pt x="1346225" y="1304429"/>
                  </a:lnTo>
                  <a:lnTo>
                    <a:pt x="1346263" y="1301889"/>
                  </a:lnTo>
                  <a:lnTo>
                    <a:pt x="1346606" y="1300619"/>
                  </a:lnTo>
                  <a:lnTo>
                    <a:pt x="1346657" y="1298079"/>
                  </a:lnTo>
                  <a:lnTo>
                    <a:pt x="1346390" y="1298079"/>
                  </a:lnTo>
                  <a:lnTo>
                    <a:pt x="1344790" y="1296809"/>
                  </a:lnTo>
                  <a:lnTo>
                    <a:pt x="1343990" y="1296809"/>
                  </a:lnTo>
                  <a:lnTo>
                    <a:pt x="1342351" y="1295539"/>
                  </a:lnTo>
                  <a:lnTo>
                    <a:pt x="1341882" y="1294269"/>
                  </a:lnTo>
                  <a:lnTo>
                    <a:pt x="1342720" y="1292999"/>
                  </a:lnTo>
                  <a:lnTo>
                    <a:pt x="1341907" y="1291729"/>
                  </a:lnTo>
                  <a:lnTo>
                    <a:pt x="1340637" y="1291729"/>
                  </a:lnTo>
                  <a:lnTo>
                    <a:pt x="1339824" y="1290459"/>
                  </a:lnTo>
                  <a:lnTo>
                    <a:pt x="1340675" y="1289189"/>
                  </a:lnTo>
                  <a:lnTo>
                    <a:pt x="1340192" y="1287919"/>
                  </a:lnTo>
                  <a:lnTo>
                    <a:pt x="1338503" y="1286649"/>
                  </a:lnTo>
                  <a:lnTo>
                    <a:pt x="1338110" y="1286649"/>
                  </a:lnTo>
                  <a:lnTo>
                    <a:pt x="1338008" y="1289189"/>
                  </a:lnTo>
                  <a:lnTo>
                    <a:pt x="1337830" y="1289189"/>
                  </a:lnTo>
                  <a:lnTo>
                    <a:pt x="1335938" y="1287919"/>
                  </a:lnTo>
                  <a:lnTo>
                    <a:pt x="1335646" y="1287919"/>
                  </a:lnTo>
                  <a:lnTo>
                    <a:pt x="1333411" y="1286649"/>
                  </a:lnTo>
                  <a:lnTo>
                    <a:pt x="1333754" y="1285379"/>
                  </a:lnTo>
                  <a:lnTo>
                    <a:pt x="1333233" y="1284109"/>
                  </a:lnTo>
                  <a:lnTo>
                    <a:pt x="1333906" y="1282839"/>
                  </a:lnTo>
                  <a:lnTo>
                    <a:pt x="1335735" y="1285379"/>
                  </a:lnTo>
                  <a:lnTo>
                    <a:pt x="1335913" y="1285379"/>
                  </a:lnTo>
                  <a:lnTo>
                    <a:pt x="1336103" y="1284109"/>
                  </a:lnTo>
                  <a:lnTo>
                    <a:pt x="1336192" y="1282839"/>
                  </a:lnTo>
                  <a:lnTo>
                    <a:pt x="1336395" y="1279029"/>
                  </a:lnTo>
                  <a:lnTo>
                    <a:pt x="1336598" y="1279029"/>
                  </a:lnTo>
                  <a:lnTo>
                    <a:pt x="1336649" y="1276489"/>
                  </a:lnTo>
                  <a:lnTo>
                    <a:pt x="1335963" y="1276489"/>
                  </a:lnTo>
                  <a:lnTo>
                    <a:pt x="1335214" y="1275219"/>
                  </a:lnTo>
                  <a:lnTo>
                    <a:pt x="1334427" y="1275219"/>
                  </a:lnTo>
                  <a:lnTo>
                    <a:pt x="1332204" y="1273949"/>
                  </a:lnTo>
                  <a:lnTo>
                    <a:pt x="1331404" y="1272679"/>
                  </a:lnTo>
                  <a:lnTo>
                    <a:pt x="1330655" y="1272679"/>
                  </a:lnTo>
                  <a:lnTo>
                    <a:pt x="1329982" y="1271409"/>
                  </a:lnTo>
                  <a:lnTo>
                    <a:pt x="1329728" y="1271409"/>
                  </a:lnTo>
                  <a:lnTo>
                    <a:pt x="1330452" y="1270139"/>
                  </a:lnTo>
                  <a:lnTo>
                    <a:pt x="1329931" y="1268869"/>
                  </a:lnTo>
                  <a:lnTo>
                    <a:pt x="1328293" y="1268869"/>
                  </a:lnTo>
                  <a:lnTo>
                    <a:pt x="1327708" y="1266329"/>
                  </a:lnTo>
                  <a:lnTo>
                    <a:pt x="1328547" y="1266329"/>
                  </a:lnTo>
                  <a:lnTo>
                    <a:pt x="1328318" y="1265059"/>
                  </a:lnTo>
                  <a:lnTo>
                    <a:pt x="1328089" y="1263789"/>
                  </a:lnTo>
                  <a:lnTo>
                    <a:pt x="1326337" y="1263789"/>
                  </a:lnTo>
                  <a:lnTo>
                    <a:pt x="1325727" y="1262519"/>
                  </a:lnTo>
                  <a:lnTo>
                    <a:pt x="1326629" y="1261249"/>
                  </a:lnTo>
                  <a:lnTo>
                    <a:pt x="1326324" y="1259979"/>
                  </a:lnTo>
                  <a:lnTo>
                    <a:pt x="1327023" y="1261249"/>
                  </a:lnTo>
                  <a:lnTo>
                    <a:pt x="1327772" y="1261249"/>
                  </a:lnTo>
                  <a:lnTo>
                    <a:pt x="1328559" y="1262519"/>
                  </a:lnTo>
                  <a:lnTo>
                    <a:pt x="1328724" y="1261249"/>
                  </a:lnTo>
                  <a:lnTo>
                    <a:pt x="1328801" y="1259979"/>
                  </a:lnTo>
                  <a:lnTo>
                    <a:pt x="1328470" y="1258709"/>
                  </a:lnTo>
                  <a:lnTo>
                    <a:pt x="1326934" y="1258709"/>
                  </a:lnTo>
                  <a:lnTo>
                    <a:pt x="1326286" y="1257439"/>
                  </a:lnTo>
                  <a:lnTo>
                    <a:pt x="1327226" y="1256169"/>
                  </a:lnTo>
                  <a:lnTo>
                    <a:pt x="1326591" y="1254899"/>
                  </a:lnTo>
                  <a:lnTo>
                    <a:pt x="1325016" y="1253629"/>
                  </a:lnTo>
                  <a:lnTo>
                    <a:pt x="1324368" y="1252359"/>
                  </a:lnTo>
                  <a:lnTo>
                    <a:pt x="1325257" y="1251089"/>
                  </a:lnTo>
                  <a:lnTo>
                    <a:pt x="1324724" y="1249819"/>
                  </a:lnTo>
                  <a:lnTo>
                    <a:pt x="1323073" y="1249819"/>
                  </a:lnTo>
                  <a:lnTo>
                    <a:pt x="1322565" y="1248549"/>
                  </a:lnTo>
                  <a:lnTo>
                    <a:pt x="1323340" y="1247279"/>
                  </a:lnTo>
                  <a:lnTo>
                    <a:pt x="1323073" y="1246009"/>
                  </a:lnTo>
                  <a:lnTo>
                    <a:pt x="1322400" y="1246009"/>
                  </a:lnTo>
                  <a:lnTo>
                    <a:pt x="1321663" y="1244739"/>
                  </a:lnTo>
                  <a:lnTo>
                    <a:pt x="1320850" y="1244739"/>
                  </a:lnTo>
                  <a:lnTo>
                    <a:pt x="1318641" y="1243469"/>
                  </a:lnTo>
                  <a:lnTo>
                    <a:pt x="1317840" y="1242199"/>
                  </a:lnTo>
                  <a:lnTo>
                    <a:pt x="1317091" y="1242199"/>
                  </a:lnTo>
                  <a:lnTo>
                    <a:pt x="1316431" y="1240929"/>
                  </a:lnTo>
                  <a:lnTo>
                    <a:pt x="1316139" y="1240929"/>
                  </a:lnTo>
                  <a:lnTo>
                    <a:pt x="1316977" y="1239659"/>
                  </a:lnTo>
                  <a:lnTo>
                    <a:pt x="1316520" y="1238389"/>
                  </a:lnTo>
                  <a:lnTo>
                    <a:pt x="1314729" y="1237119"/>
                  </a:lnTo>
                  <a:lnTo>
                    <a:pt x="1314284" y="1235849"/>
                  </a:lnTo>
                  <a:lnTo>
                    <a:pt x="1315123" y="1234579"/>
                  </a:lnTo>
                  <a:lnTo>
                    <a:pt x="1315554" y="1234579"/>
                  </a:lnTo>
                  <a:lnTo>
                    <a:pt x="1316278" y="1235849"/>
                  </a:lnTo>
                  <a:lnTo>
                    <a:pt x="1317053" y="1235849"/>
                  </a:lnTo>
                  <a:lnTo>
                    <a:pt x="1317231" y="1234579"/>
                  </a:lnTo>
                  <a:lnTo>
                    <a:pt x="1317383" y="1233309"/>
                  </a:lnTo>
                  <a:lnTo>
                    <a:pt x="1316710" y="1232039"/>
                  </a:lnTo>
                  <a:lnTo>
                    <a:pt x="1315173" y="1232039"/>
                  </a:lnTo>
                  <a:lnTo>
                    <a:pt x="1314399" y="1230769"/>
                  </a:lnTo>
                  <a:lnTo>
                    <a:pt x="1313662" y="1230769"/>
                  </a:lnTo>
                  <a:lnTo>
                    <a:pt x="1312989" y="1229499"/>
                  </a:lnTo>
                  <a:lnTo>
                    <a:pt x="1312608" y="1229499"/>
                  </a:lnTo>
                  <a:lnTo>
                    <a:pt x="1311021" y="1228229"/>
                  </a:lnTo>
                  <a:lnTo>
                    <a:pt x="1310792" y="1228229"/>
                  </a:lnTo>
                  <a:lnTo>
                    <a:pt x="1310792" y="1226959"/>
                  </a:lnTo>
                  <a:lnTo>
                    <a:pt x="1311109" y="1225689"/>
                  </a:lnTo>
                  <a:lnTo>
                    <a:pt x="1311109" y="1224419"/>
                  </a:lnTo>
                  <a:lnTo>
                    <a:pt x="1311211" y="1223149"/>
                  </a:lnTo>
                  <a:lnTo>
                    <a:pt x="1311833" y="1223149"/>
                  </a:lnTo>
                  <a:lnTo>
                    <a:pt x="1313116" y="1224419"/>
                  </a:lnTo>
                  <a:lnTo>
                    <a:pt x="1314107" y="1224419"/>
                  </a:lnTo>
                  <a:lnTo>
                    <a:pt x="1315389" y="1225689"/>
                  </a:lnTo>
                  <a:lnTo>
                    <a:pt x="1315999" y="1225689"/>
                  </a:lnTo>
                  <a:lnTo>
                    <a:pt x="1316101" y="1224419"/>
                  </a:lnTo>
                  <a:lnTo>
                    <a:pt x="1316139" y="1223149"/>
                  </a:lnTo>
                  <a:lnTo>
                    <a:pt x="1315466" y="1223149"/>
                  </a:lnTo>
                  <a:lnTo>
                    <a:pt x="1314729" y="1221879"/>
                  </a:lnTo>
                  <a:lnTo>
                    <a:pt x="1313929" y="1221879"/>
                  </a:lnTo>
                  <a:lnTo>
                    <a:pt x="1313167" y="1220609"/>
                  </a:lnTo>
                  <a:lnTo>
                    <a:pt x="1311744" y="1220609"/>
                  </a:lnTo>
                  <a:lnTo>
                    <a:pt x="1311262" y="1219339"/>
                  </a:lnTo>
                  <a:lnTo>
                    <a:pt x="1309941" y="1219339"/>
                  </a:lnTo>
                  <a:lnTo>
                    <a:pt x="1309255" y="1218069"/>
                  </a:lnTo>
                  <a:lnTo>
                    <a:pt x="1310170" y="1216799"/>
                  </a:lnTo>
                  <a:lnTo>
                    <a:pt x="1309662" y="1215529"/>
                  </a:lnTo>
                  <a:lnTo>
                    <a:pt x="1308100" y="1214259"/>
                  </a:lnTo>
                  <a:lnTo>
                    <a:pt x="1307731" y="1214259"/>
                  </a:lnTo>
                  <a:lnTo>
                    <a:pt x="1307477" y="1216799"/>
                  </a:lnTo>
                  <a:lnTo>
                    <a:pt x="1306601" y="1216799"/>
                  </a:lnTo>
                  <a:lnTo>
                    <a:pt x="1305877" y="1215529"/>
                  </a:lnTo>
                  <a:lnTo>
                    <a:pt x="1305077" y="1215529"/>
                  </a:lnTo>
                  <a:lnTo>
                    <a:pt x="1305356" y="1214259"/>
                  </a:lnTo>
                  <a:lnTo>
                    <a:pt x="1305623" y="1212989"/>
                  </a:lnTo>
                  <a:lnTo>
                    <a:pt x="1305369" y="1211719"/>
                  </a:lnTo>
                  <a:lnTo>
                    <a:pt x="1303616" y="1211719"/>
                  </a:lnTo>
                  <a:lnTo>
                    <a:pt x="1303362" y="1210449"/>
                  </a:lnTo>
                  <a:lnTo>
                    <a:pt x="1303375" y="1209179"/>
                  </a:lnTo>
                  <a:lnTo>
                    <a:pt x="1303705" y="1207909"/>
                  </a:lnTo>
                  <a:lnTo>
                    <a:pt x="1305763" y="1209179"/>
                  </a:lnTo>
                  <a:lnTo>
                    <a:pt x="1306093" y="1209179"/>
                  </a:lnTo>
                  <a:lnTo>
                    <a:pt x="1306207" y="1207909"/>
                  </a:lnTo>
                  <a:lnTo>
                    <a:pt x="1306233" y="1206639"/>
                  </a:lnTo>
                  <a:lnTo>
                    <a:pt x="1306449" y="1205369"/>
                  </a:lnTo>
                  <a:lnTo>
                    <a:pt x="1306563" y="1204099"/>
                  </a:lnTo>
                  <a:lnTo>
                    <a:pt x="1305902" y="1202829"/>
                  </a:lnTo>
                  <a:lnTo>
                    <a:pt x="1304391" y="1202829"/>
                  </a:lnTo>
                  <a:lnTo>
                    <a:pt x="1302219" y="1200289"/>
                  </a:lnTo>
                  <a:lnTo>
                    <a:pt x="1300721" y="1200289"/>
                  </a:lnTo>
                  <a:lnTo>
                    <a:pt x="1300048" y="1199019"/>
                  </a:lnTo>
                  <a:lnTo>
                    <a:pt x="1299883" y="1199019"/>
                  </a:lnTo>
                  <a:lnTo>
                    <a:pt x="1300543" y="1196479"/>
                  </a:lnTo>
                  <a:lnTo>
                    <a:pt x="1300416" y="1196479"/>
                  </a:lnTo>
                  <a:lnTo>
                    <a:pt x="1299756" y="1195209"/>
                  </a:lnTo>
                  <a:lnTo>
                    <a:pt x="1298244" y="1195209"/>
                  </a:lnTo>
                  <a:lnTo>
                    <a:pt x="1296085" y="1192669"/>
                  </a:lnTo>
                  <a:lnTo>
                    <a:pt x="1296809" y="1187589"/>
                  </a:lnTo>
                  <a:lnTo>
                    <a:pt x="1298981" y="1188859"/>
                  </a:lnTo>
                  <a:lnTo>
                    <a:pt x="1299768" y="1190129"/>
                  </a:lnTo>
                  <a:lnTo>
                    <a:pt x="1300492" y="1190129"/>
                  </a:lnTo>
                  <a:lnTo>
                    <a:pt x="1301153" y="1191399"/>
                  </a:lnTo>
                  <a:lnTo>
                    <a:pt x="1301394" y="1191399"/>
                  </a:lnTo>
                  <a:lnTo>
                    <a:pt x="1300581" y="1192669"/>
                  </a:lnTo>
                  <a:lnTo>
                    <a:pt x="1301076" y="1193939"/>
                  </a:lnTo>
                  <a:lnTo>
                    <a:pt x="1302550" y="1193939"/>
                  </a:lnTo>
                  <a:lnTo>
                    <a:pt x="1302943" y="1195209"/>
                  </a:lnTo>
                  <a:lnTo>
                    <a:pt x="1303680" y="1190129"/>
                  </a:lnTo>
                  <a:lnTo>
                    <a:pt x="1299349" y="1186319"/>
                  </a:lnTo>
                  <a:lnTo>
                    <a:pt x="1298575" y="1186319"/>
                  </a:lnTo>
                  <a:lnTo>
                    <a:pt x="1297851" y="1185049"/>
                  </a:lnTo>
                  <a:lnTo>
                    <a:pt x="1297000" y="1185049"/>
                  </a:lnTo>
                  <a:lnTo>
                    <a:pt x="1297673" y="1182509"/>
                  </a:lnTo>
                  <a:lnTo>
                    <a:pt x="1297330" y="1181239"/>
                  </a:lnTo>
                  <a:lnTo>
                    <a:pt x="1295768" y="1181239"/>
                  </a:lnTo>
                  <a:lnTo>
                    <a:pt x="1295400" y="1179969"/>
                  </a:lnTo>
                  <a:lnTo>
                    <a:pt x="1294726" y="1179969"/>
                  </a:lnTo>
                  <a:lnTo>
                    <a:pt x="1294015" y="1178699"/>
                  </a:lnTo>
                  <a:lnTo>
                    <a:pt x="1292453" y="1178699"/>
                  </a:lnTo>
                  <a:lnTo>
                    <a:pt x="1291742" y="1177429"/>
                  </a:lnTo>
                  <a:lnTo>
                    <a:pt x="1291094" y="1177429"/>
                  </a:lnTo>
                  <a:lnTo>
                    <a:pt x="1291120" y="1176159"/>
                  </a:lnTo>
                  <a:lnTo>
                    <a:pt x="1291247" y="1174889"/>
                  </a:lnTo>
                  <a:lnTo>
                    <a:pt x="1291932" y="1171079"/>
                  </a:lnTo>
                  <a:lnTo>
                    <a:pt x="1291209" y="1171079"/>
                  </a:lnTo>
                  <a:lnTo>
                    <a:pt x="1290485" y="1169809"/>
                  </a:lnTo>
                  <a:lnTo>
                    <a:pt x="1289710" y="1169809"/>
                  </a:lnTo>
                  <a:lnTo>
                    <a:pt x="1289037" y="1168539"/>
                  </a:lnTo>
                  <a:lnTo>
                    <a:pt x="1287564" y="1168539"/>
                  </a:lnTo>
                  <a:lnTo>
                    <a:pt x="1287056" y="1167269"/>
                  </a:lnTo>
                  <a:lnTo>
                    <a:pt x="1285849" y="1165999"/>
                  </a:lnTo>
                  <a:lnTo>
                    <a:pt x="1284960" y="1165999"/>
                  </a:lnTo>
                  <a:lnTo>
                    <a:pt x="1285367" y="1168539"/>
                  </a:lnTo>
                  <a:lnTo>
                    <a:pt x="1284668" y="1168539"/>
                  </a:lnTo>
                  <a:lnTo>
                    <a:pt x="1283322" y="1167269"/>
                  </a:lnTo>
                  <a:lnTo>
                    <a:pt x="1283195" y="1167269"/>
                  </a:lnTo>
                  <a:lnTo>
                    <a:pt x="1282865" y="1164729"/>
                  </a:lnTo>
                  <a:lnTo>
                    <a:pt x="1283652" y="1163459"/>
                  </a:lnTo>
                  <a:lnTo>
                    <a:pt x="1283258" y="1162189"/>
                  </a:lnTo>
                  <a:lnTo>
                    <a:pt x="1283957" y="1162189"/>
                  </a:lnTo>
                  <a:lnTo>
                    <a:pt x="1285443" y="1163459"/>
                  </a:lnTo>
                  <a:lnTo>
                    <a:pt x="1286167" y="1163459"/>
                  </a:lnTo>
                  <a:lnTo>
                    <a:pt x="1286116" y="1162189"/>
                  </a:lnTo>
                  <a:lnTo>
                    <a:pt x="1286065" y="1160919"/>
                  </a:lnTo>
                  <a:lnTo>
                    <a:pt x="1286217" y="1160919"/>
                  </a:lnTo>
                  <a:lnTo>
                    <a:pt x="1286421" y="1159649"/>
                  </a:lnTo>
                  <a:lnTo>
                    <a:pt x="1286560" y="1158379"/>
                  </a:lnTo>
                  <a:lnTo>
                    <a:pt x="1287437" y="1152029"/>
                  </a:lnTo>
                  <a:lnTo>
                    <a:pt x="1285303" y="1150759"/>
                  </a:lnTo>
                  <a:lnTo>
                    <a:pt x="1284516" y="1150759"/>
                  </a:lnTo>
                  <a:lnTo>
                    <a:pt x="1283817" y="1149489"/>
                  </a:lnTo>
                  <a:lnTo>
                    <a:pt x="1283169" y="1149489"/>
                  </a:lnTo>
                  <a:lnTo>
                    <a:pt x="1283195" y="1148219"/>
                  </a:lnTo>
                  <a:lnTo>
                    <a:pt x="1283335" y="1146949"/>
                  </a:lnTo>
                  <a:lnTo>
                    <a:pt x="1283576" y="1146949"/>
                  </a:lnTo>
                  <a:lnTo>
                    <a:pt x="1283766" y="1145679"/>
                  </a:lnTo>
                  <a:lnTo>
                    <a:pt x="1283906" y="1144409"/>
                  </a:lnTo>
                  <a:lnTo>
                    <a:pt x="1283995" y="1143139"/>
                  </a:lnTo>
                  <a:lnTo>
                    <a:pt x="1282636" y="1143139"/>
                  </a:lnTo>
                  <a:lnTo>
                    <a:pt x="1281874" y="1141869"/>
                  </a:lnTo>
                  <a:lnTo>
                    <a:pt x="1281226" y="1141869"/>
                  </a:lnTo>
                  <a:lnTo>
                    <a:pt x="1280515" y="1140599"/>
                  </a:lnTo>
                  <a:lnTo>
                    <a:pt x="1279512" y="1140599"/>
                  </a:lnTo>
                  <a:lnTo>
                    <a:pt x="1279525" y="1143139"/>
                  </a:lnTo>
                  <a:lnTo>
                    <a:pt x="1279105" y="1143139"/>
                  </a:lnTo>
                  <a:lnTo>
                    <a:pt x="1277442" y="1141869"/>
                  </a:lnTo>
                  <a:lnTo>
                    <a:pt x="1275067" y="1139329"/>
                  </a:lnTo>
                  <a:lnTo>
                    <a:pt x="1275499" y="1136789"/>
                  </a:lnTo>
                  <a:lnTo>
                    <a:pt x="1275537" y="1135519"/>
                  </a:lnTo>
                  <a:lnTo>
                    <a:pt x="1275689" y="1135519"/>
                  </a:lnTo>
                  <a:lnTo>
                    <a:pt x="1275930" y="1134249"/>
                  </a:lnTo>
                  <a:lnTo>
                    <a:pt x="1276070" y="1134249"/>
                  </a:lnTo>
                  <a:lnTo>
                    <a:pt x="1278026" y="1135519"/>
                  </a:lnTo>
                  <a:lnTo>
                    <a:pt x="1278318" y="1135519"/>
                  </a:lnTo>
                  <a:lnTo>
                    <a:pt x="1278458" y="1134249"/>
                  </a:lnTo>
                  <a:lnTo>
                    <a:pt x="1278496" y="1132979"/>
                  </a:lnTo>
                  <a:lnTo>
                    <a:pt x="1278331" y="1132979"/>
                  </a:lnTo>
                  <a:lnTo>
                    <a:pt x="1276604" y="1131709"/>
                  </a:lnTo>
                  <a:lnTo>
                    <a:pt x="1276210" y="1130439"/>
                  </a:lnTo>
                  <a:lnTo>
                    <a:pt x="1277010" y="1129169"/>
                  </a:lnTo>
                  <a:lnTo>
                    <a:pt x="1276794" y="1129169"/>
                  </a:lnTo>
                  <a:lnTo>
                    <a:pt x="1276146" y="1127899"/>
                  </a:lnTo>
                  <a:lnTo>
                    <a:pt x="1275448" y="1127899"/>
                  </a:lnTo>
                  <a:lnTo>
                    <a:pt x="1274673" y="1126629"/>
                  </a:lnTo>
                  <a:lnTo>
                    <a:pt x="1274038" y="1126629"/>
                  </a:lnTo>
                  <a:lnTo>
                    <a:pt x="1273327" y="1125359"/>
                  </a:lnTo>
                  <a:lnTo>
                    <a:pt x="1272260" y="1125359"/>
                  </a:lnTo>
                  <a:lnTo>
                    <a:pt x="1272374" y="1127899"/>
                  </a:lnTo>
                  <a:lnTo>
                    <a:pt x="1271689" y="1127899"/>
                  </a:lnTo>
                  <a:lnTo>
                    <a:pt x="1270469" y="1126629"/>
                  </a:lnTo>
                  <a:lnTo>
                    <a:pt x="1270000" y="1126629"/>
                  </a:lnTo>
                  <a:lnTo>
                    <a:pt x="1270088" y="1125359"/>
                  </a:lnTo>
                  <a:lnTo>
                    <a:pt x="1270355" y="1124089"/>
                  </a:lnTo>
                  <a:lnTo>
                    <a:pt x="1270520" y="1122819"/>
                  </a:lnTo>
                  <a:lnTo>
                    <a:pt x="1270749" y="1121549"/>
                  </a:lnTo>
                  <a:lnTo>
                    <a:pt x="1271358" y="1117739"/>
                  </a:lnTo>
                  <a:lnTo>
                    <a:pt x="1271422" y="1116469"/>
                  </a:lnTo>
                  <a:lnTo>
                    <a:pt x="1271574" y="1116469"/>
                  </a:lnTo>
                  <a:lnTo>
                    <a:pt x="1271803" y="1115199"/>
                  </a:lnTo>
                  <a:lnTo>
                    <a:pt x="1272019" y="1115199"/>
                  </a:lnTo>
                  <a:lnTo>
                    <a:pt x="1271905" y="1112659"/>
                  </a:lnTo>
                  <a:lnTo>
                    <a:pt x="1272616" y="1112659"/>
                  </a:lnTo>
                  <a:lnTo>
                    <a:pt x="1274013" y="1113929"/>
                  </a:lnTo>
                  <a:lnTo>
                    <a:pt x="1274724" y="1113929"/>
                  </a:lnTo>
                  <a:lnTo>
                    <a:pt x="1274711" y="1112659"/>
                  </a:lnTo>
                  <a:lnTo>
                    <a:pt x="1274686" y="1111389"/>
                  </a:lnTo>
                  <a:lnTo>
                    <a:pt x="1272895" y="1110119"/>
                  </a:lnTo>
                  <a:lnTo>
                    <a:pt x="1272235" y="1110119"/>
                  </a:lnTo>
                  <a:lnTo>
                    <a:pt x="1271016" y="1107579"/>
                  </a:lnTo>
                  <a:lnTo>
                    <a:pt x="1270203" y="1107579"/>
                  </a:lnTo>
                  <a:lnTo>
                    <a:pt x="1270571" y="1110119"/>
                  </a:lnTo>
                  <a:lnTo>
                    <a:pt x="1269733" y="1111389"/>
                  </a:lnTo>
                  <a:lnTo>
                    <a:pt x="1268564" y="1108849"/>
                  </a:lnTo>
                  <a:lnTo>
                    <a:pt x="1267650" y="1108849"/>
                  </a:lnTo>
                  <a:lnTo>
                    <a:pt x="1267942" y="1111389"/>
                  </a:lnTo>
                  <a:lnTo>
                    <a:pt x="1267231" y="1111389"/>
                  </a:lnTo>
                  <a:lnTo>
                    <a:pt x="1265961" y="1110119"/>
                  </a:lnTo>
                  <a:lnTo>
                    <a:pt x="1265478" y="1110119"/>
                  </a:lnTo>
                  <a:lnTo>
                    <a:pt x="1265682" y="1108849"/>
                  </a:lnTo>
                  <a:lnTo>
                    <a:pt x="1266875" y="1101229"/>
                  </a:lnTo>
                  <a:lnTo>
                    <a:pt x="1267142" y="1101229"/>
                  </a:lnTo>
                  <a:lnTo>
                    <a:pt x="1267294" y="1099959"/>
                  </a:lnTo>
                  <a:lnTo>
                    <a:pt x="1267345" y="1098689"/>
                  </a:lnTo>
                  <a:lnTo>
                    <a:pt x="1266723" y="1098689"/>
                  </a:lnTo>
                  <a:lnTo>
                    <a:pt x="1266024" y="1097419"/>
                  </a:lnTo>
                  <a:lnTo>
                    <a:pt x="1265250" y="1097419"/>
                  </a:lnTo>
                  <a:lnTo>
                    <a:pt x="1264602" y="1096149"/>
                  </a:lnTo>
                  <a:lnTo>
                    <a:pt x="1263154" y="1096149"/>
                  </a:lnTo>
                  <a:lnTo>
                    <a:pt x="1262659" y="1094879"/>
                  </a:lnTo>
                  <a:lnTo>
                    <a:pt x="1261516" y="1093609"/>
                  </a:lnTo>
                  <a:lnTo>
                    <a:pt x="1261059" y="1093609"/>
                  </a:lnTo>
                  <a:lnTo>
                    <a:pt x="1261325" y="1092339"/>
                  </a:lnTo>
                  <a:lnTo>
                    <a:pt x="1261491" y="1092339"/>
                  </a:lnTo>
                  <a:lnTo>
                    <a:pt x="1261541" y="1091069"/>
                  </a:lnTo>
                  <a:lnTo>
                    <a:pt x="1261757" y="1089799"/>
                  </a:lnTo>
                  <a:lnTo>
                    <a:pt x="1261922" y="1089799"/>
                  </a:lnTo>
                  <a:lnTo>
                    <a:pt x="1262024" y="1088529"/>
                  </a:lnTo>
                  <a:lnTo>
                    <a:pt x="1260030" y="1087259"/>
                  </a:lnTo>
                  <a:lnTo>
                    <a:pt x="1259928" y="1085989"/>
                  </a:lnTo>
                  <a:lnTo>
                    <a:pt x="1260144" y="1084719"/>
                  </a:lnTo>
                  <a:lnTo>
                    <a:pt x="1260690" y="1083449"/>
                  </a:lnTo>
                  <a:lnTo>
                    <a:pt x="1260856" y="1082179"/>
                  </a:lnTo>
                  <a:lnTo>
                    <a:pt x="1260919" y="1080909"/>
                  </a:lnTo>
                  <a:lnTo>
                    <a:pt x="1260284" y="1080909"/>
                  </a:lnTo>
                  <a:lnTo>
                    <a:pt x="1259586" y="1079639"/>
                  </a:lnTo>
                  <a:lnTo>
                    <a:pt x="1258836" y="1079639"/>
                  </a:lnTo>
                  <a:lnTo>
                    <a:pt x="1256753" y="1077099"/>
                  </a:lnTo>
                  <a:lnTo>
                    <a:pt x="1255979" y="1077099"/>
                  </a:lnTo>
                  <a:lnTo>
                    <a:pt x="1255293" y="1075829"/>
                  </a:lnTo>
                  <a:lnTo>
                    <a:pt x="1254671" y="1075829"/>
                  </a:lnTo>
                  <a:lnTo>
                    <a:pt x="1254772" y="1074559"/>
                  </a:lnTo>
                  <a:lnTo>
                    <a:pt x="1254937" y="1073289"/>
                  </a:lnTo>
                  <a:lnTo>
                    <a:pt x="1255166" y="1073289"/>
                  </a:lnTo>
                  <a:lnTo>
                    <a:pt x="1255852" y="1072019"/>
                  </a:lnTo>
                  <a:lnTo>
                    <a:pt x="1256030" y="1070749"/>
                  </a:lnTo>
                  <a:lnTo>
                    <a:pt x="1254620" y="1068209"/>
                  </a:lnTo>
                  <a:lnTo>
                    <a:pt x="1252842" y="1068209"/>
                  </a:lnTo>
                  <a:lnTo>
                    <a:pt x="1252143" y="1066939"/>
                  </a:lnTo>
                  <a:lnTo>
                    <a:pt x="1251508" y="1066939"/>
                  </a:lnTo>
                  <a:lnTo>
                    <a:pt x="1251165" y="1065669"/>
                  </a:lnTo>
                  <a:lnTo>
                    <a:pt x="1249629" y="1065669"/>
                  </a:lnTo>
                  <a:lnTo>
                    <a:pt x="1249184" y="1064399"/>
                  </a:lnTo>
                  <a:lnTo>
                    <a:pt x="1250213" y="1063129"/>
                  </a:lnTo>
                  <a:lnTo>
                    <a:pt x="1249959" y="1061859"/>
                  </a:lnTo>
                  <a:lnTo>
                    <a:pt x="1250200" y="1060589"/>
                  </a:lnTo>
                  <a:lnTo>
                    <a:pt x="1250759" y="1058049"/>
                  </a:lnTo>
                  <a:lnTo>
                    <a:pt x="1250937" y="1058049"/>
                  </a:lnTo>
                  <a:lnTo>
                    <a:pt x="1251000" y="1056779"/>
                  </a:lnTo>
                  <a:lnTo>
                    <a:pt x="1250365" y="1055509"/>
                  </a:lnTo>
                  <a:lnTo>
                    <a:pt x="1248930" y="1055509"/>
                  </a:lnTo>
                  <a:lnTo>
                    <a:pt x="1248625" y="1054239"/>
                  </a:lnTo>
                  <a:lnTo>
                    <a:pt x="1247000" y="1052969"/>
                  </a:lnTo>
                  <a:lnTo>
                    <a:pt x="1246860" y="1052969"/>
                  </a:lnTo>
                  <a:lnTo>
                    <a:pt x="1246924" y="1051699"/>
                  </a:lnTo>
                  <a:lnTo>
                    <a:pt x="1247101" y="1051699"/>
                  </a:lnTo>
                  <a:lnTo>
                    <a:pt x="1247368" y="1050429"/>
                  </a:lnTo>
                  <a:lnTo>
                    <a:pt x="1249311" y="1051699"/>
                  </a:lnTo>
                  <a:lnTo>
                    <a:pt x="1249692" y="1051699"/>
                  </a:lnTo>
                  <a:lnTo>
                    <a:pt x="1249870" y="1050429"/>
                  </a:lnTo>
                  <a:lnTo>
                    <a:pt x="1249972" y="1049159"/>
                  </a:lnTo>
                  <a:lnTo>
                    <a:pt x="1249832" y="1049159"/>
                  </a:lnTo>
                  <a:lnTo>
                    <a:pt x="1248168" y="1047889"/>
                  </a:lnTo>
                  <a:lnTo>
                    <a:pt x="1247902" y="1047889"/>
                  </a:lnTo>
                  <a:lnTo>
                    <a:pt x="1247152" y="1046619"/>
                  </a:lnTo>
                  <a:lnTo>
                    <a:pt x="1246466" y="1046619"/>
                  </a:lnTo>
                  <a:lnTo>
                    <a:pt x="1245857" y="1045349"/>
                  </a:lnTo>
                  <a:lnTo>
                    <a:pt x="1245666" y="1045349"/>
                  </a:lnTo>
                  <a:lnTo>
                    <a:pt x="1246517" y="1044079"/>
                  </a:lnTo>
                  <a:lnTo>
                    <a:pt x="1246416" y="1042809"/>
                  </a:lnTo>
                  <a:lnTo>
                    <a:pt x="1245806" y="1042809"/>
                  </a:lnTo>
                  <a:lnTo>
                    <a:pt x="1245120" y="1041539"/>
                  </a:lnTo>
                  <a:lnTo>
                    <a:pt x="1244066" y="1041539"/>
                  </a:lnTo>
                  <a:lnTo>
                    <a:pt x="1242542" y="1040269"/>
                  </a:lnTo>
                  <a:lnTo>
                    <a:pt x="1242110" y="1038999"/>
                  </a:lnTo>
                  <a:lnTo>
                    <a:pt x="1243063" y="1037729"/>
                  </a:lnTo>
                  <a:lnTo>
                    <a:pt x="1242783" y="1036459"/>
                  </a:lnTo>
                  <a:lnTo>
                    <a:pt x="1241094" y="1036459"/>
                  </a:lnTo>
                  <a:lnTo>
                    <a:pt x="1240663" y="1033919"/>
                  </a:lnTo>
                  <a:lnTo>
                    <a:pt x="1241590" y="1032649"/>
                  </a:lnTo>
                  <a:lnTo>
                    <a:pt x="1241348" y="1031379"/>
                  </a:lnTo>
                  <a:lnTo>
                    <a:pt x="1242237" y="1031379"/>
                  </a:lnTo>
                  <a:lnTo>
                    <a:pt x="1241945" y="1028839"/>
                  </a:lnTo>
                  <a:lnTo>
                    <a:pt x="1240256" y="1028839"/>
                  </a:lnTo>
                  <a:lnTo>
                    <a:pt x="1239812" y="1027569"/>
                  </a:lnTo>
                  <a:lnTo>
                    <a:pt x="1240878" y="1026299"/>
                  </a:lnTo>
                  <a:lnTo>
                    <a:pt x="1240561" y="1025029"/>
                  </a:lnTo>
                  <a:lnTo>
                    <a:pt x="1238910" y="1023759"/>
                  </a:lnTo>
                  <a:lnTo>
                    <a:pt x="1238402" y="1023759"/>
                  </a:lnTo>
                  <a:lnTo>
                    <a:pt x="1236776" y="1022489"/>
                  </a:lnTo>
                  <a:lnTo>
                    <a:pt x="1236649" y="1021219"/>
                  </a:lnTo>
                  <a:lnTo>
                    <a:pt x="1236967" y="1019949"/>
                  </a:lnTo>
                  <a:lnTo>
                    <a:pt x="1237272" y="1018679"/>
                  </a:lnTo>
                  <a:lnTo>
                    <a:pt x="1237551" y="1017409"/>
                  </a:lnTo>
                  <a:lnTo>
                    <a:pt x="1237754" y="1017409"/>
                  </a:lnTo>
                  <a:lnTo>
                    <a:pt x="1237894" y="1016139"/>
                  </a:lnTo>
                  <a:lnTo>
                    <a:pt x="1237310" y="1016139"/>
                  </a:lnTo>
                  <a:lnTo>
                    <a:pt x="1236637" y="1014869"/>
                  </a:lnTo>
                  <a:lnTo>
                    <a:pt x="1235887" y="1014869"/>
                  </a:lnTo>
                  <a:lnTo>
                    <a:pt x="1231912" y="1011059"/>
                  </a:lnTo>
                  <a:lnTo>
                    <a:pt x="1232281" y="1009789"/>
                  </a:lnTo>
                  <a:lnTo>
                    <a:pt x="1232141" y="1008519"/>
                  </a:lnTo>
                  <a:lnTo>
                    <a:pt x="1232814" y="1007249"/>
                  </a:lnTo>
                  <a:lnTo>
                    <a:pt x="1232801" y="1004709"/>
                  </a:lnTo>
                  <a:lnTo>
                    <a:pt x="1233525" y="1004709"/>
                  </a:lnTo>
                  <a:lnTo>
                    <a:pt x="1234681" y="1007249"/>
                  </a:lnTo>
                  <a:lnTo>
                    <a:pt x="1235646" y="1007249"/>
                  </a:lnTo>
                  <a:lnTo>
                    <a:pt x="1236726" y="1008519"/>
                  </a:lnTo>
                  <a:lnTo>
                    <a:pt x="1237602" y="1008519"/>
                  </a:lnTo>
                  <a:lnTo>
                    <a:pt x="1237526" y="1007249"/>
                  </a:lnTo>
                  <a:lnTo>
                    <a:pt x="1237792" y="1005979"/>
                  </a:lnTo>
                  <a:lnTo>
                    <a:pt x="1237640" y="1005979"/>
                  </a:lnTo>
                  <a:lnTo>
                    <a:pt x="1236040" y="1004709"/>
                  </a:lnTo>
                  <a:lnTo>
                    <a:pt x="1235786" y="1004709"/>
                  </a:lnTo>
                  <a:lnTo>
                    <a:pt x="1235659" y="1003439"/>
                  </a:lnTo>
                  <a:lnTo>
                    <a:pt x="1236649" y="1002169"/>
                  </a:lnTo>
                  <a:lnTo>
                    <a:pt x="1236192" y="1000899"/>
                  </a:lnTo>
                  <a:lnTo>
                    <a:pt x="1234719" y="1000899"/>
                  </a:lnTo>
                  <a:lnTo>
                    <a:pt x="1234046" y="998359"/>
                  </a:lnTo>
                  <a:lnTo>
                    <a:pt x="1232789" y="998359"/>
                  </a:lnTo>
                  <a:lnTo>
                    <a:pt x="1232179" y="997089"/>
                  </a:lnTo>
                  <a:lnTo>
                    <a:pt x="1233246" y="995819"/>
                  </a:lnTo>
                  <a:lnTo>
                    <a:pt x="1232827" y="994549"/>
                  </a:lnTo>
                  <a:lnTo>
                    <a:pt x="1231341" y="994549"/>
                  </a:lnTo>
                  <a:lnTo>
                    <a:pt x="1230795" y="992009"/>
                  </a:lnTo>
                  <a:lnTo>
                    <a:pt x="1231874" y="990739"/>
                  </a:lnTo>
                  <a:lnTo>
                    <a:pt x="1231430" y="989469"/>
                  </a:lnTo>
                  <a:lnTo>
                    <a:pt x="1229906" y="989469"/>
                  </a:lnTo>
                  <a:lnTo>
                    <a:pt x="1229423" y="988199"/>
                  </a:lnTo>
                  <a:lnTo>
                    <a:pt x="1230464" y="986929"/>
                  </a:lnTo>
                  <a:lnTo>
                    <a:pt x="1230198" y="985659"/>
                  </a:lnTo>
                  <a:lnTo>
                    <a:pt x="1228496" y="984389"/>
                  </a:lnTo>
                  <a:lnTo>
                    <a:pt x="1228267" y="984389"/>
                  </a:lnTo>
                  <a:lnTo>
                    <a:pt x="1227658" y="983119"/>
                  </a:lnTo>
                  <a:lnTo>
                    <a:pt x="1226985" y="983119"/>
                  </a:lnTo>
                  <a:lnTo>
                    <a:pt x="1226248" y="981849"/>
                  </a:lnTo>
                  <a:lnTo>
                    <a:pt x="1225638" y="984389"/>
                  </a:lnTo>
                  <a:lnTo>
                    <a:pt x="1225537" y="985659"/>
                  </a:lnTo>
                  <a:lnTo>
                    <a:pt x="1225334" y="986929"/>
                  </a:lnTo>
                  <a:lnTo>
                    <a:pt x="1225042" y="986929"/>
                  </a:lnTo>
                  <a:lnTo>
                    <a:pt x="1224597" y="988199"/>
                  </a:lnTo>
                  <a:lnTo>
                    <a:pt x="1223505" y="985659"/>
                  </a:lnTo>
                  <a:lnTo>
                    <a:pt x="1223022" y="985659"/>
                  </a:lnTo>
                  <a:lnTo>
                    <a:pt x="1223822" y="981913"/>
                  </a:lnTo>
                  <a:lnTo>
                    <a:pt x="1224076" y="980579"/>
                  </a:lnTo>
                  <a:lnTo>
                    <a:pt x="1224203" y="980579"/>
                  </a:lnTo>
                  <a:lnTo>
                    <a:pt x="1225092" y="976769"/>
                  </a:lnTo>
                  <a:lnTo>
                    <a:pt x="1225270" y="975499"/>
                  </a:lnTo>
                  <a:lnTo>
                    <a:pt x="1225359" y="974229"/>
                  </a:lnTo>
                  <a:lnTo>
                    <a:pt x="1225118" y="974229"/>
                  </a:lnTo>
                  <a:lnTo>
                    <a:pt x="1223606" y="972959"/>
                  </a:lnTo>
                  <a:lnTo>
                    <a:pt x="1223327" y="972959"/>
                  </a:lnTo>
                  <a:lnTo>
                    <a:pt x="1223213" y="974229"/>
                  </a:lnTo>
                  <a:lnTo>
                    <a:pt x="1223022" y="974229"/>
                  </a:lnTo>
                  <a:lnTo>
                    <a:pt x="1222768" y="975499"/>
                  </a:lnTo>
                  <a:lnTo>
                    <a:pt x="1222019" y="975499"/>
                  </a:lnTo>
                  <a:lnTo>
                    <a:pt x="1221346" y="974229"/>
                  </a:lnTo>
                  <a:lnTo>
                    <a:pt x="1220609" y="972959"/>
                  </a:lnTo>
                  <a:lnTo>
                    <a:pt x="1221384" y="971689"/>
                  </a:lnTo>
                  <a:lnTo>
                    <a:pt x="1221308" y="970419"/>
                  </a:lnTo>
                  <a:lnTo>
                    <a:pt x="1220698" y="970419"/>
                  </a:lnTo>
                  <a:lnTo>
                    <a:pt x="1220012" y="969149"/>
                  </a:lnTo>
                  <a:lnTo>
                    <a:pt x="1218501" y="967879"/>
                  </a:lnTo>
                  <a:lnTo>
                    <a:pt x="1217828" y="967879"/>
                  </a:lnTo>
                  <a:lnTo>
                    <a:pt x="1217218" y="966609"/>
                  </a:lnTo>
                  <a:lnTo>
                    <a:pt x="1217091" y="966609"/>
                  </a:lnTo>
                  <a:lnTo>
                    <a:pt x="1217447" y="965339"/>
                  </a:lnTo>
                  <a:lnTo>
                    <a:pt x="1210348" y="966558"/>
                  </a:lnTo>
                  <a:lnTo>
                    <a:pt x="1210348" y="1030109"/>
                  </a:lnTo>
                  <a:lnTo>
                    <a:pt x="1210221" y="1031379"/>
                  </a:lnTo>
                  <a:lnTo>
                    <a:pt x="1209535" y="1031379"/>
                  </a:lnTo>
                  <a:lnTo>
                    <a:pt x="1209128" y="1030109"/>
                  </a:lnTo>
                  <a:lnTo>
                    <a:pt x="1208836" y="1029030"/>
                  </a:lnTo>
                  <a:lnTo>
                    <a:pt x="1210233" y="1030109"/>
                  </a:lnTo>
                  <a:lnTo>
                    <a:pt x="1210348" y="966558"/>
                  </a:lnTo>
                  <a:lnTo>
                    <a:pt x="1210005" y="966609"/>
                  </a:lnTo>
                  <a:lnTo>
                    <a:pt x="1202563" y="966609"/>
                  </a:lnTo>
                  <a:lnTo>
                    <a:pt x="1195146" y="967879"/>
                  </a:lnTo>
                  <a:lnTo>
                    <a:pt x="1194981" y="967879"/>
                  </a:lnTo>
                  <a:lnTo>
                    <a:pt x="1194904" y="969149"/>
                  </a:lnTo>
                  <a:lnTo>
                    <a:pt x="1195832" y="970419"/>
                  </a:lnTo>
                  <a:lnTo>
                    <a:pt x="1193965" y="972959"/>
                  </a:lnTo>
                  <a:lnTo>
                    <a:pt x="1195768" y="976769"/>
                  </a:lnTo>
                  <a:lnTo>
                    <a:pt x="1195451" y="978039"/>
                  </a:lnTo>
                  <a:lnTo>
                    <a:pt x="1195260" y="978039"/>
                  </a:lnTo>
                  <a:lnTo>
                    <a:pt x="1195197" y="979309"/>
                  </a:lnTo>
                  <a:lnTo>
                    <a:pt x="1195819" y="980579"/>
                  </a:lnTo>
                  <a:lnTo>
                    <a:pt x="1196492" y="980579"/>
                  </a:lnTo>
                  <a:lnTo>
                    <a:pt x="1197940" y="981849"/>
                  </a:lnTo>
                  <a:lnTo>
                    <a:pt x="1198613" y="981849"/>
                  </a:lnTo>
                  <a:lnTo>
                    <a:pt x="1199222" y="983119"/>
                  </a:lnTo>
                  <a:lnTo>
                    <a:pt x="1199553" y="983119"/>
                  </a:lnTo>
                  <a:lnTo>
                    <a:pt x="1201064" y="984389"/>
                  </a:lnTo>
                  <a:lnTo>
                    <a:pt x="1201242" y="984389"/>
                  </a:lnTo>
                  <a:lnTo>
                    <a:pt x="1201140" y="985659"/>
                  </a:lnTo>
                  <a:lnTo>
                    <a:pt x="1200937" y="986929"/>
                  </a:lnTo>
                  <a:lnTo>
                    <a:pt x="1200569" y="988199"/>
                  </a:lnTo>
                  <a:lnTo>
                    <a:pt x="1199845" y="987171"/>
                  </a:lnTo>
                  <a:lnTo>
                    <a:pt x="1199845" y="990739"/>
                  </a:lnTo>
                  <a:lnTo>
                    <a:pt x="1199553" y="990739"/>
                  </a:lnTo>
                  <a:lnTo>
                    <a:pt x="1199235" y="989469"/>
                  </a:lnTo>
                  <a:lnTo>
                    <a:pt x="1199845" y="990739"/>
                  </a:lnTo>
                  <a:lnTo>
                    <a:pt x="1199845" y="987171"/>
                  </a:lnTo>
                  <a:lnTo>
                    <a:pt x="1199680" y="986929"/>
                  </a:lnTo>
                  <a:lnTo>
                    <a:pt x="1198791" y="985659"/>
                  </a:lnTo>
                  <a:lnTo>
                    <a:pt x="1198460" y="985659"/>
                  </a:lnTo>
                  <a:lnTo>
                    <a:pt x="1198321" y="986929"/>
                  </a:lnTo>
                  <a:lnTo>
                    <a:pt x="1197495" y="985659"/>
                  </a:lnTo>
                  <a:lnTo>
                    <a:pt x="1197114" y="985659"/>
                  </a:lnTo>
                  <a:lnTo>
                    <a:pt x="1196009" y="986929"/>
                  </a:lnTo>
                  <a:lnTo>
                    <a:pt x="1195793" y="988199"/>
                  </a:lnTo>
                  <a:lnTo>
                    <a:pt x="1197025" y="990739"/>
                  </a:lnTo>
                  <a:lnTo>
                    <a:pt x="1197533" y="990739"/>
                  </a:lnTo>
                  <a:lnTo>
                    <a:pt x="1197940" y="992009"/>
                  </a:lnTo>
                  <a:lnTo>
                    <a:pt x="1198270" y="993279"/>
                  </a:lnTo>
                  <a:lnTo>
                    <a:pt x="1196962" y="994549"/>
                  </a:lnTo>
                  <a:lnTo>
                    <a:pt x="1196771" y="994549"/>
                  </a:lnTo>
                  <a:lnTo>
                    <a:pt x="1196365" y="995819"/>
                  </a:lnTo>
                  <a:lnTo>
                    <a:pt x="1195857" y="997089"/>
                  </a:lnTo>
                  <a:lnTo>
                    <a:pt x="1195273" y="997089"/>
                  </a:lnTo>
                  <a:lnTo>
                    <a:pt x="1193774" y="999629"/>
                  </a:lnTo>
                  <a:lnTo>
                    <a:pt x="1193177" y="1000899"/>
                  </a:lnTo>
                  <a:lnTo>
                    <a:pt x="1192669" y="1000899"/>
                  </a:lnTo>
                  <a:lnTo>
                    <a:pt x="1192276" y="1002169"/>
                  </a:lnTo>
                  <a:lnTo>
                    <a:pt x="1192187" y="1003439"/>
                  </a:lnTo>
                  <a:lnTo>
                    <a:pt x="1193558" y="1003439"/>
                  </a:lnTo>
                  <a:lnTo>
                    <a:pt x="1193520" y="1004709"/>
                  </a:lnTo>
                  <a:lnTo>
                    <a:pt x="1191945" y="1007249"/>
                  </a:lnTo>
                  <a:lnTo>
                    <a:pt x="1192339" y="1007249"/>
                  </a:lnTo>
                  <a:lnTo>
                    <a:pt x="1192758" y="1008519"/>
                  </a:lnTo>
                  <a:lnTo>
                    <a:pt x="1193292" y="1009789"/>
                  </a:lnTo>
                  <a:lnTo>
                    <a:pt x="1193647" y="1009789"/>
                  </a:lnTo>
                  <a:lnTo>
                    <a:pt x="1194384" y="1007249"/>
                  </a:lnTo>
                  <a:lnTo>
                    <a:pt x="1195273" y="1007249"/>
                  </a:lnTo>
                  <a:lnTo>
                    <a:pt x="1195692" y="1008519"/>
                  </a:lnTo>
                  <a:lnTo>
                    <a:pt x="1196035" y="1009789"/>
                  </a:lnTo>
                  <a:lnTo>
                    <a:pt x="1195603" y="1009789"/>
                  </a:lnTo>
                  <a:lnTo>
                    <a:pt x="1195108" y="1011059"/>
                  </a:lnTo>
                  <a:lnTo>
                    <a:pt x="1193965" y="1012329"/>
                  </a:lnTo>
                  <a:lnTo>
                    <a:pt x="1193469" y="1013599"/>
                  </a:lnTo>
                  <a:lnTo>
                    <a:pt x="1193063" y="1014869"/>
                  </a:lnTo>
                  <a:lnTo>
                    <a:pt x="1194422" y="1016139"/>
                  </a:lnTo>
                  <a:lnTo>
                    <a:pt x="1194168" y="1017409"/>
                  </a:lnTo>
                  <a:lnTo>
                    <a:pt x="1192987" y="1018679"/>
                  </a:lnTo>
                  <a:lnTo>
                    <a:pt x="1192733" y="1019949"/>
                  </a:lnTo>
                  <a:lnTo>
                    <a:pt x="1194130" y="1021219"/>
                  </a:lnTo>
                  <a:lnTo>
                    <a:pt x="1194066" y="1022489"/>
                  </a:lnTo>
                  <a:lnTo>
                    <a:pt x="1192834" y="1023759"/>
                  </a:lnTo>
                  <a:lnTo>
                    <a:pt x="1192618" y="1023759"/>
                  </a:lnTo>
                  <a:lnTo>
                    <a:pt x="1192212" y="1025029"/>
                  </a:lnTo>
                  <a:lnTo>
                    <a:pt x="1191729" y="1025029"/>
                  </a:lnTo>
                  <a:lnTo>
                    <a:pt x="1191158" y="1026299"/>
                  </a:lnTo>
                  <a:lnTo>
                    <a:pt x="1190231" y="1026299"/>
                  </a:lnTo>
                  <a:lnTo>
                    <a:pt x="1189761" y="1027569"/>
                  </a:lnTo>
                  <a:lnTo>
                    <a:pt x="1189672" y="1030109"/>
                  </a:lnTo>
                  <a:lnTo>
                    <a:pt x="1190078" y="1030109"/>
                  </a:lnTo>
                  <a:lnTo>
                    <a:pt x="1190955" y="1031379"/>
                  </a:lnTo>
                  <a:lnTo>
                    <a:pt x="1191475" y="1031379"/>
                  </a:lnTo>
                  <a:lnTo>
                    <a:pt x="1191907" y="1032649"/>
                  </a:lnTo>
                  <a:lnTo>
                    <a:pt x="1192237" y="1033919"/>
                  </a:lnTo>
                  <a:lnTo>
                    <a:pt x="1190688" y="1035189"/>
                  </a:lnTo>
                  <a:lnTo>
                    <a:pt x="1190764" y="1036459"/>
                  </a:lnTo>
                  <a:lnTo>
                    <a:pt x="1191107" y="1036459"/>
                  </a:lnTo>
                  <a:lnTo>
                    <a:pt x="1191526" y="1037729"/>
                  </a:lnTo>
                  <a:lnTo>
                    <a:pt x="1192034" y="1037729"/>
                  </a:lnTo>
                  <a:lnTo>
                    <a:pt x="1194600" y="1042809"/>
                  </a:lnTo>
                  <a:lnTo>
                    <a:pt x="1194320" y="1042809"/>
                  </a:lnTo>
                  <a:lnTo>
                    <a:pt x="1193368" y="1045349"/>
                  </a:lnTo>
                  <a:lnTo>
                    <a:pt x="1192606" y="1045349"/>
                  </a:lnTo>
                  <a:lnTo>
                    <a:pt x="1192187" y="1044079"/>
                  </a:lnTo>
                  <a:lnTo>
                    <a:pt x="1191856" y="1042809"/>
                  </a:lnTo>
                  <a:lnTo>
                    <a:pt x="1191679" y="1042809"/>
                  </a:lnTo>
                  <a:lnTo>
                    <a:pt x="1190815" y="1040269"/>
                  </a:lnTo>
                  <a:lnTo>
                    <a:pt x="1190332" y="1040269"/>
                  </a:lnTo>
                  <a:lnTo>
                    <a:pt x="1189304" y="1042809"/>
                  </a:lnTo>
                  <a:lnTo>
                    <a:pt x="1187653" y="1045349"/>
                  </a:lnTo>
                  <a:lnTo>
                    <a:pt x="1190218" y="1050429"/>
                  </a:lnTo>
                  <a:lnTo>
                    <a:pt x="1190739" y="1051699"/>
                  </a:lnTo>
                  <a:lnTo>
                    <a:pt x="1191171" y="1051699"/>
                  </a:lnTo>
                  <a:lnTo>
                    <a:pt x="1191501" y="1052969"/>
                  </a:lnTo>
                  <a:lnTo>
                    <a:pt x="1190104" y="1054239"/>
                  </a:lnTo>
                  <a:lnTo>
                    <a:pt x="1189939" y="1055509"/>
                  </a:lnTo>
                  <a:lnTo>
                    <a:pt x="1191348" y="1056779"/>
                  </a:lnTo>
                  <a:lnTo>
                    <a:pt x="1191310" y="1058049"/>
                  </a:lnTo>
                  <a:lnTo>
                    <a:pt x="1189837" y="1059319"/>
                  </a:lnTo>
                  <a:lnTo>
                    <a:pt x="1189875" y="1060589"/>
                  </a:lnTo>
                  <a:lnTo>
                    <a:pt x="1190205" y="1060589"/>
                  </a:lnTo>
                  <a:lnTo>
                    <a:pt x="1190637" y="1061859"/>
                  </a:lnTo>
                  <a:lnTo>
                    <a:pt x="1191679" y="1063129"/>
                  </a:lnTo>
                  <a:lnTo>
                    <a:pt x="1192110" y="1064399"/>
                  </a:lnTo>
                  <a:lnTo>
                    <a:pt x="1192453" y="1064399"/>
                  </a:lnTo>
                  <a:lnTo>
                    <a:pt x="1192415" y="1065669"/>
                  </a:lnTo>
                  <a:lnTo>
                    <a:pt x="1191069" y="1066939"/>
                  </a:lnTo>
                  <a:lnTo>
                    <a:pt x="1190599" y="1068209"/>
                  </a:lnTo>
                  <a:lnTo>
                    <a:pt x="1190117" y="1069479"/>
                  </a:lnTo>
                  <a:lnTo>
                    <a:pt x="1188948" y="1070749"/>
                  </a:lnTo>
                  <a:lnTo>
                    <a:pt x="1188466" y="1070749"/>
                  </a:lnTo>
                  <a:lnTo>
                    <a:pt x="1188085" y="1072019"/>
                  </a:lnTo>
                  <a:lnTo>
                    <a:pt x="1188440" y="1073289"/>
                  </a:lnTo>
                  <a:lnTo>
                    <a:pt x="1188872" y="1073289"/>
                  </a:lnTo>
                  <a:lnTo>
                    <a:pt x="1189380" y="1074559"/>
                  </a:lnTo>
                  <a:lnTo>
                    <a:pt x="1190269" y="1074559"/>
                  </a:lnTo>
                  <a:lnTo>
                    <a:pt x="1190701" y="1075829"/>
                  </a:lnTo>
                  <a:lnTo>
                    <a:pt x="1190637" y="1078369"/>
                  </a:lnTo>
                  <a:lnTo>
                    <a:pt x="1190155" y="1078369"/>
                  </a:lnTo>
                  <a:lnTo>
                    <a:pt x="1189215" y="1079639"/>
                  </a:lnTo>
                  <a:lnTo>
                    <a:pt x="1188085" y="1077099"/>
                  </a:lnTo>
                  <a:lnTo>
                    <a:pt x="1187361" y="1077099"/>
                  </a:lnTo>
                  <a:lnTo>
                    <a:pt x="1186878" y="1078369"/>
                  </a:lnTo>
                  <a:lnTo>
                    <a:pt x="1186472" y="1079639"/>
                  </a:lnTo>
                  <a:lnTo>
                    <a:pt x="1186840" y="1079639"/>
                  </a:lnTo>
                  <a:lnTo>
                    <a:pt x="1187272" y="1080909"/>
                  </a:lnTo>
                  <a:lnTo>
                    <a:pt x="1187767" y="1082179"/>
                  </a:lnTo>
                  <a:lnTo>
                    <a:pt x="1190358" y="1085989"/>
                  </a:lnTo>
                  <a:lnTo>
                    <a:pt x="1189939" y="1085989"/>
                  </a:lnTo>
                  <a:lnTo>
                    <a:pt x="1189291" y="1088529"/>
                  </a:lnTo>
                  <a:lnTo>
                    <a:pt x="1188389" y="1088529"/>
                  </a:lnTo>
                  <a:lnTo>
                    <a:pt x="1188110" y="1085989"/>
                  </a:lnTo>
                  <a:lnTo>
                    <a:pt x="1187246" y="1085989"/>
                  </a:lnTo>
                  <a:lnTo>
                    <a:pt x="1186535" y="1088529"/>
                  </a:lnTo>
                  <a:lnTo>
                    <a:pt x="1185926" y="1088529"/>
                  </a:lnTo>
                  <a:lnTo>
                    <a:pt x="1185011" y="1085989"/>
                  </a:lnTo>
                  <a:lnTo>
                    <a:pt x="1184859" y="1085989"/>
                  </a:lnTo>
                  <a:lnTo>
                    <a:pt x="1184275" y="1087259"/>
                  </a:lnTo>
                  <a:lnTo>
                    <a:pt x="1183792" y="1087259"/>
                  </a:lnTo>
                  <a:lnTo>
                    <a:pt x="1183411" y="1088529"/>
                  </a:lnTo>
                  <a:lnTo>
                    <a:pt x="1183322" y="1089799"/>
                  </a:lnTo>
                  <a:lnTo>
                    <a:pt x="1184694" y="1091069"/>
                  </a:lnTo>
                  <a:lnTo>
                    <a:pt x="1184694" y="1092339"/>
                  </a:lnTo>
                  <a:lnTo>
                    <a:pt x="1183373" y="1092339"/>
                  </a:lnTo>
                  <a:lnTo>
                    <a:pt x="1183246" y="1093609"/>
                  </a:lnTo>
                  <a:lnTo>
                    <a:pt x="1184541" y="1096149"/>
                  </a:lnTo>
                  <a:lnTo>
                    <a:pt x="1184884" y="1097419"/>
                  </a:lnTo>
                  <a:lnTo>
                    <a:pt x="1185316" y="1097419"/>
                  </a:lnTo>
                  <a:lnTo>
                    <a:pt x="1185837" y="1098689"/>
                  </a:lnTo>
                  <a:lnTo>
                    <a:pt x="1185265" y="1098689"/>
                  </a:lnTo>
                  <a:lnTo>
                    <a:pt x="1184783" y="1099959"/>
                  </a:lnTo>
                  <a:lnTo>
                    <a:pt x="1184376" y="1101229"/>
                  </a:lnTo>
                  <a:lnTo>
                    <a:pt x="1183805" y="1101229"/>
                  </a:lnTo>
                  <a:lnTo>
                    <a:pt x="1183309" y="1102499"/>
                  </a:lnTo>
                  <a:lnTo>
                    <a:pt x="1182928" y="1102499"/>
                  </a:lnTo>
                  <a:lnTo>
                    <a:pt x="1183271" y="1103769"/>
                  </a:lnTo>
                  <a:lnTo>
                    <a:pt x="1183703" y="1105039"/>
                  </a:lnTo>
                  <a:lnTo>
                    <a:pt x="1184211" y="1105039"/>
                  </a:lnTo>
                  <a:lnTo>
                    <a:pt x="1189355" y="1115199"/>
                  </a:lnTo>
                  <a:lnTo>
                    <a:pt x="1188796" y="1115199"/>
                  </a:lnTo>
                  <a:lnTo>
                    <a:pt x="1188478" y="1117739"/>
                  </a:lnTo>
                  <a:lnTo>
                    <a:pt x="1187526" y="1117739"/>
                  </a:lnTo>
                  <a:lnTo>
                    <a:pt x="1186827" y="1120279"/>
                  </a:lnTo>
                  <a:lnTo>
                    <a:pt x="1186065" y="1120279"/>
                  </a:lnTo>
                  <a:lnTo>
                    <a:pt x="1185608" y="1117739"/>
                  </a:lnTo>
                  <a:lnTo>
                    <a:pt x="1184719" y="1117739"/>
                  </a:lnTo>
                  <a:lnTo>
                    <a:pt x="1184325" y="1115199"/>
                  </a:lnTo>
                  <a:lnTo>
                    <a:pt x="1183881" y="1115199"/>
                  </a:lnTo>
                  <a:lnTo>
                    <a:pt x="1183309" y="1116469"/>
                  </a:lnTo>
                  <a:lnTo>
                    <a:pt x="1182814" y="1116469"/>
                  </a:lnTo>
                  <a:lnTo>
                    <a:pt x="1182420" y="1117739"/>
                  </a:lnTo>
                  <a:lnTo>
                    <a:pt x="1183716" y="1119009"/>
                  </a:lnTo>
                  <a:lnTo>
                    <a:pt x="1183716" y="1120279"/>
                  </a:lnTo>
                  <a:lnTo>
                    <a:pt x="1182179" y="1121549"/>
                  </a:lnTo>
                  <a:lnTo>
                    <a:pt x="1182243" y="1122819"/>
                  </a:lnTo>
                  <a:lnTo>
                    <a:pt x="1182573" y="1122819"/>
                  </a:lnTo>
                  <a:lnTo>
                    <a:pt x="1182992" y="1124089"/>
                  </a:lnTo>
                  <a:lnTo>
                    <a:pt x="1184033" y="1125359"/>
                  </a:lnTo>
                  <a:lnTo>
                    <a:pt x="1184465" y="1126629"/>
                  </a:lnTo>
                  <a:lnTo>
                    <a:pt x="1184795" y="1126629"/>
                  </a:lnTo>
                  <a:lnTo>
                    <a:pt x="1184795" y="1127899"/>
                  </a:lnTo>
                  <a:lnTo>
                    <a:pt x="1183297" y="1129169"/>
                  </a:lnTo>
                  <a:lnTo>
                    <a:pt x="1183398" y="1130439"/>
                  </a:lnTo>
                  <a:lnTo>
                    <a:pt x="1184554" y="1130439"/>
                  </a:lnTo>
                  <a:lnTo>
                    <a:pt x="1184668" y="1132979"/>
                  </a:lnTo>
                  <a:lnTo>
                    <a:pt x="1183182" y="1134249"/>
                  </a:lnTo>
                  <a:lnTo>
                    <a:pt x="1183157" y="1135519"/>
                  </a:lnTo>
                  <a:lnTo>
                    <a:pt x="1184363" y="1135519"/>
                  </a:lnTo>
                  <a:lnTo>
                    <a:pt x="1184490" y="1136789"/>
                  </a:lnTo>
                  <a:lnTo>
                    <a:pt x="1183030" y="1138059"/>
                  </a:lnTo>
                  <a:lnTo>
                    <a:pt x="1182966" y="1139329"/>
                  </a:lnTo>
                  <a:lnTo>
                    <a:pt x="1183309" y="1139329"/>
                  </a:lnTo>
                  <a:lnTo>
                    <a:pt x="1183728" y="1140599"/>
                  </a:lnTo>
                  <a:lnTo>
                    <a:pt x="1184744" y="1141869"/>
                  </a:lnTo>
                  <a:lnTo>
                    <a:pt x="1185164" y="1143139"/>
                  </a:lnTo>
                  <a:lnTo>
                    <a:pt x="1185506" y="1144409"/>
                  </a:lnTo>
                  <a:lnTo>
                    <a:pt x="1185100" y="1144409"/>
                  </a:lnTo>
                  <a:lnTo>
                    <a:pt x="1184617" y="1145679"/>
                  </a:lnTo>
                  <a:lnTo>
                    <a:pt x="1184033" y="1145679"/>
                  </a:lnTo>
                  <a:lnTo>
                    <a:pt x="1183487" y="1146949"/>
                  </a:lnTo>
                  <a:lnTo>
                    <a:pt x="1183005" y="1148219"/>
                  </a:lnTo>
                  <a:lnTo>
                    <a:pt x="1182560" y="1148219"/>
                  </a:lnTo>
                  <a:lnTo>
                    <a:pt x="1182878" y="1149489"/>
                  </a:lnTo>
                  <a:lnTo>
                    <a:pt x="1183297" y="1150759"/>
                  </a:lnTo>
                  <a:lnTo>
                    <a:pt x="1183817" y="1150759"/>
                  </a:lnTo>
                  <a:lnTo>
                    <a:pt x="1188859" y="1160919"/>
                  </a:lnTo>
                  <a:lnTo>
                    <a:pt x="1188288" y="1160919"/>
                  </a:lnTo>
                  <a:lnTo>
                    <a:pt x="1187945" y="1162189"/>
                  </a:lnTo>
                  <a:lnTo>
                    <a:pt x="1187310" y="1163459"/>
                  </a:lnTo>
                  <a:lnTo>
                    <a:pt x="1186230" y="1160919"/>
                  </a:lnTo>
                  <a:lnTo>
                    <a:pt x="1185951" y="1160919"/>
                  </a:lnTo>
                  <a:lnTo>
                    <a:pt x="1185100" y="1158379"/>
                  </a:lnTo>
                  <a:lnTo>
                    <a:pt x="1184630" y="1158379"/>
                  </a:lnTo>
                  <a:lnTo>
                    <a:pt x="1183576" y="1160919"/>
                  </a:lnTo>
                  <a:lnTo>
                    <a:pt x="1182789" y="1160919"/>
                  </a:lnTo>
                  <a:lnTo>
                    <a:pt x="1182293" y="1162189"/>
                  </a:lnTo>
                  <a:lnTo>
                    <a:pt x="1181887" y="1163459"/>
                  </a:lnTo>
                  <a:lnTo>
                    <a:pt x="1182268" y="1163459"/>
                  </a:lnTo>
                  <a:lnTo>
                    <a:pt x="1182674" y="1164729"/>
                  </a:lnTo>
                  <a:lnTo>
                    <a:pt x="1183144" y="1165999"/>
                  </a:lnTo>
                  <a:lnTo>
                    <a:pt x="1183665" y="1165999"/>
                  </a:lnTo>
                  <a:lnTo>
                    <a:pt x="1184084" y="1167269"/>
                  </a:lnTo>
                  <a:lnTo>
                    <a:pt x="1184402" y="1167269"/>
                  </a:lnTo>
                  <a:lnTo>
                    <a:pt x="1184465" y="1168539"/>
                  </a:lnTo>
                  <a:lnTo>
                    <a:pt x="1182979" y="1169809"/>
                  </a:lnTo>
                  <a:lnTo>
                    <a:pt x="1182801" y="1171079"/>
                  </a:lnTo>
                  <a:lnTo>
                    <a:pt x="1184198" y="1172349"/>
                  </a:lnTo>
                  <a:lnTo>
                    <a:pt x="1184122" y="1173619"/>
                  </a:lnTo>
                  <a:lnTo>
                    <a:pt x="1182827" y="1173619"/>
                  </a:lnTo>
                  <a:lnTo>
                    <a:pt x="1182662" y="1174889"/>
                  </a:lnTo>
                  <a:lnTo>
                    <a:pt x="1182268" y="1176159"/>
                  </a:lnTo>
                  <a:lnTo>
                    <a:pt x="1181773" y="1176159"/>
                  </a:lnTo>
                  <a:lnTo>
                    <a:pt x="1180579" y="1177429"/>
                  </a:lnTo>
                  <a:lnTo>
                    <a:pt x="1180084" y="1178699"/>
                  </a:lnTo>
                  <a:lnTo>
                    <a:pt x="1179677" y="1179969"/>
                  </a:lnTo>
                  <a:lnTo>
                    <a:pt x="1180960" y="1181239"/>
                  </a:lnTo>
                  <a:lnTo>
                    <a:pt x="1180896" y="1182509"/>
                  </a:lnTo>
                  <a:lnTo>
                    <a:pt x="1179474" y="1183779"/>
                  </a:lnTo>
                  <a:lnTo>
                    <a:pt x="1179436" y="1185049"/>
                  </a:lnTo>
                  <a:lnTo>
                    <a:pt x="1179753" y="1185049"/>
                  </a:lnTo>
                  <a:lnTo>
                    <a:pt x="1180172" y="1186319"/>
                  </a:lnTo>
                  <a:lnTo>
                    <a:pt x="1180693" y="1186319"/>
                  </a:lnTo>
                  <a:lnTo>
                    <a:pt x="1181938" y="1188859"/>
                  </a:lnTo>
                  <a:lnTo>
                    <a:pt x="1182471" y="1190129"/>
                  </a:lnTo>
                  <a:lnTo>
                    <a:pt x="1182890" y="1191399"/>
                  </a:lnTo>
                  <a:lnTo>
                    <a:pt x="1183195" y="1191399"/>
                  </a:lnTo>
                  <a:lnTo>
                    <a:pt x="1182776" y="1192669"/>
                  </a:lnTo>
                  <a:lnTo>
                    <a:pt x="1182268" y="1193939"/>
                  </a:lnTo>
                  <a:lnTo>
                    <a:pt x="1181112" y="1195209"/>
                  </a:lnTo>
                  <a:lnTo>
                    <a:pt x="1180617" y="1195209"/>
                  </a:lnTo>
                  <a:lnTo>
                    <a:pt x="1180223" y="1196479"/>
                  </a:lnTo>
                  <a:lnTo>
                    <a:pt x="1180096" y="1196479"/>
                  </a:lnTo>
                  <a:lnTo>
                    <a:pt x="1181506" y="1199019"/>
                  </a:lnTo>
                  <a:lnTo>
                    <a:pt x="1181430" y="1200289"/>
                  </a:lnTo>
                  <a:lnTo>
                    <a:pt x="1179982" y="1200289"/>
                  </a:lnTo>
                  <a:lnTo>
                    <a:pt x="1179982" y="1201559"/>
                  </a:lnTo>
                  <a:lnTo>
                    <a:pt x="1180299" y="1202829"/>
                  </a:lnTo>
                  <a:lnTo>
                    <a:pt x="1180719" y="1202829"/>
                  </a:lnTo>
                  <a:lnTo>
                    <a:pt x="1181735" y="1204099"/>
                  </a:lnTo>
                  <a:lnTo>
                    <a:pt x="1182154" y="1205369"/>
                  </a:lnTo>
                  <a:lnTo>
                    <a:pt x="1182484" y="1206639"/>
                  </a:lnTo>
                  <a:lnTo>
                    <a:pt x="1181036" y="1207909"/>
                  </a:lnTo>
                  <a:lnTo>
                    <a:pt x="1180998" y="1209179"/>
                  </a:lnTo>
                  <a:lnTo>
                    <a:pt x="1181328" y="1209179"/>
                  </a:lnTo>
                  <a:lnTo>
                    <a:pt x="1181735" y="1210449"/>
                  </a:lnTo>
                  <a:lnTo>
                    <a:pt x="1182763" y="1211719"/>
                  </a:lnTo>
                  <a:lnTo>
                    <a:pt x="1183182" y="1212989"/>
                  </a:lnTo>
                  <a:lnTo>
                    <a:pt x="1183500" y="1212989"/>
                  </a:lnTo>
                  <a:lnTo>
                    <a:pt x="1183538" y="1214259"/>
                  </a:lnTo>
                  <a:lnTo>
                    <a:pt x="1182090" y="1215529"/>
                  </a:lnTo>
                  <a:lnTo>
                    <a:pt x="1181887" y="1216799"/>
                  </a:lnTo>
                  <a:lnTo>
                    <a:pt x="1183284" y="1218069"/>
                  </a:lnTo>
                  <a:lnTo>
                    <a:pt x="1183208" y="1219339"/>
                  </a:lnTo>
                  <a:lnTo>
                    <a:pt x="1181722" y="1219339"/>
                  </a:lnTo>
                  <a:lnTo>
                    <a:pt x="1181747" y="1220609"/>
                  </a:lnTo>
                  <a:lnTo>
                    <a:pt x="1182052" y="1221879"/>
                  </a:lnTo>
                  <a:lnTo>
                    <a:pt x="1182471" y="1221879"/>
                  </a:lnTo>
                  <a:lnTo>
                    <a:pt x="1183500" y="1224419"/>
                  </a:lnTo>
                  <a:lnTo>
                    <a:pt x="1183906" y="1224419"/>
                  </a:lnTo>
                  <a:lnTo>
                    <a:pt x="1184224" y="1225689"/>
                  </a:lnTo>
                  <a:lnTo>
                    <a:pt x="1182751" y="1226959"/>
                  </a:lnTo>
                  <a:lnTo>
                    <a:pt x="1182725" y="1228229"/>
                  </a:lnTo>
                  <a:lnTo>
                    <a:pt x="1182382" y="1226959"/>
                  </a:lnTo>
                  <a:lnTo>
                    <a:pt x="1181963" y="1225689"/>
                  </a:lnTo>
                  <a:lnTo>
                    <a:pt x="1180909" y="1225689"/>
                  </a:lnTo>
                  <a:lnTo>
                    <a:pt x="1180401" y="1226959"/>
                  </a:lnTo>
                  <a:lnTo>
                    <a:pt x="1179982" y="1228229"/>
                  </a:lnTo>
                  <a:lnTo>
                    <a:pt x="1181252" y="1229499"/>
                  </a:lnTo>
                  <a:lnTo>
                    <a:pt x="1181188" y="1230769"/>
                  </a:lnTo>
                  <a:lnTo>
                    <a:pt x="1179703" y="1232039"/>
                  </a:lnTo>
                  <a:lnTo>
                    <a:pt x="1179703" y="1233309"/>
                  </a:lnTo>
                  <a:lnTo>
                    <a:pt x="1180884" y="1234579"/>
                  </a:lnTo>
                  <a:lnTo>
                    <a:pt x="1180973" y="1235849"/>
                  </a:lnTo>
                  <a:lnTo>
                    <a:pt x="1179474" y="1237119"/>
                  </a:lnTo>
                  <a:lnTo>
                    <a:pt x="1179372" y="1238389"/>
                  </a:lnTo>
                  <a:lnTo>
                    <a:pt x="1180655" y="1238389"/>
                  </a:lnTo>
                  <a:lnTo>
                    <a:pt x="1180655" y="1240929"/>
                  </a:lnTo>
                  <a:lnTo>
                    <a:pt x="1179220" y="1240929"/>
                  </a:lnTo>
                  <a:lnTo>
                    <a:pt x="1179144" y="1242199"/>
                  </a:lnTo>
                  <a:lnTo>
                    <a:pt x="1179449" y="1243469"/>
                  </a:lnTo>
                  <a:lnTo>
                    <a:pt x="1179855" y="1243469"/>
                  </a:lnTo>
                  <a:lnTo>
                    <a:pt x="1180858" y="1244739"/>
                  </a:lnTo>
                  <a:lnTo>
                    <a:pt x="1181252" y="1246009"/>
                  </a:lnTo>
                  <a:lnTo>
                    <a:pt x="1181569" y="1247279"/>
                  </a:lnTo>
                  <a:lnTo>
                    <a:pt x="1180160" y="1248549"/>
                  </a:lnTo>
                  <a:lnTo>
                    <a:pt x="1179918" y="1249819"/>
                  </a:lnTo>
                  <a:lnTo>
                    <a:pt x="1181303" y="1251089"/>
                  </a:lnTo>
                  <a:lnTo>
                    <a:pt x="1181201" y="1252359"/>
                  </a:lnTo>
                  <a:lnTo>
                    <a:pt x="1179918" y="1253629"/>
                  </a:lnTo>
                  <a:lnTo>
                    <a:pt x="1179703" y="1253629"/>
                  </a:lnTo>
                  <a:lnTo>
                    <a:pt x="1178572" y="1251089"/>
                  </a:lnTo>
                  <a:lnTo>
                    <a:pt x="1178052" y="1251089"/>
                  </a:lnTo>
                  <a:lnTo>
                    <a:pt x="1177429" y="1253629"/>
                  </a:lnTo>
                  <a:lnTo>
                    <a:pt x="1176502" y="1253629"/>
                  </a:lnTo>
                  <a:lnTo>
                    <a:pt x="1176223" y="1251089"/>
                  </a:lnTo>
                  <a:lnTo>
                    <a:pt x="1175766" y="1251089"/>
                  </a:lnTo>
                  <a:lnTo>
                    <a:pt x="1175194" y="1252359"/>
                  </a:lnTo>
                  <a:lnTo>
                    <a:pt x="1174686" y="1252359"/>
                  </a:lnTo>
                  <a:lnTo>
                    <a:pt x="1174229" y="1253629"/>
                  </a:lnTo>
                  <a:lnTo>
                    <a:pt x="1174165" y="1254899"/>
                  </a:lnTo>
                  <a:lnTo>
                    <a:pt x="1175397" y="1254899"/>
                  </a:lnTo>
                  <a:lnTo>
                    <a:pt x="1175283" y="1257439"/>
                  </a:lnTo>
                  <a:lnTo>
                    <a:pt x="1173949" y="1257439"/>
                  </a:lnTo>
                  <a:lnTo>
                    <a:pt x="1173886" y="1258709"/>
                  </a:lnTo>
                  <a:lnTo>
                    <a:pt x="1174191" y="1258709"/>
                  </a:lnTo>
                  <a:lnTo>
                    <a:pt x="1174584" y="1259979"/>
                  </a:lnTo>
                  <a:lnTo>
                    <a:pt x="1175169" y="1261249"/>
                  </a:lnTo>
                  <a:lnTo>
                    <a:pt x="1176464" y="1258709"/>
                  </a:lnTo>
                  <a:lnTo>
                    <a:pt x="1176985" y="1258709"/>
                  </a:lnTo>
                  <a:lnTo>
                    <a:pt x="1177518" y="1261249"/>
                  </a:lnTo>
                  <a:lnTo>
                    <a:pt x="1178306" y="1261249"/>
                  </a:lnTo>
                  <a:lnTo>
                    <a:pt x="1178699" y="1262519"/>
                  </a:lnTo>
                  <a:lnTo>
                    <a:pt x="1179004" y="1263789"/>
                  </a:lnTo>
                  <a:lnTo>
                    <a:pt x="1181354" y="1268869"/>
                  </a:lnTo>
                  <a:lnTo>
                    <a:pt x="1180795" y="1268869"/>
                  </a:lnTo>
                  <a:lnTo>
                    <a:pt x="1180363" y="1270139"/>
                  </a:lnTo>
                  <a:lnTo>
                    <a:pt x="1179804" y="1270139"/>
                  </a:lnTo>
                  <a:lnTo>
                    <a:pt x="1179233" y="1271409"/>
                  </a:lnTo>
                  <a:lnTo>
                    <a:pt x="1178712" y="1272679"/>
                  </a:lnTo>
                  <a:lnTo>
                    <a:pt x="1178229" y="1272679"/>
                  </a:lnTo>
                  <a:lnTo>
                    <a:pt x="1177785" y="1273949"/>
                  </a:lnTo>
                  <a:lnTo>
                    <a:pt x="1177264" y="1273949"/>
                  </a:lnTo>
                  <a:lnTo>
                    <a:pt x="1176642" y="1275219"/>
                  </a:lnTo>
                  <a:lnTo>
                    <a:pt x="1176451" y="1275219"/>
                  </a:lnTo>
                  <a:lnTo>
                    <a:pt x="1175727" y="1272679"/>
                  </a:lnTo>
                  <a:lnTo>
                    <a:pt x="1175512" y="1272679"/>
                  </a:lnTo>
                  <a:lnTo>
                    <a:pt x="1174915" y="1273949"/>
                  </a:lnTo>
                  <a:lnTo>
                    <a:pt x="1174381" y="1273949"/>
                  </a:lnTo>
                  <a:lnTo>
                    <a:pt x="1173937" y="1275219"/>
                  </a:lnTo>
                  <a:lnTo>
                    <a:pt x="1172349" y="1277759"/>
                  </a:lnTo>
                  <a:lnTo>
                    <a:pt x="1175791" y="1284109"/>
                  </a:lnTo>
                  <a:lnTo>
                    <a:pt x="1176274" y="1285379"/>
                  </a:lnTo>
                  <a:lnTo>
                    <a:pt x="1176655" y="1286649"/>
                  </a:lnTo>
                  <a:lnTo>
                    <a:pt x="1176921" y="1286649"/>
                  </a:lnTo>
                  <a:lnTo>
                    <a:pt x="1176451" y="1287919"/>
                  </a:lnTo>
                  <a:lnTo>
                    <a:pt x="1175918" y="1289189"/>
                  </a:lnTo>
                  <a:lnTo>
                    <a:pt x="1175321" y="1289189"/>
                  </a:lnTo>
                  <a:lnTo>
                    <a:pt x="1174699" y="1290459"/>
                  </a:lnTo>
                  <a:lnTo>
                    <a:pt x="1174165" y="1290459"/>
                  </a:lnTo>
                  <a:lnTo>
                    <a:pt x="1173721" y="1291729"/>
                  </a:lnTo>
                  <a:lnTo>
                    <a:pt x="1173568" y="1291729"/>
                  </a:lnTo>
                  <a:lnTo>
                    <a:pt x="1174851" y="1294269"/>
                  </a:lnTo>
                  <a:lnTo>
                    <a:pt x="1173391" y="1295539"/>
                  </a:lnTo>
                  <a:lnTo>
                    <a:pt x="1172997" y="1296809"/>
                  </a:lnTo>
                  <a:lnTo>
                    <a:pt x="1171651" y="1298079"/>
                  </a:lnTo>
                  <a:lnTo>
                    <a:pt x="1171473" y="1299349"/>
                  </a:lnTo>
                  <a:lnTo>
                    <a:pt x="1172756" y="1300619"/>
                  </a:lnTo>
                  <a:lnTo>
                    <a:pt x="1172578" y="1301889"/>
                  </a:lnTo>
                  <a:lnTo>
                    <a:pt x="1171117" y="1301889"/>
                  </a:lnTo>
                  <a:lnTo>
                    <a:pt x="1170914" y="1304429"/>
                  </a:lnTo>
                  <a:lnTo>
                    <a:pt x="1172057" y="1304429"/>
                  </a:lnTo>
                  <a:lnTo>
                    <a:pt x="1172083" y="1305699"/>
                  </a:lnTo>
                  <a:lnTo>
                    <a:pt x="1172591" y="1304429"/>
                  </a:lnTo>
                  <a:lnTo>
                    <a:pt x="1173137" y="1304429"/>
                  </a:lnTo>
                  <a:lnTo>
                    <a:pt x="1173734" y="1303159"/>
                  </a:lnTo>
                  <a:lnTo>
                    <a:pt x="1174191" y="1304429"/>
                  </a:lnTo>
                  <a:lnTo>
                    <a:pt x="1174546" y="1305699"/>
                  </a:lnTo>
                  <a:lnTo>
                    <a:pt x="1174813" y="1305699"/>
                  </a:lnTo>
                  <a:lnTo>
                    <a:pt x="1175880" y="1308239"/>
                  </a:lnTo>
                  <a:lnTo>
                    <a:pt x="1175410" y="1308239"/>
                  </a:lnTo>
                  <a:lnTo>
                    <a:pt x="1174686" y="1310779"/>
                  </a:lnTo>
                  <a:lnTo>
                    <a:pt x="1173937" y="1310779"/>
                  </a:lnTo>
                  <a:lnTo>
                    <a:pt x="1173416" y="1308239"/>
                  </a:lnTo>
                  <a:lnTo>
                    <a:pt x="1172692" y="1308239"/>
                  </a:lnTo>
                  <a:lnTo>
                    <a:pt x="1171905" y="1309509"/>
                  </a:lnTo>
                  <a:lnTo>
                    <a:pt x="1170978" y="1310779"/>
                  </a:lnTo>
                  <a:lnTo>
                    <a:pt x="1170305" y="1312049"/>
                  </a:lnTo>
                  <a:lnTo>
                    <a:pt x="1169708" y="1313319"/>
                  </a:lnTo>
                  <a:lnTo>
                    <a:pt x="1170889" y="1314589"/>
                  </a:lnTo>
                  <a:lnTo>
                    <a:pt x="1170724" y="1315859"/>
                  </a:lnTo>
                  <a:lnTo>
                    <a:pt x="1169365" y="1315859"/>
                  </a:lnTo>
                  <a:lnTo>
                    <a:pt x="1168895" y="1318399"/>
                  </a:lnTo>
                  <a:lnTo>
                    <a:pt x="1167688" y="1318399"/>
                  </a:lnTo>
                  <a:lnTo>
                    <a:pt x="1167282" y="1319669"/>
                  </a:lnTo>
                  <a:lnTo>
                    <a:pt x="1168577" y="1320939"/>
                  </a:lnTo>
                  <a:lnTo>
                    <a:pt x="1168387" y="1322209"/>
                  </a:lnTo>
                  <a:lnTo>
                    <a:pt x="1166698" y="1323479"/>
                  </a:lnTo>
                  <a:lnTo>
                    <a:pt x="1166990" y="1324749"/>
                  </a:lnTo>
                  <a:lnTo>
                    <a:pt x="1167320" y="1326019"/>
                  </a:lnTo>
                  <a:lnTo>
                    <a:pt x="1167752" y="1326019"/>
                  </a:lnTo>
                  <a:lnTo>
                    <a:pt x="1167980" y="1327289"/>
                  </a:lnTo>
                  <a:lnTo>
                    <a:pt x="1168311" y="1328559"/>
                  </a:lnTo>
                  <a:lnTo>
                    <a:pt x="1168755" y="1328559"/>
                  </a:lnTo>
                  <a:lnTo>
                    <a:pt x="1168971" y="1329829"/>
                  </a:lnTo>
                  <a:lnTo>
                    <a:pt x="1170190" y="1327289"/>
                  </a:lnTo>
                  <a:lnTo>
                    <a:pt x="1170876" y="1327289"/>
                  </a:lnTo>
                  <a:lnTo>
                    <a:pt x="1171206" y="1328559"/>
                  </a:lnTo>
                  <a:lnTo>
                    <a:pt x="1171460" y="1329829"/>
                  </a:lnTo>
                  <a:lnTo>
                    <a:pt x="1170952" y="1329829"/>
                  </a:lnTo>
                  <a:lnTo>
                    <a:pt x="1170393" y="1331099"/>
                  </a:lnTo>
                  <a:lnTo>
                    <a:pt x="1169758" y="1331099"/>
                  </a:lnTo>
                  <a:lnTo>
                    <a:pt x="1166202" y="1336179"/>
                  </a:lnTo>
                  <a:lnTo>
                    <a:pt x="1165542" y="1336179"/>
                  </a:lnTo>
                  <a:lnTo>
                    <a:pt x="1164945" y="1337449"/>
                  </a:lnTo>
                  <a:lnTo>
                    <a:pt x="1164424" y="1337449"/>
                  </a:lnTo>
                  <a:lnTo>
                    <a:pt x="1164628" y="1338719"/>
                  </a:lnTo>
                  <a:lnTo>
                    <a:pt x="1164932" y="1339989"/>
                  </a:lnTo>
                  <a:lnTo>
                    <a:pt x="1165352" y="1339989"/>
                  </a:lnTo>
                  <a:lnTo>
                    <a:pt x="1166291" y="1342529"/>
                  </a:lnTo>
                  <a:lnTo>
                    <a:pt x="1168311" y="1339989"/>
                  </a:lnTo>
                  <a:lnTo>
                    <a:pt x="1169606" y="1338719"/>
                  </a:lnTo>
                  <a:lnTo>
                    <a:pt x="1169847" y="1338719"/>
                  </a:lnTo>
                  <a:lnTo>
                    <a:pt x="1170254" y="1339989"/>
                  </a:lnTo>
                  <a:lnTo>
                    <a:pt x="1170559" y="1339989"/>
                  </a:lnTo>
                  <a:lnTo>
                    <a:pt x="1170774" y="1341259"/>
                  </a:lnTo>
                  <a:lnTo>
                    <a:pt x="1171714" y="1343799"/>
                  </a:lnTo>
                  <a:lnTo>
                    <a:pt x="1171486" y="1345069"/>
                  </a:lnTo>
                  <a:lnTo>
                    <a:pt x="1170076" y="1345069"/>
                  </a:lnTo>
                  <a:lnTo>
                    <a:pt x="1169809" y="1346339"/>
                  </a:lnTo>
                  <a:lnTo>
                    <a:pt x="1171067" y="1347609"/>
                  </a:lnTo>
                  <a:lnTo>
                    <a:pt x="1170876" y="1348879"/>
                  </a:lnTo>
                  <a:lnTo>
                    <a:pt x="1170368" y="1348879"/>
                  </a:lnTo>
                  <a:lnTo>
                    <a:pt x="1169771" y="1350149"/>
                  </a:lnTo>
                  <a:lnTo>
                    <a:pt x="1168958" y="1351419"/>
                  </a:lnTo>
                  <a:lnTo>
                    <a:pt x="1168755" y="1350149"/>
                  </a:lnTo>
                  <a:lnTo>
                    <a:pt x="1168349" y="1347609"/>
                  </a:lnTo>
                  <a:lnTo>
                    <a:pt x="1167714" y="1347609"/>
                  </a:lnTo>
                  <a:lnTo>
                    <a:pt x="1166850" y="1350149"/>
                  </a:lnTo>
                  <a:lnTo>
                    <a:pt x="1165923" y="1350149"/>
                  </a:lnTo>
                  <a:lnTo>
                    <a:pt x="1165898" y="1347609"/>
                  </a:lnTo>
                  <a:lnTo>
                    <a:pt x="1165263" y="1347609"/>
                  </a:lnTo>
                  <a:lnTo>
                    <a:pt x="1163891" y="1350149"/>
                  </a:lnTo>
                  <a:lnTo>
                    <a:pt x="1161923" y="1351419"/>
                  </a:lnTo>
                  <a:lnTo>
                    <a:pt x="1162850" y="1353959"/>
                  </a:lnTo>
                  <a:lnTo>
                    <a:pt x="1163066" y="1355229"/>
                  </a:lnTo>
                  <a:lnTo>
                    <a:pt x="1163370" y="1356499"/>
                  </a:lnTo>
                  <a:lnTo>
                    <a:pt x="1163777" y="1356499"/>
                  </a:lnTo>
                  <a:lnTo>
                    <a:pt x="1163116" y="1357769"/>
                  </a:lnTo>
                  <a:lnTo>
                    <a:pt x="1162519" y="1357769"/>
                  </a:lnTo>
                  <a:lnTo>
                    <a:pt x="1162011" y="1359039"/>
                  </a:lnTo>
                  <a:lnTo>
                    <a:pt x="1162253" y="1360309"/>
                  </a:lnTo>
                  <a:lnTo>
                    <a:pt x="1162570" y="1360309"/>
                  </a:lnTo>
                  <a:lnTo>
                    <a:pt x="1162939" y="1361579"/>
                  </a:lnTo>
                  <a:lnTo>
                    <a:pt x="1163345" y="1362849"/>
                  </a:lnTo>
                  <a:lnTo>
                    <a:pt x="1163662" y="1362849"/>
                  </a:lnTo>
                  <a:lnTo>
                    <a:pt x="1163866" y="1364119"/>
                  </a:lnTo>
                  <a:lnTo>
                    <a:pt x="1162354" y="1366659"/>
                  </a:lnTo>
                  <a:lnTo>
                    <a:pt x="1161846" y="1366659"/>
                  </a:lnTo>
                  <a:lnTo>
                    <a:pt x="1160665" y="1367929"/>
                  </a:lnTo>
                  <a:lnTo>
                    <a:pt x="1159954" y="1367929"/>
                  </a:lnTo>
                  <a:lnTo>
                    <a:pt x="1159789" y="1365389"/>
                  </a:lnTo>
                  <a:lnTo>
                    <a:pt x="1159027" y="1365389"/>
                  </a:lnTo>
                  <a:lnTo>
                    <a:pt x="1158113" y="1367929"/>
                  </a:lnTo>
                  <a:lnTo>
                    <a:pt x="1157617" y="1367929"/>
                  </a:lnTo>
                  <a:lnTo>
                    <a:pt x="1157617" y="1369199"/>
                  </a:lnTo>
                  <a:lnTo>
                    <a:pt x="1158544" y="1369199"/>
                  </a:lnTo>
                  <a:lnTo>
                    <a:pt x="1158405" y="1371739"/>
                  </a:lnTo>
                  <a:lnTo>
                    <a:pt x="1156754" y="1371739"/>
                  </a:lnTo>
                  <a:lnTo>
                    <a:pt x="1156500" y="1373009"/>
                  </a:lnTo>
                  <a:lnTo>
                    <a:pt x="1157389" y="1374279"/>
                  </a:lnTo>
                  <a:lnTo>
                    <a:pt x="1157465" y="1375549"/>
                  </a:lnTo>
                  <a:lnTo>
                    <a:pt x="1159205" y="1373009"/>
                  </a:lnTo>
                  <a:lnTo>
                    <a:pt x="1159662" y="1374279"/>
                  </a:lnTo>
                  <a:lnTo>
                    <a:pt x="1159941" y="1374279"/>
                  </a:lnTo>
                  <a:lnTo>
                    <a:pt x="1160157" y="1375549"/>
                  </a:lnTo>
                  <a:lnTo>
                    <a:pt x="1158278" y="1378089"/>
                  </a:lnTo>
                  <a:lnTo>
                    <a:pt x="1158544" y="1378089"/>
                  </a:lnTo>
                  <a:lnTo>
                    <a:pt x="1158824" y="1379359"/>
                  </a:lnTo>
                  <a:lnTo>
                    <a:pt x="1159167" y="1380629"/>
                  </a:lnTo>
                  <a:lnTo>
                    <a:pt x="1160868" y="1385709"/>
                  </a:lnTo>
                  <a:lnTo>
                    <a:pt x="1160602" y="1385709"/>
                  </a:lnTo>
                  <a:lnTo>
                    <a:pt x="1159167" y="1386979"/>
                  </a:lnTo>
                  <a:lnTo>
                    <a:pt x="1158887" y="1388249"/>
                  </a:lnTo>
                  <a:lnTo>
                    <a:pt x="1160068" y="1389519"/>
                  </a:lnTo>
                  <a:lnTo>
                    <a:pt x="1159662" y="1390789"/>
                  </a:lnTo>
                  <a:lnTo>
                    <a:pt x="1158379" y="1392059"/>
                  </a:lnTo>
                  <a:lnTo>
                    <a:pt x="1156398" y="1394599"/>
                  </a:lnTo>
                  <a:lnTo>
                    <a:pt x="1155966" y="1394599"/>
                  </a:lnTo>
                  <a:lnTo>
                    <a:pt x="1155611" y="1392059"/>
                  </a:lnTo>
                  <a:lnTo>
                    <a:pt x="1154849" y="1392059"/>
                  </a:lnTo>
                  <a:lnTo>
                    <a:pt x="1153947" y="1393329"/>
                  </a:lnTo>
                  <a:lnTo>
                    <a:pt x="1151661" y="1395869"/>
                  </a:lnTo>
                  <a:lnTo>
                    <a:pt x="1153363" y="1400949"/>
                  </a:lnTo>
                  <a:lnTo>
                    <a:pt x="1154176" y="1403489"/>
                  </a:lnTo>
                  <a:lnTo>
                    <a:pt x="1154531" y="1404759"/>
                  </a:lnTo>
                  <a:lnTo>
                    <a:pt x="1154785" y="1404759"/>
                  </a:lnTo>
                  <a:lnTo>
                    <a:pt x="1154925" y="1406029"/>
                  </a:lnTo>
                  <a:lnTo>
                    <a:pt x="1153134" y="1407299"/>
                  </a:lnTo>
                  <a:lnTo>
                    <a:pt x="1152880" y="1408569"/>
                  </a:lnTo>
                  <a:lnTo>
                    <a:pt x="1153960" y="1409839"/>
                  </a:lnTo>
                  <a:lnTo>
                    <a:pt x="1153769" y="1411109"/>
                  </a:lnTo>
                  <a:lnTo>
                    <a:pt x="1153210" y="1411109"/>
                  </a:lnTo>
                  <a:lnTo>
                    <a:pt x="1152563" y="1412379"/>
                  </a:lnTo>
                  <a:lnTo>
                    <a:pt x="1151140" y="1413649"/>
                  </a:lnTo>
                  <a:lnTo>
                    <a:pt x="1150505" y="1413649"/>
                  </a:lnTo>
                  <a:lnTo>
                    <a:pt x="1149934" y="1414919"/>
                  </a:lnTo>
                  <a:lnTo>
                    <a:pt x="1150073" y="1414919"/>
                  </a:lnTo>
                  <a:lnTo>
                    <a:pt x="1150327" y="1416189"/>
                  </a:lnTo>
                  <a:lnTo>
                    <a:pt x="1151801" y="1421269"/>
                  </a:lnTo>
                  <a:lnTo>
                    <a:pt x="1152055" y="1421269"/>
                  </a:lnTo>
                  <a:lnTo>
                    <a:pt x="1152182" y="1422539"/>
                  </a:lnTo>
                  <a:lnTo>
                    <a:pt x="1151597" y="1422539"/>
                  </a:lnTo>
                  <a:lnTo>
                    <a:pt x="1150962" y="1423809"/>
                  </a:lnTo>
                  <a:lnTo>
                    <a:pt x="1150277" y="1423809"/>
                  </a:lnTo>
                  <a:lnTo>
                    <a:pt x="1149946" y="1425079"/>
                  </a:lnTo>
                  <a:lnTo>
                    <a:pt x="1148575" y="1426349"/>
                  </a:lnTo>
                  <a:lnTo>
                    <a:pt x="1148359" y="1426349"/>
                  </a:lnTo>
                  <a:lnTo>
                    <a:pt x="1148537" y="1427619"/>
                  </a:lnTo>
                  <a:lnTo>
                    <a:pt x="1148778" y="1427619"/>
                  </a:lnTo>
                  <a:lnTo>
                    <a:pt x="1149464" y="1430159"/>
                  </a:lnTo>
                  <a:lnTo>
                    <a:pt x="1149705" y="1430159"/>
                  </a:lnTo>
                  <a:lnTo>
                    <a:pt x="1149858" y="1431429"/>
                  </a:lnTo>
                  <a:lnTo>
                    <a:pt x="1149680" y="1432699"/>
                  </a:lnTo>
                  <a:lnTo>
                    <a:pt x="1148245" y="1432699"/>
                  </a:lnTo>
                  <a:lnTo>
                    <a:pt x="1147584" y="1433969"/>
                  </a:lnTo>
                  <a:lnTo>
                    <a:pt x="1146352" y="1435239"/>
                  </a:lnTo>
                  <a:lnTo>
                    <a:pt x="1145743" y="1436509"/>
                  </a:lnTo>
                  <a:lnTo>
                    <a:pt x="1146835" y="1437779"/>
                  </a:lnTo>
                  <a:lnTo>
                    <a:pt x="1146517" y="1439049"/>
                  </a:lnTo>
                  <a:lnTo>
                    <a:pt x="1144955" y="1440319"/>
                  </a:lnTo>
                  <a:lnTo>
                    <a:pt x="1145120" y="1442859"/>
                  </a:lnTo>
                  <a:lnTo>
                    <a:pt x="1145324" y="1442859"/>
                  </a:lnTo>
                  <a:lnTo>
                    <a:pt x="1145616" y="1444129"/>
                  </a:lnTo>
                  <a:lnTo>
                    <a:pt x="1145844" y="1444129"/>
                  </a:lnTo>
                  <a:lnTo>
                    <a:pt x="1145984" y="1445399"/>
                  </a:lnTo>
                  <a:lnTo>
                    <a:pt x="1146632" y="1447939"/>
                  </a:lnTo>
                  <a:lnTo>
                    <a:pt x="1146149" y="1447939"/>
                  </a:lnTo>
                  <a:lnTo>
                    <a:pt x="1145082" y="1450479"/>
                  </a:lnTo>
                  <a:lnTo>
                    <a:pt x="1144371" y="1449209"/>
                  </a:lnTo>
                  <a:lnTo>
                    <a:pt x="1144270" y="1446669"/>
                  </a:lnTo>
                  <a:lnTo>
                    <a:pt x="1143495" y="1447939"/>
                  </a:lnTo>
                  <a:lnTo>
                    <a:pt x="1142492" y="1449209"/>
                  </a:lnTo>
                  <a:lnTo>
                    <a:pt x="1140028" y="1450479"/>
                  </a:lnTo>
                  <a:lnTo>
                    <a:pt x="1139291" y="1451749"/>
                  </a:lnTo>
                  <a:lnTo>
                    <a:pt x="1138631" y="1451749"/>
                  </a:lnTo>
                  <a:lnTo>
                    <a:pt x="1138034" y="1453019"/>
                  </a:lnTo>
                  <a:lnTo>
                    <a:pt x="1137869" y="1453019"/>
                  </a:lnTo>
                  <a:lnTo>
                    <a:pt x="1138809" y="1455559"/>
                  </a:lnTo>
                  <a:lnTo>
                    <a:pt x="1138529" y="1455559"/>
                  </a:lnTo>
                  <a:lnTo>
                    <a:pt x="1136777" y="1456829"/>
                  </a:lnTo>
                  <a:lnTo>
                    <a:pt x="1136827" y="1458099"/>
                  </a:lnTo>
                  <a:lnTo>
                    <a:pt x="1137043" y="1459369"/>
                  </a:lnTo>
                  <a:lnTo>
                    <a:pt x="1137691" y="1460639"/>
                  </a:lnTo>
                  <a:lnTo>
                    <a:pt x="1137907" y="1461909"/>
                  </a:lnTo>
                  <a:lnTo>
                    <a:pt x="1138021" y="1463179"/>
                  </a:lnTo>
                  <a:lnTo>
                    <a:pt x="1137856" y="1463179"/>
                  </a:lnTo>
                  <a:lnTo>
                    <a:pt x="1136319" y="1464449"/>
                  </a:lnTo>
                  <a:lnTo>
                    <a:pt x="1135976" y="1464449"/>
                  </a:lnTo>
                  <a:lnTo>
                    <a:pt x="1135354" y="1465719"/>
                  </a:lnTo>
                  <a:lnTo>
                    <a:pt x="1134668" y="1465719"/>
                  </a:lnTo>
                  <a:lnTo>
                    <a:pt x="1133919" y="1466989"/>
                  </a:lnTo>
                  <a:lnTo>
                    <a:pt x="1133602" y="1466989"/>
                  </a:lnTo>
                  <a:lnTo>
                    <a:pt x="1132027" y="1468259"/>
                  </a:lnTo>
                  <a:lnTo>
                    <a:pt x="1131862" y="1468259"/>
                  </a:lnTo>
                  <a:lnTo>
                    <a:pt x="1131951" y="1469529"/>
                  </a:lnTo>
                  <a:lnTo>
                    <a:pt x="1132141" y="1469529"/>
                  </a:lnTo>
                  <a:lnTo>
                    <a:pt x="1133271" y="1474609"/>
                  </a:lnTo>
                  <a:lnTo>
                    <a:pt x="1133462" y="1475879"/>
                  </a:lnTo>
                  <a:lnTo>
                    <a:pt x="1131646" y="1477149"/>
                  </a:lnTo>
                  <a:lnTo>
                    <a:pt x="1131506" y="1478419"/>
                  </a:lnTo>
                  <a:lnTo>
                    <a:pt x="1131785" y="1479689"/>
                  </a:lnTo>
                  <a:lnTo>
                    <a:pt x="1132370" y="1480959"/>
                  </a:lnTo>
                  <a:lnTo>
                    <a:pt x="1132560" y="1482229"/>
                  </a:lnTo>
                  <a:lnTo>
                    <a:pt x="1132636" y="1483499"/>
                  </a:lnTo>
                  <a:lnTo>
                    <a:pt x="1132484" y="1483499"/>
                  </a:lnTo>
                  <a:lnTo>
                    <a:pt x="1130808" y="1484769"/>
                  </a:lnTo>
                  <a:lnTo>
                    <a:pt x="1130427" y="1486039"/>
                  </a:lnTo>
                  <a:lnTo>
                    <a:pt x="1131366" y="1487309"/>
                  </a:lnTo>
                  <a:lnTo>
                    <a:pt x="1131150" y="1487309"/>
                  </a:lnTo>
                  <a:lnTo>
                    <a:pt x="1130541" y="1488579"/>
                  </a:lnTo>
                  <a:lnTo>
                    <a:pt x="1129868" y="1488579"/>
                  </a:lnTo>
                  <a:lnTo>
                    <a:pt x="1128318" y="1489849"/>
                  </a:lnTo>
                  <a:lnTo>
                    <a:pt x="1127620" y="1491119"/>
                  </a:lnTo>
                  <a:lnTo>
                    <a:pt x="1126972" y="1491119"/>
                  </a:lnTo>
                  <a:lnTo>
                    <a:pt x="1126705" y="1492389"/>
                  </a:lnTo>
                  <a:lnTo>
                    <a:pt x="1127633" y="1493659"/>
                  </a:lnTo>
                  <a:lnTo>
                    <a:pt x="1127150" y="1494929"/>
                  </a:lnTo>
                  <a:lnTo>
                    <a:pt x="1125677" y="1494929"/>
                  </a:lnTo>
                  <a:lnTo>
                    <a:pt x="1124940" y="1496199"/>
                  </a:lnTo>
                  <a:lnTo>
                    <a:pt x="1123454" y="1496199"/>
                  </a:lnTo>
                  <a:lnTo>
                    <a:pt x="1122895" y="1497469"/>
                  </a:lnTo>
                  <a:lnTo>
                    <a:pt x="1123924" y="1498739"/>
                  </a:lnTo>
                  <a:lnTo>
                    <a:pt x="1123632" y="1500009"/>
                  </a:lnTo>
                  <a:lnTo>
                    <a:pt x="1124280" y="1500009"/>
                  </a:lnTo>
                  <a:lnTo>
                    <a:pt x="1124991" y="1498739"/>
                  </a:lnTo>
                  <a:lnTo>
                    <a:pt x="1125994" y="1498739"/>
                  </a:lnTo>
                  <a:lnTo>
                    <a:pt x="1126147" y="1499997"/>
                  </a:lnTo>
                  <a:lnTo>
                    <a:pt x="1126197" y="1501279"/>
                  </a:lnTo>
                  <a:lnTo>
                    <a:pt x="1126451" y="1501279"/>
                  </a:lnTo>
                  <a:lnTo>
                    <a:pt x="1126604" y="1502549"/>
                  </a:lnTo>
                  <a:lnTo>
                    <a:pt x="1126655" y="1503819"/>
                  </a:lnTo>
                  <a:lnTo>
                    <a:pt x="1124686" y="1505089"/>
                  </a:lnTo>
                  <a:lnTo>
                    <a:pt x="1124292" y="1506359"/>
                  </a:lnTo>
                  <a:lnTo>
                    <a:pt x="1125258" y="1507629"/>
                  </a:lnTo>
                  <a:lnTo>
                    <a:pt x="1124597" y="1508899"/>
                  </a:lnTo>
                  <a:lnTo>
                    <a:pt x="1123315" y="1508899"/>
                  </a:lnTo>
                  <a:lnTo>
                    <a:pt x="1122845" y="1510169"/>
                  </a:lnTo>
                  <a:lnTo>
                    <a:pt x="1122184" y="1510169"/>
                  </a:lnTo>
                  <a:lnTo>
                    <a:pt x="1121473" y="1511439"/>
                  </a:lnTo>
                  <a:lnTo>
                    <a:pt x="1120724" y="1511439"/>
                  </a:lnTo>
                  <a:lnTo>
                    <a:pt x="1118603" y="1512709"/>
                  </a:lnTo>
                  <a:lnTo>
                    <a:pt x="1116406" y="1515249"/>
                  </a:lnTo>
                  <a:lnTo>
                    <a:pt x="1114882" y="1515249"/>
                  </a:lnTo>
                  <a:lnTo>
                    <a:pt x="1114209" y="1516519"/>
                  </a:lnTo>
                  <a:lnTo>
                    <a:pt x="1114272" y="1517789"/>
                  </a:lnTo>
                  <a:lnTo>
                    <a:pt x="1114552" y="1519059"/>
                  </a:lnTo>
                  <a:lnTo>
                    <a:pt x="1114780" y="1520329"/>
                  </a:lnTo>
                  <a:lnTo>
                    <a:pt x="1114907" y="1521599"/>
                  </a:lnTo>
                  <a:lnTo>
                    <a:pt x="1114704" y="1521599"/>
                  </a:lnTo>
                  <a:lnTo>
                    <a:pt x="1113040" y="1522869"/>
                  </a:lnTo>
                  <a:lnTo>
                    <a:pt x="1112659" y="1522869"/>
                  </a:lnTo>
                  <a:lnTo>
                    <a:pt x="1112469" y="1520329"/>
                  </a:lnTo>
                  <a:lnTo>
                    <a:pt x="1111948" y="1520329"/>
                  </a:lnTo>
                  <a:lnTo>
                    <a:pt x="1110665" y="1522869"/>
                  </a:lnTo>
                  <a:lnTo>
                    <a:pt x="1108303" y="1522869"/>
                  </a:lnTo>
                  <a:lnTo>
                    <a:pt x="1107998" y="1524139"/>
                  </a:lnTo>
                  <a:lnTo>
                    <a:pt x="1108011" y="1525409"/>
                  </a:lnTo>
                  <a:lnTo>
                    <a:pt x="1108138" y="1525409"/>
                  </a:lnTo>
                  <a:lnTo>
                    <a:pt x="1108354" y="1526679"/>
                  </a:lnTo>
                  <a:lnTo>
                    <a:pt x="1110297" y="1525409"/>
                  </a:lnTo>
                  <a:lnTo>
                    <a:pt x="1110729" y="1525409"/>
                  </a:lnTo>
                  <a:lnTo>
                    <a:pt x="1110856" y="1529219"/>
                  </a:lnTo>
                  <a:lnTo>
                    <a:pt x="1111199" y="1530489"/>
                  </a:lnTo>
                  <a:lnTo>
                    <a:pt x="1111377" y="1530489"/>
                  </a:lnTo>
                  <a:lnTo>
                    <a:pt x="1113104" y="1529219"/>
                  </a:lnTo>
                  <a:lnTo>
                    <a:pt x="1113663" y="1529219"/>
                  </a:lnTo>
                  <a:lnTo>
                    <a:pt x="1113713" y="1531759"/>
                  </a:lnTo>
                  <a:lnTo>
                    <a:pt x="1113904" y="1531759"/>
                  </a:lnTo>
                  <a:lnTo>
                    <a:pt x="1114018" y="1533029"/>
                  </a:lnTo>
                  <a:lnTo>
                    <a:pt x="1114044" y="1534299"/>
                  </a:lnTo>
                  <a:lnTo>
                    <a:pt x="1114348" y="1536839"/>
                  </a:lnTo>
                  <a:lnTo>
                    <a:pt x="1114044" y="1536839"/>
                  </a:lnTo>
                  <a:lnTo>
                    <a:pt x="1112253" y="1538109"/>
                  </a:lnTo>
                  <a:lnTo>
                    <a:pt x="1111885" y="1538109"/>
                  </a:lnTo>
                  <a:lnTo>
                    <a:pt x="1111872" y="1534299"/>
                  </a:lnTo>
                  <a:lnTo>
                    <a:pt x="1111529" y="1533029"/>
                  </a:lnTo>
                  <a:lnTo>
                    <a:pt x="1111389" y="1533029"/>
                  </a:lnTo>
                  <a:lnTo>
                    <a:pt x="1109649" y="1534299"/>
                  </a:lnTo>
                  <a:lnTo>
                    <a:pt x="1109040" y="1534299"/>
                  </a:lnTo>
                  <a:lnTo>
                    <a:pt x="1109345" y="1531759"/>
                  </a:lnTo>
                  <a:lnTo>
                    <a:pt x="1108710" y="1531759"/>
                  </a:lnTo>
                  <a:lnTo>
                    <a:pt x="1107325" y="1533029"/>
                  </a:lnTo>
                  <a:lnTo>
                    <a:pt x="1106843" y="1533029"/>
                  </a:lnTo>
                  <a:lnTo>
                    <a:pt x="1107313" y="1539379"/>
                  </a:lnTo>
                  <a:lnTo>
                    <a:pt x="1107503" y="1539379"/>
                  </a:lnTo>
                  <a:lnTo>
                    <a:pt x="1107440" y="1541919"/>
                  </a:lnTo>
                  <a:lnTo>
                    <a:pt x="1105522" y="1543189"/>
                  </a:lnTo>
                  <a:lnTo>
                    <a:pt x="1104938" y="1543189"/>
                  </a:lnTo>
                  <a:lnTo>
                    <a:pt x="1105789" y="1545729"/>
                  </a:lnTo>
                  <a:lnTo>
                    <a:pt x="1104785" y="1545729"/>
                  </a:lnTo>
                  <a:lnTo>
                    <a:pt x="1104036" y="1546999"/>
                  </a:lnTo>
                  <a:lnTo>
                    <a:pt x="1103045" y="1546999"/>
                  </a:lnTo>
                  <a:lnTo>
                    <a:pt x="1103172" y="1544459"/>
                  </a:lnTo>
                  <a:lnTo>
                    <a:pt x="1102194" y="1544459"/>
                  </a:lnTo>
                  <a:lnTo>
                    <a:pt x="1101432" y="1545729"/>
                  </a:lnTo>
                  <a:lnTo>
                    <a:pt x="1100721" y="1545729"/>
                  </a:lnTo>
                  <a:lnTo>
                    <a:pt x="1100747" y="1548269"/>
                  </a:lnTo>
                  <a:lnTo>
                    <a:pt x="1100950" y="1548269"/>
                  </a:lnTo>
                  <a:lnTo>
                    <a:pt x="1101331" y="1553349"/>
                  </a:lnTo>
                  <a:lnTo>
                    <a:pt x="1101458" y="1555889"/>
                  </a:lnTo>
                  <a:lnTo>
                    <a:pt x="1101483" y="1557159"/>
                  </a:lnTo>
                  <a:lnTo>
                    <a:pt x="1100759" y="1557159"/>
                  </a:lnTo>
                  <a:lnTo>
                    <a:pt x="1099858" y="1558429"/>
                  </a:lnTo>
                  <a:lnTo>
                    <a:pt x="1098689" y="1558429"/>
                  </a:lnTo>
                  <a:lnTo>
                    <a:pt x="1097153" y="1559699"/>
                  </a:lnTo>
                  <a:lnTo>
                    <a:pt x="1096492" y="1559699"/>
                  </a:lnTo>
                  <a:lnTo>
                    <a:pt x="1097013" y="1557159"/>
                  </a:lnTo>
                  <a:lnTo>
                    <a:pt x="1095883" y="1557159"/>
                  </a:lnTo>
                  <a:lnTo>
                    <a:pt x="1095108" y="1558429"/>
                  </a:lnTo>
                  <a:lnTo>
                    <a:pt x="1093558" y="1558429"/>
                  </a:lnTo>
                  <a:lnTo>
                    <a:pt x="1092796" y="1559699"/>
                  </a:lnTo>
                  <a:lnTo>
                    <a:pt x="1092085" y="1559699"/>
                  </a:lnTo>
                  <a:lnTo>
                    <a:pt x="1092034" y="1560969"/>
                  </a:lnTo>
                  <a:lnTo>
                    <a:pt x="1092200" y="1562239"/>
                  </a:lnTo>
                  <a:lnTo>
                    <a:pt x="1092301" y="1564779"/>
                  </a:lnTo>
                  <a:lnTo>
                    <a:pt x="1092441" y="1566049"/>
                  </a:lnTo>
                  <a:lnTo>
                    <a:pt x="1092479" y="1567319"/>
                  </a:lnTo>
                  <a:lnTo>
                    <a:pt x="1092314" y="1568589"/>
                  </a:lnTo>
                  <a:lnTo>
                    <a:pt x="1090129" y="1568589"/>
                  </a:lnTo>
                  <a:lnTo>
                    <a:pt x="1089774" y="1569859"/>
                  </a:lnTo>
                  <a:lnTo>
                    <a:pt x="1090472" y="1571129"/>
                  </a:lnTo>
                  <a:lnTo>
                    <a:pt x="1089723" y="1572399"/>
                  </a:lnTo>
                  <a:lnTo>
                    <a:pt x="1088174" y="1572399"/>
                  </a:lnTo>
                  <a:lnTo>
                    <a:pt x="1087323" y="1573669"/>
                  </a:lnTo>
                  <a:lnTo>
                    <a:pt x="1088123" y="1574939"/>
                  </a:lnTo>
                  <a:lnTo>
                    <a:pt x="1087374" y="1576209"/>
                  </a:lnTo>
                  <a:lnTo>
                    <a:pt x="1085773" y="1576209"/>
                  </a:lnTo>
                  <a:lnTo>
                    <a:pt x="1084973" y="1577479"/>
                  </a:lnTo>
                  <a:lnTo>
                    <a:pt x="1085761" y="1578749"/>
                  </a:lnTo>
                  <a:lnTo>
                    <a:pt x="1085049" y="1580019"/>
                  </a:lnTo>
                  <a:lnTo>
                    <a:pt x="1083259" y="1580019"/>
                  </a:lnTo>
                  <a:lnTo>
                    <a:pt x="1083017" y="1581289"/>
                  </a:lnTo>
                  <a:lnTo>
                    <a:pt x="1082890" y="1581289"/>
                  </a:lnTo>
                  <a:lnTo>
                    <a:pt x="1082967" y="1587639"/>
                  </a:lnTo>
                  <a:lnTo>
                    <a:pt x="1082763" y="1588909"/>
                  </a:lnTo>
                  <a:lnTo>
                    <a:pt x="1082611" y="1588909"/>
                  </a:lnTo>
                  <a:lnTo>
                    <a:pt x="1080617" y="1590179"/>
                  </a:lnTo>
                  <a:lnTo>
                    <a:pt x="1079919" y="1590179"/>
                  </a:lnTo>
                  <a:lnTo>
                    <a:pt x="1080541" y="1592719"/>
                  </a:lnTo>
                  <a:lnTo>
                    <a:pt x="1079741" y="1593989"/>
                  </a:lnTo>
                  <a:lnTo>
                    <a:pt x="1078242" y="1592719"/>
                  </a:lnTo>
                  <a:lnTo>
                    <a:pt x="1077734" y="1593989"/>
                  </a:lnTo>
                  <a:lnTo>
                    <a:pt x="1077887" y="1591449"/>
                  </a:lnTo>
                  <a:lnTo>
                    <a:pt x="1078026" y="1590179"/>
                  </a:lnTo>
                  <a:lnTo>
                    <a:pt x="1078064" y="1588909"/>
                  </a:lnTo>
                  <a:lnTo>
                    <a:pt x="1077950" y="1587639"/>
                  </a:lnTo>
                  <a:lnTo>
                    <a:pt x="1078445" y="1586369"/>
                  </a:lnTo>
                  <a:lnTo>
                    <a:pt x="1076502" y="1586369"/>
                  </a:lnTo>
                  <a:lnTo>
                    <a:pt x="1075740" y="1587639"/>
                  </a:lnTo>
                  <a:lnTo>
                    <a:pt x="1075372" y="1587639"/>
                  </a:lnTo>
                  <a:lnTo>
                    <a:pt x="1075905" y="1588909"/>
                  </a:lnTo>
                  <a:lnTo>
                    <a:pt x="1075613" y="1590179"/>
                  </a:lnTo>
                  <a:lnTo>
                    <a:pt x="1073708" y="1590179"/>
                  </a:lnTo>
                  <a:lnTo>
                    <a:pt x="1073200" y="1591449"/>
                  </a:lnTo>
                  <a:lnTo>
                    <a:pt x="1073073" y="1591449"/>
                  </a:lnTo>
                  <a:lnTo>
                    <a:pt x="1073086" y="1595259"/>
                  </a:lnTo>
                  <a:lnTo>
                    <a:pt x="1072921" y="1596529"/>
                  </a:lnTo>
                  <a:lnTo>
                    <a:pt x="1070864" y="1596529"/>
                  </a:lnTo>
                  <a:lnTo>
                    <a:pt x="1070025" y="1597799"/>
                  </a:lnTo>
                  <a:lnTo>
                    <a:pt x="1070584" y="1599069"/>
                  </a:lnTo>
                  <a:lnTo>
                    <a:pt x="1069733" y="1600339"/>
                  </a:lnTo>
                  <a:lnTo>
                    <a:pt x="1068260" y="1600339"/>
                  </a:lnTo>
                  <a:lnTo>
                    <a:pt x="1067231" y="1601609"/>
                  </a:lnTo>
                  <a:lnTo>
                    <a:pt x="1067879" y="1602879"/>
                  </a:lnTo>
                  <a:lnTo>
                    <a:pt x="1067079" y="1604149"/>
                  </a:lnTo>
                  <a:lnTo>
                    <a:pt x="1063066" y="1604149"/>
                  </a:lnTo>
                  <a:lnTo>
                    <a:pt x="1062228" y="1605419"/>
                  </a:lnTo>
                  <a:lnTo>
                    <a:pt x="1062469" y="1606689"/>
                  </a:lnTo>
                  <a:lnTo>
                    <a:pt x="1062240" y="1607959"/>
                  </a:lnTo>
                  <a:lnTo>
                    <a:pt x="1064666" y="1606689"/>
                  </a:lnTo>
                  <a:lnTo>
                    <a:pt x="1064717" y="1607959"/>
                  </a:lnTo>
                  <a:lnTo>
                    <a:pt x="1064590" y="1607959"/>
                  </a:lnTo>
                  <a:lnTo>
                    <a:pt x="1064361" y="1609229"/>
                  </a:lnTo>
                  <a:lnTo>
                    <a:pt x="1064323" y="1610499"/>
                  </a:lnTo>
                  <a:lnTo>
                    <a:pt x="1064196" y="1610499"/>
                  </a:lnTo>
                  <a:lnTo>
                    <a:pt x="1063967" y="1611769"/>
                  </a:lnTo>
                  <a:lnTo>
                    <a:pt x="1063167" y="1611769"/>
                  </a:lnTo>
                  <a:lnTo>
                    <a:pt x="1062329" y="1613039"/>
                  </a:lnTo>
                  <a:lnTo>
                    <a:pt x="1058710" y="1613039"/>
                  </a:lnTo>
                  <a:lnTo>
                    <a:pt x="1059611" y="1610499"/>
                  </a:lnTo>
                  <a:lnTo>
                    <a:pt x="1058545" y="1610499"/>
                  </a:lnTo>
                  <a:lnTo>
                    <a:pt x="1057732" y="1611769"/>
                  </a:lnTo>
                  <a:lnTo>
                    <a:pt x="1056932" y="1611769"/>
                  </a:lnTo>
                  <a:lnTo>
                    <a:pt x="1056703" y="1613039"/>
                  </a:lnTo>
                  <a:lnTo>
                    <a:pt x="1056563" y="1613039"/>
                  </a:lnTo>
                  <a:lnTo>
                    <a:pt x="1056525" y="1614309"/>
                  </a:lnTo>
                  <a:lnTo>
                    <a:pt x="1055522" y="1619389"/>
                  </a:lnTo>
                  <a:lnTo>
                    <a:pt x="1054950" y="1621929"/>
                  </a:lnTo>
                  <a:lnTo>
                    <a:pt x="1054671" y="1623199"/>
                  </a:lnTo>
                  <a:lnTo>
                    <a:pt x="1054252" y="1624469"/>
                  </a:lnTo>
                  <a:lnTo>
                    <a:pt x="1051344" y="1624469"/>
                  </a:lnTo>
                  <a:lnTo>
                    <a:pt x="1051674" y="1627009"/>
                  </a:lnTo>
                  <a:lnTo>
                    <a:pt x="1050721" y="1627009"/>
                  </a:lnTo>
                  <a:lnTo>
                    <a:pt x="1051013" y="1629549"/>
                  </a:lnTo>
                  <a:lnTo>
                    <a:pt x="1045349" y="1629549"/>
                  </a:lnTo>
                  <a:lnTo>
                    <a:pt x="1046568" y="1628279"/>
                  </a:lnTo>
                  <a:lnTo>
                    <a:pt x="1046327" y="1627009"/>
                  </a:lnTo>
                  <a:lnTo>
                    <a:pt x="1043952" y="1627009"/>
                  </a:lnTo>
                  <a:lnTo>
                    <a:pt x="1043546" y="1629549"/>
                  </a:lnTo>
                  <a:lnTo>
                    <a:pt x="1040650" y="1629549"/>
                  </a:lnTo>
                  <a:lnTo>
                    <a:pt x="1039279" y="1628279"/>
                  </a:lnTo>
                  <a:lnTo>
                    <a:pt x="1038834" y="1629549"/>
                  </a:lnTo>
                  <a:lnTo>
                    <a:pt x="1038453" y="1629549"/>
                  </a:lnTo>
                  <a:lnTo>
                    <a:pt x="1038148" y="1630819"/>
                  </a:lnTo>
                  <a:lnTo>
                    <a:pt x="1037780" y="1630819"/>
                  </a:lnTo>
                  <a:lnTo>
                    <a:pt x="1037158" y="1633359"/>
                  </a:lnTo>
                  <a:lnTo>
                    <a:pt x="1036434" y="1633359"/>
                  </a:lnTo>
                  <a:lnTo>
                    <a:pt x="1034796" y="1632089"/>
                  </a:lnTo>
                  <a:lnTo>
                    <a:pt x="1034034" y="1633359"/>
                  </a:lnTo>
                  <a:lnTo>
                    <a:pt x="1033627" y="1634629"/>
                  </a:lnTo>
                  <a:lnTo>
                    <a:pt x="1033272" y="1634629"/>
                  </a:lnTo>
                  <a:lnTo>
                    <a:pt x="1032256" y="1635899"/>
                  </a:lnTo>
                  <a:lnTo>
                    <a:pt x="1031367" y="1637169"/>
                  </a:lnTo>
                  <a:lnTo>
                    <a:pt x="1030058" y="1635899"/>
                  </a:lnTo>
                  <a:lnTo>
                    <a:pt x="1028001" y="1635899"/>
                  </a:lnTo>
                  <a:lnTo>
                    <a:pt x="1027277" y="1634629"/>
                  </a:lnTo>
                  <a:lnTo>
                    <a:pt x="1024547" y="1634629"/>
                  </a:lnTo>
                  <a:lnTo>
                    <a:pt x="1023797" y="1635899"/>
                  </a:lnTo>
                  <a:lnTo>
                    <a:pt x="1023073" y="1635899"/>
                  </a:lnTo>
                  <a:lnTo>
                    <a:pt x="1021918" y="1637169"/>
                  </a:lnTo>
                  <a:lnTo>
                    <a:pt x="1019505" y="1637169"/>
                  </a:lnTo>
                  <a:lnTo>
                    <a:pt x="1018832" y="1635899"/>
                  </a:lnTo>
                  <a:lnTo>
                    <a:pt x="1016901" y="1635899"/>
                  </a:lnTo>
                  <a:lnTo>
                    <a:pt x="1015923" y="1637169"/>
                  </a:lnTo>
                  <a:lnTo>
                    <a:pt x="1015022" y="1637169"/>
                  </a:lnTo>
                  <a:lnTo>
                    <a:pt x="1013891" y="1635899"/>
                  </a:lnTo>
                  <a:lnTo>
                    <a:pt x="1012647" y="1635899"/>
                  </a:lnTo>
                  <a:lnTo>
                    <a:pt x="1012050" y="1637169"/>
                  </a:lnTo>
                  <a:lnTo>
                    <a:pt x="1010856" y="1637169"/>
                  </a:lnTo>
                  <a:lnTo>
                    <a:pt x="1009777" y="1635899"/>
                  </a:lnTo>
                  <a:lnTo>
                    <a:pt x="1008532" y="1635899"/>
                  </a:lnTo>
                  <a:lnTo>
                    <a:pt x="1007859" y="1637169"/>
                  </a:lnTo>
                  <a:lnTo>
                    <a:pt x="1006576" y="1638439"/>
                  </a:lnTo>
                  <a:lnTo>
                    <a:pt x="1004493" y="1638439"/>
                  </a:lnTo>
                  <a:lnTo>
                    <a:pt x="1003630" y="1637169"/>
                  </a:lnTo>
                  <a:lnTo>
                    <a:pt x="1002398" y="1637169"/>
                  </a:lnTo>
                  <a:lnTo>
                    <a:pt x="1001458" y="1638439"/>
                  </a:lnTo>
                  <a:lnTo>
                    <a:pt x="1000137" y="1638439"/>
                  </a:lnTo>
                  <a:lnTo>
                    <a:pt x="999464" y="1637169"/>
                  </a:lnTo>
                  <a:lnTo>
                    <a:pt x="998258" y="1637169"/>
                  </a:lnTo>
                  <a:lnTo>
                    <a:pt x="997127" y="1638439"/>
                  </a:lnTo>
                  <a:lnTo>
                    <a:pt x="995807" y="1638439"/>
                  </a:lnTo>
                  <a:lnTo>
                    <a:pt x="995133" y="1637169"/>
                  </a:lnTo>
                  <a:lnTo>
                    <a:pt x="994232" y="1637169"/>
                  </a:lnTo>
                  <a:lnTo>
                    <a:pt x="992911" y="1635899"/>
                  </a:lnTo>
                  <a:lnTo>
                    <a:pt x="990968" y="1635899"/>
                  </a:lnTo>
                  <a:lnTo>
                    <a:pt x="989533" y="1637169"/>
                  </a:lnTo>
                  <a:lnTo>
                    <a:pt x="987564" y="1637169"/>
                  </a:lnTo>
                  <a:lnTo>
                    <a:pt x="986383" y="1635899"/>
                  </a:lnTo>
                  <a:lnTo>
                    <a:pt x="985418" y="1635899"/>
                  </a:lnTo>
                  <a:lnTo>
                    <a:pt x="984224" y="1637169"/>
                  </a:lnTo>
                  <a:lnTo>
                    <a:pt x="983030" y="1637169"/>
                  </a:lnTo>
                  <a:lnTo>
                    <a:pt x="982281" y="1635899"/>
                  </a:lnTo>
                  <a:lnTo>
                    <a:pt x="981722" y="1634629"/>
                  </a:lnTo>
                  <a:lnTo>
                    <a:pt x="980401" y="1634629"/>
                  </a:lnTo>
                  <a:lnTo>
                    <a:pt x="979868" y="1633359"/>
                  </a:lnTo>
                  <a:lnTo>
                    <a:pt x="982141" y="1633359"/>
                  </a:lnTo>
                  <a:lnTo>
                    <a:pt x="982294" y="1632089"/>
                  </a:lnTo>
                  <a:lnTo>
                    <a:pt x="980452" y="1630819"/>
                  </a:lnTo>
                  <a:lnTo>
                    <a:pt x="979741" y="1630819"/>
                  </a:lnTo>
                  <a:lnTo>
                    <a:pt x="979335" y="1629549"/>
                  </a:lnTo>
                  <a:lnTo>
                    <a:pt x="978649" y="1628279"/>
                  </a:lnTo>
                  <a:lnTo>
                    <a:pt x="977836" y="1629549"/>
                  </a:lnTo>
                  <a:lnTo>
                    <a:pt x="976096" y="1629549"/>
                  </a:lnTo>
                  <a:lnTo>
                    <a:pt x="978115" y="1630819"/>
                  </a:lnTo>
                  <a:lnTo>
                    <a:pt x="977976" y="1632089"/>
                  </a:lnTo>
                  <a:lnTo>
                    <a:pt x="975791" y="1632089"/>
                  </a:lnTo>
                  <a:lnTo>
                    <a:pt x="975550" y="1633359"/>
                  </a:lnTo>
                  <a:lnTo>
                    <a:pt x="977569" y="1633359"/>
                  </a:lnTo>
                  <a:lnTo>
                    <a:pt x="977430" y="1634629"/>
                  </a:lnTo>
                  <a:lnTo>
                    <a:pt x="975042" y="1634629"/>
                  </a:lnTo>
                  <a:lnTo>
                    <a:pt x="972972" y="1633359"/>
                  </a:lnTo>
                  <a:lnTo>
                    <a:pt x="971905" y="1630819"/>
                  </a:lnTo>
                  <a:lnTo>
                    <a:pt x="970851" y="1630819"/>
                  </a:lnTo>
                  <a:lnTo>
                    <a:pt x="969759" y="1632089"/>
                  </a:lnTo>
                  <a:lnTo>
                    <a:pt x="970267" y="1633359"/>
                  </a:lnTo>
                  <a:lnTo>
                    <a:pt x="970813" y="1633359"/>
                  </a:lnTo>
                  <a:lnTo>
                    <a:pt x="970013" y="1634629"/>
                  </a:lnTo>
                  <a:lnTo>
                    <a:pt x="968082" y="1634629"/>
                  </a:lnTo>
                  <a:lnTo>
                    <a:pt x="966876" y="1633359"/>
                  </a:lnTo>
                  <a:lnTo>
                    <a:pt x="965923" y="1632089"/>
                  </a:lnTo>
                  <a:lnTo>
                    <a:pt x="964857" y="1633359"/>
                  </a:lnTo>
                  <a:lnTo>
                    <a:pt x="963383" y="1633359"/>
                  </a:lnTo>
                  <a:lnTo>
                    <a:pt x="962291" y="1634629"/>
                  </a:lnTo>
                  <a:lnTo>
                    <a:pt x="961580" y="1634629"/>
                  </a:lnTo>
                  <a:lnTo>
                    <a:pt x="960932" y="1633359"/>
                  </a:lnTo>
                  <a:lnTo>
                    <a:pt x="960386" y="1633359"/>
                  </a:lnTo>
                  <a:lnTo>
                    <a:pt x="959853" y="1632089"/>
                  </a:lnTo>
                  <a:lnTo>
                    <a:pt x="962380" y="1632089"/>
                  </a:lnTo>
                  <a:lnTo>
                    <a:pt x="962507" y="1630819"/>
                  </a:lnTo>
                  <a:lnTo>
                    <a:pt x="960615" y="1629549"/>
                  </a:lnTo>
                  <a:lnTo>
                    <a:pt x="962469" y="1629549"/>
                  </a:lnTo>
                  <a:lnTo>
                    <a:pt x="963320" y="1628279"/>
                  </a:lnTo>
                  <a:lnTo>
                    <a:pt x="965771" y="1628279"/>
                  </a:lnTo>
                  <a:lnTo>
                    <a:pt x="964704" y="1627009"/>
                  </a:lnTo>
                  <a:lnTo>
                    <a:pt x="963637" y="1625739"/>
                  </a:lnTo>
                  <a:lnTo>
                    <a:pt x="962672" y="1624469"/>
                  </a:lnTo>
                  <a:lnTo>
                    <a:pt x="957808" y="1625739"/>
                  </a:lnTo>
                  <a:lnTo>
                    <a:pt x="952893" y="1625739"/>
                  </a:lnTo>
                  <a:lnTo>
                    <a:pt x="952068" y="1627009"/>
                  </a:lnTo>
                  <a:lnTo>
                    <a:pt x="950379" y="1627009"/>
                  </a:lnTo>
                  <a:lnTo>
                    <a:pt x="949858" y="1625739"/>
                  </a:lnTo>
                  <a:lnTo>
                    <a:pt x="949426" y="1625739"/>
                  </a:lnTo>
                  <a:lnTo>
                    <a:pt x="948740" y="1623199"/>
                  </a:lnTo>
                  <a:lnTo>
                    <a:pt x="948321" y="1623199"/>
                  </a:lnTo>
                  <a:lnTo>
                    <a:pt x="947813" y="1621929"/>
                  </a:lnTo>
                  <a:lnTo>
                    <a:pt x="947458" y="1621929"/>
                  </a:lnTo>
                  <a:lnTo>
                    <a:pt x="945781" y="1623199"/>
                  </a:lnTo>
                  <a:lnTo>
                    <a:pt x="945540" y="1623199"/>
                  </a:lnTo>
                  <a:lnTo>
                    <a:pt x="945045" y="1621929"/>
                  </a:lnTo>
                  <a:lnTo>
                    <a:pt x="945273" y="1620659"/>
                  </a:lnTo>
                  <a:lnTo>
                    <a:pt x="940079" y="1620659"/>
                  </a:lnTo>
                  <a:lnTo>
                    <a:pt x="939876" y="1619389"/>
                  </a:lnTo>
                  <a:lnTo>
                    <a:pt x="939761" y="1618119"/>
                  </a:lnTo>
                  <a:lnTo>
                    <a:pt x="939444" y="1616849"/>
                  </a:lnTo>
                  <a:lnTo>
                    <a:pt x="938695" y="1615579"/>
                  </a:lnTo>
                  <a:lnTo>
                    <a:pt x="937412" y="1616849"/>
                  </a:lnTo>
                  <a:lnTo>
                    <a:pt x="936840" y="1615579"/>
                  </a:lnTo>
                  <a:lnTo>
                    <a:pt x="936383" y="1615579"/>
                  </a:lnTo>
                  <a:lnTo>
                    <a:pt x="936752" y="1614309"/>
                  </a:lnTo>
                  <a:lnTo>
                    <a:pt x="935977" y="1613039"/>
                  </a:lnTo>
                  <a:lnTo>
                    <a:pt x="934542" y="1614309"/>
                  </a:lnTo>
                  <a:lnTo>
                    <a:pt x="933450" y="1613039"/>
                  </a:lnTo>
                  <a:lnTo>
                    <a:pt x="932053" y="1613039"/>
                  </a:lnTo>
                  <a:lnTo>
                    <a:pt x="931087" y="1611769"/>
                  </a:lnTo>
                  <a:lnTo>
                    <a:pt x="931608" y="1610499"/>
                  </a:lnTo>
                  <a:lnTo>
                    <a:pt x="929208" y="1610499"/>
                  </a:lnTo>
                  <a:lnTo>
                    <a:pt x="928293" y="1609229"/>
                  </a:lnTo>
                  <a:lnTo>
                    <a:pt x="928839" y="1607959"/>
                  </a:lnTo>
                  <a:lnTo>
                    <a:pt x="928433" y="1606689"/>
                  </a:lnTo>
                  <a:lnTo>
                    <a:pt x="929208" y="1607959"/>
                  </a:lnTo>
                  <a:lnTo>
                    <a:pt x="930821" y="1607959"/>
                  </a:lnTo>
                  <a:lnTo>
                    <a:pt x="930783" y="1606689"/>
                  </a:lnTo>
                  <a:lnTo>
                    <a:pt x="930529" y="1605419"/>
                  </a:lnTo>
                  <a:lnTo>
                    <a:pt x="929767" y="1605419"/>
                  </a:lnTo>
                  <a:lnTo>
                    <a:pt x="928966" y="1604149"/>
                  </a:lnTo>
                  <a:lnTo>
                    <a:pt x="924877" y="1604149"/>
                  </a:lnTo>
                  <a:lnTo>
                    <a:pt x="924077" y="1602879"/>
                  </a:lnTo>
                  <a:lnTo>
                    <a:pt x="923328" y="1602879"/>
                  </a:lnTo>
                  <a:lnTo>
                    <a:pt x="923150" y="1601609"/>
                  </a:lnTo>
                  <a:lnTo>
                    <a:pt x="923036" y="1597799"/>
                  </a:lnTo>
                  <a:lnTo>
                    <a:pt x="922197" y="1597799"/>
                  </a:lnTo>
                  <a:lnTo>
                    <a:pt x="921397" y="1596529"/>
                  </a:lnTo>
                  <a:lnTo>
                    <a:pt x="918997" y="1596529"/>
                  </a:lnTo>
                  <a:lnTo>
                    <a:pt x="918171" y="1595259"/>
                  </a:lnTo>
                  <a:lnTo>
                    <a:pt x="917867" y="1595259"/>
                  </a:lnTo>
                  <a:lnTo>
                    <a:pt x="918540" y="1597799"/>
                  </a:lnTo>
                  <a:lnTo>
                    <a:pt x="917930" y="1599069"/>
                  </a:lnTo>
                  <a:lnTo>
                    <a:pt x="917143" y="1597799"/>
                  </a:lnTo>
                  <a:lnTo>
                    <a:pt x="916343" y="1596529"/>
                  </a:lnTo>
                  <a:lnTo>
                    <a:pt x="915911" y="1597799"/>
                  </a:lnTo>
                  <a:lnTo>
                    <a:pt x="915822" y="1593989"/>
                  </a:lnTo>
                  <a:lnTo>
                    <a:pt x="915860" y="1592719"/>
                  </a:lnTo>
                  <a:lnTo>
                    <a:pt x="915733" y="1591449"/>
                  </a:lnTo>
                  <a:lnTo>
                    <a:pt x="913701" y="1591449"/>
                  </a:lnTo>
                  <a:lnTo>
                    <a:pt x="913371" y="1590179"/>
                  </a:lnTo>
                  <a:lnTo>
                    <a:pt x="913231" y="1590179"/>
                  </a:lnTo>
                  <a:lnTo>
                    <a:pt x="913307" y="1587639"/>
                  </a:lnTo>
                  <a:lnTo>
                    <a:pt x="915492" y="1588909"/>
                  </a:lnTo>
                  <a:lnTo>
                    <a:pt x="915974" y="1588909"/>
                  </a:lnTo>
                  <a:lnTo>
                    <a:pt x="915631" y="1587639"/>
                  </a:lnTo>
                  <a:lnTo>
                    <a:pt x="915301" y="1586369"/>
                  </a:lnTo>
                  <a:lnTo>
                    <a:pt x="916089" y="1586369"/>
                  </a:lnTo>
                  <a:lnTo>
                    <a:pt x="917460" y="1587639"/>
                  </a:lnTo>
                  <a:lnTo>
                    <a:pt x="918349" y="1587639"/>
                  </a:lnTo>
                  <a:lnTo>
                    <a:pt x="920127" y="1588909"/>
                  </a:lnTo>
                  <a:lnTo>
                    <a:pt x="920724" y="1588909"/>
                  </a:lnTo>
                  <a:lnTo>
                    <a:pt x="920000" y="1586369"/>
                  </a:lnTo>
                  <a:lnTo>
                    <a:pt x="920318" y="1586369"/>
                  </a:lnTo>
                  <a:lnTo>
                    <a:pt x="918768" y="1585099"/>
                  </a:lnTo>
                  <a:lnTo>
                    <a:pt x="917155" y="1585099"/>
                  </a:lnTo>
                  <a:lnTo>
                    <a:pt x="915644" y="1583829"/>
                  </a:lnTo>
                  <a:lnTo>
                    <a:pt x="911059" y="1581289"/>
                  </a:lnTo>
                  <a:lnTo>
                    <a:pt x="910221" y="1581289"/>
                  </a:lnTo>
                  <a:lnTo>
                    <a:pt x="909447" y="1580019"/>
                  </a:lnTo>
                  <a:lnTo>
                    <a:pt x="908431" y="1580019"/>
                  </a:lnTo>
                  <a:lnTo>
                    <a:pt x="909015" y="1577479"/>
                  </a:lnTo>
                  <a:lnTo>
                    <a:pt x="908380" y="1576209"/>
                  </a:lnTo>
                  <a:lnTo>
                    <a:pt x="906475" y="1576209"/>
                  </a:lnTo>
                  <a:lnTo>
                    <a:pt x="906399" y="1574939"/>
                  </a:lnTo>
                  <a:lnTo>
                    <a:pt x="906691" y="1574939"/>
                  </a:lnTo>
                  <a:lnTo>
                    <a:pt x="906551" y="1572399"/>
                  </a:lnTo>
                  <a:lnTo>
                    <a:pt x="906970" y="1571129"/>
                  </a:lnTo>
                  <a:lnTo>
                    <a:pt x="906437" y="1569859"/>
                  </a:lnTo>
                  <a:lnTo>
                    <a:pt x="904455" y="1569859"/>
                  </a:lnTo>
                  <a:lnTo>
                    <a:pt x="904430" y="1567319"/>
                  </a:lnTo>
                  <a:lnTo>
                    <a:pt x="904595" y="1566049"/>
                  </a:lnTo>
                  <a:lnTo>
                    <a:pt x="904455" y="1564779"/>
                  </a:lnTo>
                  <a:lnTo>
                    <a:pt x="905040" y="1563509"/>
                  </a:lnTo>
                  <a:lnTo>
                    <a:pt x="906691" y="1566049"/>
                  </a:lnTo>
                  <a:lnTo>
                    <a:pt x="907351" y="1564779"/>
                  </a:lnTo>
                  <a:lnTo>
                    <a:pt x="906830" y="1563509"/>
                  </a:lnTo>
                  <a:lnTo>
                    <a:pt x="907186" y="1562239"/>
                  </a:lnTo>
                  <a:lnTo>
                    <a:pt x="906932" y="1562239"/>
                  </a:lnTo>
                  <a:lnTo>
                    <a:pt x="907757" y="1560969"/>
                  </a:lnTo>
                  <a:lnTo>
                    <a:pt x="907402" y="1559699"/>
                  </a:lnTo>
                  <a:lnTo>
                    <a:pt x="906716" y="1559699"/>
                  </a:lnTo>
                  <a:lnTo>
                    <a:pt x="905979" y="1558429"/>
                  </a:lnTo>
                  <a:lnTo>
                    <a:pt x="905014" y="1558429"/>
                  </a:lnTo>
                  <a:lnTo>
                    <a:pt x="905129" y="1560969"/>
                  </a:lnTo>
                  <a:lnTo>
                    <a:pt x="904709" y="1560969"/>
                  </a:lnTo>
                  <a:lnTo>
                    <a:pt x="902881" y="1559699"/>
                  </a:lnTo>
                  <a:lnTo>
                    <a:pt x="902728" y="1559699"/>
                  </a:lnTo>
                  <a:lnTo>
                    <a:pt x="902538" y="1560969"/>
                  </a:lnTo>
                  <a:lnTo>
                    <a:pt x="902474" y="1562239"/>
                  </a:lnTo>
                  <a:lnTo>
                    <a:pt x="902309" y="1564779"/>
                  </a:lnTo>
                  <a:lnTo>
                    <a:pt x="900557" y="1564779"/>
                  </a:lnTo>
                  <a:lnTo>
                    <a:pt x="899769" y="1563509"/>
                  </a:lnTo>
                  <a:lnTo>
                    <a:pt x="900468" y="1562239"/>
                  </a:lnTo>
                  <a:lnTo>
                    <a:pt x="900087" y="1560969"/>
                  </a:lnTo>
                  <a:lnTo>
                    <a:pt x="898321" y="1559699"/>
                  </a:lnTo>
                  <a:lnTo>
                    <a:pt x="898004" y="1559699"/>
                  </a:lnTo>
                  <a:lnTo>
                    <a:pt x="898042" y="1557159"/>
                  </a:lnTo>
                  <a:lnTo>
                    <a:pt x="898220" y="1557159"/>
                  </a:lnTo>
                  <a:lnTo>
                    <a:pt x="898245" y="1554619"/>
                  </a:lnTo>
                  <a:lnTo>
                    <a:pt x="898448" y="1554619"/>
                  </a:lnTo>
                  <a:lnTo>
                    <a:pt x="898715" y="1553349"/>
                  </a:lnTo>
                  <a:lnTo>
                    <a:pt x="900341" y="1555889"/>
                  </a:lnTo>
                  <a:lnTo>
                    <a:pt x="900684" y="1555889"/>
                  </a:lnTo>
                  <a:lnTo>
                    <a:pt x="900836" y="1554619"/>
                  </a:lnTo>
                  <a:lnTo>
                    <a:pt x="900912" y="1553349"/>
                  </a:lnTo>
                  <a:lnTo>
                    <a:pt x="900214" y="1552079"/>
                  </a:lnTo>
                  <a:lnTo>
                    <a:pt x="898690" y="1552079"/>
                  </a:lnTo>
                  <a:lnTo>
                    <a:pt x="898004" y="1550809"/>
                  </a:lnTo>
                  <a:lnTo>
                    <a:pt x="897267" y="1550809"/>
                  </a:lnTo>
                  <a:lnTo>
                    <a:pt x="896505" y="1549539"/>
                  </a:lnTo>
                  <a:lnTo>
                    <a:pt x="895985" y="1549539"/>
                  </a:lnTo>
                  <a:lnTo>
                    <a:pt x="894740" y="1548269"/>
                  </a:lnTo>
                  <a:lnTo>
                    <a:pt x="893838" y="1548269"/>
                  </a:lnTo>
                  <a:lnTo>
                    <a:pt x="894359" y="1550809"/>
                  </a:lnTo>
                  <a:lnTo>
                    <a:pt x="893216" y="1550809"/>
                  </a:lnTo>
                  <a:lnTo>
                    <a:pt x="892479" y="1549539"/>
                  </a:lnTo>
                  <a:lnTo>
                    <a:pt x="891806" y="1549539"/>
                  </a:lnTo>
                  <a:lnTo>
                    <a:pt x="891806" y="1548269"/>
                  </a:lnTo>
                  <a:lnTo>
                    <a:pt x="892086" y="1546999"/>
                  </a:lnTo>
                  <a:lnTo>
                    <a:pt x="892365" y="1544459"/>
                  </a:lnTo>
                  <a:lnTo>
                    <a:pt x="892543" y="1543189"/>
                  </a:lnTo>
                  <a:lnTo>
                    <a:pt x="892644" y="1541919"/>
                  </a:lnTo>
                  <a:lnTo>
                    <a:pt x="892619" y="1540649"/>
                  </a:lnTo>
                  <a:lnTo>
                    <a:pt x="890625" y="1540649"/>
                  </a:lnTo>
                  <a:lnTo>
                    <a:pt x="890473" y="1539379"/>
                  </a:lnTo>
                  <a:lnTo>
                    <a:pt x="890600" y="1538109"/>
                  </a:lnTo>
                  <a:lnTo>
                    <a:pt x="891019" y="1536839"/>
                  </a:lnTo>
                  <a:lnTo>
                    <a:pt x="891133" y="1535569"/>
                  </a:lnTo>
                  <a:lnTo>
                    <a:pt x="891159" y="1534299"/>
                  </a:lnTo>
                  <a:lnTo>
                    <a:pt x="890498" y="1534299"/>
                  </a:lnTo>
                  <a:lnTo>
                    <a:pt x="889774" y="1533029"/>
                  </a:lnTo>
                  <a:lnTo>
                    <a:pt x="888987" y="1533029"/>
                  </a:lnTo>
                  <a:lnTo>
                    <a:pt x="888212" y="1531759"/>
                  </a:lnTo>
                  <a:lnTo>
                    <a:pt x="886802" y="1531759"/>
                  </a:lnTo>
                  <a:lnTo>
                    <a:pt x="886434" y="1530489"/>
                  </a:lnTo>
                  <a:lnTo>
                    <a:pt x="884859" y="1530489"/>
                  </a:lnTo>
                  <a:lnTo>
                    <a:pt x="884313" y="1529219"/>
                  </a:lnTo>
                  <a:lnTo>
                    <a:pt x="885240" y="1527949"/>
                  </a:lnTo>
                  <a:lnTo>
                    <a:pt x="884999" y="1526679"/>
                  </a:lnTo>
                  <a:lnTo>
                    <a:pt x="885672" y="1527949"/>
                  </a:lnTo>
                  <a:lnTo>
                    <a:pt x="887361" y="1527949"/>
                  </a:lnTo>
                  <a:lnTo>
                    <a:pt x="887488" y="1526679"/>
                  </a:lnTo>
                  <a:lnTo>
                    <a:pt x="887526" y="1525409"/>
                  </a:lnTo>
                  <a:lnTo>
                    <a:pt x="886866" y="1525409"/>
                  </a:lnTo>
                  <a:lnTo>
                    <a:pt x="886155" y="1524139"/>
                  </a:lnTo>
                  <a:lnTo>
                    <a:pt x="885088" y="1524139"/>
                  </a:lnTo>
                  <a:lnTo>
                    <a:pt x="883424" y="1522869"/>
                  </a:lnTo>
                  <a:lnTo>
                    <a:pt x="882967" y="1521599"/>
                  </a:lnTo>
                  <a:lnTo>
                    <a:pt x="883945" y="1520329"/>
                  </a:lnTo>
                  <a:lnTo>
                    <a:pt x="883361" y="1519059"/>
                  </a:lnTo>
                  <a:lnTo>
                    <a:pt x="884262" y="1517789"/>
                  </a:lnTo>
                  <a:lnTo>
                    <a:pt x="883894" y="1516519"/>
                  </a:lnTo>
                  <a:lnTo>
                    <a:pt x="882154" y="1516519"/>
                  </a:lnTo>
                  <a:lnTo>
                    <a:pt x="881621" y="1515249"/>
                  </a:lnTo>
                  <a:lnTo>
                    <a:pt x="882484" y="1513979"/>
                  </a:lnTo>
                  <a:lnTo>
                    <a:pt x="882192" y="1512709"/>
                  </a:lnTo>
                  <a:lnTo>
                    <a:pt x="880478" y="1511439"/>
                  </a:lnTo>
                  <a:lnTo>
                    <a:pt x="880224" y="1511439"/>
                  </a:lnTo>
                  <a:lnTo>
                    <a:pt x="880275" y="1510169"/>
                  </a:lnTo>
                  <a:lnTo>
                    <a:pt x="880427" y="1508899"/>
                  </a:lnTo>
                  <a:lnTo>
                    <a:pt x="880922" y="1507629"/>
                  </a:lnTo>
                  <a:lnTo>
                    <a:pt x="881075" y="1506359"/>
                  </a:lnTo>
                  <a:lnTo>
                    <a:pt x="881113" y="1505089"/>
                  </a:lnTo>
                  <a:lnTo>
                    <a:pt x="879271" y="1503819"/>
                  </a:lnTo>
                  <a:lnTo>
                    <a:pt x="878738" y="1503819"/>
                  </a:lnTo>
                  <a:lnTo>
                    <a:pt x="877049" y="1502549"/>
                  </a:lnTo>
                  <a:lnTo>
                    <a:pt x="876630" y="1501279"/>
                  </a:lnTo>
                  <a:lnTo>
                    <a:pt x="877493" y="1500009"/>
                  </a:lnTo>
                  <a:lnTo>
                    <a:pt x="877125" y="1500009"/>
                  </a:lnTo>
                  <a:lnTo>
                    <a:pt x="875538" y="1497469"/>
                  </a:lnTo>
                  <a:lnTo>
                    <a:pt x="875169" y="1497469"/>
                  </a:lnTo>
                  <a:lnTo>
                    <a:pt x="875830" y="1494929"/>
                  </a:lnTo>
                  <a:lnTo>
                    <a:pt x="875525" y="1494929"/>
                  </a:lnTo>
                  <a:lnTo>
                    <a:pt x="874039" y="1493659"/>
                  </a:lnTo>
                  <a:lnTo>
                    <a:pt x="873658" y="1493659"/>
                  </a:lnTo>
                  <a:lnTo>
                    <a:pt x="873036" y="1492389"/>
                  </a:lnTo>
                  <a:lnTo>
                    <a:pt x="872337" y="1492389"/>
                  </a:lnTo>
                  <a:lnTo>
                    <a:pt x="871575" y="1491119"/>
                  </a:lnTo>
                  <a:lnTo>
                    <a:pt x="871283" y="1491119"/>
                  </a:lnTo>
                  <a:lnTo>
                    <a:pt x="869645" y="1489849"/>
                  </a:lnTo>
                  <a:lnTo>
                    <a:pt x="869264" y="1488579"/>
                  </a:lnTo>
                  <a:lnTo>
                    <a:pt x="870267" y="1487309"/>
                  </a:lnTo>
                  <a:lnTo>
                    <a:pt x="870623" y="1487309"/>
                  </a:lnTo>
                  <a:lnTo>
                    <a:pt x="871308" y="1488579"/>
                  </a:lnTo>
                  <a:lnTo>
                    <a:pt x="872312" y="1488579"/>
                  </a:lnTo>
                  <a:lnTo>
                    <a:pt x="872477" y="1487309"/>
                  </a:lnTo>
                  <a:lnTo>
                    <a:pt x="872566" y="1486039"/>
                  </a:lnTo>
                  <a:lnTo>
                    <a:pt x="871931" y="1486039"/>
                  </a:lnTo>
                  <a:lnTo>
                    <a:pt x="871232" y="1484769"/>
                  </a:lnTo>
                  <a:lnTo>
                    <a:pt x="869746" y="1483499"/>
                  </a:lnTo>
                  <a:lnTo>
                    <a:pt x="869061" y="1483499"/>
                  </a:lnTo>
                  <a:lnTo>
                    <a:pt x="868438" y="1482229"/>
                  </a:lnTo>
                  <a:lnTo>
                    <a:pt x="868083" y="1482229"/>
                  </a:lnTo>
                  <a:lnTo>
                    <a:pt x="866559" y="1480959"/>
                  </a:lnTo>
                  <a:lnTo>
                    <a:pt x="866114" y="1479689"/>
                  </a:lnTo>
                  <a:lnTo>
                    <a:pt x="867067" y="1478419"/>
                  </a:lnTo>
                  <a:lnTo>
                    <a:pt x="866698" y="1477149"/>
                  </a:lnTo>
                  <a:lnTo>
                    <a:pt x="867549" y="1475879"/>
                  </a:lnTo>
                  <a:lnTo>
                    <a:pt x="867079" y="1475879"/>
                  </a:lnTo>
                  <a:lnTo>
                    <a:pt x="865784" y="1473339"/>
                  </a:lnTo>
                  <a:lnTo>
                    <a:pt x="864616" y="1473339"/>
                  </a:lnTo>
                  <a:lnTo>
                    <a:pt x="863930" y="1472069"/>
                  </a:lnTo>
                  <a:lnTo>
                    <a:pt x="863295" y="1472069"/>
                  </a:lnTo>
                  <a:lnTo>
                    <a:pt x="863142" y="1470799"/>
                  </a:lnTo>
                  <a:lnTo>
                    <a:pt x="864082" y="1469529"/>
                  </a:lnTo>
                  <a:lnTo>
                    <a:pt x="863866" y="1469529"/>
                  </a:lnTo>
                  <a:lnTo>
                    <a:pt x="863269" y="1468259"/>
                  </a:lnTo>
                  <a:lnTo>
                    <a:pt x="862584" y="1468259"/>
                  </a:lnTo>
                  <a:lnTo>
                    <a:pt x="861834" y="1466989"/>
                  </a:lnTo>
                  <a:lnTo>
                    <a:pt x="857758" y="1463179"/>
                  </a:lnTo>
                  <a:lnTo>
                    <a:pt x="858113" y="1463179"/>
                  </a:lnTo>
                  <a:lnTo>
                    <a:pt x="857910" y="1460639"/>
                  </a:lnTo>
                  <a:lnTo>
                    <a:pt x="858723" y="1460639"/>
                  </a:lnTo>
                  <a:lnTo>
                    <a:pt x="858481" y="1458099"/>
                  </a:lnTo>
                  <a:lnTo>
                    <a:pt x="859294" y="1458099"/>
                  </a:lnTo>
                  <a:lnTo>
                    <a:pt x="860437" y="1460639"/>
                  </a:lnTo>
                  <a:lnTo>
                    <a:pt x="861415" y="1460639"/>
                  </a:lnTo>
                  <a:lnTo>
                    <a:pt x="862533" y="1461909"/>
                  </a:lnTo>
                  <a:lnTo>
                    <a:pt x="862965" y="1461909"/>
                  </a:lnTo>
                  <a:lnTo>
                    <a:pt x="863257" y="1460639"/>
                  </a:lnTo>
                  <a:lnTo>
                    <a:pt x="863447" y="1460639"/>
                  </a:lnTo>
                  <a:lnTo>
                    <a:pt x="863536" y="1459369"/>
                  </a:lnTo>
                  <a:lnTo>
                    <a:pt x="861580" y="1458099"/>
                  </a:lnTo>
                  <a:lnTo>
                    <a:pt x="861250" y="1456829"/>
                  </a:lnTo>
                  <a:lnTo>
                    <a:pt x="862304" y="1455559"/>
                  </a:lnTo>
                  <a:lnTo>
                    <a:pt x="861834" y="1454289"/>
                  </a:lnTo>
                  <a:lnTo>
                    <a:pt x="860285" y="1453019"/>
                  </a:lnTo>
                  <a:lnTo>
                    <a:pt x="859815" y="1451749"/>
                  </a:lnTo>
                  <a:lnTo>
                    <a:pt x="860793" y="1450479"/>
                  </a:lnTo>
                  <a:lnTo>
                    <a:pt x="860653" y="1450479"/>
                  </a:lnTo>
                  <a:lnTo>
                    <a:pt x="861542" y="1446669"/>
                  </a:lnTo>
                  <a:lnTo>
                    <a:pt x="861834" y="1445399"/>
                  </a:lnTo>
                  <a:lnTo>
                    <a:pt x="859828" y="1442859"/>
                  </a:lnTo>
                  <a:lnTo>
                    <a:pt x="859523" y="1442859"/>
                  </a:lnTo>
                  <a:lnTo>
                    <a:pt x="858062" y="1441589"/>
                  </a:lnTo>
                  <a:lnTo>
                    <a:pt x="857427" y="1441589"/>
                  </a:lnTo>
                  <a:lnTo>
                    <a:pt x="857618" y="1444129"/>
                  </a:lnTo>
                  <a:lnTo>
                    <a:pt x="856792" y="1444129"/>
                  </a:lnTo>
                  <a:lnTo>
                    <a:pt x="856970" y="1446669"/>
                  </a:lnTo>
                  <a:lnTo>
                    <a:pt x="856462" y="1446669"/>
                  </a:lnTo>
                  <a:lnTo>
                    <a:pt x="854862" y="1445399"/>
                  </a:lnTo>
                  <a:lnTo>
                    <a:pt x="852601" y="1442859"/>
                  </a:lnTo>
                  <a:lnTo>
                    <a:pt x="853528" y="1439049"/>
                  </a:lnTo>
                  <a:lnTo>
                    <a:pt x="853732" y="1437779"/>
                  </a:lnTo>
                  <a:lnTo>
                    <a:pt x="853833" y="1436509"/>
                  </a:lnTo>
                  <a:lnTo>
                    <a:pt x="851979" y="1436509"/>
                  </a:lnTo>
                  <a:lnTo>
                    <a:pt x="851687" y="1435239"/>
                  </a:lnTo>
                  <a:lnTo>
                    <a:pt x="852398" y="1433969"/>
                  </a:lnTo>
                  <a:lnTo>
                    <a:pt x="852601" y="1431429"/>
                  </a:lnTo>
                  <a:lnTo>
                    <a:pt x="852805" y="1431429"/>
                  </a:lnTo>
                  <a:lnTo>
                    <a:pt x="853084" y="1430159"/>
                  </a:lnTo>
                  <a:lnTo>
                    <a:pt x="853414" y="1428889"/>
                  </a:lnTo>
                  <a:lnTo>
                    <a:pt x="853617" y="1428889"/>
                  </a:lnTo>
                  <a:lnTo>
                    <a:pt x="853719" y="1427619"/>
                  </a:lnTo>
                  <a:lnTo>
                    <a:pt x="853109" y="1426349"/>
                  </a:lnTo>
                  <a:lnTo>
                    <a:pt x="852449" y="1426349"/>
                  </a:lnTo>
                  <a:lnTo>
                    <a:pt x="850976" y="1425079"/>
                  </a:lnTo>
                  <a:lnTo>
                    <a:pt x="850315" y="1423809"/>
                  </a:lnTo>
                  <a:lnTo>
                    <a:pt x="849541" y="1423809"/>
                  </a:lnTo>
                  <a:lnTo>
                    <a:pt x="850455" y="1421269"/>
                  </a:lnTo>
                  <a:lnTo>
                    <a:pt x="850277" y="1419999"/>
                  </a:lnTo>
                  <a:lnTo>
                    <a:pt x="848601" y="1419999"/>
                  </a:lnTo>
                  <a:lnTo>
                    <a:pt x="848258" y="1418729"/>
                  </a:lnTo>
                  <a:lnTo>
                    <a:pt x="849287" y="1417459"/>
                  </a:lnTo>
                  <a:lnTo>
                    <a:pt x="849058" y="1416189"/>
                  </a:lnTo>
                  <a:lnTo>
                    <a:pt x="848487" y="1416189"/>
                  </a:lnTo>
                  <a:lnTo>
                    <a:pt x="847826" y="1414919"/>
                  </a:lnTo>
                  <a:lnTo>
                    <a:pt x="847090" y="1414919"/>
                  </a:lnTo>
                  <a:lnTo>
                    <a:pt x="846378" y="1413649"/>
                  </a:lnTo>
                  <a:lnTo>
                    <a:pt x="845718" y="1413649"/>
                  </a:lnTo>
                  <a:lnTo>
                    <a:pt x="845108" y="1412379"/>
                  </a:lnTo>
                  <a:lnTo>
                    <a:pt x="844689" y="1412379"/>
                  </a:lnTo>
                  <a:lnTo>
                    <a:pt x="843407" y="1411109"/>
                  </a:lnTo>
                  <a:lnTo>
                    <a:pt x="843140" y="1411109"/>
                  </a:lnTo>
                  <a:lnTo>
                    <a:pt x="842886" y="1409839"/>
                  </a:lnTo>
                  <a:lnTo>
                    <a:pt x="843991" y="1408569"/>
                  </a:lnTo>
                  <a:lnTo>
                    <a:pt x="843597" y="1407299"/>
                  </a:lnTo>
                  <a:lnTo>
                    <a:pt x="842149" y="1407299"/>
                  </a:lnTo>
                  <a:lnTo>
                    <a:pt x="841844" y="1406029"/>
                  </a:lnTo>
                  <a:lnTo>
                    <a:pt x="842213" y="1406029"/>
                  </a:lnTo>
                  <a:lnTo>
                    <a:pt x="842124" y="1403489"/>
                  </a:lnTo>
                  <a:lnTo>
                    <a:pt x="842518" y="1403489"/>
                  </a:lnTo>
                  <a:lnTo>
                    <a:pt x="842835" y="1402219"/>
                  </a:lnTo>
                  <a:lnTo>
                    <a:pt x="843051" y="1402219"/>
                  </a:lnTo>
                  <a:lnTo>
                    <a:pt x="843203" y="1400949"/>
                  </a:lnTo>
                  <a:lnTo>
                    <a:pt x="843635" y="1398409"/>
                  </a:lnTo>
                  <a:lnTo>
                    <a:pt x="844130" y="1398409"/>
                  </a:lnTo>
                  <a:lnTo>
                    <a:pt x="845769" y="1399679"/>
                  </a:lnTo>
                  <a:lnTo>
                    <a:pt x="846137" y="1399679"/>
                  </a:lnTo>
                  <a:lnTo>
                    <a:pt x="846366" y="1398409"/>
                  </a:lnTo>
                  <a:lnTo>
                    <a:pt x="846518" y="1397139"/>
                  </a:lnTo>
                  <a:lnTo>
                    <a:pt x="846848" y="1395869"/>
                  </a:lnTo>
                  <a:lnTo>
                    <a:pt x="847077" y="1395869"/>
                  </a:lnTo>
                  <a:lnTo>
                    <a:pt x="847191" y="1394599"/>
                  </a:lnTo>
                  <a:lnTo>
                    <a:pt x="847039" y="1394599"/>
                  </a:lnTo>
                  <a:lnTo>
                    <a:pt x="845566" y="1393329"/>
                  </a:lnTo>
                  <a:lnTo>
                    <a:pt x="845388" y="1393329"/>
                  </a:lnTo>
                  <a:lnTo>
                    <a:pt x="844486" y="1394599"/>
                  </a:lnTo>
                  <a:lnTo>
                    <a:pt x="844562" y="1395869"/>
                  </a:lnTo>
                  <a:lnTo>
                    <a:pt x="840371" y="1390789"/>
                  </a:lnTo>
                  <a:lnTo>
                    <a:pt x="838860" y="1389519"/>
                  </a:lnTo>
                  <a:lnTo>
                    <a:pt x="838733" y="1389519"/>
                  </a:lnTo>
                  <a:lnTo>
                    <a:pt x="838860" y="1388249"/>
                  </a:lnTo>
                  <a:lnTo>
                    <a:pt x="839101" y="1388249"/>
                  </a:lnTo>
                  <a:lnTo>
                    <a:pt x="839431" y="1386979"/>
                  </a:lnTo>
                  <a:lnTo>
                    <a:pt x="839724" y="1385709"/>
                  </a:lnTo>
                  <a:lnTo>
                    <a:pt x="839952" y="1385709"/>
                  </a:lnTo>
                  <a:lnTo>
                    <a:pt x="840130" y="1384439"/>
                  </a:lnTo>
                  <a:lnTo>
                    <a:pt x="840206" y="1383169"/>
                  </a:lnTo>
                  <a:lnTo>
                    <a:pt x="840943" y="1381899"/>
                  </a:lnTo>
                  <a:lnTo>
                    <a:pt x="840740" y="1380629"/>
                  </a:lnTo>
                  <a:lnTo>
                    <a:pt x="839063" y="1380629"/>
                  </a:lnTo>
                  <a:lnTo>
                    <a:pt x="838682" y="1379359"/>
                  </a:lnTo>
                  <a:lnTo>
                    <a:pt x="839774" y="1378089"/>
                  </a:lnTo>
                  <a:lnTo>
                    <a:pt x="839533" y="1376819"/>
                  </a:lnTo>
                  <a:lnTo>
                    <a:pt x="837907" y="1375549"/>
                  </a:lnTo>
                  <a:lnTo>
                    <a:pt x="837692" y="1375549"/>
                  </a:lnTo>
                  <a:lnTo>
                    <a:pt x="836993" y="1374279"/>
                  </a:lnTo>
                  <a:lnTo>
                    <a:pt x="836345" y="1374279"/>
                  </a:lnTo>
                  <a:lnTo>
                    <a:pt x="835761" y="1373009"/>
                  </a:lnTo>
                  <a:lnTo>
                    <a:pt x="835444" y="1373009"/>
                  </a:lnTo>
                  <a:lnTo>
                    <a:pt x="833983" y="1371739"/>
                  </a:lnTo>
                  <a:lnTo>
                    <a:pt x="833628" y="1370469"/>
                  </a:lnTo>
                  <a:lnTo>
                    <a:pt x="834720" y="1369199"/>
                  </a:lnTo>
                  <a:lnTo>
                    <a:pt x="834567" y="1367929"/>
                  </a:lnTo>
                  <a:lnTo>
                    <a:pt x="834923" y="1366659"/>
                  </a:lnTo>
                  <a:lnTo>
                    <a:pt x="835634" y="1365389"/>
                  </a:lnTo>
                  <a:lnTo>
                    <a:pt x="835875" y="1364119"/>
                  </a:lnTo>
                  <a:lnTo>
                    <a:pt x="836015" y="1362849"/>
                  </a:lnTo>
                  <a:lnTo>
                    <a:pt x="834313" y="1361579"/>
                  </a:lnTo>
                  <a:lnTo>
                    <a:pt x="833907" y="1361579"/>
                  </a:lnTo>
                  <a:lnTo>
                    <a:pt x="832307" y="1360309"/>
                  </a:lnTo>
                  <a:lnTo>
                    <a:pt x="832358" y="1357769"/>
                  </a:lnTo>
                  <a:lnTo>
                    <a:pt x="832599" y="1357769"/>
                  </a:lnTo>
                  <a:lnTo>
                    <a:pt x="833285" y="1355229"/>
                  </a:lnTo>
                  <a:lnTo>
                    <a:pt x="833539" y="1355229"/>
                  </a:lnTo>
                  <a:lnTo>
                    <a:pt x="833691" y="1353959"/>
                  </a:lnTo>
                  <a:lnTo>
                    <a:pt x="833526" y="1353959"/>
                  </a:lnTo>
                  <a:lnTo>
                    <a:pt x="832104" y="1352689"/>
                  </a:lnTo>
                  <a:lnTo>
                    <a:pt x="831456" y="1351419"/>
                  </a:lnTo>
                  <a:lnTo>
                    <a:pt x="829983" y="1350149"/>
                  </a:lnTo>
                  <a:lnTo>
                    <a:pt x="829729" y="1348879"/>
                  </a:lnTo>
                  <a:lnTo>
                    <a:pt x="830872" y="1347609"/>
                  </a:lnTo>
                  <a:lnTo>
                    <a:pt x="830313" y="1346339"/>
                  </a:lnTo>
                  <a:lnTo>
                    <a:pt x="829068" y="1346339"/>
                  </a:lnTo>
                  <a:lnTo>
                    <a:pt x="828522" y="1345069"/>
                  </a:lnTo>
                  <a:lnTo>
                    <a:pt x="829678" y="1343799"/>
                  </a:lnTo>
                  <a:lnTo>
                    <a:pt x="829398" y="1342529"/>
                  </a:lnTo>
                  <a:lnTo>
                    <a:pt x="827900" y="1341259"/>
                  </a:lnTo>
                  <a:lnTo>
                    <a:pt x="827582" y="1341259"/>
                  </a:lnTo>
                  <a:lnTo>
                    <a:pt x="826960" y="1343799"/>
                  </a:lnTo>
                  <a:lnTo>
                    <a:pt x="826757" y="1343799"/>
                  </a:lnTo>
                  <a:lnTo>
                    <a:pt x="825182" y="1341259"/>
                  </a:lnTo>
                  <a:lnTo>
                    <a:pt x="823061" y="1339989"/>
                  </a:lnTo>
                  <a:lnTo>
                    <a:pt x="823468" y="1338719"/>
                  </a:lnTo>
                  <a:lnTo>
                    <a:pt x="823429" y="1337360"/>
                  </a:lnTo>
                  <a:lnTo>
                    <a:pt x="824103" y="1336179"/>
                  </a:lnTo>
                  <a:lnTo>
                    <a:pt x="825525" y="1338719"/>
                  </a:lnTo>
                  <a:lnTo>
                    <a:pt x="825728" y="1338719"/>
                  </a:lnTo>
                  <a:lnTo>
                    <a:pt x="826084" y="1337449"/>
                  </a:lnTo>
                  <a:lnTo>
                    <a:pt x="826338" y="1337449"/>
                  </a:lnTo>
                  <a:lnTo>
                    <a:pt x="826490" y="1336179"/>
                  </a:lnTo>
                  <a:lnTo>
                    <a:pt x="827265" y="1333639"/>
                  </a:lnTo>
                  <a:lnTo>
                    <a:pt x="827659" y="1332369"/>
                  </a:lnTo>
                  <a:lnTo>
                    <a:pt x="827913" y="1331099"/>
                  </a:lnTo>
                  <a:lnTo>
                    <a:pt x="828065" y="1331099"/>
                  </a:lnTo>
                  <a:lnTo>
                    <a:pt x="827493" y="1329829"/>
                  </a:lnTo>
                  <a:lnTo>
                    <a:pt x="826871" y="1329829"/>
                  </a:lnTo>
                  <a:lnTo>
                    <a:pt x="826185" y="1328559"/>
                  </a:lnTo>
                  <a:lnTo>
                    <a:pt x="824306" y="1327289"/>
                  </a:lnTo>
                  <a:lnTo>
                    <a:pt x="823595" y="1326019"/>
                  </a:lnTo>
                  <a:lnTo>
                    <a:pt x="822972" y="1326019"/>
                  </a:lnTo>
                  <a:lnTo>
                    <a:pt x="822426" y="1324749"/>
                  </a:lnTo>
                  <a:lnTo>
                    <a:pt x="822236" y="1324749"/>
                  </a:lnTo>
                  <a:lnTo>
                    <a:pt x="823328" y="1322209"/>
                  </a:lnTo>
                  <a:lnTo>
                    <a:pt x="823048" y="1320939"/>
                  </a:lnTo>
                  <a:lnTo>
                    <a:pt x="821474" y="1320939"/>
                  </a:lnTo>
                  <a:lnTo>
                    <a:pt x="821207" y="1319669"/>
                  </a:lnTo>
                  <a:lnTo>
                    <a:pt x="822248" y="1318399"/>
                  </a:lnTo>
                  <a:lnTo>
                    <a:pt x="822083" y="1317129"/>
                  </a:lnTo>
                  <a:lnTo>
                    <a:pt x="820458" y="1315859"/>
                  </a:lnTo>
                  <a:lnTo>
                    <a:pt x="820115" y="1314589"/>
                  </a:lnTo>
                  <a:lnTo>
                    <a:pt x="821258" y="1313319"/>
                  </a:lnTo>
                  <a:lnTo>
                    <a:pt x="821651" y="1313319"/>
                  </a:lnTo>
                  <a:lnTo>
                    <a:pt x="822286" y="1314589"/>
                  </a:lnTo>
                  <a:lnTo>
                    <a:pt x="823302" y="1314589"/>
                  </a:lnTo>
                  <a:lnTo>
                    <a:pt x="823569" y="1313319"/>
                  </a:lnTo>
                  <a:lnTo>
                    <a:pt x="823760" y="1312049"/>
                  </a:lnTo>
                  <a:lnTo>
                    <a:pt x="823556" y="1312049"/>
                  </a:lnTo>
                  <a:lnTo>
                    <a:pt x="822058" y="1310779"/>
                  </a:lnTo>
                  <a:lnTo>
                    <a:pt x="821740" y="1309509"/>
                  </a:lnTo>
                  <a:lnTo>
                    <a:pt x="822896" y="1308239"/>
                  </a:lnTo>
                  <a:lnTo>
                    <a:pt x="822553" y="1306969"/>
                  </a:lnTo>
                  <a:lnTo>
                    <a:pt x="821042" y="1306969"/>
                  </a:lnTo>
                  <a:lnTo>
                    <a:pt x="820699" y="1304429"/>
                  </a:lnTo>
                  <a:lnTo>
                    <a:pt x="821829" y="1303159"/>
                  </a:lnTo>
                  <a:lnTo>
                    <a:pt x="821575" y="1301889"/>
                  </a:lnTo>
                  <a:lnTo>
                    <a:pt x="819988" y="1301889"/>
                  </a:lnTo>
                  <a:lnTo>
                    <a:pt x="819734" y="1300619"/>
                  </a:lnTo>
                  <a:lnTo>
                    <a:pt x="820851" y="1298079"/>
                  </a:lnTo>
                  <a:lnTo>
                    <a:pt x="820140" y="1298079"/>
                  </a:lnTo>
                  <a:lnTo>
                    <a:pt x="819518" y="1296809"/>
                  </a:lnTo>
                  <a:lnTo>
                    <a:pt x="818832" y="1296809"/>
                  </a:lnTo>
                  <a:lnTo>
                    <a:pt x="817003" y="1294269"/>
                  </a:lnTo>
                  <a:lnTo>
                    <a:pt x="816292" y="1292999"/>
                  </a:lnTo>
                  <a:lnTo>
                    <a:pt x="815682" y="1292999"/>
                  </a:lnTo>
                  <a:lnTo>
                    <a:pt x="815162" y="1291729"/>
                  </a:lnTo>
                  <a:lnTo>
                    <a:pt x="814959" y="1291729"/>
                  </a:lnTo>
                  <a:lnTo>
                    <a:pt x="816127" y="1290459"/>
                  </a:lnTo>
                  <a:lnTo>
                    <a:pt x="815886" y="1289189"/>
                  </a:lnTo>
                  <a:lnTo>
                    <a:pt x="814235" y="1287919"/>
                  </a:lnTo>
                  <a:lnTo>
                    <a:pt x="814082" y="1286649"/>
                  </a:lnTo>
                  <a:lnTo>
                    <a:pt x="815111" y="1285379"/>
                  </a:lnTo>
                  <a:lnTo>
                    <a:pt x="815581" y="1285379"/>
                  </a:lnTo>
                  <a:lnTo>
                    <a:pt x="816190" y="1286649"/>
                  </a:lnTo>
                  <a:lnTo>
                    <a:pt x="817194" y="1286649"/>
                  </a:lnTo>
                  <a:lnTo>
                    <a:pt x="817486" y="1285379"/>
                  </a:lnTo>
                  <a:lnTo>
                    <a:pt x="817714" y="1284109"/>
                  </a:lnTo>
                  <a:lnTo>
                    <a:pt x="817562" y="1284109"/>
                  </a:lnTo>
                  <a:lnTo>
                    <a:pt x="816190" y="1282839"/>
                  </a:lnTo>
                  <a:lnTo>
                    <a:pt x="815886" y="1282839"/>
                  </a:lnTo>
                  <a:lnTo>
                    <a:pt x="815213" y="1281569"/>
                  </a:lnTo>
                  <a:lnTo>
                    <a:pt x="814603" y="1281569"/>
                  </a:lnTo>
                  <a:lnTo>
                    <a:pt x="814070" y="1280299"/>
                  </a:lnTo>
                  <a:lnTo>
                    <a:pt x="813790" y="1280299"/>
                  </a:lnTo>
                  <a:lnTo>
                    <a:pt x="812368" y="1279029"/>
                  </a:lnTo>
                  <a:lnTo>
                    <a:pt x="812241" y="1277759"/>
                  </a:lnTo>
                  <a:lnTo>
                    <a:pt x="812444" y="1277759"/>
                  </a:lnTo>
                  <a:lnTo>
                    <a:pt x="812723" y="1276489"/>
                  </a:lnTo>
                  <a:lnTo>
                    <a:pt x="813117" y="1275219"/>
                  </a:lnTo>
                  <a:lnTo>
                    <a:pt x="813308" y="1275219"/>
                  </a:lnTo>
                  <a:lnTo>
                    <a:pt x="813600" y="1273949"/>
                  </a:lnTo>
                  <a:lnTo>
                    <a:pt x="813993" y="1272679"/>
                  </a:lnTo>
                  <a:lnTo>
                    <a:pt x="814451" y="1272679"/>
                  </a:lnTo>
                  <a:lnTo>
                    <a:pt x="815314" y="1275219"/>
                  </a:lnTo>
                  <a:lnTo>
                    <a:pt x="816279" y="1275219"/>
                  </a:lnTo>
                  <a:lnTo>
                    <a:pt x="817168" y="1277759"/>
                  </a:lnTo>
                  <a:lnTo>
                    <a:pt x="817613" y="1276489"/>
                  </a:lnTo>
                  <a:lnTo>
                    <a:pt x="817981" y="1276489"/>
                  </a:lnTo>
                  <a:lnTo>
                    <a:pt x="818273" y="1275219"/>
                  </a:lnTo>
                  <a:lnTo>
                    <a:pt x="818489" y="1273949"/>
                  </a:lnTo>
                  <a:lnTo>
                    <a:pt x="816914" y="1272679"/>
                  </a:lnTo>
                  <a:lnTo>
                    <a:pt x="816686" y="1272679"/>
                  </a:lnTo>
                  <a:lnTo>
                    <a:pt x="816025" y="1271409"/>
                  </a:lnTo>
                  <a:lnTo>
                    <a:pt x="815428" y="1271409"/>
                  </a:lnTo>
                  <a:lnTo>
                    <a:pt x="814882" y="1270139"/>
                  </a:lnTo>
                  <a:lnTo>
                    <a:pt x="814501" y="1270139"/>
                  </a:lnTo>
                  <a:lnTo>
                    <a:pt x="813308" y="1268869"/>
                  </a:lnTo>
                  <a:lnTo>
                    <a:pt x="812888" y="1267599"/>
                  </a:lnTo>
                  <a:lnTo>
                    <a:pt x="814095" y="1266329"/>
                  </a:lnTo>
                  <a:lnTo>
                    <a:pt x="813854" y="1265059"/>
                  </a:lnTo>
                  <a:lnTo>
                    <a:pt x="812457" y="1263789"/>
                  </a:lnTo>
                  <a:lnTo>
                    <a:pt x="812177" y="1263789"/>
                  </a:lnTo>
                  <a:lnTo>
                    <a:pt x="811364" y="1266329"/>
                  </a:lnTo>
                  <a:lnTo>
                    <a:pt x="810602" y="1265059"/>
                  </a:lnTo>
                  <a:lnTo>
                    <a:pt x="810006" y="1265059"/>
                  </a:lnTo>
                  <a:lnTo>
                    <a:pt x="809396" y="1263789"/>
                  </a:lnTo>
                  <a:lnTo>
                    <a:pt x="810425" y="1261249"/>
                  </a:lnTo>
                  <a:lnTo>
                    <a:pt x="808748" y="1259979"/>
                  </a:lnTo>
                  <a:lnTo>
                    <a:pt x="808824" y="1258709"/>
                  </a:lnTo>
                  <a:lnTo>
                    <a:pt x="809129" y="1257439"/>
                  </a:lnTo>
                  <a:lnTo>
                    <a:pt x="809523" y="1257439"/>
                  </a:lnTo>
                  <a:lnTo>
                    <a:pt x="811187" y="1258709"/>
                  </a:lnTo>
                  <a:lnTo>
                    <a:pt x="811707" y="1258709"/>
                  </a:lnTo>
                  <a:lnTo>
                    <a:pt x="811999" y="1257439"/>
                  </a:lnTo>
                  <a:lnTo>
                    <a:pt x="812228" y="1256169"/>
                  </a:lnTo>
                  <a:lnTo>
                    <a:pt x="812622" y="1256169"/>
                  </a:lnTo>
                  <a:lnTo>
                    <a:pt x="812927" y="1254899"/>
                  </a:lnTo>
                  <a:lnTo>
                    <a:pt x="813155" y="1253629"/>
                  </a:lnTo>
                  <a:lnTo>
                    <a:pt x="811644" y="1252359"/>
                  </a:lnTo>
                  <a:lnTo>
                    <a:pt x="809637" y="1249819"/>
                  </a:lnTo>
                  <a:lnTo>
                    <a:pt x="808977" y="1248549"/>
                  </a:lnTo>
                  <a:lnTo>
                    <a:pt x="808393" y="1248549"/>
                  </a:lnTo>
                  <a:lnTo>
                    <a:pt x="807885" y="1247279"/>
                  </a:lnTo>
                  <a:lnTo>
                    <a:pt x="807758" y="1247279"/>
                  </a:lnTo>
                  <a:lnTo>
                    <a:pt x="808888" y="1246009"/>
                  </a:lnTo>
                  <a:lnTo>
                    <a:pt x="808850" y="1244739"/>
                  </a:lnTo>
                  <a:lnTo>
                    <a:pt x="808342" y="1244739"/>
                  </a:lnTo>
                  <a:lnTo>
                    <a:pt x="807770" y="1243469"/>
                  </a:lnTo>
                  <a:lnTo>
                    <a:pt x="807110" y="1243469"/>
                  </a:lnTo>
                  <a:lnTo>
                    <a:pt x="805383" y="1240929"/>
                  </a:lnTo>
                  <a:lnTo>
                    <a:pt x="807313" y="1235849"/>
                  </a:lnTo>
                  <a:lnTo>
                    <a:pt x="809053" y="1238389"/>
                  </a:lnTo>
                  <a:lnTo>
                    <a:pt x="809713" y="1238389"/>
                  </a:lnTo>
                  <a:lnTo>
                    <a:pt x="810272" y="1239659"/>
                  </a:lnTo>
                  <a:lnTo>
                    <a:pt x="810920" y="1239659"/>
                  </a:lnTo>
                  <a:lnTo>
                    <a:pt x="809713" y="1242199"/>
                  </a:lnTo>
                  <a:lnTo>
                    <a:pt x="809917" y="1243469"/>
                  </a:lnTo>
                  <a:lnTo>
                    <a:pt x="811301" y="1243469"/>
                  </a:lnTo>
                  <a:lnTo>
                    <a:pt x="811530" y="1244739"/>
                  </a:lnTo>
                  <a:lnTo>
                    <a:pt x="813473" y="1239659"/>
                  </a:lnTo>
                  <a:lnTo>
                    <a:pt x="811758" y="1237119"/>
                  </a:lnTo>
                  <a:lnTo>
                    <a:pt x="810031" y="1235849"/>
                  </a:lnTo>
                  <a:lnTo>
                    <a:pt x="809396" y="1234579"/>
                  </a:lnTo>
                  <a:lnTo>
                    <a:pt x="808824" y="1233309"/>
                  </a:lnTo>
                  <a:lnTo>
                    <a:pt x="808202" y="1233309"/>
                  </a:lnTo>
                  <a:lnTo>
                    <a:pt x="809383" y="1230769"/>
                  </a:lnTo>
                  <a:lnTo>
                    <a:pt x="809244" y="1229499"/>
                  </a:lnTo>
                  <a:lnTo>
                    <a:pt x="807885" y="1229499"/>
                  </a:lnTo>
                  <a:lnTo>
                    <a:pt x="807631" y="1228229"/>
                  </a:lnTo>
                  <a:lnTo>
                    <a:pt x="807123" y="1228229"/>
                  </a:lnTo>
                  <a:lnTo>
                    <a:pt x="806551" y="1226959"/>
                  </a:lnTo>
                  <a:lnTo>
                    <a:pt x="805268" y="1225689"/>
                  </a:lnTo>
                  <a:lnTo>
                    <a:pt x="804697" y="1224419"/>
                  </a:lnTo>
                  <a:lnTo>
                    <a:pt x="804214" y="1224419"/>
                  </a:lnTo>
                  <a:lnTo>
                    <a:pt x="804456" y="1223149"/>
                  </a:lnTo>
                  <a:lnTo>
                    <a:pt x="804786" y="1221879"/>
                  </a:lnTo>
                  <a:lnTo>
                    <a:pt x="805218" y="1221879"/>
                  </a:lnTo>
                  <a:lnTo>
                    <a:pt x="806284" y="1219339"/>
                  </a:lnTo>
                  <a:lnTo>
                    <a:pt x="805751" y="1218069"/>
                  </a:lnTo>
                  <a:lnTo>
                    <a:pt x="805180" y="1218069"/>
                  </a:lnTo>
                  <a:lnTo>
                    <a:pt x="804532" y="1216799"/>
                  </a:lnTo>
                  <a:lnTo>
                    <a:pt x="804024" y="1215529"/>
                  </a:lnTo>
                  <a:lnTo>
                    <a:pt x="803452" y="1215529"/>
                  </a:lnTo>
                  <a:lnTo>
                    <a:pt x="802830" y="1214259"/>
                  </a:lnTo>
                  <a:lnTo>
                    <a:pt x="802398" y="1214259"/>
                  </a:lnTo>
                  <a:lnTo>
                    <a:pt x="801585" y="1212989"/>
                  </a:lnTo>
                  <a:lnTo>
                    <a:pt x="800671" y="1212989"/>
                  </a:lnTo>
                  <a:lnTo>
                    <a:pt x="800481" y="1215529"/>
                  </a:lnTo>
                  <a:lnTo>
                    <a:pt x="799731" y="1215529"/>
                  </a:lnTo>
                  <a:lnTo>
                    <a:pt x="798880" y="1212989"/>
                  </a:lnTo>
                  <a:lnTo>
                    <a:pt x="798918" y="1210449"/>
                  </a:lnTo>
                  <a:lnTo>
                    <a:pt x="799922" y="1210449"/>
                  </a:lnTo>
                  <a:lnTo>
                    <a:pt x="799947" y="1207909"/>
                  </a:lnTo>
                  <a:lnTo>
                    <a:pt x="800798" y="1207909"/>
                  </a:lnTo>
                  <a:lnTo>
                    <a:pt x="801751" y="1210449"/>
                  </a:lnTo>
                  <a:lnTo>
                    <a:pt x="802513" y="1210449"/>
                  </a:lnTo>
                  <a:lnTo>
                    <a:pt x="802919" y="1207909"/>
                  </a:lnTo>
                  <a:lnTo>
                    <a:pt x="803173" y="1207909"/>
                  </a:lnTo>
                  <a:lnTo>
                    <a:pt x="803605" y="1206639"/>
                  </a:lnTo>
                  <a:lnTo>
                    <a:pt x="803948" y="1205369"/>
                  </a:lnTo>
                  <a:lnTo>
                    <a:pt x="804227" y="1205369"/>
                  </a:lnTo>
                  <a:lnTo>
                    <a:pt x="806348" y="1200289"/>
                  </a:lnTo>
                  <a:lnTo>
                    <a:pt x="804684" y="1197749"/>
                  </a:lnTo>
                  <a:lnTo>
                    <a:pt x="804049" y="1196479"/>
                  </a:lnTo>
                  <a:lnTo>
                    <a:pt x="803490" y="1196479"/>
                  </a:lnTo>
                  <a:lnTo>
                    <a:pt x="803033" y="1195209"/>
                  </a:lnTo>
                  <a:lnTo>
                    <a:pt x="803287" y="1195209"/>
                  </a:lnTo>
                  <a:lnTo>
                    <a:pt x="803656" y="1193939"/>
                  </a:lnTo>
                  <a:lnTo>
                    <a:pt x="804113" y="1192669"/>
                  </a:lnTo>
                  <a:lnTo>
                    <a:pt x="804519" y="1192669"/>
                  </a:lnTo>
                  <a:lnTo>
                    <a:pt x="804887" y="1191399"/>
                  </a:lnTo>
                  <a:lnTo>
                    <a:pt x="805205" y="1190129"/>
                  </a:lnTo>
                  <a:lnTo>
                    <a:pt x="804735" y="1190129"/>
                  </a:lnTo>
                  <a:lnTo>
                    <a:pt x="804189" y="1188859"/>
                  </a:lnTo>
                  <a:lnTo>
                    <a:pt x="803567" y="1188859"/>
                  </a:lnTo>
                  <a:lnTo>
                    <a:pt x="803109" y="1187589"/>
                  </a:lnTo>
                  <a:lnTo>
                    <a:pt x="802563" y="1186319"/>
                  </a:lnTo>
                  <a:lnTo>
                    <a:pt x="801725" y="1186319"/>
                  </a:lnTo>
                  <a:lnTo>
                    <a:pt x="801077" y="1188859"/>
                  </a:lnTo>
                  <a:lnTo>
                    <a:pt x="800595" y="1188859"/>
                  </a:lnTo>
                  <a:lnTo>
                    <a:pt x="799401" y="1186319"/>
                  </a:lnTo>
                  <a:lnTo>
                    <a:pt x="797572" y="1183779"/>
                  </a:lnTo>
                  <a:lnTo>
                    <a:pt x="798664" y="1181239"/>
                  </a:lnTo>
                  <a:lnTo>
                    <a:pt x="798842" y="1181239"/>
                  </a:lnTo>
                  <a:lnTo>
                    <a:pt x="799528" y="1178699"/>
                  </a:lnTo>
                  <a:lnTo>
                    <a:pt x="799947" y="1178699"/>
                  </a:lnTo>
                  <a:lnTo>
                    <a:pt x="801344" y="1181239"/>
                  </a:lnTo>
                  <a:lnTo>
                    <a:pt x="801890" y="1181239"/>
                  </a:lnTo>
                  <a:lnTo>
                    <a:pt x="802271" y="1179969"/>
                  </a:lnTo>
                  <a:lnTo>
                    <a:pt x="802538" y="1178699"/>
                  </a:lnTo>
                  <a:lnTo>
                    <a:pt x="800989" y="1177429"/>
                  </a:lnTo>
                  <a:lnTo>
                    <a:pt x="800874" y="1176159"/>
                  </a:lnTo>
                  <a:lnTo>
                    <a:pt x="802170" y="1174889"/>
                  </a:lnTo>
                  <a:lnTo>
                    <a:pt x="802068" y="1173619"/>
                  </a:lnTo>
                  <a:lnTo>
                    <a:pt x="801611" y="1173619"/>
                  </a:lnTo>
                  <a:lnTo>
                    <a:pt x="801077" y="1172349"/>
                  </a:lnTo>
                  <a:lnTo>
                    <a:pt x="800455" y="1172349"/>
                  </a:lnTo>
                  <a:lnTo>
                    <a:pt x="800011" y="1171079"/>
                  </a:lnTo>
                  <a:lnTo>
                    <a:pt x="799465" y="1169809"/>
                  </a:lnTo>
                  <a:lnTo>
                    <a:pt x="798588" y="1169809"/>
                  </a:lnTo>
                  <a:lnTo>
                    <a:pt x="798017" y="1172349"/>
                  </a:lnTo>
                  <a:lnTo>
                    <a:pt x="797255" y="1172349"/>
                  </a:lnTo>
                  <a:lnTo>
                    <a:pt x="796569" y="1169809"/>
                  </a:lnTo>
                  <a:lnTo>
                    <a:pt x="796429" y="1169809"/>
                  </a:lnTo>
                  <a:lnTo>
                    <a:pt x="796899" y="1168539"/>
                  </a:lnTo>
                  <a:lnTo>
                    <a:pt x="797585" y="1167269"/>
                  </a:lnTo>
                  <a:lnTo>
                    <a:pt x="798017" y="1165999"/>
                  </a:lnTo>
                  <a:lnTo>
                    <a:pt x="799515" y="1162189"/>
                  </a:lnTo>
                  <a:lnTo>
                    <a:pt x="799820" y="1162189"/>
                  </a:lnTo>
                  <a:lnTo>
                    <a:pt x="800188" y="1160919"/>
                  </a:lnTo>
                  <a:lnTo>
                    <a:pt x="800646" y="1159649"/>
                  </a:lnTo>
                  <a:lnTo>
                    <a:pt x="801001" y="1159649"/>
                  </a:lnTo>
                  <a:lnTo>
                    <a:pt x="801370" y="1158379"/>
                  </a:lnTo>
                  <a:lnTo>
                    <a:pt x="802195" y="1157109"/>
                  </a:lnTo>
                  <a:lnTo>
                    <a:pt x="802982" y="1159649"/>
                  </a:lnTo>
                  <a:lnTo>
                    <a:pt x="803744" y="1159649"/>
                  </a:lnTo>
                  <a:lnTo>
                    <a:pt x="804265" y="1157109"/>
                  </a:lnTo>
                  <a:lnTo>
                    <a:pt x="804418" y="1157109"/>
                  </a:lnTo>
                  <a:lnTo>
                    <a:pt x="803744" y="1155839"/>
                  </a:lnTo>
                  <a:lnTo>
                    <a:pt x="803084" y="1154569"/>
                  </a:lnTo>
                  <a:lnTo>
                    <a:pt x="802449" y="1154569"/>
                  </a:lnTo>
                  <a:lnTo>
                    <a:pt x="801814" y="1153299"/>
                  </a:lnTo>
                  <a:lnTo>
                    <a:pt x="800900" y="1153299"/>
                  </a:lnTo>
                  <a:lnTo>
                    <a:pt x="800620" y="1155839"/>
                  </a:lnTo>
                  <a:lnTo>
                    <a:pt x="799757" y="1155839"/>
                  </a:lnTo>
                  <a:lnTo>
                    <a:pt x="799134" y="1153299"/>
                  </a:lnTo>
                  <a:lnTo>
                    <a:pt x="798245" y="1153299"/>
                  </a:lnTo>
                  <a:lnTo>
                    <a:pt x="797839" y="1155839"/>
                  </a:lnTo>
                  <a:lnTo>
                    <a:pt x="797077" y="1155839"/>
                  </a:lnTo>
                  <a:lnTo>
                    <a:pt x="796366" y="1153299"/>
                  </a:lnTo>
                  <a:lnTo>
                    <a:pt x="795896" y="1153299"/>
                  </a:lnTo>
                  <a:lnTo>
                    <a:pt x="798233" y="1148219"/>
                  </a:lnTo>
                  <a:lnTo>
                    <a:pt x="799414" y="1145679"/>
                  </a:lnTo>
                  <a:lnTo>
                    <a:pt x="799896" y="1145679"/>
                  </a:lnTo>
                  <a:lnTo>
                    <a:pt x="800290" y="1144409"/>
                  </a:lnTo>
                  <a:lnTo>
                    <a:pt x="800582" y="1143139"/>
                  </a:lnTo>
                  <a:lnTo>
                    <a:pt x="800150" y="1143139"/>
                  </a:lnTo>
                  <a:lnTo>
                    <a:pt x="799630" y="1141869"/>
                  </a:lnTo>
                  <a:lnTo>
                    <a:pt x="799033" y="1140599"/>
                  </a:lnTo>
                  <a:lnTo>
                    <a:pt x="798576" y="1140599"/>
                  </a:lnTo>
                  <a:lnTo>
                    <a:pt x="798068" y="1139329"/>
                  </a:lnTo>
                  <a:lnTo>
                    <a:pt x="797496" y="1139329"/>
                  </a:lnTo>
                  <a:lnTo>
                    <a:pt x="797102" y="1138059"/>
                  </a:lnTo>
                  <a:lnTo>
                    <a:pt x="796404" y="1136789"/>
                  </a:lnTo>
                  <a:lnTo>
                    <a:pt x="795959" y="1136789"/>
                  </a:lnTo>
                  <a:lnTo>
                    <a:pt x="796467" y="1135519"/>
                  </a:lnTo>
                  <a:lnTo>
                    <a:pt x="796861" y="1135519"/>
                  </a:lnTo>
                  <a:lnTo>
                    <a:pt x="797166" y="1134249"/>
                  </a:lnTo>
                  <a:lnTo>
                    <a:pt x="797610" y="1132979"/>
                  </a:lnTo>
                  <a:lnTo>
                    <a:pt x="798017" y="1132979"/>
                  </a:lnTo>
                  <a:lnTo>
                    <a:pt x="798423" y="1131709"/>
                  </a:lnTo>
                  <a:lnTo>
                    <a:pt x="796836" y="1129169"/>
                  </a:lnTo>
                  <a:lnTo>
                    <a:pt x="797140" y="1127899"/>
                  </a:lnTo>
                  <a:lnTo>
                    <a:pt x="797547" y="1127899"/>
                  </a:lnTo>
                  <a:lnTo>
                    <a:pt x="798550" y="1126629"/>
                  </a:lnTo>
                  <a:lnTo>
                    <a:pt x="798957" y="1125359"/>
                  </a:lnTo>
                  <a:lnTo>
                    <a:pt x="799274" y="1124089"/>
                  </a:lnTo>
                  <a:lnTo>
                    <a:pt x="798842" y="1124089"/>
                  </a:lnTo>
                  <a:lnTo>
                    <a:pt x="798347" y="1122819"/>
                  </a:lnTo>
                  <a:lnTo>
                    <a:pt x="797763" y="1121549"/>
                  </a:lnTo>
                  <a:lnTo>
                    <a:pt x="796251" y="1120279"/>
                  </a:lnTo>
                  <a:lnTo>
                    <a:pt x="795655" y="1119009"/>
                  </a:lnTo>
                  <a:lnTo>
                    <a:pt x="795147" y="1119009"/>
                  </a:lnTo>
                  <a:lnTo>
                    <a:pt x="794740" y="1117739"/>
                  </a:lnTo>
                  <a:lnTo>
                    <a:pt x="795096" y="1116469"/>
                  </a:lnTo>
                  <a:lnTo>
                    <a:pt x="795502" y="1116469"/>
                  </a:lnTo>
                  <a:lnTo>
                    <a:pt x="795972" y="1115199"/>
                  </a:lnTo>
                  <a:lnTo>
                    <a:pt x="796861" y="1115199"/>
                  </a:lnTo>
                  <a:lnTo>
                    <a:pt x="797280" y="1113929"/>
                  </a:lnTo>
                  <a:lnTo>
                    <a:pt x="797166" y="1111389"/>
                  </a:lnTo>
                  <a:lnTo>
                    <a:pt x="796683" y="1111389"/>
                  </a:lnTo>
                  <a:lnTo>
                    <a:pt x="795731" y="1110119"/>
                  </a:lnTo>
                  <a:lnTo>
                    <a:pt x="795172" y="1110119"/>
                  </a:lnTo>
                  <a:lnTo>
                    <a:pt x="794677" y="1108849"/>
                  </a:lnTo>
                  <a:lnTo>
                    <a:pt x="794258" y="1107579"/>
                  </a:lnTo>
                  <a:lnTo>
                    <a:pt x="794042" y="1107579"/>
                  </a:lnTo>
                  <a:lnTo>
                    <a:pt x="792797" y="1106309"/>
                  </a:lnTo>
                  <a:lnTo>
                    <a:pt x="792721" y="1105039"/>
                  </a:lnTo>
                  <a:lnTo>
                    <a:pt x="794054" y="1103769"/>
                  </a:lnTo>
                  <a:lnTo>
                    <a:pt x="794346" y="1102499"/>
                  </a:lnTo>
                  <a:lnTo>
                    <a:pt x="794766" y="1101229"/>
                  </a:lnTo>
                  <a:lnTo>
                    <a:pt x="795820" y="1099959"/>
                  </a:lnTo>
                  <a:lnTo>
                    <a:pt x="796251" y="1099959"/>
                  </a:lnTo>
                  <a:lnTo>
                    <a:pt x="796569" y="1098689"/>
                  </a:lnTo>
                  <a:lnTo>
                    <a:pt x="796150" y="1097419"/>
                  </a:lnTo>
                  <a:lnTo>
                    <a:pt x="795667" y="1097419"/>
                  </a:lnTo>
                  <a:lnTo>
                    <a:pt x="794537" y="1094879"/>
                  </a:lnTo>
                  <a:lnTo>
                    <a:pt x="794042" y="1094879"/>
                  </a:lnTo>
                  <a:lnTo>
                    <a:pt x="793648" y="1093609"/>
                  </a:lnTo>
                  <a:lnTo>
                    <a:pt x="793978" y="1093609"/>
                  </a:lnTo>
                  <a:lnTo>
                    <a:pt x="794410" y="1092339"/>
                  </a:lnTo>
                  <a:lnTo>
                    <a:pt x="794981" y="1091069"/>
                  </a:lnTo>
                  <a:lnTo>
                    <a:pt x="796251" y="1093609"/>
                  </a:lnTo>
                  <a:lnTo>
                    <a:pt x="796886" y="1093609"/>
                  </a:lnTo>
                  <a:lnTo>
                    <a:pt x="797306" y="1092339"/>
                  </a:lnTo>
                  <a:lnTo>
                    <a:pt x="797674" y="1091069"/>
                  </a:lnTo>
                  <a:lnTo>
                    <a:pt x="797267" y="1091069"/>
                  </a:lnTo>
                  <a:lnTo>
                    <a:pt x="796785" y="1089799"/>
                  </a:lnTo>
                  <a:lnTo>
                    <a:pt x="795642" y="1088529"/>
                  </a:lnTo>
                  <a:lnTo>
                    <a:pt x="795159" y="1087259"/>
                  </a:lnTo>
                  <a:lnTo>
                    <a:pt x="794766" y="1087259"/>
                  </a:lnTo>
                  <a:lnTo>
                    <a:pt x="794677" y="1085989"/>
                  </a:lnTo>
                  <a:lnTo>
                    <a:pt x="796061" y="1084719"/>
                  </a:lnTo>
                  <a:lnTo>
                    <a:pt x="795680" y="1083449"/>
                  </a:lnTo>
                  <a:lnTo>
                    <a:pt x="795197" y="1082179"/>
                  </a:lnTo>
                  <a:lnTo>
                    <a:pt x="794054" y="1080909"/>
                  </a:lnTo>
                  <a:lnTo>
                    <a:pt x="793584" y="1080909"/>
                  </a:lnTo>
                  <a:lnTo>
                    <a:pt x="793203" y="1079639"/>
                  </a:lnTo>
                  <a:lnTo>
                    <a:pt x="793153" y="1078369"/>
                  </a:lnTo>
                  <a:lnTo>
                    <a:pt x="794448" y="1078369"/>
                  </a:lnTo>
                  <a:lnTo>
                    <a:pt x="794575" y="1077099"/>
                  </a:lnTo>
                  <a:lnTo>
                    <a:pt x="793089" y="1075829"/>
                  </a:lnTo>
                  <a:lnTo>
                    <a:pt x="793089" y="1074559"/>
                  </a:lnTo>
                  <a:lnTo>
                    <a:pt x="794308" y="1073289"/>
                  </a:lnTo>
                  <a:lnTo>
                    <a:pt x="794550" y="1072019"/>
                  </a:lnTo>
                  <a:lnTo>
                    <a:pt x="795655" y="1070749"/>
                  </a:lnTo>
                  <a:lnTo>
                    <a:pt x="795807" y="1069479"/>
                  </a:lnTo>
                  <a:lnTo>
                    <a:pt x="794346" y="1068209"/>
                  </a:lnTo>
                  <a:lnTo>
                    <a:pt x="794334" y="1066939"/>
                  </a:lnTo>
                  <a:lnTo>
                    <a:pt x="795667" y="1065669"/>
                  </a:lnTo>
                  <a:lnTo>
                    <a:pt x="795274" y="1064399"/>
                  </a:lnTo>
                  <a:lnTo>
                    <a:pt x="794804" y="1063129"/>
                  </a:lnTo>
                  <a:lnTo>
                    <a:pt x="794258" y="1063129"/>
                  </a:lnTo>
                  <a:lnTo>
                    <a:pt x="793343" y="1061859"/>
                  </a:lnTo>
                  <a:lnTo>
                    <a:pt x="792873" y="1061859"/>
                  </a:lnTo>
                  <a:lnTo>
                    <a:pt x="792861" y="1059319"/>
                  </a:lnTo>
                  <a:lnTo>
                    <a:pt x="793305" y="1059319"/>
                  </a:lnTo>
                  <a:lnTo>
                    <a:pt x="794219" y="1058049"/>
                  </a:lnTo>
                  <a:lnTo>
                    <a:pt x="794727" y="1058049"/>
                  </a:lnTo>
                  <a:lnTo>
                    <a:pt x="795172" y="1056779"/>
                  </a:lnTo>
                  <a:lnTo>
                    <a:pt x="795578" y="1055509"/>
                  </a:lnTo>
                  <a:lnTo>
                    <a:pt x="795210" y="1055509"/>
                  </a:lnTo>
                  <a:lnTo>
                    <a:pt x="794753" y="1054239"/>
                  </a:lnTo>
                  <a:lnTo>
                    <a:pt x="794181" y="1052969"/>
                  </a:lnTo>
                  <a:lnTo>
                    <a:pt x="791425" y="1049159"/>
                  </a:lnTo>
                  <a:lnTo>
                    <a:pt x="791959" y="1047889"/>
                  </a:lnTo>
                  <a:lnTo>
                    <a:pt x="792251" y="1046619"/>
                  </a:lnTo>
                  <a:lnTo>
                    <a:pt x="793165" y="1046619"/>
                  </a:lnTo>
                  <a:lnTo>
                    <a:pt x="793800" y="1044079"/>
                  </a:lnTo>
                  <a:lnTo>
                    <a:pt x="794562" y="1044079"/>
                  </a:lnTo>
                  <a:lnTo>
                    <a:pt x="795096" y="1046619"/>
                  </a:lnTo>
                  <a:lnTo>
                    <a:pt x="795997" y="1046619"/>
                  </a:lnTo>
                  <a:lnTo>
                    <a:pt x="796455" y="1049159"/>
                  </a:lnTo>
                  <a:lnTo>
                    <a:pt x="797369" y="1049159"/>
                  </a:lnTo>
                  <a:lnTo>
                    <a:pt x="797928" y="1046619"/>
                  </a:lnTo>
                  <a:lnTo>
                    <a:pt x="798080" y="1046619"/>
                  </a:lnTo>
                  <a:lnTo>
                    <a:pt x="797179" y="1044079"/>
                  </a:lnTo>
                  <a:lnTo>
                    <a:pt x="796925" y="1044079"/>
                  </a:lnTo>
                  <a:lnTo>
                    <a:pt x="797013" y="1042809"/>
                  </a:lnTo>
                  <a:lnTo>
                    <a:pt x="798296" y="1042809"/>
                  </a:lnTo>
                  <a:lnTo>
                    <a:pt x="798309" y="1040269"/>
                  </a:lnTo>
                  <a:lnTo>
                    <a:pt x="797039" y="1040269"/>
                  </a:lnTo>
                  <a:lnTo>
                    <a:pt x="796823" y="1037729"/>
                  </a:lnTo>
                  <a:lnTo>
                    <a:pt x="795680" y="1037729"/>
                  </a:lnTo>
                  <a:lnTo>
                    <a:pt x="795502" y="1036459"/>
                  </a:lnTo>
                  <a:lnTo>
                    <a:pt x="796950" y="1035189"/>
                  </a:lnTo>
                  <a:lnTo>
                    <a:pt x="796950" y="1033919"/>
                  </a:lnTo>
                  <a:lnTo>
                    <a:pt x="795655" y="1032649"/>
                  </a:lnTo>
                  <a:lnTo>
                    <a:pt x="795515" y="1031379"/>
                  </a:lnTo>
                  <a:lnTo>
                    <a:pt x="796950" y="1030109"/>
                  </a:lnTo>
                  <a:lnTo>
                    <a:pt x="796937" y="1028839"/>
                  </a:lnTo>
                  <a:lnTo>
                    <a:pt x="795566" y="1027569"/>
                  </a:lnTo>
                  <a:lnTo>
                    <a:pt x="795528" y="1026299"/>
                  </a:lnTo>
                  <a:lnTo>
                    <a:pt x="796861" y="1025029"/>
                  </a:lnTo>
                  <a:lnTo>
                    <a:pt x="796531" y="1023797"/>
                  </a:lnTo>
                  <a:lnTo>
                    <a:pt x="796074" y="1022489"/>
                  </a:lnTo>
                  <a:lnTo>
                    <a:pt x="795540" y="1022489"/>
                  </a:lnTo>
                  <a:lnTo>
                    <a:pt x="795172" y="1021219"/>
                  </a:lnTo>
                  <a:lnTo>
                    <a:pt x="794715" y="1021219"/>
                  </a:lnTo>
                  <a:lnTo>
                    <a:pt x="794181" y="1019949"/>
                  </a:lnTo>
                  <a:lnTo>
                    <a:pt x="793673" y="1021219"/>
                  </a:lnTo>
                  <a:lnTo>
                    <a:pt x="793203" y="1021219"/>
                  </a:lnTo>
                  <a:lnTo>
                    <a:pt x="792797" y="1022489"/>
                  </a:lnTo>
                  <a:lnTo>
                    <a:pt x="792581" y="1022489"/>
                  </a:lnTo>
                  <a:lnTo>
                    <a:pt x="791654" y="1025029"/>
                  </a:lnTo>
                  <a:lnTo>
                    <a:pt x="790956" y="1025029"/>
                  </a:lnTo>
                  <a:lnTo>
                    <a:pt x="790511" y="1022489"/>
                  </a:lnTo>
                  <a:lnTo>
                    <a:pt x="790054" y="1022489"/>
                  </a:lnTo>
                  <a:lnTo>
                    <a:pt x="791438" y="1019949"/>
                  </a:lnTo>
                  <a:lnTo>
                    <a:pt x="794334" y="1014869"/>
                  </a:lnTo>
                  <a:lnTo>
                    <a:pt x="795578" y="1013599"/>
                  </a:lnTo>
                  <a:lnTo>
                    <a:pt x="795591" y="1012329"/>
                  </a:lnTo>
                  <a:lnTo>
                    <a:pt x="794346" y="1012329"/>
                  </a:lnTo>
                  <a:lnTo>
                    <a:pt x="794372" y="1011059"/>
                  </a:lnTo>
                  <a:lnTo>
                    <a:pt x="793902" y="1012329"/>
                  </a:lnTo>
                  <a:lnTo>
                    <a:pt x="793407" y="1012329"/>
                  </a:lnTo>
                  <a:lnTo>
                    <a:pt x="792848" y="1013599"/>
                  </a:lnTo>
                  <a:lnTo>
                    <a:pt x="792340" y="1012329"/>
                  </a:lnTo>
                  <a:lnTo>
                    <a:pt x="791933" y="1012329"/>
                  </a:lnTo>
                  <a:lnTo>
                    <a:pt x="791552" y="1011059"/>
                  </a:lnTo>
                  <a:lnTo>
                    <a:pt x="793115" y="1009789"/>
                  </a:lnTo>
                  <a:lnTo>
                    <a:pt x="792873" y="1008519"/>
                  </a:lnTo>
                  <a:lnTo>
                    <a:pt x="792492" y="1007249"/>
                  </a:lnTo>
                  <a:lnTo>
                    <a:pt x="791578" y="1005979"/>
                  </a:lnTo>
                  <a:lnTo>
                    <a:pt x="791210" y="1005979"/>
                  </a:lnTo>
                  <a:lnTo>
                    <a:pt x="790956" y="1004709"/>
                  </a:lnTo>
                  <a:lnTo>
                    <a:pt x="792581" y="1003439"/>
                  </a:lnTo>
                  <a:lnTo>
                    <a:pt x="792759" y="1002169"/>
                  </a:lnTo>
                  <a:lnTo>
                    <a:pt x="791845" y="1002169"/>
                  </a:lnTo>
                  <a:lnTo>
                    <a:pt x="791756" y="1000899"/>
                  </a:lnTo>
                  <a:lnTo>
                    <a:pt x="794639" y="998359"/>
                  </a:lnTo>
                  <a:lnTo>
                    <a:pt x="794067" y="995819"/>
                  </a:lnTo>
                  <a:lnTo>
                    <a:pt x="793838" y="994549"/>
                  </a:lnTo>
                  <a:lnTo>
                    <a:pt x="793711" y="993279"/>
                  </a:lnTo>
                  <a:lnTo>
                    <a:pt x="793216" y="993279"/>
                  </a:lnTo>
                  <a:lnTo>
                    <a:pt x="792543" y="994549"/>
                  </a:lnTo>
                  <a:lnTo>
                    <a:pt x="792022" y="994549"/>
                  </a:lnTo>
                  <a:lnTo>
                    <a:pt x="791794" y="993279"/>
                  </a:lnTo>
                  <a:lnTo>
                    <a:pt x="791654" y="993279"/>
                  </a:lnTo>
                  <a:lnTo>
                    <a:pt x="791260" y="992009"/>
                  </a:lnTo>
                  <a:lnTo>
                    <a:pt x="790994" y="989469"/>
                  </a:lnTo>
                  <a:lnTo>
                    <a:pt x="790816" y="989469"/>
                  </a:lnTo>
                  <a:lnTo>
                    <a:pt x="790702" y="988199"/>
                  </a:lnTo>
                  <a:lnTo>
                    <a:pt x="790663" y="986929"/>
                  </a:lnTo>
                  <a:lnTo>
                    <a:pt x="792988" y="986929"/>
                  </a:lnTo>
                  <a:lnTo>
                    <a:pt x="792556" y="985659"/>
                  </a:lnTo>
                  <a:lnTo>
                    <a:pt x="792734" y="984389"/>
                  </a:lnTo>
                  <a:lnTo>
                    <a:pt x="792937" y="984389"/>
                  </a:lnTo>
                  <a:lnTo>
                    <a:pt x="792949" y="983018"/>
                  </a:lnTo>
                  <a:lnTo>
                    <a:pt x="793254" y="981913"/>
                  </a:lnTo>
                  <a:lnTo>
                    <a:pt x="793508" y="980579"/>
                  </a:lnTo>
                  <a:lnTo>
                    <a:pt x="794308" y="980579"/>
                  </a:lnTo>
                  <a:lnTo>
                    <a:pt x="794956" y="979309"/>
                  </a:lnTo>
                  <a:lnTo>
                    <a:pt x="795502" y="979309"/>
                  </a:lnTo>
                  <a:lnTo>
                    <a:pt x="795337" y="981849"/>
                  </a:lnTo>
                  <a:lnTo>
                    <a:pt x="796023" y="981849"/>
                  </a:lnTo>
                  <a:lnTo>
                    <a:pt x="797229" y="980579"/>
                  </a:lnTo>
                  <a:lnTo>
                    <a:pt x="797699" y="980579"/>
                  </a:lnTo>
                  <a:lnTo>
                    <a:pt x="797407" y="979309"/>
                  </a:lnTo>
                  <a:lnTo>
                    <a:pt x="796518" y="975499"/>
                  </a:lnTo>
                  <a:lnTo>
                    <a:pt x="795959" y="972959"/>
                  </a:lnTo>
                  <a:lnTo>
                    <a:pt x="795655" y="971689"/>
                  </a:lnTo>
                  <a:lnTo>
                    <a:pt x="795464" y="970419"/>
                  </a:lnTo>
                  <a:lnTo>
                    <a:pt x="795388" y="969149"/>
                  </a:lnTo>
                  <a:lnTo>
                    <a:pt x="797229" y="967879"/>
                  </a:lnTo>
                  <a:lnTo>
                    <a:pt x="797585" y="967879"/>
                  </a:lnTo>
                  <a:lnTo>
                    <a:pt x="796607" y="965339"/>
                  </a:lnTo>
                  <a:lnTo>
                    <a:pt x="797217" y="965339"/>
                  </a:lnTo>
                  <a:lnTo>
                    <a:pt x="797648" y="964069"/>
                  </a:lnTo>
                  <a:lnTo>
                    <a:pt x="795045" y="964069"/>
                  </a:lnTo>
                  <a:lnTo>
                    <a:pt x="793965" y="965339"/>
                  </a:lnTo>
                  <a:lnTo>
                    <a:pt x="792302" y="965339"/>
                  </a:lnTo>
                  <a:lnTo>
                    <a:pt x="792276" y="966609"/>
                  </a:lnTo>
                  <a:lnTo>
                    <a:pt x="792467" y="967879"/>
                  </a:lnTo>
                  <a:lnTo>
                    <a:pt x="792759" y="969149"/>
                  </a:lnTo>
                  <a:lnTo>
                    <a:pt x="793026" y="969149"/>
                  </a:lnTo>
                  <a:lnTo>
                    <a:pt x="793216" y="970419"/>
                  </a:lnTo>
                  <a:lnTo>
                    <a:pt x="793330" y="971689"/>
                  </a:lnTo>
                  <a:lnTo>
                    <a:pt x="793584" y="972959"/>
                  </a:lnTo>
                  <a:lnTo>
                    <a:pt x="788911" y="972959"/>
                  </a:lnTo>
                  <a:lnTo>
                    <a:pt x="788517" y="971689"/>
                  </a:lnTo>
                  <a:lnTo>
                    <a:pt x="788123" y="970419"/>
                  </a:lnTo>
                  <a:lnTo>
                    <a:pt x="787819" y="969149"/>
                  </a:lnTo>
                  <a:lnTo>
                    <a:pt x="787628" y="967879"/>
                  </a:lnTo>
                  <a:lnTo>
                    <a:pt x="787552" y="966609"/>
                  </a:lnTo>
                  <a:lnTo>
                    <a:pt x="789381" y="965339"/>
                  </a:lnTo>
                  <a:lnTo>
                    <a:pt x="789800" y="965339"/>
                  </a:lnTo>
                  <a:lnTo>
                    <a:pt x="789152" y="964069"/>
                  </a:lnTo>
                  <a:lnTo>
                    <a:pt x="789025" y="962799"/>
                  </a:lnTo>
                  <a:lnTo>
                    <a:pt x="785380" y="962799"/>
                  </a:lnTo>
                  <a:lnTo>
                    <a:pt x="784618" y="964069"/>
                  </a:lnTo>
                  <a:lnTo>
                    <a:pt x="784098" y="964069"/>
                  </a:lnTo>
                  <a:lnTo>
                    <a:pt x="784123" y="962799"/>
                  </a:lnTo>
                  <a:lnTo>
                    <a:pt x="782180" y="962799"/>
                  </a:lnTo>
                  <a:lnTo>
                    <a:pt x="781964" y="965339"/>
                  </a:lnTo>
                  <a:lnTo>
                    <a:pt x="782320" y="965339"/>
                  </a:lnTo>
                  <a:lnTo>
                    <a:pt x="782891" y="967879"/>
                  </a:lnTo>
                  <a:lnTo>
                    <a:pt x="783018" y="969149"/>
                  </a:lnTo>
                  <a:lnTo>
                    <a:pt x="783209" y="970419"/>
                  </a:lnTo>
                  <a:lnTo>
                    <a:pt x="783463" y="970419"/>
                  </a:lnTo>
                  <a:lnTo>
                    <a:pt x="783678" y="971689"/>
                  </a:lnTo>
                  <a:lnTo>
                    <a:pt x="783678" y="972959"/>
                  </a:lnTo>
                  <a:lnTo>
                    <a:pt x="784377" y="974229"/>
                  </a:lnTo>
                  <a:lnTo>
                    <a:pt x="785685" y="971689"/>
                  </a:lnTo>
                  <a:lnTo>
                    <a:pt x="786320" y="971689"/>
                  </a:lnTo>
                  <a:lnTo>
                    <a:pt x="786498" y="972959"/>
                  </a:lnTo>
                  <a:lnTo>
                    <a:pt x="786587" y="974229"/>
                  </a:lnTo>
                  <a:lnTo>
                    <a:pt x="785571" y="974229"/>
                  </a:lnTo>
                  <a:lnTo>
                    <a:pt x="785342" y="975499"/>
                  </a:lnTo>
                  <a:lnTo>
                    <a:pt x="784618" y="975499"/>
                  </a:lnTo>
                  <a:lnTo>
                    <a:pt x="784542" y="976769"/>
                  </a:lnTo>
                  <a:lnTo>
                    <a:pt x="784161" y="978039"/>
                  </a:lnTo>
                  <a:lnTo>
                    <a:pt x="783971" y="979309"/>
                  </a:lnTo>
                  <a:lnTo>
                    <a:pt x="783729" y="980579"/>
                  </a:lnTo>
                  <a:lnTo>
                    <a:pt x="782777" y="980579"/>
                  </a:lnTo>
                  <a:lnTo>
                    <a:pt x="782942" y="978039"/>
                  </a:lnTo>
                  <a:lnTo>
                    <a:pt x="781875" y="978039"/>
                  </a:lnTo>
                  <a:lnTo>
                    <a:pt x="781202" y="979309"/>
                  </a:lnTo>
                  <a:lnTo>
                    <a:pt x="780580" y="979309"/>
                  </a:lnTo>
                  <a:lnTo>
                    <a:pt x="780643" y="980579"/>
                  </a:lnTo>
                  <a:lnTo>
                    <a:pt x="780834" y="981849"/>
                  </a:lnTo>
                  <a:lnTo>
                    <a:pt x="780986" y="981849"/>
                  </a:lnTo>
                  <a:lnTo>
                    <a:pt x="780580" y="983119"/>
                  </a:lnTo>
                  <a:lnTo>
                    <a:pt x="781304" y="984389"/>
                  </a:lnTo>
                  <a:lnTo>
                    <a:pt x="780961" y="985659"/>
                  </a:lnTo>
                  <a:lnTo>
                    <a:pt x="780732" y="985659"/>
                  </a:lnTo>
                  <a:lnTo>
                    <a:pt x="778764" y="986929"/>
                  </a:lnTo>
                  <a:lnTo>
                    <a:pt x="778319" y="986929"/>
                  </a:lnTo>
                  <a:lnTo>
                    <a:pt x="778878" y="984389"/>
                  </a:lnTo>
                  <a:lnTo>
                    <a:pt x="778103" y="984389"/>
                  </a:lnTo>
                  <a:lnTo>
                    <a:pt x="776554" y="986929"/>
                  </a:lnTo>
                  <a:lnTo>
                    <a:pt x="775703" y="985659"/>
                  </a:lnTo>
                  <a:lnTo>
                    <a:pt x="776376" y="983119"/>
                  </a:lnTo>
                  <a:lnTo>
                    <a:pt x="775589" y="983119"/>
                  </a:lnTo>
                  <a:lnTo>
                    <a:pt x="774077" y="985659"/>
                  </a:lnTo>
                  <a:lnTo>
                    <a:pt x="773582" y="985659"/>
                  </a:lnTo>
                  <a:lnTo>
                    <a:pt x="773620" y="986929"/>
                  </a:lnTo>
                  <a:lnTo>
                    <a:pt x="773849" y="988199"/>
                  </a:lnTo>
                  <a:lnTo>
                    <a:pt x="773087" y="989469"/>
                  </a:lnTo>
                  <a:lnTo>
                    <a:pt x="773747" y="992009"/>
                  </a:lnTo>
                  <a:lnTo>
                    <a:pt x="772198" y="993279"/>
                  </a:lnTo>
                  <a:lnTo>
                    <a:pt x="771423" y="994549"/>
                  </a:lnTo>
                  <a:lnTo>
                    <a:pt x="770775" y="995819"/>
                  </a:lnTo>
                  <a:lnTo>
                    <a:pt x="770216" y="995819"/>
                  </a:lnTo>
                  <a:lnTo>
                    <a:pt x="769988" y="997089"/>
                  </a:lnTo>
                  <a:lnTo>
                    <a:pt x="771105" y="998359"/>
                  </a:lnTo>
                  <a:lnTo>
                    <a:pt x="770940" y="999629"/>
                  </a:lnTo>
                  <a:lnTo>
                    <a:pt x="769454" y="1000899"/>
                  </a:lnTo>
                  <a:lnTo>
                    <a:pt x="769213" y="1002169"/>
                  </a:lnTo>
                  <a:lnTo>
                    <a:pt x="768692" y="1002169"/>
                  </a:lnTo>
                  <a:lnTo>
                    <a:pt x="768108" y="1003439"/>
                  </a:lnTo>
                  <a:lnTo>
                    <a:pt x="767473" y="1004709"/>
                  </a:lnTo>
                  <a:lnTo>
                    <a:pt x="766813" y="1004709"/>
                  </a:lnTo>
                  <a:lnTo>
                    <a:pt x="766267" y="1005979"/>
                  </a:lnTo>
                  <a:lnTo>
                    <a:pt x="765822" y="1007249"/>
                  </a:lnTo>
                  <a:lnTo>
                    <a:pt x="766102" y="1007249"/>
                  </a:lnTo>
                  <a:lnTo>
                    <a:pt x="766483" y="1008519"/>
                  </a:lnTo>
                  <a:lnTo>
                    <a:pt x="767422" y="1011059"/>
                  </a:lnTo>
                  <a:lnTo>
                    <a:pt x="767829" y="1011059"/>
                  </a:lnTo>
                  <a:lnTo>
                    <a:pt x="768172" y="1012329"/>
                  </a:lnTo>
                  <a:lnTo>
                    <a:pt x="767181" y="1012977"/>
                  </a:lnTo>
                  <a:lnTo>
                    <a:pt x="767181" y="1088529"/>
                  </a:lnTo>
                  <a:lnTo>
                    <a:pt x="766000" y="1089799"/>
                  </a:lnTo>
                  <a:lnTo>
                    <a:pt x="765543" y="1089799"/>
                  </a:lnTo>
                  <a:lnTo>
                    <a:pt x="766610" y="1088529"/>
                  </a:lnTo>
                  <a:lnTo>
                    <a:pt x="766038" y="1085989"/>
                  </a:lnTo>
                  <a:lnTo>
                    <a:pt x="766457" y="1087259"/>
                  </a:lnTo>
                  <a:lnTo>
                    <a:pt x="767168" y="1087259"/>
                  </a:lnTo>
                  <a:lnTo>
                    <a:pt x="767181" y="1088529"/>
                  </a:lnTo>
                  <a:lnTo>
                    <a:pt x="767181" y="1012977"/>
                  </a:lnTo>
                  <a:lnTo>
                    <a:pt x="767016" y="1013091"/>
                  </a:lnTo>
                  <a:lnTo>
                    <a:pt x="767016" y="1083449"/>
                  </a:lnTo>
                  <a:lnTo>
                    <a:pt x="766013" y="1084719"/>
                  </a:lnTo>
                  <a:lnTo>
                    <a:pt x="765797" y="1084719"/>
                  </a:lnTo>
                  <a:lnTo>
                    <a:pt x="764857" y="1080909"/>
                  </a:lnTo>
                  <a:lnTo>
                    <a:pt x="764616" y="1079639"/>
                  </a:lnTo>
                  <a:lnTo>
                    <a:pt x="764425" y="1079639"/>
                  </a:lnTo>
                  <a:lnTo>
                    <a:pt x="764298" y="1078369"/>
                  </a:lnTo>
                  <a:lnTo>
                    <a:pt x="764794" y="1079639"/>
                  </a:lnTo>
                  <a:lnTo>
                    <a:pt x="765225" y="1079639"/>
                  </a:lnTo>
                  <a:lnTo>
                    <a:pt x="765581" y="1080909"/>
                  </a:lnTo>
                  <a:lnTo>
                    <a:pt x="765771" y="1080909"/>
                  </a:lnTo>
                  <a:lnTo>
                    <a:pt x="767003" y="1082179"/>
                  </a:lnTo>
                  <a:lnTo>
                    <a:pt x="767016" y="1083449"/>
                  </a:lnTo>
                  <a:lnTo>
                    <a:pt x="767016" y="1013091"/>
                  </a:lnTo>
                  <a:lnTo>
                    <a:pt x="766229" y="1013599"/>
                  </a:lnTo>
                  <a:lnTo>
                    <a:pt x="764743" y="1014869"/>
                  </a:lnTo>
                  <a:lnTo>
                    <a:pt x="764286" y="1016139"/>
                  </a:lnTo>
                  <a:lnTo>
                    <a:pt x="765352" y="1017409"/>
                  </a:lnTo>
                  <a:lnTo>
                    <a:pt x="765022" y="1018679"/>
                  </a:lnTo>
                  <a:lnTo>
                    <a:pt x="763117" y="1019949"/>
                  </a:lnTo>
                  <a:lnTo>
                    <a:pt x="763206" y="1021219"/>
                  </a:lnTo>
                  <a:lnTo>
                    <a:pt x="763409" y="1021219"/>
                  </a:lnTo>
                  <a:lnTo>
                    <a:pt x="763727" y="1022489"/>
                  </a:lnTo>
                  <a:lnTo>
                    <a:pt x="764032" y="1022489"/>
                  </a:lnTo>
                  <a:lnTo>
                    <a:pt x="765378" y="1021219"/>
                  </a:lnTo>
                  <a:lnTo>
                    <a:pt x="766025" y="1021219"/>
                  </a:lnTo>
                  <a:lnTo>
                    <a:pt x="766203" y="1022489"/>
                  </a:lnTo>
                  <a:lnTo>
                    <a:pt x="766305" y="1023759"/>
                  </a:lnTo>
                  <a:lnTo>
                    <a:pt x="765695" y="1023759"/>
                  </a:lnTo>
                  <a:lnTo>
                    <a:pt x="765022" y="1025029"/>
                  </a:lnTo>
                  <a:lnTo>
                    <a:pt x="764006" y="1025029"/>
                  </a:lnTo>
                  <a:lnTo>
                    <a:pt x="762406" y="1026299"/>
                  </a:lnTo>
                  <a:lnTo>
                    <a:pt x="762076" y="1027569"/>
                  </a:lnTo>
                  <a:lnTo>
                    <a:pt x="763130" y="1028839"/>
                  </a:lnTo>
                  <a:lnTo>
                    <a:pt x="762838" y="1030109"/>
                  </a:lnTo>
                  <a:lnTo>
                    <a:pt x="761784" y="1030109"/>
                  </a:lnTo>
                  <a:lnTo>
                    <a:pt x="761784" y="1093609"/>
                  </a:lnTo>
                  <a:lnTo>
                    <a:pt x="760971" y="1094879"/>
                  </a:lnTo>
                  <a:lnTo>
                    <a:pt x="760476" y="1094879"/>
                  </a:lnTo>
                  <a:lnTo>
                    <a:pt x="760488" y="1093609"/>
                  </a:lnTo>
                  <a:lnTo>
                    <a:pt x="761784" y="1093609"/>
                  </a:lnTo>
                  <a:lnTo>
                    <a:pt x="761784" y="1030109"/>
                  </a:lnTo>
                  <a:lnTo>
                    <a:pt x="761199" y="1030109"/>
                  </a:lnTo>
                  <a:lnTo>
                    <a:pt x="760564" y="1031379"/>
                  </a:lnTo>
                  <a:lnTo>
                    <a:pt x="761631" y="1033919"/>
                  </a:lnTo>
                  <a:lnTo>
                    <a:pt x="761161" y="1035189"/>
                  </a:lnTo>
                  <a:lnTo>
                    <a:pt x="759371" y="1035189"/>
                  </a:lnTo>
                  <a:lnTo>
                    <a:pt x="758774" y="1036459"/>
                  </a:lnTo>
                  <a:lnTo>
                    <a:pt x="758088" y="1036459"/>
                  </a:lnTo>
                  <a:lnTo>
                    <a:pt x="757351" y="1037729"/>
                  </a:lnTo>
                  <a:lnTo>
                    <a:pt x="757085" y="1037729"/>
                  </a:lnTo>
                  <a:lnTo>
                    <a:pt x="755446" y="1038999"/>
                  </a:lnTo>
                  <a:lnTo>
                    <a:pt x="755434" y="1040269"/>
                  </a:lnTo>
                  <a:lnTo>
                    <a:pt x="755624" y="1041539"/>
                  </a:lnTo>
                  <a:lnTo>
                    <a:pt x="756221" y="1042809"/>
                  </a:lnTo>
                  <a:lnTo>
                    <a:pt x="756412" y="1044079"/>
                  </a:lnTo>
                  <a:lnTo>
                    <a:pt x="756386" y="1045349"/>
                  </a:lnTo>
                  <a:lnTo>
                    <a:pt x="754481" y="1045349"/>
                  </a:lnTo>
                  <a:lnTo>
                    <a:pt x="754481" y="1046619"/>
                  </a:lnTo>
                  <a:lnTo>
                    <a:pt x="754773" y="1047889"/>
                  </a:lnTo>
                  <a:lnTo>
                    <a:pt x="755053" y="1049159"/>
                  </a:lnTo>
                  <a:lnTo>
                    <a:pt x="756234" y="1054239"/>
                  </a:lnTo>
                  <a:lnTo>
                    <a:pt x="755967" y="1054239"/>
                  </a:lnTo>
                  <a:lnTo>
                    <a:pt x="754392" y="1055509"/>
                  </a:lnTo>
                  <a:lnTo>
                    <a:pt x="753910" y="1055509"/>
                  </a:lnTo>
                  <a:lnTo>
                    <a:pt x="753364" y="1051699"/>
                  </a:lnTo>
                  <a:lnTo>
                    <a:pt x="753084" y="1050429"/>
                  </a:lnTo>
                  <a:lnTo>
                    <a:pt x="752856" y="1050429"/>
                  </a:lnTo>
                  <a:lnTo>
                    <a:pt x="751332" y="1051699"/>
                  </a:lnTo>
                  <a:lnTo>
                    <a:pt x="749033" y="1054239"/>
                  </a:lnTo>
                  <a:lnTo>
                    <a:pt x="750468" y="1060589"/>
                  </a:lnTo>
                  <a:lnTo>
                    <a:pt x="750646" y="1060589"/>
                  </a:lnTo>
                  <a:lnTo>
                    <a:pt x="750735" y="1061859"/>
                  </a:lnTo>
                  <a:lnTo>
                    <a:pt x="748880" y="1063129"/>
                  </a:lnTo>
                  <a:lnTo>
                    <a:pt x="748449" y="1064399"/>
                  </a:lnTo>
                  <a:lnTo>
                    <a:pt x="749503" y="1065669"/>
                  </a:lnTo>
                  <a:lnTo>
                    <a:pt x="749058" y="1066939"/>
                  </a:lnTo>
                  <a:lnTo>
                    <a:pt x="747407" y="1066939"/>
                  </a:lnTo>
                  <a:lnTo>
                    <a:pt x="747255" y="1068209"/>
                  </a:lnTo>
                  <a:lnTo>
                    <a:pt x="747331" y="1069479"/>
                  </a:lnTo>
                  <a:lnTo>
                    <a:pt x="747522" y="1069479"/>
                  </a:lnTo>
                  <a:lnTo>
                    <a:pt x="748118" y="1072019"/>
                  </a:lnTo>
                  <a:lnTo>
                    <a:pt x="748309" y="1072019"/>
                  </a:lnTo>
                  <a:lnTo>
                    <a:pt x="748385" y="1073289"/>
                  </a:lnTo>
                  <a:lnTo>
                    <a:pt x="748144" y="1074559"/>
                  </a:lnTo>
                  <a:lnTo>
                    <a:pt x="746658" y="1074559"/>
                  </a:lnTo>
                  <a:lnTo>
                    <a:pt x="746175" y="1075829"/>
                  </a:lnTo>
                  <a:lnTo>
                    <a:pt x="744651" y="1077099"/>
                  </a:lnTo>
                  <a:lnTo>
                    <a:pt x="744004" y="1077099"/>
                  </a:lnTo>
                  <a:lnTo>
                    <a:pt x="742530" y="1078369"/>
                  </a:lnTo>
                  <a:lnTo>
                    <a:pt x="742302" y="1078369"/>
                  </a:lnTo>
                  <a:lnTo>
                    <a:pt x="742416" y="1079639"/>
                  </a:lnTo>
                  <a:lnTo>
                    <a:pt x="742594" y="1080909"/>
                  </a:lnTo>
                  <a:lnTo>
                    <a:pt x="743165" y="1082179"/>
                  </a:lnTo>
                  <a:lnTo>
                    <a:pt x="743343" y="1083449"/>
                  </a:lnTo>
                  <a:lnTo>
                    <a:pt x="743318" y="1084719"/>
                  </a:lnTo>
                  <a:lnTo>
                    <a:pt x="741680" y="1085989"/>
                  </a:lnTo>
                  <a:lnTo>
                    <a:pt x="741324" y="1085989"/>
                  </a:lnTo>
                  <a:lnTo>
                    <a:pt x="740956" y="1083449"/>
                  </a:lnTo>
                  <a:lnTo>
                    <a:pt x="740105" y="1083449"/>
                  </a:lnTo>
                  <a:lnTo>
                    <a:pt x="739419" y="1084719"/>
                  </a:lnTo>
                  <a:lnTo>
                    <a:pt x="738809" y="1084719"/>
                  </a:lnTo>
                  <a:lnTo>
                    <a:pt x="738924" y="1085989"/>
                  </a:lnTo>
                  <a:lnTo>
                    <a:pt x="739114" y="1085989"/>
                  </a:lnTo>
                  <a:lnTo>
                    <a:pt x="739381" y="1087259"/>
                  </a:lnTo>
                  <a:lnTo>
                    <a:pt x="740511" y="1092339"/>
                  </a:lnTo>
                  <a:lnTo>
                    <a:pt x="740105" y="1092339"/>
                  </a:lnTo>
                  <a:lnTo>
                    <a:pt x="738809" y="1094879"/>
                  </a:lnTo>
                  <a:lnTo>
                    <a:pt x="738022" y="1093609"/>
                  </a:lnTo>
                  <a:lnTo>
                    <a:pt x="738339" y="1092339"/>
                  </a:lnTo>
                  <a:lnTo>
                    <a:pt x="737603" y="1091069"/>
                  </a:lnTo>
                  <a:lnTo>
                    <a:pt x="736244" y="1093609"/>
                  </a:lnTo>
                  <a:lnTo>
                    <a:pt x="735660" y="1093609"/>
                  </a:lnTo>
                  <a:lnTo>
                    <a:pt x="735507" y="1091069"/>
                  </a:lnTo>
                  <a:lnTo>
                    <a:pt x="734542" y="1091069"/>
                  </a:lnTo>
                  <a:lnTo>
                    <a:pt x="733869" y="1092339"/>
                  </a:lnTo>
                  <a:lnTo>
                    <a:pt x="733259" y="1092339"/>
                  </a:lnTo>
                  <a:lnTo>
                    <a:pt x="732993" y="1093609"/>
                  </a:lnTo>
                  <a:lnTo>
                    <a:pt x="734034" y="1094879"/>
                  </a:lnTo>
                  <a:lnTo>
                    <a:pt x="733590" y="1096149"/>
                  </a:lnTo>
                  <a:lnTo>
                    <a:pt x="732129" y="1096149"/>
                  </a:lnTo>
                  <a:lnTo>
                    <a:pt x="731786" y="1097419"/>
                  </a:lnTo>
                  <a:lnTo>
                    <a:pt x="732358" y="1099959"/>
                  </a:lnTo>
                  <a:lnTo>
                    <a:pt x="732650" y="1101229"/>
                  </a:lnTo>
                  <a:lnTo>
                    <a:pt x="732929" y="1102499"/>
                  </a:lnTo>
                  <a:lnTo>
                    <a:pt x="732751" y="1102499"/>
                  </a:lnTo>
                  <a:lnTo>
                    <a:pt x="731126" y="1103769"/>
                  </a:lnTo>
                  <a:lnTo>
                    <a:pt x="730656" y="1103769"/>
                  </a:lnTo>
                  <a:lnTo>
                    <a:pt x="729018" y="1105039"/>
                  </a:lnTo>
                  <a:lnTo>
                    <a:pt x="728840" y="1105039"/>
                  </a:lnTo>
                  <a:lnTo>
                    <a:pt x="728941" y="1106309"/>
                  </a:lnTo>
                  <a:lnTo>
                    <a:pt x="729132" y="1107579"/>
                  </a:lnTo>
                  <a:lnTo>
                    <a:pt x="730554" y="1113929"/>
                  </a:lnTo>
                  <a:lnTo>
                    <a:pt x="731659" y="1119009"/>
                  </a:lnTo>
                  <a:lnTo>
                    <a:pt x="730999" y="1119009"/>
                  </a:lnTo>
                  <a:lnTo>
                    <a:pt x="730275" y="1120279"/>
                  </a:lnTo>
                  <a:lnTo>
                    <a:pt x="729170" y="1120279"/>
                  </a:lnTo>
                  <a:lnTo>
                    <a:pt x="727913" y="1122819"/>
                  </a:lnTo>
                  <a:lnTo>
                    <a:pt x="727189" y="1121549"/>
                  </a:lnTo>
                  <a:lnTo>
                    <a:pt x="727392" y="1120279"/>
                  </a:lnTo>
                  <a:lnTo>
                    <a:pt x="726630" y="1119009"/>
                  </a:lnTo>
                  <a:lnTo>
                    <a:pt x="726884" y="1116469"/>
                  </a:lnTo>
                  <a:lnTo>
                    <a:pt x="726440" y="1116469"/>
                  </a:lnTo>
                  <a:lnTo>
                    <a:pt x="725703" y="1117739"/>
                  </a:lnTo>
                  <a:lnTo>
                    <a:pt x="725017" y="1117739"/>
                  </a:lnTo>
                  <a:lnTo>
                    <a:pt x="724395" y="1119009"/>
                  </a:lnTo>
                  <a:lnTo>
                    <a:pt x="724192" y="1119009"/>
                  </a:lnTo>
                  <a:lnTo>
                    <a:pt x="725081" y="1120279"/>
                  </a:lnTo>
                  <a:lnTo>
                    <a:pt x="724966" y="1121549"/>
                  </a:lnTo>
                  <a:lnTo>
                    <a:pt x="724776" y="1121549"/>
                  </a:lnTo>
                  <a:lnTo>
                    <a:pt x="722985" y="1122819"/>
                  </a:lnTo>
                  <a:lnTo>
                    <a:pt x="722985" y="1124089"/>
                  </a:lnTo>
                  <a:lnTo>
                    <a:pt x="723176" y="1124089"/>
                  </a:lnTo>
                  <a:lnTo>
                    <a:pt x="723760" y="1126629"/>
                  </a:lnTo>
                  <a:lnTo>
                    <a:pt x="723938" y="1126629"/>
                  </a:lnTo>
                  <a:lnTo>
                    <a:pt x="724014" y="1127899"/>
                  </a:lnTo>
                  <a:lnTo>
                    <a:pt x="723811" y="1129169"/>
                  </a:lnTo>
                  <a:lnTo>
                    <a:pt x="722109" y="1129169"/>
                  </a:lnTo>
                  <a:lnTo>
                    <a:pt x="721766" y="1130439"/>
                  </a:lnTo>
                  <a:lnTo>
                    <a:pt x="722706" y="1131709"/>
                  </a:lnTo>
                  <a:lnTo>
                    <a:pt x="722376" y="1132979"/>
                  </a:lnTo>
                  <a:lnTo>
                    <a:pt x="720661" y="1132979"/>
                  </a:lnTo>
                  <a:lnTo>
                    <a:pt x="720191" y="1134249"/>
                  </a:lnTo>
                  <a:lnTo>
                    <a:pt x="721131" y="1135519"/>
                  </a:lnTo>
                  <a:lnTo>
                    <a:pt x="720852" y="1136789"/>
                  </a:lnTo>
                  <a:lnTo>
                    <a:pt x="719150" y="1138059"/>
                  </a:lnTo>
                  <a:lnTo>
                    <a:pt x="718908" y="1138059"/>
                  </a:lnTo>
                  <a:lnTo>
                    <a:pt x="718997" y="1139329"/>
                  </a:lnTo>
                  <a:lnTo>
                    <a:pt x="719175" y="1140599"/>
                  </a:lnTo>
                  <a:lnTo>
                    <a:pt x="719442" y="1140599"/>
                  </a:lnTo>
                  <a:lnTo>
                    <a:pt x="720140" y="1141869"/>
                  </a:lnTo>
                  <a:lnTo>
                    <a:pt x="720305" y="1143139"/>
                  </a:lnTo>
                  <a:lnTo>
                    <a:pt x="718934" y="1145679"/>
                  </a:lnTo>
                  <a:lnTo>
                    <a:pt x="717181" y="1145679"/>
                  </a:lnTo>
                  <a:lnTo>
                    <a:pt x="716495" y="1146949"/>
                  </a:lnTo>
                  <a:lnTo>
                    <a:pt x="715835" y="1146949"/>
                  </a:lnTo>
                  <a:lnTo>
                    <a:pt x="715886" y="1148219"/>
                  </a:lnTo>
                  <a:lnTo>
                    <a:pt x="716064" y="1148219"/>
                  </a:lnTo>
                  <a:lnTo>
                    <a:pt x="716330" y="1149489"/>
                  </a:lnTo>
                  <a:lnTo>
                    <a:pt x="718375" y="1159649"/>
                  </a:lnTo>
                  <a:lnTo>
                    <a:pt x="716965" y="1162189"/>
                  </a:lnTo>
                  <a:lnTo>
                    <a:pt x="716292" y="1162189"/>
                  </a:lnTo>
                  <a:lnTo>
                    <a:pt x="716076" y="1160919"/>
                  </a:lnTo>
                  <a:lnTo>
                    <a:pt x="715911" y="1159649"/>
                  </a:lnTo>
                  <a:lnTo>
                    <a:pt x="715784" y="1159649"/>
                  </a:lnTo>
                  <a:lnTo>
                    <a:pt x="715721" y="1158379"/>
                  </a:lnTo>
                  <a:lnTo>
                    <a:pt x="715556" y="1157109"/>
                  </a:lnTo>
                  <a:lnTo>
                    <a:pt x="715048" y="1157109"/>
                  </a:lnTo>
                  <a:lnTo>
                    <a:pt x="713486" y="1158379"/>
                  </a:lnTo>
                  <a:lnTo>
                    <a:pt x="712444" y="1158379"/>
                  </a:lnTo>
                  <a:lnTo>
                    <a:pt x="711758" y="1159649"/>
                  </a:lnTo>
                  <a:lnTo>
                    <a:pt x="711123" y="1159649"/>
                  </a:lnTo>
                  <a:lnTo>
                    <a:pt x="711238" y="1160919"/>
                  </a:lnTo>
                  <a:lnTo>
                    <a:pt x="711415" y="1162189"/>
                  </a:lnTo>
                  <a:lnTo>
                    <a:pt x="711631" y="1162189"/>
                  </a:lnTo>
                  <a:lnTo>
                    <a:pt x="711898" y="1163459"/>
                  </a:lnTo>
                  <a:lnTo>
                    <a:pt x="712063" y="1164729"/>
                  </a:lnTo>
                  <a:lnTo>
                    <a:pt x="712063" y="1165999"/>
                  </a:lnTo>
                  <a:lnTo>
                    <a:pt x="710209" y="1165999"/>
                  </a:lnTo>
                  <a:lnTo>
                    <a:pt x="709726" y="1167269"/>
                  </a:lnTo>
                  <a:lnTo>
                    <a:pt x="710730" y="1168539"/>
                  </a:lnTo>
                  <a:lnTo>
                    <a:pt x="710272" y="1169809"/>
                  </a:lnTo>
                  <a:lnTo>
                    <a:pt x="708799" y="1171079"/>
                  </a:lnTo>
                  <a:lnTo>
                    <a:pt x="708406" y="1171079"/>
                  </a:lnTo>
                  <a:lnTo>
                    <a:pt x="707783" y="1172349"/>
                  </a:lnTo>
                  <a:lnTo>
                    <a:pt x="707085" y="1172349"/>
                  </a:lnTo>
                  <a:lnTo>
                    <a:pt x="705548" y="1173619"/>
                  </a:lnTo>
                  <a:lnTo>
                    <a:pt x="704850" y="1173619"/>
                  </a:lnTo>
                  <a:lnTo>
                    <a:pt x="704215" y="1174889"/>
                  </a:lnTo>
                  <a:lnTo>
                    <a:pt x="703986" y="1174889"/>
                  </a:lnTo>
                  <a:lnTo>
                    <a:pt x="704875" y="1176159"/>
                  </a:lnTo>
                  <a:lnTo>
                    <a:pt x="704443" y="1177429"/>
                  </a:lnTo>
                  <a:lnTo>
                    <a:pt x="702856" y="1178699"/>
                  </a:lnTo>
                  <a:lnTo>
                    <a:pt x="702589" y="1178699"/>
                  </a:lnTo>
                  <a:lnTo>
                    <a:pt x="702640" y="1179969"/>
                  </a:lnTo>
                  <a:lnTo>
                    <a:pt x="702792" y="1179969"/>
                  </a:lnTo>
                  <a:lnTo>
                    <a:pt x="703059" y="1181239"/>
                  </a:lnTo>
                  <a:lnTo>
                    <a:pt x="703503" y="1183779"/>
                  </a:lnTo>
                  <a:lnTo>
                    <a:pt x="703770" y="1185049"/>
                  </a:lnTo>
                  <a:lnTo>
                    <a:pt x="703922" y="1186319"/>
                  </a:lnTo>
                  <a:lnTo>
                    <a:pt x="703313" y="1187589"/>
                  </a:lnTo>
                  <a:lnTo>
                    <a:pt x="702602" y="1187589"/>
                  </a:lnTo>
                  <a:lnTo>
                    <a:pt x="701852" y="1188859"/>
                  </a:lnTo>
                  <a:lnTo>
                    <a:pt x="700379" y="1188859"/>
                  </a:lnTo>
                  <a:lnTo>
                    <a:pt x="699744" y="1190129"/>
                  </a:lnTo>
                  <a:lnTo>
                    <a:pt x="699503" y="1190129"/>
                  </a:lnTo>
                  <a:lnTo>
                    <a:pt x="700366" y="1192669"/>
                  </a:lnTo>
                  <a:lnTo>
                    <a:pt x="699935" y="1192669"/>
                  </a:lnTo>
                  <a:lnTo>
                    <a:pt x="698309" y="1193939"/>
                  </a:lnTo>
                  <a:lnTo>
                    <a:pt x="698080" y="1193939"/>
                  </a:lnTo>
                  <a:lnTo>
                    <a:pt x="698119" y="1195209"/>
                  </a:lnTo>
                  <a:lnTo>
                    <a:pt x="698258" y="1196479"/>
                  </a:lnTo>
                  <a:lnTo>
                    <a:pt x="698754" y="1197749"/>
                  </a:lnTo>
                  <a:lnTo>
                    <a:pt x="698893" y="1199019"/>
                  </a:lnTo>
                  <a:lnTo>
                    <a:pt x="698944" y="1200289"/>
                  </a:lnTo>
                  <a:lnTo>
                    <a:pt x="696988" y="1200289"/>
                  </a:lnTo>
                  <a:lnTo>
                    <a:pt x="696810" y="1201559"/>
                  </a:lnTo>
                  <a:lnTo>
                    <a:pt x="697014" y="1202829"/>
                  </a:lnTo>
                  <a:lnTo>
                    <a:pt x="697496" y="1204099"/>
                  </a:lnTo>
                  <a:lnTo>
                    <a:pt x="697649" y="1205369"/>
                  </a:lnTo>
                  <a:lnTo>
                    <a:pt x="697572" y="1206639"/>
                  </a:lnTo>
                  <a:lnTo>
                    <a:pt x="695782" y="1207909"/>
                  </a:lnTo>
                  <a:lnTo>
                    <a:pt x="695299" y="1207909"/>
                  </a:lnTo>
                  <a:lnTo>
                    <a:pt x="696201" y="1210449"/>
                  </a:lnTo>
                  <a:lnTo>
                    <a:pt x="695731" y="1211719"/>
                  </a:lnTo>
                  <a:lnTo>
                    <a:pt x="693826" y="1211719"/>
                  </a:lnTo>
                  <a:lnTo>
                    <a:pt x="693851" y="1212989"/>
                  </a:lnTo>
                  <a:lnTo>
                    <a:pt x="693978" y="1214259"/>
                  </a:lnTo>
                  <a:lnTo>
                    <a:pt x="694474" y="1215529"/>
                  </a:lnTo>
                  <a:lnTo>
                    <a:pt x="694601" y="1216799"/>
                  </a:lnTo>
                  <a:lnTo>
                    <a:pt x="694347" y="1218069"/>
                  </a:lnTo>
                  <a:lnTo>
                    <a:pt x="692759" y="1218069"/>
                  </a:lnTo>
                  <a:lnTo>
                    <a:pt x="692492" y="1219339"/>
                  </a:lnTo>
                  <a:lnTo>
                    <a:pt x="692429" y="1218069"/>
                  </a:lnTo>
                  <a:lnTo>
                    <a:pt x="692289" y="1216799"/>
                  </a:lnTo>
                  <a:lnTo>
                    <a:pt x="690600" y="1216799"/>
                  </a:lnTo>
                  <a:lnTo>
                    <a:pt x="689940" y="1218069"/>
                  </a:lnTo>
                  <a:lnTo>
                    <a:pt x="689648" y="1218069"/>
                  </a:lnTo>
                  <a:lnTo>
                    <a:pt x="690575" y="1220609"/>
                  </a:lnTo>
                  <a:lnTo>
                    <a:pt x="690067" y="1221879"/>
                  </a:lnTo>
                  <a:lnTo>
                    <a:pt x="688428" y="1221879"/>
                  </a:lnTo>
                  <a:lnTo>
                    <a:pt x="687920" y="1223149"/>
                  </a:lnTo>
                  <a:lnTo>
                    <a:pt x="688809" y="1224419"/>
                  </a:lnTo>
                  <a:lnTo>
                    <a:pt x="688428" y="1225689"/>
                  </a:lnTo>
                  <a:lnTo>
                    <a:pt x="686701" y="1225689"/>
                  </a:lnTo>
                  <a:lnTo>
                    <a:pt x="686142" y="1226959"/>
                  </a:lnTo>
                  <a:lnTo>
                    <a:pt x="687082" y="1228229"/>
                  </a:lnTo>
                  <a:lnTo>
                    <a:pt x="686600" y="1229499"/>
                  </a:lnTo>
                  <a:lnTo>
                    <a:pt x="684974" y="1229499"/>
                  </a:lnTo>
                  <a:lnTo>
                    <a:pt x="684669" y="1230769"/>
                  </a:lnTo>
                  <a:lnTo>
                    <a:pt x="684695" y="1232039"/>
                  </a:lnTo>
                  <a:lnTo>
                    <a:pt x="684822" y="1232039"/>
                  </a:lnTo>
                  <a:lnTo>
                    <a:pt x="685279" y="1234579"/>
                  </a:lnTo>
                  <a:lnTo>
                    <a:pt x="685406" y="1235849"/>
                  </a:lnTo>
                  <a:lnTo>
                    <a:pt x="685215" y="1237119"/>
                  </a:lnTo>
                  <a:lnTo>
                    <a:pt x="683564" y="1237119"/>
                  </a:lnTo>
                  <a:lnTo>
                    <a:pt x="682929" y="1238389"/>
                  </a:lnTo>
                  <a:lnTo>
                    <a:pt x="683869" y="1239659"/>
                  </a:lnTo>
                  <a:lnTo>
                    <a:pt x="683374" y="1240929"/>
                  </a:lnTo>
                  <a:lnTo>
                    <a:pt x="681850" y="1240929"/>
                  </a:lnTo>
                  <a:lnTo>
                    <a:pt x="681469" y="1242199"/>
                  </a:lnTo>
                  <a:lnTo>
                    <a:pt x="681177" y="1239659"/>
                  </a:lnTo>
                  <a:lnTo>
                    <a:pt x="680669" y="1238389"/>
                  </a:lnTo>
                  <a:lnTo>
                    <a:pt x="679386" y="1240929"/>
                  </a:lnTo>
                  <a:lnTo>
                    <a:pt x="678472" y="1240929"/>
                  </a:lnTo>
                  <a:lnTo>
                    <a:pt x="678929" y="1238389"/>
                  </a:lnTo>
                  <a:lnTo>
                    <a:pt x="677799" y="1238389"/>
                  </a:lnTo>
                  <a:lnTo>
                    <a:pt x="677087" y="1239659"/>
                  </a:lnTo>
                  <a:lnTo>
                    <a:pt x="676402" y="1239659"/>
                  </a:lnTo>
                  <a:lnTo>
                    <a:pt x="676097" y="1240929"/>
                  </a:lnTo>
                  <a:lnTo>
                    <a:pt x="676973" y="1240929"/>
                  </a:lnTo>
                  <a:lnTo>
                    <a:pt x="676757" y="1242199"/>
                  </a:lnTo>
                  <a:lnTo>
                    <a:pt x="676363" y="1243469"/>
                  </a:lnTo>
                  <a:lnTo>
                    <a:pt x="674585" y="1243469"/>
                  </a:lnTo>
                  <a:lnTo>
                    <a:pt x="674712" y="1246009"/>
                  </a:lnTo>
                  <a:lnTo>
                    <a:pt x="674966" y="1246009"/>
                  </a:lnTo>
                  <a:lnTo>
                    <a:pt x="676948" y="1244739"/>
                  </a:lnTo>
                  <a:lnTo>
                    <a:pt x="677430" y="1244739"/>
                  </a:lnTo>
                  <a:lnTo>
                    <a:pt x="677354" y="1246009"/>
                  </a:lnTo>
                  <a:lnTo>
                    <a:pt x="677456" y="1247279"/>
                  </a:lnTo>
                  <a:lnTo>
                    <a:pt x="677672" y="1248549"/>
                  </a:lnTo>
                  <a:lnTo>
                    <a:pt x="677799" y="1249819"/>
                  </a:lnTo>
                  <a:lnTo>
                    <a:pt x="678497" y="1254899"/>
                  </a:lnTo>
                  <a:lnTo>
                    <a:pt x="677773" y="1256169"/>
                  </a:lnTo>
                  <a:lnTo>
                    <a:pt x="677049" y="1256169"/>
                  </a:lnTo>
                  <a:lnTo>
                    <a:pt x="676325" y="1257439"/>
                  </a:lnTo>
                  <a:lnTo>
                    <a:pt x="674839" y="1257439"/>
                  </a:lnTo>
                  <a:lnTo>
                    <a:pt x="674141" y="1258709"/>
                  </a:lnTo>
                  <a:lnTo>
                    <a:pt x="673468" y="1258709"/>
                  </a:lnTo>
                  <a:lnTo>
                    <a:pt x="672744" y="1259979"/>
                  </a:lnTo>
                  <a:lnTo>
                    <a:pt x="671715" y="1259979"/>
                  </a:lnTo>
                  <a:lnTo>
                    <a:pt x="671830" y="1257439"/>
                  </a:lnTo>
                  <a:lnTo>
                    <a:pt x="671423" y="1257439"/>
                  </a:lnTo>
                  <a:lnTo>
                    <a:pt x="669696" y="1258709"/>
                  </a:lnTo>
                  <a:lnTo>
                    <a:pt x="667245" y="1259979"/>
                  </a:lnTo>
                  <a:lnTo>
                    <a:pt x="668210" y="1268869"/>
                  </a:lnTo>
                  <a:lnTo>
                    <a:pt x="668439" y="1268869"/>
                  </a:lnTo>
                  <a:lnTo>
                    <a:pt x="668528" y="1271409"/>
                  </a:lnTo>
                  <a:lnTo>
                    <a:pt x="667842" y="1271409"/>
                  </a:lnTo>
                  <a:lnTo>
                    <a:pt x="667118" y="1272679"/>
                  </a:lnTo>
                  <a:lnTo>
                    <a:pt x="665543" y="1272679"/>
                  </a:lnTo>
                  <a:lnTo>
                    <a:pt x="664806" y="1273949"/>
                  </a:lnTo>
                  <a:lnTo>
                    <a:pt x="663867" y="1273949"/>
                  </a:lnTo>
                  <a:lnTo>
                    <a:pt x="664629" y="1276489"/>
                  </a:lnTo>
                  <a:lnTo>
                    <a:pt x="664121" y="1277759"/>
                  </a:lnTo>
                  <a:lnTo>
                    <a:pt x="662635" y="1277759"/>
                  </a:lnTo>
                  <a:lnTo>
                    <a:pt x="661797" y="1279029"/>
                  </a:lnTo>
                  <a:lnTo>
                    <a:pt x="660323" y="1279029"/>
                  </a:lnTo>
                  <a:lnTo>
                    <a:pt x="659701" y="1280299"/>
                  </a:lnTo>
                  <a:lnTo>
                    <a:pt x="660628" y="1281569"/>
                  </a:lnTo>
                  <a:lnTo>
                    <a:pt x="659993" y="1282839"/>
                  </a:lnTo>
                  <a:lnTo>
                    <a:pt x="658431" y="1282839"/>
                  </a:lnTo>
                  <a:lnTo>
                    <a:pt x="657783" y="1284109"/>
                  </a:lnTo>
                  <a:lnTo>
                    <a:pt x="658596" y="1285379"/>
                  </a:lnTo>
                  <a:lnTo>
                    <a:pt x="658393" y="1286649"/>
                  </a:lnTo>
                  <a:lnTo>
                    <a:pt x="659104" y="1286649"/>
                  </a:lnTo>
                  <a:lnTo>
                    <a:pt x="659841" y="1285379"/>
                  </a:lnTo>
                  <a:lnTo>
                    <a:pt x="660793" y="1285379"/>
                  </a:lnTo>
                  <a:lnTo>
                    <a:pt x="660895" y="1287919"/>
                  </a:lnTo>
                  <a:lnTo>
                    <a:pt x="661187" y="1290459"/>
                  </a:lnTo>
                  <a:lnTo>
                    <a:pt x="660704" y="1290459"/>
                  </a:lnTo>
                  <a:lnTo>
                    <a:pt x="659371" y="1291729"/>
                  </a:lnTo>
                  <a:lnTo>
                    <a:pt x="658685" y="1291729"/>
                  </a:lnTo>
                  <a:lnTo>
                    <a:pt x="658952" y="1289189"/>
                  </a:lnTo>
                  <a:lnTo>
                    <a:pt x="657885" y="1289189"/>
                  </a:lnTo>
                  <a:lnTo>
                    <a:pt x="657136" y="1290459"/>
                  </a:lnTo>
                  <a:lnTo>
                    <a:pt x="656463" y="1290459"/>
                  </a:lnTo>
                  <a:lnTo>
                    <a:pt x="655688" y="1291729"/>
                  </a:lnTo>
                  <a:lnTo>
                    <a:pt x="654088" y="1291729"/>
                  </a:lnTo>
                  <a:lnTo>
                    <a:pt x="654634" y="1294269"/>
                  </a:lnTo>
                  <a:lnTo>
                    <a:pt x="654177" y="1295539"/>
                  </a:lnTo>
                  <a:lnTo>
                    <a:pt x="652703" y="1295539"/>
                  </a:lnTo>
                  <a:lnTo>
                    <a:pt x="651802" y="1296809"/>
                  </a:lnTo>
                  <a:lnTo>
                    <a:pt x="650544" y="1296809"/>
                  </a:lnTo>
                  <a:lnTo>
                    <a:pt x="649744" y="1298079"/>
                  </a:lnTo>
                  <a:lnTo>
                    <a:pt x="650633" y="1299349"/>
                  </a:lnTo>
                  <a:lnTo>
                    <a:pt x="650151" y="1300619"/>
                  </a:lnTo>
                  <a:lnTo>
                    <a:pt x="648182" y="1301889"/>
                  </a:lnTo>
                  <a:lnTo>
                    <a:pt x="648182" y="1303159"/>
                  </a:lnTo>
                  <a:lnTo>
                    <a:pt x="648360" y="1304429"/>
                  </a:lnTo>
                  <a:lnTo>
                    <a:pt x="648423" y="1306969"/>
                  </a:lnTo>
                  <a:lnTo>
                    <a:pt x="648766" y="1306969"/>
                  </a:lnTo>
                  <a:lnTo>
                    <a:pt x="650582" y="1305699"/>
                  </a:lnTo>
                  <a:lnTo>
                    <a:pt x="650849" y="1305699"/>
                  </a:lnTo>
                  <a:lnTo>
                    <a:pt x="651014" y="1306969"/>
                  </a:lnTo>
                  <a:lnTo>
                    <a:pt x="651090" y="1308239"/>
                  </a:lnTo>
                  <a:lnTo>
                    <a:pt x="650392" y="1309509"/>
                  </a:lnTo>
                  <a:lnTo>
                    <a:pt x="648868" y="1309509"/>
                  </a:lnTo>
                  <a:lnTo>
                    <a:pt x="644359" y="1313319"/>
                  </a:lnTo>
                  <a:lnTo>
                    <a:pt x="642823" y="1313319"/>
                  </a:lnTo>
                  <a:lnTo>
                    <a:pt x="642124" y="1314589"/>
                  </a:lnTo>
                  <a:lnTo>
                    <a:pt x="642175" y="1315859"/>
                  </a:lnTo>
                  <a:lnTo>
                    <a:pt x="642366" y="1317129"/>
                  </a:lnTo>
                  <a:lnTo>
                    <a:pt x="642594" y="1319669"/>
                  </a:lnTo>
                  <a:lnTo>
                    <a:pt x="645147" y="1318399"/>
                  </a:lnTo>
                  <a:lnTo>
                    <a:pt x="646861" y="1317129"/>
                  </a:lnTo>
                  <a:lnTo>
                    <a:pt x="647255" y="1317129"/>
                  </a:lnTo>
                  <a:lnTo>
                    <a:pt x="647319" y="1319669"/>
                  </a:lnTo>
                  <a:lnTo>
                    <a:pt x="647547" y="1322209"/>
                  </a:lnTo>
                  <a:lnTo>
                    <a:pt x="645629" y="1322209"/>
                  </a:lnTo>
                  <a:lnTo>
                    <a:pt x="644994" y="1323479"/>
                  </a:lnTo>
                  <a:lnTo>
                    <a:pt x="645845" y="1326019"/>
                  </a:lnTo>
                  <a:lnTo>
                    <a:pt x="645490" y="1326019"/>
                  </a:lnTo>
                  <a:lnTo>
                    <a:pt x="644804" y="1327289"/>
                  </a:lnTo>
                  <a:lnTo>
                    <a:pt x="643064" y="1327289"/>
                  </a:lnTo>
                  <a:lnTo>
                    <a:pt x="643115" y="1326019"/>
                  </a:lnTo>
                  <a:lnTo>
                    <a:pt x="643178" y="1324749"/>
                  </a:lnTo>
                  <a:lnTo>
                    <a:pt x="642594" y="1324749"/>
                  </a:lnTo>
                  <a:lnTo>
                    <a:pt x="641184" y="1326019"/>
                  </a:lnTo>
                  <a:lnTo>
                    <a:pt x="640295" y="1326019"/>
                  </a:lnTo>
                  <a:lnTo>
                    <a:pt x="640892" y="1323479"/>
                  </a:lnTo>
                  <a:lnTo>
                    <a:pt x="639724" y="1323479"/>
                  </a:lnTo>
                  <a:lnTo>
                    <a:pt x="638975" y="1324749"/>
                  </a:lnTo>
                  <a:lnTo>
                    <a:pt x="638276" y="1324749"/>
                  </a:lnTo>
                  <a:lnTo>
                    <a:pt x="636003" y="1326019"/>
                  </a:lnTo>
                  <a:lnTo>
                    <a:pt x="636270" y="1331099"/>
                  </a:lnTo>
                  <a:lnTo>
                    <a:pt x="636435" y="1332369"/>
                  </a:lnTo>
                  <a:lnTo>
                    <a:pt x="634873" y="1332369"/>
                  </a:lnTo>
                  <a:lnTo>
                    <a:pt x="634161" y="1333639"/>
                  </a:lnTo>
                  <a:lnTo>
                    <a:pt x="634225" y="1334909"/>
                  </a:lnTo>
                  <a:lnTo>
                    <a:pt x="634365" y="1336179"/>
                  </a:lnTo>
                  <a:lnTo>
                    <a:pt x="634530" y="1337449"/>
                  </a:lnTo>
                  <a:lnTo>
                    <a:pt x="634555" y="1338719"/>
                  </a:lnTo>
                  <a:lnTo>
                    <a:pt x="634352" y="1338719"/>
                  </a:lnTo>
                  <a:lnTo>
                    <a:pt x="632625" y="1339989"/>
                  </a:lnTo>
                  <a:lnTo>
                    <a:pt x="631939" y="1339989"/>
                  </a:lnTo>
                  <a:lnTo>
                    <a:pt x="630351" y="1341259"/>
                  </a:lnTo>
                  <a:lnTo>
                    <a:pt x="629678" y="1341259"/>
                  </a:lnTo>
                  <a:lnTo>
                    <a:pt x="630161" y="1338719"/>
                  </a:lnTo>
                  <a:lnTo>
                    <a:pt x="629488" y="1338719"/>
                  </a:lnTo>
                  <a:lnTo>
                    <a:pt x="628040" y="1339989"/>
                  </a:lnTo>
                  <a:lnTo>
                    <a:pt x="627557" y="1339989"/>
                  </a:lnTo>
                  <a:lnTo>
                    <a:pt x="627329" y="1341259"/>
                  </a:lnTo>
                  <a:lnTo>
                    <a:pt x="628053" y="1342529"/>
                  </a:lnTo>
                  <a:lnTo>
                    <a:pt x="627545" y="1343799"/>
                  </a:lnTo>
                  <a:lnTo>
                    <a:pt x="625779" y="1343799"/>
                  </a:lnTo>
                  <a:lnTo>
                    <a:pt x="625233" y="1345069"/>
                  </a:lnTo>
                  <a:lnTo>
                    <a:pt x="627824" y="1345069"/>
                  </a:lnTo>
                  <a:lnTo>
                    <a:pt x="658850" y="1345069"/>
                  </a:lnTo>
                  <a:lnTo>
                    <a:pt x="658812" y="1342529"/>
                  </a:lnTo>
                  <a:lnTo>
                    <a:pt x="659511" y="1342529"/>
                  </a:lnTo>
                  <a:lnTo>
                    <a:pt x="660273" y="1341259"/>
                  </a:lnTo>
                  <a:lnTo>
                    <a:pt x="661885" y="1341259"/>
                  </a:lnTo>
                  <a:lnTo>
                    <a:pt x="662647" y="1339989"/>
                  </a:lnTo>
                  <a:lnTo>
                    <a:pt x="663359" y="1339989"/>
                  </a:lnTo>
                  <a:lnTo>
                    <a:pt x="663346" y="1337449"/>
                  </a:lnTo>
                  <a:lnTo>
                    <a:pt x="663155" y="1337449"/>
                  </a:lnTo>
                  <a:lnTo>
                    <a:pt x="662546" y="1328559"/>
                  </a:lnTo>
                  <a:lnTo>
                    <a:pt x="664057" y="1328559"/>
                  </a:lnTo>
                  <a:lnTo>
                    <a:pt x="665187" y="1327289"/>
                  </a:lnTo>
                  <a:lnTo>
                    <a:pt x="666788" y="1326019"/>
                  </a:lnTo>
                  <a:lnTo>
                    <a:pt x="667486" y="1326019"/>
                  </a:lnTo>
                  <a:lnTo>
                    <a:pt x="666902" y="1328559"/>
                  </a:lnTo>
                  <a:lnTo>
                    <a:pt x="667715" y="1328559"/>
                  </a:lnTo>
                  <a:lnTo>
                    <a:pt x="669150" y="1327289"/>
                  </a:lnTo>
                  <a:lnTo>
                    <a:pt x="670013" y="1327289"/>
                  </a:lnTo>
                  <a:lnTo>
                    <a:pt x="669467" y="1329829"/>
                  </a:lnTo>
                  <a:lnTo>
                    <a:pt x="669810" y="1329829"/>
                  </a:lnTo>
                  <a:lnTo>
                    <a:pt x="674306" y="1327289"/>
                  </a:lnTo>
                  <a:lnTo>
                    <a:pt x="674090" y="1324749"/>
                  </a:lnTo>
                  <a:lnTo>
                    <a:pt x="673912" y="1323479"/>
                  </a:lnTo>
                  <a:lnTo>
                    <a:pt x="673836" y="1322209"/>
                  </a:lnTo>
                  <a:lnTo>
                    <a:pt x="674141" y="1320939"/>
                  </a:lnTo>
                  <a:lnTo>
                    <a:pt x="675919" y="1320939"/>
                  </a:lnTo>
                  <a:lnTo>
                    <a:pt x="676414" y="1319669"/>
                  </a:lnTo>
                  <a:lnTo>
                    <a:pt x="675601" y="1318399"/>
                  </a:lnTo>
                  <a:lnTo>
                    <a:pt x="676097" y="1317129"/>
                  </a:lnTo>
                  <a:lnTo>
                    <a:pt x="677875" y="1317129"/>
                  </a:lnTo>
                  <a:lnTo>
                    <a:pt x="678167" y="1315859"/>
                  </a:lnTo>
                  <a:lnTo>
                    <a:pt x="678192" y="1314589"/>
                  </a:lnTo>
                  <a:lnTo>
                    <a:pt x="677926" y="1313319"/>
                  </a:lnTo>
                  <a:lnTo>
                    <a:pt x="675792" y="1314589"/>
                  </a:lnTo>
                  <a:lnTo>
                    <a:pt x="675360" y="1314589"/>
                  </a:lnTo>
                  <a:lnTo>
                    <a:pt x="675601" y="1312049"/>
                  </a:lnTo>
                  <a:lnTo>
                    <a:pt x="675436" y="1312049"/>
                  </a:lnTo>
                  <a:lnTo>
                    <a:pt x="675259" y="1310779"/>
                  </a:lnTo>
                  <a:lnTo>
                    <a:pt x="675170" y="1309509"/>
                  </a:lnTo>
                  <a:lnTo>
                    <a:pt x="674789" y="1305699"/>
                  </a:lnTo>
                  <a:lnTo>
                    <a:pt x="674662" y="1304429"/>
                  </a:lnTo>
                  <a:lnTo>
                    <a:pt x="675170" y="1304429"/>
                  </a:lnTo>
                  <a:lnTo>
                    <a:pt x="676452" y="1301889"/>
                  </a:lnTo>
                  <a:lnTo>
                    <a:pt x="677354" y="1303159"/>
                  </a:lnTo>
                  <a:lnTo>
                    <a:pt x="676757" y="1304429"/>
                  </a:lnTo>
                  <a:lnTo>
                    <a:pt x="677468" y="1305699"/>
                  </a:lnTo>
                  <a:lnTo>
                    <a:pt x="679183" y="1303159"/>
                  </a:lnTo>
                  <a:lnTo>
                    <a:pt x="679678" y="1304429"/>
                  </a:lnTo>
                  <a:lnTo>
                    <a:pt x="679653" y="1309509"/>
                  </a:lnTo>
                  <a:lnTo>
                    <a:pt x="680275" y="1309509"/>
                  </a:lnTo>
                  <a:lnTo>
                    <a:pt x="681672" y="1306969"/>
                  </a:lnTo>
                  <a:lnTo>
                    <a:pt x="681850" y="1306969"/>
                  </a:lnTo>
                  <a:lnTo>
                    <a:pt x="682142" y="1304429"/>
                  </a:lnTo>
                  <a:lnTo>
                    <a:pt x="683806" y="1304429"/>
                  </a:lnTo>
                  <a:lnTo>
                    <a:pt x="684390" y="1303159"/>
                  </a:lnTo>
                  <a:lnTo>
                    <a:pt x="683793" y="1300619"/>
                  </a:lnTo>
                  <a:lnTo>
                    <a:pt x="683882" y="1299349"/>
                  </a:lnTo>
                  <a:lnTo>
                    <a:pt x="683602" y="1298079"/>
                  </a:lnTo>
                  <a:lnTo>
                    <a:pt x="683323" y="1295539"/>
                  </a:lnTo>
                  <a:lnTo>
                    <a:pt x="683120" y="1294269"/>
                  </a:lnTo>
                  <a:lnTo>
                    <a:pt x="683107" y="1291729"/>
                  </a:lnTo>
                  <a:lnTo>
                    <a:pt x="685063" y="1291729"/>
                  </a:lnTo>
                  <a:lnTo>
                    <a:pt x="685584" y="1290459"/>
                  </a:lnTo>
                  <a:lnTo>
                    <a:pt x="684695" y="1289189"/>
                  </a:lnTo>
                  <a:lnTo>
                    <a:pt x="685203" y="1287919"/>
                  </a:lnTo>
                  <a:lnTo>
                    <a:pt x="687108" y="1287919"/>
                  </a:lnTo>
                  <a:lnTo>
                    <a:pt x="687222" y="1285379"/>
                  </a:lnTo>
                  <a:lnTo>
                    <a:pt x="686917" y="1284109"/>
                  </a:lnTo>
                  <a:lnTo>
                    <a:pt x="686320" y="1279029"/>
                  </a:lnTo>
                  <a:lnTo>
                    <a:pt x="688848" y="1276489"/>
                  </a:lnTo>
                  <a:lnTo>
                    <a:pt x="690486" y="1275219"/>
                  </a:lnTo>
                  <a:lnTo>
                    <a:pt x="690727" y="1275219"/>
                  </a:lnTo>
                  <a:lnTo>
                    <a:pt x="690905" y="1276489"/>
                  </a:lnTo>
                  <a:lnTo>
                    <a:pt x="691007" y="1277759"/>
                  </a:lnTo>
                  <a:lnTo>
                    <a:pt x="691032" y="1279029"/>
                  </a:lnTo>
                  <a:lnTo>
                    <a:pt x="691718" y="1277759"/>
                  </a:lnTo>
                  <a:lnTo>
                    <a:pt x="692454" y="1277759"/>
                  </a:lnTo>
                  <a:lnTo>
                    <a:pt x="693242" y="1276489"/>
                  </a:lnTo>
                  <a:lnTo>
                    <a:pt x="695452" y="1275219"/>
                  </a:lnTo>
                  <a:lnTo>
                    <a:pt x="695134" y="1272679"/>
                  </a:lnTo>
                  <a:lnTo>
                    <a:pt x="694931" y="1271409"/>
                  </a:lnTo>
                  <a:lnTo>
                    <a:pt x="694829" y="1270139"/>
                  </a:lnTo>
                  <a:lnTo>
                    <a:pt x="695502" y="1268869"/>
                  </a:lnTo>
                  <a:lnTo>
                    <a:pt x="697039" y="1268869"/>
                  </a:lnTo>
                  <a:lnTo>
                    <a:pt x="697801" y="1267599"/>
                  </a:lnTo>
                  <a:lnTo>
                    <a:pt x="698538" y="1267599"/>
                  </a:lnTo>
                  <a:lnTo>
                    <a:pt x="699236" y="1266329"/>
                  </a:lnTo>
                  <a:lnTo>
                    <a:pt x="698741" y="1262519"/>
                  </a:lnTo>
                  <a:lnTo>
                    <a:pt x="698563" y="1261249"/>
                  </a:lnTo>
                  <a:lnTo>
                    <a:pt x="696620" y="1262519"/>
                  </a:lnTo>
                  <a:lnTo>
                    <a:pt x="696175" y="1262519"/>
                  </a:lnTo>
                  <a:lnTo>
                    <a:pt x="696061" y="1261249"/>
                  </a:lnTo>
                  <a:lnTo>
                    <a:pt x="696048" y="1259979"/>
                  </a:lnTo>
                  <a:lnTo>
                    <a:pt x="695706" y="1257439"/>
                  </a:lnTo>
                  <a:lnTo>
                    <a:pt x="696277" y="1257439"/>
                  </a:lnTo>
                  <a:lnTo>
                    <a:pt x="697331" y="1256169"/>
                  </a:lnTo>
                  <a:lnTo>
                    <a:pt x="698284" y="1256169"/>
                  </a:lnTo>
                  <a:lnTo>
                    <a:pt x="697890" y="1258709"/>
                  </a:lnTo>
                  <a:lnTo>
                    <a:pt x="698576" y="1258709"/>
                  </a:lnTo>
                  <a:lnTo>
                    <a:pt x="700087" y="1257439"/>
                  </a:lnTo>
                  <a:lnTo>
                    <a:pt x="700747" y="1257439"/>
                  </a:lnTo>
                  <a:lnTo>
                    <a:pt x="700824" y="1259979"/>
                  </a:lnTo>
                  <a:lnTo>
                    <a:pt x="700849" y="1262519"/>
                  </a:lnTo>
                  <a:lnTo>
                    <a:pt x="701509" y="1262519"/>
                  </a:lnTo>
                  <a:lnTo>
                    <a:pt x="702792" y="1261249"/>
                  </a:lnTo>
                  <a:lnTo>
                    <a:pt x="703275" y="1261249"/>
                  </a:lnTo>
                  <a:lnTo>
                    <a:pt x="702830" y="1257439"/>
                  </a:lnTo>
                  <a:lnTo>
                    <a:pt x="701929" y="1249819"/>
                  </a:lnTo>
                  <a:lnTo>
                    <a:pt x="701763" y="1249819"/>
                  </a:lnTo>
                  <a:lnTo>
                    <a:pt x="701636" y="1248549"/>
                  </a:lnTo>
                  <a:lnTo>
                    <a:pt x="701573" y="1247279"/>
                  </a:lnTo>
                  <a:lnTo>
                    <a:pt x="703605" y="1246009"/>
                  </a:lnTo>
                  <a:lnTo>
                    <a:pt x="703745" y="1246009"/>
                  </a:lnTo>
                  <a:lnTo>
                    <a:pt x="703694" y="1244739"/>
                  </a:lnTo>
                  <a:lnTo>
                    <a:pt x="703567" y="1244739"/>
                  </a:lnTo>
                  <a:lnTo>
                    <a:pt x="703376" y="1243469"/>
                  </a:lnTo>
                  <a:lnTo>
                    <a:pt x="701205" y="1244739"/>
                  </a:lnTo>
                  <a:lnTo>
                    <a:pt x="700646" y="1243469"/>
                  </a:lnTo>
                  <a:lnTo>
                    <a:pt x="701040" y="1242199"/>
                  </a:lnTo>
                  <a:lnTo>
                    <a:pt x="702754" y="1240929"/>
                  </a:lnTo>
                  <a:lnTo>
                    <a:pt x="703313" y="1239659"/>
                  </a:lnTo>
                  <a:lnTo>
                    <a:pt x="702449" y="1238389"/>
                  </a:lnTo>
                  <a:lnTo>
                    <a:pt x="702652" y="1238389"/>
                  </a:lnTo>
                  <a:lnTo>
                    <a:pt x="703338" y="1237119"/>
                  </a:lnTo>
                  <a:lnTo>
                    <a:pt x="704138" y="1237119"/>
                  </a:lnTo>
                  <a:lnTo>
                    <a:pt x="705256" y="1235849"/>
                  </a:lnTo>
                  <a:lnTo>
                    <a:pt x="706653" y="1234579"/>
                  </a:lnTo>
                  <a:lnTo>
                    <a:pt x="707326" y="1234579"/>
                  </a:lnTo>
                  <a:lnTo>
                    <a:pt x="706932" y="1237119"/>
                  </a:lnTo>
                  <a:lnTo>
                    <a:pt x="707783" y="1237119"/>
                  </a:lnTo>
                  <a:lnTo>
                    <a:pt x="709015" y="1235849"/>
                  </a:lnTo>
                  <a:lnTo>
                    <a:pt x="709917" y="1235849"/>
                  </a:lnTo>
                  <a:lnTo>
                    <a:pt x="709536" y="1238389"/>
                  </a:lnTo>
                  <a:lnTo>
                    <a:pt x="710666" y="1238389"/>
                  </a:lnTo>
                  <a:lnTo>
                    <a:pt x="711390" y="1237119"/>
                  </a:lnTo>
                  <a:lnTo>
                    <a:pt x="712076" y="1237119"/>
                  </a:lnTo>
                  <a:lnTo>
                    <a:pt x="712063" y="1235849"/>
                  </a:lnTo>
                  <a:lnTo>
                    <a:pt x="711936" y="1234579"/>
                  </a:lnTo>
                  <a:lnTo>
                    <a:pt x="711695" y="1234579"/>
                  </a:lnTo>
                  <a:lnTo>
                    <a:pt x="710526" y="1225689"/>
                  </a:lnTo>
                  <a:lnTo>
                    <a:pt x="717003" y="1221879"/>
                  </a:lnTo>
                  <a:lnTo>
                    <a:pt x="716572" y="1220609"/>
                  </a:lnTo>
                  <a:lnTo>
                    <a:pt x="717029" y="1219339"/>
                  </a:lnTo>
                  <a:lnTo>
                    <a:pt x="716165" y="1218069"/>
                  </a:lnTo>
                  <a:lnTo>
                    <a:pt x="714895" y="1220609"/>
                  </a:lnTo>
                  <a:lnTo>
                    <a:pt x="714451" y="1220609"/>
                  </a:lnTo>
                  <a:lnTo>
                    <a:pt x="714235" y="1219339"/>
                  </a:lnTo>
                  <a:lnTo>
                    <a:pt x="714095" y="1218069"/>
                  </a:lnTo>
                  <a:lnTo>
                    <a:pt x="713803" y="1216799"/>
                  </a:lnTo>
                  <a:lnTo>
                    <a:pt x="713651" y="1215529"/>
                  </a:lnTo>
                  <a:lnTo>
                    <a:pt x="714298" y="1214259"/>
                  </a:lnTo>
                  <a:lnTo>
                    <a:pt x="715010" y="1214259"/>
                  </a:lnTo>
                  <a:lnTo>
                    <a:pt x="715772" y="1212989"/>
                  </a:lnTo>
                  <a:lnTo>
                    <a:pt x="716076" y="1212989"/>
                  </a:lnTo>
                  <a:lnTo>
                    <a:pt x="717753" y="1211719"/>
                  </a:lnTo>
                  <a:lnTo>
                    <a:pt x="717905" y="1211719"/>
                  </a:lnTo>
                  <a:lnTo>
                    <a:pt x="717956" y="1212989"/>
                  </a:lnTo>
                  <a:lnTo>
                    <a:pt x="718096" y="1212989"/>
                  </a:lnTo>
                  <a:lnTo>
                    <a:pt x="718743" y="1216799"/>
                  </a:lnTo>
                  <a:lnTo>
                    <a:pt x="723023" y="1214259"/>
                  </a:lnTo>
                  <a:lnTo>
                    <a:pt x="722198" y="1207909"/>
                  </a:lnTo>
                  <a:lnTo>
                    <a:pt x="721944" y="1207909"/>
                  </a:lnTo>
                  <a:lnTo>
                    <a:pt x="721804" y="1206639"/>
                  </a:lnTo>
                  <a:lnTo>
                    <a:pt x="721779" y="1205369"/>
                  </a:lnTo>
                  <a:lnTo>
                    <a:pt x="723709" y="1204099"/>
                  </a:lnTo>
                  <a:lnTo>
                    <a:pt x="724192" y="1202829"/>
                  </a:lnTo>
                  <a:lnTo>
                    <a:pt x="723188" y="1201559"/>
                  </a:lnTo>
                  <a:lnTo>
                    <a:pt x="723823" y="1200289"/>
                  </a:lnTo>
                  <a:lnTo>
                    <a:pt x="725182" y="1200289"/>
                  </a:lnTo>
                  <a:lnTo>
                    <a:pt x="725893" y="1199019"/>
                  </a:lnTo>
                  <a:lnTo>
                    <a:pt x="724928" y="1197749"/>
                  </a:lnTo>
                  <a:lnTo>
                    <a:pt x="725398" y="1196479"/>
                  </a:lnTo>
                  <a:lnTo>
                    <a:pt x="727125" y="1196479"/>
                  </a:lnTo>
                  <a:lnTo>
                    <a:pt x="727278" y="1195209"/>
                  </a:lnTo>
                  <a:lnTo>
                    <a:pt x="727252" y="1193939"/>
                  </a:lnTo>
                  <a:lnTo>
                    <a:pt x="727113" y="1193939"/>
                  </a:lnTo>
                  <a:lnTo>
                    <a:pt x="726592" y="1191399"/>
                  </a:lnTo>
                  <a:lnTo>
                    <a:pt x="726440" y="1191399"/>
                  </a:lnTo>
                  <a:lnTo>
                    <a:pt x="726389" y="1190129"/>
                  </a:lnTo>
                  <a:lnTo>
                    <a:pt x="728357" y="1188859"/>
                  </a:lnTo>
                  <a:lnTo>
                    <a:pt x="728522" y="1188859"/>
                  </a:lnTo>
                  <a:lnTo>
                    <a:pt x="728459" y="1187589"/>
                  </a:lnTo>
                  <a:lnTo>
                    <a:pt x="728319" y="1186319"/>
                  </a:lnTo>
                  <a:lnTo>
                    <a:pt x="727798" y="1185049"/>
                  </a:lnTo>
                  <a:lnTo>
                    <a:pt x="727633" y="1183779"/>
                  </a:lnTo>
                  <a:lnTo>
                    <a:pt x="727595" y="1182509"/>
                  </a:lnTo>
                  <a:lnTo>
                    <a:pt x="729411" y="1182509"/>
                  </a:lnTo>
                  <a:lnTo>
                    <a:pt x="729983" y="1181239"/>
                  </a:lnTo>
                  <a:lnTo>
                    <a:pt x="728992" y="1179969"/>
                  </a:lnTo>
                  <a:lnTo>
                    <a:pt x="729500" y="1177429"/>
                  </a:lnTo>
                  <a:lnTo>
                    <a:pt x="731037" y="1177429"/>
                  </a:lnTo>
                  <a:lnTo>
                    <a:pt x="731634" y="1176159"/>
                  </a:lnTo>
                  <a:lnTo>
                    <a:pt x="730592" y="1174889"/>
                  </a:lnTo>
                  <a:lnTo>
                    <a:pt x="731126" y="1173619"/>
                  </a:lnTo>
                  <a:lnTo>
                    <a:pt x="732701" y="1173619"/>
                  </a:lnTo>
                  <a:lnTo>
                    <a:pt x="733247" y="1172349"/>
                  </a:lnTo>
                  <a:lnTo>
                    <a:pt x="732218" y="1171079"/>
                  </a:lnTo>
                  <a:lnTo>
                    <a:pt x="732764" y="1169809"/>
                  </a:lnTo>
                  <a:lnTo>
                    <a:pt x="734390" y="1168539"/>
                  </a:lnTo>
                  <a:lnTo>
                    <a:pt x="734580" y="1168539"/>
                  </a:lnTo>
                  <a:lnTo>
                    <a:pt x="734529" y="1167269"/>
                  </a:lnTo>
                  <a:lnTo>
                    <a:pt x="734364" y="1165999"/>
                  </a:lnTo>
                  <a:lnTo>
                    <a:pt x="733806" y="1164729"/>
                  </a:lnTo>
                  <a:lnTo>
                    <a:pt x="733640" y="1163459"/>
                  </a:lnTo>
                  <a:lnTo>
                    <a:pt x="733640" y="1162189"/>
                  </a:lnTo>
                  <a:lnTo>
                    <a:pt x="735482" y="1162189"/>
                  </a:lnTo>
                  <a:lnTo>
                    <a:pt x="735952" y="1160919"/>
                  </a:lnTo>
                  <a:lnTo>
                    <a:pt x="734961" y="1159649"/>
                  </a:lnTo>
                  <a:lnTo>
                    <a:pt x="735393" y="1158379"/>
                  </a:lnTo>
                  <a:lnTo>
                    <a:pt x="736879" y="1157109"/>
                  </a:lnTo>
                  <a:lnTo>
                    <a:pt x="737260" y="1157109"/>
                  </a:lnTo>
                  <a:lnTo>
                    <a:pt x="737908" y="1155839"/>
                  </a:lnTo>
                  <a:lnTo>
                    <a:pt x="739635" y="1155839"/>
                  </a:lnTo>
                  <a:lnTo>
                    <a:pt x="739571" y="1158379"/>
                  </a:lnTo>
                  <a:lnTo>
                    <a:pt x="740359" y="1158379"/>
                  </a:lnTo>
                  <a:lnTo>
                    <a:pt x="741438" y="1157109"/>
                  </a:lnTo>
                  <a:lnTo>
                    <a:pt x="742251" y="1155839"/>
                  </a:lnTo>
                  <a:lnTo>
                    <a:pt x="743864" y="1154569"/>
                  </a:lnTo>
                  <a:lnTo>
                    <a:pt x="744029" y="1154569"/>
                  </a:lnTo>
                  <a:lnTo>
                    <a:pt x="743953" y="1153299"/>
                  </a:lnTo>
                  <a:lnTo>
                    <a:pt x="743788" y="1153299"/>
                  </a:lnTo>
                  <a:lnTo>
                    <a:pt x="742721" y="1148219"/>
                  </a:lnTo>
                  <a:lnTo>
                    <a:pt x="742556" y="1146949"/>
                  </a:lnTo>
                  <a:lnTo>
                    <a:pt x="742645" y="1145679"/>
                  </a:lnTo>
                  <a:lnTo>
                    <a:pt x="744232" y="1145679"/>
                  </a:lnTo>
                  <a:lnTo>
                    <a:pt x="744550" y="1144409"/>
                  </a:lnTo>
                  <a:lnTo>
                    <a:pt x="745972" y="1144409"/>
                  </a:lnTo>
                  <a:lnTo>
                    <a:pt x="746620" y="1143139"/>
                  </a:lnTo>
                  <a:lnTo>
                    <a:pt x="746556" y="1141869"/>
                  </a:lnTo>
                  <a:lnTo>
                    <a:pt x="746391" y="1141869"/>
                  </a:lnTo>
                  <a:lnTo>
                    <a:pt x="745274" y="1136789"/>
                  </a:lnTo>
                  <a:lnTo>
                    <a:pt x="745096" y="1136789"/>
                  </a:lnTo>
                  <a:lnTo>
                    <a:pt x="745020" y="1135519"/>
                  </a:lnTo>
                  <a:lnTo>
                    <a:pt x="745147" y="1135519"/>
                  </a:lnTo>
                  <a:lnTo>
                    <a:pt x="746810" y="1134249"/>
                  </a:lnTo>
                  <a:lnTo>
                    <a:pt x="747356" y="1132979"/>
                  </a:lnTo>
                  <a:lnTo>
                    <a:pt x="749007" y="1131709"/>
                  </a:lnTo>
                  <a:lnTo>
                    <a:pt x="749350" y="1131709"/>
                  </a:lnTo>
                  <a:lnTo>
                    <a:pt x="748334" y="1129169"/>
                  </a:lnTo>
                  <a:lnTo>
                    <a:pt x="749020" y="1127899"/>
                  </a:lnTo>
                  <a:lnTo>
                    <a:pt x="750277" y="1127899"/>
                  </a:lnTo>
                  <a:lnTo>
                    <a:pt x="750951" y="1126629"/>
                  </a:lnTo>
                  <a:lnTo>
                    <a:pt x="749922" y="1125359"/>
                  </a:lnTo>
                  <a:lnTo>
                    <a:pt x="750290" y="1124089"/>
                  </a:lnTo>
                  <a:lnTo>
                    <a:pt x="751979" y="1124089"/>
                  </a:lnTo>
                  <a:lnTo>
                    <a:pt x="752157" y="1122819"/>
                  </a:lnTo>
                  <a:lnTo>
                    <a:pt x="751890" y="1121549"/>
                  </a:lnTo>
                  <a:lnTo>
                    <a:pt x="750722" y="1116469"/>
                  </a:lnTo>
                  <a:lnTo>
                    <a:pt x="750531" y="1116469"/>
                  </a:lnTo>
                  <a:lnTo>
                    <a:pt x="750455" y="1115199"/>
                  </a:lnTo>
                  <a:lnTo>
                    <a:pt x="750582" y="1115199"/>
                  </a:lnTo>
                  <a:lnTo>
                    <a:pt x="752221" y="1113929"/>
                  </a:lnTo>
                  <a:lnTo>
                    <a:pt x="752500" y="1113929"/>
                  </a:lnTo>
                  <a:lnTo>
                    <a:pt x="753249" y="1112659"/>
                  </a:lnTo>
                  <a:lnTo>
                    <a:pt x="753935" y="1112659"/>
                  </a:lnTo>
                  <a:lnTo>
                    <a:pt x="754545" y="1111389"/>
                  </a:lnTo>
                  <a:lnTo>
                    <a:pt x="754735" y="1111389"/>
                  </a:lnTo>
                  <a:lnTo>
                    <a:pt x="753884" y="1108849"/>
                  </a:lnTo>
                  <a:lnTo>
                    <a:pt x="754595" y="1108849"/>
                  </a:lnTo>
                  <a:lnTo>
                    <a:pt x="755281" y="1107579"/>
                  </a:lnTo>
                  <a:lnTo>
                    <a:pt x="756386" y="1107579"/>
                  </a:lnTo>
                  <a:lnTo>
                    <a:pt x="757834" y="1106309"/>
                  </a:lnTo>
                  <a:lnTo>
                    <a:pt x="758075" y="1105039"/>
                  </a:lnTo>
                  <a:lnTo>
                    <a:pt x="757770" y="1103769"/>
                  </a:lnTo>
                  <a:lnTo>
                    <a:pt x="757504" y="1102499"/>
                  </a:lnTo>
                  <a:lnTo>
                    <a:pt x="757199" y="1102499"/>
                  </a:lnTo>
                  <a:lnTo>
                    <a:pt x="757008" y="1101229"/>
                  </a:lnTo>
                  <a:lnTo>
                    <a:pt x="756932" y="1099959"/>
                  </a:lnTo>
                  <a:lnTo>
                    <a:pt x="758748" y="1098689"/>
                  </a:lnTo>
                  <a:lnTo>
                    <a:pt x="759206" y="1098689"/>
                  </a:lnTo>
                  <a:lnTo>
                    <a:pt x="760882" y="1097419"/>
                  </a:lnTo>
                  <a:lnTo>
                    <a:pt x="761009" y="1097419"/>
                  </a:lnTo>
                  <a:lnTo>
                    <a:pt x="761009" y="1096149"/>
                  </a:lnTo>
                  <a:lnTo>
                    <a:pt x="761403" y="1097419"/>
                  </a:lnTo>
                  <a:lnTo>
                    <a:pt x="761720" y="1097419"/>
                  </a:lnTo>
                  <a:lnTo>
                    <a:pt x="762381" y="1098689"/>
                  </a:lnTo>
                  <a:lnTo>
                    <a:pt x="762863" y="1099959"/>
                  </a:lnTo>
                  <a:lnTo>
                    <a:pt x="764019" y="1101229"/>
                  </a:lnTo>
                  <a:lnTo>
                    <a:pt x="764501" y="1101229"/>
                  </a:lnTo>
                  <a:lnTo>
                    <a:pt x="764908" y="1102499"/>
                  </a:lnTo>
                  <a:lnTo>
                    <a:pt x="763803" y="1105039"/>
                  </a:lnTo>
                  <a:lnTo>
                    <a:pt x="763638" y="1105039"/>
                  </a:lnTo>
                  <a:lnTo>
                    <a:pt x="762266" y="1102499"/>
                  </a:lnTo>
                  <a:lnTo>
                    <a:pt x="761644" y="1103769"/>
                  </a:lnTo>
                  <a:lnTo>
                    <a:pt x="761225" y="1103769"/>
                  </a:lnTo>
                  <a:lnTo>
                    <a:pt x="760895" y="1105039"/>
                  </a:lnTo>
                  <a:lnTo>
                    <a:pt x="760437" y="1106309"/>
                  </a:lnTo>
                  <a:lnTo>
                    <a:pt x="760018" y="1106309"/>
                  </a:lnTo>
                  <a:lnTo>
                    <a:pt x="759650" y="1107579"/>
                  </a:lnTo>
                  <a:lnTo>
                    <a:pt x="760044" y="1108849"/>
                  </a:lnTo>
                  <a:lnTo>
                    <a:pt x="760539" y="1108849"/>
                  </a:lnTo>
                  <a:lnTo>
                    <a:pt x="761136" y="1110119"/>
                  </a:lnTo>
                  <a:lnTo>
                    <a:pt x="761365" y="1110119"/>
                  </a:lnTo>
                  <a:lnTo>
                    <a:pt x="762368" y="1112659"/>
                  </a:lnTo>
                  <a:lnTo>
                    <a:pt x="762876" y="1112659"/>
                  </a:lnTo>
                  <a:lnTo>
                    <a:pt x="763600" y="1110119"/>
                  </a:lnTo>
                  <a:lnTo>
                    <a:pt x="764324" y="1110119"/>
                  </a:lnTo>
                  <a:lnTo>
                    <a:pt x="764984" y="1111389"/>
                  </a:lnTo>
                  <a:lnTo>
                    <a:pt x="765594" y="1112659"/>
                  </a:lnTo>
                  <a:lnTo>
                    <a:pt x="766597" y="1115199"/>
                  </a:lnTo>
                  <a:lnTo>
                    <a:pt x="765873" y="1116469"/>
                  </a:lnTo>
                  <a:lnTo>
                    <a:pt x="765606" y="1117739"/>
                  </a:lnTo>
                  <a:lnTo>
                    <a:pt x="765124" y="1117739"/>
                  </a:lnTo>
                  <a:lnTo>
                    <a:pt x="764717" y="1119009"/>
                  </a:lnTo>
                  <a:lnTo>
                    <a:pt x="764374" y="1120279"/>
                  </a:lnTo>
                  <a:lnTo>
                    <a:pt x="761923" y="1125359"/>
                  </a:lnTo>
                  <a:lnTo>
                    <a:pt x="764959" y="1129169"/>
                  </a:lnTo>
                  <a:lnTo>
                    <a:pt x="765429" y="1129169"/>
                  </a:lnTo>
                  <a:lnTo>
                    <a:pt x="766025" y="1131709"/>
                  </a:lnTo>
                  <a:lnTo>
                    <a:pt x="766737" y="1131709"/>
                  </a:lnTo>
                  <a:lnTo>
                    <a:pt x="767499" y="1129169"/>
                  </a:lnTo>
                  <a:lnTo>
                    <a:pt x="767702" y="1129169"/>
                  </a:lnTo>
                  <a:lnTo>
                    <a:pt x="766203" y="1126629"/>
                  </a:lnTo>
                  <a:lnTo>
                    <a:pt x="766521" y="1126629"/>
                  </a:lnTo>
                  <a:lnTo>
                    <a:pt x="766940" y="1125359"/>
                  </a:lnTo>
                  <a:lnTo>
                    <a:pt x="767410" y="1124089"/>
                  </a:lnTo>
                  <a:lnTo>
                    <a:pt x="767829" y="1124089"/>
                  </a:lnTo>
                  <a:lnTo>
                    <a:pt x="768489" y="1126629"/>
                  </a:lnTo>
                  <a:lnTo>
                    <a:pt x="769480" y="1126629"/>
                  </a:lnTo>
                  <a:lnTo>
                    <a:pt x="769886" y="1129169"/>
                  </a:lnTo>
                  <a:lnTo>
                    <a:pt x="770432" y="1129169"/>
                  </a:lnTo>
                  <a:lnTo>
                    <a:pt x="769213" y="1131709"/>
                  </a:lnTo>
                  <a:lnTo>
                    <a:pt x="768718" y="1131709"/>
                  </a:lnTo>
                  <a:lnTo>
                    <a:pt x="768324" y="1132979"/>
                  </a:lnTo>
                  <a:lnTo>
                    <a:pt x="768019" y="1134249"/>
                  </a:lnTo>
                  <a:lnTo>
                    <a:pt x="769556" y="1135519"/>
                  </a:lnTo>
                  <a:lnTo>
                    <a:pt x="769569" y="1136789"/>
                  </a:lnTo>
                  <a:lnTo>
                    <a:pt x="768553" y="1138059"/>
                  </a:lnTo>
                  <a:lnTo>
                    <a:pt x="768362" y="1139329"/>
                  </a:lnTo>
                  <a:lnTo>
                    <a:pt x="767892" y="1138059"/>
                  </a:lnTo>
                  <a:lnTo>
                    <a:pt x="767372" y="1136789"/>
                  </a:lnTo>
                  <a:lnTo>
                    <a:pt x="766330" y="1136789"/>
                  </a:lnTo>
                  <a:lnTo>
                    <a:pt x="765556" y="1139329"/>
                  </a:lnTo>
                  <a:lnTo>
                    <a:pt x="767143" y="1140599"/>
                  </a:lnTo>
                  <a:lnTo>
                    <a:pt x="767168" y="1141869"/>
                  </a:lnTo>
                  <a:lnTo>
                    <a:pt x="766864" y="1141869"/>
                  </a:lnTo>
                  <a:lnTo>
                    <a:pt x="766470" y="1143139"/>
                  </a:lnTo>
                  <a:lnTo>
                    <a:pt x="765975" y="1144409"/>
                  </a:lnTo>
                  <a:lnTo>
                    <a:pt x="764565" y="1141869"/>
                  </a:lnTo>
                  <a:lnTo>
                    <a:pt x="764438" y="1141869"/>
                  </a:lnTo>
                  <a:lnTo>
                    <a:pt x="762063" y="1146949"/>
                  </a:lnTo>
                  <a:lnTo>
                    <a:pt x="763638" y="1149489"/>
                  </a:lnTo>
                  <a:lnTo>
                    <a:pt x="763879" y="1149489"/>
                  </a:lnTo>
                  <a:lnTo>
                    <a:pt x="764946" y="1152029"/>
                  </a:lnTo>
                  <a:lnTo>
                    <a:pt x="765543" y="1152029"/>
                  </a:lnTo>
                  <a:lnTo>
                    <a:pt x="766038" y="1148219"/>
                  </a:lnTo>
                  <a:lnTo>
                    <a:pt x="766813" y="1149489"/>
                  </a:lnTo>
                  <a:lnTo>
                    <a:pt x="767499" y="1150759"/>
                  </a:lnTo>
                  <a:lnTo>
                    <a:pt x="768223" y="1150759"/>
                  </a:lnTo>
                  <a:lnTo>
                    <a:pt x="768845" y="1148219"/>
                  </a:lnTo>
                  <a:lnTo>
                    <a:pt x="769099" y="1148219"/>
                  </a:lnTo>
                  <a:lnTo>
                    <a:pt x="769721" y="1149489"/>
                  </a:lnTo>
                  <a:lnTo>
                    <a:pt x="770242" y="1149489"/>
                  </a:lnTo>
                  <a:lnTo>
                    <a:pt x="770661" y="1150759"/>
                  </a:lnTo>
                  <a:lnTo>
                    <a:pt x="772223" y="1153299"/>
                  </a:lnTo>
                  <a:lnTo>
                    <a:pt x="771093" y="1155839"/>
                  </a:lnTo>
                  <a:lnTo>
                    <a:pt x="770775" y="1157109"/>
                  </a:lnTo>
                  <a:lnTo>
                    <a:pt x="770394" y="1157109"/>
                  </a:lnTo>
                  <a:lnTo>
                    <a:pt x="769924" y="1158379"/>
                  </a:lnTo>
                  <a:lnTo>
                    <a:pt x="769594" y="1158379"/>
                  </a:lnTo>
                  <a:lnTo>
                    <a:pt x="769188" y="1160919"/>
                  </a:lnTo>
                  <a:lnTo>
                    <a:pt x="768604" y="1160919"/>
                  </a:lnTo>
                  <a:lnTo>
                    <a:pt x="767384" y="1158379"/>
                  </a:lnTo>
                  <a:lnTo>
                    <a:pt x="766940" y="1158379"/>
                  </a:lnTo>
                  <a:lnTo>
                    <a:pt x="765937" y="1155839"/>
                  </a:lnTo>
                  <a:lnTo>
                    <a:pt x="765124" y="1155839"/>
                  </a:lnTo>
                  <a:lnTo>
                    <a:pt x="764578" y="1154569"/>
                  </a:lnTo>
                  <a:lnTo>
                    <a:pt x="763612" y="1154569"/>
                  </a:lnTo>
                  <a:lnTo>
                    <a:pt x="763231" y="1155839"/>
                  </a:lnTo>
                  <a:lnTo>
                    <a:pt x="762901" y="1157109"/>
                  </a:lnTo>
                  <a:lnTo>
                    <a:pt x="764527" y="1158379"/>
                  </a:lnTo>
                  <a:lnTo>
                    <a:pt x="764959" y="1159649"/>
                  </a:lnTo>
                  <a:lnTo>
                    <a:pt x="765492" y="1160919"/>
                  </a:lnTo>
                  <a:lnTo>
                    <a:pt x="766064" y="1160919"/>
                  </a:lnTo>
                  <a:lnTo>
                    <a:pt x="767651" y="1163459"/>
                  </a:lnTo>
                  <a:lnTo>
                    <a:pt x="768286" y="1163459"/>
                  </a:lnTo>
                  <a:lnTo>
                    <a:pt x="768807" y="1164729"/>
                  </a:lnTo>
                  <a:lnTo>
                    <a:pt x="769251" y="1165999"/>
                  </a:lnTo>
                  <a:lnTo>
                    <a:pt x="769391" y="1165999"/>
                  </a:lnTo>
                  <a:lnTo>
                    <a:pt x="768057" y="1167269"/>
                  </a:lnTo>
                  <a:lnTo>
                    <a:pt x="768172" y="1168539"/>
                  </a:lnTo>
                  <a:lnTo>
                    <a:pt x="769708" y="1169809"/>
                  </a:lnTo>
                  <a:lnTo>
                    <a:pt x="769696" y="1171079"/>
                  </a:lnTo>
                  <a:lnTo>
                    <a:pt x="769416" y="1171079"/>
                  </a:lnTo>
                  <a:lnTo>
                    <a:pt x="769035" y="1172349"/>
                  </a:lnTo>
                  <a:lnTo>
                    <a:pt x="768553" y="1173619"/>
                  </a:lnTo>
                  <a:lnTo>
                    <a:pt x="768413" y="1173619"/>
                  </a:lnTo>
                  <a:lnTo>
                    <a:pt x="767156" y="1171079"/>
                  </a:lnTo>
                  <a:lnTo>
                    <a:pt x="766508" y="1171079"/>
                  </a:lnTo>
                  <a:lnTo>
                    <a:pt x="766127" y="1172349"/>
                  </a:lnTo>
                  <a:lnTo>
                    <a:pt x="765822" y="1173619"/>
                  </a:lnTo>
                  <a:lnTo>
                    <a:pt x="766254" y="1173619"/>
                  </a:lnTo>
                  <a:lnTo>
                    <a:pt x="766800" y="1174889"/>
                  </a:lnTo>
                  <a:lnTo>
                    <a:pt x="768070" y="1176159"/>
                  </a:lnTo>
                  <a:lnTo>
                    <a:pt x="768604" y="1177429"/>
                  </a:lnTo>
                  <a:lnTo>
                    <a:pt x="769061" y="1177429"/>
                  </a:lnTo>
                  <a:lnTo>
                    <a:pt x="769200" y="1178699"/>
                  </a:lnTo>
                  <a:lnTo>
                    <a:pt x="767892" y="1179969"/>
                  </a:lnTo>
                  <a:lnTo>
                    <a:pt x="767994" y="1181239"/>
                  </a:lnTo>
                  <a:lnTo>
                    <a:pt x="769302" y="1182509"/>
                  </a:lnTo>
                  <a:lnTo>
                    <a:pt x="769531" y="1182509"/>
                  </a:lnTo>
                  <a:lnTo>
                    <a:pt x="769988" y="1183779"/>
                  </a:lnTo>
                  <a:lnTo>
                    <a:pt x="770534" y="1183779"/>
                  </a:lnTo>
                  <a:lnTo>
                    <a:pt x="771791" y="1186319"/>
                  </a:lnTo>
                  <a:lnTo>
                    <a:pt x="772337" y="1186319"/>
                  </a:lnTo>
                  <a:lnTo>
                    <a:pt x="772795" y="1187589"/>
                  </a:lnTo>
                  <a:lnTo>
                    <a:pt x="772947" y="1187589"/>
                  </a:lnTo>
                  <a:lnTo>
                    <a:pt x="771664" y="1188859"/>
                  </a:lnTo>
                  <a:lnTo>
                    <a:pt x="771804" y="1190129"/>
                  </a:lnTo>
                  <a:lnTo>
                    <a:pt x="773176" y="1191399"/>
                  </a:lnTo>
                  <a:lnTo>
                    <a:pt x="773353" y="1192669"/>
                  </a:lnTo>
                  <a:lnTo>
                    <a:pt x="772883" y="1192669"/>
                  </a:lnTo>
                  <a:lnTo>
                    <a:pt x="772795" y="1193939"/>
                  </a:lnTo>
                  <a:lnTo>
                    <a:pt x="771944" y="1195209"/>
                  </a:lnTo>
                  <a:lnTo>
                    <a:pt x="771575" y="1197749"/>
                  </a:lnTo>
                  <a:lnTo>
                    <a:pt x="770813" y="1197749"/>
                  </a:lnTo>
                  <a:lnTo>
                    <a:pt x="770026" y="1195209"/>
                  </a:lnTo>
                  <a:lnTo>
                    <a:pt x="769086" y="1195209"/>
                  </a:lnTo>
                  <a:lnTo>
                    <a:pt x="768362" y="1192669"/>
                  </a:lnTo>
                  <a:lnTo>
                    <a:pt x="767461" y="1192669"/>
                  </a:lnTo>
                  <a:lnTo>
                    <a:pt x="767156" y="1195209"/>
                  </a:lnTo>
                  <a:lnTo>
                    <a:pt x="767016" y="1195209"/>
                  </a:lnTo>
                  <a:lnTo>
                    <a:pt x="768223" y="1197749"/>
                  </a:lnTo>
                  <a:lnTo>
                    <a:pt x="768477" y="1197749"/>
                  </a:lnTo>
                  <a:lnTo>
                    <a:pt x="768400" y="1199019"/>
                  </a:lnTo>
                  <a:lnTo>
                    <a:pt x="767384" y="1199019"/>
                  </a:lnTo>
                  <a:lnTo>
                    <a:pt x="767410" y="1201559"/>
                  </a:lnTo>
                  <a:lnTo>
                    <a:pt x="768985" y="1201559"/>
                  </a:lnTo>
                  <a:lnTo>
                    <a:pt x="769150" y="1202829"/>
                  </a:lnTo>
                  <a:lnTo>
                    <a:pt x="767867" y="1204099"/>
                  </a:lnTo>
                  <a:lnTo>
                    <a:pt x="768019" y="1205369"/>
                  </a:lnTo>
                  <a:lnTo>
                    <a:pt x="768489" y="1205369"/>
                  </a:lnTo>
                  <a:lnTo>
                    <a:pt x="769035" y="1206639"/>
                  </a:lnTo>
                  <a:lnTo>
                    <a:pt x="769683" y="1207909"/>
                  </a:lnTo>
                  <a:lnTo>
                    <a:pt x="771359" y="1209179"/>
                  </a:lnTo>
                  <a:lnTo>
                    <a:pt x="772007" y="1210449"/>
                  </a:lnTo>
                  <a:lnTo>
                    <a:pt x="772566" y="1210449"/>
                  </a:lnTo>
                  <a:lnTo>
                    <a:pt x="773036" y="1211719"/>
                  </a:lnTo>
                  <a:lnTo>
                    <a:pt x="773176" y="1212989"/>
                  </a:lnTo>
                  <a:lnTo>
                    <a:pt x="771994" y="1214259"/>
                  </a:lnTo>
                  <a:lnTo>
                    <a:pt x="772020" y="1215529"/>
                  </a:lnTo>
                  <a:lnTo>
                    <a:pt x="773607" y="1215529"/>
                  </a:lnTo>
                  <a:lnTo>
                    <a:pt x="773811" y="1218069"/>
                  </a:lnTo>
                  <a:lnTo>
                    <a:pt x="772579" y="1218069"/>
                  </a:lnTo>
                  <a:lnTo>
                    <a:pt x="772795" y="1220609"/>
                  </a:lnTo>
                  <a:lnTo>
                    <a:pt x="774179" y="1220609"/>
                  </a:lnTo>
                  <a:lnTo>
                    <a:pt x="774547" y="1221879"/>
                  </a:lnTo>
                  <a:lnTo>
                    <a:pt x="773252" y="1223149"/>
                  </a:lnTo>
                  <a:lnTo>
                    <a:pt x="773480" y="1224419"/>
                  </a:lnTo>
                  <a:lnTo>
                    <a:pt x="774801" y="1225689"/>
                  </a:lnTo>
                  <a:lnTo>
                    <a:pt x="775068" y="1226959"/>
                  </a:lnTo>
                  <a:lnTo>
                    <a:pt x="775982" y="1223149"/>
                  </a:lnTo>
                  <a:lnTo>
                    <a:pt x="776706" y="1224419"/>
                  </a:lnTo>
                  <a:lnTo>
                    <a:pt x="777265" y="1225689"/>
                  </a:lnTo>
                  <a:lnTo>
                    <a:pt x="777786" y="1225689"/>
                  </a:lnTo>
                  <a:lnTo>
                    <a:pt x="777849" y="1226959"/>
                  </a:lnTo>
                  <a:lnTo>
                    <a:pt x="776643" y="1228229"/>
                  </a:lnTo>
                  <a:lnTo>
                    <a:pt x="776782" y="1228229"/>
                  </a:lnTo>
                  <a:lnTo>
                    <a:pt x="777278" y="1229499"/>
                  </a:lnTo>
                  <a:lnTo>
                    <a:pt x="777849" y="1229499"/>
                  </a:lnTo>
                  <a:lnTo>
                    <a:pt x="778484" y="1230769"/>
                  </a:lnTo>
                  <a:lnTo>
                    <a:pt x="778738" y="1230769"/>
                  </a:lnTo>
                  <a:lnTo>
                    <a:pt x="780148" y="1232039"/>
                  </a:lnTo>
                  <a:lnTo>
                    <a:pt x="780313" y="1233309"/>
                  </a:lnTo>
                  <a:lnTo>
                    <a:pt x="779081" y="1234579"/>
                  </a:lnTo>
                  <a:lnTo>
                    <a:pt x="779195" y="1235849"/>
                  </a:lnTo>
                  <a:lnTo>
                    <a:pt x="778700" y="1234579"/>
                  </a:lnTo>
                  <a:lnTo>
                    <a:pt x="778129" y="1234579"/>
                  </a:lnTo>
                  <a:lnTo>
                    <a:pt x="777494" y="1233309"/>
                  </a:lnTo>
                  <a:lnTo>
                    <a:pt x="775512" y="1238389"/>
                  </a:lnTo>
                  <a:lnTo>
                    <a:pt x="776058" y="1239659"/>
                  </a:lnTo>
                  <a:lnTo>
                    <a:pt x="776630" y="1239659"/>
                  </a:lnTo>
                  <a:lnTo>
                    <a:pt x="777252" y="1240929"/>
                  </a:lnTo>
                  <a:lnTo>
                    <a:pt x="777506" y="1240929"/>
                  </a:lnTo>
                  <a:lnTo>
                    <a:pt x="778929" y="1242199"/>
                  </a:lnTo>
                  <a:lnTo>
                    <a:pt x="779005" y="1243469"/>
                  </a:lnTo>
                  <a:lnTo>
                    <a:pt x="778776" y="1243469"/>
                  </a:lnTo>
                  <a:lnTo>
                    <a:pt x="778459" y="1244739"/>
                  </a:lnTo>
                  <a:lnTo>
                    <a:pt x="777951" y="1246009"/>
                  </a:lnTo>
                  <a:lnTo>
                    <a:pt x="776478" y="1243469"/>
                  </a:lnTo>
                  <a:lnTo>
                    <a:pt x="776287" y="1243469"/>
                  </a:lnTo>
                  <a:lnTo>
                    <a:pt x="775906" y="1244739"/>
                  </a:lnTo>
                  <a:lnTo>
                    <a:pt x="775589" y="1244739"/>
                  </a:lnTo>
                  <a:lnTo>
                    <a:pt x="775335" y="1246009"/>
                  </a:lnTo>
                  <a:lnTo>
                    <a:pt x="775830" y="1247279"/>
                  </a:lnTo>
                  <a:lnTo>
                    <a:pt x="776401" y="1247279"/>
                  </a:lnTo>
                  <a:lnTo>
                    <a:pt x="777087" y="1248549"/>
                  </a:lnTo>
                  <a:lnTo>
                    <a:pt x="777735" y="1248549"/>
                  </a:lnTo>
                  <a:lnTo>
                    <a:pt x="778319" y="1249819"/>
                  </a:lnTo>
                  <a:lnTo>
                    <a:pt x="778827" y="1249819"/>
                  </a:lnTo>
                  <a:lnTo>
                    <a:pt x="779094" y="1251089"/>
                  </a:lnTo>
                  <a:lnTo>
                    <a:pt x="780478" y="1252359"/>
                  </a:lnTo>
                  <a:lnTo>
                    <a:pt x="780707" y="1253629"/>
                  </a:lnTo>
                  <a:lnTo>
                    <a:pt x="779640" y="1254899"/>
                  </a:lnTo>
                  <a:lnTo>
                    <a:pt x="779106" y="1254899"/>
                  </a:lnTo>
                  <a:lnTo>
                    <a:pt x="778510" y="1253629"/>
                  </a:lnTo>
                  <a:lnTo>
                    <a:pt x="777468" y="1253629"/>
                  </a:lnTo>
                  <a:lnTo>
                    <a:pt x="777163" y="1254899"/>
                  </a:lnTo>
                  <a:lnTo>
                    <a:pt x="776947" y="1256169"/>
                  </a:lnTo>
                  <a:lnTo>
                    <a:pt x="776528" y="1256169"/>
                  </a:lnTo>
                  <a:lnTo>
                    <a:pt x="776224" y="1257439"/>
                  </a:lnTo>
                  <a:lnTo>
                    <a:pt x="776020" y="1258709"/>
                  </a:lnTo>
                  <a:lnTo>
                    <a:pt x="777633" y="1259979"/>
                  </a:lnTo>
                  <a:lnTo>
                    <a:pt x="777811" y="1259979"/>
                  </a:lnTo>
                  <a:lnTo>
                    <a:pt x="778319" y="1261249"/>
                  </a:lnTo>
                  <a:lnTo>
                    <a:pt x="779081" y="1262519"/>
                  </a:lnTo>
                  <a:lnTo>
                    <a:pt x="779589" y="1262519"/>
                  </a:lnTo>
                  <a:lnTo>
                    <a:pt x="779983" y="1261249"/>
                  </a:lnTo>
                  <a:lnTo>
                    <a:pt x="780275" y="1261249"/>
                  </a:lnTo>
                  <a:lnTo>
                    <a:pt x="780503" y="1259979"/>
                  </a:lnTo>
                  <a:lnTo>
                    <a:pt x="781418" y="1257439"/>
                  </a:lnTo>
                  <a:lnTo>
                    <a:pt x="784974" y="1261249"/>
                  </a:lnTo>
                  <a:lnTo>
                    <a:pt x="784072" y="1263789"/>
                  </a:lnTo>
                  <a:lnTo>
                    <a:pt x="783932" y="1265059"/>
                  </a:lnTo>
                  <a:lnTo>
                    <a:pt x="782916" y="1267599"/>
                  </a:lnTo>
                  <a:lnTo>
                    <a:pt x="781659" y="1265059"/>
                  </a:lnTo>
                  <a:lnTo>
                    <a:pt x="780999" y="1265059"/>
                  </a:lnTo>
                  <a:lnTo>
                    <a:pt x="780910" y="1267599"/>
                  </a:lnTo>
                  <a:lnTo>
                    <a:pt x="780199" y="1267599"/>
                  </a:lnTo>
                  <a:lnTo>
                    <a:pt x="778903" y="1265059"/>
                  </a:lnTo>
                  <a:lnTo>
                    <a:pt x="778687" y="1265059"/>
                  </a:lnTo>
                  <a:lnTo>
                    <a:pt x="778281" y="1266329"/>
                  </a:lnTo>
                  <a:lnTo>
                    <a:pt x="777989" y="1267599"/>
                  </a:lnTo>
                  <a:lnTo>
                    <a:pt x="777786" y="1267599"/>
                  </a:lnTo>
                  <a:lnTo>
                    <a:pt x="776897" y="1270139"/>
                  </a:lnTo>
                  <a:lnTo>
                    <a:pt x="778700" y="1272679"/>
                  </a:lnTo>
                  <a:lnTo>
                    <a:pt x="778967" y="1272679"/>
                  </a:lnTo>
                  <a:lnTo>
                    <a:pt x="780415" y="1273949"/>
                  </a:lnTo>
                  <a:lnTo>
                    <a:pt x="780630" y="1275219"/>
                  </a:lnTo>
                  <a:lnTo>
                    <a:pt x="779500" y="1277759"/>
                  </a:lnTo>
                  <a:lnTo>
                    <a:pt x="779653" y="1277759"/>
                  </a:lnTo>
                  <a:lnTo>
                    <a:pt x="780173" y="1279029"/>
                  </a:lnTo>
                  <a:lnTo>
                    <a:pt x="780783" y="1279029"/>
                  </a:lnTo>
                  <a:lnTo>
                    <a:pt x="781456" y="1280299"/>
                  </a:lnTo>
                  <a:lnTo>
                    <a:pt x="783564" y="1282839"/>
                  </a:lnTo>
                  <a:lnTo>
                    <a:pt x="784974" y="1284109"/>
                  </a:lnTo>
                  <a:lnTo>
                    <a:pt x="785291" y="1284109"/>
                  </a:lnTo>
                  <a:lnTo>
                    <a:pt x="784098" y="1285379"/>
                  </a:lnTo>
                  <a:lnTo>
                    <a:pt x="784390" y="1287919"/>
                  </a:lnTo>
                  <a:lnTo>
                    <a:pt x="786028" y="1287919"/>
                  </a:lnTo>
                  <a:lnTo>
                    <a:pt x="786142" y="1289189"/>
                  </a:lnTo>
                  <a:lnTo>
                    <a:pt x="785342" y="1290459"/>
                  </a:lnTo>
                  <a:lnTo>
                    <a:pt x="785228" y="1291729"/>
                  </a:lnTo>
                  <a:lnTo>
                    <a:pt x="785012" y="1291729"/>
                  </a:lnTo>
                  <a:lnTo>
                    <a:pt x="784720" y="1292999"/>
                  </a:lnTo>
                  <a:lnTo>
                    <a:pt x="784034" y="1295539"/>
                  </a:lnTo>
                  <a:lnTo>
                    <a:pt x="783755" y="1295539"/>
                  </a:lnTo>
                  <a:lnTo>
                    <a:pt x="783551" y="1296809"/>
                  </a:lnTo>
                  <a:lnTo>
                    <a:pt x="784072" y="1298079"/>
                  </a:lnTo>
                  <a:lnTo>
                    <a:pt x="784694" y="1298079"/>
                  </a:lnTo>
                  <a:lnTo>
                    <a:pt x="785406" y="1299349"/>
                  </a:lnTo>
                  <a:lnTo>
                    <a:pt x="790930" y="1305699"/>
                  </a:lnTo>
                  <a:lnTo>
                    <a:pt x="794651" y="1309509"/>
                  </a:lnTo>
                  <a:lnTo>
                    <a:pt x="794245" y="1309509"/>
                  </a:lnTo>
                  <a:lnTo>
                    <a:pt x="794283" y="1312049"/>
                  </a:lnTo>
                  <a:lnTo>
                    <a:pt x="793559" y="1312049"/>
                  </a:lnTo>
                  <a:lnTo>
                    <a:pt x="792175" y="1309509"/>
                  </a:lnTo>
                  <a:lnTo>
                    <a:pt x="791972" y="1309509"/>
                  </a:lnTo>
                  <a:lnTo>
                    <a:pt x="791603" y="1310779"/>
                  </a:lnTo>
                  <a:lnTo>
                    <a:pt x="791324" y="1312049"/>
                  </a:lnTo>
                  <a:lnTo>
                    <a:pt x="791159" y="1312049"/>
                  </a:lnTo>
                  <a:lnTo>
                    <a:pt x="790346" y="1314589"/>
                  </a:lnTo>
                  <a:lnTo>
                    <a:pt x="789978" y="1315859"/>
                  </a:lnTo>
                  <a:lnTo>
                    <a:pt x="789711" y="1317129"/>
                  </a:lnTo>
                  <a:lnTo>
                    <a:pt x="789546" y="1318399"/>
                  </a:lnTo>
                  <a:lnTo>
                    <a:pt x="791324" y="1319669"/>
                  </a:lnTo>
                  <a:lnTo>
                    <a:pt x="791552" y="1320939"/>
                  </a:lnTo>
                  <a:lnTo>
                    <a:pt x="790409" y="1322209"/>
                  </a:lnTo>
                  <a:lnTo>
                    <a:pt x="790905" y="1323479"/>
                  </a:lnTo>
                  <a:lnTo>
                    <a:pt x="792086" y="1324749"/>
                  </a:lnTo>
                  <a:lnTo>
                    <a:pt x="792759" y="1324749"/>
                  </a:lnTo>
                  <a:lnTo>
                    <a:pt x="794258" y="1326019"/>
                  </a:lnTo>
                  <a:lnTo>
                    <a:pt x="794537" y="1327289"/>
                  </a:lnTo>
                  <a:lnTo>
                    <a:pt x="793508" y="1328559"/>
                  </a:lnTo>
                  <a:lnTo>
                    <a:pt x="793572" y="1329829"/>
                  </a:lnTo>
                  <a:lnTo>
                    <a:pt x="793407" y="1329829"/>
                  </a:lnTo>
                  <a:lnTo>
                    <a:pt x="793153" y="1331099"/>
                  </a:lnTo>
                  <a:lnTo>
                    <a:pt x="792429" y="1332369"/>
                  </a:lnTo>
                  <a:lnTo>
                    <a:pt x="792175" y="1333639"/>
                  </a:lnTo>
                  <a:lnTo>
                    <a:pt x="792010" y="1334909"/>
                  </a:lnTo>
                  <a:lnTo>
                    <a:pt x="792187" y="1334909"/>
                  </a:lnTo>
                  <a:lnTo>
                    <a:pt x="793788" y="1336179"/>
                  </a:lnTo>
                  <a:lnTo>
                    <a:pt x="794080" y="1336179"/>
                  </a:lnTo>
                  <a:lnTo>
                    <a:pt x="794334" y="1334909"/>
                  </a:lnTo>
                  <a:lnTo>
                    <a:pt x="794677" y="1333639"/>
                  </a:lnTo>
                  <a:lnTo>
                    <a:pt x="795388" y="1334909"/>
                  </a:lnTo>
                  <a:lnTo>
                    <a:pt x="796010" y="1334909"/>
                  </a:lnTo>
                  <a:lnTo>
                    <a:pt x="796569" y="1336179"/>
                  </a:lnTo>
                  <a:lnTo>
                    <a:pt x="796696" y="1336179"/>
                  </a:lnTo>
                  <a:lnTo>
                    <a:pt x="795743" y="1338719"/>
                  </a:lnTo>
                  <a:lnTo>
                    <a:pt x="795870" y="1339989"/>
                  </a:lnTo>
                  <a:lnTo>
                    <a:pt x="797521" y="1339989"/>
                  </a:lnTo>
                  <a:lnTo>
                    <a:pt x="797826" y="1341259"/>
                  </a:lnTo>
                  <a:lnTo>
                    <a:pt x="796683" y="1342529"/>
                  </a:lnTo>
                  <a:lnTo>
                    <a:pt x="797090" y="1343799"/>
                  </a:lnTo>
                  <a:lnTo>
                    <a:pt x="798474" y="1345069"/>
                  </a:lnTo>
                  <a:lnTo>
                    <a:pt x="799134" y="1346327"/>
                  </a:lnTo>
                  <a:lnTo>
                    <a:pt x="800595" y="1347609"/>
                  </a:lnTo>
                  <a:lnTo>
                    <a:pt x="800900" y="1348879"/>
                  </a:lnTo>
                  <a:lnTo>
                    <a:pt x="799807" y="1348879"/>
                  </a:lnTo>
                  <a:lnTo>
                    <a:pt x="799947" y="1350149"/>
                  </a:lnTo>
                  <a:lnTo>
                    <a:pt x="799376" y="1348879"/>
                  </a:lnTo>
                  <a:lnTo>
                    <a:pt x="798741" y="1348879"/>
                  </a:lnTo>
                  <a:lnTo>
                    <a:pt x="798042" y="1347609"/>
                  </a:lnTo>
                  <a:lnTo>
                    <a:pt x="797699" y="1348879"/>
                  </a:lnTo>
                  <a:lnTo>
                    <a:pt x="797458" y="1350149"/>
                  </a:lnTo>
                  <a:lnTo>
                    <a:pt x="797293" y="1351419"/>
                  </a:lnTo>
                  <a:lnTo>
                    <a:pt x="796937" y="1351419"/>
                  </a:lnTo>
                  <a:lnTo>
                    <a:pt x="796683" y="1352689"/>
                  </a:lnTo>
                  <a:lnTo>
                    <a:pt x="796531" y="1353959"/>
                  </a:lnTo>
                  <a:lnTo>
                    <a:pt x="797128" y="1353959"/>
                  </a:lnTo>
                  <a:lnTo>
                    <a:pt x="797763" y="1355229"/>
                  </a:lnTo>
                  <a:lnTo>
                    <a:pt x="798449" y="1355229"/>
                  </a:lnTo>
                  <a:lnTo>
                    <a:pt x="798715" y="1356499"/>
                  </a:lnTo>
                  <a:lnTo>
                    <a:pt x="800239" y="1357769"/>
                  </a:lnTo>
                  <a:lnTo>
                    <a:pt x="800481" y="1357769"/>
                  </a:lnTo>
                  <a:lnTo>
                    <a:pt x="799642" y="1360309"/>
                  </a:lnTo>
                  <a:lnTo>
                    <a:pt x="799439" y="1361579"/>
                  </a:lnTo>
                  <a:lnTo>
                    <a:pt x="799198" y="1361579"/>
                  </a:lnTo>
                  <a:lnTo>
                    <a:pt x="798512" y="1364119"/>
                  </a:lnTo>
                  <a:lnTo>
                    <a:pt x="798283" y="1365389"/>
                  </a:lnTo>
                  <a:lnTo>
                    <a:pt x="798131" y="1365389"/>
                  </a:lnTo>
                  <a:lnTo>
                    <a:pt x="798220" y="1366659"/>
                  </a:lnTo>
                  <a:lnTo>
                    <a:pt x="799795" y="1367929"/>
                  </a:lnTo>
                  <a:lnTo>
                    <a:pt x="801979" y="1369199"/>
                  </a:lnTo>
                  <a:lnTo>
                    <a:pt x="802678" y="1370469"/>
                  </a:lnTo>
                  <a:lnTo>
                    <a:pt x="803313" y="1370469"/>
                  </a:lnTo>
                  <a:lnTo>
                    <a:pt x="803884" y="1371739"/>
                  </a:lnTo>
                  <a:lnTo>
                    <a:pt x="804037" y="1371739"/>
                  </a:lnTo>
                  <a:lnTo>
                    <a:pt x="803084" y="1374279"/>
                  </a:lnTo>
                  <a:lnTo>
                    <a:pt x="803744" y="1375549"/>
                  </a:lnTo>
                  <a:lnTo>
                    <a:pt x="804392" y="1375549"/>
                  </a:lnTo>
                  <a:lnTo>
                    <a:pt x="805103" y="1376819"/>
                  </a:lnTo>
                  <a:lnTo>
                    <a:pt x="805421" y="1376819"/>
                  </a:lnTo>
                  <a:lnTo>
                    <a:pt x="806881" y="1378089"/>
                  </a:lnTo>
                  <a:lnTo>
                    <a:pt x="807034" y="1378089"/>
                  </a:lnTo>
                  <a:lnTo>
                    <a:pt x="806881" y="1379359"/>
                  </a:lnTo>
                  <a:lnTo>
                    <a:pt x="806653" y="1380629"/>
                  </a:lnTo>
                  <a:lnTo>
                    <a:pt x="805992" y="1381899"/>
                  </a:lnTo>
                  <a:lnTo>
                    <a:pt x="805751" y="1383169"/>
                  </a:lnTo>
                  <a:lnTo>
                    <a:pt x="805611" y="1384439"/>
                  </a:lnTo>
                  <a:lnTo>
                    <a:pt x="805789" y="1384439"/>
                  </a:lnTo>
                  <a:lnTo>
                    <a:pt x="807466" y="1385709"/>
                  </a:lnTo>
                  <a:lnTo>
                    <a:pt x="807681" y="1386979"/>
                  </a:lnTo>
                  <a:lnTo>
                    <a:pt x="806704" y="1386979"/>
                  </a:lnTo>
                  <a:lnTo>
                    <a:pt x="806932" y="1389519"/>
                  </a:lnTo>
                  <a:lnTo>
                    <a:pt x="808621" y="1389519"/>
                  </a:lnTo>
                  <a:lnTo>
                    <a:pt x="808964" y="1390789"/>
                  </a:lnTo>
                  <a:lnTo>
                    <a:pt x="807872" y="1393329"/>
                  </a:lnTo>
                  <a:lnTo>
                    <a:pt x="808380" y="1393329"/>
                  </a:lnTo>
                  <a:lnTo>
                    <a:pt x="809650" y="1394599"/>
                  </a:lnTo>
                  <a:lnTo>
                    <a:pt x="813968" y="1399679"/>
                  </a:lnTo>
                  <a:lnTo>
                    <a:pt x="814692" y="1399679"/>
                  </a:lnTo>
                  <a:lnTo>
                    <a:pt x="815340" y="1400949"/>
                  </a:lnTo>
                  <a:lnTo>
                    <a:pt x="816114" y="1400949"/>
                  </a:lnTo>
                  <a:lnTo>
                    <a:pt x="815098" y="1403489"/>
                  </a:lnTo>
                  <a:lnTo>
                    <a:pt x="815441" y="1404759"/>
                  </a:lnTo>
                  <a:lnTo>
                    <a:pt x="816902" y="1404759"/>
                  </a:lnTo>
                  <a:lnTo>
                    <a:pt x="817194" y="1406029"/>
                  </a:lnTo>
                  <a:lnTo>
                    <a:pt x="815873" y="1411109"/>
                  </a:lnTo>
                  <a:lnTo>
                    <a:pt x="813244" y="1408569"/>
                  </a:lnTo>
                  <a:lnTo>
                    <a:pt x="812596" y="1407299"/>
                  </a:lnTo>
                  <a:lnTo>
                    <a:pt x="811923" y="1407299"/>
                  </a:lnTo>
                  <a:lnTo>
                    <a:pt x="809955" y="1404759"/>
                  </a:lnTo>
                  <a:lnTo>
                    <a:pt x="809650" y="1404759"/>
                  </a:lnTo>
                  <a:lnTo>
                    <a:pt x="808253" y="1403489"/>
                  </a:lnTo>
                  <a:lnTo>
                    <a:pt x="807986" y="1403489"/>
                  </a:lnTo>
                  <a:lnTo>
                    <a:pt x="807681" y="1404759"/>
                  </a:lnTo>
                  <a:lnTo>
                    <a:pt x="807453" y="1404759"/>
                  </a:lnTo>
                  <a:lnTo>
                    <a:pt x="807313" y="1406029"/>
                  </a:lnTo>
                  <a:lnTo>
                    <a:pt x="809028" y="1407299"/>
                  </a:lnTo>
                  <a:lnTo>
                    <a:pt x="811263" y="1409839"/>
                  </a:lnTo>
                  <a:lnTo>
                    <a:pt x="811326" y="1411109"/>
                  </a:lnTo>
                  <a:lnTo>
                    <a:pt x="810437" y="1412379"/>
                  </a:lnTo>
                  <a:lnTo>
                    <a:pt x="810704" y="1413649"/>
                  </a:lnTo>
                  <a:lnTo>
                    <a:pt x="812380" y="1413649"/>
                  </a:lnTo>
                  <a:lnTo>
                    <a:pt x="812711" y="1414919"/>
                  </a:lnTo>
                  <a:lnTo>
                    <a:pt x="811682" y="1417459"/>
                  </a:lnTo>
                  <a:lnTo>
                    <a:pt x="811911" y="1417459"/>
                  </a:lnTo>
                  <a:lnTo>
                    <a:pt x="812482" y="1418729"/>
                  </a:lnTo>
                  <a:lnTo>
                    <a:pt x="813879" y="1418729"/>
                  </a:lnTo>
                  <a:lnTo>
                    <a:pt x="814489" y="1419999"/>
                  </a:lnTo>
                  <a:lnTo>
                    <a:pt x="815149" y="1421269"/>
                  </a:lnTo>
                  <a:lnTo>
                    <a:pt x="816343" y="1421269"/>
                  </a:lnTo>
                  <a:lnTo>
                    <a:pt x="817397" y="1423809"/>
                  </a:lnTo>
                  <a:lnTo>
                    <a:pt x="818311" y="1423809"/>
                  </a:lnTo>
                  <a:lnTo>
                    <a:pt x="818134" y="1419999"/>
                  </a:lnTo>
                  <a:lnTo>
                    <a:pt x="818870" y="1419999"/>
                  </a:lnTo>
                  <a:lnTo>
                    <a:pt x="820000" y="1422539"/>
                  </a:lnTo>
                  <a:lnTo>
                    <a:pt x="820483" y="1422539"/>
                  </a:lnTo>
                  <a:lnTo>
                    <a:pt x="819200" y="1427619"/>
                  </a:lnTo>
                  <a:lnTo>
                    <a:pt x="818908" y="1428889"/>
                  </a:lnTo>
                  <a:lnTo>
                    <a:pt x="818692" y="1430159"/>
                  </a:lnTo>
                  <a:lnTo>
                    <a:pt x="818565" y="1430159"/>
                  </a:lnTo>
                  <a:lnTo>
                    <a:pt x="818565" y="1431429"/>
                  </a:lnTo>
                  <a:lnTo>
                    <a:pt x="820432" y="1432699"/>
                  </a:lnTo>
                  <a:lnTo>
                    <a:pt x="820559" y="1432699"/>
                  </a:lnTo>
                  <a:lnTo>
                    <a:pt x="820432" y="1433969"/>
                  </a:lnTo>
                  <a:lnTo>
                    <a:pt x="820229" y="1433969"/>
                  </a:lnTo>
                  <a:lnTo>
                    <a:pt x="819607" y="1436509"/>
                  </a:lnTo>
                  <a:lnTo>
                    <a:pt x="819404" y="1436509"/>
                  </a:lnTo>
                  <a:lnTo>
                    <a:pt x="819378" y="1439049"/>
                  </a:lnTo>
                  <a:lnTo>
                    <a:pt x="821156" y="1439049"/>
                  </a:lnTo>
                  <a:lnTo>
                    <a:pt x="821563" y="1440319"/>
                  </a:lnTo>
                  <a:lnTo>
                    <a:pt x="820496" y="1441589"/>
                  </a:lnTo>
                  <a:lnTo>
                    <a:pt x="820940" y="1442859"/>
                  </a:lnTo>
                  <a:lnTo>
                    <a:pt x="822426" y="1444129"/>
                  </a:lnTo>
                  <a:lnTo>
                    <a:pt x="822731" y="1444129"/>
                  </a:lnTo>
                  <a:lnTo>
                    <a:pt x="822617" y="1445399"/>
                  </a:lnTo>
                  <a:lnTo>
                    <a:pt x="822413" y="1446669"/>
                  </a:lnTo>
                  <a:lnTo>
                    <a:pt x="821817" y="1447939"/>
                  </a:lnTo>
                  <a:lnTo>
                    <a:pt x="821613" y="1449209"/>
                  </a:lnTo>
                  <a:lnTo>
                    <a:pt x="821512" y="1450479"/>
                  </a:lnTo>
                  <a:lnTo>
                    <a:pt x="821651" y="1450479"/>
                  </a:lnTo>
                  <a:lnTo>
                    <a:pt x="823214" y="1451749"/>
                  </a:lnTo>
                  <a:lnTo>
                    <a:pt x="825576" y="1454289"/>
                  </a:lnTo>
                  <a:lnTo>
                    <a:pt x="826325" y="1454289"/>
                  </a:lnTo>
                  <a:lnTo>
                    <a:pt x="827011" y="1455559"/>
                  </a:lnTo>
                  <a:lnTo>
                    <a:pt x="827608" y="1455559"/>
                  </a:lnTo>
                  <a:lnTo>
                    <a:pt x="827481" y="1456829"/>
                  </a:lnTo>
                  <a:lnTo>
                    <a:pt x="827290" y="1458099"/>
                  </a:lnTo>
                  <a:lnTo>
                    <a:pt x="827036" y="1458099"/>
                  </a:lnTo>
                  <a:lnTo>
                    <a:pt x="826731" y="1459369"/>
                  </a:lnTo>
                  <a:lnTo>
                    <a:pt x="826554" y="1460639"/>
                  </a:lnTo>
                  <a:lnTo>
                    <a:pt x="826566" y="1461909"/>
                  </a:lnTo>
                  <a:lnTo>
                    <a:pt x="828255" y="1463179"/>
                  </a:lnTo>
                  <a:lnTo>
                    <a:pt x="830821" y="1465719"/>
                  </a:lnTo>
                  <a:lnTo>
                    <a:pt x="832446" y="1466989"/>
                  </a:lnTo>
                  <a:lnTo>
                    <a:pt x="832586" y="1466989"/>
                  </a:lnTo>
                  <a:lnTo>
                    <a:pt x="832497" y="1468259"/>
                  </a:lnTo>
                  <a:lnTo>
                    <a:pt x="832307" y="1468259"/>
                  </a:lnTo>
                  <a:lnTo>
                    <a:pt x="832027" y="1469529"/>
                  </a:lnTo>
                  <a:lnTo>
                    <a:pt x="831773" y="1470799"/>
                  </a:lnTo>
                  <a:lnTo>
                    <a:pt x="831583" y="1472069"/>
                  </a:lnTo>
                  <a:lnTo>
                    <a:pt x="831456" y="1472069"/>
                  </a:lnTo>
                  <a:lnTo>
                    <a:pt x="831418" y="1473339"/>
                  </a:lnTo>
                  <a:lnTo>
                    <a:pt x="830757" y="1474609"/>
                  </a:lnTo>
                  <a:lnTo>
                    <a:pt x="831024" y="1475879"/>
                  </a:lnTo>
                  <a:lnTo>
                    <a:pt x="832739" y="1475879"/>
                  </a:lnTo>
                  <a:lnTo>
                    <a:pt x="833196" y="1478419"/>
                  </a:lnTo>
                  <a:lnTo>
                    <a:pt x="832154" y="1479689"/>
                  </a:lnTo>
                  <a:lnTo>
                    <a:pt x="832523" y="1479689"/>
                  </a:lnTo>
                  <a:lnTo>
                    <a:pt x="834186" y="1480959"/>
                  </a:lnTo>
                  <a:lnTo>
                    <a:pt x="836917" y="1483499"/>
                  </a:lnTo>
                  <a:lnTo>
                    <a:pt x="838390" y="1484769"/>
                  </a:lnTo>
                  <a:lnTo>
                    <a:pt x="838631" y="1486039"/>
                  </a:lnTo>
                  <a:lnTo>
                    <a:pt x="838377" y="1487309"/>
                  </a:lnTo>
                  <a:lnTo>
                    <a:pt x="838123" y="1488579"/>
                  </a:lnTo>
                  <a:lnTo>
                    <a:pt x="837844" y="1488579"/>
                  </a:lnTo>
                  <a:lnTo>
                    <a:pt x="837679" y="1489849"/>
                  </a:lnTo>
                  <a:lnTo>
                    <a:pt x="837628" y="1491119"/>
                  </a:lnTo>
                  <a:lnTo>
                    <a:pt x="837844" y="1491119"/>
                  </a:lnTo>
                  <a:lnTo>
                    <a:pt x="839558" y="1492389"/>
                  </a:lnTo>
                  <a:lnTo>
                    <a:pt x="839889" y="1493659"/>
                  </a:lnTo>
                  <a:lnTo>
                    <a:pt x="838987" y="1494929"/>
                  </a:lnTo>
                  <a:lnTo>
                    <a:pt x="839330" y="1496199"/>
                  </a:lnTo>
                  <a:lnTo>
                    <a:pt x="841070" y="1496199"/>
                  </a:lnTo>
                  <a:lnTo>
                    <a:pt x="841527" y="1497469"/>
                  </a:lnTo>
                  <a:lnTo>
                    <a:pt x="840803" y="1499997"/>
                  </a:lnTo>
                  <a:lnTo>
                    <a:pt x="838809" y="1498739"/>
                  </a:lnTo>
                  <a:lnTo>
                    <a:pt x="838454" y="1498739"/>
                  </a:lnTo>
                  <a:lnTo>
                    <a:pt x="838301" y="1499997"/>
                  </a:lnTo>
                  <a:lnTo>
                    <a:pt x="838263" y="1501279"/>
                  </a:lnTo>
                  <a:lnTo>
                    <a:pt x="840257" y="1502549"/>
                  </a:lnTo>
                  <a:lnTo>
                    <a:pt x="840625" y="1503819"/>
                  </a:lnTo>
                  <a:lnTo>
                    <a:pt x="839622" y="1505089"/>
                  </a:lnTo>
                  <a:lnTo>
                    <a:pt x="840117" y="1506359"/>
                  </a:lnTo>
                  <a:lnTo>
                    <a:pt x="841667" y="1507629"/>
                  </a:lnTo>
                  <a:lnTo>
                    <a:pt x="844130" y="1508899"/>
                  </a:lnTo>
                  <a:lnTo>
                    <a:pt x="844905" y="1510169"/>
                  </a:lnTo>
                  <a:lnTo>
                    <a:pt x="845616" y="1510169"/>
                  </a:lnTo>
                  <a:lnTo>
                    <a:pt x="846251" y="1511439"/>
                  </a:lnTo>
                  <a:lnTo>
                    <a:pt x="846455" y="1511439"/>
                  </a:lnTo>
                  <a:lnTo>
                    <a:pt x="845718" y="1513979"/>
                  </a:lnTo>
                  <a:lnTo>
                    <a:pt x="845985" y="1515249"/>
                  </a:lnTo>
                  <a:lnTo>
                    <a:pt x="847725" y="1515249"/>
                  </a:lnTo>
                  <a:lnTo>
                    <a:pt x="848258" y="1516519"/>
                  </a:lnTo>
                  <a:lnTo>
                    <a:pt x="847267" y="1517789"/>
                  </a:lnTo>
                  <a:lnTo>
                    <a:pt x="847839" y="1519059"/>
                  </a:lnTo>
                  <a:lnTo>
                    <a:pt x="849337" y="1519059"/>
                  </a:lnTo>
                  <a:lnTo>
                    <a:pt x="849998" y="1520329"/>
                  </a:lnTo>
                  <a:lnTo>
                    <a:pt x="849045" y="1522869"/>
                  </a:lnTo>
                  <a:lnTo>
                    <a:pt x="849477" y="1524139"/>
                  </a:lnTo>
                  <a:lnTo>
                    <a:pt x="851077" y="1524139"/>
                  </a:lnTo>
                  <a:lnTo>
                    <a:pt x="851420" y="1525409"/>
                  </a:lnTo>
                  <a:lnTo>
                    <a:pt x="851738" y="1522869"/>
                  </a:lnTo>
                  <a:lnTo>
                    <a:pt x="851928" y="1521599"/>
                  </a:lnTo>
                  <a:lnTo>
                    <a:pt x="853719" y="1524139"/>
                  </a:lnTo>
                  <a:lnTo>
                    <a:pt x="854240" y="1524139"/>
                  </a:lnTo>
                  <a:lnTo>
                    <a:pt x="855929" y="1525409"/>
                  </a:lnTo>
                  <a:lnTo>
                    <a:pt x="856145" y="1525409"/>
                  </a:lnTo>
                  <a:lnTo>
                    <a:pt x="856094" y="1526679"/>
                  </a:lnTo>
                  <a:lnTo>
                    <a:pt x="855967" y="1527949"/>
                  </a:lnTo>
                  <a:lnTo>
                    <a:pt x="855776" y="1527949"/>
                  </a:lnTo>
                  <a:lnTo>
                    <a:pt x="855522" y="1529219"/>
                  </a:lnTo>
                  <a:lnTo>
                    <a:pt x="853732" y="1526679"/>
                  </a:lnTo>
                  <a:lnTo>
                    <a:pt x="853592" y="1526679"/>
                  </a:lnTo>
                  <a:lnTo>
                    <a:pt x="853363" y="1527949"/>
                  </a:lnTo>
                  <a:lnTo>
                    <a:pt x="853236" y="1529219"/>
                  </a:lnTo>
                  <a:lnTo>
                    <a:pt x="853008" y="1530489"/>
                  </a:lnTo>
                  <a:lnTo>
                    <a:pt x="852881" y="1531759"/>
                  </a:lnTo>
                  <a:lnTo>
                    <a:pt x="853173" y="1533029"/>
                  </a:lnTo>
                  <a:lnTo>
                    <a:pt x="854722" y="1533029"/>
                  </a:lnTo>
                  <a:lnTo>
                    <a:pt x="855040" y="1534299"/>
                  </a:lnTo>
                  <a:lnTo>
                    <a:pt x="855091" y="1533029"/>
                  </a:lnTo>
                  <a:lnTo>
                    <a:pt x="855218" y="1531759"/>
                  </a:lnTo>
                  <a:lnTo>
                    <a:pt x="855624" y="1531759"/>
                  </a:lnTo>
                  <a:lnTo>
                    <a:pt x="857681" y="1533029"/>
                  </a:lnTo>
                  <a:lnTo>
                    <a:pt x="857123" y="1535569"/>
                  </a:lnTo>
                  <a:lnTo>
                    <a:pt x="857389" y="1536839"/>
                  </a:lnTo>
                  <a:lnTo>
                    <a:pt x="859078" y="1536839"/>
                  </a:lnTo>
                  <a:lnTo>
                    <a:pt x="859396" y="1538109"/>
                  </a:lnTo>
                  <a:lnTo>
                    <a:pt x="860907" y="1538109"/>
                  </a:lnTo>
                  <a:lnTo>
                    <a:pt x="861593" y="1539379"/>
                  </a:lnTo>
                  <a:lnTo>
                    <a:pt x="861580" y="1540649"/>
                  </a:lnTo>
                  <a:lnTo>
                    <a:pt x="861275" y="1541919"/>
                  </a:lnTo>
                  <a:lnTo>
                    <a:pt x="860996" y="1541919"/>
                  </a:lnTo>
                  <a:lnTo>
                    <a:pt x="859421" y="1540649"/>
                  </a:lnTo>
                  <a:lnTo>
                    <a:pt x="859066" y="1540649"/>
                  </a:lnTo>
                  <a:lnTo>
                    <a:pt x="858862" y="1541919"/>
                  </a:lnTo>
                  <a:lnTo>
                    <a:pt x="858761" y="1543189"/>
                  </a:lnTo>
                  <a:lnTo>
                    <a:pt x="860818" y="1544459"/>
                  </a:lnTo>
                  <a:lnTo>
                    <a:pt x="861301" y="1545729"/>
                  </a:lnTo>
                  <a:lnTo>
                    <a:pt x="860399" y="1546999"/>
                  </a:lnTo>
                  <a:lnTo>
                    <a:pt x="860933" y="1548269"/>
                  </a:lnTo>
                  <a:lnTo>
                    <a:pt x="862660" y="1548269"/>
                  </a:lnTo>
                  <a:lnTo>
                    <a:pt x="862888" y="1549539"/>
                  </a:lnTo>
                  <a:lnTo>
                    <a:pt x="862901" y="1550809"/>
                  </a:lnTo>
                  <a:lnTo>
                    <a:pt x="862380" y="1553349"/>
                  </a:lnTo>
                  <a:lnTo>
                    <a:pt x="862291" y="1554619"/>
                  </a:lnTo>
                  <a:lnTo>
                    <a:pt x="862418" y="1555889"/>
                  </a:lnTo>
                  <a:lnTo>
                    <a:pt x="864387" y="1555889"/>
                  </a:lnTo>
                  <a:lnTo>
                    <a:pt x="864857" y="1557159"/>
                  </a:lnTo>
                  <a:lnTo>
                    <a:pt x="864031" y="1559699"/>
                  </a:lnTo>
                  <a:lnTo>
                    <a:pt x="865060" y="1559699"/>
                  </a:lnTo>
                  <a:lnTo>
                    <a:pt x="865809" y="1560969"/>
                  </a:lnTo>
                  <a:lnTo>
                    <a:pt x="866648" y="1560969"/>
                  </a:lnTo>
                  <a:lnTo>
                    <a:pt x="868921" y="1563509"/>
                  </a:lnTo>
                  <a:lnTo>
                    <a:pt x="870496" y="1563509"/>
                  </a:lnTo>
                  <a:lnTo>
                    <a:pt x="871181" y="1564779"/>
                  </a:lnTo>
                  <a:lnTo>
                    <a:pt x="871207" y="1566049"/>
                  </a:lnTo>
                  <a:lnTo>
                    <a:pt x="871004" y="1567319"/>
                  </a:lnTo>
                  <a:lnTo>
                    <a:pt x="870851" y="1569859"/>
                  </a:lnTo>
                  <a:lnTo>
                    <a:pt x="870712" y="1571129"/>
                  </a:lnTo>
                  <a:lnTo>
                    <a:pt x="870712" y="1573669"/>
                  </a:lnTo>
                  <a:lnTo>
                    <a:pt x="872528" y="1573669"/>
                  </a:lnTo>
                  <a:lnTo>
                    <a:pt x="873379" y="1574939"/>
                  </a:lnTo>
                  <a:lnTo>
                    <a:pt x="872578" y="1577479"/>
                  </a:lnTo>
                  <a:lnTo>
                    <a:pt x="873201" y="1578749"/>
                  </a:lnTo>
                  <a:lnTo>
                    <a:pt x="875195" y="1578749"/>
                  </a:lnTo>
                  <a:lnTo>
                    <a:pt x="875931" y="1580019"/>
                  </a:lnTo>
                  <a:lnTo>
                    <a:pt x="876719" y="1580019"/>
                  </a:lnTo>
                  <a:lnTo>
                    <a:pt x="878420" y="1581289"/>
                  </a:lnTo>
                  <a:lnTo>
                    <a:pt x="879221" y="1581289"/>
                  </a:lnTo>
                  <a:lnTo>
                    <a:pt x="879944" y="1582559"/>
                  </a:lnTo>
                  <a:lnTo>
                    <a:pt x="880249" y="1582559"/>
                  </a:lnTo>
                  <a:lnTo>
                    <a:pt x="879652" y="1585099"/>
                  </a:lnTo>
                  <a:lnTo>
                    <a:pt x="880287" y="1586369"/>
                  </a:lnTo>
                  <a:lnTo>
                    <a:pt x="882256" y="1586369"/>
                  </a:lnTo>
                  <a:lnTo>
                    <a:pt x="882256" y="1592719"/>
                  </a:lnTo>
                  <a:lnTo>
                    <a:pt x="881443" y="1591449"/>
                  </a:lnTo>
                  <a:lnTo>
                    <a:pt x="879830" y="1591449"/>
                  </a:lnTo>
                  <a:lnTo>
                    <a:pt x="878992" y="1590179"/>
                  </a:lnTo>
                  <a:lnTo>
                    <a:pt x="878205" y="1590179"/>
                  </a:lnTo>
                  <a:lnTo>
                    <a:pt x="877468" y="1588909"/>
                  </a:lnTo>
                  <a:lnTo>
                    <a:pt x="877773" y="1590179"/>
                  </a:lnTo>
                  <a:lnTo>
                    <a:pt x="877049" y="1591449"/>
                  </a:lnTo>
                  <a:lnTo>
                    <a:pt x="877468" y="1592719"/>
                  </a:lnTo>
                  <a:lnTo>
                    <a:pt x="877697" y="1592719"/>
                  </a:lnTo>
                  <a:lnTo>
                    <a:pt x="879767" y="1593989"/>
                  </a:lnTo>
                  <a:lnTo>
                    <a:pt x="879906" y="1593989"/>
                  </a:lnTo>
                  <a:lnTo>
                    <a:pt x="880046" y="1595259"/>
                  </a:lnTo>
                  <a:lnTo>
                    <a:pt x="879995" y="1599069"/>
                  </a:lnTo>
                  <a:lnTo>
                    <a:pt x="880833" y="1600339"/>
                  </a:lnTo>
                  <a:lnTo>
                    <a:pt x="881659" y="1600339"/>
                  </a:lnTo>
                  <a:lnTo>
                    <a:pt x="882535" y="1601609"/>
                  </a:lnTo>
                  <a:lnTo>
                    <a:pt x="883323" y="1601609"/>
                  </a:lnTo>
                  <a:lnTo>
                    <a:pt x="884135" y="1602879"/>
                  </a:lnTo>
                  <a:lnTo>
                    <a:pt x="885520" y="1602879"/>
                  </a:lnTo>
                  <a:lnTo>
                    <a:pt x="887044" y="1604149"/>
                  </a:lnTo>
                  <a:lnTo>
                    <a:pt x="887869" y="1604149"/>
                  </a:lnTo>
                  <a:lnTo>
                    <a:pt x="886968" y="1601609"/>
                  </a:lnTo>
                  <a:lnTo>
                    <a:pt x="889038" y="1601609"/>
                  </a:lnTo>
                  <a:lnTo>
                    <a:pt x="889825" y="1602879"/>
                  </a:lnTo>
                  <a:lnTo>
                    <a:pt x="889952" y="1604149"/>
                  </a:lnTo>
                  <a:lnTo>
                    <a:pt x="890066" y="1607959"/>
                  </a:lnTo>
                  <a:lnTo>
                    <a:pt x="890270" y="1607959"/>
                  </a:lnTo>
                  <a:lnTo>
                    <a:pt x="891070" y="1609229"/>
                  </a:lnTo>
                  <a:lnTo>
                    <a:pt x="891908" y="1609229"/>
                  </a:lnTo>
                  <a:lnTo>
                    <a:pt x="892797" y="1610499"/>
                  </a:lnTo>
                  <a:lnTo>
                    <a:pt x="894524" y="1610499"/>
                  </a:lnTo>
                  <a:lnTo>
                    <a:pt x="895299" y="1611769"/>
                  </a:lnTo>
                  <a:lnTo>
                    <a:pt x="895756" y="1611769"/>
                  </a:lnTo>
                  <a:lnTo>
                    <a:pt x="895223" y="1613039"/>
                  </a:lnTo>
                  <a:lnTo>
                    <a:pt x="896086" y="1615579"/>
                  </a:lnTo>
                  <a:lnTo>
                    <a:pt x="895540" y="1616849"/>
                  </a:lnTo>
                  <a:lnTo>
                    <a:pt x="896581" y="1618119"/>
                  </a:lnTo>
                  <a:lnTo>
                    <a:pt x="898258" y="1618119"/>
                  </a:lnTo>
                  <a:lnTo>
                    <a:pt x="899223" y="1619389"/>
                  </a:lnTo>
                  <a:lnTo>
                    <a:pt x="898652" y="1620659"/>
                  </a:lnTo>
                  <a:lnTo>
                    <a:pt x="899490" y="1621929"/>
                  </a:lnTo>
                  <a:lnTo>
                    <a:pt x="901293" y="1621929"/>
                  </a:lnTo>
                  <a:lnTo>
                    <a:pt x="901801" y="1623199"/>
                  </a:lnTo>
                  <a:lnTo>
                    <a:pt x="902195" y="1623199"/>
                  </a:lnTo>
                  <a:lnTo>
                    <a:pt x="902208" y="1624469"/>
                  </a:lnTo>
                  <a:lnTo>
                    <a:pt x="902436" y="1625739"/>
                  </a:lnTo>
                  <a:lnTo>
                    <a:pt x="904316" y="1625739"/>
                  </a:lnTo>
                  <a:lnTo>
                    <a:pt x="905205" y="1627009"/>
                  </a:lnTo>
                  <a:lnTo>
                    <a:pt x="905510" y="1628279"/>
                  </a:lnTo>
                  <a:lnTo>
                    <a:pt x="905725" y="1628279"/>
                  </a:lnTo>
                  <a:lnTo>
                    <a:pt x="906005" y="1630819"/>
                  </a:lnTo>
                  <a:lnTo>
                    <a:pt x="906259" y="1632089"/>
                  </a:lnTo>
                  <a:lnTo>
                    <a:pt x="906640" y="1633359"/>
                  </a:lnTo>
                  <a:lnTo>
                    <a:pt x="909599" y="1633359"/>
                  </a:lnTo>
                  <a:lnTo>
                    <a:pt x="912507" y="1634629"/>
                  </a:lnTo>
                  <a:lnTo>
                    <a:pt x="913498" y="1634629"/>
                  </a:lnTo>
                  <a:lnTo>
                    <a:pt x="914463" y="1635899"/>
                  </a:lnTo>
                  <a:lnTo>
                    <a:pt x="915682" y="1635899"/>
                  </a:lnTo>
                  <a:lnTo>
                    <a:pt x="916051" y="1638439"/>
                  </a:lnTo>
                  <a:lnTo>
                    <a:pt x="916482" y="1638439"/>
                  </a:lnTo>
                  <a:lnTo>
                    <a:pt x="917232" y="1639709"/>
                  </a:lnTo>
                  <a:lnTo>
                    <a:pt x="921918" y="1639709"/>
                  </a:lnTo>
                  <a:lnTo>
                    <a:pt x="923023" y="1640979"/>
                  </a:lnTo>
                  <a:lnTo>
                    <a:pt x="923620" y="1643519"/>
                  </a:lnTo>
                  <a:lnTo>
                    <a:pt x="927265" y="1643519"/>
                  </a:lnTo>
                  <a:lnTo>
                    <a:pt x="931532" y="1644789"/>
                  </a:lnTo>
                  <a:lnTo>
                    <a:pt x="933513" y="1644789"/>
                  </a:lnTo>
                  <a:lnTo>
                    <a:pt x="935583" y="1646059"/>
                  </a:lnTo>
                  <a:lnTo>
                    <a:pt x="935329" y="1647329"/>
                  </a:lnTo>
                  <a:lnTo>
                    <a:pt x="935088" y="1647329"/>
                  </a:lnTo>
                  <a:lnTo>
                    <a:pt x="932535" y="1646059"/>
                  </a:lnTo>
                  <a:lnTo>
                    <a:pt x="932281" y="1647329"/>
                  </a:lnTo>
                  <a:lnTo>
                    <a:pt x="932103" y="1647329"/>
                  </a:lnTo>
                  <a:lnTo>
                    <a:pt x="934313" y="1648599"/>
                  </a:lnTo>
                  <a:lnTo>
                    <a:pt x="933919" y="1649869"/>
                  </a:lnTo>
                  <a:lnTo>
                    <a:pt x="931354" y="1648599"/>
                  </a:lnTo>
                  <a:lnTo>
                    <a:pt x="930998" y="1649869"/>
                  </a:lnTo>
                  <a:lnTo>
                    <a:pt x="931545" y="1649869"/>
                  </a:lnTo>
                  <a:lnTo>
                    <a:pt x="932167" y="1651139"/>
                  </a:lnTo>
                  <a:lnTo>
                    <a:pt x="932891" y="1652409"/>
                  </a:lnTo>
                  <a:lnTo>
                    <a:pt x="934783" y="1654949"/>
                  </a:lnTo>
                  <a:lnTo>
                    <a:pt x="935786" y="1654949"/>
                  </a:lnTo>
                  <a:lnTo>
                    <a:pt x="936828" y="1653679"/>
                  </a:lnTo>
                  <a:lnTo>
                    <a:pt x="937818" y="1654949"/>
                  </a:lnTo>
                  <a:lnTo>
                    <a:pt x="938504" y="1654949"/>
                  </a:lnTo>
                  <a:lnTo>
                    <a:pt x="939063" y="1656219"/>
                  </a:lnTo>
                  <a:lnTo>
                    <a:pt x="940371" y="1657489"/>
                  </a:lnTo>
                  <a:lnTo>
                    <a:pt x="942187" y="1656219"/>
                  </a:lnTo>
                  <a:lnTo>
                    <a:pt x="950671" y="1656219"/>
                  </a:lnTo>
                  <a:lnTo>
                    <a:pt x="952576" y="1654949"/>
                  </a:lnTo>
                  <a:lnTo>
                    <a:pt x="954493" y="1654949"/>
                  </a:lnTo>
                  <a:lnTo>
                    <a:pt x="954646" y="1656219"/>
                  </a:lnTo>
                  <a:lnTo>
                    <a:pt x="956500" y="1656219"/>
                  </a:lnTo>
                  <a:lnTo>
                    <a:pt x="956538" y="1657489"/>
                  </a:lnTo>
                  <a:lnTo>
                    <a:pt x="953566" y="1657489"/>
                  </a:lnTo>
                  <a:lnTo>
                    <a:pt x="955433" y="1660029"/>
                  </a:lnTo>
                  <a:lnTo>
                    <a:pt x="955814" y="1660029"/>
                  </a:lnTo>
                  <a:lnTo>
                    <a:pt x="958380" y="1658759"/>
                  </a:lnTo>
                  <a:lnTo>
                    <a:pt x="958608" y="1658759"/>
                  </a:lnTo>
                  <a:lnTo>
                    <a:pt x="959218" y="1660029"/>
                  </a:lnTo>
                  <a:lnTo>
                    <a:pt x="960234" y="1661299"/>
                  </a:lnTo>
                  <a:lnTo>
                    <a:pt x="961542" y="1661299"/>
                  </a:lnTo>
                  <a:lnTo>
                    <a:pt x="962266" y="1662569"/>
                  </a:lnTo>
                  <a:lnTo>
                    <a:pt x="963599" y="1663839"/>
                  </a:lnTo>
                  <a:lnTo>
                    <a:pt x="964349" y="1665109"/>
                  </a:lnTo>
                  <a:lnTo>
                    <a:pt x="968057" y="1665109"/>
                  </a:lnTo>
                  <a:lnTo>
                    <a:pt x="968984" y="1663839"/>
                  </a:lnTo>
                  <a:lnTo>
                    <a:pt x="971765" y="1663839"/>
                  </a:lnTo>
                  <a:lnTo>
                    <a:pt x="972337" y="1665109"/>
                  </a:lnTo>
                  <a:lnTo>
                    <a:pt x="974077" y="1666379"/>
                  </a:lnTo>
                  <a:lnTo>
                    <a:pt x="974661" y="1667649"/>
                  </a:lnTo>
                  <a:lnTo>
                    <a:pt x="976464" y="1667649"/>
                  </a:lnTo>
                  <a:lnTo>
                    <a:pt x="977557" y="1666379"/>
                  </a:lnTo>
                  <a:lnTo>
                    <a:pt x="979258" y="1666379"/>
                  </a:lnTo>
                  <a:lnTo>
                    <a:pt x="979932" y="1668919"/>
                  </a:lnTo>
                  <a:lnTo>
                    <a:pt x="981684" y="1668919"/>
                  </a:lnTo>
                  <a:lnTo>
                    <a:pt x="982764" y="1667649"/>
                  </a:lnTo>
                  <a:lnTo>
                    <a:pt x="984529" y="1667649"/>
                  </a:lnTo>
                  <a:lnTo>
                    <a:pt x="985227" y="1668919"/>
                  </a:lnTo>
                  <a:lnTo>
                    <a:pt x="987044" y="1668919"/>
                  </a:lnTo>
                  <a:lnTo>
                    <a:pt x="988123" y="1667649"/>
                  </a:lnTo>
                  <a:lnTo>
                    <a:pt x="989901" y="1668919"/>
                  </a:lnTo>
                  <a:lnTo>
                    <a:pt x="990511" y="1670189"/>
                  </a:lnTo>
                  <a:lnTo>
                    <a:pt x="992200" y="1670189"/>
                  </a:lnTo>
                  <a:lnTo>
                    <a:pt x="993521" y="1668919"/>
                  </a:lnTo>
                  <a:lnTo>
                    <a:pt x="995108" y="1668919"/>
                  </a:lnTo>
                  <a:lnTo>
                    <a:pt x="996035" y="1670189"/>
                  </a:lnTo>
                  <a:lnTo>
                    <a:pt x="998766" y="1670189"/>
                  </a:lnTo>
                  <a:lnTo>
                    <a:pt x="999629" y="1668919"/>
                  </a:lnTo>
                  <a:lnTo>
                    <a:pt x="1002334" y="1667649"/>
                  </a:lnTo>
                  <a:lnTo>
                    <a:pt x="1005039" y="1666379"/>
                  </a:lnTo>
                  <a:lnTo>
                    <a:pt x="1005852" y="1666379"/>
                  </a:lnTo>
                  <a:lnTo>
                    <a:pt x="1006729" y="1665109"/>
                  </a:lnTo>
                  <a:lnTo>
                    <a:pt x="1008126" y="1665109"/>
                  </a:lnTo>
                  <a:lnTo>
                    <a:pt x="1009802" y="1666379"/>
                  </a:lnTo>
                  <a:lnTo>
                    <a:pt x="1011275" y="1666379"/>
                  </a:lnTo>
                  <a:lnTo>
                    <a:pt x="1012075" y="1665109"/>
                  </a:lnTo>
                  <a:lnTo>
                    <a:pt x="1013841" y="1665109"/>
                  </a:lnTo>
                  <a:lnTo>
                    <a:pt x="1014844" y="1666379"/>
                  </a:lnTo>
                  <a:lnTo>
                    <a:pt x="1016635" y="1666379"/>
                  </a:lnTo>
                  <a:lnTo>
                    <a:pt x="1017435" y="1665109"/>
                  </a:lnTo>
                  <a:lnTo>
                    <a:pt x="1019238" y="1663839"/>
                  </a:lnTo>
                  <a:lnTo>
                    <a:pt x="1020152" y="1665109"/>
                  </a:lnTo>
                  <a:lnTo>
                    <a:pt x="1021994" y="1665109"/>
                  </a:lnTo>
                  <a:lnTo>
                    <a:pt x="1023137" y="1666379"/>
                  </a:lnTo>
                  <a:lnTo>
                    <a:pt x="1024801" y="1666379"/>
                  </a:lnTo>
                  <a:lnTo>
                    <a:pt x="1025791" y="1665109"/>
                  </a:lnTo>
                  <a:lnTo>
                    <a:pt x="1029652" y="1665109"/>
                  </a:lnTo>
                  <a:lnTo>
                    <a:pt x="1027036" y="1667649"/>
                  </a:lnTo>
                  <a:lnTo>
                    <a:pt x="1030109" y="1667649"/>
                  </a:lnTo>
                  <a:lnTo>
                    <a:pt x="1033246" y="1668919"/>
                  </a:lnTo>
                  <a:lnTo>
                    <a:pt x="1034122" y="1668919"/>
                  </a:lnTo>
                  <a:lnTo>
                    <a:pt x="1034872" y="1667649"/>
                  </a:lnTo>
                  <a:lnTo>
                    <a:pt x="1035735" y="1666379"/>
                  </a:lnTo>
                  <a:lnTo>
                    <a:pt x="1036472" y="1666379"/>
                  </a:lnTo>
                  <a:lnTo>
                    <a:pt x="1037272" y="1665109"/>
                  </a:lnTo>
                  <a:lnTo>
                    <a:pt x="1042225" y="1665109"/>
                  </a:lnTo>
                  <a:lnTo>
                    <a:pt x="1042987" y="1663839"/>
                  </a:lnTo>
                  <a:lnTo>
                    <a:pt x="1043647" y="1662569"/>
                  </a:lnTo>
                  <a:lnTo>
                    <a:pt x="1045857" y="1660029"/>
                  </a:lnTo>
                  <a:lnTo>
                    <a:pt x="1046467" y="1660029"/>
                  </a:lnTo>
                  <a:lnTo>
                    <a:pt x="1047165" y="1658759"/>
                  </a:lnTo>
                  <a:lnTo>
                    <a:pt x="1053376" y="1658759"/>
                  </a:lnTo>
                  <a:lnTo>
                    <a:pt x="1054455" y="1657489"/>
                  </a:lnTo>
                  <a:lnTo>
                    <a:pt x="1055166" y="1657489"/>
                  </a:lnTo>
                  <a:lnTo>
                    <a:pt x="1055814" y="1656219"/>
                  </a:lnTo>
                  <a:lnTo>
                    <a:pt x="1056386" y="1654949"/>
                  </a:lnTo>
                  <a:lnTo>
                    <a:pt x="1056932" y="1654949"/>
                  </a:lnTo>
                  <a:lnTo>
                    <a:pt x="1057503" y="1653679"/>
                  </a:lnTo>
                  <a:lnTo>
                    <a:pt x="1058138" y="1652409"/>
                  </a:lnTo>
                  <a:lnTo>
                    <a:pt x="1062443" y="1652409"/>
                  </a:lnTo>
                  <a:lnTo>
                    <a:pt x="1063536" y="1651139"/>
                  </a:lnTo>
                  <a:lnTo>
                    <a:pt x="1065047" y="1651139"/>
                  </a:lnTo>
                  <a:lnTo>
                    <a:pt x="1062774" y="1653679"/>
                  </a:lnTo>
                  <a:lnTo>
                    <a:pt x="1063155" y="1654949"/>
                  </a:lnTo>
                  <a:lnTo>
                    <a:pt x="1065898" y="1653679"/>
                  </a:lnTo>
                  <a:lnTo>
                    <a:pt x="1066368" y="1653679"/>
                  </a:lnTo>
                  <a:lnTo>
                    <a:pt x="1067130" y="1652409"/>
                  </a:lnTo>
                  <a:lnTo>
                    <a:pt x="1066977" y="1651139"/>
                  </a:lnTo>
                  <a:lnTo>
                    <a:pt x="1068146" y="1649869"/>
                  </a:lnTo>
                  <a:lnTo>
                    <a:pt x="1070775" y="1649869"/>
                  </a:lnTo>
                  <a:lnTo>
                    <a:pt x="1071295" y="1648599"/>
                  </a:lnTo>
                  <a:lnTo>
                    <a:pt x="1071702" y="1648599"/>
                  </a:lnTo>
                  <a:lnTo>
                    <a:pt x="1072007" y="1647329"/>
                  </a:lnTo>
                  <a:lnTo>
                    <a:pt x="1072527" y="1646059"/>
                  </a:lnTo>
                  <a:lnTo>
                    <a:pt x="1072896" y="1644789"/>
                  </a:lnTo>
                  <a:lnTo>
                    <a:pt x="1073099" y="1644789"/>
                  </a:lnTo>
                  <a:lnTo>
                    <a:pt x="1073099" y="1643519"/>
                  </a:lnTo>
                  <a:lnTo>
                    <a:pt x="1070356" y="1644789"/>
                  </a:lnTo>
                  <a:lnTo>
                    <a:pt x="1070140" y="1644789"/>
                  </a:lnTo>
                  <a:lnTo>
                    <a:pt x="1070432" y="1643519"/>
                  </a:lnTo>
                  <a:lnTo>
                    <a:pt x="1070787" y="1643519"/>
                  </a:lnTo>
                  <a:lnTo>
                    <a:pt x="1071194" y="1642249"/>
                  </a:lnTo>
                  <a:lnTo>
                    <a:pt x="1072108" y="1642249"/>
                  </a:lnTo>
                  <a:lnTo>
                    <a:pt x="1073061" y="1640979"/>
                  </a:lnTo>
                  <a:lnTo>
                    <a:pt x="1076871" y="1640979"/>
                  </a:lnTo>
                  <a:lnTo>
                    <a:pt x="1077201" y="1639709"/>
                  </a:lnTo>
                  <a:lnTo>
                    <a:pt x="1077442" y="1638439"/>
                  </a:lnTo>
                  <a:lnTo>
                    <a:pt x="1077747" y="1637169"/>
                  </a:lnTo>
                  <a:lnTo>
                    <a:pt x="1079639" y="1637169"/>
                  </a:lnTo>
                  <a:lnTo>
                    <a:pt x="1081570" y="1635899"/>
                  </a:lnTo>
                  <a:lnTo>
                    <a:pt x="1083348" y="1635899"/>
                  </a:lnTo>
                  <a:lnTo>
                    <a:pt x="1083818" y="1634629"/>
                  </a:lnTo>
                  <a:lnTo>
                    <a:pt x="1083640" y="1633359"/>
                  </a:lnTo>
                  <a:lnTo>
                    <a:pt x="1084402" y="1632089"/>
                  </a:lnTo>
                  <a:lnTo>
                    <a:pt x="1086294" y="1632089"/>
                  </a:lnTo>
                  <a:lnTo>
                    <a:pt x="1087348" y="1630819"/>
                  </a:lnTo>
                  <a:lnTo>
                    <a:pt x="1086904" y="1629549"/>
                  </a:lnTo>
                  <a:lnTo>
                    <a:pt x="1087856" y="1628279"/>
                  </a:lnTo>
                  <a:lnTo>
                    <a:pt x="1089698" y="1628279"/>
                  </a:lnTo>
                  <a:lnTo>
                    <a:pt x="1090676" y="1627009"/>
                  </a:lnTo>
                  <a:lnTo>
                    <a:pt x="1090231" y="1625739"/>
                  </a:lnTo>
                  <a:lnTo>
                    <a:pt x="1091107" y="1624469"/>
                  </a:lnTo>
                  <a:lnTo>
                    <a:pt x="1090612" y="1621929"/>
                  </a:lnTo>
                  <a:lnTo>
                    <a:pt x="1091666" y="1620659"/>
                  </a:lnTo>
                  <a:lnTo>
                    <a:pt x="1093190" y="1621929"/>
                  </a:lnTo>
                  <a:lnTo>
                    <a:pt x="1093774" y="1620659"/>
                  </a:lnTo>
                  <a:lnTo>
                    <a:pt x="1094613" y="1620659"/>
                  </a:lnTo>
                  <a:lnTo>
                    <a:pt x="1095502" y="1619389"/>
                  </a:lnTo>
                  <a:lnTo>
                    <a:pt x="1096441" y="1619389"/>
                  </a:lnTo>
                  <a:lnTo>
                    <a:pt x="1098207" y="1618119"/>
                  </a:lnTo>
                  <a:lnTo>
                    <a:pt x="1100048" y="1618119"/>
                  </a:lnTo>
                  <a:lnTo>
                    <a:pt x="1101763" y="1616849"/>
                  </a:lnTo>
                  <a:lnTo>
                    <a:pt x="1101928" y="1615579"/>
                  </a:lnTo>
                  <a:lnTo>
                    <a:pt x="1102080" y="1614309"/>
                  </a:lnTo>
                  <a:lnTo>
                    <a:pt x="1102296" y="1613039"/>
                  </a:lnTo>
                  <a:lnTo>
                    <a:pt x="1102398" y="1611769"/>
                  </a:lnTo>
                  <a:lnTo>
                    <a:pt x="1102017" y="1610499"/>
                  </a:lnTo>
                  <a:lnTo>
                    <a:pt x="1100302" y="1613039"/>
                  </a:lnTo>
                  <a:lnTo>
                    <a:pt x="1099439" y="1611769"/>
                  </a:lnTo>
                  <a:lnTo>
                    <a:pt x="1097788" y="1613039"/>
                  </a:lnTo>
                  <a:lnTo>
                    <a:pt x="1097280" y="1614309"/>
                  </a:lnTo>
                  <a:lnTo>
                    <a:pt x="1095578" y="1614309"/>
                  </a:lnTo>
                  <a:lnTo>
                    <a:pt x="1094651" y="1615579"/>
                  </a:lnTo>
                  <a:lnTo>
                    <a:pt x="1094282" y="1614309"/>
                  </a:lnTo>
                  <a:lnTo>
                    <a:pt x="1095349" y="1613039"/>
                  </a:lnTo>
                  <a:lnTo>
                    <a:pt x="1095032" y="1611769"/>
                  </a:lnTo>
                  <a:lnTo>
                    <a:pt x="1100112" y="1609229"/>
                  </a:lnTo>
                  <a:lnTo>
                    <a:pt x="1101839" y="1609229"/>
                  </a:lnTo>
                  <a:lnTo>
                    <a:pt x="1102664" y="1607959"/>
                  </a:lnTo>
                  <a:lnTo>
                    <a:pt x="1104379" y="1607959"/>
                  </a:lnTo>
                  <a:lnTo>
                    <a:pt x="1105242" y="1606689"/>
                  </a:lnTo>
                  <a:lnTo>
                    <a:pt x="1107008" y="1606689"/>
                  </a:lnTo>
                  <a:lnTo>
                    <a:pt x="1107833" y="1605419"/>
                  </a:lnTo>
                  <a:lnTo>
                    <a:pt x="1108227" y="1605419"/>
                  </a:lnTo>
                  <a:lnTo>
                    <a:pt x="1107655" y="1602879"/>
                  </a:lnTo>
                  <a:lnTo>
                    <a:pt x="1107287" y="1602879"/>
                  </a:lnTo>
                  <a:lnTo>
                    <a:pt x="1106424" y="1604149"/>
                  </a:lnTo>
                  <a:lnTo>
                    <a:pt x="1105509" y="1604149"/>
                  </a:lnTo>
                  <a:lnTo>
                    <a:pt x="1105598" y="1601609"/>
                  </a:lnTo>
                  <a:lnTo>
                    <a:pt x="1105776" y="1601609"/>
                  </a:lnTo>
                  <a:lnTo>
                    <a:pt x="1105814" y="1599069"/>
                  </a:lnTo>
                  <a:lnTo>
                    <a:pt x="1105941" y="1597799"/>
                  </a:lnTo>
                  <a:lnTo>
                    <a:pt x="1107541" y="1597799"/>
                  </a:lnTo>
                  <a:lnTo>
                    <a:pt x="1108405" y="1596529"/>
                  </a:lnTo>
                  <a:lnTo>
                    <a:pt x="1110881" y="1595259"/>
                  </a:lnTo>
                  <a:lnTo>
                    <a:pt x="1112596" y="1595259"/>
                  </a:lnTo>
                  <a:lnTo>
                    <a:pt x="1113358" y="1593989"/>
                  </a:lnTo>
                  <a:lnTo>
                    <a:pt x="1113485" y="1592719"/>
                  </a:lnTo>
                  <a:lnTo>
                    <a:pt x="1113447" y="1588909"/>
                  </a:lnTo>
                  <a:lnTo>
                    <a:pt x="1113599" y="1588909"/>
                  </a:lnTo>
                  <a:lnTo>
                    <a:pt x="1113777" y="1587639"/>
                  </a:lnTo>
                  <a:lnTo>
                    <a:pt x="1115796" y="1587639"/>
                  </a:lnTo>
                  <a:lnTo>
                    <a:pt x="1116520" y="1586369"/>
                  </a:lnTo>
                  <a:lnTo>
                    <a:pt x="1115771" y="1585099"/>
                  </a:lnTo>
                  <a:lnTo>
                    <a:pt x="1116533" y="1583829"/>
                  </a:lnTo>
                  <a:lnTo>
                    <a:pt x="1118146" y="1583829"/>
                  </a:lnTo>
                  <a:lnTo>
                    <a:pt x="1118552" y="1582559"/>
                  </a:lnTo>
                  <a:lnTo>
                    <a:pt x="1118552" y="1580019"/>
                  </a:lnTo>
                  <a:lnTo>
                    <a:pt x="1116279" y="1581289"/>
                  </a:lnTo>
                  <a:lnTo>
                    <a:pt x="1116152" y="1581289"/>
                  </a:lnTo>
                  <a:lnTo>
                    <a:pt x="1116126" y="1576209"/>
                  </a:lnTo>
                  <a:lnTo>
                    <a:pt x="1116812" y="1574939"/>
                  </a:lnTo>
                  <a:lnTo>
                    <a:pt x="1117828" y="1573669"/>
                  </a:lnTo>
                  <a:lnTo>
                    <a:pt x="1118984" y="1573669"/>
                  </a:lnTo>
                  <a:lnTo>
                    <a:pt x="1120533" y="1572399"/>
                  </a:lnTo>
                  <a:lnTo>
                    <a:pt x="1121156" y="1572399"/>
                  </a:lnTo>
                  <a:lnTo>
                    <a:pt x="1120635" y="1574939"/>
                  </a:lnTo>
                  <a:lnTo>
                    <a:pt x="1122591" y="1574939"/>
                  </a:lnTo>
                  <a:lnTo>
                    <a:pt x="1123327" y="1573669"/>
                  </a:lnTo>
                  <a:lnTo>
                    <a:pt x="1128153" y="1571129"/>
                  </a:lnTo>
                  <a:lnTo>
                    <a:pt x="1128445" y="1569859"/>
                  </a:lnTo>
                  <a:lnTo>
                    <a:pt x="1127772" y="1568589"/>
                  </a:lnTo>
                  <a:lnTo>
                    <a:pt x="1128331" y="1567319"/>
                  </a:lnTo>
                  <a:lnTo>
                    <a:pt x="1130122" y="1567319"/>
                  </a:lnTo>
                  <a:lnTo>
                    <a:pt x="1130681" y="1566049"/>
                  </a:lnTo>
                  <a:lnTo>
                    <a:pt x="1130223" y="1563509"/>
                  </a:lnTo>
                  <a:lnTo>
                    <a:pt x="1130261" y="1560969"/>
                  </a:lnTo>
                  <a:lnTo>
                    <a:pt x="1130134" y="1560969"/>
                  </a:lnTo>
                  <a:lnTo>
                    <a:pt x="1129982" y="1557159"/>
                  </a:lnTo>
                  <a:lnTo>
                    <a:pt x="1129804" y="1557159"/>
                  </a:lnTo>
                  <a:lnTo>
                    <a:pt x="1129817" y="1554619"/>
                  </a:lnTo>
                  <a:lnTo>
                    <a:pt x="1129957" y="1554619"/>
                  </a:lnTo>
                  <a:lnTo>
                    <a:pt x="1131887" y="1553349"/>
                  </a:lnTo>
                  <a:lnTo>
                    <a:pt x="1132433" y="1552079"/>
                  </a:lnTo>
                  <a:lnTo>
                    <a:pt x="1131608" y="1550809"/>
                  </a:lnTo>
                  <a:lnTo>
                    <a:pt x="1132370" y="1549539"/>
                  </a:lnTo>
                  <a:lnTo>
                    <a:pt x="1133767" y="1549539"/>
                  </a:lnTo>
                  <a:lnTo>
                    <a:pt x="1134287" y="1548269"/>
                  </a:lnTo>
                  <a:lnTo>
                    <a:pt x="1134999" y="1548269"/>
                  </a:lnTo>
                  <a:lnTo>
                    <a:pt x="1135773" y="1546999"/>
                  </a:lnTo>
                  <a:lnTo>
                    <a:pt x="1136891" y="1546999"/>
                  </a:lnTo>
                  <a:lnTo>
                    <a:pt x="1136484" y="1549539"/>
                  </a:lnTo>
                  <a:lnTo>
                    <a:pt x="1137640" y="1549539"/>
                  </a:lnTo>
                  <a:lnTo>
                    <a:pt x="1138415" y="1548269"/>
                  </a:lnTo>
                  <a:lnTo>
                    <a:pt x="1139926" y="1548269"/>
                  </a:lnTo>
                  <a:lnTo>
                    <a:pt x="1140675" y="1546999"/>
                  </a:lnTo>
                  <a:lnTo>
                    <a:pt x="1141361" y="1546999"/>
                  </a:lnTo>
                  <a:lnTo>
                    <a:pt x="1141285" y="1544459"/>
                  </a:lnTo>
                  <a:lnTo>
                    <a:pt x="1141082" y="1543189"/>
                  </a:lnTo>
                  <a:lnTo>
                    <a:pt x="1140523" y="1538109"/>
                  </a:lnTo>
                  <a:lnTo>
                    <a:pt x="1140345" y="1536839"/>
                  </a:lnTo>
                  <a:lnTo>
                    <a:pt x="1140244" y="1535569"/>
                  </a:lnTo>
                  <a:lnTo>
                    <a:pt x="1140282" y="1534299"/>
                  </a:lnTo>
                  <a:lnTo>
                    <a:pt x="1142314" y="1534299"/>
                  </a:lnTo>
                  <a:lnTo>
                    <a:pt x="1142504" y="1533029"/>
                  </a:lnTo>
                  <a:lnTo>
                    <a:pt x="1142834" y="1533029"/>
                  </a:lnTo>
                  <a:lnTo>
                    <a:pt x="1141984" y="1531759"/>
                  </a:lnTo>
                  <a:lnTo>
                    <a:pt x="1142453" y="1530489"/>
                  </a:lnTo>
                  <a:lnTo>
                    <a:pt x="1141590" y="1529219"/>
                  </a:lnTo>
                  <a:lnTo>
                    <a:pt x="1142187" y="1526679"/>
                  </a:lnTo>
                  <a:lnTo>
                    <a:pt x="1144193" y="1526679"/>
                  </a:lnTo>
                  <a:lnTo>
                    <a:pt x="1144879" y="1525409"/>
                  </a:lnTo>
                  <a:lnTo>
                    <a:pt x="1145628" y="1525409"/>
                  </a:lnTo>
                  <a:lnTo>
                    <a:pt x="1146441" y="1524139"/>
                  </a:lnTo>
                  <a:lnTo>
                    <a:pt x="1146098" y="1524139"/>
                  </a:lnTo>
                  <a:lnTo>
                    <a:pt x="1146238" y="1521599"/>
                  </a:lnTo>
                  <a:lnTo>
                    <a:pt x="1146035" y="1521599"/>
                  </a:lnTo>
                  <a:lnTo>
                    <a:pt x="1145806" y="1520329"/>
                  </a:lnTo>
                  <a:lnTo>
                    <a:pt x="1145667" y="1520329"/>
                  </a:lnTo>
                  <a:lnTo>
                    <a:pt x="1145628" y="1519059"/>
                  </a:lnTo>
                  <a:lnTo>
                    <a:pt x="1145222" y="1516519"/>
                  </a:lnTo>
                  <a:lnTo>
                    <a:pt x="1144968" y="1515249"/>
                  </a:lnTo>
                  <a:lnTo>
                    <a:pt x="1144841" y="1513979"/>
                  </a:lnTo>
                  <a:lnTo>
                    <a:pt x="1144816" y="1512709"/>
                  </a:lnTo>
                  <a:lnTo>
                    <a:pt x="1145476" y="1512709"/>
                  </a:lnTo>
                  <a:lnTo>
                    <a:pt x="1146200" y="1511439"/>
                  </a:lnTo>
                  <a:lnTo>
                    <a:pt x="1147762" y="1511439"/>
                  </a:lnTo>
                  <a:lnTo>
                    <a:pt x="1148486" y="1510169"/>
                  </a:lnTo>
                  <a:lnTo>
                    <a:pt x="1149134" y="1510169"/>
                  </a:lnTo>
                  <a:lnTo>
                    <a:pt x="1149337" y="1508899"/>
                  </a:lnTo>
                  <a:lnTo>
                    <a:pt x="1148562" y="1507629"/>
                  </a:lnTo>
                  <a:lnTo>
                    <a:pt x="1148715" y="1506359"/>
                  </a:lnTo>
                  <a:lnTo>
                    <a:pt x="1149375" y="1506359"/>
                  </a:lnTo>
                  <a:lnTo>
                    <a:pt x="1150099" y="1505089"/>
                  </a:lnTo>
                  <a:lnTo>
                    <a:pt x="1151674" y="1505089"/>
                  </a:lnTo>
                  <a:lnTo>
                    <a:pt x="1152398" y="1503819"/>
                  </a:lnTo>
                  <a:lnTo>
                    <a:pt x="1153045" y="1503819"/>
                  </a:lnTo>
                  <a:lnTo>
                    <a:pt x="1153007" y="1502549"/>
                  </a:lnTo>
                  <a:lnTo>
                    <a:pt x="1152867" y="1501279"/>
                  </a:lnTo>
                  <a:lnTo>
                    <a:pt x="1152385" y="1500009"/>
                  </a:lnTo>
                  <a:lnTo>
                    <a:pt x="1152245" y="1498739"/>
                  </a:lnTo>
                  <a:lnTo>
                    <a:pt x="1152182" y="1497469"/>
                  </a:lnTo>
                  <a:lnTo>
                    <a:pt x="1152448" y="1497469"/>
                  </a:lnTo>
                  <a:lnTo>
                    <a:pt x="1153922" y="1496199"/>
                  </a:lnTo>
                  <a:lnTo>
                    <a:pt x="1154480" y="1494929"/>
                  </a:lnTo>
                  <a:lnTo>
                    <a:pt x="1155966" y="1494929"/>
                  </a:lnTo>
                  <a:lnTo>
                    <a:pt x="1156335" y="1493659"/>
                  </a:lnTo>
                  <a:lnTo>
                    <a:pt x="1157109" y="1493659"/>
                  </a:lnTo>
                  <a:lnTo>
                    <a:pt x="1157808" y="1492389"/>
                  </a:lnTo>
                  <a:lnTo>
                    <a:pt x="1158430" y="1492389"/>
                  </a:lnTo>
                  <a:lnTo>
                    <a:pt x="1158684" y="1491119"/>
                  </a:lnTo>
                  <a:lnTo>
                    <a:pt x="1157719" y="1489849"/>
                  </a:lnTo>
                  <a:lnTo>
                    <a:pt x="1158163" y="1488579"/>
                  </a:lnTo>
                  <a:lnTo>
                    <a:pt x="1159725" y="1488579"/>
                  </a:lnTo>
                  <a:lnTo>
                    <a:pt x="1160246" y="1487309"/>
                  </a:lnTo>
                  <a:lnTo>
                    <a:pt x="1159205" y="1486039"/>
                  </a:lnTo>
                  <a:lnTo>
                    <a:pt x="1159675" y="1483499"/>
                  </a:lnTo>
                  <a:lnTo>
                    <a:pt x="1161427" y="1483499"/>
                  </a:lnTo>
                  <a:lnTo>
                    <a:pt x="1161542" y="1482229"/>
                  </a:lnTo>
                  <a:lnTo>
                    <a:pt x="1161313" y="1480959"/>
                  </a:lnTo>
                  <a:lnTo>
                    <a:pt x="1160741" y="1479689"/>
                  </a:lnTo>
                  <a:lnTo>
                    <a:pt x="1160564" y="1478419"/>
                  </a:lnTo>
                  <a:lnTo>
                    <a:pt x="1160500" y="1477149"/>
                  </a:lnTo>
                  <a:lnTo>
                    <a:pt x="1160627" y="1477149"/>
                  </a:lnTo>
                  <a:lnTo>
                    <a:pt x="1162583" y="1475879"/>
                  </a:lnTo>
                  <a:lnTo>
                    <a:pt x="1162494" y="1474609"/>
                  </a:lnTo>
                  <a:lnTo>
                    <a:pt x="1162316" y="1473339"/>
                  </a:lnTo>
                  <a:lnTo>
                    <a:pt x="1162050" y="1473339"/>
                  </a:lnTo>
                  <a:lnTo>
                    <a:pt x="1161491" y="1469529"/>
                  </a:lnTo>
                  <a:lnTo>
                    <a:pt x="1161173" y="1469529"/>
                  </a:lnTo>
                  <a:lnTo>
                    <a:pt x="1160957" y="1468259"/>
                  </a:lnTo>
                  <a:lnTo>
                    <a:pt x="1160856" y="1466989"/>
                  </a:lnTo>
                  <a:lnTo>
                    <a:pt x="1161491" y="1466989"/>
                  </a:lnTo>
                  <a:lnTo>
                    <a:pt x="1162151" y="1465719"/>
                  </a:lnTo>
                  <a:lnTo>
                    <a:pt x="1162850" y="1465719"/>
                  </a:lnTo>
                  <a:lnTo>
                    <a:pt x="1163142" y="1464449"/>
                  </a:lnTo>
                  <a:lnTo>
                    <a:pt x="1164742" y="1463179"/>
                  </a:lnTo>
                  <a:lnTo>
                    <a:pt x="1164869" y="1463179"/>
                  </a:lnTo>
                  <a:lnTo>
                    <a:pt x="1164767" y="1461909"/>
                  </a:lnTo>
                  <a:lnTo>
                    <a:pt x="1164551" y="1461909"/>
                  </a:lnTo>
                  <a:lnTo>
                    <a:pt x="1163599" y="1458099"/>
                  </a:lnTo>
                  <a:lnTo>
                    <a:pt x="1164107" y="1458099"/>
                  </a:lnTo>
                  <a:lnTo>
                    <a:pt x="1165136" y="1455559"/>
                  </a:lnTo>
                  <a:lnTo>
                    <a:pt x="1166063" y="1455559"/>
                  </a:lnTo>
                  <a:lnTo>
                    <a:pt x="1165809" y="1458099"/>
                  </a:lnTo>
                  <a:lnTo>
                    <a:pt x="1166558" y="1459369"/>
                  </a:lnTo>
                  <a:lnTo>
                    <a:pt x="1167993" y="1456829"/>
                  </a:lnTo>
                  <a:lnTo>
                    <a:pt x="1168577" y="1456829"/>
                  </a:lnTo>
                  <a:lnTo>
                    <a:pt x="1168717" y="1459369"/>
                  </a:lnTo>
                  <a:lnTo>
                    <a:pt x="1168869" y="1459369"/>
                  </a:lnTo>
                  <a:lnTo>
                    <a:pt x="1168984" y="1460639"/>
                  </a:lnTo>
                  <a:lnTo>
                    <a:pt x="1169200" y="1461909"/>
                  </a:lnTo>
                  <a:lnTo>
                    <a:pt x="1170241" y="1461909"/>
                  </a:lnTo>
                  <a:lnTo>
                    <a:pt x="1170914" y="1460639"/>
                  </a:lnTo>
                  <a:lnTo>
                    <a:pt x="1171575" y="1460639"/>
                  </a:lnTo>
                  <a:lnTo>
                    <a:pt x="1170889" y="1456829"/>
                  </a:lnTo>
                  <a:lnTo>
                    <a:pt x="1170254" y="1454289"/>
                  </a:lnTo>
                  <a:lnTo>
                    <a:pt x="1170000" y="1454289"/>
                  </a:lnTo>
                  <a:lnTo>
                    <a:pt x="1169784" y="1453019"/>
                  </a:lnTo>
                  <a:lnTo>
                    <a:pt x="1169619" y="1451749"/>
                  </a:lnTo>
                  <a:lnTo>
                    <a:pt x="1169492" y="1450479"/>
                  </a:lnTo>
                  <a:lnTo>
                    <a:pt x="1169162" y="1450479"/>
                  </a:lnTo>
                  <a:lnTo>
                    <a:pt x="1168984" y="1449209"/>
                  </a:lnTo>
                  <a:lnTo>
                    <a:pt x="1168666" y="1447939"/>
                  </a:lnTo>
                  <a:lnTo>
                    <a:pt x="1168463" y="1447939"/>
                  </a:lnTo>
                  <a:lnTo>
                    <a:pt x="1168527" y="1445399"/>
                  </a:lnTo>
                  <a:lnTo>
                    <a:pt x="1170012" y="1445399"/>
                  </a:lnTo>
                  <a:lnTo>
                    <a:pt x="1170355" y="1444129"/>
                  </a:lnTo>
                  <a:lnTo>
                    <a:pt x="1170952" y="1444129"/>
                  </a:lnTo>
                  <a:lnTo>
                    <a:pt x="1171625" y="1442859"/>
                  </a:lnTo>
                  <a:lnTo>
                    <a:pt x="1172375" y="1442859"/>
                  </a:lnTo>
                  <a:lnTo>
                    <a:pt x="1172870" y="1441589"/>
                  </a:lnTo>
                  <a:lnTo>
                    <a:pt x="1173835" y="1440319"/>
                  </a:lnTo>
                  <a:lnTo>
                    <a:pt x="1174623" y="1440319"/>
                  </a:lnTo>
                  <a:lnTo>
                    <a:pt x="1174762" y="1442859"/>
                  </a:lnTo>
                  <a:lnTo>
                    <a:pt x="1175740" y="1442859"/>
                  </a:lnTo>
                  <a:lnTo>
                    <a:pt x="1176401" y="1441589"/>
                  </a:lnTo>
                  <a:lnTo>
                    <a:pt x="1176985" y="1441589"/>
                  </a:lnTo>
                  <a:lnTo>
                    <a:pt x="1176858" y="1440319"/>
                  </a:lnTo>
                  <a:lnTo>
                    <a:pt x="1176616" y="1439049"/>
                  </a:lnTo>
                  <a:lnTo>
                    <a:pt x="1176261" y="1439049"/>
                  </a:lnTo>
                  <a:lnTo>
                    <a:pt x="1174076" y="1430159"/>
                  </a:lnTo>
                  <a:lnTo>
                    <a:pt x="1173721" y="1430159"/>
                  </a:lnTo>
                  <a:lnTo>
                    <a:pt x="1173480" y="1428889"/>
                  </a:lnTo>
                  <a:lnTo>
                    <a:pt x="1173340" y="1427619"/>
                  </a:lnTo>
                  <a:lnTo>
                    <a:pt x="1175131" y="1426349"/>
                  </a:lnTo>
                  <a:lnTo>
                    <a:pt x="1175499" y="1425079"/>
                  </a:lnTo>
                  <a:lnTo>
                    <a:pt x="1174369" y="1423809"/>
                  </a:lnTo>
                  <a:lnTo>
                    <a:pt x="1174737" y="1422539"/>
                  </a:lnTo>
                  <a:lnTo>
                    <a:pt x="1176235" y="1421269"/>
                  </a:lnTo>
                  <a:lnTo>
                    <a:pt x="1176693" y="1419999"/>
                  </a:lnTo>
                  <a:lnTo>
                    <a:pt x="1175537" y="1418729"/>
                  </a:lnTo>
                  <a:lnTo>
                    <a:pt x="1175918" y="1417459"/>
                  </a:lnTo>
                  <a:lnTo>
                    <a:pt x="1177455" y="1417459"/>
                  </a:lnTo>
                  <a:lnTo>
                    <a:pt x="1177861" y="1414919"/>
                  </a:lnTo>
                  <a:lnTo>
                    <a:pt x="1176718" y="1414919"/>
                  </a:lnTo>
                  <a:lnTo>
                    <a:pt x="1176921" y="1413649"/>
                  </a:lnTo>
                  <a:lnTo>
                    <a:pt x="1177480" y="1412379"/>
                  </a:lnTo>
                  <a:lnTo>
                    <a:pt x="1178128" y="1412379"/>
                  </a:lnTo>
                  <a:lnTo>
                    <a:pt x="1178941" y="1411109"/>
                  </a:lnTo>
                  <a:lnTo>
                    <a:pt x="1179461" y="1413649"/>
                  </a:lnTo>
                  <a:lnTo>
                    <a:pt x="1179588" y="1414919"/>
                  </a:lnTo>
                  <a:lnTo>
                    <a:pt x="1180274" y="1413649"/>
                  </a:lnTo>
                  <a:lnTo>
                    <a:pt x="1180922" y="1412379"/>
                  </a:lnTo>
                  <a:lnTo>
                    <a:pt x="1181531" y="1412379"/>
                  </a:lnTo>
                  <a:lnTo>
                    <a:pt x="1181404" y="1411109"/>
                  </a:lnTo>
                  <a:lnTo>
                    <a:pt x="1181150" y="1409839"/>
                  </a:lnTo>
                  <a:lnTo>
                    <a:pt x="1180795" y="1409839"/>
                  </a:lnTo>
                  <a:lnTo>
                    <a:pt x="1179982" y="1407299"/>
                  </a:lnTo>
                  <a:lnTo>
                    <a:pt x="1179791" y="1406029"/>
                  </a:lnTo>
                  <a:lnTo>
                    <a:pt x="1179525" y="1404759"/>
                  </a:lnTo>
                  <a:lnTo>
                    <a:pt x="1179156" y="1404759"/>
                  </a:lnTo>
                  <a:lnTo>
                    <a:pt x="1179042" y="1403489"/>
                  </a:lnTo>
                  <a:lnTo>
                    <a:pt x="1177518" y="1406029"/>
                  </a:lnTo>
                  <a:lnTo>
                    <a:pt x="1176947" y="1406029"/>
                  </a:lnTo>
                  <a:lnTo>
                    <a:pt x="1176667" y="1404759"/>
                  </a:lnTo>
                  <a:lnTo>
                    <a:pt x="1176477" y="1403489"/>
                  </a:lnTo>
                  <a:lnTo>
                    <a:pt x="1175651" y="1400949"/>
                  </a:lnTo>
                  <a:lnTo>
                    <a:pt x="1175931" y="1400949"/>
                  </a:lnTo>
                  <a:lnTo>
                    <a:pt x="1177302" y="1398409"/>
                  </a:lnTo>
                  <a:lnTo>
                    <a:pt x="1177912" y="1399679"/>
                  </a:lnTo>
                  <a:lnTo>
                    <a:pt x="1177861" y="1400949"/>
                  </a:lnTo>
                  <a:lnTo>
                    <a:pt x="1178661" y="1402219"/>
                  </a:lnTo>
                  <a:lnTo>
                    <a:pt x="1179804" y="1399679"/>
                  </a:lnTo>
                  <a:lnTo>
                    <a:pt x="1180553" y="1399679"/>
                  </a:lnTo>
                  <a:lnTo>
                    <a:pt x="1180706" y="1402219"/>
                  </a:lnTo>
                  <a:lnTo>
                    <a:pt x="1181011" y="1402219"/>
                  </a:lnTo>
                  <a:lnTo>
                    <a:pt x="1181379" y="1403489"/>
                  </a:lnTo>
                  <a:lnTo>
                    <a:pt x="1181658" y="1403489"/>
                  </a:lnTo>
                  <a:lnTo>
                    <a:pt x="1181836" y="1404759"/>
                  </a:lnTo>
                  <a:lnTo>
                    <a:pt x="1181976" y="1404759"/>
                  </a:lnTo>
                  <a:lnTo>
                    <a:pt x="1182408" y="1407299"/>
                  </a:lnTo>
                  <a:lnTo>
                    <a:pt x="1182916" y="1407299"/>
                  </a:lnTo>
                  <a:lnTo>
                    <a:pt x="1184211" y="1406029"/>
                  </a:lnTo>
                  <a:lnTo>
                    <a:pt x="1184567" y="1404759"/>
                  </a:lnTo>
                  <a:lnTo>
                    <a:pt x="1183652" y="1403489"/>
                  </a:lnTo>
                  <a:lnTo>
                    <a:pt x="1183868" y="1402219"/>
                  </a:lnTo>
                  <a:lnTo>
                    <a:pt x="1185291" y="1400949"/>
                  </a:lnTo>
                  <a:lnTo>
                    <a:pt x="1185799" y="1399679"/>
                  </a:lnTo>
                  <a:lnTo>
                    <a:pt x="1187246" y="1399679"/>
                  </a:lnTo>
                  <a:lnTo>
                    <a:pt x="1187411" y="1398409"/>
                  </a:lnTo>
                  <a:lnTo>
                    <a:pt x="1187234" y="1397139"/>
                  </a:lnTo>
                  <a:lnTo>
                    <a:pt x="1186954" y="1397139"/>
                  </a:lnTo>
                  <a:lnTo>
                    <a:pt x="1186573" y="1395869"/>
                  </a:lnTo>
                  <a:lnTo>
                    <a:pt x="1184910" y="1398409"/>
                  </a:lnTo>
                  <a:lnTo>
                    <a:pt x="1184719" y="1398409"/>
                  </a:lnTo>
                  <a:lnTo>
                    <a:pt x="1184351" y="1397139"/>
                  </a:lnTo>
                  <a:lnTo>
                    <a:pt x="1184071" y="1395869"/>
                  </a:lnTo>
                  <a:lnTo>
                    <a:pt x="1183716" y="1394599"/>
                  </a:lnTo>
                  <a:lnTo>
                    <a:pt x="1183449" y="1393329"/>
                  </a:lnTo>
                  <a:lnTo>
                    <a:pt x="1183068" y="1392059"/>
                  </a:lnTo>
                  <a:lnTo>
                    <a:pt x="1183741" y="1392059"/>
                  </a:lnTo>
                  <a:lnTo>
                    <a:pt x="1184351" y="1390789"/>
                  </a:lnTo>
                  <a:lnTo>
                    <a:pt x="1184910" y="1390789"/>
                  </a:lnTo>
                  <a:lnTo>
                    <a:pt x="1185100" y="1389519"/>
                  </a:lnTo>
                  <a:lnTo>
                    <a:pt x="1183995" y="1388249"/>
                  </a:lnTo>
                  <a:lnTo>
                    <a:pt x="1184351" y="1386979"/>
                  </a:lnTo>
                  <a:lnTo>
                    <a:pt x="1185786" y="1386979"/>
                  </a:lnTo>
                  <a:lnTo>
                    <a:pt x="1186078" y="1384439"/>
                  </a:lnTo>
                  <a:lnTo>
                    <a:pt x="1185024" y="1384439"/>
                  </a:lnTo>
                  <a:lnTo>
                    <a:pt x="1185189" y="1381899"/>
                  </a:lnTo>
                  <a:lnTo>
                    <a:pt x="1184097" y="1380629"/>
                  </a:lnTo>
                  <a:lnTo>
                    <a:pt x="1184440" y="1379359"/>
                  </a:lnTo>
                  <a:lnTo>
                    <a:pt x="1186027" y="1379359"/>
                  </a:lnTo>
                  <a:lnTo>
                    <a:pt x="1186243" y="1378089"/>
                  </a:lnTo>
                  <a:lnTo>
                    <a:pt x="1187792" y="1376819"/>
                  </a:lnTo>
                  <a:lnTo>
                    <a:pt x="1187996" y="1376819"/>
                  </a:lnTo>
                  <a:lnTo>
                    <a:pt x="1187805" y="1375549"/>
                  </a:lnTo>
                  <a:lnTo>
                    <a:pt x="1187526" y="1374279"/>
                  </a:lnTo>
                  <a:lnTo>
                    <a:pt x="1186764" y="1373009"/>
                  </a:lnTo>
                  <a:lnTo>
                    <a:pt x="1186459" y="1371739"/>
                  </a:lnTo>
                  <a:lnTo>
                    <a:pt x="1186243" y="1370469"/>
                  </a:lnTo>
                  <a:lnTo>
                    <a:pt x="1186751" y="1370469"/>
                  </a:lnTo>
                  <a:lnTo>
                    <a:pt x="1187348" y="1369199"/>
                  </a:lnTo>
                  <a:lnTo>
                    <a:pt x="1188021" y="1369199"/>
                  </a:lnTo>
                  <a:lnTo>
                    <a:pt x="1188326" y="1367929"/>
                  </a:lnTo>
                  <a:lnTo>
                    <a:pt x="1189659" y="1366659"/>
                  </a:lnTo>
                  <a:lnTo>
                    <a:pt x="1189812" y="1366659"/>
                  </a:lnTo>
                  <a:lnTo>
                    <a:pt x="1189583" y="1365389"/>
                  </a:lnTo>
                  <a:lnTo>
                    <a:pt x="1189278" y="1365389"/>
                  </a:lnTo>
                  <a:lnTo>
                    <a:pt x="1188478" y="1362849"/>
                  </a:lnTo>
                  <a:lnTo>
                    <a:pt x="1188173" y="1362849"/>
                  </a:lnTo>
                  <a:lnTo>
                    <a:pt x="1187958" y="1361579"/>
                  </a:lnTo>
                  <a:lnTo>
                    <a:pt x="1188478" y="1360309"/>
                  </a:lnTo>
                  <a:lnTo>
                    <a:pt x="1189075" y="1360309"/>
                  </a:lnTo>
                  <a:lnTo>
                    <a:pt x="1189748" y="1359039"/>
                  </a:lnTo>
                  <a:lnTo>
                    <a:pt x="1190396" y="1359039"/>
                  </a:lnTo>
                  <a:lnTo>
                    <a:pt x="1190980" y="1357795"/>
                  </a:lnTo>
                  <a:lnTo>
                    <a:pt x="1191526" y="1356499"/>
                  </a:lnTo>
                  <a:lnTo>
                    <a:pt x="1191336" y="1356499"/>
                  </a:lnTo>
                  <a:lnTo>
                    <a:pt x="1191018" y="1355229"/>
                  </a:lnTo>
                  <a:lnTo>
                    <a:pt x="1190599" y="1353959"/>
                  </a:lnTo>
                  <a:lnTo>
                    <a:pt x="1189672" y="1351419"/>
                  </a:lnTo>
                  <a:lnTo>
                    <a:pt x="1187831" y="1346339"/>
                  </a:lnTo>
                  <a:lnTo>
                    <a:pt x="1188453" y="1346339"/>
                  </a:lnTo>
                  <a:lnTo>
                    <a:pt x="1188961" y="1345069"/>
                  </a:lnTo>
                  <a:lnTo>
                    <a:pt x="1189926" y="1343799"/>
                  </a:lnTo>
                  <a:lnTo>
                    <a:pt x="1191107" y="1342529"/>
                  </a:lnTo>
                  <a:lnTo>
                    <a:pt x="1191844" y="1342529"/>
                  </a:lnTo>
                  <a:lnTo>
                    <a:pt x="1191869" y="1345069"/>
                  </a:lnTo>
                  <a:lnTo>
                    <a:pt x="1192771" y="1345069"/>
                  </a:lnTo>
                  <a:lnTo>
                    <a:pt x="1193647" y="1342529"/>
                  </a:lnTo>
                  <a:lnTo>
                    <a:pt x="1194549" y="1342529"/>
                  </a:lnTo>
                  <a:lnTo>
                    <a:pt x="1194612" y="1345069"/>
                  </a:lnTo>
                  <a:lnTo>
                    <a:pt x="1195031" y="1345069"/>
                  </a:lnTo>
                  <a:lnTo>
                    <a:pt x="1197406" y="1342529"/>
                  </a:lnTo>
                  <a:lnTo>
                    <a:pt x="1198600" y="1341259"/>
                  </a:lnTo>
                  <a:lnTo>
                    <a:pt x="1197673" y="1338719"/>
                  </a:lnTo>
                  <a:lnTo>
                    <a:pt x="1197267" y="1337449"/>
                  </a:lnTo>
                  <a:lnTo>
                    <a:pt x="1196962" y="1336179"/>
                  </a:lnTo>
                  <a:lnTo>
                    <a:pt x="1196746" y="1336179"/>
                  </a:lnTo>
                  <a:lnTo>
                    <a:pt x="1196860" y="1334909"/>
                  </a:lnTo>
                  <a:lnTo>
                    <a:pt x="1198448" y="1333639"/>
                  </a:lnTo>
                  <a:lnTo>
                    <a:pt x="1198524" y="1332369"/>
                  </a:lnTo>
                  <a:lnTo>
                    <a:pt x="1197457" y="1332369"/>
                  </a:lnTo>
                  <a:lnTo>
                    <a:pt x="1197508" y="1329829"/>
                  </a:lnTo>
                  <a:lnTo>
                    <a:pt x="1199134" y="1329829"/>
                  </a:lnTo>
                  <a:lnTo>
                    <a:pt x="1199210" y="1328559"/>
                  </a:lnTo>
                  <a:lnTo>
                    <a:pt x="1198981" y="1327289"/>
                  </a:lnTo>
                  <a:lnTo>
                    <a:pt x="1198651" y="1327289"/>
                  </a:lnTo>
                  <a:lnTo>
                    <a:pt x="1198232" y="1326019"/>
                  </a:lnTo>
                  <a:lnTo>
                    <a:pt x="1196606" y="1328559"/>
                  </a:lnTo>
                  <a:lnTo>
                    <a:pt x="1196149" y="1328559"/>
                  </a:lnTo>
                  <a:lnTo>
                    <a:pt x="1195971" y="1327289"/>
                  </a:lnTo>
                  <a:lnTo>
                    <a:pt x="1195793" y="1326019"/>
                  </a:lnTo>
                  <a:lnTo>
                    <a:pt x="1195501" y="1326019"/>
                  </a:lnTo>
                  <a:lnTo>
                    <a:pt x="1195095" y="1324749"/>
                  </a:lnTo>
                  <a:lnTo>
                    <a:pt x="1194752" y="1323479"/>
                  </a:lnTo>
                  <a:lnTo>
                    <a:pt x="1194498" y="1323479"/>
                  </a:lnTo>
                  <a:lnTo>
                    <a:pt x="1192453" y="1318399"/>
                  </a:lnTo>
                  <a:lnTo>
                    <a:pt x="1192949" y="1317129"/>
                  </a:lnTo>
                  <a:lnTo>
                    <a:pt x="1193673" y="1315859"/>
                  </a:lnTo>
                  <a:lnTo>
                    <a:pt x="1194638" y="1315859"/>
                  </a:lnTo>
                  <a:lnTo>
                    <a:pt x="1194714" y="1318399"/>
                  </a:lnTo>
                  <a:lnTo>
                    <a:pt x="1195514" y="1318399"/>
                  </a:lnTo>
                  <a:lnTo>
                    <a:pt x="1196594" y="1315859"/>
                  </a:lnTo>
                  <a:lnTo>
                    <a:pt x="1197267" y="1315859"/>
                  </a:lnTo>
                  <a:lnTo>
                    <a:pt x="1197660" y="1318399"/>
                  </a:lnTo>
                  <a:lnTo>
                    <a:pt x="1198079" y="1318399"/>
                  </a:lnTo>
                  <a:lnTo>
                    <a:pt x="1198676" y="1320939"/>
                  </a:lnTo>
                  <a:lnTo>
                    <a:pt x="1199337" y="1320939"/>
                  </a:lnTo>
                  <a:lnTo>
                    <a:pt x="1200200" y="1319669"/>
                  </a:lnTo>
                  <a:lnTo>
                    <a:pt x="1200645" y="1318399"/>
                  </a:lnTo>
                  <a:lnTo>
                    <a:pt x="1200365" y="1318399"/>
                  </a:lnTo>
                  <a:lnTo>
                    <a:pt x="1199908" y="1315859"/>
                  </a:lnTo>
                  <a:lnTo>
                    <a:pt x="1201204" y="1314589"/>
                  </a:lnTo>
                  <a:lnTo>
                    <a:pt x="1201407" y="1313319"/>
                  </a:lnTo>
                  <a:lnTo>
                    <a:pt x="1200365" y="1312049"/>
                  </a:lnTo>
                  <a:lnTo>
                    <a:pt x="1200264" y="1310779"/>
                  </a:lnTo>
                  <a:lnTo>
                    <a:pt x="1200010" y="1310779"/>
                  </a:lnTo>
                  <a:lnTo>
                    <a:pt x="1199654" y="1309509"/>
                  </a:lnTo>
                  <a:lnTo>
                    <a:pt x="1199210" y="1308239"/>
                  </a:lnTo>
                  <a:lnTo>
                    <a:pt x="1198143" y="1305699"/>
                  </a:lnTo>
                  <a:lnTo>
                    <a:pt x="1197698" y="1305699"/>
                  </a:lnTo>
                  <a:lnTo>
                    <a:pt x="1197343" y="1304429"/>
                  </a:lnTo>
                  <a:lnTo>
                    <a:pt x="1197076" y="1303159"/>
                  </a:lnTo>
                  <a:lnTo>
                    <a:pt x="1198626" y="1301889"/>
                  </a:lnTo>
                  <a:lnTo>
                    <a:pt x="1198854" y="1300619"/>
                  </a:lnTo>
                  <a:lnTo>
                    <a:pt x="1197546" y="1299349"/>
                  </a:lnTo>
                  <a:lnTo>
                    <a:pt x="1197686" y="1298079"/>
                  </a:lnTo>
                  <a:lnTo>
                    <a:pt x="1199324" y="1296809"/>
                  </a:lnTo>
                  <a:lnTo>
                    <a:pt x="1199007" y="1295539"/>
                  </a:lnTo>
                  <a:lnTo>
                    <a:pt x="1198638" y="1294269"/>
                  </a:lnTo>
                  <a:lnTo>
                    <a:pt x="1198156" y="1294269"/>
                  </a:lnTo>
                  <a:lnTo>
                    <a:pt x="1195895" y="1289189"/>
                  </a:lnTo>
                  <a:lnTo>
                    <a:pt x="1197724" y="1286649"/>
                  </a:lnTo>
                  <a:lnTo>
                    <a:pt x="1198841" y="1284109"/>
                  </a:lnTo>
                  <a:lnTo>
                    <a:pt x="1199108" y="1284109"/>
                  </a:lnTo>
                  <a:lnTo>
                    <a:pt x="1199553" y="1285379"/>
                  </a:lnTo>
                  <a:lnTo>
                    <a:pt x="1199934" y="1286649"/>
                  </a:lnTo>
                  <a:lnTo>
                    <a:pt x="1200708" y="1286649"/>
                  </a:lnTo>
                  <a:lnTo>
                    <a:pt x="1201242" y="1285379"/>
                  </a:lnTo>
                  <a:lnTo>
                    <a:pt x="1201851" y="1284109"/>
                  </a:lnTo>
                  <a:lnTo>
                    <a:pt x="1203452" y="1282839"/>
                  </a:lnTo>
                  <a:lnTo>
                    <a:pt x="1202321" y="1280299"/>
                  </a:lnTo>
                  <a:lnTo>
                    <a:pt x="1201839" y="1279029"/>
                  </a:lnTo>
                  <a:lnTo>
                    <a:pt x="1201458" y="1277759"/>
                  </a:lnTo>
                  <a:lnTo>
                    <a:pt x="1201178" y="1277759"/>
                  </a:lnTo>
                  <a:lnTo>
                    <a:pt x="1201623" y="1276489"/>
                  </a:lnTo>
                  <a:lnTo>
                    <a:pt x="1202143" y="1275219"/>
                  </a:lnTo>
                  <a:lnTo>
                    <a:pt x="1202766" y="1275219"/>
                  </a:lnTo>
                  <a:lnTo>
                    <a:pt x="1203337" y="1273949"/>
                  </a:lnTo>
                  <a:lnTo>
                    <a:pt x="1203858" y="1273949"/>
                  </a:lnTo>
                  <a:lnTo>
                    <a:pt x="1204341" y="1272679"/>
                  </a:lnTo>
                  <a:lnTo>
                    <a:pt x="1204048" y="1271409"/>
                  </a:lnTo>
                  <a:lnTo>
                    <a:pt x="1203655" y="1271409"/>
                  </a:lnTo>
                  <a:lnTo>
                    <a:pt x="1203172" y="1270139"/>
                  </a:lnTo>
                  <a:lnTo>
                    <a:pt x="1202867" y="1268869"/>
                  </a:lnTo>
                  <a:lnTo>
                    <a:pt x="1202486" y="1268869"/>
                  </a:lnTo>
                  <a:lnTo>
                    <a:pt x="1201991" y="1267599"/>
                  </a:lnTo>
                  <a:lnTo>
                    <a:pt x="1201826" y="1267599"/>
                  </a:lnTo>
                  <a:lnTo>
                    <a:pt x="1200670" y="1270139"/>
                  </a:lnTo>
                  <a:lnTo>
                    <a:pt x="1200429" y="1270139"/>
                  </a:lnTo>
                  <a:lnTo>
                    <a:pt x="1199959" y="1268869"/>
                  </a:lnTo>
                  <a:lnTo>
                    <a:pt x="1199565" y="1267599"/>
                  </a:lnTo>
                  <a:lnTo>
                    <a:pt x="1199261" y="1267599"/>
                  </a:lnTo>
                  <a:lnTo>
                    <a:pt x="1198079" y="1265059"/>
                  </a:lnTo>
                  <a:lnTo>
                    <a:pt x="1198613" y="1265059"/>
                  </a:lnTo>
                  <a:lnTo>
                    <a:pt x="1199108" y="1262519"/>
                  </a:lnTo>
                  <a:lnTo>
                    <a:pt x="1200023" y="1262519"/>
                  </a:lnTo>
                  <a:lnTo>
                    <a:pt x="1200429" y="1265059"/>
                  </a:lnTo>
                  <a:lnTo>
                    <a:pt x="1201216" y="1265059"/>
                  </a:lnTo>
                  <a:lnTo>
                    <a:pt x="1201991" y="1262519"/>
                  </a:lnTo>
                  <a:lnTo>
                    <a:pt x="1202766" y="1262519"/>
                  </a:lnTo>
                  <a:lnTo>
                    <a:pt x="1203325" y="1265059"/>
                  </a:lnTo>
                  <a:lnTo>
                    <a:pt x="1203794" y="1265059"/>
                  </a:lnTo>
                  <a:lnTo>
                    <a:pt x="1204468" y="1267599"/>
                  </a:lnTo>
                  <a:lnTo>
                    <a:pt x="1205179" y="1267599"/>
                  </a:lnTo>
                  <a:lnTo>
                    <a:pt x="1205826" y="1265059"/>
                  </a:lnTo>
                  <a:lnTo>
                    <a:pt x="1206296" y="1265059"/>
                  </a:lnTo>
                  <a:lnTo>
                    <a:pt x="1205103" y="1262519"/>
                  </a:lnTo>
                  <a:lnTo>
                    <a:pt x="1201534" y="1254899"/>
                  </a:lnTo>
                  <a:lnTo>
                    <a:pt x="1201089" y="1254899"/>
                  </a:lnTo>
                  <a:lnTo>
                    <a:pt x="1200683" y="1253629"/>
                  </a:lnTo>
                  <a:lnTo>
                    <a:pt x="1200289" y="1252359"/>
                  </a:lnTo>
                  <a:lnTo>
                    <a:pt x="1201826" y="1251089"/>
                  </a:lnTo>
                  <a:lnTo>
                    <a:pt x="1201534" y="1249819"/>
                  </a:lnTo>
                  <a:lnTo>
                    <a:pt x="1201127" y="1248549"/>
                  </a:lnTo>
                  <a:lnTo>
                    <a:pt x="1200556" y="1248549"/>
                  </a:lnTo>
                  <a:lnTo>
                    <a:pt x="1199134" y="1249819"/>
                  </a:lnTo>
                  <a:lnTo>
                    <a:pt x="1198905" y="1249819"/>
                  </a:lnTo>
                  <a:lnTo>
                    <a:pt x="1197952" y="1248549"/>
                  </a:lnTo>
                  <a:lnTo>
                    <a:pt x="1197876" y="1247279"/>
                  </a:lnTo>
                  <a:lnTo>
                    <a:pt x="1199388" y="1246009"/>
                  </a:lnTo>
                  <a:lnTo>
                    <a:pt x="1199502" y="1244739"/>
                  </a:lnTo>
                  <a:lnTo>
                    <a:pt x="1198270" y="1243469"/>
                  </a:lnTo>
                  <a:lnTo>
                    <a:pt x="1198803" y="1242199"/>
                  </a:lnTo>
                  <a:lnTo>
                    <a:pt x="1199172" y="1240929"/>
                  </a:lnTo>
                  <a:lnTo>
                    <a:pt x="1200111" y="1240929"/>
                  </a:lnTo>
                  <a:lnTo>
                    <a:pt x="1200886" y="1238389"/>
                  </a:lnTo>
                  <a:lnTo>
                    <a:pt x="1201635" y="1238389"/>
                  </a:lnTo>
                  <a:lnTo>
                    <a:pt x="1202067" y="1240929"/>
                  </a:lnTo>
                  <a:lnTo>
                    <a:pt x="1202918" y="1240929"/>
                  </a:lnTo>
                  <a:lnTo>
                    <a:pt x="1203502" y="1238389"/>
                  </a:lnTo>
                  <a:lnTo>
                    <a:pt x="1204379" y="1238389"/>
                  </a:lnTo>
                  <a:lnTo>
                    <a:pt x="1204849" y="1240929"/>
                  </a:lnTo>
                  <a:lnTo>
                    <a:pt x="1205801" y="1240929"/>
                  </a:lnTo>
                  <a:lnTo>
                    <a:pt x="1206309" y="1239659"/>
                  </a:lnTo>
                  <a:lnTo>
                    <a:pt x="1206741" y="1238389"/>
                  </a:lnTo>
                  <a:lnTo>
                    <a:pt x="1206436" y="1238389"/>
                  </a:lnTo>
                  <a:lnTo>
                    <a:pt x="1206030" y="1237119"/>
                  </a:lnTo>
                  <a:lnTo>
                    <a:pt x="1205522" y="1235849"/>
                  </a:lnTo>
                  <a:lnTo>
                    <a:pt x="1201826" y="1228229"/>
                  </a:lnTo>
                  <a:lnTo>
                    <a:pt x="1206334" y="1221879"/>
                  </a:lnTo>
                  <a:lnTo>
                    <a:pt x="1205877" y="1221879"/>
                  </a:lnTo>
                  <a:lnTo>
                    <a:pt x="1205547" y="1219339"/>
                  </a:lnTo>
                  <a:lnTo>
                    <a:pt x="1204633" y="1219339"/>
                  </a:lnTo>
                  <a:lnTo>
                    <a:pt x="1204048" y="1221879"/>
                  </a:lnTo>
                  <a:lnTo>
                    <a:pt x="1203591" y="1221879"/>
                  </a:lnTo>
                  <a:lnTo>
                    <a:pt x="1203083" y="1220609"/>
                  </a:lnTo>
                  <a:lnTo>
                    <a:pt x="1202677" y="1220609"/>
                  </a:lnTo>
                  <a:lnTo>
                    <a:pt x="1202347" y="1219339"/>
                  </a:lnTo>
                  <a:lnTo>
                    <a:pt x="1201826" y="1218069"/>
                  </a:lnTo>
                  <a:lnTo>
                    <a:pt x="1201420" y="1218069"/>
                  </a:lnTo>
                  <a:lnTo>
                    <a:pt x="1201102" y="1216799"/>
                  </a:lnTo>
                  <a:lnTo>
                    <a:pt x="1201534" y="1215529"/>
                  </a:lnTo>
                  <a:lnTo>
                    <a:pt x="1202042" y="1215529"/>
                  </a:lnTo>
                  <a:lnTo>
                    <a:pt x="1202601" y="1214259"/>
                  </a:lnTo>
                  <a:lnTo>
                    <a:pt x="1202804" y="1214259"/>
                  </a:lnTo>
                  <a:lnTo>
                    <a:pt x="1204074" y="1212989"/>
                  </a:lnTo>
                  <a:lnTo>
                    <a:pt x="1204099" y="1211719"/>
                  </a:lnTo>
                  <a:lnTo>
                    <a:pt x="1204429" y="1212989"/>
                  </a:lnTo>
                  <a:lnTo>
                    <a:pt x="1204836" y="1214259"/>
                  </a:lnTo>
                  <a:lnTo>
                    <a:pt x="1205344" y="1214259"/>
                  </a:lnTo>
                  <a:lnTo>
                    <a:pt x="1206588" y="1216799"/>
                  </a:lnTo>
                  <a:lnTo>
                    <a:pt x="1209573" y="1211719"/>
                  </a:lnTo>
                  <a:lnTo>
                    <a:pt x="1207071" y="1207909"/>
                  </a:lnTo>
                  <a:lnTo>
                    <a:pt x="1206550" y="1206639"/>
                  </a:lnTo>
                  <a:lnTo>
                    <a:pt x="1206144" y="1205369"/>
                  </a:lnTo>
                  <a:lnTo>
                    <a:pt x="1205826" y="1205369"/>
                  </a:lnTo>
                  <a:lnTo>
                    <a:pt x="1205763" y="1204099"/>
                  </a:lnTo>
                  <a:lnTo>
                    <a:pt x="1207287" y="1202829"/>
                  </a:lnTo>
                  <a:lnTo>
                    <a:pt x="1207350" y="1201559"/>
                  </a:lnTo>
                  <a:lnTo>
                    <a:pt x="1205992" y="1200289"/>
                  </a:lnTo>
                  <a:lnTo>
                    <a:pt x="1206144" y="1199019"/>
                  </a:lnTo>
                  <a:lnTo>
                    <a:pt x="1207414" y="1199019"/>
                  </a:lnTo>
                  <a:lnTo>
                    <a:pt x="1207655" y="1196479"/>
                  </a:lnTo>
                  <a:lnTo>
                    <a:pt x="1206271" y="1196479"/>
                  </a:lnTo>
                  <a:lnTo>
                    <a:pt x="1206322" y="1193939"/>
                  </a:lnTo>
                  <a:lnTo>
                    <a:pt x="1207833" y="1193939"/>
                  </a:lnTo>
                  <a:lnTo>
                    <a:pt x="1207795" y="1192669"/>
                  </a:lnTo>
                  <a:lnTo>
                    <a:pt x="1207477" y="1191399"/>
                  </a:lnTo>
                  <a:lnTo>
                    <a:pt x="1207058" y="1191399"/>
                  </a:lnTo>
                  <a:lnTo>
                    <a:pt x="1206030" y="1190129"/>
                  </a:lnTo>
                  <a:lnTo>
                    <a:pt x="1205611" y="1188859"/>
                  </a:lnTo>
                  <a:lnTo>
                    <a:pt x="1205280" y="1187589"/>
                  </a:lnTo>
                  <a:lnTo>
                    <a:pt x="1206728" y="1186319"/>
                  </a:lnTo>
                  <a:lnTo>
                    <a:pt x="1206779" y="1185049"/>
                  </a:lnTo>
                  <a:lnTo>
                    <a:pt x="1206436" y="1185049"/>
                  </a:lnTo>
                  <a:lnTo>
                    <a:pt x="1206030" y="1183779"/>
                  </a:lnTo>
                  <a:lnTo>
                    <a:pt x="1205001" y="1182509"/>
                  </a:lnTo>
                  <a:lnTo>
                    <a:pt x="1204582" y="1181239"/>
                  </a:lnTo>
                  <a:lnTo>
                    <a:pt x="1204264" y="1181239"/>
                  </a:lnTo>
                  <a:lnTo>
                    <a:pt x="1204264" y="1179969"/>
                  </a:lnTo>
                  <a:lnTo>
                    <a:pt x="1205661" y="1178699"/>
                  </a:lnTo>
                  <a:lnTo>
                    <a:pt x="1205865" y="1177429"/>
                  </a:lnTo>
                  <a:lnTo>
                    <a:pt x="1204480" y="1176159"/>
                  </a:lnTo>
                  <a:lnTo>
                    <a:pt x="1204544" y="1174889"/>
                  </a:lnTo>
                  <a:lnTo>
                    <a:pt x="1205941" y="1174889"/>
                  </a:lnTo>
                  <a:lnTo>
                    <a:pt x="1206080" y="1172349"/>
                  </a:lnTo>
                  <a:lnTo>
                    <a:pt x="1204709" y="1172349"/>
                  </a:lnTo>
                  <a:lnTo>
                    <a:pt x="1204798" y="1169809"/>
                  </a:lnTo>
                  <a:lnTo>
                    <a:pt x="1206207" y="1169809"/>
                  </a:lnTo>
                  <a:lnTo>
                    <a:pt x="1206284" y="1168539"/>
                  </a:lnTo>
                  <a:lnTo>
                    <a:pt x="1204950" y="1167269"/>
                  </a:lnTo>
                  <a:lnTo>
                    <a:pt x="1205026" y="1165999"/>
                  </a:lnTo>
                  <a:lnTo>
                    <a:pt x="1206487" y="1164729"/>
                  </a:lnTo>
                  <a:lnTo>
                    <a:pt x="1206474" y="1163459"/>
                  </a:lnTo>
                  <a:lnTo>
                    <a:pt x="1206157" y="1163459"/>
                  </a:lnTo>
                  <a:lnTo>
                    <a:pt x="1205750" y="1162189"/>
                  </a:lnTo>
                  <a:lnTo>
                    <a:pt x="1204696" y="1160919"/>
                  </a:lnTo>
                  <a:lnTo>
                    <a:pt x="1204290" y="1159649"/>
                  </a:lnTo>
                  <a:lnTo>
                    <a:pt x="1203972" y="1159649"/>
                  </a:lnTo>
                  <a:lnTo>
                    <a:pt x="1203909" y="1158379"/>
                  </a:lnTo>
                  <a:lnTo>
                    <a:pt x="1205382" y="1157109"/>
                  </a:lnTo>
                  <a:lnTo>
                    <a:pt x="1205560" y="1155839"/>
                  </a:lnTo>
                  <a:lnTo>
                    <a:pt x="1204175" y="1154569"/>
                  </a:lnTo>
                  <a:lnTo>
                    <a:pt x="1204226" y="1153299"/>
                  </a:lnTo>
                  <a:lnTo>
                    <a:pt x="1205484" y="1152029"/>
                  </a:lnTo>
                  <a:lnTo>
                    <a:pt x="1205674" y="1152029"/>
                  </a:lnTo>
                  <a:lnTo>
                    <a:pt x="1206093" y="1150759"/>
                  </a:lnTo>
                  <a:lnTo>
                    <a:pt x="1206576" y="1150759"/>
                  </a:lnTo>
                  <a:lnTo>
                    <a:pt x="1207147" y="1149489"/>
                  </a:lnTo>
                  <a:lnTo>
                    <a:pt x="1207439" y="1149489"/>
                  </a:lnTo>
                  <a:lnTo>
                    <a:pt x="1208163" y="1152029"/>
                  </a:lnTo>
                  <a:lnTo>
                    <a:pt x="1208417" y="1152029"/>
                  </a:lnTo>
                  <a:lnTo>
                    <a:pt x="1209001" y="1150759"/>
                  </a:lnTo>
                  <a:lnTo>
                    <a:pt x="1209497" y="1150759"/>
                  </a:lnTo>
                  <a:lnTo>
                    <a:pt x="1209903" y="1149489"/>
                  </a:lnTo>
                  <a:lnTo>
                    <a:pt x="1210487" y="1149489"/>
                  </a:lnTo>
                  <a:lnTo>
                    <a:pt x="1210970" y="1148219"/>
                  </a:lnTo>
                  <a:lnTo>
                    <a:pt x="1211364" y="1146949"/>
                  </a:lnTo>
                  <a:lnTo>
                    <a:pt x="1211033" y="1146949"/>
                  </a:lnTo>
                  <a:lnTo>
                    <a:pt x="1210614" y="1145679"/>
                  </a:lnTo>
                  <a:lnTo>
                    <a:pt x="1210106" y="1144409"/>
                  </a:lnTo>
                  <a:lnTo>
                    <a:pt x="1208836" y="1141869"/>
                  </a:lnTo>
                  <a:lnTo>
                    <a:pt x="1208328" y="1141869"/>
                  </a:lnTo>
                  <a:lnTo>
                    <a:pt x="1207897" y="1140599"/>
                  </a:lnTo>
                  <a:lnTo>
                    <a:pt x="1207566" y="1139329"/>
                  </a:lnTo>
                  <a:lnTo>
                    <a:pt x="1207960" y="1139329"/>
                  </a:lnTo>
                  <a:lnTo>
                    <a:pt x="1208455" y="1138059"/>
                  </a:lnTo>
                  <a:lnTo>
                    <a:pt x="1209040" y="1138059"/>
                  </a:lnTo>
                  <a:lnTo>
                    <a:pt x="1209586" y="1136789"/>
                  </a:lnTo>
                  <a:lnTo>
                    <a:pt x="1210068" y="1135519"/>
                  </a:lnTo>
                  <a:lnTo>
                    <a:pt x="1210500" y="1135519"/>
                  </a:lnTo>
                  <a:lnTo>
                    <a:pt x="1210170" y="1134249"/>
                  </a:lnTo>
                  <a:lnTo>
                    <a:pt x="1209751" y="1132979"/>
                  </a:lnTo>
                  <a:lnTo>
                    <a:pt x="1209217" y="1132979"/>
                  </a:lnTo>
                  <a:lnTo>
                    <a:pt x="1207947" y="1130439"/>
                  </a:lnTo>
                  <a:lnTo>
                    <a:pt x="1207414" y="1129169"/>
                  </a:lnTo>
                  <a:lnTo>
                    <a:pt x="1206995" y="1129169"/>
                  </a:lnTo>
                  <a:lnTo>
                    <a:pt x="1206665" y="1127899"/>
                  </a:lnTo>
                  <a:lnTo>
                    <a:pt x="1207058" y="1126629"/>
                  </a:lnTo>
                  <a:lnTo>
                    <a:pt x="1207554" y="1126629"/>
                  </a:lnTo>
                  <a:lnTo>
                    <a:pt x="1208697" y="1124089"/>
                  </a:lnTo>
                  <a:lnTo>
                    <a:pt x="1209192" y="1124089"/>
                  </a:lnTo>
                  <a:lnTo>
                    <a:pt x="1209586" y="1122819"/>
                  </a:lnTo>
                  <a:lnTo>
                    <a:pt x="1208214" y="1121549"/>
                  </a:lnTo>
                  <a:lnTo>
                    <a:pt x="1208455" y="1120279"/>
                  </a:lnTo>
                  <a:lnTo>
                    <a:pt x="1209636" y="1119009"/>
                  </a:lnTo>
                  <a:lnTo>
                    <a:pt x="1209865" y="1117739"/>
                  </a:lnTo>
                  <a:lnTo>
                    <a:pt x="1208455" y="1116469"/>
                  </a:lnTo>
                  <a:lnTo>
                    <a:pt x="1208506" y="1115199"/>
                  </a:lnTo>
                  <a:lnTo>
                    <a:pt x="1209967" y="1113929"/>
                  </a:lnTo>
                  <a:lnTo>
                    <a:pt x="1209611" y="1112659"/>
                  </a:lnTo>
                  <a:lnTo>
                    <a:pt x="1209179" y="1111389"/>
                  </a:lnTo>
                  <a:lnTo>
                    <a:pt x="1208646" y="1111389"/>
                  </a:lnTo>
                  <a:lnTo>
                    <a:pt x="1207363" y="1108849"/>
                  </a:lnTo>
                  <a:lnTo>
                    <a:pt x="1206842" y="1107579"/>
                  </a:lnTo>
                  <a:lnTo>
                    <a:pt x="1206411" y="1107579"/>
                  </a:lnTo>
                  <a:lnTo>
                    <a:pt x="1206080" y="1106309"/>
                  </a:lnTo>
                  <a:lnTo>
                    <a:pt x="1206474" y="1105039"/>
                  </a:lnTo>
                  <a:lnTo>
                    <a:pt x="1206957" y="1105039"/>
                  </a:lnTo>
                  <a:lnTo>
                    <a:pt x="1208100" y="1102499"/>
                  </a:lnTo>
                  <a:lnTo>
                    <a:pt x="1208582" y="1102499"/>
                  </a:lnTo>
                  <a:lnTo>
                    <a:pt x="1208989" y="1101229"/>
                  </a:lnTo>
                  <a:lnTo>
                    <a:pt x="1207706" y="1099959"/>
                  </a:lnTo>
                  <a:lnTo>
                    <a:pt x="1207693" y="1098689"/>
                  </a:lnTo>
                  <a:lnTo>
                    <a:pt x="1208100" y="1098689"/>
                  </a:lnTo>
                  <a:lnTo>
                    <a:pt x="1208582" y="1097419"/>
                  </a:lnTo>
                  <a:lnTo>
                    <a:pt x="1209725" y="1096149"/>
                  </a:lnTo>
                  <a:lnTo>
                    <a:pt x="1210208" y="1094879"/>
                  </a:lnTo>
                  <a:lnTo>
                    <a:pt x="1210602" y="1093609"/>
                  </a:lnTo>
                  <a:lnTo>
                    <a:pt x="1210246" y="1093609"/>
                  </a:lnTo>
                  <a:lnTo>
                    <a:pt x="1209814" y="1092339"/>
                  </a:lnTo>
                  <a:lnTo>
                    <a:pt x="1209306" y="1092339"/>
                  </a:lnTo>
                  <a:lnTo>
                    <a:pt x="1208773" y="1091069"/>
                  </a:lnTo>
                  <a:lnTo>
                    <a:pt x="1208341" y="1089799"/>
                  </a:lnTo>
                  <a:lnTo>
                    <a:pt x="1208011" y="1089799"/>
                  </a:lnTo>
                  <a:lnTo>
                    <a:pt x="1208417" y="1088529"/>
                  </a:lnTo>
                  <a:lnTo>
                    <a:pt x="1208913" y="1087259"/>
                  </a:lnTo>
                  <a:lnTo>
                    <a:pt x="1210043" y="1085989"/>
                  </a:lnTo>
                  <a:lnTo>
                    <a:pt x="1210525" y="1085989"/>
                  </a:lnTo>
                  <a:lnTo>
                    <a:pt x="1210919" y="1084719"/>
                  </a:lnTo>
                  <a:lnTo>
                    <a:pt x="1210919" y="1083449"/>
                  </a:lnTo>
                  <a:lnTo>
                    <a:pt x="1209738" y="1083449"/>
                  </a:lnTo>
                  <a:lnTo>
                    <a:pt x="1209624" y="1082179"/>
                  </a:lnTo>
                  <a:lnTo>
                    <a:pt x="1210183" y="1080909"/>
                  </a:lnTo>
                  <a:lnTo>
                    <a:pt x="1210665" y="1080909"/>
                  </a:lnTo>
                  <a:lnTo>
                    <a:pt x="1211084" y="1079639"/>
                  </a:lnTo>
                  <a:lnTo>
                    <a:pt x="1213980" y="1074559"/>
                  </a:lnTo>
                  <a:lnTo>
                    <a:pt x="1210119" y="1068209"/>
                  </a:lnTo>
                  <a:lnTo>
                    <a:pt x="1209611" y="1066939"/>
                  </a:lnTo>
                  <a:lnTo>
                    <a:pt x="1209179" y="1065669"/>
                  </a:lnTo>
                  <a:lnTo>
                    <a:pt x="1208747" y="1065669"/>
                  </a:lnTo>
                  <a:lnTo>
                    <a:pt x="1210271" y="1063129"/>
                  </a:lnTo>
                  <a:lnTo>
                    <a:pt x="1210284" y="1061859"/>
                  </a:lnTo>
                  <a:lnTo>
                    <a:pt x="1209141" y="1060589"/>
                  </a:lnTo>
                  <a:lnTo>
                    <a:pt x="1208989" y="1060589"/>
                  </a:lnTo>
                  <a:lnTo>
                    <a:pt x="1208646" y="1059319"/>
                  </a:lnTo>
                  <a:lnTo>
                    <a:pt x="1208227" y="1059319"/>
                  </a:lnTo>
                  <a:lnTo>
                    <a:pt x="1207173" y="1056779"/>
                  </a:lnTo>
                  <a:lnTo>
                    <a:pt x="1206754" y="1056779"/>
                  </a:lnTo>
                  <a:lnTo>
                    <a:pt x="1206411" y="1055509"/>
                  </a:lnTo>
                  <a:lnTo>
                    <a:pt x="1207668" y="1054239"/>
                  </a:lnTo>
                  <a:lnTo>
                    <a:pt x="1207871" y="1052969"/>
                  </a:lnTo>
                  <a:lnTo>
                    <a:pt x="1209052" y="1055509"/>
                  </a:lnTo>
                  <a:lnTo>
                    <a:pt x="1209725" y="1055509"/>
                  </a:lnTo>
                  <a:lnTo>
                    <a:pt x="1210208" y="1054239"/>
                  </a:lnTo>
                  <a:lnTo>
                    <a:pt x="1210614" y="1052969"/>
                  </a:lnTo>
                  <a:lnTo>
                    <a:pt x="1211199" y="1052969"/>
                  </a:lnTo>
                  <a:lnTo>
                    <a:pt x="1211681" y="1051699"/>
                  </a:lnTo>
                  <a:lnTo>
                    <a:pt x="1212075" y="1050429"/>
                  </a:lnTo>
                  <a:lnTo>
                    <a:pt x="1211732" y="1050429"/>
                  </a:lnTo>
                  <a:lnTo>
                    <a:pt x="1211313" y="1049159"/>
                  </a:lnTo>
                  <a:lnTo>
                    <a:pt x="1210792" y="1049159"/>
                  </a:lnTo>
                  <a:lnTo>
                    <a:pt x="1210373" y="1047889"/>
                  </a:lnTo>
                  <a:lnTo>
                    <a:pt x="1209903" y="1046619"/>
                  </a:lnTo>
                  <a:lnTo>
                    <a:pt x="1209509" y="1046619"/>
                  </a:lnTo>
                  <a:lnTo>
                    <a:pt x="1208874" y="1045349"/>
                  </a:lnTo>
                  <a:lnTo>
                    <a:pt x="1208227" y="1044079"/>
                  </a:lnTo>
                  <a:lnTo>
                    <a:pt x="1207706" y="1042809"/>
                  </a:lnTo>
                  <a:lnTo>
                    <a:pt x="1207274" y="1041539"/>
                  </a:lnTo>
                  <a:lnTo>
                    <a:pt x="1206944" y="1041539"/>
                  </a:lnTo>
                  <a:lnTo>
                    <a:pt x="1206944" y="1040269"/>
                  </a:lnTo>
                  <a:lnTo>
                    <a:pt x="1208278" y="1040269"/>
                  </a:lnTo>
                  <a:lnTo>
                    <a:pt x="1208405" y="1038999"/>
                  </a:lnTo>
                  <a:lnTo>
                    <a:pt x="1208798" y="1037729"/>
                  </a:lnTo>
                  <a:lnTo>
                    <a:pt x="1209281" y="1037729"/>
                  </a:lnTo>
                  <a:lnTo>
                    <a:pt x="1209929" y="1036459"/>
                  </a:lnTo>
                  <a:lnTo>
                    <a:pt x="1210856" y="1036459"/>
                  </a:lnTo>
                  <a:lnTo>
                    <a:pt x="1211186" y="1037729"/>
                  </a:lnTo>
                  <a:lnTo>
                    <a:pt x="1210894" y="1038999"/>
                  </a:lnTo>
                  <a:lnTo>
                    <a:pt x="1210348" y="1040269"/>
                  </a:lnTo>
                  <a:lnTo>
                    <a:pt x="1210157" y="1041539"/>
                  </a:lnTo>
                  <a:lnTo>
                    <a:pt x="1210043" y="1042809"/>
                  </a:lnTo>
                  <a:lnTo>
                    <a:pt x="1210284" y="1042809"/>
                  </a:lnTo>
                  <a:lnTo>
                    <a:pt x="1211719" y="1044079"/>
                  </a:lnTo>
                  <a:lnTo>
                    <a:pt x="1214132" y="1046619"/>
                  </a:lnTo>
                  <a:lnTo>
                    <a:pt x="1214869" y="1046619"/>
                  </a:lnTo>
                  <a:lnTo>
                    <a:pt x="1215555" y="1047889"/>
                  </a:lnTo>
                  <a:lnTo>
                    <a:pt x="1216190" y="1047889"/>
                  </a:lnTo>
                  <a:lnTo>
                    <a:pt x="1216533" y="1049159"/>
                  </a:lnTo>
                  <a:lnTo>
                    <a:pt x="1218057" y="1049159"/>
                  </a:lnTo>
                  <a:lnTo>
                    <a:pt x="1218501" y="1051699"/>
                  </a:lnTo>
                  <a:lnTo>
                    <a:pt x="1217447" y="1051699"/>
                  </a:lnTo>
                  <a:lnTo>
                    <a:pt x="1217980" y="1054239"/>
                  </a:lnTo>
                  <a:lnTo>
                    <a:pt x="1219530" y="1054239"/>
                  </a:lnTo>
                  <a:lnTo>
                    <a:pt x="1220000" y="1055509"/>
                  </a:lnTo>
                  <a:lnTo>
                    <a:pt x="1219212" y="1056779"/>
                  </a:lnTo>
                  <a:lnTo>
                    <a:pt x="1219263" y="1058049"/>
                  </a:lnTo>
                  <a:lnTo>
                    <a:pt x="1218615" y="1056779"/>
                  </a:lnTo>
                  <a:lnTo>
                    <a:pt x="1217917" y="1056779"/>
                  </a:lnTo>
                  <a:lnTo>
                    <a:pt x="1217193" y="1055509"/>
                  </a:lnTo>
                  <a:lnTo>
                    <a:pt x="1216914" y="1055509"/>
                  </a:lnTo>
                  <a:lnTo>
                    <a:pt x="1215351" y="1054239"/>
                  </a:lnTo>
                  <a:lnTo>
                    <a:pt x="1215110" y="1054239"/>
                  </a:lnTo>
                  <a:lnTo>
                    <a:pt x="1214843" y="1055509"/>
                  </a:lnTo>
                  <a:lnTo>
                    <a:pt x="1214666" y="1055509"/>
                  </a:lnTo>
                  <a:lnTo>
                    <a:pt x="1214602" y="1056779"/>
                  </a:lnTo>
                  <a:lnTo>
                    <a:pt x="1214310" y="1058049"/>
                  </a:lnTo>
                  <a:lnTo>
                    <a:pt x="1214145" y="1058049"/>
                  </a:lnTo>
                  <a:lnTo>
                    <a:pt x="1214170" y="1060589"/>
                  </a:lnTo>
                  <a:lnTo>
                    <a:pt x="1215936" y="1060589"/>
                  </a:lnTo>
                  <a:lnTo>
                    <a:pt x="1216444" y="1061859"/>
                  </a:lnTo>
                  <a:lnTo>
                    <a:pt x="1215428" y="1063129"/>
                  </a:lnTo>
                  <a:lnTo>
                    <a:pt x="1215872" y="1064399"/>
                  </a:lnTo>
                  <a:lnTo>
                    <a:pt x="1217358" y="1065669"/>
                  </a:lnTo>
                  <a:lnTo>
                    <a:pt x="1217739" y="1065669"/>
                  </a:lnTo>
                  <a:lnTo>
                    <a:pt x="1218361" y="1066939"/>
                  </a:lnTo>
                  <a:lnTo>
                    <a:pt x="1219047" y="1066939"/>
                  </a:lnTo>
                  <a:lnTo>
                    <a:pt x="1219809" y="1068209"/>
                  </a:lnTo>
                  <a:lnTo>
                    <a:pt x="1220114" y="1068209"/>
                  </a:lnTo>
                  <a:lnTo>
                    <a:pt x="1221740" y="1069479"/>
                  </a:lnTo>
                  <a:lnTo>
                    <a:pt x="1222032" y="1069479"/>
                  </a:lnTo>
                  <a:lnTo>
                    <a:pt x="1221409" y="1072019"/>
                  </a:lnTo>
                  <a:lnTo>
                    <a:pt x="1219415" y="1070749"/>
                  </a:lnTo>
                  <a:lnTo>
                    <a:pt x="1219047" y="1072019"/>
                  </a:lnTo>
                  <a:lnTo>
                    <a:pt x="1218869" y="1072019"/>
                  </a:lnTo>
                  <a:lnTo>
                    <a:pt x="1218793" y="1073289"/>
                  </a:lnTo>
                  <a:lnTo>
                    <a:pt x="1218577" y="1074559"/>
                  </a:lnTo>
                  <a:lnTo>
                    <a:pt x="1218412" y="1074559"/>
                  </a:lnTo>
                  <a:lnTo>
                    <a:pt x="1218285" y="1075829"/>
                  </a:lnTo>
                  <a:lnTo>
                    <a:pt x="1218907" y="1077099"/>
                  </a:lnTo>
                  <a:lnTo>
                    <a:pt x="1219593" y="1077099"/>
                  </a:lnTo>
                  <a:lnTo>
                    <a:pt x="1220368" y="1078369"/>
                  </a:lnTo>
                  <a:lnTo>
                    <a:pt x="1220673" y="1078369"/>
                  </a:lnTo>
                  <a:lnTo>
                    <a:pt x="1222209" y="1079639"/>
                  </a:lnTo>
                  <a:lnTo>
                    <a:pt x="1222692" y="1079639"/>
                  </a:lnTo>
                  <a:lnTo>
                    <a:pt x="1222629" y="1077099"/>
                  </a:lnTo>
                  <a:lnTo>
                    <a:pt x="1223454" y="1077099"/>
                  </a:lnTo>
                  <a:lnTo>
                    <a:pt x="1224508" y="1078369"/>
                  </a:lnTo>
                  <a:lnTo>
                    <a:pt x="1225346" y="1078369"/>
                  </a:lnTo>
                  <a:lnTo>
                    <a:pt x="1226883" y="1080909"/>
                  </a:lnTo>
                  <a:lnTo>
                    <a:pt x="1226807" y="1083449"/>
                  </a:lnTo>
                  <a:lnTo>
                    <a:pt x="1226642" y="1083449"/>
                  </a:lnTo>
                  <a:lnTo>
                    <a:pt x="1226400" y="1084719"/>
                  </a:lnTo>
                  <a:lnTo>
                    <a:pt x="1226235" y="1084719"/>
                  </a:lnTo>
                  <a:lnTo>
                    <a:pt x="1226146" y="1085989"/>
                  </a:lnTo>
                  <a:lnTo>
                    <a:pt x="1225169" y="1091069"/>
                  </a:lnTo>
                  <a:lnTo>
                    <a:pt x="1229360" y="1094879"/>
                  </a:lnTo>
                  <a:lnTo>
                    <a:pt x="1229842" y="1094879"/>
                  </a:lnTo>
                  <a:lnTo>
                    <a:pt x="1231011" y="1097419"/>
                  </a:lnTo>
                  <a:lnTo>
                    <a:pt x="1231442" y="1097419"/>
                  </a:lnTo>
                  <a:lnTo>
                    <a:pt x="1231696" y="1096213"/>
                  </a:lnTo>
                  <a:lnTo>
                    <a:pt x="1231874" y="1094879"/>
                  </a:lnTo>
                  <a:lnTo>
                    <a:pt x="1231925" y="1093609"/>
                  </a:lnTo>
                  <a:lnTo>
                    <a:pt x="1229918" y="1092339"/>
                  </a:lnTo>
                  <a:lnTo>
                    <a:pt x="1229931" y="1091069"/>
                  </a:lnTo>
                  <a:lnTo>
                    <a:pt x="1230096" y="1091069"/>
                  </a:lnTo>
                  <a:lnTo>
                    <a:pt x="1230337" y="1089799"/>
                  </a:lnTo>
                  <a:lnTo>
                    <a:pt x="1230731" y="1089799"/>
                  </a:lnTo>
                  <a:lnTo>
                    <a:pt x="1231950" y="1091069"/>
                  </a:lnTo>
                  <a:lnTo>
                    <a:pt x="1233043" y="1091069"/>
                  </a:lnTo>
                  <a:lnTo>
                    <a:pt x="1233868" y="1093609"/>
                  </a:lnTo>
                  <a:lnTo>
                    <a:pt x="1234516" y="1093609"/>
                  </a:lnTo>
                  <a:lnTo>
                    <a:pt x="1233766" y="1097419"/>
                  </a:lnTo>
                  <a:lnTo>
                    <a:pt x="1233614" y="1097419"/>
                  </a:lnTo>
                  <a:lnTo>
                    <a:pt x="1233551" y="1098689"/>
                  </a:lnTo>
                  <a:lnTo>
                    <a:pt x="1233805" y="1099959"/>
                  </a:lnTo>
                  <a:lnTo>
                    <a:pt x="1235659" y="1099959"/>
                  </a:lnTo>
                  <a:lnTo>
                    <a:pt x="1235608" y="1101229"/>
                  </a:lnTo>
                  <a:lnTo>
                    <a:pt x="1235456" y="1102499"/>
                  </a:lnTo>
                  <a:lnTo>
                    <a:pt x="1235189" y="1103769"/>
                  </a:lnTo>
                  <a:lnTo>
                    <a:pt x="1233182" y="1101229"/>
                  </a:lnTo>
                  <a:lnTo>
                    <a:pt x="1232827" y="1102499"/>
                  </a:lnTo>
                  <a:lnTo>
                    <a:pt x="1232662" y="1103769"/>
                  </a:lnTo>
                  <a:lnTo>
                    <a:pt x="1232623" y="1105039"/>
                  </a:lnTo>
                  <a:lnTo>
                    <a:pt x="1234605" y="1106309"/>
                  </a:lnTo>
                  <a:lnTo>
                    <a:pt x="1234668" y="1107579"/>
                  </a:lnTo>
                  <a:lnTo>
                    <a:pt x="1234516" y="1107579"/>
                  </a:lnTo>
                  <a:lnTo>
                    <a:pt x="1234262" y="1108849"/>
                  </a:lnTo>
                  <a:lnTo>
                    <a:pt x="1232306" y="1107579"/>
                  </a:lnTo>
                  <a:lnTo>
                    <a:pt x="1232154" y="1107579"/>
                  </a:lnTo>
                  <a:lnTo>
                    <a:pt x="1231214" y="1112659"/>
                  </a:lnTo>
                  <a:lnTo>
                    <a:pt x="1233322" y="1113929"/>
                  </a:lnTo>
                  <a:lnTo>
                    <a:pt x="1233627" y="1113929"/>
                  </a:lnTo>
                  <a:lnTo>
                    <a:pt x="1235189" y="1116469"/>
                  </a:lnTo>
                  <a:lnTo>
                    <a:pt x="1235671" y="1116469"/>
                  </a:lnTo>
                  <a:lnTo>
                    <a:pt x="1235544" y="1113929"/>
                  </a:lnTo>
                  <a:lnTo>
                    <a:pt x="1236370" y="1113929"/>
                  </a:lnTo>
                  <a:lnTo>
                    <a:pt x="1237602" y="1115199"/>
                  </a:lnTo>
                  <a:lnTo>
                    <a:pt x="1238275" y="1115199"/>
                  </a:lnTo>
                  <a:lnTo>
                    <a:pt x="1238173" y="1112659"/>
                  </a:lnTo>
                  <a:lnTo>
                    <a:pt x="1238973" y="1112659"/>
                  </a:lnTo>
                  <a:lnTo>
                    <a:pt x="1240053" y="1113929"/>
                  </a:lnTo>
                  <a:lnTo>
                    <a:pt x="1242682" y="1116469"/>
                  </a:lnTo>
                  <a:lnTo>
                    <a:pt x="1242225" y="1119009"/>
                  </a:lnTo>
                  <a:lnTo>
                    <a:pt x="1242021" y="1120279"/>
                  </a:lnTo>
                  <a:lnTo>
                    <a:pt x="1241780" y="1121549"/>
                  </a:lnTo>
                  <a:lnTo>
                    <a:pt x="1241577" y="1121549"/>
                  </a:lnTo>
                  <a:lnTo>
                    <a:pt x="1241691" y="1124089"/>
                  </a:lnTo>
                  <a:lnTo>
                    <a:pt x="1241171" y="1124089"/>
                  </a:lnTo>
                  <a:lnTo>
                    <a:pt x="1239469" y="1122819"/>
                  </a:lnTo>
                  <a:lnTo>
                    <a:pt x="1238872" y="1121549"/>
                  </a:lnTo>
                  <a:lnTo>
                    <a:pt x="1237399" y="1120279"/>
                  </a:lnTo>
                  <a:lnTo>
                    <a:pt x="1236586" y="1120279"/>
                  </a:lnTo>
                  <a:lnTo>
                    <a:pt x="1235481" y="1119009"/>
                  </a:lnTo>
                  <a:lnTo>
                    <a:pt x="1234973" y="1119009"/>
                  </a:lnTo>
                  <a:lnTo>
                    <a:pt x="1234757" y="1120279"/>
                  </a:lnTo>
                  <a:lnTo>
                    <a:pt x="1234605" y="1120279"/>
                  </a:lnTo>
                  <a:lnTo>
                    <a:pt x="1234694" y="1121549"/>
                  </a:lnTo>
                  <a:lnTo>
                    <a:pt x="1236611" y="1122819"/>
                  </a:lnTo>
                  <a:lnTo>
                    <a:pt x="1237322" y="1124089"/>
                  </a:lnTo>
                  <a:lnTo>
                    <a:pt x="1238034" y="1124089"/>
                  </a:lnTo>
                  <a:lnTo>
                    <a:pt x="1238770" y="1125359"/>
                  </a:lnTo>
                  <a:lnTo>
                    <a:pt x="1240891" y="1126629"/>
                  </a:lnTo>
                  <a:lnTo>
                    <a:pt x="1241679" y="1127899"/>
                  </a:lnTo>
                  <a:lnTo>
                    <a:pt x="1242377" y="1127899"/>
                  </a:lnTo>
                  <a:lnTo>
                    <a:pt x="1243012" y="1129169"/>
                  </a:lnTo>
                  <a:lnTo>
                    <a:pt x="1243253" y="1129169"/>
                  </a:lnTo>
                  <a:lnTo>
                    <a:pt x="1242377" y="1130439"/>
                  </a:lnTo>
                  <a:lnTo>
                    <a:pt x="1242809" y="1131709"/>
                  </a:lnTo>
                  <a:lnTo>
                    <a:pt x="1244523" y="1132979"/>
                  </a:lnTo>
                  <a:lnTo>
                    <a:pt x="1244688" y="1132979"/>
                  </a:lnTo>
                  <a:lnTo>
                    <a:pt x="1244650" y="1134249"/>
                  </a:lnTo>
                  <a:lnTo>
                    <a:pt x="1244511" y="1135519"/>
                  </a:lnTo>
                  <a:lnTo>
                    <a:pt x="1244244" y="1135519"/>
                  </a:lnTo>
                  <a:lnTo>
                    <a:pt x="1244142" y="1136789"/>
                  </a:lnTo>
                  <a:lnTo>
                    <a:pt x="1242326" y="1134249"/>
                  </a:lnTo>
                  <a:lnTo>
                    <a:pt x="1242123" y="1134249"/>
                  </a:lnTo>
                  <a:lnTo>
                    <a:pt x="1241907" y="1135519"/>
                  </a:lnTo>
                  <a:lnTo>
                    <a:pt x="1241767" y="1135519"/>
                  </a:lnTo>
                  <a:lnTo>
                    <a:pt x="1241679" y="1136789"/>
                  </a:lnTo>
                  <a:lnTo>
                    <a:pt x="1241920" y="1138059"/>
                  </a:lnTo>
                  <a:lnTo>
                    <a:pt x="1243444" y="1138059"/>
                  </a:lnTo>
                  <a:lnTo>
                    <a:pt x="1243825" y="1139329"/>
                  </a:lnTo>
                  <a:lnTo>
                    <a:pt x="1245311" y="1139329"/>
                  </a:lnTo>
                  <a:lnTo>
                    <a:pt x="1245958" y="1140599"/>
                  </a:lnTo>
                  <a:lnTo>
                    <a:pt x="1246200" y="1140599"/>
                  </a:lnTo>
                  <a:lnTo>
                    <a:pt x="1245349" y="1143139"/>
                  </a:lnTo>
                  <a:lnTo>
                    <a:pt x="1245768" y="1144409"/>
                  </a:lnTo>
                  <a:lnTo>
                    <a:pt x="1247279" y="1144409"/>
                  </a:lnTo>
                  <a:lnTo>
                    <a:pt x="1247660" y="1145679"/>
                  </a:lnTo>
                  <a:lnTo>
                    <a:pt x="1248308" y="1145679"/>
                  </a:lnTo>
                  <a:lnTo>
                    <a:pt x="1249019" y="1146949"/>
                  </a:lnTo>
                  <a:lnTo>
                    <a:pt x="1250581" y="1146949"/>
                  </a:lnTo>
                  <a:lnTo>
                    <a:pt x="1251292" y="1148219"/>
                  </a:lnTo>
                  <a:lnTo>
                    <a:pt x="1251927" y="1148219"/>
                  </a:lnTo>
                  <a:lnTo>
                    <a:pt x="1252181" y="1149489"/>
                  </a:lnTo>
                  <a:lnTo>
                    <a:pt x="1251331" y="1150759"/>
                  </a:lnTo>
                  <a:lnTo>
                    <a:pt x="1251788" y="1152029"/>
                  </a:lnTo>
                  <a:lnTo>
                    <a:pt x="1253274" y="1152029"/>
                  </a:lnTo>
                  <a:lnTo>
                    <a:pt x="1253642" y="1153299"/>
                  </a:lnTo>
                  <a:lnTo>
                    <a:pt x="1253324" y="1153299"/>
                  </a:lnTo>
                  <a:lnTo>
                    <a:pt x="1253578" y="1155839"/>
                  </a:lnTo>
                  <a:lnTo>
                    <a:pt x="1252994" y="1155839"/>
                  </a:lnTo>
                  <a:lnTo>
                    <a:pt x="1253172" y="1158379"/>
                  </a:lnTo>
                  <a:lnTo>
                    <a:pt x="1252461" y="1158379"/>
                  </a:lnTo>
                  <a:lnTo>
                    <a:pt x="1251153" y="1157109"/>
                  </a:lnTo>
                  <a:lnTo>
                    <a:pt x="1250188" y="1157109"/>
                  </a:lnTo>
                  <a:lnTo>
                    <a:pt x="1248968" y="1154569"/>
                  </a:lnTo>
                  <a:lnTo>
                    <a:pt x="1248105" y="1155839"/>
                  </a:lnTo>
                  <a:lnTo>
                    <a:pt x="1248346" y="1157109"/>
                  </a:lnTo>
                  <a:lnTo>
                    <a:pt x="1250022" y="1159649"/>
                  </a:lnTo>
                  <a:lnTo>
                    <a:pt x="1250264" y="1159649"/>
                  </a:lnTo>
                  <a:lnTo>
                    <a:pt x="1250429" y="1160919"/>
                  </a:lnTo>
                  <a:lnTo>
                    <a:pt x="1249629" y="1160919"/>
                  </a:lnTo>
                  <a:lnTo>
                    <a:pt x="1250035" y="1163459"/>
                  </a:lnTo>
                  <a:lnTo>
                    <a:pt x="1251775" y="1163459"/>
                  </a:lnTo>
                  <a:lnTo>
                    <a:pt x="1252220" y="1164729"/>
                  </a:lnTo>
                  <a:lnTo>
                    <a:pt x="1251356" y="1165999"/>
                  </a:lnTo>
                  <a:lnTo>
                    <a:pt x="1251623" y="1167269"/>
                  </a:lnTo>
                  <a:lnTo>
                    <a:pt x="1252270" y="1167269"/>
                  </a:lnTo>
                  <a:lnTo>
                    <a:pt x="1252982" y="1168539"/>
                  </a:lnTo>
                  <a:lnTo>
                    <a:pt x="1253769" y="1168539"/>
                  </a:lnTo>
                  <a:lnTo>
                    <a:pt x="1255928" y="1169809"/>
                  </a:lnTo>
                  <a:lnTo>
                    <a:pt x="1256715" y="1171079"/>
                  </a:lnTo>
                  <a:lnTo>
                    <a:pt x="1257427" y="1171079"/>
                  </a:lnTo>
                  <a:lnTo>
                    <a:pt x="1258074" y="1172349"/>
                  </a:lnTo>
                  <a:lnTo>
                    <a:pt x="1258341" y="1172349"/>
                  </a:lnTo>
                  <a:lnTo>
                    <a:pt x="1257503" y="1174889"/>
                  </a:lnTo>
                  <a:lnTo>
                    <a:pt x="1257846" y="1174889"/>
                  </a:lnTo>
                  <a:lnTo>
                    <a:pt x="1259586" y="1176159"/>
                  </a:lnTo>
                  <a:lnTo>
                    <a:pt x="1259840" y="1176159"/>
                  </a:lnTo>
                  <a:lnTo>
                    <a:pt x="1260132" y="1177429"/>
                  </a:lnTo>
                  <a:lnTo>
                    <a:pt x="1259154" y="1178699"/>
                  </a:lnTo>
                  <a:lnTo>
                    <a:pt x="1259751" y="1179969"/>
                  </a:lnTo>
                  <a:lnTo>
                    <a:pt x="1261237" y="1179969"/>
                  </a:lnTo>
                  <a:lnTo>
                    <a:pt x="1261922" y="1181239"/>
                  </a:lnTo>
                  <a:lnTo>
                    <a:pt x="1260995" y="1183779"/>
                  </a:lnTo>
                  <a:lnTo>
                    <a:pt x="1261491" y="1185049"/>
                  </a:lnTo>
                  <a:lnTo>
                    <a:pt x="1263408" y="1185049"/>
                  </a:lnTo>
                  <a:lnTo>
                    <a:pt x="1263700" y="1182509"/>
                  </a:lnTo>
                  <a:lnTo>
                    <a:pt x="1264551" y="1183779"/>
                  </a:lnTo>
                  <a:lnTo>
                    <a:pt x="1265275" y="1183779"/>
                  </a:lnTo>
                  <a:lnTo>
                    <a:pt x="1265948" y="1185049"/>
                  </a:lnTo>
                  <a:lnTo>
                    <a:pt x="1266113" y="1185049"/>
                  </a:lnTo>
                  <a:lnTo>
                    <a:pt x="1265339" y="1187589"/>
                  </a:lnTo>
                  <a:lnTo>
                    <a:pt x="1266228" y="1187589"/>
                  </a:lnTo>
                  <a:lnTo>
                    <a:pt x="1266952" y="1188859"/>
                  </a:lnTo>
                  <a:lnTo>
                    <a:pt x="1268044" y="1188859"/>
                  </a:lnTo>
                  <a:lnTo>
                    <a:pt x="1269720" y="1190129"/>
                  </a:lnTo>
                  <a:lnTo>
                    <a:pt x="1270190" y="1191399"/>
                  </a:lnTo>
                  <a:lnTo>
                    <a:pt x="1269225" y="1192669"/>
                  </a:lnTo>
                  <a:lnTo>
                    <a:pt x="1269517" y="1193939"/>
                  </a:lnTo>
                  <a:lnTo>
                    <a:pt x="1268844" y="1192669"/>
                  </a:lnTo>
                  <a:lnTo>
                    <a:pt x="1268133" y="1192669"/>
                  </a:lnTo>
                  <a:lnTo>
                    <a:pt x="1267358" y="1191399"/>
                  </a:lnTo>
                  <a:lnTo>
                    <a:pt x="1267129" y="1192669"/>
                  </a:lnTo>
                  <a:lnTo>
                    <a:pt x="1267015" y="1193939"/>
                  </a:lnTo>
                  <a:lnTo>
                    <a:pt x="1266761" y="1195209"/>
                  </a:lnTo>
                  <a:lnTo>
                    <a:pt x="1266647" y="1196479"/>
                  </a:lnTo>
                  <a:lnTo>
                    <a:pt x="1266621" y="1197749"/>
                  </a:lnTo>
                  <a:lnTo>
                    <a:pt x="1267320" y="1197749"/>
                  </a:lnTo>
                  <a:lnTo>
                    <a:pt x="1268056" y="1199019"/>
                  </a:lnTo>
                  <a:lnTo>
                    <a:pt x="1269123" y="1199019"/>
                  </a:lnTo>
                  <a:lnTo>
                    <a:pt x="1270812" y="1200289"/>
                  </a:lnTo>
                  <a:lnTo>
                    <a:pt x="1270977" y="1200289"/>
                  </a:lnTo>
                  <a:lnTo>
                    <a:pt x="1270977" y="1201559"/>
                  </a:lnTo>
                  <a:lnTo>
                    <a:pt x="1270850" y="1202829"/>
                  </a:lnTo>
                  <a:lnTo>
                    <a:pt x="1270571" y="1204099"/>
                  </a:lnTo>
                  <a:lnTo>
                    <a:pt x="1268628" y="1201559"/>
                  </a:lnTo>
                  <a:lnTo>
                    <a:pt x="1268450" y="1201559"/>
                  </a:lnTo>
                  <a:lnTo>
                    <a:pt x="1268260" y="1202829"/>
                  </a:lnTo>
                  <a:lnTo>
                    <a:pt x="1268145" y="1204099"/>
                  </a:lnTo>
                  <a:lnTo>
                    <a:pt x="1268755" y="1205369"/>
                  </a:lnTo>
                  <a:lnTo>
                    <a:pt x="1269479" y="1205369"/>
                  </a:lnTo>
                  <a:lnTo>
                    <a:pt x="1270279" y="1206639"/>
                  </a:lnTo>
                  <a:lnTo>
                    <a:pt x="1271054" y="1206639"/>
                  </a:lnTo>
                  <a:lnTo>
                    <a:pt x="1271790" y="1207909"/>
                  </a:lnTo>
                  <a:lnTo>
                    <a:pt x="1272832" y="1207909"/>
                  </a:lnTo>
                  <a:lnTo>
                    <a:pt x="1274419" y="1209179"/>
                  </a:lnTo>
                  <a:lnTo>
                    <a:pt x="1274927" y="1210449"/>
                  </a:lnTo>
                  <a:lnTo>
                    <a:pt x="1274114" y="1211719"/>
                  </a:lnTo>
                  <a:lnTo>
                    <a:pt x="1274292" y="1212989"/>
                  </a:lnTo>
                  <a:lnTo>
                    <a:pt x="1273594" y="1211719"/>
                  </a:lnTo>
                  <a:lnTo>
                    <a:pt x="1272870" y="1211719"/>
                  </a:lnTo>
                  <a:lnTo>
                    <a:pt x="1272108" y="1210449"/>
                  </a:lnTo>
                  <a:lnTo>
                    <a:pt x="1271892" y="1211719"/>
                  </a:lnTo>
                  <a:lnTo>
                    <a:pt x="1271778" y="1212989"/>
                  </a:lnTo>
                  <a:lnTo>
                    <a:pt x="1271524" y="1214259"/>
                  </a:lnTo>
                  <a:lnTo>
                    <a:pt x="1271409" y="1216799"/>
                  </a:lnTo>
                  <a:lnTo>
                    <a:pt x="1273302" y="1216799"/>
                  </a:lnTo>
                  <a:lnTo>
                    <a:pt x="1273619" y="1218069"/>
                  </a:lnTo>
                  <a:lnTo>
                    <a:pt x="1274152" y="1218069"/>
                  </a:lnTo>
                  <a:lnTo>
                    <a:pt x="1275321" y="1219339"/>
                  </a:lnTo>
                  <a:lnTo>
                    <a:pt x="1276007" y="1219339"/>
                  </a:lnTo>
                  <a:lnTo>
                    <a:pt x="1276134" y="1216799"/>
                  </a:lnTo>
                  <a:lnTo>
                    <a:pt x="1276464" y="1214259"/>
                  </a:lnTo>
                  <a:lnTo>
                    <a:pt x="1280858" y="1218069"/>
                  </a:lnTo>
                  <a:lnTo>
                    <a:pt x="1280528" y="1220609"/>
                  </a:lnTo>
                  <a:lnTo>
                    <a:pt x="1280414" y="1221879"/>
                  </a:lnTo>
                  <a:lnTo>
                    <a:pt x="1280185" y="1223149"/>
                  </a:lnTo>
                  <a:lnTo>
                    <a:pt x="1279880" y="1223149"/>
                  </a:lnTo>
                  <a:lnTo>
                    <a:pt x="1278229" y="1220609"/>
                  </a:lnTo>
                  <a:lnTo>
                    <a:pt x="1277683" y="1221879"/>
                  </a:lnTo>
                  <a:lnTo>
                    <a:pt x="1278077" y="1224419"/>
                  </a:lnTo>
                  <a:lnTo>
                    <a:pt x="1277404" y="1224419"/>
                  </a:lnTo>
                  <a:lnTo>
                    <a:pt x="1275638" y="1221879"/>
                  </a:lnTo>
                  <a:lnTo>
                    <a:pt x="1275473" y="1221879"/>
                  </a:lnTo>
                  <a:lnTo>
                    <a:pt x="1275257" y="1223149"/>
                  </a:lnTo>
                  <a:lnTo>
                    <a:pt x="1275156" y="1225689"/>
                  </a:lnTo>
                  <a:lnTo>
                    <a:pt x="1274826" y="1228229"/>
                  </a:lnTo>
                  <a:lnTo>
                    <a:pt x="1277010" y="1229499"/>
                  </a:lnTo>
                  <a:lnTo>
                    <a:pt x="1277327" y="1229499"/>
                  </a:lnTo>
                  <a:lnTo>
                    <a:pt x="1279029" y="1230769"/>
                  </a:lnTo>
                  <a:lnTo>
                    <a:pt x="1279410" y="1232039"/>
                  </a:lnTo>
                  <a:lnTo>
                    <a:pt x="1278686" y="1233309"/>
                  </a:lnTo>
                  <a:lnTo>
                    <a:pt x="1278890" y="1234579"/>
                  </a:lnTo>
                  <a:lnTo>
                    <a:pt x="1279563" y="1234579"/>
                  </a:lnTo>
                  <a:lnTo>
                    <a:pt x="1280299" y="1235849"/>
                  </a:lnTo>
                  <a:lnTo>
                    <a:pt x="1281087" y="1235849"/>
                  </a:lnTo>
                  <a:lnTo>
                    <a:pt x="1283296" y="1237119"/>
                  </a:lnTo>
                  <a:lnTo>
                    <a:pt x="1284109" y="1238389"/>
                  </a:lnTo>
                  <a:lnTo>
                    <a:pt x="1284846" y="1238389"/>
                  </a:lnTo>
                  <a:lnTo>
                    <a:pt x="1285519" y="1239659"/>
                  </a:lnTo>
                  <a:lnTo>
                    <a:pt x="1285836" y="1239659"/>
                  </a:lnTo>
                  <a:lnTo>
                    <a:pt x="1284909" y="1240929"/>
                  </a:lnTo>
                  <a:lnTo>
                    <a:pt x="1285506" y="1242199"/>
                  </a:lnTo>
                  <a:lnTo>
                    <a:pt x="1287233" y="1243469"/>
                  </a:lnTo>
                  <a:lnTo>
                    <a:pt x="1287627" y="1244739"/>
                  </a:lnTo>
                  <a:lnTo>
                    <a:pt x="1287081" y="1246009"/>
                  </a:lnTo>
                  <a:lnTo>
                    <a:pt x="1287081" y="1247279"/>
                  </a:lnTo>
                  <a:lnTo>
                    <a:pt x="1286979" y="1248549"/>
                  </a:lnTo>
                  <a:lnTo>
                    <a:pt x="1286649" y="1249819"/>
                  </a:lnTo>
                  <a:lnTo>
                    <a:pt x="1286548" y="1251089"/>
                  </a:lnTo>
                  <a:lnTo>
                    <a:pt x="1286510" y="1252359"/>
                  </a:lnTo>
                  <a:lnTo>
                    <a:pt x="1287170" y="1252359"/>
                  </a:lnTo>
                  <a:lnTo>
                    <a:pt x="1287907" y="1253629"/>
                  </a:lnTo>
                  <a:lnTo>
                    <a:pt x="1288719" y="1253629"/>
                  </a:lnTo>
                  <a:lnTo>
                    <a:pt x="1299832" y="1262519"/>
                  </a:lnTo>
                  <a:lnTo>
                    <a:pt x="1299489" y="1262519"/>
                  </a:lnTo>
                  <a:lnTo>
                    <a:pt x="1299972" y="1265059"/>
                  </a:lnTo>
                  <a:lnTo>
                    <a:pt x="1299298" y="1265059"/>
                  </a:lnTo>
                  <a:lnTo>
                    <a:pt x="1297495" y="1262519"/>
                  </a:lnTo>
                  <a:lnTo>
                    <a:pt x="1297330" y="1262519"/>
                  </a:lnTo>
                  <a:lnTo>
                    <a:pt x="1297127" y="1263789"/>
                  </a:lnTo>
                  <a:lnTo>
                    <a:pt x="1297051" y="1266329"/>
                  </a:lnTo>
                  <a:lnTo>
                    <a:pt x="1296784" y="1268869"/>
                  </a:lnTo>
                  <a:lnTo>
                    <a:pt x="1296581" y="1270139"/>
                  </a:lnTo>
                  <a:lnTo>
                    <a:pt x="1296504" y="1271409"/>
                  </a:lnTo>
                  <a:lnTo>
                    <a:pt x="1298562" y="1272679"/>
                  </a:lnTo>
                  <a:lnTo>
                    <a:pt x="1298981" y="1273949"/>
                  </a:lnTo>
                  <a:lnTo>
                    <a:pt x="1298155" y="1275219"/>
                  </a:lnTo>
                  <a:lnTo>
                    <a:pt x="1298892" y="1276489"/>
                  </a:lnTo>
                  <a:lnTo>
                    <a:pt x="1300213" y="1276489"/>
                  </a:lnTo>
                  <a:lnTo>
                    <a:pt x="1301038" y="1277759"/>
                  </a:lnTo>
                  <a:lnTo>
                    <a:pt x="1302766" y="1279029"/>
                  </a:lnTo>
                  <a:lnTo>
                    <a:pt x="1303274" y="1280299"/>
                  </a:lnTo>
                  <a:lnTo>
                    <a:pt x="1302486" y="1281569"/>
                  </a:lnTo>
                  <a:lnTo>
                    <a:pt x="1302702" y="1281569"/>
                  </a:lnTo>
                  <a:lnTo>
                    <a:pt x="1302639" y="1284109"/>
                  </a:lnTo>
                  <a:lnTo>
                    <a:pt x="1302258" y="1285379"/>
                  </a:lnTo>
                  <a:lnTo>
                    <a:pt x="1302194" y="1287919"/>
                  </a:lnTo>
                  <a:lnTo>
                    <a:pt x="1304188" y="1287919"/>
                  </a:lnTo>
                  <a:lnTo>
                    <a:pt x="1304429" y="1289189"/>
                  </a:lnTo>
                  <a:lnTo>
                    <a:pt x="1304518" y="1286649"/>
                  </a:lnTo>
                  <a:lnTo>
                    <a:pt x="1305496" y="1286649"/>
                  </a:lnTo>
                  <a:lnTo>
                    <a:pt x="1306233" y="1287919"/>
                  </a:lnTo>
                  <a:lnTo>
                    <a:pt x="1307096" y="1287919"/>
                  </a:lnTo>
                  <a:lnTo>
                    <a:pt x="1306563" y="1290459"/>
                  </a:lnTo>
                  <a:lnTo>
                    <a:pt x="1306868" y="1291729"/>
                  </a:lnTo>
                  <a:lnTo>
                    <a:pt x="1308633" y="1291729"/>
                  </a:lnTo>
                  <a:lnTo>
                    <a:pt x="1309243" y="1292999"/>
                  </a:lnTo>
                  <a:lnTo>
                    <a:pt x="1308366" y="1294269"/>
                  </a:lnTo>
                  <a:lnTo>
                    <a:pt x="1309001" y="1295539"/>
                  </a:lnTo>
                  <a:lnTo>
                    <a:pt x="1310563" y="1296809"/>
                  </a:lnTo>
                  <a:lnTo>
                    <a:pt x="1311402" y="1296809"/>
                  </a:lnTo>
                  <a:lnTo>
                    <a:pt x="1313040" y="1298079"/>
                  </a:lnTo>
                  <a:lnTo>
                    <a:pt x="1313599" y="1299349"/>
                  </a:lnTo>
                  <a:lnTo>
                    <a:pt x="1312735" y="1300619"/>
                  </a:lnTo>
                  <a:lnTo>
                    <a:pt x="1312316" y="1300619"/>
                  </a:lnTo>
                  <a:lnTo>
                    <a:pt x="1311554" y="1299349"/>
                  </a:lnTo>
                  <a:lnTo>
                    <a:pt x="1310754" y="1299349"/>
                  </a:lnTo>
                  <a:lnTo>
                    <a:pt x="1310589" y="1300619"/>
                  </a:lnTo>
                  <a:lnTo>
                    <a:pt x="1310525" y="1301889"/>
                  </a:lnTo>
                  <a:lnTo>
                    <a:pt x="1310347" y="1303159"/>
                  </a:lnTo>
                  <a:lnTo>
                    <a:pt x="1310297" y="1305699"/>
                  </a:lnTo>
                  <a:lnTo>
                    <a:pt x="1311783" y="1305699"/>
                  </a:lnTo>
                  <a:lnTo>
                    <a:pt x="1312570" y="1306969"/>
                  </a:lnTo>
                  <a:lnTo>
                    <a:pt x="1312900" y="1306969"/>
                  </a:lnTo>
                  <a:lnTo>
                    <a:pt x="1314627" y="1308239"/>
                  </a:lnTo>
                  <a:lnTo>
                    <a:pt x="1315097" y="1308239"/>
                  </a:lnTo>
                  <a:lnTo>
                    <a:pt x="1314551" y="1310779"/>
                  </a:lnTo>
                  <a:lnTo>
                    <a:pt x="1314577" y="1313319"/>
                  </a:lnTo>
                  <a:lnTo>
                    <a:pt x="1314246" y="1314589"/>
                  </a:lnTo>
                  <a:lnTo>
                    <a:pt x="1314221" y="1317129"/>
                  </a:lnTo>
                  <a:lnTo>
                    <a:pt x="1314919" y="1317129"/>
                  </a:lnTo>
                  <a:lnTo>
                    <a:pt x="1315669" y="1318399"/>
                  </a:lnTo>
                  <a:lnTo>
                    <a:pt x="1316494" y="1318399"/>
                  </a:lnTo>
                  <a:lnTo>
                    <a:pt x="1318755" y="1319669"/>
                  </a:lnTo>
                  <a:lnTo>
                    <a:pt x="1319568" y="1319669"/>
                  </a:lnTo>
                  <a:lnTo>
                    <a:pt x="1320330" y="1320939"/>
                  </a:lnTo>
                  <a:lnTo>
                    <a:pt x="1321028" y="1320939"/>
                  </a:lnTo>
                  <a:lnTo>
                    <a:pt x="1321219" y="1322209"/>
                  </a:lnTo>
                  <a:lnTo>
                    <a:pt x="1320685" y="1323479"/>
                  </a:lnTo>
                  <a:lnTo>
                    <a:pt x="1320838" y="1324749"/>
                  </a:lnTo>
                  <a:lnTo>
                    <a:pt x="1322298" y="1324749"/>
                  </a:lnTo>
                  <a:lnTo>
                    <a:pt x="1323924" y="1326019"/>
                  </a:lnTo>
                  <a:lnTo>
                    <a:pt x="1324686" y="1327289"/>
                  </a:lnTo>
                  <a:lnTo>
                    <a:pt x="1325372" y="1327289"/>
                  </a:lnTo>
                  <a:lnTo>
                    <a:pt x="1325333" y="1329829"/>
                  </a:lnTo>
                  <a:lnTo>
                    <a:pt x="1325016" y="1331099"/>
                  </a:lnTo>
                  <a:lnTo>
                    <a:pt x="1325003" y="1332369"/>
                  </a:lnTo>
                  <a:lnTo>
                    <a:pt x="1325295" y="1333639"/>
                  </a:lnTo>
                  <a:lnTo>
                    <a:pt x="1327086" y="1333639"/>
                  </a:lnTo>
                  <a:lnTo>
                    <a:pt x="1327581" y="1334909"/>
                  </a:lnTo>
                  <a:lnTo>
                    <a:pt x="1326794" y="1336179"/>
                  </a:lnTo>
                  <a:lnTo>
                    <a:pt x="1327315" y="1337449"/>
                  </a:lnTo>
                  <a:lnTo>
                    <a:pt x="1329093" y="1338719"/>
                  </a:lnTo>
                  <a:lnTo>
                    <a:pt x="1329651" y="1339989"/>
                  </a:lnTo>
                  <a:lnTo>
                    <a:pt x="1328877" y="1341259"/>
                  </a:lnTo>
                  <a:lnTo>
                    <a:pt x="1329207" y="1341259"/>
                  </a:lnTo>
                  <a:lnTo>
                    <a:pt x="1329893" y="1342529"/>
                  </a:lnTo>
                  <a:lnTo>
                    <a:pt x="1330655" y="1342529"/>
                  </a:lnTo>
                  <a:lnTo>
                    <a:pt x="1331468" y="1343799"/>
                  </a:lnTo>
                  <a:lnTo>
                    <a:pt x="1336014" y="1346339"/>
                  </a:lnTo>
                  <a:lnTo>
                    <a:pt x="1336840" y="1346339"/>
                  </a:lnTo>
                  <a:lnTo>
                    <a:pt x="1337589" y="1347609"/>
                  </a:lnTo>
                  <a:lnTo>
                    <a:pt x="1338567" y="1347609"/>
                  </a:lnTo>
                  <a:lnTo>
                    <a:pt x="1337919" y="1350149"/>
                  </a:lnTo>
                  <a:lnTo>
                    <a:pt x="1338491" y="1351419"/>
                  </a:lnTo>
                  <a:lnTo>
                    <a:pt x="1340002" y="1351419"/>
                  </a:lnTo>
                  <a:lnTo>
                    <a:pt x="1340408" y="1352689"/>
                  </a:lnTo>
                  <a:lnTo>
                    <a:pt x="1340116" y="1357769"/>
                  </a:lnTo>
                  <a:lnTo>
                    <a:pt x="1337068" y="1355229"/>
                  </a:lnTo>
                  <a:lnTo>
                    <a:pt x="1335544" y="1355229"/>
                  </a:lnTo>
                  <a:lnTo>
                    <a:pt x="1333246" y="1352689"/>
                  </a:lnTo>
                  <a:lnTo>
                    <a:pt x="1332903" y="1352689"/>
                  </a:lnTo>
                  <a:lnTo>
                    <a:pt x="1331163" y="1351419"/>
                  </a:lnTo>
                  <a:lnTo>
                    <a:pt x="1330934" y="1351419"/>
                  </a:lnTo>
                  <a:lnTo>
                    <a:pt x="1330807" y="1352689"/>
                  </a:lnTo>
                  <a:lnTo>
                    <a:pt x="1330782" y="1353959"/>
                  </a:lnTo>
                  <a:lnTo>
                    <a:pt x="1331493" y="1355229"/>
                  </a:lnTo>
                  <a:lnTo>
                    <a:pt x="1332268" y="1355229"/>
                  </a:lnTo>
                  <a:lnTo>
                    <a:pt x="1333093" y="1356499"/>
                  </a:lnTo>
                  <a:lnTo>
                    <a:pt x="1335392" y="1357769"/>
                  </a:lnTo>
                  <a:lnTo>
                    <a:pt x="1335633" y="1357769"/>
                  </a:lnTo>
                  <a:lnTo>
                    <a:pt x="1334922" y="1359039"/>
                  </a:lnTo>
                  <a:lnTo>
                    <a:pt x="1335468" y="1360309"/>
                  </a:lnTo>
                  <a:lnTo>
                    <a:pt x="1337233" y="1361579"/>
                  </a:lnTo>
                  <a:lnTo>
                    <a:pt x="1337779" y="1362849"/>
                  </a:lnTo>
                  <a:lnTo>
                    <a:pt x="1337094" y="1364119"/>
                  </a:lnTo>
                  <a:lnTo>
                    <a:pt x="1337398" y="1364119"/>
                  </a:lnTo>
                  <a:lnTo>
                    <a:pt x="1338097" y="1365389"/>
                  </a:lnTo>
                  <a:lnTo>
                    <a:pt x="1338872" y="1365389"/>
                  </a:lnTo>
                  <a:lnTo>
                    <a:pt x="1339697" y="1366659"/>
                  </a:lnTo>
                  <a:lnTo>
                    <a:pt x="1341170" y="1366659"/>
                  </a:lnTo>
                  <a:lnTo>
                    <a:pt x="1341970" y="1367929"/>
                  </a:lnTo>
                  <a:lnTo>
                    <a:pt x="1342491" y="1367929"/>
                  </a:lnTo>
                  <a:lnTo>
                    <a:pt x="1343812" y="1369199"/>
                  </a:lnTo>
                  <a:lnTo>
                    <a:pt x="1344726" y="1369199"/>
                  </a:lnTo>
                  <a:lnTo>
                    <a:pt x="1344066" y="1366659"/>
                  </a:lnTo>
                  <a:lnTo>
                    <a:pt x="1344752" y="1366659"/>
                  </a:lnTo>
                  <a:lnTo>
                    <a:pt x="1346225" y="1367929"/>
                  </a:lnTo>
                  <a:lnTo>
                    <a:pt x="1346708" y="1367929"/>
                  </a:lnTo>
                  <a:lnTo>
                    <a:pt x="1346428" y="1373009"/>
                  </a:lnTo>
                  <a:lnTo>
                    <a:pt x="1346288" y="1374279"/>
                  </a:lnTo>
                  <a:lnTo>
                    <a:pt x="1346288" y="1376819"/>
                  </a:lnTo>
                  <a:lnTo>
                    <a:pt x="1348409" y="1378089"/>
                  </a:lnTo>
                  <a:lnTo>
                    <a:pt x="1348600" y="1378089"/>
                  </a:lnTo>
                  <a:lnTo>
                    <a:pt x="1348651" y="1379359"/>
                  </a:lnTo>
                  <a:lnTo>
                    <a:pt x="1348295" y="1381899"/>
                  </a:lnTo>
                  <a:lnTo>
                    <a:pt x="1348333" y="1383169"/>
                  </a:lnTo>
                  <a:lnTo>
                    <a:pt x="1348486" y="1384439"/>
                  </a:lnTo>
                  <a:lnTo>
                    <a:pt x="1350378" y="1384439"/>
                  </a:lnTo>
                  <a:lnTo>
                    <a:pt x="1351000" y="1385709"/>
                  </a:lnTo>
                  <a:lnTo>
                    <a:pt x="1350149" y="1386979"/>
                  </a:lnTo>
                  <a:lnTo>
                    <a:pt x="1350860" y="1388249"/>
                  </a:lnTo>
                  <a:lnTo>
                    <a:pt x="1352410" y="1388249"/>
                  </a:lnTo>
                  <a:lnTo>
                    <a:pt x="1352816" y="1389519"/>
                  </a:lnTo>
                  <a:lnTo>
                    <a:pt x="1352829" y="1390789"/>
                  </a:lnTo>
                  <a:lnTo>
                    <a:pt x="1352550" y="1393329"/>
                  </a:lnTo>
                  <a:lnTo>
                    <a:pt x="1352562" y="1394599"/>
                  </a:lnTo>
                  <a:lnTo>
                    <a:pt x="1353273" y="1395869"/>
                  </a:lnTo>
                  <a:lnTo>
                    <a:pt x="1354874" y="1395869"/>
                  </a:lnTo>
                  <a:lnTo>
                    <a:pt x="1357185" y="1398409"/>
                  </a:lnTo>
                  <a:lnTo>
                    <a:pt x="1358798" y="1398409"/>
                  </a:lnTo>
                  <a:lnTo>
                    <a:pt x="1359496" y="1399679"/>
                  </a:lnTo>
                  <a:lnTo>
                    <a:pt x="1359484" y="1400949"/>
                  </a:lnTo>
                  <a:lnTo>
                    <a:pt x="1359382" y="1402219"/>
                  </a:lnTo>
                  <a:lnTo>
                    <a:pt x="1359242" y="1403489"/>
                  </a:lnTo>
                  <a:lnTo>
                    <a:pt x="1359281" y="1404759"/>
                  </a:lnTo>
                  <a:lnTo>
                    <a:pt x="1359992" y="1406029"/>
                  </a:lnTo>
                  <a:lnTo>
                    <a:pt x="1361592" y="1406029"/>
                  </a:lnTo>
                  <a:lnTo>
                    <a:pt x="1363916" y="1408569"/>
                  </a:lnTo>
                  <a:lnTo>
                    <a:pt x="1365516" y="1408569"/>
                  </a:lnTo>
                  <a:lnTo>
                    <a:pt x="1366227" y="1409839"/>
                  </a:lnTo>
                  <a:lnTo>
                    <a:pt x="1366253" y="1411109"/>
                  </a:lnTo>
                  <a:lnTo>
                    <a:pt x="1366126" y="1412379"/>
                  </a:lnTo>
                  <a:lnTo>
                    <a:pt x="1366024" y="1413649"/>
                  </a:lnTo>
                  <a:lnTo>
                    <a:pt x="1366088" y="1416189"/>
                  </a:lnTo>
                  <a:lnTo>
                    <a:pt x="1365656" y="1417459"/>
                  </a:lnTo>
                  <a:lnTo>
                    <a:pt x="1366151" y="1418729"/>
                  </a:lnTo>
                  <a:lnTo>
                    <a:pt x="1367929" y="1418729"/>
                  </a:lnTo>
                  <a:lnTo>
                    <a:pt x="1368615" y="1419999"/>
                  </a:lnTo>
                  <a:lnTo>
                    <a:pt x="1367790" y="1421269"/>
                  </a:lnTo>
                  <a:lnTo>
                    <a:pt x="1368158" y="1422539"/>
                  </a:lnTo>
                  <a:lnTo>
                    <a:pt x="1368869" y="1422539"/>
                  </a:lnTo>
                  <a:lnTo>
                    <a:pt x="1369644" y="1423809"/>
                  </a:lnTo>
                  <a:lnTo>
                    <a:pt x="1370482" y="1423809"/>
                  </a:lnTo>
                  <a:lnTo>
                    <a:pt x="1372806" y="1425079"/>
                  </a:lnTo>
                  <a:lnTo>
                    <a:pt x="1373657" y="1425079"/>
                  </a:lnTo>
                  <a:lnTo>
                    <a:pt x="1374432" y="1426349"/>
                  </a:lnTo>
                  <a:lnTo>
                    <a:pt x="1375143" y="1426349"/>
                  </a:lnTo>
                  <a:lnTo>
                    <a:pt x="1375168" y="1428889"/>
                  </a:lnTo>
                  <a:lnTo>
                    <a:pt x="1374927" y="1430159"/>
                  </a:lnTo>
                  <a:lnTo>
                    <a:pt x="1374978" y="1432699"/>
                  </a:lnTo>
                  <a:lnTo>
                    <a:pt x="1377086" y="1432699"/>
                  </a:lnTo>
                  <a:lnTo>
                    <a:pt x="1377645" y="1433969"/>
                  </a:lnTo>
                  <a:lnTo>
                    <a:pt x="1376895" y="1435239"/>
                  </a:lnTo>
                  <a:lnTo>
                    <a:pt x="1377480" y="1436509"/>
                  </a:lnTo>
                  <a:lnTo>
                    <a:pt x="1379258" y="1437779"/>
                  </a:lnTo>
                  <a:lnTo>
                    <a:pt x="1379880" y="1439049"/>
                  </a:lnTo>
                  <a:lnTo>
                    <a:pt x="1379410" y="1440268"/>
                  </a:lnTo>
                  <a:lnTo>
                    <a:pt x="1377238" y="1439049"/>
                  </a:lnTo>
                  <a:lnTo>
                    <a:pt x="1377035" y="1440268"/>
                  </a:lnTo>
                  <a:lnTo>
                    <a:pt x="1377099" y="1441589"/>
                  </a:lnTo>
                  <a:lnTo>
                    <a:pt x="1377099" y="1442859"/>
                  </a:lnTo>
                  <a:lnTo>
                    <a:pt x="1379283" y="1442859"/>
                  </a:lnTo>
                  <a:lnTo>
                    <a:pt x="1379791" y="1444129"/>
                  </a:lnTo>
                  <a:lnTo>
                    <a:pt x="1379004" y="1445399"/>
                  </a:lnTo>
                  <a:lnTo>
                    <a:pt x="1379385" y="1446669"/>
                  </a:lnTo>
                  <a:lnTo>
                    <a:pt x="1380096" y="1446669"/>
                  </a:lnTo>
                  <a:lnTo>
                    <a:pt x="1380883" y="1447939"/>
                  </a:lnTo>
                  <a:lnTo>
                    <a:pt x="1381721" y="1447939"/>
                  </a:lnTo>
                  <a:lnTo>
                    <a:pt x="1384084" y="1449209"/>
                  </a:lnTo>
                  <a:lnTo>
                    <a:pt x="1384922" y="1449209"/>
                  </a:lnTo>
                  <a:lnTo>
                    <a:pt x="1385709" y="1450479"/>
                  </a:lnTo>
                  <a:lnTo>
                    <a:pt x="1386674" y="1450479"/>
                  </a:lnTo>
                  <a:lnTo>
                    <a:pt x="1386217" y="1453019"/>
                  </a:lnTo>
                  <a:lnTo>
                    <a:pt x="1386624" y="1454289"/>
                  </a:lnTo>
                  <a:lnTo>
                    <a:pt x="1388414" y="1454289"/>
                  </a:lnTo>
                  <a:lnTo>
                    <a:pt x="1389126" y="1455559"/>
                  </a:lnTo>
                  <a:lnTo>
                    <a:pt x="1388313" y="1456829"/>
                  </a:lnTo>
                  <a:lnTo>
                    <a:pt x="1389100" y="1458099"/>
                  </a:lnTo>
                  <a:lnTo>
                    <a:pt x="1390599" y="1458099"/>
                  </a:lnTo>
                  <a:lnTo>
                    <a:pt x="1391424" y="1459369"/>
                  </a:lnTo>
                  <a:lnTo>
                    <a:pt x="1390700" y="1461909"/>
                  </a:lnTo>
                  <a:lnTo>
                    <a:pt x="1391272" y="1461909"/>
                  </a:lnTo>
                  <a:lnTo>
                    <a:pt x="1392999" y="1463179"/>
                  </a:lnTo>
                  <a:lnTo>
                    <a:pt x="1393393" y="1463179"/>
                  </a:lnTo>
                  <a:lnTo>
                    <a:pt x="1393329" y="1460639"/>
                  </a:lnTo>
                  <a:lnTo>
                    <a:pt x="1394231" y="1460639"/>
                  </a:lnTo>
                  <a:lnTo>
                    <a:pt x="1395018" y="1461909"/>
                  </a:lnTo>
                  <a:lnTo>
                    <a:pt x="1396606" y="1461909"/>
                  </a:lnTo>
                  <a:lnTo>
                    <a:pt x="1397393" y="1463179"/>
                  </a:lnTo>
                  <a:lnTo>
                    <a:pt x="1398130" y="1463179"/>
                  </a:lnTo>
                  <a:lnTo>
                    <a:pt x="1398130" y="1466989"/>
                  </a:lnTo>
                  <a:lnTo>
                    <a:pt x="1397889" y="1466989"/>
                  </a:lnTo>
                  <a:lnTo>
                    <a:pt x="1395857" y="1464449"/>
                  </a:lnTo>
                  <a:lnTo>
                    <a:pt x="1395653" y="1468259"/>
                  </a:lnTo>
                  <a:lnTo>
                    <a:pt x="1395768" y="1470799"/>
                  </a:lnTo>
                  <a:lnTo>
                    <a:pt x="1397711" y="1470799"/>
                  </a:lnTo>
                  <a:lnTo>
                    <a:pt x="1398130" y="1472069"/>
                  </a:lnTo>
                  <a:lnTo>
                    <a:pt x="1398054" y="1469529"/>
                  </a:lnTo>
                  <a:lnTo>
                    <a:pt x="1399768" y="1469529"/>
                  </a:lnTo>
                  <a:lnTo>
                    <a:pt x="1400619" y="1470799"/>
                  </a:lnTo>
                  <a:lnTo>
                    <a:pt x="1400378" y="1473339"/>
                  </a:lnTo>
                  <a:lnTo>
                    <a:pt x="1400733" y="1473339"/>
                  </a:lnTo>
                  <a:lnTo>
                    <a:pt x="1402537" y="1474609"/>
                  </a:lnTo>
                  <a:lnTo>
                    <a:pt x="1403718" y="1474609"/>
                  </a:lnTo>
                  <a:lnTo>
                    <a:pt x="1404518" y="1475879"/>
                  </a:lnTo>
                  <a:lnTo>
                    <a:pt x="1405255" y="1475879"/>
                  </a:lnTo>
                  <a:lnTo>
                    <a:pt x="1405255" y="1478419"/>
                  </a:lnTo>
                  <a:lnTo>
                    <a:pt x="1405001" y="1479689"/>
                  </a:lnTo>
                  <a:lnTo>
                    <a:pt x="1403210" y="1477149"/>
                  </a:lnTo>
                  <a:lnTo>
                    <a:pt x="1402880" y="1477149"/>
                  </a:lnTo>
                  <a:lnTo>
                    <a:pt x="1402905" y="1480959"/>
                  </a:lnTo>
                  <a:lnTo>
                    <a:pt x="1405064" y="1480959"/>
                  </a:lnTo>
                  <a:lnTo>
                    <a:pt x="1405636" y="1482229"/>
                  </a:lnTo>
                  <a:lnTo>
                    <a:pt x="1404937" y="1483499"/>
                  </a:lnTo>
                  <a:lnTo>
                    <a:pt x="1405572" y="1484769"/>
                  </a:lnTo>
                  <a:lnTo>
                    <a:pt x="1407337" y="1484769"/>
                  </a:lnTo>
                  <a:lnTo>
                    <a:pt x="1407629" y="1486039"/>
                  </a:lnTo>
                  <a:lnTo>
                    <a:pt x="1407668" y="1491119"/>
                  </a:lnTo>
                  <a:lnTo>
                    <a:pt x="1407795" y="1492389"/>
                  </a:lnTo>
                  <a:lnTo>
                    <a:pt x="1409801" y="1492389"/>
                  </a:lnTo>
                  <a:lnTo>
                    <a:pt x="1410360" y="1493659"/>
                  </a:lnTo>
                  <a:lnTo>
                    <a:pt x="1409725" y="1494929"/>
                  </a:lnTo>
                  <a:lnTo>
                    <a:pt x="1410093" y="1496199"/>
                  </a:lnTo>
                  <a:lnTo>
                    <a:pt x="1410843" y="1496199"/>
                  </a:lnTo>
                  <a:lnTo>
                    <a:pt x="1411643" y="1497469"/>
                  </a:lnTo>
                  <a:lnTo>
                    <a:pt x="1412506" y="1497469"/>
                  </a:lnTo>
                  <a:lnTo>
                    <a:pt x="1414894" y="1498739"/>
                  </a:lnTo>
                  <a:lnTo>
                    <a:pt x="1415757" y="1498739"/>
                  </a:lnTo>
                  <a:lnTo>
                    <a:pt x="1416570" y="1500009"/>
                  </a:lnTo>
                  <a:lnTo>
                    <a:pt x="1417320" y="1500009"/>
                  </a:lnTo>
                  <a:lnTo>
                    <a:pt x="1417434" y="1501279"/>
                  </a:lnTo>
                  <a:lnTo>
                    <a:pt x="1417459" y="1502549"/>
                  </a:lnTo>
                  <a:lnTo>
                    <a:pt x="1417434" y="1507629"/>
                  </a:lnTo>
                  <a:lnTo>
                    <a:pt x="1417561" y="1508899"/>
                  </a:lnTo>
                  <a:lnTo>
                    <a:pt x="1419440" y="1508899"/>
                  </a:lnTo>
                  <a:lnTo>
                    <a:pt x="1420393" y="1510169"/>
                  </a:lnTo>
                  <a:lnTo>
                    <a:pt x="1419758" y="1512709"/>
                  </a:lnTo>
                  <a:lnTo>
                    <a:pt x="1420482" y="1513979"/>
                  </a:lnTo>
                  <a:lnTo>
                    <a:pt x="1422577" y="1513979"/>
                  </a:lnTo>
                  <a:lnTo>
                    <a:pt x="1423339" y="1515249"/>
                  </a:lnTo>
                  <a:lnTo>
                    <a:pt x="1425905" y="1515249"/>
                  </a:lnTo>
                  <a:lnTo>
                    <a:pt x="1426730" y="1516519"/>
                  </a:lnTo>
                  <a:lnTo>
                    <a:pt x="1427492" y="1516519"/>
                  </a:lnTo>
                  <a:lnTo>
                    <a:pt x="1427810" y="1517789"/>
                  </a:lnTo>
                  <a:lnTo>
                    <a:pt x="1427391" y="1519059"/>
                  </a:lnTo>
                  <a:lnTo>
                    <a:pt x="1428102" y="1520329"/>
                  </a:lnTo>
                  <a:lnTo>
                    <a:pt x="1429626" y="1520329"/>
                  </a:lnTo>
                  <a:lnTo>
                    <a:pt x="1430134" y="1521599"/>
                  </a:lnTo>
                  <a:lnTo>
                    <a:pt x="1430566" y="1526679"/>
                  </a:lnTo>
                  <a:lnTo>
                    <a:pt x="1428076" y="1525409"/>
                  </a:lnTo>
                  <a:lnTo>
                    <a:pt x="1427187" y="1525409"/>
                  </a:lnTo>
                  <a:lnTo>
                    <a:pt x="1426349" y="1524139"/>
                  </a:lnTo>
                  <a:lnTo>
                    <a:pt x="1425562" y="1524139"/>
                  </a:lnTo>
                  <a:lnTo>
                    <a:pt x="1425930" y="1525409"/>
                  </a:lnTo>
                  <a:lnTo>
                    <a:pt x="1425333" y="1526679"/>
                  </a:lnTo>
                  <a:lnTo>
                    <a:pt x="1426083" y="1527949"/>
                  </a:lnTo>
                  <a:lnTo>
                    <a:pt x="1428292" y="1527949"/>
                  </a:lnTo>
                  <a:lnTo>
                    <a:pt x="1428483" y="1529219"/>
                  </a:lnTo>
                  <a:lnTo>
                    <a:pt x="1428572" y="1530489"/>
                  </a:lnTo>
                  <a:lnTo>
                    <a:pt x="1428584" y="1531759"/>
                  </a:lnTo>
                  <a:lnTo>
                    <a:pt x="1428686" y="1533029"/>
                  </a:lnTo>
                  <a:lnTo>
                    <a:pt x="1428838" y="1534299"/>
                  </a:lnTo>
                  <a:lnTo>
                    <a:pt x="1430477" y="1534299"/>
                  </a:lnTo>
                  <a:lnTo>
                    <a:pt x="1431366" y="1535569"/>
                  </a:lnTo>
                  <a:lnTo>
                    <a:pt x="1433042" y="1535569"/>
                  </a:lnTo>
                  <a:lnTo>
                    <a:pt x="1433931" y="1536839"/>
                  </a:lnTo>
                  <a:lnTo>
                    <a:pt x="1434503" y="1536839"/>
                  </a:lnTo>
                  <a:lnTo>
                    <a:pt x="1436052" y="1538109"/>
                  </a:lnTo>
                  <a:lnTo>
                    <a:pt x="1436941" y="1538109"/>
                  </a:lnTo>
                  <a:lnTo>
                    <a:pt x="1435862" y="1535569"/>
                  </a:lnTo>
                  <a:lnTo>
                    <a:pt x="1436166" y="1534299"/>
                  </a:lnTo>
                  <a:lnTo>
                    <a:pt x="1437055" y="1535569"/>
                  </a:lnTo>
                  <a:lnTo>
                    <a:pt x="1438719" y="1535569"/>
                  </a:lnTo>
                  <a:lnTo>
                    <a:pt x="1438884" y="1536839"/>
                  </a:lnTo>
                  <a:lnTo>
                    <a:pt x="1438986" y="1538109"/>
                  </a:lnTo>
                  <a:lnTo>
                    <a:pt x="1439049" y="1539379"/>
                  </a:lnTo>
                  <a:lnTo>
                    <a:pt x="1439176" y="1540649"/>
                  </a:lnTo>
                  <a:lnTo>
                    <a:pt x="1439430" y="1541919"/>
                  </a:lnTo>
                  <a:lnTo>
                    <a:pt x="1440256" y="1541919"/>
                  </a:lnTo>
                  <a:lnTo>
                    <a:pt x="1441119" y="1543189"/>
                  </a:lnTo>
                  <a:lnTo>
                    <a:pt x="1443774" y="1543189"/>
                  </a:lnTo>
                  <a:lnTo>
                    <a:pt x="1444586" y="1544459"/>
                  </a:lnTo>
                  <a:lnTo>
                    <a:pt x="1445094" y="1544459"/>
                  </a:lnTo>
                  <a:lnTo>
                    <a:pt x="1444586" y="1545729"/>
                  </a:lnTo>
                  <a:lnTo>
                    <a:pt x="1445463" y="1548269"/>
                  </a:lnTo>
                  <a:lnTo>
                    <a:pt x="1444967" y="1549539"/>
                  </a:lnTo>
                  <a:lnTo>
                    <a:pt x="1446009" y="1550809"/>
                  </a:lnTo>
                  <a:lnTo>
                    <a:pt x="1448104" y="1550809"/>
                  </a:lnTo>
                  <a:lnTo>
                    <a:pt x="1448663" y="1552079"/>
                  </a:lnTo>
                  <a:lnTo>
                    <a:pt x="1448104" y="1553349"/>
                  </a:lnTo>
                  <a:lnTo>
                    <a:pt x="1448981" y="1554619"/>
                  </a:lnTo>
                  <a:lnTo>
                    <a:pt x="1450822" y="1554619"/>
                  </a:lnTo>
                  <a:lnTo>
                    <a:pt x="1451711" y="1555889"/>
                  </a:lnTo>
                  <a:lnTo>
                    <a:pt x="1451813" y="1558429"/>
                  </a:lnTo>
                  <a:lnTo>
                    <a:pt x="1454492" y="1558429"/>
                  </a:lnTo>
                  <a:lnTo>
                    <a:pt x="1454772" y="1559699"/>
                  </a:lnTo>
                  <a:lnTo>
                    <a:pt x="1454975" y="1560969"/>
                  </a:lnTo>
                  <a:lnTo>
                    <a:pt x="1455407" y="1563509"/>
                  </a:lnTo>
                  <a:lnTo>
                    <a:pt x="1455724" y="1564779"/>
                  </a:lnTo>
                  <a:lnTo>
                    <a:pt x="1457490" y="1564779"/>
                  </a:lnTo>
                  <a:lnTo>
                    <a:pt x="1458442" y="1566049"/>
                  </a:lnTo>
                  <a:lnTo>
                    <a:pt x="1461135" y="1566049"/>
                  </a:lnTo>
                  <a:lnTo>
                    <a:pt x="1462062" y="1567319"/>
                  </a:lnTo>
                  <a:lnTo>
                    <a:pt x="1464132" y="1567319"/>
                  </a:lnTo>
                  <a:lnTo>
                    <a:pt x="1464271" y="1569859"/>
                  </a:lnTo>
                  <a:lnTo>
                    <a:pt x="1465135" y="1571129"/>
                  </a:lnTo>
                  <a:lnTo>
                    <a:pt x="1469415" y="1571129"/>
                  </a:lnTo>
                  <a:lnTo>
                    <a:pt x="1470329" y="1572399"/>
                  </a:lnTo>
                  <a:lnTo>
                    <a:pt x="1470482" y="1574939"/>
                  </a:lnTo>
                  <a:lnTo>
                    <a:pt x="1473542" y="1574939"/>
                  </a:lnTo>
                  <a:lnTo>
                    <a:pt x="1479029" y="1577479"/>
                  </a:lnTo>
                  <a:lnTo>
                    <a:pt x="1478826" y="1577479"/>
                  </a:lnTo>
                  <a:lnTo>
                    <a:pt x="1480235" y="1580019"/>
                  </a:lnTo>
                  <a:lnTo>
                    <a:pt x="1479575" y="1580019"/>
                  </a:lnTo>
                  <a:lnTo>
                    <a:pt x="1477467" y="1578749"/>
                  </a:lnTo>
                  <a:lnTo>
                    <a:pt x="1476832" y="1580019"/>
                  </a:lnTo>
                  <a:lnTo>
                    <a:pt x="1478343" y="1581289"/>
                  </a:lnTo>
                  <a:lnTo>
                    <a:pt x="1477746" y="1582559"/>
                  </a:lnTo>
                  <a:lnTo>
                    <a:pt x="1475651" y="1581289"/>
                  </a:lnTo>
                  <a:lnTo>
                    <a:pt x="1475270" y="1581289"/>
                  </a:lnTo>
                  <a:lnTo>
                    <a:pt x="1475486" y="1582559"/>
                  </a:lnTo>
                  <a:lnTo>
                    <a:pt x="1475790" y="1582559"/>
                  </a:lnTo>
                  <a:lnTo>
                    <a:pt x="1476184" y="1583829"/>
                  </a:lnTo>
                  <a:lnTo>
                    <a:pt x="1476502" y="1585099"/>
                  </a:lnTo>
                  <a:lnTo>
                    <a:pt x="1476781" y="1585099"/>
                  </a:lnTo>
                  <a:lnTo>
                    <a:pt x="1477149" y="1586369"/>
                  </a:lnTo>
                  <a:lnTo>
                    <a:pt x="1478000" y="1587639"/>
                  </a:lnTo>
                  <a:lnTo>
                    <a:pt x="1479194" y="1586369"/>
                  </a:lnTo>
                  <a:lnTo>
                    <a:pt x="1480591" y="1587639"/>
                  </a:lnTo>
                  <a:lnTo>
                    <a:pt x="1480527" y="1590179"/>
                  </a:lnTo>
                  <a:lnTo>
                    <a:pt x="1483931" y="1590179"/>
                  </a:lnTo>
                  <a:lnTo>
                    <a:pt x="1484871" y="1591449"/>
                  </a:lnTo>
                  <a:lnTo>
                    <a:pt x="1489697" y="1591449"/>
                  </a:lnTo>
                  <a:lnTo>
                    <a:pt x="1491576" y="1592719"/>
                  </a:lnTo>
                  <a:lnTo>
                    <a:pt x="1495437" y="1592719"/>
                  </a:lnTo>
                  <a:lnTo>
                    <a:pt x="1495386" y="1593989"/>
                  </a:lnTo>
                  <a:lnTo>
                    <a:pt x="1496834" y="1595259"/>
                  </a:lnTo>
                  <a:lnTo>
                    <a:pt x="1496593" y="1596529"/>
                  </a:lnTo>
                  <a:lnTo>
                    <a:pt x="1494040" y="1595259"/>
                  </a:lnTo>
                  <a:lnTo>
                    <a:pt x="1493799" y="1595259"/>
                  </a:lnTo>
                  <a:lnTo>
                    <a:pt x="1494142" y="1596529"/>
                  </a:lnTo>
                  <a:lnTo>
                    <a:pt x="1494574" y="1596529"/>
                  </a:lnTo>
                  <a:lnTo>
                    <a:pt x="1495107" y="1597799"/>
                  </a:lnTo>
                  <a:lnTo>
                    <a:pt x="1497799" y="1597799"/>
                  </a:lnTo>
                  <a:lnTo>
                    <a:pt x="1498523" y="1599069"/>
                  </a:lnTo>
                  <a:lnTo>
                    <a:pt x="1499031" y="1600339"/>
                  </a:lnTo>
                  <a:lnTo>
                    <a:pt x="1499425" y="1600339"/>
                  </a:lnTo>
                  <a:lnTo>
                    <a:pt x="1499984" y="1601609"/>
                  </a:lnTo>
                  <a:lnTo>
                    <a:pt x="1500479" y="1602879"/>
                  </a:lnTo>
                  <a:lnTo>
                    <a:pt x="1500898" y="1604149"/>
                  </a:lnTo>
                  <a:lnTo>
                    <a:pt x="1501292" y="1604149"/>
                  </a:lnTo>
                  <a:lnTo>
                    <a:pt x="1501800" y="1605419"/>
                  </a:lnTo>
                  <a:lnTo>
                    <a:pt x="1502410" y="1606689"/>
                  </a:lnTo>
                  <a:lnTo>
                    <a:pt x="1509255" y="1606689"/>
                  </a:lnTo>
                  <a:lnTo>
                    <a:pt x="1509369" y="1609229"/>
                  </a:lnTo>
                  <a:lnTo>
                    <a:pt x="1510982" y="1609229"/>
                  </a:lnTo>
                  <a:lnTo>
                    <a:pt x="1511134" y="1611769"/>
                  </a:lnTo>
                  <a:lnTo>
                    <a:pt x="1515922" y="1611769"/>
                  </a:lnTo>
                  <a:lnTo>
                    <a:pt x="1516176" y="1614309"/>
                  </a:lnTo>
                  <a:lnTo>
                    <a:pt x="1521002" y="1614309"/>
                  </a:lnTo>
                  <a:lnTo>
                    <a:pt x="1521371" y="1615579"/>
                  </a:lnTo>
                  <a:lnTo>
                    <a:pt x="1523187" y="1616849"/>
                  </a:lnTo>
                  <a:lnTo>
                    <a:pt x="1524609" y="1615579"/>
                  </a:lnTo>
                  <a:lnTo>
                    <a:pt x="1526362" y="1616849"/>
                  </a:lnTo>
                  <a:lnTo>
                    <a:pt x="1526692" y="1618119"/>
                  </a:lnTo>
                  <a:lnTo>
                    <a:pt x="1531810" y="1618119"/>
                  </a:lnTo>
                  <a:lnTo>
                    <a:pt x="1532509" y="1619389"/>
                  </a:lnTo>
                  <a:lnTo>
                    <a:pt x="1533398" y="1620659"/>
                  </a:lnTo>
                  <a:lnTo>
                    <a:pt x="1534515" y="1620659"/>
                  </a:lnTo>
                  <a:lnTo>
                    <a:pt x="1535582" y="1619389"/>
                  </a:lnTo>
                  <a:lnTo>
                    <a:pt x="1536623" y="1619389"/>
                  </a:lnTo>
                  <a:lnTo>
                    <a:pt x="1539836" y="1618119"/>
                  </a:lnTo>
                  <a:lnTo>
                    <a:pt x="1543697" y="1618119"/>
                  </a:lnTo>
                  <a:lnTo>
                    <a:pt x="1545069" y="1616849"/>
                  </a:lnTo>
                  <a:lnTo>
                    <a:pt x="1546593" y="1616849"/>
                  </a:lnTo>
                  <a:lnTo>
                    <a:pt x="1548295" y="1618119"/>
                  </a:lnTo>
                  <a:lnTo>
                    <a:pt x="1549946" y="1618119"/>
                  </a:lnTo>
                  <a:lnTo>
                    <a:pt x="1550962" y="1616849"/>
                  </a:lnTo>
                  <a:lnTo>
                    <a:pt x="1552905" y="1616849"/>
                  </a:lnTo>
                  <a:lnTo>
                    <a:pt x="1553972" y="1618119"/>
                  </a:lnTo>
                  <a:lnTo>
                    <a:pt x="1556042" y="1618119"/>
                  </a:lnTo>
                  <a:lnTo>
                    <a:pt x="1557020" y="1616849"/>
                  </a:lnTo>
                  <a:lnTo>
                    <a:pt x="1559039" y="1616849"/>
                  </a:lnTo>
                  <a:lnTo>
                    <a:pt x="1560068" y="1618119"/>
                  </a:lnTo>
                  <a:lnTo>
                    <a:pt x="1562214" y="1618119"/>
                  </a:lnTo>
                  <a:lnTo>
                    <a:pt x="1563547" y="1619389"/>
                  </a:lnTo>
                  <a:lnTo>
                    <a:pt x="1564576" y="1618119"/>
                  </a:lnTo>
                  <a:lnTo>
                    <a:pt x="1565490" y="1618119"/>
                  </a:lnTo>
                  <a:lnTo>
                    <a:pt x="1566532" y="1616849"/>
                  </a:lnTo>
                  <a:lnTo>
                    <a:pt x="1571028" y="1616849"/>
                  </a:lnTo>
                  <a:lnTo>
                    <a:pt x="1568132" y="1619389"/>
                  </a:lnTo>
                  <a:lnTo>
                    <a:pt x="1575447" y="1619389"/>
                  </a:lnTo>
                  <a:lnTo>
                    <a:pt x="1578051" y="1616849"/>
                  </a:lnTo>
                  <a:lnTo>
                    <a:pt x="1578787" y="1615579"/>
                  </a:lnTo>
                  <a:lnTo>
                    <a:pt x="1579587" y="1615579"/>
                  </a:lnTo>
                  <a:lnTo>
                    <a:pt x="1580464" y="1614309"/>
                  </a:lnTo>
                  <a:lnTo>
                    <a:pt x="1583944" y="1614309"/>
                  </a:lnTo>
                  <a:lnTo>
                    <a:pt x="1584706" y="1613039"/>
                  </a:lnTo>
                  <a:lnTo>
                    <a:pt x="1585353" y="1611769"/>
                  </a:lnTo>
                  <a:lnTo>
                    <a:pt x="1585925" y="1610499"/>
                  </a:lnTo>
                  <a:lnTo>
                    <a:pt x="1587779" y="1607959"/>
                  </a:lnTo>
                  <a:lnTo>
                    <a:pt x="1588173" y="1606689"/>
                  </a:lnTo>
                  <a:lnTo>
                    <a:pt x="1588655" y="1605419"/>
                  </a:lnTo>
                  <a:lnTo>
                    <a:pt x="1589201" y="1605419"/>
                  </a:lnTo>
                  <a:lnTo>
                    <a:pt x="1590230" y="1604149"/>
                  </a:lnTo>
                  <a:lnTo>
                    <a:pt x="1593494" y="1604149"/>
                  </a:lnTo>
                  <a:lnTo>
                    <a:pt x="1594573" y="1602879"/>
                  </a:lnTo>
                  <a:lnTo>
                    <a:pt x="1595602" y="1602879"/>
                  </a:lnTo>
                  <a:lnTo>
                    <a:pt x="1596136" y="1601609"/>
                  </a:lnTo>
                  <a:lnTo>
                    <a:pt x="1596834" y="1599069"/>
                  </a:lnTo>
                  <a:lnTo>
                    <a:pt x="1597101" y="1597799"/>
                  </a:lnTo>
                  <a:lnTo>
                    <a:pt x="1597469" y="1596529"/>
                  </a:lnTo>
                  <a:lnTo>
                    <a:pt x="1597901" y="1596529"/>
                  </a:lnTo>
                  <a:lnTo>
                    <a:pt x="1599831" y="1595259"/>
                  </a:lnTo>
                  <a:lnTo>
                    <a:pt x="1600377" y="1595259"/>
                  </a:lnTo>
                  <a:lnTo>
                    <a:pt x="1601317" y="1593989"/>
                  </a:lnTo>
                  <a:lnTo>
                    <a:pt x="1603756" y="1593989"/>
                  </a:lnTo>
                  <a:lnTo>
                    <a:pt x="1602270" y="1596529"/>
                  </a:lnTo>
                  <a:lnTo>
                    <a:pt x="1602879" y="1596529"/>
                  </a:lnTo>
                  <a:lnTo>
                    <a:pt x="1605089" y="1595259"/>
                  </a:lnTo>
                  <a:lnTo>
                    <a:pt x="1605597" y="1595259"/>
                  </a:lnTo>
                  <a:lnTo>
                    <a:pt x="1606169" y="1593989"/>
                  </a:lnTo>
                  <a:lnTo>
                    <a:pt x="1605457" y="1592719"/>
                  </a:lnTo>
                  <a:lnTo>
                    <a:pt x="1606257" y="1591449"/>
                  </a:lnTo>
                  <a:lnTo>
                    <a:pt x="1608543" y="1591449"/>
                  </a:lnTo>
                  <a:lnTo>
                    <a:pt x="1608747" y="1590179"/>
                  </a:lnTo>
                  <a:lnTo>
                    <a:pt x="1608848" y="1587639"/>
                  </a:lnTo>
                  <a:lnTo>
                    <a:pt x="1609051" y="1587639"/>
                  </a:lnTo>
                  <a:lnTo>
                    <a:pt x="1609115" y="1585099"/>
                  </a:lnTo>
                  <a:lnTo>
                    <a:pt x="1606791" y="1586369"/>
                  </a:lnTo>
                  <a:lnTo>
                    <a:pt x="1606550" y="1586369"/>
                  </a:lnTo>
                  <a:lnTo>
                    <a:pt x="1606550" y="1585099"/>
                  </a:lnTo>
                  <a:lnTo>
                    <a:pt x="1606816" y="1583829"/>
                  </a:lnTo>
                  <a:lnTo>
                    <a:pt x="1607616" y="1583829"/>
                  </a:lnTo>
                  <a:lnTo>
                    <a:pt x="1608467" y="1582559"/>
                  </a:lnTo>
                  <a:lnTo>
                    <a:pt x="1610220" y="1582559"/>
                  </a:lnTo>
                  <a:lnTo>
                    <a:pt x="1611058" y="1581289"/>
                  </a:lnTo>
                  <a:lnTo>
                    <a:pt x="1612112" y="1581289"/>
                  </a:lnTo>
                  <a:lnTo>
                    <a:pt x="1611845" y="1578749"/>
                  </a:lnTo>
                  <a:lnTo>
                    <a:pt x="1612036" y="1578749"/>
                  </a:lnTo>
                  <a:lnTo>
                    <a:pt x="1612836" y="1577479"/>
                  </a:lnTo>
                  <a:lnTo>
                    <a:pt x="1613687" y="1577479"/>
                  </a:lnTo>
                  <a:lnTo>
                    <a:pt x="1615465" y="1576209"/>
                  </a:lnTo>
                  <a:lnTo>
                    <a:pt x="1616290" y="1576209"/>
                  </a:lnTo>
                  <a:lnTo>
                    <a:pt x="1617052" y="1574939"/>
                  </a:lnTo>
                  <a:lnTo>
                    <a:pt x="1617421" y="1574939"/>
                  </a:lnTo>
                  <a:lnTo>
                    <a:pt x="1616900" y="1573669"/>
                  </a:lnTo>
                  <a:lnTo>
                    <a:pt x="1617433" y="1572399"/>
                  </a:lnTo>
                  <a:lnTo>
                    <a:pt x="1619275" y="1571129"/>
                  </a:lnTo>
                  <a:lnTo>
                    <a:pt x="1620075" y="1569859"/>
                  </a:lnTo>
                  <a:lnTo>
                    <a:pt x="1619377" y="1568589"/>
                  </a:lnTo>
                  <a:lnTo>
                    <a:pt x="1620062" y="1567319"/>
                  </a:lnTo>
                  <a:lnTo>
                    <a:pt x="1621815" y="1567319"/>
                  </a:lnTo>
                  <a:lnTo>
                    <a:pt x="1622590" y="1566049"/>
                  </a:lnTo>
                  <a:lnTo>
                    <a:pt x="1621891" y="1564779"/>
                  </a:lnTo>
                  <a:lnTo>
                    <a:pt x="1622539" y="1563509"/>
                  </a:lnTo>
                  <a:lnTo>
                    <a:pt x="1621815" y="1562239"/>
                  </a:lnTo>
                  <a:lnTo>
                    <a:pt x="1622602" y="1559699"/>
                  </a:lnTo>
                  <a:lnTo>
                    <a:pt x="1624634" y="1559699"/>
                  </a:lnTo>
                  <a:lnTo>
                    <a:pt x="1625371" y="1558429"/>
                  </a:lnTo>
                  <a:lnTo>
                    <a:pt x="1627035" y="1558429"/>
                  </a:lnTo>
                  <a:lnTo>
                    <a:pt x="1631810" y="1554619"/>
                  </a:lnTo>
                  <a:lnTo>
                    <a:pt x="1631784" y="1553349"/>
                  </a:lnTo>
                  <a:lnTo>
                    <a:pt x="1631772" y="1549539"/>
                  </a:lnTo>
                  <a:lnTo>
                    <a:pt x="1631632" y="1549539"/>
                  </a:lnTo>
                  <a:lnTo>
                    <a:pt x="1631213" y="1548269"/>
                  </a:lnTo>
                  <a:lnTo>
                    <a:pt x="1629778" y="1550809"/>
                  </a:lnTo>
                  <a:lnTo>
                    <a:pt x="1628889" y="1550809"/>
                  </a:lnTo>
                  <a:lnTo>
                    <a:pt x="1627378" y="1552079"/>
                  </a:lnTo>
                  <a:lnTo>
                    <a:pt x="1626552" y="1552079"/>
                  </a:lnTo>
                  <a:lnTo>
                    <a:pt x="1624749" y="1553349"/>
                  </a:lnTo>
                  <a:lnTo>
                    <a:pt x="1624114" y="1553349"/>
                  </a:lnTo>
                  <a:lnTo>
                    <a:pt x="1624787" y="1550809"/>
                  </a:lnTo>
                  <a:lnTo>
                    <a:pt x="1624444" y="1550809"/>
                  </a:lnTo>
                  <a:lnTo>
                    <a:pt x="1626831" y="1549539"/>
                  </a:lnTo>
                  <a:lnTo>
                    <a:pt x="1629905" y="1546999"/>
                  </a:lnTo>
                  <a:lnTo>
                    <a:pt x="1630743" y="1546999"/>
                  </a:lnTo>
                  <a:lnTo>
                    <a:pt x="1632216" y="1545729"/>
                  </a:lnTo>
                  <a:lnTo>
                    <a:pt x="1633054" y="1544459"/>
                  </a:lnTo>
                  <a:lnTo>
                    <a:pt x="1634159" y="1544459"/>
                  </a:lnTo>
                  <a:lnTo>
                    <a:pt x="1635975" y="1543189"/>
                  </a:lnTo>
                  <a:lnTo>
                    <a:pt x="1636458" y="1541919"/>
                  </a:lnTo>
                  <a:lnTo>
                    <a:pt x="1635607" y="1540649"/>
                  </a:lnTo>
                  <a:lnTo>
                    <a:pt x="1635963" y="1539379"/>
                  </a:lnTo>
                  <a:lnTo>
                    <a:pt x="1635264" y="1540649"/>
                  </a:lnTo>
                  <a:lnTo>
                    <a:pt x="1634515" y="1540649"/>
                  </a:lnTo>
                  <a:lnTo>
                    <a:pt x="1633702" y="1541919"/>
                  </a:lnTo>
                  <a:lnTo>
                    <a:pt x="1633537" y="1540649"/>
                  </a:lnTo>
                  <a:lnTo>
                    <a:pt x="1633486" y="1538109"/>
                  </a:lnTo>
                  <a:lnTo>
                    <a:pt x="1633321" y="1538109"/>
                  </a:lnTo>
                  <a:lnTo>
                    <a:pt x="1633258" y="1535569"/>
                  </a:lnTo>
                  <a:lnTo>
                    <a:pt x="1633943" y="1535569"/>
                  </a:lnTo>
                  <a:lnTo>
                    <a:pt x="1634705" y="1534299"/>
                  </a:lnTo>
                  <a:lnTo>
                    <a:pt x="1635531" y="1534299"/>
                  </a:lnTo>
                  <a:lnTo>
                    <a:pt x="1637792" y="1533029"/>
                  </a:lnTo>
                  <a:lnTo>
                    <a:pt x="1638617" y="1531759"/>
                  </a:lnTo>
                  <a:lnTo>
                    <a:pt x="1639366" y="1531759"/>
                  </a:lnTo>
                  <a:lnTo>
                    <a:pt x="1640039" y="1530489"/>
                  </a:lnTo>
                  <a:lnTo>
                    <a:pt x="1640027" y="1529219"/>
                  </a:lnTo>
                  <a:lnTo>
                    <a:pt x="1639747" y="1527949"/>
                  </a:lnTo>
                  <a:lnTo>
                    <a:pt x="1639531" y="1526679"/>
                  </a:lnTo>
                  <a:lnTo>
                    <a:pt x="1639430" y="1525409"/>
                  </a:lnTo>
                  <a:lnTo>
                    <a:pt x="1639557" y="1524139"/>
                  </a:lnTo>
                  <a:lnTo>
                    <a:pt x="1641487" y="1524139"/>
                  </a:lnTo>
                  <a:lnTo>
                    <a:pt x="1641983" y="1522869"/>
                  </a:lnTo>
                  <a:lnTo>
                    <a:pt x="1641017" y="1521599"/>
                  </a:lnTo>
                  <a:lnTo>
                    <a:pt x="1641627" y="1519059"/>
                  </a:lnTo>
                  <a:lnTo>
                    <a:pt x="1643519" y="1519059"/>
                  </a:lnTo>
                  <a:lnTo>
                    <a:pt x="1643507" y="1517789"/>
                  </a:lnTo>
                  <a:lnTo>
                    <a:pt x="1643380" y="1516519"/>
                  </a:lnTo>
                  <a:lnTo>
                    <a:pt x="1643151" y="1515249"/>
                  </a:lnTo>
                  <a:lnTo>
                    <a:pt x="1641094" y="1517789"/>
                  </a:lnTo>
                  <a:lnTo>
                    <a:pt x="1640954" y="1517789"/>
                  </a:lnTo>
                  <a:lnTo>
                    <a:pt x="1640738" y="1516519"/>
                  </a:lnTo>
                  <a:lnTo>
                    <a:pt x="1640611" y="1515249"/>
                  </a:lnTo>
                  <a:lnTo>
                    <a:pt x="1640179" y="1511439"/>
                  </a:lnTo>
                  <a:lnTo>
                    <a:pt x="1640840" y="1511439"/>
                  </a:lnTo>
                  <a:lnTo>
                    <a:pt x="1641665" y="1510169"/>
                  </a:lnTo>
                  <a:lnTo>
                    <a:pt x="1642783" y="1510169"/>
                  </a:lnTo>
                  <a:lnTo>
                    <a:pt x="1644078" y="1507629"/>
                  </a:lnTo>
                  <a:lnTo>
                    <a:pt x="1644738" y="1508899"/>
                  </a:lnTo>
                  <a:lnTo>
                    <a:pt x="1644599" y="1511439"/>
                  </a:lnTo>
                  <a:lnTo>
                    <a:pt x="1645412" y="1511439"/>
                  </a:lnTo>
                  <a:lnTo>
                    <a:pt x="1646529" y="1510169"/>
                  </a:lnTo>
                  <a:lnTo>
                    <a:pt x="1651342" y="1505089"/>
                  </a:lnTo>
                  <a:lnTo>
                    <a:pt x="1651482" y="1503819"/>
                  </a:lnTo>
                  <a:lnTo>
                    <a:pt x="1650644" y="1503819"/>
                  </a:lnTo>
                  <a:lnTo>
                    <a:pt x="1651000" y="1502549"/>
                  </a:lnTo>
                  <a:lnTo>
                    <a:pt x="1652739" y="1501279"/>
                  </a:lnTo>
                  <a:lnTo>
                    <a:pt x="1653159" y="1500009"/>
                  </a:lnTo>
                  <a:lnTo>
                    <a:pt x="1652485" y="1498739"/>
                  </a:lnTo>
                  <a:lnTo>
                    <a:pt x="1652485" y="1497469"/>
                  </a:lnTo>
                  <a:lnTo>
                    <a:pt x="1652181" y="1496199"/>
                  </a:lnTo>
                  <a:lnTo>
                    <a:pt x="1651355" y="1492389"/>
                  </a:lnTo>
                  <a:lnTo>
                    <a:pt x="1651050" y="1491119"/>
                  </a:lnTo>
                  <a:lnTo>
                    <a:pt x="1650860" y="1491119"/>
                  </a:lnTo>
                  <a:lnTo>
                    <a:pt x="1650847" y="1488579"/>
                  </a:lnTo>
                  <a:lnTo>
                    <a:pt x="1652676" y="1488579"/>
                  </a:lnTo>
                  <a:lnTo>
                    <a:pt x="1653044" y="1487309"/>
                  </a:lnTo>
                  <a:lnTo>
                    <a:pt x="1651990" y="1486039"/>
                  </a:lnTo>
                  <a:lnTo>
                    <a:pt x="1652549" y="1483499"/>
                  </a:lnTo>
                  <a:lnTo>
                    <a:pt x="1653832" y="1483499"/>
                  </a:lnTo>
                  <a:lnTo>
                    <a:pt x="1654873" y="1482229"/>
                  </a:lnTo>
                  <a:lnTo>
                    <a:pt x="1655546" y="1480959"/>
                  </a:lnTo>
                  <a:lnTo>
                    <a:pt x="1656575" y="1480959"/>
                  </a:lnTo>
                  <a:lnTo>
                    <a:pt x="1656626" y="1483499"/>
                  </a:lnTo>
                  <a:lnTo>
                    <a:pt x="1657413" y="1483499"/>
                  </a:lnTo>
                  <a:lnTo>
                    <a:pt x="1658442" y="1482229"/>
                  </a:lnTo>
                  <a:lnTo>
                    <a:pt x="1659229" y="1480959"/>
                  </a:lnTo>
                  <a:lnTo>
                    <a:pt x="1660855" y="1479689"/>
                  </a:lnTo>
                  <a:lnTo>
                    <a:pt x="1660855" y="1478419"/>
                  </a:lnTo>
                  <a:lnTo>
                    <a:pt x="1660639" y="1477149"/>
                  </a:lnTo>
                  <a:lnTo>
                    <a:pt x="1660321" y="1477149"/>
                  </a:lnTo>
                  <a:lnTo>
                    <a:pt x="1660055" y="1475879"/>
                  </a:lnTo>
                  <a:lnTo>
                    <a:pt x="1659013" y="1470799"/>
                  </a:lnTo>
                  <a:lnTo>
                    <a:pt x="1658696" y="1470799"/>
                  </a:lnTo>
                  <a:lnTo>
                    <a:pt x="1658467" y="1469529"/>
                  </a:lnTo>
                  <a:lnTo>
                    <a:pt x="1658327" y="1468259"/>
                  </a:lnTo>
                  <a:lnTo>
                    <a:pt x="1660169" y="1466989"/>
                  </a:lnTo>
                  <a:lnTo>
                    <a:pt x="1660486" y="1465719"/>
                  </a:lnTo>
                  <a:lnTo>
                    <a:pt x="1659470" y="1464449"/>
                  </a:lnTo>
                  <a:lnTo>
                    <a:pt x="1659686" y="1463179"/>
                  </a:lnTo>
                  <a:lnTo>
                    <a:pt x="1658670" y="1461909"/>
                  </a:lnTo>
                  <a:lnTo>
                    <a:pt x="1659039" y="1460639"/>
                  </a:lnTo>
                  <a:lnTo>
                    <a:pt x="1660486" y="1459369"/>
                  </a:lnTo>
                  <a:lnTo>
                    <a:pt x="1660804" y="1459369"/>
                  </a:lnTo>
                  <a:lnTo>
                    <a:pt x="1661375" y="1458099"/>
                  </a:lnTo>
                  <a:lnTo>
                    <a:pt x="1662010" y="1458099"/>
                  </a:lnTo>
                  <a:lnTo>
                    <a:pt x="1662722" y="1456829"/>
                  </a:lnTo>
                  <a:lnTo>
                    <a:pt x="1662366" y="1456829"/>
                  </a:lnTo>
                  <a:lnTo>
                    <a:pt x="1662226" y="1454289"/>
                  </a:lnTo>
                  <a:lnTo>
                    <a:pt x="1661985" y="1454289"/>
                  </a:lnTo>
                  <a:lnTo>
                    <a:pt x="1661642" y="1453019"/>
                  </a:lnTo>
                  <a:lnTo>
                    <a:pt x="1661388" y="1453019"/>
                  </a:lnTo>
                  <a:lnTo>
                    <a:pt x="1661223" y="1451749"/>
                  </a:lnTo>
                  <a:lnTo>
                    <a:pt x="1660410" y="1449209"/>
                  </a:lnTo>
                  <a:lnTo>
                    <a:pt x="1660029" y="1447939"/>
                  </a:lnTo>
                  <a:lnTo>
                    <a:pt x="1659763" y="1446669"/>
                  </a:lnTo>
                  <a:lnTo>
                    <a:pt x="1659597" y="1446669"/>
                  </a:lnTo>
                  <a:lnTo>
                    <a:pt x="1660169" y="1445399"/>
                  </a:lnTo>
                  <a:lnTo>
                    <a:pt x="1660791" y="1445399"/>
                  </a:lnTo>
                  <a:lnTo>
                    <a:pt x="1662176" y="1444129"/>
                  </a:lnTo>
                  <a:lnTo>
                    <a:pt x="1662798" y="1442859"/>
                  </a:lnTo>
                  <a:lnTo>
                    <a:pt x="1663357" y="1441589"/>
                  </a:lnTo>
                  <a:lnTo>
                    <a:pt x="1663509" y="1441589"/>
                  </a:lnTo>
                  <a:lnTo>
                    <a:pt x="1662468" y="1440319"/>
                  </a:lnTo>
                  <a:lnTo>
                    <a:pt x="1662531" y="1439049"/>
                  </a:lnTo>
                  <a:lnTo>
                    <a:pt x="1663090" y="1439049"/>
                  </a:lnTo>
                  <a:lnTo>
                    <a:pt x="1663712" y="1437779"/>
                  </a:lnTo>
                  <a:lnTo>
                    <a:pt x="1664411" y="1437779"/>
                  </a:lnTo>
                  <a:lnTo>
                    <a:pt x="1664690" y="1436509"/>
                  </a:lnTo>
                  <a:lnTo>
                    <a:pt x="1666176" y="1435239"/>
                  </a:lnTo>
                  <a:lnTo>
                    <a:pt x="1666049" y="1433969"/>
                  </a:lnTo>
                  <a:lnTo>
                    <a:pt x="1665757" y="1432699"/>
                  </a:lnTo>
                  <a:lnTo>
                    <a:pt x="1664957" y="1431429"/>
                  </a:lnTo>
                  <a:lnTo>
                    <a:pt x="1664665" y="1430159"/>
                  </a:lnTo>
                  <a:lnTo>
                    <a:pt x="1664474" y="1430159"/>
                  </a:lnTo>
                  <a:lnTo>
                    <a:pt x="1664614" y="1428889"/>
                  </a:lnTo>
                  <a:lnTo>
                    <a:pt x="1666049" y="1428889"/>
                  </a:lnTo>
                  <a:lnTo>
                    <a:pt x="1666430" y="1427619"/>
                  </a:lnTo>
                  <a:lnTo>
                    <a:pt x="1667776" y="1426349"/>
                  </a:lnTo>
                  <a:lnTo>
                    <a:pt x="1668081" y="1425079"/>
                  </a:lnTo>
                  <a:lnTo>
                    <a:pt x="1668780" y="1425079"/>
                  </a:lnTo>
                  <a:lnTo>
                    <a:pt x="1669389" y="1423809"/>
                  </a:lnTo>
                  <a:lnTo>
                    <a:pt x="1669897" y="1422539"/>
                  </a:lnTo>
                  <a:lnTo>
                    <a:pt x="1670088" y="1422539"/>
                  </a:lnTo>
                  <a:lnTo>
                    <a:pt x="1668881" y="1421269"/>
                  </a:lnTo>
                  <a:lnTo>
                    <a:pt x="1669122" y="1419999"/>
                  </a:lnTo>
                  <a:lnTo>
                    <a:pt x="1670608" y="1418729"/>
                  </a:lnTo>
                  <a:lnTo>
                    <a:pt x="1670862" y="1417459"/>
                  </a:lnTo>
                  <a:lnTo>
                    <a:pt x="1669643" y="1416189"/>
                  </a:lnTo>
                  <a:lnTo>
                    <a:pt x="1669872" y="1414919"/>
                  </a:lnTo>
                  <a:lnTo>
                    <a:pt x="1671472" y="1413649"/>
                  </a:lnTo>
                  <a:lnTo>
                    <a:pt x="1671294" y="1412379"/>
                  </a:lnTo>
                  <a:lnTo>
                    <a:pt x="1670964" y="1411109"/>
                  </a:lnTo>
                  <a:lnTo>
                    <a:pt x="1670113" y="1409839"/>
                  </a:lnTo>
                  <a:lnTo>
                    <a:pt x="1669783" y="1408569"/>
                  </a:lnTo>
                  <a:lnTo>
                    <a:pt x="1669554" y="1408569"/>
                  </a:lnTo>
                  <a:lnTo>
                    <a:pt x="1669618" y="1407299"/>
                  </a:lnTo>
                  <a:lnTo>
                    <a:pt x="1671345" y="1406029"/>
                  </a:lnTo>
                  <a:lnTo>
                    <a:pt x="1671066" y="1404759"/>
                  </a:lnTo>
                  <a:lnTo>
                    <a:pt x="1670735" y="1404759"/>
                  </a:lnTo>
                  <a:lnTo>
                    <a:pt x="1670304" y="1403489"/>
                  </a:lnTo>
                  <a:lnTo>
                    <a:pt x="1669249" y="1400949"/>
                  </a:lnTo>
                  <a:lnTo>
                    <a:pt x="1668792" y="1399679"/>
                  </a:lnTo>
                  <a:lnTo>
                    <a:pt x="1668437" y="1398409"/>
                  </a:lnTo>
                  <a:lnTo>
                    <a:pt x="1668208" y="1398409"/>
                  </a:lnTo>
                  <a:lnTo>
                    <a:pt x="1668703" y="1397139"/>
                  </a:lnTo>
                  <a:lnTo>
                    <a:pt x="1669262" y="1397139"/>
                  </a:lnTo>
                  <a:lnTo>
                    <a:pt x="1669872" y="1395869"/>
                  </a:lnTo>
                  <a:lnTo>
                    <a:pt x="1670519" y="1394599"/>
                  </a:lnTo>
                  <a:lnTo>
                    <a:pt x="1671091" y="1394599"/>
                  </a:lnTo>
                  <a:lnTo>
                    <a:pt x="1671574" y="1393329"/>
                  </a:lnTo>
                  <a:lnTo>
                    <a:pt x="1671320" y="1392059"/>
                  </a:lnTo>
                  <a:lnTo>
                    <a:pt x="1670964" y="1392059"/>
                  </a:lnTo>
                  <a:lnTo>
                    <a:pt x="1670519" y="1390789"/>
                  </a:lnTo>
                  <a:lnTo>
                    <a:pt x="1669465" y="1388249"/>
                  </a:lnTo>
                  <a:lnTo>
                    <a:pt x="1669973" y="1388249"/>
                  </a:lnTo>
                  <a:lnTo>
                    <a:pt x="1670596" y="1385709"/>
                  </a:lnTo>
                  <a:lnTo>
                    <a:pt x="1671574" y="1385709"/>
                  </a:lnTo>
                  <a:lnTo>
                    <a:pt x="1671764" y="1388249"/>
                  </a:lnTo>
                  <a:lnTo>
                    <a:pt x="1672615" y="1388249"/>
                  </a:lnTo>
                  <a:lnTo>
                    <a:pt x="1673529" y="1385709"/>
                  </a:lnTo>
                  <a:lnTo>
                    <a:pt x="1674202" y="1386979"/>
                  </a:lnTo>
                  <a:lnTo>
                    <a:pt x="1674685" y="1388249"/>
                  </a:lnTo>
                  <a:lnTo>
                    <a:pt x="1675091" y="1389519"/>
                  </a:lnTo>
                  <a:lnTo>
                    <a:pt x="1675714" y="1392059"/>
                  </a:lnTo>
                  <a:lnTo>
                    <a:pt x="1675980" y="1392059"/>
                  </a:lnTo>
                  <a:lnTo>
                    <a:pt x="1676615" y="1390789"/>
                  </a:lnTo>
                  <a:lnTo>
                    <a:pt x="1677174" y="1389519"/>
                  </a:lnTo>
                  <a:lnTo>
                    <a:pt x="1677657" y="1389519"/>
                  </a:lnTo>
                  <a:lnTo>
                    <a:pt x="1677339" y="1388249"/>
                  </a:lnTo>
                  <a:lnTo>
                    <a:pt x="1676958" y="1386979"/>
                  </a:lnTo>
                  <a:lnTo>
                    <a:pt x="1676552" y="1386979"/>
                  </a:lnTo>
                  <a:lnTo>
                    <a:pt x="1675980" y="1385709"/>
                  </a:lnTo>
                  <a:lnTo>
                    <a:pt x="1675409" y="1384439"/>
                  </a:lnTo>
                  <a:lnTo>
                    <a:pt x="1674990" y="1383169"/>
                  </a:lnTo>
                  <a:lnTo>
                    <a:pt x="1674609" y="1381899"/>
                  </a:lnTo>
                  <a:lnTo>
                    <a:pt x="1674279" y="1381899"/>
                  </a:lnTo>
                  <a:lnTo>
                    <a:pt x="1673974" y="1380629"/>
                  </a:lnTo>
                  <a:lnTo>
                    <a:pt x="1673504" y="1379359"/>
                  </a:lnTo>
                  <a:lnTo>
                    <a:pt x="1673148" y="1379359"/>
                  </a:lnTo>
                  <a:lnTo>
                    <a:pt x="1672666" y="1378089"/>
                  </a:lnTo>
                  <a:lnTo>
                    <a:pt x="1672297" y="1376819"/>
                  </a:lnTo>
                  <a:lnTo>
                    <a:pt x="1672005" y="1376819"/>
                  </a:lnTo>
                  <a:lnTo>
                    <a:pt x="1672082" y="1375549"/>
                  </a:lnTo>
                  <a:lnTo>
                    <a:pt x="1673390" y="1374279"/>
                  </a:lnTo>
                  <a:lnTo>
                    <a:pt x="1673618" y="1374279"/>
                  </a:lnTo>
                  <a:lnTo>
                    <a:pt x="1674075" y="1373009"/>
                  </a:lnTo>
                  <a:lnTo>
                    <a:pt x="1674609" y="1373009"/>
                  </a:lnTo>
                  <a:lnTo>
                    <a:pt x="1675218" y="1371739"/>
                  </a:lnTo>
                  <a:lnTo>
                    <a:pt x="1675650" y="1370469"/>
                  </a:lnTo>
                  <a:lnTo>
                    <a:pt x="1676158" y="1370469"/>
                  </a:lnTo>
                  <a:lnTo>
                    <a:pt x="1676781" y="1369199"/>
                  </a:lnTo>
                  <a:lnTo>
                    <a:pt x="1677035" y="1369199"/>
                  </a:lnTo>
                  <a:lnTo>
                    <a:pt x="1677670" y="1371739"/>
                  </a:lnTo>
                  <a:lnTo>
                    <a:pt x="1678533" y="1371739"/>
                  </a:lnTo>
                  <a:lnTo>
                    <a:pt x="1679054" y="1370469"/>
                  </a:lnTo>
                  <a:lnTo>
                    <a:pt x="1679511" y="1369199"/>
                  </a:lnTo>
                  <a:lnTo>
                    <a:pt x="1679219" y="1369199"/>
                  </a:lnTo>
                  <a:lnTo>
                    <a:pt x="1678825" y="1367929"/>
                  </a:lnTo>
                  <a:lnTo>
                    <a:pt x="1678330" y="1366659"/>
                  </a:lnTo>
                  <a:lnTo>
                    <a:pt x="1674761" y="1359039"/>
                  </a:lnTo>
                  <a:lnTo>
                    <a:pt x="1674279" y="1359039"/>
                  </a:lnTo>
                  <a:lnTo>
                    <a:pt x="1673885" y="1357795"/>
                  </a:lnTo>
                  <a:lnTo>
                    <a:pt x="1673580" y="1356499"/>
                  </a:lnTo>
                  <a:lnTo>
                    <a:pt x="1675041" y="1355229"/>
                  </a:lnTo>
                  <a:lnTo>
                    <a:pt x="1675206" y="1353959"/>
                  </a:lnTo>
                  <a:lnTo>
                    <a:pt x="1673821" y="1352689"/>
                  </a:lnTo>
                  <a:lnTo>
                    <a:pt x="1673898" y="1351419"/>
                  </a:lnTo>
                  <a:lnTo>
                    <a:pt x="1675282" y="1350149"/>
                  </a:lnTo>
                  <a:lnTo>
                    <a:pt x="1675422" y="1348879"/>
                  </a:lnTo>
                  <a:lnTo>
                    <a:pt x="1674063" y="1347609"/>
                  </a:lnTo>
                  <a:lnTo>
                    <a:pt x="1674164" y="1346327"/>
                  </a:lnTo>
                  <a:lnTo>
                    <a:pt x="1675561" y="1345069"/>
                  </a:lnTo>
                  <a:lnTo>
                    <a:pt x="1675650" y="1343799"/>
                  </a:lnTo>
                  <a:lnTo>
                    <a:pt x="1674304" y="1342529"/>
                  </a:lnTo>
                  <a:lnTo>
                    <a:pt x="1674761" y="1341259"/>
                  </a:lnTo>
                  <a:lnTo>
                    <a:pt x="1675257" y="1341259"/>
                  </a:lnTo>
                  <a:lnTo>
                    <a:pt x="1675904" y="1339989"/>
                  </a:lnTo>
                  <a:lnTo>
                    <a:pt x="1676958" y="1342529"/>
                  </a:lnTo>
                  <a:lnTo>
                    <a:pt x="1677085" y="1342529"/>
                  </a:lnTo>
                  <a:lnTo>
                    <a:pt x="1677644" y="1341259"/>
                  </a:lnTo>
                  <a:lnTo>
                    <a:pt x="1678139" y="1341259"/>
                  </a:lnTo>
                  <a:lnTo>
                    <a:pt x="1678584" y="1339989"/>
                  </a:lnTo>
                  <a:lnTo>
                    <a:pt x="1678254" y="1338719"/>
                  </a:lnTo>
                  <a:lnTo>
                    <a:pt x="1677822" y="1338719"/>
                  </a:lnTo>
                  <a:lnTo>
                    <a:pt x="1677289" y="1337449"/>
                  </a:lnTo>
                  <a:lnTo>
                    <a:pt x="1675980" y="1334909"/>
                  </a:lnTo>
                  <a:lnTo>
                    <a:pt x="1675625" y="1333639"/>
                  </a:lnTo>
                  <a:lnTo>
                    <a:pt x="1675193" y="1333639"/>
                  </a:lnTo>
                  <a:lnTo>
                    <a:pt x="1674672" y="1332369"/>
                  </a:lnTo>
                  <a:lnTo>
                    <a:pt x="1674533" y="1332369"/>
                  </a:lnTo>
                  <a:lnTo>
                    <a:pt x="1673453" y="1334909"/>
                  </a:lnTo>
                  <a:lnTo>
                    <a:pt x="1673237" y="1334909"/>
                  </a:lnTo>
                  <a:lnTo>
                    <a:pt x="1672717" y="1333639"/>
                  </a:lnTo>
                  <a:lnTo>
                    <a:pt x="1672285" y="1333639"/>
                  </a:lnTo>
                  <a:lnTo>
                    <a:pt x="1671929" y="1332369"/>
                  </a:lnTo>
                  <a:lnTo>
                    <a:pt x="1670634" y="1329829"/>
                  </a:lnTo>
                  <a:lnTo>
                    <a:pt x="1670900" y="1329829"/>
                  </a:lnTo>
                  <a:lnTo>
                    <a:pt x="1671840" y="1327289"/>
                  </a:lnTo>
                  <a:lnTo>
                    <a:pt x="1672564" y="1328559"/>
                  </a:lnTo>
                  <a:lnTo>
                    <a:pt x="1672869" y="1329829"/>
                  </a:lnTo>
                  <a:lnTo>
                    <a:pt x="1673745" y="1329829"/>
                  </a:lnTo>
                  <a:lnTo>
                    <a:pt x="1674431" y="1327289"/>
                  </a:lnTo>
                  <a:lnTo>
                    <a:pt x="1675193" y="1327289"/>
                  </a:lnTo>
                  <a:lnTo>
                    <a:pt x="1675752" y="1329829"/>
                  </a:lnTo>
                  <a:lnTo>
                    <a:pt x="1676120" y="1329829"/>
                  </a:lnTo>
                  <a:lnTo>
                    <a:pt x="1676641" y="1331099"/>
                  </a:lnTo>
                  <a:lnTo>
                    <a:pt x="1677073" y="1332369"/>
                  </a:lnTo>
                  <a:lnTo>
                    <a:pt x="1677619" y="1332369"/>
                  </a:lnTo>
                  <a:lnTo>
                    <a:pt x="1678470" y="1334909"/>
                  </a:lnTo>
                  <a:lnTo>
                    <a:pt x="1678978" y="1334909"/>
                  </a:lnTo>
                  <a:lnTo>
                    <a:pt x="1679917" y="1333639"/>
                  </a:lnTo>
                  <a:lnTo>
                    <a:pt x="1680197" y="1332369"/>
                  </a:lnTo>
                  <a:lnTo>
                    <a:pt x="1678863" y="1329829"/>
                  </a:lnTo>
                  <a:lnTo>
                    <a:pt x="1680197" y="1328559"/>
                  </a:lnTo>
                  <a:lnTo>
                    <a:pt x="1680413" y="1327289"/>
                  </a:lnTo>
                  <a:lnTo>
                    <a:pt x="1681721" y="1326019"/>
                  </a:lnTo>
                  <a:lnTo>
                    <a:pt x="1681746" y="1324749"/>
                  </a:lnTo>
                  <a:lnTo>
                    <a:pt x="1681416" y="1324749"/>
                  </a:lnTo>
                  <a:lnTo>
                    <a:pt x="1680972" y="1323479"/>
                  </a:lnTo>
                  <a:lnTo>
                    <a:pt x="1680311" y="1322209"/>
                  </a:lnTo>
                  <a:lnTo>
                    <a:pt x="1679206" y="1324749"/>
                  </a:lnTo>
                  <a:lnTo>
                    <a:pt x="1678482" y="1324749"/>
                  </a:lnTo>
                  <a:lnTo>
                    <a:pt x="1678038" y="1323479"/>
                  </a:lnTo>
                  <a:lnTo>
                    <a:pt x="1677670" y="1323479"/>
                  </a:lnTo>
                  <a:lnTo>
                    <a:pt x="1677327" y="1322209"/>
                  </a:lnTo>
                  <a:lnTo>
                    <a:pt x="1676882" y="1320939"/>
                  </a:lnTo>
                  <a:lnTo>
                    <a:pt x="1676323" y="1320939"/>
                  </a:lnTo>
                  <a:lnTo>
                    <a:pt x="1676857" y="1319669"/>
                  </a:lnTo>
                  <a:lnTo>
                    <a:pt x="1677327" y="1318399"/>
                  </a:lnTo>
                  <a:lnTo>
                    <a:pt x="1677720" y="1318399"/>
                  </a:lnTo>
                  <a:lnTo>
                    <a:pt x="1677720" y="1317129"/>
                  </a:lnTo>
                  <a:lnTo>
                    <a:pt x="1676425" y="1315859"/>
                  </a:lnTo>
                  <a:lnTo>
                    <a:pt x="1676450" y="1314589"/>
                  </a:lnTo>
                  <a:lnTo>
                    <a:pt x="1677746" y="1313319"/>
                  </a:lnTo>
                  <a:lnTo>
                    <a:pt x="1677746" y="1312049"/>
                  </a:lnTo>
                  <a:lnTo>
                    <a:pt x="1676476" y="1312049"/>
                  </a:lnTo>
                  <a:lnTo>
                    <a:pt x="1676311" y="1309509"/>
                  </a:lnTo>
                  <a:lnTo>
                    <a:pt x="1675028" y="1309509"/>
                  </a:lnTo>
                  <a:lnTo>
                    <a:pt x="1675053" y="1306969"/>
                  </a:lnTo>
                  <a:lnTo>
                    <a:pt x="1676438" y="1306969"/>
                  </a:lnTo>
                  <a:lnTo>
                    <a:pt x="1676323" y="1304429"/>
                  </a:lnTo>
                  <a:lnTo>
                    <a:pt x="1677695" y="1304429"/>
                  </a:lnTo>
                  <a:lnTo>
                    <a:pt x="1677720" y="1303159"/>
                  </a:lnTo>
                  <a:lnTo>
                    <a:pt x="1677339" y="1301889"/>
                  </a:lnTo>
                  <a:lnTo>
                    <a:pt x="1676869" y="1301889"/>
                  </a:lnTo>
                  <a:lnTo>
                    <a:pt x="1675765" y="1300619"/>
                  </a:lnTo>
                  <a:lnTo>
                    <a:pt x="1675295" y="1299349"/>
                  </a:lnTo>
                  <a:lnTo>
                    <a:pt x="1674926" y="1298079"/>
                  </a:lnTo>
                  <a:lnTo>
                    <a:pt x="1675269" y="1298079"/>
                  </a:lnTo>
                  <a:lnTo>
                    <a:pt x="1675726" y="1296809"/>
                  </a:lnTo>
                  <a:lnTo>
                    <a:pt x="1676806" y="1295539"/>
                  </a:lnTo>
                  <a:lnTo>
                    <a:pt x="1677263" y="1294269"/>
                  </a:lnTo>
                  <a:lnTo>
                    <a:pt x="1677606" y="1292999"/>
                  </a:lnTo>
                  <a:lnTo>
                    <a:pt x="1677225" y="1292999"/>
                  </a:lnTo>
                  <a:lnTo>
                    <a:pt x="1676742" y="1291729"/>
                  </a:lnTo>
                  <a:lnTo>
                    <a:pt x="1676196" y="1291729"/>
                  </a:lnTo>
                  <a:lnTo>
                    <a:pt x="1675269" y="1290459"/>
                  </a:lnTo>
                  <a:lnTo>
                    <a:pt x="1674787" y="1290459"/>
                  </a:lnTo>
                  <a:lnTo>
                    <a:pt x="1674710" y="1287919"/>
                  </a:lnTo>
                  <a:lnTo>
                    <a:pt x="1675142" y="1286649"/>
                  </a:lnTo>
                  <a:lnTo>
                    <a:pt x="1676044" y="1286649"/>
                  </a:lnTo>
                  <a:lnTo>
                    <a:pt x="1676539" y="1285379"/>
                  </a:lnTo>
                  <a:lnTo>
                    <a:pt x="1676971" y="1284109"/>
                  </a:lnTo>
                  <a:lnTo>
                    <a:pt x="1677339" y="1284109"/>
                  </a:lnTo>
                  <a:lnTo>
                    <a:pt x="1676958" y="1282839"/>
                  </a:lnTo>
                  <a:lnTo>
                    <a:pt x="1676476" y="1281569"/>
                  </a:lnTo>
                  <a:lnTo>
                    <a:pt x="1675892" y="1281569"/>
                  </a:lnTo>
                  <a:lnTo>
                    <a:pt x="1671535" y="1273949"/>
                  </a:lnTo>
                  <a:lnTo>
                    <a:pt x="1672005" y="1273949"/>
                  </a:lnTo>
                  <a:lnTo>
                    <a:pt x="1672297" y="1272679"/>
                  </a:lnTo>
                  <a:lnTo>
                    <a:pt x="1673034" y="1271409"/>
                  </a:lnTo>
                  <a:lnTo>
                    <a:pt x="1673390" y="1270139"/>
                  </a:lnTo>
                  <a:lnTo>
                    <a:pt x="1673745" y="1268869"/>
                  </a:lnTo>
                  <a:lnTo>
                    <a:pt x="1674495" y="1268869"/>
                  </a:lnTo>
                  <a:lnTo>
                    <a:pt x="1675079" y="1271409"/>
                  </a:lnTo>
                  <a:lnTo>
                    <a:pt x="1675993" y="1271409"/>
                  </a:lnTo>
                  <a:lnTo>
                    <a:pt x="1676323" y="1268869"/>
                  </a:lnTo>
                  <a:lnTo>
                    <a:pt x="1677250" y="1268869"/>
                  </a:lnTo>
                  <a:lnTo>
                    <a:pt x="1677809" y="1271409"/>
                  </a:lnTo>
                  <a:lnTo>
                    <a:pt x="1678266" y="1271409"/>
                  </a:lnTo>
                  <a:lnTo>
                    <a:pt x="1680781" y="1266329"/>
                  </a:lnTo>
                  <a:lnTo>
                    <a:pt x="1679295" y="1263789"/>
                  </a:lnTo>
                  <a:lnTo>
                    <a:pt x="1678711" y="1263789"/>
                  </a:lnTo>
                  <a:lnTo>
                    <a:pt x="1678216" y="1262519"/>
                  </a:lnTo>
                  <a:lnTo>
                    <a:pt x="1677809" y="1261249"/>
                  </a:lnTo>
                  <a:lnTo>
                    <a:pt x="1679168" y="1259979"/>
                  </a:lnTo>
                  <a:lnTo>
                    <a:pt x="1678889" y="1258709"/>
                  </a:lnTo>
                  <a:lnTo>
                    <a:pt x="1677708" y="1257439"/>
                  </a:lnTo>
                  <a:lnTo>
                    <a:pt x="1677428" y="1256169"/>
                  </a:lnTo>
                  <a:lnTo>
                    <a:pt x="1678800" y="1254899"/>
                  </a:lnTo>
                  <a:lnTo>
                    <a:pt x="1678724" y="1253629"/>
                  </a:lnTo>
                  <a:lnTo>
                    <a:pt x="1677454" y="1252359"/>
                  </a:lnTo>
                  <a:lnTo>
                    <a:pt x="1677200" y="1252359"/>
                  </a:lnTo>
                  <a:lnTo>
                    <a:pt x="1676146" y="1254899"/>
                  </a:lnTo>
                  <a:lnTo>
                    <a:pt x="1675663" y="1254899"/>
                  </a:lnTo>
                  <a:lnTo>
                    <a:pt x="1674850" y="1252359"/>
                  </a:lnTo>
                  <a:lnTo>
                    <a:pt x="1674495" y="1252359"/>
                  </a:lnTo>
                  <a:lnTo>
                    <a:pt x="1673910" y="1251089"/>
                  </a:lnTo>
                  <a:lnTo>
                    <a:pt x="1673402" y="1251089"/>
                  </a:lnTo>
                  <a:lnTo>
                    <a:pt x="1672983" y="1249819"/>
                  </a:lnTo>
                  <a:lnTo>
                    <a:pt x="1669935" y="1246009"/>
                  </a:lnTo>
                  <a:lnTo>
                    <a:pt x="1670405" y="1244739"/>
                  </a:lnTo>
                  <a:lnTo>
                    <a:pt x="1670672" y="1243469"/>
                  </a:lnTo>
                  <a:lnTo>
                    <a:pt x="1671599" y="1242199"/>
                  </a:lnTo>
                  <a:lnTo>
                    <a:pt x="1672234" y="1244739"/>
                  </a:lnTo>
                  <a:lnTo>
                    <a:pt x="1673021" y="1244739"/>
                  </a:lnTo>
                  <a:lnTo>
                    <a:pt x="1673567" y="1242199"/>
                  </a:lnTo>
                  <a:lnTo>
                    <a:pt x="1675066" y="1244739"/>
                  </a:lnTo>
                  <a:lnTo>
                    <a:pt x="1675638" y="1244739"/>
                  </a:lnTo>
                  <a:lnTo>
                    <a:pt x="1676666" y="1247279"/>
                  </a:lnTo>
                  <a:lnTo>
                    <a:pt x="1677339" y="1247279"/>
                  </a:lnTo>
                  <a:lnTo>
                    <a:pt x="1677771" y="1244739"/>
                  </a:lnTo>
                  <a:lnTo>
                    <a:pt x="1677911" y="1244739"/>
                  </a:lnTo>
                  <a:lnTo>
                    <a:pt x="1676908" y="1242199"/>
                  </a:lnTo>
                  <a:lnTo>
                    <a:pt x="1676615" y="1242199"/>
                  </a:lnTo>
                  <a:lnTo>
                    <a:pt x="1677860" y="1240929"/>
                  </a:lnTo>
                  <a:lnTo>
                    <a:pt x="1677746" y="1239659"/>
                  </a:lnTo>
                  <a:lnTo>
                    <a:pt x="1676463" y="1238389"/>
                  </a:lnTo>
                  <a:lnTo>
                    <a:pt x="1676234" y="1237119"/>
                  </a:lnTo>
                  <a:lnTo>
                    <a:pt x="1675803" y="1237119"/>
                  </a:lnTo>
                  <a:lnTo>
                    <a:pt x="1675282" y="1235849"/>
                  </a:lnTo>
                  <a:lnTo>
                    <a:pt x="1674685" y="1235849"/>
                  </a:lnTo>
                  <a:lnTo>
                    <a:pt x="1673910" y="1234579"/>
                  </a:lnTo>
                  <a:lnTo>
                    <a:pt x="1673136" y="1233309"/>
                  </a:lnTo>
                  <a:lnTo>
                    <a:pt x="1672526" y="1232039"/>
                  </a:lnTo>
                  <a:lnTo>
                    <a:pt x="1672018" y="1232039"/>
                  </a:lnTo>
                  <a:lnTo>
                    <a:pt x="1671586" y="1230769"/>
                  </a:lnTo>
                  <a:lnTo>
                    <a:pt x="1672717" y="1228229"/>
                  </a:lnTo>
                  <a:lnTo>
                    <a:pt x="1672767" y="1226959"/>
                  </a:lnTo>
                  <a:lnTo>
                    <a:pt x="1671243" y="1226959"/>
                  </a:lnTo>
                  <a:lnTo>
                    <a:pt x="1671142" y="1225689"/>
                  </a:lnTo>
                  <a:lnTo>
                    <a:pt x="1672475" y="1224419"/>
                  </a:lnTo>
                  <a:lnTo>
                    <a:pt x="1672323" y="1223149"/>
                  </a:lnTo>
                  <a:lnTo>
                    <a:pt x="1671878" y="1223149"/>
                  </a:lnTo>
                  <a:lnTo>
                    <a:pt x="1671358" y="1221879"/>
                  </a:lnTo>
                  <a:lnTo>
                    <a:pt x="1670735" y="1220609"/>
                  </a:lnTo>
                  <a:lnTo>
                    <a:pt x="1667573" y="1216799"/>
                  </a:lnTo>
                  <a:lnTo>
                    <a:pt x="1668703" y="1214259"/>
                  </a:lnTo>
                  <a:lnTo>
                    <a:pt x="1668995" y="1212989"/>
                  </a:lnTo>
                  <a:lnTo>
                    <a:pt x="1669376" y="1211719"/>
                  </a:lnTo>
                  <a:lnTo>
                    <a:pt x="1670443" y="1211719"/>
                  </a:lnTo>
                  <a:lnTo>
                    <a:pt x="1670964" y="1212989"/>
                  </a:lnTo>
                  <a:lnTo>
                    <a:pt x="1671434" y="1214259"/>
                  </a:lnTo>
                  <a:lnTo>
                    <a:pt x="1671726" y="1212989"/>
                  </a:lnTo>
                  <a:lnTo>
                    <a:pt x="1672107" y="1211719"/>
                  </a:lnTo>
                  <a:lnTo>
                    <a:pt x="1672564" y="1211719"/>
                  </a:lnTo>
                  <a:lnTo>
                    <a:pt x="1673694" y="1209179"/>
                  </a:lnTo>
                  <a:lnTo>
                    <a:pt x="1672082" y="1206639"/>
                  </a:lnTo>
                  <a:lnTo>
                    <a:pt x="1671459" y="1205369"/>
                  </a:lnTo>
                  <a:lnTo>
                    <a:pt x="1670926" y="1205369"/>
                  </a:lnTo>
                  <a:lnTo>
                    <a:pt x="1670481" y="1204099"/>
                  </a:lnTo>
                  <a:lnTo>
                    <a:pt x="1670761" y="1202829"/>
                  </a:lnTo>
                  <a:lnTo>
                    <a:pt x="1671142" y="1202829"/>
                  </a:lnTo>
                  <a:lnTo>
                    <a:pt x="1671612" y="1201559"/>
                  </a:lnTo>
                  <a:lnTo>
                    <a:pt x="1672043" y="1200289"/>
                  </a:lnTo>
                  <a:lnTo>
                    <a:pt x="1672412" y="1200289"/>
                  </a:lnTo>
                  <a:lnTo>
                    <a:pt x="1672755" y="1199019"/>
                  </a:lnTo>
                  <a:lnTo>
                    <a:pt x="1671142" y="1196479"/>
                  </a:lnTo>
                  <a:lnTo>
                    <a:pt x="1669516" y="1193939"/>
                  </a:lnTo>
                  <a:lnTo>
                    <a:pt x="1669313" y="1193939"/>
                  </a:lnTo>
                  <a:lnTo>
                    <a:pt x="1668653" y="1196479"/>
                  </a:lnTo>
                  <a:lnTo>
                    <a:pt x="1667802" y="1196479"/>
                  </a:lnTo>
                  <a:lnTo>
                    <a:pt x="1667256" y="1195209"/>
                  </a:lnTo>
                  <a:lnTo>
                    <a:pt x="1666798" y="1195209"/>
                  </a:lnTo>
                  <a:lnTo>
                    <a:pt x="1665160" y="1192669"/>
                  </a:lnTo>
                  <a:lnTo>
                    <a:pt x="1665643" y="1192669"/>
                  </a:lnTo>
                  <a:lnTo>
                    <a:pt x="1665732" y="1190129"/>
                  </a:lnTo>
                  <a:lnTo>
                    <a:pt x="1666608" y="1190129"/>
                  </a:lnTo>
                  <a:lnTo>
                    <a:pt x="1667510" y="1192669"/>
                  </a:lnTo>
                  <a:lnTo>
                    <a:pt x="1668272" y="1192669"/>
                  </a:lnTo>
                  <a:lnTo>
                    <a:pt x="1668576" y="1190129"/>
                  </a:lnTo>
                  <a:lnTo>
                    <a:pt x="1669389" y="1190129"/>
                  </a:lnTo>
                  <a:lnTo>
                    <a:pt x="1670304" y="1191399"/>
                  </a:lnTo>
                  <a:lnTo>
                    <a:pt x="1670926" y="1192669"/>
                  </a:lnTo>
                  <a:lnTo>
                    <a:pt x="1671980" y="1193939"/>
                  </a:lnTo>
                  <a:lnTo>
                    <a:pt x="1672691" y="1193939"/>
                  </a:lnTo>
                  <a:lnTo>
                    <a:pt x="1672907" y="1191399"/>
                  </a:lnTo>
                  <a:lnTo>
                    <a:pt x="1673339" y="1191399"/>
                  </a:lnTo>
                  <a:lnTo>
                    <a:pt x="1668945" y="1185049"/>
                  </a:lnTo>
                  <a:lnTo>
                    <a:pt x="1666303" y="1181239"/>
                  </a:lnTo>
                  <a:lnTo>
                    <a:pt x="1665693" y="1181239"/>
                  </a:lnTo>
                  <a:lnTo>
                    <a:pt x="1665097" y="1179969"/>
                  </a:lnTo>
                  <a:lnTo>
                    <a:pt x="1666278" y="1178699"/>
                  </a:lnTo>
                  <a:lnTo>
                    <a:pt x="1666265" y="1177429"/>
                  </a:lnTo>
                  <a:lnTo>
                    <a:pt x="1665757" y="1177429"/>
                  </a:lnTo>
                  <a:lnTo>
                    <a:pt x="1665211" y="1176159"/>
                  </a:lnTo>
                  <a:lnTo>
                    <a:pt x="1664500" y="1176159"/>
                  </a:lnTo>
                  <a:lnTo>
                    <a:pt x="1663534" y="1178699"/>
                  </a:lnTo>
                  <a:lnTo>
                    <a:pt x="1663204" y="1177429"/>
                  </a:lnTo>
                  <a:lnTo>
                    <a:pt x="1662049" y="1176159"/>
                  </a:lnTo>
                  <a:lnTo>
                    <a:pt x="1661718" y="1174889"/>
                  </a:lnTo>
                  <a:lnTo>
                    <a:pt x="1663014" y="1173619"/>
                  </a:lnTo>
                  <a:lnTo>
                    <a:pt x="1662861" y="1172349"/>
                  </a:lnTo>
                  <a:lnTo>
                    <a:pt x="1661490" y="1172349"/>
                  </a:lnTo>
                  <a:lnTo>
                    <a:pt x="1661299" y="1171079"/>
                  </a:lnTo>
                  <a:lnTo>
                    <a:pt x="1661756" y="1171079"/>
                  </a:lnTo>
                  <a:lnTo>
                    <a:pt x="1661871" y="1168539"/>
                  </a:lnTo>
                  <a:lnTo>
                    <a:pt x="1662684" y="1168539"/>
                  </a:lnTo>
                  <a:lnTo>
                    <a:pt x="1663077" y="1165999"/>
                  </a:lnTo>
                  <a:lnTo>
                    <a:pt x="1663788" y="1165999"/>
                  </a:lnTo>
                  <a:lnTo>
                    <a:pt x="1664677" y="1168539"/>
                  </a:lnTo>
                  <a:lnTo>
                    <a:pt x="1665503" y="1168539"/>
                  </a:lnTo>
                  <a:lnTo>
                    <a:pt x="1665693" y="1165999"/>
                  </a:lnTo>
                  <a:lnTo>
                    <a:pt x="1666506" y="1165999"/>
                  </a:lnTo>
                  <a:lnTo>
                    <a:pt x="1667433" y="1167269"/>
                  </a:lnTo>
                  <a:lnTo>
                    <a:pt x="1668233" y="1167269"/>
                  </a:lnTo>
                  <a:lnTo>
                    <a:pt x="1668589" y="1165999"/>
                  </a:lnTo>
                  <a:lnTo>
                    <a:pt x="1668868" y="1164729"/>
                  </a:lnTo>
                  <a:lnTo>
                    <a:pt x="1668399" y="1164729"/>
                  </a:lnTo>
                  <a:lnTo>
                    <a:pt x="1667827" y="1163459"/>
                  </a:lnTo>
                  <a:lnTo>
                    <a:pt x="1667167" y="1163459"/>
                  </a:lnTo>
                  <a:lnTo>
                    <a:pt x="1664627" y="1159649"/>
                  </a:lnTo>
                  <a:lnTo>
                    <a:pt x="1662125" y="1155839"/>
                  </a:lnTo>
                  <a:lnTo>
                    <a:pt x="1664703" y="1149489"/>
                  </a:lnTo>
                  <a:lnTo>
                    <a:pt x="1665224" y="1148219"/>
                  </a:lnTo>
                  <a:lnTo>
                    <a:pt x="1664766" y="1148219"/>
                  </a:lnTo>
                  <a:lnTo>
                    <a:pt x="1663979" y="1146949"/>
                  </a:lnTo>
                  <a:lnTo>
                    <a:pt x="1663052" y="1146949"/>
                  </a:lnTo>
                  <a:lnTo>
                    <a:pt x="1662950" y="1148219"/>
                  </a:lnTo>
                  <a:lnTo>
                    <a:pt x="1662315" y="1149489"/>
                  </a:lnTo>
                  <a:lnTo>
                    <a:pt x="1661007" y="1146949"/>
                  </a:lnTo>
                  <a:lnTo>
                    <a:pt x="1660804" y="1146949"/>
                  </a:lnTo>
                  <a:lnTo>
                    <a:pt x="1660131" y="1145679"/>
                  </a:lnTo>
                  <a:lnTo>
                    <a:pt x="1659572" y="1145679"/>
                  </a:lnTo>
                  <a:lnTo>
                    <a:pt x="1659089" y="1144409"/>
                  </a:lnTo>
                  <a:lnTo>
                    <a:pt x="1659369" y="1143139"/>
                  </a:lnTo>
                  <a:lnTo>
                    <a:pt x="1659712" y="1143139"/>
                  </a:lnTo>
                  <a:lnTo>
                    <a:pt x="1660550" y="1140599"/>
                  </a:lnTo>
                  <a:lnTo>
                    <a:pt x="1660880" y="1140599"/>
                  </a:lnTo>
                  <a:lnTo>
                    <a:pt x="1661134" y="1139329"/>
                  </a:lnTo>
                  <a:lnTo>
                    <a:pt x="1661617" y="1140599"/>
                  </a:lnTo>
                  <a:lnTo>
                    <a:pt x="1662188" y="1140599"/>
                  </a:lnTo>
                  <a:lnTo>
                    <a:pt x="1662836" y="1141869"/>
                  </a:lnTo>
                  <a:lnTo>
                    <a:pt x="1664538" y="1144409"/>
                  </a:lnTo>
                  <a:lnTo>
                    <a:pt x="1666151" y="1139329"/>
                  </a:lnTo>
                  <a:lnTo>
                    <a:pt x="1666557" y="1138059"/>
                  </a:lnTo>
                  <a:lnTo>
                    <a:pt x="1663153" y="1134249"/>
                  </a:lnTo>
                  <a:lnTo>
                    <a:pt x="1662493" y="1132979"/>
                  </a:lnTo>
                  <a:lnTo>
                    <a:pt x="1661934" y="1132979"/>
                  </a:lnTo>
                  <a:lnTo>
                    <a:pt x="1661452" y="1131709"/>
                  </a:lnTo>
                  <a:lnTo>
                    <a:pt x="1661287" y="1131709"/>
                  </a:lnTo>
                  <a:lnTo>
                    <a:pt x="1662531" y="1130439"/>
                  </a:lnTo>
                  <a:lnTo>
                    <a:pt x="1662315" y="1129169"/>
                  </a:lnTo>
                  <a:lnTo>
                    <a:pt x="1660804" y="1127899"/>
                  </a:lnTo>
                  <a:lnTo>
                    <a:pt x="1660639" y="1126629"/>
                  </a:lnTo>
                  <a:lnTo>
                    <a:pt x="1661756" y="1125359"/>
                  </a:lnTo>
                  <a:lnTo>
                    <a:pt x="1661718" y="1124089"/>
                  </a:lnTo>
                  <a:lnTo>
                    <a:pt x="1660105" y="1122819"/>
                  </a:lnTo>
                  <a:lnTo>
                    <a:pt x="1659928" y="1121549"/>
                  </a:lnTo>
                  <a:lnTo>
                    <a:pt x="1661147" y="1120279"/>
                  </a:lnTo>
                  <a:lnTo>
                    <a:pt x="1660994" y="1120279"/>
                  </a:lnTo>
                  <a:lnTo>
                    <a:pt x="1660512" y="1119009"/>
                  </a:lnTo>
                  <a:lnTo>
                    <a:pt x="1659928" y="1117739"/>
                  </a:lnTo>
                  <a:lnTo>
                    <a:pt x="1658594" y="1116469"/>
                  </a:lnTo>
                  <a:lnTo>
                    <a:pt x="1658010" y="1116469"/>
                  </a:lnTo>
                  <a:lnTo>
                    <a:pt x="1657502" y="1115199"/>
                  </a:lnTo>
                  <a:lnTo>
                    <a:pt x="1657362" y="1115199"/>
                  </a:lnTo>
                  <a:lnTo>
                    <a:pt x="1658505" y="1113929"/>
                  </a:lnTo>
                  <a:lnTo>
                    <a:pt x="1658467" y="1112659"/>
                  </a:lnTo>
                  <a:lnTo>
                    <a:pt x="1657959" y="1112659"/>
                  </a:lnTo>
                  <a:lnTo>
                    <a:pt x="1657375" y="1111389"/>
                  </a:lnTo>
                  <a:lnTo>
                    <a:pt x="1656054" y="1110119"/>
                  </a:lnTo>
                  <a:lnTo>
                    <a:pt x="1655483" y="1108849"/>
                  </a:lnTo>
                  <a:lnTo>
                    <a:pt x="1654987" y="1108849"/>
                  </a:lnTo>
                  <a:lnTo>
                    <a:pt x="1654835" y="1107579"/>
                  </a:lnTo>
                  <a:lnTo>
                    <a:pt x="1655978" y="1106309"/>
                  </a:lnTo>
                  <a:lnTo>
                    <a:pt x="1655914" y="1105039"/>
                  </a:lnTo>
                  <a:lnTo>
                    <a:pt x="1654302" y="1105039"/>
                  </a:lnTo>
                  <a:lnTo>
                    <a:pt x="1654035" y="1102499"/>
                  </a:lnTo>
                  <a:lnTo>
                    <a:pt x="1655229" y="1102499"/>
                  </a:lnTo>
                  <a:lnTo>
                    <a:pt x="1655000" y="1099959"/>
                  </a:lnTo>
                  <a:lnTo>
                    <a:pt x="1653489" y="1099959"/>
                  </a:lnTo>
                  <a:lnTo>
                    <a:pt x="1653209" y="1098689"/>
                  </a:lnTo>
                  <a:lnTo>
                    <a:pt x="1654416" y="1097419"/>
                  </a:lnTo>
                  <a:lnTo>
                    <a:pt x="1654149" y="1096149"/>
                  </a:lnTo>
                  <a:lnTo>
                    <a:pt x="1652651" y="1094879"/>
                  </a:lnTo>
                  <a:lnTo>
                    <a:pt x="1652371" y="1093609"/>
                  </a:lnTo>
                  <a:lnTo>
                    <a:pt x="1653616" y="1092339"/>
                  </a:lnTo>
                  <a:lnTo>
                    <a:pt x="1653324" y="1091069"/>
                  </a:lnTo>
                  <a:lnTo>
                    <a:pt x="1651965" y="1089799"/>
                  </a:lnTo>
                  <a:lnTo>
                    <a:pt x="1651673" y="1089799"/>
                  </a:lnTo>
                  <a:lnTo>
                    <a:pt x="1650987" y="1088529"/>
                  </a:lnTo>
                  <a:lnTo>
                    <a:pt x="1650390" y="1088529"/>
                  </a:lnTo>
                  <a:lnTo>
                    <a:pt x="1649882" y="1087259"/>
                  </a:lnTo>
                  <a:lnTo>
                    <a:pt x="1649730" y="1087259"/>
                  </a:lnTo>
                  <a:lnTo>
                    <a:pt x="1650822" y="1084719"/>
                  </a:lnTo>
                  <a:lnTo>
                    <a:pt x="1649120" y="1083449"/>
                  </a:lnTo>
                  <a:lnTo>
                    <a:pt x="1648879" y="1082179"/>
                  </a:lnTo>
                  <a:lnTo>
                    <a:pt x="1649857" y="1080909"/>
                  </a:lnTo>
                  <a:lnTo>
                    <a:pt x="1649907" y="1079639"/>
                  </a:lnTo>
                  <a:lnTo>
                    <a:pt x="1650111" y="1079639"/>
                  </a:lnTo>
                  <a:lnTo>
                    <a:pt x="1650403" y="1078369"/>
                  </a:lnTo>
                  <a:lnTo>
                    <a:pt x="1650809" y="1077099"/>
                  </a:lnTo>
                  <a:lnTo>
                    <a:pt x="1651088" y="1077099"/>
                  </a:lnTo>
                  <a:lnTo>
                    <a:pt x="1652384" y="1079639"/>
                  </a:lnTo>
                  <a:lnTo>
                    <a:pt x="1652600" y="1079639"/>
                  </a:lnTo>
                  <a:lnTo>
                    <a:pt x="1654390" y="1074559"/>
                  </a:lnTo>
                  <a:lnTo>
                    <a:pt x="1653870" y="1073289"/>
                  </a:lnTo>
                  <a:lnTo>
                    <a:pt x="1653260" y="1073289"/>
                  </a:lnTo>
                  <a:lnTo>
                    <a:pt x="1652587" y="1072019"/>
                  </a:lnTo>
                  <a:lnTo>
                    <a:pt x="1650771" y="1069479"/>
                  </a:lnTo>
                  <a:lnTo>
                    <a:pt x="1650085" y="1069479"/>
                  </a:lnTo>
                  <a:lnTo>
                    <a:pt x="1649488" y="1068209"/>
                  </a:lnTo>
                  <a:lnTo>
                    <a:pt x="1648955" y="1068209"/>
                  </a:lnTo>
                  <a:lnTo>
                    <a:pt x="1649145" y="1066939"/>
                  </a:lnTo>
                  <a:lnTo>
                    <a:pt x="1649425" y="1065669"/>
                  </a:lnTo>
                  <a:lnTo>
                    <a:pt x="1649831" y="1065669"/>
                  </a:lnTo>
                  <a:lnTo>
                    <a:pt x="1650174" y="1064399"/>
                  </a:lnTo>
                  <a:lnTo>
                    <a:pt x="1650453" y="1063129"/>
                  </a:lnTo>
                  <a:lnTo>
                    <a:pt x="1650682" y="1063129"/>
                  </a:lnTo>
                  <a:lnTo>
                    <a:pt x="1653146" y="1064399"/>
                  </a:lnTo>
                  <a:lnTo>
                    <a:pt x="1653616" y="1063129"/>
                  </a:lnTo>
                  <a:lnTo>
                    <a:pt x="1655229" y="1065669"/>
                  </a:lnTo>
                  <a:lnTo>
                    <a:pt x="1655597" y="1064399"/>
                  </a:lnTo>
                  <a:lnTo>
                    <a:pt x="1655559" y="1063129"/>
                  </a:lnTo>
                  <a:lnTo>
                    <a:pt x="1655394" y="1061859"/>
                  </a:lnTo>
                  <a:lnTo>
                    <a:pt x="1653082" y="1061859"/>
                  </a:lnTo>
                  <a:lnTo>
                    <a:pt x="1652955" y="1060589"/>
                  </a:lnTo>
                  <a:lnTo>
                    <a:pt x="1652816" y="1060589"/>
                  </a:lnTo>
                  <a:lnTo>
                    <a:pt x="1652752" y="1059319"/>
                  </a:lnTo>
                  <a:lnTo>
                    <a:pt x="1652765" y="1058049"/>
                  </a:lnTo>
                  <a:lnTo>
                    <a:pt x="1653108" y="1058049"/>
                  </a:lnTo>
                  <a:lnTo>
                    <a:pt x="1654721" y="1059319"/>
                  </a:lnTo>
                  <a:lnTo>
                    <a:pt x="1655838" y="1059319"/>
                  </a:lnTo>
                  <a:lnTo>
                    <a:pt x="1656981" y="1060589"/>
                  </a:lnTo>
                  <a:lnTo>
                    <a:pt x="1657642" y="1060589"/>
                  </a:lnTo>
                  <a:lnTo>
                    <a:pt x="1657743" y="1061859"/>
                  </a:lnTo>
                  <a:lnTo>
                    <a:pt x="1657807" y="1064399"/>
                  </a:lnTo>
                  <a:lnTo>
                    <a:pt x="1657870" y="1065669"/>
                  </a:lnTo>
                  <a:lnTo>
                    <a:pt x="1658035" y="1065669"/>
                  </a:lnTo>
                  <a:lnTo>
                    <a:pt x="1658442" y="1066939"/>
                  </a:lnTo>
                  <a:lnTo>
                    <a:pt x="1660118" y="1066939"/>
                  </a:lnTo>
                  <a:lnTo>
                    <a:pt x="1660829" y="1068209"/>
                  </a:lnTo>
                  <a:lnTo>
                    <a:pt x="1660588" y="1069428"/>
                  </a:lnTo>
                  <a:lnTo>
                    <a:pt x="1658327" y="1068209"/>
                  </a:lnTo>
                  <a:lnTo>
                    <a:pt x="1658277" y="1070749"/>
                  </a:lnTo>
                  <a:lnTo>
                    <a:pt x="1658518" y="1072019"/>
                  </a:lnTo>
                  <a:lnTo>
                    <a:pt x="1660918" y="1072019"/>
                  </a:lnTo>
                  <a:lnTo>
                    <a:pt x="1661109" y="1073289"/>
                  </a:lnTo>
                  <a:lnTo>
                    <a:pt x="1661160" y="1075829"/>
                  </a:lnTo>
                  <a:lnTo>
                    <a:pt x="1658861" y="1074559"/>
                  </a:lnTo>
                  <a:lnTo>
                    <a:pt x="1658708" y="1074559"/>
                  </a:lnTo>
                  <a:lnTo>
                    <a:pt x="1659191" y="1079639"/>
                  </a:lnTo>
                  <a:lnTo>
                    <a:pt x="1662010" y="1080909"/>
                  </a:lnTo>
                  <a:lnTo>
                    <a:pt x="1663928" y="1082179"/>
                  </a:lnTo>
                  <a:lnTo>
                    <a:pt x="1664322" y="1082179"/>
                  </a:lnTo>
                  <a:lnTo>
                    <a:pt x="1663522" y="1079639"/>
                  </a:lnTo>
                  <a:lnTo>
                    <a:pt x="1664335" y="1079639"/>
                  </a:lnTo>
                  <a:lnTo>
                    <a:pt x="1665973" y="1080909"/>
                  </a:lnTo>
                  <a:lnTo>
                    <a:pt x="1666557" y="1079639"/>
                  </a:lnTo>
                  <a:lnTo>
                    <a:pt x="1665770" y="1077099"/>
                  </a:lnTo>
                  <a:lnTo>
                    <a:pt x="1666074" y="1077099"/>
                  </a:lnTo>
                  <a:lnTo>
                    <a:pt x="1666938" y="1078369"/>
                  </a:lnTo>
                  <a:lnTo>
                    <a:pt x="1668538" y="1078369"/>
                  </a:lnTo>
                  <a:lnTo>
                    <a:pt x="1671015" y="1079639"/>
                  </a:lnTo>
                  <a:lnTo>
                    <a:pt x="1671294" y="1082179"/>
                  </a:lnTo>
                  <a:lnTo>
                    <a:pt x="1671472" y="1083449"/>
                  </a:lnTo>
                  <a:lnTo>
                    <a:pt x="1671561" y="1084719"/>
                  </a:lnTo>
                  <a:lnTo>
                    <a:pt x="1671485" y="1085989"/>
                  </a:lnTo>
                  <a:lnTo>
                    <a:pt x="1672132" y="1087259"/>
                  </a:lnTo>
                  <a:lnTo>
                    <a:pt x="1669376" y="1087259"/>
                  </a:lnTo>
                  <a:lnTo>
                    <a:pt x="1668970" y="1085989"/>
                  </a:lnTo>
                  <a:lnTo>
                    <a:pt x="1666443" y="1085989"/>
                  </a:lnTo>
                  <a:lnTo>
                    <a:pt x="1664868" y="1084719"/>
                  </a:lnTo>
                  <a:lnTo>
                    <a:pt x="1664411" y="1084719"/>
                  </a:lnTo>
                  <a:lnTo>
                    <a:pt x="1664436" y="1085989"/>
                  </a:lnTo>
                  <a:lnTo>
                    <a:pt x="1664690" y="1087259"/>
                  </a:lnTo>
                  <a:lnTo>
                    <a:pt x="1664957" y="1087259"/>
                  </a:lnTo>
                  <a:lnTo>
                    <a:pt x="1667040" y="1088529"/>
                  </a:lnTo>
                  <a:lnTo>
                    <a:pt x="1668805" y="1088529"/>
                  </a:lnTo>
                  <a:lnTo>
                    <a:pt x="1669669" y="1089799"/>
                  </a:lnTo>
                  <a:lnTo>
                    <a:pt x="1672145" y="1091069"/>
                  </a:lnTo>
                  <a:lnTo>
                    <a:pt x="1674647" y="1091069"/>
                  </a:lnTo>
                  <a:lnTo>
                    <a:pt x="1674977" y="1092339"/>
                  </a:lnTo>
                  <a:lnTo>
                    <a:pt x="1674647" y="1093609"/>
                  </a:lnTo>
                  <a:lnTo>
                    <a:pt x="1675358" y="1094879"/>
                  </a:lnTo>
                  <a:lnTo>
                    <a:pt x="1677454" y="1094879"/>
                  </a:lnTo>
                  <a:lnTo>
                    <a:pt x="1677682" y="1096149"/>
                  </a:lnTo>
                  <a:lnTo>
                    <a:pt x="1677784" y="1097419"/>
                  </a:lnTo>
                  <a:lnTo>
                    <a:pt x="1677784" y="1098689"/>
                  </a:lnTo>
                  <a:lnTo>
                    <a:pt x="1675460" y="1096149"/>
                  </a:lnTo>
                  <a:lnTo>
                    <a:pt x="1675295" y="1097419"/>
                  </a:lnTo>
                  <a:lnTo>
                    <a:pt x="1675447" y="1098689"/>
                  </a:lnTo>
                  <a:lnTo>
                    <a:pt x="1675625" y="1099959"/>
                  </a:lnTo>
                  <a:lnTo>
                    <a:pt x="1677238" y="1099959"/>
                  </a:lnTo>
                  <a:lnTo>
                    <a:pt x="1679003" y="1101229"/>
                  </a:lnTo>
                  <a:lnTo>
                    <a:pt x="1680641" y="1101229"/>
                  </a:lnTo>
                  <a:lnTo>
                    <a:pt x="1680984" y="1102499"/>
                  </a:lnTo>
                  <a:lnTo>
                    <a:pt x="1680705" y="1103769"/>
                  </a:lnTo>
                  <a:lnTo>
                    <a:pt x="1681416" y="1105039"/>
                  </a:lnTo>
                  <a:lnTo>
                    <a:pt x="1683524" y="1105039"/>
                  </a:lnTo>
                  <a:lnTo>
                    <a:pt x="1684324" y="1106309"/>
                  </a:lnTo>
                  <a:lnTo>
                    <a:pt x="1687753" y="1106309"/>
                  </a:lnTo>
                  <a:lnTo>
                    <a:pt x="1688553" y="1107579"/>
                  </a:lnTo>
                  <a:lnTo>
                    <a:pt x="1688884" y="1107579"/>
                  </a:lnTo>
                  <a:lnTo>
                    <a:pt x="1688630" y="1110119"/>
                  </a:lnTo>
                  <a:lnTo>
                    <a:pt x="1690916" y="1110119"/>
                  </a:lnTo>
                  <a:lnTo>
                    <a:pt x="1691487" y="1111389"/>
                  </a:lnTo>
                  <a:lnTo>
                    <a:pt x="1692046" y="1112659"/>
                  </a:lnTo>
                  <a:lnTo>
                    <a:pt x="1691792" y="1113929"/>
                  </a:lnTo>
                  <a:lnTo>
                    <a:pt x="1692605" y="1116469"/>
                  </a:lnTo>
                  <a:lnTo>
                    <a:pt x="1692021" y="1116469"/>
                  </a:lnTo>
                  <a:lnTo>
                    <a:pt x="1690230" y="1115199"/>
                  </a:lnTo>
                  <a:lnTo>
                    <a:pt x="1689341" y="1115199"/>
                  </a:lnTo>
                  <a:lnTo>
                    <a:pt x="1687601" y="1113929"/>
                  </a:lnTo>
                  <a:lnTo>
                    <a:pt x="1686890" y="1115199"/>
                  </a:lnTo>
                  <a:lnTo>
                    <a:pt x="1687766" y="1116469"/>
                  </a:lnTo>
                  <a:lnTo>
                    <a:pt x="1690001" y="1117739"/>
                  </a:lnTo>
                  <a:lnTo>
                    <a:pt x="1690204" y="1117739"/>
                  </a:lnTo>
                  <a:lnTo>
                    <a:pt x="1690624" y="1119009"/>
                  </a:lnTo>
                  <a:lnTo>
                    <a:pt x="1690154" y="1120279"/>
                  </a:lnTo>
                  <a:lnTo>
                    <a:pt x="1690979" y="1121549"/>
                  </a:lnTo>
                  <a:lnTo>
                    <a:pt x="1693532" y="1121549"/>
                  </a:lnTo>
                  <a:lnTo>
                    <a:pt x="1693278" y="1124089"/>
                  </a:lnTo>
                  <a:lnTo>
                    <a:pt x="1693659" y="1124089"/>
                  </a:lnTo>
                  <a:lnTo>
                    <a:pt x="1694472" y="1125359"/>
                  </a:lnTo>
                  <a:lnTo>
                    <a:pt x="1696212" y="1125359"/>
                  </a:lnTo>
                  <a:lnTo>
                    <a:pt x="1698777" y="1126629"/>
                  </a:lnTo>
                  <a:lnTo>
                    <a:pt x="1701317" y="1126629"/>
                  </a:lnTo>
                  <a:lnTo>
                    <a:pt x="1701723" y="1127899"/>
                  </a:lnTo>
                  <a:lnTo>
                    <a:pt x="1701482" y="1129169"/>
                  </a:lnTo>
                  <a:lnTo>
                    <a:pt x="1702130" y="1130439"/>
                  </a:lnTo>
                  <a:lnTo>
                    <a:pt x="1703946" y="1130439"/>
                  </a:lnTo>
                  <a:lnTo>
                    <a:pt x="1704886" y="1131709"/>
                  </a:lnTo>
                  <a:lnTo>
                    <a:pt x="1704378" y="1132979"/>
                  </a:lnTo>
                  <a:lnTo>
                    <a:pt x="1705406" y="1134249"/>
                  </a:lnTo>
                  <a:lnTo>
                    <a:pt x="1706880" y="1132979"/>
                  </a:lnTo>
                  <a:lnTo>
                    <a:pt x="1707934" y="1134249"/>
                  </a:lnTo>
                  <a:lnTo>
                    <a:pt x="1707553" y="1136789"/>
                  </a:lnTo>
                  <a:lnTo>
                    <a:pt x="1710004" y="1136789"/>
                  </a:lnTo>
                  <a:lnTo>
                    <a:pt x="1710563" y="1138059"/>
                  </a:lnTo>
                  <a:lnTo>
                    <a:pt x="1709991" y="1135519"/>
                  </a:lnTo>
                  <a:lnTo>
                    <a:pt x="1712874" y="1135519"/>
                  </a:lnTo>
                  <a:lnTo>
                    <a:pt x="1712798" y="1138059"/>
                  </a:lnTo>
                  <a:lnTo>
                    <a:pt x="1713128" y="1138059"/>
                  </a:lnTo>
                  <a:lnTo>
                    <a:pt x="1713966" y="1139329"/>
                  </a:lnTo>
                  <a:lnTo>
                    <a:pt x="1717471" y="1139329"/>
                  </a:lnTo>
                  <a:lnTo>
                    <a:pt x="1718297" y="1140599"/>
                  </a:lnTo>
                  <a:lnTo>
                    <a:pt x="1718818" y="1140599"/>
                  </a:lnTo>
                  <a:lnTo>
                    <a:pt x="1718335" y="1141869"/>
                  </a:lnTo>
                  <a:lnTo>
                    <a:pt x="1718868" y="1143139"/>
                  </a:lnTo>
                  <a:lnTo>
                    <a:pt x="1718030" y="1141869"/>
                  </a:lnTo>
                  <a:lnTo>
                    <a:pt x="1716290" y="1141869"/>
                  </a:lnTo>
                  <a:lnTo>
                    <a:pt x="1716379" y="1143139"/>
                  </a:lnTo>
                  <a:lnTo>
                    <a:pt x="1716570" y="1143139"/>
                  </a:lnTo>
                  <a:lnTo>
                    <a:pt x="1716849" y="1144409"/>
                  </a:lnTo>
                  <a:lnTo>
                    <a:pt x="1716951" y="1145679"/>
                  </a:lnTo>
                  <a:lnTo>
                    <a:pt x="1717141" y="1146949"/>
                  </a:lnTo>
                  <a:lnTo>
                    <a:pt x="1718271" y="1146949"/>
                  </a:lnTo>
                  <a:lnTo>
                    <a:pt x="1719122" y="1148219"/>
                  </a:lnTo>
                  <a:lnTo>
                    <a:pt x="1722564" y="1148219"/>
                  </a:lnTo>
                  <a:lnTo>
                    <a:pt x="1722856" y="1149489"/>
                  </a:lnTo>
                  <a:lnTo>
                    <a:pt x="1723047" y="1150759"/>
                  </a:lnTo>
                  <a:lnTo>
                    <a:pt x="1723136" y="1152029"/>
                  </a:lnTo>
                  <a:lnTo>
                    <a:pt x="1720710" y="1150759"/>
                  </a:lnTo>
                  <a:lnTo>
                    <a:pt x="1720557" y="1150759"/>
                  </a:lnTo>
                  <a:lnTo>
                    <a:pt x="1720684" y="1152029"/>
                  </a:lnTo>
                  <a:lnTo>
                    <a:pt x="1720875" y="1152029"/>
                  </a:lnTo>
                  <a:lnTo>
                    <a:pt x="1721129" y="1153299"/>
                  </a:lnTo>
                  <a:lnTo>
                    <a:pt x="1722805" y="1153299"/>
                  </a:lnTo>
                  <a:lnTo>
                    <a:pt x="1723694" y="1154569"/>
                  </a:lnTo>
                  <a:lnTo>
                    <a:pt x="1728444" y="1154569"/>
                  </a:lnTo>
                  <a:lnTo>
                    <a:pt x="1729333" y="1155839"/>
                  </a:lnTo>
                  <a:lnTo>
                    <a:pt x="1729003" y="1157109"/>
                  </a:lnTo>
                  <a:lnTo>
                    <a:pt x="1729397" y="1158379"/>
                  </a:lnTo>
                  <a:lnTo>
                    <a:pt x="1728558" y="1158379"/>
                  </a:lnTo>
                  <a:lnTo>
                    <a:pt x="1727695" y="1157109"/>
                  </a:lnTo>
                  <a:lnTo>
                    <a:pt x="1726819" y="1157109"/>
                  </a:lnTo>
                  <a:lnTo>
                    <a:pt x="1726920" y="1158379"/>
                  </a:lnTo>
                  <a:lnTo>
                    <a:pt x="1727111" y="1159649"/>
                  </a:lnTo>
                  <a:lnTo>
                    <a:pt x="1727390" y="1159649"/>
                  </a:lnTo>
                  <a:lnTo>
                    <a:pt x="1727466" y="1160919"/>
                  </a:lnTo>
                  <a:lnTo>
                    <a:pt x="1727657" y="1162189"/>
                  </a:lnTo>
                  <a:lnTo>
                    <a:pt x="1727962" y="1162189"/>
                  </a:lnTo>
                  <a:lnTo>
                    <a:pt x="1728355" y="1163459"/>
                  </a:lnTo>
                  <a:lnTo>
                    <a:pt x="1731035" y="1163459"/>
                  </a:lnTo>
                  <a:lnTo>
                    <a:pt x="1732686" y="1164729"/>
                  </a:lnTo>
                  <a:lnTo>
                    <a:pt x="1733105" y="1164729"/>
                  </a:lnTo>
                  <a:lnTo>
                    <a:pt x="1733003" y="1163459"/>
                  </a:lnTo>
                  <a:lnTo>
                    <a:pt x="1732800" y="1162189"/>
                  </a:lnTo>
                  <a:lnTo>
                    <a:pt x="1731949" y="1158379"/>
                  </a:lnTo>
                  <a:lnTo>
                    <a:pt x="1737093" y="1160919"/>
                  </a:lnTo>
                  <a:lnTo>
                    <a:pt x="1737728" y="1163459"/>
                  </a:lnTo>
                  <a:lnTo>
                    <a:pt x="1738439" y="1165999"/>
                  </a:lnTo>
                  <a:lnTo>
                    <a:pt x="1738007" y="1165999"/>
                  </a:lnTo>
                  <a:lnTo>
                    <a:pt x="1735785" y="1164729"/>
                  </a:lnTo>
                  <a:lnTo>
                    <a:pt x="1735493" y="1164729"/>
                  </a:lnTo>
                  <a:lnTo>
                    <a:pt x="1736572" y="1167269"/>
                  </a:lnTo>
                  <a:lnTo>
                    <a:pt x="1736026" y="1167269"/>
                  </a:lnTo>
                  <a:lnTo>
                    <a:pt x="1733727" y="1165999"/>
                  </a:lnTo>
                  <a:lnTo>
                    <a:pt x="1733651" y="1167269"/>
                  </a:lnTo>
                  <a:lnTo>
                    <a:pt x="1733943" y="1168539"/>
                  </a:lnTo>
                  <a:lnTo>
                    <a:pt x="1734845" y="1172349"/>
                  </a:lnTo>
                  <a:lnTo>
                    <a:pt x="1738312" y="1172349"/>
                  </a:lnTo>
                  <a:lnTo>
                    <a:pt x="1739176" y="1173619"/>
                  </a:lnTo>
                  <a:lnTo>
                    <a:pt x="1740268" y="1173619"/>
                  </a:lnTo>
                  <a:lnTo>
                    <a:pt x="1740357" y="1176159"/>
                  </a:lnTo>
                  <a:lnTo>
                    <a:pt x="1743189" y="1176159"/>
                  </a:lnTo>
                  <a:lnTo>
                    <a:pt x="1745780" y="1177429"/>
                  </a:lnTo>
                  <a:lnTo>
                    <a:pt x="1747520" y="1177429"/>
                  </a:lnTo>
                  <a:lnTo>
                    <a:pt x="1748345" y="1178699"/>
                  </a:lnTo>
                  <a:lnTo>
                    <a:pt x="1748878" y="1178699"/>
                  </a:lnTo>
                  <a:lnTo>
                    <a:pt x="1748459" y="1179969"/>
                  </a:lnTo>
                  <a:lnTo>
                    <a:pt x="1749475" y="1181239"/>
                  </a:lnTo>
                  <a:lnTo>
                    <a:pt x="1751164" y="1181239"/>
                  </a:lnTo>
                  <a:lnTo>
                    <a:pt x="1751914" y="1182509"/>
                  </a:lnTo>
                  <a:lnTo>
                    <a:pt x="1751926" y="1183779"/>
                  </a:lnTo>
                  <a:lnTo>
                    <a:pt x="1752168" y="1183779"/>
                  </a:lnTo>
                  <a:lnTo>
                    <a:pt x="1752447" y="1185049"/>
                  </a:lnTo>
                  <a:lnTo>
                    <a:pt x="1752663" y="1186319"/>
                  </a:lnTo>
                  <a:lnTo>
                    <a:pt x="1752955" y="1187589"/>
                  </a:lnTo>
                  <a:lnTo>
                    <a:pt x="1753158" y="1188859"/>
                  </a:lnTo>
                  <a:lnTo>
                    <a:pt x="1753438" y="1188859"/>
                  </a:lnTo>
                  <a:lnTo>
                    <a:pt x="1754263" y="1190129"/>
                  </a:lnTo>
                  <a:lnTo>
                    <a:pt x="1756029" y="1190129"/>
                  </a:lnTo>
                  <a:lnTo>
                    <a:pt x="1763776" y="1192669"/>
                  </a:lnTo>
                  <a:lnTo>
                    <a:pt x="1768957" y="1193939"/>
                  </a:lnTo>
                  <a:lnTo>
                    <a:pt x="1768741" y="1193939"/>
                  </a:lnTo>
                  <a:lnTo>
                    <a:pt x="1769922" y="1195209"/>
                  </a:lnTo>
                  <a:lnTo>
                    <a:pt x="1769402" y="1196479"/>
                  </a:lnTo>
                  <a:lnTo>
                    <a:pt x="1767078" y="1195209"/>
                  </a:lnTo>
                  <a:lnTo>
                    <a:pt x="1767128" y="1196479"/>
                  </a:lnTo>
                  <a:lnTo>
                    <a:pt x="1767344" y="1197749"/>
                  </a:lnTo>
                  <a:lnTo>
                    <a:pt x="1767674" y="1197749"/>
                  </a:lnTo>
                  <a:lnTo>
                    <a:pt x="1768322" y="1200289"/>
                  </a:lnTo>
                  <a:lnTo>
                    <a:pt x="1768449" y="1201559"/>
                  </a:lnTo>
                  <a:lnTo>
                    <a:pt x="1768665" y="1202829"/>
                  </a:lnTo>
                  <a:lnTo>
                    <a:pt x="1768983" y="1202829"/>
                  </a:lnTo>
                  <a:lnTo>
                    <a:pt x="1769122" y="1204099"/>
                  </a:lnTo>
                  <a:lnTo>
                    <a:pt x="1771967" y="1204099"/>
                  </a:lnTo>
                  <a:lnTo>
                    <a:pt x="1771802" y="1206639"/>
                  </a:lnTo>
                  <a:lnTo>
                    <a:pt x="1773948" y="1206639"/>
                  </a:lnTo>
                  <a:lnTo>
                    <a:pt x="1775726" y="1207909"/>
                  </a:lnTo>
                  <a:lnTo>
                    <a:pt x="1777961" y="1207909"/>
                  </a:lnTo>
                  <a:lnTo>
                    <a:pt x="1777657" y="1210449"/>
                  </a:lnTo>
                  <a:lnTo>
                    <a:pt x="1778114" y="1210449"/>
                  </a:lnTo>
                  <a:lnTo>
                    <a:pt x="1778444" y="1211719"/>
                  </a:lnTo>
                  <a:lnTo>
                    <a:pt x="1778673" y="1211719"/>
                  </a:lnTo>
                  <a:lnTo>
                    <a:pt x="1778914" y="1214259"/>
                  </a:lnTo>
                  <a:lnTo>
                    <a:pt x="1779143" y="1214259"/>
                  </a:lnTo>
                  <a:lnTo>
                    <a:pt x="1779473" y="1215529"/>
                  </a:lnTo>
                  <a:lnTo>
                    <a:pt x="1781606" y="1215529"/>
                  </a:lnTo>
                  <a:lnTo>
                    <a:pt x="1782076" y="1216799"/>
                  </a:lnTo>
                  <a:lnTo>
                    <a:pt x="1781746" y="1215529"/>
                  </a:lnTo>
                  <a:lnTo>
                    <a:pt x="1781517" y="1214259"/>
                  </a:lnTo>
                  <a:lnTo>
                    <a:pt x="1784210" y="1214259"/>
                  </a:lnTo>
                  <a:lnTo>
                    <a:pt x="1784451" y="1216799"/>
                  </a:lnTo>
                  <a:lnTo>
                    <a:pt x="1786813" y="1216799"/>
                  </a:lnTo>
                  <a:lnTo>
                    <a:pt x="1787740" y="1218069"/>
                  </a:lnTo>
                  <a:lnTo>
                    <a:pt x="1787461" y="1219339"/>
                  </a:lnTo>
                  <a:lnTo>
                    <a:pt x="1787982" y="1220609"/>
                  </a:lnTo>
                  <a:lnTo>
                    <a:pt x="1792338" y="1220609"/>
                  </a:lnTo>
                  <a:lnTo>
                    <a:pt x="1793176" y="1221879"/>
                  </a:lnTo>
                  <a:lnTo>
                    <a:pt x="1793748" y="1221879"/>
                  </a:lnTo>
                  <a:lnTo>
                    <a:pt x="1793354" y="1223149"/>
                  </a:lnTo>
                  <a:lnTo>
                    <a:pt x="1793887" y="1224419"/>
                  </a:lnTo>
                  <a:lnTo>
                    <a:pt x="1793036" y="1223149"/>
                  </a:lnTo>
                  <a:lnTo>
                    <a:pt x="1791284" y="1223149"/>
                  </a:lnTo>
                  <a:lnTo>
                    <a:pt x="1791423" y="1224419"/>
                  </a:lnTo>
                  <a:lnTo>
                    <a:pt x="1791665" y="1225689"/>
                  </a:lnTo>
                  <a:lnTo>
                    <a:pt x="1791982" y="1225689"/>
                  </a:lnTo>
                  <a:lnTo>
                    <a:pt x="1792122" y="1226959"/>
                  </a:lnTo>
                  <a:lnTo>
                    <a:pt x="1792363" y="1228229"/>
                  </a:lnTo>
                  <a:lnTo>
                    <a:pt x="1793570" y="1228229"/>
                  </a:lnTo>
                  <a:lnTo>
                    <a:pt x="1794433" y="1229499"/>
                  </a:lnTo>
                  <a:lnTo>
                    <a:pt x="1797939" y="1229499"/>
                  </a:lnTo>
                  <a:lnTo>
                    <a:pt x="1798345" y="1230769"/>
                  </a:lnTo>
                  <a:lnTo>
                    <a:pt x="1798408" y="1232039"/>
                  </a:lnTo>
                  <a:lnTo>
                    <a:pt x="1798662" y="1232039"/>
                  </a:lnTo>
                  <a:lnTo>
                    <a:pt x="1798993" y="1233309"/>
                  </a:lnTo>
                  <a:lnTo>
                    <a:pt x="1799234" y="1234579"/>
                  </a:lnTo>
                  <a:lnTo>
                    <a:pt x="1799539" y="1235849"/>
                  </a:lnTo>
                  <a:lnTo>
                    <a:pt x="1799780" y="1237119"/>
                  </a:lnTo>
                  <a:lnTo>
                    <a:pt x="1800123" y="1237119"/>
                  </a:lnTo>
                  <a:lnTo>
                    <a:pt x="1800974" y="1238389"/>
                  </a:lnTo>
                  <a:lnTo>
                    <a:pt x="1806244" y="1238389"/>
                  </a:lnTo>
                  <a:lnTo>
                    <a:pt x="1807121" y="1239659"/>
                  </a:lnTo>
                  <a:lnTo>
                    <a:pt x="1808226" y="1239659"/>
                  </a:lnTo>
                  <a:lnTo>
                    <a:pt x="1808480" y="1242199"/>
                  </a:lnTo>
                  <a:lnTo>
                    <a:pt x="1813115" y="1242199"/>
                  </a:lnTo>
                  <a:lnTo>
                    <a:pt x="1813966" y="1243469"/>
                  </a:lnTo>
                  <a:lnTo>
                    <a:pt x="1814296" y="1243469"/>
                  </a:lnTo>
                  <a:lnTo>
                    <a:pt x="1814550" y="1244739"/>
                  </a:lnTo>
                  <a:lnTo>
                    <a:pt x="1814868" y="1246009"/>
                  </a:lnTo>
                  <a:lnTo>
                    <a:pt x="1815122" y="1247279"/>
                  </a:lnTo>
                  <a:lnTo>
                    <a:pt x="1815477" y="1248549"/>
                  </a:lnTo>
                  <a:lnTo>
                    <a:pt x="1817712" y="1248549"/>
                  </a:lnTo>
                  <a:lnTo>
                    <a:pt x="1818665" y="1249819"/>
                  </a:lnTo>
                  <a:lnTo>
                    <a:pt x="1818297" y="1251089"/>
                  </a:lnTo>
                  <a:lnTo>
                    <a:pt x="1819287" y="1252359"/>
                  </a:lnTo>
                  <a:lnTo>
                    <a:pt x="1821040" y="1251089"/>
                  </a:lnTo>
                  <a:lnTo>
                    <a:pt x="1821980" y="1252359"/>
                  </a:lnTo>
                  <a:lnTo>
                    <a:pt x="1821840" y="1254899"/>
                  </a:lnTo>
                  <a:lnTo>
                    <a:pt x="1824926" y="1254899"/>
                  </a:lnTo>
                  <a:lnTo>
                    <a:pt x="1827542" y="1256169"/>
                  </a:lnTo>
                  <a:lnTo>
                    <a:pt x="1832787" y="1256169"/>
                  </a:lnTo>
                  <a:lnTo>
                    <a:pt x="1833156" y="1257439"/>
                  </a:lnTo>
                  <a:lnTo>
                    <a:pt x="1833245" y="1258709"/>
                  </a:lnTo>
                  <a:lnTo>
                    <a:pt x="1834172" y="1259979"/>
                  </a:lnTo>
                  <a:lnTo>
                    <a:pt x="1836216" y="1259979"/>
                  </a:lnTo>
                  <a:lnTo>
                    <a:pt x="1837842" y="1265059"/>
                  </a:lnTo>
                  <a:lnTo>
                    <a:pt x="1834337" y="1263789"/>
                  </a:lnTo>
                  <a:lnTo>
                    <a:pt x="1829574" y="1263789"/>
                  </a:lnTo>
                  <a:lnTo>
                    <a:pt x="1827491" y="1262519"/>
                  </a:lnTo>
                  <a:lnTo>
                    <a:pt x="1827314" y="1262519"/>
                  </a:lnTo>
                  <a:lnTo>
                    <a:pt x="1827517" y="1263789"/>
                  </a:lnTo>
                  <a:lnTo>
                    <a:pt x="1827784" y="1265059"/>
                  </a:lnTo>
                  <a:lnTo>
                    <a:pt x="1828126" y="1265059"/>
                  </a:lnTo>
                  <a:lnTo>
                    <a:pt x="1828990" y="1266329"/>
                  </a:lnTo>
                  <a:lnTo>
                    <a:pt x="1833397" y="1266329"/>
                  </a:lnTo>
                  <a:lnTo>
                    <a:pt x="1833930" y="1267599"/>
                  </a:lnTo>
                  <a:lnTo>
                    <a:pt x="1833626" y="1268869"/>
                  </a:lnTo>
                  <a:lnTo>
                    <a:pt x="1836369" y="1268869"/>
                  </a:lnTo>
                  <a:lnTo>
                    <a:pt x="1884032" y="1268869"/>
                  </a:lnTo>
                  <a:close/>
                </a:path>
                <a:path w="2077720" h="1670685">
                  <a:moveTo>
                    <a:pt x="1940991" y="1308239"/>
                  </a:moveTo>
                  <a:lnTo>
                    <a:pt x="1940750" y="1306969"/>
                  </a:lnTo>
                  <a:lnTo>
                    <a:pt x="1940407" y="1306969"/>
                  </a:lnTo>
                  <a:lnTo>
                    <a:pt x="1939975" y="1305699"/>
                  </a:lnTo>
                  <a:lnTo>
                    <a:pt x="1934756" y="1305699"/>
                  </a:lnTo>
                  <a:lnTo>
                    <a:pt x="1934184" y="1304429"/>
                  </a:lnTo>
                  <a:lnTo>
                    <a:pt x="1934260" y="1303159"/>
                  </a:lnTo>
                  <a:lnTo>
                    <a:pt x="1931035" y="1303159"/>
                  </a:lnTo>
                  <a:lnTo>
                    <a:pt x="1930349" y="1300619"/>
                  </a:lnTo>
                  <a:lnTo>
                    <a:pt x="1929650" y="1299349"/>
                  </a:lnTo>
                  <a:lnTo>
                    <a:pt x="1928152" y="1300619"/>
                  </a:lnTo>
                  <a:lnTo>
                    <a:pt x="1927555" y="1299349"/>
                  </a:lnTo>
                  <a:lnTo>
                    <a:pt x="1921852" y="1299349"/>
                  </a:lnTo>
                  <a:lnTo>
                    <a:pt x="1921891" y="1296809"/>
                  </a:lnTo>
                  <a:lnTo>
                    <a:pt x="1923745" y="1296809"/>
                  </a:lnTo>
                  <a:lnTo>
                    <a:pt x="1923427" y="1295539"/>
                  </a:lnTo>
                  <a:lnTo>
                    <a:pt x="1923034" y="1294269"/>
                  </a:lnTo>
                  <a:lnTo>
                    <a:pt x="1915655" y="1294269"/>
                  </a:lnTo>
                  <a:lnTo>
                    <a:pt x="1914613" y="1292999"/>
                  </a:lnTo>
                  <a:lnTo>
                    <a:pt x="1914817" y="1291729"/>
                  </a:lnTo>
                  <a:lnTo>
                    <a:pt x="1913724" y="1290459"/>
                  </a:lnTo>
                  <a:lnTo>
                    <a:pt x="1913890" y="1289189"/>
                  </a:lnTo>
                  <a:lnTo>
                    <a:pt x="1913115" y="1289189"/>
                  </a:lnTo>
                  <a:lnTo>
                    <a:pt x="1911159" y="1287919"/>
                  </a:lnTo>
                  <a:lnTo>
                    <a:pt x="1910727" y="1289189"/>
                  </a:lnTo>
                  <a:lnTo>
                    <a:pt x="1909851" y="1289189"/>
                  </a:lnTo>
                  <a:lnTo>
                    <a:pt x="1908975" y="1287919"/>
                  </a:lnTo>
                  <a:lnTo>
                    <a:pt x="1907730" y="1287919"/>
                  </a:lnTo>
                  <a:lnTo>
                    <a:pt x="1907540" y="1285379"/>
                  </a:lnTo>
                  <a:lnTo>
                    <a:pt x="1899348" y="1285379"/>
                  </a:lnTo>
                  <a:lnTo>
                    <a:pt x="1899539" y="1284109"/>
                  </a:lnTo>
                  <a:lnTo>
                    <a:pt x="1898142" y="1282839"/>
                  </a:lnTo>
                  <a:lnTo>
                    <a:pt x="1898751" y="1281569"/>
                  </a:lnTo>
                  <a:lnTo>
                    <a:pt x="1897278" y="1280299"/>
                  </a:lnTo>
                  <a:lnTo>
                    <a:pt x="1897799" y="1279029"/>
                  </a:lnTo>
                  <a:lnTo>
                    <a:pt x="1899754" y="1280299"/>
                  </a:lnTo>
                  <a:lnTo>
                    <a:pt x="1902764" y="1280299"/>
                  </a:lnTo>
                  <a:lnTo>
                    <a:pt x="1902561" y="1279029"/>
                  </a:lnTo>
                  <a:lnTo>
                    <a:pt x="1902269" y="1279029"/>
                  </a:lnTo>
                  <a:lnTo>
                    <a:pt x="1901825" y="1277759"/>
                  </a:lnTo>
                  <a:lnTo>
                    <a:pt x="1898688" y="1277759"/>
                  </a:lnTo>
                  <a:lnTo>
                    <a:pt x="1898954" y="1275219"/>
                  </a:lnTo>
                  <a:lnTo>
                    <a:pt x="1896338" y="1275219"/>
                  </a:lnTo>
                  <a:lnTo>
                    <a:pt x="1895195" y="1273949"/>
                  </a:lnTo>
                  <a:lnTo>
                    <a:pt x="1895411" y="1272679"/>
                  </a:lnTo>
                  <a:lnTo>
                    <a:pt x="1894890" y="1272679"/>
                  </a:lnTo>
                  <a:lnTo>
                    <a:pt x="1893163" y="1267599"/>
                  </a:lnTo>
                  <a:lnTo>
                    <a:pt x="1890572" y="1266329"/>
                  </a:lnTo>
                  <a:lnTo>
                    <a:pt x="1887702" y="1266329"/>
                  </a:lnTo>
                  <a:lnTo>
                    <a:pt x="1889137" y="1268869"/>
                  </a:lnTo>
                  <a:lnTo>
                    <a:pt x="1888490" y="1268869"/>
                  </a:lnTo>
                  <a:lnTo>
                    <a:pt x="1889887" y="1271409"/>
                  </a:lnTo>
                  <a:lnTo>
                    <a:pt x="1887080" y="1271409"/>
                  </a:lnTo>
                  <a:lnTo>
                    <a:pt x="1884464" y="1270139"/>
                  </a:lnTo>
                  <a:lnTo>
                    <a:pt x="1837232" y="1270139"/>
                  </a:lnTo>
                  <a:lnTo>
                    <a:pt x="1837283" y="1271409"/>
                  </a:lnTo>
                  <a:lnTo>
                    <a:pt x="1837690" y="1272679"/>
                  </a:lnTo>
                  <a:lnTo>
                    <a:pt x="1843544" y="1272679"/>
                  </a:lnTo>
                  <a:lnTo>
                    <a:pt x="1845246" y="1273949"/>
                  </a:lnTo>
                  <a:lnTo>
                    <a:pt x="1845983" y="1273949"/>
                  </a:lnTo>
                  <a:lnTo>
                    <a:pt x="1844522" y="1271409"/>
                  </a:lnTo>
                  <a:lnTo>
                    <a:pt x="1847418" y="1271409"/>
                  </a:lnTo>
                  <a:lnTo>
                    <a:pt x="1849094" y="1276489"/>
                  </a:lnTo>
                  <a:lnTo>
                    <a:pt x="1849297" y="1277759"/>
                  </a:lnTo>
                  <a:lnTo>
                    <a:pt x="1849577" y="1279029"/>
                  </a:lnTo>
                  <a:lnTo>
                    <a:pt x="1852307" y="1279029"/>
                  </a:lnTo>
                  <a:lnTo>
                    <a:pt x="1852599" y="1280299"/>
                  </a:lnTo>
                  <a:lnTo>
                    <a:pt x="1852980" y="1280299"/>
                  </a:lnTo>
                  <a:lnTo>
                    <a:pt x="1853272" y="1281569"/>
                  </a:lnTo>
                  <a:lnTo>
                    <a:pt x="1853653" y="1282839"/>
                  </a:lnTo>
                  <a:lnTo>
                    <a:pt x="1853946" y="1284109"/>
                  </a:lnTo>
                  <a:lnTo>
                    <a:pt x="1854352" y="1285379"/>
                  </a:lnTo>
                  <a:lnTo>
                    <a:pt x="1857565" y="1285379"/>
                  </a:lnTo>
                  <a:lnTo>
                    <a:pt x="1857286" y="1287919"/>
                  </a:lnTo>
                  <a:lnTo>
                    <a:pt x="1860524" y="1287919"/>
                  </a:lnTo>
                  <a:lnTo>
                    <a:pt x="1860905" y="1289189"/>
                  </a:lnTo>
                  <a:lnTo>
                    <a:pt x="1861197" y="1290459"/>
                  </a:lnTo>
                  <a:lnTo>
                    <a:pt x="1861604" y="1291729"/>
                  </a:lnTo>
                  <a:lnTo>
                    <a:pt x="1861921" y="1292999"/>
                  </a:lnTo>
                  <a:lnTo>
                    <a:pt x="1862315" y="1292999"/>
                  </a:lnTo>
                  <a:lnTo>
                    <a:pt x="1863191" y="1294269"/>
                  </a:lnTo>
                  <a:lnTo>
                    <a:pt x="1870290" y="1294269"/>
                  </a:lnTo>
                  <a:lnTo>
                    <a:pt x="1870646" y="1295539"/>
                  </a:lnTo>
                  <a:lnTo>
                    <a:pt x="1870951" y="1296809"/>
                  </a:lnTo>
                  <a:lnTo>
                    <a:pt x="1871205" y="1296809"/>
                  </a:lnTo>
                  <a:lnTo>
                    <a:pt x="1871408" y="1298079"/>
                  </a:lnTo>
                  <a:lnTo>
                    <a:pt x="1871713" y="1299349"/>
                  </a:lnTo>
                  <a:lnTo>
                    <a:pt x="1872119" y="1299349"/>
                  </a:lnTo>
                  <a:lnTo>
                    <a:pt x="1872983" y="1300619"/>
                  </a:lnTo>
                  <a:lnTo>
                    <a:pt x="1880095" y="1300619"/>
                  </a:lnTo>
                  <a:lnTo>
                    <a:pt x="1880501" y="1301889"/>
                  </a:lnTo>
                  <a:lnTo>
                    <a:pt x="1880819" y="1303159"/>
                  </a:lnTo>
                  <a:lnTo>
                    <a:pt x="1881035" y="1303159"/>
                  </a:lnTo>
                  <a:lnTo>
                    <a:pt x="1881289" y="1304429"/>
                  </a:lnTo>
                  <a:lnTo>
                    <a:pt x="1881606" y="1305699"/>
                  </a:lnTo>
                  <a:lnTo>
                    <a:pt x="1881987" y="1305699"/>
                  </a:lnTo>
                  <a:lnTo>
                    <a:pt x="1882317" y="1306969"/>
                  </a:lnTo>
                  <a:lnTo>
                    <a:pt x="1882432" y="1308239"/>
                  </a:lnTo>
                  <a:lnTo>
                    <a:pt x="1885099" y="1308239"/>
                  </a:lnTo>
                  <a:lnTo>
                    <a:pt x="1940991" y="1308239"/>
                  </a:lnTo>
                  <a:close/>
                </a:path>
                <a:path w="2077720" h="1670685">
                  <a:moveTo>
                    <a:pt x="1955253" y="867397"/>
                  </a:moveTo>
                  <a:lnTo>
                    <a:pt x="1954923" y="867549"/>
                  </a:lnTo>
                  <a:lnTo>
                    <a:pt x="1955253" y="867549"/>
                  </a:lnTo>
                  <a:lnTo>
                    <a:pt x="1955253" y="867397"/>
                  </a:lnTo>
                  <a:close/>
                </a:path>
                <a:path w="2077720" h="1670685">
                  <a:moveTo>
                    <a:pt x="1956790" y="880033"/>
                  </a:moveTo>
                  <a:lnTo>
                    <a:pt x="1956587" y="880249"/>
                  </a:lnTo>
                  <a:lnTo>
                    <a:pt x="1956752" y="880249"/>
                  </a:lnTo>
                  <a:lnTo>
                    <a:pt x="1956790" y="880033"/>
                  </a:lnTo>
                  <a:close/>
                </a:path>
                <a:path w="2077720" h="1670685">
                  <a:moveTo>
                    <a:pt x="1959686" y="882789"/>
                  </a:moveTo>
                  <a:lnTo>
                    <a:pt x="1959457" y="882789"/>
                  </a:lnTo>
                  <a:lnTo>
                    <a:pt x="1959216" y="884059"/>
                  </a:lnTo>
                  <a:lnTo>
                    <a:pt x="1959686" y="882789"/>
                  </a:lnTo>
                  <a:close/>
                </a:path>
                <a:path w="2077720" h="1670685">
                  <a:moveTo>
                    <a:pt x="1970341" y="898029"/>
                  </a:moveTo>
                  <a:lnTo>
                    <a:pt x="1970163" y="898029"/>
                  </a:lnTo>
                  <a:lnTo>
                    <a:pt x="1969414" y="899299"/>
                  </a:lnTo>
                  <a:lnTo>
                    <a:pt x="1969884" y="899299"/>
                  </a:lnTo>
                  <a:lnTo>
                    <a:pt x="1970341" y="898029"/>
                  </a:lnTo>
                  <a:close/>
                </a:path>
                <a:path w="2077720" h="1670685">
                  <a:moveTo>
                    <a:pt x="1972373" y="853579"/>
                  </a:moveTo>
                  <a:lnTo>
                    <a:pt x="1972144" y="853884"/>
                  </a:lnTo>
                  <a:lnTo>
                    <a:pt x="1972373" y="853579"/>
                  </a:lnTo>
                  <a:close/>
                </a:path>
                <a:path w="2077720" h="1670685">
                  <a:moveTo>
                    <a:pt x="1989709" y="865009"/>
                  </a:moveTo>
                  <a:lnTo>
                    <a:pt x="1988108" y="865009"/>
                  </a:lnTo>
                  <a:lnTo>
                    <a:pt x="1987651" y="866279"/>
                  </a:lnTo>
                  <a:lnTo>
                    <a:pt x="1989429" y="866279"/>
                  </a:lnTo>
                  <a:lnTo>
                    <a:pt x="1989709" y="865009"/>
                  </a:lnTo>
                  <a:close/>
                </a:path>
                <a:path w="2077720" h="1670685">
                  <a:moveTo>
                    <a:pt x="1998700" y="877709"/>
                  </a:moveTo>
                  <a:lnTo>
                    <a:pt x="1998573" y="877709"/>
                  </a:lnTo>
                  <a:lnTo>
                    <a:pt x="1998472" y="877989"/>
                  </a:lnTo>
                  <a:lnTo>
                    <a:pt x="1998700" y="877709"/>
                  </a:lnTo>
                  <a:close/>
                </a:path>
                <a:path w="2077720" h="1670685">
                  <a:moveTo>
                    <a:pt x="2002688" y="885329"/>
                  </a:moveTo>
                  <a:lnTo>
                    <a:pt x="2002193" y="885329"/>
                  </a:lnTo>
                  <a:lnTo>
                    <a:pt x="2001735" y="886599"/>
                  </a:lnTo>
                  <a:lnTo>
                    <a:pt x="2001901" y="886599"/>
                  </a:lnTo>
                  <a:lnTo>
                    <a:pt x="2002688" y="885329"/>
                  </a:lnTo>
                  <a:close/>
                </a:path>
                <a:path w="2077720" h="1670685">
                  <a:moveTo>
                    <a:pt x="2007819" y="889139"/>
                  </a:moveTo>
                  <a:lnTo>
                    <a:pt x="2007362" y="890409"/>
                  </a:lnTo>
                  <a:lnTo>
                    <a:pt x="2007590" y="890409"/>
                  </a:lnTo>
                  <a:lnTo>
                    <a:pt x="2007819" y="889139"/>
                  </a:lnTo>
                  <a:close/>
                </a:path>
                <a:path w="2077720" h="1670685">
                  <a:moveTo>
                    <a:pt x="2008200" y="891679"/>
                  </a:moveTo>
                  <a:lnTo>
                    <a:pt x="2007666" y="891679"/>
                  </a:lnTo>
                  <a:lnTo>
                    <a:pt x="2007222" y="892937"/>
                  </a:lnTo>
                  <a:lnTo>
                    <a:pt x="2008200" y="891679"/>
                  </a:lnTo>
                  <a:close/>
                </a:path>
                <a:path w="2077720" h="1670685">
                  <a:moveTo>
                    <a:pt x="2008339" y="886599"/>
                  </a:moveTo>
                  <a:lnTo>
                    <a:pt x="2005647" y="886599"/>
                  </a:lnTo>
                  <a:lnTo>
                    <a:pt x="2005203" y="887869"/>
                  </a:lnTo>
                  <a:lnTo>
                    <a:pt x="2006307" y="887869"/>
                  </a:lnTo>
                  <a:lnTo>
                    <a:pt x="2005330" y="889139"/>
                  </a:lnTo>
                  <a:lnTo>
                    <a:pt x="2005457" y="889139"/>
                  </a:lnTo>
                  <a:lnTo>
                    <a:pt x="2006561" y="887869"/>
                  </a:lnTo>
                  <a:lnTo>
                    <a:pt x="2006727" y="887869"/>
                  </a:lnTo>
                  <a:lnTo>
                    <a:pt x="2008339" y="886599"/>
                  </a:lnTo>
                  <a:close/>
                </a:path>
                <a:path w="2077720" h="1670685">
                  <a:moveTo>
                    <a:pt x="2011311" y="891679"/>
                  </a:moveTo>
                  <a:lnTo>
                    <a:pt x="2009990" y="891679"/>
                  </a:lnTo>
                  <a:lnTo>
                    <a:pt x="2009571" y="892949"/>
                  </a:lnTo>
                  <a:lnTo>
                    <a:pt x="2010600" y="892949"/>
                  </a:lnTo>
                  <a:lnTo>
                    <a:pt x="2011311" y="891679"/>
                  </a:lnTo>
                  <a:close/>
                </a:path>
                <a:path w="2077720" h="1670685">
                  <a:moveTo>
                    <a:pt x="2028596" y="961529"/>
                  </a:moveTo>
                  <a:lnTo>
                    <a:pt x="2028075" y="962799"/>
                  </a:lnTo>
                  <a:lnTo>
                    <a:pt x="2028596" y="961529"/>
                  </a:lnTo>
                  <a:close/>
                </a:path>
                <a:path w="2077720" h="1670685">
                  <a:moveTo>
                    <a:pt x="2029167" y="958989"/>
                  </a:moveTo>
                  <a:lnTo>
                    <a:pt x="2028507" y="958989"/>
                  </a:lnTo>
                  <a:lnTo>
                    <a:pt x="2027809" y="960259"/>
                  </a:lnTo>
                  <a:lnTo>
                    <a:pt x="2028037" y="960259"/>
                  </a:lnTo>
                  <a:lnTo>
                    <a:pt x="2029167" y="958989"/>
                  </a:lnTo>
                  <a:close/>
                </a:path>
                <a:path w="2077720" h="1670685">
                  <a:moveTo>
                    <a:pt x="2033498" y="917282"/>
                  </a:moveTo>
                  <a:lnTo>
                    <a:pt x="2032469" y="918349"/>
                  </a:lnTo>
                  <a:lnTo>
                    <a:pt x="2033333" y="918349"/>
                  </a:lnTo>
                  <a:lnTo>
                    <a:pt x="2033498" y="917282"/>
                  </a:lnTo>
                  <a:close/>
                </a:path>
                <a:path w="2077720" h="1670685">
                  <a:moveTo>
                    <a:pt x="2033676" y="917079"/>
                  </a:moveTo>
                  <a:lnTo>
                    <a:pt x="2033524" y="917079"/>
                  </a:lnTo>
                  <a:lnTo>
                    <a:pt x="2033498" y="917282"/>
                  </a:lnTo>
                  <a:lnTo>
                    <a:pt x="2033676" y="917079"/>
                  </a:lnTo>
                  <a:close/>
                </a:path>
                <a:path w="2077720" h="1670685">
                  <a:moveTo>
                    <a:pt x="2034082" y="1392059"/>
                  </a:moveTo>
                  <a:lnTo>
                    <a:pt x="2007196" y="1392059"/>
                  </a:lnTo>
                  <a:lnTo>
                    <a:pt x="2007095" y="1393329"/>
                  </a:lnTo>
                  <a:lnTo>
                    <a:pt x="2010968" y="1393329"/>
                  </a:lnTo>
                  <a:lnTo>
                    <a:pt x="2011375" y="1395869"/>
                  </a:lnTo>
                  <a:lnTo>
                    <a:pt x="2014359" y="1395869"/>
                  </a:lnTo>
                  <a:lnTo>
                    <a:pt x="2014842" y="1397139"/>
                  </a:lnTo>
                  <a:lnTo>
                    <a:pt x="2015261" y="1397139"/>
                  </a:lnTo>
                  <a:lnTo>
                    <a:pt x="2015921" y="1399679"/>
                  </a:lnTo>
                  <a:lnTo>
                    <a:pt x="2016328" y="1399679"/>
                  </a:lnTo>
                  <a:lnTo>
                    <a:pt x="2016823" y="1400949"/>
                  </a:lnTo>
                  <a:lnTo>
                    <a:pt x="2025053" y="1400949"/>
                  </a:lnTo>
                  <a:lnTo>
                    <a:pt x="2025650" y="1402219"/>
                  </a:lnTo>
                  <a:lnTo>
                    <a:pt x="2027936" y="1402219"/>
                  </a:lnTo>
                  <a:lnTo>
                    <a:pt x="2031250" y="1402219"/>
                  </a:lnTo>
                  <a:lnTo>
                    <a:pt x="2033041" y="1395869"/>
                  </a:lnTo>
                  <a:lnTo>
                    <a:pt x="2034082" y="1392059"/>
                  </a:lnTo>
                  <a:close/>
                </a:path>
                <a:path w="2077720" h="1670685">
                  <a:moveTo>
                    <a:pt x="2035149" y="919619"/>
                  </a:moveTo>
                  <a:lnTo>
                    <a:pt x="2034743" y="920889"/>
                  </a:lnTo>
                  <a:lnTo>
                    <a:pt x="2035149" y="920889"/>
                  </a:lnTo>
                  <a:lnTo>
                    <a:pt x="2035149" y="919619"/>
                  </a:lnTo>
                  <a:close/>
                </a:path>
                <a:path w="2077720" h="1670685">
                  <a:moveTo>
                    <a:pt x="2035352" y="962799"/>
                  </a:moveTo>
                  <a:lnTo>
                    <a:pt x="2034197" y="964069"/>
                  </a:lnTo>
                  <a:lnTo>
                    <a:pt x="2033930" y="964069"/>
                  </a:lnTo>
                  <a:lnTo>
                    <a:pt x="2033600" y="965339"/>
                  </a:lnTo>
                  <a:lnTo>
                    <a:pt x="2033727" y="965339"/>
                  </a:lnTo>
                  <a:lnTo>
                    <a:pt x="2034679" y="964069"/>
                  </a:lnTo>
                  <a:lnTo>
                    <a:pt x="2034832" y="964069"/>
                  </a:lnTo>
                  <a:lnTo>
                    <a:pt x="2035352" y="962799"/>
                  </a:lnTo>
                  <a:close/>
                </a:path>
                <a:path w="2077720" h="1670685">
                  <a:moveTo>
                    <a:pt x="2037803" y="917333"/>
                  </a:moveTo>
                  <a:lnTo>
                    <a:pt x="2036889" y="918349"/>
                  </a:lnTo>
                  <a:lnTo>
                    <a:pt x="2036610" y="918349"/>
                  </a:lnTo>
                  <a:lnTo>
                    <a:pt x="2037422" y="917079"/>
                  </a:lnTo>
                  <a:lnTo>
                    <a:pt x="2036076" y="917079"/>
                  </a:lnTo>
                  <a:lnTo>
                    <a:pt x="2035505" y="918349"/>
                  </a:lnTo>
                  <a:lnTo>
                    <a:pt x="2035352" y="919619"/>
                  </a:lnTo>
                  <a:lnTo>
                    <a:pt x="2036622" y="919619"/>
                  </a:lnTo>
                  <a:lnTo>
                    <a:pt x="2037029" y="918349"/>
                  </a:lnTo>
                  <a:lnTo>
                    <a:pt x="2037651" y="918349"/>
                  </a:lnTo>
                  <a:lnTo>
                    <a:pt x="2037803" y="917333"/>
                  </a:lnTo>
                  <a:close/>
                </a:path>
                <a:path w="2077720" h="1670685">
                  <a:moveTo>
                    <a:pt x="2037816" y="1379359"/>
                  </a:moveTo>
                  <a:lnTo>
                    <a:pt x="1982050" y="1379359"/>
                  </a:lnTo>
                  <a:lnTo>
                    <a:pt x="1982457" y="1380629"/>
                  </a:lnTo>
                  <a:lnTo>
                    <a:pt x="1982774" y="1381899"/>
                  </a:lnTo>
                  <a:lnTo>
                    <a:pt x="1983130" y="1381899"/>
                  </a:lnTo>
                  <a:lnTo>
                    <a:pt x="1983549" y="1383169"/>
                  </a:lnTo>
                  <a:lnTo>
                    <a:pt x="1984895" y="1383169"/>
                  </a:lnTo>
                  <a:lnTo>
                    <a:pt x="1985797" y="1384439"/>
                  </a:lnTo>
                  <a:lnTo>
                    <a:pt x="1986686" y="1383169"/>
                  </a:lnTo>
                  <a:lnTo>
                    <a:pt x="1987575" y="1384439"/>
                  </a:lnTo>
                  <a:lnTo>
                    <a:pt x="1988477" y="1384439"/>
                  </a:lnTo>
                  <a:lnTo>
                    <a:pt x="1989378" y="1383169"/>
                  </a:lnTo>
                  <a:lnTo>
                    <a:pt x="1989937" y="1383169"/>
                  </a:lnTo>
                  <a:lnTo>
                    <a:pt x="1991702" y="1384439"/>
                  </a:lnTo>
                  <a:lnTo>
                    <a:pt x="1992401" y="1383169"/>
                  </a:lnTo>
                  <a:lnTo>
                    <a:pt x="1990610" y="1381899"/>
                  </a:lnTo>
                  <a:lnTo>
                    <a:pt x="1993938" y="1381899"/>
                  </a:lnTo>
                  <a:lnTo>
                    <a:pt x="1994357" y="1383169"/>
                  </a:lnTo>
                  <a:lnTo>
                    <a:pt x="1994725" y="1384439"/>
                  </a:lnTo>
                  <a:lnTo>
                    <a:pt x="1995030" y="1384439"/>
                  </a:lnTo>
                  <a:lnTo>
                    <a:pt x="1995449" y="1385709"/>
                  </a:lnTo>
                  <a:lnTo>
                    <a:pt x="1995970" y="1385709"/>
                  </a:lnTo>
                  <a:lnTo>
                    <a:pt x="1996859" y="1386979"/>
                  </a:lnTo>
                  <a:lnTo>
                    <a:pt x="1997760" y="1386979"/>
                  </a:lnTo>
                  <a:lnTo>
                    <a:pt x="1999538" y="1385709"/>
                  </a:lnTo>
                  <a:lnTo>
                    <a:pt x="2000427" y="1385709"/>
                  </a:lnTo>
                  <a:lnTo>
                    <a:pt x="2001316" y="1386979"/>
                  </a:lnTo>
                  <a:lnTo>
                    <a:pt x="2001977" y="1386979"/>
                  </a:lnTo>
                  <a:lnTo>
                    <a:pt x="2001939" y="1388249"/>
                  </a:lnTo>
                  <a:lnTo>
                    <a:pt x="2003183" y="1389519"/>
                  </a:lnTo>
                  <a:lnTo>
                    <a:pt x="2003158" y="1390789"/>
                  </a:lnTo>
                  <a:lnTo>
                    <a:pt x="2005914" y="1390789"/>
                  </a:lnTo>
                  <a:lnTo>
                    <a:pt x="2034425" y="1390789"/>
                  </a:lnTo>
                  <a:lnTo>
                    <a:pt x="2035124" y="1388249"/>
                  </a:lnTo>
                  <a:lnTo>
                    <a:pt x="2037156" y="1381899"/>
                  </a:lnTo>
                  <a:lnTo>
                    <a:pt x="2037816" y="1379359"/>
                  </a:lnTo>
                  <a:close/>
                </a:path>
                <a:path w="2077720" h="1670685">
                  <a:moveTo>
                    <a:pt x="2038019" y="917079"/>
                  </a:moveTo>
                  <a:lnTo>
                    <a:pt x="2037842" y="917079"/>
                  </a:lnTo>
                  <a:lnTo>
                    <a:pt x="2037803" y="917333"/>
                  </a:lnTo>
                  <a:lnTo>
                    <a:pt x="2038019" y="917079"/>
                  </a:lnTo>
                  <a:close/>
                </a:path>
                <a:path w="2077720" h="1670685">
                  <a:moveTo>
                    <a:pt x="2039137" y="1374279"/>
                  </a:moveTo>
                  <a:lnTo>
                    <a:pt x="2038756" y="1374279"/>
                  </a:lnTo>
                  <a:lnTo>
                    <a:pt x="2038375" y="1375549"/>
                  </a:lnTo>
                  <a:lnTo>
                    <a:pt x="2037981" y="1374279"/>
                  </a:lnTo>
                  <a:lnTo>
                    <a:pt x="2037334" y="1374279"/>
                  </a:lnTo>
                  <a:lnTo>
                    <a:pt x="2036013" y="1375549"/>
                  </a:lnTo>
                  <a:lnTo>
                    <a:pt x="2034705" y="1374279"/>
                  </a:lnTo>
                  <a:lnTo>
                    <a:pt x="2034755" y="1373009"/>
                  </a:lnTo>
                  <a:lnTo>
                    <a:pt x="2033435" y="1371739"/>
                  </a:lnTo>
                  <a:lnTo>
                    <a:pt x="2032076" y="1373009"/>
                  </a:lnTo>
                  <a:lnTo>
                    <a:pt x="2030755" y="1371739"/>
                  </a:lnTo>
                  <a:lnTo>
                    <a:pt x="2030768" y="1370469"/>
                  </a:lnTo>
                  <a:lnTo>
                    <a:pt x="2032825" y="1370469"/>
                  </a:lnTo>
                  <a:lnTo>
                    <a:pt x="2032457" y="1369199"/>
                  </a:lnTo>
                  <a:lnTo>
                    <a:pt x="2032038" y="1367929"/>
                  </a:lnTo>
                  <a:lnTo>
                    <a:pt x="2023630" y="1367929"/>
                  </a:lnTo>
                  <a:lnTo>
                    <a:pt x="2023122" y="1366659"/>
                  </a:lnTo>
                  <a:lnTo>
                    <a:pt x="2022716" y="1366659"/>
                  </a:lnTo>
                  <a:lnTo>
                    <a:pt x="2022398" y="1365389"/>
                  </a:lnTo>
                  <a:lnTo>
                    <a:pt x="2021255" y="1362849"/>
                  </a:lnTo>
                  <a:lnTo>
                    <a:pt x="2015617" y="1362849"/>
                  </a:lnTo>
                  <a:lnTo>
                    <a:pt x="2017255" y="1365389"/>
                  </a:lnTo>
                  <a:lnTo>
                    <a:pt x="2014461" y="1365389"/>
                  </a:lnTo>
                  <a:lnTo>
                    <a:pt x="2013242" y="1362849"/>
                  </a:lnTo>
                  <a:lnTo>
                    <a:pt x="2012924" y="1361579"/>
                  </a:lnTo>
                  <a:lnTo>
                    <a:pt x="2012518" y="1361579"/>
                  </a:lnTo>
                  <a:lnTo>
                    <a:pt x="2012022" y="1360309"/>
                  </a:lnTo>
                  <a:lnTo>
                    <a:pt x="2011451" y="1360309"/>
                  </a:lnTo>
                  <a:lnTo>
                    <a:pt x="2009940" y="1361579"/>
                  </a:lnTo>
                  <a:lnTo>
                    <a:pt x="2009381" y="1360309"/>
                  </a:lnTo>
                  <a:lnTo>
                    <a:pt x="2008873" y="1360309"/>
                  </a:lnTo>
                  <a:lnTo>
                    <a:pt x="2008466" y="1359039"/>
                  </a:lnTo>
                  <a:lnTo>
                    <a:pt x="2008174" y="1357795"/>
                  </a:lnTo>
                  <a:lnTo>
                    <a:pt x="2010689" y="1359039"/>
                  </a:lnTo>
                  <a:lnTo>
                    <a:pt x="2010943" y="1357769"/>
                  </a:lnTo>
                  <a:lnTo>
                    <a:pt x="2009305" y="1356499"/>
                  </a:lnTo>
                  <a:lnTo>
                    <a:pt x="2009990" y="1355229"/>
                  </a:lnTo>
                  <a:lnTo>
                    <a:pt x="2011654" y="1356499"/>
                  </a:lnTo>
                  <a:lnTo>
                    <a:pt x="2014753" y="1356499"/>
                  </a:lnTo>
                  <a:lnTo>
                    <a:pt x="2015121" y="1355229"/>
                  </a:lnTo>
                  <a:lnTo>
                    <a:pt x="2013559" y="1353959"/>
                  </a:lnTo>
                  <a:lnTo>
                    <a:pt x="2000478" y="1353959"/>
                  </a:lnTo>
                  <a:lnTo>
                    <a:pt x="1999691" y="1351419"/>
                  </a:lnTo>
                  <a:lnTo>
                    <a:pt x="1998662" y="1350149"/>
                  </a:lnTo>
                  <a:lnTo>
                    <a:pt x="1997341" y="1351419"/>
                  </a:lnTo>
                  <a:lnTo>
                    <a:pt x="1996655" y="1351419"/>
                  </a:lnTo>
                  <a:lnTo>
                    <a:pt x="1996147" y="1350149"/>
                  </a:lnTo>
                  <a:lnTo>
                    <a:pt x="1996008" y="1348879"/>
                  </a:lnTo>
                  <a:lnTo>
                    <a:pt x="1995182" y="1347609"/>
                  </a:lnTo>
                  <a:lnTo>
                    <a:pt x="1994712" y="1346339"/>
                  </a:lnTo>
                  <a:lnTo>
                    <a:pt x="1991652" y="1346339"/>
                  </a:lnTo>
                  <a:lnTo>
                    <a:pt x="1991169" y="1345069"/>
                  </a:lnTo>
                  <a:lnTo>
                    <a:pt x="1990788" y="1345069"/>
                  </a:lnTo>
                  <a:lnTo>
                    <a:pt x="1990521" y="1343799"/>
                  </a:lnTo>
                  <a:lnTo>
                    <a:pt x="1990318" y="1343799"/>
                  </a:lnTo>
                  <a:lnTo>
                    <a:pt x="1989264" y="1341259"/>
                  </a:lnTo>
                  <a:lnTo>
                    <a:pt x="1992185" y="1341259"/>
                  </a:lnTo>
                  <a:lnTo>
                    <a:pt x="1990712" y="1339989"/>
                  </a:lnTo>
                  <a:lnTo>
                    <a:pt x="1990852" y="1338719"/>
                  </a:lnTo>
                  <a:lnTo>
                    <a:pt x="1990280" y="1338719"/>
                  </a:lnTo>
                  <a:lnTo>
                    <a:pt x="1990280" y="1337360"/>
                  </a:lnTo>
                  <a:lnTo>
                    <a:pt x="1989709" y="1336179"/>
                  </a:lnTo>
                  <a:lnTo>
                    <a:pt x="1986915" y="1336179"/>
                  </a:lnTo>
                  <a:lnTo>
                    <a:pt x="1988337" y="1338719"/>
                  </a:lnTo>
                  <a:lnTo>
                    <a:pt x="1985581" y="1338719"/>
                  </a:lnTo>
                  <a:lnTo>
                    <a:pt x="1985873" y="1339989"/>
                  </a:lnTo>
                  <a:lnTo>
                    <a:pt x="1986241" y="1339989"/>
                  </a:lnTo>
                  <a:lnTo>
                    <a:pt x="1986724" y="1341259"/>
                  </a:lnTo>
                  <a:lnTo>
                    <a:pt x="1987854" y="1343799"/>
                  </a:lnTo>
                  <a:lnTo>
                    <a:pt x="1984743" y="1343799"/>
                  </a:lnTo>
                  <a:lnTo>
                    <a:pt x="1984502" y="1341259"/>
                  </a:lnTo>
                  <a:lnTo>
                    <a:pt x="1981428" y="1341259"/>
                  </a:lnTo>
                  <a:lnTo>
                    <a:pt x="1980958" y="1339989"/>
                  </a:lnTo>
                  <a:lnTo>
                    <a:pt x="1980577" y="1339989"/>
                  </a:lnTo>
                  <a:lnTo>
                    <a:pt x="1980298" y="1338719"/>
                  </a:lnTo>
                  <a:lnTo>
                    <a:pt x="1980082" y="1338719"/>
                  </a:lnTo>
                  <a:lnTo>
                    <a:pt x="1979066" y="1336179"/>
                  </a:lnTo>
                  <a:lnTo>
                    <a:pt x="1981784" y="1336179"/>
                  </a:lnTo>
                  <a:lnTo>
                    <a:pt x="1981479" y="1334909"/>
                  </a:lnTo>
                  <a:lnTo>
                    <a:pt x="1981098" y="1334909"/>
                  </a:lnTo>
                  <a:lnTo>
                    <a:pt x="1980653" y="1333639"/>
                  </a:lnTo>
                  <a:lnTo>
                    <a:pt x="1972398" y="1333639"/>
                  </a:lnTo>
                  <a:lnTo>
                    <a:pt x="1974100" y="1336179"/>
                  </a:lnTo>
                  <a:lnTo>
                    <a:pt x="1971255" y="1336179"/>
                  </a:lnTo>
                  <a:lnTo>
                    <a:pt x="1970811" y="1334909"/>
                  </a:lnTo>
                  <a:lnTo>
                    <a:pt x="1970430" y="1334909"/>
                  </a:lnTo>
                  <a:lnTo>
                    <a:pt x="1970125" y="1333639"/>
                  </a:lnTo>
                  <a:lnTo>
                    <a:pt x="1968995" y="1331099"/>
                  </a:lnTo>
                  <a:lnTo>
                    <a:pt x="1968690" y="1329829"/>
                  </a:lnTo>
                  <a:lnTo>
                    <a:pt x="1968309" y="1329829"/>
                  </a:lnTo>
                  <a:lnTo>
                    <a:pt x="1967852" y="1328559"/>
                  </a:lnTo>
                  <a:lnTo>
                    <a:pt x="1965223" y="1328559"/>
                  </a:lnTo>
                  <a:lnTo>
                    <a:pt x="1964766" y="1327289"/>
                  </a:lnTo>
                  <a:lnTo>
                    <a:pt x="1964397" y="1327289"/>
                  </a:lnTo>
                  <a:lnTo>
                    <a:pt x="1963839" y="1324749"/>
                  </a:lnTo>
                  <a:lnTo>
                    <a:pt x="1963483" y="1324749"/>
                  </a:lnTo>
                  <a:lnTo>
                    <a:pt x="1963026" y="1323479"/>
                  </a:lnTo>
                  <a:lnTo>
                    <a:pt x="1954517" y="1323479"/>
                  </a:lnTo>
                  <a:lnTo>
                    <a:pt x="1954669" y="1320939"/>
                  </a:lnTo>
                  <a:lnTo>
                    <a:pt x="1956701" y="1320939"/>
                  </a:lnTo>
                  <a:lnTo>
                    <a:pt x="1956422" y="1319669"/>
                  </a:lnTo>
                  <a:lnTo>
                    <a:pt x="1956066" y="1319669"/>
                  </a:lnTo>
                  <a:lnTo>
                    <a:pt x="1955622" y="1318399"/>
                  </a:lnTo>
                  <a:lnTo>
                    <a:pt x="1949767" y="1318399"/>
                  </a:lnTo>
                  <a:lnTo>
                    <a:pt x="1949856" y="1317129"/>
                  </a:lnTo>
                  <a:lnTo>
                    <a:pt x="1949932" y="1315859"/>
                  </a:lnTo>
                  <a:lnTo>
                    <a:pt x="1948713" y="1315859"/>
                  </a:lnTo>
                  <a:lnTo>
                    <a:pt x="1948815" y="1314589"/>
                  </a:lnTo>
                  <a:lnTo>
                    <a:pt x="1947824" y="1313319"/>
                  </a:lnTo>
                  <a:lnTo>
                    <a:pt x="1945144" y="1313319"/>
                  </a:lnTo>
                  <a:lnTo>
                    <a:pt x="1945170" y="1310779"/>
                  </a:lnTo>
                  <a:lnTo>
                    <a:pt x="1942007" y="1310779"/>
                  </a:lnTo>
                  <a:lnTo>
                    <a:pt x="1941576" y="1309509"/>
                  </a:lnTo>
                  <a:lnTo>
                    <a:pt x="1886204" y="1309509"/>
                  </a:lnTo>
                  <a:lnTo>
                    <a:pt x="1885962" y="1310779"/>
                  </a:lnTo>
                  <a:lnTo>
                    <a:pt x="1886559" y="1312049"/>
                  </a:lnTo>
                  <a:lnTo>
                    <a:pt x="1893697" y="1312049"/>
                  </a:lnTo>
                  <a:lnTo>
                    <a:pt x="1894573" y="1313319"/>
                  </a:lnTo>
                  <a:lnTo>
                    <a:pt x="1894979" y="1313319"/>
                  </a:lnTo>
                  <a:lnTo>
                    <a:pt x="1895297" y="1314589"/>
                  </a:lnTo>
                  <a:lnTo>
                    <a:pt x="1895792" y="1315859"/>
                  </a:lnTo>
                  <a:lnTo>
                    <a:pt x="1896122" y="1317129"/>
                  </a:lnTo>
                  <a:lnTo>
                    <a:pt x="1896541" y="1318399"/>
                  </a:lnTo>
                  <a:lnTo>
                    <a:pt x="1897049" y="1318399"/>
                  </a:lnTo>
                  <a:lnTo>
                    <a:pt x="1898777" y="1317129"/>
                  </a:lnTo>
                  <a:lnTo>
                    <a:pt x="1899843" y="1318399"/>
                  </a:lnTo>
                  <a:lnTo>
                    <a:pt x="1899564" y="1319669"/>
                  </a:lnTo>
                  <a:lnTo>
                    <a:pt x="1900656" y="1320939"/>
                  </a:lnTo>
                  <a:lnTo>
                    <a:pt x="1903399" y="1320939"/>
                  </a:lnTo>
                  <a:lnTo>
                    <a:pt x="1903564" y="1323479"/>
                  </a:lnTo>
                  <a:lnTo>
                    <a:pt x="1901482" y="1323479"/>
                  </a:lnTo>
                  <a:lnTo>
                    <a:pt x="1901825" y="1324749"/>
                  </a:lnTo>
                  <a:lnTo>
                    <a:pt x="1902383" y="1326019"/>
                  </a:lnTo>
                  <a:lnTo>
                    <a:pt x="1905520" y="1326019"/>
                  </a:lnTo>
                  <a:lnTo>
                    <a:pt x="1905406" y="1328559"/>
                  </a:lnTo>
                  <a:lnTo>
                    <a:pt x="1912264" y="1328559"/>
                  </a:lnTo>
                  <a:lnTo>
                    <a:pt x="1913153" y="1329829"/>
                  </a:lnTo>
                  <a:lnTo>
                    <a:pt x="1914359" y="1329829"/>
                  </a:lnTo>
                  <a:lnTo>
                    <a:pt x="1914804" y="1331099"/>
                  </a:lnTo>
                  <a:lnTo>
                    <a:pt x="1915566" y="1332369"/>
                  </a:lnTo>
                  <a:lnTo>
                    <a:pt x="1918423" y="1332369"/>
                  </a:lnTo>
                  <a:lnTo>
                    <a:pt x="1918233" y="1333639"/>
                  </a:lnTo>
                  <a:lnTo>
                    <a:pt x="1919503" y="1334909"/>
                  </a:lnTo>
                  <a:lnTo>
                    <a:pt x="1922081" y="1334909"/>
                  </a:lnTo>
                  <a:lnTo>
                    <a:pt x="1922119" y="1337449"/>
                  </a:lnTo>
                  <a:lnTo>
                    <a:pt x="1925320" y="1337449"/>
                  </a:lnTo>
                  <a:lnTo>
                    <a:pt x="1924189" y="1334909"/>
                  </a:lnTo>
                  <a:lnTo>
                    <a:pt x="1928698" y="1334909"/>
                  </a:lnTo>
                  <a:lnTo>
                    <a:pt x="1929587" y="1336179"/>
                  </a:lnTo>
                  <a:lnTo>
                    <a:pt x="1930006" y="1336179"/>
                  </a:lnTo>
                  <a:lnTo>
                    <a:pt x="1930349" y="1337360"/>
                  </a:lnTo>
                  <a:lnTo>
                    <a:pt x="1930679" y="1338719"/>
                  </a:lnTo>
                  <a:lnTo>
                    <a:pt x="1930514" y="1338719"/>
                  </a:lnTo>
                  <a:lnTo>
                    <a:pt x="1927987" y="1337449"/>
                  </a:lnTo>
                  <a:lnTo>
                    <a:pt x="1928253" y="1338719"/>
                  </a:lnTo>
                  <a:lnTo>
                    <a:pt x="1928622" y="1339989"/>
                  </a:lnTo>
                  <a:lnTo>
                    <a:pt x="1929104" y="1339989"/>
                  </a:lnTo>
                  <a:lnTo>
                    <a:pt x="1929384" y="1341259"/>
                  </a:lnTo>
                  <a:lnTo>
                    <a:pt x="1929765" y="1342529"/>
                  </a:lnTo>
                  <a:lnTo>
                    <a:pt x="1930247" y="1342529"/>
                  </a:lnTo>
                  <a:lnTo>
                    <a:pt x="1930882" y="1343799"/>
                  </a:lnTo>
                  <a:lnTo>
                    <a:pt x="1932266" y="1342529"/>
                  </a:lnTo>
                  <a:lnTo>
                    <a:pt x="1932482" y="1342529"/>
                  </a:lnTo>
                  <a:lnTo>
                    <a:pt x="1932114" y="1341259"/>
                  </a:lnTo>
                  <a:lnTo>
                    <a:pt x="1931809" y="1339989"/>
                  </a:lnTo>
                  <a:lnTo>
                    <a:pt x="1932711" y="1339989"/>
                  </a:lnTo>
                  <a:lnTo>
                    <a:pt x="1933600" y="1341259"/>
                  </a:lnTo>
                  <a:lnTo>
                    <a:pt x="1934616" y="1341259"/>
                  </a:lnTo>
                  <a:lnTo>
                    <a:pt x="1935391" y="1342529"/>
                  </a:lnTo>
                  <a:lnTo>
                    <a:pt x="1935594" y="1343799"/>
                  </a:lnTo>
                  <a:lnTo>
                    <a:pt x="1940953" y="1343799"/>
                  </a:lnTo>
                  <a:lnTo>
                    <a:pt x="1941423" y="1345069"/>
                  </a:lnTo>
                  <a:lnTo>
                    <a:pt x="1941791" y="1345069"/>
                  </a:lnTo>
                  <a:lnTo>
                    <a:pt x="1942084" y="1346339"/>
                  </a:lnTo>
                  <a:lnTo>
                    <a:pt x="1939632" y="1345069"/>
                  </a:lnTo>
                  <a:lnTo>
                    <a:pt x="1939417" y="1346339"/>
                  </a:lnTo>
                  <a:lnTo>
                    <a:pt x="1939696" y="1346339"/>
                  </a:lnTo>
                  <a:lnTo>
                    <a:pt x="1940077" y="1347609"/>
                  </a:lnTo>
                  <a:lnTo>
                    <a:pt x="1940661" y="1348879"/>
                  </a:lnTo>
                  <a:lnTo>
                    <a:pt x="1943785" y="1348879"/>
                  </a:lnTo>
                  <a:lnTo>
                    <a:pt x="1943836" y="1350149"/>
                  </a:lnTo>
                  <a:lnTo>
                    <a:pt x="1944865" y="1351419"/>
                  </a:lnTo>
                  <a:lnTo>
                    <a:pt x="1947519" y="1351419"/>
                  </a:lnTo>
                  <a:lnTo>
                    <a:pt x="1947887" y="1352689"/>
                  </a:lnTo>
                  <a:lnTo>
                    <a:pt x="1948434" y="1353959"/>
                  </a:lnTo>
                  <a:lnTo>
                    <a:pt x="1948815" y="1355229"/>
                  </a:lnTo>
                  <a:lnTo>
                    <a:pt x="1949297" y="1356499"/>
                  </a:lnTo>
                  <a:lnTo>
                    <a:pt x="1952472" y="1356499"/>
                  </a:lnTo>
                  <a:lnTo>
                    <a:pt x="1952650" y="1359039"/>
                  </a:lnTo>
                  <a:lnTo>
                    <a:pt x="1961184" y="1359039"/>
                  </a:lnTo>
                  <a:lnTo>
                    <a:pt x="1961667" y="1360309"/>
                  </a:lnTo>
                  <a:lnTo>
                    <a:pt x="1962061" y="1360309"/>
                  </a:lnTo>
                  <a:lnTo>
                    <a:pt x="1962365" y="1361579"/>
                  </a:lnTo>
                  <a:lnTo>
                    <a:pt x="1963559" y="1364119"/>
                  </a:lnTo>
                  <a:lnTo>
                    <a:pt x="1963877" y="1365389"/>
                  </a:lnTo>
                  <a:lnTo>
                    <a:pt x="1964270" y="1365389"/>
                  </a:lnTo>
                  <a:lnTo>
                    <a:pt x="1964753" y="1366659"/>
                  </a:lnTo>
                  <a:lnTo>
                    <a:pt x="1968004" y="1366659"/>
                  </a:lnTo>
                  <a:lnTo>
                    <a:pt x="1968080" y="1369199"/>
                  </a:lnTo>
                  <a:lnTo>
                    <a:pt x="1977072" y="1369199"/>
                  </a:lnTo>
                  <a:lnTo>
                    <a:pt x="1977466" y="1371739"/>
                  </a:lnTo>
                  <a:lnTo>
                    <a:pt x="1980539" y="1371739"/>
                  </a:lnTo>
                  <a:lnTo>
                    <a:pt x="1982990" y="1376819"/>
                  </a:lnTo>
                  <a:lnTo>
                    <a:pt x="1978228" y="1376819"/>
                  </a:lnTo>
                  <a:lnTo>
                    <a:pt x="1978202" y="1378089"/>
                  </a:lnTo>
                  <a:lnTo>
                    <a:pt x="1981238" y="1378089"/>
                  </a:lnTo>
                  <a:lnTo>
                    <a:pt x="2038146" y="1378089"/>
                  </a:lnTo>
                  <a:lnTo>
                    <a:pt x="2038807" y="1375549"/>
                  </a:lnTo>
                  <a:lnTo>
                    <a:pt x="2039137" y="1374279"/>
                  </a:lnTo>
                  <a:close/>
                </a:path>
                <a:path w="2077720" h="1670685">
                  <a:moveTo>
                    <a:pt x="2040826" y="963637"/>
                  </a:moveTo>
                  <a:lnTo>
                    <a:pt x="2040559" y="964069"/>
                  </a:lnTo>
                  <a:lnTo>
                    <a:pt x="2040826" y="963637"/>
                  </a:lnTo>
                  <a:close/>
                </a:path>
                <a:path w="2077720" h="1670685">
                  <a:moveTo>
                    <a:pt x="2041321" y="962799"/>
                  </a:moveTo>
                  <a:lnTo>
                    <a:pt x="2041105" y="962799"/>
                  </a:lnTo>
                  <a:lnTo>
                    <a:pt x="2040826" y="963637"/>
                  </a:lnTo>
                  <a:lnTo>
                    <a:pt x="2041321" y="962799"/>
                  </a:lnTo>
                  <a:close/>
                </a:path>
                <a:path w="2077720" h="1670685">
                  <a:moveTo>
                    <a:pt x="2041347" y="919619"/>
                  </a:moveTo>
                  <a:lnTo>
                    <a:pt x="2040267" y="920889"/>
                  </a:lnTo>
                  <a:lnTo>
                    <a:pt x="2040128" y="920889"/>
                  </a:lnTo>
                  <a:lnTo>
                    <a:pt x="2039569" y="922159"/>
                  </a:lnTo>
                  <a:lnTo>
                    <a:pt x="2040737" y="920889"/>
                  </a:lnTo>
                  <a:lnTo>
                    <a:pt x="2041347" y="919619"/>
                  </a:lnTo>
                  <a:close/>
                </a:path>
                <a:path w="2077720" h="1670685">
                  <a:moveTo>
                    <a:pt x="2045195" y="928509"/>
                  </a:moveTo>
                  <a:lnTo>
                    <a:pt x="2045030" y="928509"/>
                  </a:lnTo>
                  <a:lnTo>
                    <a:pt x="2045004" y="928725"/>
                  </a:lnTo>
                  <a:lnTo>
                    <a:pt x="2045195" y="928509"/>
                  </a:lnTo>
                  <a:close/>
                </a:path>
                <a:path w="2077720" h="1670685">
                  <a:moveTo>
                    <a:pt x="2048687" y="974229"/>
                  </a:moveTo>
                  <a:lnTo>
                    <a:pt x="2048116" y="974229"/>
                  </a:lnTo>
                  <a:lnTo>
                    <a:pt x="2048243" y="975499"/>
                  </a:lnTo>
                  <a:lnTo>
                    <a:pt x="2048687" y="974229"/>
                  </a:lnTo>
                  <a:close/>
                </a:path>
                <a:path w="2077720" h="1670685">
                  <a:moveTo>
                    <a:pt x="2049945" y="932319"/>
                  </a:moveTo>
                  <a:close/>
                </a:path>
                <a:path w="2077720" h="1670685">
                  <a:moveTo>
                    <a:pt x="2051710" y="937399"/>
                  </a:moveTo>
                  <a:close/>
                </a:path>
                <a:path w="2077720" h="1670685">
                  <a:moveTo>
                    <a:pt x="2052294" y="927239"/>
                  </a:moveTo>
                  <a:lnTo>
                    <a:pt x="2051329" y="927239"/>
                  </a:lnTo>
                  <a:lnTo>
                    <a:pt x="2050846" y="928509"/>
                  </a:lnTo>
                  <a:lnTo>
                    <a:pt x="2050529" y="928509"/>
                  </a:lnTo>
                  <a:lnTo>
                    <a:pt x="2050288" y="929779"/>
                  </a:lnTo>
                  <a:lnTo>
                    <a:pt x="2051354" y="929779"/>
                  </a:lnTo>
                  <a:lnTo>
                    <a:pt x="2051367" y="928509"/>
                  </a:lnTo>
                  <a:lnTo>
                    <a:pt x="2051583" y="928509"/>
                  </a:lnTo>
                  <a:lnTo>
                    <a:pt x="2052294" y="927239"/>
                  </a:lnTo>
                  <a:close/>
                </a:path>
                <a:path w="2077720" h="1670685">
                  <a:moveTo>
                    <a:pt x="2055850" y="932319"/>
                  </a:moveTo>
                  <a:lnTo>
                    <a:pt x="2055622" y="932319"/>
                  </a:lnTo>
                  <a:lnTo>
                    <a:pt x="2055583" y="932459"/>
                  </a:lnTo>
                  <a:lnTo>
                    <a:pt x="2055850" y="932319"/>
                  </a:lnTo>
                  <a:close/>
                </a:path>
                <a:path w="2077720" h="1670685">
                  <a:moveTo>
                    <a:pt x="2056688" y="983018"/>
                  </a:moveTo>
                  <a:close/>
                </a:path>
                <a:path w="2077720" h="1670685">
                  <a:moveTo>
                    <a:pt x="2057565" y="981849"/>
                  </a:moveTo>
                  <a:lnTo>
                    <a:pt x="2056676" y="981849"/>
                  </a:lnTo>
                  <a:lnTo>
                    <a:pt x="2056688" y="983018"/>
                  </a:lnTo>
                  <a:lnTo>
                    <a:pt x="2057565" y="981849"/>
                  </a:lnTo>
                  <a:close/>
                </a:path>
                <a:path w="2077720" h="1670685">
                  <a:moveTo>
                    <a:pt x="2057641" y="936129"/>
                  </a:moveTo>
                  <a:lnTo>
                    <a:pt x="2057158" y="937399"/>
                  </a:lnTo>
                  <a:lnTo>
                    <a:pt x="2057641" y="936129"/>
                  </a:lnTo>
                  <a:close/>
                </a:path>
                <a:path w="2077720" h="1670685">
                  <a:moveTo>
                    <a:pt x="2065578" y="945019"/>
                  </a:moveTo>
                  <a:close/>
                </a:path>
                <a:path w="2077720" h="1670685">
                  <a:moveTo>
                    <a:pt x="2073922" y="993279"/>
                  </a:moveTo>
                  <a:lnTo>
                    <a:pt x="2073630" y="989469"/>
                  </a:lnTo>
                  <a:lnTo>
                    <a:pt x="2072906" y="989469"/>
                  </a:lnTo>
                  <a:lnTo>
                    <a:pt x="2072576" y="990739"/>
                  </a:lnTo>
                  <a:lnTo>
                    <a:pt x="2072220" y="990739"/>
                  </a:lnTo>
                  <a:lnTo>
                    <a:pt x="2072106" y="992009"/>
                  </a:lnTo>
                  <a:lnTo>
                    <a:pt x="2071166" y="994549"/>
                  </a:lnTo>
                  <a:lnTo>
                    <a:pt x="2071408" y="994549"/>
                  </a:lnTo>
                  <a:lnTo>
                    <a:pt x="2072246" y="993279"/>
                  </a:lnTo>
                  <a:lnTo>
                    <a:pt x="2072525" y="993279"/>
                  </a:lnTo>
                  <a:lnTo>
                    <a:pt x="2071801" y="994549"/>
                  </a:lnTo>
                  <a:lnTo>
                    <a:pt x="2073402" y="994549"/>
                  </a:lnTo>
                  <a:lnTo>
                    <a:pt x="2073922" y="993279"/>
                  </a:lnTo>
                  <a:close/>
                </a:path>
                <a:path w="2077720" h="1670685">
                  <a:moveTo>
                    <a:pt x="2077237" y="1117739"/>
                  </a:moveTo>
                  <a:lnTo>
                    <a:pt x="2076932" y="1117739"/>
                  </a:lnTo>
                  <a:lnTo>
                    <a:pt x="2076742" y="1119009"/>
                  </a:lnTo>
                  <a:lnTo>
                    <a:pt x="2076704" y="1120279"/>
                  </a:lnTo>
                  <a:lnTo>
                    <a:pt x="2077148" y="1121549"/>
                  </a:lnTo>
                  <a:lnTo>
                    <a:pt x="2077237" y="1117739"/>
                  </a:lnTo>
                  <a:close/>
                </a:path>
                <a:path w="2077720" h="1670685">
                  <a:moveTo>
                    <a:pt x="2077681" y="1069479"/>
                  </a:moveTo>
                  <a:lnTo>
                    <a:pt x="2077339" y="1069479"/>
                  </a:lnTo>
                  <a:lnTo>
                    <a:pt x="2077643" y="1068209"/>
                  </a:lnTo>
                  <a:lnTo>
                    <a:pt x="2077478" y="1068209"/>
                  </a:lnTo>
                  <a:lnTo>
                    <a:pt x="2077453" y="1066939"/>
                  </a:lnTo>
                  <a:lnTo>
                    <a:pt x="2077008" y="1066939"/>
                  </a:lnTo>
                  <a:lnTo>
                    <a:pt x="2075662" y="1065669"/>
                  </a:lnTo>
                  <a:lnTo>
                    <a:pt x="2075103" y="1064399"/>
                  </a:lnTo>
                  <a:lnTo>
                    <a:pt x="2075992" y="1063129"/>
                  </a:lnTo>
                  <a:lnTo>
                    <a:pt x="2075434" y="1061859"/>
                  </a:lnTo>
                  <a:lnTo>
                    <a:pt x="2073821" y="1061859"/>
                  </a:lnTo>
                  <a:lnTo>
                    <a:pt x="2073198" y="1060589"/>
                  </a:lnTo>
                  <a:lnTo>
                    <a:pt x="2074113" y="1059319"/>
                  </a:lnTo>
                  <a:lnTo>
                    <a:pt x="2073490" y="1058049"/>
                  </a:lnTo>
                  <a:lnTo>
                    <a:pt x="2071928" y="1058049"/>
                  </a:lnTo>
                  <a:lnTo>
                    <a:pt x="2071293" y="1056779"/>
                  </a:lnTo>
                  <a:lnTo>
                    <a:pt x="2072220" y="1055509"/>
                  </a:lnTo>
                  <a:lnTo>
                    <a:pt x="2071890" y="1054239"/>
                  </a:lnTo>
                  <a:lnTo>
                    <a:pt x="2071217" y="1054239"/>
                  </a:lnTo>
                  <a:lnTo>
                    <a:pt x="2070493" y="1052969"/>
                  </a:lnTo>
                  <a:lnTo>
                    <a:pt x="2068893" y="1052969"/>
                  </a:lnTo>
                  <a:lnTo>
                    <a:pt x="2068156" y="1051699"/>
                  </a:lnTo>
                  <a:lnTo>
                    <a:pt x="2067267" y="1051699"/>
                  </a:lnTo>
                  <a:lnTo>
                    <a:pt x="2067915" y="1049159"/>
                  </a:lnTo>
                  <a:lnTo>
                    <a:pt x="2067598" y="1047889"/>
                  </a:lnTo>
                  <a:lnTo>
                    <a:pt x="2065845" y="1047889"/>
                  </a:lnTo>
                  <a:lnTo>
                    <a:pt x="2065324" y="1046619"/>
                  </a:lnTo>
                  <a:lnTo>
                    <a:pt x="2065972" y="1045349"/>
                  </a:lnTo>
                  <a:lnTo>
                    <a:pt x="2065959" y="1042809"/>
                  </a:lnTo>
                  <a:lnTo>
                    <a:pt x="2066150" y="1041539"/>
                  </a:lnTo>
                  <a:lnTo>
                    <a:pt x="2066417" y="1041539"/>
                  </a:lnTo>
                  <a:lnTo>
                    <a:pt x="2068195" y="1044079"/>
                  </a:lnTo>
                  <a:lnTo>
                    <a:pt x="2068347" y="1044079"/>
                  </a:lnTo>
                  <a:lnTo>
                    <a:pt x="2068563" y="1042809"/>
                  </a:lnTo>
                  <a:lnTo>
                    <a:pt x="2068652" y="1041539"/>
                  </a:lnTo>
                  <a:lnTo>
                    <a:pt x="2068639" y="1040269"/>
                  </a:lnTo>
                  <a:lnTo>
                    <a:pt x="2068842" y="1040269"/>
                  </a:lnTo>
                  <a:lnTo>
                    <a:pt x="2068918" y="1037729"/>
                  </a:lnTo>
                  <a:lnTo>
                    <a:pt x="2067509" y="1037729"/>
                  </a:lnTo>
                  <a:lnTo>
                    <a:pt x="2066721" y="1036459"/>
                  </a:lnTo>
                  <a:lnTo>
                    <a:pt x="2064524" y="1035189"/>
                  </a:lnTo>
                  <a:lnTo>
                    <a:pt x="2063724" y="1035189"/>
                  </a:lnTo>
                  <a:lnTo>
                    <a:pt x="2063000" y="1033919"/>
                  </a:lnTo>
                  <a:lnTo>
                    <a:pt x="2062327" y="1033919"/>
                  </a:lnTo>
                  <a:lnTo>
                    <a:pt x="2062403" y="1031379"/>
                  </a:lnTo>
                  <a:lnTo>
                    <a:pt x="2062607" y="1031379"/>
                  </a:lnTo>
                  <a:lnTo>
                    <a:pt x="2062759" y="1030109"/>
                  </a:lnTo>
                  <a:lnTo>
                    <a:pt x="2062861" y="1028839"/>
                  </a:lnTo>
                  <a:lnTo>
                    <a:pt x="2062226" y="1027569"/>
                  </a:lnTo>
                  <a:lnTo>
                    <a:pt x="2061489" y="1027569"/>
                  </a:lnTo>
                  <a:lnTo>
                    <a:pt x="2060689" y="1026299"/>
                  </a:lnTo>
                  <a:lnTo>
                    <a:pt x="2058492" y="1025029"/>
                  </a:lnTo>
                  <a:lnTo>
                    <a:pt x="2056968" y="1025029"/>
                  </a:lnTo>
                  <a:lnTo>
                    <a:pt x="2056307" y="1023797"/>
                  </a:lnTo>
                  <a:lnTo>
                    <a:pt x="2056282" y="1022489"/>
                  </a:lnTo>
                  <a:lnTo>
                    <a:pt x="2056765" y="1019949"/>
                  </a:lnTo>
                  <a:lnTo>
                    <a:pt x="2056853" y="1018679"/>
                  </a:lnTo>
                  <a:lnTo>
                    <a:pt x="2056587" y="1017409"/>
                  </a:lnTo>
                  <a:lnTo>
                    <a:pt x="2054834" y="1017409"/>
                  </a:lnTo>
                  <a:lnTo>
                    <a:pt x="2054390" y="1016139"/>
                  </a:lnTo>
                  <a:lnTo>
                    <a:pt x="2055215" y="1014869"/>
                  </a:lnTo>
                  <a:lnTo>
                    <a:pt x="2054745" y="1013599"/>
                  </a:lnTo>
                  <a:lnTo>
                    <a:pt x="2052993" y="1013599"/>
                  </a:lnTo>
                  <a:lnTo>
                    <a:pt x="2052472" y="1012329"/>
                  </a:lnTo>
                  <a:lnTo>
                    <a:pt x="2053348" y="1011059"/>
                  </a:lnTo>
                  <a:lnTo>
                    <a:pt x="2052777" y="1009789"/>
                  </a:lnTo>
                  <a:lnTo>
                    <a:pt x="2051177" y="1008519"/>
                  </a:lnTo>
                  <a:lnTo>
                    <a:pt x="2048611" y="1007249"/>
                  </a:lnTo>
                  <a:lnTo>
                    <a:pt x="2047824" y="1007249"/>
                  </a:lnTo>
                  <a:lnTo>
                    <a:pt x="2047087" y="1005979"/>
                  </a:lnTo>
                  <a:lnTo>
                    <a:pt x="2046401" y="1005979"/>
                  </a:lnTo>
                  <a:lnTo>
                    <a:pt x="2046490" y="1003439"/>
                  </a:lnTo>
                  <a:lnTo>
                    <a:pt x="2046871" y="1002169"/>
                  </a:lnTo>
                  <a:lnTo>
                    <a:pt x="2046897" y="999629"/>
                  </a:lnTo>
                  <a:lnTo>
                    <a:pt x="2044941" y="999629"/>
                  </a:lnTo>
                  <a:lnTo>
                    <a:pt x="2044738" y="998359"/>
                  </a:lnTo>
                  <a:lnTo>
                    <a:pt x="2044839" y="997089"/>
                  </a:lnTo>
                  <a:lnTo>
                    <a:pt x="2045220" y="995819"/>
                  </a:lnTo>
                  <a:lnTo>
                    <a:pt x="2045296" y="993279"/>
                  </a:lnTo>
                  <a:lnTo>
                    <a:pt x="2044611" y="993279"/>
                  </a:lnTo>
                  <a:lnTo>
                    <a:pt x="2043874" y="992009"/>
                  </a:lnTo>
                  <a:lnTo>
                    <a:pt x="2042287" y="992009"/>
                  </a:lnTo>
                  <a:lnTo>
                    <a:pt x="2041550" y="990739"/>
                  </a:lnTo>
                  <a:lnTo>
                    <a:pt x="2040877" y="990739"/>
                  </a:lnTo>
                  <a:lnTo>
                    <a:pt x="2040890" y="989469"/>
                  </a:lnTo>
                  <a:lnTo>
                    <a:pt x="2041347" y="986929"/>
                  </a:lnTo>
                  <a:lnTo>
                    <a:pt x="2041436" y="985659"/>
                  </a:lnTo>
                  <a:lnTo>
                    <a:pt x="2041118" y="984389"/>
                  </a:lnTo>
                  <a:lnTo>
                    <a:pt x="2039213" y="984389"/>
                  </a:lnTo>
                  <a:lnTo>
                    <a:pt x="2039404" y="983119"/>
                  </a:lnTo>
                  <a:lnTo>
                    <a:pt x="2039493" y="980579"/>
                  </a:lnTo>
                  <a:lnTo>
                    <a:pt x="2040064" y="975499"/>
                  </a:lnTo>
                  <a:lnTo>
                    <a:pt x="2033409" y="971689"/>
                  </a:lnTo>
                  <a:lnTo>
                    <a:pt x="2032635" y="970419"/>
                  </a:lnTo>
                  <a:lnTo>
                    <a:pt x="2031199" y="970419"/>
                  </a:lnTo>
                  <a:lnTo>
                    <a:pt x="2031022" y="969149"/>
                  </a:lnTo>
                  <a:lnTo>
                    <a:pt x="2031606" y="967879"/>
                  </a:lnTo>
                  <a:lnTo>
                    <a:pt x="2031174" y="966609"/>
                  </a:lnTo>
                  <a:lnTo>
                    <a:pt x="2029650" y="966609"/>
                  </a:lnTo>
                  <a:lnTo>
                    <a:pt x="2029244" y="965339"/>
                  </a:lnTo>
                  <a:lnTo>
                    <a:pt x="2027821" y="965339"/>
                  </a:lnTo>
                  <a:lnTo>
                    <a:pt x="2027021" y="964069"/>
                  </a:lnTo>
                  <a:lnTo>
                    <a:pt x="2026704" y="964069"/>
                  </a:lnTo>
                  <a:lnTo>
                    <a:pt x="2024989" y="962799"/>
                  </a:lnTo>
                  <a:lnTo>
                    <a:pt x="2024570" y="962799"/>
                  </a:lnTo>
                  <a:lnTo>
                    <a:pt x="2025116" y="960297"/>
                  </a:lnTo>
                  <a:lnTo>
                    <a:pt x="2027174" y="961529"/>
                  </a:lnTo>
                  <a:lnTo>
                    <a:pt x="2027453" y="961529"/>
                  </a:lnTo>
                  <a:lnTo>
                    <a:pt x="2027529" y="960259"/>
                  </a:lnTo>
                  <a:lnTo>
                    <a:pt x="2028444" y="958989"/>
                  </a:lnTo>
                  <a:lnTo>
                    <a:pt x="2029053" y="957719"/>
                  </a:lnTo>
                  <a:lnTo>
                    <a:pt x="2028545" y="957719"/>
                  </a:lnTo>
                  <a:lnTo>
                    <a:pt x="2027593" y="958989"/>
                  </a:lnTo>
                  <a:lnTo>
                    <a:pt x="2027745" y="957719"/>
                  </a:lnTo>
                  <a:lnTo>
                    <a:pt x="2027796" y="956449"/>
                  </a:lnTo>
                  <a:lnTo>
                    <a:pt x="2028774" y="956449"/>
                  </a:lnTo>
                  <a:lnTo>
                    <a:pt x="2029206" y="955179"/>
                  </a:lnTo>
                  <a:lnTo>
                    <a:pt x="2030399" y="955179"/>
                  </a:lnTo>
                  <a:lnTo>
                    <a:pt x="2030818" y="953909"/>
                  </a:lnTo>
                  <a:lnTo>
                    <a:pt x="2031377" y="953909"/>
                  </a:lnTo>
                  <a:lnTo>
                    <a:pt x="2030653" y="955179"/>
                  </a:lnTo>
                  <a:lnTo>
                    <a:pt x="2031961" y="955179"/>
                  </a:lnTo>
                  <a:lnTo>
                    <a:pt x="2030920" y="957719"/>
                  </a:lnTo>
                  <a:lnTo>
                    <a:pt x="2029688" y="957719"/>
                  </a:lnTo>
                  <a:lnTo>
                    <a:pt x="2029294" y="958989"/>
                  </a:lnTo>
                  <a:lnTo>
                    <a:pt x="2029167" y="958989"/>
                  </a:lnTo>
                  <a:lnTo>
                    <a:pt x="2029167" y="960259"/>
                  </a:lnTo>
                  <a:lnTo>
                    <a:pt x="2028850" y="960259"/>
                  </a:lnTo>
                  <a:lnTo>
                    <a:pt x="2028596" y="961529"/>
                  </a:lnTo>
                  <a:lnTo>
                    <a:pt x="2030183" y="961529"/>
                  </a:lnTo>
                  <a:lnTo>
                    <a:pt x="2030590" y="960259"/>
                  </a:lnTo>
                  <a:lnTo>
                    <a:pt x="2032076" y="960259"/>
                  </a:lnTo>
                  <a:lnTo>
                    <a:pt x="2032101" y="958989"/>
                  </a:lnTo>
                  <a:lnTo>
                    <a:pt x="2032736" y="958989"/>
                  </a:lnTo>
                  <a:lnTo>
                    <a:pt x="2033143" y="957719"/>
                  </a:lnTo>
                  <a:lnTo>
                    <a:pt x="2033625" y="957719"/>
                  </a:lnTo>
                  <a:lnTo>
                    <a:pt x="2033054" y="958989"/>
                  </a:lnTo>
                  <a:lnTo>
                    <a:pt x="2032838" y="960259"/>
                  </a:lnTo>
                  <a:lnTo>
                    <a:pt x="2033384" y="960259"/>
                  </a:lnTo>
                  <a:lnTo>
                    <a:pt x="2034159" y="958989"/>
                  </a:lnTo>
                  <a:lnTo>
                    <a:pt x="2035124" y="958989"/>
                  </a:lnTo>
                  <a:lnTo>
                    <a:pt x="2034438" y="960259"/>
                  </a:lnTo>
                  <a:lnTo>
                    <a:pt x="2033841" y="961529"/>
                  </a:lnTo>
                  <a:lnTo>
                    <a:pt x="2034082" y="961529"/>
                  </a:lnTo>
                  <a:lnTo>
                    <a:pt x="2035098" y="960259"/>
                  </a:lnTo>
                  <a:lnTo>
                    <a:pt x="2035289" y="961529"/>
                  </a:lnTo>
                  <a:lnTo>
                    <a:pt x="2034628" y="961529"/>
                  </a:lnTo>
                  <a:lnTo>
                    <a:pt x="2034717" y="962799"/>
                  </a:lnTo>
                  <a:lnTo>
                    <a:pt x="2035810" y="961529"/>
                  </a:lnTo>
                  <a:lnTo>
                    <a:pt x="2036000" y="961529"/>
                  </a:lnTo>
                  <a:lnTo>
                    <a:pt x="2035429" y="962799"/>
                  </a:lnTo>
                  <a:lnTo>
                    <a:pt x="2036191" y="962799"/>
                  </a:lnTo>
                  <a:lnTo>
                    <a:pt x="2036610" y="961529"/>
                  </a:lnTo>
                  <a:lnTo>
                    <a:pt x="2036470" y="962799"/>
                  </a:lnTo>
                  <a:lnTo>
                    <a:pt x="2036292" y="962799"/>
                  </a:lnTo>
                  <a:lnTo>
                    <a:pt x="2035886" y="964069"/>
                  </a:lnTo>
                  <a:lnTo>
                    <a:pt x="2035568" y="965339"/>
                  </a:lnTo>
                  <a:lnTo>
                    <a:pt x="2036000" y="964069"/>
                  </a:lnTo>
                  <a:lnTo>
                    <a:pt x="2036800" y="964069"/>
                  </a:lnTo>
                  <a:lnTo>
                    <a:pt x="2038032" y="962799"/>
                  </a:lnTo>
                  <a:lnTo>
                    <a:pt x="2039366" y="962799"/>
                  </a:lnTo>
                  <a:lnTo>
                    <a:pt x="2038692" y="964069"/>
                  </a:lnTo>
                  <a:lnTo>
                    <a:pt x="2039785" y="962799"/>
                  </a:lnTo>
                  <a:lnTo>
                    <a:pt x="2040153" y="962799"/>
                  </a:lnTo>
                  <a:lnTo>
                    <a:pt x="2041080" y="961529"/>
                  </a:lnTo>
                  <a:lnTo>
                    <a:pt x="2041321" y="962799"/>
                  </a:lnTo>
                  <a:lnTo>
                    <a:pt x="2041906" y="962799"/>
                  </a:lnTo>
                  <a:lnTo>
                    <a:pt x="2044115" y="961669"/>
                  </a:lnTo>
                  <a:lnTo>
                    <a:pt x="2044128" y="962799"/>
                  </a:lnTo>
                  <a:lnTo>
                    <a:pt x="2042909" y="962799"/>
                  </a:lnTo>
                  <a:lnTo>
                    <a:pt x="2042312" y="964069"/>
                  </a:lnTo>
                  <a:lnTo>
                    <a:pt x="2041791" y="965339"/>
                  </a:lnTo>
                  <a:lnTo>
                    <a:pt x="2040648" y="965339"/>
                  </a:lnTo>
                  <a:lnTo>
                    <a:pt x="2040470" y="966609"/>
                  </a:lnTo>
                  <a:lnTo>
                    <a:pt x="2040331" y="966609"/>
                  </a:lnTo>
                  <a:lnTo>
                    <a:pt x="2039797" y="967879"/>
                  </a:lnTo>
                  <a:lnTo>
                    <a:pt x="2041232" y="967879"/>
                  </a:lnTo>
                  <a:lnTo>
                    <a:pt x="2040407" y="969149"/>
                  </a:lnTo>
                  <a:lnTo>
                    <a:pt x="2040597" y="969149"/>
                  </a:lnTo>
                  <a:lnTo>
                    <a:pt x="2041537" y="967879"/>
                  </a:lnTo>
                  <a:lnTo>
                    <a:pt x="2042566" y="967879"/>
                  </a:lnTo>
                  <a:lnTo>
                    <a:pt x="2042960" y="966609"/>
                  </a:lnTo>
                  <a:lnTo>
                    <a:pt x="2046401" y="965428"/>
                  </a:lnTo>
                  <a:lnTo>
                    <a:pt x="2045906" y="966609"/>
                  </a:lnTo>
                  <a:lnTo>
                    <a:pt x="2044890" y="966609"/>
                  </a:lnTo>
                  <a:lnTo>
                    <a:pt x="2044674" y="967879"/>
                  </a:lnTo>
                  <a:lnTo>
                    <a:pt x="2045627" y="967879"/>
                  </a:lnTo>
                  <a:lnTo>
                    <a:pt x="2045106" y="969149"/>
                  </a:lnTo>
                  <a:lnTo>
                    <a:pt x="2044700" y="969149"/>
                  </a:lnTo>
                  <a:lnTo>
                    <a:pt x="2044280" y="970419"/>
                  </a:lnTo>
                  <a:lnTo>
                    <a:pt x="2044103" y="970419"/>
                  </a:lnTo>
                  <a:lnTo>
                    <a:pt x="2043963" y="971689"/>
                  </a:lnTo>
                  <a:lnTo>
                    <a:pt x="2044382" y="971689"/>
                  </a:lnTo>
                  <a:lnTo>
                    <a:pt x="2045195" y="970419"/>
                  </a:lnTo>
                  <a:lnTo>
                    <a:pt x="2046541" y="970419"/>
                  </a:lnTo>
                  <a:lnTo>
                    <a:pt x="2045779" y="971689"/>
                  </a:lnTo>
                  <a:lnTo>
                    <a:pt x="2046020" y="971689"/>
                  </a:lnTo>
                  <a:lnTo>
                    <a:pt x="2045246" y="972959"/>
                  </a:lnTo>
                  <a:lnTo>
                    <a:pt x="2045487" y="972959"/>
                  </a:lnTo>
                  <a:lnTo>
                    <a:pt x="2046503" y="971689"/>
                  </a:lnTo>
                  <a:lnTo>
                    <a:pt x="2046719" y="971689"/>
                  </a:lnTo>
                  <a:lnTo>
                    <a:pt x="2045970" y="972959"/>
                  </a:lnTo>
                  <a:lnTo>
                    <a:pt x="2046211" y="972959"/>
                  </a:lnTo>
                  <a:lnTo>
                    <a:pt x="2047227" y="971689"/>
                  </a:lnTo>
                  <a:lnTo>
                    <a:pt x="2047443" y="972959"/>
                  </a:lnTo>
                  <a:lnTo>
                    <a:pt x="2046693" y="974229"/>
                  </a:lnTo>
                  <a:lnTo>
                    <a:pt x="2046922" y="974229"/>
                  </a:lnTo>
                  <a:lnTo>
                    <a:pt x="2047951" y="972959"/>
                  </a:lnTo>
                  <a:lnTo>
                    <a:pt x="2048167" y="972959"/>
                  </a:lnTo>
                  <a:lnTo>
                    <a:pt x="2047481" y="974229"/>
                  </a:lnTo>
                  <a:lnTo>
                    <a:pt x="2048662" y="972959"/>
                  </a:lnTo>
                  <a:lnTo>
                    <a:pt x="2048865" y="974229"/>
                  </a:lnTo>
                  <a:lnTo>
                    <a:pt x="2049487" y="974229"/>
                  </a:lnTo>
                  <a:lnTo>
                    <a:pt x="2051964" y="972959"/>
                  </a:lnTo>
                  <a:lnTo>
                    <a:pt x="2052358" y="971689"/>
                  </a:lnTo>
                  <a:lnTo>
                    <a:pt x="2053336" y="971689"/>
                  </a:lnTo>
                  <a:lnTo>
                    <a:pt x="2052612" y="972959"/>
                  </a:lnTo>
                  <a:lnTo>
                    <a:pt x="2054009" y="972959"/>
                  </a:lnTo>
                  <a:lnTo>
                    <a:pt x="2053285" y="974229"/>
                  </a:lnTo>
                  <a:lnTo>
                    <a:pt x="2053526" y="974229"/>
                  </a:lnTo>
                  <a:lnTo>
                    <a:pt x="2054542" y="972959"/>
                  </a:lnTo>
                  <a:lnTo>
                    <a:pt x="2054745" y="972959"/>
                  </a:lnTo>
                  <a:lnTo>
                    <a:pt x="2054072" y="974229"/>
                  </a:lnTo>
                  <a:lnTo>
                    <a:pt x="2053475" y="975499"/>
                  </a:lnTo>
                  <a:lnTo>
                    <a:pt x="2053717" y="975499"/>
                  </a:lnTo>
                  <a:lnTo>
                    <a:pt x="2054783" y="974229"/>
                  </a:lnTo>
                  <a:lnTo>
                    <a:pt x="2054834" y="975499"/>
                  </a:lnTo>
                  <a:lnTo>
                    <a:pt x="2054529" y="975499"/>
                  </a:lnTo>
                  <a:lnTo>
                    <a:pt x="2054326" y="976769"/>
                  </a:lnTo>
                  <a:lnTo>
                    <a:pt x="2053082" y="976769"/>
                  </a:lnTo>
                  <a:lnTo>
                    <a:pt x="2052878" y="978039"/>
                  </a:lnTo>
                  <a:lnTo>
                    <a:pt x="2052561" y="978039"/>
                  </a:lnTo>
                  <a:lnTo>
                    <a:pt x="2052053" y="979309"/>
                  </a:lnTo>
                  <a:lnTo>
                    <a:pt x="2053297" y="979309"/>
                  </a:lnTo>
                  <a:lnTo>
                    <a:pt x="2053691" y="978039"/>
                  </a:lnTo>
                  <a:lnTo>
                    <a:pt x="2054593" y="978039"/>
                  </a:lnTo>
                  <a:lnTo>
                    <a:pt x="2053920" y="979309"/>
                  </a:lnTo>
                  <a:lnTo>
                    <a:pt x="2055253" y="979309"/>
                  </a:lnTo>
                  <a:lnTo>
                    <a:pt x="2056485" y="978039"/>
                  </a:lnTo>
                  <a:lnTo>
                    <a:pt x="2057285" y="978039"/>
                  </a:lnTo>
                  <a:lnTo>
                    <a:pt x="2057730" y="976769"/>
                  </a:lnTo>
                  <a:lnTo>
                    <a:pt x="2057412" y="978039"/>
                  </a:lnTo>
                  <a:lnTo>
                    <a:pt x="2057006" y="979309"/>
                  </a:lnTo>
                  <a:lnTo>
                    <a:pt x="2058327" y="979309"/>
                  </a:lnTo>
                  <a:lnTo>
                    <a:pt x="2058746" y="978039"/>
                  </a:lnTo>
                  <a:lnTo>
                    <a:pt x="2059266" y="978039"/>
                  </a:lnTo>
                  <a:lnTo>
                    <a:pt x="2058708" y="979309"/>
                  </a:lnTo>
                  <a:lnTo>
                    <a:pt x="2058543" y="980579"/>
                  </a:lnTo>
                  <a:lnTo>
                    <a:pt x="2058162" y="980579"/>
                  </a:lnTo>
                  <a:lnTo>
                    <a:pt x="2057958" y="981849"/>
                  </a:lnTo>
                  <a:lnTo>
                    <a:pt x="2057755" y="981849"/>
                  </a:lnTo>
                  <a:lnTo>
                    <a:pt x="2057031" y="983119"/>
                  </a:lnTo>
                  <a:lnTo>
                    <a:pt x="2058822" y="983119"/>
                  </a:lnTo>
                  <a:lnTo>
                    <a:pt x="2059228" y="981849"/>
                  </a:lnTo>
                  <a:lnTo>
                    <a:pt x="2059800" y="981849"/>
                  </a:lnTo>
                  <a:lnTo>
                    <a:pt x="2059940" y="980579"/>
                  </a:lnTo>
                  <a:lnTo>
                    <a:pt x="2061210" y="980579"/>
                  </a:lnTo>
                  <a:lnTo>
                    <a:pt x="2060841" y="981849"/>
                  </a:lnTo>
                  <a:lnTo>
                    <a:pt x="2060473" y="981849"/>
                  </a:lnTo>
                  <a:lnTo>
                    <a:pt x="2060346" y="983119"/>
                  </a:lnTo>
                  <a:lnTo>
                    <a:pt x="2061425" y="981913"/>
                  </a:lnTo>
                  <a:lnTo>
                    <a:pt x="2061273" y="983119"/>
                  </a:lnTo>
                  <a:lnTo>
                    <a:pt x="2060867" y="983119"/>
                  </a:lnTo>
                  <a:lnTo>
                    <a:pt x="2060689" y="984389"/>
                  </a:lnTo>
                  <a:lnTo>
                    <a:pt x="2061946" y="984389"/>
                  </a:lnTo>
                  <a:lnTo>
                    <a:pt x="2061197" y="985659"/>
                  </a:lnTo>
                  <a:lnTo>
                    <a:pt x="2061400" y="985659"/>
                  </a:lnTo>
                  <a:lnTo>
                    <a:pt x="2062365" y="984389"/>
                  </a:lnTo>
                  <a:lnTo>
                    <a:pt x="2062708" y="984389"/>
                  </a:lnTo>
                  <a:lnTo>
                    <a:pt x="2061933" y="985659"/>
                  </a:lnTo>
                  <a:lnTo>
                    <a:pt x="2062149" y="985659"/>
                  </a:lnTo>
                  <a:lnTo>
                    <a:pt x="2063089" y="984389"/>
                  </a:lnTo>
                  <a:lnTo>
                    <a:pt x="2064588" y="984389"/>
                  </a:lnTo>
                  <a:lnTo>
                    <a:pt x="2063927" y="985659"/>
                  </a:lnTo>
                  <a:lnTo>
                    <a:pt x="2063711" y="986929"/>
                  </a:lnTo>
                  <a:lnTo>
                    <a:pt x="2063508" y="986929"/>
                  </a:lnTo>
                  <a:lnTo>
                    <a:pt x="2062530" y="989469"/>
                  </a:lnTo>
                  <a:lnTo>
                    <a:pt x="2063750" y="988199"/>
                  </a:lnTo>
                  <a:lnTo>
                    <a:pt x="2065261" y="988199"/>
                  </a:lnTo>
                  <a:lnTo>
                    <a:pt x="2065210" y="986929"/>
                  </a:lnTo>
                  <a:lnTo>
                    <a:pt x="2065464" y="986929"/>
                  </a:lnTo>
                  <a:lnTo>
                    <a:pt x="2065667" y="985659"/>
                  </a:lnTo>
                  <a:lnTo>
                    <a:pt x="2065832" y="985659"/>
                  </a:lnTo>
                  <a:lnTo>
                    <a:pt x="2066086" y="984389"/>
                  </a:lnTo>
                  <a:lnTo>
                    <a:pt x="2066455" y="984389"/>
                  </a:lnTo>
                  <a:lnTo>
                    <a:pt x="2066734" y="983119"/>
                  </a:lnTo>
                  <a:lnTo>
                    <a:pt x="2067674" y="983119"/>
                  </a:lnTo>
                  <a:lnTo>
                    <a:pt x="2066531" y="986929"/>
                  </a:lnTo>
                  <a:lnTo>
                    <a:pt x="2066201" y="986929"/>
                  </a:lnTo>
                  <a:lnTo>
                    <a:pt x="2065718" y="988199"/>
                  </a:lnTo>
                  <a:lnTo>
                    <a:pt x="2065515" y="989469"/>
                  </a:lnTo>
                  <a:lnTo>
                    <a:pt x="2066455" y="989469"/>
                  </a:lnTo>
                  <a:lnTo>
                    <a:pt x="2066582" y="988199"/>
                  </a:lnTo>
                  <a:lnTo>
                    <a:pt x="2066937" y="988199"/>
                  </a:lnTo>
                  <a:lnTo>
                    <a:pt x="2067331" y="986929"/>
                  </a:lnTo>
                  <a:lnTo>
                    <a:pt x="2068957" y="986929"/>
                  </a:lnTo>
                  <a:lnTo>
                    <a:pt x="2069376" y="985659"/>
                  </a:lnTo>
                  <a:lnTo>
                    <a:pt x="2069261" y="986929"/>
                  </a:lnTo>
                  <a:lnTo>
                    <a:pt x="2069096" y="986929"/>
                  </a:lnTo>
                  <a:lnTo>
                    <a:pt x="2068893" y="988199"/>
                  </a:lnTo>
                  <a:lnTo>
                    <a:pt x="2068410" y="989469"/>
                  </a:lnTo>
                  <a:lnTo>
                    <a:pt x="2068042" y="989469"/>
                  </a:lnTo>
                  <a:lnTo>
                    <a:pt x="2067928" y="990739"/>
                  </a:lnTo>
                  <a:lnTo>
                    <a:pt x="2068753" y="989469"/>
                  </a:lnTo>
                  <a:lnTo>
                    <a:pt x="2069795" y="989469"/>
                  </a:lnTo>
                  <a:lnTo>
                    <a:pt x="2069960" y="990739"/>
                  </a:lnTo>
                  <a:lnTo>
                    <a:pt x="2070976" y="989469"/>
                  </a:lnTo>
                  <a:lnTo>
                    <a:pt x="2071217" y="989469"/>
                  </a:lnTo>
                  <a:lnTo>
                    <a:pt x="2070493" y="990739"/>
                  </a:lnTo>
                  <a:lnTo>
                    <a:pt x="2071052" y="990739"/>
                  </a:lnTo>
                  <a:lnTo>
                    <a:pt x="2071458" y="989469"/>
                  </a:lnTo>
                  <a:lnTo>
                    <a:pt x="2071890" y="989469"/>
                  </a:lnTo>
                  <a:lnTo>
                    <a:pt x="2072233" y="988199"/>
                  </a:lnTo>
                  <a:lnTo>
                    <a:pt x="2073452" y="988199"/>
                  </a:lnTo>
                  <a:lnTo>
                    <a:pt x="2073249" y="985659"/>
                  </a:lnTo>
                  <a:lnTo>
                    <a:pt x="2072652" y="978039"/>
                  </a:lnTo>
                  <a:lnTo>
                    <a:pt x="2070735" y="958989"/>
                  </a:lnTo>
                  <a:lnTo>
                    <a:pt x="2070493" y="956805"/>
                  </a:lnTo>
                  <a:lnTo>
                    <a:pt x="2070493" y="988199"/>
                  </a:lnTo>
                  <a:lnTo>
                    <a:pt x="2070163" y="988809"/>
                  </a:lnTo>
                  <a:lnTo>
                    <a:pt x="2070366" y="988199"/>
                  </a:lnTo>
                  <a:lnTo>
                    <a:pt x="2070493" y="988199"/>
                  </a:lnTo>
                  <a:lnTo>
                    <a:pt x="2070493" y="956805"/>
                  </a:lnTo>
                  <a:lnTo>
                    <a:pt x="2070176" y="953909"/>
                  </a:lnTo>
                  <a:lnTo>
                    <a:pt x="2069896" y="951369"/>
                  </a:lnTo>
                  <a:lnTo>
                    <a:pt x="2069795" y="950099"/>
                  </a:lnTo>
                  <a:lnTo>
                    <a:pt x="2069439" y="950099"/>
                  </a:lnTo>
                  <a:lnTo>
                    <a:pt x="2068918" y="951369"/>
                  </a:lnTo>
                  <a:lnTo>
                    <a:pt x="2068779" y="951369"/>
                  </a:lnTo>
                  <a:lnTo>
                    <a:pt x="2069414" y="950099"/>
                  </a:lnTo>
                  <a:lnTo>
                    <a:pt x="2068474" y="950099"/>
                  </a:lnTo>
                  <a:lnTo>
                    <a:pt x="2068893" y="948829"/>
                  </a:lnTo>
                  <a:lnTo>
                    <a:pt x="2069071" y="948829"/>
                  </a:lnTo>
                  <a:lnTo>
                    <a:pt x="2069211" y="947559"/>
                  </a:lnTo>
                  <a:lnTo>
                    <a:pt x="2068779" y="947559"/>
                  </a:lnTo>
                  <a:lnTo>
                    <a:pt x="2068372" y="948829"/>
                  </a:lnTo>
                  <a:lnTo>
                    <a:pt x="2066645" y="948829"/>
                  </a:lnTo>
                  <a:lnTo>
                    <a:pt x="2067318" y="947559"/>
                  </a:lnTo>
                  <a:lnTo>
                    <a:pt x="2066150" y="948829"/>
                  </a:lnTo>
                  <a:lnTo>
                    <a:pt x="2065959" y="948829"/>
                  </a:lnTo>
                  <a:lnTo>
                    <a:pt x="2066582" y="947559"/>
                  </a:lnTo>
                  <a:lnTo>
                    <a:pt x="2066721" y="947559"/>
                  </a:lnTo>
                  <a:lnTo>
                    <a:pt x="2066899" y="946289"/>
                  </a:lnTo>
                  <a:lnTo>
                    <a:pt x="2067331" y="946289"/>
                  </a:lnTo>
                  <a:lnTo>
                    <a:pt x="2068106" y="945019"/>
                  </a:lnTo>
                  <a:lnTo>
                    <a:pt x="2068601" y="945019"/>
                  </a:lnTo>
                  <a:lnTo>
                    <a:pt x="2068614" y="943749"/>
                  </a:lnTo>
                  <a:lnTo>
                    <a:pt x="2068982" y="943749"/>
                  </a:lnTo>
                  <a:lnTo>
                    <a:pt x="2068893" y="942479"/>
                  </a:lnTo>
                  <a:lnTo>
                    <a:pt x="2068233" y="943749"/>
                  </a:lnTo>
                  <a:lnTo>
                    <a:pt x="2068004" y="943749"/>
                  </a:lnTo>
                  <a:lnTo>
                    <a:pt x="2067826" y="945019"/>
                  </a:lnTo>
                  <a:lnTo>
                    <a:pt x="2066696" y="945019"/>
                  </a:lnTo>
                  <a:lnTo>
                    <a:pt x="2066124" y="946289"/>
                  </a:lnTo>
                  <a:lnTo>
                    <a:pt x="2065870" y="946289"/>
                  </a:lnTo>
                  <a:lnTo>
                    <a:pt x="2065489" y="947559"/>
                  </a:lnTo>
                  <a:lnTo>
                    <a:pt x="2064639" y="947559"/>
                  </a:lnTo>
                  <a:lnTo>
                    <a:pt x="2065159" y="946289"/>
                  </a:lnTo>
                  <a:lnTo>
                    <a:pt x="2065375" y="946289"/>
                  </a:lnTo>
                  <a:lnTo>
                    <a:pt x="2065540" y="945070"/>
                  </a:lnTo>
                  <a:lnTo>
                    <a:pt x="2064639" y="946289"/>
                  </a:lnTo>
                  <a:lnTo>
                    <a:pt x="2064448" y="946289"/>
                  </a:lnTo>
                  <a:lnTo>
                    <a:pt x="2063978" y="947559"/>
                  </a:lnTo>
                  <a:lnTo>
                    <a:pt x="2062594" y="947559"/>
                  </a:lnTo>
                  <a:lnTo>
                    <a:pt x="2063254" y="946289"/>
                  </a:lnTo>
                  <a:lnTo>
                    <a:pt x="2062149" y="947559"/>
                  </a:lnTo>
                  <a:lnTo>
                    <a:pt x="2061044" y="947559"/>
                  </a:lnTo>
                  <a:lnTo>
                    <a:pt x="2061311" y="946289"/>
                  </a:lnTo>
                  <a:lnTo>
                    <a:pt x="2062683" y="946289"/>
                  </a:lnTo>
                  <a:lnTo>
                    <a:pt x="2062822" y="945019"/>
                  </a:lnTo>
                  <a:lnTo>
                    <a:pt x="2063407" y="943749"/>
                  </a:lnTo>
                  <a:lnTo>
                    <a:pt x="2064258" y="943749"/>
                  </a:lnTo>
                  <a:lnTo>
                    <a:pt x="2065502" y="942479"/>
                  </a:lnTo>
                  <a:lnTo>
                    <a:pt x="2066544" y="939939"/>
                  </a:lnTo>
                  <a:lnTo>
                    <a:pt x="2061578" y="943749"/>
                  </a:lnTo>
                  <a:lnTo>
                    <a:pt x="2060663" y="943749"/>
                  </a:lnTo>
                  <a:lnTo>
                    <a:pt x="2061083" y="942479"/>
                  </a:lnTo>
                  <a:lnTo>
                    <a:pt x="2061260" y="942479"/>
                  </a:lnTo>
                  <a:lnTo>
                    <a:pt x="2061387" y="941209"/>
                  </a:lnTo>
                  <a:lnTo>
                    <a:pt x="2060232" y="942479"/>
                  </a:lnTo>
                  <a:lnTo>
                    <a:pt x="2060092" y="942479"/>
                  </a:lnTo>
                  <a:lnTo>
                    <a:pt x="2060778" y="941209"/>
                  </a:lnTo>
                  <a:lnTo>
                    <a:pt x="2059838" y="941209"/>
                  </a:lnTo>
                  <a:lnTo>
                    <a:pt x="2059051" y="942479"/>
                  </a:lnTo>
                  <a:lnTo>
                    <a:pt x="2058352" y="942479"/>
                  </a:lnTo>
                  <a:lnTo>
                    <a:pt x="2058517" y="941209"/>
                  </a:lnTo>
                  <a:lnTo>
                    <a:pt x="2058936" y="941209"/>
                  </a:lnTo>
                  <a:lnTo>
                    <a:pt x="2059101" y="939952"/>
                  </a:lnTo>
                  <a:lnTo>
                    <a:pt x="2058200" y="941209"/>
                  </a:lnTo>
                  <a:lnTo>
                    <a:pt x="2057831" y="939952"/>
                  </a:lnTo>
                  <a:lnTo>
                    <a:pt x="2058631" y="938669"/>
                  </a:lnTo>
                  <a:lnTo>
                    <a:pt x="2058441" y="938669"/>
                  </a:lnTo>
                  <a:lnTo>
                    <a:pt x="2057488" y="939939"/>
                  </a:lnTo>
                  <a:lnTo>
                    <a:pt x="2057120" y="939939"/>
                  </a:lnTo>
                  <a:lnTo>
                    <a:pt x="2056168" y="941209"/>
                  </a:lnTo>
                  <a:lnTo>
                    <a:pt x="2055977" y="941209"/>
                  </a:lnTo>
                  <a:lnTo>
                    <a:pt x="2056701" y="939939"/>
                  </a:lnTo>
                  <a:lnTo>
                    <a:pt x="2055253" y="939939"/>
                  </a:lnTo>
                  <a:lnTo>
                    <a:pt x="2055952" y="938669"/>
                  </a:lnTo>
                  <a:lnTo>
                    <a:pt x="2057057" y="938669"/>
                  </a:lnTo>
                  <a:lnTo>
                    <a:pt x="2057158" y="937399"/>
                  </a:lnTo>
                  <a:lnTo>
                    <a:pt x="2056409" y="937399"/>
                  </a:lnTo>
                  <a:lnTo>
                    <a:pt x="2055177" y="938669"/>
                  </a:lnTo>
                  <a:lnTo>
                    <a:pt x="2054250" y="938669"/>
                  </a:lnTo>
                  <a:lnTo>
                    <a:pt x="2054491" y="937450"/>
                  </a:lnTo>
                  <a:lnTo>
                    <a:pt x="2055025" y="936129"/>
                  </a:lnTo>
                  <a:lnTo>
                    <a:pt x="2054555" y="936129"/>
                  </a:lnTo>
                  <a:lnTo>
                    <a:pt x="2054148" y="937399"/>
                  </a:lnTo>
                  <a:lnTo>
                    <a:pt x="2052510" y="937399"/>
                  </a:lnTo>
                  <a:lnTo>
                    <a:pt x="2052332" y="938669"/>
                  </a:lnTo>
                  <a:lnTo>
                    <a:pt x="2052180" y="938669"/>
                  </a:lnTo>
                  <a:lnTo>
                    <a:pt x="2051697" y="939939"/>
                  </a:lnTo>
                  <a:lnTo>
                    <a:pt x="2050757" y="939939"/>
                  </a:lnTo>
                  <a:lnTo>
                    <a:pt x="2051291" y="938669"/>
                  </a:lnTo>
                  <a:lnTo>
                    <a:pt x="2051494" y="938669"/>
                  </a:lnTo>
                  <a:lnTo>
                    <a:pt x="2051659" y="937450"/>
                  </a:lnTo>
                  <a:lnTo>
                    <a:pt x="2050681" y="938669"/>
                  </a:lnTo>
                  <a:lnTo>
                    <a:pt x="2050719" y="937399"/>
                  </a:lnTo>
                  <a:lnTo>
                    <a:pt x="2050897" y="937399"/>
                  </a:lnTo>
                  <a:lnTo>
                    <a:pt x="2051202" y="936129"/>
                  </a:lnTo>
                  <a:lnTo>
                    <a:pt x="2052497" y="936129"/>
                  </a:lnTo>
                  <a:lnTo>
                    <a:pt x="2052637" y="934859"/>
                  </a:lnTo>
                  <a:lnTo>
                    <a:pt x="2053259" y="934859"/>
                  </a:lnTo>
                  <a:lnTo>
                    <a:pt x="2053666" y="933589"/>
                  </a:lnTo>
                  <a:lnTo>
                    <a:pt x="2055317" y="933589"/>
                  </a:lnTo>
                  <a:lnTo>
                    <a:pt x="2055583" y="932459"/>
                  </a:lnTo>
                  <a:lnTo>
                    <a:pt x="2050923" y="934859"/>
                  </a:lnTo>
                  <a:lnTo>
                    <a:pt x="2050300" y="934859"/>
                  </a:lnTo>
                  <a:lnTo>
                    <a:pt x="2050122" y="934859"/>
                  </a:lnTo>
                  <a:lnTo>
                    <a:pt x="2049881" y="934859"/>
                  </a:lnTo>
                  <a:lnTo>
                    <a:pt x="2049881" y="935583"/>
                  </a:lnTo>
                  <a:lnTo>
                    <a:pt x="2049691" y="936129"/>
                  </a:lnTo>
                  <a:lnTo>
                    <a:pt x="2049564" y="936129"/>
                  </a:lnTo>
                  <a:lnTo>
                    <a:pt x="2049881" y="935583"/>
                  </a:lnTo>
                  <a:lnTo>
                    <a:pt x="2049881" y="934859"/>
                  </a:lnTo>
                  <a:lnTo>
                    <a:pt x="2049106" y="934859"/>
                  </a:lnTo>
                  <a:lnTo>
                    <a:pt x="2049424" y="933589"/>
                  </a:lnTo>
                  <a:lnTo>
                    <a:pt x="2049716" y="933589"/>
                  </a:lnTo>
                  <a:lnTo>
                    <a:pt x="2049894" y="932395"/>
                  </a:lnTo>
                  <a:lnTo>
                    <a:pt x="2048865" y="933589"/>
                  </a:lnTo>
                  <a:lnTo>
                    <a:pt x="2048954" y="932319"/>
                  </a:lnTo>
                  <a:lnTo>
                    <a:pt x="2049348" y="932319"/>
                  </a:lnTo>
                  <a:lnTo>
                    <a:pt x="2049487" y="931049"/>
                  </a:lnTo>
                  <a:lnTo>
                    <a:pt x="2049881" y="931049"/>
                  </a:lnTo>
                  <a:lnTo>
                    <a:pt x="2050097" y="929779"/>
                  </a:lnTo>
                  <a:lnTo>
                    <a:pt x="2049183" y="929779"/>
                  </a:lnTo>
                  <a:lnTo>
                    <a:pt x="2048967" y="931049"/>
                  </a:lnTo>
                  <a:lnTo>
                    <a:pt x="2048649" y="931049"/>
                  </a:lnTo>
                  <a:lnTo>
                    <a:pt x="2048116" y="932319"/>
                  </a:lnTo>
                  <a:lnTo>
                    <a:pt x="2047875" y="932319"/>
                  </a:lnTo>
                  <a:lnTo>
                    <a:pt x="2047087" y="933589"/>
                  </a:lnTo>
                  <a:lnTo>
                    <a:pt x="2046681" y="933589"/>
                  </a:lnTo>
                  <a:lnTo>
                    <a:pt x="2047455" y="932319"/>
                  </a:lnTo>
                  <a:lnTo>
                    <a:pt x="2046503" y="932319"/>
                  </a:lnTo>
                  <a:lnTo>
                    <a:pt x="2046719" y="931049"/>
                  </a:lnTo>
                  <a:lnTo>
                    <a:pt x="2047036" y="931049"/>
                  </a:lnTo>
                  <a:lnTo>
                    <a:pt x="2047252" y="929779"/>
                  </a:lnTo>
                  <a:lnTo>
                    <a:pt x="2048484" y="929779"/>
                  </a:lnTo>
                  <a:lnTo>
                    <a:pt x="2048687" y="928509"/>
                  </a:lnTo>
                  <a:lnTo>
                    <a:pt x="2047405" y="928509"/>
                  </a:lnTo>
                  <a:lnTo>
                    <a:pt x="2046960" y="929779"/>
                  </a:lnTo>
                  <a:lnTo>
                    <a:pt x="2046122" y="929779"/>
                  </a:lnTo>
                  <a:lnTo>
                    <a:pt x="2045322" y="931049"/>
                  </a:lnTo>
                  <a:lnTo>
                    <a:pt x="2045030" y="931049"/>
                  </a:lnTo>
                  <a:lnTo>
                    <a:pt x="2044776" y="932319"/>
                  </a:lnTo>
                  <a:lnTo>
                    <a:pt x="2043696" y="932319"/>
                  </a:lnTo>
                  <a:lnTo>
                    <a:pt x="2043874" y="931049"/>
                  </a:lnTo>
                  <a:lnTo>
                    <a:pt x="2044077" y="931049"/>
                  </a:lnTo>
                  <a:lnTo>
                    <a:pt x="2044623" y="929779"/>
                  </a:lnTo>
                  <a:lnTo>
                    <a:pt x="2044839" y="929779"/>
                  </a:lnTo>
                  <a:lnTo>
                    <a:pt x="2045004" y="928725"/>
                  </a:lnTo>
                  <a:lnTo>
                    <a:pt x="2044026" y="929779"/>
                  </a:lnTo>
                  <a:lnTo>
                    <a:pt x="2044115" y="928509"/>
                  </a:lnTo>
                  <a:lnTo>
                    <a:pt x="2044306" y="928509"/>
                  </a:lnTo>
                  <a:lnTo>
                    <a:pt x="2044750" y="927239"/>
                  </a:lnTo>
                  <a:lnTo>
                    <a:pt x="2043455" y="927239"/>
                  </a:lnTo>
                  <a:lnTo>
                    <a:pt x="2043049" y="928509"/>
                  </a:lnTo>
                  <a:lnTo>
                    <a:pt x="2041283" y="928509"/>
                  </a:lnTo>
                  <a:lnTo>
                    <a:pt x="2042007" y="927239"/>
                  </a:lnTo>
                  <a:lnTo>
                    <a:pt x="2043188" y="927239"/>
                  </a:lnTo>
                  <a:lnTo>
                    <a:pt x="2043404" y="925969"/>
                  </a:lnTo>
                  <a:lnTo>
                    <a:pt x="2042109" y="925969"/>
                  </a:lnTo>
                  <a:lnTo>
                    <a:pt x="2041702" y="927239"/>
                  </a:lnTo>
                  <a:lnTo>
                    <a:pt x="2041144" y="927239"/>
                  </a:lnTo>
                  <a:lnTo>
                    <a:pt x="2041931" y="925969"/>
                  </a:lnTo>
                  <a:lnTo>
                    <a:pt x="2041740" y="925969"/>
                  </a:lnTo>
                  <a:lnTo>
                    <a:pt x="2042439" y="924699"/>
                  </a:lnTo>
                  <a:lnTo>
                    <a:pt x="2041080" y="924699"/>
                  </a:lnTo>
                  <a:lnTo>
                    <a:pt x="2041779" y="923429"/>
                  </a:lnTo>
                  <a:lnTo>
                    <a:pt x="2040674" y="924623"/>
                  </a:lnTo>
                  <a:lnTo>
                    <a:pt x="2040851" y="923429"/>
                  </a:lnTo>
                  <a:lnTo>
                    <a:pt x="2041296" y="923429"/>
                  </a:lnTo>
                  <a:lnTo>
                    <a:pt x="2041486" y="922159"/>
                  </a:lnTo>
                  <a:lnTo>
                    <a:pt x="2040801" y="922159"/>
                  </a:lnTo>
                  <a:lnTo>
                    <a:pt x="2040013" y="923429"/>
                  </a:lnTo>
                  <a:lnTo>
                    <a:pt x="2039061" y="923429"/>
                  </a:lnTo>
                  <a:lnTo>
                    <a:pt x="2039734" y="922159"/>
                  </a:lnTo>
                  <a:lnTo>
                    <a:pt x="2039569" y="922159"/>
                  </a:lnTo>
                  <a:lnTo>
                    <a:pt x="2039061" y="922159"/>
                  </a:lnTo>
                  <a:lnTo>
                    <a:pt x="2038934" y="922159"/>
                  </a:lnTo>
                  <a:lnTo>
                    <a:pt x="2038629" y="922159"/>
                  </a:lnTo>
                  <a:lnTo>
                    <a:pt x="2038629" y="923061"/>
                  </a:lnTo>
                  <a:lnTo>
                    <a:pt x="2038502" y="923429"/>
                  </a:lnTo>
                  <a:lnTo>
                    <a:pt x="2038629" y="923061"/>
                  </a:lnTo>
                  <a:lnTo>
                    <a:pt x="2038629" y="922159"/>
                  </a:lnTo>
                  <a:lnTo>
                    <a:pt x="2037397" y="922159"/>
                  </a:lnTo>
                  <a:lnTo>
                    <a:pt x="2036991" y="923429"/>
                  </a:lnTo>
                  <a:lnTo>
                    <a:pt x="2035263" y="923429"/>
                  </a:lnTo>
                  <a:lnTo>
                    <a:pt x="2036051" y="922159"/>
                  </a:lnTo>
                  <a:lnTo>
                    <a:pt x="2037168" y="922159"/>
                  </a:lnTo>
                  <a:lnTo>
                    <a:pt x="2037384" y="920889"/>
                  </a:lnTo>
                  <a:lnTo>
                    <a:pt x="2036102" y="920889"/>
                  </a:lnTo>
                  <a:lnTo>
                    <a:pt x="2035683" y="922159"/>
                  </a:lnTo>
                  <a:lnTo>
                    <a:pt x="2035060" y="922159"/>
                  </a:lnTo>
                  <a:lnTo>
                    <a:pt x="2034120" y="923429"/>
                  </a:lnTo>
                  <a:lnTo>
                    <a:pt x="2033905" y="922159"/>
                  </a:lnTo>
                  <a:lnTo>
                    <a:pt x="2034641" y="922159"/>
                  </a:lnTo>
                  <a:lnTo>
                    <a:pt x="2034527" y="920889"/>
                  </a:lnTo>
                  <a:lnTo>
                    <a:pt x="2033346" y="920889"/>
                  </a:lnTo>
                  <a:lnTo>
                    <a:pt x="2033092" y="920889"/>
                  </a:lnTo>
                  <a:lnTo>
                    <a:pt x="2032749" y="920889"/>
                  </a:lnTo>
                  <a:lnTo>
                    <a:pt x="2032749" y="921880"/>
                  </a:lnTo>
                  <a:lnTo>
                    <a:pt x="2032647" y="922159"/>
                  </a:lnTo>
                  <a:lnTo>
                    <a:pt x="2032749" y="921880"/>
                  </a:lnTo>
                  <a:lnTo>
                    <a:pt x="2032749" y="920889"/>
                  </a:lnTo>
                  <a:lnTo>
                    <a:pt x="2031974" y="920889"/>
                  </a:lnTo>
                  <a:lnTo>
                    <a:pt x="2029752" y="922020"/>
                  </a:lnTo>
                  <a:lnTo>
                    <a:pt x="2029790" y="920889"/>
                  </a:lnTo>
                  <a:lnTo>
                    <a:pt x="2030310" y="920889"/>
                  </a:lnTo>
                  <a:lnTo>
                    <a:pt x="2030349" y="919619"/>
                  </a:lnTo>
                  <a:lnTo>
                    <a:pt x="2031530" y="919619"/>
                  </a:lnTo>
                  <a:lnTo>
                    <a:pt x="2032190" y="918349"/>
                  </a:lnTo>
                  <a:lnTo>
                    <a:pt x="2032393" y="918349"/>
                  </a:lnTo>
                  <a:lnTo>
                    <a:pt x="2032990" y="917333"/>
                  </a:lnTo>
                  <a:lnTo>
                    <a:pt x="2033104" y="916965"/>
                  </a:lnTo>
                  <a:lnTo>
                    <a:pt x="2032863" y="915809"/>
                  </a:lnTo>
                  <a:lnTo>
                    <a:pt x="2031860" y="917079"/>
                  </a:lnTo>
                  <a:lnTo>
                    <a:pt x="2031631" y="917079"/>
                  </a:lnTo>
                  <a:lnTo>
                    <a:pt x="2032393" y="915809"/>
                  </a:lnTo>
                  <a:lnTo>
                    <a:pt x="2033511" y="913269"/>
                  </a:lnTo>
                  <a:lnTo>
                    <a:pt x="2032254" y="914539"/>
                  </a:lnTo>
                  <a:lnTo>
                    <a:pt x="2030730" y="914539"/>
                  </a:lnTo>
                  <a:lnTo>
                    <a:pt x="2030679" y="915809"/>
                  </a:lnTo>
                  <a:lnTo>
                    <a:pt x="2030120" y="915809"/>
                  </a:lnTo>
                  <a:lnTo>
                    <a:pt x="2030069" y="917079"/>
                  </a:lnTo>
                  <a:lnTo>
                    <a:pt x="2029434" y="917079"/>
                  </a:lnTo>
                  <a:lnTo>
                    <a:pt x="2029002" y="918349"/>
                  </a:lnTo>
                  <a:lnTo>
                    <a:pt x="2028367" y="918349"/>
                  </a:lnTo>
                  <a:lnTo>
                    <a:pt x="2028367" y="951369"/>
                  </a:lnTo>
                  <a:lnTo>
                    <a:pt x="2028228" y="952639"/>
                  </a:lnTo>
                  <a:lnTo>
                    <a:pt x="2028050" y="952639"/>
                  </a:lnTo>
                  <a:lnTo>
                    <a:pt x="2027847" y="953909"/>
                  </a:lnTo>
                  <a:lnTo>
                    <a:pt x="2027275" y="955179"/>
                  </a:lnTo>
                  <a:lnTo>
                    <a:pt x="2027821" y="955179"/>
                  </a:lnTo>
                  <a:lnTo>
                    <a:pt x="2027643" y="956449"/>
                  </a:lnTo>
                  <a:lnTo>
                    <a:pt x="2027339" y="956449"/>
                  </a:lnTo>
                  <a:lnTo>
                    <a:pt x="2027161" y="955179"/>
                  </a:lnTo>
                  <a:lnTo>
                    <a:pt x="2025548" y="955179"/>
                  </a:lnTo>
                  <a:lnTo>
                    <a:pt x="2024976" y="953909"/>
                  </a:lnTo>
                  <a:lnTo>
                    <a:pt x="2025891" y="953909"/>
                  </a:lnTo>
                  <a:lnTo>
                    <a:pt x="2027123" y="952639"/>
                  </a:lnTo>
                  <a:lnTo>
                    <a:pt x="2027936" y="952639"/>
                  </a:lnTo>
                  <a:lnTo>
                    <a:pt x="2028367" y="951369"/>
                  </a:lnTo>
                  <a:lnTo>
                    <a:pt x="2028367" y="918349"/>
                  </a:lnTo>
                  <a:lnTo>
                    <a:pt x="2027313" y="918349"/>
                  </a:lnTo>
                  <a:lnTo>
                    <a:pt x="2027923" y="917079"/>
                  </a:lnTo>
                  <a:lnTo>
                    <a:pt x="2028355" y="917079"/>
                  </a:lnTo>
                  <a:lnTo>
                    <a:pt x="2028520" y="915809"/>
                  </a:lnTo>
                  <a:lnTo>
                    <a:pt x="2027453" y="916965"/>
                  </a:lnTo>
                  <a:lnTo>
                    <a:pt x="2027631" y="915809"/>
                  </a:lnTo>
                  <a:lnTo>
                    <a:pt x="2028037" y="915809"/>
                  </a:lnTo>
                  <a:lnTo>
                    <a:pt x="2028469" y="914539"/>
                  </a:lnTo>
                  <a:lnTo>
                    <a:pt x="2028710" y="914539"/>
                  </a:lnTo>
                  <a:lnTo>
                    <a:pt x="2028913" y="913269"/>
                  </a:lnTo>
                  <a:lnTo>
                    <a:pt x="2028228" y="913269"/>
                  </a:lnTo>
                  <a:lnTo>
                    <a:pt x="2027428" y="914539"/>
                  </a:lnTo>
                  <a:lnTo>
                    <a:pt x="2026450" y="914539"/>
                  </a:lnTo>
                  <a:lnTo>
                    <a:pt x="2027199" y="913269"/>
                  </a:lnTo>
                  <a:lnTo>
                    <a:pt x="2025992" y="914539"/>
                  </a:lnTo>
                  <a:lnTo>
                    <a:pt x="2025815" y="913269"/>
                  </a:lnTo>
                  <a:lnTo>
                    <a:pt x="2025332" y="913269"/>
                  </a:lnTo>
                  <a:lnTo>
                    <a:pt x="2025332" y="947559"/>
                  </a:lnTo>
                  <a:lnTo>
                    <a:pt x="2025192" y="948829"/>
                  </a:lnTo>
                  <a:lnTo>
                    <a:pt x="2024583" y="948829"/>
                  </a:lnTo>
                  <a:lnTo>
                    <a:pt x="2023808" y="950099"/>
                  </a:lnTo>
                  <a:lnTo>
                    <a:pt x="2023173" y="950099"/>
                  </a:lnTo>
                  <a:lnTo>
                    <a:pt x="2023033" y="951369"/>
                  </a:lnTo>
                  <a:lnTo>
                    <a:pt x="2024202" y="950099"/>
                  </a:lnTo>
                  <a:lnTo>
                    <a:pt x="2024341" y="950099"/>
                  </a:lnTo>
                  <a:lnTo>
                    <a:pt x="2023643" y="951369"/>
                  </a:lnTo>
                  <a:lnTo>
                    <a:pt x="2024672" y="951369"/>
                  </a:lnTo>
                  <a:lnTo>
                    <a:pt x="2024240" y="952639"/>
                  </a:lnTo>
                  <a:lnTo>
                    <a:pt x="2024075" y="952639"/>
                  </a:lnTo>
                  <a:lnTo>
                    <a:pt x="2023935" y="953909"/>
                  </a:lnTo>
                  <a:lnTo>
                    <a:pt x="2025103" y="952639"/>
                  </a:lnTo>
                  <a:lnTo>
                    <a:pt x="2025256" y="952639"/>
                  </a:lnTo>
                  <a:lnTo>
                    <a:pt x="2024608" y="953909"/>
                  </a:lnTo>
                  <a:lnTo>
                    <a:pt x="2023935" y="953909"/>
                  </a:lnTo>
                  <a:lnTo>
                    <a:pt x="2023338" y="953909"/>
                  </a:lnTo>
                  <a:lnTo>
                    <a:pt x="2020798" y="951369"/>
                  </a:lnTo>
                  <a:lnTo>
                    <a:pt x="2020468" y="951369"/>
                  </a:lnTo>
                  <a:lnTo>
                    <a:pt x="2021484" y="950099"/>
                  </a:lnTo>
                  <a:lnTo>
                    <a:pt x="2022068" y="948829"/>
                  </a:lnTo>
                  <a:lnTo>
                    <a:pt x="2022525" y="948829"/>
                  </a:lnTo>
                  <a:lnTo>
                    <a:pt x="2022932" y="947559"/>
                  </a:lnTo>
                  <a:lnTo>
                    <a:pt x="2023427" y="947559"/>
                  </a:lnTo>
                  <a:lnTo>
                    <a:pt x="2022805" y="948829"/>
                  </a:lnTo>
                  <a:lnTo>
                    <a:pt x="2024494" y="948829"/>
                  </a:lnTo>
                  <a:lnTo>
                    <a:pt x="2024900" y="947559"/>
                  </a:lnTo>
                  <a:lnTo>
                    <a:pt x="2025332" y="947559"/>
                  </a:lnTo>
                  <a:lnTo>
                    <a:pt x="2025332" y="913269"/>
                  </a:lnTo>
                  <a:lnTo>
                    <a:pt x="2024443" y="913269"/>
                  </a:lnTo>
                  <a:lnTo>
                    <a:pt x="2023745" y="914539"/>
                  </a:lnTo>
                  <a:lnTo>
                    <a:pt x="2023198" y="914539"/>
                  </a:lnTo>
                  <a:lnTo>
                    <a:pt x="2023198" y="946289"/>
                  </a:lnTo>
                  <a:lnTo>
                    <a:pt x="2022716" y="947559"/>
                  </a:lnTo>
                  <a:lnTo>
                    <a:pt x="2021509" y="947559"/>
                  </a:lnTo>
                  <a:lnTo>
                    <a:pt x="2021954" y="946289"/>
                  </a:lnTo>
                  <a:lnTo>
                    <a:pt x="2023198" y="946289"/>
                  </a:lnTo>
                  <a:lnTo>
                    <a:pt x="2023198" y="914539"/>
                  </a:lnTo>
                  <a:lnTo>
                    <a:pt x="2022589" y="914539"/>
                  </a:lnTo>
                  <a:lnTo>
                    <a:pt x="2023452" y="913269"/>
                  </a:lnTo>
                  <a:lnTo>
                    <a:pt x="2023262" y="913269"/>
                  </a:lnTo>
                  <a:lnTo>
                    <a:pt x="2022259" y="914539"/>
                  </a:lnTo>
                  <a:lnTo>
                    <a:pt x="2022094" y="914539"/>
                  </a:lnTo>
                  <a:lnTo>
                    <a:pt x="2022386" y="913269"/>
                  </a:lnTo>
                  <a:lnTo>
                    <a:pt x="2022716" y="913269"/>
                  </a:lnTo>
                  <a:lnTo>
                    <a:pt x="2023160" y="911999"/>
                  </a:lnTo>
                  <a:lnTo>
                    <a:pt x="2023529" y="910729"/>
                  </a:lnTo>
                  <a:lnTo>
                    <a:pt x="2024100" y="910729"/>
                  </a:lnTo>
                  <a:lnTo>
                    <a:pt x="2025192" y="909459"/>
                  </a:lnTo>
                  <a:lnTo>
                    <a:pt x="2025484" y="909459"/>
                  </a:lnTo>
                  <a:lnTo>
                    <a:pt x="2025700" y="908189"/>
                  </a:lnTo>
                  <a:lnTo>
                    <a:pt x="2026132" y="908189"/>
                  </a:lnTo>
                  <a:lnTo>
                    <a:pt x="2026335" y="906919"/>
                  </a:lnTo>
                  <a:lnTo>
                    <a:pt x="2025662" y="906919"/>
                  </a:lnTo>
                  <a:lnTo>
                    <a:pt x="2025243" y="908189"/>
                  </a:lnTo>
                  <a:lnTo>
                    <a:pt x="2024595" y="909459"/>
                  </a:lnTo>
                  <a:lnTo>
                    <a:pt x="2022068" y="910729"/>
                  </a:lnTo>
                  <a:lnTo>
                    <a:pt x="2021408" y="910729"/>
                  </a:lnTo>
                  <a:lnTo>
                    <a:pt x="2021408" y="947559"/>
                  </a:lnTo>
                  <a:lnTo>
                    <a:pt x="2021192" y="948829"/>
                  </a:lnTo>
                  <a:lnTo>
                    <a:pt x="2020874" y="948829"/>
                  </a:lnTo>
                  <a:lnTo>
                    <a:pt x="2020658" y="950099"/>
                  </a:lnTo>
                  <a:lnTo>
                    <a:pt x="2020481" y="950099"/>
                  </a:lnTo>
                  <a:lnTo>
                    <a:pt x="2020341" y="951369"/>
                  </a:lnTo>
                  <a:lnTo>
                    <a:pt x="2019096" y="951369"/>
                  </a:lnTo>
                  <a:lnTo>
                    <a:pt x="2018906" y="950099"/>
                  </a:lnTo>
                  <a:lnTo>
                    <a:pt x="2019338" y="948829"/>
                  </a:lnTo>
                  <a:lnTo>
                    <a:pt x="2020163" y="948829"/>
                  </a:lnTo>
                  <a:lnTo>
                    <a:pt x="2020620" y="947559"/>
                  </a:lnTo>
                  <a:lnTo>
                    <a:pt x="2021408" y="947559"/>
                  </a:lnTo>
                  <a:lnTo>
                    <a:pt x="2021408" y="910729"/>
                  </a:lnTo>
                  <a:lnTo>
                    <a:pt x="2021192" y="910729"/>
                  </a:lnTo>
                  <a:lnTo>
                    <a:pt x="2021433" y="909459"/>
                  </a:lnTo>
                  <a:lnTo>
                    <a:pt x="2021967" y="909459"/>
                  </a:lnTo>
                  <a:lnTo>
                    <a:pt x="2022081" y="908189"/>
                  </a:lnTo>
                  <a:lnTo>
                    <a:pt x="2022563" y="908189"/>
                  </a:lnTo>
                  <a:lnTo>
                    <a:pt x="2022741" y="906919"/>
                  </a:lnTo>
                  <a:lnTo>
                    <a:pt x="2021547" y="908189"/>
                  </a:lnTo>
                  <a:lnTo>
                    <a:pt x="2021382" y="908189"/>
                  </a:lnTo>
                  <a:lnTo>
                    <a:pt x="2022195" y="906919"/>
                  </a:lnTo>
                  <a:lnTo>
                    <a:pt x="2021255" y="906919"/>
                  </a:lnTo>
                  <a:lnTo>
                    <a:pt x="2020430" y="908189"/>
                  </a:lnTo>
                  <a:lnTo>
                    <a:pt x="2019363" y="908189"/>
                  </a:lnTo>
                  <a:lnTo>
                    <a:pt x="2018360" y="909459"/>
                  </a:lnTo>
                  <a:lnTo>
                    <a:pt x="2018207" y="908189"/>
                  </a:lnTo>
                  <a:lnTo>
                    <a:pt x="2019020" y="908189"/>
                  </a:lnTo>
                  <a:lnTo>
                    <a:pt x="2018944" y="906919"/>
                  </a:lnTo>
                  <a:lnTo>
                    <a:pt x="2019350" y="906919"/>
                  </a:lnTo>
                  <a:lnTo>
                    <a:pt x="2019858" y="905649"/>
                  </a:lnTo>
                  <a:lnTo>
                    <a:pt x="2020087" y="905649"/>
                  </a:lnTo>
                  <a:lnTo>
                    <a:pt x="2020265" y="904379"/>
                  </a:lnTo>
                  <a:lnTo>
                    <a:pt x="2019820" y="905649"/>
                  </a:lnTo>
                  <a:lnTo>
                    <a:pt x="2018157" y="905649"/>
                  </a:lnTo>
                  <a:lnTo>
                    <a:pt x="2017712" y="906919"/>
                  </a:lnTo>
                  <a:lnTo>
                    <a:pt x="2017903" y="905649"/>
                  </a:lnTo>
                  <a:lnTo>
                    <a:pt x="2018118" y="905649"/>
                  </a:lnTo>
                  <a:lnTo>
                    <a:pt x="2018639" y="904379"/>
                  </a:lnTo>
                  <a:lnTo>
                    <a:pt x="2017306" y="904379"/>
                  </a:lnTo>
                  <a:lnTo>
                    <a:pt x="2016937" y="904379"/>
                  </a:lnTo>
                  <a:lnTo>
                    <a:pt x="2016569" y="904379"/>
                  </a:lnTo>
                  <a:lnTo>
                    <a:pt x="2016569" y="905421"/>
                  </a:lnTo>
                  <a:lnTo>
                    <a:pt x="2016493" y="905649"/>
                  </a:lnTo>
                  <a:lnTo>
                    <a:pt x="2016569" y="905421"/>
                  </a:lnTo>
                  <a:lnTo>
                    <a:pt x="2016569" y="904379"/>
                  </a:lnTo>
                  <a:lnTo>
                    <a:pt x="2015693" y="904379"/>
                  </a:lnTo>
                  <a:lnTo>
                    <a:pt x="2016658" y="903109"/>
                  </a:lnTo>
                  <a:lnTo>
                    <a:pt x="2015693" y="903109"/>
                  </a:lnTo>
                  <a:lnTo>
                    <a:pt x="2015274" y="904379"/>
                  </a:lnTo>
                  <a:lnTo>
                    <a:pt x="2014588" y="905649"/>
                  </a:lnTo>
                  <a:lnTo>
                    <a:pt x="2013280" y="905649"/>
                  </a:lnTo>
                  <a:lnTo>
                    <a:pt x="2011984" y="906919"/>
                  </a:lnTo>
                  <a:lnTo>
                    <a:pt x="2012289" y="905649"/>
                  </a:lnTo>
                  <a:lnTo>
                    <a:pt x="2012873" y="904379"/>
                  </a:lnTo>
                  <a:lnTo>
                    <a:pt x="2014461" y="904379"/>
                  </a:lnTo>
                  <a:lnTo>
                    <a:pt x="2014664" y="903109"/>
                  </a:lnTo>
                  <a:lnTo>
                    <a:pt x="2015363" y="901839"/>
                  </a:lnTo>
                  <a:lnTo>
                    <a:pt x="2015871" y="901839"/>
                  </a:lnTo>
                  <a:lnTo>
                    <a:pt x="2016074" y="900569"/>
                  </a:lnTo>
                  <a:lnTo>
                    <a:pt x="2015629" y="900569"/>
                  </a:lnTo>
                  <a:lnTo>
                    <a:pt x="2015197" y="901839"/>
                  </a:lnTo>
                  <a:lnTo>
                    <a:pt x="2013064" y="901839"/>
                  </a:lnTo>
                  <a:lnTo>
                    <a:pt x="2012632" y="903109"/>
                  </a:lnTo>
                  <a:lnTo>
                    <a:pt x="2012048" y="903109"/>
                  </a:lnTo>
                  <a:lnTo>
                    <a:pt x="2012950" y="901839"/>
                  </a:lnTo>
                  <a:lnTo>
                    <a:pt x="2011502" y="901839"/>
                  </a:lnTo>
                  <a:lnTo>
                    <a:pt x="2012327" y="900569"/>
                  </a:lnTo>
                  <a:lnTo>
                    <a:pt x="2011070" y="901839"/>
                  </a:lnTo>
                  <a:lnTo>
                    <a:pt x="2010892" y="901839"/>
                  </a:lnTo>
                  <a:lnTo>
                    <a:pt x="2011794" y="900569"/>
                  </a:lnTo>
                  <a:lnTo>
                    <a:pt x="2012950" y="899299"/>
                  </a:lnTo>
                  <a:lnTo>
                    <a:pt x="2013077" y="899299"/>
                  </a:lnTo>
                  <a:lnTo>
                    <a:pt x="2013737" y="898029"/>
                  </a:lnTo>
                  <a:lnTo>
                    <a:pt x="2013610" y="898029"/>
                  </a:lnTo>
                  <a:lnTo>
                    <a:pt x="2012518" y="899299"/>
                  </a:lnTo>
                  <a:lnTo>
                    <a:pt x="2012327" y="899299"/>
                  </a:lnTo>
                  <a:lnTo>
                    <a:pt x="2013242" y="898029"/>
                  </a:lnTo>
                  <a:lnTo>
                    <a:pt x="2011743" y="898029"/>
                  </a:lnTo>
                  <a:lnTo>
                    <a:pt x="2012645" y="896759"/>
                  </a:lnTo>
                  <a:lnTo>
                    <a:pt x="2012518" y="896759"/>
                  </a:lnTo>
                  <a:lnTo>
                    <a:pt x="2011362" y="898029"/>
                  </a:lnTo>
                  <a:lnTo>
                    <a:pt x="2011184" y="898029"/>
                  </a:lnTo>
                  <a:lnTo>
                    <a:pt x="2012137" y="896759"/>
                  </a:lnTo>
                  <a:lnTo>
                    <a:pt x="2010702" y="896759"/>
                  </a:lnTo>
                  <a:lnTo>
                    <a:pt x="2009394" y="898029"/>
                  </a:lnTo>
                  <a:lnTo>
                    <a:pt x="2007933" y="898029"/>
                  </a:lnTo>
                  <a:lnTo>
                    <a:pt x="2008886" y="896759"/>
                  </a:lnTo>
                  <a:lnTo>
                    <a:pt x="2008746" y="896759"/>
                  </a:lnTo>
                  <a:lnTo>
                    <a:pt x="2007514" y="898029"/>
                  </a:lnTo>
                  <a:lnTo>
                    <a:pt x="2008276" y="896759"/>
                  </a:lnTo>
                  <a:lnTo>
                    <a:pt x="2009622" y="895489"/>
                  </a:lnTo>
                  <a:lnTo>
                    <a:pt x="2010321" y="894219"/>
                  </a:lnTo>
                  <a:lnTo>
                    <a:pt x="2009863" y="894219"/>
                  </a:lnTo>
                  <a:lnTo>
                    <a:pt x="2009419" y="895489"/>
                  </a:lnTo>
                  <a:lnTo>
                    <a:pt x="2007247" y="895489"/>
                  </a:lnTo>
                  <a:lnTo>
                    <a:pt x="2006803" y="896759"/>
                  </a:lnTo>
                  <a:lnTo>
                    <a:pt x="2006346" y="896759"/>
                  </a:lnTo>
                  <a:lnTo>
                    <a:pt x="2006561" y="895489"/>
                  </a:lnTo>
                  <a:lnTo>
                    <a:pt x="2007108" y="895489"/>
                  </a:lnTo>
                  <a:lnTo>
                    <a:pt x="2007336" y="894219"/>
                  </a:lnTo>
                  <a:lnTo>
                    <a:pt x="2008835" y="894219"/>
                  </a:lnTo>
                  <a:lnTo>
                    <a:pt x="2009571" y="892949"/>
                  </a:lnTo>
                  <a:lnTo>
                    <a:pt x="2007209" y="892949"/>
                  </a:lnTo>
                  <a:lnTo>
                    <a:pt x="2006777" y="892949"/>
                  </a:lnTo>
                  <a:lnTo>
                    <a:pt x="2006003" y="894219"/>
                  </a:lnTo>
                  <a:lnTo>
                    <a:pt x="2004606" y="894219"/>
                  </a:lnTo>
                  <a:lnTo>
                    <a:pt x="2005457" y="892949"/>
                  </a:lnTo>
                  <a:lnTo>
                    <a:pt x="2004199" y="894219"/>
                  </a:lnTo>
                  <a:lnTo>
                    <a:pt x="2004339" y="892949"/>
                  </a:lnTo>
                  <a:lnTo>
                    <a:pt x="2004898" y="892949"/>
                  </a:lnTo>
                  <a:lnTo>
                    <a:pt x="2006244" y="891679"/>
                  </a:lnTo>
                  <a:lnTo>
                    <a:pt x="2006790" y="891679"/>
                  </a:lnTo>
                  <a:lnTo>
                    <a:pt x="2007031" y="890409"/>
                  </a:lnTo>
                  <a:lnTo>
                    <a:pt x="2004695" y="890409"/>
                  </a:lnTo>
                  <a:lnTo>
                    <a:pt x="2004250" y="891679"/>
                  </a:lnTo>
                  <a:lnTo>
                    <a:pt x="2003691" y="891679"/>
                  </a:lnTo>
                  <a:lnTo>
                    <a:pt x="2004618" y="890409"/>
                  </a:lnTo>
                  <a:lnTo>
                    <a:pt x="2003234" y="890409"/>
                  </a:lnTo>
                  <a:lnTo>
                    <a:pt x="2001888" y="891679"/>
                  </a:lnTo>
                  <a:lnTo>
                    <a:pt x="2003488" y="889139"/>
                  </a:lnTo>
                  <a:lnTo>
                    <a:pt x="2004847" y="887869"/>
                  </a:lnTo>
                  <a:lnTo>
                    <a:pt x="2004187" y="887869"/>
                  </a:lnTo>
                  <a:lnTo>
                    <a:pt x="2005139" y="886599"/>
                  </a:lnTo>
                  <a:lnTo>
                    <a:pt x="2003285" y="886599"/>
                  </a:lnTo>
                  <a:lnTo>
                    <a:pt x="2002396" y="887869"/>
                  </a:lnTo>
                  <a:lnTo>
                    <a:pt x="2001266" y="887869"/>
                  </a:lnTo>
                  <a:lnTo>
                    <a:pt x="2001545" y="886599"/>
                  </a:lnTo>
                  <a:lnTo>
                    <a:pt x="1999386" y="886599"/>
                  </a:lnTo>
                  <a:lnTo>
                    <a:pt x="1999691" y="885329"/>
                  </a:lnTo>
                  <a:lnTo>
                    <a:pt x="2000211" y="885329"/>
                  </a:lnTo>
                  <a:lnTo>
                    <a:pt x="2000504" y="884059"/>
                  </a:lnTo>
                  <a:lnTo>
                    <a:pt x="2001024" y="884059"/>
                  </a:lnTo>
                  <a:lnTo>
                    <a:pt x="2002663" y="881519"/>
                  </a:lnTo>
                  <a:lnTo>
                    <a:pt x="2000821" y="881519"/>
                  </a:lnTo>
                  <a:lnTo>
                    <a:pt x="2001634" y="880249"/>
                  </a:lnTo>
                  <a:lnTo>
                    <a:pt x="2000402" y="880249"/>
                  </a:lnTo>
                  <a:lnTo>
                    <a:pt x="2000402" y="881519"/>
                  </a:lnTo>
                  <a:lnTo>
                    <a:pt x="1999932" y="882789"/>
                  </a:lnTo>
                  <a:lnTo>
                    <a:pt x="2000173" y="881519"/>
                  </a:lnTo>
                  <a:lnTo>
                    <a:pt x="2000402" y="881519"/>
                  </a:lnTo>
                  <a:lnTo>
                    <a:pt x="2000402" y="880249"/>
                  </a:lnTo>
                  <a:lnTo>
                    <a:pt x="1999284" y="880249"/>
                  </a:lnTo>
                  <a:lnTo>
                    <a:pt x="1998675" y="881519"/>
                  </a:lnTo>
                  <a:lnTo>
                    <a:pt x="1998573" y="886599"/>
                  </a:lnTo>
                  <a:lnTo>
                    <a:pt x="1998268" y="887869"/>
                  </a:lnTo>
                  <a:lnTo>
                    <a:pt x="1998065" y="887869"/>
                  </a:lnTo>
                  <a:lnTo>
                    <a:pt x="1997456" y="889139"/>
                  </a:lnTo>
                  <a:lnTo>
                    <a:pt x="1996401" y="889139"/>
                  </a:lnTo>
                  <a:lnTo>
                    <a:pt x="1996757" y="887869"/>
                  </a:lnTo>
                  <a:lnTo>
                    <a:pt x="1997608" y="887869"/>
                  </a:lnTo>
                  <a:lnTo>
                    <a:pt x="1997621" y="886599"/>
                  </a:lnTo>
                  <a:lnTo>
                    <a:pt x="1998573" y="886599"/>
                  </a:lnTo>
                  <a:lnTo>
                    <a:pt x="1998573" y="881519"/>
                  </a:lnTo>
                  <a:lnTo>
                    <a:pt x="1998014" y="881519"/>
                  </a:lnTo>
                  <a:lnTo>
                    <a:pt x="1997570" y="882789"/>
                  </a:lnTo>
                  <a:lnTo>
                    <a:pt x="1995284" y="882789"/>
                  </a:lnTo>
                  <a:lnTo>
                    <a:pt x="1996097" y="881519"/>
                  </a:lnTo>
                  <a:lnTo>
                    <a:pt x="1996630" y="881519"/>
                  </a:lnTo>
                  <a:lnTo>
                    <a:pt x="1996922" y="880249"/>
                  </a:lnTo>
                  <a:lnTo>
                    <a:pt x="1998611" y="880249"/>
                  </a:lnTo>
                  <a:lnTo>
                    <a:pt x="1998891" y="878979"/>
                  </a:lnTo>
                  <a:lnTo>
                    <a:pt x="1998116" y="878979"/>
                  </a:lnTo>
                  <a:lnTo>
                    <a:pt x="1998472" y="877989"/>
                  </a:lnTo>
                  <a:lnTo>
                    <a:pt x="1997684" y="878979"/>
                  </a:lnTo>
                  <a:lnTo>
                    <a:pt x="1995614" y="878979"/>
                  </a:lnTo>
                  <a:lnTo>
                    <a:pt x="1995233" y="880249"/>
                  </a:lnTo>
                  <a:lnTo>
                    <a:pt x="1993633" y="880249"/>
                  </a:lnTo>
                  <a:lnTo>
                    <a:pt x="1996109" y="877709"/>
                  </a:lnTo>
                  <a:lnTo>
                    <a:pt x="1996643" y="876439"/>
                  </a:lnTo>
                  <a:lnTo>
                    <a:pt x="1996948" y="876439"/>
                  </a:lnTo>
                  <a:lnTo>
                    <a:pt x="1997189" y="875169"/>
                  </a:lnTo>
                  <a:lnTo>
                    <a:pt x="1999157" y="875169"/>
                  </a:lnTo>
                  <a:lnTo>
                    <a:pt x="1999462" y="873899"/>
                  </a:lnTo>
                  <a:lnTo>
                    <a:pt x="1997595" y="873899"/>
                  </a:lnTo>
                  <a:lnTo>
                    <a:pt x="1996846" y="875169"/>
                  </a:lnTo>
                  <a:lnTo>
                    <a:pt x="1995436" y="875169"/>
                  </a:lnTo>
                  <a:lnTo>
                    <a:pt x="1994700" y="876439"/>
                  </a:lnTo>
                  <a:lnTo>
                    <a:pt x="1994496" y="876439"/>
                  </a:lnTo>
                  <a:lnTo>
                    <a:pt x="1993887" y="877709"/>
                  </a:lnTo>
                  <a:lnTo>
                    <a:pt x="1992807" y="877709"/>
                  </a:lnTo>
                  <a:lnTo>
                    <a:pt x="1995297" y="873899"/>
                  </a:lnTo>
                  <a:lnTo>
                    <a:pt x="1995881" y="873899"/>
                  </a:lnTo>
                  <a:lnTo>
                    <a:pt x="1996122" y="872629"/>
                  </a:lnTo>
                  <a:lnTo>
                    <a:pt x="1995195" y="872629"/>
                  </a:lnTo>
                  <a:lnTo>
                    <a:pt x="1994750" y="873899"/>
                  </a:lnTo>
                  <a:lnTo>
                    <a:pt x="1992566" y="873899"/>
                  </a:lnTo>
                  <a:lnTo>
                    <a:pt x="1992807" y="872629"/>
                  </a:lnTo>
                  <a:lnTo>
                    <a:pt x="1993455" y="872629"/>
                  </a:lnTo>
                  <a:lnTo>
                    <a:pt x="1993684" y="871359"/>
                  </a:lnTo>
                  <a:lnTo>
                    <a:pt x="1992287" y="872629"/>
                  </a:lnTo>
                  <a:lnTo>
                    <a:pt x="1992503" y="871359"/>
                  </a:lnTo>
                  <a:lnTo>
                    <a:pt x="1993392" y="871359"/>
                  </a:lnTo>
                  <a:lnTo>
                    <a:pt x="1993671" y="870089"/>
                  </a:lnTo>
                  <a:lnTo>
                    <a:pt x="1992515" y="870089"/>
                  </a:lnTo>
                  <a:lnTo>
                    <a:pt x="1991144" y="871359"/>
                  </a:lnTo>
                  <a:lnTo>
                    <a:pt x="1989709" y="871359"/>
                  </a:lnTo>
                  <a:lnTo>
                    <a:pt x="1990572" y="870089"/>
                  </a:lnTo>
                  <a:lnTo>
                    <a:pt x="1990890" y="870089"/>
                  </a:lnTo>
                  <a:lnTo>
                    <a:pt x="1991156" y="868819"/>
                  </a:lnTo>
                  <a:lnTo>
                    <a:pt x="1990471" y="868819"/>
                  </a:lnTo>
                  <a:lnTo>
                    <a:pt x="1989556" y="870089"/>
                  </a:lnTo>
                  <a:lnTo>
                    <a:pt x="1987181" y="870089"/>
                  </a:lnTo>
                  <a:lnTo>
                    <a:pt x="1988159" y="868819"/>
                  </a:lnTo>
                  <a:lnTo>
                    <a:pt x="1988578" y="868819"/>
                  </a:lnTo>
                  <a:lnTo>
                    <a:pt x="1989201" y="867549"/>
                  </a:lnTo>
                  <a:lnTo>
                    <a:pt x="1989467" y="867549"/>
                  </a:lnTo>
                  <a:lnTo>
                    <a:pt x="1989709" y="866279"/>
                  </a:lnTo>
                  <a:lnTo>
                    <a:pt x="1988781" y="867549"/>
                  </a:lnTo>
                  <a:lnTo>
                    <a:pt x="1987181" y="867549"/>
                  </a:lnTo>
                  <a:lnTo>
                    <a:pt x="1987448" y="866279"/>
                  </a:lnTo>
                  <a:lnTo>
                    <a:pt x="1987067" y="866279"/>
                  </a:lnTo>
                  <a:lnTo>
                    <a:pt x="1988019" y="865009"/>
                  </a:lnTo>
                  <a:lnTo>
                    <a:pt x="1986051" y="865009"/>
                  </a:lnTo>
                  <a:lnTo>
                    <a:pt x="1986013" y="863739"/>
                  </a:lnTo>
                  <a:lnTo>
                    <a:pt x="1984717" y="865009"/>
                  </a:lnTo>
                  <a:lnTo>
                    <a:pt x="1984578" y="865009"/>
                  </a:lnTo>
                  <a:lnTo>
                    <a:pt x="1985441" y="863739"/>
                  </a:lnTo>
                  <a:lnTo>
                    <a:pt x="1986280" y="862469"/>
                  </a:lnTo>
                  <a:lnTo>
                    <a:pt x="1984781" y="862469"/>
                  </a:lnTo>
                  <a:lnTo>
                    <a:pt x="1985746" y="861199"/>
                  </a:lnTo>
                  <a:lnTo>
                    <a:pt x="1985200" y="861199"/>
                  </a:lnTo>
                  <a:lnTo>
                    <a:pt x="1984730" y="862469"/>
                  </a:lnTo>
                  <a:lnTo>
                    <a:pt x="1983143" y="862469"/>
                  </a:lnTo>
                  <a:lnTo>
                    <a:pt x="1983397" y="861199"/>
                  </a:lnTo>
                  <a:lnTo>
                    <a:pt x="1984248" y="861199"/>
                  </a:lnTo>
                  <a:lnTo>
                    <a:pt x="1984489" y="859929"/>
                  </a:lnTo>
                  <a:lnTo>
                    <a:pt x="1983549" y="859929"/>
                  </a:lnTo>
                  <a:lnTo>
                    <a:pt x="1983105" y="861199"/>
                  </a:lnTo>
                  <a:lnTo>
                    <a:pt x="1980755" y="861199"/>
                  </a:lnTo>
                  <a:lnTo>
                    <a:pt x="1981377" y="859929"/>
                  </a:lnTo>
                  <a:lnTo>
                    <a:pt x="1981606" y="859929"/>
                  </a:lnTo>
                  <a:lnTo>
                    <a:pt x="1982216" y="858659"/>
                  </a:lnTo>
                  <a:lnTo>
                    <a:pt x="1984311" y="858659"/>
                  </a:lnTo>
                  <a:lnTo>
                    <a:pt x="1985035" y="857389"/>
                  </a:lnTo>
                  <a:lnTo>
                    <a:pt x="1984070" y="857389"/>
                  </a:lnTo>
                  <a:lnTo>
                    <a:pt x="1984959" y="856119"/>
                  </a:lnTo>
                  <a:lnTo>
                    <a:pt x="1984756" y="856119"/>
                  </a:lnTo>
                  <a:lnTo>
                    <a:pt x="1983651" y="857389"/>
                  </a:lnTo>
                  <a:lnTo>
                    <a:pt x="1983282" y="856119"/>
                  </a:lnTo>
                  <a:lnTo>
                    <a:pt x="1982292" y="857389"/>
                  </a:lnTo>
                  <a:lnTo>
                    <a:pt x="1981873" y="857389"/>
                  </a:lnTo>
                  <a:lnTo>
                    <a:pt x="1982939" y="856119"/>
                  </a:lnTo>
                  <a:lnTo>
                    <a:pt x="1981314" y="856119"/>
                  </a:lnTo>
                  <a:lnTo>
                    <a:pt x="1982330" y="854849"/>
                  </a:lnTo>
                  <a:lnTo>
                    <a:pt x="1982152" y="854849"/>
                  </a:lnTo>
                  <a:lnTo>
                    <a:pt x="1980971" y="856119"/>
                  </a:lnTo>
                  <a:lnTo>
                    <a:pt x="1980755" y="856119"/>
                  </a:lnTo>
                  <a:lnTo>
                    <a:pt x="1981695" y="854849"/>
                  </a:lnTo>
                  <a:lnTo>
                    <a:pt x="1979307" y="854849"/>
                  </a:lnTo>
                  <a:lnTo>
                    <a:pt x="1978799" y="856119"/>
                  </a:lnTo>
                  <a:lnTo>
                    <a:pt x="1978113" y="856119"/>
                  </a:lnTo>
                  <a:lnTo>
                    <a:pt x="1977898" y="857389"/>
                  </a:lnTo>
                  <a:lnTo>
                    <a:pt x="1977339" y="857389"/>
                  </a:lnTo>
                  <a:lnTo>
                    <a:pt x="1976983" y="858659"/>
                  </a:lnTo>
                  <a:lnTo>
                    <a:pt x="1975967" y="858659"/>
                  </a:lnTo>
                  <a:lnTo>
                    <a:pt x="1978253" y="854849"/>
                  </a:lnTo>
                  <a:lnTo>
                    <a:pt x="1978545" y="854849"/>
                  </a:lnTo>
                  <a:lnTo>
                    <a:pt x="1978787" y="853579"/>
                  </a:lnTo>
                  <a:lnTo>
                    <a:pt x="1977631" y="853579"/>
                  </a:lnTo>
                  <a:lnTo>
                    <a:pt x="1977148" y="854849"/>
                  </a:lnTo>
                  <a:lnTo>
                    <a:pt x="1976424" y="854849"/>
                  </a:lnTo>
                  <a:lnTo>
                    <a:pt x="1975967" y="856119"/>
                  </a:lnTo>
                  <a:lnTo>
                    <a:pt x="1975421" y="856119"/>
                  </a:lnTo>
                  <a:lnTo>
                    <a:pt x="1976285" y="854849"/>
                  </a:lnTo>
                  <a:lnTo>
                    <a:pt x="1974329" y="854849"/>
                  </a:lnTo>
                  <a:lnTo>
                    <a:pt x="1973986" y="854849"/>
                  </a:lnTo>
                  <a:lnTo>
                    <a:pt x="1973770" y="854849"/>
                  </a:lnTo>
                  <a:lnTo>
                    <a:pt x="1973770" y="890409"/>
                  </a:lnTo>
                  <a:lnTo>
                    <a:pt x="1973021" y="891578"/>
                  </a:lnTo>
                  <a:lnTo>
                    <a:pt x="1972932" y="891768"/>
                  </a:lnTo>
                  <a:lnTo>
                    <a:pt x="1972703" y="892949"/>
                  </a:lnTo>
                  <a:lnTo>
                    <a:pt x="1972132" y="892949"/>
                  </a:lnTo>
                  <a:lnTo>
                    <a:pt x="1971878" y="894219"/>
                  </a:lnTo>
                  <a:lnTo>
                    <a:pt x="1970862" y="894219"/>
                  </a:lnTo>
                  <a:lnTo>
                    <a:pt x="1970392" y="895489"/>
                  </a:lnTo>
                  <a:lnTo>
                    <a:pt x="1967534" y="895489"/>
                  </a:lnTo>
                  <a:lnTo>
                    <a:pt x="1967979" y="894219"/>
                  </a:lnTo>
                  <a:lnTo>
                    <a:pt x="1968550" y="894219"/>
                  </a:lnTo>
                  <a:lnTo>
                    <a:pt x="1969173" y="892949"/>
                  </a:lnTo>
                  <a:lnTo>
                    <a:pt x="1970417" y="892949"/>
                  </a:lnTo>
                  <a:lnTo>
                    <a:pt x="1970798" y="891679"/>
                  </a:lnTo>
                  <a:lnTo>
                    <a:pt x="1972398" y="891679"/>
                  </a:lnTo>
                  <a:lnTo>
                    <a:pt x="1973770" y="890409"/>
                  </a:lnTo>
                  <a:lnTo>
                    <a:pt x="1973770" y="854849"/>
                  </a:lnTo>
                  <a:lnTo>
                    <a:pt x="1973643" y="854849"/>
                  </a:lnTo>
                  <a:lnTo>
                    <a:pt x="1973643" y="855764"/>
                  </a:lnTo>
                  <a:lnTo>
                    <a:pt x="1973503" y="856119"/>
                  </a:lnTo>
                  <a:lnTo>
                    <a:pt x="1973376" y="856119"/>
                  </a:lnTo>
                  <a:lnTo>
                    <a:pt x="1973643" y="855764"/>
                  </a:lnTo>
                  <a:lnTo>
                    <a:pt x="1973643" y="854849"/>
                  </a:lnTo>
                  <a:lnTo>
                    <a:pt x="1971789" y="854849"/>
                  </a:lnTo>
                  <a:lnTo>
                    <a:pt x="1972144" y="853884"/>
                  </a:lnTo>
                  <a:lnTo>
                    <a:pt x="1971421" y="854849"/>
                  </a:lnTo>
                  <a:lnTo>
                    <a:pt x="1970773" y="854849"/>
                  </a:lnTo>
                  <a:lnTo>
                    <a:pt x="1970773" y="853579"/>
                  </a:lnTo>
                  <a:lnTo>
                    <a:pt x="1970773" y="851039"/>
                  </a:lnTo>
                  <a:lnTo>
                    <a:pt x="1968881" y="850023"/>
                  </a:lnTo>
                  <a:lnTo>
                    <a:pt x="1968881" y="854849"/>
                  </a:lnTo>
                  <a:lnTo>
                    <a:pt x="1968055" y="856119"/>
                  </a:lnTo>
                  <a:lnTo>
                    <a:pt x="1966620" y="856119"/>
                  </a:lnTo>
                  <a:lnTo>
                    <a:pt x="1967471" y="854849"/>
                  </a:lnTo>
                  <a:lnTo>
                    <a:pt x="1968881" y="854849"/>
                  </a:lnTo>
                  <a:lnTo>
                    <a:pt x="1968881" y="850023"/>
                  </a:lnTo>
                  <a:lnTo>
                    <a:pt x="1968423" y="849769"/>
                  </a:lnTo>
                  <a:lnTo>
                    <a:pt x="1967395" y="849249"/>
                  </a:lnTo>
                  <a:lnTo>
                    <a:pt x="1967395" y="854849"/>
                  </a:lnTo>
                  <a:lnTo>
                    <a:pt x="1966302" y="856119"/>
                  </a:lnTo>
                  <a:lnTo>
                    <a:pt x="1965947" y="856119"/>
                  </a:lnTo>
                  <a:lnTo>
                    <a:pt x="1965833" y="854849"/>
                  </a:lnTo>
                  <a:lnTo>
                    <a:pt x="1965998" y="853579"/>
                  </a:lnTo>
                  <a:lnTo>
                    <a:pt x="1966810" y="854849"/>
                  </a:lnTo>
                  <a:lnTo>
                    <a:pt x="1967395" y="854849"/>
                  </a:lnTo>
                  <a:lnTo>
                    <a:pt x="1967395" y="849249"/>
                  </a:lnTo>
                  <a:lnTo>
                    <a:pt x="1965960" y="848499"/>
                  </a:lnTo>
                  <a:lnTo>
                    <a:pt x="1965185" y="848499"/>
                  </a:lnTo>
                  <a:lnTo>
                    <a:pt x="1964372" y="847229"/>
                  </a:lnTo>
                  <a:lnTo>
                    <a:pt x="1963305" y="847229"/>
                  </a:lnTo>
                  <a:lnTo>
                    <a:pt x="1963813" y="849769"/>
                  </a:lnTo>
                  <a:lnTo>
                    <a:pt x="1962010" y="849769"/>
                  </a:lnTo>
                  <a:lnTo>
                    <a:pt x="1961235" y="848499"/>
                  </a:lnTo>
                  <a:lnTo>
                    <a:pt x="1959965" y="848499"/>
                  </a:lnTo>
                  <a:lnTo>
                    <a:pt x="1959965" y="862469"/>
                  </a:lnTo>
                  <a:lnTo>
                    <a:pt x="1958975" y="863739"/>
                  </a:lnTo>
                  <a:lnTo>
                    <a:pt x="1958644" y="863739"/>
                  </a:lnTo>
                  <a:lnTo>
                    <a:pt x="1959762" y="862469"/>
                  </a:lnTo>
                  <a:lnTo>
                    <a:pt x="1959965" y="862469"/>
                  </a:lnTo>
                  <a:lnTo>
                    <a:pt x="1959965" y="848499"/>
                  </a:lnTo>
                  <a:lnTo>
                    <a:pt x="1959610" y="848499"/>
                  </a:lnTo>
                  <a:lnTo>
                    <a:pt x="1958454" y="847229"/>
                  </a:lnTo>
                  <a:lnTo>
                    <a:pt x="1956574" y="847229"/>
                  </a:lnTo>
                  <a:lnTo>
                    <a:pt x="1956574" y="849769"/>
                  </a:lnTo>
                  <a:lnTo>
                    <a:pt x="1956523" y="851039"/>
                  </a:lnTo>
                  <a:lnTo>
                    <a:pt x="1956676" y="852309"/>
                  </a:lnTo>
                  <a:lnTo>
                    <a:pt x="1958797" y="852309"/>
                  </a:lnTo>
                  <a:lnTo>
                    <a:pt x="1959330" y="853579"/>
                  </a:lnTo>
                  <a:lnTo>
                    <a:pt x="1959063" y="854849"/>
                  </a:lnTo>
                  <a:lnTo>
                    <a:pt x="1959152" y="856119"/>
                  </a:lnTo>
                  <a:lnTo>
                    <a:pt x="1959152" y="858659"/>
                  </a:lnTo>
                  <a:lnTo>
                    <a:pt x="1959051" y="859929"/>
                  </a:lnTo>
                  <a:lnTo>
                    <a:pt x="1958797" y="859929"/>
                  </a:lnTo>
                  <a:lnTo>
                    <a:pt x="1957336" y="862469"/>
                  </a:lnTo>
                  <a:lnTo>
                    <a:pt x="1956498" y="863739"/>
                  </a:lnTo>
                  <a:lnTo>
                    <a:pt x="1956689" y="863739"/>
                  </a:lnTo>
                  <a:lnTo>
                    <a:pt x="1957730" y="862469"/>
                  </a:lnTo>
                  <a:lnTo>
                    <a:pt x="1959356" y="862469"/>
                  </a:lnTo>
                  <a:lnTo>
                    <a:pt x="1958378" y="863739"/>
                  </a:lnTo>
                  <a:lnTo>
                    <a:pt x="1958111" y="863739"/>
                  </a:lnTo>
                  <a:lnTo>
                    <a:pt x="1957425" y="865009"/>
                  </a:lnTo>
                  <a:lnTo>
                    <a:pt x="1956650" y="866279"/>
                  </a:lnTo>
                  <a:lnTo>
                    <a:pt x="1955330" y="866279"/>
                  </a:lnTo>
                  <a:lnTo>
                    <a:pt x="1955253" y="867397"/>
                  </a:lnTo>
                  <a:lnTo>
                    <a:pt x="1957590" y="866279"/>
                  </a:lnTo>
                  <a:lnTo>
                    <a:pt x="1956816" y="867549"/>
                  </a:lnTo>
                  <a:lnTo>
                    <a:pt x="1956536" y="867549"/>
                  </a:lnTo>
                  <a:lnTo>
                    <a:pt x="1956282" y="868819"/>
                  </a:lnTo>
                  <a:lnTo>
                    <a:pt x="1956701" y="868819"/>
                  </a:lnTo>
                  <a:lnTo>
                    <a:pt x="1956625" y="870089"/>
                  </a:lnTo>
                  <a:lnTo>
                    <a:pt x="1956130" y="870089"/>
                  </a:lnTo>
                  <a:lnTo>
                    <a:pt x="1955546" y="871359"/>
                  </a:lnTo>
                  <a:lnTo>
                    <a:pt x="1956396" y="871359"/>
                  </a:lnTo>
                  <a:lnTo>
                    <a:pt x="1959089" y="870089"/>
                  </a:lnTo>
                  <a:lnTo>
                    <a:pt x="1958860" y="871359"/>
                  </a:lnTo>
                  <a:lnTo>
                    <a:pt x="1957108" y="871359"/>
                  </a:lnTo>
                  <a:lnTo>
                    <a:pt x="1956816" y="872629"/>
                  </a:lnTo>
                  <a:lnTo>
                    <a:pt x="1958873" y="872629"/>
                  </a:lnTo>
                  <a:lnTo>
                    <a:pt x="1959305" y="871359"/>
                  </a:lnTo>
                  <a:lnTo>
                    <a:pt x="1960295" y="871359"/>
                  </a:lnTo>
                  <a:lnTo>
                    <a:pt x="1959457" y="872629"/>
                  </a:lnTo>
                  <a:lnTo>
                    <a:pt x="1958136" y="873899"/>
                  </a:lnTo>
                  <a:lnTo>
                    <a:pt x="1957514" y="873899"/>
                  </a:lnTo>
                  <a:lnTo>
                    <a:pt x="1957285" y="875169"/>
                  </a:lnTo>
                  <a:lnTo>
                    <a:pt x="1956485" y="875169"/>
                  </a:lnTo>
                  <a:lnTo>
                    <a:pt x="1955673" y="876439"/>
                  </a:lnTo>
                  <a:lnTo>
                    <a:pt x="1957031" y="876439"/>
                  </a:lnTo>
                  <a:lnTo>
                    <a:pt x="1956168" y="877709"/>
                  </a:lnTo>
                  <a:lnTo>
                    <a:pt x="1957133" y="877709"/>
                  </a:lnTo>
                  <a:lnTo>
                    <a:pt x="1958022" y="876439"/>
                  </a:lnTo>
                  <a:lnTo>
                    <a:pt x="1960727" y="876439"/>
                  </a:lnTo>
                  <a:lnTo>
                    <a:pt x="1961184" y="875169"/>
                  </a:lnTo>
                  <a:lnTo>
                    <a:pt x="1963102" y="875169"/>
                  </a:lnTo>
                  <a:lnTo>
                    <a:pt x="1962099" y="876439"/>
                  </a:lnTo>
                  <a:lnTo>
                    <a:pt x="1962302" y="876439"/>
                  </a:lnTo>
                  <a:lnTo>
                    <a:pt x="1961362" y="877709"/>
                  </a:lnTo>
                  <a:lnTo>
                    <a:pt x="1959546" y="877709"/>
                  </a:lnTo>
                  <a:lnTo>
                    <a:pt x="1959140" y="877709"/>
                  </a:lnTo>
                  <a:lnTo>
                    <a:pt x="1958784" y="877709"/>
                  </a:lnTo>
                  <a:lnTo>
                    <a:pt x="1958784" y="878687"/>
                  </a:lnTo>
                  <a:lnTo>
                    <a:pt x="1958670" y="878979"/>
                  </a:lnTo>
                  <a:lnTo>
                    <a:pt x="1958543" y="878979"/>
                  </a:lnTo>
                  <a:lnTo>
                    <a:pt x="1958784" y="878687"/>
                  </a:lnTo>
                  <a:lnTo>
                    <a:pt x="1958784" y="877709"/>
                  </a:lnTo>
                  <a:lnTo>
                    <a:pt x="1958124" y="877709"/>
                  </a:lnTo>
                  <a:lnTo>
                    <a:pt x="1957311" y="878979"/>
                  </a:lnTo>
                  <a:lnTo>
                    <a:pt x="1957019" y="878979"/>
                  </a:lnTo>
                  <a:lnTo>
                    <a:pt x="1956790" y="880033"/>
                  </a:lnTo>
                  <a:lnTo>
                    <a:pt x="1957768" y="878979"/>
                  </a:lnTo>
                  <a:lnTo>
                    <a:pt x="1957946" y="880249"/>
                  </a:lnTo>
                  <a:lnTo>
                    <a:pt x="1959317" y="880249"/>
                  </a:lnTo>
                  <a:lnTo>
                    <a:pt x="1960206" y="878979"/>
                  </a:lnTo>
                  <a:lnTo>
                    <a:pt x="1961121" y="878979"/>
                  </a:lnTo>
                  <a:lnTo>
                    <a:pt x="1960892" y="880249"/>
                  </a:lnTo>
                  <a:lnTo>
                    <a:pt x="1960003" y="880249"/>
                  </a:lnTo>
                  <a:lnTo>
                    <a:pt x="1959737" y="881519"/>
                  </a:lnTo>
                  <a:lnTo>
                    <a:pt x="1960333" y="881519"/>
                  </a:lnTo>
                  <a:lnTo>
                    <a:pt x="1959737" y="882789"/>
                  </a:lnTo>
                  <a:lnTo>
                    <a:pt x="1962391" y="882789"/>
                  </a:lnTo>
                  <a:lnTo>
                    <a:pt x="1962848" y="881519"/>
                  </a:lnTo>
                  <a:lnTo>
                    <a:pt x="1964778" y="881519"/>
                  </a:lnTo>
                  <a:lnTo>
                    <a:pt x="1963775" y="882789"/>
                  </a:lnTo>
                  <a:lnTo>
                    <a:pt x="1963953" y="882789"/>
                  </a:lnTo>
                  <a:lnTo>
                    <a:pt x="1965134" y="881519"/>
                  </a:lnTo>
                  <a:lnTo>
                    <a:pt x="1965325" y="882789"/>
                  </a:lnTo>
                  <a:lnTo>
                    <a:pt x="1964740" y="882789"/>
                  </a:lnTo>
                  <a:lnTo>
                    <a:pt x="1964740" y="886599"/>
                  </a:lnTo>
                  <a:lnTo>
                    <a:pt x="1964207" y="886599"/>
                  </a:lnTo>
                  <a:lnTo>
                    <a:pt x="1964677" y="885329"/>
                  </a:lnTo>
                  <a:lnTo>
                    <a:pt x="1964740" y="886599"/>
                  </a:lnTo>
                  <a:lnTo>
                    <a:pt x="1964740" y="882789"/>
                  </a:lnTo>
                  <a:lnTo>
                    <a:pt x="1964410" y="882789"/>
                  </a:lnTo>
                  <a:lnTo>
                    <a:pt x="1963039" y="884059"/>
                  </a:lnTo>
                  <a:lnTo>
                    <a:pt x="1961667" y="884059"/>
                  </a:lnTo>
                  <a:lnTo>
                    <a:pt x="1961362" y="885329"/>
                  </a:lnTo>
                  <a:lnTo>
                    <a:pt x="1960537" y="885329"/>
                  </a:lnTo>
                  <a:lnTo>
                    <a:pt x="1960257" y="886599"/>
                  </a:lnTo>
                  <a:lnTo>
                    <a:pt x="1961489" y="886599"/>
                  </a:lnTo>
                  <a:lnTo>
                    <a:pt x="1960473" y="887869"/>
                  </a:lnTo>
                  <a:lnTo>
                    <a:pt x="1960626" y="887869"/>
                  </a:lnTo>
                  <a:lnTo>
                    <a:pt x="1961730" y="886599"/>
                  </a:lnTo>
                  <a:lnTo>
                    <a:pt x="1963839" y="886599"/>
                  </a:lnTo>
                  <a:lnTo>
                    <a:pt x="1962480" y="887869"/>
                  </a:lnTo>
                  <a:lnTo>
                    <a:pt x="1961896" y="887869"/>
                  </a:lnTo>
                  <a:lnTo>
                    <a:pt x="1961578" y="889139"/>
                  </a:lnTo>
                  <a:lnTo>
                    <a:pt x="1960765" y="890409"/>
                  </a:lnTo>
                  <a:lnTo>
                    <a:pt x="1961286" y="890409"/>
                  </a:lnTo>
                  <a:lnTo>
                    <a:pt x="1961743" y="889139"/>
                  </a:lnTo>
                  <a:lnTo>
                    <a:pt x="1963813" y="889139"/>
                  </a:lnTo>
                  <a:lnTo>
                    <a:pt x="1964131" y="887869"/>
                  </a:lnTo>
                  <a:lnTo>
                    <a:pt x="1966239" y="887869"/>
                  </a:lnTo>
                  <a:lnTo>
                    <a:pt x="1966696" y="886599"/>
                  </a:lnTo>
                  <a:lnTo>
                    <a:pt x="1967153" y="886599"/>
                  </a:lnTo>
                  <a:lnTo>
                    <a:pt x="1966849" y="887869"/>
                  </a:lnTo>
                  <a:lnTo>
                    <a:pt x="1966315" y="887869"/>
                  </a:lnTo>
                  <a:lnTo>
                    <a:pt x="1965744" y="889139"/>
                  </a:lnTo>
                  <a:lnTo>
                    <a:pt x="1965490" y="889139"/>
                  </a:lnTo>
                  <a:lnTo>
                    <a:pt x="1963826" y="891679"/>
                  </a:lnTo>
                  <a:lnTo>
                    <a:pt x="1966582" y="890409"/>
                  </a:lnTo>
                  <a:lnTo>
                    <a:pt x="1968271" y="890409"/>
                  </a:lnTo>
                  <a:lnTo>
                    <a:pt x="1968550" y="889139"/>
                  </a:lnTo>
                  <a:lnTo>
                    <a:pt x="1967395" y="889139"/>
                  </a:lnTo>
                  <a:lnTo>
                    <a:pt x="1968182" y="887869"/>
                  </a:lnTo>
                  <a:lnTo>
                    <a:pt x="1971014" y="887869"/>
                  </a:lnTo>
                  <a:lnTo>
                    <a:pt x="1970176" y="889139"/>
                  </a:lnTo>
                  <a:lnTo>
                    <a:pt x="1969350" y="889139"/>
                  </a:lnTo>
                  <a:lnTo>
                    <a:pt x="1969439" y="890409"/>
                  </a:lnTo>
                  <a:lnTo>
                    <a:pt x="1970684" y="889139"/>
                  </a:lnTo>
                  <a:lnTo>
                    <a:pt x="1970024" y="890409"/>
                  </a:lnTo>
                  <a:lnTo>
                    <a:pt x="1969439" y="890409"/>
                  </a:lnTo>
                  <a:lnTo>
                    <a:pt x="1968525" y="890409"/>
                  </a:lnTo>
                  <a:lnTo>
                    <a:pt x="1968220" y="891679"/>
                  </a:lnTo>
                  <a:lnTo>
                    <a:pt x="1968830" y="891679"/>
                  </a:lnTo>
                  <a:lnTo>
                    <a:pt x="1968563" y="892949"/>
                  </a:lnTo>
                  <a:lnTo>
                    <a:pt x="1966874" y="892949"/>
                  </a:lnTo>
                  <a:lnTo>
                    <a:pt x="1965210" y="895489"/>
                  </a:lnTo>
                  <a:lnTo>
                    <a:pt x="1967153" y="895489"/>
                  </a:lnTo>
                  <a:lnTo>
                    <a:pt x="1966861" y="896759"/>
                  </a:lnTo>
                  <a:lnTo>
                    <a:pt x="1969096" y="896759"/>
                  </a:lnTo>
                  <a:lnTo>
                    <a:pt x="1970481" y="895489"/>
                  </a:lnTo>
                  <a:lnTo>
                    <a:pt x="1972005" y="895489"/>
                  </a:lnTo>
                  <a:lnTo>
                    <a:pt x="1970976" y="896759"/>
                  </a:lnTo>
                  <a:lnTo>
                    <a:pt x="1971103" y="896759"/>
                  </a:lnTo>
                  <a:lnTo>
                    <a:pt x="1972411" y="895489"/>
                  </a:lnTo>
                  <a:lnTo>
                    <a:pt x="1972195" y="896759"/>
                  </a:lnTo>
                  <a:lnTo>
                    <a:pt x="1971509" y="896759"/>
                  </a:lnTo>
                  <a:lnTo>
                    <a:pt x="1970405" y="898029"/>
                  </a:lnTo>
                  <a:lnTo>
                    <a:pt x="1972310" y="898029"/>
                  </a:lnTo>
                  <a:lnTo>
                    <a:pt x="1971306" y="899299"/>
                  </a:lnTo>
                  <a:lnTo>
                    <a:pt x="1972538" y="898029"/>
                  </a:lnTo>
                  <a:lnTo>
                    <a:pt x="1975650" y="898029"/>
                  </a:lnTo>
                  <a:lnTo>
                    <a:pt x="1974646" y="899299"/>
                  </a:lnTo>
                  <a:lnTo>
                    <a:pt x="1975916" y="898029"/>
                  </a:lnTo>
                  <a:lnTo>
                    <a:pt x="1976081" y="898029"/>
                  </a:lnTo>
                  <a:lnTo>
                    <a:pt x="1975726" y="899299"/>
                  </a:lnTo>
                  <a:lnTo>
                    <a:pt x="1975015" y="899299"/>
                  </a:lnTo>
                  <a:lnTo>
                    <a:pt x="1974773" y="900569"/>
                  </a:lnTo>
                  <a:lnTo>
                    <a:pt x="1973465" y="900569"/>
                  </a:lnTo>
                  <a:lnTo>
                    <a:pt x="1972703" y="901839"/>
                  </a:lnTo>
                  <a:lnTo>
                    <a:pt x="1971332" y="901839"/>
                  </a:lnTo>
                  <a:lnTo>
                    <a:pt x="1971128" y="903109"/>
                  </a:lnTo>
                  <a:lnTo>
                    <a:pt x="1971446" y="903109"/>
                  </a:lnTo>
                  <a:lnTo>
                    <a:pt x="1971509" y="904379"/>
                  </a:lnTo>
                  <a:lnTo>
                    <a:pt x="1972779" y="903109"/>
                  </a:lnTo>
                  <a:lnTo>
                    <a:pt x="1972932" y="903109"/>
                  </a:lnTo>
                  <a:lnTo>
                    <a:pt x="1971916" y="904379"/>
                  </a:lnTo>
                  <a:lnTo>
                    <a:pt x="1973440" y="904379"/>
                  </a:lnTo>
                  <a:lnTo>
                    <a:pt x="1974837" y="903109"/>
                  </a:lnTo>
                  <a:lnTo>
                    <a:pt x="1976348" y="903109"/>
                  </a:lnTo>
                  <a:lnTo>
                    <a:pt x="1975396" y="904379"/>
                  </a:lnTo>
                  <a:lnTo>
                    <a:pt x="1976729" y="903109"/>
                  </a:lnTo>
                  <a:lnTo>
                    <a:pt x="1976882" y="904379"/>
                  </a:lnTo>
                  <a:lnTo>
                    <a:pt x="1975916" y="904379"/>
                  </a:lnTo>
                  <a:lnTo>
                    <a:pt x="1976107" y="905649"/>
                  </a:lnTo>
                  <a:lnTo>
                    <a:pt x="1977224" y="904379"/>
                  </a:lnTo>
                  <a:lnTo>
                    <a:pt x="1977555" y="904379"/>
                  </a:lnTo>
                  <a:lnTo>
                    <a:pt x="1976513" y="905649"/>
                  </a:lnTo>
                  <a:lnTo>
                    <a:pt x="1977986" y="905649"/>
                  </a:lnTo>
                  <a:lnTo>
                    <a:pt x="1978698" y="904379"/>
                  </a:lnTo>
                  <a:lnTo>
                    <a:pt x="1978850" y="904379"/>
                  </a:lnTo>
                  <a:lnTo>
                    <a:pt x="1980158" y="903109"/>
                  </a:lnTo>
                  <a:lnTo>
                    <a:pt x="1979244" y="904379"/>
                  </a:lnTo>
                  <a:lnTo>
                    <a:pt x="1981250" y="904379"/>
                  </a:lnTo>
                  <a:lnTo>
                    <a:pt x="1981339" y="905649"/>
                  </a:lnTo>
                  <a:lnTo>
                    <a:pt x="1979676" y="905649"/>
                  </a:lnTo>
                  <a:lnTo>
                    <a:pt x="1979409" y="906919"/>
                  </a:lnTo>
                  <a:lnTo>
                    <a:pt x="1978634" y="906919"/>
                  </a:lnTo>
                  <a:lnTo>
                    <a:pt x="1978406" y="908189"/>
                  </a:lnTo>
                  <a:lnTo>
                    <a:pt x="1979790" y="906919"/>
                  </a:lnTo>
                  <a:lnTo>
                    <a:pt x="1980946" y="906919"/>
                  </a:lnTo>
                  <a:lnTo>
                    <a:pt x="1980692" y="908189"/>
                  </a:lnTo>
                  <a:lnTo>
                    <a:pt x="1978952" y="908189"/>
                  </a:lnTo>
                  <a:lnTo>
                    <a:pt x="1978253" y="909459"/>
                  </a:lnTo>
                  <a:lnTo>
                    <a:pt x="1981225" y="909459"/>
                  </a:lnTo>
                  <a:lnTo>
                    <a:pt x="1982304" y="908189"/>
                  </a:lnTo>
                  <a:lnTo>
                    <a:pt x="1982470" y="908189"/>
                  </a:lnTo>
                  <a:lnTo>
                    <a:pt x="1981619" y="909459"/>
                  </a:lnTo>
                  <a:lnTo>
                    <a:pt x="1980323" y="910729"/>
                  </a:lnTo>
                  <a:lnTo>
                    <a:pt x="1979714" y="910729"/>
                  </a:lnTo>
                  <a:lnTo>
                    <a:pt x="1979485" y="911999"/>
                  </a:lnTo>
                  <a:lnTo>
                    <a:pt x="1978939" y="911999"/>
                  </a:lnTo>
                  <a:lnTo>
                    <a:pt x="1978723" y="913269"/>
                  </a:lnTo>
                  <a:lnTo>
                    <a:pt x="1979993" y="911999"/>
                  </a:lnTo>
                  <a:lnTo>
                    <a:pt x="1981504" y="911999"/>
                  </a:lnTo>
                  <a:lnTo>
                    <a:pt x="1981784" y="910729"/>
                  </a:lnTo>
                  <a:lnTo>
                    <a:pt x="1982254" y="910729"/>
                  </a:lnTo>
                  <a:lnTo>
                    <a:pt x="1983003" y="909459"/>
                  </a:lnTo>
                  <a:lnTo>
                    <a:pt x="1984794" y="908634"/>
                  </a:lnTo>
                  <a:lnTo>
                    <a:pt x="1984730" y="909459"/>
                  </a:lnTo>
                  <a:lnTo>
                    <a:pt x="1984603" y="910729"/>
                  </a:lnTo>
                  <a:lnTo>
                    <a:pt x="1983130" y="910729"/>
                  </a:lnTo>
                  <a:lnTo>
                    <a:pt x="1982647" y="911999"/>
                  </a:lnTo>
                  <a:lnTo>
                    <a:pt x="1981936" y="911999"/>
                  </a:lnTo>
                  <a:lnTo>
                    <a:pt x="1980933" y="913269"/>
                  </a:lnTo>
                  <a:lnTo>
                    <a:pt x="1980234" y="913269"/>
                  </a:lnTo>
                  <a:lnTo>
                    <a:pt x="1980031" y="914539"/>
                  </a:lnTo>
                  <a:lnTo>
                    <a:pt x="1979295" y="915809"/>
                  </a:lnTo>
                  <a:lnTo>
                    <a:pt x="1980679" y="914539"/>
                  </a:lnTo>
                  <a:lnTo>
                    <a:pt x="1982114" y="914539"/>
                  </a:lnTo>
                  <a:lnTo>
                    <a:pt x="1981225" y="915809"/>
                  </a:lnTo>
                  <a:lnTo>
                    <a:pt x="1982266" y="915809"/>
                  </a:lnTo>
                  <a:lnTo>
                    <a:pt x="1982711" y="914539"/>
                  </a:lnTo>
                  <a:lnTo>
                    <a:pt x="1985581" y="914539"/>
                  </a:lnTo>
                  <a:lnTo>
                    <a:pt x="1984629" y="915809"/>
                  </a:lnTo>
                  <a:lnTo>
                    <a:pt x="1984832" y="915809"/>
                  </a:lnTo>
                  <a:lnTo>
                    <a:pt x="1986064" y="914539"/>
                  </a:lnTo>
                  <a:lnTo>
                    <a:pt x="1985492" y="915809"/>
                  </a:lnTo>
                  <a:lnTo>
                    <a:pt x="1985175" y="917079"/>
                  </a:lnTo>
                  <a:lnTo>
                    <a:pt x="1984946" y="917079"/>
                  </a:lnTo>
                  <a:lnTo>
                    <a:pt x="1984425" y="918349"/>
                  </a:lnTo>
                  <a:lnTo>
                    <a:pt x="1985352" y="918349"/>
                  </a:lnTo>
                  <a:lnTo>
                    <a:pt x="1988997" y="917079"/>
                  </a:lnTo>
                  <a:lnTo>
                    <a:pt x="1988972" y="918349"/>
                  </a:lnTo>
                  <a:lnTo>
                    <a:pt x="1988794" y="919619"/>
                  </a:lnTo>
                  <a:lnTo>
                    <a:pt x="1988464" y="919619"/>
                  </a:lnTo>
                  <a:lnTo>
                    <a:pt x="1988235" y="920889"/>
                  </a:lnTo>
                  <a:lnTo>
                    <a:pt x="1988705" y="920889"/>
                  </a:lnTo>
                  <a:lnTo>
                    <a:pt x="1988604" y="922159"/>
                  </a:lnTo>
                  <a:lnTo>
                    <a:pt x="1988426" y="923429"/>
                  </a:lnTo>
                  <a:lnTo>
                    <a:pt x="1988400" y="924699"/>
                  </a:lnTo>
                  <a:lnTo>
                    <a:pt x="1988642" y="924699"/>
                  </a:lnTo>
                  <a:lnTo>
                    <a:pt x="1990318" y="925969"/>
                  </a:lnTo>
                  <a:lnTo>
                    <a:pt x="1990788" y="925969"/>
                  </a:lnTo>
                  <a:lnTo>
                    <a:pt x="1990191" y="928509"/>
                  </a:lnTo>
                  <a:lnTo>
                    <a:pt x="1990382" y="928509"/>
                  </a:lnTo>
                  <a:lnTo>
                    <a:pt x="1991067" y="929779"/>
                  </a:lnTo>
                  <a:lnTo>
                    <a:pt x="1992985" y="929779"/>
                  </a:lnTo>
                  <a:lnTo>
                    <a:pt x="1992503" y="927239"/>
                  </a:lnTo>
                  <a:lnTo>
                    <a:pt x="1993188" y="927239"/>
                  </a:lnTo>
                  <a:lnTo>
                    <a:pt x="1993506" y="928509"/>
                  </a:lnTo>
                  <a:lnTo>
                    <a:pt x="1993303" y="928509"/>
                  </a:lnTo>
                  <a:lnTo>
                    <a:pt x="1993099" y="929779"/>
                  </a:lnTo>
                  <a:lnTo>
                    <a:pt x="1994242" y="929779"/>
                  </a:lnTo>
                  <a:lnTo>
                    <a:pt x="1994992" y="928509"/>
                  </a:lnTo>
                  <a:lnTo>
                    <a:pt x="1994992" y="931049"/>
                  </a:lnTo>
                  <a:lnTo>
                    <a:pt x="1994649" y="932319"/>
                  </a:lnTo>
                  <a:lnTo>
                    <a:pt x="1994598" y="934859"/>
                  </a:lnTo>
                  <a:lnTo>
                    <a:pt x="1996630" y="934859"/>
                  </a:lnTo>
                  <a:lnTo>
                    <a:pt x="1997100" y="936129"/>
                  </a:lnTo>
                  <a:lnTo>
                    <a:pt x="1996300" y="937399"/>
                  </a:lnTo>
                  <a:lnTo>
                    <a:pt x="1996782" y="938669"/>
                  </a:lnTo>
                  <a:lnTo>
                    <a:pt x="1998535" y="939939"/>
                  </a:lnTo>
                  <a:lnTo>
                    <a:pt x="1999081" y="939939"/>
                  </a:lnTo>
                  <a:lnTo>
                    <a:pt x="1998484" y="942479"/>
                  </a:lnTo>
                  <a:lnTo>
                    <a:pt x="1998599" y="943749"/>
                  </a:lnTo>
                  <a:lnTo>
                    <a:pt x="1998154" y="946289"/>
                  </a:lnTo>
                  <a:lnTo>
                    <a:pt x="1998078" y="947559"/>
                  </a:lnTo>
                  <a:lnTo>
                    <a:pt x="1998306" y="948829"/>
                  </a:lnTo>
                  <a:lnTo>
                    <a:pt x="1999996" y="948829"/>
                  </a:lnTo>
                  <a:lnTo>
                    <a:pt x="2000656" y="950099"/>
                  </a:lnTo>
                  <a:lnTo>
                    <a:pt x="2002358" y="950099"/>
                  </a:lnTo>
                  <a:lnTo>
                    <a:pt x="2002751" y="951369"/>
                  </a:lnTo>
                  <a:lnTo>
                    <a:pt x="2002116" y="952639"/>
                  </a:lnTo>
                  <a:lnTo>
                    <a:pt x="2002320" y="953909"/>
                  </a:lnTo>
                  <a:lnTo>
                    <a:pt x="2003742" y="953909"/>
                  </a:lnTo>
                  <a:lnTo>
                    <a:pt x="2004529" y="955179"/>
                  </a:lnTo>
                  <a:lnTo>
                    <a:pt x="2008949" y="957719"/>
                  </a:lnTo>
                  <a:lnTo>
                    <a:pt x="2008708" y="957719"/>
                  </a:lnTo>
                  <a:lnTo>
                    <a:pt x="2008949" y="960259"/>
                  </a:lnTo>
                  <a:lnTo>
                    <a:pt x="2007895" y="960259"/>
                  </a:lnTo>
                  <a:lnTo>
                    <a:pt x="2007158" y="958989"/>
                  </a:lnTo>
                  <a:lnTo>
                    <a:pt x="2006168" y="958989"/>
                  </a:lnTo>
                  <a:lnTo>
                    <a:pt x="2004491" y="957719"/>
                  </a:lnTo>
                  <a:lnTo>
                    <a:pt x="2004263" y="957719"/>
                  </a:lnTo>
                  <a:lnTo>
                    <a:pt x="2004072" y="958989"/>
                  </a:lnTo>
                  <a:lnTo>
                    <a:pt x="2003882" y="961529"/>
                  </a:lnTo>
                  <a:lnTo>
                    <a:pt x="2003742" y="962799"/>
                  </a:lnTo>
                  <a:lnTo>
                    <a:pt x="2008174" y="965339"/>
                  </a:lnTo>
                  <a:lnTo>
                    <a:pt x="2008962" y="966609"/>
                  </a:lnTo>
                  <a:lnTo>
                    <a:pt x="2009698" y="966609"/>
                  </a:lnTo>
                  <a:lnTo>
                    <a:pt x="2010371" y="967879"/>
                  </a:lnTo>
                  <a:lnTo>
                    <a:pt x="2010587" y="967879"/>
                  </a:lnTo>
                  <a:lnTo>
                    <a:pt x="2010003" y="969149"/>
                  </a:lnTo>
                  <a:lnTo>
                    <a:pt x="2010308" y="970419"/>
                  </a:lnTo>
                  <a:lnTo>
                    <a:pt x="2012061" y="970419"/>
                  </a:lnTo>
                  <a:lnTo>
                    <a:pt x="2012607" y="971689"/>
                  </a:lnTo>
                  <a:lnTo>
                    <a:pt x="2011730" y="972959"/>
                  </a:lnTo>
                  <a:lnTo>
                    <a:pt x="2012353" y="974229"/>
                  </a:lnTo>
                  <a:lnTo>
                    <a:pt x="2013889" y="975499"/>
                  </a:lnTo>
                  <a:lnTo>
                    <a:pt x="2014677" y="975499"/>
                  </a:lnTo>
                  <a:lnTo>
                    <a:pt x="2016315" y="976769"/>
                  </a:lnTo>
                  <a:lnTo>
                    <a:pt x="2016823" y="978039"/>
                  </a:lnTo>
                  <a:lnTo>
                    <a:pt x="2015934" y="979309"/>
                  </a:lnTo>
                  <a:lnTo>
                    <a:pt x="2016239" y="979309"/>
                  </a:lnTo>
                  <a:lnTo>
                    <a:pt x="2016163" y="981913"/>
                  </a:lnTo>
                  <a:lnTo>
                    <a:pt x="2015807" y="983018"/>
                  </a:lnTo>
                  <a:lnTo>
                    <a:pt x="2015693" y="984389"/>
                  </a:lnTo>
                  <a:lnTo>
                    <a:pt x="2016404" y="985659"/>
                  </a:lnTo>
                  <a:lnTo>
                    <a:pt x="2017141" y="985659"/>
                  </a:lnTo>
                  <a:lnTo>
                    <a:pt x="2017915" y="986929"/>
                  </a:lnTo>
                  <a:lnTo>
                    <a:pt x="2019935" y="986929"/>
                  </a:lnTo>
                  <a:lnTo>
                    <a:pt x="2020125" y="988199"/>
                  </a:lnTo>
                  <a:lnTo>
                    <a:pt x="2020036" y="989469"/>
                  </a:lnTo>
                  <a:lnTo>
                    <a:pt x="2019846" y="990739"/>
                  </a:lnTo>
                  <a:lnTo>
                    <a:pt x="2017763" y="989469"/>
                  </a:lnTo>
                  <a:lnTo>
                    <a:pt x="2017458" y="989469"/>
                  </a:lnTo>
                  <a:lnTo>
                    <a:pt x="2017369" y="992009"/>
                  </a:lnTo>
                  <a:lnTo>
                    <a:pt x="2018055" y="992009"/>
                  </a:lnTo>
                  <a:lnTo>
                    <a:pt x="2018792" y="993279"/>
                  </a:lnTo>
                  <a:lnTo>
                    <a:pt x="2019566" y="993279"/>
                  </a:lnTo>
                  <a:lnTo>
                    <a:pt x="2023973" y="995819"/>
                  </a:lnTo>
                  <a:lnTo>
                    <a:pt x="2023643" y="997089"/>
                  </a:lnTo>
                  <a:lnTo>
                    <a:pt x="2024087" y="998359"/>
                  </a:lnTo>
                  <a:lnTo>
                    <a:pt x="2023198" y="998359"/>
                  </a:lnTo>
                  <a:lnTo>
                    <a:pt x="2021992" y="997089"/>
                  </a:lnTo>
                  <a:lnTo>
                    <a:pt x="2021116" y="997089"/>
                  </a:lnTo>
                  <a:lnTo>
                    <a:pt x="2021573" y="999629"/>
                  </a:lnTo>
                  <a:lnTo>
                    <a:pt x="2021014" y="999629"/>
                  </a:lnTo>
                  <a:lnTo>
                    <a:pt x="2019109" y="998359"/>
                  </a:lnTo>
                  <a:lnTo>
                    <a:pt x="2018804" y="999629"/>
                  </a:lnTo>
                  <a:lnTo>
                    <a:pt x="2018741" y="1000899"/>
                  </a:lnTo>
                  <a:lnTo>
                    <a:pt x="2018931" y="1002169"/>
                  </a:lnTo>
                  <a:lnTo>
                    <a:pt x="2020671" y="1002169"/>
                  </a:lnTo>
                  <a:lnTo>
                    <a:pt x="2021268" y="1003439"/>
                  </a:lnTo>
                  <a:lnTo>
                    <a:pt x="2020430" y="1004709"/>
                  </a:lnTo>
                  <a:lnTo>
                    <a:pt x="2020671" y="1005979"/>
                  </a:lnTo>
                  <a:lnTo>
                    <a:pt x="2022881" y="1007249"/>
                  </a:lnTo>
                  <a:lnTo>
                    <a:pt x="2023554" y="1007249"/>
                  </a:lnTo>
                  <a:lnTo>
                    <a:pt x="2024291" y="1008519"/>
                  </a:lnTo>
                  <a:lnTo>
                    <a:pt x="2025078" y="1008519"/>
                  </a:lnTo>
                  <a:lnTo>
                    <a:pt x="2024888" y="1009789"/>
                  </a:lnTo>
                  <a:lnTo>
                    <a:pt x="2024799" y="1011059"/>
                  </a:lnTo>
                  <a:lnTo>
                    <a:pt x="2024595" y="1012329"/>
                  </a:lnTo>
                  <a:lnTo>
                    <a:pt x="2024519" y="1013599"/>
                  </a:lnTo>
                  <a:lnTo>
                    <a:pt x="2025205" y="1013599"/>
                  </a:lnTo>
                  <a:lnTo>
                    <a:pt x="2025942" y="1014869"/>
                  </a:lnTo>
                  <a:lnTo>
                    <a:pt x="2026729" y="1014869"/>
                  </a:lnTo>
                  <a:lnTo>
                    <a:pt x="2035530" y="1021219"/>
                  </a:lnTo>
                  <a:lnTo>
                    <a:pt x="2035251" y="1021219"/>
                  </a:lnTo>
                  <a:lnTo>
                    <a:pt x="2035568" y="1023759"/>
                  </a:lnTo>
                  <a:lnTo>
                    <a:pt x="2035035" y="1023759"/>
                  </a:lnTo>
                  <a:lnTo>
                    <a:pt x="2035302" y="1026299"/>
                  </a:lnTo>
                  <a:lnTo>
                    <a:pt x="2034616" y="1026299"/>
                  </a:lnTo>
                  <a:lnTo>
                    <a:pt x="2033257" y="1025029"/>
                  </a:lnTo>
                  <a:lnTo>
                    <a:pt x="2032266" y="1025029"/>
                  </a:lnTo>
                  <a:lnTo>
                    <a:pt x="2030984" y="1023759"/>
                  </a:lnTo>
                  <a:lnTo>
                    <a:pt x="2030374" y="1023759"/>
                  </a:lnTo>
                  <a:lnTo>
                    <a:pt x="2030285" y="1026299"/>
                  </a:lnTo>
                  <a:lnTo>
                    <a:pt x="2032304" y="1027569"/>
                  </a:lnTo>
                  <a:lnTo>
                    <a:pt x="2032711" y="1027569"/>
                  </a:lnTo>
                  <a:lnTo>
                    <a:pt x="2031923" y="1030109"/>
                  </a:lnTo>
                  <a:lnTo>
                    <a:pt x="2032596" y="1031379"/>
                  </a:lnTo>
                  <a:lnTo>
                    <a:pt x="2034717" y="1031379"/>
                  </a:lnTo>
                  <a:lnTo>
                    <a:pt x="2036406" y="1032649"/>
                  </a:lnTo>
                  <a:lnTo>
                    <a:pt x="2036864" y="1033919"/>
                  </a:lnTo>
                  <a:lnTo>
                    <a:pt x="2035987" y="1035189"/>
                  </a:lnTo>
                  <a:lnTo>
                    <a:pt x="2036762" y="1036459"/>
                  </a:lnTo>
                  <a:lnTo>
                    <a:pt x="2038045" y="1036459"/>
                  </a:lnTo>
                  <a:lnTo>
                    <a:pt x="2038819" y="1037729"/>
                  </a:lnTo>
                  <a:lnTo>
                    <a:pt x="2037943" y="1038999"/>
                  </a:lnTo>
                  <a:lnTo>
                    <a:pt x="2038540" y="1040269"/>
                  </a:lnTo>
                  <a:lnTo>
                    <a:pt x="2040013" y="1040269"/>
                  </a:lnTo>
                  <a:lnTo>
                    <a:pt x="2040724" y="1041539"/>
                  </a:lnTo>
                  <a:lnTo>
                    <a:pt x="2039912" y="1044079"/>
                  </a:lnTo>
                  <a:lnTo>
                    <a:pt x="2040140" y="1044079"/>
                  </a:lnTo>
                  <a:lnTo>
                    <a:pt x="2040813" y="1045349"/>
                  </a:lnTo>
                  <a:lnTo>
                    <a:pt x="2041550" y="1045349"/>
                  </a:lnTo>
                  <a:lnTo>
                    <a:pt x="2043125" y="1046619"/>
                  </a:lnTo>
                  <a:lnTo>
                    <a:pt x="2044534" y="1046619"/>
                  </a:lnTo>
                  <a:lnTo>
                    <a:pt x="2044458" y="1049159"/>
                  </a:lnTo>
                  <a:lnTo>
                    <a:pt x="2044242" y="1050429"/>
                  </a:lnTo>
                  <a:lnTo>
                    <a:pt x="2044103" y="1050429"/>
                  </a:lnTo>
                  <a:lnTo>
                    <a:pt x="2044001" y="1051699"/>
                  </a:lnTo>
                  <a:lnTo>
                    <a:pt x="2043976" y="1052969"/>
                  </a:lnTo>
                  <a:lnTo>
                    <a:pt x="2045373" y="1052969"/>
                  </a:lnTo>
                  <a:lnTo>
                    <a:pt x="2046160" y="1054239"/>
                  </a:lnTo>
                  <a:lnTo>
                    <a:pt x="2054948" y="1060589"/>
                  </a:lnTo>
                  <a:lnTo>
                    <a:pt x="2054694" y="1060589"/>
                  </a:lnTo>
                  <a:lnTo>
                    <a:pt x="2054948" y="1061859"/>
                  </a:lnTo>
                  <a:lnTo>
                    <a:pt x="2054669" y="1063129"/>
                  </a:lnTo>
                  <a:lnTo>
                    <a:pt x="2053907" y="1061859"/>
                  </a:lnTo>
                  <a:lnTo>
                    <a:pt x="2053170" y="1061859"/>
                  </a:lnTo>
                  <a:lnTo>
                    <a:pt x="2052472" y="1060589"/>
                  </a:lnTo>
                  <a:lnTo>
                    <a:pt x="2052167" y="1060589"/>
                  </a:lnTo>
                  <a:lnTo>
                    <a:pt x="2050491" y="1059319"/>
                  </a:lnTo>
                  <a:lnTo>
                    <a:pt x="2050275" y="1059319"/>
                  </a:lnTo>
                  <a:lnTo>
                    <a:pt x="2050072" y="1060589"/>
                  </a:lnTo>
                  <a:lnTo>
                    <a:pt x="2049983" y="1061859"/>
                  </a:lnTo>
                  <a:lnTo>
                    <a:pt x="2049780" y="1063129"/>
                  </a:lnTo>
                  <a:lnTo>
                    <a:pt x="2049703" y="1064399"/>
                  </a:lnTo>
                  <a:lnTo>
                    <a:pt x="2050415" y="1065669"/>
                  </a:lnTo>
                  <a:lnTo>
                    <a:pt x="2051138" y="1065669"/>
                  </a:lnTo>
                  <a:lnTo>
                    <a:pt x="2051900" y="1066939"/>
                  </a:lnTo>
                  <a:lnTo>
                    <a:pt x="2053424" y="1066939"/>
                  </a:lnTo>
                  <a:lnTo>
                    <a:pt x="2054098" y="1068209"/>
                  </a:lnTo>
                  <a:lnTo>
                    <a:pt x="2054326" y="1068209"/>
                  </a:lnTo>
                  <a:lnTo>
                    <a:pt x="2053678" y="1070749"/>
                  </a:lnTo>
                  <a:lnTo>
                    <a:pt x="2053996" y="1070749"/>
                  </a:lnTo>
                  <a:lnTo>
                    <a:pt x="2055736" y="1072019"/>
                  </a:lnTo>
                  <a:lnTo>
                    <a:pt x="2056282" y="1073289"/>
                  </a:lnTo>
                  <a:lnTo>
                    <a:pt x="2055533" y="1074559"/>
                  </a:lnTo>
                  <a:lnTo>
                    <a:pt x="2055723" y="1074559"/>
                  </a:lnTo>
                  <a:lnTo>
                    <a:pt x="2055647" y="1077099"/>
                  </a:lnTo>
                  <a:lnTo>
                    <a:pt x="2055228" y="1078369"/>
                  </a:lnTo>
                  <a:lnTo>
                    <a:pt x="2055152" y="1079639"/>
                  </a:lnTo>
                  <a:lnTo>
                    <a:pt x="2055228" y="1080909"/>
                  </a:lnTo>
                  <a:lnTo>
                    <a:pt x="2057146" y="1080909"/>
                  </a:lnTo>
                  <a:lnTo>
                    <a:pt x="2057666" y="1082179"/>
                  </a:lnTo>
                  <a:lnTo>
                    <a:pt x="2056739" y="1083449"/>
                  </a:lnTo>
                  <a:lnTo>
                    <a:pt x="2057057" y="1084719"/>
                  </a:lnTo>
                  <a:lnTo>
                    <a:pt x="2057730" y="1084719"/>
                  </a:lnTo>
                  <a:lnTo>
                    <a:pt x="2058466" y="1085989"/>
                  </a:lnTo>
                  <a:lnTo>
                    <a:pt x="2059254" y="1085989"/>
                  </a:lnTo>
                  <a:lnTo>
                    <a:pt x="2061464" y="1087259"/>
                  </a:lnTo>
                  <a:lnTo>
                    <a:pt x="2062251" y="1087259"/>
                  </a:lnTo>
                  <a:lnTo>
                    <a:pt x="2062988" y="1088529"/>
                  </a:lnTo>
                  <a:lnTo>
                    <a:pt x="2063661" y="1088529"/>
                  </a:lnTo>
                  <a:lnTo>
                    <a:pt x="2063546" y="1091069"/>
                  </a:lnTo>
                  <a:lnTo>
                    <a:pt x="2063165" y="1092339"/>
                  </a:lnTo>
                  <a:lnTo>
                    <a:pt x="2063089" y="1093609"/>
                  </a:lnTo>
                  <a:lnTo>
                    <a:pt x="2063178" y="1094879"/>
                  </a:lnTo>
                  <a:lnTo>
                    <a:pt x="2065096" y="1094879"/>
                  </a:lnTo>
                  <a:lnTo>
                    <a:pt x="2065591" y="1096149"/>
                  </a:lnTo>
                  <a:lnTo>
                    <a:pt x="2064677" y="1097419"/>
                  </a:lnTo>
                  <a:lnTo>
                    <a:pt x="2065007" y="1098689"/>
                  </a:lnTo>
                  <a:lnTo>
                    <a:pt x="2065680" y="1098689"/>
                  </a:lnTo>
                  <a:lnTo>
                    <a:pt x="2066417" y="1099959"/>
                  </a:lnTo>
                  <a:lnTo>
                    <a:pt x="2068004" y="1099959"/>
                  </a:lnTo>
                  <a:lnTo>
                    <a:pt x="2068728" y="1101229"/>
                  </a:lnTo>
                  <a:lnTo>
                    <a:pt x="2069617" y="1101229"/>
                  </a:lnTo>
                  <a:lnTo>
                    <a:pt x="2068982" y="1103769"/>
                  </a:lnTo>
                  <a:lnTo>
                    <a:pt x="2069122" y="1103769"/>
                  </a:lnTo>
                  <a:lnTo>
                    <a:pt x="2069795" y="1105039"/>
                  </a:lnTo>
                  <a:lnTo>
                    <a:pt x="2070531" y="1105039"/>
                  </a:lnTo>
                  <a:lnTo>
                    <a:pt x="2072119" y="1106309"/>
                  </a:lnTo>
                  <a:lnTo>
                    <a:pt x="2073529" y="1106309"/>
                  </a:lnTo>
                  <a:lnTo>
                    <a:pt x="2073783" y="1107579"/>
                  </a:lnTo>
                  <a:lnTo>
                    <a:pt x="2073071" y="1108849"/>
                  </a:lnTo>
                  <a:lnTo>
                    <a:pt x="2073427" y="1110119"/>
                  </a:lnTo>
                  <a:lnTo>
                    <a:pt x="2075167" y="1110119"/>
                  </a:lnTo>
                  <a:lnTo>
                    <a:pt x="2075700" y="1111389"/>
                  </a:lnTo>
                  <a:lnTo>
                    <a:pt x="2074824" y="1112659"/>
                  </a:lnTo>
                  <a:lnTo>
                    <a:pt x="2075484" y="1113929"/>
                  </a:lnTo>
                  <a:lnTo>
                    <a:pt x="2076958" y="1115199"/>
                  </a:lnTo>
                  <a:lnTo>
                    <a:pt x="2077453" y="1115199"/>
                  </a:lnTo>
                  <a:lnTo>
                    <a:pt x="2077554" y="1110119"/>
                  </a:lnTo>
                  <a:lnTo>
                    <a:pt x="2077681" y="1069479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4919" y="7020517"/>
              <a:ext cx="1888608" cy="259612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19200" y="3880151"/>
            <a:ext cx="16916399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500" spc="-575" dirty="0">
                <a:solidFill>
                  <a:srgbClr val="00B050"/>
                </a:solidFill>
                <a:latin typeface="MathJax_SansSerif"/>
                <a:cs typeface="MathJax_SansSerif"/>
              </a:rPr>
              <a:t>WELCOME TO OUR CLASS</a:t>
            </a:r>
            <a:endParaRPr sz="13500" dirty="0">
              <a:solidFill>
                <a:srgbClr val="00B050"/>
              </a:solidFill>
              <a:latin typeface="MathJax_SansSerif"/>
              <a:cs typeface="MathJax_SansSerif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1813B-6842-3F4B-04BC-1E610A454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7907859"/>
            <a:ext cx="1682642" cy="1713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145A2A-C81C-EE83-BCD2-FA2CCEB62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38" y="7361155"/>
            <a:ext cx="1652159" cy="14448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9099" y="3341784"/>
            <a:ext cx="17449800" cy="6805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Higher ________________ can result in increasing crime rates in big cities.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Not many young couples can _________ to buy their own house in big cities.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There is a shortage of affordable _________ in big cities.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Since they started using farmland for building houses, many towns have ____________ into cities.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Many people are leaving the countryside in order to </a:t>
            </a:r>
            <a:r>
              <a:rPr kumimoji="0" lang="en-US" sz="54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</a:t>
            </a:r>
            <a:r>
              <a:rPr lang="en-US" sz="4800" kern="1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kumimoji="0" 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better opportunities in big cities.</a:t>
            </a:r>
            <a:endParaRPr kumimoji="0" sz="4800" b="0" i="0" u="none" strike="noStrike" kern="1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67200" y="911631"/>
            <a:ext cx="105156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spc="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2. Complete the sentences using the correct forms of the words in 1.</a:t>
            </a:r>
            <a:endParaRPr sz="4800" b="1" spc="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0AA0E8E6-5BB1-BEE5-176D-5AB078EC2512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II. VOCABULARY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/>
                <a:ea typeface="+mn-ea"/>
              </a:rPr>
              <a:t>URBAN LIFE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2E286282-E5B7-3405-02E6-65A94BC79E76}"/>
              </a:ext>
            </a:extLst>
          </p:cNvPr>
          <p:cNvSpPr txBox="1"/>
          <p:nvPr/>
        </p:nvSpPr>
        <p:spPr>
          <a:xfrm>
            <a:off x="419098" y="2401783"/>
            <a:ext cx="17449799" cy="8476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16510" rIns="0" bIns="0" rtlCol="0">
            <a:spAutoFit/>
          </a:bodyPr>
          <a:lstStyle/>
          <a:p>
            <a:pPr marL="671195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afford – housing - expand – seek - unemployment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UTMFacebookK&amp;T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D90FC-B2F4-5A25-9FB3-6382FF5DFADD}"/>
              </a:ext>
            </a:extLst>
          </p:cNvPr>
          <p:cNvSpPr txBox="1"/>
          <p:nvPr/>
        </p:nvSpPr>
        <p:spPr>
          <a:xfrm>
            <a:off x="3048000" y="3341784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</a:rPr>
              <a:t>unemployment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75DE6-C63B-60D2-ECBA-A32C6636F15A}"/>
              </a:ext>
            </a:extLst>
          </p:cNvPr>
          <p:cNvSpPr txBox="1"/>
          <p:nvPr/>
        </p:nvSpPr>
        <p:spPr>
          <a:xfrm>
            <a:off x="8759371" y="473237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afford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C35C5-6264-3900-089C-14C7980D3B77}"/>
              </a:ext>
            </a:extLst>
          </p:cNvPr>
          <p:cNvSpPr txBox="1"/>
          <p:nvPr/>
        </p:nvSpPr>
        <p:spPr>
          <a:xfrm>
            <a:off x="9372600" y="62103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housing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E7230-7BAE-7CA2-00ED-333300ADF5DF}"/>
              </a:ext>
            </a:extLst>
          </p:cNvPr>
          <p:cNvSpPr txBox="1"/>
          <p:nvPr/>
        </p:nvSpPr>
        <p:spPr>
          <a:xfrm>
            <a:off x="2133600" y="76581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expanded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1EE5E-716E-F87E-274E-541A2CCCFEBB}"/>
              </a:ext>
            </a:extLst>
          </p:cNvPr>
          <p:cNvSpPr txBox="1"/>
          <p:nvPr/>
        </p:nvSpPr>
        <p:spPr>
          <a:xfrm>
            <a:off x="14249400" y="845203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seek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63855" cy="2250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24602" y="0"/>
            <a:ext cx="5063398" cy="31390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0551" y="840094"/>
            <a:ext cx="6241973" cy="18056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745" y="2719023"/>
            <a:ext cx="17983200" cy="75796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2059" y="879398"/>
            <a:ext cx="6241973" cy="174324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51745" y="1028642"/>
            <a:ext cx="5274407" cy="13670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</a:rPr>
              <a:t>PRESENT PERFECT</a:t>
            </a:r>
            <a:endParaRPr sz="4400" b="1" dirty="0">
              <a:solidFill>
                <a:schemeClr val="bg1"/>
              </a:solidFill>
              <a:latin typeface="Georgia"/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530" y="3607569"/>
            <a:ext cx="17231630" cy="7306487"/>
          </a:xfrm>
          <a:prstGeom prst="rect">
            <a:avLst/>
          </a:prstGeom>
        </p:spPr>
        <p:txBody>
          <a:bodyPr vert="horz" wrap="square" lIns="0" tIns="3397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- </a:t>
            </a:r>
            <a:r>
              <a:rPr kumimoji="0" lang="en-US" sz="400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To describe something that started in the past and is still happening now.</a:t>
            </a: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- To describe something that was</a:t>
            </a:r>
            <a:r>
              <a:rPr lang="en-US" sz="4000" kern="0" spc="100" dirty="0">
                <a:latin typeface="Times New Roman"/>
                <a:cs typeface="Times New Roman"/>
              </a:rPr>
              <a:t> completed in the very recent past.</a:t>
            </a: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- To say how many times something has happened.</a:t>
            </a: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Ex: </a:t>
            </a:r>
            <a:r>
              <a:rPr kumimoji="0" lang="en-US" sz="4000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This is </a:t>
            </a:r>
            <a:r>
              <a:rPr kumimoji="0" lang="en-US" sz="4000" b="1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the second t</a:t>
            </a:r>
            <a:r>
              <a:rPr lang="en-US" sz="4000" b="1" i="1" kern="0" spc="100" dirty="0" err="1">
                <a:latin typeface="Times New Roman"/>
                <a:cs typeface="Times New Roman"/>
              </a:rPr>
              <a:t>ime</a:t>
            </a:r>
            <a:r>
              <a:rPr lang="en-US" sz="4000" b="1" i="1" kern="0" spc="100" dirty="0">
                <a:latin typeface="Times New Roman"/>
                <a:cs typeface="Times New Roman"/>
              </a:rPr>
              <a:t> </a:t>
            </a:r>
            <a:r>
              <a:rPr lang="en-US" sz="4000" i="1" kern="0" spc="100" dirty="0">
                <a:latin typeface="Times New Roman"/>
                <a:cs typeface="Times New Roman"/>
              </a:rPr>
              <a:t>I </a:t>
            </a:r>
            <a:r>
              <a:rPr lang="en-US" sz="4000" b="1" i="1" kern="0" spc="100" dirty="0">
                <a:latin typeface="Times New Roman"/>
                <a:cs typeface="Times New Roman"/>
              </a:rPr>
              <a:t>have visited </a:t>
            </a:r>
            <a:r>
              <a:rPr lang="en-US" sz="4000" i="1" kern="0" spc="100" dirty="0">
                <a:latin typeface="Times New Roman"/>
                <a:cs typeface="Times New Roman"/>
              </a:rPr>
              <a:t>this city.</a:t>
            </a: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i="1" u="none" strike="noStrike" kern="0" cap="none" spc="100" normalizeH="0" baseline="0" noProof="0" dirty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  <a:p>
            <a:pPr marL="584200" marR="5080" lvl="0" indent="-57150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kern="0" spc="100" dirty="0">
                <a:latin typeface="Times New Roman"/>
                <a:cs typeface="Times New Roman"/>
              </a:rPr>
              <a:t>To talk about a unique experience.</a:t>
            </a:r>
          </a:p>
          <a:p>
            <a:pPr marL="12700" marR="5080">
              <a:spcBef>
                <a:spcPts val="655"/>
              </a:spcBef>
              <a:defRPr/>
            </a:pPr>
            <a:r>
              <a:rPr kumimoji="0" lang="en-US" sz="4000" b="1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Ex: </a:t>
            </a:r>
            <a:r>
              <a:rPr kumimoji="0" lang="en-US" sz="4000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That is </a:t>
            </a:r>
            <a:r>
              <a:rPr kumimoji="0" lang="en-US" sz="4000" b="1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the best meal </a:t>
            </a:r>
            <a:r>
              <a:rPr kumimoji="0" lang="en-US" sz="4000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I </a:t>
            </a:r>
            <a:r>
              <a:rPr kumimoji="0" lang="en-US" sz="4000" b="1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have ever had </a:t>
            </a:r>
            <a:r>
              <a:rPr kumimoji="0" lang="en-US" sz="4000" i="1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in this city.</a:t>
            </a: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kern="0" spc="100" dirty="0">
              <a:latin typeface="Times New Roman"/>
              <a:cs typeface="Times New Roman"/>
            </a:endParaRP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1" i="1" u="none" strike="noStrike" kern="0" cap="none" spc="100" normalizeH="0" baseline="0" noProof="0" dirty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defTabSz="914400" eaLnBrk="1" fontAlgn="auto" latinLnBrk="0" hangingPunct="1">
              <a:spcBef>
                <a:spcPts val="655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b="1" i="1" kern="0" spc="1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70834" y="1646920"/>
            <a:ext cx="5375446" cy="998800"/>
          </a:xfrm>
          <a:prstGeom prst="rect">
            <a:avLst/>
          </a:prstGeom>
        </p:spPr>
        <p:txBody>
          <a:bodyPr vert="horz" wrap="square" lIns="0" tIns="3397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Times New Roman"/>
              </a:rPr>
              <a:t>S + has/have + Ved/V3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54198" y="1227099"/>
            <a:ext cx="2055495" cy="1250950"/>
          </a:xfrm>
          <a:custGeom>
            <a:avLst/>
            <a:gdLst/>
            <a:ahLst/>
            <a:cxnLst/>
            <a:rect l="l" t="t" r="r" b="b"/>
            <a:pathLst>
              <a:path w="2055495" h="1250950">
                <a:moveTo>
                  <a:pt x="582715" y="30321"/>
                </a:moveTo>
                <a:lnTo>
                  <a:pt x="620771" y="17443"/>
                </a:lnTo>
                <a:lnTo>
                  <a:pt x="670508" y="7511"/>
                </a:lnTo>
                <a:lnTo>
                  <a:pt x="727067" y="1404"/>
                </a:lnTo>
                <a:lnTo>
                  <a:pt x="785590" y="0"/>
                </a:lnTo>
                <a:lnTo>
                  <a:pt x="837996" y="2664"/>
                </a:lnTo>
                <a:lnTo>
                  <a:pt x="889067" y="8553"/>
                </a:lnTo>
                <a:lnTo>
                  <a:pt x="938808" y="17662"/>
                </a:lnTo>
                <a:lnTo>
                  <a:pt x="982777" y="28856"/>
                </a:lnTo>
                <a:lnTo>
                  <a:pt x="636203" y="28856"/>
                </a:lnTo>
                <a:lnTo>
                  <a:pt x="582715" y="30321"/>
                </a:lnTo>
                <a:close/>
              </a:path>
              <a:path w="2055495" h="1250950">
                <a:moveTo>
                  <a:pt x="1297465" y="383561"/>
                </a:moveTo>
                <a:lnTo>
                  <a:pt x="1287627" y="379305"/>
                </a:lnTo>
                <a:lnTo>
                  <a:pt x="1277894" y="367711"/>
                </a:lnTo>
                <a:lnTo>
                  <a:pt x="1269676" y="355901"/>
                </a:lnTo>
                <a:lnTo>
                  <a:pt x="1260942" y="344350"/>
                </a:lnTo>
                <a:lnTo>
                  <a:pt x="1252000" y="332902"/>
                </a:lnTo>
                <a:lnTo>
                  <a:pt x="1243162" y="321403"/>
                </a:lnTo>
                <a:lnTo>
                  <a:pt x="1208918" y="280057"/>
                </a:lnTo>
                <a:lnTo>
                  <a:pt x="1173229" y="241999"/>
                </a:lnTo>
                <a:lnTo>
                  <a:pt x="1136106" y="207193"/>
                </a:lnTo>
                <a:lnTo>
                  <a:pt x="1097560" y="175603"/>
                </a:lnTo>
                <a:lnTo>
                  <a:pt x="1057602" y="147194"/>
                </a:lnTo>
                <a:lnTo>
                  <a:pt x="1016242" y="121932"/>
                </a:lnTo>
                <a:lnTo>
                  <a:pt x="973491" y="99780"/>
                </a:lnTo>
                <a:lnTo>
                  <a:pt x="929361" y="80704"/>
                </a:lnTo>
                <a:lnTo>
                  <a:pt x="883861" y="64668"/>
                </a:lnTo>
                <a:lnTo>
                  <a:pt x="837003" y="51637"/>
                </a:lnTo>
                <a:lnTo>
                  <a:pt x="788798" y="41576"/>
                </a:lnTo>
                <a:lnTo>
                  <a:pt x="739255" y="34449"/>
                </a:lnTo>
                <a:lnTo>
                  <a:pt x="688387" y="30221"/>
                </a:lnTo>
                <a:lnTo>
                  <a:pt x="636203" y="28856"/>
                </a:lnTo>
                <a:lnTo>
                  <a:pt x="982777" y="28856"/>
                </a:lnTo>
                <a:lnTo>
                  <a:pt x="1034322" y="45532"/>
                </a:lnTo>
                <a:lnTo>
                  <a:pt x="1080104" y="64288"/>
                </a:lnTo>
                <a:lnTo>
                  <a:pt x="1124577" y="86255"/>
                </a:lnTo>
                <a:lnTo>
                  <a:pt x="1167745" y="111431"/>
                </a:lnTo>
                <a:lnTo>
                  <a:pt x="1209614" y="139812"/>
                </a:lnTo>
                <a:lnTo>
                  <a:pt x="1250187" y="171397"/>
                </a:lnTo>
                <a:lnTo>
                  <a:pt x="1289471" y="206183"/>
                </a:lnTo>
                <a:lnTo>
                  <a:pt x="1301530" y="215546"/>
                </a:lnTo>
                <a:lnTo>
                  <a:pt x="1312349" y="219069"/>
                </a:lnTo>
                <a:lnTo>
                  <a:pt x="1521221" y="219069"/>
                </a:lnTo>
                <a:lnTo>
                  <a:pt x="1481790" y="241287"/>
                </a:lnTo>
                <a:lnTo>
                  <a:pt x="1439657" y="268911"/>
                </a:lnTo>
                <a:lnTo>
                  <a:pt x="1398718" y="299683"/>
                </a:lnTo>
                <a:lnTo>
                  <a:pt x="1358953" y="333553"/>
                </a:lnTo>
                <a:lnTo>
                  <a:pt x="1320343" y="370468"/>
                </a:lnTo>
                <a:lnTo>
                  <a:pt x="1308129" y="380580"/>
                </a:lnTo>
                <a:lnTo>
                  <a:pt x="1297465" y="383561"/>
                </a:lnTo>
                <a:close/>
              </a:path>
              <a:path w="2055495" h="1250950">
                <a:moveTo>
                  <a:pt x="1521221" y="219069"/>
                </a:moveTo>
                <a:lnTo>
                  <a:pt x="1312349" y="219069"/>
                </a:lnTo>
                <a:lnTo>
                  <a:pt x="1323582" y="217114"/>
                </a:lnTo>
                <a:lnTo>
                  <a:pt x="1336882" y="210042"/>
                </a:lnTo>
                <a:lnTo>
                  <a:pt x="1381027" y="183640"/>
                </a:lnTo>
                <a:lnTo>
                  <a:pt x="1425680" y="160416"/>
                </a:lnTo>
                <a:lnTo>
                  <a:pt x="1470868" y="140367"/>
                </a:lnTo>
                <a:lnTo>
                  <a:pt x="1516502" y="123533"/>
                </a:lnTo>
                <a:lnTo>
                  <a:pt x="1562668" y="109889"/>
                </a:lnTo>
                <a:lnTo>
                  <a:pt x="1609336" y="99454"/>
                </a:lnTo>
                <a:lnTo>
                  <a:pt x="1656503" y="92235"/>
                </a:lnTo>
                <a:lnTo>
                  <a:pt x="1704168" y="88239"/>
                </a:lnTo>
                <a:lnTo>
                  <a:pt x="1752331" y="87473"/>
                </a:lnTo>
                <a:lnTo>
                  <a:pt x="1800988" y="89947"/>
                </a:lnTo>
                <a:lnTo>
                  <a:pt x="1850140" y="95666"/>
                </a:lnTo>
                <a:lnTo>
                  <a:pt x="1899784" y="104639"/>
                </a:lnTo>
                <a:lnTo>
                  <a:pt x="1949918" y="116873"/>
                </a:lnTo>
                <a:lnTo>
                  <a:pt x="1958188" y="118527"/>
                </a:lnTo>
                <a:lnTo>
                  <a:pt x="1965906" y="120181"/>
                </a:lnTo>
                <a:lnTo>
                  <a:pt x="1974175" y="122386"/>
                </a:lnTo>
                <a:lnTo>
                  <a:pt x="1993944" y="131241"/>
                </a:lnTo>
                <a:lnTo>
                  <a:pt x="2014488" y="138649"/>
                </a:lnTo>
                <a:lnTo>
                  <a:pt x="2017245" y="139771"/>
                </a:lnTo>
                <a:lnTo>
                  <a:pt x="1864184" y="139771"/>
                </a:lnTo>
                <a:lnTo>
                  <a:pt x="1811795" y="140367"/>
                </a:lnTo>
                <a:lnTo>
                  <a:pt x="1760757" y="144521"/>
                </a:lnTo>
                <a:lnTo>
                  <a:pt x="1711049" y="152181"/>
                </a:lnTo>
                <a:lnTo>
                  <a:pt x="1662653" y="163296"/>
                </a:lnTo>
                <a:lnTo>
                  <a:pt x="1615549" y="177816"/>
                </a:lnTo>
                <a:lnTo>
                  <a:pt x="1569716" y="195688"/>
                </a:lnTo>
                <a:lnTo>
                  <a:pt x="1525137" y="216862"/>
                </a:lnTo>
                <a:lnTo>
                  <a:pt x="1521221" y="219069"/>
                </a:lnTo>
                <a:close/>
              </a:path>
              <a:path w="2055495" h="1250950">
                <a:moveTo>
                  <a:pt x="2053561" y="158220"/>
                </a:moveTo>
                <a:lnTo>
                  <a:pt x="1951848" y="146049"/>
                </a:lnTo>
                <a:lnTo>
                  <a:pt x="1917943" y="142784"/>
                </a:lnTo>
                <a:lnTo>
                  <a:pt x="1864184" y="139771"/>
                </a:lnTo>
                <a:lnTo>
                  <a:pt x="2017245" y="139771"/>
                </a:lnTo>
                <a:lnTo>
                  <a:pt x="2034723" y="146884"/>
                </a:lnTo>
                <a:lnTo>
                  <a:pt x="2053561" y="158220"/>
                </a:lnTo>
                <a:close/>
              </a:path>
              <a:path w="2055495" h="1250950">
                <a:moveTo>
                  <a:pt x="2054664" y="158772"/>
                </a:moveTo>
                <a:lnTo>
                  <a:pt x="2053561" y="158220"/>
                </a:lnTo>
                <a:lnTo>
                  <a:pt x="2055215" y="158220"/>
                </a:lnTo>
                <a:lnTo>
                  <a:pt x="2054664" y="158772"/>
                </a:lnTo>
                <a:close/>
              </a:path>
              <a:path w="2055495" h="1250950">
                <a:moveTo>
                  <a:pt x="664008" y="799166"/>
                </a:moveTo>
                <a:lnTo>
                  <a:pt x="549017" y="799166"/>
                </a:lnTo>
                <a:lnTo>
                  <a:pt x="556709" y="796022"/>
                </a:lnTo>
                <a:lnTo>
                  <a:pt x="565074" y="788898"/>
                </a:lnTo>
                <a:lnTo>
                  <a:pt x="605421" y="753149"/>
                </a:lnTo>
                <a:lnTo>
                  <a:pt x="647453" y="721991"/>
                </a:lnTo>
                <a:lnTo>
                  <a:pt x="691176" y="695444"/>
                </a:lnTo>
                <a:lnTo>
                  <a:pt x="736602" y="673524"/>
                </a:lnTo>
                <a:lnTo>
                  <a:pt x="783737" y="656251"/>
                </a:lnTo>
                <a:lnTo>
                  <a:pt x="832593" y="643643"/>
                </a:lnTo>
                <a:lnTo>
                  <a:pt x="883177" y="635717"/>
                </a:lnTo>
                <a:lnTo>
                  <a:pt x="935499" y="632491"/>
                </a:lnTo>
                <a:lnTo>
                  <a:pt x="989568" y="633985"/>
                </a:lnTo>
                <a:lnTo>
                  <a:pt x="995632" y="634536"/>
                </a:lnTo>
                <a:lnTo>
                  <a:pt x="1007761" y="634536"/>
                </a:lnTo>
                <a:lnTo>
                  <a:pt x="1022990" y="638171"/>
                </a:lnTo>
                <a:lnTo>
                  <a:pt x="1038633" y="640463"/>
                </a:lnTo>
                <a:lnTo>
                  <a:pt x="1054276" y="643374"/>
                </a:lnTo>
                <a:lnTo>
                  <a:pt x="1069505" y="648870"/>
                </a:lnTo>
                <a:lnTo>
                  <a:pt x="995081" y="654607"/>
                </a:lnTo>
                <a:lnTo>
                  <a:pt x="970273" y="657139"/>
                </a:lnTo>
                <a:lnTo>
                  <a:pt x="920104" y="664815"/>
                </a:lnTo>
                <a:lnTo>
                  <a:pt x="872439" y="676540"/>
                </a:lnTo>
                <a:lnTo>
                  <a:pt x="827234" y="692228"/>
                </a:lnTo>
                <a:lnTo>
                  <a:pt x="784448" y="711792"/>
                </a:lnTo>
                <a:lnTo>
                  <a:pt x="744037" y="735147"/>
                </a:lnTo>
                <a:lnTo>
                  <a:pt x="705957" y="762207"/>
                </a:lnTo>
                <a:lnTo>
                  <a:pt x="670167" y="792885"/>
                </a:lnTo>
                <a:lnTo>
                  <a:pt x="664008" y="799166"/>
                </a:lnTo>
                <a:close/>
              </a:path>
              <a:path w="2055495" h="1250950">
                <a:moveTo>
                  <a:pt x="0" y="769051"/>
                </a:moveTo>
                <a:lnTo>
                  <a:pt x="59608" y="740178"/>
                </a:lnTo>
                <a:lnTo>
                  <a:pt x="99310" y="727730"/>
                </a:lnTo>
                <a:lnTo>
                  <a:pt x="141130" y="718333"/>
                </a:lnTo>
                <a:lnTo>
                  <a:pt x="193152" y="711356"/>
                </a:lnTo>
                <a:lnTo>
                  <a:pt x="244204" y="709038"/>
                </a:lnTo>
                <a:lnTo>
                  <a:pt x="294301" y="711384"/>
                </a:lnTo>
                <a:lnTo>
                  <a:pt x="343454" y="718402"/>
                </a:lnTo>
                <a:lnTo>
                  <a:pt x="391677" y="730096"/>
                </a:lnTo>
                <a:lnTo>
                  <a:pt x="438983" y="746474"/>
                </a:lnTo>
                <a:lnTo>
                  <a:pt x="441080" y="747427"/>
                </a:lnTo>
                <a:lnTo>
                  <a:pt x="152076" y="747427"/>
                </a:lnTo>
                <a:lnTo>
                  <a:pt x="102372" y="750473"/>
                </a:lnTo>
                <a:lnTo>
                  <a:pt x="51679" y="757705"/>
                </a:lnTo>
                <a:lnTo>
                  <a:pt x="0" y="769051"/>
                </a:lnTo>
                <a:close/>
              </a:path>
              <a:path w="2055495" h="1250950">
                <a:moveTo>
                  <a:pt x="561697" y="918520"/>
                </a:moveTo>
                <a:lnTo>
                  <a:pt x="554005" y="917013"/>
                </a:lnTo>
                <a:lnTo>
                  <a:pt x="545227" y="910182"/>
                </a:lnTo>
                <a:lnTo>
                  <a:pt x="537604" y="902921"/>
                </a:lnTo>
                <a:lnTo>
                  <a:pt x="529722" y="895917"/>
                </a:lnTo>
                <a:lnTo>
                  <a:pt x="521737" y="889018"/>
                </a:lnTo>
                <a:lnTo>
                  <a:pt x="513803" y="882066"/>
                </a:lnTo>
                <a:lnTo>
                  <a:pt x="472102" y="849128"/>
                </a:lnTo>
                <a:lnTo>
                  <a:pt x="429391" y="820930"/>
                </a:lnTo>
                <a:lnTo>
                  <a:pt x="385673" y="797406"/>
                </a:lnTo>
                <a:lnTo>
                  <a:pt x="340952" y="778483"/>
                </a:lnTo>
                <a:lnTo>
                  <a:pt x="295229" y="764094"/>
                </a:lnTo>
                <a:lnTo>
                  <a:pt x="248507" y="754167"/>
                </a:lnTo>
                <a:lnTo>
                  <a:pt x="200789" y="748635"/>
                </a:lnTo>
                <a:lnTo>
                  <a:pt x="152076" y="747427"/>
                </a:lnTo>
                <a:lnTo>
                  <a:pt x="441080" y="747427"/>
                </a:lnTo>
                <a:lnTo>
                  <a:pt x="485384" y="767543"/>
                </a:lnTo>
                <a:lnTo>
                  <a:pt x="530893" y="793308"/>
                </a:lnTo>
                <a:lnTo>
                  <a:pt x="540808" y="798279"/>
                </a:lnTo>
                <a:lnTo>
                  <a:pt x="549017" y="799166"/>
                </a:lnTo>
                <a:lnTo>
                  <a:pt x="664008" y="799166"/>
                </a:lnTo>
                <a:lnTo>
                  <a:pt x="636622" y="827096"/>
                </a:lnTo>
                <a:lnTo>
                  <a:pt x="605281" y="864754"/>
                </a:lnTo>
                <a:lnTo>
                  <a:pt x="576099" y="905772"/>
                </a:lnTo>
                <a:lnTo>
                  <a:pt x="568872" y="914756"/>
                </a:lnTo>
                <a:lnTo>
                  <a:pt x="561697" y="918520"/>
                </a:lnTo>
                <a:close/>
              </a:path>
              <a:path w="2055495" h="1250950">
                <a:moveTo>
                  <a:pt x="1222213" y="1133455"/>
                </a:moveTo>
                <a:lnTo>
                  <a:pt x="1236788" y="1127029"/>
                </a:lnTo>
                <a:lnTo>
                  <a:pt x="1256118" y="1121327"/>
                </a:lnTo>
                <a:lnTo>
                  <a:pt x="1278342" y="1116865"/>
                </a:lnTo>
                <a:lnTo>
                  <a:pt x="1301599" y="1114160"/>
                </a:lnTo>
                <a:lnTo>
                  <a:pt x="1357400" y="1115013"/>
                </a:lnTo>
                <a:lnTo>
                  <a:pt x="1411444" y="1126357"/>
                </a:lnTo>
                <a:lnTo>
                  <a:pt x="1418800" y="1129443"/>
                </a:lnTo>
                <a:lnTo>
                  <a:pt x="1274392" y="1129443"/>
                </a:lnTo>
                <a:lnTo>
                  <a:pt x="1222213" y="1133455"/>
                </a:lnTo>
                <a:close/>
              </a:path>
              <a:path w="2055495" h="1250950">
                <a:moveTo>
                  <a:pt x="1589922" y="1184725"/>
                </a:moveTo>
                <a:lnTo>
                  <a:pt x="1516603" y="1184725"/>
                </a:lnTo>
                <a:lnTo>
                  <a:pt x="1519911" y="1184174"/>
                </a:lnTo>
                <a:lnTo>
                  <a:pt x="1527629" y="1178661"/>
                </a:lnTo>
                <a:lnTo>
                  <a:pt x="1571626" y="1149879"/>
                </a:lnTo>
                <a:lnTo>
                  <a:pt x="1617635" y="1129671"/>
                </a:lnTo>
                <a:lnTo>
                  <a:pt x="1665681" y="1118010"/>
                </a:lnTo>
                <a:lnTo>
                  <a:pt x="1715791" y="1114870"/>
                </a:lnTo>
                <a:lnTo>
                  <a:pt x="1767992" y="1120224"/>
                </a:lnTo>
                <a:lnTo>
                  <a:pt x="1771300" y="1120776"/>
                </a:lnTo>
                <a:lnTo>
                  <a:pt x="1774056" y="1121327"/>
                </a:lnTo>
                <a:lnTo>
                  <a:pt x="1779478" y="1121327"/>
                </a:lnTo>
                <a:lnTo>
                  <a:pt x="1786340" y="1123747"/>
                </a:lnTo>
                <a:lnTo>
                  <a:pt x="1794868" y="1125944"/>
                </a:lnTo>
                <a:lnTo>
                  <a:pt x="1803189" y="1128451"/>
                </a:lnTo>
                <a:lnTo>
                  <a:pt x="1808788" y="1131250"/>
                </a:lnTo>
                <a:lnTo>
                  <a:pt x="1756415" y="1131250"/>
                </a:lnTo>
                <a:lnTo>
                  <a:pt x="1702080" y="1135952"/>
                </a:lnTo>
                <a:lnTo>
                  <a:pt x="1652111" y="1149809"/>
                </a:lnTo>
                <a:lnTo>
                  <a:pt x="1606375" y="1172452"/>
                </a:lnTo>
                <a:lnTo>
                  <a:pt x="1589922" y="1184725"/>
                </a:lnTo>
                <a:close/>
              </a:path>
              <a:path w="2055495" h="1250950">
                <a:moveTo>
                  <a:pt x="1779478" y="1121327"/>
                </a:moveTo>
                <a:lnTo>
                  <a:pt x="1774056" y="1121327"/>
                </a:lnTo>
                <a:lnTo>
                  <a:pt x="1777915" y="1120776"/>
                </a:lnTo>
                <a:lnTo>
                  <a:pt x="1779478" y="1121327"/>
                </a:lnTo>
                <a:close/>
              </a:path>
              <a:path w="2055495" h="1250950">
                <a:moveTo>
                  <a:pt x="1516052" y="1250880"/>
                </a:moveTo>
                <a:lnTo>
                  <a:pt x="1509988" y="1243162"/>
                </a:lnTo>
                <a:lnTo>
                  <a:pt x="1505026" y="1237098"/>
                </a:lnTo>
                <a:lnTo>
                  <a:pt x="1499513" y="1231585"/>
                </a:lnTo>
                <a:lnTo>
                  <a:pt x="1494551" y="1226072"/>
                </a:lnTo>
                <a:lnTo>
                  <a:pt x="1456155" y="1190575"/>
                </a:lnTo>
                <a:lnTo>
                  <a:pt x="1414880" y="1163348"/>
                </a:lnTo>
                <a:lnTo>
                  <a:pt x="1370786" y="1144206"/>
                </a:lnTo>
                <a:lnTo>
                  <a:pt x="1323937" y="1132965"/>
                </a:lnTo>
                <a:lnTo>
                  <a:pt x="1274392" y="1129443"/>
                </a:lnTo>
                <a:lnTo>
                  <a:pt x="1418800" y="1129443"/>
                </a:lnTo>
                <a:lnTo>
                  <a:pt x="1462387" y="1147729"/>
                </a:lnTo>
                <a:lnTo>
                  <a:pt x="1508885" y="1178661"/>
                </a:lnTo>
                <a:lnTo>
                  <a:pt x="1516603" y="1184725"/>
                </a:lnTo>
                <a:lnTo>
                  <a:pt x="1589922" y="1184725"/>
                </a:lnTo>
                <a:lnTo>
                  <a:pt x="1564742" y="1203509"/>
                </a:lnTo>
                <a:lnTo>
                  <a:pt x="1527078" y="1242611"/>
                </a:lnTo>
                <a:lnTo>
                  <a:pt x="1520462" y="1250329"/>
                </a:lnTo>
                <a:lnTo>
                  <a:pt x="1516052" y="1250880"/>
                </a:lnTo>
                <a:close/>
              </a:path>
              <a:path w="2055495" h="1250950">
                <a:moveTo>
                  <a:pt x="1810993" y="1132353"/>
                </a:moveTo>
                <a:lnTo>
                  <a:pt x="1797348" y="1132180"/>
                </a:lnTo>
                <a:lnTo>
                  <a:pt x="1770059" y="1131422"/>
                </a:lnTo>
                <a:lnTo>
                  <a:pt x="1756415" y="1131250"/>
                </a:lnTo>
                <a:lnTo>
                  <a:pt x="1808788" y="1131250"/>
                </a:lnTo>
                <a:lnTo>
                  <a:pt x="1810993" y="1132353"/>
                </a:lnTo>
                <a:close/>
              </a:path>
            </a:pathLst>
          </a:custGeom>
          <a:solidFill>
            <a:srgbClr val="2A384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B3EEC77-024E-A047-58BB-226C63305D77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PRESENT PERFECT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63695-2F5A-9323-9954-CB4B4F242E7A}"/>
              </a:ext>
            </a:extLst>
          </p:cNvPr>
          <p:cNvSpPr txBox="1"/>
          <p:nvPr/>
        </p:nvSpPr>
        <p:spPr>
          <a:xfrm>
            <a:off x="665159" y="6688472"/>
            <a:ext cx="161544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2700" marR="5080" lvl="0">
              <a:spcBef>
                <a:spcPts val="655"/>
              </a:spcBef>
              <a:defRPr/>
            </a:pPr>
            <a:r>
              <a:rPr lang="en-US" sz="4000" b="1" i="1" kern="0" spc="100" dirty="0">
                <a:latin typeface="Times New Roman"/>
                <a:cs typeface="Times New Roman"/>
              </a:rPr>
              <a:t>It/This/That + be +</a:t>
            </a:r>
            <a:r>
              <a:rPr lang="en-US" sz="4000" b="1" i="1" kern="0" spc="10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kern="0" spc="100" dirty="0">
                <a:solidFill>
                  <a:srgbClr val="FF0000"/>
                </a:solidFill>
                <a:latin typeface="Times New Roman"/>
                <a:cs typeface="Times New Roman"/>
              </a:rPr>
              <a:t>the first/second time </a:t>
            </a:r>
            <a:r>
              <a:rPr lang="en-US" sz="4000" b="1" i="1" kern="0" spc="100" dirty="0">
                <a:latin typeface="Times New Roman"/>
                <a:cs typeface="Times New Roman"/>
              </a:rPr>
              <a:t>+ S + </a:t>
            </a:r>
            <a:r>
              <a:rPr lang="en-US" sz="4000" b="1" i="1" kern="0" spc="100" dirty="0">
                <a:solidFill>
                  <a:srgbClr val="FF0000"/>
                </a:solidFill>
                <a:latin typeface="Times New Roman"/>
                <a:cs typeface="Times New Roman"/>
              </a:rPr>
              <a:t>has/have (done</a:t>
            </a:r>
            <a:r>
              <a:rPr lang="en-US" sz="4000" b="1" i="1" kern="0" spc="100" dirty="0">
                <a:solidFill>
                  <a:srgbClr val="FB5A48"/>
                </a:solidFill>
                <a:latin typeface="Times New Roman"/>
                <a:cs typeface="Times New Roman"/>
              </a:rPr>
              <a:t>)</a:t>
            </a:r>
            <a:r>
              <a:rPr lang="en-US" sz="4000" b="1" i="1" kern="0" spc="100" dirty="0">
                <a:latin typeface="Times New Roman"/>
                <a:cs typeface="Times New Roman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48A2C6-F039-F43F-D058-49DF3A80F2C7}"/>
              </a:ext>
            </a:extLst>
          </p:cNvPr>
          <p:cNvSpPr txBox="1"/>
          <p:nvPr/>
        </p:nvSpPr>
        <p:spPr>
          <a:xfrm>
            <a:off x="849423" y="8785186"/>
            <a:ext cx="17231629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2700" marR="5080" lvl="0">
              <a:spcBef>
                <a:spcPts val="655"/>
              </a:spcBef>
              <a:defRPr/>
            </a:pPr>
            <a:r>
              <a:rPr lang="en-US" sz="4000" b="1" i="1" kern="0" spc="100" dirty="0">
                <a:latin typeface="Times New Roman"/>
                <a:cs typeface="Times New Roman"/>
              </a:rPr>
              <a:t>It/This/That/Noun/Gerund phrase + be + </a:t>
            </a:r>
            <a:r>
              <a:rPr lang="en-US" sz="4000" b="1" i="1" kern="0" spc="100" dirty="0">
                <a:solidFill>
                  <a:srgbClr val="FF0000"/>
                </a:solidFill>
                <a:latin typeface="Times New Roman"/>
                <a:cs typeface="Times New Roman"/>
              </a:rPr>
              <a:t>the best/the worst/the only/the most beautiful…</a:t>
            </a:r>
            <a:r>
              <a:rPr lang="en-US" sz="4000" b="1" i="1" kern="0" spc="100" dirty="0">
                <a:latin typeface="Times New Roman"/>
                <a:cs typeface="Times New Roman"/>
              </a:rPr>
              <a:t>+ S + </a:t>
            </a:r>
            <a:r>
              <a:rPr lang="en-US" sz="4000" b="1" i="1" kern="0" spc="100" dirty="0">
                <a:solidFill>
                  <a:srgbClr val="FF0000"/>
                </a:solidFill>
                <a:latin typeface="Times New Roman"/>
                <a:cs typeface="Times New Roman"/>
              </a:rPr>
              <a:t>has/have (ever done)</a:t>
            </a:r>
            <a:r>
              <a:rPr lang="en-US" sz="4000" b="1" i="1" kern="0" spc="100" dirty="0">
                <a:latin typeface="Times New Roman"/>
                <a:cs typeface="Times New Roman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06604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-6019" y="259917"/>
            <a:ext cx="18143220" cy="10026650"/>
          </a:xfrm>
          <a:custGeom>
            <a:avLst/>
            <a:gdLst/>
            <a:ahLst/>
            <a:cxnLst/>
            <a:rect l="l" t="t" r="r" b="b"/>
            <a:pathLst>
              <a:path w="18143220" h="10026650">
                <a:moveTo>
                  <a:pt x="275463" y="8678672"/>
                </a:moveTo>
                <a:lnTo>
                  <a:pt x="271081" y="8681364"/>
                </a:lnTo>
                <a:lnTo>
                  <a:pt x="266534" y="8758657"/>
                </a:lnTo>
                <a:lnTo>
                  <a:pt x="255816" y="8824849"/>
                </a:lnTo>
                <a:lnTo>
                  <a:pt x="239712" y="8879434"/>
                </a:lnTo>
                <a:lnTo>
                  <a:pt x="219036" y="8921928"/>
                </a:lnTo>
                <a:lnTo>
                  <a:pt x="201231" y="8962657"/>
                </a:lnTo>
                <a:lnTo>
                  <a:pt x="180454" y="8990317"/>
                </a:lnTo>
                <a:lnTo>
                  <a:pt x="164134" y="9015235"/>
                </a:lnTo>
                <a:lnTo>
                  <a:pt x="178828" y="9006218"/>
                </a:lnTo>
                <a:lnTo>
                  <a:pt x="196075" y="8980729"/>
                </a:lnTo>
                <a:lnTo>
                  <a:pt x="216700" y="8953170"/>
                </a:lnTo>
                <a:lnTo>
                  <a:pt x="233438" y="8913089"/>
                </a:lnTo>
                <a:lnTo>
                  <a:pt x="252285" y="8871712"/>
                </a:lnTo>
                <a:lnTo>
                  <a:pt x="266001" y="8818601"/>
                </a:lnTo>
                <a:lnTo>
                  <a:pt x="273926" y="8754123"/>
                </a:lnTo>
                <a:lnTo>
                  <a:pt x="275463" y="8678672"/>
                </a:lnTo>
                <a:close/>
              </a:path>
              <a:path w="18143220" h="10026650">
                <a:moveTo>
                  <a:pt x="457568" y="8715908"/>
                </a:moveTo>
                <a:lnTo>
                  <a:pt x="450392" y="8705405"/>
                </a:lnTo>
                <a:lnTo>
                  <a:pt x="445363" y="8708492"/>
                </a:lnTo>
                <a:lnTo>
                  <a:pt x="449110" y="8721103"/>
                </a:lnTo>
                <a:lnTo>
                  <a:pt x="442823" y="8739861"/>
                </a:lnTo>
                <a:lnTo>
                  <a:pt x="419341" y="8813876"/>
                </a:lnTo>
                <a:lnTo>
                  <a:pt x="396278" y="8857844"/>
                </a:lnTo>
                <a:lnTo>
                  <a:pt x="366191" y="8906116"/>
                </a:lnTo>
                <a:lnTo>
                  <a:pt x="329450" y="8958466"/>
                </a:lnTo>
                <a:lnTo>
                  <a:pt x="251371" y="9006395"/>
                </a:lnTo>
                <a:lnTo>
                  <a:pt x="268884" y="9010536"/>
                </a:lnTo>
                <a:lnTo>
                  <a:pt x="338112" y="8953144"/>
                </a:lnTo>
                <a:lnTo>
                  <a:pt x="381317" y="8896833"/>
                </a:lnTo>
                <a:lnTo>
                  <a:pt x="415480" y="8846058"/>
                </a:lnTo>
                <a:lnTo>
                  <a:pt x="433425" y="8790330"/>
                </a:lnTo>
                <a:lnTo>
                  <a:pt x="447890" y="8751646"/>
                </a:lnTo>
                <a:lnTo>
                  <a:pt x="451700" y="8719515"/>
                </a:lnTo>
                <a:lnTo>
                  <a:pt x="457568" y="8715908"/>
                </a:lnTo>
                <a:close/>
              </a:path>
              <a:path w="18143220" h="10026650">
                <a:moveTo>
                  <a:pt x="480783" y="8835771"/>
                </a:moveTo>
                <a:lnTo>
                  <a:pt x="474586" y="8824671"/>
                </a:lnTo>
                <a:lnTo>
                  <a:pt x="461479" y="8832723"/>
                </a:lnTo>
                <a:lnTo>
                  <a:pt x="438797" y="8876449"/>
                </a:lnTo>
                <a:lnTo>
                  <a:pt x="413956" y="8921496"/>
                </a:lnTo>
                <a:lnTo>
                  <a:pt x="374230" y="8945880"/>
                </a:lnTo>
                <a:lnTo>
                  <a:pt x="340080" y="8981745"/>
                </a:lnTo>
                <a:lnTo>
                  <a:pt x="315709" y="8996705"/>
                </a:lnTo>
                <a:lnTo>
                  <a:pt x="284670" y="9000858"/>
                </a:lnTo>
                <a:lnTo>
                  <a:pt x="260388" y="9015768"/>
                </a:lnTo>
                <a:lnTo>
                  <a:pt x="229692" y="9019705"/>
                </a:lnTo>
                <a:lnTo>
                  <a:pt x="219938" y="9025687"/>
                </a:lnTo>
                <a:lnTo>
                  <a:pt x="195795" y="9025611"/>
                </a:lnTo>
                <a:lnTo>
                  <a:pt x="264541" y="8983408"/>
                </a:lnTo>
                <a:lnTo>
                  <a:pt x="297319" y="8948395"/>
                </a:lnTo>
                <a:lnTo>
                  <a:pt x="328587" y="8914295"/>
                </a:lnTo>
                <a:lnTo>
                  <a:pt x="351243" y="8870582"/>
                </a:lnTo>
                <a:lnTo>
                  <a:pt x="364807" y="8817546"/>
                </a:lnTo>
                <a:lnTo>
                  <a:pt x="382079" y="8777148"/>
                </a:lnTo>
                <a:lnTo>
                  <a:pt x="376885" y="8765438"/>
                </a:lnTo>
                <a:lnTo>
                  <a:pt x="376542" y="8765642"/>
                </a:lnTo>
                <a:lnTo>
                  <a:pt x="366750" y="8756752"/>
                </a:lnTo>
                <a:lnTo>
                  <a:pt x="358736" y="8761666"/>
                </a:lnTo>
                <a:lnTo>
                  <a:pt x="363867" y="8773427"/>
                </a:lnTo>
                <a:lnTo>
                  <a:pt x="347827" y="8813076"/>
                </a:lnTo>
                <a:lnTo>
                  <a:pt x="329082" y="8854376"/>
                </a:lnTo>
                <a:lnTo>
                  <a:pt x="308140" y="8897036"/>
                </a:lnTo>
                <a:lnTo>
                  <a:pt x="285534" y="8940711"/>
                </a:lnTo>
                <a:lnTo>
                  <a:pt x="255143" y="8974277"/>
                </a:lnTo>
                <a:lnTo>
                  <a:pt x="178371" y="9021394"/>
                </a:lnTo>
                <a:lnTo>
                  <a:pt x="158927" y="9018435"/>
                </a:lnTo>
                <a:lnTo>
                  <a:pt x="138201" y="9031160"/>
                </a:lnTo>
                <a:lnTo>
                  <a:pt x="157911" y="9004148"/>
                </a:lnTo>
                <a:lnTo>
                  <a:pt x="163741" y="8985669"/>
                </a:lnTo>
                <a:lnTo>
                  <a:pt x="169570" y="8967191"/>
                </a:lnTo>
                <a:lnTo>
                  <a:pt x="186461" y="8941930"/>
                </a:lnTo>
                <a:lnTo>
                  <a:pt x="195275" y="8906713"/>
                </a:lnTo>
                <a:lnTo>
                  <a:pt x="206159" y="8870226"/>
                </a:lnTo>
                <a:lnTo>
                  <a:pt x="208483" y="8824100"/>
                </a:lnTo>
                <a:lnTo>
                  <a:pt x="215493" y="8789987"/>
                </a:lnTo>
                <a:lnTo>
                  <a:pt x="215163" y="8745487"/>
                </a:lnTo>
                <a:lnTo>
                  <a:pt x="214896" y="8745652"/>
                </a:lnTo>
                <a:lnTo>
                  <a:pt x="207162" y="8735492"/>
                </a:lnTo>
                <a:lnTo>
                  <a:pt x="195516" y="8742642"/>
                </a:lnTo>
                <a:lnTo>
                  <a:pt x="200914" y="8754237"/>
                </a:lnTo>
                <a:lnTo>
                  <a:pt x="196062" y="8787016"/>
                </a:lnTo>
                <a:lnTo>
                  <a:pt x="189395" y="8820912"/>
                </a:lnTo>
                <a:lnTo>
                  <a:pt x="187642" y="8866695"/>
                </a:lnTo>
                <a:lnTo>
                  <a:pt x="177584" y="8902662"/>
                </a:lnTo>
                <a:lnTo>
                  <a:pt x="170154" y="8937028"/>
                </a:lnTo>
                <a:lnTo>
                  <a:pt x="155117" y="8961158"/>
                </a:lnTo>
                <a:lnTo>
                  <a:pt x="139204" y="8985834"/>
                </a:lnTo>
                <a:lnTo>
                  <a:pt x="122478" y="9010993"/>
                </a:lnTo>
                <a:lnTo>
                  <a:pt x="132283" y="8960282"/>
                </a:lnTo>
                <a:lnTo>
                  <a:pt x="144399" y="8833625"/>
                </a:lnTo>
                <a:lnTo>
                  <a:pt x="147967" y="8771826"/>
                </a:lnTo>
                <a:lnTo>
                  <a:pt x="152920" y="8724087"/>
                </a:lnTo>
                <a:lnTo>
                  <a:pt x="149898" y="8681237"/>
                </a:lnTo>
                <a:lnTo>
                  <a:pt x="156146" y="8677402"/>
                </a:lnTo>
                <a:lnTo>
                  <a:pt x="148869" y="8666963"/>
                </a:lnTo>
                <a:lnTo>
                  <a:pt x="145288" y="8669160"/>
                </a:lnTo>
                <a:lnTo>
                  <a:pt x="146964" y="8683041"/>
                </a:lnTo>
                <a:lnTo>
                  <a:pt x="146608" y="8713064"/>
                </a:lnTo>
                <a:lnTo>
                  <a:pt x="139966" y="8746934"/>
                </a:lnTo>
                <a:lnTo>
                  <a:pt x="135267" y="8794521"/>
                </a:lnTo>
                <a:lnTo>
                  <a:pt x="134302" y="8854732"/>
                </a:lnTo>
                <a:lnTo>
                  <a:pt x="125564" y="8904795"/>
                </a:lnTo>
                <a:lnTo>
                  <a:pt x="124129" y="8965286"/>
                </a:lnTo>
                <a:lnTo>
                  <a:pt x="118491" y="9013444"/>
                </a:lnTo>
                <a:lnTo>
                  <a:pt x="102997" y="8963355"/>
                </a:lnTo>
                <a:lnTo>
                  <a:pt x="91998" y="8910498"/>
                </a:lnTo>
                <a:lnTo>
                  <a:pt x="85255" y="8855037"/>
                </a:lnTo>
                <a:lnTo>
                  <a:pt x="82486" y="8797125"/>
                </a:lnTo>
                <a:lnTo>
                  <a:pt x="83439" y="8736940"/>
                </a:lnTo>
                <a:lnTo>
                  <a:pt x="83947" y="8736622"/>
                </a:lnTo>
                <a:lnTo>
                  <a:pt x="73888" y="8727897"/>
                </a:lnTo>
                <a:lnTo>
                  <a:pt x="65811" y="8732850"/>
                </a:lnTo>
                <a:lnTo>
                  <a:pt x="71081" y="8744509"/>
                </a:lnTo>
                <a:lnTo>
                  <a:pt x="66281" y="8792159"/>
                </a:lnTo>
                <a:lnTo>
                  <a:pt x="64287" y="8838095"/>
                </a:lnTo>
                <a:lnTo>
                  <a:pt x="65265" y="8882202"/>
                </a:lnTo>
                <a:lnTo>
                  <a:pt x="76047" y="8935187"/>
                </a:lnTo>
                <a:lnTo>
                  <a:pt x="90195" y="8986114"/>
                </a:lnTo>
                <a:lnTo>
                  <a:pt x="101244" y="9024036"/>
                </a:lnTo>
                <a:lnTo>
                  <a:pt x="100317" y="9024607"/>
                </a:lnTo>
                <a:lnTo>
                  <a:pt x="90335" y="9015832"/>
                </a:lnTo>
                <a:lnTo>
                  <a:pt x="79006" y="9007881"/>
                </a:lnTo>
                <a:lnTo>
                  <a:pt x="61531" y="8988806"/>
                </a:lnTo>
                <a:lnTo>
                  <a:pt x="28295" y="8934704"/>
                </a:lnTo>
                <a:lnTo>
                  <a:pt x="14516" y="8898445"/>
                </a:lnTo>
                <a:lnTo>
                  <a:pt x="6350" y="8858758"/>
                </a:lnTo>
                <a:lnTo>
                  <a:pt x="5016" y="8814879"/>
                </a:lnTo>
                <a:lnTo>
                  <a:pt x="5054" y="8755253"/>
                </a:lnTo>
                <a:lnTo>
                  <a:pt x="14363" y="8689924"/>
                </a:lnTo>
                <a:lnTo>
                  <a:pt x="10553" y="8692261"/>
                </a:lnTo>
                <a:lnTo>
                  <a:pt x="5384" y="8725243"/>
                </a:lnTo>
                <a:lnTo>
                  <a:pt x="0" y="8862657"/>
                </a:lnTo>
                <a:lnTo>
                  <a:pt x="9563" y="8901493"/>
                </a:lnTo>
                <a:lnTo>
                  <a:pt x="23190" y="8937828"/>
                </a:lnTo>
                <a:lnTo>
                  <a:pt x="41300" y="8971420"/>
                </a:lnTo>
                <a:lnTo>
                  <a:pt x="65290" y="9001404"/>
                </a:lnTo>
                <a:lnTo>
                  <a:pt x="75222" y="9010205"/>
                </a:lnTo>
                <a:lnTo>
                  <a:pt x="48323" y="8996909"/>
                </a:lnTo>
                <a:lnTo>
                  <a:pt x="18834" y="8970302"/>
                </a:lnTo>
                <a:lnTo>
                  <a:pt x="1485" y="8951163"/>
                </a:lnTo>
                <a:lnTo>
                  <a:pt x="2374" y="8980424"/>
                </a:lnTo>
                <a:lnTo>
                  <a:pt x="2857" y="8980119"/>
                </a:lnTo>
                <a:lnTo>
                  <a:pt x="32169" y="9006827"/>
                </a:lnTo>
                <a:lnTo>
                  <a:pt x="65443" y="9031110"/>
                </a:lnTo>
                <a:lnTo>
                  <a:pt x="35090" y="9019946"/>
                </a:lnTo>
                <a:lnTo>
                  <a:pt x="3822" y="9009329"/>
                </a:lnTo>
                <a:lnTo>
                  <a:pt x="965" y="9011094"/>
                </a:lnTo>
                <a:lnTo>
                  <a:pt x="30632" y="9022677"/>
                </a:lnTo>
                <a:lnTo>
                  <a:pt x="5626" y="9023134"/>
                </a:lnTo>
                <a:lnTo>
                  <a:pt x="3479" y="9039352"/>
                </a:lnTo>
                <a:lnTo>
                  <a:pt x="39179" y="9047226"/>
                </a:lnTo>
                <a:lnTo>
                  <a:pt x="87960" y="9047086"/>
                </a:lnTo>
                <a:lnTo>
                  <a:pt x="99390" y="9040076"/>
                </a:lnTo>
                <a:lnTo>
                  <a:pt x="102946" y="9097505"/>
                </a:lnTo>
                <a:lnTo>
                  <a:pt x="100457" y="9143733"/>
                </a:lnTo>
                <a:lnTo>
                  <a:pt x="105283" y="9200375"/>
                </a:lnTo>
                <a:lnTo>
                  <a:pt x="110845" y="9256573"/>
                </a:lnTo>
                <a:lnTo>
                  <a:pt x="110553" y="9301455"/>
                </a:lnTo>
                <a:lnTo>
                  <a:pt x="117792" y="9356611"/>
                </a:lnTo>
                <a:lnTo>
                  <a:pt x="125958" y="9411208"/>
                </a:lnTo>
                <a:lnTo>
                  <a:pt x="128498" y="9454363"/>
                </a:lnTo>
                <a:lnTo>
                  <a:pt x="138747" y="9507677"/>
                </a:lnTo>
                <a:lnTo>
                  <a:pt x="150139" y="9560281"/>
                </a:lnTo>
                <a:lnTo>
                  <a:pt x="162737" y="9612160"/>
                </a:lnTo>
                <a:lnTo>
                  <a:pt x="176631" y="9663239"/>
                </a:lnTo>
                <a:lnTo>
                  <a:pt x="191858" y="9713493"/>
                </a:lnTo>
                <a:lnTo>
                  <a:pt x="201866" y="9752063"/>
                </a:lnTo>
                <a:lnTo>
                  <a:pt x="226631" y="9811360"/>
                </a:lnTo>
                <a:lnTo>
                  <a:pt x="219100" y="9815982"/>
                </a:lnTo>
                <a:lnTo>
                  <a:pt x="222719" y="9843567"/>
                </a:lnTo>
                <a:lnTo>
                  <a:pt x="232638" y="9882187"/>
                </a:lnTo>
                <a:lnTo>
                  <a:pt x="250647" y="9930740"/>
                </a:lnTo>
                <a:lnTo>
                  <a:pt x="275818" y="9974897"/>
                </a:lnTo>
                <a:lnTo>
                  <a:pt x="306006" y="10015969"/>
                </a:lnTo>
                <a:lnTo>
                  <a:pt x="313143" y="10026498"/>
                </a:lnTo>
                <a:lnTo>
                  <a:pt x="362140" y="10026218"/>
                </a:lnTo>
                <a:lnTo>
                  <a:pt x="353491" y="10001720"/>
                </a:lnTo>
                <a:lnTo>
                  <a:pt x="334899" y="9953536"/>
                </a:lnTo>
                <a:lnTo>
                  <a:pt x="312851" y="9907460"/>
                </a:lnTo>
                <a:lnTo>
                  <a:pt x="293966" y="9874352"/>
                </a:lnTo>
                <a:lnTo>
                  <a:pt x="272999" y="9842513"/>
                </a:lnTo>
                <a:lnTo>
                  <a:pt x="247154" y="9813671"/>
                </a:lnTo>
                <a:lnTo>
                  <a:pt x="228638" y="9765424"/>
                </a:lnTo>
                <a:lnTo>
                  <a:pt x="211645" y="9716262"/>
                </a:lnTo>
                <a:lnTo>
                  <a:pt x="196088" y="9666199"/>
                </a:lnTo>
                <a:lnTo>
                  <a:pt x="181927" y="9615284"/>
                </a:lnTo>
                <a:lnTo>
                  <a:pt x="169087" y="9563557"/>
                </a:lnTo>
                <a:lnTo>
                  <a:pt x="157492" y="9511068"/>
                </a:lnTo>
                <a:lnTo>
                  <a:pt x="147066" y="9457855"/>
                </a:lnTo>
                <a:lnTo>
                  <a:pt x="144411" y="9414789"/>
                </a:lnTo>
                <a:lnTo>
                  <a:pt x="136156" y="9360243"/>
                </a:lnTo>
                <a:lnTo>
                  <a:pt x="128866" y="9305112"/>
                </a:lnTo>
                <a:lnTo>
                  <a:pt x="129146" y="9260243"/>
                </a:lnTo>
                <a:lnTo>
                  <a:pt x="123609" y="9204033"/>
                </a:lnTo>
                <a:lnTo>
                  <a:pt x="118859" y="9147340"/>
                </a:lnTo>
                <a:lnTo>
                  <a:pt x="121450" y="9101049"/>
                </a:lnTo>
                <a:lnTo>
                  <a:pt x="118033" y="9043530"/>
                </a:lnTo>
                <a:lnTo>
                  <a:pt x="124193" y="9054655"/>
                </a:lnTo>
                <a:lnTo>
                  <a:pt x="128308" y="9052141"/>
                </a:lnTo>
                <a:lnTo>
                  <a:pt x="176352" y="9052446"/>
                </a:lnTo>
                <a:lnTo>
                  <a:pt x="308279" y="9016174"/>
                </a:lnTo>
                <a:lnTo>
                  <a:pt x="389991" y="8966009"/>
                </a:lnTo>
                <a:lnTo>
                  <a:pt x="425691" y="8929192"/>
                </a:lnTo>
                <a:lnTo>
                  <a:pt x="453097" y="8882570"/>
                </a:lnTo>
                <a:lnTo>
                  <a:pt x="478129" y="8837397"/>
                </a:lnTo>
                <a:lnTo>
                  <a:pt x="480783" y="8835771"/>
                </a:lnTo>
                <a:close/>
              </a:path>
              <a:path w="18143220" h="10026650">
                <a:moveTo>
                  <a:pt x="774687" y="7106412"/>
                </a:moveTo>
                <a:lnTo>
                  <a:pt x="773607" y="7102754"/>
                </a:lnTo>
                <a:lnTo>
                  <a:pt x="772541" y="7101700"/>
                </a:lnTo>
                <a:lnTo>
                  <a:pt x="768718" y="7098716"/>
                </a:lnTo>
                <a:lnTo>
                  <a:pt x="761352" y="7100532"/>
                </a:lnTo>
                <a:lnTo>
                  <a:pt x="760564" y="7103351"/>
                </a:lnTo>
                <a:lnTo>
                  <a:pt x="735139" y="7140994"/>
                </a:lnTo>
                <a:lnTo>
                  <a:pt x="705358" y="7175805"/>
                </a:lnTo>
                <a:lnTo>
                  <a:pt x="671436" y="7205091"/>
                </a:lnTo>
                <a:lnTo>
                  <a:pt x="633895" y="7227417"/>
                </a:lnTo>
                <a:lnTo>
                  <a:pt x="593534" y="7242594"/>
                </a:lnTo>
                <a:lnTo>
                  <a:pt x="669442" y="7223900"/>
                </a:lnTo>
                <a:lnTo>
                  <a:pt x="680288" y="7217296"/>
                </a:lnTo>
                <a:lnTo>
                  <a:pt x="715975" y="7186269"/>
                </a:lnTo>
                <a:lnTo>
                  <a:pt x="747445" y="7151052"/>
                </a:lnTo>
                <a:lnTo>
                  <a:pt x="774674" y="7109028"/>
                </a:lnTo>
                <a:lnTo>
                  <a:pt x="774687" y="7106412"/>
                </a:lnTo>
                <a:close/>
              </a:path>
              <a:path w="18143220" h="10026650">
                <a:moveTo>
                  <a:pt x="843813" y="7088073"/>
                </a:moveTo>
                <a:lnTo>
                  <a:pt x="841984" y="7080669"/>
                </a:lnTo>
                <a:lnTo>
                  <a:pt x="841400" y="7082117"/>
                </a:lnTo>
                <a:lnTo>
                  <a:pt x="839330" y="7085241"/>
                </a:lnTo>
                <a:lnTo>
                  <a:pt x="809612" y="7134428"/>
                </a:lnTo>
                <a:lnTo>
                  <a:pt x="781558" y="7168807"/>
                </a:lnTo>
                <a:lnTo>
                  <a:pt x="743839" y="7202945"/>
                </a:lnTo>
                <a:lnTo>
                  <a:pt x="696125" y="7233018"/>
                </a:lnTo>
                <a:lnTo>
                  <a:pt x="638048" y="7255167"/>
                </a:lnTo>
                <a:lnTo>
                  <a:pt x="587832" y="7262317"/>
                </a:lnTo>
                <a:lnTo>
                  <a:pt x="570814" y="7262584"/>
                </a:lnTo>
                <a:lnTo>
                  <a:pt x="568998" y="7263028"/>
                </a:lnTo>
                <a:lnTo>
                  <a:pt x="566864" y="7262254"/>
                </a:lnTo>
                <a:lnTo>
                  <a:pt x="572960" y="7260755"/>
                </a:lnTo>
                <a:lnTo>
                  <a:pt x="589267" y="7259345"/>
                </a:lnTo>
                <a:lnTo>
                  <a:pt x="597179" y="7257389"/>
                </a:lnTo>
                <a:lnTo>
                  <a:pt x="618858" y="7249439"/>
                </a:lnTo>
                <a:lnTo>
                  <a:pt x="640537" y="7241476"/>
                </a:lnTo>
                <a:lnTo>
                  <a:pt x="669442" y="7223900"/>
                </a:lnTo>
                <a:lnTo>
                  <a:pt x="581444" y="7245578"/>
                </a:lnTo>
                <a:lnTo>
                  <a:pt x="569137" y="7247293"/>
                </a:lnTo>
                <a:lnTo>
                  <a:pt x="544258" y="7248195"/>
                </a:lnTo>
                <a:lnTo>
                  <a:pt x="558507" y="7240765"/>
                </a:lnTo>
                <a:lnTo>
                  <a:pt x="567994" y="7235812"/>
                </a:lnTo>
                <a:lnTo>
                  <a:pt x="627278" y="7184580"/>
                </a:lnTo>
                <a:lnTo>
                  <a:pt x="658850" y="7141489"/>
                </a:lnTo>
                <a:lnTo>
                  <a:pt x="689508" y="7085533"/>
                </a:lnTo>
                <a:lnTo>
                  <a:pt x="716940" y="7013384"/>
                </a:lnTo>
                <a:lnTo>
                  <a:pt x="715238" y="7009879"/>
                </a:lnTo>
                <a:lnTo>
                  <a:pt x="712304" y="7011911"/>
                </a:lnTo>
                <a:lnTo>
                  <a:pt x="682421" y="7089902"/>
                </a:lnTo>
                <a:lnTo>
                  <a:pt x="648881" y="7147865"/>
                </a:lnTo>
                <a:lnTo>
                  <a:pt x="614629" y="7190308"/>
                </a:lnTo>
                <a:lnTo>
                  <a:pt x="582041" y="7219264"/>
                </a:lnTo>
                <a:lnTo>
                  <a:pt x="553770" y="7238009"/>
                </a:lnTo>
                <a:lnTo>
                  <a:pt x="531850" y="7247331"/>
                </a:lnTo>
                <a:lnTo>
                  <a:pt x="526186" y="7246112"/>
                </a:lnTo>
                <a:lnTo>
                  <a:pt x="523659" y="7246734"/>
                </a:lnTo>
                <a:lnTo>
                  <a:pt x="537298" y="7236828"/>
                </a:lnTo>
                <a:lnTo>
                  <a:pt x="545490" y="7230885"/>
                </a:lnTo>
                <a:lnTo>
                  <a:pt x="551472" y="7225487"/>
                </a:lnTo>
                <a:lnTo>
                  <a:pt x="583120" y="7191540"/>
                </a:lnTo>
                <a:lnTo>
                  <a:pt x="615696" y="7140346"/>
                </a:lnTo>
                <a:lnTo>
                  <a:pt x="642708" y="7081367"/>
                </a:lnTo>
                <a:lnTo>
                  <a:pt x="654494" y="7049694"/>
                </a:lnTo>
                <a:lnTo>
                  <a:pt x="652614" y="7044931"/>
                </a:lnTo>
                <a:lnTo>
                  <a:pt x="651306" y="7043941"/>
                </a:lnTo>
                <a:lnTo>
                  <a:pt x="647369" y="7042290"/>
                </a:lnTo>
                <a:lnTo>
                  <a:pt x="645541" y="7042747"/>
                </a:lnTo>
                <a:lnTo>
                  <a:pt x="641845" y="7044957"/>
                </a:lnTo>
                <a:lnTo>
                  <a:pt x="640270" y="7045350"/>
                </a:lnTo>
                <a:lnTo>
                  <a:pt x="616216" y="7103592"/>
                </a:lnTo>
                <a:lnTo>
                  <a:pt x="586320" y="7160666"/>
                </a:lnTo>
                <a:lnTo>
                  <a:pt x="555193" y="7202335"/>
                </a:lnTo>
                <a:lnTo>
                  <a:pt x="517779" y="7232485"/>
                </a:lnTo>
                <a:lnTo>
                  <a:pt x="519734" y="7228078"/>
                </a:lnTo>
                <a:lnTo>
                  <a:pt x="544499" y="7172274"/>
                </a:lnTo>
                <a:lnTo>
                  <a:pt x="572871" y="7105116"/>
                </a:lnTo>
                <a:lnTo>
                  <a:pt x="598525" y="7042556"/>
                </a:lnTo>
                <a:lnTo>
                  <a:pt x="617029" y="6996138"/>
                </a:lnTo>
                <a:lnTo>
                  <a:pt x="624027" y="6977418"/>
                </a:lnTo>
                <a:lnTo>
                  <a:pt x="622833" y="6975094"/>
                </a:lnTo>
                <a:lnTo>
                  <a:pt x="619544" y="6975907"/>
                </a:lnTo>
                <a:lnTo>
                  <a:pt x="608482" y="7004786"/>
                </a:lnTo>
                <a:lnTo>
                  <a:pt x="593483" y="7041185"/>
                </a:lnTo>
                <a:lnTo>
                  <a:pt x="574865" y="7087616"/>
                </a:lnTo>
                <a:lnTo>
                  <a:pt x="554253" y="7138479"/>
                </a:lnTo>
                <a:lnTo>
                  <a:pt x="532942" y="7186892"/>
                </a:lnTo>
                <a:lnTo>
                  <a:pt x="513194" y="7229691"/>
                </a:lnTo>
                <a:lnTo>
                  <a:pt x="513829" y="7174598"/>
                </a:lnTo>
                <a:lnTo>
                  <a:pt x="521157" y="7119163"/>
                </a:lnTo>
                <a:lnTo>
                  <a:pt x="535317" y="7065975"/>
                </a:lnTo>
                <a:lnTo>
                  <a:pt x="555840" y="7015137"/>
                </a:lnTo>
                <a:lnTo>
                  <a:pt x="556793" y="7013600"/>
                </a:lnTo>
                <a:lnTo>
                  <a:pt x="556717" y="7010997"/>
                </a:lnTo>
                <a:lnTo>
                  <a:pt x="555371" y="7007403"/>
                </a:lnTo>
                <a:lnTo>
                  <a:pt x="553872" y="7005155"/>
                </a:lnTo>
                <a:lnTo>
                  <a:pt x="550125" y="7003466"/>
                </a:lnTo>
                <a:lnTo>
                  <a:pt x="544334" y="7004901"/>
                </a:lnTo>
                <a:lnTo>
                  <a:pt x="524141" y="7051726"/>
                </a:lnTo>
                <a:lnTo>
                  <a:pt x="510908" y="7098144"/>
                </a:lnTo>
                <a:lnTo>
                  <a:pt x="501726" y="7143572"/>
                </a:lnTo>
                <a:lnTo>
                  <a:pt x="497801" y="7191629"/>
                </a:lnTo>
                <a:lnTo>
                  <a:pt x="498513" y="7238543"/>
                </a:lnTo>
                <a:lnTo>
                  <a:pt x="498119" y="7238632"/>
                </a:lnTo>
                <a:lnTo>
                  <a:pt x="497535" y="7237476"/>
                </a:lnTo>
                <a:lnTo>
                  <a:pt x="497611" y="7236142"/>
                </a:lnTo>
                <a:lnTo>
                  <a:pt x="496760" y="7235050"/>
                </a:lnTo>
                <a:lnTo>
                  <a:pt x="492175" y="7229640"/>
                </a:lnTo>
                <a:lnTo>
                  <a:pt x="488696" y="7223950"/>
                </a:lnTo>
                <a:lnTo>
                  <a:pt x="487299" y="7221690"/>
                </a:lnTo>
                <a:lnTo>
                  <a:pt x="469061" y="7177786"/>
                </a:lnTo>
                <a:lnTo>
                  <a:pt x="463219" y="7107275"/>
                </a:lnTo>
                <a:lnTo>
                  <a:pt x="470115" y="7063727"/>
                </a:lnTo>
                <a:lnTo>
                  <a:pt x="485800" y="7012775"/>
                </a:lnTo>
                <a:lnTo>
                  <a:pt x="512533" y="6955180"/>
                </a:lnTo>
                <a:lnTo>
                  <a:pt x="511771" y="6952755"/>
                </a:lnTo>
                <a:lnTo>
                  <a:pt x="508431" y="6953580"/>
                </a:lnTo>
                <a:lnTo>
                  <a:pt x="481317" y="7011263"/>
                </a:lnTo>
                <a:lnTo>
                  <a:pt x="465289" y="7062305"/>
                </a:lnTo>
                <a:lnTo>
                  <a:pt x="458431" y="7107148"/>
                </a:lnTo>
                <a:lnTo>
                  <a:pt x="458520" y="7145071"/>
                </a:lnTo>
                <a:lnTo>
                  <a:pt x="465315" y="7182625"/>
                </a:lnTo>
                <a:lnTo>
                  <a:pt x="482244" y="7222934"/>
                </a:lnTo>
                <a:lnTo>
                  <a:pt x="463346" y="7200112"/>
                </a:lnTo>
                <a:lnTo>
                  <a:pt x="435978" y="7149312"/>
                </a:lnTo>
                <a:lnTo>
                  <a:pt x="421449" y="7086181"/>
                </a:lnTo>
                <a:lnTo>
                  <a:pt x="420751" y="7049732"/>
                </a:lnTo>
                <a:lnTo>
                  <a:pt x="425437" y="7014565"/>
                </a:lnTo>
                <a:lnTo>
                  <a:pt x="435190" y="6980771"/>
                </a:lnTo>
                <a:lnTo>
                  <a:pt x="436054" y="6979259"/>
                </a:lnTo>
                <a:lnTo>
                  <a:pt x="436156" y="6977913"/>
                </a:lnTo>
                <a:lnTo>
                  <a:pt x="434276" y="6973151"/>
                </a:lnTo>
                <a:lnTo>
                  <a:pt x="432981" y="6972160"/>
                </a:lnTo>
                <a:lnTo>
                  <a:pt x="429082" y="6970509"/>
                </a:lnTo>
                <a:lnTo>
                  <a:pt x="423303" y="6971932"/>
                </a:lnTo>
                <a:lnTo>
                  <a:pt x="422021" y="6973557"/>
                </a:lnTo>
                <a:lnTo>
                  <a:pt x="421462" y="6976313"/>
                </a:lnTo>
                <a:lnTo>
                  <a:pt x="410781" y="7011632"/>
                </a:lnTo>
                <a:lnTo>
                  <a:pt x="405574" y="7048233"/>
                </a:lnTo>
                <a:lnTo>
                  <a:pt x="406412" y="7087273"/>
                </a:lnTo>
                <a:lnTo>
                  <a:pt x="412699" y="7124967"/>
                </a:lnTo>
                <a:lnTo>
                  <a:pt x="421665" y="7154138"/>
                </a:lnTo>
                <a:lnTo>
                  <a:pt x="433755" y="7181253"/>
                </a:lnTo>
                <a:lnTo>
                  <a:pt x="449072" y="7206247"/>
                </a:lnTo>
                <a:lnTo>
                  <a:pt x="467741" y="7229119"/>
                </a:lnTo>
                <a:lnTo>
                  <a:pt x="451942" y="7218629"/>
                </a:lnTo>
                <a:lnTo>
                  <a:pt x="408495" y="7182244"/>
                </a:lnTo>
                <a:lnTo>
                  <a:pt x="376593" y="7141705"/>
                </a:lnTo>
                <a:lnTo>
                  <a:pt x="354584" y="7089572"/>
                </a:lnTo>
                <a:lnTo>
                  <a:pt x="349821" y="7056742"/>
                </a:lnTo>
                <a:lnTo>
                  <a:pt x="351904" y="7020915"/>
                </a:lnTo>
                <a:lnTo>
                  <a:pt x="362458" y="6982993"/>
                </a:lnTo>
                <a:lnTo>
                  <a:pt x="382206" y="6940207"/>
                </a:lnTo>
                <a:lnTo>
                  <a:pt x="381533" y="6937756"/>
                </a:lnTo>
                <a:lnTo>
                  <a:pt x="378193" y="6938569"/>
                </a:lnTo>
                <a:lnTo>
                  <a:pt x="357936" y="6981495"/>
                </a:lnTo>
                <a:lnTo>
                  <a:pt x="347256" y="7020750"/>
                </a:lnTo>
                <a:lnTo>
                  <a:pt x="345186" y="7057885"/>
                </a:lnTo>
                <a:lnTo>
                  <a:pt x="349846" y="7090740"/>
                </a:lnTo>
                <a:lnTo>
                  <a:pt x="366585" y="7133704"/>
                </a:lnTo>
                <a:lnTo>
                  <a:pt x="390842" y="7169582"/>
                </a:lnTo>
                <a:lnTo>
                  <a:pt x="418211" y="7198157"/>
                </a:lnTo>
                <a:lnTo>
                  <a:pt x="444576" y="7220432"/>
                </a:lnTo>
                <a:lnTo>
                  <a:pt x="398856" y="7191159"/>
                </a:lnTo>
                <a:lnTo>
                  <a:pt x="361111" y="7153364"/>
                </a:lnTo>
                <a:lnTo>
                  <a:pt x="332968" y="7110590"/>
                </a:lnTo>
                <a:lnTo>
                  <a:pt x="315163" y="7062660"/>
                </a:lnTo>
                <a:lnTo>
                  <a:pt x="309740" y="7026072"/>
                </a:lnTo>
                <a:lnTo>
                  <a:pt x="309968" y="7007707"/>
                </a:lnTo>
                <a:lnTo>
                  <a:pt x="312039" y="6988886"/>
                </a:lnTo>
                <a:lnTo>
                  <a:pt x="312267" y="6986206"/>
                </a:lnTo>
                <a:lnTo>
                  <a:pt x="312026" y="6984962"/>
                </a:lnTo>
                <a:lnTo>
                  <a:pt x="309664" y="6981622"/>
                </a:lnTo>
                <a:lnTo>
                  <a:pt x="308063" y="6980707"/>
                </a:lnTo>
                <a:lnTo>
                  <a:pt x="303733" y="6979158"/>
                </a:lnTo>
                <a:lnTo>
                  <a:pt x="301853" y="6979615"/>
                </a:lnTo>
                <a:lnTo>
                  <a:pt x="298691" y="6983019"/>
                </a:lnTo>
                <a:lnTo>
                  <a:pt x="297649" y="6984581"/>
                </a:lnTo>
                <a:lnTo>
                  <a:pt x="297167" y="6986003"/>
                </a:lnTo>
                <a:lnTo>
                  <a:pt x="294843" y="7006196"/>
                </a:lnTo>
                <a:lnTo>
                  <a:pt x="294843" y="7027126"/>
                </a:lnTo>
                <a:lnTo>
                  <a:pt x="300316" y="7065010"/>
                </a:lnTo>
                <a:lnTo>
                  <a:pt x="314782" y="7107225"/>
                </a:lnTo>
                <a:lnTo>
                  <a:pt x="336169" y="7145121"/>
                </a:lnTo>
                <a:lnTo>
                  <a:pt x="364363" y="7180034"/>
                </a:lnTo>
                <a:lnTo>
                  <a:pt x="398399" y="7209574"/>
                </a:lnTo>
                <a:lnTo>
                  <a:pt x="437934" y="7233844"/>
                </a:lnTo>
                <a:lnTo>
                  <a:pt x="482003" y="7250455"/>
                </a:lnTo>
                <a:lnTo>
                  <a:pt x="484251" y="7251205"/>
                </a:lnTo>
                <a:lnTo>
                  <a:pt x="486257" y="7250709"/>
                </a:lnTo>
                <a:lnTo>
                  <a:pt x="488022" y="7248969"/>
                </a:lnTo>
                <a:lnTo>
                  <a:pt x="489496" y="7249922"/>
                </a:lnTo>
                <a:lnTo>
                  <a:pt x="491299" y="7250785"/>
                </a:lnTo>
                <a:lnTo>
                  <a:pt x="493128" y="7250328"/>
                </a:lnTo>
                <a:lnTo>
                  <a:pt x="477672" y="7301230"/>
                </a:lnTo>
                <a:lnTo>
                  <a:pt x="463092" y="7351903"/>
                </a:lnTo>
                <a:lnTo>
                  <a:pt x="449529" y="7402335"/>
                </a:lnTo>
                <a:lnTo>
                  <a:pt x="437388" y="7453719"/>
                </a:lnTo>
                <a:lnTo>
                  <a:pt x="426504" y="7504798"/>
                </a:lnTo>
                <a:lnTo>
                  <a:pt x="416991" y="7555535"/>
                </a:lnTo>
                <a:lnTo>
                  <a:pt x="409282" y="7607135"/>
                </a:lnTo>
                <a:lnTo>
                  <a:pt x="403199" y="7658341"/>
                </a:lnTo>
                <a:lnTo>
                  <a:pt x="399148" y="7710348"/>
                </a:lnTo>
                <a:lnTo>
                  <a:pt x="397281" y="7763129"/>
                </a:lnTo>
                <a:lnTo>
                  <a:pt x="397383" y="7815427"/>
                </a:lnTo>
                <a:lnTo>
                  <a:pt x="399910" y="7868425"/>
                </a:lnTo>
                <a:lnTo>
                  <a:pt x="394500" y="7876299"/>
                </a:lnTo>
                <a:lnTo>
                  <a:pt x="389547" y="7894523"/>
                </a:lnTo>
                <a:lnTo>
                  <a:pt x="387311" y="7925155"/>
                </a:lnTo>
                <a:lnTo>
                  <a:pt x="390359" y="7971498"/>
                </a:lnTo>
                <a:lnTo>
                  <a:pt x="398487" y="8010042"/>
                </a:lnTo>
                <a:lnTo>
                  <a:pt x="412457" y="8052371"/>
                </a:lnTo>
                <a:lnTo>
                  <a:pt x="428675" y="8087627"/>
                </a:lnTo>
                <a:lnTo>
                  <a:pt x="442175" y="8099984"/>
                </a:lnTo>
                <a:lnTo>
                  <a:pt x="442582" y="8099895"/>
                </a:lnTo>
                <a:lnTo>
                  <a:pt x="450189" y="8084934"/>
                </a:lnTo>
                <a:lnTo>
                  <a:pt x="452488" y="8052981"/>
                </a:lnTo>
                <a:lnTo>
                  <a:pt x="449795" y="8010474"/>
                </a:lnTo>
                <a:lnTo>
                  <a:pt x="443636" y="7967523"/>
                </a:lnTo>
                <a:lnTo>
                  <a:pt x="428764" y="7907096"/>
                </a:lnTo>
                <a:lnTo>
                  <a:pt x="415721" y="7877607"/>
                </a:lnTo>
                <a:lnTo>
                  <a:pt x="412762" y="7824711"/>
                </a:lnTo>
                <a:lnTo>
                  <a:pt x="412254" y="7772514"/>
                </a:lnTo>
                <a:lnTo>
                  <a:pt x="413804" y="7719822"/>
                </a:lnTo>
                <a:lnTo>
                  <a:pt x="417563" y="7667879"/>
                </a:lnTo>
                <a:lnTo>
                  <a:pt x="423418" y="7616736"/>
                </a:lnTo>
                <a:lnTo>
                  <a:pt x="430949" y="7565174"/>
                </a:lnTo>
                <a:lnTo>
                  <a:pt x="440042" y="7513231"/>
                </a:lnTo>
                <a:lnTo>
                  <a:pt x="450862" y="7462177"/>
                </a:lnTo>
                <a:lnTo>
                  <a:pt x="462991" y="7410793"/>
                </a:lnTo>
                <a:lnTo>
                  <a:pt x="476605" y="7360348"/>
                </a:lnTo>
                <a:lnTo>
                  <a:pt x="490982" y="7308405"/>
                </a:lnTo>
                <a:lnTo>
                  <a:pt x="506615" y="7257478"/>
                </a:lnTo>
                <a:lnTo>
                  <a:pt x="507072" y="7261288"/>
                </a:lnTo>
                <a:lnTo>
                  <a:pt x="508800" y="7263473"/>
                </a:lnTo>
                <a:lnTo>
                  <a:pt x="511784" y="7264044"/>
                </a:lnTo>
                <a:lnTo>
                  <a:pt x="557479" y="7276338"/>
                </a:lnTo>
                <a:lnTo>
                  <a:pt x="603770" y="7281926"/>
                </a:lnTo>
                <a:lnTo>
                  <a:pt x="649884" y="7281037"/>
                </a:lnTo>
                <a:lnTo>
                  <a:pt x="695020" y="7273836"/>
                </a:lnTo>
                <a:lnTo>
                  <a:pt x="734237" y="7261555"/>
                </a:lnTo>
                <a:lnTo>
                  <a:pt x="770788" y="7242086"/>
                </a:lnTo>
                <a:lnTo>
                  <a:pt x="804291" y="7216826"/>
                </a:lnTo>
                <a:lnTo>
                  <a:pt x="833488" y="7183475"/>
                </a:lnTo>
                <a:lnTo>
                  <a:pt x="835329" y="7180415"/>
                </a:lnTo>
                <a:lnTo>
                  <a:pt x="834821" y="7176605"/>
                </a:lnTo>
                <a:lnTo>
                  <a:pt x="833678" y="7174268"/>
                </a:lnTo>
                <a:lnTo>
                  <a:pt x="830529" y="7172439"/>
                </a:lnTo>
                <a:lnTo>
                  <a:pt x="828586" y="7171601"/>
                </a:lnTo>
                <a:lnTo>
                  <a:pt x="822794" y="7173036"/>
                </a:lnTo>
                <a:lnTo>
                  <a:pt x="821537" y="7174649"/>
                </a:lnTo>
                <a:lnTo>
                  <a:pt x="793902" y="7205002"/>
                </a:lnTo>
                <a:lnTo>
                  <a:pt x="762749" y="7229678"/>
                </a:lnTo>
                <a:lnTo>
                  <a:pt x="728306" y="7247318"/>
                </a:lnTo>
                <a:lnTo>
                  <a:pt x="691680" y="7260272"/>
                </a:lnTo>
                <a:lnTo>
                  <a:pt x="645566" y="7266394"/>
                </a:lnTo>
                <a:lnTo>
                  <a:pt x="621995" y="7266978"/>
                </a:lnTo>
                <a:lnTo>
                  <a:pt x="598335" y="7266267"/>
                </a:lnTo>
                <a:lnTo>
                  <a:pt x="618896" y="7263816"/>
                </a:lnTo>
                <a:lnTo>
                  <a:pt x="628916" y="7261352"/>
                </a:lnTo>
                <a:lnTo>
                  <a:pt x="639254" y="7260107"/>
                </a:lnTo>
                <a:lnTo>
                  <a:pt x="664235" y="7250036"/>
                </a:lnTo>
                <a:lnTo>
                  <a:pt x="672553" y="7246671"/>
                </a:lnTo>
                <a:lnTo>
                  <a:pt x="705853" y="7233234"/>
                </a:lnTo>
                <a:lnTo>
                  <a:pt x="758659" y="7196683"/>
                </a:lnTo>
                <a:lnTo>
                  <a:pt x="798410" y="7156805"/>
                </a:lnTo>
                <a:lnTo>
                  <a:pt x="825817" y="7119963"/>
                </a:lnTo>
                <a:lnTo>
                  <a:pt x="841616" y="7092531"/>
                </a:lnTo>
                <a:lnTo>
                  <a:pt x="843813" y="7088073"/>
                </a:lnTo>
                <a:close/>
              </a:path>
              <a:path w="18143220" h="10026650">
                <a:moveTo>
                  <a:pt x="1356448" y="8123453"/>
                </a:moveTo>
                <a:lnTo>
                  <a:pt x="1355191" y="8118488"/>
                </a:lnTo>
                <a:lnTo>
                  <a:pt x="1354023" y="8117332"/>
                </a:lnTo>
                <a:lnTo>
                  <a:pt x="1350340" y="8115198"/>
                </a:lnTo>
                <a:lnTo>
                  <a:pt x="1348460" y="8115414"/>
                </a:lnTo>
                <a:lnTo>
                  <a:pt x="1344510" y="8117141"/>
                </a:lnTo>
                <a:lnTo>
                  <a:pt x="1342910" y="8117319"/>
                </a:lnTo>
                <a:lnTo>
                  <a:pt x="1311592" y="8172018"/>
                </a:lnTo>
                <a:lnTo>
                  <a:pt x="1274635" y="8224787"/>
                </a:lnTo>
                <a:lnTo>
                  <a:pt x="1238427" y="8262137"/>
                </a:lnTo>
                <a:lnTo>
                  <a:pt x="1197470" y="8287245"/>
                </a:lnTo>
                <a:lnTo>
                  <a:pt x="1199972" y="8283130"/>
                </a:lnTo>
                <a:lnTo>
                  <a:pt x="1231671" y="8230946"/>
                </a:lnTo>
                <a:lnTo>
                  <a:pt x="1268412" y="8167979"/>
                </a:lnTo>
                <a:lnTo>
                  <a:pt x="1301851" y="8109217"/>
                </a:lnTo>
                <a:lnTo>
                  <a:pt x="1326159" y="8065541"/>
                </a:lnTo>
                <a:lnTo>
                  <a:pt x="1335481" y="8047863"/>
                </a:lnTo>
                <a:lnTo>
                  <a:pt x="1334592" y="8045412"/>
                </a:lnTo>
                <a:lnTo>
                  <a:pt x="1331226" y="8045793"/>
                </a:lnTo>
                <a:lnTo>
                  <a:pt x="1316558" y="8073022"/>
                </a:lnTo>
                <a:lnTo>
                  <a:pt x="1297038" y="8107197"/>
                </a:lnTo>
                <a:lnTo>
                  <a:pt x="1272628" y="8150885"/>
                </a:lnTo>
                <a:lnTo>
                  <a:pt x="1245666" y="8198688"/>
                </a:lnTo>
                <a:lnTo>
                  <a:pt x="1218349" y="8243976"/>
                </a:lnTo>
                <a:lnTo>
                  <a:pt x="1193279" y="8283892"/>
                </a:lnTo>
                <a:lnTo>
                  <a:pt x="1200962" y="8229333"/>
                </a:lnTo>
                <a:lnTo>
                  <a:pt x="1215326" y="8175295"/>
                </a:lnTo>
                <a:lnTo>
                  <a:pt x="1236179" y="8124355"/>
                </a:lnTo>
                <a:lnTo>
                  <a:pt x="1263027" y="8076565"/>
                </a:lnTo>
                <a:lnTo>
                  <a:pt x="1264170" y="8075155"/>
                </a:lnTo>
                <a:lnTo>
                  <a:pt x="1264424" y="8072564"/>
                </a:lnTo>
                <a:lnTo>
                  <a:pt x="1263561" y="8068831"/>
                </a:lnTo>
                <a:lnTo>
                  <a:pt x="1262354" y="8066405"/>
                </a:lnTo>
                <a:lnTo>
                  <a:pt x="1258862" y="8064246"/>
                </a:lnTo>
                <a:lnTo>
                  <a:pt x="1252931" y="8064932"/>
                </a:lnTo>
                <a:lnTo>
                  <a:pt x="1226908" y="8108785"/>
                </a:lnTo>
                <a:lnTo>
                  <a:pt x="1207846" y="8153133"/>
                </a:lnTo>
                <a:lnTo>
                  <a:pt x="1192923" y="8197012"/>
                </a:lnTo>
                <a:lnTo>
                  <a:pt x="1182890" y="8244167"/>
                </a:lnTo>
                <a:lnTo>
                  <a:pt x="1177594" y="8290788"/>
                </a:lnTo>
                <a:lnTo>
                  <a:pt x="1231773" y="8284629"/>
                </a:lnTo>
                <a:lnTo>
                  <a:pt x="1233982" y="8283092"/>
                </a:lnTo>
                <a:lnTo>
                  <a:pt x="1247216" y="8273923"/>
                </a:lnTo>
                <a:lnTo>
                  <a:pt x="1286179" y="8233702"/>
                </a:lnTo>
                <a:lnTo>
                  <a:pt x="1324457" y="8180781"/>
                </a:lnTo>
                <a:lnTo>
                  <a:pt x="1356156" y="8124761"/>
                </a:lnTo>
                <a:lnTo>
                  <a:pt x="1356448" y="8123453"/>
                </a:lnTo>
                <a:close/>
              </a:path>
              <a:path w="18143220" h="10026650">
                <a:moveTo>
                  <a:pt x="1539303" y="8185734"/>
                </a:moveTo>
                <a:lnTo>
                  <a:pt x="1538439" y="8178165"/>
                </a:lnTo>
                <a:lnTo>
                  <a:pt x="1537665" y="8179536"/>
                </a:lnTo>
                <a:lnTo>
                  <a:pt x="1535226" y="8182369"/>
                </a:lnTo>
                <a:lnTo>
                  <a:pt x="1499450" y="8227339"/>
                </a:lnTo>
                <a:lnTo>
                  <a:pt x="1467231" y="8257845"/>
                </a:lnTo>
                <a:lnTo>
                  <a:pt x="1425460" y="8286877"/>
                </a:lnTo>
                <a:lnTo>
                  <a:pt x="1374279" y="8310600"/>
                </a:lnTo>
                <a:lnTo>
                  <a:pt x="1313853" y="8325142"/>
                </a:lnTo>
                <a:lnTo>
                  <a:pt x="1280020" y="8326425"/>
                </a:lnTo>
                <a:lnTo>
                  <a:pt x="1263142" y="8325790"/>
                </a:lnTo>
                <a:lnTo>
                  <a:pt x="1246225" y="8323885"/>
                </a:lnTo>
                <a:lnTo>
                  <a:pt x="1244358" y="8324101"/>
                </a:lnTo>
                <a:lnTo>
                  <a:pt x="1242339" y="8323046"/>
                </a:lnTo>
                <a:lnTo>
                  <a:pt x="1248524" y="8322348"/>
                </a:lnTo>
                <a:lnTo>
                  <a:pt x="1264932" y="8323034"/>
                </a:lnTo>
                <a:lnTo>
                  <a:pt x="1273035" y="8322107"/>
                </a:lnTo>
                <a:lnTo>
                  <a:pt x="1295552" y="8316989"/>
                </a:lnTo>
                <a:lnTo>
                  <a:pt x="1318069" y="8311870"/>
                </a:lnTo>
                <a:lnTo>
                  <a:pt x="1348994" y="8298129"/>
                </a:lnTo>
                <a:lnTo>
                  <a:pt x="1399946" y="8266773"/>
                </a:lnTo>
                <a:lnTo>
                  <a:pt x="1435671" y="8235874"/>
                </a:lnTo>
                <a:lnTo>
                  <a:pt x="1468043" y="8197672"/>
                </a:lnTo>
                <a:lnTo>
                  <a:pt x="1468399" y="8195081"/>
                </a:lnTo>
                <a:lnTo>
                  <a:pt x="1467789" y="8191309"/>
                </a:lnTo>
                <a:lnTo>
                  <a:pt x="1466862" y="8190141"/>
                </a:lnTo>
                <a:lnTo>
                  <a:pt x="1463471" y="8186687"/>
                </a:lnTo>
                <a:lnTo>
                  <a:pt x="1455915" y="8187550"/>
                </a:lnTo>
                <a:lnTo>
                  <a:pt x="1454785" y="8190243"/>
                </a:lnTo>
                <a:lnTo>
                  <a:pt x="1424762" y="8224329"/>
                </a:lnTo>
                <a:lnTo>
                  <a:pt x="1390764" y="8255038"/>
                </a:lnTo>
                <a:lnTo>
                  <a:pt x="1353375" y="8279739"/>
                </a:lnTo>
                <a:lnTo>
                  <a:pt x="1313268" y="8297088"/>
                </a:lnTo>
                <a:lnTo>
                  <a:pt x="1271320" y="8306968"/>
                </a:lnTo>
                <a:lnTo>
                  <a:pt x="1246517" y="8308518"/>
                </a:lnTo>
                <a:lnTo>
                  <a:pt x="1221727" y="8306219"/>
                </a:lnTo>
                <a:lnTo>
                  <a:pt x="1236802" y="8300669"/>
                </a:lnTo>
                <a:lnTo>
                  <a:pt x="1246860" y="8296973"/>
                </a:lnTo>
                <a:lnTo>
                  <a:pt x="1277480" y="8279422"/>
                </a:lnTo>
                <a:lnTo>
                  <a:pt x="1312202" y="8253743"/>
                </a:lnTo>
                <a:lnTo>
                  <a:pt x="1349032" y="8215046"/>
                </a:lnTo>
                <a:lnTo>
                  <a:pt x="1386586" y="8163484"/>
                </a:lnTo>
                <a:lnTo>
                  <a:pt x="1423035" y="8095424"/>
                </a:lnTo>
                <a:lnTo>
                  <a:pt x="1421790" y="8091729"/>
                </a:lnTo>
                <a:lnTo>
                  <a:pt x="1418615" y="8093367"/>
                </a:lnTo>
                <a:lnTo>
                  <a:pt x="1379004" y="8166900"/>
                </a:lnTo>
                <a:lnTo>
                  <a:pt x="1338326" y="8220100"/>
                </a:lnTo>
                <a:lnTo>
                  <a:pt x="1298930" y="8257819"/>
                </a:lnTo>
                <a:lnTo>
                  <a:pt x="1262900" y="8282368"/>
                </a:lnTo>
                <a:lnTo>
                  <a:pt x="1232458" y="8297329"/>
                </a:lnTo>
                <a:lnTo>
                  <a:pt x="1209535" y="8303768"/>
                </a:lnTo>
                <a:lnTo>
                  <a:pt x="1204074" y="8301837"/>
                </a:lnTo>
                <a:lnTo>
                  <a:pt x="1201470" y="8302130"/>
                </a:lnTo>
                <a:lnTo>
                  <a:pt x="1216279" y="8294052"/>
                </a:lnTo>
                <a:lnTo>
                  <a:pt x="1225156" y="8289214"/>
                </a:lnTo>
                <a:lnTo>
                  <a:pt x="1231773" y="8284629"/>
                </a:lnTo>
                <a:lnTo>
                  <a:pt x="1177188" y="8290839"/>
                </a:lnTo>
                <a:lnTo>
                  <a:pt x="1176743" y="8289607"/>
                </a:lnTo>
                <a:lnTo>
                  <a:pt x="1176997" y="8288299"/>
                </a:lnTo>
                <a:lnTo>
                  <a:pt x="1176299" y="8287105"/>
                </a:lnTo>
                <a:lnTo>
                  <a:pt x="1172438" y="8281149"/>
                </a:lnTo>
                <a:lnTo>
                  <a:pt x="1169708" y="8275066"/>
                </a:lnTo>
                <a:lnTo>
                  <a:pt x="1168628" y="8272640"/>
                </a:lnTo>
                <a:lnTo>
                  <a:pt x="1166444" y="8267776"/>
                </a:lnTo>
                <a:lnTo>
                  <a:pt x="1160348" y="8249285"/>
                </a:lnTo>
                <a:lnTo>
                  <a:pt x="1156144" y="8226755"/>
                </a:lnTo>
                <a:lnTo>
                  <a:pt x="1155877" y="8224240"/>
                </a:lnTo>
                <a:lnTo>
                  <a:pt x="1154811" y="8193684"/>
                </a:lnTo>
                <a:lnTo>
                  <a:pt x="1159383" y="8156092"/>
                </a:lnTo>
                <a:lnTo>
                  <a:pt x="1171790" y="8113776"/>
                </a:lnTo>
                <a:lnTo>
                  <a:pt x="1193876" y="8065249"/>
                </a:lnTo>
                <a:lnTo>
                  <a:pt x="1227759" y="8011554"/>
                </a:lnTo>
                <a:lnTo>
                  <a:pt x="1227302" y="8009039"/>
                </a:lnTo>
                <a:lnTo>
                  <a:pt x="1189609" y="8063179"/>
                </a:lnTo>
                <a:lnTo>
                  <a:pt x="1167193" y="8111744"/>
                </a:lnTo>
                <a:lnTo>
                  <a:pt x="1154645" y="8155356"/>
                </a:lnTo>
                <a:lnTo>
                  <a:pt x="1149883" y="8192960"/>
                </a:lnTo>
                <a:lnTo>
                  <a:pt x="1151026" y="8224787"/>
                </a:lnTo>
                <a:lnTo>
                  <a:pt x="1159065" y="8262213"/>
                </a:lnTo>
                <a:lnTo>
                  <a:pt x="1163447" y="8273224"/>
                </a:lnTo>
                <a:lnTo>
                  <a:pt x="1147622" y="8248180"/>
                </a:lnTo>
                <a:lnTo>
                  <a:pt x="1135608" y="8222704"/>
                </a:lnTo>
                <a:lnTo>
                  <a:pt x="1126985" y="8194294"/>
                </a:lnTo>
                <a:lnTo>
                  <a:pt x="1121943" y="8165465"/>
                </a:lnTo>
                <a:lnTo>
                  <a:pt x="1120660" y="8129816"/>
                </a:lnTo>
                <a:lnTo>
                  <a:pt x="1124623" y="8093583"/>
                </a:lnTo>
                <a:lnTo>
                  <a:pt x="1133767" y="8059306"/>
                </a:lnTo>
                <a:lnTo>
                  <a:pt x="1147762" y="8027035"/>
                </a:lnTo>
                <a:lnTo>
                  <a:pt x="1148816" y="8025638"/>
                </a:lnTo>
                <a:lnTo>
                  <a:pt x="1149096" y="8024330"/>
                </a:lnTo>
                <a:lnTo>
                  <a:pt x="1147838" y="8019364"/>
                </a:lnTo>
                <a:lnTo>
                  <a:pt x="1146683" y="8018221"/>
                </a:lnTo>
                <a:lnTo>
                  <a:pt x="1143025" y="8016075"/>
                </a:lnTo>
                <a:lnTo>
                  <a:pt x="1137107" y="8016748"/>
                </a:lnTo>
                <a:lnTo>
                  <a:pt x="1135634" y="8018196"/>
                </a:lnTo>
                <a:lnTo>
                  <a:pt x="1134732" y="8020850"/>
                </a:lnTo>
                <a:lnTo>
                  <a:pt x="1119619" y="8054530"/>
                </a:lnTo>
                <a:lnTo>
                  <a:pt x="1109764" y="8090154"/>
                </a:lnTo>
                <a:lnTo>
                  <a:pt x="1105611" y="8128978"/>
                </a:lnTo>
                <a:lnTo>
                  <a:pt x="1107008" y="8167167"/>
                </a:lnTo>
                <a:lnTo>
                  <a:pt x="1112164" y="8197253"/>
                </a:lnTo>
                <a:lnTo>
                  <a:pt x="1120686" y="8225676"/>
                </a:lnTo>
                <a:lnTo>
                  <a:pt x="1132687" y="8252434"/>
                </a:lnTo>
                <a:lnTo>
                  <a:pt x="1148270" y="8277504"/>
                </a:lnTo>
                <a:lnTo>
                  <a:pt x="1133944" y="8265071"/>
                </a:lnTo>
                <a:lnTo>
                  <a:pt x="1095514" y="8223428"/>
                </a:lnTo>
                <a:lnTo>
                  <a:pt x="1069073" y="8179143"/>
                </a:lnTo>
                <a:lnTo>
                  <a:pt x="1053909" y="8124634"/>
                </a:lnTo>
                <a:lnTo>
                  <a:pt x="1053388" y="8091462"/>
                </a:lnTo>
                <a:lnTo>
                  <a:pt x="1060043" y="8056194"/>
                </a:lnTo>
                <a:lnTo>
                  <a:pt x="1075359" y="8019936"/>
                </a:lnTo>
                <a:lnTo>
                  <a:pt x="1100416" y="7980019"/>
                </a:lnTo>
                <a:lnTo>
                  <a:pt x="1100061" y="7977505"/>
                </a:lnTo>
                <a:lnTo>
                  <a:pt x="1096645" y="7977886"/>
                </a:lnTo>
                <a:lnTo>
                  <a:pt x="1071054" y="8017865"/>
                </a:lnTo>
                <a:lnTo>
                  <a:pt x="1055433" y="8055432"/>
                </a:lnTo>
                <a:lnTo>
                  <a:pt x="1048639" y="8091995"/>
                </a:lnTo>
                <a:lnTo>
                  <a:pt x="1049058" y="8125180"/>
                </a:lnTo>
                <a:lnTo>
                  <a:pt x="1060157" y="8169935"/>
                </a:lnTo>
                <a:lnTo>
                  <a:pt x="1079627" y="8208619"/>
                </a:lnTo>
                <a:lnTo>
                  <a:pt x="1103109" y="8240458"/>
                </a:lnTo>
                <a:lnTo>
                  <a:pt x="1126413" y="8265935"/>
                </a:lnTo>
                <a:lnTo>
                  <a:pt x="1084821" y="8231035"/>
                </a:lnTo>
                <a:lnTo>
                  <a:pt x="1052220" y="8188731"/>
                </a:lnTo>
                <a:lnTo>
                  <a:pt x="1029779" y="8142719"/>
                </a:lnTo>
                <a:lnTo>
                  <a:pt x="1018247" y="8092897"/>
                </a:lnTo>
                <a:lnTo>
                  <a:pt x="1016889" y="8073885"/>
                </a:lnTo>
                <a:lnTo>
                  <a:pt x="1017562" y="8055915"/>
                </a:lnTo>
                <a:lnTo>
                  <a:pt x="1020127" y="8037728"/>
                </a:lnTo>
                <a:lnTo>
                  <a:pt x="1024597" y="8019313"/>
                </a:lnTo>
                <a:lnTo>
                  <a:pt x="1025169" y="8016697"/>
                </a:lnTo>
                <a:lnTo>
                  <a:pt x="1025080" y="8015427"/>
                </a:lnTo>
                <a:lnTo>
                  <a:pt x="1023162" y="8011808"/>
                </a:lnTo>
                <a:lnTo>
                  <a:pt x="1021689" y="8010703"/>
                </a:lnTo>
                <a:lnTo>
                  <a:pt x="1017600" y="8008607"/>
                </a:lnTo>
                <a:lnTo>
                  <a:pt x="1015682" y="8008836"/>
                </a:lnTo>
                <a:lnTo>
                  <a:pt x="1002652" y="8055051"/>
                </a:lnTo>
                <a:lnTo>
                  <a:pt x="1001890" y="8074304"/>
                </a:lnTo>
                <a:lnTo>
                  <a:pt x="1003223" y="8093329"/>
                </a:lnTo>
                <a:lnTo>
                  <a:pt x="1012177" y="8137042"/>
                </a:lnTo>
                <a:lnTo>
                  <a:pt x="1028534" y="8177365"/>
                </a:lnTo>
                <a:lnTo>
                  <a:pt x="1052017" y="8215592"/>
                </a:lnTo>
                <a:lnTo>
                  <a:pt x="1082001" y="8249259"/>
                </a:lnTo>
                <a:lnTo>
                  <a:pt x="1118108" y="8278381"/>
                </a:lnTo>
                <a:lnTo>
                  <a:pt x="1159687" y="8300491"/>
                </a:lnTo>
                <a:lnTo>
                  <a:pt x="1161821" y="8301533"/>
                </a:lnTo>
                <a:lnTo>
                  <a:pt x="1163878" y="8301291"/>
                </a:lnTo>
                <a:lnTo>
                  <a:pt x="1165847" y="8299793"/>
                </a:lnTo>
                <a:lnTo>
                  <a:pt x="1167193" y="8300923"/>
                </a:lnTo>
                <a:lnTo>
                  <a:pt x="1168869" y="8302003"/>
                </a:lnTo>
                <a:lnTo>
                  <a:pt x="1170736" y="8301787"/>
                </a:lnTo>
                <a:lnTo>
                  <a:pt x="1148892" y="8350288"/>
                </a:lnTo>
                <a:lnTo>
                  <a:pt x="1127950" y="8398688"/>
                </a:lnTo>
                <a:lnTo>
                  <a:pt x="1108049" y="8446973"/>
                </a:lnTo>
                <a:lnTo>
                  <a:pt x="1089431" y="8496376"/>
                </a:lnTo>
                <a:lnTo>
                  <a:pt x="1072108" y="8545639"/>
                </a:lnTo>
                <a:lnTo>
                  <a:pt x="1056182" y="8594750"/>
                </a:lnTo>
                <a:lnTo>
                  <a:pt x="1041933" y="8644941"/>
                </a:lnTo>
                <a:lnTo>
                  <a:pt x="1029335" y="8694941"/>
                </a:lnTo>
                <a:lnTo>
                  <a:pt x="1018667" y="8746007"/>
                </a:lnTo>
                <a:lnTo>
                  <a:pt x="1010056" y="8798115"/>
                </a:lnTo>
                <a:lnTo>
                  <a:pt x="1003477" y="8849982"/>
                </a:lnTo>
                <a:lnTo>
                  <a:pt x="999197" y="8902878"/>
                </a:lnTo>
                <a:lnTo>
                  <a:pt x="992822" y="8910002"/>
                </a:lnTo>
                <a:lnTo>
                  <a:pt x="985583" y="8927440"/>
                </a:lnTo>
                <a:lnTo>
                  <a:pt x="979449" y="8957539"/>
                </a:lnTo>
                <a:lnTo>
                  <a:pt x="976541" y="9003881"/>
                </a:lnTo>
                <a:lnTo>
                  <a:pt x="979665" y="9043149"/>
                </a:lnTo>
                <a:lnTo>
                  <a:pt x="988098" y="9086926"/>
                </a:lnTo>
                <a:lnTo>
                  <a:pt x="999680" y="9123947"/>
                </a:lnTo>
                <a:lnTo>
                  <a:pt x="1011339" y="9136685"/>
                </a:lnTo>
                <a:lnTo>
                  <a:pt x="1011758" y="9136634"/>
                </a:lnTo>
                <a:lnTo>
                  <a:pt x="1021359" y="9124048"/>
                </a:lnTo>
                <a:lnTo>
                  <a:pt x="1027722" y="9092641"/>
                </a:lnTo>
                <a:lnTo>
                  <a:pt x="1030503" y="9050147"/>
                </a:lnTo>
                <a:lnTo>
                  <a:pt x="1029881" y="9006764"/>
                </a:lnTo>
                <a:lnTo>
                  <a:pt x="1026858" y="8971318"/>
                </a:lnTo>
                <a:lnTo>
                  <a:pt x="1022858" y="8944927"/>
                </a:lnTo>
                <a:lnTo>
                  <a:pt x="1018336" y="8926271"/>
                </a:lnTo>
                <a:lnTo>
                  <a:pt x="1013701" y="8914016"/>
                </a:lnTo>
                <a:lnTo>
                  <a:pt x="1017536" y="8861171"/>
                </a:lnTo>
                <a:lnTo>
                  <a:pt x="1023721" y="8809342"/>
                </a:lnTo>
                <a:lnTo>
                  <a:pt x="1031989" y="8757272"/>
                </a:lnTo>
                <a:lnTo>
                  <a:pt x="1042365" y="8706244"/>
                </a:lnTo>
                <a:lnTo>
                  <a:pt x="1054722" y="8656269"/>
                </a:lnTo>
                <a:lnTo>
                  <a:pt x="1068793" y="8606091"/>
                </a:lnTo>
                <a:lnTo>
                  <a:pt x="1084453" y="8555736"/>
                </a:lnTo>
                <a:lnTo>
                  <a:pt x="1101712" y="8506485"/>
                </a:lnTo>
                <a:lnTo>
                  <a:pt x="1120317" y="8457070"/>
                </a:lnTo>
                <a:lnTo>
                  <a:pt x="1140282" y="8408797"/>
                </a:lnTo>
                <a:lnTo>
                  <a:pt x="1161186" y="8359114"/>
                </a:lnTo>
                <a:lnTo>
                  <a:pt x="1183195" y="8310600"/>
                </a:lnTo>
                <a:lnTo>
                  <a:pt x="1183170" y="8314436"/>
                </a:lnTo>
                <a:lnTo>
                  <a:pt x="1184592" y="8316836"/>
                </a:lnTo>
                <a:lnTo>
                  <a:pt x="1187488" y="8317789"/>
                </a:lnTo>
                <a:lnTo>
                  <a:pt x="1231226" y="8335810"/>
                </a:lnTo>
                <a:lnTo>
                  <a:pt x="1276426" y="8347291"/>
                </a:lnTo>
                <a:lnTo>
                  <a:pt x="1322273" y="8352295"/>
                </a:lnTo>
                <a:lnTo>
                  <a:pt x="1367967" y="8350936"/>
                </a:lnTo>
                <a:lnTo>
                  <a:pt x="1408430" y="8343773"/>
                </a:lnTo>
                <a:lnTo>
                  <a:pt x="1447165" y="8329142"/>
                </a:lnTo>
                <a:lnTo>
                  <a:pt x="1483639" y="8308378"/>
                </a:lnTo>
                <a:lnTo>
                  <a:pt x="1516849" y="8279041"/>
                </a:lnTo>
                <a:lnTo>
                  <a:pt x="1519072" y="8276234"/>
                </a:lnTo>
                <a:lnTo>
                  <a:pt x="1519059" y="8272399"/>
                </a:lnTo>
                <a:lnTo>
                  <a:pt x="1518221" y="8269935"/>
                </a:lnTo>
                <a:lnTo>
                  <a:pt x="1515338" y="8267713"/>
                </a:lnTo>
                <a:lnTo>
                  <a:pt x="1513509" y="8266633"/>
                </a:lnTo>
                <a:lnTo>
                  <a:pt x="1507591" y="8267319"/>
                </a:lnTo>
                <a:lnTo>
                  <a:pt x="1506131" y="8268754"/>
                </a:lnTo>
                <a:lnTo>
                  <a:pt x="1474838" y="8295322"/>
                </a:lnTo>
                <a:lnTo>
                  <a:pt x="1440789" y="8315807"/>
                </a:lnTo>
                <a:lnTo>
                  <a:pt x="1404366" y="8328901"/>
                </a:lnTo>
                <a:lnTo>
                  <a:pt x="1366380" y="8337055"/>
                </a:lnTo>
                <a:lnTo>
                  <a:pt x="1343279" y="8338413"/>
                </a:lnTo>
                <a:lnTo>
                  <a:pt x="1319872" y="8337232"/>
                </a:lnTo>
                <a:lnTo>
                  <a:pt x="1296416" y="8334794"/>
                </a:lnTo>
                <a:lnTo>
                  <a:pt x="1273048" y="8331060"/>
                </a:lnTo>
                <a:lnTo>
                  <a:pt x="1293749" y="8331263"/>
                </a:lnTo>
                <a:lnTo>
                  <a:pt x="1303997" y="8330095"/>
                </a:lnTo>
                <a:lnTo>
                  <a:pt x="1314411" y="8330184"/>
                </a:lnTo>
                <a:lnTo>
                  <a:pt x="1340472" y="8323389"/>
                </a:lnTo>
                <a:lnTo>
                  <a:pt x="1349159" y="8321129"/>
                </a:lnTo>
                <a:lnTo>
                  <a:pt x="1440954" y="8282559"/>
                </a:lnTo>
                <a:lnTo>
                  <a:pt x="1485480" y="8248104"/>
                </a:lnTo>
                <a:lnTo>
                  <a:pt x="1517383" y="8215071"/>
                </a:lnTo>
                <a:lnTo>
                  <a:pt x="1536560" y="8189887"/>
                </a:lnTo>
                <a:lnTo>
                  <a:pt x="1539303" y="8185734"/>
                </a:lnTo>
                <a:close/>
              </a:path>
              <a:path w="18143220" h="10026650">
                <a:moveTo>
                  <a:pt x="17102392" y="310769"/>
                </a:moveTo>
                <a:lnTo>
                  <a:pt x="17061625" y="296760"/>
                </a:lnTo>
                <a:lnTo>
                  <a:pt x="17023449" y="275513"/>
                </a:lnTo>
                <a:lnTo>
                  <a:pt x="16988701" y="247205"/>
                </a:lnTo>
                <a:lnTo>
                  <a:pt x="16957942" y="213271"/>
                </a:lnTo>
                <a:lnTo>
                  <a:pt x="16931450" y="176352"/>
                </a:lnTo>
                <a:lnTo>
                  <a:pt x="16930586" y="173570"/>
                </a:lnTo>
                <a:lnTo>
                  <a:pt x="16923169" y="171958"/>
                </a:lnTo>
                <a:lnTo>
                  <a:pt x="16919436" y="175056"/>
                </a:lnTo>
                <a:lnTo>
                  <a:pt x="16918394" y="176136"/>
                </a:lnTo>
                <a:lnTo>
                  <a:pt x="16917429" y="179819"/>
                </a:lnTo>
                <a:lnTo>
                  <a:pt x="16917518" y="182435"/>
                </a:lnTo>
                <a:lnTo>
                  <a:pt x="16945928" y="223659"/>
                </a:lnTo>
                <a:lnTo>
                  <a:pt x="16978389" y="257975"/>
                </a:lnTo>
                <a:lnTo>
                  <a:pt x="17014952" y="287972"/>
                </a:lnTo>
                <a:lnTo>
                  <a:pt x="17025976" y="294246"/>
                </a:lnTo>
                <a:lnTo>
                  <a:pt x="17102392" y="310769"/>
                </a:lnTo>
                <a:close/>
              </a:path>
              <a:path w="18143220" h="10026650">
                <a:moveTo>
                  <a:pt x="17197248" y="303999"/>
                </a:moveTo>
                <a:lnTo>
                  <a:pt x="17196639" y="257086"/>
                </a:lnTo>
                <a:lnTo>
                  <a:pt x="17191343" y="209169"/>
                </a:lnTo>
                <a:lnTo>
                  <a:pt x="17180865" y="164020"/>
                </a:lnTo>
                <a:lnTo>
                  <a:pt x="17166311" y="117995"/>
                </a:lnTo>
                <a:lnTo>
                  <a:pt x="17147159" y="74879"/>
                </a:lnTo>
                <a:lnTo>
                  <a:pt x="17138955" y="70497"/>
                </a:lnTo>
                <a:lnTo>
                  <a:pt x="17135247" y="72301"/>
                </a:lnTo>
                <a:lnTo>
                  <a:pt x="17133824" y="74587"/>
                </a:lnTo>
                <a:lnTo>
                  <a:pt x="17132580" y="78219"/>
                </a:lnTo>
                <a:lnTo>
                  <a:pt x="17132567" y="80822"/>
                </a:lnTo>
                <a:lnTo>
                  <a:pt x="17133570" y="82334"/>
                </a:lnTo>
                <a:lnTo>
                  <a:pt x="17155541" y="132562"/>
                </a:lnTo>
                <a:lnTo>
                  <a:pt x="17171213" y="185331"/>
                </a:lnTo>
                <a:lnTo>
                  <a:pt x="17180129" y="240525"/>
                </a:lnTo>
                <a:lnTo>
                  <a:pt x="17182338" y="295579"/>
                </a:lnTo>
                <a:lnTo>
                  <a:pt x="17161371" y="253365"/>
                </a:lnTo>
                <a:lnTo>
                  <a:pt x="17138688" y="205574"/>
                </a:lnTo>
                <a:lnTo>
                  <a:pt x="17116616" y="155333"/>
                </a:lnTo>
                <a:lnTo>
                  <a:pt x="17096677" y="109435"/>
                </a:lnTo>
                <a:lnTo>
                  <a:pt x="17080662" y="73494"/>
                </a:lnTo>
                <a:lnTo>
                  <a:pt x="17068775" y="44932"/>
                </a:lnTo>
                <a:lnTo>
                  <a:pt x="17065460" y="44221"/>
                </a:lnTo>
                <a:lnTo>
                  <a:pt x="17064343" y="46570"/>
                </a:lnTo>
                <a:lnTo>
                  <a:pt x="17091686" y="110959"/>
                </a:lnTo>
                <a:lnTo>
                  <a:pt x="17119118" y="172758"/>
                </a:lnTo>
                <a:lnTo>
                  <a:pt x="17149407" y="239077"/>
                </a:lnTo>
                <a:lnTo>
                  <a:pt x="17175760" y="294157"/>
                </a:lnTo>
                <a:lnTo>
                  <a:pt x="17177830" y="298500"/>
                </a:lnTo>
                <a:lnTo>
                  <a:pt x="17139577" y="269443"/>
                </a:lnTo>
                <a:lnTo>
                  <a:pt x="17107269" y="228663"/>
                </a:lnTo>
                <a:lnTo>
                  <a:pt x="17075747" y="172478"/>
                </a:lnTo>
                <a:lnTo>
                  <a:pt x="17050652" y="117678"/>
                </a:lnTo>
                <a:lnTo>
                  <a:pt x="17050030" y="114947"/>
                </a:lnTo>
                <a:lnTo>
                  <a:pt x="17048455" y="114604"/>
                </a:lnTo>
                <a:lnTo>
                  <a:pt x="17044696" y="112483"/>
                </a:lnTo>
                <a:lnTo>
                  <a:pt x="17042854" y="112090"/>
                </a:lnTo>
                <a:lnTo>
                  <a:pt x="17038968" y="113842"/>
                </a:lnTo>
                <a:lnTo>
                  <a:pt x="17037698" y="114871"/>
                </a:lnTo>
                <a:lnTo>
                  <a:pt x="17035945" y="119697"/>
                </a:lnTo>
                <a:lnTo>
                  <a:pt x="17036111" y="121031"/>
                </a:lnTo>
                <a:lnTo>
                  <a:pt x="17062069" y="179920"/>
                </a:lnTo>
                <a:lnTo>
                  <a:pt x="17094886" y="236385"/>
                </a:lnTo>
                <a:lnTo>
                  <a:pt x="17129659" y="280289"/>
                </a:lnTo>
                <a:lnTo>
                  <a:pt x="17143959" y="292481"/>
                </a:lnTo>
                <a:lnTo>
                  <a:pt x="17197248" y="303999"/>
                </a:lnTo>
                <a:close/>
              </a:path>
              <a:path w="18143220" h="10026650">
                <a:moveTo>
                  <a:pt x="17219994" y="2826816"/>
                </a:moveTo>
                <a:lnTo>
                  <a:pt x="17213288" y="2770340"/>
                </a:lnTo>
                <a:lnTo>
                  <a:pt x="17203700" y="2733751"/>
                </a:lnTo>
                <a:lnTo>
                  <a:pt x="17193591" y="2712770"/>
                </a:lnTo>
                <a:lnTo>
                  <a:pt x="17185310" y="2703131"/>
                </a:lnTo>
                <a:lnTo>
                  <a:pt x="17178490" y="2651277"/>
                </a:lnTo>
                <a:lnTo>
                  <a:pt x="17169880" y="2600045"/>
                </a:lnTo>
                <a:lnTo>
                  <a:pt x="17159567" y="2549372"/>
                </a:lnTo>
                <a:lnTo>
                  <a:pt x="17147642" y="2499245"/>
                </a:lnTo>
                <a:lnTo>
                  <a:pt x="17134193" y="2449601"/>
                </a:lnTo>
                <a:lnTo>
                  <a:pt x="17119283" y="2400414"/>
                </a:lnTo>
                <a:lnTo>
                  <a:pt x="17103014" y="2351659"/>
                </a:lnTo>
                <a:lnTo>
                  <a:pt x="17085450" y="2303284"/>
                </a:lnTo>
                <a:lnTo>
                  <a:pt x="17066679" y="2255266"/>
                </a:lnTo>
                <a:lnTo>
                  <a:pt x="17046791" y="2207552"/>
                </a:lnTo>
                <a:lnTo>
                  <a:pt x="17025862" y="2160117"/>
                </a:lnTo>
                <a:lnTo>
                  <a:pt x="17003980" y="2112924"/>
                </a:lnTo>
                <a:lnTo>
                  <a:pt x="16981221" y="2065934"/>
                </a:lnTo>
                <a:lnTo>
                  <a:pt x="16957663" y="2019109"/>
                </a:lnTo>
                <a:lnTo>
                  <a:pt x="16933406" y="1972424"/>
                </a:lnTo>
                <a:lnTo>
                  <a:pt x="16935755" y="1972208"/>
                </a:lnTo>
                <a:lnTo>
                  <a:pt x="16937724" y="1971243"/>
                </a:lnTo>
                <a:lnTo>
                  <a:pt x="16939324" y="1969516"/>
                </a:lnTo>
                <a:lnTo>
                  <a:pt x="16941889" y="1970684"/>
                </a:lnTo>
                <a:lnTo>
                  <a:pt x="16990238" y="1944217"/>
                </a:lnTo>
                <a:lnTo>
                  <a:pt x="17028186" y="1913064"/>
                </a:lnTo>
                <a:lnTo>
                  <a:pt x="17060495" y="1877060"/>
                </a:lnTo>
                <a:lnTo>
                  <a:pt x="17086847" y="1837258"/>
                </a:lnTo>
                <a:lnTo>
                  <a:pt x="17106875" y="1794700"/>
                </a:lnTo>
                <a:lnTo>
                  <a:pt x="17120223" y="1750453"/>
                </a:lnTo>
                <a:lnTo>
                  <a:pt x="17126573" y="1705559"/>
                </a:lnTo>
                <a:lnTo>
                  <a:pt x="17126992" y="1680337"/>
                </a:lnTo>
                <a:lnTo>
                  <a:pt x="17124833" y="1655470"/>
                </a:lnTo>
                <a:lnTo>
                  <a:pt x="17112755" y="1606829"/>
                </a:lnTo>
                <a:lnTo>
                  <a:pt x="17103217" y="1600314"/>
                </a:lnTo>
                <a:lnTo>
                  <a:pt x="17098353" y="1602117"/>
                </a:lnTo>
                <a:lnTo>
                  <a:pt x="17096601" y="1603743"/>
                </a:lnTo>
                <a:lnTo>
                  <a:pt x="17094467" y="1608455"/>
                </a:lnTo>
                <a:lnTo>
                  <a:pt x="17094391" y="1610842"/>
                </a:lnTo>
                <a:lnTo>
                  <a:pt x="17095318" y="1613268"/>
                </a:lnTo>
                <a:lnTo>
                  <a:pt x="17102074" y="1635569"/>
                </a:lnTo>
                <a:lnTo>
                  <a:pt x="17106430" y="1658188"/>
                </a:lnTo>
                <a:lnTo>
                  <a:pt x="17108412" y="1681149"/>
                </a:lnTo>
                <a:lnTo>
                  <a:pt x="17108005" y="1704454"/>
                </a:lnTo>
                <a:lnTo>
                  <a:pt x="17100436" y="1753425"/>
                </a:lnTo>
                <a:lnTo>
                  <a:pt x="17083875" y="1801545"/>
                </a:lnTo>
                <a:lnTo>
                  <a:pt x="17058882" y="1847164"/>
                </a:lnTo>
                <a:lnTo>
                  <a:pt x="17026014" y="1888629"/>
                </a:lnTo>
                <a:lnTo>
                  <a:pt x="16985857" y="1924316"/>
                </a:lnTo>
                <a:lnTo>
                  <a:pt x="17012882" y="1892782"/>
                </a:lnTo>
                <a:lnTo>
                  <a:pt x="17039794" y="1851875"/>
                </a:lnTo>
                <a:lnTo>
                  <a:pt x="17061295" y="1802701"/>
                </a:lnTo>
                <a:lnTo>
                  <a:pt x="17072064" y="1746338"/>
                </a:lnTo>
                <a:lnTo>
                  <a:pt x="17070439" y="1704428"/>
                </a:lnTo>
                <a:lnTo>
                  <a:pt x="17059580" y="1660194"/>
                </a:lnTo>
                <a:lnTo>
                  <a:pt x="17037838" y="1614043"/>
                </a:lnTo>
                <a:lnTo>
                  <a:pt x="17003560" y="1566405"/>
                </a:lnTo>
                <a:lnTo>
                  <a:pt x="16999319" y="1566062"/>
                </a:lnTo>
                <a:lnTo>
                  <a:pt x="16998976" y="1570316"/>
                </a:lnTo>
                <a:lnTo>
                  <a:pt x="17032643" y="1617116"/>
                </a:lnTo>
                <a:lnTo>
                  <a:pt x="17053903" y="1662188"/>
                </a:lnTo>
                <a:lnTo>
                  <a:pt x="17064457" y="1705254"/>
                </a:lnTo>
                <a:lnTo>
                  <a:pt x="17066044" y="1745983"/>
                </a:lnTo>
                <a:lnTo>
                  <a:pt x="17055465" y="1801228"/>
                </a:lnTo>
                <a:lnTo>
                  <a:pt x="17034155" y="1849602"/>
                </a:lnTo>
                <a:lnTo>
                  <a:pt x="17007497" y="1889887"/>
                </a:lnTo>
                <a:lnTo>
                  <a:pt x="16980827" y="1920900"/>
                </a:lnTo>
                <a:lnTo>
                  <a:pt x="16959530" y="1941410"/>
                </a:lnTo>
                <a:lnTo>
                  <a:pt x="16977183" y="1908644"/>
                </a:lnTo>
                <a:lnTo>
                  <a:pt x="16990264" y="1874189"/>
                </a:lnTo>
                <a:lnTo>
                  <a:pt x="16998900" y="1838617"/>
                </a:lnTo>
                <a:lnTo>
                  <a:pt x="17003205" y="1802447"/>
                </a:lnTo>
                <a:lnTo>
                  <a:pt x="17002468" y="1754225"/>
                </a:lnTo>
                <a:lnTo>
                  <a:pt x="16994709" y="1707222"/>
                </a:lnTo>
                <a:lnTo>
                  <a:pt x="16980231" y="1662709"/>
                </a:lnTo>
                <a:lnTo>
                  <a:pt x="16959339" y="1621967"/>
                </a:lnTo>
                <a:lnTo>
                  <a:pt x="16951033" y="1617256"/>
                </a:lnTo>
                <a:lnTo>
                  <a:pt x="16948696" y="1617649"/>
                </a:lnTo>
                <a:lnTo>
                  <a:pt x="16944340" y="1620367"/>
                </a:lnTo>
                <a:lnTo>
                  <a:pt x="16942956" y="1622298"/>
                </a:lnTo>
                <a:lnTo>
                  <a:pt x="16941800" y="1627301"/>
                </a:lnTo>
                <a:lnTo>
                  <a:pt x="16942194" y="1629651"/>
                </a:lnTo>
                <a:lnTo>
                  <a:pt x="16943553" y="1631823"/>
                </a:lnTo>
                <a:lnTo>
                  <a:pt x="16963047" y="1669821"/>
                </a:lnTo>
                <a:lnTo>
                  <a:pt x="16976624" y="1711617"/>
                </a:lnTo>
                <a:lnTo>
                  <a:pt x="16983939" y="1755902"/>
                </a:lnTo>
                <a:lnTo>
                  <a:pt x="16984637" y="1801342"/>
                </a:lnTo>
                <a:lnTo>
                  <a:pt x="16980332" y="1836889"/>
                </a:lnTo>
                <a:lnTo>
                  <a:pt x="16971620" y="1871700"/>
                </a:lnTo>
                <a:lnTo>
                  <a:pt x="16958387" y="1905203"/>
                </a:lnTo>
                <a:lnTo>
                  <a:pt x="16940518" y="1936800"/>
                </a:lnTo>
                <a:lnTo>
                  <a:pt x="16945255" y="1922132"/>
                </a:lnTo>
                <a:lnTo>
                  <a:pt x="16948874" y="1907235"/>
                </a:lnTo>
                <a:lnTo>
                  <a:pt x="16951363" y="1892122"/>
                </a:lnTo>
                <a:lnTo>
                  <a:pt x="16952735" y="1876767"/>
                </a:lnTo>
                <a:lnTo>
                  <a:pt x="16952532" y="1844230"/>
                </a:lnTo>
                <a:lnTo>
                  <a:pt x="16935781" y="1764957"/>
                </a:lnTo>
                <a:lnTo>
                  <a:pt x="16916375" y="1718678"/>
                </a:lnTo>
                <a:lnTo>
                  <a:pt x="16887724" y="1668297"/>
                </a:lnTo>
                <a:lnTo>
                  <a:pt x="16848379" y="1614030"/>
                </a:lnTo>
                <a:lnTo>
                  <a:pt x="16844137" y="1613560"/>
                </a:lnTo>
                <a:lnTo>
                  <a:pt x="16843680" y="1617802"/>
                </a:lnTo>
                <a:lnTo>
                  <a:pt x="16882656" y="1671561"/>
                </a:lnTo>
                <a:lnTo>
                  <a:pt x="16910977" y="1721345"/>
                </a:lnTo>
                <a:lnTo>
                  <a:pt x="16930091" y="1766912"/>
                </a:lnTo>
                <a:lnTo>
                  <a:pt x="16941457" y="1808086"/>
                </a:lnTo>
                <a:lnTo>
                  <a:pt x="16946512" y="1844649"/>
                </a:lnTo>
                <a:lnTo>
                  <a:pt x="16946715" y="1876412"/>
                </a:lnTo>
                <a:lnTo>
                  <a:pt x="16942766" y="1906879"/>
                </a:lnTo>
                <a:lnTo>
                  <a:pt x="16936454" y="1930323"/>
                </a:lnTo>
                <a:lnTo>
                  <a:pt x="16929977" y="1946427"/>
                </a:lnTo>
                <a:lnTo>
                  <a:pt x="16925544" y="1954822"/>
                </a:lnTo>
                <a:lnTo>
                  <a:pt x="16924782" y="1956041"/>
                </a:lnTo>
                <a:lnTo>
                  <a:pt x="16925163" y="1957920"/>
                </a:lnTo>
                <a:lnTo>
                  <a:pt x="16924757" y="1958492"/>
                </a:lnTo>
                <a:lnTo>
                  <a:pt x="16924427" y="1959102"/>
                </a:lnTo>
                <a:lnTo>
                  <a:pt x="16924173" y="1959749"/>
                </a:lnTo>
                <a:lnTo>
                  <a:pt x="16916629" y="1911197"/>
                </a:lnTo>
                <a:lnTo>
                  <a:pt x="16904856" y="1863648"/>
                </a:lnTo>
                <a:lnTo>
                  <a:pt x="16889070" y="1817370"/>
                </a:lnTo>
                <a:lnTo>
                  <a:pt x="16869461" y="1772640"/>
                </a:lnTo>
                <a:lnTo>
                  <a:pt x="16846233" y="1729740"/>
                </a:lnTo>
                <a:lnTo>
                  <a:pt x="16819601" y="1688960"/>
                </a:lnTo>
                <a:lnTo>
                  <a:pt x="16811028" y="1684743"/>
                </a:lnTo>
                <a:lnTo>
                  <a:pt x="16808717" y="1685277"/>
                </a:lnTo>
                <a:lnTo>
                  <a:pt x="16804539" y="1688261"/>
                </a:lnTo>
                <a:lnTo>
                  <a:pt x="16803269" y="1690281"/>
                </a:lnTo>
                <a:lnTo>
                  <a:pt x="16802418" y="1695348"/>
                </a:lnTo>
                <a:lnTo>
                  <a:pt x="16802951" y="1697659"/>
                </a:lnTo>
                <a:lnTo>
                  <a:pt x="16804437" y="1699755"/>
                </a:lnTo>
                <a:lnTo>
                  <a:pt x="16834053" y="1745780"/>
                </a:lnTo>
                <a:lnTo>
                  <a:pt x="16859123" y="1794484"/>
                </a:lnTo>
                <a:lnTo>
                  <a:pt x="16879393" y="1845437"/>
                </a:lnTo>
                <a:lnTo>
                  <a:pt x="16894556" y="1898180"/>
                </a:lnTo>
                <a:lnTo>
                  <a:pt x="16904335" y="1952307"/>
                </a:lnTo>
                <a:lnTo>
                  <a:pt x="16876637" y="1912886"/>
                </a:lnTo>
                <a:lnTo>
                  <a:pt x="16846398" y="1867979"/>
                </a:lnTo>
                <a:lnTo>
                  <a:pt x="16815511" y="1820837"/>
                </a:lnTo>
                <a:lnTo>
                  <a:pt x="16785895" y="1774774"/>
                </a:lnTo>
                <a:lnTo>
                  <a:pt x="16759428" y="1733054"/>
                </a:lnTo>
                <a:lnTo>
                  <a:pt x="16738041" y="1698967"/>
                </a:lnTo>
                <a:lnTo>
                  <a:pt x="16718077" y="1666811"/>
                </a:lnTo>
                <a:lnTo>
                  <a:pt x="16713937" y="1665820"/>
                </a:lnTo>
                <a:lnTo>
                  <a:pt x="16737775" y="1709889"/>
                </a:lnTo>
                <a:lnTo>
                  <a:pt x="16764496" y="1752320"/>
                </a:lnTo>
                <a:lnTo>
                  <a:pt x="16796893" y="1803107"/>
                </a:lnTo>
                <a:lnTo>
                  <a:pt x="16832098" y="1857260"/>
                </a:lnTo>
                <a:lnTo>
                  <a:pt x="16867239" y="1909826"/>
                </a:lnTo>
                <a:lnTo>
                  <a:pt x="16899433" y="1955812"/>
                </a:lnTo>
                <a:lnTo>
                  <a:pt x="16872700" y="1943773"/>
                </a:lnTo>
                <a:lnTo>
                  <a:pt x="16822877" y="1907171"/>
                </a:lnTo>
                <a:lnTo>
                  <a:pt x="16774287" y="1853628"/>
                </a:lnTo>
                <a:lnTo>
                  <a:pt x="16750703" y="1821649"/>
                </a:lnTo>
                <a:lnTo>
                  <a:pt x="16729164" y="1789493"/>
                </a:lnTo>
                <a:lnTo>
                  <a:pt x="16708362" y="1756346"/>
                </a:lnTo>
                <a:lnTo>
                  <a:pt x="16706444" y="1754936"/>
                </a:lnTo>
                <a:lnTo>
                  <a:pt x="16701415" y="1753704"/>
                </a:lnTo>
                <a:lnTo>
                  <a:pt x="16699052" y="1754085"/>
                </a:lnTo>
                <a:lnTo>
                  <a:pt x="16694646" y="1756803"/>
                </a:lnTo>
                <a:lnTo>
                  <a:pt x="16693249" y="1758746"/>
                </a:lnTo>
                <a:lnTo>
                  <a:pt x="16692093" y="1763801"/>
                </a:lnTo>
                <a:lnTo>
                  <a:pt x="16692499" y="1766150"/>
                </a:lnTo>
                <a:lnTo>
                  <a:pt x="16713543" y="1799577"/>
                </a:lnTo>
                <a:lnTo>
                  <a:pt x="16735451" y="1832305"/>
                </a:lnTo>
                <a:lnTo>
                  <a:pt x="16759644" y="1865109"/>
                </a:lnTo>
                <a:lnTo>
                  <a:pt x="16786174" y="1896567"/>
                </a:lnTo>
                <a:lnTo>
                  <a:pt x="16837038" y="1943011"/>
                </a:lnTo>
                <a:lnTo>
                  <a:pt x="16895483" y="1974151"/>
                </a:lnTo>
                <a:lnTo>
                  <a:pt x="16892181" y="1975205"/>
                </a:lnTo>
                <a:lnTo>
                  <a:pt x="16888892" y="1976412"/>
                </a:lnTo>
                <a:lnTo>
                  <a:pt x="16885603" y="1977313"/>
                </a:lnTo>
                <a:lnTo>
                  <a:pt x="16865067" y="1972983"/>
                </a:lnTo>
                <a:lnTo>
                  <a:pt x="16807256" y="1949475"/>
                </a:lnTo>
                <a:lnTo>
                  <a:pt x="16772039" y="1927148"/>
                </a:lnTo>
                <a:lnTo>
                  <a:pt x="16733990" y="1895678"/>
                </a:lnTo>
                <a:lnTo>
                  <a:pt x="16694163" y="1853488"/>
                </a:lnTo>
                <a:lnTo>
                  <a:pt x="16653574" y="1799018"/>
                </a:lnTo>
                <a:lnTo>
                  <a:pt x="16613277" y="1730705"/>
                </a:lnTo>
                <a:lnTo>
                  <a:pt x="16609213" y="1729435"/>
                </a:lnTo>
                <a:lnTo>
                  <a:pt x="16645001" y="1796986"/>
                </a:lnTo>
                <a:lnTo>
                  <a:pt x="16682466" y="1848789"/>
                </a:lnTo>
                <a:lnTo>
                  <a:pt x="16719550" y="1890090"/>
                </a:lnTo>
                <a:lnTo>
                  <a:pt x="16755415" y="1922081"/>
                </a:lnTo>
                <a:lnTo>
                  <a:pt x="16789273" y="1945944"/>
                </a:lnTo>
                <a:lnTo>
                  <a:pt x="16847744" y="1974024"/>
                </a:lnTo>
                <a:lnTo>
                  <a:pt x="16870731" y="1980628"/>
                </a:lnTo>
                <a:lnTo>
                  <a:pt x="16855529" y="1983282"/>
                </a:lnTo>
                <a:lnTo>
                  <a:pt x="16840251" y="1984933"/>
                </a:lnTo>
                <a:lnTo>
                  <a:pt x="16824897" y="1985594"/>
                </a:lnTo>
                <a:lnTo>
                  <a:pt x="16809466" y="1985238"/>
                </a:lnTo>
                <a:lnTo>
                  <a:pt x="16765562" y="1978710"/>
                </a:lnTo>
                <a:lnTo>
                  <a:pt x="16722852" y="1964855"/>
                </a:lnTo>
                <a:lnTo>
                  <a:pt x="16681869" y="1944509"/>
                </a:lnTo>
                <a:lnTo>
                  <a:pt x="16643198" y="1918487"/>
                </a:lnTo>
                <a:lnTo>
                  <a:pt x="16607397" y="1887613"/>
                </a:lnTo>
                <a:lnTo>
                  <a:pt x="16574999" y="1852701"/>
                </a:lnTo>
                <a:lnTo>
                  <a:pt x="16573348" y="1850783"/>
                </a:lnTo>
                <a:lnTo>
                  <a:pt x="16571252" y="1849716"/>
                </a:lnTo>
                <a:lnTo>
                  <a:pt x="16558451" y="1860359"/>
                </a:lnTo>
                <a:lnTo>
                  <a:pt x="16559111" y="1862607"/>
                </a:lnTo>
                <a:lnTo>
                  <a:pt x="16594443" y="1900948"/>
                </a:lnTo>
                <a:lnTo>
                  <a:pt x="16631882" y="1933257"/>
                </a:lnTo>
                <a:lnTo>
                  <a:pt x="16672497" y="1960587"/>
                </a:lnTo>
                <a:lnTo>
                  <a:pt x="16715791" y="1982063"/>
                </a:lnTo>
                <a:lnTo>
                  <a:pt x="16761244" y="1996770"/>
                </a:lnTo>
                <a:lnTo>
                  <a:pt x="16808361" y="2003806"/>
                </a:lnTo>
                <a:lnTo>
                  <a:pt x="16818445" y="2004123"/>
                </a:lnTo>
                <a:lnTo>
                  <a:pt x="16828529" y="2004047"/>
                </a:lnTo>
                <a:lnTo>
                  <a:pt x="16838613" y="2003577"/>
                </a:lnTo>
                <a:lnTo>
                  <a:pt x="16848671" y="2002701"/>
                </a:lnTo>
                <a:lnTo>
                  <a:pt x="16846309" y="2003602"/>
                </a:lnTo>
                <a:lnTo>
                  <a:pt x="16843921" y="2004402"/>
                </a:lnTo>
                <a:lnTo>
                  <a:pt x="16841546" y="2005253"/>
                </a:lnTo>
                <a:lnTo>
                  <a:pt x="16820795" y="2008301"/>
                </a:lnTo>
                <a:lnTo>
                  <a:pt x="16799979" y="2010143"/>
                </a:lnTo>
                <a:lnTo>
                  <a:pt x="16779088" y="2010778"/>
                </a:lnTo>
                <a:lnTo>
                  <a:pt x="16758120" y="2010206"/>
                </a:lnTo>
                <a:lnTo>
                  <a:pt x="16692575" y="1999843"/>
                </a:lnTo>
                <a:lnTo>
                  <a:pt x="16634994" y="1979383"/>
                </a:lnTo>
                <a:lnTo>
                  <a:pt x="16585616" y="1952345"/>
                </a:lnTo>
                <a:lnTo>
                  <a:pt x="16544684" y="1922284"/>
                </a:lnTo>
                <a:lnTo>
                  <a:pt x="16512451" y="1892744"/>
                </a:lnTo>
                <a:lnTo>
                  <a:pt x="16474999" y="1849386"/>
                </a:lnTo>
                <a:lnTo>
                  <a:pt x="16470300" y="1842731"/>
                </a:lnTo>
                <a:lnTo>
                  <a:pt x="16466134" y="1841855"/>
                </a:lnTo>
                <a:lnTo>
                  <a:pt x="16490353" y="1877885"/>
                </a:lnTo>
                <a:lnTo>
                  <a:pt x="16521087" y="1909533"/>
                </a:lnTo>
                <a:lnTo>
                  <a:pt x="16563518" y="1944535"/>
                </a:lnTo>
                <a:lnTo>
                  <a:pt x="16617328" y="1977542"/>
                </a:lnTo>
                <a:lnTo>
                  <a:pt x="16682187" y="2003221"/>
                </a:lnTo>
                <a:lnTo>
                  <a:pt x="16757765" y="2016226"/>
                </a:lnTo>
                <a:lnTo>
                  <a:pt x="16783342" y="2016772"/>
                </a:lnTo>
                <a:lnTo>
                  <a:pt x="16796131" y="2016379"/>
                </a:lnTo>
                <a:lnTo>
                  <a:pt x="16808895" y="2015515"/>
                </a:lnTo>
                <a:lnTo>
                  <a:pt x="16780231" y="2022106"/>
                </a:lnTo>
                <a:lnTo>
                  <a:pt x="16751427" y="2026488"/>
                </a:lnTo>
                <a:lnTo>
                  <a:pt x="16722624" y="2028532"/>
                </a:lnTo>
                <a:lnTo>
                  <a:pt x="16693998" y="2028113"/>
                </a:lnTo>
                <a:lnTo>
                  <a:pt x="16646462" y="2021547"/>
                </a:lnTo>
                <a:lnTo>
                  <a:pt x="16600602" y="2007336"/>
                </a:lnTo>
                <a:lnTo>
                  <a:pt x="16557117" y="1984959"/>
                </a:lnTo>
                <a:lnTo>
                  <a:pt x="16516706" y="1953920"/>
                </a:lnTo>
                <a:lnTo>
                  <a:pt x="16514814" y="1952193"/>
                </a:lnTo>
                <a:lnTo>
                  <a:pt x="16512578" y="1951380"/>
                </a:lnTo>
                <a:lnTo>
                  <a:pt x="16507448" y="1951596"/>
                </a:lnTo>
                <a:lnTo>
                  <a:pt x="16505301" y="1952586"/>
                </a:lnTo>
                <a:lnTo>
                  <a:pt x="16501821" y="1956371"/>
                </a:lnTo>
                <a:lnTo>
                  <a:pt x="16501009" y="1958606"/>
                </a:lnTo>
                <a:lnTo>
                  <a:pt x="16501225" y="1963737"/>
                </a:lnTo>
                <a:lnTo>
                  <a:pt x="16547173" y="2000694"/>
                </a:lnTo>
                <a:lnTo>
                  <a:pt x="16593592" y="2024557"/>
                </a:lnTo>
                <a:lnTo>
                  <a:pt x="16642449" y="2039721"/>
                </a:lnTo>
                <a:lnTo>
                  <a:pt x="16692893" y="2046681"/>
                </a:lnTo>
                <a:lnTo>
                  <a:pt x="16738105" y="2046439"/>
                </a:lnTo>
                <a:lnTo>
                  <a:pt x="16783342" y="2040610"/>
                </a:lnTo>
                <a:lnTo>
                  <a:pt x="16828059" y="2029561"/>
                </a:lnTo>
                <a:lnTo>
                  <a:pt x="16871709" y="2013661"/>
                </a:lnTo>
                <a:lnTo>
                  <a:pt x="16913784" y="1993252"/>
                </a:lnTo>
                <a:lnTo>
                  <a:pt x="16918915" y="1988286"/>
                </a:lnTo>
                <a:lnTo>
                  <a:pt x="16918585" y="1984260"/>
                </a:lnTo>
                <a:lnTo>
                  <a:pt x="16943007" y="2031339"/>
                </a:lnTo>
                <a:lnTo>
                  <a:pt x="16966654" y="2078532"/>
                </a:lnTo>
                <a:lnTo>
                  <a:pt x="16989476" y="2125853"/>
                </a:lnTo>
                <a:lnTo>
                  <a:pt x="17011371" y="2173351"/>
                </a:lnTo>
                <a:lnTo>
                  <a:pt x="17032275" y="2221065"/>
                </a:lnTo>
                <a:lnTo>
                  <a:pt x="17052087" y="2269032"/>
                </a:lnTo>
                <a:lnTo>
                  <a:pt x="17070731" y="2317292"/>
                </a:lnTo>
                <a:lnTo>
                  <a:pt x="17088130" y="2365870"/>
                </a:lnTo>
                <a:lnTo>
                  <a:pt x="17104195" y="2414828"/>
                </a:lnTo>
                <a:lnTo>
                  <a:pt x="17118864" y="2464193"/>
                </a:lnTo>
                <a:lnTo>
                  <a:pt x="17132021" y="2513990"/>
                </a:lnTo>
                <a:lnTo>
                  <a:pt x="17143603" y="2564282"/>
                </a:lnTo>
                <a:lnTo>
                  <a:pt x="17153535" y="2615095"/>
                </a:lnTo>
                <a:lnTo>
                  <a:pt x="17161726" y="2666466"/>
                </a:lnTo>
                <a:lnTo>
                  <a:pt x="17168089" y="2718435"/>
                </a:lnTo>
                <a:lnTo>
                  <a:pt x="17163149" y="2734526"/>
                </a:lnTo>
                <a:lnTo>
                  <a:pt x="17158780" y="2758084"/>
                </a:lnTo>
                <a:lnTo>
                  <a:pt x="17155618" y="2790583"/>
                </a:lnTo>
                <a:lnTo>
                  <a:pt x="17154284" y="2833459"/>
                </a:lnTo>
                <a:lnTo>
                  <a:pt x="17156367" y="2887713"/>
                </a:lnTo>
                <a:lnTo>
                  <a:pt x="17162641" y="2939567"/>
                </a:lnTo>
                <a:lnTo>
                  <a:pt x="17172547" y="2978670"/>
                </a:lnTo>
                <a:lnTo>
                  <a:pt x="17185488" y="2994685"/>
                </a:lnTo>
                <a:lnTo>
                  <a:pt x="17199382" y="2976410"/>
                </a:lnTo>
                <a:lnTo>
                  <a:pt x="17211167" y="2930969"/>
                </a:lnTo>
                <a:lnTo>
                  <a:pt x="17218737" y="2875407"/>
                </a:lnTo>
                <a:lnTo>
                  <a:pt x="17219994" y="2826816"/>
                </a:lnTo>
                <a:close/>
              </a:path>
              <a:path w="18143220" h="10026650">
                <a:moveTo>
                  <a:pt x="17394797" y="86855"/>
                </a:moveTo>
                <a:lnTo>
                  <a:pt x="17391304" y="45821"/>
                </a:lnTo>
                <a:lnTo>
                  <a:pt x="17384548" y="39154"/>
                </a:lnTo>
                <a:lnTo>
                  <a:pt x="17380268" y="40830"/>
                </a:lnTo>
                <a:lnTo>
                  <a:pt x="17378693" y="41795"/>
                </a:lnTo>
                <a:lnTo>
                  <a:pt x="17376420" y="45199"/>
                </a:lnTo>
                <a:lnTo>
                  <a:pt x="17376217" y="46456"/>
                </a:lnTo>
                <a:lnTo>
                  <a:pt x="17376521" y="49110"/>
                </a:lnTo>
                <a:lnTo>
                  <a:pt x="17379138" y="67868"/>
                </a:lnTo>
                <a:lnTo>
                  <a:pt x="17379887" y="86220"/>
                </a:lnTo>
                <a:lnTo>
                  <a:pt x="17359072" y="171386"/>
                </a:lnTo>
                <a:lnTo>
                  <a:pt x="17332173" y="214934"/>
                </a:lnTo>
                <a:lnTo>
                  <a:pt x="17295521" y="253784"/>
                </a:lnTo>
                <a:lnTo>
                  <a:pt x="17250652" y="284365"/>
                </a:lnTo>
                <a:lnTo>
                  <a:pt x="17276369" y="261340"/>
                </a:lnTo>
                <a:lnTo>
                  <a:pt x="17302912" y="232003"/>
                </a:lnTo>
                <a:lnTo>
                  <a:pt x="17326140" y="195440"/>
                </a:lnTo>
                <a:lnTo>
                  <a:pt x="17341634" y="152019"/>
                </a:lnTo>
                <a:lnTo>
                  <a:pt x="17345368" y="119037"/>
                </a:lnTo>
                <a:lnTo>
                  <a:pt x="17342231" y="81978"/>
                </a:lnTo>
                <a:lnTo>
                  <a:pt x="17330433" y="43053"/>
                </a:lnTo>
                <a:lnTo>
                  <a:pt x="17308957" y="723"/>
                </a:lnTo>
                <a:lnTo>
                  <a:pt x="17305592" y="0"/>
                </a:lnTo>
                <a:lnTo>
                  <a:pt x="17304995" y="2463"/>
                </a:lnTo>
                <a:lnTo>
                  <a:pt x="17325950" y="44678"/>
                </a:lnTo>
                <a:lnTo>
                  <a:pt x="17337583" y="82270"/>
                </a:lnTo>
                <a:lnTo>
                  <a:pt x="17336872" y="150990"/>
                </a:lnTo>
                <a:lnTo>
                  <a:pt x="17316361" y="203720"/>
                </a:lnTo>
                <a:lnTo>
                  <a:pt x="17285627" y="245148"/>
                </a:lnTo>
                <a:lnTo>
                  <a:pt x="17253103" y="275805"/>
                </a:lnTo>
                <a:lnTo>
                  <a:pt x="17243248" y="282765"/>
                </a:lnTo>
                <a:lnTo>
                  <a:pt x="17227754" y="293712"/>
                </a:lnTo>
                <a:lnTo>
                  <a:pt x="17260354" y="244881"/>
                </a:lnTo>
                <a:lnTo>
                  <a:pt x="17279798" y="188023"/>
                </a:lnTo>
                <a:lnTo>
                  <a:pt x="17284992" y="150164"/>
                </a:lnTo>
                <a:lnTo>
                  <a:pt x="17284726" y="111125"/>
                </a:lnTo>
                <a:lnTo>
                  <a:pt x="17278465" y="74688"/>
                </a:lnTo>
                <a:lnTo>
                  <a:pt x="17266781" y="39674"/>
                </a:lnTo>
                <a:lnTo>
                  <a:pt x="17266146" y="36944"/>
                </a:lnTo>
                <a:lnTo>
                  <a:pt x="17264825" y="35356"/>
                </a:lnTo>
                <a:lnTo>
                  <a:pt x="17258996" y="34099"/>
                </a:lnTo>
                <a:lnTo>
                  <a:pt x="17255147" y="35864"/>
                </a:lnTo>
                <a:lnTo>
                  <a:pt x="17253890" y="36893"/>
                </a:lnTo>
                <a:lnTo>
                  <a:pt x="17252138" y="41706"/>
                </a:lnTo>
                <a:lnTo>
                  <a:pt x="17252290" y="43040"/>
                </a:lnTo>
                <a:lnTo>
                  <a:pt x="17253192" y="44538"/>
                </a:lnTo>
                <a:lnTo>
                  <a:pt x="17263910" y="78041"/>
                </a:lnTo>
                <a:lnTo>
                  <a:pt x="17269600" y="113055"/>
                </a:lnTo>
                <a:lnTo>
                  <a:pt x="17269930" y="149504"/>
                </a:lnTo>
                <a:lnTo>
                  <a:pt x="17265104" y="184848"/>
                </a:lnTo>
                <a:lnTo>
                  <a:pt x="17257218" y="213017"/>
                </a:lnTo>
                <a:lnTo>
                  <a:pt x="17245813" y="240436"/>
                </a:lnTo>
                <a:lnTo>
                  <a:pt x="17231322" y="264591"/>
                </a:lnTo>
                <a:lnTo>
                  <a:pt x="17213085" y="287934"/>
                </a:lnTo>
                <a:lnTo>
                  <a:pt x="17218546" y="277418"/>
                </a:lnTo>
                <a:lnTo>
                  <a:pt x="17223372" y="265468"/>
                </a:lnTo>
                <a:lnTo>
                  <a:pt x="17227309" y="253326"/>
                </a:lnTo>
                <a:lnTo>
                  <a:pt x="17228846" y="247167"/>
                </a:lnTo>
                <a:lnTo>
                  <a:pt x="17230255" y="240969"/>
                </a:lnTo>
                <a:lnTo>
                  <a:pt x="17234573" y="209423"/>
                </a:lnTo>
                <a:lnTo>
                  <a:pt x="17233570" y="171526"/>
                </a:lnTo>
                <a:lnTo>
                  <a:pt x="17225429" y="126885"/>
                </a:lnTo>
                <a:lnTo>
                  <a:pt x="17207954" y="76327"/>
                </a:lnTo>
                <a:lnTo>
                  <a:pt x="17179201" y="19443"/>
                </a:lnTo>
                <a:lnTo>
                  <a:pt x="17175836" y="18707"/>
                </a:lnTo>
                <a:lnTo>
                  <a:pt x="17175137" y="21158"/>
                </a:lnTo>
                <a:lnTo>
                  <a:pt x="17203509" y="77965"/>
                </a:lnTo>
                <a:lnTo>
                  <a:pt x="17220654" y="128447"/>
                </a:lnTo>
                <a:lnTo>
                  <a:pt x="17228782" y="171792"/>
                </a:lnTo>
                <a:lnTo>
                  <a:pt x="17229595" y="209651"/>
                </a:lnTo>
                <a:lnTo>
                  <a:pt x="17225493" y="239941"/>
                </a:lnTo>
                <a:lnTo>
                  <a:pt x="17210647" y="282206"/>
                </a:lnTo>
                <a:lnTo>
                  <a:pt x="17206659" y="289140"/>
                </a:lnTo>
                <a:lnTo>
                  <a:pt x="17203344" y="294919"/>
                </a:lnTo>
                <a:lnTo>
                  <a:pt x="17198912" y="300469"/>
                </a:lnTo>
                <a:lnTo>
                  <a:pt x="17198099" y="301586"/>
                </a:lnTo>
                <a:lnTo>
                  <a:pt x="17198213" y="302907"/>
                </a:lnTo>
                <a:lnTo>
                  <a:pt x="17197655" y="304088"/>
                </a:lnTo>
                <a:lnTo>
                  <a:pt x="17143959" y="292481"/>
                </a:lnTo>
                <a:lnTo>
                  <a:pt x="17150080" y="297700"/>
                </a:lnTo>
                <a:lnTo>
                  <a:pt x="17158437" y="303403"/>
                </a:lnTo>
                <a:lnTo>
                  <a:pt x="17172369" y="312915"/>
                </a:lnTo>
                <a:lnTo>
                  <a:pt x="17169816" y="312356"/>
                </a:lnTo>
                <a:lnTo>
                  <a:pt x="17164177" y="313740"/>
                </a:lnTo>
                <a:lnTo>
                  <a:pt x="17142016" y="305054"/>
                </a:lnTo>
                <a:lnTo>
                  <a:pt x="17079811" y="259118"/>
                </a:lnTo>
                <a:lnTo>
                  <a:pt x="17044366" y="217665"/>
                </a:lnTo>
                <a:lnTo>
                  <a:pt x="17009174" y="160680"/>
                </a:lnTo>
                <a:lnTo>
                  <a:pt x="16977081" y="83578"/>
                </a:lnTo>
                <a:lnTo>
                  <a:pt x="16974084" y="81622"/>
                </a:lnTo>
                <a:lnTo>
                  <a:pt x="17001973" y="156527"/>
                </a:lnTo>
                <a:lnTo>
                  <a:pt x="17034206" y="211569"/>
                </a:lnTo>
                <a:lnTo>
                  <a:pt x="17067010" y="253746"/>
                </a:lnTo>
                <a:lnTo>
                  <a:pt x="17099001" y="282752"/>
                </a:lnTo>
                <a:lnTo>
                  <a:pt x="17137355" y="307936"/>
                </a:lnTo>
                <a:lnTo>
                  <a:pt x="17151808" y="314960"/>
                </a:lnTo>
                <a:lnTo>
                  <a:pt x="17126916" y="314782"/>
                </a:lnTo>
                <a:lnTo>
                  <a:pt x="17114571" y="313410"/>
                </a:lnTo>
                <a:lnTo>
                  <a:pt x="17025976" y="294246"/>
                </a:lnTo>
                <a:lnTo>
                  <a:pt x="17055376" y="310997"/>
                </a:lnTo>
                <a:lnTo>
                  <a:pt x="17077271" y="318338"/>
                </a:lnTo>
                <a:lnTo>
                  <a:pt x="17099166" y="325666"/>
                </a:lnTo>
                <a:lnTo>
                  <a:pt x="17107142" y="327393"/>
                </a:lnTo>
                <a:lnTo>
                  <a:pt x="17123537" y="328345"/>
                </a:lnTo>
                <a:lnTo>
                  <a:pt x="17129621" y="329653"/>
                </a:lnTo>
                <a:lnTo>
                  <a:pt x="17127500" y="330492"/>
                </a:lnTo>
                <a:lnTo>
                  <a:pt x="17125671" y="330098"/>
                </a:lnTo>
                <a:lnTo>
                  <a:pt x="17108653" y="330314"/>
                </a:lnTo>
                <a:lnTo>
                  <a:pt x="17058259" y="324612"/>
                </a:lnTo>
                <a:lnTo>
                  <a:pt x="16999573" y="304126"/>
                </a:lnTo>
                <a:lnTo>
                  <a:pt x="16951008" y="275437"/>
                </a:lnTo>
                <a:lnTo>
                  <a:pt x="16912336" y="242392"/>
                </a:lnTo>
                <a:lnTo>
                  <a:pt x="16883317" y="208826"/>
                </a:lnTo>
                <a:lnTo>
                  <a:pt x="16852202" y="160515"/>
                </a:lnTo>
                <a:lnTo>
                  <a:pt x="16850043" y="157454"/>
                </a:lnTo>
                <a:lnTo>
                  <a:pt x="16849408" y="156006"/>
                </a:lnTo>
                <a:lnTo>
                  <a:pt x="16847795" y="163461"/>
                </a:lnTo>
                <a:lnTo>
                  <a:pt x="16850119" y="167855"/>
                </a:lnTo>
                <a:lnTo>
                  <a:pt x="16895153" y="230873"/>
                </a:lnTo>
                <a:lnTo>
                  <a:pt x="16936022" y="269595"/>
                </a:lnTo>
                <a:lnTo>
                  <a:pt x="16989857" y="304634"/>
                </a:lnTo>
                <a:lnTo>
                  <a:pt x="17023525" y="317106"/>
                </a:lnTo>
                <a:lnTo>
                  <a:pt x="17031945" y="320230"/>
                </a:lnTo>
                <a:lnTo>
                  <a:pt x="17057193" y="329590"/>
                </a:lnTo>
                <a:lnTo>
                  <a:pt x="17067568" y="330530"/>
                </a:lnTo>
                <a:lnTo>
                  <a:pt x="17077652" y="332714"/>
                </a:lnTo>
                <a:lnTo>
                  <a:pt x="17098264" y="334568"/>
                </a:lnTo>
                <a:lnTo>
                  <a:pt x="17074642" y="335953"/>
                </a:lnTo>
                <a:lnTo>
                  <a:pt x="17051058" y="336054"/>
                </a:lnTo>
                <a:lnTo>
                  <a:pt x="17027652" y="334886"/>
                </a:lnTo>
                <a:lnTo>
                  <a:pt x="16967810" y="319354"/>
                </a:lnTo>
                <a:lnTo>
                  <a:pt x="16932872" y="302704"/>
                </a:lnTo>
                <a:lnTo>
                  <a:pt x="16901033" y="278917"/>
                </a:lnTo>
                <a:lnTo>
                  <a:pt x="16872547" y="249377"/>
                </a:lnTo>
                <a:lnTo>
                  <a:pt x="16871239" y="247789"/>
                </a:lnTo>
                <a:lnTo>
                  <a:pt x="16865410" y="246532"/>
                </a:lnTo>
                <a:lnTo>
                  <a:pt x="16863492" y="247421"/>
                </a:lnTo>
                <a:lnTo>
                  <a:pt x="16860393" y="249339"/>
                </a:lnTo>
                <a:lnTo>
                  <a:pt x="16859314" y="251714"/>
                </a:lnTo>
                <a:lnTo>
                  <a:pt x="16858920" y="255524"/>
                </a:lnTo>
                <a:lnTo>
                  <a:pt x="16859542" y="256959"/>
                </a:lnTo>
                <a:lnTo>
                  <a:pt x="16860851" y="258533"/>
                </a:lnTo>
                <a:lnTo>
                  <a:pt x="16890988" y="291045"/>
                </a:lnTo>
                <a:lnTo>
                  <a:pt x="16922573" y="313461"/>
                </a:lnTo>
                <a:lnTo>
                  <a:pt x="16925201" y="315328"/>
                </a:lnTo>
                <a:lnTo>
                  <a:pt x="16962285" y="333756"/>
                </a:lnTo>
                <a:lnTo>
                  <a:pt x="17001846" y="344906"/>
                </a:lnTo>
                <a:lnTo>
                  <a:pt x="17047172" y="350812"/>
                </a:lnTo>
                <a:lnTo>
                  <a:pt x="17093286" y="350380"/>
                </a:lnTo>
                <a:lnTo>
                  <a:pt x="17139400" y="343471"/>
                </a:lnTo>
                <a:lnTo>
                  <a:pt x="17184726" y="329882"/>
                </a:lnTo>
                <a:lnTo>
                  <a:pt x="17187698" y="329222"/>
                </a:lnTo>
                <a:lnTo>
                  <a:pt x="17189349" y="326986"/>
                </a:lnTo>
                <a:lnTo>
                  <a:pt x="17189704" y="323164"/>
                </a:lnTo>
                <a:lnTo>
                  <a:pt x="17206786" y="373634"/>
                </a:lnTo>
                <a:lnTo>
                  <a:pt x="17222635" y="425132"/>
                </a:lnTo>
                <a:lnTo>
                  <a:pt x="17237698" y="475170"/>
                </a:lnTo>
                <a:lnTo>
                  <a:pt x="17251287" y="526186"/>
                </a:lnTo>
                <a:lnTo>
                  <a:pt x="17263555" y="576910"/>
                </a:lnTo>
                <a:lnTo>
                  <a:pt x="17274121" y="628573"/>
                </a:lnTo>
                <a:lnTo>
                  <a:pt x="17283138" y="679894"/>
                </a:lnTo>
                <a:lnTo>
                  <a:pt x="17290453" y="730859"/>
                </a:lnTo>
                <a:lnTo>
                  <a:pt x="17295699" y="782662"/>
                </a:lnTo>
                <a:lnTo>
                  <a:pt x="17298747" y="835304"/>
                </a:lnTo>
                <a:lnTo>
                  <a:pt x="17299737" y="887488"/>
                </a:lnTo>
                <a:lnTo>
                  <a:pt x="17298277" y="940447"/>
                </a:lnTo>
                <a:lnTo>
                  <a:pt x="17292460" y="952182"/>
                </a:lnTo>
                <a:lnTo>
                  <a:pt x="17286097" y="970292"/>
                </a:lnTo>
                <a:lnTo>
                  <a:pt x="17279493" y="996149"/>
                </a:lnTo>
                <a:lnTo>
                  <a:pt x="17272953" y="1031125"/>
                </a:lnTo>
                <a:lnTo>
                  <a:pt x="17268013" y="1074229"/>
                </a:lnTo>
                <a:lnTo>
                  <a:pt x="17266552" y="1116799"/>
                </a:lnTo>
                <a:lnTo>
                  <a:pt x="17269752" y="1148676"/>
                </a:lnTo>
                <a:lnTo>
                  <a:pt x="17278058" y="1162164"/>
                </a:lnTo>
                <a:lnTo>
                  <a:pt x="17278465" y="1162253"/>
                </a:lnTo>
                <a:lnTo>
                  <a:pt x="17291342" y="1150747"/>
                </a:lnTo>
                <a:lnTo>
                  <a:pt x="17306544" y="1115047"/>
                </a:lnTo>
                <a:lnTo>
                  <a:pt x="17318571" y="1074775"/>
                </a:lnTo>
                <a:lnTo>
                  <a:pt x="17326318" y="1033564"/>
                </a:lnTo>
                <a:lnTo>
                  <a:pt x="17328033" y="987158"/>
                </a:lnTo>
                <a:lnTo>
                  <a:pt x="17324934" y="956602"/>
                </a:lnTo>
                <a:lnTo>
                  <a:pt x="17319460" y="938530"/>
                </a:lnTo>
                <a:lnTo>
                  <a:pt x="17313821" y="930821"/>
                </a:lnTo>
                <a:lnTo>
                  <a:pt x="17314837" y="877760"/>
                </a:lnTo>
                <a:lnTo>
                  <a:pt x="17313453" y="825487"/>
                </a:lnTo>
                <a:lnTo>
                  <a:pt x="17310062" y="772782"/>
                </a:lnTo>
                <a:lnTo>
                  <a:pt x="17304538" y="720915"/>
                </a:lnTo>
                <a:lnTo>
                  <a:pt x="17296981" y="669899"/>
                </a:lnTo>
                <a:lnTo>
                  <a:pt x="17287812" y="618540"/>
                </a:lnTo>
                <a:lnTo>
                  <a:pt x="17276852" y="568096"/>
                </a:lnTo>
                <a:lnTo>
                  <a:pt x="17264507" y="517347"/>
                </a:lnTo>
                <a:lnTo>
                  <a:pt x="17250906" y="466331"/>
                </a:lnTo>
                <a:lnTo>
                  <a:pt x="17235907" y="416306"/>
                </a:lnTo>
                <a:lnTo>
                  <a:pt x="17219892" y="366064"/>
                </a:lnTo>
                <a:lnTo>
                  <a:pt x="17202976" y="315633"/>
                </a:lnTo>
                <a:lnTo>
                  <a:pt x="17204817" y="316026"/>
                </a:lnTo>
                <a:lnTo>
                  <a:pt x="17206595" y="315112"/>
                </a:lnTo>
                <a:lnTo>
                  <a:pt x="17208043" y="314134"/>
                </a:lnTo>
                <a:lnTo>
                  <a:pt x="17209859" y="315823"/>
                </a:lnTo>
                <a:lnTo>
                  <a:pt x="17257675" y="297573"/>
                </a:lnTo>
                <a:lnTo>
                  <a:pt x="17296511" y="272199"/>
                </a:lnTo>
                <a:lnTo>
                  <a:pt x="17329684" y="241693"/>
                </a:lnTo>
                <a:lnTo>
                  <a:pt x="17356874" y="205981"/>
                </a:lnTo>
                <a:lnTo>
                  <a:pt x="17377156" y="167500"/>
                </a:lnTo>
                <a:lnTo>
                  <a:pt x="17389818" y="127355"/>
                </a:lnTo>
                <a:lnTo>
                  <a:pt x="17393641" y="106095"/>
                </a:lnTo>
                <a:lnTo>
                  <a:pt x="17394797" y="86855"/>
                </a:lnTo>
                <a:close/>
              </a:path>
              <a:path w="18143220" h="10026650">
                <a:moveTo>
                  <a:pt x="17822380" y="1591208"/>
                </a:moveTo>
                <a:lnTo>
                  <a:pt x="17783734" y="1572094"/>
                </a:lnTo>
                <a:lnTo>
                  <a:pt x="17748593" y="1546136"/>
                </a:lnTo>
                <a:lnTo>
                  <a:pt x="17717758" y="1513624"/>
                </a:lnTo>
                <a:lnTo>
                  <a:pt x="17691583" y="1476019"/>
                </a:lnTo>
                <a:lnTo>
                  <a:pt x="17670044" y="1436027"/>
                </a:lnTo>
                <a:lnTo>
                  <a:pt x="17669548" y="1433156"/>
                </a:lnTo>
                <a:lnTo>
                  <a:pt x="17662386" y="1430616"/>
                </a:lnTo>
                <a:lnTo>
                  <a:pt x="17658296" y="1433207"/>
                </a:lnTo>
                <a:lnTo>
                  <a:pt x="17657128" y="1434134"/>
                </a:lnTo>
                <a:lnTo>
                  <a:pt x="17655693" y="1437665"/>
                </a:lnTo>
                <a:lnTo>
                  <a:pt x="17655439" y="1440268"/>
                </a:lnTo>
                <a:lnTo>
                  <a:pt x="17678350" y="1484795"/>
                </a:lnTo>
                <a:lnTo>
                  <a:pt x="17706163" y="1522984"/>
                </a:lnTo>
                <a:lnTo>
                  <a:pt x="17738573" y="1557401"/>
                </a:lnTo>
                <a:lnTo>
                  <a:pt x="17748708" y="1565046"/>
                </a:lnTo>
                <a:lnTo>
                  <a:pt x="17822380" y="1591208"/>
                </a:lnTo>
                <a:close/>
              </a:path>
              <a:path w="18143220" h="10026650">
                <a:moveTo>
                  <a:pt x="18143119" y="1385722"/>
                </a:moveTo>
                <a:lnTo>
                  <a:pt x="18136972" y="1357934"/>
                </a:lnTo>
                <a:lnTo>
                  <a:pt x="18132514" y="1359052"/>
                </a:lnTo>
                <a:lnTo>
                  <a:pt x="18130825" y="1359801"/>
                </a:lnTo>
                <a:lnTo>
                  <a:pt x="18128145" y="1362887"/>
                </a:lnTo>
                <a:lnTo>
                  <a:pt x="18127777" y="1364107"/>
                </a:lnTo>
                <a:lnTo>
                  <a:pt x="18127739" y="1366786"/>
                </a:lnTo>
                <a:lnTo>
                  <a:pt x="18127930" y="1385722"/>
                </a:lnTo>
                <a:lnTo>
                  <a:pt x="18126317" y="1404023"/>
                </a:lnTo>
                <a:lnTo>
                  <a:pt x="18094795" y="1485811"/>
                </a:lnTo>
                <a:lnTo>
                  <a:pt x="18062537" y="1525574"/>
                </a:lnTo>
                <a:lnTo>
                  <a:pt x="18021211" y="1559407"/>
                </a:lnTo>
                <a:lnTo>
                  <a:pt x="17972799" y="1583994"/>
                </a:lnTo>
                <a:lnTo>
                  <a:pt x="18001260" y="1564449"/>
                </a:lnTo>
                <a:lnTo>
                  <a:pt x="18031333" y="1538744"/>
                </a:lnTo>
                <a:lnTo>
                  <a:pt x="18059045" y="1505458"/>
                </a:lnTo>
                <a:lnTo>
                  <a:pt x="18079974" y="1464373"/>
                </a:lnTo>
                <a:lnTo>
                  <a:pt x="18087886" y="1432153"/>
                </a:lnTo>
                <a:lnTo>
                  <a:pt x="18089525" y="1394993"/>
                </a:lnTo>
                <a:lnTo>
                  <a:pt x="18082806" y="1354874"/>
                </a:lnTo>
                <a:lnTo>
                  <a:pt x="18066919" y="1310144"/>
                </a:lnTo>
                <a:lnTo>
                  <a:pt x="18063680" y="1308989"/>
                </a:lnTo>
                <a:lnTo>
                  <a:pt x="18062766" y="1311363"/>
                </a:lnTo>
                <a:lnTo>
                  <a:pt x="18078146" y="1355915"/>
                </a:lnTo>
                <a:lnTo>
                  <a:pt x="18084877" y="1394688"/>
                </a:lnTo>
                <a:lnTo>
                  <a:pt x="18075377" y="1462747"/>
                </a:lnTo>
                <a:lnTo>
                  <a:pt x="18048288" y="1512417"/>
                </a:lnTo>
                <a:lnTo>
                  <a:pt x="18012512" y="1549577"/>
                </a:lnTo>
                <a:lnTo>
                  <a:pt x="17976330" y="1575816"/>
                </a:lnTo>
                <a:lnTo>
                  <a:pt x="17965662" y="1581454"/>
                </a:lnTo>
                <a:lnTo>
                  <a:pt x="17948898" y="1590332"/>
                </a:lnTo>
                <a:lnTo>
                  <a:pt x="17987480" y="1546085"/>
                </a:lnTo>
                <a:lnTo>
                  <a:pt x="18014036" y="1492173"/>
                </a:lnTo>
                <a:lnTo>
                  <a:pt x="18024031" y="1455293"/>
                </a:lnTo>
                <a:lnTo>
                  <a:pt x="18028755" y="1416532"/>
                </a:lnTo>
                <a:lnTo>
                  <a:pt x="18027219" y="1379601"/>
                </a:lnTo>
                <a:lnTo>
                  <a:pt x="18020107" y="1343380"/>
                </a:lnTo>
                <a:lnTo>
                  <a:pt x="18019827" y="1340586"/>
                </a:lnTo>
                <a:lnTo>
                  <a:pt x="18018722" y="1338846"/>
                </a:lnTo>
                <a:lnTo>
                  <a:pt x="18013096" y="1336852"/>
                </a:lnTo>
                <a:lnTo>
                  <a:pt x="18009058" y="1338110"/>
                </a:lnTo>
                <a:lnTo>
                  <a:pt x="18007673" y="1338961"/>
                </a:lnTo>
                <a:lnTo>
                  <a:pt x="18005324" y="1343520"/>
                </a:lnTo>
                <a:lnTo>
                  <a:pt x="18005298" y="1344866"/>
                </a:lnTo>
                <a:lnTo>
                  <a:pt x="18006010" y="1346466"/>
                </a:lnTo>
                <a:lnTo>
                  <a:pt x="18012347" y="1381061"/>
                </a:lnTo>
                <a:lnTo>
                  <a:pt x="18009185" y="1452714"/>
                </a:lnTo>
                <a:lnTo>
                  <a:pt x="17988433" y="1514081"/>
                </a:lnTo>
                <a:lnTo>
                  <a:pt x="17956162" y="1561909"/>
                </a:lnTo>
                <a:lnTo>
                  <a:pt x="17935080" y="1582724"/>
                </a:lnTo>
                <a:lnTo>
                  <a:pt x="17941836" y="1572996"/>
                </a:lnTo>
                <a:lnTo>
                  <a:pt x="17948161" y="1561769"/>
                </a:lnTo>
                <a:lnTo>
                  <a:pt x="17966436" y="1507617"/>
                </a:lnTo>
                <a:lnTo>
                  <a:pt x="17970297" y="1469898"/>
                </a:lnTo>
                <a:lnTo>
                  <a:pt x="17967935" y="1424584"/>
                </a:lnTo>
                <a:lnTo>
                  <a:pt x="17957076" y="1372209"/>
                </a:lnTo>
                <a:lnTo>
                  <a:pt x="17935842" y="1312100"/>
                </a:lnTo>
                <a:lnTo>
                  <a:pt x="17932591" y="1310944"/>
                </a:lnTo>
                <a:lnTo>
                  <a:pt x="17931588" y="1313294"/>
                </a:lnTo>
                <a:lnTo>
                  <a:pt x="17952454" y="1373263"/>
                </a:lnTo>
                <a:lnTo>
                  <a:pt x="17962995" y="1425524"/>
                </a:lnTo>
                <a:lnTo>
                  <a:pt x="17965509" y="1469542"/>
                </a:lnTo>
                <a:lnTo>
                  <a:pt x="17953533" y="1536725"/>
                </a:lnTo>
                <a:lnTo>
                  <a:pt x="17933391" y="1576743"/>
                </a:lnTo>
                <a:lnTo>
                  <a:pt x="17930165" y="1580984"/>
                </a:lnTo>
                <a:lnTo>
                  <a:pt x="17928565" y="1583105"/>
                </a:lnTo>
                <a:lnTo>
                  <a:pt x="17924526" y="1588414"/>
                </a:lnTo>
                <a:lnTo>
                  <a:pt x="17919421" y="1593342"/>
                </a:lnTo>
                <a:lnTo>
                  <a:pt x="17918468" y="1594345"/>
                </a:lnTo>
                <a:lnTo>
                  <a:pt x="17918418" y="1595678"/>
                </a:lnTo>
                <a:lnTo>
                  <a:pt x="17917719" y="1596771"/>
                </a:lnTo>
                <a:lnTo>
                  <a:pt x="17917325" y="1596631"/>
                </a:lnTo>
                <a:lnTo>
                  <a:pt x="17922710" y="1550035"/>
                </a:lnTo>
                <a:lnTo>
                  <a:pt x="17923599" y="1501825"/>
                </a:lnTo>
                <a:lnTo>
                  <a:pt x="17918976" y="1455712"/>
                </a:lnTo>
                <a:lnTo>
                  <a:pt x="17910429" y="1408201"/>
                </a:lnTo>
                <a:lnTo>
                  <a:pt x="17896967" y="1362989"/>
                </a:lnTo>
                <a:lnTo>
                  <a:pt x="17889385" y="1357591"/>
                </a:lnTo>
                <a:lnTo>
                  <a:pt x="17885487" y="1358912"/>
                </a:lnTo>
                <a:lnTo>
                  <a:pt x="17883772" y="1360995"/>
                </a:lnTo>
                <a:lnTo>
                  <a:pt x="17882070" y="1364437"/>
                </a:lnTo>
                <a:lnTo>
                  <a:pt x="17881740" y="1367015"/>
                </a:lnTo>
                <a:lnTo>
                  <a:pt x="17882540" y="1368640"/>
                </a:lnTo>
                <a:lnTo>
                  <a:pt x="17897894" y="1421269"/>
                </a:lnTo>
                <a:lnTo>
                  <a:pt x="17906683" y="1475600"/>
                </a:lnTo>
                <a:lnTo>
                  <a:pt x="17908461" y="1531493"/>
                </a:lnTo>
                <a:lnTo>
                  <a:pt x="17903609" y="1586369"/>
                </a:lnTo>
                <a:lnTo>
                  <a:pt x="17888217" y="1541818"/>
                </a:lnTo>
                <a:lnTo>
                  <a:pt x="17871834" y="1491526"/>
                </a:lnTo>
                <a:lnTo>
                  <a:pt x="17856378" y="1438871"/>
                </a:lnTo>
                <a:lnTo>
                  <a:pt x="17842484" y="1390802"/>
                </a:lnTo>
                <a:lnTo>
                  <a:pt x="17831181" y="1353096"/>
                </a:lnTo>
                <a:lnTo>
                  <a:pt x="17823053" y="1323251"/>
                </a:lnTo>
                <a:lnTo>
                  <a:pt x="17819866" y="1322120"/>
                </a:lnTo>
                <a:lnTo>
                  <a:pt x="17818443" y="1324317"/>
                </a:lnTo>
                <a:lnTo>
                  <a:pt x="17837328" y="1391666"/>
                </a:lnTo>
                <a:lnTo>
                  <a:pt x="17856619" y="1456474"/>
                </a:lnTo>
                <a:lnTo>
                  <a:pt x="17878171" y="1526120"/>
                </a:lnTo>
                <a:lnTo>
                  <a:pt x="17897259" y="1584121"/>
                </a:lnTo>
                <a:lnTo>
                  <a:pt x="17898771" y="1588693"/>
                </a:lnTo>
                <a:lnTo>
                  <a:pt x="17880876" y="1572907"/>
                </a:lnTo>
                <a:lnTo>
                  <a:pt x="17850282" y="1533740"/>
                </a:lnTo>
                <a:lnTo>
                  <a:pt x="17824514" y="1481467"/>
                </a:lnTo>
                <a:lnTo>
                  <a:pt x="17803889" y="1421574"/>
                </a:lnTo>
                <a:lnTo>
                  <a:pt x="17795507" y="1390294"/>
                </a:lnTo>
                <a:lnTo>
                  <a:pt x="17793983" y="1389748"/>
                </a:lnTo>
                <a:lnTo>
                  <a:pt x="17790529" y="1387170"/>
                </a:lnTo>
                <a:lnTo>
                  <a:pt x="17788751" y="1386547"/>
                </a:lnTo>
                <a:lnTo>
                  <a:pt x="17784674" y="1387792"/>
                </a:lnTo>
                <a:lnTo>
                  <a:pt x="17783277" y="1388643"/>
                </a:lnTo>
                <a:lnTo>
                  <a:pt x="17780927" y="1393202"/>
                </a:lnTo>
                <a:lnTo>
                  <a:pt x="17780915" y="1394548"/>
                </a:lnTo>
                <a:lnTo>
                  <a:pt x="17789500" y="1425892"/>
                </a:lnTo>
                <a:lnTo>
                  <a:pt x="17810518" y="1487271"/>
                </a:lnTo>
                <a:lnTo>
                  <a:pt x="17837823" y="1541449"/>
                </a:lnTo>
                <a:lnTo>
                  <a:pt x="17864138" y="1576400"/>
                </a:lnTo>
                <a:lnTo>
                  <a:pt x="17865941" y="1578381"/>
                </a:lnTo>
                <a:lnTo>
                  <a:pt x="17871351" y="1584350"/>
                </a:lnTo>
                <a:lnTo>
                  <a:pt x="17878908" y="1591081"/>
                </a:lnTo>
                <a:lnTo>
                  <a:pt x="17891506" y="1602295"/>
                </a:lnTo>
                <a:lnTo>
                  <a:pt x="17889043" y="1601419"/>
                </a:lnTo>
                <a:lnTo>
                  <a:pt x="17836134" y="1569148"/>
                </a:lnTo>
                <a:lnTo>
                  <a:pt x="17806594" y="1537093"/>
                </a:lnTo>
                <a:lnTo>
                  <a:pt x="17776749" y="1491449"/>
                </a:lnTo>
                <a:lnTo>
                  <a:pt x="17749139" y="1430426"/>
                </a:lnTo>
                <a:lnTo>
                  <a:pt x="17727168" y="1349844"/>
                </a:lnTo>
                <a:lnTo>
                  <a:pt x="17724451" y="1347533"/>
                </a:lnTo>
                <a:lnTo>
                  <a:pt x="17742523" y="1425384"/>
                </a:lnTo>
                <a:lnTo>
                  <a:pt x="17767453" y="1484096"/>
                </a:lnTo>
                <a:lnTo>
                  <a:pt x="17794580" y="1530134"/>
                </a:lnTo>
                <a:lnTo>
                  <a:pt x="17822596" y="1562989"/>
                </a:lnTo>
                <a:lnTo>
                  <a:pt x="17857420" y="1592884"/>
                </a:lnTo>
                <a:lnTo>
                  <a:pt x="17870856" y="1601698"/>
                </a:lnTo>
                <a:lnTo>
                  <a:pt x="17846180" y="1598320"/>
                </a:lnTo>
                <a:lnTo>
                  <a:pt x="17834115" y="1595386"/>
                </a:lnTo>
                <a:lnTo>
                  <a:pt x="17748708" y="1565046"/>
                </a:lnTo>
                <a:lnTo>
                  <a:pt x="17775720" y="1585429"/>
                </a:lnTo>
                <a:lnTo>
                  <a:pt x="17796498" y="1595501"/>
                </a:lnTo>
                <a:lnTo>
                  <a:pt x="17817275" y="1605572"/>
                </a:lnTo>
                <a:lnTo>
                  <a:pt x="17824958" y="1608302"/>
                </a:lnTo>
                <a:lnTo>
                  <a:pt x="17841100" y="1611337"/>
                </a:lnTo>
                <a:lnTo>
                  <a:pt x="17846967" y="1613420"/>
                </a:lnTo>
                <a:lnTo>
                  <a:pt x="17844758" y="1613992"/>
                </a:lnTo>
                <a:lnTo>
                  <a:pt x="17842992" y="1613357"/>
                </a:lnTo>
                <a:lnTo>
                  <a:pt x="17826089" y="1611401"/>
                </a:lnTo>
                <a:lnTo>
                  <a:pt x="17776838" y="1599298"/>
                </a:lnTo>
                <a:lnTo>
                  <a:pt x="17721250" y="1571472"/>
                </a:lnTo>
                <a:lnTo>
                  <a:pt x="17676762" y="1536801"/>
                </a:lnTo>
                <a:lnTo>
                  <a:pt x="17642637" y="1499069"/>
                </a:lnTo>
                <a:lnTo>
                  <a:pt x="17618152" y="1462074"/>
                </a:lnTo>
                <a:lnTo>
                  <a:pt x="17593463" y="1410169"/>
                </a:lnTo>
                <a:lnTo>
                  <a:pt x="17591723" y="1406867"/>
                </a:lnTo>
                <a:lnTo>
                  <a:pt x="17591291" y="1405356"/>
                </a:lnTo>
                <a:lnTo>
                  <a:pt x="17588738" y="1412544"/>
                </a:lnTo>
                <a:lnTo>
                  <a:pt x="17590466" y="1417193"/>
                </a:lnTo>
                <a:lnTo>
                  <a:pt x="17627067" y="1485455"/>
                </a:lnTo>
                <a:lnTo>
                  <a:pt x="17662652" y="1529092"/>
                </a:lnTo>
                <a:lnTo>
                  <a:pt x="17711560" y="1570723"/>
                </a:lnTo>
                <a:lnTo>
                  <a:pt x="17743348" y="1587398"/>
                </a:lnTo>
                <a:lnTo>
                  <a:pt x="17751298" y="1591576"/>
                </a:lnTo>
                <a:lnTo>
                  <a:pt x="17775136" y="1604086"/>
                </a:lnTo>
                <a:lnTo>
                  <a:pt x="17785309" y="1606346"/>
                </a:lnTo>
                <a:lnTo>
                  <a:pt x="17795024" y="1609801"/>
                </a:lnTo>
                <a:lnTo>
                  <a:pt x="17815243" y="1614284"/>
                </a:lnTo>
                <a:lnTo>
                  <a:pt x="17791634" y="1612646"/>
                </a:lnTo>
                <a:lnTo>
                  <a:pt x="17768240" y="1609725"/>
                </a:lnTo>
                <a:lnTo>
                  <a:pt x="17722965" y="1599031"/>
                </a:lnTo>
                <a:lnTo>
                  <a:pt x="17687811" y="1582496"/>
                </a:lnTo>
                <a:lnTo>
                  <a:pt x="17655286" y="1561515"/>
                </a:lnTo>
                <a:lnTo>
                  <a:pt x="17626749" y="1533855"/>
                </a:lnTo>
                <a:lnTo>
                  <a:pt x="17602277" y="1500911"/>
                </a:lnTo>
                <a:lnTo>
                  <a:pt x="17601184" y="1499171"/>
                </a:lnTo>
                <a:lnTo>
                  <a:pt x="17595558" y="1497177"/>
                </a:lnTo>
                <a:lnTo>
                  <a:pt x="17593552" y="1497812"/>
                </a:lnTo>
                <a:lnTo>
                  <a:pt x="17590224" y="1499323"/>
                </a:lnTo>
                <a:lnTo>
                  <a:pt x="17588865" y="1501533"/>
                </a:lnTo>
                <a:lnTo>
                  <a:pt x="17587989" y="1505267"/>
                </a:lnTo>
                <a:lnTo>
                  <a:pt x="17588421" y="1506766"/>
                </a:lnTo>
                <a:lnTo>
                  <a:pt x="17615231" y="1544599"/>
                </a:lnTo>
                <a:lnTo>
                  <a:pt x="17643691" y="1570875"/>
                </a:lnTo>
                <a:lnTo>
                  <a:pt x="17680496" y="1596072"/>
                </a:lnTo>
                <a:lnTo>
                  <a:pt x="17718291" y="1612201"/>
                </a:lnTo>
                <a:lnTo>
                  <a:pt x="17762487" y="1623847"/>
                </a:lnTo>
                <a:lnTo>
                  <a:pt x="17808283" y="1629333"/>
                </a:lnTo>
                <a:lnTo>
                  <a:pt x="17854905" y="1628368"/>
                </a:lnTo>
                <a:lnTo>
                  <a:pt x="17901590" y="1620697"/>
                </a:lnTo>
                <a:lnTo>
                  <a:pt x="17904613" y="1620431"/>
                </a:lnTo>
                <a:lnTo>
                  <a:pt x="17906556" y="1618411"/>
                </a:lnTo>
                <a:lnTo>
                  <a:pt x="17907394" y="1614678"/>
                </a:lnTo>
                <a:lnTo>
                  <a:pt x="17917872" y="1666913"/>
                </a:lnTo>
                <a:lnTo>
                  <a:pt x="17927003" y="1720024"/>
                </a:lnTo>
                <a:lnTo>
                  <a:pt x="17935525" y="1771573"/>
                </a:lnTo>
                <a:lnTo>
                  <a:pt x="17942484" y="1823910"/>
                </a:lnTo>
                <a:lnTo>
                  <a:pt x="17948161" y="1875790"/>
                </a:lnTo>
                <a:lnTo>
                  <a:pt x="17952035" y="1928380"/>
                </a:lnTo>
                <a:lnTo>
                  <a:pt x="17954397" y="1980438"/>
                </a:lnTo>
                <a:lnTo>
                  <a:pt x="17955146" y="2031911"/>
                </a:lnTo>
                <a:lnTo>
                  <a:pt x="17953711" y="2083968"/>
                </a:lnTo>
                <a:lnTo>
                  <a:pt x="17950003" y="2136559"/>
                </a:lnTo>
                <a:lnTo>
                  <a:pt x="17944300" y="2188438"/>
                </a:lnTo>
                <a:lnTo>
                  <a:pt x="17936083" y="2240775"/>
                </a:lnTo>
                <a:lnTo>
                  <a:pt x="17928806" y="2251672"/>
                </a:lnTo>
                <a:lnTo>
                  <a:pt x="17920183" y="2268817"/>
                </a:lnTo>
                <a:lnTo>
                  <a:pt x="17899368" y="2327465"/>
                </a:lnTo>
                <a:lnTo>
                  <a:pt x="17888954" y="2369591"/>
                </a:lnTo>
                <a:lnTo>
                  <a:pt x="17882045" y="2411615"/>
                </a:lnTo>
                <a:lnTo>
                  <a:pt x="17881143" y="2443645"/>
                </a:lnTo>
                <a:lnTo>
                  <a:pt x="17887239" y="2459278"/>
                </a:lnTo>
                <a:lnTo>
                  <a:pt x="17887620" y="2459418"/>
                </a:lnTo>
                <a:lnTo>
                  <a:pt x="17902289" y="2448458"/>
                </a:lnTo>
                <a:lnTo>
                  <a:pt x="17921936" y="2415006"/>
                </a:lnTo>
                <a:lnTo>
                  <a:pt x="17939017" y="2376589"/>
                </a:lnTo>
                <a:lnTo>
                  <a:pt x="17951971" y="2336723"/>
                </a:lnTo>
                <a:lnTo>
                  <a:pt x="17959616" y="2290915"/>
                </a:lnTo>
                <a:lnTo>
                  <a:pt x="17960442" y="2260219"/>
                </a:lnTo>
                <a:lnTo>
                  <a:pt x="17957343" y="2241588"/>
                </a:lnTo>
                <a:lnTo>
                  <a:pt x="17952733" y="2233218"/>
                </a:lnTo>
                <a:lnTo>
                  <a:pt x="17960518" y="2180729"/>
                </a:lnTo>
                <a:lnTo>
                  <a:pt x="17965839" y="2128697"/>
                </a:lnTo>
                <a:lnTo>
                  <a:pt x="17969230" y="2075992"/>
                </a:lnTo>
                <a:lnTo>
                  <a:pt x="17970386" y="2023846"/>
                </a:lnTo>
                <a:lnTo>
                  <a:pt x="17969421" y="1972284"/>
                </a:lnTo>
                <a:lnTo>
                  <a:pt x="17966894" y="1920176"/>
                </a:lnTo>
                <a:lnTo>
                  <a:pt x="17962474" y="1868741"/>
                </a:lnTo>
                <a:lnTo>
                  <a:pt x="17956734" y="1816836"/>
                </a:lnTo>
                <a:lnTo>
                  <a:pt x="17949774" y="1764499"/>
                </a:lnTo>
                <a:lnTo>
                  <a:pt x="17941290" y="1712963"/>
                </a:lnTo>
                <a:lnTo>
                  <a:pt x="17931829" y="1661083"/>
                </a:lnTo>
                <a:lnTo>
                  <a:pt x="17921516" y="1608912"/>
                </a:lnTo>
                <a:lnTo>
                  <a:pt x="17923294" y="1609534"/>
                </a:lnTo>
                <a:lnTo>
                  <a:pt x="17925174" y="1608861"/>
                </a:lnTo>
                <a:lnTo>
                  <a:pt x="17926736" y="1608061"/>
                </a:lnTo>
                <a:lnTo>
                  <a:pt x="17928311" y="1609979"/>
                </a:lnTo>
                <a:lnTo>
                  <a:pt x="17930267" y="1610664"/>
                </a:lnTo>
                <a:lnTo>
                  <a:pt x="17932578" y="1610144"/>
                </a:lnTo>
                <a:lnTo>
                  <a:pt x="17978082" y="1598002"/>
                </a:lnTo>
                <a:lnTo>
                  <a:pt x="18019840" y="1577784"/>
                </a:lnTo>
                <a:lnTo>
                  <a:pt x="18056644" y="1551787"/>
                </a:lnTo>
                <a:lnTo>
                  <a:pt x="18088179" y="1519847"/>
                </a:lnTo>
                <a:lnTo>
                  <a:pt x="18113223" y="1484274"/>
                </a:lnTo>
                <a:lnTo>
                  <a:pt x="18130914" y="1446085"/>
                </a:lnTo>
                <a:lnTo>
                  <a:pt x="18141036" y="1406550"/>
                </a:lnTo>
                <a:lnTo>
                  <a:pt x="18143119" y="1385722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3099" y="3201415"/>
            <a:ext cx="16538235" cy="50671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This is the (A)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time I (B)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saw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such (C)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fall building (D)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my life.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Mount Fuji (A)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Japan is the (B)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beautiful place we (C)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ever (D)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visited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This (A)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has been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second time my mother (B)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has warned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me not (C)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spend all my money (D)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clothes.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1054368" y="1273353"/>
            <a:ext cx="1624303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Task 1. Circle the underlined part that is incorrect in each of the following sentences. Then correct it.</a:t>
            </a:r>
            <a:endParaRPr sz="48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AC2AB628-87F5-DCC0-7DDD-EE1DF9FECA74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PRESENT PERFECT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3BB08FA-3C1D-AEE5-A1A0-ABB4397286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88" y="8685028"/>
            <a:ext cx="2000248" cy="13842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49D139-D275-2983-75AE-FC6ABD2F8655}"/>
              </a:ext>
            </a:extLst>
          </p:cNvPr>
          <p:cNvSpPr/>
          <p:nvPr/>
        </p:nvSpPr>
        <p:spPr>
          <a:xfrm>
            <a:off x="8153400" y="3356589"/>
            <a:ext cx="685800" cy="685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F8658A-D4A1-BBDB-2C18-A437BCD09A97}"/>
              </a:ext>
            </a:extLst>
          </p:cNvPr>
          <p:cNvSpPr/>
          <p:nvPr/>
        </p:nvSpPr>
        <p:spPr>
          <a:xfrm>
            <a:off x="1905000" y="5905500"/>
            <a:ext cx="685800" cy="685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39FDC1-EBCF-32F2-8797-417AE04520B6}"/>
              </a:ext>
            </a:extLst>
          </p:cNvPr>
          <p:cNvSpPr/>
          <p:nvPr/>
        </p:nvSpPr>
        <p:spPr>
          <a:xfrm>
            <a:off x="3124200" y="6743700"/>
            <a:ext cx="685800" cy="685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080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80306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63855" cy="2250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24602" y="0"/>
            <a:ext cx="5063398" cy="31390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227" y="6229057"/>
            <a:ext cx="17062373" cy="38526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68891" y="1501261"/>
            <a:ext cx="9186477" cy="3994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0293" y="1960473"/>
            <a:ext cx="6597308" cy="344745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25841" y="2803574"/>
            <a:ext cx="5763703" cy="155170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DOUBLE COMPARATIVES</a:t>
            </a:r>
            <a:endParaRPr sz="5000" b="1" dirty="0">
              <a:solidFill>
                <a:schemeClr val="tx1"/>
              </a:solidFill>
              <a:latin typeface="Georgia"/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51506" y="2380446"/>
            <a:ext cx="8380526" cy="2397964"/>
          </a:xfrm>
          <a:prstGeom prst="rect">
            <a:avLst/>
          </a:prstGeom>
        </p:spPr>
        <p:txBody>
          <a:bodyPr vert="horz" wrap="square" lIns="0" tIns="3397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To show </a:t>
            </a: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CHANGE</a:t>
            </a:r>
          </a:p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S + V + </a:t>
            </a: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Adj/Adv-ER and Adj/Adv-ER</a:t>
            </a:r>
          </a:p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S + V +</a:t>
            </a: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Times New Roman"/>
              </a:rPr>
              <a:t>MORE and MORE Adj/Adv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9097" y="6998086"/>
            <a:ext cx="16355503" cy="2606419"/>
          </a:xfrm>
          <a:prstGeom prst="rect">
            <a:avLst/>
          </a:prstGeom>
        </p:spPr>
        <p:txBody>
          <a:bodyPr vert="horz" wrap="square" lIns="0" tIns="3397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To say that TWO THINGS CHANGES TOGETHER</a:t>
            </a:r>
          </a:p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The + </a:t>
            </a:r>
            <a:r>
              <a:rPr kumimoji="0" lang="en-US" sz="4000" b="1" i="0" u="none" strike="noStrike" kern="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Adj/Adv-ER </a:t>
            </a: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+ S + V, the + </a:t>
            </a:r>
            <a:r>
              <a:rPr kumimoji="0" lang="en-US" sz="4000" b="1" i="0" u="none" strike="noStrike" kern="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Adj/Adv-ER</a:t>
            </a:r>
            <a:r>
              <a:rPr kumimoji="0" lang="en-US" sz="4000" b="1" i="0" u="none" strike="noStrike" kern="0" cap="none" spc="1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0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+ S + V. </a:t>
            </a:r>
          </a:p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Times New Roman"/>
              </a:rPr>
              <a:t>          MORE Adj/Adv                  MORE Adj/Adv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54198" y="1227099"/>
            <a:ext cx="2055495" cy="1250950"/>
          </a:xfrm>
          <a:custGeom>
            <a:avLst/>
            <a:gdLst/>
            <a:ahLst/>
            <a:cxnLst/>
            <a:rect l="l" t="t" r="r" b="b"/>
            <a:pathLst>
              <a:path w="2055495" h="1250950">
                <a:moveTo>
                  <a:pt x="582715" y="30321"/>
                </a:moveTo>
                <a:lnTo>
                  <a:pt x="620771" y="17443"/>
                </a:lnTo>
                <a:lnTo>
                  <a:pt x="670508" y="7511"/>
                </a:lnTo>
                <a:lnTo>
                  <a:pt x="727067" y="1404"/>
                </a:lnTo>
                <a:lnTo>
                  <a:pt x="785590" y="0"/>
                </a:lnTo>
                <a:lnTo>
                  <a:pt x="837996" y="2664"/>
                </a:lnTo>
                <a:lnTo>
                  <a:pt x="889067" y="8553"/>
                </a:lnTo>
                <a:lnTo>
                  <a:pt x="938808" y="17662"/>
                </a:lnTo>
                <a:lnTo>
                  <a:pt x="982777" y="28856"/>
                </a:lnTo>
                <a:lnTo>
                  <a:pt x="636203" y="28856"/>
                </a:lnTo>
                <a:lnTo>
                  <a:pt x="582715" y="30321"/>
                </a:lnTo>
                <a:close/>
              </a:path>
              <a:path w="2055495" h="1250950">
                <a:moveTo>
                  <a:pt x="1297465" y="383561"/>
                </a:moveTo>
                <a:lnTo>
                  <a:pt x="1287627" y="379305"/>
                </a:lnTo>
                <a:lnTo>
                  <a:pt x="1277894" y="367711"/>
                </a:lnTo>
                <a:lnTo>
                  <a:pt x="1269676" y="355901"/>
                </a:lnTo>
                <a:lnTo>
                  <a:pt x="1260942" y="344350"/>
                </a:lnTo>
                <a:lnTo>
                  <a:pt x="1252000" y="332902"/>
                </a:lnTo>
                <a:lnTo>
                  <a:pt x="1243162" y="321403"/>
                </a:lnTo>
                <a:lnTo>
                  <a:pt x="1208918" y="280057"/>
                </a:lnTo>
                <a:lnTo>
                  <a:pt x="1173229" y="241999"/>
                </a:lnTo>
                <a:lnTo>
                  <a:pt x="1136106" y="207193"/>
                </a:lnTo>
                <a:lnTo>
                  <a:pt x="1097560" y="175603"/>
                </a:lnTo>
                <a:lnTo>
                  <a:pt x="1057602" y="147194"/>
                </a:lnTo>
                <a:lnTo>
                  <a:pt x="1016242" y="121932"/>
                </a:lnTo>
                <a:lnTo>
                  <a:pt x="973491" y="99780"/>
                </a:lnTo>
                <a:lnTo>
                  <a:pt x="929361" y="80704"/>
                </a:lnTo>
                <a:lnTo>
                  <a:pt x="883861" y="64668"/>
                </a:lnTo>
                <a:lnTo>
                  <a:pt x="837003" y="51637"/>
                </a:lnTo>
                <a:lnTo>
                  <a:pt x="788798" y="41576"/>
                </a:lnTo>
                <a:lnTo>
                  <a:pt x="739255" y="34449"/>
                </a:lnTo>
                <a:lnTo>
                  <a:pt x="688387" y="30221"/>
                </a:lnTo>
                <a:lnTo>
                  <a:pt x="636203" y="28856"/>
                </a:lnTo>
                <a:lnTo>
                  <a:pt x="982777" y="28856"/>
                </a:lnTo>
                <a:lnTo>
                  <a:pt x="1034322" y="45532"/>
                </a:lnTo>
                <a:lnTo>
                  <a:pt x="1080104" y="64288"/>
                </a:lnTo>
                <a:lnTo>
                  <a:pt x="1124577" y="86255"/>
                </a:lnTo>
                <a:lnTo>
                  <a:pt x="1167745" y="111431"/>
                </a:lnTo>
                <a:lnTo>
                  <a:pt x="1209614" y="139812"/>
                </a:lnTo>
                <a:lnTo>
                  <a:pt x="1250187" y="171397"/>
                </a:lnTo>
                <a:lnTo>
                  <a:pt x="1289471" y="206183"/>
                </a:lnTo>
                <a:lnTo>
                  <a:pt x="1301530" y="215546"/>
                </a:lnTo>
                <a:lnTo>
                  <a:pt x="1312349" y="219069"/>
                </a:lnTo>
                <a:lnTo>
                  <a:pt x="1521221" y="219069"/>
                </a:lnTo>
                <a:lnTo>
                  <a:pt x="1481790" y="241287"/>
                </a:lnTo>
                <a:lnTo>
                  <a:pt x="1439657" y="268911"/>
                </a:lnTo>
                <a:lnTo>
                  <a:pt x="1398718" y="299683"/>
                </a:lnTo>
                <a:lnTo>
                  <a:pt x="1358953" y="333553"/>
                </a:lnTo>
                <a:lnTo>
                  <a:pt x="1320343" y="370468"/>
                </a:lnTo>
                <a:lnTo>
                  <a:pt x="1308129" y="380580"/>
                </a:lnTo>
                <a:lnTo>
                  <a:pt x="1297465" y="383561"/>
                </a:lnTo>
                <a:close/>
              </a:path>
              <a:path w="2055495" h="1250950">
                <a:moveTo>
                  <a:pt x="1521221" y="219069"/>
                </a:moveTo>
                <a:lnTo>
                  <a:pt x="1312349" y="219069"/>
                </a:lnTo>
                <a:lnTo>
                  <a:pt x="1323582" y="217114"/>
                </a:lnTo>
                <a:lnTo>
                  <a:pt x="1336882" y="210042"/>
                </a:lnTo>
                <a:lnTo>
                  <a:pt x="1381027" y="183640"/>
                </a:lnTo>
                <a:lnTo>
                  <a:pt x="1425680" y="160416"/>
                </a:lnTo>
                <a:lnTo>
                  <a:pt x="1470868" y="140367"/>
                </a:lnTo>
                <a:lnTo>
                  <a:pt x="1516502" y="123533"/>
                </a:lnTo>
                <a:lnTo>
                  <a:pt x="1562668" y="109889"/>
                </a:lnTo>
                <a:lnTo>
                  <a:pt x="1609336" y="99454"/>
                </a:lnTo>
                <a:lnTo>
                  <a:pt x="1656503" y="92235"/>
                </a:lnTo>
                <a:lnTo>
                  <a:pt x="1704168" y="88239"/>
                </a:lnTo>
                <a:lnTo>
                  <a:pt x="1752331" y="87473"/>
                </a:lnTo>
                <a:lnTo>
                  <a:pt x="1800988" y="89947"/>
                </a:lnTo>
                <a:lnTo>
                  <a:pt x="1850140" y="95666"/>
                </a:lnTo>
                <a:lnTo>
                  <a:pt x="1899784" y="104639"/>
                </a:lnTo>
                <a:lnTo>
                  <a:pt x="1949918" y="116873"/>
                </a:lnTo>
                <a:lnTo>
                  <a:pt x="1958188" y="118527"/>
                </a:lnTo>
                <a:lnTo>
                  <a:pt x="1965906" y="120181"/>
                </a:lnTo>
                <a:lnTo>
                  <a:pt x="1974175" y="122386"/>
                </a:lnTo>
                <a:lnTo>
                  <a:pt x="1993944" y="131241"/>
                </a:lnTo>
                <a:lnTo>
                  <a:pt x="2014488" y="138649"/>
                </a:lnTo>
                <a:lnTo>
                  <a:pt x="2017245" y="139771"/>
                </a:lnTo>
                <a:lnTo>
                  <a:pt x="1864184" y="139771"/>
                </a:lnTo>
                <a:lnTo>
                  <a:pt x="1811795" y="140367"/>
                </a:lnTo>
                <a:lnTo>
                  <a:pt x="1760757" y="144521"/>
                </a:lnTo>
                <a:lnTo>
                  <a:pt x="1711049" y="152181"/>
                </a:lnTo>
                <a:lnTo>
                  <a:pt x="1662653" y="163296"/>
                </a:lnTo>
                <a:lnTo>
                  <a:pt x="1615549" y="177816"/>
                </a:lnTo>
                <a:lnTo>
                  <a:pt x="1569716" y="195688"/>
                </a:lnTo>
                <a:lnTo>
                  <a:pt x="1525137" y="216862"/>
                </a:lnTo>
                <a:lnTo>
                  <a:pt x="1521221" y="219069"/>
                </a:lnTo>
                <a:close/>
              </a:path>
              <a:path w="2055495" h="1250950">
                <a:moveTo>
                  <a:pt x="2053561" y="158220"/>
                </a:moveTo>
                <a:lnTo>
                  <a:pt x="1951848" y="146049"/>
                </a:lnTo>
                <a:lnTo>
                  <a:pt x="1917943" y="142784"/>
                </a:lnTo>
                <a:lnTo>
                  <a:pt x="1864184" y="139771"/>
                </a:lnTo>
                <a:lnTo>
                  <a:pt x="2017245" y="139771"/>
                </a:lnTo>
                <a:lnTo>
                  <a:pt x="2034723" y="146884"/>
                </a:lnTo>
                <a:lnTo>
                  <a:pt x="2053561" y="158220"/>
                </a:lnTo>
                <a:close/>
              </a:path>
              <a:path w="2055495" h="1250950">
                <a:moveTo>
                  <a:pt x="2054664" y="158772"/>
                </a:moveTo>
                <a:lnTo>
                  <a:pt x="2053561" y="158220"/>
                </a:lnTo>
                <a:lnTo>
                  <a:pt x="2055215" y="158220"/>
                </a:lnTo>
                <a:lnTo>
                  <a:pt x="2054664" y="158772"/>
                </a:lnTo>
                <a:close/>
              </a:path>
              <a:path w="2055495" h="1250950">
                <a:moveTo>
                  <a:pt x="664008" y="799166"/>
                </a:moveTo>
                <a:lnTo>
                  <a:pt x="549017" y="799166"/>
                </a:lnTo>
                <a:lnTo>
                  <a:pt x="556709" y="796022"/>
                </a:lnTo>
                <a:lnTo>
                  <a:pt x="565074" y="788898"/>
                </a:lnTo>
                <a:lnTo>
                  <a:pt x="605421" y="753149"/>
                </a:lnTo>
                <a:lnTo>
                  <a:pt x="647453" y="721991"/>
                </a:lnTo>
                <a:lnTo>
                  <a:pt x="691176" y="695444"/>
                </a:lnTo>
                <a:lnTo>
                  <a:pt x="736602" y="673524"/>
                </a:lnTo>
                <a:lnTo>
                  <a:pt x="783737" y="656251"/>
                </a:lnTo>
                <a:lnTo>
                  <a:pt x="832593" y="643643"/>
                </a:lnTo>
                <a:lnTo>
                  <a:pt x="883177" y="635717"/>
                </a:lnTo>
                <a:lnTo>
                  <a:pt x="935499" y="632491"/>
                </a:lnTo>
                <a:lnTo>
                  <a:pt x="989568" y="633985"/>
                </a:lnTo>
                <a:lnTo>
                  <a:pt x="995632" y="634536"/>
                </a:lnTo>
                <a:lnTo>
                  <a:pt x="1007761" y="634536"/>
                </a:lnTo>
                <a:lnTo>
                  <a:pt x="1022990" y="638171"/>
                </a:lnTo>
                <a:lnTo>
                  <a:pt x="1038633" y="640463"/>
                </a:lnTo>
                <a:lnTo>
                  <a:pt x="1054276" y="643374"/>
                </a:lnTo>
                <a:lnTo>
                  <a:pt x="1069505" y="648870"/>
                </a:lnTo>
                <a:lnTo>
                  <a:pt x="995081" y="654607"/>
                </a:lnTo>
                <a:lnTo>
                  <a:pt x="970273" y="657139"/>
                </a:lnTo>
                <a:lnTo>
                  <a:pt x="920104" y="664815"/>
                </a:lnTo>
                <a:lnTo>
                  <a:pt x="872439" y="676540"/>
                </a:lnTo>
                <a:lnTo>
                  <a:pt x="827234" y="692228"/>
                </a:lnTo>
                <a:lnTo>
                  <a:pt x="784448" y="711792"/>
                </a:lnTo>
                <a:lnTo>
                  <a:pt x="744037" y="735147"/>
                </a:lnTo>
                <a:lnTo>
                  <a:pt x="705957" y="762207"/>
                </a:lnTo>
                <a:lnTo>
                  <a:pt x="670167" y="792885"/>
                </a:lnTo>
                <a:lnTo>
                  <a:pt x="664008" y="799166"/>
                </a:lnTo>
                <a:close/>
              </a:path>
              <a:path w="2055495" h="1250950">
                <a:moveTo>
                  <a:pt x="0" y="769051"/>
                </a:moveTo>
                <a:lnTo>
                  <a:pt x="59608" y="740178"/>
                </a:lnTo>
                <a:lnTo>
                  <a:pt x="99310" y="727730"/>
                </a:lnTo>
                <a:lnTo>
                  <a:pt x="141130" y="718333"/>
                </a:lnTo>
                <a:lnTo>
                  <a:pt x="193152" y="711356"/>
                </a:lnTo>
                <a:lnTo>
                  <a:pt x="244204" y="709038"/>
                </a:lnTo>
                <a:lnTo>
                  <a:pt x="294301" y="711384"/>
                </a:lnTo>
                <a:lnTo>
                  <a:pt x="343454" y="718402"/>
                </a:lnTo>
                <a:lnTo>
                  <a:pt x="391677" y="730096"/>
                </a:lnTo>
                <a:lnTo>
                  <a:pt x="438983" y="746474"/>
                </a:lnTo>
                <a:lnTo>
                  <a:pt x="441080" y="747427"/>
                </a:lnTo>
                <a:lnTo>
                  <a:pt x="152076" y="747427"/>
                </a:lnTo>
                <a:lnTo>
                  <a:pt x="102372" y="750473"/>
                </a:lnTo>
                <a:lnTo>
                  <a:pt x="51679" y="757705"/>
                </a:lnTo>
                <a:lnTo>
                  <a:pt x="0" y="769051"/>
                </a:lnTo>
                <a:close/>
              </a:path>
              <a:path w="2055495" h="1250950">
                <a:moveTo>
                  <a:pt x="561697" y="918520"/>
                </a:moveTo>
                <a:lnTo>
                  <a:pt x="554005" y="917013"/>
                </a:lnTo>
                <a:lnTo>
                  <a:pt x="545227" y="910182"/>
                </a:lnTo>
                <a:lnTo>
                  <a:pt x="537604" y="902921"/>
                </a:lnTo>
                <a:lnTo>
                  <a:pt x="529722" y="895917"/>
                </a:lnTo>
                <a:lnTo>
                  <a:pt x="521737" y="889018"/>
                </a:lnTo>
                <a:lnTo>
                  <a:pt x="513803" y="882066"/>
                </a:lnTo>
                <a:lnTo>
                  <a:pt x="472102" y="849128"/>
                </a:lnTo>
                <a:lnTo>
                  <a:pt x="429391" y="820930"/>
                </a:lnTo>
                <a:lnTo>
                  <a:pt x="385673" y="797406"/>
                </a:lnTo>
                <a:lnTo>
                  <a:pt x="340952" y="778483"/>
                </a:lnTo>
                <a:lnTo>
                  <a:pt x="295229" y="764094"/>
                </a:lnTo>
                <a:lnTo>
                  <a:pt x="248507" y="754167"/>
                </a:lnTo>
                <a:lnTo>
                  <a:pt x="200789" y="748635"/>
                </a:lnTo>
                <a:lnTo>
                  <a:pt x="152076" y="747427"/>
                </a:lnTo>
                <a:lnTo>
                  <a:pt x="441080" y="747427"/>
                </a:lnTo>
                <a:lnTo>
                  <a:pt x="485384" y="767543"/>
                </a:lnTo>
                <a:lnTo>
                  <a:pt x="530893" y="793308"/>
                </a:lnTo>
                <a:lnTo>
                  <a:pt x="540808" y="798279"/>
                </a:lnTo>
                <a:lnTo>
                  <a:pt x="549017" y="799166"/>
                </a:lnTo>
                <a:lnTo>
                  <a:pt x="664008" y="799166"/>
                </a:lnTo>
                <a:lnTo>
                  <a:pt x="636622" y="827096"/>
                </a:lnTo>
                <a:lnTo>
                  <a:pt x="605281" y="864754"/>
                </a:lnTo>
                <a:lnTo>
                  <a:pt x="576099" y="905772"/>
                </a:lnTo>
                <a:lnTo>
                  <a:pt x="568872" y="914756"/>
                </a:lnTo>
                <a:lnTo>
                  <a:pt x="561697" y="918520"/>
                </a:lnTo>
                <a:close/>
              </a:path>
              <a:path w="2055495" h="1250950">
                <a:moveTo>
                  <a:pt x="1222213" y="1133455"/>
                </a:moveTo>
                <a:lnTo>
                  <a:pt x="1236788" y="1127029"/>
                </a:lnTo>
                <a:lnTo>
                  <a:pt x="1256118" y="1121327"/>
                </a:lnTo>
                <a:lnTo>
                  <a:pt x="1278342" y="1116865"/>
                </a:lnTo>
                <a:lnTo>
                  <a:pt x="1301599" y="1114160"/>
                </a:lnTo>
                <a:lnTo>
                  <a:pt x="1357400" y="1115013"/>
                </a:lnTo>
                <a:lnTo>
                  <a:pt x="1411444" y="1126357"/>
                </a:lnTo>
                <a:lnTo>
                  <a:pt x="1418800" y="1129443"/>
                </a:lnTo>
                <a:lnTo>
                  <a:pt x="1274392" y="1129443"/>
                </a:lnTo>
                <a:lnTo>
                  <a:pt x="1222213" y="1133455"/>
                </a:lnTo>
                <a:close/>
              </a:path>
              <a:path w="2055495" h="1250950">
                <a:moveTo>
                  <a:pt x="1589922" y="1184725"/>
                </a:moveTo>
                <a:lnTo>
                  <a:pt x="1516603" y="1184725"/>
                </a:lnTo>
                <a:lnTo>
                  <a:pt x="1519911" y="1184174"/>
                </a:lnTo>
                <a:lnTo>
                  <a:pt x="1527629" y="1178661"/>
                </a:lnTo>
                <a:lnTo>
                  <a:pt x="1571626" y="1149879"/>
                </a:lnTo>
                <a:lnTo>
                  <a:pt x="1617635" y="1129671"/>
                </a:lnTo>
                <a:lnTo>
                  <a:pt x="1665681" y="1118010"/>
                </a:lnTo>
                <a:lnTo>
                  <a:pt x="1715791" y="1114870"/>
                </a:lnTo>
                <a:lnTo>
                  <a:pt x="1767992" y="1120224"/>
                </a:lnTo>
                <a:lnTo>
                  <a:pt x="1771300" y="1120776"/>
                </a:lnTo>
                <a:lnTo>
                  <a:pt x="1774056" y="1121327"/>
                </a:lnTo>
                <a:lnTo>
                  <a:pt x="1779478" y="1121327"/>
                </a:lnTo>
                <a:lnTo>
                  <a:pt x="1786340" y="1123747"/>
                </a:lnTo>
                <a:lnTo>
                  <a:pt x="1794868" y="1125944"/>
                </a:lnTo>
                <a:lnTo>
                  <a:pt x="1803189" y="1128451"/>
                </a:lnTo>
                <a:lnTo>
                  <a:pt x="1808788" y="1131250"/>
                </a:lnTo>
                <a:lnTo>
                  <a:pt x="1756415" y="1131250"/>
                </a:lnTo>
                <a:lnTo>
                  <a:pt x="1702080" y="1135952"/>
                </a:lnTo>
                <a:lnTo>
                  <a:pt x="1652111" y="1149809"/>
                </a:lnTo>
                <a:lnTo>
                  <a:pt x="1606375" y="1172452"/>
                </a:lnTo>
                <a:lnTo>
                  <a:pt x="1589922" y="1184725"/>
                </a:lnTo>
                <a:close/>
              </a:path>
              <a:path w="2055495" h="1250950">
                <a:moveTo>
                  <a:pt x="1779478" y="1121327"/>
                </a:moveTo>
                <a:lnTo>
                  <a:pt x="1774056" y="1121327"/>
                </a:lnTo>
                <a:lnTo>
                  <a:pt x="1777915" y="1120776"/>
                </a:lnTo>
                <a:lnTo>
                  <a:pt x="1779478" y="1121327"/>
                </a:lnTo>
                <a:close/>
              </a:path>
              <a:path w="2055495" h="1250950">
                <a:moveTo>
                  <a:pt x="1516052" y="1250880"/>
                </a:moveTo>
                <a:lnTo>
                  <a:pt x="1509988" y="1243162"/>
                </a:lnTo>
                <a:lnTo>
                  <a:pt x="1505026" y="1237098"/>
                </a:lnTo>
                <a:lnTo>
                  <a:pt x="1499513" y="1231585"/>
                </a:lnTo>
                <a:lnTo>
                  <a:pt x="1494551" y="1226072"/>
                </a:lnTo>
                <a:lnTo>
                  <a:pt x="1456155" y="1190575"/>
                </a:lnTo>
                <a:lnTo>
                  <a:pt x="1414880" y="1163348"/>
                </a:lnTo>
                <a:lnTo>
                  <a:pt x="1370786" y="1144206"/>
                </a:lnTo>
                <a:lnTo>
                  <a:pt x="1323937" y="1132965"/>
                </a:lnTo>
                <a:lnTo>
                  <a:pt x="1274392" y="1129443"/>
                </a:lnTo>
                <a:lnTo>
                  <a:pt x="1418800" y="1129443"/>
                </a:lnTo>
                <a:lnTo>
                  <a:pt x="1462387" y="1147729"/>
                </a:lnTo>
                <a:lnTo>
                  <a:pt x="1508885" y="1178661"/>
                </a:lnTo>
                <a:lnTo>
                  <a:pt x="1516603" y="1184725"/>
                </a:lnTo>
                <a:lnTo>
                  <a:pt x="1589922" y="1184725"/>
                </a:lnTo>
                <a:lnTo>
                  <a:pt x="1564742" y="1203509"/>
                </a:lnTo>
                <a:lnTo>
                  <a:pt x="1527078" y="1242611"/>
                </a:lnTo>
                <a:lnTo>
                  <a:pt x="1520462" y="1250329"/>
                </a:lnTo>
                <a:lnTo>
                  <a:pt x="1516052" y="1250880"/>
                </a:lnTo>
                <a:close/>
              </a:path>
              <a:path w="2055495" h="1250950">
                <a:moveTo>
                  <a:pt x="1810993" y="1132353"/>
                </a:moveTo>
                <a:lnTo>
                  <a:pt x="1797348" y="1132180"/>
                </a:lnTo>
                <a:lnTo>
                  <a:pt x="1770059" y="1131422"/>
                </a:lnTo>
                <a:lnTo>
                  <a:pt x="1756415" y="1131250"/>
                </a:lnTo>
                <a:lnTo>
                  <a:pt x="1808788" y="1131250"/>
                </a:lnTo>
                <a:lnTo>
                  <a:pt x="1810993" y="1132353"/>
                </a:lnTo>
                <a:close/>
              </a:path>
            </a:pathLst>
          </a:custGeom>
          <a:solidFill>
            <a:srgbClr val="2A384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B3EEC77-024E-A047-58BB-226C63305D77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DOUBLE COMPARATIVES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720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-6019" y="259917"/>
            <a:ext cx="18143220" cy="10026650"/>
          </a:xfrm>
          <a:custGeom>
            <a:avLst/>
            <a:gdLst/>
            <a:ahLst/>
            <a:cxnLst/>
            <a:rect l="l" t="t" r="r" b="b"/>
            <a:pathLst>
              <a:path w="18143220" h="10026650">
                <a:moveTo>
                  <a:pt x="275463" y="8678672"/>
                </a:moveTo>
                <a:lnTo>
                  <a:pt x="271081" y="8681364"/>
                </a:lnTo>
                <a:lnTo>
                  <a:pt x="266534" y="8758657"/>
                </a:lnTo>
                <a:lnTo>
                  <a:pt x="255816" y="8824849"/>
                </a:lnTo>
                <a:lnTo>
                  <a:pt x="239712" y="8879434"/>
                </a:lnTo>
                <a:lnTo>
                  <a:pt x="219036" y="8921928"/>
                </a:lnTo>
                <a:lnTo>
                  <a:pt x="201231" y="8962657"/>
                </a:lnTo>
                <a:lnTo>
                  <a:pt x="180454" y="8990317"/>
                </a:lnTo>
                <a:lnTo>
                  <a:pt x="164134" y="9015235"/>
                </a:lnTo>
                <a:lnTo>
                  <a:pt x="178828" y="9006218"/>
                </a:lnTo>
                <a:lnTo>
                  <a:pt x="196075" y="8980729"/>
                </a:lnTo>
                <a:lnTo>
                  <a:pt x="216700" y="8953170"/>
                </a:lnTo>
                <a:lnTo>
                  <a:pt x="233438" y="8913089"/>
                </a:lnTo>
                <a:lnTo>
                  <a:pt x="252285" y="8871712"/>
                </a:lnTo>
                <a:lnTo>
                  <a:pt x="266001" y="8818601"/>
                </a:lnTo>
                <a:lnTo>
                  <a:pt x="273926" y="8754123"/>
                </a:lnTo>
                <a:lnTo>
                  <a:pt x="275463" y="8678672"/>
                </a:lnTo>
                <a:close/>
              </a:path>
              <a:path w="18143220" h="10026650">
                <a:moveTo>
                  <a:pt x="457568" y="8715908"/>
                </a:moveTo>
                <a:lnTo>
                  <a:pt x="450392" y="8705405"/>
                </a:lnTo>
                <a:lnTo>
                  <a:pt x="445363" y="8708492"/>
                </a:lnTo>
                <a:lnTo>
                  <a:pt x="449110" y="8721103"/>
                </a:lnTo>
                <a:lnTo>
                  <a:pt x="442823" y="8739861"/>
                </a:lnTo>
                <a:lnTo>
                  <a:pt x="419341" y="8813876"/>
                </a:lnTo>
                <a:lnTo>
                  <a:pt x="396278" y="8857844"/>
                </a:lnTo>
                <a:lnTo>
                  <a:pt x="366191" y="8906116"/>
                </a:lnTo>
                <a:lnTo>
                  <a:pt x="329450" y="8958466"/>
                </a:lnTo>
                <a:lnTo>
                  <a:pt x="251371" y="9006395"/>
                </a:lnTo>
                <a:lnTo>
                  <a:pt x="268884" y="9010536"/>
                </a:lnTo>
                <a:lnTo>
                  <a:pt x="338112" y="8953144"/>
                </a:lnTo>
                <a:lnTo>
                  <a:pt x="381317" y="8896833"/>
                </a:lnTo>
                <a:lnTo>
                  <a:pt x="415480" y="8846058"/>
                </a:lnTo>
                <a:lnTo>
                  <a:pt x="433425" y="8790330"/>
                </a:lnTo>
                <a:lnTo>
                  <a:pt x="447890" y="8751646"/>
                </a:lnTo>
                <a:lnTo>
                  <a:pt x="451700" y="8719515"/>
                </a:lnTo>
                <a:lnTo>
                  <a:pt x="457568" y="8715908"/>
                </a:lnTo>
                <a:close/>
              </a:path>
              <a:path w="18143220" h="10026650">
                <a:moveTo>
                  <a:pt x="480783" y="8835771"/>
                </a:moveTo>
                <a:lnTo>
                  <a:pt x="474586" y="8824671"/>
                </a:lnTo>
                <a:lnTo>
                  <a:pt x="461479" y="8832723"/>
                </a:lnTo>
                <a:lnTo>
                  <a:pt x="438797" y="8876449"/>
                </a:lnTo>
                <a:lnTo>
                  <a:pt x="413956" y="8921496"/>
                </a:lnTo>
                <a:lnTo>
                  <a:pt x="374230" y="8945880"/>
                </a:lnTo>
                <a:lnTo>
                  <a:pt x="340080" y="8981745"/>
                </a:lnTo>
                <a:lnTo>
                  <a:pt x="315709" y="8996705"/>
                </a:lnTo>
                <a:lnTo>
                  <a:pt x="284670" y="9000858"/>
                </a:lnTo>
                <a:lnTo>
                  <a:pt x="260388" y="9015768"/>
                </a:lnTo>
                <a:lnTo>
                  <a:pt x="229692" y="9019705"/>
                </a:lnTo>
                <a:lnTo>
                  <a:pt x="219938" y="9025687"/>
                </a:lnTo>
                <a:lnTo>
                  <a:pt x="195795" y="9025611"/>
                </a:lnTo>
                <a:lnTo>
                  <a:pt x="264541" y="8983408"/>
                </a:lnTo>
                <a:lnTo>
                  <a:pt x="297319" y="8948395"/>
                </a:lnTo>
                <a:lnTo>
                  <a:pt x="328587" y="8914295"/>
                </a:lnTo>
                <a:lnTo>
                  <a:pt x="351243" y="8870582"/>
                </a:lnTo>
                <a:lnTo>
                  <a:pt x="364807" y="8817546"/>
                </a:lnTo>
                <a:lnTo>
                  <a:pt x="382079" y="8777148"/>
                </a:lnTo>
                <a:lnTo>
                  <a:pt x="376885" y="8765438"/>
                </a:lnTo>
                <a:lnTo>
                  <a:pt x="376542" y="8765642"/>
                </a:lnTo>
                <a:lnTo>
                  <a:pt x="366750" y="8756752"/>
                </a:lnTo>
                <a:lnTo>
                  <a:pt x="358736" y="8761666"/>
                </a:lnTo>
                <a:lnTo>
                  <a:pt x="363867" y="8773427"/>
                </a:lnTo>
                <a:lnTo>
                  <a:pt x="347827" y="8813076"/>
                </a:lnTo>
                <a:lnTo>
                  <a:pt x="329082" y="8854376"/>
                </a:lnTo>
                <a:lnTo>
                  <a:pt x="308140" y="8897036"/>
                </a:lnTo>
                <a:lnTo>
                  <a:pt x="285534" y="8940711"/>
                </a:lnTo>
                <a:lnTo>
                  <a:pt x="255143" y="8974277"/>
                </a:lnTo>
                <a:lnTo>
                  <a:pt x="178371" y="9021394"/>
                </a:lnTo>
                <a:lnTo>
                  <a:pt x="158927" y="9018435"/>
                </a:lnTo>
                <a:lnTo>
                  <a:pt x="138201" y="9031160"/>
                </a:lnTo>
                <a:lnTo>
                  <a:pt x="157911" y="9004148"/>
                </a:lnTo>
                <a:lnTo>
                  <a:pt x="163741" y="8985669"/>
                </a:lnTo>
                <a:lnTo>
                  <a:pt x="169570" y="8967191"/>
                </a:lnTo>
                <a:lnTo>
                  <a:pt x="186461" y="8941930"/>
                </a:lnTo>
                <a:lnTo>
                  <a:pt x="195275" y="8906713"/>
                </a:lnTo>
                <a:lnTo>
                  <a:pt x="206159" y="8870226"/>
                </a:lnTo>
                <a:lnTo>
                  <a:pt x="208483" y="8824100"/>
                </a:lnTo>
                <a:lnTo>
                  <a:pt x="215493" y="8789987"/>
                </a:lnTo>
                <a:lnTo>
                  <a:pt x="215163" y="8745487"/>
                </a:lnTo>
                <a:lnTo>
                  <a:pt x="214896" y="8745652"/>
                </a:lnTo>
                <a:lnTo>
                  <a:pt x="207162" y="8735492"/>
                </a:lnTo>
                <a:lnTo>
                  <a:pt x="195516" y="8742642"/>
                </a:lnTo>
                <a:lnTo>
                  <a:pt x="200914" y="8754237"/>
                </a:lnTo>
                <a:lnTo>
                  <a:pt x="196062" y="8787016"/>
                </a:lnTo>
                <a:lnTo>
                  <a:pt x="189395" y="8820912"/>
                </a:lnTo>
                <a:lnTo>
                  <a:pt x="187642" y="8866695"/>
                </a:lnTo>
                <a:lnTo>
                  <a:pt x="177584" y="8902662"/>
                </a:lnTo>
                <a:lnTo>
                  <a:pt x="170154" y="8937028"/>
                </a:lnTo>
                <a:lnTo>
                  <a:pt x="155117" y="8961158"/>
                </a:lnTo>
                <a:lnTo>
                  <a:pt x="139204" y="8985834"/>
                </a:lnTo>
                <a:lnTo>
                  <a:pt x="122478" y="9010993"/>
                </a:lnTo>
                <a:lnTo>
                  <a:pt x="132283" y="8960282"/>
                </a:lnTo>
                <a:lnTo>
                  <a:pt x="144399" y="8833625"/>
                </a:lnTo>
                <a:lnTo>
                  <a:pt x="147967" y="8771826"/>
                </a:lnTo>
                <a:lnTo>
                  <a:pt x="152920" y="8724087"/>
                </a:lnTo>
                <a:lnTo>
                  <a:pt x="149898" y="8681237"/>
                </a:lnTo>
                <a:lnTo>
                  <a:pt x="156146" y="8677402"/>
                </a:lnTo>
                <a:lnTo>
                  <a:pt x="148869" y="8666963"/>
                </a:lnTo>
                <a:lnTo>
                  <a:pt x="145288" y="8669160"/>
                </a:lnTo>
                <a:lnTo>
                  <a:pt x="146964" y="8683041"/>
                </a:lnTo>
                <a:lnTo>
                  <a:pt x="146608" y="8713064"/>
                </a:lnTo>
                <a:lnTo>
                  <a:pt x="139966" y="8746934"/>
                </a:lnTo>
                <a:lnTo>
                  <a:pt x="135267" y="8794521"/>
                </a:lnTo>
                <a:lnTo>
                  <a:pt x="134302" y="8854732"/>
                </a:lnTo>
                <a:lnTo>
                  <a:pt x="125564" y="8904795"/>
                </a:lnTo>
                <a:lnTo>
                  <a:pt x="124129" y="8965286"/>
                </a:lnTo>
                <a:lnTo>
                  <a:pt x="118491" y="9013444"/>
                </a:lnTo>
                <a:lnTo>
                  <a:pt x="102997" y="8963355"/>
                </a:lnTo>
                <a:lnTo>
                  <a:pt x="91998" y="8910498"/>
                </a:lnTo>
                <a:lnTo>
                  <a:pt x="85255" y="8855037"/>
                </a:lnTo>
                <a:lnTo>
                  <a:pt x="82486" y="8797125"/>
                </a:lnTo>
                <a:lnTo>
                  <a:pt x="83439" y="8736940"/>
                </a:lnTo>
                <a:lnTo>
                  <a:pt x="83947" y="8736622"/>
                </a:lnTo>
                <a:lnTo>
                  <a:pt x="73888" y="8727897"/>
                </a:lnTo>
                <a:lnTo>
                  <a:pt x="65811" y="8732850"/>
                </a:lnTo>
                <a:lnTo>
                  <a:pt x="71081" y="8744509"/>
                </a:lnTo>
                <a:lnTo>
                  <a:pt x="66281" y="8792159"/>
                </a:lnTo>
                <a:lnTo>
                  <a:pt x="64287" y="8838095"/>
                </a:lnTo>
                <a:lnTo>
                  <a:pt x="65265" y="8882202"/>
                </a:lnTo>
                <a:lnTo>
                  <a:pt x="76047" y="8935187"/>
                </a:lnTo>
                <a:lnTo>
                  <a:pt x="90195" y="8986114"/>
                </a:lnTo>
                <a:lnTo>
                  <a:pt x="101244" y="9024036"/>
                </a:lnTo>
                <a:lnTo>
                  <a:pt x="100317" y="9024607"/>
                </a:lnTo>
                <a:lnTo>
                  <a:pt x="90335" y="9015832"/>
                </a:lnTo>
                <a:lnTo>
                  <a:pt x="79006" y="9007881"/>
                </a:lnTo>
                <a:lnTo>
                  <a:pt x="61531" y="8988806"/>
                </a:lnTo>
                <a:lnTo>
                  <a:pt x="28295" y="8934704"/>
                </a:lnTo>
                <a:lnTo>
                  <a:pt x="14516" y="8898445"/>
                </a:lnTo>
                <a:lnTo>
                  <a:pt x="6350" y="8858758"/>
                </a:lnTo>
                <a:lnTo>
                  <a:pt x="5016" y="8814879"/>
                </a:lnTo>
                <a:lnTo>
                  <a:pt x="5054" y="8755253"/>
                </a:lnTo>
                <a:lnTo>
                  <a:pt x="14363" y="8689924"/>
                </a:lnTo>
                <a:lnTo>
                  <a:pt x="10553" y="8692261"/>
                </a:lnTo>
                <a:lnTo>
                  <a:pt x="5384" y="8725243"/>
                </a:lnTo>
                <a:lnTo>
                  <a:pt x="0" y="8862657"/>
                </a:lnTo>
                <a:lnTo>
                  <a:pt x="9563" y="8901493"/>
                </a:lnTo>
                <a:lnTo>
                  <a:pt x="23190" y="8937828"/>
                </a:lnTo>
                <a:lnTo>
                  <a:pt x="41300" y="8971420"/>
                </a:lnTo>
                <a:lnTo>
                  <a:pt x="65290" y="9001404"/>
                </a:lnTo>
                <a:lnTo>
                  <a:pt x="75222" y="9010205"/>
                </a:lnTo>
                <a:lnTo>
                  <a:pt x="48323" y="8996909"/>
                </a:lnTo>
                <a:lnTo>
                  <a:pt x="18834" y="8970302"/>
                </a:lnTo>
                <a:lnTo>
                  <a:pt x="1485" y="8951163"/>
                </a:lnTo>
                <a:lnTo>
                  <a:pt x="2374" y="8980424"/>
                </a:lnTo>
                <a:lnTo>
                  <a:pt x="2857" y="8980119"/>
                </a:lnTo>
                <a:lnTo>
                  <a:pt x="32169" y="9006827"/>
                </a:lnTo>
                <a:lnTo>
                  <a:pt x="65443" y="9031110"/>
                </a:lnTo>
                <a:lnTo>
                  <a:pt x="35090" y="9019946"/>
                </a:lnTo>
                <a:lnTo>
                  <a:pt x="3822" y="9009329"/>
                </a:lnTo>
                <a:lnTo>
                  <a:pt x="965" y="9011094"/>
                </a:lnTo>
                <a:lnTo>
                  <a:pt x="30632" y="9022677"/>
                </a:lnTo>
                <a:lnTo>
                  <a:pt x="5626" y="9023134"/>
                </a:lnTo>
                <a:lnTo>
                  <a:pt x="3479" y="9039352"/>
                </a:lnTo>
                <a:lnTo>
                  <a:pt x="39179" y="9047226"/>
                </a:lnTo>
                <a:lnTo>
                  <a:pt x="87960" y="9047086"/>
                </a:lnTo>
                <a:lnTo>
                  <a:pt x="99390" y="9040076"/>
                </a:lnTo>
                <a:lnTo>
                  <a:pt x="102946" y="9097505"/>
                </a:lnTo>
                <a:lnTo>
                  <a:pt x="100457" y="9143733"/>
                </a:lnTo>
                <a:lnTo>
                  <a:pt x="105283" y="9200375"/>
                </a:lnTo>
                <a:lnTo>
                  <a:pt x="110845" y="9256573"/>
                </a:lnTo>
                <a:lnTo>
                  <a:pt x="110553" y="9301455"/>
                </a:lnTo>
                <a:lnTo>
                  <a:pt x="117792" y="9356611"/>
                </a:lnTo>
                <a:lnTo>
                  <a:pt x="125958" y="9411208"/>
                </a:lnTo>
                <a:lnTo>
                  <a:pt x="128498" y="9454363"/>
                </a:lnTo>
                <a:lnTo>
                  <a:pt x="138747" y="9507677"/>
                </a:lnTo>
                <a:lnTo>
                  <a:pt x="150139" y="9560281"/>
                </a:lnTo>
                <a:lnTo>
                  <a:pt x="162737" y="9612160"/>
                </a:lnTo>
                <a:lnTo>
                  <a:pt x="176631" y="9663239"/>
                </a:lnTo>
                <a:lnTo>
                  <a:pt x="191858" y="9713493"/>
                </a:lnTo>
                <a:lnTo>
                  <a:pt x="201866" y="9752063"/>
                </a:lnTo>
                <a:lnTo>
                  <a:pt x="226631" y="9811360"/>
                </a:lnTo>
                <a:lnTo>
                  <a:pt x="219100" y="9815982"/>
                </a:lnTo>
                <a:lnTo>
                  <a:pt x="222719" y="9843567"/>
                </a:lnTo>
                <a:lnTo>
                  <a:pt x="232638" y="9882187"/>
                </a:lnTo>
                <a:lnTo>
                  <a:pt x="250647" y="9930740"/>
                </a:lnTo>
                <a:lnTo>
                  <a:pt x="275818" y="9974897"/>
                </a:lnTo>
                <a:lnTo>
                  <a:pt x="306006" y="10015969"/>
                </a:lnTo>
                <a:lnTo>
                  <a:pt x="313143" y="10026498"/>
                </a:lnTo>
                <a:lnTo>
                  <a:pt x="362140" y="10026218"/>
                </a:lnTo>
                <a:lnTo>
                  <a:pt x="353491" y="10001720"/>
                </a:lnTo>
                <a:lnTo>
                  <a:pt x="334899" y="9953536"/>
                </a:lnTo>
                <a:lnTo>
                  <a:pt x="312851" y="9907460"/>
                </a:lnTo>
                <a:lnTo>
                  <a:pt x="293966" y="9874352"/>
                </a:lnTo>
                <a:lnTo>
                  <a:pt x="272999" y="9842513"/>
                </a:lnTo>
                <a:lnTo>
                  <a:pt x="247154" y="9813671"/>
                </a:lnTo>
                <a:lnTo>
                  <a:pt x="228638" y="9765424"/>
                </a:lnTo>
                <a:lnTo>
                  <a:pt x="211645" y="9716262"/>
                </a:lnTo>
                <a:lnTo>
                  <a:pt x="196088" y="9666199"/>
                </a:lnTo>
                <a:lnTo>
                  <a:pt x="181927" y="9615284"/>
                </a:lnTo>
                <a:lnTo>
                  <a:pt x="169087" y="9563557"/>
                </a:lnTo>
                <a:lnTo>
                  <a:pt x="157492" y="9511068"/>
                </a:lnTo>
                <a:lnTo>
                  <a:pt x="147066" y="9457855"/>
                </a:lnTo>
                <a:lnTo>
                  <a:pt x="144411" y="9414789"/>
                </a:lnTo>
                <a:lnTo>
                  <a:pt x="136156" y="9360243"/>
                </a:lnTo>
                <a:lnTo>
                  <a:pt x="128866" y="9305112"/>
                </a:lnTo>
                <a:lnTo>
                  <a:pt x="129146" y="9260243"/>
                </a:lnTo>
                <a:lnTo>
                  <a:pt x="123609" y="9204033"/>
                </a:lnTo>
                <a:lnTo>
                  <a:pt x="118859" y="9147340"/>
                </a:lnTo>
                <a:lnTo>
                  <a:pt x="121450" y="9101049"/>
                </a:lnTo>
                <a:lnTo>
                  <a:pt x="118033" y="9043530"/>
                </a:lnTo>
                <a:lnTo>
                  <a:pt x="124193" y="9054655"/>
                </a:lnTo>
                <a:lnTo>
                  <a:pt x="128308" y="9052141"/>
                </a:lnTo>
                <a:lnTo>
                  <a:pt x="176352" y="9052446"/>
                </a:lnTo>
                <a:lnTo>
                  <a:pt x="308279" y="9016174"/>
                </a:lnTo>
                <a:lnTo>
                  <a:pt x="389991" y="8966009"/>
                </a:lnTo>
                <a:lnTo>
                  <a:pt x="425691" y="8929192"/>
                </a:lnTo>
                <a:lnTo>
                  <a:pt x="453097" y="8882570"/>
                </a:lnTo>
                <a:lnTo>
                  <a:pt x="478129" y="8837397"/>
                </a:lnTo>
                <a:lnTo>
                  <a:pt x="480783" y="8835771"/>
                </a:lnTo>
                <a:close/>
              </a:path>
              <a:path w="18143220" h="10026650">
                <a:moveTo>
                  <a:pt x="774687" y="7106412"/>
                </a:moveTo>
                <a:lnTo>
                  <a:pt x="773607" y="7102754"/>
                </a:lnTo>
                <a:lnTo>
                  <a:pt x="772541" y="7101700"/>
                </a:lnTo>
                <a:lnTo>
                  <a:pt x="768718" y="7098716"/>
                </a:lnTo>
                <a:lnTo>
                  <a:pt x="761352" y="7100532"/>
                </a:lnTo>
                <a:lnTo>
                  <a:pt x="760564" y="7103351"/>
                </a:lnTo>
                <a:lnTo>
                  <a:pt x="735139" y="7140994"/>
                </a:lnTo>
                <a:lnTo>
                  <a:pt x="705358" y="7175805"/>
                </a:lnTo>
                <a:lnTo>
                  <a:pt x="671436" y="7205091"/>
                </a:lnTo>
                <a:lnTo>
                  <a:pt x="633895" y="7227417"/>
                </a:lnTo>
                <a:lnTo>
                  <a:pt x="593534" y="7242594"/>
                </a:lnTo>
                <a:lnTo>
                  <a:pt x="669442" y="7223900"/>
                </a:lnTo>
                <a:lnTo>
                  <a:pt x="680288" y="7217296"/>
                </a:lnTo>
                <a:lnTo>
                  <a:pt x="715975" y="7186269"/>
                </a:lnTo>
                <a:lnTo>
                  <a:pt x="747445" y="7151052"/>
                </a:lnTo>
                <a:lnTo>
                  <a:pt x="774674" y="7109028"/>
                </a:lnTo>
                <a:lnTo>
                  <a:pt x="774687" y="7106412"/>
                </a:lnTo>
                <a:close/>
              </a:path>
              <a:path w="18143220" h="10026650">
                <a:moveTo>
                  <a:pt x="843813" y="7088073"/>
                </a:moveTo>
                <a:lnTo>
                  <a:pt x="841984" y="7080669"/>
                </a:lnTo>
                <a:lnTo>
                  <a:pt x="841400" y="7082117"/>
                </a:lnTo>
                <a:lnTo>
                  <a:pt x="839330" y="7085241"/>
                </a:lnTo>
                <a:lnTo>
                  <a:pt x="809612" y="7134428"/>
                </a:lnTo>
                <a:lnTo>
                  <a:pt x="781558" y="7168807"/>
                </a:lnTo>
                <a:lnTo>
                  <a:pt x="743839" y="7202945"/>
                </a:lnTo>
                <a:lnTo>
                  <a:pt x="696125" y="7233018"/>
                </a:lnTo>
                <a:lnTo>
                  <a:pt x="638048" y="7255167"/>
                </a:lnTo>
                <a:lnTo>
                  <a:pt x="587832" y="7262317"/>
                </a:lnTo>
                <a:lnTo>
                  <a:pt x="570814" y="7262584"/>
                </a:lnTo>
                <a:lnTo>
                  <a:pt x="568998" y="7263028"/>
                </a:lnTo>
                <a:lnTo>
                  <a:pt x="566864" y="7262254"/>
                </a:lnTo>
                <a:lnTo>
                  <a:pt x="572960" y="7260755"/>
                </a:lnTo>
                <a:lnTo>
                  <a:pt x="589267" y="7259345"/>
                </a:lnTo>
                <a:lnTo>
                  <a:pt x="597179" y="7257389"/>
                </a:lnTo>
                <a:lnTo>
                  <a:pt x="618858" y="7249439"/>
                </a:lnTo>
                <a:lnTo>
                  <a:pt x="640537" y="7241476"/>
                </a:lnTo>
                <a:lnTo>
                  <a:pt x="669442" y="7223900"/>
                </a:lnTo>
                <a:lnTo>
                  <a:pt x="581444" y="7245578"/>
                </a:lnTo>
                <a:lnTo>
                  <a:pt x="569137" y="7247293"/>
                </a:lnTo>
                <a:lnTo>
                  <a:pt x="544258" y="7248195"/>
                </a:lnTo>
                <a:lnTo>
                  <a:pt x="558507" y="7240765"/>
                </a:lnTo>
                <a:lnTo>
                  <a:pt x="567994" y="7235812"/>
                </a:lnTo>
                <a:lnTo>
                  <a:pt x="627278" y="7184580"/>
                </a:lnTo>
                <a:lnTo>
                  <a:pt x="658850" y="7141489"/>
                </a:lnTo>
                <a:lnTo>
                  <a:pt x="689508" y="7085533"/>
                </a:lnTo>
                <a:lnTo>
                  <a:pt x="716940" y="7013384"/>
                </a:lnTo>
                <a:lnTo>
                  <a:pt x="715238" y="7009879"/>
                </a:lnTo>
                <a:lnTo>
                  <a:pt x="712304" y="7011911"/>
                </a:lnTo>
                <a:lnTo>
                  <a:pt x="682421" y="7089902"/>
                </a:lnTo>
                <a:lnTo>
                  <a:pt x="648881" y="7147865"/>
                </a:lnTo>
                <a:lnTo>
                  <a:pt x="614629" y="7190308"/>
                </a:lnTo>
                <a:lnTo>
                  <a:pt x="582041" y="7219264"/>
                </a:lnTo>
                <a:lnTo>
                  <a:pt x="553770" y="7238009"/>
                </a:lnTo>
                <a:lnTo>
                  <a:pt x="531850" y="7247331"/>
                </a:lnTo>
                <a:lnTo>
                  <a:pt x="526186" y="7246112"/>
                </a:lnTo>
                <a:lnTo>
                  <a:pt x="523659" y="7246734"/>
                </a:lnTo>
                <a:lnTo>
                  <a:pt x="537298" y="7236828"/>
                </a:lnTo>
                <a:lnTo>
                  <a:pt x="545490" y="7230885"/>
                </a:lnTo>
                <a:lnTo>
                  <a:pt x="551472" y="7225487"/>
                </a:lnTo>
                <a:lnTo>
                  <a:pt x="583120" y="7191540"/>
                </a:lnTo>
                <a:lnTo>
                  <a:pt x="615696" y="7140346"/>
                </a:lnTo>
                <a:lnTo>
                  <a:pt x="642708" y="7081367"/>
                </a:lnTo>
                <a:lnTo>
                  <a:pt x="654494" y="7049694"/>
                </a:lnTo>
                <a:lnTo>
                  <a:pt x="652614" y="7044931"/>
                </a:lnTo>
                <a:lnTo>
                  <a:pt x="651306" y="7043941"/>
                </a:lnTo>
                <a:lnTo>
                  <a:pt x="647369" y="7042290"/>
                </a:lnTo>
                <a:lnTo>
                  <a:pt x="645541" y="7042747"/>
                </a:lnTo>
                <a:lnTo>
                  <a:pt x="641845" y="7044957"/>
                </a:lnTo>
                <a:lnTo>
                  <a:pt x="640270" y="7045350"/>
                </a:lnTo>
                <a:lnTo>
                  <a:pt x="616216" y="7103592"/>
                </a:lnTo>
                <a:lnTo>
                  <a:pt x="586320" y="7160666"/>
                </a:lnTo>
                <a:lnTo>
                  <a:pt x="555193" y="7202335"/>
                </a:lnTo>
                <a:lnTo>
                  <a:pt x="517779" y="7232485"/>
                </a:lnTo>
                <a:lnTo>
                  <a:pt x="519734" y="7228078"/>
                </a:lnTo>
                <a:lnTo>
                  <a:pt x="544499" y="7172274"/>
                </a:lnTo>
                <a:lnTo>
                  <a:pt x="572871" y="7105116"/>
                </a:lnTo>
                <a:lnTo>
                  <a:pt x="598525" y="7042556"/>
                </a:lnTo>
                <a:lnTo>
                  <a:pt x="617029" y="6996138"/>
                </a:lnTo>
                <a:lnTo>
                  <a:pt x="624027" y="6977418"/>
                </a:lnTo>
                <a:lnTo>
                  <a:pt x="622833" y="6975094"/>
                </a:lnTo>
                <a:lnTo>
                  <a:pt x="619544" y="6975907"/>
                </a:lnTo>
                <a:lnTo>
                  <a:pt x="608482" y="7004786"/>
                </a:lnTo>
                <a:lnTo>
                  <a:pt x="593483" y="7041185"/>
                </a:lnTo>
                <a:lnTo>
                  <a:pt x="574865" y="7087616"/>
                </a:lnTo>
                <a:lnTo>
                  <a:pt x="554253" y="7138479"/>
                </a:lnTo>
                <a:lnTo>
                  <a:pt x="532942" y="7186892"/>
                </a:lnTo>
                <a:lnTo>
                  <a:pt x="513194" y="7229691"/>
                </a:lnTo>
                <a:lnTo>
                  <a:pt x="513829" y="7174598"/>
                </a:lnTo>
                <a:lnTo>
                  <a:pt x="521157" y="7119163"/>
                </a:lnTo>
                <a:lnTo>
                  <a:pt x="535317" y="7065975"/>
                </a:lnTo>
                <a:lnTo>
                  <a:pt x="555840" y="7015137"/>
                </a:lnTo>
                <a:lnTo>
                  <a:pt x="556793" y="7013600"/>
                </a:lnTo>
                <a:lnTo>
                  <a:pt x="556717" y="7010997"/>
                </a:lnTo>
                <a:lnTo>
                  <a:pt x="555371" y="7007403"/>
                </a:lnTo>
                <a:lnTo>
                  <a:pt x="553872" y="7005155"/>
                </a:lnTo>
                <a:lnTo>
                  <a:pt x="550125" y="7003466"/>
                </a:lnTo>
                <a:lnTo>
                  <a:pt x="544334" y="7004901"/>
                </a:lnTo>
                <a:lnTo>
                  <a:pt x="524141" y="7051726"/>
                </a:lnTo>
                <a:lnTo>
                  <a:pt x="510908" y="7098144"/>
                </a:lnTo>
                <a:lnTo>
                  <a:pt x="501726" y="7143572"/>
                </a:lnTo>
                <a:lnTo>
                  <a:pt x="497801" y="7191629"/>
                </a:lnTo>
                <a:lnTo>
                  <a:pt x="498513" y="7238543"/>
                </a:lnTo>
                <a:lnTo>
                  <a:pt x="498119" y="7238632"/>
                </a:lnTo>
                <a:lnTo>
                  <a:pt x="497535" y="7237476"/>
                </a:lnTo>
                <a:lnTo>
                  <a:pt x="497611" y="7236142"/>
                </a:lnTo>
                <a:lnTo>
                  <a:pt x="496760" y="7235050"/>
                </a:lnTo>
                <a:lnTo>
                  <a:pt x="492175" y="7229640"/>
                </a:lnTo>
                <a:lnTo>
                  <a:pt x="488696" y="7223950"/>
                </a:lnTo>
                <a:lnTo>
                  <a:pt x="487299" y="7221690"/>
                </a:lnTo>
                <a:lnTo>
                  <a:pt x="469061" y="7177786"/>
                </a:lnTo>
                <a:lnTo>
                  <a:pt x="463219" y="7107275"/>
                </a:lnTo>
                <a:lnTo>
                  <a:pt x="470115" y="7063727"/>
                </a:lnTo>
                <a:lnTo>
                  <a:pt x="485800" y="7012775"/>
                </a:lnTo>
                <a:lnTo>
                  <a:pt x="512533" y="6955180"/>
                </a:lnTo>
                <a:lnTo>
                  <a:pt x="511771" y="6952755"/>
                </a:lnTo>
                <a:lnTo>
                  <a:pt x="508431" y="6953580"/>
                </a:lnTo>
                <a:lnTo>
                  <a:pt x="481317" y="7011263"/>
                </a:lnTo>
                <a:lnTo>
                  <a:pt x="465289" y="7062305"/>
                </a:lnTo>
                <a:lnTo>
                  <a:pt x="458431" y="7107148"/>
                </a:lnTo>
                <a:lnTo>
                  <a:pt x="458520" y="7145071"/>
                </a:lnTo>
                <a:lnTo>
                  <a:pt x="465315" y="7182625"/>
                </a:lnTo>
                <a:lnTo>
                  <a:pt x="482244" y="7222934"/>
                </a:lnTo>
                <a:lnTo>
                  <a:pt x="463346" y="7200112"/>
                </a:lnTo>
                <a:lnTo>
                  <a:pt x="435978" y="7149312"/>
                </a:lnTo>
                <a:lnTo>
                  <a:pt x="421449" y="7086181"/>
                </a:lnTo>
                <a:lnTo>
                  <a:pt x="420751" y="7049732"/>
                </a:lnTo>
                <a:lnTo>
                  <a:pt x="425437" y="7014565"/>
                </a:lnTo>
                <a:lnTo>
                  <a:pt x="435190" y="6980771"/>
                </a:lnTo>
                <a:lnTo>
                  <a:pt x="436054" y="6979259"/>
                </a:lnTo>
                <a:lnTo>
                  <a:pt x="436156" y="6977913"/>
                </a:lnTo>
                <a:lnTo>
                  <a:pt x="434276" y="6973151"/>
                </a:lnTo>
                <a:lnTo>
                  <a:pt x="432981" y="6972160"/>
                </a:lnTo>
                <a:lnTo>
                  <a:pt x="429082" y="6970509"/>
                </a:lnTo>
                <a:lnTo>
                  <a:pt x="423303" y="6971932"/>
                </a:lnTo>
                <a:lnTo>
                  <a:pt x="422021" y="6973557"/>
                </a:lnTo>
                <a:lnTo>
                  <a:pt x="421462" y="6976313"/>
                </a:lnTo>
                <a:lnTo>
                  <a:pt x="410781" y="7011632"/>
                </a:lnTo>
                <a:lnTo>
                  <a:pt x="405574" y="7048233"/>
                </a:lnTo>
                <a:lnTo>
                  <a:pt x="406412" y="7087273"/>
                </a:lnTo>
                <a:lnTo>
                  <a:pt x="412699" y="7124967"/>
                </a:lnTo>
                <a:lnTo>
                  <a:pt x="421665" y="7154138"/>
                </a:lnTo>
                <a:lnTo>
                  <a:pt x="433755" y="7181253"/>
                </a:lnTo>
                <a:lnTo>
                  <a:pt x="449072" y="7206247"/>
                </a:lnTo>
                <a:lnTo>
                  <a:pt x="467741" y="7229119"/>
                </a:lnTo>
                <a:lnTo>
                  <a:pt x="451942" y="7218629"/>
                </a:lnTo>
                <a:lnTo>
                  <a:pt x="408495" y="7182244"/>
                </a:lnTo>
                <a:lnTo>
                  <a:pt x="376593" y="7141705"/>
                </a:lnTo>
                <a:lnTo>
                  <a:pt x="354584" y="7089572"/>
                </a:lnTo>
                <a:lnTo>
                  <a:pt x="349821" y="7056742"/>
                </a:lnTo>
                <a:lnTo>
                  <a:pt x="351904" y="7020915"/>
                </a:lnTo>
                <a:lnTo>
                  <a:pt x="362458" y="6982993"/>
                </a:lnTo>
                <a:lnTo>
                  <a:pt x="382206" y="6940207"/>
                </a:lnTo>
                <a:lnTo>
                  <a:pt x="381533" y="6937756"/>
                </a:lnTo>
                <a:lnTo>
                  <a:pt x="378193" y="6938569"/>
                </a:lnTo>
                <a:lnTo>
                  <a:pt x="357936" y="6981495"/>
                </a:lnTo>
                <a:lnTo>
                  <a:pt x="347256" y="7020750"/>
                </a:lnTo>
                <a:lnTo>
                  <a:pt x="345186" y="7057885"/>
                </a:lnTo>
                <a:lnTo>
                  <a:pt x="349846" y="7090740"/>
                </a:lnTo>
                <a:lnTo>
                  <a:pt x="366585" y="7133704"/>
                </a:lnTo>
                <a:lnTo>
                  <a:pt x="390842" y="7169582"/>
                </a:lnTo>
                <a:lnTo>
                  <a:pt x="418211" y="7198157"/>
                </a:lnTo>
                <a:lnTo>
                  <a:pt x="444576" y="7220432"/>
                </a:lnTo>
                <a:lnTo>
                  <a:pt x="398856" y="7191159"/>
                </a:lnTo>
                <a:lnTo>
                  <a:pt x="361111" y="7153364"/>
                </a:lnTo>
                <a:lnTo>
                  <a:pt x="332968" y="7110590"/>
                </a:lnTo>
                <a:lnTo>
                  <a:pt x="315163" y="7062660"/>
                </a:lnTo>
                <a:lnTo>
                  <a:pt x="309740" y="7026072"/>
                </a:lnTo>
                <a:lnTo>
                  <a:pt x="309968" y="7007707"/>
                </a:lnTo>
                <a:lnTo>
                  <a:pt x="312039" y="6988886"/>
                </a:lnTo>
                <a:lnTo>
                  <a:pt x="312267" y="6986206"/>
                </a:lnTo>
                <a:lnTo>
                  <a:pt x="312026" y="6984962"/>
                </a:lnTo>
                <a:lnTo>
                  <a:pt x="309664" y="6981622"/>
                </a:lnTo>
                <a:lnTo>
                  <a:pt x="308063" y="6980707"/>
                </a:lnTo>
                <a:lnTo>
                  <a:pt x="303733" y="6979158"/>
                </a:lnTo>
                <a:lnTo>
                  <a:pt x="301853" y="6979615"/>
                </a:lnTo>
                <a:lnTo>
                  <a:pt x="298691" y="6983019"/>
                </a:lnTo>
                <a:lnTo>
                  <a:pt x="297649" y="6984581"/>
                </a:lnTo>
                <a:lnTo>
                  <a:pt x="297167" y="6986003"/>
                </a:lnTo>
                <a:lnTo>
                  <a:pt x="294843" y="7006196"/>
                </a:lnTo>
                <a:lnTo>
                  <a:pt x="294843" y="7027126"/>
                </a:lnTo>
                <a:lnTo>
                  <a:pt x="300316" y="7065010"/>
                </a:lnTo>
                <a:lnTo>
                  <a:pt x="314782" y="7107225"/>
                </a:lnTo>
                <a:lnTo>
                  <a:pt x="336169" y="7145121"/>
                </a:lnTo>
                <a:lnTo>
                  <a:pt x="364363" y="7180034"/>
                </a:lnTo>
                <a:lnTo>
                  <a:pt x="398399" y="7209574"/>
                </a:lnTo>
                <a:lnTo>
                  <a:pt x="437934" y="7233844"/>
                </a:lnTo>
                <a:lnTo>
                  <a:pt x="482003" y="7250455"/>
                </a:lnTo>
                <a:lnTo>
                  <a:pt x="484251" y="7251205"/>
                </a:lnTo>
                <a:lnTo>
                  <a:pt x="486257" y="7250709"/>
                </a:lnTo>
                <a:lnTo>
                  <a:pt x="488022" y="7248969"/>
                </a:lnTo>
                <a:lnTo>
                  <a:pt x="489496" y="7249922"/>
                </a:lnTo>
                <a:lnTo>
                  <a:pt x="491299" y="7250785"/>
                </a:lnTo>
                <a:lnTo>
                  <a:pt x="493128" y="7250328"/>
                </a:lnTo>
                <a:lnTo>
                  <a:pt x="477672" y="7301230"/>
                </a:lnTo>
                <a:lnTo>
                  <a:pt x="463092" y="7351903"/>
                </a:lnTo>
                <a:lnTo>
                  <a:pt x="449529" y="7402335"/>
                </a:lnTo>
                <a:lnTo>
                  <a:pt x="437388" y="7453719"/>
                </a:lnTo>
                <a:lnTo>
                  <a:pt x="426504" y="7504798"/>
                </a:lnTo>
                <a:lnTo>
                  <a:pt x="416991" y="7555535"/>
                </a:lnTo>
                <a:lnTo>
                  <a:pt x="409282" y="7607135"/>
                </a:lnTo>
                <a:lnTo>
                  <a:pt x="403199" y="7658341"/>
                </a:lnTo>
                <a:lnTo>
                  <a:pt x="399148" y="7710348"/>
                </a:lnTo>
                <a:lnTo>
                  <a:pt x="397281" y="7763129"/>
                </a:lnTo>
                <a:lnTo>
                  <a:pt x="397383" y="7815427"/>
                </a:lnTo>
                <a:lnTo>
                  <a:pt x="399910" y="7868425"/>
                </a:lnTo>
                <a:lnTo>
                  <a:pt x="394500" y="7876299"/>
                </a:lnTo>
                <a:lnTo>
                  <a:pt x="389547" y="7894523"/>
                </a:lnTo>
                <a:lnTo>
                  <a:pt x="387311" y="7925155"/>
                </a:lnTo>
                <a:lnTo>
                  <a:pt x="390359" y="7971498"/>
                </a:lnTo>
                <a:lnTo>
                  <a:pt x="398487" y="8010042"/>
                </a:lnTo>
                <a:lnTo>
                  <a:pt x="412457" y="8052371"/>
                </a:lnTo>
                <a:lnTo>
                  <a:pt x="428675" y="8087627"/>
                </a:lnTo>
                <a:lnTo>
                  <a:pt x="442175" y="8099984"/>
                </a:lnTo>
                <a:lnTo>
                  <a:pt x="442582" y="8099895"/>
                </a:lnTo>
                <a:lnTo>
                  <a:pt x="450189" y="8084934"/>
                </a:lnTo>
                <a:lnTo>
                  <a:pt x="452488" y="8052981"/>
                </a:lnTo>
                <a:lnTo>
                  <a:pt x="449795" y="8010474"/>
                </a:lnTo>
                <a:lnTo>
                  <a:pt x="443636" y="7967523"/>
                </a:lnTo>
                <a:lnTo>
                  <a:pt x="428764" y="7907096"/>
                </a:lnTo>
                <a:lnTo>
                  <a:pt x="415721" y="7877607"/>
                </a:lnTo>
                <a:lnTo>
                  <a:pt x="412762" y="7824711"/>
                </a:lnTo>
                <a:lnTo>
                  <a:pt x="412254" y="7772514"/>
                </a:lnTo>
                <a:lnTo>
                  <a:pt x="413804" y="7719822"/>
                </a:lnTo>
                <a:lnTo>
                  <a:pt x="417563" y="7667879"/>
                </a:lnTo>
                <a:lnTo>
                  <a:pt x="423418" y="7616736"/>
                </a:lnTo>
                <a:lnTo>
                  <a:pt x="430949" y="7565174"/>
                </a:lnTo>
                <a:lnTo>
                  <a:pt x="440042" y="7513231"/>
                </a:lnTo>
                <a:lnTo>
                  <a:pt x="450862" y="7462177"/>
                </a:lnTo>
                <a:lnTo>
                  <a:pt x="462991" y="7410793"/>
                </a:lnTo>
                <a:lnTo>
                  <a:pt x="476605" y="7360348"/>
                </a:lnTo>
                <a:lnTo>
                  <a:pt x="490982" y="7308405"/>
                </a:lnTo>
                <a:lnTo>
                  <a:pt x="506615" y="7257478"/>
                </a:lnTo>
                <a:lnTo>
                  <a:pt x="507072" y="7261288"/>
                </a:lnTo>
                <a:lnTo>
                  <a:pt x="508800" y="7263473"/>
                </a:lnTo>
                <a:lnTo>
                  <a:pt x="511784" y="7264044"/>
                </a:lnTo>
                <a:lnTo>
                  <a:pt x="557479" y="7276338"/>
                </a:lnTo>
                <a:lnTo>
                  <a:pt x="603770" y="7281926"/>
                </a:lnTo>
                <a:lnTo>
                  <a:pt x="649884" y="7281037"/>
                </a:lnTo>
                <a:lnTo>
                  <a:pt x="695020" y="7273836"/>
                </a:lnTo>
                <a:lnTo>
                  <a:pt x="734237" y="7261555"/>
                </a:lnTo>
                <a:lnTo>
                  <a:pt x="770788" y="7242086"/>
                </a:lnTo>
                <a:lnTo>
                  <a:pt x="804291" y="7216826"/>
                </a:lnTo>
                <a:lnTo>
                  <a:pt x="833488" y="7183475"/>
                </a:lnTo>
                <a:lnTo>
                  <a:pt x="835329" y="7180415"/>
                </a:lnTo>
                <a:lnTo>
                  <a:pt x="834821" y="7176605"/>
                </a:lnTo>
                <a:lnTo>
                  <a:pt x="833678" y="7174268"/>
                </a:lnTo>
                <a:lnTo>
                  <a:pt x="830529" y="7172439"/>
                </a:lnTo>
                <a:lnTo>
                  <a:pt x="828586" y="7171601"/>
                </a:lnTo>
                <a:lnTo>
                  <a:pt x="822794" y="7173036"/>
                </a:lnTo>
                <a:lnTo>
                  <a:pt x="821537" y="7174649"/>
                </a:lnTo>
                <a:lnTo>
                  <a:pt x="793902" y="7205002"/>
                </a:lnTo>
                <a:lnTo>
                  <a:pt x="762749" y="7229678"/>
                </a:lnTo>
                <a:lnTo>
                  <a:pt x="728306" y="7247318"/>
                </a:lnTo>
                <a:lnTo>
                  <a:pt x="691680" y="7260272"/>
                </a:lnTo>
                <a:lnTo>
                  <a:pt x="645566" y="7266394"/>
                </a:lnTo>
                <a:lnTo>
                  <a:pt x="621995" y="7266978"/>
                </a:lnTo>
                <a:lnTo>
                  <a:pt x="598335" y="7266267"/>
                </a:lnTo>
                <a:lnTo>
                  <a:pt x="618896" y="7263816"/>
                </a:lnTo>
                <a:lnTo>
                  <a:pt x="628916" y="7261352"/>
                </a:lnTo>
                <a:lnTo>
                  <a:pt x="639254" y="7260107"/>
                </a:lnTo>
                <a:lnTo>
                  <a:pt x="664235" y="7250036"/>
                </a:lnTo>
                <a:lnTo>
                  <a:pt x="672553" y="7246671"/>
                </a:lnTo>
                <a:lnTo>
                  <a:pt x="705853" y="7233234"/>
                </a:lnTo>
                <a:lnTo>
                  <a:pt x="758659" y="7196683"/>
                </a:lnTo>
                <a:lnTo>
                  <a:pt x="798410" y="7156805"/>
                </a:lnTo>
                <a:lnTo>
                  <a:pt x="825817" y="7119963"/>
                </a:lnTo>
                <a:lnTo>
                  <a:pt x="841616" y="7092531"/>
                </a:lnTo>
                <a:lnTo>
                  <a:pt x="843813" y="7088073"/>
                </a:lnTo>
                <a:close/>
              </a:path>
              <a:path w="18143220" h="10026650">
                <a:moveTo>
                  <a:pt x="1356448" y="8123453"/>
                </a:moveTo>
                <a:lnTo>
                  <a:pt x="1355191" y="8118488"/>
                </a:lnTo>
                <a:lnTo>
                  <a:pt x="1354023" y="8117332"/>
                </a:lnTo>
                <a:lnTo>
                  <a:pt x="1350340" y="8115198"/>
                </a:lnTo>
                <a:lnTo>
                  <a:pt x="1348460" y="8115414"/>
                </a:lnTo>
                <a:lnTo>
                  <a:pt x="1344510" y="8117141"/>
                </a:lnTo>
                <a:lnTo>
                  <a:pt x="1342910" y="8117319"/>
                </a:lnTo>
                <a:lnTo>
                  <a:pt x="1311592" y="8172018"/>
                </a:lnTo>
                <a:lnTo>
                  <a:pt x="1274635" y="8224787"/>
                </a:lnTo>
                <a:lnTo>
                  <a:pt x="1238427" y="8262137"/>
                </a:lnTo>
                <a:lnTo>
                  <a:pt x="1197470" y="8287245"/>
                </a:lnTo>
                <a:lnTo>
                  <a:pt x="1199972" y="8283130"/>
                </a:lnTo>
                <a:lnTo>
                  <a:pt x="1231671" y="8230946"/>
                </a:lnTo>
                <a:lnTo>
                  <a:pt x="1268412" y="8167979"/>
                </a:lnTo>
                <a:lnTo>
                  <a:pt x="1301851" y="8109217"/>
                </a:lnTo>
                <a:lnTo>
                  <a:pt x="1326159" y="8065541"/>
                </a:lnTo>
                <a:lnTo>
                  <a:pt x="1335481" y="8047863"/>
                </a:lnTo>
                <a:lnTo>
                  <a:pt x="1334592" y="8045412"/>
                </a:lnTo>
                <a:lnTo>
                  <a:pt x="1331226" y="8045793"/>
                </a:lnTo>
                <a:lnTo>
                  <a:pt x="1316558" y="8073022"/>
                </a:lnTo>
                <a:lnTo>
                  <a:pt x="1297038" y="8107197"/>
                </a:lnTo>
                <a:lnTo>
                  <a:pt x="1272628" y="8150885"/>
                </a:lnTo>
                <a:lnTo>
                  <a:pt x="1245666" y="8198688"/>
                </a:lnTo>
                <a:lnTo>
                  <a:pt x="1218349" y="8243976"/>
                </a:lnTo>
                <a:lnTo>
                  <a:pt x="1193279" y="8283892"/>
                </a:lnTo>
                <a:lnTo>
                  <a:pt x="1200962" y="8229333"/>
                </a:lnTo>
                <a:lnTo>
                  <a:pt x="1215326" y="8175295"/>
                </a:lnTo>
                <a:lnTo>
                  <a:pt x="1236179" y="8124355"/>
                </a:lnTo>
                <a:lnTo>
                  <a:pt x="1263027" y="8076565"/>
                </a:lnTo>
                <a:lnTo>
                  <a:pt x="1264170" y="8075155"/>
                </a:lnTo>
                <a:lnTo>
                  <a:pt x="1264424" y="8072564"/>
                </a:lnTo>
                <a:lnTo>
                  <a:pt x="1263561" y="8068831"/>
                </a:lnTo>
                <a:lnTo>
                  <a:pt x="1262354" y="8066405"/>
                </a:lnTo>
                <a:lnTo>
                  <a:pt x="1258862" y="8064246"/>
                </a:lnTo>
                <a:lnTo>
                  <a:pt x="1252931" y="8064932"/>
                </a:lnTo>
                <a:lnTo>
                  <a:pt x="1226908" y="8108785"/>
                </a:lnTo>
                <a:lnTo>
                  <a:pt x="1207846" y="8153133"/>
                </a:lnTo>
                <a:lnTo>
                  <a:pt x="1192923" y="8197012"/>
                </a:lnTo>
                <a:lnTo>
                  <a:pt x="1182890" y="8244167"/>
                </a:lnTo>
                <a:lnTo>
                  <a:pt x="1177594" y="8290788"/>
                </a:lnTo>
                <a:lnTo>
                  <a:pt x="1231773" y="8284629"/>
                </a:lnTo>
                <a:lnTo>
                  <a:pt x="1233982" y="8283092"/>
                </a:lnTo>
                <a:lnTo>
                  <a:pt x="1247216" y="8273923"/>
                </a:lnTo>
                <a:lnTo>
                  <a:pt x="1286179" y="8233702"/>
                </a:lnTo>
                <a:lnTo>
                  <a:pt x="1324457" y="8180781"/>
                </a:lnTo>
                <a:lnTo>
                  <a:pt x="1356156" y="8124761"/>
                </a:lnTo>
                <a:lnTo>
                  <a:pt x="1356448" y="8123453"/>
                </a:lnTo>
                <a:close/>
              </a:path>
              <a:path w="18143220" h="10026650">
                <a:moveTo>
                  <a:pt x="1539303" y="8185734"/>
                </a:moveTo>
                <a:lnTo>
                  <a:pt x="1538439" y="8178165"/>
                </a:lnTo>
                <a:lnTo>
                  <a:pt x="1537665" y="8179536"/>
                </a:lnTo>
                <a:lnTo>
                  <a:pt x="1535226" y="8182369"/>
                </a:lnTo>
                <a:lnTo>
                  <a:pt x="1499450" y="8227339"/>
                </a:lnTo>
                <a:lnTo>
                  <a:pt x="1467231" y="8257845"/>
                </a:lnTo>
                <a:lnTo>
                  <a:pt x="1425460" y="8286877"/>
                </a:lnTo>
                <a:lnTo>
                  <a:pt x="1374279" y="8310600"/>
                </a:lnTo>
                <a:lnTo>
                  <a:pt x="1313853" y="8325142"/>
                </a:lnTo>
                <a:lnTo>
                  <a:pt x="1280020" y="8326425"/>
                </a:lnTo>
                <a:lnTo>
                  <a:pt x="1263142" y="8325790"/>
                </a:lnTo>
                <a:lnTo>
                  <a:pt x="1246225" y="8323885"/>
                </a:lnTo>
                <a:lnTo>
                  <a:pt x="1244358" y="8324101"/>
                </a:lnTo>
                <a:lnTo>
                  <a:pt x="1242339" y="8323046"/>
                </a:lnTo>
                <a:lnTo>
                  <a:pt x="1248524" y="8322348"/>
                </a:lnTo>
                <a:lnTo>
                  <a:pt x="1264932" y="8323034"/>
                </a:lnTo>
                <a:lnTo>
                  <a:pt x="1273035" y="8322107"/>
                </a:lnTo>
                <a:lnTo>
                  <a:pt x="1295552" y="8316989"/>
                </a:lnTo>
                <a:lnTo>
                  <a:pt x="1318069" y="8311870"/>
                </a:lnTo>
                <a:lnTo>
                  <a:pt x="1348994" y="8298129"/>
                </a:lnTo>
                <a:lnTo>
                  <a:pt x="1399946" y="8266773"/>
                </a:lnTo>
                <a:lnTo>
                  <a:pt x="1435671" y="8235874"/>
                </a:lnTo>
                <a:lnTo>
                  <a:pt x="1468043" y="8197672"/>
                </a:lnTo>
                <a:lnTo>
                  <a:pt x="1468399" y="8195081"/>
                </a:lnTo>
                <a:lnTo>
                  <a:pt x="1467789" y="8191309"/>
                </a:lnTo>
                <a:lnTo>
                  <a:pt x="1466862" y="8190141"/>
                </a:lnTo>
                <a:lnTo>
                  <a:pt x="1463471" y="8186687"/>
                </a:lnTo>
                <a:lnTo>
                  <a:pt x="1455915" y="8187550"/>
                </a:lnTo>
                <a:lnTo>
                  <a:pt x="1454785" y="8190243"/>
                </a:lnTo>
                <a:lnTo>
                  <a:pt x="1424762" y="8224329"/>
                </a:lnTo>
                <a:lnTo>
                  <a:pt x="1390764" y="8255038"/>
                </a:lnTo>
                <a:lnTo>
                  <a:pt x="1353375" y="8279739"/>
                </a:lnTo>
                <a:lnTo>
                  <a:pt x="1313268" y="8297088"/>
                </a:lnTo>
                <a:lnTo>
                  <a:pt x="1271320" y="8306968"/>
                </a:lnTo>
                <a:lnTo>
                  <a:pt x="1246517" y="8308518"/>
                </a:lnTo>
                <a:lnTo>
                  <a:pt x="1221727" y="8306219"/>
                </a:lnTo>
                <a:lnTo>
                  <a:pt x="1236802" y="8300669"/>
                </a:lnTo>
                <a:lnTo>
                  <a:pt x="1246860" y="8296973"/>
                </a:lnTo>
                <a:lnTo>
                  <a:pt x="1277480" y="8279422"/>
                </a:lnTo>
                <a:lnTo>
                  <a:pt x="1312202" y="8253743"/>
                </a:lnTo>
                <a:lnTo>
                  <a:pt x="1349032" y="8215046"/>
                </a:lnTo>
                <a:lnTo>
                  <a:pt x="1386586" y="8163484"/>
                </a:lnTo>
                <a:lnTo>
                  <a:pt x="1423035" y="8095424"/>
                </a:lnTo>
                <a:lnTo>
                  <a:pt x="1421790" y="8091729"/>
                </a:lnTo>
                <a:lnTo>
                  <a:pt x="1418615" y="8093367"/>
                </a:lnTo>
                <a:lnTo>
                  <a:pt x="1379004" y="8166900"/>
                </a:lnTo>
                <a:lnTo>
                  <a:pt x="1338326" y="8220100"/>
                </a:lnTo>
                <a:lnTo>
                  <a:pt x="1298930" y="8257819"/>
                </a:lnTo>
                <a:lnTo>
                  <a:pt x="1262900" y="8282368"/>
                </a:lnTo>
                <a:lnTo>
                  <a:pt x="1232458" y="8297329"/>
                </a:lnTo>
                <a:lnTo>
                  <a:pt x="1209535" y="8303768"/>
                </a:lnTo>
                <a:lnTo>
                  <a:pt x="1204074" y="8301837"/>
                </a:lnTo>
                <a:lnTo>
                  <a:pt x="1201470" y="8302130"/>
                </a:lnTo>
                <a:lnTo>
                  <a:pt x="1216279" y="8294052"/>
                </a:lnTo>
                <a:lnTo>
                  <a:pt x="1225156" y="8289214"/>
                </a:lnTo>
                <a:lnTo>
                  <a:pt x="1231773" y="8284629"/>
                </a:lnTo>
                <a:lnTo>
                  <a:pt x="1177188" y="8290839"/>
                </a:lnTo>
                <a:lnTo>
                  <a:pt x="1176743" y="8289607"/>
                </a:lnTo>
                <a:lnTo>
                  <a:pt x="1176997" y="8288299"/>
                </a:lnTo>
                <a:lnTo>
                  <a:pt x="1176299" y="8287105"/>
                </a:lnTo>
                <a:lnTo>
                  <a:pt x="1172438" y="8281149"/>
                </a:lnTo>
                <a:lnTo>
                  <a:pt x="1169708" y="8275066"/>
                </a:lnTo>
                <a:lnTo>
                  <a:pt x="1168628" y="8272640"/>
                </a:lnTo>
                <a:lnTo>
                  <a:pt x="1166444" y="8267776"/>
                </a:lnTo>
                <a:lnTo>
                  <a:pt x="1160348" y="8249285"/>
                </a:lnTo>
                <a:lnTo>
                  <a:pt x="1156144" y="8226755"/>
                </a:lnTo>
                <a:lnTo>
                  <a:pt x="1155877" y="8224240"/>
                </a:lnTo>
                <a:lnTo>
                  <a:pt x="1154811" y="8193684"/>
                </a:lnTo>
                <a:lnTo>
                  <a:pt x="1159383" y="8156092"/>
                </a:lnTo>
                <a:lnTo>
                  <a:pt x="1171790" y="8113776"/>
                </a:lnTo>
                <a:lnTo>
                  <a:pt x="1193876" y="8065249"/>
                </a:lnTo>
                <a:lnTo>
                  <a:pt x="1227759" y="8011554"/>
                </a:lnTo>
                <a:lnTo>
                  <a:pt x="1227302" y="8009039"/>
                </a:lnTo>
                <a:lnTo>
                  <a:pt x="1189609" y="8063179"/>
                </a:lnTo>
                <a:lnTo>
                  <a:pt x="1167193" y="8111744"/>
                </a:lnTo>
                <a:lnTo>
                  <a:pt x="1154645" y="8155356"/>
                </a:lnTo>
                <a:lnTo>
                  <a:pt x="1149883" y="8192960"/>
                </a:lnTo>
                <a:lnTo>
                  <a:pt x="1151026" y="8224787"/>
                </a:lnTo>
                <a:lnTo>
                  <a:pt x="1159065" y="8262213"/>
                </a:lnTo>
                <a:lnTo>
                  <a:pt x="1163447" y="8273224"/>
                </a:lnTo>
                <a:lnTo>
                  <a:pt x="1147622" y="8248180"/>
                </a:lnTo>
                <a:lnTo>
                  <a:pt x="1135608" y="8222704"/>
                </a:lnTo>
                <a:lnTo>
                  <a:pt x="1126985" y="8194294"/>
                </a:lnTo>
                <a:lnTo>
                  <a:pt x="1121943" y="8165465"/>
                </a:lnTo>
                <a:lnTo>
                  <a:pt x="1120660" y="8129816"/>
                </a:lnTo>
                <a:lnTo>
                  <a:pt x="1124623" y="8093583"/>
                </a:lnTo>
                <a:lnTo>
                  <a:pt x="1133767" y="8059306"/>
                </a:lnTo>
                <a:lnTo>
                  <a:pt x="1147762" y="8027035"/>
                </a:lnTo>
                <a:lnTo>
                  <a:pt x="1148816" y="8025638"/>
                </a:lnTo>
                <a:lnTo>
                  <a:pt x="1149096" y="8024330"/>
                </a:lnTo>
                <a:lnTo>
                  <a:pt x="1147838" y="8019364"/>
                </a:lnTo>
                <a:lnTo>
                  <a:pt x="1146683" y="8018221"/>
                </a:lnTo>
                <a:lnTo>
                  <a:pt x="1143025" y="8016075"/>
                </a:lnTo>
                <a:lnTo>
                  <a:pt x="1137107" y="8016748"/>
                </a:lnTo>
                <a:lnTo>
                  <a:pt x="1135634" y="8018196"/>
                </a:lnTo>
                <a:lnTo>
                  <a:pt x="1134732" y="8020850"/>
                </a:lnTo>
                <a:lnTo>
                  <a:pt x="1119619" y="8054530"/>
                </a:lnTo>
                <a:lnTo>
                  <a:pt x="1109764" y="8090154"/>
                </a:lnTo>
                <a:lnTo>
                  <a:pt x="1105611" y="8128978"/>
                </a:lnTo>
                <a:lnTo>
                  <a:pt x="1107008" y="8167167"/>
                </a:lnTo>
                <a:lnTo>
                  <a:pt x="1112164" y="8197253"/>
                </a:lnTo>
                <a:lnTo>
                  <a:pt x="1120686" y="8225676"/>
                </a:lnTo>
                <a:lnTo>
                  <a:pt x="1132687" y="8252434"/>
                </a:lnTo>
                <a:lnTo>
                  <a:pt x="1148270" y="8277504"/>
                </a:lnTo>
                <a:lnTo>
                  <a:pt x="1133944" y="8265071"/>
                </a:lnTo>
                <a:lnTo>
                  <a:pt x="1095514" y="8223428"/>
                </a:lnTo>
                <a:lnTo>
                  <a:pt x="1069073" y="8179143"/>
                </a:lnTo>
                <a:lnTo>
                  <a:pt x="1053909" y="8124634"/>
                </a:lnTo>
                <a:lnTo>
                  <a:pt x="1053388" y="8091462"/>
                </a:lnTo>
                <a:lnTo>
                  <a:pt x="1060043" y="8056194"/>
                </a:lnTo>
                <a:lnTo>
                  <a:pt x="1075359" y="8019936"/>
                </a:lnTo>
                <a:lnTo>
                  <a:pt x="1100416" y="7980019"/>
                </a:lnTo>
                <a:lnTo>
                  <a:pt x="1100061" y="7977505"/>
                </a:lnTo>
                <a:lnTo>
                  <a:pt x="1096645" y="7977886"/>
                </a:lnTo>
                <a:lnTo>
                  <a:pt x="1071054" y="8017865"/>
                </a:lnTo>
                <a:lnTo>
                  <a:pt x="1055433" y="8055432"/>
                </a:lnTo>
                <a:lnTo>
                  <a:pt x="1048639" y="8091995"/>
                </a:lnTo>
                <a:lnTo>
                  <a:pt x="1049058" y="8125180"/>
                </a:lnTo>
                <a:lnTo>
                  <a:pt x="1060157" y="8169935"/>
                </a:lnTo>
                <a:lnTo>
                  <a:pt x="1079627" y="8208619"/>
                </a:lnTo>
                <a:lnTo>
                  <a:pt x="1103109" y="8240458"/>
                </a:lnTo>
                <a:lnTo>
                  <a:pt x="1126413" y="8265935"/>
                </a:lnTo>
                <a:lnTo>
                  <a:pt x="1084821" y="8231035"/>
                </a:lnTo>
                <a:lnTo>
                  <a:pt x="1052220" y="8188731"/>
                </a:lnTo>
                <a:lnTo>
                  <a:pt x="1029779" y="8142719"/>
                </a:lnTo>
                <a:lnTo>
                  <a:pt x="1018247" y="8092897"/>
                </a:lnTo>
                <a:lnTo>
                  <a:pt x="1016889" y="8073885"/>
                </a:lnTo>
                <a:lnTo>
                  <a:pt x="1017562" y="8055915"/>
                </a:lnTo>
                <a:lnTo>
                  <a:pt x="1020127" y="8037728"/>
                </a:lnTo>
                <a:lnTo>
                  <a:pt x="1024597" y="8019313"/>
                </a:lnTo>
                <a:lnTo>
                  <a:pt x="1025169" y="8016697"/>
                </a:lnTo>
                <a:lnTo>
                  <a:pt x="1025080" y="8015427"/>
                </a:lnTo>
                <a:lnTo>
                  <a:pt x="1023162" y="8011808"/>
                </a:lnTo>
                <a:lnTo>
                  <a:pt x="1021689" y="8010703"/>
                </a:lnTo>
                <a:lnTo>
                  <a:pt x="1017600" y="8008607"/>
                </a:lnTo>
                <a:lnTo>
                  <a:pt x="1015682" y="8008836"/>
                </a:lnTo>
                <a:lnTo>
                  <a:pt x="1002652" y="8055051"/>
                </a:lnTo>
                <a:lnTo>
                  <a:pt x="1001890" y="8074304"/>
                </a:lnTo>
                <a:lnTo>
                  <a:pt x="1003223" y="8093329"/>
                </a:lnTo>
                <a:lnTo>
                  <a:pt x="1012177" y="8137042"/>
                </a:lnTo>
                <a:lnTo>
                  <a:pt x="1028534" y="8177365"/>
                </a:lnTo>
                <a:lnTo>
                  <a:pt x="1052017" y="8215592"/>
                </a:lnTo>
                <a:lnTo>
                  <a:pt x="1082001" y="8249259"/>
                </a:lnTo>
                <a:lnTo>
                  <a:pt x="1118108" y="8278381"/>
                </a:lnTo>
                <a:lnTo>
                  <a:pt x="1159687" y="8300491"/>
                </a:lnTo>
                <a:lnTo>
                  <a:pt x="1161821" y="8301533"/>
                </a:lnTo>
                <a:lnTo>
                  <a:pt x="1163878" y="8301291"/>
                </a:lnTo>
                <a:lnTo>
                  <a:pt x="1165847" y="8299793"/>
                </a:lnTo>
                <a:lnTo>
                  <a:pt x="1167193" y="8300923"/>
                </a:lnTo>
                <a:lnTo>
                  <a:pt x="1168869" y="8302003"/>
                </a:lnTo>
                <a:lnTo>
                  <a:pt x="1170736" y="8301787"/>
                </a:lnTo>
                <a:lnTo>
                  <a:pt x="1148892" y="8350288"/>
                </a:lnTo>
                <a:lnTo>
                  <a:pt x="1127950" y="8398688"/>
                </a:lnTo>
                <a:lnTo>
                  <a:pt x="1108049" y="8446973"/>
                </a:lnTo>
                <a:lnTo>
                  <a:pt x="1089431" y="8496376"/>
                </a:lnTo>
                <a:lnTo>
                  <a:pt x="1072108" y="8545639"/>
                </a:lnTo>
                <a:lnTo>
                  <a:pt x="1056182" y="8594750"/>
                </a:lnTo>
                <a:lnTo>
                  <a:pt x="1041933" y="8644941"/>
                </a:lnTo>
                <a:lnTo>
                  <a:pt x="1029335" y="8694941"/>
                </a:lnTo>
                <a:lnTo>
                  <a:pt x="1018667" y="8746007"/>
                </a:lnTo>
                <a:lnTo>
                  <a:pt x="1010056" y="8798115"/>
                </a:lnTo>
                <a:lnTo>
                  <a:pt x="1003477" y="8849982"/>
                </a:lnTo>
                <a:lnTo>
                  <a:pt x="999197" y="8902878"/>
                </a:lnTo>
                <a:lnTo>
                  <a:pt x="992822" y="8910002"/>
                </a:lnTo>
                <a:lnTo>
                  <a:pt x="985583" y="8927440"/>
                </a:lnTo>
                <a:lnTo>
                  <a:pt x="979449" y="8957539"/>
                </a:lnTo>
                <a:lnTo>
                  <a:pt x="976541" y="9003881"/>
                </a:lnTo>
                <a:lnTo>
                  <a:pt x="979665" y="9043149"/>
                </a:lnTo>
                <a:lnTo>
                  <a:pt x="988098" y="9086926"/>
                </a:lnTo>
                <a:lnTo>
                  <a:pt x="999680" y="9123947"/>
                </a:lnTo>
                <a:lnTo>
                  <a:pt x="1011339" y="9136685"/>
                </a:lnTo>
                <a:lnTo>
                  <a:pt x="1011758" y="9136634"/>
                </a:lnTo>
                <a:lnTo>
                  <a:pt x="1021359" y="9124048"/>
                </a:lnTo>
                <a:lnTo>
                  <a:pt x="1027722" y="9092641"/>
                </a:lnTo>
                <a:lnTo>
                  <a:pt x="1030503" y="9050147"/>
                </a:lnTo>
                <a:lnTo>
                  <a:pt x="1029881" y="9006764"/>
                </a:lnTo>
                <a:lnTo>
                  <a:pt x="1026858" y="8971318"/>
                </a:lnTo>
                <a:lnTo>
                  <a:pt x="1022858" y="8944927"/>
                </a:lnTo>
                <a:lnTo>
                  <a:pt x="1018336" y="8926271"/>
                </a:lnTo>
                <a:lnTo>
                  <a:pt x="1013701" y="8914016"/>
                </a:lnTo>
                <a:lnTo>
                  <a:pt x="1017536" y="8861171"/>
                </a:lnTo>
                <a:lnTo>
                  <a:pt x="1023721" y="8809342"/>
                </a:lnTo>
                <a:lnTo>
                  <a:pt x="1031989" y="8757272"/>
                </a:lnTo>
                <a:lnTo>
                  <a:pt x="1042365" y="8706244"/>
                </a:lnTo>
                <a:lnTo>
                  <a:pt x="1054722" y="8656269"/>
                </a:lnTo>
                <a:lnTo>
                  <a:pt x="1068793" y="8606091"/>
                </a:lnTo>
                <a:lnTo>
                  <a:pt x="1084453" y="8555736"/>
                </a:lnTo>
                <a:lnTo>
                  <a:pt x="1101712" y="8506485"/>
                </a:lnTo>
                <a:lnTo>
                  <a:pt x="1120317" y="8457070"/>
                </a:lnTo>
                <a:lnTo>
                  <a:pt x="1140282" y="8408797"/>
                </a:lnTo>
                <a:lnTo>
                  <a:pt x="1161186" y="8359114"/>
                </a:lnTo>
                <a:lnTo>
                  <a:pt x="1183195" y="8310600"/>
                </a:lnTo>
                <a:lnTo>
                  <a:pt x="1183170" y="8314436"/>
                </a:lnTo>
                <a:lnTo>
                  <a:pt x="1184592" y="8316836"/>
                </a:lnTo>
                <a:lnTo>
                  <a:pt x="1187488" y="8317789"/>
                </a:lnTo>
                <a:lnTo>
                  <a:pt x="1231226" y="8335810"/>
                </a:lnTo>
                <a:lnTo>
                  <a:pt x="1276426" y="8347291"/>
                </a:lnTo>
                <a:lnTo>
                  <a:pt x="1322273" y="8352295"/>
                </a:lnTo>
                <a:lnTo>
                  <a:pt x="1367967" y="8350936"/>
                </a:lnTo>
                <a:lnTo>
                  <a:pt x="1408430" y="8343773"/>
                </a:lnTo>
                <a:lnTo>
                  <a:pt x="1447165" y="8329142"/>
                </a:lnTo>
                <a:lnTo>
                  <a:pt x="1483639" y="8308378"/>
                </a:lnTo>
                <a:lnTo>
                  <a:pt x="1516849" y="8279041"/>
                </a:lnTo>
                <a:lnTo>
                  <a:pt x="1519072" y="8276234"/>
                </a:lnTo>
                <a:lnTo>
                  <a:pt x="1519059" y="8272399"/>
                </a:lnTo>
                <a:lnTo>
                  <a:pt x="1518221" y="8269935"/>
                </a:lnTo>
                <a:lnTo>
                  <a:pt x="1515338" y="8267713"/>
                </a:lnTo>
                <a:lnTo>
                  <a:pt x="1513509" y="8266633"/>
                </a:lnTo>
                <a:lnTo>
                  <a:pt x="1507591" y="8267319"/>
                </a:lnTo>
                <a:lnTo>
                  <a:pt x="1506131" y="8268754"/>
                </a:lnTo>
                <a:lnTo>
                  <a:pt x="1474838" y="8295322"/>
                </a:lnTo>
                <a:lnTo>
                  <a:pt x="1440789" y="8315807"/>
                </a:lnTo>
                <a:lnTo>
                  <a:pt x="1404366" y="8328901"/>
                </a:lnTo>
                <a:lnTo>
                  <a:pt x="1366380" y="8337055"/>
                </a:lnTo>
                <a:lnTo>
                  <a:pt x="1343279" y="8338413"/>
                </a:lnTo>
                <a:lnTo>
                  <a:pt x="1319872" y="8337232"/>
                </a:lnTo>
                <a:lnTo>
                  <a:pt x="1296416" y="8334794"/>
                </a:lnTo>
                <a:lnTo>
                  <a:pt x="1273048" y="8331060"/>
                </a:lnTo>
                <a:lnTo>
                  <a:pt x="1293749" y="8331263"/>
                </a:lnTo>
                <a:lnTo>
                  <a:pt x="1303997" y="8330095"/>
                </a:lnTo>
                <a:lnTo>
                  <a:pt x="1314411" y="8330184"/>
                </a:lnTo>
                <a:lnTo>
                  <a:pt x="1340472" y="8323389"/>
                </a:lnTo>
                <a:lnTo>
                  <a:pt x="1349159" y="8321129"/>
                </a:lnTo>
                <a:lnTo>
                  <a:pt x="1440954" y="8282559"/>
                </a:lnTo>
                <a:lnTo>
                  <a:pt x="1485480" y="8248104"/>
                </a:lnTo>
                <a:lnTo>
                  <a:pt x="1517383" y="8215071"/>
                </a:lnTo>
                <a:lnTo>
                  <a:pt x="1536560" y="8189887"/>
                </a:lnTo>
                <a:lnTo>
                  <a:pt x="1539303" y="8185734"/>
                </a:lnTo>
                <a:close/>
              </a:path>
              <a:path w="18143220" h="10026650">
                <a:moveTo>
                  <a:pt x="17102392" y="310769"/>
                </a:moveTo>
                <a:lnTo>
                  <a:pt x="17061625" y="296760"/>
                </a:lnTo>
                <a:lnTo>
                  <a:pt x="17023449" y="275513"/>
                </a:lnTo>
                <a:lnTo>
                  <a:pt x="16988701" y="247205"/>
                </a:lnTo>
                <a:lnTo>
                  <a:pt x="16957942" y="213271"/>
                </a:lnTo>
                <a:lnTo>
                  <a:pt x="16931450" y="176352"/>
                </a:lnTo>
                <a:lnTo>
                  <a:pt x="16930586" y="173570"/>
                </a:lnTo>
                <a:lnTo>
                  <a:pt x="16923169" y="171958"/>
                </a:lnTo>
                <a:lnTo>
                  <a:pt x="16919436" y="175056"/>
                </a:lnTo>
                <a:lnTo>
                  <a:pt x="16918394" y="176136"/>
                </a:lnTo>
                <a:lnTo>
                  <a:pt x="16917429" y="179819"/>
                </a:lnTo>
                <a:lnTo>
                  <a:pt x="16917518" y="182435"/>
                </a:lnTo>
                <a:lnTo>
                  <a:pt x="16945928" y="223659"/>
                </a:lnTo>
                <a:lnTo>
                  <a:pt x="16978389" y="257975"/>
                </a:lnTo>
                <a:lnTo>
                  <a:pt x="17014952" y="287972"/>
                </a:lnTo>
                <a:lnTo>
                  <a:pt x="17025976" y="294246"/>
                </a:lnTo>
                <a:lnTo>
                  <a:pt x="17102392" y="310769"/>
                </a:lnTo>
                <a:close/>
              </a:path>
              <a:path w="18143220" h="10026650">
                <a:moveTo>
                  <a:pt x="17197248" y="303999"/>
                </a:moveTo>
                <a:lnTo>
                  <a:pt x="17196639" y="257086"/>
                </a:lnTo>
                <a:lnTo>
                  <a:pt x="17191343" y="209169"/>
                </a:lnTo>
                <a:lnTo>
                  <a:pt x="17180865" y="164020"/>
                </a:lnTo>
                <a:lnTo>
                  <a:pt x="17166311" y="117995"/>
                </a:lnTo>
                <a:lnTo>
                  <a:pt x="17147159" y="74879"/>
                </a:lnTo>
                <a:lnTo>
                  <a:pt x="17138955" y="70497"/>
                </a:lnTo>
                <a:lnTo>
                  <a:pt x="17135247" y="72301"/>
                </a:lnTo>
                <a:lnTo>
                  <a:pt x="17133824" y="74587"/>
                </a:lnTo>
                <a:lnTo>
                  <a:pt x="17132580" y="78219"/>
                </a:lnTo>
                <a:lnTo>
                  <a:pt x="17132567" y="80822"/>
                </a:lnTo>
                <a:lnTo>
                  <a:pt x="17133570" y="82334"/>
                </a:lnTo>
                <a:lnTo>
                  <a:pt x="17155541" y="132562"/>
                </a:lnTo>
                <a:lnTo>
                  <a:pt x="17171213" y="185331"/>
                </a:lnTo>
                <a:lnTo>
                  <a:pt x="17180129" y="240525"/>
                </a:lnTo>
                <a:lnTo>
                  <a:pt x="17182338" y="295579"/>
                </a:lnTo>
                <a:lnTo>
                  <a:pt x="17161371" y="253365"/>
                </a:lnTo>
                <a:lnTo>
                  <a:pt x="17138688" y="205574"/>
                </a:lnTo>
                <a:lnTo>
                  <a:pt x="17116616" y="155333"/>
                </a:lnTo>
                <a:lnTo>
                  <a:pt x="17096677" y="109435"/>
                </a:lnTo>
                <a:lnTo>
                  <a:pt x="17080662" y="73494"/>
                </a:lnTo>
                <a:lnTo>
                  <a:pt x="17068775" y="44932"/>
                </a:lnTo>
                <a:lnTo>
                  <a:pt x="17065460" y="44221"/>
                </a:lnTo>
                <a:lnTo>
                  <a:pt x="17064343" y="46570"/>
                </a:lnTo>
                <a:lnTo>
                  <a:pt x="17091686" y="110959"/>
                </a:lnTo>
                <a:lnTo>
                  <a:pt x="17119118" y="172758"/>
                </a:lnTo>
                <a:lnTo>
                  <a:pt x="17149407" y="239077"/>
                </a:lnTo>
                <a:lnTo>
                  <a:pt x="17175760" y="294157"/>
                </a:lnTo>
                <a:lnTo>
                  <a:pt x="17177830" y="298500"/>
                </a:lnTo>
                <a:lnTo>
                  <a:pt x="17139577" y="269443"/>
                </a:lnTo>
                <a:lnTo>
                  <a:pt x="17107269" y="228663"/>
                </a:lnTo>
                <a:lnTo>
                  <a:pt x="17075747" y="172478"/>
                </a:lnTo>
                <a:lnTo>
                  <a:pt x="17050652" y="117678"/>
                </a:lnTo>
                <a:lnTo>
                  <a:pt x="17050030" y="114947"/>
                </a:lnTo>
                <a:lnTo>
                  <a:pt x="17048455" y="114604"/>
                </a:lnTo>
                <a:lnTo>
                  <a:pt x="17044696" y="112483"/>
                </a:lnTo>
                <a:lnTo>
                  <a:pt x="17042854" y="112090"/>
                </a:lnTo>
                <a:lnTo>
                  <a:pt x="17038968" y="113842"/>
                </a:lnTo>
                <a:lnTo>
                  <a:pt x="17037698" y="114871"/>
                </a:lnTo>
                <a:lnTo>
                  <a:pt x="17035945" y="119697"/>
                </a:lnTo>
                <a:lnTo>
                  <a:pt x="17036111" y="121031"/>
                </a:lnTo>
                <a:lnTo>
                  <a:pt x="17062069" y="179920"/>
                </a:lnTo>
                <a:lnTo>
                  <a:pt x="17094886" y="236385"/>
                </a:lnTo>
                <a:lnTo>
                  <a:pt x="17129659" y="280289"/>
                </a:lnTo>
                <a:lnTo>
                  <a:pt x="17143959" y="292481"/>
                </a:lnTo>
                <a:lnTo>
                  <a:pt x="17197248" y="303999"/>
                </a:lnTo>
                <a:close/>
              </a:path>
              <a:path w="18143220" h="10026650">
                <a:moveTo>
                  <a:pt x="17219994" y="2826816"/>
                </a:moveTo>
                <a:lnTo>
                  <a:pt x="17213288" y="2770340"/>
                </a:lnTo>
                <a:lnTo>
                  <a:pt x="17203700" y="2733751"/>
                </a:lnTo>
                <a:lnTo>
                  <a:pt x="17193591" y="2712770"/>
                </a:lnTo>
                <a:lnTo>
                  <a:pt x="17185310" y="2703131"/>
                </a:lnTo>
                <a:lnTo>
                  <a:pt x="17178490" y="2651277"/>
                </a:lnTo>
                <a:lnTo>
                  <a:pt x="17169880" y="2600045"/>
                </a:lnTo>
                <a:lnTo>
                  <a:pt x="17159567" y="2549372"/>
                </a:lnTo>
                <a:lnTo>
                  <a:pt x="17147642" y="2499245"/>
                </a:lnTo>
                <a:lnTo>
                  <a:pt x="17134193" y="2449601"/>
                </a:lnTo>
                <a:lnTo>
                  <a:pt x="17119283" y="2400414"/>
                </a:lnTo>
                <a:lnTo>
                  <a:pt x="17103014" y="2351659"/>
                </a:lnTo>
                <a:lnTo>
                  <a:pt x="17085450" y="2303284"/>
                </a:lnTo>
                <a:lnTo>
                  <a:pt x="17066679" y="2255266"/>
                </a:lnTo>
                <a:lnTo>
                  <a:pt x="17046791" y="2207552"/>
                </a:lnTo>
                <a:lnTo>
                  <a:pt x="17025862" y="2160117"/>
                </a:lnTo>
                <a:lnTo>
                  <a:pt x="17003980" y="2112924"/>
                </a:lnTo>
                <a:lnTo>
                  <a:pt x="16981221" y="2065934"/>
                </a:lnTo>
                <a:lnTo>
                  <a:pt x="16957663" y="2019109"/>
                </a:lnTo>
                <a:lnTo>
                  <a:pt x="16933406" y="1972424"/>
                </a:lnTo>
                <a:lnTo>
                  <a:pt x="16935755" y="1972208"/>
                </a:lnTo>
                <a:lnTo>
                  <a:pt x="16937724" y="1971243"/>
                </a:lnTo>
                <a:lnTo>
                  <a:pt x="16939324" y="1969516"/>
                </a:lnTo>
                <a:lnTo>
                  <a:pt x="16941889" y="1970684"/>
                </a:lnTo>
                <a:lnTo>
                  <a:pt x="16990238" y="1944217"/>
                </a:lnTo>
                <a:lnTo>
                  <a:pt x="17028186" y="1913064"/>
                </a:lnTo>
                <a:lnTo>
                  <a:pt x="17060495" y="1877060"/>
                </a:lnTo>
                <a:lnTo>
                  <a:pt x="17086847" y="1837258"/>
                </a:lnTo>
                <a:lnTo>
                  <a:pt x="17106875" y="1794700"/>
                </a:lnTo>
                <a:lnTo>
                  <a:pt x="17120223" y="1750453"/>
                </a:lnTo>
                <a:lnTo>
                  <a:pt x="17126573" y="1705559"/>
                </a:lnTo>
                <a:lnTo>
                  <a:pt x="17126992" y="1680337"/>
                </a:lnTo>
                <a:lnTo>
                  <a:pt x="17124833" y="1655470"/>
                </a:lnTo>
                <a:lnTo>
                  <a:pt x="17112755" y="1606829"/>
                </a:lnTo>
                <a:lnTo>
                  <a:pt x="17103217" y="1600314"/>
                </a:lnTo>
                <a:lnTo>
                  <a:pt x="17098353" y="1602117"/>
                </a:lnTo>
                <a:lnTo>
                  <a:pt x="17096601" y="1603743"/>
                </a:lnTo>
                <a:lnTo>
                  <a:pt x="17094467" y="1608455"/>
                </a:lnTo>
                <a:lnTo>
                  <a:pt x="17094391" y="1610842"/>
                </a:lnTo>
                <a:lnTo>
                  <a:pt x="17095318" y="1613268"/>
                </a:lnTo>
                <a:lnTo>
                  <a:pt x="17102074" y="1635569"/>
                </a:lnTo>
                <a:lnTo>
                  <a:pt x="17106430" y="1658188"/>
                </a:lnTo>
                <a:lnTo>
                  <a:pt x="17108412" y="1681149"/>
                </a:lnTo>
                <a:lnTo>
                  <a:pt x="17108005" y="1704454"/>
                </a:lnTo>
                <a:lnTo>
                  <a:pt x="17100436" y="1753425"/>
                </a:lnTo>
                <a:lnTo>
                  <a:pt x="17083875" y="1801545"/>
                </a:lnTo>
                <a:lnTo>
                  <a:pt x="17058882" y="1847164"/>
                </a:lnTo>
                <a:lnTo>
                  <a:pt x="17026014" y="1888629"/>
                </a:lnTo>
                <a:lnTo>
                  <a:pt x="16985857" y="1924316"/>
                </a:lnTo>
                <a:lnTo>
                  <a:pt x="17012882" y="1892782"/>
                </a:lnTo>
                <a:lnTo>
                  <a:pt x="17039794" y="1851875"/>
                </a:lnTo>
                <a:lnTo>
                  <a:pt x="17061295" y="1802701"/>
                </a:lnTo>
                <a:lnTo>
                  <a:pt x="17072064" y="1746338"/>
                </a:lnTo>
                <a:lnTo>
                  <a:pt x="17070439" y="1704428"/>
                </a:lnTo>
                <a:lnTo>
                  <a:pt x="17059580" y="1660194"/>
                </a:lnTo>
                <a:lnTo>
                  <a:pt x="17037838" y="1614043"/>
                </a:lnTo>
                <a:lnTo>
                  <a:pt x="17003560" y="1566405"/>
                </a:lnTo>
                <a:lnTo>
                  <a:pt x="16999319" y="1566062"/>
                </a:lnTo>
                <a:lnTo>
                  <a:pt x="16998976" y="1570316"/>
                </a:lnTo>
                <a:lnTo>
                  <a:pt x="17032643" y="1617116"/>
                </a:lnTo>
                <a:lnTo>
                  <a:pt x="17053903" y="1662188"/>
                </a:lnTo>
                <a:lnTo>
                  <a:pt x="17064457" y="1705254"/>
                </a:lnTo>
                <a:lnTo>
                  <a:pt x="17066044" y="1745983"/>
                </a:lnTo>
                <a:lnTo>
                  <a:pt x="17055465" y="1801228"/>
                </a:lnTo>
                <a:lnTo>
                  <a:pt x="17034155" y="1849602"/>
                </a:lnTo>
                <a:lnTo>
                  <a:pt x="17007497" y="1889887"/>
                </a:lnTo>
                <a:lnTo>
                  <a:pt x="16980827" y="1920900"/>
                </a:lnTo>
                <a:lnTo>
                  <a:pt x="16959530" y="1941410"/>
                </a:lnTo>
                <a:lnTo>
                  <a:pt x="16977183" y="1908644"/>
                </a:lnTo>
                <a:lnTo>
                  <a:pt x="16990264" y="1874189"/>
                </a:lnTo>
                <a:lnTo>
                  <a:pt x="16998900" y="1838617"/>
                </a:lnTo>
                <a:lnTo>
                  <a:pt x="17003205" y="1802447"/>
                </a:lnTo>
                <a:lnTo>
                  <a:pt x="17002468" y="1754225"/>
                </a:lnTo>
                <a:lnTo>
                  <a:pt x="16994709" y="1707222"/>
                </a:lnTo>
                <a:lnTo>
                  <a:pt x="16980231" y="1662709"/>
                </a:lnTo>
                <a:lnTo>
                  <a:pt x="16959339" y="1621967"/>
                </a:lnTo>
                <a:lnTo>
                  <a:pt x="16951033" y="1617256"/>
                </a:lnTo>
                <a:lnTo>
                  <a:pt x="16948696" y="1617649"/>
                </a:lnTo>
                <a:lnTo>
                  <a:pt x="16944340" y="1620367"/>
                </a:lnTo>
                <a:lnTo>
                  <a:pt x="16942956" y="1622298"/>
                </a:lnTo>
                <a:lnTo>
                  <a:pt x="16941800" y="1627301"/>
                </a:lnTo>
                <a:lnTo>
                  <a:pt x="16942194" y="1629651"/>
                </a:lnTo>
                <a:lnTo>
                  <a:pt x="16943553" y="1631823"/>
                </a:lnTo>
                <a:lnTo>
                  <a:pt x="16963047" y="1669821"/>
                </a:lnTo>
                <a:lnTo>
                  <a:pt x="16976624" y="1711617"/>
                </a:lnTo>
                <a:lnTo>
                  <a:pt x="16983939" y="1755902"/>
                </a:lnTo>
                <a:lnTo>
                  <a:pt x="16984637" y="1801342"/>
                </a:lnTo>
                <a:lnTo>
                  <a:pt x="16980332" y="1836889"/>
                </a:lnTo>
                <a:lnTo>
                  <a:pt x="16971620" y="1871700"/>
                </a:lnTo>
                <a:lnTo>
                  <a:pt x="16958387" y="1905203"/>
                </a:lnTo>
                <a:lnTo>
                  <a:pt x="16940518" y="1936800"/>
                </a:lnTo>
                <a:lnTo>
                  <a:pt x="16945255" y="1922132"/>
                </a:lnTo>
                <a:lnTo>
                  <a:pt x="16948874" y="1907235"/>
                </a:lnTo>
                <a:lnTo>
                  <a:pt x="16951363" y="1892122"/>
                </a:lnTo>
                <a:lnTo>
                  <a:pt x="16952735" y="1876767"/>
                </a:lnTo>
                <a:lnTo>
                  <a:pt x="16952532" y="1844230"/>
                </a:lnTo>
                <a:lnTo>
                  <a:pt x="16935781" y="1764957"/>
                </a:lnTo>
                <a:lnTo>
                  <a:pt x="16916375" y="1718678"/>
                </a:lnTo>
                <a:lnTo>
                  <a:pt x="16887724" y="1668297"/>
                </a:lnTo>
                <a:lnTo>
                  <a:pt x="16848379" y="1614030"/>
                </a:lnTo>
                <a:lnTo>
                  <a:pt x="16844137" y="1613560"/>
                </a:lnTo>
                <a:lnTo>
                  <a:pt x="16843680" y="1617802"/>
                </a:lnTo>
                <a:lnTo>
                  <a:pt x="16882656" y="1671561"/>
                </a:lnTo>
                <a:lnTo>
                  <a:pt x="16910977" y="1721345"/>
                </a:lnTo>
                <a:lnTo>
                  <a:pt x="16930091" y="1766912"/>
                </a:lnTo>
                <a:lnTo>
                  <a:pt x="16941457" y="1808086"/>
                </a:lnTo>
                <a:lnTo>
                  <a:pt x="16946512" y="1844649"/>
                </a:lnTo>
                <a:lnTo>
                  <a:pt x="16946715" y="1876412"/>
                </a:lnTo>
                <a:lnTo>
                  <a:pt x="16942766" y="1906879"/>
                </a:lnTo>
                <a:lnTo>
                  <a:pt x="16936454" y="1930323"/>
                </a:lnTo>
                <a:lnTo>
                  <a:pt x="16929977" y="1946427"/>
                </a:lnTo>
                <a:lnTo>
                  <a:pt x="16925544" y="1954822"/>
                </a:lnTo>
                <a:lnTo>
                  <a:pt x="16924782" y="1956041"/>
                </a:lnTo>
                <a:lnTo>
                  <a:pt x="16925163" y="1957920"/>
                </a:lnTo>
                <a:lnTo>
                  <a:pt x="16924757" y="1958492"/>
                </a:lnTo>
                <a:lnTo>
                  <a:pt x="16924427" y="1959102"/>
                </a:lnTo>
                <a:lnTo>
                  <a:pt x="16924173" y="1959749"/>
                </a:lnTo>
                <a:lnTo>
                  <a:pt x="16916629" y="1911197"/>
                </a:lnTo>
                <a:lnTo>
                  <a:pt x="16904856" y="1863648"/>
                </a:lnTo>
                <a:lnTo>
                  <a:pt x="16889070" y="1817370"/>
                </a:lnTo>
                <a:lnTo>
                  <a:pt x="16869461" y="1772640"/>
                </a:lnTo>
                <a:lnTo>
                  <a:pt x="16846233" y="1729740"/>
                </a:lnTo>
                <a:lnTo>
                  <a:pt x="16819601" y="1688960"/>
                </a:lnTo>
                <a:lnTo>
                  <a:pt x="16811028" y="1684743"/>
                </a:lnTo>
                <a:lnTo>
                  <a:pt x="16808717" y="1685277"/>
                </a:lnTo>
                <a:lnTo>
                  <a:pt x="16804539" y="1688261"/>
                </a:lnTo>
                <a:lnTo>
                  <a:pt x="16803269" y="1690281"/>
                </a:lnTo>
                <a:lnTo>
                  <a:pt x="16802418" y="1695348"/>
                </a:lnTo>
                <a:lnTo>
                  <a:pt x="16802951" y="1697659"/>
                </a:lnTo>
                <a:lnTo>
                  <a:pt x="16804437" y="1699755"/>
                </a:lnTo>
                <a:lnTo>
                  <a:pt x="16834053" y="1745780"/>
                </a:lnTo>
                <a:lnTo>
                  <a:pt x="16859123" y="1794484"/>
                </a:lnTo>
                <a:lnTo>
                  <a:pt x="16879393" y="1845437"/>
                </a:lnTo>
                <a:lnTo>
                  <a:pt x="16894556" y="1898180"/>
                </a:lnTo>
                <a:lnTo>
                  <a:pt x="16904335" y="1952307"/>
                </a:lnTo>
                <a:lnTo>
                  <a:pt x="16876637" y="1912886"/>
                </a:lnTo>
                <a:lnTo>
                  <a:pt x="16846398" y="1867979"/>
                </a:lnTo>
                <a:lnTo>
                  <a:pt x="16815511" y="1820837"/>
                </a:lnTo>
                <a:lnTo>
                  <a:pt x="16785895" y="1774774"/>
                </a:lnTo>
                <a:lnTo>
                  <a:pt x="16759428" y="1733054"/>
                </a:lnTo>
                <a:lnTo>
                  <a:pt x="16738041" y="1698967"/>
                </a:lnTo>
                <a:lnTo>
                  <a:pt x="16718077" y="1666811"/>
                </a:lnTo>
                <a:lnTo>
                  <a:pt x="16713937" y="1665820"/>
                </a:lnTo>
                <a:lnTo>
                  <a:pt x="16737775" y="1709889"/>
                </a:lnTo>
                <a:lnTo>
                  <a:pt x="16764496" y="1752320"/>
                </a:lnTo>
                <a:lnTo>
                  <a:pt x="16796893" y="1803107"/>
                </a:lnTo>
                <a:lnTo>
                  <a:pt x="16832098" y="1857260"/>
                </a:lnTo>
                <a:lnTo>
                  <a:pt x="16867239" y="1909826"/>
                </a:lnTo>
                <a:lnTo>
                  <a:pt x="16899433" y="1955812"/>
                </a:lnTo>
                <a:lnTo>
                  <a:pt x="16872700" y="1943773"/>
                </a:lnTo>
                <a:lnTo>
                  <a:pt x="16822877" y="1907171"/>
                </a:lnTo>
                <a:lnTo>
                  <a:pt x="16774287" y="1853628"/>
                </a:lnTo>
                <a:lnTo>
                  <a:pt x="16750703" y="1821649"/>
                </a:lnTo>
                <a:lnTo>
                  <a:pt x="16729164" y="1789493"/>
                </a:lnTo>
                <a:lnTo>
                  <a:pt x="16708362" y="1756346"/>
                </a:lnTo>
                <a:lnTo>
                  <a:pt x="16706444" y="1754936"/>
                </a:lnTo>
                <a:lnTo>
                  <a:pt x="16701415" y="1753704"/>
                </a:lnTo>
                <a:lnTo>
                  <a:pt x="16699052" y="1754085"/>
                </a:lnTo>
                <a:lnTo>
                  <a:pt x="16694646" y="1756803"/>
                </a:lnTo>
                <a:lnTo>
                  <a:pt x="16693249" y="1758746"/>
                </a:lnTo>
                <a:lnTo>
                  <a:pt x="16692093" y="1763801"/>
                </a:lnTo>
                <a:lnTo>
                  <a:pt x="16692499" y="1766150"/>
                </a:lnTo>
                <a:lnTo>
                  <a:pt x="16713543" y="1799577"/>
                </a:lnTo>
                <a:lnTo>
                  <a:pt x="16735451" y="1832305"/>
                </a:lnTo>
                <a:lnTo>
                  <a:pt x="16759644" y="1865109"/>
                </a:lnTo>
                <a:lnTo>
                  <a:pt x="16786174" y="1896567"/>
                </a:lnTo>
                <a:lnTo>
                  <a:pt x="16837038" y="1943011"/>
                </a:lnTo>
                <a:lnTo>
                  <a:pt x="16895483" y="1974151"/>
                </a:lnTo>
                <a:lnTo>
                  <a:pt x="16892181" y="1975205"/>
                </a:lnTo>
                <a:lnTo>
                  <a:pt x="16888892" y="1976412"/>
                </a:lnTo>
                <a:lnTo>
                  <a:pt x="16885603" y="1977313"/>
                </a:lnTo>
                <a:lnTo>
                  <a:pt x="16865067" y="1972983"/>
                </a:lnTo>
                <a:lnTo>
                  <a:pt x="16807256" y="1949475"/>
                </a:lnTo>
                <a:lnTo>
                  <a:pt x="16772039" y="1927148"/>
                </a:lnTo>
                <a:lnTo>
                  <a:pt x="16733990" y="1895678"/>
                </a:lnTo>
                <a:lnTo>
                  <a:pt x="16694163" y="1853488"/>
                </a:lnTo>
                <a:lnTo>
                  <a:pt x="16653574" y="1799018"/>
                </a:lnTo>
                <a:lnTo>
                  <a:pt x="16613277" y="1730705"/>
                </a:lnTo>
                <a:lnTo>
                  <a:pt x="16609213" y="1729435"/>
                </a:lnTo>
                <a:lnTo>
                  <a:pt x="16645001" y="1796986"/>
                </a:lnTo>
                <a:lnTo>
                  <a:pt x="16682466" y="1848789"/>
                </a:lnTo>
                <a:lnTo>
                  <a:pt x="16719550" y="1890090"/>
                </a:lnTo>
                <a:lnTo>
                  <a:pt x="16755415" y="1922081"/>
                </a:lnTo>
                <a:lnTo>
                  <a:pt x="16789273" y="1945944"/>
                </a:lnTo>
                <a:lnTo>
                  <a:pt x="16847744" y="1974024"/>
                </a:lnTo>
                <a:lnTo>
                  <a:pt x="16870731" y="1980628"/>
                </a:lnTo>
                <a:lnTo>
                  <a:pt x="16855529" y="1983282"/>
                </a:lnTo>
                <a:lnTo>
                  <a:pt x="16840251" y="1984933"/>
                </a:lnTo>
                <a:lnTo>
                  <a:pt x="16824897" y="1985594"/>
                </a:lnTo>
                <a:lnTo>
                  <a:pt x="16809466" y="1985238"/>
                </a:lnTo>
                <a:lnTo>
                  <a:pt x="16765562" y="1978710"/>
                </a:lnTo>
                <a:lnTo>
                  <a:pt x="16722852" y="1964855"/>
                </a:lnTo>
                <a:lnTo>
                  <a:pt x="16681869" y="1944509"/>
                </a:lnTo>
                <a:lnTo>
                  <a:pt x="16643198" y="1918487"/>
                </a:lnTo>
                <a:lnTo>
                  <a:pt x="16607397" y="1887613"/>
                </a:lnTo>
                <a:lnTo>
                  <a:pt x="16574999" y="1852701"/>
                </a:lnTo>
                <a:lnTo>
                  <a:pt x="16573348" y="1850783"/>
                </a:lnTo>
                <a:lnTo>
                  <a:pt x="16571252" y="1849716"/>
                </a:lnTo>
                <a:lnTo>
                  <a:pt x="16558451" y="1860359"/>
                </a:lnTo>
                <a:lnTo>
                  <a:pt x="16559111" y="1862607"/>
                </a:lnTo>
                <a:lnTo>
                  <a:pt x="16594443" y="1900948"/>
                </a:lnTo>
                <a:lnTo>
                  <a:pt x="16631882" y="1933257"/>
                </a:lnTo>
                <a:lnTo>
                  <a:pt x="16672497" y="1960587"/>
                </a:lnTo>
                <a:lnTo>
                  <a:pt x="16715791" y="1982063"/>
                </a:lnTo>
                <a:lnTo>
                  <a:pt x="16761244" y="1996770"/>
                </a:lnTo>
                <a:lnTo>
                  <a:pt x="16808361" y="2003806"/>
                </a:lnTo>
                <a:lnTo>
                  <a:pt x="16818445" y="2004123"/>
                </a:lnTo>
                <a:lnTo>
                  <a:pt x="16828529" y="2004047"/>
                </a:lnTo>
                <a:lnTo>
                  <a:pt x="16838613" y="2003577"/>
                </a:lnTo>
                <a:lnTo>
                  <a:pt x="16848671" y="2002701"/>
                </a:lnTo>
                <a:lnTo>
                  <a:pt x="16846309" y="2003602"/>
                </a:lnTo>
                <a:lnTo>
                  <a:pt x="16843921" y="2004402"/>
                </a:lnTo>
                <a:lnTo>
                  <a:pt x="16841546" y="2005253"/>
                </a:lnTo>
                <a:lnTo>
                  <a:pt x="16820795" y="2008301"/>
                </a:lnTo>
                <a:lnTo>
                  <a:pt x="16799979" y="2010143"/>
                </a:lnTo>
                <a:lnTo>
                  <a:pt x="16779088" y="2010778"/>
                </a:lnTo>
                <a:lnTo>
                  <a:pt x="16758120" y="2010206"/>
                </a:lnTo>
                <a:lnTo>
                  <a:pt x="16692575" y="1999843"/>
                </a:lnTo>
                <a:lnTo>
                  <a:pt x="16634994" y="1979383"/>
                </a:lnTo>
                <a:lnTo>
                  <a:pt x="16585616" y="1952345"/>
                </a:lnTo>
                <a:lnTo>
                  <a:pt x="16544684" y="1922284"/>
                </a:lnTo>
                <a:lnTo>
                  <a:pt x="16512451" y="1892744"/>
                </a:lnTo>
                <a:lnTo>
                  <a:pt x="16474999" y="1849386"/>
                </a:lnTo>
                <a:lnTo>
                  <a:pt x="16470300" y="1842731"/>
                </a:lnTo>
                <a:lnTo>
                  <a:pt x="16466134" y="1841855"/>
                </a:lnTo>
                <a:lnTo>
                  <a:pt x="16490353" y="1877885"/>
                </a:lnTo>
                <a:lnTo>
                  <a:pt x="16521087" y="1909533"/>
                </a:lnTo>
                <a:lnTo>
                  <a:pt x="16563518" y="1944535"/>
                </a:lnTo>
                <a:lnTo>
                  <a:pt x="16617328" y="1977542"/>
                </a:lnTo>
                <a:lnTo>
                  <a:pt x="16682187" y="2003221"/>
                </a:lnTo>
                <a:lnTo>
                  <a:pt x="16757765" y="2016226"/>
                </a:lnTo>
                <a:lnTo>
                  <a:pt x="16783342" y="2016772"/>
                </a:lnTo>
                <a:lnTo>
                  <a:pt x="16796131" y="2016379"/>
                </a:lnTo>
                <a:lnTo>
                  <a:pt x="16808895" y="2015515"/>
                </a:lnTo>
                <a:lnTo>
                  <a:pt x="16780231" y="2022106"/>
                </a:lnTo>
                <a:lnTo>
                  <a:pt x="16751427" y="2026488"/>
                </a:lnTo>
                <a:lnTo>
                  <a:pt x="16722624" y="2028532"/>
                </a:lnTo>
                <a:lnTo>
                  <a:pt x="16693998" y="2028113"/>
                </a:lnTo>
                <a:lnTo>
                  <a:pt x="16646462" y="2021547"/>
                </a:lnTo>
                <a:lnTo>
                  <a:pt x="16600602" y="2007336"/>
                </a:lnTo>
                <a:lnTo>
                  <a:pt x="16557117" y="1984959"/>
                </a:lnTo>
                <a:lnTo>
                  <a:pt x="16516706" y="1953920"/>
                </a:lnTo>
                <a:lnTo>
                  <a:pt x="16514814" y="1952193"/>
                </a:lnTo>
                <a:lnTo>
                  <a:pt x="16512578" y="1951380"/>
                </a:lnTo>
                <a:lnTo>
                  <a:pt x="16507448" y="1951596"/>
                </a:lnTo>
                <a:lnTo>
                  <a:pt x="16505301" y="1952586"/>
                </a:lnTo>
                <a:lnTo>
                  <a:pt x="16501821" y="1956371"/>
                </a:lnTo>
                <a:lnTo>
                  <a:pt x="16501009" y="1958606"/>
                </a:lnTo>
                <a:lnTo>
                  <a:pt x="16501225" y="1963737"/>
                </a:lnTo>
                <a:lnTo>
                  <a:pt x="16547173" y="2000694"/>
                </a:lnTo>
                <a:lnTo>
                  <a:pt x="16593592" y="2024557"/>
                </a:lnTo>
                <a:lnTo>
                  <a:pt x="16642449" y="2039721"/>
                </a:lnTo>
                <a:lnTo>
                  <a:pt x="16692893" y="2046681"/>
                </a:lnTo>
                <a:lnTo>
                  <a:pt x="16738105" y="2046439"/>
                </a:lnTo>
                <a:lnTo>
                  <a:pt x="16783342" y="2040610"/>
                </a:lnTo>
                <a:lnTo>
                  <a:pt x="16828059" y="2029561"/>
                </a:lnTo>
                <a:lnTo>
                  <a:pt x="16871709" y="2013661"/>
                </a:lnTo>
                <a:lnTo>
                  <a:pt x="16913784" y="1993252"/>
                </a:lnTo>
                <a:lnTo>
                  <a:pt x="16918915" y="1988286"/>
                </a:lnTo>
                <a:lnTo>
                  <a:pt x="16918585" y="1984260"/>
                </a:lnTo>
                <a:lnTo>
                  <a:pt x="16943007" y="2031339"/>
                </a:lnTo>
                <a:lnTo>
                  <a:pt x="16966654" y="2078532"/>
                </a:lnTo>
                <a:lnTo>
                  <a:pt x="16989476" y="2125853"/>
                </a:lnTo>
                <a:lnTo>
                  <a:pt x="17011371" y="2173351"/>
                </a:lnTo>
                <a:lnTo>
                  <a:pt x="17032275" y="2221065"/>
                </a:lnTo>
                <a:lnTo>
                  <a:pt x="17052087" y="2269032"/>
                </a:lnTo>
                <a:lnTo>
                  <a:pt x="17070731" y="2317292"/>
                </a:lnTo>
                <a:lnTo>
                  <a:pt x="17088130" y="2365870"/>
                </a:lnTo>
                <a:lnTo>
                  <a:pt x="17104195" y="2414828"/>
                </a:lnTo>
                <a:lnTo>
                  <a:pt x="17118864" y="2464193"/>
                </a:lnTo>
                <a:lnTo>
                  <a:pt x="17132021" y="2513990"/>
                </a:lnTo>
                <a:lnTo>
                  <a:pt x="17143603" y="2564282"/>
                </a:lnTo>
                <a:lnTo>
                  <a:pt x="17153535" y="2615095"/>
                </a:lnTo>
                <a:lnTo>
                  <a:pt x="17161726" y="2666466"/>
                </a:lnTo>
                <a:lnTo>
                  <a:pt x="17168089" y="2718435"/>
                </a:lnTo>
                <a:lnTo>
                  <a:pt x="17163149" y="2734526"/>
                </a:lnTo>
                <a:lnTo>
                  <a:pt x="17158780" y="2758084"/>
                </a:lnTo>
                <a:lnTo>
                  <a:pt x="17155618" y="2790583"/>
                </a:lnTo>
                <a:lnTo>
                  <a:pt x="17154284" y="2833459"/>
                </a:lnTo>
                <a:lnTo>
                  <a:pt x="17156367" y="2887713"/>
                </a:lnTo>
                <a:lnTo>
                  <a:pt x="17162641" y="2939567"/>
                </a:lnTo>
                <a:lnTo>
                  <a:pt x="17172547" y="2978670"/>
                </a:lnTo>
                <a:lnTo>
                  <a:pt x="17185488" y="2994685"/>
                </a:lnTo>
                <a:lnTo>
                  <a:pt x="17199382" y="2976410"/>
                </a:lnTo>
                <a:lnTo>
                  <a:pt x="17211167" y="2930969"/>
                </a:lnTo>
                <a:lnTo>
                  <a:pt x="17218737" y="2875407"/>
                </a:lnTo>
                <a:lnTo>
                  <a:pt x="17219994" y="2826816"/>
                </a:lnTo>
                <a:close/>
              </a:path>
              <a:path w="18143220" h="10026650">
                <a:moveTo>
                  <a:pt x="17394797" y="86855"/>
                </a:moveTo>
                <a:lnTo>
                  <a:pt x="17391304" y="45821"/>
                </a:lnTo>
                <a:lnTo>
                  <a:pt x="17384548" y="39154"/>
                </a:lnTo>
                <a:lnTo>
                  <a:pt x="17380268" y="40830"/>
                </a:lnTo>
                <a:lnTo>
                  <a:pt x="17378693" y="41795"/>
                </a:lnTo>
                <a:lnTo>
                  <a:pt x="17376420" y="45199"/>
                </a:lnTo>
                <a:lnTo>
                  <a:pt x="17376217" y="46456"/>
                </a:lnTo>
                <a:lnTo>
                  <a:pt x="17376521" y="49110"/>
                </a:lnTo>
                <a:lnTo>
                  <a:pt x="17379138" y="67868"/>
                </a:lnTo>
                <a:lnTo>
                  <a:pt x="17379887" y="86220"/>
                </a:lnTo>
                <a:lnTo>
                  <a:pt x="17359072" y="171386"/>
                </a:lnTo>
                <a:lnTo>
                  <a:pt x="17332173" y="214934"/>
                </a:lnTo>
                <a:lnTo>
                  <a:pt x="17295521" y="253784"/>
                </a:lnTo>
                <a:lnTo>
                  <a:pt x="17250652" y="284365"/>
                </a:lnTo>
                <a:lnTo>
                  <a:pt x="17276369" y="261340"/>
                </a:lnTo>
                <a:lnTo>
                  <a:pt x="17302912" y="232003"/>
                </a:lnTo>
                <a:lnTo>
                  <a:pt x="17326140" y="195440"/>
                </a:lnTo>
                <a:lnTo>
                  <a:pt x="17341634" y="152019"/>
                </a:lnTo>
                <a:lnTo>
                  <a:pt x="17345368" y="119037"/>
                </a:lnTo>
                <a:lnTo>
                  <a:pt x="17342231" y="81978"/>
                </a:lnTo>
                <a:lnTo>
                  <a:pt x="17330433" y="43053"/>
                </a:lnTo>
                <a:lnTo>
                  <a:pt x="17308957" y="723"/>
                </a:lnTo>
                <a:lnTo>
                  <a:pt x="17305592" y="0"/>
                </a:lnTo>
                <a:lnTo>
                  <a:pt x="17304995" y="2463"/>
                </a:lnTo>
                <a:lnTo>
                  <a:pt x="17325950" y="44678"/>
                </a:lnTo>
                <a:lnTo>
                  <a:pt x="17337583" y="82270"/>
                </a:lnTo>
                <a:lnTo>
                  <a:pt x="17336872" y="150990"/>
                </a:lnTo>
                <a:lnTo>
                  <a:pt x="17316361" y="203720"/>
                </a:lnTo>
                <a:lnTo>
                  <a:pt x="17285627" y="245148"/>
                </a:lnTo>
                <a:lnTo>
                  <a:pt x="17253103" y="275805"/>
                </a:lnTo>
                <a:lnTo>
                  <a:pt x="17243248" y="282765"/>
                </a:lnTo>
                <a:lnTo>
                  <a:pt x="17227754" y="293712"/>
                </a:lnTo>
                <a:lnTo>
                  <a:pt x="17260354" y="244881"/>
                </a:lnTo>
                <a:lnTo>
                  <a:pt x="17279798" y="188023"/>
                </a:lnTo>
                <a:lnTo>
                  <a:pt x="17284992" y="150164"/>
                </a:lnTo>
                <a:lnTo>
                  <a:pt x="17284726" y="111125"/>
                </a:lnTo>
                <a:lnTo>
                  <a:pt x="17278465" y="74688"/>
                </a:lnTo>
                <a:lnTo>
                  <a:pt x="17266781" y="39674"/>
                </a:lnTo>
                <a:lnTo>
                  <a:pt x="17266146" y="36944"/>
                </a:lnTo>
                <a:lnTo>
                  <a:pt x="17264825" y="35356"/>
                </a:lnTo>
                <a:lnTo>
                  <a:pt x="17258996" y="34099"/>
                </a:lnTo>
                <a:lnTo>
                  <a:pt x="17255147" y="35864"/>
                </a:lnTo>
                <a:lnTo>
                  <a:pt x="17253890" y="36893"/>
                </a:lnTo>
                <a:lnTo>
                  <a:pt x="17252138" y="41706"/>
                </a:lnTo>
                <a:lnTo>
                  <a:pt x="17252290" y="43040"/>
                </a:lnTo>
                <a:lnTo>
                  <a:pt x="17253192" y="44538"/>
                </a:lnTo>
                <a:lnTo>
                  <a:pt x="17263910" y="78041"/>
                </a:lnTo>
                <a:lnTo>
                  <a:pt x="17269600" y="113055"/>
                </a:lnTo>
                <a:lnTo>
                  <a:pt x="17269930" y="149504"/>
                </a:lnTo>
                <a:lnTo>
                  <a:pt x="17265104" y="184848"/>
                </a:lnTo>
                <a:lnTo>
                  <a:pt x="17257218" y="213017"/>
                </a:lnTo>
                <a:lnTo>
                  <a:pt x="17245813" y="240436"/>
                </a:lnTo>
                <a:lnTo>
                  <a:pt x="17231322" y="264591"/>
                </a:lnTo>
                <a:lnTo>
                  <a:pt x="17213085" y="287934"/>
                </a:lnTo>
                <a:lnTo>
                  <a:pt x="17218546" y="277418"/>
                </a:lnTo>
                <a:lnTo>
                  <a:pt x="17223372" y="265468"/>
                </a:lnTo>
                <a:lnTo>
                  <a:pt x="17227309" y="253326"/>
                </a:lnTo>
                <a:lnTo>
                  <a:pt x="17228846" y="247167"/>
                </a:lnTo>
                <a:lnTo>
                  <a:pt x="17230255" y="240969"/>
                </a:lnTo>
                <a:lnTo>
                  <a:pt x="17234573" y="209423"/>
                </a:lnTo>
                <a:lnTo>
                  <a:pt x="17233570" y="171526"/>
                </a:lnTo>
                <a:lnTo>
                  <a:pt x="17225429" y="126885"/>
                </a:lnTo>
                <a:lnTo>
                  <a:pt x="17207954" y="76327"/>
                </a:lnTo>
                <a:lnTo>
                  <a:pt x="17179201" y="19443"/>
                </a:lnTo>
                <a:lnTo>
                  <a:pt x="17175836" y="18707"/>
                </a:lnTo>
                <a:lnTo>
                  <a:pt x="17175137" y="21158"/>
                </a:lnTo>
                <a:lnTo>
                  <a:pt x="17203509" y="77965"/>
                </a:lnTo>
                <a:lnTo>
                  <a:pt x="17220654" y="128447"/>
                </a:lnTo>
                <a:lnTo>
                  <a:pt x="17228782" y="171792"/>
                </a:lnTo>
                <a:lnTo>
                  <a:pt x="17229595" y="209651"/>
                </a:lnTo>
                <a:lnTo>
                  <a:pt x="17225493" y="239941"/>
                </a:lnTo>
                <a:lnTo>
                  <a:pt x="17210647" y="282206"/>
                </a:lnTo>
                <a:lnTo>
                  <a:pt x="17206659" y="289140"/>
                </a:lnTo>
                <a:lnTo>
                  <a:pt x="17203344" y="294919"/>
                </a:lnTo>
                <a:lnTo>
                  <a:pt x="17198912" y="300469"/>
                </a:lnTo>
                <a:lnTo>
                  <a:pt x="17198099" y="301586"/>
                </a:lnTo>
                <a:lnTo>
                  <a:pt x="17198213" y="302907"/>
                </a:lnTo>
                <a:lnTo>
                  <a:pt x="17197655" y="304088"/>
                </a:lnTo>
                <a:lnTo>
                  <a:pt x="17143959" y="292481"/>
                </a:lnTo>
                <a:lnTo>
                  <a:pt x="17150080" y="297700"/>
                </a:lnTo>
                <a:lnTo>
                  <a:pt x="17158437" y="303403"/>
                </a:lnTo>
                <a:lnTo>
                  <a:pt x="17172369" y="312915"/>
                </a:lnTo>
                <a:lnTo>
                  <a:pt x="17169816" y="312356"/>
                </a:lnTo>
                <a:lnTo>
                  <a:pt x="17164177" y="313740"/>
                </a:lnTo>
                <a:lnTo>
                  <a:pt x="17142016" y="305054"/>
                </a:lnTo>
                <a:lnTo>
                  <a:pt x="17079811" y="259118"/>
                </a:lnTo>
                <a:lnTo>
                  <a:pt x="17044366" y="217665"/>
                </a:lnTo>
                <a:lnTo>
                  <a:pt x="17009174" y="160680"/>
                </a:lnTo>
                <a:lnTo>
                  <a:pt x="16977081" y="83578"/>
                </a:lnTo>
                <a:lnTo>
                  <a:pt x="16974084" y="81622"/>
                </a:lnTo>
                <a:lnTo>
                  <a:pt x="17001973" y="156527"/>
                </a:lnTo>
                <a:lnTo>
                  <a:pt x="17034206" y="211569"/>
                </a:lnTo>
                <a:lnTo>
                  <a:pt x="17067010" y="253746"/>
                </a:lnTo>
                <a:lnTo>
                  <a:pt x="17099001" y="282752"/>
                </a:lnTo>
                <a:lnTo>
                  <a:pt x="17137355" y="307936"/>
                </a:lnTo>
                <a:lnTo>
                  <a:pt x="17151808" y="314960"/>
                </a:lnTo>
                <a:lnTo>
                  <a:pt x="17126916" y="314782"/>
                </a:lnTo>
                <a:lnTo>
                  <a:pt x="17114571" y="313410"/>
                </a:lnTo>
                <a:lnTo>
                  <a:pt x="17025976" y="294246"/>
                </a:lnTo>
                <a:lnTo>
                  <a:pt x="17055376" y="310997"/>
                </a:lnTo>
                <a:lnTo>
                  <a:pt x="17077271" y="318338"/>
                </a:lnTo>
                <a:lnTo>
                  <a:pt x="17099166" y="325666"/>
                </a:lnTo>
                <a:lnTo>
                  <a:pt x="17107142" y="327393"/>
                </a:lnTo>
                <a:lnTo>
                  <a:pt x="17123537" y="328345"/>
                </a:lnTo>
                <a:lnTo>
                  <a:pt x="17129621" y="329653"/>
                </a:lnTo>
                <a:lnTo>
                  <a:pt x="17127500" y="330492"/>
                </a:lnTo>
                <a:lnTo>
                  <a:pt x="17125671" y="330098"/>
                </a:lnTo>
                <a:lnTo>
                  <a:pt x="17108653" y="330314"/>
                </a:lnTo>
                <a:lnTo>
                  <a:pt x="17058259" y="324612"/>
                </a:lnTo>
                <a:lnTo>
                  <a:pt x="16999573" y="304126"/>
                </a:lnTo>
                <a:lnTo>
                  <a:pt x="16951008" y="275437"/>
                </a:lnTo>
                <a:lnTo>
                  <a:pt x="16912336" y="242392"/>
                </a:lnTo>
                <a:lnTo>
                  <a:pt x="16883317" y="208826"/>
                </a:lnTo>
                <a:lnTo>
                  <a:pt x="16852202" y="160515"/>
                </a:lnTo>
                <a:lnTo>
                  <a:pt x="16850043" y="157454"/>
                </a:lnTo>
                <a:lnTo>
                  <a:pt x="16849408" y="156006"/>
                </a:lnTo>
                <a:lnTo>
                  <a:pt x="16847795" y="163461"/>
                </a:lnTo>
                <a:lnTo>
                  <a:pt x="16850119" y="167855"/>
                </a:lnTo>
                <a:lnTo>
                  <a:pt x="16895153" y="230873"/>
                </a:lnTo>
                <a:lnTo>
                  <a:pt x="16936022" y="269595"/>
                </a:lnTo>
                <a:lnTo>
                  <a:pt x="16989857" y="304634"/>
                </a:lnTo>
                <a:lnTo>
                  <a:pt x="17023525" y="317106"/>
                </a:lnTo>
                <a:lnTo>
                  <a:pt x="17031945" y="320230"/>
                </a:lnTo>
                <a:lnTo>
                  <a:pt x="17057193" y="329590"/>
                </a:lnTo>
                <a:lnTo>
                  <a:pt x="17067568" y="330530"/>
                </a:lnTo>
                <a:lnTo>
                  <a:pt x="17077652" y="332714"/>
                </a:lnTo>
                <a:lnTo>
                  <a:pt x="17098264" y="334568"/>
                </a:lnTo>
                <a:lnTo>
                  <a:pt x="17074642" y="335953"/>
                </a:lnTo>
                <a:lnTo>
                  <a:pt x="17051058" y="336054"/>
                </a:lnTo>
                <a:lnTo>
                  <a:pt x="17027652" y="334886"/>
                </a:lnTo>
                <a:lnTo>
                  <a:pt x="16967810" y="319354"/>
                </a:lnTo>
                <a:lnTo>
                  <a:pt x="16932872" y="302704"/>
                </a:lnTo>
                <a:lnTo>
                  <a:pt x="16901033" y="278917"/>
                </a:lnTo>
                <a:lnTo>
                  <a:pt x="16872547" y="249377"/>
                </a:lnTo>
                <a:lnTo>
                  <a:pt x="16871239" y="247789"/>
                </a:lnTo>
                <a:lnTo>
                  <a:pt x="16865410" y="246532"/>
                </a:lnTo>
                <a:lnTo>
                  <a:pt x="16863492" y="247421"/>
                </a:lnTo>
                <a:lnTo>
                  <a:pt x="16860393" y="249339"/>
                </a:lnTo>
                <a:lnTo>
                  <a:pt x="16859314" y="251714"/>
                </a:lnTo>
                <a:lnTo>
                  <a:pt x="16858920" y="255524"/>
                </a:lnTo>
                <a:lnTo>
                  <a:pt x="16859542" y="256959"/>
                </a:lnTo>
                <a:lnTo>
                  <a:pt x="16860851" y="258533"/>
                </a:lnTo>
                <a:lnTo>
                  <a:pt x="16890988" y="291045"/>
                </a:lnTo>
                <a:lnTo>
                  <a:pt x="16922573" y="313461"/>
                </a:lnTo>
                <a:lnTo>
                  <a:pt x="16925201" y="315328"/>
                </a:lnTo>
                <a:lnTo>
                  <a:pt x="16962285" y="333756"/>
                </a:lnTo>
                <a:lnTo>
                  <a:pt x="17001846" y="344906"/>
                </a:lnTo>
                <a:lnTo>
                  <a:pt x="17047172" y="350812"/>
                </a:lnTo>
                <a:lnTo>
                  <a:pt x="17093286" y="350380"/>
                </a:lnTo>
                <a:lnTo>
                  <a:pt x="17139400" y="343471"/>
                </a:lnTo>
                <a:lnTo>
                  <a:pt x="17184726" y="329882"/>
                </a:lnTo>
                <a:lnTo>
                  <a:pt x="17187698" y="329222"/>
                </a:lnTo>
                <a:lnTo>
                  <a:pt x="17189349" y="326986"/>
                </a:lnTo>
                <a:lnTo>
                  <a:pt x="17189704" y="323164"/>
                </a:lnTo>
                <a:lnTo>
                  <a:pt x="17206786" y="373634"/>
                </a:lnTo>
                <a:lnTo>
                  <a:pt x="17222635" y="425132"/>
                </a:lnTo>
                <a:lnTo>
                  <a:pt x="17237698" y="475170"/>
                </a:lnTo>
                <a:lnTo>
                  <a:pt x="17251287" y="526186"/>
                </a:lnTo>
                <a:lnTo>
                  <a:pt x="17263555" y="576910"/>
                </a:lnTo>
                <a:lnTo>
                  <a:pt x="17274121" y="628573"/>
                </a:lnTo>
                <a:lnTo>
                  <a:pt x="17283138" y="679894"/>
                </a:lnTo>
                <a:lnTo>
                  <a:pt x="17290453" y="730859"/>
                </a:lnTo>
                <a:lnTo>
                  <a:pt x="17295699" y="782662"/>
                </a:lnTo>
                <a:lnTo>
                  <a:pt x="17298747" y="835304"/>
                </a:lnTo>
                <a:lnTo>
                  <a:pt x="17299737" y="887488"/>
                </a:lnTo>
                <a:lnTo>
                  <a:pt x="17298277" y="940447"/>
                </a:lnTo>
                <a:lnTo>
                  <a:pt x="17292460" y="952182"/>
                </a:lnTo>
                <a:lnTo>
                  <a:pt x="17286097" y="970292"/>
                </a:lnTo>
                <a:lnTo>
                  <a:pt x="17279493" y="996149"/>
                </a:lnTo>
                <a:lnTo>
                  <a:pt x="17272953" y="1031125"/>
                </a:lnTo>
                <a:lnTo>
                  <a:pt x="17268013" y="1074229"/>
                </a:lnTo>
                <a:lnTo>
                  <a:pt x="17266552" y="1116799"/>
                </a:lnTo>
                <a:lnTo>
                  <a:pt x="17269752" y="1148676"/>
                </a:lnTo>
                <a:lnTo>
                  <a:pt x="17278058" y="1162164"/>
                </a:lnTo>
                <a:lnTo>
                  <a:pt x="17278465" y="1162253"/>
                </a:lnTo>
                <a:lnTo>
                  <a:pt x="17291342" y="1150747"/>
                </a:lnTo>
                <a:lnTo>
                  <a:pt x="17306544" y="1115047"/>
                </a:lnTo>
                <a:lnTo>
                  <a:pt x="17318571" y="1074775"/>
                </a:lnTo>
                <a:lnTo>
                  <a:pt x="17326318" y="1033564"/>
                </a:lnTo>
                <a:lnTo>
                  <a:pt x="17328033" y="987158"/>
                </a:lnTo>
                <a:lnTo>
                  <a:pt x="17324934" y="956602"/>
                </a:lnTo>
                <a:lnTo>
                  <a:pt x="17319460" y="938530"/>
                </a:lnTo>
                <a:lnTo>
                  <a:pt x="17313821" y="930821"/>
                </a:lnTo>
                <a:lnTo>
                  <a:pt x="17314837" y="877760"/>
                </a:lnTo>
                <a:lnTo>
                  <a:pt x="17313453" y="825487"/>
                </a:lnTo>
                <a:lnTo>
                  <a:pt x="17310062" y="772782"/>
                </a:lnTo>
                <a:lnTo>
                  <a:pt x="17304538" y="720915"/>
                </a:lnTo>
                <a:lnTo>
                  <a:pt x="17296981" y="669899"/>
                </a:lnTo>
                <a:lnTo>
                  <a:pt x="17287812" y="618540"/>
                </a:lnTo>
                <a:lnTo>
                  <a:pt x="17276852" y="568096"/>
                </a:lnTo>
                <a:lnTo>
                  <a:pt x="17264507" y="517347"/>
                </a:lnTo>
                <a:lnTo>
                  <a:pt x="17250906" y="466331"/>
                </a:lnTo>
                <a:lnTo>
                  <a:pt x="17235907" y="416306"/>
                </a:lnTo>
                <a:lnTo>
                  <a:pt x="17219892" y="366064"/>
                </a:lnTo>
                <a:lnTo>
                  <a:pt x="17202976" y="315633"/>
                </a:lnTo>
                <a:lnTo>
                  <a:pt x="17204817" y="316026"/>
                </a:lnTo>
                <a:lnTo>
                  <a:pt x="17206595" y="315112"/>
                </a:lnTo>
                <a:lnTo>
                  <a:pt x="17208043" y="314134"/>
                </a:lnTo>
                <a:lnTo>
                  <a:pt x="17209859" y="315823"/>
                </a:lnTo>
                <a:lnTo>
                  <a:pt x="17257675" y="297573"/>
                </a:lnTo>
                <a:lnTo>
                  <a:pt x="17296511" y="272199"/>
                </a:lnTo>
                <a:lnTo>
                  <a:pt x="17329684" y="241693"/>
                </a:lnTo>
                <a:lnTo>
                  <a:pt x="17356874" y="205981"/>
                </a:lnTo>
                <a:lnTo>
                  <a:pt x="17377156" y="167500"/>
                </a:lnTo>
                <a:lnTo>
                  <a:pt x="17389818" y="127355"/>
                </a:lnTo>
                <a:lnTo>
                  <a:pt x="17393641" y="106095"/>
                </a:lnTo>
                <a:lnTo>
                  <a:pt x="17394797" y="86855"/>
                </a:lnTo>
                <a:close/>
              </a:path>
              <a:path w="18143220" h="10026650">
                <a:moveTo>
                  <a:pt x="17822380" y="1591208"/>
                </a:moveTo>
                <a:lnTo>
                  <a:pt x="17783734" y="1572094"/>
                </a:lnTo>
                <a:lnTo>
                  <a:pt x="17748593" y="1546136"/>
                </a:lnTo>
                <a:lnTo>
                  <a:pt x="17717758" y="1513624"/>
                </a:lnTo>
                <a:lnTo>
                  <a:pt x="17691583" y="1476019"/>
                </a:lnTo>
                <a:lnTo>
                  <a:pt x="17670044" y="1436027"/>
                </a:lnTo>
                <a:lnTo>
                  <a:pt x="17669548" y="1433156"/>
                </a:lnTo>
                <a:lnTo>
                  <a:pt x="17662386" y="1430616"/>
                </a:lnTo>
                <a:lnTo>
                  <a:pt x="17658296" y="1433207"/>
                </a:lnTo>
                <a:lnTo>
                  <a:pt x="17657128" y="1434134"/>
                </a:lnTo>
                <a:lnTo>
                  <a:pt x="17655693" y="1437665"/>
                </a:lnTo>
                <a:lnTo>
                  <a:pt x="17655439" y="1440268"/>
                </a:lnTo>
                <a:lnTo>
                  <a:pt x="17678350" y="1484795"/>
                </a:lnTo>
                <a:lnTo>
                  <a:pt x="17706163" y="1522984"/>
                </a:lnTo>
                <a:lnTo>
                  <a:pt x="17738573" y="1557401"/>
                </a:lnTo>
                <a:lnTo>
                  <a:pt x="17748708" y="1565046"/>
                </a:lnTo>
                <a:lnTo>
                  <a:pt x="17822380" y="1591208"/>
                </a:lnTo>
                <a:close/>
              </a:path>
              <a:path w="18143220" h="10026650">
                <a:moveTo>
                  <a:pt x="18143119" y="1385722"/>
                </a:moveTo>
                <a:lnTo>
                  <a:pt x="18136972" y="1357934"/>
                </a:lnTo>
                <a:lnTo>
                  <a:pt x="18132514" y="1359052"/>
                </a:lnTo>
                <a:lnTo>
                  <a:pt x="18130825" y="1359801"/>
                </a:lnTo>
                <a:lnTo>
                  <a:pt x="18128145" y="1362887"/>
                </a:lnTo>
                <a:lnTo>
                  <a:pt x="18127777" y="1364107"/>
                </a:lnTo>
                <a:lnTo>
                  <a:pt x="18127739" y="1366786"/>
                </a:lnTo>
                <a:lnTo>
                  <a:pt x="18127930" y="1385722"/>
                </a:lnTo>
                <a:lnTo>
                  <a:pt x="18126317" y="1404023"/>
                </a:lnTo>
                <a:lnTo>
                  <a:pt x="18094795" y="1485811"/>
                </a:lnTo>
                <a:lnTo>
                  <a:pt x="18062537" y="1525574"/>
                </a:lnTo>
                <a:lnTo>
                  <a:pt x="18021211" y="1559407"/>
                </a:lnTo>
                <a:lnTo>
                  <a:pt x="17972799" y="1583994"/>
                </a:lnTo>
                <a:lnTo>
                  <a:pt x="18001260" y="1564449"/>
                </a:lnTo>
                <a:lnTo>
                  <a:pt x="18031333" y="1538744"/>
                </a:lnTo>
                <a:lnTo>
                  <a:pt x="18059045" y="1505458"/>
                </a:lnTo>
                <a:lnTo>
                  <a:pt x="18079974" y="1464373"/>
                </a:lnTo>
                <a:lnTo>
                  <a:pt x="18087886" y="1432153"/>
                </a:lnTo>
                <a:lnTo>
                  <a:pt x="18089525" y="1394993"/>
                </a:lnTo>
                <a:lnTo>
                  <a:pt x="18082806" y="1354874"/>
                </a:lnTo>
                <a:lnTo>
                  <a:pt x="18066919" y="1310144"/>
                </a:lnTo>
                <a:lnTo>
                  <a:pt x="18063680" y="1308989"/>
                </a:lnTo>
                <a:lnTo>
                  <a:pt x="18062766" y="1311363"/>
                </a:lnTo>
                <a:lnTo>
                  <a:pt x="18078146" y="1355915"/>
                </a:lnTo>
                <a:lnTo>
                  <a:pt x="18084877" y="1394688"/>
                </a:lnTo>
                <a:lnTo>
                  <a:pt x="18075377" y="1462747"/>
                </a:lnTo>
                <a:lnTo>
                  <a:pt x="18048288" y="1512417"/>
                </a:lnTo>
                <a:lnTo>
                  <a:pt x="18012512" y="1549577"/>
                </a:lnTo>
                <a:lnTo>
                  <a:pt x="17976330" y="1575816"/>
                </a:lnTo>
                <a:lnTo>
                  <a:pt x="17965662" y="1581454"/>
                </a:lnTo>
                <a:lnTo>
                  <a:pt x="17948898" y="1590332"/>
                </a:lnTo>
                <a:lnTo>
                  <a:pt x="17987480" y="1546085"/>
                </a:lnTo>
                <a:lnTo>
                  <a:pt x="18014036" y="1492173"/>
                </a:lnTo>
                <a:lnTo>
                  <a:pt x="18024031" y="1455293"/>
                </a:lnTo>
                <a:lnTo>
                  <a:pt x="18028755" y="1416532"/>
                </a:lnTo>
                <a:lnTo>
                  <a:pt x="18027219" y="1379601"/>
                </a:lnTo>
                <a:lnTo>
                  <a:pt x="18020107" y="1343380"/>
                </a:lnTo>
                <a:lnTo>
                  <a:pt x="18019827" y="1340586"/>
                </a:lnTo>
                <a:lnTo>
                  <a:pt x="18018722" y="1338846"/>
                </a:lnTo>
                <a:lnTo>
                  <a:pt x="18013096" y="1336852"/>
                </a:lnTo>
                <a:lnTo>
                  <a:pt x="18009058" y="1338110"/>
                </a:lnTo>
                <a:lnTo>
                  <a:pt x="18007673" y="1338961"/>
                </a:lnTo>
                <a:lnTo>
                  <a:pt x="18005324" y="1343520"/>
                </a:lnTo>
                <a:lnTo>
                  <a:pt x="18005298" y="1344866"/>
                </a:lnTo>
                <a:lnTo>
                  <a:pt x="18006010" y="1346466"/>
                </a:lnTo>
                <a:lnTo>
                  <a:pt x="18012347" y="1381061"/>
                </a:lnTo>
                <a:lnTo>
                  <a:pt x="18009185" y="1452714"/>
                </a:lnTo>
                <a:lnTo>
                  <a:pt x="17988433" y="1514081"/>
                </a:lnTo>
                <a:lnTo>
                  <a:pt x="17956162" y="1561909"/>
                </a:lnTo>
                <a:lnTo>
                  <a:pt x="17935080" y="1582724"/>
                </a:lnTo>
                <a:lnTo>
                  <a:pt x="17941836" y="1572996"/>
                </a:lnTo>
                <a:lnTo>
                  <a:pt x="17948161" y="1561769"/>
                </a:lnTo>
                <a:lnTo>
                  <a:pt x="17966436" y="1507617"/>
                </a:lnTo>
                <a:lnTo>
                  <a:pt x="17970297" y="1469898"/>
                </a:lnTo>
                <a:lnTo>
                  <a:pt x="17967935" y="1424584"/>
                </a:lnTo>
                <a:lnTo>
                  <a:pt x="17957076" y="1372209"/>
                </a:lnTo>
                <a:lnTo>
                  <a:pt x="17935842" y="1312100"/>
                </a:lnTo>
                <a:lnTo>
                  <a:pt x="17932591" y="1310944"/>
                </a:lnTo>
                <a:lnTo>
                  <a:pt x="17931588" y="1313294"/>
                </a:lnTo>
                <a:lnTo>
                  <a:pt x="17952454" y="1373263"/>
                </a:lnTo>
                <a:lnTo>
                  <a:pt x="17962995" y="1425524"/>
                </a:lnTo>
                <a:lnTo>
                  <a:pt x="17965509" y="1469542"/>
                </a:lnTo>
                <a:lnTo>
                  <a:pt x="17953533" y="1536725"/>
                </a:lnTo>
                <a:lnTo>
                  <a:pt x="17933391" y="1576743"/>
                </a:lnTo>
                <a:lnTo>
                  <a:pt x="17930165" y="1580984"/>
                </a:lnTo>
                <a:lnTo>
                  <a:pt x="17928565" y="1583105"/>
                </a:lnTo>
                <a:lnTo>
                  <a:pt x="17924526" y="1588414"/>
                </a:lnTo>
                <a:lnTo>
                  <a:pt x="17919421" y="1593342"/>
                </a:lnTo>
                <a:lnTo>
                  <a:pt x="17918468" y="1594345"/>
                </a:lnTo>
                <a:lnTo>
                  <a:pt x="17918418" y="1595678"/>
                </a:lnTo>
                <a:lnTo>
                  <a:pt x="17917719" y="1596771"/>
                </a:lnTo>
                <a:lnTo>
                  <a:pt x="17917325" y="1596631"/>
                </a:lnTo>
                <a:lnTo>
                  <a:pt x="17922710" y="1550035"/>
                </a:lnTo>
                <a:lnTo>
                  <a:pt x="17923599" y="1501825"/>
                </a:lnTo>
                <a:lnTo>
                  <a:pt x="17918976" y="1455712"/>
                </a:lnTo>
                <a:lnTo>
                  <a:pt x="17910429" y="1408201"/>
                </a:lnTo>
                <a:lnTo>
                  <a:pt x="17896967" y="1362989"/>
                </a:lnTo>
                <a:lnTo>
                  <a:pt x="17889385" y="1357591"/>
                </a:lnTo>
                <a:lnTo>
                  <a:pt x="17885487" y="1358912"/>
                </a:lnTo>
                <a:lnTo>
                  <a:pt x="17883772" y="1360995"/>
                </a:lnTo>
                <a:lnTo>
                  <a:pt x="17882070" y="1364437"/>
                </a:lnTo>
                <a:lnTo>
                  <a:pt x="17881740" y="1367015"/>
                </a:lnTo>
                <a:lnTo>
                  <a:pt x="17882540" y="1368640"/>
                </a:lnTo>
                <a:lnTo>
                  <a:pt x="17897894" y="1421269"/>
                </a:lnTo>
                <a:lnTo>
                  <a:pt x="17906683" y="1475600"/>
                </a:lnTo>
                <a:lnTo>
                  <a:pt x="17908461" y="1531493"/>
                </a:lnTo>
                <a:lnTo>
                  <a:pt x="17903609" y="1586369"/>
                </a:lnTo>
                <a:lnTo>
                  <a:pt x="17888217" y="1541818"/>
                </a:lnTo>
                <a:lnTo>
                  <a:pt x="17871834" y="1491526"/>
                </a:lnTo>
                <a:lnTo>
                  <a:pt x="17856378" y="1438871"/>
                </a:lnTo>
                <a:lnTo>
                  <a:pt x="17842484" y="1390802"/>
                </a:lnTo>
                <a:lnTo>
                  <a:pt x="17831181" y="1353096"/>
                </a:lnTo>
                <a:lnTo>
                  <a:pt x="17823053" y="1323251"/>
                </a:lnTo>
                <a:lnTo>
                  <a:pt x="17819866" y="1322120"/>
                </a:lnTo>
                <a:lnTo>
                  <a:pt x="17818443" y="1324317"/>
                </a:lnTo>
                <a:lnTo>
                  <a:pt x="17837328" y="1391666"/>
                </a:lnTo>
                <a:lnTo>
                  <a:pt x="17856619" y="1456474"/>
                </a:lnTo>
                <a:lnTo>
                  <a:pt x="17878171" y="1526120"/>
                </a:lnTo>
                <a:lnTo>
                  <a:pt x="17897259" y="1584121"/>
                </a:lnTo>
                <a:lnTo>
                  <a:pt x="17898771" y="1588693"/>
                </a:lnTo>
                <a:lnTo>
                  <a:pt x="17880876" y="1572907"/>
                </a:lnTo>
                <a:lnTo>
                  <a:pt x="17850282" y="1533740"/>
                </a:lnTo>
                <a:lnTo>
                  <a:pt x="17824514" y="1481467"/>
                </a:lnTo>
                <a:lnTo>
                  <a:pt x="17803889" y="1421574"/>
                </a:lnTo>
                <a:lnTo>
                  <a:pt x="17795507" y="1390294"/>
                </a:lnTo>
                <a:lnTo>
                  <a:pt x="17793983" y="1389748"/>
                </a:lnTo>
                <a:lnTo>
                  <a:pt x="17790529" y="1387170"/>
                </a:lnTo>
                <a:lnTo>
                  <a:pt x="17788751" y="1386547"/>
                </a:lnTo>
                <a:lnTo>
                  <a:pt x="17784674" y="1387792"/>
                </a:lnTo>
                <a:lnTo>
                  <a:pt x="17783277" y="1388643"/>
                </a:lnTo>
                <a:lnTo>
                  <a:pt x="17780927" y="1393202"/>
                </a:lnTo>
                <a:lnTo>
                  <a:pt x="17780915" y="1394548"/>
                </a:lnTo>
                <a:lnTo>
                  <a:pt x="17789500" y="1425892"/>
                </a:lnTo>
                <a:lnTo>
                  <a:pt x="17810518" y="1487271"/>
                </a:lnTo>
                <a:lnTo>
                  <a:pt x="17837823" y="1541449"/>
                </a:lnTo>
                <a:lnTo>
                  <a:pt x="17864138" y="1576400"/>
                </a:lnTo>
                <a:lnTo>
                  <a:pt x="17865941" y="1578381"/>
                </a:lnTo>
                <a:lnTo>
                  <a:pt x="17871351" y="1584350"/>
                </a:lnTo>
                <a:lnTo>
                  <a:pt x="17878908" y="1591081"/>
                </a:lnTo>
                <a:lnTo>
                  <a:pt x="17891506" y="1602295"/>
                </a:lnTo>
                <a:lnTo>
                  <a:pt x="17889043" y="1601419"/>
                </a:lnTo>
                <a:lnTo>
                  <a:pt x="17836134" y="1569148"/>
                </a:lnTo>
                <a:lnTo>
                  <a:pt x="17806594" y="1537093"/>
                </a:lnTo>
                <a:lnTo>
                  <a:pt x="17776749" y="1491449"/>
                </a:lnTo>
                <a:lnTo>
                  <a:pt x="17749139" y="1430426"/>
                </a:lnTo>
                <a:lnTo>
                  <a:pt x="17727168" y="1349844"/>
                </a:lnTo>
                <a:lnTo>
                  <a:pt x="17724451" y="1347533"/>
                </a:lnTo>
                <a:lnTo>
                  <a:pt x="17742523" y="1425384"/>
                </a:lnTo>
                <a:lnTo>
                  <a:pt x="17767453" y="1484096"/>
                </a:lnTo>
                <a:lnTo>
                  <a:pt x="17794580" y="1530134"/>
                </a:lnTo>
                <a:lnTo>
                  <a:pt x="17822596" y="1562989"/>
                </a:lnTo>
                <a:lnTo>
                  <a:pt x="17857420" y="1592884"/>
                </a:lnTo>
                <a:lnTo>
                  <a:pt x="17870856" y="1601698"/>
                </a:lnTo>
                <a:lnTo>
                  <a:pt x="17846180" y="1598320"/>
                </a:lnTo>
                <a:lnTo>
                  <a:pt x="17834115" y="1595386"/>
                </a:lnTo>
                <a:lnTo>
                  <a:pt x="17748708" y="1565046"/>
                </a:lnTo>
                <a:lnTo>
                  <a:pt x="17775720" y="1585429"/>
                </a:lnTo>
                <a:lnTo>
                  <a:pt x="17796498" y="1595501"/>
                </a:lnTo>
                <a:lnTo>
                  <a:pt x="17817275" y="1605572"/>
                </a:lnTo>
                <a:lnTo>
                  <a:pt x="17824958" y="1608302"/>
                </a:lnTo>
                <a:lnTo>
                  <a:pt x="17841100" y="1611337"/>
                </a:lnTo>
                <a:lnTo>
                  <a:pt x="17846967" y="1613420"/>
                </a:lnTo>
                <a:lnTo>
                  <a:pt x="17844758" y="1613992"/>
                </a:lnTo>
                <a:lnTo>
                  <a:pt x="17842992" y="1613357"/>
                </a:lnTo>
                <a:lnTo>
                  <a:pt x="17826089" y="1611401"/>
                </a:lnTo>
                <a:lnTo>
                  <a:pt x="17776838" y="1599298"/>
                </a:lnTo>
                <a:lnTo>
                  <a:pt x="17721250" y="1571472"/>
                </a:lnTo>
                <a:lnTo>
                  <a:pt x="17676762" y="1536801"/>
                </a:lnTo>
                <a:lnTo>
                  <a:pt x="17642637" y="1499069"/>
                </a:lnTo>
                <a:lnTo>
                  <a:pt x="17618152" y="1462074"/>
                </a:lnTo>
                <a:lnTo>
                  <a:pt x="17593463" y="1410169"/>
                </a:lnTo>
                <a:lnTo>
                  <a:pt x="17591723" y="1406867"/>
                </a:lnTo>
                <a:lnTo>
                  <a:pt x="17591291" y="1405356"/>
                </a:lnTo>
                <a:lnTo>
                  <a:pt x="17588738" y="1412544"/>
                </a:lnTo>
                <a:lnTo>
                  <a:pt x="17590466" y="1417193"/>
                </a:lnTo>
                <a:lnTo>
                  <a:pt x="17627067" y="1485455"/>
                </a:lnTo>
                <a:lnTo>
                  <a:pt x="17662652" y="1529092"/>
                </a:lnTo>
                <a:lnTo>
                  <a:pt x="17711560" y="1570723"/>
                </a:lnTo>
                <a:lnTo>
                  <a:pt x="17743348" y="1587398"/>
                </a:lnTo>
                <a:lnTo>
                  <a:pt x="17751298" y="1591576"/>
                </a:lnTo>
                <a:lnTo>
                  <a:pt x="17775136" y="1604086"/>
                </a:lnTo>
                <a:lnTo>
                  <a:pt x="17785309" y="1606346"/>
                </a:lnTo>
                <a:lnTo>
                  <a:pt x="17795024" y="1609801"/>
                </a:lnTo>
                <a:lnTo>
                  <a:pt x="17815243" y="1614284"/>
                </a:lnTo>
                <a:lnTo>
                  <a:pt x="17791634" y="1612646"/>
                </a:lnTo>
                <a:lnTo>
                  <a:pt x="17768240" y="1609725"/>
                </a:lnTo>
                <a:lnTo>
                  <a:pt x="17722965" y="1599031"/>
                </a:lnTo>
                <a:lnTo>
                  <a:pt x="17687811" y="1582496"/>
                </a:lnTo>
                <a:lnTo>
                  <a:pt x="17655286" y="1561515"/>
                </a:lnTo>
                <a:lnTo>
                  <a:pt x="17626749" y="1533855"/>
                </a:lnTo>
                <a:lnTo>
                  <a:pt x="17602277" y="1500911"/>
                </a:lnTo>
                <a:lnTo>
                  <a:pt x="17601184" y="1499171"/>
                </a:lnTo>
                <a:lnTo>
                  <a:pt x="17595558" y="1497177"/>
                </a:lnTo>
                <a:lnTo>
                  <a:pt x="17593552" y="1497812"/>
                </a:lnTo>
                <a:lnTo>
                  <a:pt x="17590224" y="1499323"/>
                </a:lnTo>
                <a:lnTo>
                  <a:pt x="17588865" y="1501533"/>
                </a:lnTo>
                <a:lnTo>
                  <a:pt x="17587989" y="1505267"/>
                </a:lnTo>
                <a:lnTo>
                  <a:pt x="17588421" y="1506766"/>
                </a:lnTo>
                <a:lnTo>
                  <a:pt x="17615231" y="1544599"/>
                </a:lnTo>
                <a:lnTo>
                  <a:pt x="17643691" y="1570875"/>
                </a:lnTo>
                <a:lnTo>
                  <a:pt x="17680496" y="1596072"/>
                </a:lnTo>
                <a:lnTo>
                  <a:pt x="17718291" y="1612201"/>
                </a:lnTo>
                <a:lnTo>
                  <a:pt x="17762487" y="1623847"/>
                </a:lnTo>
                <a:lnTo>
                  <a:pt x="17808283" y="1629333"/>
                </a:lnTo>
                <a:lnTo>
                  <a:pt x="17854905" y="1628368"/>
                </a:lnTo>
                <a:lnTo>
                  <a:pt x="17901590" y="1620697"/>
                </a:lnTo>
                <a:lnTo>
                  <a:pt x="17904613" y="1620431"/>
                </a:lnTo>
                <a:lnTo>
                  <a:pt x="17906556" y="1618411"/>
                </a:lnTo>
                <a:lnTo>
                  <a:pt x="17907394" y="1614678"/>
                </a:lnTo>
                <a:lnTo>
                  <a:pt x="17917872" y="1666913"/>
                </a:lnTo>
                <a:lnTo>
                  <a:pt x="17927003" y="1720024"/>
                </a:lnTo>
                <a:lnTo>
                  <a:pt x="17935525" y="1771573"/>
                </a:lnTo>
                <a:lnTo>
                  <a:pt x="17942484" y="1823910"/>
                </a:lnTo>
                <a:lnTo>
                  <a:pt x="17948161" y="1875790"/>
                </a:lnTo>
                <a:lnTo>
                  <a:pt x="17952035" y="1928380"/>
                </a:lnTo>
                <a:lnTo>
                  <a:pt x="17954397" y="1980438"/>
                </a:lnTo>
                <a:lnTo>
                  <a:pt x="17955146" y="2031911"/>
                </a:lnTo>
                <a:lnTo>
                  <a:pt x="17953711" y="2083968"/>
                </a:lnTo>
                <a:lnTo>
                  <a:pt x="17950003" y="2136559"/>
                </a:lnTo>
                <a:lnTo>
                  <a:pt x="17944300" y="2188438"/>
                </a:lnTo>
                <a:lnTo>
                  <a:pt x="17936083" y="2240775"/>
                </a:lnTo>
                <a:lnTo>
                  <a:pt x="17928806" y="2251672"/>
                </a:lnTo>
                <a:lnTo>
                  <a:pt x="17920183" y="2268817"/>
                </a:lnTo>
                <a:lnTo>
                  <a:pt x="17899368" y="2327465"/>
                </a:lnTo>
                <a:lnTo>
                  <a:pt x="17888954" y="2369591"/>
                </a:lnTo>
                <a:lnTo>
                  <a:pt x="17882045" y="2411615"/>
                </a:lnTo>
                <a:lnTo>
                  <a:pt x="17881143" y="2443645"/>
                </a:lnTo>
                <a:lnTo>
                  <a:pt x="17887239" y="2459278"/>
                </a:lnTo>
                <a:lnTo>
                  <a:pt x="17887620" y="2459418"/>
                </a:lnTo>
                <a:lnTo>
                  <a:pt x="17902289" y="2448458"/>
                </a:lnTo>
                <a:lnTo>
                  <a:pt x="17921936" y="2415006"/>
                </a:lnTo>
                <a:lnTo>
                  <a:pt x="17939017" y="2376589"/>
                </a:lnTo>
                <a:lnTo>
                  <a:pt x="17951971" y="2336723"/>
                </a:lnTo>
                <a:lnTo>
                  <a:pt x="17959616" y="2290915"/>
                </a:lnTo>
                <a:lnTo>
                  <a:pt x="17960442" y="2260219"/>
                </a:lnTo>
                <a:lnTo>
                  <a:pt x="17957343" y="2241588"/>
                </a:lnTo>
                <a:lnTo>
                  <a:pt x="17952733" y="2233218"/>
                </a:lnTo>
                <a:lnTo>
                  <a:pt x="17960518" y="2180729"/>
                </a:lnTo>
                <a:lnTo>
                  <a:pt x="17965839" y="2128697"/>
                </a:lnTo>
                <a:lnTo>
                  <a:pt x="17969230" y="2075992"/>
                </a:lnTo>
                <a:lnTo>
                  <a:pt x="17970386" y="2023846"/>
                </a:lnTo>
                <a:lnTo>
                  <a:pt x="17969421" y="1972284"/>
                </a:lnTo>
                <a:lnTo>
                  <a:pt x="17966894" y="1920176"/>
                </a:lnTo>
                <a:lnTo>
                  <a:pt x="17962474" y="1868741"/>
                </a:lnTo>
                <a:lnTo>
                  <a:pt x="17956734" y="1816836"/>
                </a:lnTo>
                <a:lnTo>
                  <a:pt x="17949774" y="1764499"/>
                </a:lnTo>
                <a:lnTo>
                  <a:pt x="17941290" y="1712963"/>
                </a:lnTo>
                <a:lnTo>
                  <a:pt x="17931829" y="1661083"/>
                </a:lnTo>
                <a:lnTo>
                  <a:pt x="17921516" y="1608912"/>
                </a:lnTo>
                <a:lnTo>
                  <a:pt x="17923294" y="1609534"/>
                </a:lnTo>
                <a:lnTo>
                  <a:pt x="17925174" y="1608861"/>
                </a:lnTo>
                <a:lnTo>
                  <a:pt x="17926736" y="1608061"/>
                </a:lnTo>
                <a:lnTo>
                  <a:pt x="17928311" y="1609979"/>
                </a:lnTo>
                <a:lnTo>
                  <a:pt x="17930267" y="1610664"/>
                </a:lnTo>
                <a:lnTo>
                  <a:pt x="17932578" y="1610144"/>
                </a:lnTo>
                <a:lnTo>
                  <a:pt x="17978082" y="1598002"/>
                </a:lnTo>
                <a:lnTo>
                  <a:pt x="18019840" y="1577784"/>
                </a:lnTo>
                <a:lnTo>
                  <a:pt x="18056644" y="1551787"/>
                </a:lnTo>
                <a:lnTo>
                  <a:pt x="18088179" y="1519847"/>
                </a:lnTo>
                <a:lnTo>
                  <a:pt x="18113223" y="1484274"/>
                </a:lnTo>
                <a:lnTo>
                  <a:pt x="18130914" y="1446085"/>
                </a:lnTo>
                <a:lnTo>
                  <a:pt x="18141036" y="1406550"/>
                </a:lnTo>
                <a:lnTo>
                  <a:pt x="18143119" y="1385722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0799" y="2453013"/>
            <a:ext cx="19204001" cy="75854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Housing is getting more and more expensive in big cities, so many local residents can't afford to buy their own place.</a:t>
            </a:r>
          </a:p>
          <a:p>
            <a:pPr marL="469900" marR="1631314" lvl="0" indent="-45720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Many local residents in big cities can't buy their own place because housing is becoming more expensive every day.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More and more local residents can't afford their own place in big cities because housing is too expensive.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Housing is getting affordable enough for many local people to buy their own place.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Housing in big cities has become the most expensive these days, so many local residents can't afford their own place.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The more people move into big cities, the higher the unemployment is.</a:t>
            </a:r>
          </a:p>
          <a:p>
            <a:pPr marL="469900" marR="1631314" lvl="0" indent="-45720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higher the unemployment is, the more people move into big cities.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More people moving into big cities causes higher unemployment.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More people move into big cities despite the high rate of unemployment.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More people move into big cities because there are more employment opportunities there.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The more houses are built, the less space we have for plants and trees.</a:t>
            </a:r>
          </a:p>
          <a:p>
            <a:pPr marL="469900" marR="1631314" lvl="0" indent="-45720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Although more houses are built, we still have some space for plants and trees.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 fewer houses we build, the less space we have for plants and trees.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We have less space for plants and trees because more houses are built.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Plants and trees are the reasons why more houses can't be built.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894045" y="1025540"/>
            <a:ext cx="1624303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Task 2. Choose the best option to indicate the sentence that is closest in meaning to the sentence given.</a:t>
            </a:r>
            <a:endParaRPr sz="44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AC2AB628-87F5-DCC0-7DDD-EE1DF9FECA74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DOUBLE COMPARATIVES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3BB08FA-3C1D-AEE5-A1A0-ABB4397286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3831" y="1589668"/>
            <a:ext cx="2000248" cy="8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-6019" y="259917"/>
            <a:ext cx="18143220" cy="10026650"/>
          </a:xfrm>
          <a:custGeom>
            <a:avLst/>
            <a:gdLst/>
            <a:ahLst/>
            <a:cxnLst/>
            <a:rect l="l" t="t" r="r" b="b"/>
            <a:pathLst>
              <a:path w="18143220" h="10026650">
                <a:moveTo>
                  <a:pt x="275463" y="8678672"/>
                </a:moveTo>
                <a:lnTo>
                  <a:pt x="271081" y="8681364"/>
                </a:lnTo>
                <a:lnTo>
                  <a:pt x="266534" y="8758657"/>
                </a:lnTo>
                <a:lnTo>
                  <a:pt x="255816" y="8824849"/>
                </a:lnTo>
                <a:lnTo>
                  <a:pt x="239712" y="8879434"/>
                </a:lnTo>
                <a:lnTo>
                  <a:pt x="219036" y="8921928"/>
                </a:lnTo>
                <a:lnTo>
                  <a:pt x="201231" y="8962657"/>
                </a:lnTo>
                <a:lnTo>
                  <a:pt x="180454" y="8990317"/>
                </a:lnTo>
                <a:lnTo>
                  <a:pt x="164134" y="9015235"/>
                </a:lnTo>
                <a:lnTo>
                  <a:pt x="178828" y="9006218"/>
                </a:lnTo>
                <a:lnTo>
                  <a:pt x="196075" y="8980729"/>
                </a:lnTo>
                <a:lnTo>
                  <a:pt x="216700" y="8953170"/>
                </a:lnTo>
                <a:lnTo>
                  <a:pt x="233438" y="8913089"/>
                </a:lnTo>
                <a:lnTo>
                  <a:pt x="252285" y="8871712"/>
                </a:lnTo>
                <a:lnTo>
                  <a:pt x="266001" y="8818601"/>
                </a:lnTo>
                <a:lnTo>
                  <a:pt x="273926" y="8754123"/>
                </a:lnTo>
                <a:lnTo>
                  <a:pt x="275463" y="8678672"/>
                </a:lnTo>
                <a:close/>
              </a:path>
              <a:path w="18143220" h="10026650">
                <a:moveTo>
                  <a:pt x="457568" y="8715908"/>
                </a:moveTo>
                <a:lnTo>
                  <a:pt x="450392" y="8705405"/>
                </a:lnTo>
                <a:lnTo>
                  <a:pt x="445363" y="8708492"/>
                </a:lnTo>
                <a:lnTo>
                  <a:pt x="449110" y="8721103"/>
                </a:lnTo>
                <a:lnTo>
                  <a:pt x="442823" y="8739861"/>
                </a:lnTo>
                <a:lnTo>
                  <a:pt x="419341" y="8813876"/>
                </a:lnTo>
                <a:lnTo>
                  <a:pt x="396278" y="8857844"/>
                </a:lnTo>
                <a:lnTo>
                  <a:pt x="366191" y="8906116"/>
                </a:lnTo>
                <a:lnTo>
                  <a:pt x="329450" y="8958466"/>
                </a:lnTo>
                <a:lnTo>
                  <a:pt x="251371" y="9006395"/>
                </a:lnTo>
                <a:lnTo>
                  <a:pt x="268884" y="9010536"/>
                </a:lnTo>
                <a:lnTo>
                  <a:pt x="338112" y="8953144"/>
                </a:lnTo>
                <a:lnTo>
                  <a:pt x="381317" y="8896833"/>
                </a:lnTo>
                <a:lnTo>
                  <a:pt x="415480" y="8846058"/>
                </a:lnTo>
                <a:lnTo>
                  <a:pt x="433425" y="8790330"/>
                </a:lnTo>
                <a:lnTo>
                  <a:pt x="447890" y="8751646"/>
                </a:lnTo>
                <a:lnTo>
                  <a:pt x="451700" y="8719515"/>
                </a:lnTo>
                <a:lnTo>
                  <a:pt x="457568" y="8715908"/>
                </a:lnTo>
                <a:close/>
              </a:path>
              <a:path w="18143220" h="10026650">
                <a:moveTo>
                  <a:pt x="480783" y="8835771"/>
                </a:moveTo>
                <a:lnTo>
                  <a:pt x="474586" y="8824671"/>
                </a:lnTo>
                <a:lnTo>
                  <a:pt x="461479" y="8832723"/>
                </a:lnTo>
                <a:lnTo>
                  <a:pt x="438797" y="8876449"/>
                </a:lnTo>
                <a:lnTo>
                  <a:pt x="413956" y="8921496"/>
                </a:lnTo>
                <a:lnTo>
                  <a:pt x="374230" y="8945880"/>
                </a:lnTo>
                <a:lnTo>
                  <a:pt x="340080" y="8981745"/>
                </a:lnTo>
                <a:lnTo>
                  <a:pt x="315709" y="8996705"/>
                </a:lnTo>
                <a:lnTo>
                  <a:pt x="284670" y="9000858"/>
                </a:lnTo>
                <a:lnTo>
                  <a:pt x="260388" y="9015768"/>
                </a:lnTo>
                <a:lnTo>
                  <a:pt x="229692" y="9019705"/>
                </a:lnTo>
                <a:lnTo>
                  <a:pt x="219938" y="9025687"/>
                </a:lnTo>
                <a:lnTo>
                  <a:pt x="195795" y="9025611"/>
                </a:lnTo>
                <a:lnTo>
                  <a:pt x="264541" y="8983408"/>
                </a:lnTo>
                <a:lnTo>
                  <a:pt x="297319" y="8948395"/>
                </a:lnTo>
                <a:lnTo>
                  <a:pt x="328587" y="8914295"/>
                </a:lnTo>
                <a:lnTo>
                  <a:pt x="351243" y="8870582"/>
                </a:lnTo>
                <a:lnTo>
                  <a:pt x="364807" y="8817546"/>
                </a:lnTo>
                <a:lnTo>
                  <a:pt x="382079" y="8777148"/>
                </a:lnTo>
                <a:lnTo>
                  <a:pt x="376885" y="8765438"/>
                </a:lnTo>
                <a:lnTo>
                  <a:pt x="376542" y="8765642"/>
                </a:lnTo>
                <a:lnTo>
                  <a:pt x="366750" y="8756752"/>
                </a:lnTo>
                <a:lnTo>
                  <a:pt x="358736" y="8761666"/>
                </a:lnTo>
                <a:lnTo>
                  <a:pt x="363867" y="8773427"/>
                </a:lnTo>
                <a:lnTo>
                  <a:pt x="347827" y="8813076"/>
                </a:lnTo>
                <a:lnTo>
                  <a:pt x="329082" y="8854376"/>
                </a:lnTo>
                <a:lnTo>
                  <a:pt x="308140" y="8897036"/>
                </a:lnTo>
                <a:lnTo>
                  <a:pt x="285534" y="8940711"/>
                </a:lnTo>
                <a:lnTo>
                  <a:pt x="255143" y="8974277"/>
                </a:lnTo>
                <a:lnTo>
                  <a:pt x="178371" y="9021394"/>
                </a:lnTo>
                <a:lnTo>
                  <a:pt x="158927" y="9018435"/>
                </a:lnTo>
                <a:lnTo>
                  <a:pt x="138201" y="9031160"/>
                </a:lnTo>
                <a:lnTo>
                  <a:pt x="157911" y="9004148"/>
                </a:lnTo>
                <a:lnTo>
                  <a:pt x="163741" y="8985669"/>
                </a:lnTo>
                <a:lnTo>
                  <a:pt x="169570" y="8967191"/>
                </a:lnTo>
                <a:lnTo>
                  <a:pt x="186461" y="8941930"/>
                </a:lnTo>
                <a:lnTo>
                  <a:pt x="195275" y="8906713"/>
                </a:lnTo>
                <a:lnTo>
                  <a:pt x="206159" y="8870226"/>
                </a:lnTo>
                <a:lnTo>
                  <a:pt x="208483" y="8824100"/>
                </a:lnTo>
                <a:lnTo>
                  <a:pt x="215493" y="8789987"/>
                </a:lnTo>
                <a:lnTo>
                  <a:pt x="215163" y="8745487"/>
                </a:lnTo>
                <a:lnTo>
                  <a:pt x="214896" y="8745652"/>
                </a:lnTo>
                <a:lnTo>
                  <a:pt x="207162" y="8735492"/>
                </a:lnTo>
                <a:lnTo>
                  <a:pt x="195516" y="8742642"/>
                </a:lnTo>
                <a:lnTo>
                  <a:pt x="200914" y="8754237"/>
                </a:lnTo>
                <a:lnTo>
                  <a:pt x="196062" y="8787016"/>
                </a:lnTo>
                <a:lnTo>
                  <a:pt x="189395" y="8820912"/>
                </a:lnTo>
                <a:lnTo>
                  <a:pt x="187642" y="8866695"/>
                </a:lnTo>
                <a:lnTo>
                  <a:pt x="177584" y="8902662"/>
                </a:lnTo>
                <a:lnTo>
                  <a:pt x="170154" y="8937028"/>
                </a:lnTo>
                <a:lnTo>
                  <a:pt x="155117" y="8961158"/>
                </a:lnTo>
                <a:lnTo>
                  <a:pt x="139204" y="8985834"/>
                </a:lnTo>
                <a:lnTo>
                  <a:pt x="122478" y="9010993"/>
                </a:lnTo>
                <a:lnTo>
                  <a:pt x="132283" y="8960282"/>
                </a:lnTo>
                <a:lnTo>
                  <a:pt x="144399" y="8833625"/>
                </a:lnTo>
                <a:lnTo>
                  <a:pt x="147967" y="8771826"/>
                </a:lnTo>
                <a:lnTo>
                  <a:pt x="152920" y="8724087"/>
                </a:lnTo>
                <a:lnTo>
                  <a:pt x="149898" y="8681237"/>
                </a:lnTo>
                <a:lnTo>
                  <a:pt x="156146" y="8677402"/>
                </a:lnTo>
                <a:lnTo>
                  <a:pt x="148869" y="8666963"/>
                </a:lnTo>
                <a:lnTo>
                  <a:pt x="145288" y="8669160"/>
                </a:lnTo>
                <a:lnTo>
                  <a:pt x="146964" y="8683041"/>
                </a:lnTo>
                <a:lnTo>
                  <a:pt x="146608" y="8713064"/>
                </a:lnTo>
                <a:lnTo>
                  <a:pt x="139966" y="8746934"/>
                </a:lnTo>
                <a:lnTo>
                  <a:pt x="135267" y="8794521"/>
                </a:lnTo>
                <a:lnTo>
                  <a:pt x="134302" y="8854732"/>
                </a:lnTo>
                <a:lnTo>
                  <a:pt x="125564" y="8904795"/>
                </a:lnTo>
                <a:lnTo>
                  <a:pt x="124129" y="8965286"/>
                </a:lnTo>
                <a:lnTo>
                  <a:pt x="118491" y="9013444"/>
                </a:lnTo>
                <a:lnTo>
                  <a:pt x="102997" y="8963355"/>
                </a:lnTo>
                <a:lnTo>
                  <a:pt x="91998" y="8910498"/>
                </a:lnTo>
                <a:lnTo>
                  <a:pt x="85255" y="8855037"/>
                </a:lnTo>
                <a:lnTo>
                  <a:pt x="82486" y="8797125"/>
                </a:lnTo>
                <a:lnTo>
                  <a:pt x="83439" y="8736940"/>
                </a:lnTo>
                <a:lnTo>
                  <a:pt x="83947" y="8736622"/>
                </a:lnTo>
                <a:lnTo>
                  <a:pt x="73888" y="8727897"/>
                </a:lnTo>
                <a:lnTo>
                  <a:pt x="65811" y="8732850"/>
                </a:lnTo>
                <a:lnTo>
                  <a:pt x="71081" y="8744509"/>
                </a:lnTo>
                <a:lnTo>
                  <a:pt x="66281" y="8792159"/>
                </a:lnTo>
                <a:lnTo>
                  <a:pt x="64287" y="8838095"/>
                </a:lnTo>
                <a:lnTo>
                  <a:pt x="65265" y="8882202"/>
                </a:lnTo>
                <a:lnTo>
                  <a:pt x="76047" y="8935187"/>
                </a:lnTo>
                <a:lnTo>
                  <a:pt x="90195" y="8986114"/>
                </a:lnTo>
                <a:lnTo>
                  <a:pt x="101244" y="9024036"/>
                </a:lnTo>
                <a:lnTo>
                  <a:pt x="100317" y="9024607"/>
                </a:lnTo>
                <a:lnTo>
                  <a:pt x="90335" y="9015832"/>
                </a:lnTo>
                <a:lnTo>
                  <a:pt x="79006" y="9007881"/>
                </a:lnTo>
                <a:lnTo>
                  <a:pt x="61531" y="8988806"/>
                </a:lnTo>
                <a:lnTo>
                  <a:pt x="28295" y="8934704"/>
                </a:lnTo>
                <a:lnTo>
                  <a:pt x="14516" y="8898445"/>
                </a:lnTo>
                <a:lnTo>
                  <a:pt x="6350" y="8858758"/>
                </a:lnTo>
                <a:lnTo>
                  <a:pt x="5016" y="8814879"/>
                </a:lnTo>
                <a:lnTo>
                  <a:pt x="5054" y="8755253"/>
                </a:lnTo>
                <a:lnTo>
                  <a:pt x="14363" y="8689924"/>
                </a:lnTo>
                <a:lnTo>
                  <a:pt x="10553" y="8692261"/>
                </a:lnTo>
                <a:lnTo>
                  <a:pt x="5384" y="8725243"/>
                </a:lnTo>
                <a:lnTo>
                  <a:pt x="0" y="8862657"/>
                </a:lnTo>
                <a:lnTo>
                  <a:pt x="9563" y="8901493"/>
                </a:lnTo>
                <a:lnTo>
                  <a:pt x="23190" y="8937828"/>
                </a:lnTo>
                <a:lnTo>
                  <a:pt x="41300" y="8971420"/>
                </a:lnTo>
                <a:lnTo>
                  <a:pt x="65290" y="9001404"/>
                </a:lnTo>
                <a:lnTo>
                  <a:pt x="75222" y="9010205"/>
                </a:lnTo>
                <a:lnTo>
                  <a:pt x="48323" y="8996909"/>
                </a:lnTo>
                <a:lnTo>
                  <a:pt x="18834" y="8970302"/>
                </a:lnTo>
                <a:lnTo>
                  <a:pt x="1485" y="8951163"/>
                </a:lnTo>
                <a:lnTo>
                  <a:pt x="2374" y="8980424"/>
                </a:lnTo>
                <a:lnTo>
                  <a:pt x="2857" y="8980119"/>
                </a:lnTo>
                <a:lnTo>
                  <a:pt x="32169" y="9006827"/>
                </a:lnTo>
                <a:lnTo>
                  <a:pt x="65443" y="9031110"/>
                </a:lnTo>
                <a:lnTo>
                  <a:pt x="35090" y="9019946"/>
                </a:lnTo>
                <a:lnTo>
                  <a:pt x="3822" y="9009329"/>
                </a:lnTo>
                <a:lnTo>
                  <a:pt x="965" y="9011094"/>
                </a:lnTo>
                <a:lnTo>
                  <a:pt x="30632" y="9022677"/>
                </a:lnTo>
                <a:lnTo>
                  <a:pt x="5626" y="9023134"/>
                </a:lnTo>
                <a:lnTo>
                  <a:pt x="3479" y="9039352"/>
                </a:lnTo>
                <a:lnTo>
                  <a:pt x="39179" y="9047226"/>
                </a:lnTo>
                <a:lnTo>
                  <a:pt x="87960" y="9047086"/>
                </a:lnTo>
                <a:lnTo>
                  <a:pt x="99390" y="9040076"/>
                </a:lnTo>
                <a:lnTo>
                  <a:pt x="102946" y="9097505"/>
                </a:lnTo>
                <a:lnTo>
                  <a:pt x="100457" y="9143733"/>
                </a:lnTo>
                <a:lnTo>
                  <a:pt x="105283" y="9200375"/>
                </a:lnTo>
                <a:lnTo>
                  <a:pt x="110845" y="9256573"/>
                </a:lnTo>
                <a:lnTo>
                  <a:pt x="110553" y="9301455"/>
                </a:lnTo>
                <a:lnTo>
                  <a:pt x="117792" y="9356611"/>
                </a:lnTo>
                <a:lnTo>
                  <a:pt x="125958" y="9411208"/>
                </a:lnTo>
                <a:lnTo>
                  <a:pt x="128498" y="9454363"/>
                </a:lnTo>
                <a:lnTo>
                  <a:pt x="138747" y="9507677"/>
                </a:lnTo>
                <a:lnTo>
                  <a:pt x="150139" y="9560281"/>
                </a:lnTo>
                <a:lnTo>
                  <a:pt x="162737" y="9612160"/>
                </a:lnTo>
                <a:lnTo>
                  <a:pt x="176631" y="9663239"/>
                </a:lnTo>
                <a:lnTo>
                  <a:pt x="191858" y="9713493"/>
                </a:lnTo>
                <a:lnTo>
                  <a:pt x="201866" y="9752063"/>
                </a:lnTo>
                <a:lnTo>
                  <a:pt x="226631" y="9811360"/>
                </a:lnTo>
                <a:lnTo>
                  <a:pt x="219100" y="9815982"/>
                </a:lnTo>
                <a:lnTo>
                  <a:pt x="222719" y="9843567"/>
                </a:lnTo>
                <a:lnTo>
                  <a:pt x="232638" y="9882187"/>
                </a:lnTo>
                <a:lnTo>
                  <a:pt x="250647" y="9930740"/>
                </a:lnTo>
                <a:lnTo>
                  <a:pt x="275818" y="9974897"/>
                </a:lnTo>
                <a:lnTo>
                  <a:pt x="306006" y="10015969"/>
                </a:lnTo>
                <a:lnTo>
                  <a:pt x="313143" y="10026498"/>
                </a:lnTo>
                <a:lnTo>
                  <a:pt x="362140" y="10026218"/>
                </a:lnTo>
                <a:lnTo>
                  <a:pt x="353491" y="10001720"/>
                </a:lnTo>
                <a:lnTo>
                  <a:pt x="334899" y="9953536"/>
                </a:lnTo>
                <a:lnTo>
                  <a:pt x="312851" y="9907460"/>
                </a:lnTo>
                <a:lnTo>
                  <a:pt x="293966" y="9874352"/>
                </a:lnTo>
                <a:lnTo>
                  <a:pt x="272999" y="9842513"/>
                </a:lnTo>
                <a:lnTo>
                  <a:pt x="247154" y="9813671"/>
                </a:lnTo>
                <a:lnTo>
                  <a:pt x="228638" y="9765424"/>
                </a:lnTo>
                <a:lnTo>
                  <a:pt x="211645" y="9716262"/>
                </a:lnTo>
                <a:lnTo>
                  <a:pt x="196088" y="9666199"/>
                </a:lnTo>
                <a:lnTo>
                  <a:pt x="181927" y="9615284"/>
                </a:lnTo>
                <a:lnTo>
                  <a:pt x="169087" y="9563557"/>
                </a:lnTo>
                <a:lnTo>
                  <a:pt x="157492" y="9511068"/>
                </a:lnTo>
                <a:lnTo>
                  <a:pt x="147066" y="9457855"/>
                </a:lnTo>
                <a:lnTo>
                  <a:pt x="144411" y="9414789"/>
                </a:lnTo>
                <a:lnTo>
                  <a:pt x="136156" y="9360243"/>
                </a:lnTo>
                <a:lnTo>
                  <a:pt x="128866" y="9305112"/>
                </a:lnTo>
                <a:lnTo>
                  <a:pt x="129146" y="9260243"/>
                </a:lnTo>
                <a:lnTo>
                  <a:pt x="123609" y="9204033"/>
                </a:lnTo>
                <a:lnTo>
                  <a:pt x="118859" y="9147340"/>
                </a:lnTo>
                <a:lnTo>
                  <a:pt x="121450" y="9101049"/>
                </a:lnTo>
                <a:lnTo>
                  <a:pt x="118033" y="9043530"/>
                </a:lnTo>
                <a:lnTo>
                  <a:pt x="124193" y="9054655"/>
                </a:lnTo>
                <a:lnTo>
                  <a:pt x="128308" y="9052141"/>
                </a:lnTo>
                <a:lnTo>
                  <a:pt x="176352" y="9052446"/>
                </a:lnTo>
                <a:lnTo>
                  <a:pt x="308279" y="9016174"/>
                </a:lnTo>
                <a:lnTo>
                  <a:pt x="389991" y="8966009"/>
                </a:lnTo>
                <a:lnTo>
                  <a:pt x="425691" y="8929192"/>
                </a:lnTo>
                <a:lnTo>
                  <a:pt x="453097" y="8882570"/>
                </a:lnTo>
                <a:lnTo>
                  <a:pt x="478129" y="8837397"/>
                </a:lnTo>
                <a:lnTo>
                  <a:pt x="480783" y="8835771"/>
                </a:lnTo>
                <a:close/>
              </a:path>
              <a:path w="18143220" h="10026650">
                <a:moveTo>
                  <a:pt x="774687" y="7106412"/>
                </a:moveTo>
                <a:lnTo>
                  <a:pt x="773607" y="7102754"/>
                </a:lnTo>
                <a:lnTo>
                  <a:pt x="772541" y="7101700"/>
                </a:lnTo>
                <a:lnTo>
                  <a:pt x="768718" y="7098716"/>
                </a:lnTo>
                <a:lnTo>
                  <a:pt x="761352" y="7100532"/>
                </a:lnTo>
                <a:lnTo>
                  <a:pt x="760564" y="7103351"/>
                </a:lnTo>
                <a:lnTo>
                  <a:pt x="735139" y="7140994"/>
                </a:lnTo>
                <a:lnTo>
                  <a:pt x="705358" y="7175805"/>
                </a:lnTo>
                <a:lnTo>
                  <a:pt x="671436" y="7205091"/>
                </a:lnTo>
                <a:lnTo>
                  <a:pt x="633895" y="7227417"/>
                </a:lnTo>
                <a:lnTo>
                  <a:pt x="593534" y="7242594"/>
                </a:lnTo>
                <a:lnTo>
                  <a:pt x="669442" y="7223900"/>
                </a:lnTo>
                <a:lnTo>
                  <a:pt x="680288" y="7217296"/>
                </a:lnTo>
                <a:lnTo>
                  <a:pt x="715975" y="7186269"/>
                </a:lnTo>
                <a:lnTo>
                  <a:pt x="747445" y="7151052"/>
                </a:lnTo>
                <a:lnTo>
                  <a:pt x="774674" y="7109028"/>
                </a:lnTo>
                <a:lnTo>
                  <a:pt x="774687" y="7106412"/>
                </a:lnTo>
                <a:close/>
              </a:path>
              <a:path w="18143220" h="10026650">
                <a:moveTo>
                  <a:pt x="843813" y="7088073"/>
                </a:moveTo>
                <a:lnTo>
                  <a:pt x="841984" y="7080669"/>
                </a:lnTo>
                <a:lnTo>
                  <a:pt x="841400" y="7082117"/>
                </a:lnTo>
                <a:lnTo>
                  <a:pt x="839330" y="7085241"/>
                </a:lnTo>
                <a:lnTo>
                  <a:pt x="809612" y="7134428"/>
                </a:lnTo>
                <a:lnTo>
                  <a:pt x="781558" y="7168807"/>
                </a:lnTo>
                <a:lnTo>
                  <a:pt x="743839" y="7202945"/>
                </a:lnTo>
                <a:lnTo>
                  <a:pt x="696125" y="7233018"/>
                </a:lnTo>
                <a:lnTo>
                  <a:pt x="638048" y="7255167"/>
                </a:lnTo>
                <a:lnTo>
                  <a:pt x="587832" y="7262317"/>
                </a:lnTo>
                <a:lnTo>
                  <a:pt x="570814" y="7262584"/>
                </a:lnTo>
                <a:lnTo>
                  <a:pt x="568998" y="7263028"/>
                </a:lnTo>
                <a:lnTo>
                  <a:pt x="566864" y="7262254"/>
                </a:lnTo>
                <a:lnTo>
                  <a:pt x="572960" y="7260755"/>
                </a:lnTo>
                <a:lnTo>
                  <a:pt x="589267" y="7259345"/>
                </a:lnTo>
                <a:lnTo>
                  <a:pt x="597179" y="7257389"/>
                </a:lnTo>
                <a:lnTo>
                  <a:pt x="618858" y="7249439"/>
                </a:lnTo>
                <a:lnTo>
                  <a:pt x="640537" y="7241476"/>
                </a:lnTo>
                <a:lnTo>
                  <a:pt x="669442" y="7223900"/>
                </a:lnTo>
                <a:lnTo>
                  <a:pt x="581444" y="7245578"/>
                </a:lnTo>
                <a:lnTo>
                  <a:pt x="569137" y="7247293"/>
                </a:lnTo>
                <a:lnTo>
                  <a:pt x="544258" y="7248195"/>
                </a:lnTo>
                <a:lnTo>
                  <a:pt x="558507" y="7240765"/>
                </a:lnTo>
                <a:lnTo>
                  <a:pt x="567994" y="7235812"/>
                </a:lnTo>
                <a:lnTo>
                  <a:pt x="627278" y="7184580"/>
                </a:lnTo>
                <a:lnTo>
                  <a:pt x="658850" y="7141489"/>
                </a:lnTo>
                <a:lnTo>
                  <a:pt x="689508" y="7085533"/>
                </a:lnTo>
                <a:lnTo>
                  <a:pt x="716940" y="7013384"/>
                </a:lnTo>
                <a:lnTo>
                  <a:pt x="715238" y="7009879"/>
                </a:lnTo>
                <a:lnTo>
                  <a:pt x="712304" y="7011911"/>
                </a:lnTo>
                <a:lnTo>
                  <a:pt x="682421" y="7089902"/>
                </a:lnTo>
                <a:lnTo>
                  <a:pt x="648881" y="7147865"/>
                </a:lnTo>
                <a:lnTo>
                  <a:pt x="614629" y="7190308"/>
                </a:lnTo>
                <a:lnTo>
                  <a:pt x="582041" y="7219264"/>
                </a:lnTo>
                <a:lnTo>
                  <a:pt x="553770" y="7238009"/>
                </a:lnTo>
                <a:lnTo>
                  <a:pt x="531850" y="7247331"/>
                </a:lnTo>
                <a:lnTo>
                  <a:pt x="526186" y="7246112"/>
                </a:lnTo>
                <a:lnTo>
                  <a:pt x="523659" y="7246734"/>
                </a:lnTo>
                <a:lnTo>
                  <a:pt x="537298" y="7236828"/>
                </a:lnTo>
                <a:lnTo>
                  <a:pt x="545490" y="7230885"/>
                </a:lnTo>
                <a:lnTo>
                  <a:pt x="551472" y="7225487"/>
                </a:lnTo>
                <a:lnTo>
                  <a:pt x="583120" y="7191540"/>
                </a:lnTo>
                <a:lnTo>
                  <a:pt x="615696" y="7140346"/>
                </a:lnTo>
                <a:lnTo>
                  <a:pt x="642708" y="7081367"/>
                </a:lnTo>
                <a:lnTo>
                  <a:pt x="654494" y="7049694"/>
                </a:lnTo>
                <a:lnTo>
                  <a:pt x="652614" y="7044931"/>
                </a:lnTo>
                <a:lnTo>
                  <a:pt x="651306" y="7043941"/>
                </a:lnTo>
                <a:lnTo>
                  <a:pt x="647369" y="7042290"/>
                </a:lnTo>
                <a:lnTo>
                  <a:pt x="645541" y="7042747"/>
                </a:lnTo>
                <a:lnTo>
                  <a:pt x="641845" y="7044957"/>
                </a:lnTo>
                <a:lnTo>
                  <a:pt x="640270" y="7045350"/>
                </a:lnTo>
                <a:lnTo>
                  <a:pt x="616216" y="7103592"/>
                </a:lnTo>
                <a:lnTo>
                  <a:pt x="586320" y="7160666"/>
                </a:lnTo>
                <a:lnTo>
                  <a:pt x="555193" y="7202335"/>
                </a:lnTo>
                <a:lnTo>
                  <a:pt x="517779" y="7232485"/>
                </a:lnTo>
                <a:lnTo>
                  <a:pt x="519734" y="7228078"/>
                </a:lnTo>
                <a:lnTo>
                  <a:pt x="544499" y="7172274"/>
                </a:lnTo>
                <a:lnTo>
                  <a:pt x="572871" y="7105116"/>
                </a:lnTo>
                <a:lnTo>
                  <a:pt x="598525" y="7042556"/>
                </a:lnTo>
                <a:lnTo>
                  <a:pt x="617029" y="6996138"/>
                </a:lnTo>
                <a:lnTo>
                  <a:pt x="624027" y="6977418"/>
                </a:lnTo>
                <a:lnTo>
                  <a:pt x="622833" y="6975094"/>
                </a:lnTo>
                <a:lnTo>
                  <a:pt x="619544" y="6975907"/>
                </a:lnTo>
                <a:lnTo>
                  <a:pt x="608482" y="7004786"/>
                </a:lnTo>
                <a:lnTo>
                  <a:pt x="593483" y="7041185"/>
                </a:lnTo>
                <a:lnTo>
                  <a:pt x="574865" y="7087616"/>
                </a:lnTo>
                <a:lnTo>
                  <a:pt x="554253" y="7138479"/>
                </a:lnTo>
                <a:lnTo>
                  <a:pt x="532942" y="7186892"/>
                </a:lnTo>
                <a:lnTo>
                  <a:pt x="513194" y="7229691"/>
                </a:lnTo>
                <a:lnTo>
                  <a:pt x="513829" y="7174598"/>
                </a:lnTo>
                <a:lnTo>
                  <a:pt x="521157" y="7119163"/>
                </a:lnTo>
                <a:lnTo>
                  <a:pt x="535317" y="7065975"/>
                </a:lnTo>
                <a:lnTo>
                  <a:pt x="555840" y="7015137"/>
                </a:lnTo>
                <a:lnTo>
                  <a:pt x="556793" y="7013600"/>
                </a:lnTo>
                <a:lnTo>
                  <a:pt x="556717" y="7010997"/>
                </a:lnTo>
                <a:lnTo>
                  <a:pt x="555371" y="7007403"/>
                </a:lnTo>
                <a:lnTo>
                  <a:pt x="553872" y="7005155"/>
                </a:lnTo>
                <a:lnTo>
                  <a:pt x="550125" y="7003466"/>
                </a:lnTo>
                <a:lnTo>
                  <a:pt x="544334" y="7004901"/>
                </a:lnTo>
                <a:lnTo>
                  <a:pt x="524141" y="7051726"/>
                </a:lnTo>
                <a:lnTo>
                  <a:pt x="510908" y="7098144"/>
                </a:lnTo>
                <a:lnTo>
                  <a:pt x="501726" y="7143572"/>
                </a:lnTo>
                <a:lnTo>
                  <a:pt x="497801" y="7191629"/>
                </a:lnTo>
                <a:lnTo>
                  <a:pt x="498513" y="7238543"/>
                </a:lnTo>
                <a:lnTo>
                  <a:pt x="498119" y="7238632"/>
                </a:lnTo>
                <a:lnTo>
                  <a:pt x="497535" y="7237476"/>
                </a:lnTo>
                <a:lnTo>
                  <a:pt x="497611" y="7236142"/>
                </a:lnTo>
                <a:lnTo>
                  <a:pt x="496760" y="7235050"/>
                </a:lnTo>
                <a:lnTo>
                  <a:pt x="492175" y="7229640"/>
                </a:lnTo>
                <a:lnTo>
                  <a:pt x="488696" y="7223950"/>
                </a:lnTo>
                <a:lnTo>
                  <a:pt x="487299" y="7221690"/>
                </a:lnTo>
                <a:lnTo>
                  <a:pt x="469061" y="7177786"/>
                </a:lnTo>
                <a:lnTo>
                  <a:pt x="463219" y="7107275"/>
                </a:lnTo>
                <a:lnTo>
                  <a:pt x="470115" y="7063727"/>
                </a:lnTo>
                <a:lnTo>
                  <a:pt x="485800" y="7012775"/>
                </a:lnTo>
                <a:lnTo>
                  <a:pt x="512533" y="6955180"/>
                </a:lnTo>
                <a:lnTo>
                  <a:pt x="511771" y="6952755"/>
                </a:lnTo>
                <a:lnTo>
                  <a:pt x="508431" y="6953580"/>
                </a:lnTo>
                <a:lnTo>
                  <a:pt x="481317" y="7011263"/>
                </a:lnTo>
                <a:lnTo>
                  <a:pt x="465289" y="7062305"/>
                </a:lnTo>
                <a:lnTo>
                  <a:pt x="458431" y="7107148"/>
                </a:lnTo>
                <a:lnTo>
                  <a:pt x="458520" y="7145071"/>
                </a:lnTo>
                <a:lnTo>
                  <a:pt x="465315" y="7182625"/>
                </a:lnTo>
                <a:lnTo>
                  <a:pt x="482244" y="7222934"/>
                </a:lnTo>
                <a:lnTo>
                  <a:pt x="463346" y="7200112"/>
                </a:lnTo>
                <a:lnTo>
                  <a:pt x="435978" y="7149312"/>
                </a:lnTo>
                <a:lnTo>
                  <a:pt x="421449" y="7086181"/>
                </a:lnTo>
                <a:lnTo>
                  <a:pt x="420751" y="7049732"/>
                </a:lnTo>
                <a:lnTo>
                  <a:pt x="425437" y="7014565"/>
                </a:lnTo>
                <a:lnTo>
                  <a:pt x="435190" y="6980771"/>
                </a:lnTo>
                <a:lnTo>
                  <a:pt x="436054" y="6979259"/>
                </a:lnTo>
                <a:lnTo>
                  <a:pt x="436156" y="6977913"/>
                </a:lnTo>
                <a:lnTo>
                  <a:pt x="434276" y="6973151"/>
                </a:lnTo>
                <a:lnTo>
                  <a:pt x="432981" y="6972160"/>
                </a:lnTo>
                <a:lnTo>
                  <a:pt x="429082" y="6970509"/>
                </a:lnTo>
                <a:lnTo>
                  <a:pt x="423303" y="6971932"/>
                </a:lnTo>
                <a:lnTo>
                  <a:pt x="422021" y="6973557"/>
                </a:lnTo>
                <a:lnTo>
                  <a:pt x="421462" y="6976313"/>
                </a:lnTo>
                <a:lnTo>
                  <a:pt x="410781" y="7011632"/>
                </a:lnTo>
                <a:lnTo>
                  <a:pt x="405574" y="7048233"/>
                </a:lnTo>
                <a:lnTo>
                  <a:pt x="406412" y="7087273"/>
                </a:lnTo>
                <a:lnTo>
                  <a:pt x="412699" y="7124967"/>
                </a:lnTo>
                <a:lnTo>
                  <a:pt x="421665" y="7154138"/>
                </a:lnTo>
                <a:lnTo>
                  <a:pt x="433755" y="7181253"/>
                </a:lnTo>
                <a:lnTo>
                  <a:pt x="449072" y="7206247"/>
                </a:lnTo>
                <a:lnTo>
                  <a:pt x="467741" y="7229119"/>
                </a:lnTo>
                <a:lnTo>
                  <a:pt x="451942" y="7218629"/>
                </a:lnTo>
                <a:lnTo>
                  <a:pt x="408495" y="7182244"/>
                </a:lnTo>
                <a:lnTo>
                  <a:pt x="376593" y="7141705"/>
                </a:lnTo>
                <a:lnTo>
                  <a:pt x="354584" y="7089572"/>
                </a:lnTo>
                <a:lnTo>
                  <a:pt x="349821" y="7056742"/>
                </a:lnTo>
                <a:lnTo>
                  <a:pt x="351904" y="7020915"/>
                </a:lnTo>
                <a:lnTo>
                  <a:pt x="362458" y="6982993"/>
                </a:lnTo>
                <a:lnTo>
                  <a:pt x="382206" y="6940207"/>
                </a:lnTo>
                <a:lnTo>
                  <a:pt x="381533" y="6937756"/>
                </a:lnTo>
                <a:lnTo>
                  <a:pt x="378193" y="6938569"/>
                </a:lnTo>
                <a:lnTo>
                  <a:pt x="357936" y="6981495"/>
                </a:lnTo>
                <a:lnTo>
                  <a:pt x="347256" y="7020750"/>
                </a:lnTo>
                <a:lnTo>
                  <a:pt x="345186" y="7057885"/>
                </a:lnTo>
                <a:lnTo>
                  <a:pt x="349846" y="7090740"/>
                </a:lnTo>
                <a:lnTo>
                  <a:pt x="366585" y="7133704"/>
                </a:lnTo>
                <a:lnTo>
                  <a:pt x="390842" y="7169582"/>
                </a:lnTo>
                <a:lnTo>
                  <a:pt x="418211" y="7198157"/>
                </a:lnTo>
                <a:lnTo>
                  <a:pt x="444576" y="7220432"/>
                </a:lnTo>
                <a:lnTo>
                  <a:pt x="398856" y="7191159"/>
                </a:lnTo>
                <a:lnTo>
                  <a:pt x="361111" y="7153364"/>
                </a:lnTo>
                <a:lnTo>
                  <a:pt x="332968" y="7110590"/>
                </a:lnTo>
                <a:lnTo>
                  <a:pt x="315163" y="7062660"/>
                </a:lnTo>
                <a:lnTo>
                  <a:pt x="309740" y="7026072"/>
                </a:lnTo>
                <a:lnTo>
                  <a:pt x="309968" y="7007707"/>
                </a:lnTo>
                <a:lnTo>
                  <a:pt x="312039" y="6988886"/>
                </a:lnTo>
                <a:lnTo>
                  <a:pt x="312267" y="6986206"/>
                </a:lnTo>
                <a:lnTo>
                  <a:pt x="312026" y="6984962"/>
                </a:lnTo>
                <a:lnTo>
                  <a:pt x="309664" y="6981622"/>
                </a:lnTo>
                <a:lnTo>
                  <a:pt x="308063" y="6980707"/>
                </a:lnTo>
                <a:lnTo>
                  <a:pt x="303733" y="6979158"/>
                </a:lnTo>
                <a:lnTo>
                  <a:pt x="301853" y="6979615"/>
                </a:lnTo>
                <a:lnTo>
                  <a:pt x="298691" y="6983019"/>
                </a:lnTo>
                <a:lnTo>
                  <a:pt x="297649" y="6984581"/>
                </a:lnTo>
                <a:lnTo>
                  <a:pt x="297167" y="6986003"/>
                </a:lnTo>
                <a:lnTo>
                  <a:pt x="294843" y="7006196"/>
                </a:lnTo>
                <a:lnTo>
                  <a:pt x="294843" y="7027126"/>
                </a:lnTo>
                <a:lnTo>
                  <a:pt x="300316" y="7065010"/>
                </a:lnTo>
                <a:lnTo>
                  <a:pt x="314782" y="7107225"/>
                </a:lnTo>
                <a:lnTo>
                  <a:pt x="336169" y="7145121"/>
                </a:lnTo>
                <a:lnTo>
                  <a:pt x="364363" y="7180034"/>
                </a:lnTo>
                <a:lnTo>
                  <a:pt x="398399" y="7209574"/>
                </a:lnTo>
                <a:lnTo>
                  <a:pt x="437934" y="7233844"/>
                </a:lnTo>
                <a:lnTo>
                  <a:pt x="482003" y="7250455"/>
                </a:lnTo>
                <a:lnTo>
                  <a:pt x="484251" y="7251205"/>
                </a:lnTo>
                <a:lnTo>
                  <a:pt x="486257" y="7250709"/>
                </a:lnTo>
                <a:lnTo>
                  <a:pt x="488022" y="7248969"/>
                </a:lnTo>
                <a:lnTo>
                  <a:pt x="489496" y="7249922"/>
                </a:lnTo>
                <a:lnTo>
                  <a:pt x="491299" y="7250785"/>
                </a:lnTo>
                <a:lnTo>
                  <a:pt x="493128" y="7250328"/>
                </a:lnTo>
                <a:lnTo>
                  <a:pt x="477672" y="7301230"/>
                </a:lnTo>
                <a:lnTo>
                  <a:pt x="463092" y="7351903"/>
                </a:lnTo>
                <a:lnTo>
                  <a:pt x="449529" y="7402335"/>
                </a:lnTo>
                <a:lnTo>
                  <a:pt x="437388" y="7453719"/>
                </a:lnTo>
                <a:lnTo>
                  <a:pt x="426504" y="7504798"/>
                </a:lnTo>
                <a:lnTo>
                  <a:pt x="416991" y="7555535"/>
                </a:lnTo>
                <a:lnTo>
                  <a:pt x="409282" y="7607135"/>
                </a:lnTo>
                <a:lnTo>
                  <a:pt x="403199" y="7658341"/>
                </a:lnTo>
                <a:lnTo>
                  <a:pt x="399148" y="7710348"/>
                </a:lnTo>
                <a:lnTo>
                  <a:pt x="397281" y="7763129"/>
                </a:lnTo>
                <a:lnTo>
                  <a:pt x="397383" y="7815427"/>
                </a:lnTo>
                <a:lnTo>
                  <a:pt x="399910" y="7868425"/>
                </a:lnTo>
                <a:lnTo>
                  <a:pt x="394500" y="7876299"/>
                </a:lnTo>
                <a:lnTo>
                  <a:pt x="389547" y="7894523"/>
                </a:lnTo>
                <a:lnTo>
                  <a:pt x="387311" y="7925155"/>
                </a:lnTo>
                <a:lnTo>
                  <a:pt x="390359" y="7971498"/>
                </a:lnTo>
                <a:lnTo>
                  <a:pt x="398487" y="8010042"/>
                </a:lnTo>
                <a:lnTo>
                  <a:pt x="412457" y="8052371"/>
                </a:lnTo>
                <a:lnTo>
                  <a:pt x="428675" y="8087627"/>
                </a:lnTo>
                <a:lnTo>
                  <a:pt x="442175" y="8099984"/>
                </a:lnTo>
                <a:lnTo>
                  <a:pt x="442582" y="8099895"/>
                </a:lnTo>
                <a:lnTo>
                  <a:pt x="450189" y="8084934"/>
                </a:lnTo>
                <a:lnTo>
                  <a:pt x="452488" y="8052981"/>
                </a:lnTo>
                <a:lnTo>
                  <a:pt x="449795" y="8010474"/>
                </a:lnTo>
                <a:lnTo>
                  <a:pt x="443636" y="7967523"/>
                </a:lnTo>
                <a:lnTo>
                  <a:pt x="428764" y="7907096"/>
                </a:lnTo>
                <a:lnTo>
                  <a:pt x="415721" y="7877607"/>
                </a:lnTo>
                <a:lnTo>
                  <a:pt x="412762" y="7824711"/>
                </a:lnTo>
                <a:lnTo>
                  <a:pt x="412254" y="7772514"/>
                </a:lnTo>
                <a:lnTo>
                  <a:pt x="413804" y="7719822"/>
                </a:lnTo>
                <a:lnTo>
                  <a:pt x="417563" y="7667879"/>
                </a:lnTo>
                <a:lnTo>
                  <a:pt x="423418" y="7616736"/>
                </a:lnTo>
                <a:lnTo>
                  <a:pt x="430949" y="7565174"/>
                </a:lnTo>
                <a:lnTo>
                  <a:pt x="440042" y="7513231"/>
                </a:lnTo>
                <a:lnTo>
                  <a:pt x="450862" y="7462177"/>
                </a:lnTo>
                <a:lnTo>
                  <a:pt x="462991" y="7410793"/>
                </a:lnTo>
                <a:lnTo>
                  <a:pt x="476605" y="7360348"/>
                </a:lnTo>
                <a:lnTo>
                  <a:pt x="490982" y="7308405"/>
                </a:lnTo>
                <a:lnTo>
                  <a:pt x="506615" y="7257478"/>
                </a:lnTo>
                <a:lnTo>
                  <a:pt x="507072" y="7261288"/>
                </a:lnTo>
                <a:lnTo>
                  <a:pt x="508800" y="7263473"/>
                </a:lnTo>
                <a:lnTo>
                  <a:pt x="511784" y="7264044"/>
                </a:lnTo>
                <a:lnTo>
                  <a:pt x="557479" y="7276338"/>
                </a:lnTo>
                <a:lnTo>
                  <a:pt x="603770" y="7281926"/>
                </a:lnTo>
                <a:lnTo>
                  <a:pt x="649884" y="7281037"/>
                </a:lnTo>
                <a:lnTo>
                  <a:pt x="695020" y="7273836"/>
                </a:lnTo>
                <a:lnTo>
                  <a:pt x="734237" y="7261555"/>
                </a:lnTo>
                <a:lnTo>
                  <a:pt x="770788" y="7242086"/>
                </a:lnTo>
                <a:lnTo>
                  <a:pt x="804291" y="7216826"/>
                </a:lnTo>
                <a:lnTo>
                  <a:pt x="833488" y="7183475"/>
                </a:lnTo>
                <a:lnTo>
                  <a:pt x="835329" y="7180415"/>
                </a:lnTo>
                <a:lnTo>
                  <a:pt x="834821" y="7176605"/>
                </a:lnTo>
                <a:lnTo>
                  <a:pt x="833678" y="7174268"/>
                </a:lnTo>
                <a:lnTo>
                  <a:pt x="830529" y="7172439"/>
                </a:lnTo>
                <a:lnTo>
                  <a:pt x="828586" y="7171601"/>
                </a:lnTo>
                <a:lnTo>
                  <a:pt x="822794" y="7173036"/>
                </a:lnTo>
                <a:lnTo>
                  <a:pt x="821537" y="7174649"/>
                </a:lnTo>
                <a:lnTo>
                  <a:pt x="793902" y="7205002"/>
                </a:lnTo>
                <a:lnTo>
                  <a:pt x="762749" y="7229678"/>
                </a:lnTo>
                <a:lnTo>
                  <a:pt x="728306" y="7247318"/>
                </a:lnTo>
                <a:lnTo>
                  <a:pt x="691680" y="7260272"/>
                </a:lnTo>
                <a:lnTo>
                  <a:pt x="645566" y="7266394"/>
                </a:lnTo>
                <a:lnTo>
                  <a:pt x="621995" y="7266978"/>
                </a:lnTo>
                <a:lnTo>
                  <a:pt x="598335" y="7266267"/>
                </a:lnTo>
                <a:lnTo>
                  <a:pt x="618896" y="7263816"/>
                </a:lnTo>
                <a:lnTo>
                  <a:pt x="628916" y="7261352"/>
                </a:lnTo>
                <a:lnTo>
                  <a:pt x="639254" y="7260107"/>
                </a:lnTo>
                <a:lnTo>
                  <a:pt x="664235" y="7250036"/>
                </a:lnTo>
                <a:lnTo>
                  <a:pt x="672553" y="7246671"/>
                </a:lnTo>
                <a:lnTo>
                  <a:pt x="705853" y="7233234"/>
                </a:lnTo>
                <a:lnTo>
                  <a:pt x="758659" y="7196683"/>
                </a:lnTo>
                <a:lnTo>
                  <a:pt x="798410" y="7156805"/>
                </a:lnTo>
                <a:lnTo>
                  <a:pt x="825817" y="7119963"/>
                </a:lnTo>
                <a:lnTo>
                  <a:pt x="841616" y="7092531"/>
                </a:lnTo>
                <a:lnTo>
                  <a:pt x="843813" y="7088073"/>
                </a:lnTo>
                <a:close/>
              </a:path>
              <a:path w="18143220" h="10026650">
                <a:moveTo>
                  <a:pt x="1356448" y="8123453"/>
                </a:moveTo>
                <a:lnTo>
                  <a:pt x="1355191" y="8118488"/>
                </a:lnTo>
                <a:lnTo>
                  <a:pt x="1354023" y="8117332"/>
                </a:lnTo>
                <a:lnTo>
                  <a:pt x="1350340" y="8115198"/>
                </a:lnTo>
                <a:lnTo>
                  <a:pt x="1348460" y="8115414"/>
                </a:lnTo>
                <a:lnTo>
                  <a:pt x="1344510" y="8117141"/>
                </a:lnTo>
                <a:lnTo>
                  <a:pt x="1342910" y="8117319"/>
                </a:lnTo>
                <a:lnTo>
                  <a:pt x="1311592" y="8172018"/>
                </a:lnTo>
                <a:lnTo>
                  <a:pt x="1274635" y="8224787"/>
                </a:lnTo>
                <a:lnTo>
                  <a:pt x="1238427" y="8262137"/>
                </a:lnTo>
                <a:lnTo>
                  <a:pt x="1197470" y="8287245"/>
                </a:lnTo>
                <a:lnTo>
                  <a:pt x="1199972" y="8283130"/>
                </a:lnTo>
                <a:lnTo>
                  <a:pt x="1231671" y="8230946"/>
                </a:lnTo>
                <a:lnTo>
                  <a:pt x="1268412" y="8167979"/>
                </a:lnTo>
                <a:lnTo>
                  <a:pt x="1301851" y="8109217"/>
                </a:lnTo>
                <a:lnTo>
                  <a:pt x="1326159" y="8065541"/>
                </a:lnTo>
                <a:lnTo>
                  <a:pt x="1335481" y="8047863"/>
                </a:lnTo>
                <a:lnTo>
                  <a:pt x="1334592" y="8045412"/>
                </a:lnTo>
                <a:lnTo>
                  <a:pt x="1331226" y="8045793"/>
                </a:lnTo>
                <a:lnTo>
                  <a:pt x="1316558" y="8073022"/>
                </a:lnTo>
                <a:lnTo>
                  <a:pt x="1297038" y="8107197"/>
                </a:lnTo>
                <a:lnTo>
                  <a:pt x="1272628" y="8150885"/>
                </a:lnTo>
                <a:lnTo>
                  <a:pt x="1245666" y="8198688"/>
                </a:lnTo>
                <a:lnTo>
                  <a:pt x="1218349" y="8243976"/>
                </a:lnTo>
                <a:lnTo>
                  <a:pt x="1193279" y="8283892"/>
                </a:lnTo>
                <a:lnTo>
                  <a:pt x="1200962" y="8229333"/>
                </a:lnTo>
                <a:lnTo>
                  <a:pt x="1215326" y="8175295"/>
                </a:lnTo>
                <a:lnTo>
                  <a:pt x="1236179" y="8124355"/>
                </a:lnTo>
                <a:lnTo>
                  <a:pt x="1263027" y="8076565"/>
                </a:lnTo>
                <a:lnTo>
                  <a:pt x="1264170" y="8075155"/>
                </a:lnTo>
                <a:lnTo>
                  <a:pt x="1264424" y="8072564"/>
                </a:lnTo>
                <a:lnTo>
                  <a:pt x="1263561" y="8068831"/>
                </a:lnTo>
                <a:lnTo>
                  <a:pt x="1262354" y="8066405"/>
                </a:lnTo>
                <a:lnTo>
                  <a:pt x="1258862" y="8064246"/>
                </a:lnTo>
                <a:lnTo>
                  <a:pt x="1252931" y="8064932"/>
                </a:lnTo>
                <a:lnTo>
                  <a:pt x="1226908" y="8108785"/>
                </a:lnTo>
                <a:lnTo>
                  <a:pt x="1207846" y="8153133"/>
                </a:lnTo>
                <a:lnTo>
                  <a:pt x="1192923" y="8197012"/>
                </a:lnTo>
                <a:lnTo>
                  <a:pt x="1182890" y="8244167"/>
                </a:lnTo>
                <a:lnTo>
                  <a:pt x="1177594" y="8290788"/>
                </a:lnTo>
                <a:lnTo>
                  <a:pt x="1231773" y="8284629"/>
                </a:lnTo>
                <a:lnTo>
                  <a:pt x="1233982" y="8283092"/>
                </a:lnTo>
                <a:lnTo>
                  <a:pt x="1247216" y="8273923"/>
                </a:lnTo>
                <a:lnTo>
                  <a:pt x="1286179" y="8233702"/>
                </a:lnTo>
                <a:lnTo>
                  <a:pt x="1324457" y="8180781"/>
                </a:lnTo>
                <a:lnTo>
                  <a:pt x="1356156" y="8124761"/>
                </a:lnTo>
                <a:lnTo>
                  <a:pt x="1356448" y="8123453"/>
                </a:lnTo>
                <a:close/>
              </a:path>
              <a:path w="18143220" h="10026650">
                <a:moveTo>
                  <a:pt x="1539303" y="8185734"/>
                </a:moveTo>
                <a:lnTo>
                  <a:pt x="1538439" y="8178165"/>
                </a:lnTo>
                <a:lnTo>
                  <a:pt x="1537665" y="8179536"/>
                </a:lnTo>
                <a:lnTo>
                  <a:pt x="1535226" y="8182369"/>
                </a:lnTo>
                <a:lnTo>
                  <a:pt x="1499450" y="8227339"/>
                </a:lnTo>
                <a:lnTo>
                  <a:pt x="1467231" y="8257845"/>
                </a:lnTo>
                <a:lnTo>
                  <a:pt x="1425460" y="8286877"/>
                </a:lnTo>
                <a:lnTo>
                  <a:pt x="1374279" y="8310600"/>
                </a:lnTo>
                <a:lnTo>
                  <a:pt x="1313853" y="8325142"/>
                </a:lnTo>
                <a:lnTo>
                  <a:pt x="1280020" y="8326425"/>
                </a:lnTo>
                <a:lnTo>
                  <a:pt x="1263142" y="8325790"/>
                </a:lnTo>
                <a:lnTo>
                  <a:pt x="1246225" y="8323885"/>
                </a:lnTo>
                <a:lnTo>
                  <a:pt x="1244358" y="8324101"/>
                </a:lnTo>
                <a:lnTo>
                  <a:pt x="1242339" y="8323046"/>
                </a:lnTo>
                <a:lnTo>
                  <a:pt x="1248524" y="8322348"/>
                </a:lnTo>
                <a:lnTo>
                  <a:pt x="1264932" y="8323034"/>
                </a:lnTo>
                <a:lnTo>
                  <a:pt x="1273035" y="8322107"/>
                </a:lnTo>
                <a:lnTo>
                  <a:pt x="1295552" y="8316989"/>
                </a:lnTo>
                <a:lnTo>
                  <a:pt x="1318069" y="8311870"/>
                </a:lnTo>
                <a:lnTo>
                  <a:pt x="1348994" y="8298129"/>
                </a:lnTo>
                <a:lnTo>
                  <a:pt x="1399946" y="8266773"/>
                </a:lnTo>
                <a:lnTo>
                  <a:pt x="1435671" y="8235874"/>
                </a:lnTo>
                <a:lnTo>
                  <a:pt x="1468043" y="8197672"/>
                </a:lnTo>
                <a:lnTo>
                  <a:pt x="1468399" y="8195081"/>
                </a:lnTo>
                <a:lnTo>
                  <a:pt x="1467789" y="8191309"/>
                </a:lnTo>
                <a:lnTo>
                  <a:pt x="1466862" y="8190141"/>
                </a:lnTo>
                <a:lnTo>
                  <a:pt x="1463471" y="8186687"/>
                </a:lnTo>
                <a:lnTo>
                  <a:pt x="1455915" y="8187550"/>
                </a:lnTo>
                <a:lnTo>
                  <a:pt x="1454785" y="8190243"/>
                </a:lnTo>
                <a:lnTo>
                  <a:pt x="1424762" y="8224329"/>
                </a:lnTo>
                <a:lnTo>
                  <a:pt x="1390764" y="8255038"/>
                </a:lnTo>
                <a:lnTo>
                  <a:pt x="1353375" y="8279739"/>
                </a:lnTo>
                <a:lnTo>
                  <a:pt x="1313268" y="8297088"/>
                </a:lnTo>
                <a:lnTo>
                  <a:pt x="1271320" y="8306968"/>
                </a:lnTo>
                <a:lnTo>
                  <a:pt x="1246517" y="8308518"/>
                </a:lnTo>
                <a:lnTo>
                  <a:pt x="1221727" y="8306219"/>
                </a:lnTo>
                <a:lnTo>
                  <a:pt x="1236802" y="8300669"/>
                </a:lnTo>
                <a:lnTo>
                  <a:pt x="1246860" y="8296973"/>
                </a:lnTo>
                <a:lnTo>
                  <a:pt x="1277480" y="8279422"/>
                </a:lnTo>
                <a:lnTo>
                  <a:pt x="1312202" y="8253743"/>
                </a:lnTo>
                <a:lnTo>
                  <a:pt x="1349032" y="8215046"/>
                </a:lnTo>
                <a:lnTo>
                  <a:pt x="1386586" y="8163484"/>
                </a:lnTo>
                <a:lnTo>
                  <a:pt x="1423035" y="8095424"/>
                </a:lnTo>
                <a:lnTo>
                  <a:pt x="1421790" y="8091729"/>
                </a:lnTo>
                <a:lnTo>
                  <a:pt x="1418615" y="8093367"/>
                </a:lnTo>
                <a:lnTo>
                  <a:pt x="1379004" y="8166900"/>
                </a:lnTo>
                <a:lnTo>
                  <a:pt x="1338326" y="8220100"/>
                </a:lnTo>
                <a:lnTo>
                  <a:pt x="1298930" y="8257819"/>
                </a:lnTo>
                <a:lnTo>
                  <a:pt x="1262900" y="8282368"/>
                </a:lnTo>
                <a:lnTo>
                  <a:pt x="1232458" y="8297329"/>
                </a:lnTo>
                <a:lnTo>
                  <a:pt x="1209535" y="8303768"/>
                </a:lnTo>
                <a:lnTo>
                  <a:pt x="1204074" y="8301837"/>
                </a:lnTo>
                <a:lnTo>
                  <a:pt x="1201470" y="8302130"/>
                </a:lnTo>
                <a:lnTo>
                  <a:pt x="1216279" y="8294052"/>
                </a:lnTo>
                <a:lnTo>
                  <a:pt x="1225156" y="8289214"/>
                </a:lnTo>
                <a:lnTo>
                  <a:pt x="1231773" y="8284629"/>
                </a:lnTo>
                <a:lnTo>
                  <a:pt x="1177188" y="8290839"/>
                </a:lnTo>
                <a:lnTo>
                  <a:pt x="1176743" y="8289607"/>
                </a:lnTo>
                <a:lnTo>
                  <a:pt x="1176997" y="8288299"/>
                </a:lnTo>
                <a:lnTo>
                  <a:pt x="1176299" y="8287105"/>
                </a:lnTo>
                <a:lnTo>
                  <a:pt x="1172438" y="8281149"/>
                </a:lnTo>
                <a:lnTo>
                  <a:pt x="1169708" y="8275066"/>
                </a:lnTo>
                <a:lnTo>
                  <a:pt x="1168628" y="8272640"/>
                </a:lnTo>
                <a:lnTo>
                  <a:pt x="1166444" y="8267776"/>
                </a:lnTo>
                <a:lnTo>
                  <a:pt x="1160348" y="8249285"/>
                </a:lnTo>
                <a:lnTo>
                  <a:pt x="1156144" y="8226755"/>
                </a:lnTo>
                <a:lnTo>
                  <a:pt x="1155877" y="8224240"/>
                </a:lnTo>
                <a:lnTo>
                  <a:pt x="1154811" y="8193684"/>
                </a:lnTo>
                <a:lnTo>
                  <a:pt x="1159383" y="8156092"/>
                </a:lnTo>
                <a:lnTo>
                  <a:pt x="1171790" y="8113776"/>
                </a:lnTo>
                <a:lnTo>
                  <a:pt x="1193876" y="8065249"/>
                </a:lnTo>
                <a:lnTo>
                  <a:pt x="1227759" y="8011554"/>
                </a:lnTo>
                <a:lnTo>
                  <a:pt x="1227302" y="8009039"/>
                </a:lnTo>
                <a:lnTo>
                  <a:pt x="1189609" y="8063179"/>
                </a:lnTo>
                <a:lnTo>
                  <a:pt x="1167193" y="8111744"/>
                </a:lnTo>
                <a:lnTo>
                  <a:pt x="1154645" y="8155356"/>
                </a:lnTo>
                <a:lnTo>
                  <a:pt x="1149883" y="8192960"/>
                </a:lnTo>
                <a:lnTo>
                  <a:pt x="1151026" y="8224787"/>
                </a:lnTo>
                <a:lnTo>
                  <a:pt x="1159065" y="8262213"/>
                </a:lnTo>
                <a:lnTo>
                  <a:pt x="1163447" y="8273224"/>
                </a:lnTo>
                <a:lnTo>
                  <a:pt x="1147622" y="8248180"/>
                </a:lnTo>
                <a:lnTo>
                  <a:pt x="1135608" y="8222704"/>
                </a:lnTo>
                <a:lnTo>
                  <a:pt x="1126985" y="8194294"/>
                </a:lnTo>
                <a:lnTo>
                  <a:pt x="1121943" y="8165465"/>
                </a:lnTo>
                <a:lnTo>
                  <a:pt x="1120660" y="8129816"/>
                </a:lnTo>
                <a:lnTo>
                  <a:pt x="1124623" y="8093583"/>
                </a:lnTo>
                <a:lnTo>
                  <a:pt x="1133767" y="8059306"/>
                </a:lnTo>
                <a:lnTo>
                  <a:pt x="1147762" y="8027035"/>
                </a:lnTo>
                <a:lnTo>
                  <a:pt x="1148816" y="8025638"/>
                </a:lnTo>
                <a:lnTo>
                  <a:pt x="1149096" y="8024330"/>
                </a:lnTo>
                <a:lnTo>
                  <a:pt x="1147838" y="8019364"/>
                </a:lnTo>
                <a:lnTo>
                  <a:pt x="1146683" y="8018221"/>
                </a:lnTo>
                <a:lnTo>
                  <a:pt x="1143025" y="8016075"/>
                </a:lnTo>
                <a:lnTo>
                  <a:pt x="1137107" y="8016748"/>
                </a:lnTo>
                <a:lnTo>
                  <a:pt x="1135634" y="8018196"/>
                </a:lnTo>
                <a:lnTo>
                  <a:pt x="1134732" y="8020850"/>
                </a:lnTo>
                <a:lnTo>
                  <a:pt x="1119619" y="8054530"/>
                </a:lnTo>
                <a:lnTo>
                  <a:pt x="1109764" y="8090154"/>
                </a:lnTo>
                <a:lnTo>
                  <a:pt x="1105611" y="8128978"/>
                </a:lnTo>
                <a:lnTo>
                  <a:pt x="1107008" y="8167167"/>
                </a:lnTo>
                <a:lnTo>
                  <a:pt x="1112164" y="8197253"/>
                </a:lnTo>
                <a:lnTo>
                  <a:pt x="1120686" y="8225676"/>
                </a:lnTo>
                <a:lnTo>
                  <a:pt x="1132687" y="8252434"/>
                </a:lnTo>
                <a:lnTo>
                  <a:pt x="1148270" y="8277504"/>
                </a:lnTo>
                <a:lnTo>
                  <a:pt x="1133944" y="8265071"/>
                </a:lnTo>
                <a:lnTo>
                  <a:pt x="1095514" y="8223428"/>
                </a:lnTo>
                <a:lnTo>
                  <a:pt x="1069073" y="8179143"/>
                </a:lnTo>
                <a:lnTo>
                  <a:pt x="1053909" y="8124634"/>
                </a:lnTo>
                <a:lnTo>
                  <a:pt x="1053388" y="8091462"/>
                </a:lnTo>
                <a:lnTo>
                  <a:pt x="1060043" y="8056194"/>
                </a:lnTo>
                <a:lnTo>
                  <a:pt x="1075359" y="8019936"/>
                </a:lnTo>
                <a:lnTo>
                  <a:pt x="1100416" y="7980019"/>
                </a:lnTo>
                <a:lnTo>
                  <a:pt x="1100061" y="7977505"/>
                </a:lnTo>
                <a:lnTo>
                  <a:pt x="1096645" y="7977886"/>
                </a:lnTo>
                <a:lnTo>
                  <a:pt x="1071054" y="8017865"/>
                </a:lnTo>
                <a:lnTo>
                  <a:pt x="1055433" y="8055432"/>
                </a:lnTo>
                <a:lnTo>
                  <a:pt x="1048639" y="8091995"/>
                </a:lnTo>
                <a:lnTo>
                  <a:pt x="1049058" y="8125180"/>
                </a:lnTo>
                <a:lnTo>
                  <a:pt x="1060157" y="8169935"/>
                </a:lnTo>
                <a:lnTo>
                  <a:pt x="1079627" y="8208619"/>
                </a:lnTo>
                <a:lnTo>
                  <a:pt x="1103109" y="8240458"/>
                </a:lnTo>
                <a:lnTo>
                  <a:pt x="1126413" y="8265935"/>
                </a:lnTo>
                <a:lnTo>
                  <a:pt x="1084821" y="8231035"/>
                </a:lnTo>
                <a:lnTo>
                  <a:pt x="1052220" y="8188731"/>
                </a:lnTo>
                <a:lnTo>
                  <a:pt x="1029779" y="8142719"/>
                </a:lnTo>
                <a:lnTo>
                  <a:pt x="1018247" y="8092897"/>
                </a:lnTo>
                <a:lnTo>
                  <a:pt x="1016889" y="8073885"/>
                </a:lnTo>
                <a:lnTo>
                  <a:pt x="1017562" y="8055915"/>
                </a:lnTo>
                <a:lnTo>
                  <a:pt x="1020127" y="8037728"/>
                </a:lnTo>
                <a:lnTo>
                  <a:pt x="1024597" y="8019313"/>
                </a:lnTo>
                <a:lnTo>
                  <a:pt x="1025169" y="8016697"/>
                </a:lnTo>
                <a:lnTo>
                  <a:pt x="1025080" y="8015427"/>
                </a:lnTo>
                <a:lnTo>
                  <a:pt x="1023162" y="8011808"/>
                </a:lnTo>
                <a:lnTo>
                  <a:pt x="1021689" y="8010703"/>
                </a:lnTo>
                <a:lnTo>
                  <a:pt x="1017600" y="8008607"/>
                </a:lnTo>
                <a:lnTo>
                  <a:pt x="1015682" y="8008836"/>
                </a:lnTo>
                <a:lnTo>
                  <a:pt x="1002652" y="8055051"/>
                </a:lnTo>
                <a:lnTo>
                  <a:pt x="1001890" y="8074304"/>
                </a:lnTo>
                <a:lnTo>
                  <a:pt x="1003223" y="8093329"/>
                </a:lnTo>
                <a:lnTo>
                  <a:pt x="1012177" y="8137042"/>
                </a:lnTo>
                <a:lnTo>
                  <a:pt x="1028534" y="8177365"/>
                </a:lnTo>
                <a:lnTo>
                  <a:pt x="1052017" y="8215592"/>
                </a:lnTo>
                <a:lnTo>
                  <a:pt x="1082001" y="8249259"/>
                </a:lnTo>
                <a:lnTo>
                  <a:pt x="1118108" y="8278381"/>
                </a:lnTo>
                <a:lnTo>
                  <a:pt x="1159687" y="8300491"/>
                </a:lnTo>
                <a:lnTo>
                  <a:pt x="1161821" y="8301533"/>
                </a:lnTo>
                <a:lnTo>
                  <a:pt x="1163878" y="8301291"/>
                </a:lnTo>
                <a:lnTo>
                  <a:pt x="1165847" y="8299793"/>
                </a:lnTo>
                <a:lnTo>
                  <a:pt x="1167193" y="8300923"/>
                </a:lnTo>
                <a:lnTo>
                  <a:pt x="1168869" y="8302003"/>
                </a:lnTo>
                <a:lnTo>
                  <a:pt x="1170736" y="8301787"/>
                </a:lnTo>
                <a:lnTo>
                  <a:pt x="1148892" y="8350288"/>
                </a:lnTo>
                <a:lnTo>
                  <a:pt x="1127950" y="8398688"/>
                </a:lnTo>
                <a:lnTo>
                  <a:pt x="1108049" y="8446973"/>
                </a:lnTo>
                <a:lnTo>
                  <a:pt x="1089431" y="8496376"/>
                </a:lnTo>
                <a:lnTo>
                  <a:pt x="1072108" y="8545639"/>
                </a:lnTo>
                <a:lnTo>
                  <a:pt x="1056182" y="8594750"/>
                </a:lnTo>
                <a:lnTo>
                  <a:pt x="1041933" y="8644941"/>
                </a:lnTo>
                <a:lnTo>
                  <a:pt x="1029335" y="8694941"/>
                </a:lnTo>
                <a:lnTo>
                  <a:pt x="1018667" y="8746007"/>
                </a:lnTo>
                <a:lnTo>
                  <a:pt x="1010056" y="8798115"/>
                </a:lnTo>
                <a:lnTo>
                  <a:pt x="1003477" y="8849982"/>
                </a:lnTo>
                <a:lnTo>
                  <a:pt x="999197" y="8902878"/>
                </a:lnTo>
                <a:lnTo>
                  <a:pt x="992822" y="8910002"/>
                </a:lnTo>
                <a:lnTo>
                  <a:pt x="985583" y="8927440"/>
                </a:lnTo>
                <a:lnTo>
                  <a:pt x="979449" y="8957539"/>
                </a:lnTo>
                <a:lnTo>
                  <a:pt x="976541" y="9003881"/>
                </a:lnTo>
                <a:lnTo>
                  <a:pt x="979665" y="9043149"/>
                </a:lnTo>
                <a:lnTo>
                  <a:pt x="988098" y="9086926"/>
                </a:lnTo>
                <a:lnTo>
                  <a:pt x="999680" y="9123947"/>
                </a:lnTo>
                <a:lnTo>
                  <a:pt x="1011339" y="9136685"/>
                </a:lnTo>
                <a:lnTo>
                  <a:pt x="1011758" y="9136634"/>
                </a:lnTo>
                <a:lnTo>
                  <a:pt x="1021359" y="9124048"/>
                </a:lnTo>
                <a:lnTo>
                  <a:pt x="1027722" y="9092641"/>
                </a:lnTo>
                <a:lnTo>
                  <a:pt x="1030503" y="9050147"/>
                </a:lnTo>
                <a:lnTo>
                  <a:pt x="1029881" y="9006764"/>
                </a:lnTo>
                <a:lnTo>
                  <a:pt x="1026858" y="8971318"/>
                </a:lnTo>
                <a:lnTo>
                  <a:pt x="1022858" y="8944927"/>
                </a:lnTo>
                <a:lnTo>
                  <a:pt x="1018336" y="8926271"/>
                </a:lnTo>
                <a:lnTo>
                  <a:pt x="1013701" y="8914016"/>
                </a:lnTo>
                <a:lnTo>
                  <a:pt x="1017536" y="8861171"/>
                </a:lnTo>
                <a:lnTo>
                  <a:pt x="1023721" y="8809342"/>
                </a:lnTo>
                <a:lnTo>
                  <a:pt x="1031989" y="8757272"/>
                </a:lnTo>
                <a:lnTo>
                  <a:pt x="1042365" y="8706244"/>
                </a:lnTo>
                <a:lnTo>
                  <a:pt x="1054722" y="8656269"/>
                </a:lnTo>
                <a:lnTo>
                  <a:pt x="1068793" y="8606091"/>
                </a:lnTo>
                <a:lnTo>
                  <a:pt x="1084453" y="8555736"/>
                </a:lnTo>
                <a:lnTo>
                  <a:pt x="1101712" y="8506485"/>
                </a:lnTo>
                <a:lnTo>
                  <a:pt x="1120317" y="8457070"/>
                </a:lnTo>
                <a:lnTo>
                  <a:pt x="1140282" y="8408797"/>
                </a:lnTo>
                <a:lnTo>
                  <a:pt x="1161186" y="8359114"/>
                </a:lnTo>
                <a:lnTo>
                  <a:pt x="1183195" y="8310600"/>
                </a:lnTo>
                <a:lnTo>
                  <a:pt x="1183170" y="8314436"/>
                </a:lnTo>
                <a:lnTo>
                  <a:pt x="1184592" y="8316836"/>
                </a:lnTo>
                <a:lnTo>
                  <a:pt x="1187488" y="8317789"/>
                </a:lnTo>
                <a:lnTo>
                  <a:pt x="1231226" y="8335810"/>
                </a:lnTo>
                <a:lnTo>
                  <a:pt x="1276426" y="8347291"/>
                </a:lnTo>
                <a:lnTo>
                  <a:pt x="1322273" y="8352295"/>
                </a:lnTo>
                <a:lnTo>
                  <a:pt x="1367967" y="8350936"/>
                </a:lnTo>
                <a:lnTo>
                  <a:pt x="1408430" y="8343773"/>
                </a:lnTo>
                <a:lnTo>
                  <a:pt x="1447165" y="8329142"/>
                </a:lnTo>
                <a:lnTo>
                  <a:pt x="1483639" y="8308378"/>
                </a:lnTo>
                <a:lnTo>
                  <a:pt x="1516849" y="8279041"/>
                </a:lnTo>
                <a:lnTo>
                  <a:pt x="1519072" y="8276234"/>
                </a:lnTo>
                <a:lnTo>
                  <a:pt x="1519059" y="8272399"/>
                </a:lnTo>
                <a:lnTo>
                  <a:pt x="1518221" y="8269935"/>
                </a:lnTo>
                <a:lnTo>
                  <a:pt x="1515338" y="8267713"/>
                </a:lnTo>
                <a:lnTo>
                  <a:pt x="1513509" y="8266633"/>
                </a:lnTo>
                <a:lnTo>
                  <a:pt x="1507591" y="8267319"/>
                </a:lnTo>
                <a:lnTo>
                  <a:pt x="1506131" y="8268754"/>
                </a:lnTo>
                <a:lnTo>
                  <a:pt x="1474838" y="8295322"/>
                </a:lnTo>
                <a:lnTo>
                  <a:pt x="1440789" y="8315807"/>
                </a:lnTo>
                <a:lnTo>
                  <a:pt x="1404366" y="8328901"/>
                </a:lnTo>
                <a:lnTo>
                  <a:pt x="1366380" y="8337055"/>
                </a:lnTo>
                <a:lnTo>
                  <a:pt x="1343279" y="8338413"/>
                </a:lnTo>
                <a:lnTo>
                  <a:pt x="1319872" y="8337232"/>
                </a:lnTo>
                <a:lnTo>
                  <a:pt x="1296416" y="8334794"/>
                </a:lnTo>
                <a:lnTo>
                  <a:pt x="1273048" y="8331060"/>
                </a:lnTo>
                <a:lnTo>
                  <a:pt x="1293749" y="8331263"/>
                </a:lnTo>
                <a:lnTo>
                  <a:pt x="1303997" y="8330095"/>
                </a:lnTo>
                <a:lnTo>
                  <a:pt x="1314411" y="8330184"/>
                </a:lnTo>
                <a:lnTo>
                  <a:pt x="1340472" y="8323389"/>
                </a:lnTo>
                <a:lnTo>
                  <a:pt x="1349159" y="8321129"/>
                </a:lnTo>
                <a:lnTo>
                  <a:pt x="1440954" y="8282559"/>
                </a:lnTo>
                <a:lnTo>
                  <a:pt x="1485480" y="8248104"/>
                </a:lnTo>
                <a:lnTo>
                  <a:pt x="1517383" y="8215071"/>
                </a:lnTo>
                <a:lnTo>
                  <a:pt x="1536560" y="8189887"/>
                </a:lnTo>
                <a:lnTo>
                  <a:pt x="1539303" y="8185734"/>
                </a:lnTo>
                <a:close/>
              </a:path>
              <a:path w="18143220" h="10026650">
                <a:moveTo>
                  <a:pt x="17102392" y="310769"/>
                </a:moveTo>
                <a:lnTo>
                  <a:pt x="17061625" y="296760"/>
                </a:lnTo>
                <a:lnTo>
                  <a:pt x="17023449" y="275513"/>
                </a:lnTo>
                <a:lnTo>
                  <a:pt x="16988701" y="247205"/>
                </a:lnTo>
                <a:lnTo>
                  <a:pt x="16957942" y="213271"/>
                </a:lnTo>
                <a:lnTo>
                  <a:pt x="16931450" y="176352"/>
                </a:lnTo>
                <a:lnTo>
                  <a:pt x="16930586" y="173570"/>
                </a:lnTo>
                <a:lnTo>
                  <a:pt x="16923169" y="171958"/>
                </a:lnTo>
                <a:lnTo>
                  <a:pt x="16919436" y="175056"/>
                </a:lnTo>
                <a:lnTo>
                  <a:pt x="16918394" y="176136"/>
                </a:lnTo>
                <a:lnTo>
                  <a:pt x="16917429" y="179819"/>
                </a:lnTo>
                <a:lnTo>
                  <a:pt x="16917518" y="182435"/>
                </a:lnTo>
                <a:lnTo>
                  <a:pt x="16945928" y="223659"/>
                </a:lnTo>
                <a:lnTo>
                  <a:pt x="16978389" y="257975"/>
                </a:lnTo>
                <a:lnTo>
                  <a:pt x="17014952" y="287972"/>
                </a:lnTo>
                <a:lnTo>
                  <a:pt x="17025976" y="294246"/>
                </a:lnTo>
                <a:lnTo>
                  <a:pt x="17102392" y="310769"/>
                </a:lnTo>
                <a:close/>
              </a:path>
              <a:path w="18143220" h="10026650">
                <a:moveTo>
                  <a:pt x="17197248" y="303999"/>
                </a:moveTo>
                <a:lnTo>
                  <a:pt x="17196639" y="257086"/>
                </a:lnTo>
                <a:lnTo>
                  <a:pt x="17191343" y="209169"/>
                </a:lnTo>
                <a:lnTo>
                  <a:pt x="17180865" y="164020"/>
                </a:lnTo>
                <a:lnTo>
                  <a:pt x="17166311" y="117995"/>
                </a:lnTo>
                <a:lnTo>
                  <a:pt x="17147159" y="74879"/>
                </a:lnTo>
                <a:lnTo>
                  <a:pt x="17138955" y="70497"/>
                </a:lnTo>
                <a:lnTo>
                  <a:pt x="17135247" y="72301"/>
                </a:lnTo>
                <a:lnTo>
                  <a:pt x="17133824" y="74587"/>
                </a:lnTo>
                <a:lnTo>
                  <a:pt x="17132580" y="78219"/>
                </a:lnTo>
                <a:lnTo>
                  <a:pt x="17132567" y="80822"/>
                </a:lnTo>
                <a:lnTo>
                  <a:pt x="17133570" y="82334"/>
                </a:lnTo>
                <a:lnTo>
                  <a:pt x="17155541" y="132562"/>
                </a:lnTo>
                <a:lnTo>
                  <a:pt x="17171213" y="185331"/>
                </a:lnTo>
                <a:lnTo>
                  <a:pt x="17180129" y="240525"/>
                </a:lnTo>
                <a:lnTo>
                  <a:pt x="17182338" y="295579"/>
                </a:lnTo>
                <a:lnTo>
                  <a:pt x="17161371" y="253365"/>
                </a:lnTo>
                <a:lnTo>
                  <a:pt x="17138688" y="205574"/>
                </a:lnTo>
                <a:lnTo>
                  <a:pt x="17116616" y="155333"/>
                </a:lnTo>
                <a:lnTo>
                  <a:pt x="17096677" y="109435"/>
                </a:lnTo>
                <a:lnTo>
                  <a:pt x="17080662" y="73494"/>
                </a:lnTo>
                <a:lnTo>
                  <a:pt x="17068775" y="44932"/>
                </a:lnTo>
                <a:lnTo>
                  <a:pt x="17065460" y="44221"/>
                </a:lnTo>
                <a:lnTo>
                  <a:pt x="17064343" y="46570"/>
                </a:lnTo>
                <a:lnTo>
                  <a:pt x="17091686" y="110959"/>
                </a:lnTo>
                <a:lnTo>
                  <a:pt x="17119118" y="172758"/>
                </a:lnTo>
                <a:lnTo>
                  <a:pt x="17149407" y="239077"/>
                </a:lnTo>
                <a:lnTo>
                  <a:pt x="17175760" y="294157"/>
                </a:lnTo>
                <a:lnTo>
                  <a:pt x="17177830" y="298500"/>
                </a:lnTo>
                <a:lnTo>
                  <a:pt x="17139577" y="269443"/>
                </a:lnTo>
                <a:lnTo>
                  <a:pt x="17107269" y="228663"/>
                </a:lnTo>
                <a:lnTo>
                  <a:pt x="17075747" y="172478"/>
                </a:lnTo>
                <a:lnTo>
                  <a:pt x="17050652" y="117678"/>
                </a:lnTo>
                <a:lnTo>
                  <a:pt x="17050030" y="114947"/>
                </a:lnTo>
                <a:lnTo>
                  <a:pt x="17048455" y="114604"/>
                </a:lnTo>
                <a:lnTo>
                  <a:pt x="17044696" y="112483"/>
                </a:lnTo>
                <a:lnTo>
                  <a:pt x="17042854" y="112090"/>
                </a:lnTo>
                <a:lnTo>
                  <a:pt x="17038968" y="113842"/>
                </a:lnTo>
                <a:lnTo>
                  <a:pt x="17037698" y="114871"/>
                </a:lnTo>
                <a:lnTo>
                  <a:pt x="17035945" y="119697"/>
                </a:lnTo>
                <a:lnTo>
                  <a:pt x="17036111" y="121031"/>
                </a:lnTo>
                <a:lnTo>
                  <a:pt x="17062069" y="179920"/>
                </a:lnTo>
                <a:lnTo>
                  <a:pt x="17094886" y="236385"/>
                </a:lnTo>
                <a:lnTo>
                  <a:pt x="17129659" y="280289"/>
                </a:lnTo>
                <a:lnTo>
                  <a:pt x="17143959" y="292481"/>
                </a:lnTo>
                <a:lnTo>
                  <a:pt x="17197248" y="303999"/>
                </a:lnTo>
                <a:close/>
              </a:path>
              <a:path w="18143220" h="10026650">
                <a:moveTo>
                  <a:pt x="17219994" y="2826816"/>
                </a:moveTo>
                <a:lnTo>
                  <a:pt x="17213288" y="2770340"/>
                </a:lnTo>
                <a:lnTo>
                  <a:pt x="17203700" y="2733751"/>
                </a:lnTo>
                <a:lnTo>
                  <a:pt x="17193591" y="2712770"/>
                </a:lnTo>
                <a:lnTo>
                  <a:pt x="17185310" y="2703131"/>
                </a:lnTo>
                <a:lnTo>
                  <a:pt x="17178490" y="2651277"/>
                </a:lnTo>
                <a:lnTo>
                  <a:pt x="17169880" y="2600045"/>
                </a:lnTo>
                <a:lnTo>
                  <a:pt x="17159567" y="2549372"/>
                </a:lnTo>
                <a:lnTo>
                  <a:pt x="17147642" y="2499245"/>
                </a:lnTo>
                <a:lnTo>
                  <a:pt x="17134193" y="2449601"/>
                </a:lnTo>
                <a:lnTo>
                  <a:pt x="17119283" y="2400414"/>
                </a:lnTo>
                <a:lnTo>
                  <a:pt x="17103014" y="2351659"/>
                </a:lnTo>
                <a:lnTo>
                  <a:pt x="17085450" y="2303284"/>
                </a:lnTo>
                <a:lnTo>
                  <a:pt x="17066679" y="2255266"/>
                </a:lnTo>
                <a:lnTo>
                  <a:pt x="17046791" y="2207552"/>
                </a:lnTo>
                <a:lnTo>
                  <a:pt x="17025862" y="2160117"/>
                </a:lnTo>
                <a:lnTo>
                  <a:pt x="17003980" y="2112924"/>
                </a:lnTo>
                <a:lnTo>
                  <a:pt x="16981221" y="2065934"/>
                </a:lnTo>
                <a:lnTo>
                  <a:pt x="16957663" y="2019109"/>
                </a:lnTo>
                <a:lnTo>
                  <a:pt x="16933406" y="1972424"/>
                </a:lnTo>
                <a:lnTo>
                  <a:pt x="16935755" y="1972208"/>
                </a:lnTo>
                <a:lnTo>
                  <a:pt x="16937724" y="1971243"/>
                </a:lnTo>
                <a:lnTo>
                  <a:pt x="16939324" y="1969516"/>
                </a:lnTo>
                <a:lnTo>
                  <a:pt x="16941889" y="1970684"/>
                </a:lnTo>
                <a:lnTo>
                  <a:pt x="16990238" y="1944217"/>
                </a:lnTo>
                <a:lnTo>
                  <a:pt x="17028186" y="1913064"/>
                </a:lnTo>
                <a:lnTo>
                  <a:pt x="17060495" y="1877060"/>
                </a:lnTo>
                <a:lnTo>
                  <a:pt x="17086847" y="1837258"/>
                </a:lnTo>
                <a:lnTo>
                  <a:pt x="17106875" y="1794700"/>
                </a:lnTo>
                <a:lnTo>
                  <a:pt x="17120223" y="1750453"/>
                </a:lnTo>
                <a:lnTo>
                  <a:pt x="17126573" y="1705559"/>
                </a:lnTo>
                <a:lnTo>
                  <a:pt x="17126992" y="1680337"/>
                </a:lnTo>
                <a:lnTo>
                  <a:pt x="17124833" y="1655470"/>
                </a:lnTo>
                <a:lnTo>
                  <a:pt x="17112755" y="1606829"/>
                </a:lnTo>
                <a:lnTo>
                  <a:pt x="17103217" y="1600314"/>
                </a:lnTo>
                <a:lnTo>
                  <a:pt x="17098353" y="1602117"/>
                </a:lnTo>
                <a:lnTo>
                  <a:pt x="17096601" y="1603743"/>
                </a:lnTo>
                <a:lnTo>
                  <a:pt x="17094467" y="1608455"/>
                </a:lnTo>
                <a:lnTo>
                  <a:pt x="17094391" y="1610842"/>
                </a:lnTo>
                <a:lnTo>
                  <a:pt x="17095318" y="1613268"/>
                </a:lnTo>
                <a:lnTo>
                  <a:pt x="17102074" y="1635569"/>
                </a:lnTo>
                <a:lnTo>
                  <a:pt x="17106430" y="1658188"/>
                </a:lnTo>
                <a:lnTo>
                  <a:pt x="17108412" y="1681149"/>
                </a:lnTo>
                <a:lnTo>
                  <a:pt x="17108005" y="1704454"/>
                </a:lnTo>
                <a:lnTo>
                  <a:pt x="17100436" y="1753425"/>
                </a:lnTo>
                <a:lnTo>
                  <a:pt x="17083875" y="1801545"/>
                </a:lnTo>
                <a:lnTo>
                  <a:pt x="17058882" y="1847164"/>
                </a:lnTo>
                <a:lnTo>
                  <a:pt x="17026014" y="1888629"/>
                </a:lnTo>
                <a:lnTo>
                  <a:pt x="16985857" y="1924316"/>
                </a:lnTo>
                <a:lnTo>
                  <a:pt x="17012882" y="1892782"/>
                </a:lnTo>
                <a:lnTo>
                  <a:pt x="17039794" y="1851875"/>
                </a:lnTo>
                <a:lnTo>
                  <a:pt x="17061295" y="1802701"/>
                </a:lnTo>
                <a:lnTo>
                  <a:pt x="17072064" y="1746338"/>
                </a:lnTo>
                <a:lnTo>
                  <a:pt x="17070439" y="1704428"/>
                </a:lnTo>
                <a:lnTo>
                  <a:pt x="17059580" y="1660194"/>
                </a:lnTo>
                <a:lnTo>
                  <a:pt x="17037838" y="1614043"/>
                </a:lnTo>
                <a:lnTo>
                  <a:pt x="17003560" y="1566405"/>
                </a:lnTo>
                <a:lnTo>
                  <a:pt x="16999319" y="1566062"/>
                </a:lnTo>
                <a:lnTo>
                  <a:pt x="16998976" y="1570316"/>
                </a:lnTo>
                <a:lnTo>
                  <a:pt x="17032643" y="1617116"/>
                </a:lnTo>
                <a:lnTo>
                  <a:pt x="17053903" y="1662188"/>
                </a:lnTo>
                <a:lnTo>
                  <a:pt x="17064457" y="1705254"/>
                </a:lnTo>
                <a:lnTo>
                  <a:pt x="17066044" y="1745983"/>
                </a:lnTo>
                <a:lnTo>
                  <a:pt x="17055465" y="1801228"/>
                </a:lnTo>
                <a:lnTo>
                  <a:pt x="17034155" y="1849602"/>
                </a:lnTo>
                <a:lnTo>
                  <a:pt x="17007497" y="1889887"/>
                </a:lnTo>
                <a:lnTo>
                  <a:pt x="16980827" y="1920900"/>
                </a:lnTo>
                <a:lnTo>
                  <a:pt x="16959530" y="1941410"/>
                </a:lnTo>
                <a:lnTo>
                  <a:pt x="16977183" y="1908644"/>
                </a:lnTo>
                <a:lnTo>
                  <a:pt x="16990264" y="1874189"/>
                </a:lnTo>
                <a:lnTo>
                  <a:pt x="16998900" y="1838617"/>
                </a:lnTo>
                <a:lnTo>
                  <a:pt x="17003205" y="1802447"/>
                </a:lnTo>
                <a:lnTo>
                  <a:pt x="17002468" y="1754225"/>
                </a:lnTo>
                <a:lnTo>
                  <a:pt x="16994709" y="1707222"/>
                </a:lnTo>
                <a:lnTo>
                  <a:pt x="16980231" y="1662709"/>
                </a:lnTo>
                <a:lnTo>
                  <a:pt x="16959339" y="1621967"/>
                </a:lnTo>
                <a:lnTo>
                  <a:pt x="16951033" y="1617256"/>
                </a:lnTo>
                <a:lnTo>
                  <a:pt x="16948696" y="1617649"/>
                </a:lnTo>
                <a:lnTo>
                  <a:pt x="16944340" y="1620367"/>
                </a:lnTo>
                <a:lnTo>
                  <a:pt x="16942956" y="1622298"/>
                </a:lnTo>
                <a:lnTo>
                  <a:pt x="16941800" y="1627301"/>
                </a:lnTo>
                <a:lnTo>
                  <a:pt x="16942194" y="1629651"/>
                </a:lnTo>
                <a:lnTo>
                  <a:pt x="16943553" y="1631823"/>
                </a:lnTo>
                <a:lnTo>
                  <a:pt x="16963047" y="1669821"/>
                </a:lnTo>
                <a:lnTo>
                  <a:pt x="16976624" y="1711617"/>
                </a:lnTo>
                <a:lnTo>
                  <a:pt x="16983939" y="1755902"/>
                </a:lnTo>
                <a:lnTo>
                  <a:pt x="16984637" y="1801342"/>
                </a:lnTo>
                <a:lnTo>
                  <a:pt x="16980332" y="1836889"/>
                </a:lnTo>
                <a:lnTo>
                  <a:pt x="16971620" y="1871700"/>
                </a:lnTo>
                <a:lnTo>
                  <a:pt x="16958387" y="1905203"/>
                </a:lnTo>
                <a:lnTo>
                  <a:pt x="16940518" y="1936800"/>
                </a:lnTo>
                <a:lnTo>
                  <a:pt x="16945255" y="1922132"/>
                </a:lnTo>
                <a:lnTo>
                  <a:pt x="16948874" y="1907235"/>
                </a:lnTo>
                <a:lnTo>
                  <a:pt x="16951363" y="1892122"/>
                </a:lnTo>
                <a:lnTo>
                  <a:pt x="16952735" y="1876767"/>
                </a:lnTo>
                <a:lnTo>
                  <a:pt x="16952532" y="1844230"/>
                </a:lnTo>
                <a:lnTo>
                  <a:pt x="16935781" y="1764957"/>
                </a:lnTo>
                <a:lnTo>
                  <a:pt x="16916375" y="1718678"/>
                </a:lnTo>
                <a:lnTo>
                  <a:pt x="16887724" y="1668297"/>
                </a:lnTo>
                <a:lnTo>
                  <a:pt x="16848379" y="1614030"/>
                </a:lnTo>
                <a:lnTo>
                  <a:pt x="16844137" y="1613560"/>
                </a:lnTo>
                <a:lnTo>
                  <a:pt x="16843680" y="1617802"/>
                </a:lnTo>
                <a:lnTo>
                  <a:pt x="16882656" y="1671561"/>
                </a:lnTo>
                <a:lnTo>
                  <a:pt x="16910977" y="1721345"/>
                </a:lnTo>
                <a:lnTo>
                  <a:pt x="16930091" y="1766912"/>
                </a:lnTo>
                <a:lnTo>
                  <a:pt x="16941457" y="1808086"/>
                </a:lnTo>
                <a:lnTo>
                  <a:pt x="16946512" y="1844649"/>
                </a:lnTo>
                <a:lnTo>
                  <a:pt x="16946715" y="1876412"/>
                </a:lnTo>
                <a:lnTo>
                  <a:pt x="16942766" y="1906879"/>
                </a:lnTo>
                <a:lnTo>
                  <a:pt x="16936454" y="1930323"/>
                </a:lnTo>
                <a:lnTo>
                  <a:pt x="16929977" y="1946427"/>
                </a:lnTo>
                <a:lnTo>
                  <a:pt x="16925544" y="1954822"/>
                </a:lnTo>
                <a:lnTo>
                  <a:pt x="16924782" y="1956041"/>
                </a:lnTo>
                <a:lnTo>
                  <a:pt x="16925163" y="1957920"/>
                </a:lnTo>
                <a:lnTo>
                  <a:pt x="16924757" y="1958492"/>
                </a:lnTo>
                <a:lnTo>
                  <a:pt x="16924427" y="1959102"/>
                </a:lnTo>
                <a:lnTo>
                  <a:pt x="16924173" y="1959749"/>
                </a:lnTo>
                <a:lnTo>
                  <a:pt x="16916629" y="1911197"/>
                </a:lnTo>
                <a:lnTo>
                  <a:pt x="16904856" y="1863648"/>
                </a:lnTo>
                <a:lnTo>
                  <a:pt x="16889070" y="1817370"/>
                </a:lnTo>
                <a:lnTo>
                  <a:pt x="16869461" y="1772640"/>
                </a:lnTo>
                <a:lnTo>
                  <a:pt x="16846233" y="1729740"/>
                </a:lnTo>
                <a:lnTo>
                  <a:pt x="16819601" y="1688960"/>
                </a:lnTo>
                <a:lnTo>
                  <a:pt x="16811028" y="1684743"/>
                </a:lnTo>
                <a:lnTo>
                  <a:pt x="16808717" y="1685277"/>
                </a:lnTo>
                <a:lnTo>
                  <a:pt x="16804539" y="1688261"/>
                </a:lnTo>
                <a:lnTo>
                  <a:pt x="16803269" y="1690281"/>
                </a:lnTo>
                <a:lnTo>
                  <a:pt x="16802418" y="1695348"/>
                </a:lnTo>
                <a:lnTo>
                  <a:pt x="16802951" y="1697659"/>
                </a:lnTo>
                <a:lnTo>
                  <a:pt x="16804437" y="1699755"/>
                </a:lnTo>
                <a:lnTo>
                  <a:pt x="16834053" y="1745780"/>
                </a:lnTo>
                <a:lnTo>
                  <a:pt x="16859123" y="1794484"/>
                </a:lnTo>
                <a:lnTo>
                  <a:pt x="16879393" y="1845437"/>
                </a:lnTo>
                <a:lnTo>
                  <a:pt x="16894556" y="1898180"/>
                </a:lnTo>
                <a:lnTo>
                  <a:pt x="16904335" y="1952307"/>
                </a:lnTo>
                <a:lnTo>
                  <a:pt x="16876637" y="1912886"/>
                </a:lnTo>
                <a:lnTo>
                  <a:pt x="16846398" y="1867979"/>
                </a:lnTo>
                <a:lnTo>
                  <a:pt x="16815511" y="1820837"/>
                </a:lnTo>
                <a:lnTo>
                  <a:pt x="16785895" y="1774774"/>
                </a:lnTo>
                <a:lnTo>
                  <a:pt x="16759428" y="1733054"/>
                </a:lnTo>
                <a:lnTo>
                  <a:pt x="16738041" y="1698967"/>
                </a:lnTo>
                <a:lnTo>
                  <a:pt x="16718077" y="1666811"/>
                </a:lnTo>
                <a:lnTo>
                  <a:pt x="16713937" y="1665820"/>
                </a:lnTo>
                <a:lnTo>
                  <a:pt x="16737775" y="1709889"/>
                </a:lnTo>
                <a:lnTo>
                  <a:pt x="16764496" y="1752320"/>
                </a:lnTo>
                <a:lnTo>
                  <a:pt x="16796893" y="1803107"/>
                </a:lnTo>
                <a:lnTo>
                  <a:pt x="16832098" y="1857260"/>
                </a:lnTo>
                <a:lnTo>
                  <a:pt x="16867239" y="1909826"/>
                </a:lnTo>
                <a:lnTo>
                  <a:pt x="16899433" y="1955812"/>
                </a:lnTo>
                <a:lnTo>
                  <a:pt x="16872700" y="1943773"/>
                </a:lnTo>
                <a:lnTo>
                  <a:pt x="16822877" y="1907171"/>
                </a:lnTo>
                <a:lnTo>
                  <a:pt x="16774287" y="1853628"/>
                </a:lnTo>
                <a:lnTo>
                  <a:pt x="16750703" y="1821649"/>
                </a:lnTo>
                <a:lnTo>
                  <a:pt x="16729164" y="1789493"/>
                </a:lnTo>
                <a:lnTo>
                  <a:pt x="16708362" y="1756346"/>
                </a:lnTo>
                <a:lnTo>
                  <a:pt x="16706444" y="1754936"/>
                </a:lnTo>
                <a:lnTo>
                  <a:pt x="16701415" y="1753704"/>
                </a:lnTo>
                <a:lnTo>
                  <a:pt x="16699052" y="1754085"/>
                </a:lnTo>
                <a:lnTo>
                  <a:pt x="16694646" y="1756803"/>
                </a:lnTo>
                <a:lnTo>
                  <a:pt x="16693249" y="1758746"/>
                </a:lnTo>
                <a:lnTo>
                  <a:pt x="16692093" y="1763801"/>
                </a:lnTo>
                <a:lnTo>
                  <a:pt x="16692499" y="1766150"/>
                </a:lnTo>
                <a:lnTo>
                  <a:pt x="16713543" y="1799577"/>
                </a:lnTo>
                <a:lnTo>
                  <a:pt x="16735451" y="1832305"/>
                </a:lnTo>
                <a:lnTo>
                  <a:pt x="16759644" y="1865109"/>
                </a:lnTo>
                <a:lnTo>
                  <a:pt x="16786174" y="1896567"/>
                </a:lnTo>
                <a:lnTo>
                  <a:pt x="16837038" y="1943011"/>
                </a:lnTo>
                <a:lnTo>
                  <a:pt x="16895483" y="1974151"/>
                </a:lnTo>
                <a:lnTo>
                  <a:pt x="16892181" y="1975205"/>
                </a:lnTo>
                <a:lnTo>
                  <a:pt x="16888892" y="1976412"/>
                </a:lnTo>
                <a:lnTo>
                  <a:pt x="16885603" y="1977313"/>
                </a:lnTo>
                <a:lnTo>
                  <a:pt x="16865067" y="1972983"/>
                </a:lnTo>
                <a:lnTo>
                  <a:pt x="16807256" y="1949475"/>
                </a:lnTo>
                <a:lnTo>
                  <a:pt x="16772039" y="1927148"/>
                </a:lnTo>
                <a:lnTo>
                  <a:pt x="16733990" y="1895678"/>
                </a:lnTo>
                <a:lnTo>
                  <a:pt x="16694163" y="1853488"/>
                </a:lnTo>
                <a:lnTo>
                  <a:pt x="16653574" y="1799018"/>
                </a:lnTo>
                <a:lnTo>
                  <a:pt x="16613277" y="1730705"/>
                </a:lnTo>
                <a:lnTo>
                  <a:pt x="16609213" y="1729435"/>
                </a:lnTo>
                <a:lnTo>
                  <a:pt x="16645001" y="1796986"/>
                </a:lnTo>
                <a:lnTo>
                  <a:pt x="16682466" y="1848789"/>
                </a:lnTo>
                <a:lnTo>
                  <a:pt x="16719550" y="1890090"/>
                </a:lnTo>
                <a:lnTo>
                  <a:pt x="16755415" y="1922081"/>
                </a:lnTo>
                <a:lnTo>
                  <a:pt x="16789273" y="1945944"/>
                </a:lnTo>
                <a:lnTo>
                  <a:pt x="16847744" y="1974024"/>
                </a:lnTo>
                <a:lnTo>
                  <a:pt x="16870731" y="1980628"/>
                </a:lnTo>
                <a:lnTo>
                  <a:pt x="16855529" y="1983282"/>
                </a:lnTo>
                <a:lnTo>
                  <a:pt x="16840251" y="1984933"/>
                </a:lnTo>
                <a:lnTo>
                  <a:pt x="16824897" y="1985594"/>
                </a:lnTo>
                <a:lnTo>
                  <a:pt x="16809466" y="1985238"/>
                </a:lnTo>
                <a:lnTo>
                  <a:pt x="16765562" y="1978710"/>
                </a:lnTo>
                <a:lnTo>
                  <a:pt x="16722852" y="1964855"/>
                </a:lnTo>
                <a:lnTo>
                  <a:pt x="16681869" y="1944509"/>
                </a:lnTo>
                <a:lnTo>
                  <a:pt x="16643198" y="1918487"/>
                </a:lnTo>
                <a:lnTo>
                  <a:pt x="16607397" y="1887613"/>
                </a:lnTo>
                <a:lnTo>
                  <a:pt x="16574999" y="1852701"/>
                </a:lnTo>
                <a:lnTo>
                  <a:pt x="16573348" y="1850783"/>
                </a:lnTo>
                <a:lnTo>
                  <a:pt x="16571252" y="1849716"/>
                </a:lnTo>
                <a:lnTo>
                  <a:pt x="16558451" y="1860359"/>
                </a:lnTo>
                <a:lnTo>
                  <a:pt x="16559111" y="1862607"/>
                </a:lnTo>
                <a:lnTo>
                  <a:pt x="16594443" y="1900948"/>
                </a:lnTo>
                <a:lnTo>
                  <a:pt x="16631882" y="1933257"/>
                </a:lnTo>
                <a:lnTo>
                  <a:pt x="16672497" y="1960587"/>
                </a:lnTo>
                <a:lnTo>
                  <a:pt x="16715791" y="1982063"/>
                </a:lnTo>
                <a:lnTo>
                  <a:pt x="16761244" y="1996770"/>
                </a:lnTo>
                <a:lnTo>
                  <a:pt x="16808361" y="2003806"/>
                </a:lnTo>
                <a:lnTo>
                  <a:pt x="16818445" y="2004123"/>
                </a:lnTo>
                <a:lnTo>
                  <a:pt x="16828529" y="2004047"/>
                </a:lnTo>
                <a:lnTo>
                  <a:pt x="16838613" y="2003577"/>
                </a:lnTo>
                <a:lnTo>
                  <a:pt x="16848671" y="2002701"/>
                </a:lnTo>
                <a:lnTo>
                  <a:pt x="16846309" y="2003602"/>
                </a:lnTo>
                <a:lnTo>
                  <a:pt x="16843921" y="2004402"/>
                </a:lnTo>
                <a:lnTo>
                  <a:pt x="16841546" y="2005253"/>
                </a:lnTo>
                <a:lnTo>
                  <a:pt x="16820795" y="2008301"/>
                </a:lnTo>
                <a:lnTo>
                  <a:pt x="16799979" y="2010143"/>
                </a:lnTo>
                <a:lnTo>
                  <a:pt x="16779088" y="2010778"/>
                </a:lnTo>
                <a:lnTo>
                  <a:pt x="16758120" y="2010206"/>
                </a:lnTo>
                <a:lnTo>
                  <a:pt x="16692575" y="1999843"/>
                </a:lnTo>
                <a:lnTo>
                  <a:pt x="16634994" y="1979383"/>
                </a:lnTo>
                <a:lnTo>
                  <a:pt x="16585616" y="1952345"/>
                </a:lnTo>
                <a:lnTo>
                  <a:pt x="16544684" y="1922284"/>
                </a:lnTo>
                <a:lnTo>
                  <a:pt x="16512451" y="1892744"/>
                </a:lnTo>
                <a:lnTo>
                  <a:pt x="16474999" y="1849386"/>
                </a:lnTo>
                <a:lnTo>
                  <a:pt x="16470300" y="1842731"/>
                </a:lnTo>
                <a:lnTo>
                  <a:pt x="16466134" y="1841855"/>
                </a:lnTo>
                <a:lnTo>
                  <a:pt x="16490353" y="1877885"/>
                </a:lnTo>
                <a:lnTo>
                  <a:pt x="16521087" y="1909533"/>
                </a:lnTo>
                <a:lnTo>
                  <a:pt x="16563518" y="1944535"/>
                </a:lnTo>
                <a:lnTo>
                  <a:pt x="16617328" y="1977542"/>
                </a:lnTo>
                <a:lnTo>
                  <a:pt x="16682187" y="2003221"/>
                </a:lnTo>
                <a:lnTo>
                  <a:pt x="16757765" y="2016226"/>
                </a:lnTo>
                <a:lnTo>
                  <a:pt x="16783342" y="2016772"/>
                </a:lnTo>
                <a:lnTo>
                  <a:pt x="16796131" y="2016379"/>
                </a:lnTo>
                <a:lnTo>
                  <a:pt x="16808895" y="2015515"/>
                </a:lnTo>
                <a:lnTo>
                  <a:pt x="16780231" y="2022106"/>
                </a:lnTo>
                <a:lnTo>
                  <a:pt x="16751427" y="2026488"/>
                </a:lnTo>
                <a:lnTo>
                  <a:pt x="16722624" y="2028532"/>
                </a:lnTo>
                <a:lnTo>
                  <a:pt x="16693998" y="2028113"/>
                </a:lnTo>
                <a:lnTo>
                  <a:pt x="16646462" y="2021547"/>
                </a:lnTo>
                <a:lnTo>
                  <a:pt x="16600602" y="2007336"/>
                </a:lnTo>
                <a:lnTo>
                  <a:pt x="16557117" y="1984959"/>
                </a:lnTo>
                <a:lnTo>
                  <a:pt x="16516706" y="1953920"/>
                </a:lnTo>
                <a:lnTo>
                  <a:pt x="16514814" y="1952193"/>
                </a:lnTo>
                <a:lnTo>
                  <a:pt x="16512578" y="1951380"/>
                </a:lnTo>
                <a:lnTo>
                  <a:pt x="16507448" y="1951596"/>
                </a:lnTo>
                <a:lnTo>
                  <a:pt x="16505301" y="1952586"/>
                </a:lnTo>
                <a:lnTo>
                  <a:pt x="16501821" y="1956371"/>
                </a:lnTo>
                <a:lnTo>
                  <a:pt x="16501009" y="1958606"/>
                </a:lnTo>
                <a:lnTo>
                  <a:pt x="16501225" y="1963737"/>
                </a:lnTo>
                <a:lnTo>
                  <a:pt x="16547173" y="2000694"/>
                </a:lnTo>
                <a:lnTo>
                  <a:pt x="16593592" y="2024557"/>
                </a:lnTo>
                <a:lnTo>
                  <a:pt x="16642449" y="2039721"/>
                </a:lnTo>
                <a:lnTo>
                  <a:pt x="16692893" y="2046681"/>
                </a:lnTo>
                <a:lnTo>
                  <a:pt x="16738105" y="2046439"/>
                </a:lnTo>
                <a:lnTo>
                  <a:pt x="16783342" y="2040610"/>
                </a:lnTo>
                <a:lnTo>
                  <a:pt x="16828059" y="2029561"/>
                </a:lnTo>
                <a:lnTo>
                  <a:pt x="16871709" y="2013661"/>
                </a:lnTo>
                <a:lnTo>
                  <a:pt x="16913784" y="1993252"/>
                </a:lnTo>
                <a:lnTo>
                  <a:pt x="16918915" y="1988286"/>
                </a:lnTo>
                <a:lnTo>
                  <a:pt x="16918585" y="1984260"/>
                </a:lnTo>
                <a:lnTo>
                  <a:pt x="16943007" y="2031339"/>
                </a:lnTo>
                <a:lnTo>
                  <a:pt x="16966654" y="2078532"/>
                </a:lnTo>
                <a:lnTo>
                  <a:pt x="16989476" y="2125853"/>
                </a:lnTo>
                <a:lnTo>
                  <a:pt x="17011371" y="2173351"/>
                </a:lnTo>
                <a:lnTo>
                  <a:pt x="17032275" y="2221065"/>
                </a:lnTo>
                <a:lnTo>
                  <a:pt x="17052087" y="2269032"/>
                </a:lnTo>
                <a:lnTo>
                  <a:pt x="17070731" y="2317292"/>
                </a:lnTo>
                <a:lnTo>
                  <a:pt x="17088130" y="2365870"/>
                </a:lnTo>
                <a:lnTo>
                  <a:pt x="17104195" y="2414828"/>
                </a:lnTo>
                <a:lnTo>
                  <a:pt x="17118864" y="2464193"/>
                </a:lnTo>
                <a:lnTo>
                  <a:pt x="17132021" y="2513990"/>
                </a:lnTo>
                <a:lnTo>
                  <a:pt x="17143603" y="2564282"/>
                </a:lnTo>
                <a:lnTo>
                  <a:pt x="17153535" y="2615095"/>
                </a:lnTo>
                <a:lnTo>
                  <a:pt x="17161726" y="2666466"/>
                </a:lnTo>
                <a:lnTo>
                  <a:pt x="17168089" y="2718435"/>
                </a:lnTo>
                <a:lnTo>
                  <a:pt x="17163149" y="2734526"/>
                </a:lnTo>
                <a:lnTo>
                  <a:pt x="17158780" y="2758084"/>
                </a:lnTo>
                <a:lnTo>
                  <a:pt x="17155618" y="2790583"/>
                </a:lnTo>
                <a:lnTo>
                  <a:pt x="17154284" y="2833459"/>
                </a:lnTo>
                <a:lnTo>
                  <a:pt x="17156367" y="2887713"/>
                </a:lnTo>
                <a:lnTo>
                  <a:pt x="17162641" y="2939567"/>
                </a:lnTo>
                <a:lnTo>
                  <a:pt x="17172547" y="2978670"/>
                </a:lnTo>
                <a:lnTo>
                  <a:pt x="17185488" y="2994685"/>
                </a:lnTo>
                <a:lnTo>
                  <a:pt x="17199382" y="2976410"/>
                </a:lnTo>
                <a:lnTo>
                  <a:pt x="17211167" y="2930969"/>
                </a:lnTo>
                <a:lnTo>
                  <a:pt x="17218737" y="2875407"/>
                </a:lnTo>
                <a:lnTo>
                  <a:pt x="17219994" y="2826816"/>
                </a:lnTo>
                <a:close/>
              </a:path>
              <a:path w="18143220" h="10026650">
                <a:moveTo>
                  <a:pt x="17394797" y="86855"/>
                </a:moveTo>
                <a:lnTo>
                  <a:pt x="17391304" y="45821"/>
                </a:lnTo>
                <a:lnTo>
                  <a:pt x="17384548" y="39154"/>
                </a:lnTo>
                <a:lnTo>
                  <a:pt x="17380268" y="40830"/>
                </a:lnTo>
                <a:lnTo>
                  <a:pt x="17378693" y="41795"/>
                </a:lnTo>
                <a:lnTo>
                  <a:pt x="17376420" y="45199"/>
                </a:lnTo>
                <a:lnTo>
                  <a:pt x="17376217" y="46456"/>
                </a:lnTo>
                <a:lnTo>
                  <a:pt x="17376521" y="49110"/>
                </a:lnTo>
                <a:lnTo>
                  <a:pt x="17379138" y="67868"/>
                </a:lnTo>
                <a:lnTo>
                  <a:pt x="17379887" y="86220"/>
                </a:lnTo>
                <a:lnTo>
                  <a:pt x="17359072" y="171386"/>
                </a:lnTo>
                <a:lnTo>
                  <a:pt x="17332173" y="214934"/>
                </a:lnTo>
                <a:lnTo>
                  <a:pt x="17295521" y="253784"/>
                </a:lnTo>
                <a:lnTo>
                  <a:pt x="17250652" y="284365"/>
                </a:lnTo>
                <a:lnTo>
                  <a:pt x="17276369" y="261340"/>
                </a:lnTo>
                <a:lnTo>
                  <a:pt x="17302912" y="232003"/>
                </a:lnTo>
                <a:lnTo>
                  <a:pt x="17326140" y="195440"/>
                </a:lnTo>
                <a:lnTo>
                  <a:pt x="17341634" y="152019"/>
                </a:lnTo>
                <a:lnTo>
                  <a:pt x="17345368" y="119037"/>
                </a:lnTo>
                <a:lnTo>
                  <a:pt x="17342231" y="81978"/>
                </a:lnTo>
                <a:lnTo>
                  <a:pt x="17330433" y="43053"/>
                </a:lnTo>
                <a:lnTo>
                  <a:pt x="17308957" y="723"/>
                </a:lnTo>
                <a:lnTo>
                  <a:pt x="17305592" y="0"/>
                </a:lnTo>
                <a:lnTo>
                  <a:pt x="17304995" y="2463"/>
                </a:lnTo>
                <a:lnTo>
                  <a:pt x="17325950" y="44678"/>
                </a:lnTo>
                <a:lnTo>
                  <a:pt x="17337583" y="82270"/>
                </a:lnTo>
                <a:lnTo>
                  <a:pt x="17336872" y="150990"/>
                </a:lnTo>
                <a:lnTo>
                  <a:pt x="17316361" y="203720"/>
                </a:lnTo>
                <a:lnTo>
                  <a:pt x="17285627" y="245148"/>
                </a:lnTo>
                <a:lnTo>
                  <a:pt x="17253103" y="275805"/>
                </a:lnTo>
                <a:lnTo>
                  <a:pt x="17243248" y="282765"/>
                </a:lnTo>
                <a:lnTo>
                  <a:pt x="17227754" y="293712"/>
                </a:lnTo>
                <a:lnTo>
                  <a:pt x="17260354" y="244881"/>
                </a:lnTo>
                <a:lnTo>
                  <a:pt x="17279798" y="188023"/>
                </a:lnTo>
                <a:lnTo>
                  <a:pt x="17284992" y="150164"/>
                </a:lnTo>
                <a:lnTo>
                  <a:pt x="17284726" y="111125"/>
                </a:lnTo>
                <a:lnTo>
                  <a:pt x="17278465" y="74688"/>
                </a:lnTo>
                <a:lnTo>
                  <a:pt x="17266781" y="39674"/>
                </a:lnTo>
                <a:lnTo>
                  <a:pt x="17266146" y="36944"/>
                </a:lnTo>
                <a:lnTo>
                  <a:pt x="17264825" y="35356"/>
                </a:lnTo>
                <a:lnTo>
                  <a:pt x="17258996" y="34099"/>
                </a:lnTo>
                <a:lnTo>
                  <a:pt x="17255147" y="35864"/>
                </a:lnTo>
                <a:lnTo>
                  <a:pt x="17253890" y="36893"/>
                </a:lnTo>
                <a:lnTo>
                  <a:pt x="17252138" y="41706"/>
                </a:lnTo>
                <a:lnTo>
                  <a:pt x="17252290" y="43040"/>
                </a:lnTo>
                <a:lnTo>
                  <a:pt x="17253192" y="44538"/>
                </a:lnTo>
                <a:lnTo>
                  <a:pt x="17263910" y="78041"/>
                </a:lnTo>
                <a:lnTo>
                  <a:pt x="17269600" y="113055"/>
                </a:lnTo>
                <a:lnTo>
                  <a:pt x="17269930" y="149504"/>
                </a:lnTo>
                <a:lnTo>
                  <a:pt x="17265104" y="184848"/>
                </a:lnTo>
                <a:lnTo>
                  <a:pt x="17257218" y="213017"/>
                </a:lnTo>
                <a:lnTo>
                  <a:pt x="17245813" y="240436"/>
                </a:lnTo>
                <a:lnTo>
                  <a:pt x="17231322" y="264591"/>
                </a:lnTo>
                <a:lnTo>
                  <a:pt x="17213085" y="287934"/>
                </a:lnTo>
                <a:lnTo>
                  <a:pt x="17218546" y="277418"/>
                </a:lnTo>
                <a:lnTo>
                  <a:pt x="17223372" y="265468"/>
                </a:lnTo>
                <a:lnTo>
                  <a:pt x="17227309" y="253326"/>
                </a:lnTo>
                <a:lnTo>
                  <a:pt x="17228846" y="247167"/>
                </a:lnTo>
                <a:lnTo>
                  <a:pt x="17230255" y="240969"/>
                </a:lnTo>
                <a:lnTo>
                  <a:pt x="17234573" y="209423"/>
                </a:lnTo>
                <a:lnTo>
                  <a:pt x="17233570" y="171526"/>
                </a:lnTo>
                <a:lnTo>
                  <a:pt x="17225429" y="126885"/>
                </a:lnTo>
                <a:lnTo>
                  <a:pt x="17207954" y="76327"/>
                </a:lnTo>
                <a:lnTo>
                  <a:pt x="17179201" y="19443"/>
                </a:lnTo>
                <a:lnTo>
                  <a:pt x="17175836" y="18707"/>
                </a:lnTo>
                <a:lnTo>
                  <a:pt x="17175137" y="21158"/>
                </a:lnTo>
                <a:lnTo>
                  <a:pt x="17203509" y="77965"/>
                </a:lnTo>
                <a:lnTo>
                  <a:pt x="17220654" y="128447"/>
                </a:lnTo>
                <a:lnTo>
                  <a:pt x="17228782" y="171792"/>
                </a:lnTo>
                <a:lnTo>
                  <a:pt x="17229595" y="209651"/>
                </a:lnTo>
                <a:lnTo>
                  <a:pt x="17225493" y="239941"/>
                </a:lnTo>
                <a:lnTo>
                  <a:pt x="17210647" y="282206"/>
                </a:lnTo>
                <a:lnTo>
                  <a:pt x="17206659" y="289140"/>
                </a:lnTo>
                <a:lnTo>
                  <a:pt x="17203344" y="294919"/>
                </a:lnTo>
                <a:lnTo>
                  <a:pt x="17198912" y="300469"/>
                </a:lnTo>
                <a:lnTo>
                  <a:pt x="17198099" y="301586"/>
                </a:lnTo>
                <a:lnTo>
                  <a:pt x="17198213" y="302907"/>
                </a:lnTo>
                <a:lnTo>
                  <a:pt x="17197655" y="304088"/>
                </a:lnTo>
                <a:lnTo>
                  <a:pt x="17143959" y="292481"/>
                </a:lnTo>
                <a:lnTo>
                  <a:pt x="17150080" y="297700"/>
                </a:lnTo>
                <a:lnTo>
                  <a:pt x="17158437" y="303403"/>
                </a:lnTo>
                <a:lnTo>
                  <a:pt x="17172369" y="312915"/>
                </a:lnTo>
                <a:lnTo>
                  <a:pt x="17169816" y="312356"/>
                </a:lnTo>
                <a:lnTo>
                  <a:pt x="17164177" y="313740"/>
                </a:lnTo>
                <a:lnTo>
                  <a:pt x="17142016" y="305054"/>
                </a:lnTo>
                <a:lnTo>
                  <a:pt x="17079811" y="259118"/>
                </a:lnTo>
                <a:lnTo>
                  <a:pt x="17044366" y="217665"/>
                </a:lnTo>
                <a:lnTo>
                  <a:pt x="17009174" y="160680"/>
                </a:lnTo>
                <a:lnTo>
                  <a:pt x="16977081" y="83578"/>
                </a:lnTo>
                <a:lnTo>
                  <a:pt x="16974084" y="81622"/>
                </a:lnTo>
                <a:lnTo>
                  <a:pt x="17001973" y="156527"/>
                </a:lnTo>
                <a:lnTo>
                  <a:pt x="17034206" y="211569"/>
                </a:lnTo>
                <a:lnTo>
                  <a:pt x="17067010" y="253746"/>
                </a:lnTo>
                <a:lnTo>
                  <a:pt x="17099001" y="282752"/>
                </a:lnTo>
                <a:lnTo>
                  <a:pt x="17137355" y="307936"/>
                </a:lnTo>
                <a:lnTo>
                  <a:pt x="17151808" y="314960"/>
                </a:lnTo>
                <a:lnTo>
                  <a:pt x="17126916" y="314782"/>
                </a:lnTo>
                <a:lnTo>
                  <a:pt x="17114571" y="313410"/>
                </a:lnTo>
                <a:lnTo>
                  <a:pt x="17025976" y="294246"/>
                </a:lnTo>
                <a:lnTo>
                  <a:pt x="17055376" y="310997"/>
                </a:lnTo>
                <a:lnTo>
                  <a:pt x="17077271" y="318338"/>
                </a:lnTo>
                <a:lnTo>
                  <a:pt x="17099166" y="325666"/>
                </a:lnTo>
                <a:lnTo>
                  <a:pt x="17107142" y="327393"/>
                </a:lnTo>
                <a:lnTo>
                  <a:pt x="17123537" y="328345"/>
                </a:lnTo>
                <a:lnTo>
                  <a:pt x="17129621" y="329653"/>
                </a:lnTo>
                <a:lnTo>
                  <a:pt x="17127500" y="330492"/>
                </a:lnTo>
                <a:lnTo>
                  <a:pt x="17125671" y="330098"/>
                </a:lnTo>
                <a:lnTo>
                  <a:pt x="17108653" y="330314"/>
                </a:lnTo>
                <a:lnTo>
                  <a:pt x="17058259" y="324612"/>
                </a:lnTo>
                <a:lnTo>
                  <a:pt x="16999573" y="304126"/>
                </a:lnTo>
                <a:lnTo>
                  <a:pt x="16951008" y="275437"/>
                </a:lnTo>
                <a:lnTo>
                  <a:pt x="16912336" y="242392"/>
                </a:lnTo>
                <a:lnTo>
                  <a:pt x="16883317" y="208826"/>
                </a:lnTo>
                <a:lnTo>
                  <a:pt x="16852202" y="160515"/>
                </a:lnTo>
                <a:lnTo>
                  <a:pt x="16850043" y="157454"/>
                </a:lnTo>
                <a:lnTo>
                  <a:pt x="16849408" y="156006"/>
                </a:lnTo>
                <a:lnTo>
                  <a:pt x="16847795" y="163461"/>
                </a:lnTo>
                <a:lnTo>
                  <a:pt x="16850119" y="167855"/>
                </a:lnTo>
                <a:lnTo>
                  <a:pt x="16895153" y="230873"/>
                </a:lnTo>
                <a:lnTo>
                  <a:pt x="16936022" y="269595"/>
                </a:lnTo>
                <a:lnTo>
                  <a:pt x="16989857" y="304634"/>
                </a:lnTo>
                <a:lnTo>
                  <a:pt x="17023525" y="317106"/>
                </a:lnTo>
                <a:lnTo>
                  <a:pt x="17031945" y="320230"/>
                </a:lnTo>
                <a:lnTo>
                  <a:pt x="17057193" y="329590"/>
                </a:lnTo>
                <a:lnTo>
                  <a:pt x="17067568" y="330530"/>
                </a:lnTo>
                <a:lnTo>
                  <a:pt x="17077652" y="332714"/>
                </a:lnTo>
                <a:lnTo>
                  <a:pt x="17098264" y="334568"/>
                </a:lnTo>
                <a:lnTo>
                  <a:pt x="17074642" y="335953"/>
                </a:lnTo>
                <a:lnTo>
                  <a:pt x="17051058" y="336054"/>
                </a:lnTo>
                <a:lnTo>
                  <a:pt x="17027652" y="334886"/>
                </a:lnTo>
                <a:lnTo>
                  <a:pt x="16967810" y="319354"/>
                </a:lnTo>
                <a:lnTo>
                  <a:pt x="16932872" y="302704"/>
                </a:lnTo>
                <a:lnTo>
                  <a:pt x="16901033" y="278917"/>
                </a:lnTo>
                <a:lnTo>
                  <a:pt x="16872547" y="249377"/>
                </a:lnTo>
                <a:lnTo>
                  <a:pt x="16871239" y="247789"/>
                </a:lnTo>
                <a:lnTo>
                  <a:pt x="16865410" y="246532"/>
                </a:lnTo>
                <a:lnTo>
                  <a:pt x="16863492" y="247421"/>
                </a:lnTo>
                <a:lnTo>
                  <a:pt x="16860393" y="249339"/>
                </a:lnTo>
                <a:lnTo>
                  <a:pt x="16859314" y="251714"/>
                </a:lnTo>
                <a:lnTo>
                  <a:pt x="16858920" y="255524"/>
                </a:lnTo>
                <a:lnTo>
                  <a:pt x="16859542" y="256959"/>
                </a:lnTo>
                <a:lnTo>
                  <a:pt x="16860851" y="258533"/>
                </a:lnTo>
                <a:lnTo>
                  <a:pt x="16890988" y="291045"/>
                </a:lnTo>
                <a:lnTo>
                  <a:pt x="16922573" y="313461"/>
                </a:lnTo>
                <a:lnTo>
                  <a:pt x="16925201" y="315328"/>
                </a:lnTo>
                <a:lnTo>
                  <a:pt x="16962285" y="333756"/>
                </a:lnTo>
                <a:lnTo>
                  <a:pt x="17001846" y="344906"/>
                </a:lnTo>
                <a:lnTo>
                  <a:pt x="17047172" y="350812"/>
                </a:lnTo>
                <a:lnTo>
                  <a:pt x="17093286" y="350380"/>
                </a:lnTo>
                <a:lnTo>
                  <a:pt x="17139400" y="343471"/>
                </a:lnTo>
                <a:lnTo>
                  <a:pt x="17184726" y="329882"/>
                </a:lnTo>
                <a:lnTo>
                  <a:pt x="17187698" y="329222"/>
                </a:lnTo>
                <a:lnTo>
                  <a:pt x="17189349" y="326986"/>
                </a:lnTo>
                <a:lnTo>
                  <a:pt x="17189704" y="323164"/>
                </a:lnTo>
                <a:lnTo>
                  <a:pt x="17206786" y="373634"/>
                </a:lnTo>
                <a:lnTo>
                  <a:pt x="17222635" y="425132"/>
                </a:lnTo>
                <a:lnTo>
                  <a:pt x="17237698" y="475170"/>
                </a:lnTo>
                <a:lnTo>
                  <a:pt x="17251287" y="526186"/>
                </a:lnTo>
                <a:lnTo>
                  <a:pt x="17263555" y="576910"/>
                </a:lnTo>
                <a:lnTo>
                  <a:pt x="17274121" y="628573"/>
                </a:lnTo>
                <a:lnTo>
                  <a:pt x="17283138" y="679894"/>
                </a:lnTo>
                <a:lnTo>
                  <a:pt x="17290453" y="730859"/>
                </a:lnTo>
                <a:lnTo>
                  <a:pt x="17295699" y="782662"/>
                </a:lnTo>
                <a:lnTo>
                  <a:pt x="17298747" y="835304"/>
                </a:lnTo>
                <a:lnTo>
                  <a:pt x="17299737" y="887488"/>
                </a:lnTo>
                <a:lnTo>
                  <a:pt x="17298277" y="940447"/>
                </a:lnTo>
                <a:lnTo>
                  <a:pt x="17292460" y="952182"/>
                </a:lnTo>
                <a:lnTo>
                  <a:pt x="17286097" y="970292"/>
                </a:lnTo>
                <a:lnTo>
                  <a:pt x="17279493" y="996149"/>
                </a:lnTo>
                <a:lnTo>
                  <a:pt x="17272953" y="1031125"/>
                </a:lnTo>
                <a:lnTo>
                  <a:pt x="17268013" y="1074229"/>
                </a:lnTo>
                <a:lnTo>
                  <a:pt x="17266552" y="1116799"/>
                </a:lnTo>
                <a:lnTo>
                  <a:pt x="17269752" y="1148676"/>
                </a:lnTo>
                <a:lnTo>
                  <a:pt x="17278058" y="1162164"/>
                </a:lnTo>
                <a:lnTo>
                  <a:pt x="17278465" y="1162253"/>
                </a:lnTo>
                <a:lnTo>
                  <a:pt x="17291342" y="1150747"/>
                </a:lnTo>
                <a:lnTo>
                  <a:pt x="17306544" y="1115047"/>
                </a:lnTo>
                <a:lnTo>
                  <a:pt x="17318571" y="1074775"/>
                </a:lnTo>
                <a:lnTo>
                  <a:pt x="17326318" y="1033564"/>
                </a:lnTo>
                <a:lnTo>
                  <a:pt x="17328033" y="987158"/>
                </a:lnTo>
                <a:lnTo>
                  <a:pt x="17324934" y="956602"/>
                </a:lnTo>
                <a:lnTo>
                  <a:pt x="17319460" y="938530"/>
                </a:lnTo>
                <a:lnTo>
                  <a:pt x="17313821" y="930821"/>
                </a:lnTo>
                <a:lnTo>
                  <a:pt x="17314837" y="877760"/>
                </a:lnTo>
                <a:lnTo>
                  <a:pt x="17313453" y="825487"/>
                </a:lnTo>
                <a:lnTo>
                  <a:pt x="17310062" y="772782"/>
                </a:lnTo>
                <a:lnTo>
                  <a:pt x="17304538" y="720915"/>
                </a:lnTo>
                <a:lnTo>
                  <a:pt x="17296981" y="669899"/>
                </a:lnTo>
                <a:lnTo>
                  <a:pt x="17287812" y="618540"/>
                </a:lnTo>
                <a:lnTo>
                  <a:pt x="17276852" y="568096"/>
                </a:lnTo>
                <a:lnTo>
                  <a:pt x="17264507" y="517347"/>
                </a:lnTo>
                <a:lnTo>
                  <a:pt x="17250906" y="466331"/>
                </a:lnTo>
                <a:lnTo>
                  <a:pt x="17235907" y="416306"/>
                </a:lnTo>
                <a:lnTo>
                  <a:pt x="17219892" y="366064"/>
                </a:lnTo>
                <a:lnTo>
                  <a:pt x="17202976" y="315633"/>
                </a:lnTo>
                <a:lnTo>
                  <a:pt x="17204817" y="316026"/>
                </a:lnTo>
                <a:lnTo>
                  <a:pt x="17206595" y="315112"/>
                </a:lnTo>
                <a:lnTo>
                  <a:pt x="17208043" y="314134"/>
                </a:lnTo>
                <a:lnTo>
                  <a:pt x="17209859" y="315823"/>
                </a:lnTo>
                <a:lnTo>
                  <a:pt x="17257675" y="297573"/>
                </a:lnTo>
                <a:lnTo>
                  <a:pt x="17296511" y="272199"/>
                </a:lnTo>
                <a:lnTo>
                  <a:pt x="17329684" y="241693"/>
                </a:lnTo>
                <a:lnTo>
                  <a:pt x="17356874" y="205981"/>
                </a:lnTo>
                <a:lnTo>
                  <a:pt x="17377156" y="167500"/>
                </a:lnTo>
                <a:lnTo>
                  <a:pt x="17389818" y="127355"/>
                </a:lnTo>
                <a:lnTo>
                  <a:pt x="17393641" y="106095"/>
                </a:lnTo>
                <a:lnTo>
                  <a:pt x="17394797" y="86855"/>
                </a:lnTo>
                <a:close/>
              </a:path>
              <a:path w="18143220" h="10026650">
                <a:moveTo>
                  <a:pt x="17822380" y="1591208"/>
                </a:moveTo>
                <a:lnTo>
                  <a:pt x="17783734" y="1572094"/>
                </a:lnTo>
                <a:lnTo>
                  <a:pt x="17748593" y="1546136"/>
                </a:lnTo>
                <a:lnTo>
                  <a:pt x="17717758" y="1513624"/>
                </a:lnTo>
                <a:lnTo>
                  <a:pt x="17691583" y="1476019"/>
                </a:lnTo>
                <a:lnTo>
                  <a:pt x="17670044" y="1436027"/>
                </a:lnTo>
                <a:lnTo>
                  <a:pt x="17669548" y="1433156"/>
                </a:lnTo>
                <a:lnTo>
                  <a:pt x="17662386" y="1430616"/>
                </a:lnTo>
                <a:lnTo>
                  <a:pt x="17658296" y="1433207"/>
                </a:lnTo>
                <a:lnTo>
                  <a:pt x="17657128" y="1434134"/>
                </a:lnTo>
                <a:lnTo>
                  <a:pt x="17655693" y="1437665"/>
                </a:lnTo>
                <a:lnTo>
                  <a:pt x="17655439" y="1440268"/>
                </a:lnTo>
                <a:lnTo>
                  <a:pt x="17678350" y="1484795"/>
                </a:lnTo>
                <a:lnTo>
                  <a:pt x="17706163" y="1522984"/>
                </a:lnTo>
                <a:lnTo>
                  <a:pt x="17738573" y="1557401"/>
                </a:lnTo>
                <a:lnTo>
                  <a:pt x="17748708" y="1565046"/>
                </a:lnTo>
                <a:lnTo>
                  <a:pt x="17822380" y="1591208"/>
                </a:lnTo>
                <a:close/>
              </a:path>
              <a:path w="18143220" h="10026650">
                <a:moveTo>
                  <a:pt x="18143119" y="1385722"/>
                </a:moveTo>
                <a:lnTo>
                  <a:pt x="18136972" y="1357934"/>
                </a:lnTo>
                <a:lnTo>
                  <a:pt x="18132514" y="1359052"/>
                </a:lnTo>
                <a:lnTo>
                  <a:pt x="18130825" y="1359801"/>
                </a:lnTo>
                <a:lnTo>
                  <a:pt x="18128145" y="1362887"/>
                </a:lnTo>
                <a:lnTo>
                  <a:pt x="18127777" y="1364107"/>
                </a:lnTo>
                <a:lnTo>
                  <a:pt x="18127739" y="1366786"/>
                </a:lnTo>
                <a:lnTo>
                  <a:pt x="18127930" y="1385722"/>
                </a:lnTo>
                <a:lnTo>
                  <a:pt x="18126317" y="1404023"/>
                </a:lnTo>
                <a:lnTo>
                  <a:pt x="18094795" y="1485811"/>
                </a:lnTo>
                <a:lnTo>
                  <a:pt x="18062537" y="1525574"/>
                </a:lnTo>
                <a:lnTo>
                  <a:pt x="18021211" y="1559407"/>
                </a:lnTo>
                <a:lnTo>
                  <a:pt x="17972799" y="1583994"/>
                </a:lnTo>
                <a:lnTo>
                  <a:pt x="18001260" y="1564449"/>
                </a:lnTo>
                <a:lnTo>
                  <a:pt x="18031333" y="1538744"/>
                </a:lnTo>
                <a:lnTo>
                  <a:pt x="18059045" y="1505458"/>
                </a:lnTo>
                <a:lnTo>
                  <a:pt x="18079974" y="1464373"/>
                </a:lnTo>
                <a:lnTo>
                  <a:pt x="18087886" y="1432153"/>
                </a:lnTo>
                <a:lnTo>
                  <a:pt x="18089525" y="1394993"/>
                </a:lnTo>
                <a:lnTo>
                  <a:pt x="18082806" y="1354874"/>
                </a:lnTo>
                <a:lnTo>
                  <a:pt x="18066919" y="1310144"/>
                </a:lnTo>
                <a:lnTo>
                  <a:pt x="18063680" y="1308989"/>
                </a:lnTo>
                <a:lnTo>
                  <a:pt x="18062766" y="1311363"/>
                </a:lnTo>
                <a:lnTo>
                  <a:pt x="18078146" y="1355915"/>
                </a:lnTo>
                <a:lnTo>
                  <a:pt x="18084877" y="1394688"/>
                </a:lnTo>
                <a:lnTo>
                  <a:pt x="18075377" y="1462747"/>
                </a:lnTo>
                <a:lnTo>
                  <a:pt x="18048288" y="1512417"/>
                </a:lnTo>
                <a:lnTo>
                  <a:pt x="18012512" y="1549577"/>
                </a:lnTo>
                <a:lnTo>
                  <a:pt x="17976330" y="1575816"/>
                </a:lnTo>
                <a:lnTo>
                  <a:pt x="17965662" y="1581454"/>
                </a:lnTo>
                <a:lnTo>
                  <a:pt x="17948898" y="1590332"/>
                </a:lnTo>
                <a:lnTo>
                  <a:pt x="17987480" y="1546085"/>
                </a:lnTo>
                <a:lnTo>
                  <a:pt x="18014036" y="1492173"/>
                </a:lnTo>
                <a:lnTo>
                  <a:pt x="18024031" y="1455293"/>
                </a:lnTo>
                <a:lnTo>
                  <a:pt x="18028755" y="1416532"/>
                </a:lnTo>
                <a:lnTo>
                  <a:pt x="18027219" y="1379601"/>
                </a:lnTo>
                <a:lnTo>
                  <a:pt x="18020107" y="1343380"/>
                </a:lnTo>
                <a:lnTo>
                  <a:pt x="18019827" y="1340586"/>
                </a:lnTo>
                <a:lnTo>
                  <a:pt x="18018722" y="1338846"/>
                </a:lnTo>
                <a:lnTo>
                  <a:pt x="18013096" y="1336852"/>
                </a:lnTo>
                <a:lnTo>
                  <a:pt x="18009058" y="1338110"/>
                </a:lnTo>
                <a:lnTo>
                  <a:pt x="18007673" y="1338961"/>
                </a:lnTo>
                <a:lnTo>
                  <a:pt x="18005324" y="1343520"/>
                </a:lnTo>
                <a:lnTo>
                  <a:pt x="18005298" y="1344866"/>
                </a:lnTo>
                <a:lnTo>
                  <a:pt x="18006010" y="1346466"/>
                </a:lnTo>
                <a:lnTo>
                  <a:pt x="18012347" y="1381061"/>
                </a:lnTo>
                <a:lnTo>
                  <a:pt x="18009185" y="1452714"/>
                </a:lnTo>
                <a:lnTo>
                  <a:pt x="17988433" y="1514081"/>
                </a:lnTo>
                <a:lnTo>
                  <a:pt x="17956162" y="1561909"/>
                </a:lnTo>
                <a:lnTo>
                  <a:pt x="17935080" y="1582724"/>
                </a:lnTo>
                <a:lnTo>
                  <a:pt x="17941836" y="1572996"/>
                </a:lnTo>
                <a:lnTo>
                  <a:pt x="17948161" y="1561769"/>
                </a:lnTo>
                <a:lnTo>
                  <a:pt x="17966436" y="1507617"/>
                </a:lnTo>
                <a:lnTo>
                  <a:pt x="17970297" y="1469898"/>
                </a:lnTo>
                <a:lnTo>
                  <a:pt x="17967935" y="1424584"/>
                </a:lnTo>
                <a:lnTo>
                  <a:pt x="17957076" y="1372209"/>
                </a:lnTo>
                <a:lnTo>
                  <a:pt x="17935842" y="1312100"/>
                </a:lnTo>
                <a:lnTo>
                  <a:pt x="17932591" y="1310944"/>
                </a:lnTo>
                <a:lnTo>
                  <a:pt x="17931588" y="1313294"/>
                </a:lnTo>
                <a:lnTo>
                  <a:pt x="17952454" y="1373263"/>
                </a:lnTo>
                <a:lnTo>
                  <a:pt x="17962995" y="1425524"/>
                </a:lnTo>
                <a:lnTo>
                  <a:pt x="17965509" y="1469542"/>
                </a:lnTo>
                <a:lnTo>
                  <a:pt x="17953533" y="1536725"/>
                </a:lnTo>
                <a:lnTo>
                  <a:pt x="17933391" y="1576743"/>
                </a:lnTo>
                <a:lnTo>
                  <a:pt x="17930165" y="1580984"/>
                </a:lnTo>
                <a:lnTo>
                  <a:pt x="17928565" y="1583105"/>
                </a:lnTo>
                <a:lnTo>
                  <a:pt x="17924526" y="1588414"/>
                </a:lnTo>
                <a:lnTo>
                  <a:pt x="17919421" y="1593342"/>
                </a:lnTo>
                <a:lnTo>
                  <a:pt x="17918468" y="1594345"/>
                </a:lnTo>
                <a:lnTo>
                  <a:pt x="17918418" y="1595678"/>
                </a:lnTo>
                <a:lnTo>
                  <a:pt x="17917719" y="1596771"/>
                </a:lnTo>
                <a:lnTo>
                  <a:pt x="17917325" y="1596631"/>
                </a:lnTo>
                <a:lnTo>
                  <a:pt x="17922710" y="1550035"/>
                </a:lnTo>
                <a:lnTo>
                  <a:pt x="17923599" y="1501825"/>
                </a:lnTo>
                <a:lnTo>
                  <a:pt x="17918976" y="1455712"/>
                </a:lnTo>
                <a:lnTo>
                  <a:pt x="17910429" y="1408201"/>
                </a:lnTo>
                <a:lnTo>
                  <a:pt x="17896967" y="1362989"/>
                </a:lnTo>
                <a:lnTo>
                  <a:pt x="17889385" y="1357591"/>
                </a:lnTo>
                <a:lnTo>
                  <a:pt x="17885487" y="1358912"/>
                </a:lnTo>
                <a:lnTo>
                  <a:pt x="17883772" y="1360995"/>
                </a:lnTo>
                <a:lnTo>
                  <a:pt x="17882070" y="1364437"/>
                </a:lnTo>
                <a:lnTo>
                  <a:pt x="17881740" y="1367015"/>
                </a:lnTo>
                <a:lnTo>
                  <a:pt x="17882540" y="1368640"/>
                </a:lnTo>
                <a:lnTo>
                  <a:pt x="17897894" y="1421269"/>
                </a:lnTo>
                <a:lnTo>
                  <a:pt x="17906683" y="1475600"/>
                </a:lnTo>
                <a:lnTo>
                  <a:pt x="17908461" y="1531493"/>
                </a:lnTo>
                <a:lnTo>
                  <a:pt x="17903609" y="1586369"/>
                </a:lnTo>
                <a:lnTo>
                  <a:pt x="17888217" y="1541818"/>
                </a:lnTo>
                <a:lnTo>
                  <a:pt x="17871834" y="1491526"/>
                </a:lnTo>
                <a:lnTo>
                  <a:pt x="17856378" y="1438871"/>
                </a:lnTo>
                <a:lnTo>
                  <a:pt x="17842484" y="1390802"/>
                </a:lnTo>
                <a:lnTo>
                  <a:pt x="17831181" y="1353096"/>
                </a:lnTo>
                <a:lnTo>
                  <a:pt x="17823053" y="1323251"/>
                </a:lnTo>
                <a:lnTo>
                  <a:pt x="17819866" y="1322120"/>
                </a:lnTo>
                <a:lnTo>
                  <a:pt x="17818443" y="1324317"/>
                </a:lnTo>
                <a:lnTo>
                  <a:pt x="17837328" y="1391666"/>
                </a:lnTo>
                <a:lnTo>
                  <a:pt x="17856619" y="1456474"/>
                </a:lnTo>
                <a:lnTo>
                  <a:pt x="17878171" y="1526120"/>
                </a:lnTo>
                <a:lnTo>
                  <a:pt x="17897259" y="1584121"/>
                </a:lnTo>
                <a:lnTo>
                  <a:pt x="17898771" y="1588693"/>
                </a:lnTo>
                <a:lnTo>
                  <a:pt x="17880876" y="1572907"/>
                </a:lnTo>
                <a:lnTo>
                  <a:pt x="17850282" y="1533740"/>
                </a:lnTo>
                <a:lnTo>
                  <a:pt x="17824514" y="1481467"/>
                </a:lnTo>
                <a:lnTo>
                  <a:pt x="17803889" y="1421574"/>
                </a:lnTo>
                <a:lnTo>
                  <a:pt x="17795507" y="1390294"/>
                </a:lnTo>
                <a:lnTo>
                  <a:pt x="17793983" y="1389748"/>
                </a:lnTo>
                <a:lnTo>
                  <a:pt x="17790529" y="1387170"/>
                </a:lnTo>
                <a:lnTo>
                  <a:pt x="17788751" y="1386547"/>
                </a:lnTo>
                <a:lnTo>
                  <a:pt x="17784674" y="1387792"/>
                </a:lnTo>
                <a:lnTo>
                  <a:pt x="17783277" y="1388643"/>
                </a:lnTo>
                <a:lnTo>
                  <a:pt x="17780927" y="1393202"/>
                </a:lnTo>
                <a:lnTo>
                  <a:pt x="17780915" y="1394548"/>
                </a:lnTo>
                <a:lnTo>
                  <a:pt x="17789500" y="1425892"/>
                </a:lnTo>
                <a:lnTo>
                  <a:pt x="17810518" y="1487271"/>
                </a:lnTo>
                <a:lnTo>
                  <a:pt x="17837823" y="1541449"/>
                </a:lnTo>
                <a:lnTo>
                  <a:pt x="17864138" y="1576400"/>
                </a:lnTo>
                <a:lnTo>
                  <a:pt x="17865941" y="1578381"/>
                </a:lnTo>
                <a:lnTo>
                  <a:pt x="17871351" y="1584350"/>
                </a:lnTo>
                <a:lnTo>
                  <a:pt x="17878908" y="1591081"/>
                </a:lnTo>
                <a:lnTo>
                  <a:pt x="17891506" y="1602295"/>
                </a:lnTo>
                <a:lnTo>
                  <a:pt x="17889043" y="1601419"/>
                </a:lnTo>
                <a:lnTo>
                  <a:pt x="17836134" y="1569148"/>
                </a:lnTo>
                <a:lnTo>
                  <a:pt x="17806594" y="1537093"/>
                </a:lnTo>
                <a:lnTo>
                  <a:pt x="17776749" y="1491449"/>
                </a:lnTo>
                <a:lnTo>
                  <a:pt x="17749139" y="1430426"/>
                </a:lnTo>
                <a:lnTo>
                  <a:pt x="17727168" y="1349844"/>
                </a:lnTo>
                <a:lnTo>
                  <a:pt x="17724451" y="1347533"/>
                </a:lnTo>
                <a:lnTo>
                  <a:pt x="17742523" y="1425384"/>
                </a:lnTo>
                <a:lnTo>
                  <a:pt x="17767453" y="1484096"/>
                </a:lnTo>
                <a:lnTo>
                  <a:pt x="17794580" y="1530134"/>
                </a:lnTo>
                <a:lnTo>
                  <a:pt x="17822596" y="1562989"/>
                </a:lnTo>
                <a:lnTo>
                  <a:pt x="17857420" y="1592884"/>
                </a:lnTo>
                <a:lnTo>
                  <a:pt x="17870856" y="1601698"/>
                </a:lnTo>
                <a:lnTo>
                  <a:pt x="17846180" y="1598320"/>
                </a:lnTo>
                <a:lnTo>
                  <a:pt x="17834115" y="1595386"/>
                </a:lnTo>
                <a:lnTo>
                  <a:pt x="17748708" y="1565046"/>
                </a:lnTo>
                <a:lnTo>
                  <a:pt x="17775720" y="1585429"/>
                </a:lnTo>
                <a:lnTo>
                  <a:pt x="17796498" y="1595501"/>
                </a:lnTo>
                <a:lnTo>
                  <a:pt x="17817275" y="1605572"/>
                </a:lnTo>
                <a:lnTo>
                  <a:pt x="17824958" y="1608302"/>
                </a:lnTo>
                <a:lnTo>
                  <a:pt x="17841100" y="1611337"/>
                </a:lnTo>
                <a:lnTo>
                  <a:pt x="17846967" y="1613420"/>
                </a:lnTo>
                <a:lnTo>
                  <a:pt x="17844758" y="1613992"/>
                </a:lnTo>
                <a:lnTo>
                  <a:pt x="17842992" y="1613357"/>
                </a:lnTo>
                <a:lnTo>
                  <a:pt x="17826089" y="1611401"/>
                </a:lnTo>
                <a:lnTo>
                  <a:pt x="17776838" y="1599298"/>
                </a:lnTo>
                <a:lnTo>
                  <a:pt x="17721250" y="1571472"/>
                </a:lnTo>
                <a:lnTo>
                  <a:pt x="17676762" y="1536801"/>
                </a:lnTo>
                <a:lnTo>
                  <a:pt x="17642637" y="1499069"/>
                </a:lnTo>
                <a:lnTo>
                  <a:pt x="17618152" y="1462074"/>
                </a:lnTo>
                <a:lnTo>
                  <a:pt x="17593463" y="1410169"/>
                </a:lnTo>
                <a:lnTo>
                  <a:pt x="17591723" y="1406867"/>
                </a:lnTo>
                <a:lnTo>
                  <a:pt x="17591291" y="1405356"/>
                </a:lnTo>
                <a:lnTo>
                  <a:pt x="17588738" y="1412544"/>
                </a:lnTo>
                <a:lnTo>
                  <a:pt x="17590466" y="1417193"/>
                </a:lnTo>
                <a:lnTo>
                  <a:pt x="17627067" y="1485455"/>
                </a:lnTo>
                <a:lnTo>
                  <a:pt x="17662652" y="1529092"/>
                </a:lnTo>
                <a:lnTo>
                  <a:pt x="17711560" y="1570723"/>
                </a:lnTo>
                <a:lnTo>
                  <a:pt x="17743348" y="1587398"/>
                </a:lnTo>
                <a:lnTo>
                  <a:pt x="17751298" y="1591576"/>
                </a:lnTo>
                <a:lnTo>
                  <a:pt x="17775136" y="1604086"/>
                </a:lnTo>
                <a:lnTo>
                  <a:pt x="17785309" y="1606346"/>
                </a:lnTo>
                <a:lnTo>
                  <a:pt x="17795024" y="1609801"/>
                </a:lnTo>
                <a:lnTo>
                  <a:pt x="17815243" y="1614284"/>
                </a:lnTo>
                <a:lnTo>
                  <a:pt x="17791634" y="1612646"/>
                </a:lnTo>
                <a:lnTo>
                  <a:pt x="17768240" y="1609725"/>
                </a:lnTo>
                <a:lnTo>
                  <a:pt x="17722965" y="1599031"/>
                </a:lnTo>
                <a:lnTo>
                  <a:pt x="17687811" y="1582496"/>
                </a:lnTo>
                <a:lnTo>
                  <a:pt x="17655286" y="1561515"/>
                </a:lnTo>
                <a:lnTo>
                  <a:pt x="17626749" y="1533855"/>
                </a:lnTo>
                <a:lnTo>
                  <a:pt x="17602277" y="1500911"/>
                </a:lnTo>
                <a:lnTo>
                  <a:pt x="17601184" y="1499171"/>
                </a:lnTo>
                <a:lnTo>
                  <a:pt x="17595558" y="1497177"/>
                </a:lnTo>
                <a:lnTo>
                  <a:pt x="17593552" y="1497812"/>
                </a:lnTo>
                <a:lnTo>
                  <a:pt x="17590224" y="1499323"/>
                </a:lnTo>
                <a:lnTo>
                  <a:pt x="17588865" y="1501533"/>
                </a:lnTo>
                <a:lnTo>
                  <a:pt x="17587989" y="1505267"/>
                </a:lnTo>
                <a:lnTo>
                  <a:pt x="17588421" y="1506766"/>
                </a:lnTo>
                <a:lnTo>
                  <a:pt x="17615231" y="1544599"/>
                </a:lnTo>
                <a:lnTo>
                  <a:pt x="17643691" y="1570875"/>
                </a:lnTo>
                <a:lnTo>
                  <a:pt x="17680496" y="1596072"/>
                </a:lnTo>
                <a:lnTo>
                  <a:pt x="17718291" y="1612201"/>
                </a:lnTo>
                <a:lnTo>
                  <a:pt x="17762487" y="1623847"/>
                </a:lnTo>
                <a:lnTo>
                  <a:pt x="17808283" y="1629333"/>
                </a:lnTo>
                <a:lnTo>
                  <a:pt x="17854905" y="1628368"/>
                </a:lnTo>
                <a:lnTo>
                  <a:pt x="17901590" y="1620697"/>
                </a:lnTo>
                <a:lnTo>
                  <a:pt x="17904613" y="1620431"/>
                </a:lnTo>
                <a:lnTo>
                  <a:pt x="17906556" y="1618411"/>
                </a:lnTo>
                <a:lnTo>
                  <a:pt x="17907394" y="1614678"/>
                </a:lnTo>
                <a:lnTo>
                  <a:pt x="17917872" y="1666913"/>
                </a:lnTo>
                <a:lnTo>
                  <a:pt x="17927003" y="1720024"/>
                </a:lnTo>
                <a:lnTo>
                  <a:pt x="17935525" y="1771573"/>
                </a:lnTo>
                <a:lnTo>
                  <a:pt x="17942484" y="1823910"/>
                </a:lnTo>
                <a:lnTo>
                  <a:pt x="17948161" y="1875790"/>
                </a:lnTo>
                <a:lnTo>
                  <a:pt x="17952035" y="1928380"/>
                </a:lnTo>
                <a:lnTo>
                  <a:pt x="17954397" y="1980438"/>
                </a:lnTo>
                <a:lnTo>
                  <a:pt x="17955146" y="2031911"/>
                </a:lnTo>
                <a:lnTo>
                  <a:pt x="17953711" y="2083968"/>
                </a:lnTo>
                <a:lnTo>
                  <a:pt x="17950003" y="2136559"/>
                </a:lnTo>
                <a:lnTo>
                  <a:pt x="17944300" y="2188438"/>
                </a:lnTo>
                <a:lnTo>
                  <a:pt x="17936083" y="2240775"/>
                </a:lnTo>
                <a:lnTo>
                  <a:pt x="17928806" y="2251672"/>
                </a:lnTo>
                <a:lnTo>
                  <a:pt x="17920183" y="2268817"/>
                </a:lnTo>
                <a:lnTo>
                  <a:pt x="17899368" y="2327465"/>
                </a:lnTo>
                <a:lnTo>
                  <a:pt x="17888954" y="2369591"/>
                </a:lnTo>
                <a:lnTo>
                  <a:pt x="17882045" y="2411615"/>
                </a:lnTo>
                <a:lnTo>
                  <a:pt x="17881143" y="2443645"/>
                </a:lnTo>
                <a:lnTo>
                  <a:pt x="17887239" y="2459278"/>
                </a:lnTo>
                <a:lnTo>
                  <a:pt x="17887620" y="2459418"/>
                </a:lnTo>
                <a:lnTo>
                  <a:pt x="17902289" y="2448458"/>
                </a:lnTo>
                <a:lnTo>
                  <a:pt x="17921936" y="2415006"/>
                </a:lnTo>
                <a:lnTo>
                  <a:pt x="17939017" y="2376589"/>
                </a:lnTo>
                <a:lnTo>
                  <a:pt x="17951971" y="2336723"/>
                </a:lnTo>
                <a:lnTo>
                  <a:pt x="17959616" y="2290915"/>
                </a:lnTo>
                <a:lnTo>
                  <a:pt x="17960442" y="2260219"/>
                </a:lnTo>
                <a:lnTo>
                  <a:pt x="17957343" y="2241588"/>
                </a:lnTo>
                <a:lnTo>
                  <a:pt x="17952733" y="2233218"/>
                </a:lnTo>
                <a:lnTo>
                  <a:pt x="17960518" y="2180729"/>
                </a:lnTo>
                <a:lnTo>
                  <a:pt x="17965839" y="2128697"/>
                </a:lnTo>
                <a:lnTo>
                  <a:pt x="17969230" y="2075992"/>
                </a:lnTo>
                <a:lnTo>
                  <a:pt x="17970386" y="2023846"/>
                </a:lnTo>
                <a:lnTo>
                  <a:pt x="17969421" y="1972284"/>
                </a:lnTo>
                <a:lnTo>
                  <a:pt x="17966894" y="1920176"/>
                </a:lnTo>
                <a:lnTo>
                  <a:pt x="17962474" y="1868741"/>
                </a:lnTo>
                <a:lnTo>
                  <a:pt x="17956734" y="1816836"/>
                </a:lnTo>
                <a:lnTo>
                  <a:pt x="17949774" y="1764499"/>
                </a:lnTo>
                <a:lnTo>
                  <a:pt x="17941290" y="1712963"/>
                </a:lnTo>
                <a:lnTo>
                  <a:pt x="17931829" y="1661083"/>
                </a:lnTo>
                <a:lnTo>
                  <a:pt x="17921516" y="1608912"/>
                </a:lnTo>
                <a:lnTo>
                  <a:pt x="17923294" y="1609534"/>
                </a:lnTo>
                <a:lnTo>
                  <a:pt x="17925174" y="1608861"/>
                </a:lnTo>
                <a:lnTo>
                  <a:pt x="17926736" y="1608061"/>
                </a:lnTo>
                <a:lnTo>
                  <a:pt x="17928311" y="1609979"/>
                </a:lnTo>
                <a:lnTo>
                  <a:pt x="17930267" y="1610664"/>
                </a:lnTo>
                <a:lnTo>
                  <a:pt x="17932578" y="1610144"/>
                </a:lnTo>
                <a:lnTo>
                  <a:pt x="17978082" y="1598002"/>
                </a:lnTo>
                <a:lnTo>
                  <a:pt x="18019840" y="1577784"/>
                </a:lnTo>
                <a:lnTo>
                  <a:pt x="18056644" y="1551787"/>
                </a:lnTo>
                <a:lnTo>
                  <a:pt x="18088179" y="1519847"/>
                </a:lnTo>
                <a:lnTo>
                  <a:pt x="18113223" y="1484274"/>
                </a:lnTo>
                <a:lnTo>
                  <a:pt x="18130914" y="1446085"/>
                </a:lnTo>
                <a:lnTo>
                  <a:pt x="18141036" y="1406550"/>
                </a:lnTo>
                <a:lnTo>
                  <a:pt x="18143119" y="1385722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5800" y="2901476"/>
            <a:ext cx="17068800" cy="708623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Housing is getting more and more expensive in big cities, so many local residents can't afford to buy their own place.</a:t>
            </a:r>
          </a:p>
          <a:p>
            <a:pPr marL="469900" marR="1631314" lvl="0" indent="-45720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local residents in big cities can't buy their own place because housing is becoming more expensive every day.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More and more local residents can't afford their own place in big cities because housing is too expensive.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Housing is getting affordable enough for many local people to buy their own place.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Housing in big cities has become the most expensive these days, so many local residents can't afford their own place.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894045" y="1025540"/>
            <a:ext cx="1624303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Task 2. Choose the best option to indicate the sentence that is closest in meaning to the sentence given.</a:t>
            </a:r>
            <a:endParaRPr sz="44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AC2AB628-87F5-DCC0-7DDD-EE1DF9FECA74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DOUBLE COMPARATIVES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3BB08FA-3C1D-AEE5-A1A0-ABB4397286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3831" y="1589668"/>
            <a:ext cx="2000248" cy="802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2B5565-67A0-B12E-73BB-BFA252BD6DC9}"/>
              </a:ext>
            </a:extLst>
          </p:cNvPr>
          <p:cNvSpPr/>
          <p:nvPr/>
        </p:nvSpPr>
        <p:spPr>
          <a:xfrm>
            <a:off x="669010" y="4305300"/>
            <a:ext cx="628327" cy="609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112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-6019" y="259917"/>
            <a:ext cx="18143220" cy="10026650"/>
          </a:xfrm>
          <a:custGeom>
            <a:avLst/>
            <a:gdLst/>
            <a:ahLst/>
            <a:cxnLst/>
            <a:rect l="l" t="t" r="r" b="b"/>
            <a:pathLst>
              <a:path w="18143220" h="10026650">
                <a:moveTo>
                  <a:pt x="275463" y="8678672"/>
                </a:moveTo>
                <a:lnTo>
                  <a:pt x="271081" y="8681364"/>
                </a:lnTo>
                <a:lnTo>
                  <a:pt x="266534" y="8758657"/>
                </a:lnTo>
                <a:lnTo>
                  <a:pt x="255816" y="8824849"/>
                </a:lnTo>
                <a:lnTo>
                  <a:pt x="239712" y="8879434"/>
                </a:lnTo>
                <a:lnTo>
                  <a:pt x="219036" y="8921928"/>
                </a:lnTo>
                <a:lnTo>
                  <a:pt x="201231" y="8962657"/>
                </a:lnTo>
                <a:lnTo>
                  <a:pt x="180454" y="8990317"/>
                </a:lnTo>
                <a:lnTo>
                  <a:pt x="164134" y="9015235"/>
                </a:lnTo>
                <a:lnTo>
                  <a:pt x="178828" y="9006218"/>
                </a:lnTo>
                <a:lnTo>
                  <a:pt x="196075" y="8980729"/>
                </a:lnTo>
                <a:lnTo>
                  <a:pt x="216700" y="8953170"/>
                </a:lnTo>
                <a:lnTo>
                  <a:pt x="233438" y="8913089"/>
                </a:lnTo>
                <a:lnTo>
                  <a:pt x="252285" y="8871712"/>
                </a:lnTo>
                <a:lnTo>
                  <a:pt x="266001" y="8818601"/>
                </a:lnTo>
                <a:lnTo>
                  <a:pt x="273926" y="8754123"/>
                </a:lnTo>
                <a:lnTo>
                  <a:pt x="275463" y="8678672"/>
                </a:lnTo>
                <a:close/>
              </a:path>
              <a:path w="18143220" h="10026650">
                <a:moveTo>
                  <a:pt x="457568" y="8715908"/>
                </a:moveTo>
                <a:lnTo>
                  <a:pt x="450392" y="8705405"/>
                </a:lnTo>
                <a:lnTo>
                  <a:pt x="445363" y="8708492"/>
                </a:lnTo>
                <a:lnTo>
                  <a:pt x="449110" y="8721103"/>
                </a:lnTo>
                <a:lnTo>
                  <a:pt x="442823" y="8739861"/>
                </a:lnTo>
                <a:lnTo>
                  <a:pt x="419341" y="8813876"/>
                </a:lnTo>
                <a:lnTo>
                  <a:pt x="396278" y="8857844"/>
                </a:lnTo>
                <a:lnTo>
                  <a:pt x="366191" y="8906116"/>
                </a:lnTo>
                <a:lnTo>
                  <a:pt x="329450" y="8958466"/>
                </a:lnTo>
                <a:lnTo>
                  <a:pt x="251371" y="9006395"/>
                </a:lnTo>
                <a:lnTo>
                  <a:pt x="268884" y="9010536"/>
                </a:lnTo>
                <a:lnTo>
                  <a:pt x="338112" y="8953144"/>
                </a:lnTo>
                <a:lnTo>
                  <a:pt x="381317" y="8896833"/>
                </a:lnTo>
                <a:lnTo>
                  <a:pt x="415480" y="8846058"/>
                </a:lnTo>
                <a:lnTo>
                  <a:pt x="433425" y="8790330"/>
                </a:lnTo>
                <a:lnTo>
                  <a:pt x="447890" y="8751646"/>
                </a:lnTo>
                <a:lnTo>
                  <a:pt x="451700" y="8719515"/>
                </a:lnTo>
                <a:lnTo>
                  <a:pt x="457568" y="8715908"/>
                </a:lnTo>
                <a:close/>
              </a:path>
              <a:path w="18143220" h="10026650">
                <a:moveTo>
                  <a:pt x="480783" y="8835771"/>
                </a:moveTo>
                <a:lnTo>
                  <a:pt x="474586" y="8824671"/>
                </a:lnTo>
                <a:lnTo>
                  <a:pt x="461479" y="8832723"/>
                </a:lnTo>
                <a:lnTo>
                  <a:pt x="438797" y="8876449"/>
                </a:lnTo>
                <a:lnTo>
                  <a:pt x="413956" y="8921496"/>
                </a:lnTo>
                <a:lnTo>
                  <a:pt x="374230" y="8945880"/>
                </a:lnTo>
                <a:lnTo>
                  <a:pt x="340080" y="8981745"/>
                </a:lnTo>
                <a:lnTo>
                  <a:pt x="315709" y="8996705"/>
                </a:lnTo>
                <a:lnTo>
                  <a:pt x="284670" y="9000858"/>
                </a:lnTo>
                <a:lnTo>
                  <a:pt x="260388" y="9015768"/>
                </a:lnTo>
                <a:lnTo>
                  <a:pt x="229692" y="9019705"/>
                </a:lnTo>
                <a:lnTo>
                  <a:pt x="219938" y="9025687"/>
                </a:lnTo>
                <a:lnTo>
                  <a:pt x="195795" y="9025611"/>
                </a:lnTo>
                <a:lnTo>
                  <a:pt x="264541" y="8983408"/>
                </a:lnTo>
                <a:lnTo>
                  <a:pt x="297319" y="8948395"/>
                </a:lnTo>
                <a:lnTo>
                  <a:pt x="328587" y="8914295"/>
                </a:lnTo>
                <a:lnTo>
                  <a:pt x="351243" y="8870582"/>
                </a:lnTo>
                <a:lnTo>
                  <a:pt x="364807" y="8817546"/>
                </a:lnTo>
                <a:lnTo>
                  <a:pt x="382079" y="8777148"/>
                </a:lnTo>
                <a:lnTo>
                  <a:pt x="376885" y="8765438"/>
                </a:lnTo>
                <a:lnTo>
                  <a:pt x="376542" y="8765642"/>
                </a:lnTo>
                <a:lnTo>
                  <a:pt x="366750" y="8756752"/>
                </a:lnTo>
                <a:lnTo>
                  <a:pt x="358736" y="8761666"/>
                </a:lnTo>
                <a:lnTo>
                  <a:pt x="363867" y="8773427"/>
                </a:lnTo>
                <a:lnTo>
                  <a:pt x="347827" y="8813076"/>
                </a:lnTo>
                <a:lnTo>
                  <a:pt x="329082" y="8854376"/>
                </a:lnTo>
                <a:lnTo>
                  <a:pt x="308140" y="8897036"/>
                </a:lnTo>
                <a:lnTo>
                  <a:pt x="285534" y="8940711"/>
                </a:lnTo>
                <a:lnTo>
                  <a:pt x="255143" y="8974277"/>
                </a:lnTo>
                <a:lnTo>
                  <a:pt x="178371" y="9021394"/>
                </a:lnTo>
                <a:lnTo>
                  <a:pt x="158927" y="9018435"/>
                </a:lnTo>
                <a:lnTo>
                  <a:pt x="138201" y="9031160"/>
                </a:lnTo>
                <a:lnTo>
                  <a:pt x="157911" y="9004148"/>
                </a:lnTo>
                <a:lnTo>
                  <a:pt x="163741" y="8985669"/>
                </a:lnTo>
                <a:lnTo>
                  <a:pt x="169570" y="8967191"/>
                </a:lnTo>
                <a:lnTo>
                  <a:pt x="186461" y="8941930"/>
                </a:lnTo>
                <a:lnTo>
                  <a:pt x="195275" y="8906713"/>
                </a:lnTo>
                <a:lnTo>
                  <a:pt x="206159" y="8870226"/>
                </a:lnTo>
                <a:lnTo>
                  <a:pt x="208483" y="8824100"/>
                </a:lnTo>
                <a:lnTo>
                  <a:pt x="215493" y="8789987"/>
                </a:lnTo>
                <a:lnTo>
                  <a:pt x="215163" y="8745487"/>
                </a:lnTo>
                <a:lnTo>
                  <a:pt x="214896" y="8745652"/>
                </a:lnTo>
                <a:lnTo>
                  <a:pt x="207162" y="8735492"/>
                </a:lnTo>
                <a:lnTo>
                  <a:pt x="195516" y="8742642"/>
                </a:lnTo>
                <a:lnTo>
                  <a:pt x="200914" y="8754237"/>
                </a:lnTo>
                <a:lnTo>
                  <a:pt x="196062" y="8787016"/>
                </a:lnTo>
                <a:lnTo>
                  <a:pt x="189395" y="8820912"/>
                </a:lnTo>
                <a:lnTo>
                  <a:pt x="187642" y="8866695"/>
                </a:lnTo>
                <a:lnTo>
                  <a:pt x="177584" y="8902662"/>
                </a:lnTo>
                <a:lnTo>
                  <a:pt x="170154" y="8937028"/>
                </a:lnTo>
                <a:lnTo>
                  <a:pt x="155117" y="8961158"/>
                </a:lnTo>
                <a:lnTo>
                  <a:pt x="139204" y="8985834"/>
                </a:lnTo>
                <a:lnTo>
                  <a:pt x="122478" y="9010993"/>
                </a:lnTo>
                <a:lnTo>
                  <a:pt x="132283" y="8960282"/>
                </a:lnTo>
                <a:lnTo>
                  <a:pt x="144399" y="8833625"/>
                </a:lnTo>
                <a:lnTo>
                  <a:pt x="147967" y="8771826"/>
                </a:lnTo>
                <a:lnTo>
                  <a:pt x="152920" y="8724087"/>
                </a:lnTo>
                <a:lnTo>
                  <a:pt x="149898" y="8681237"/>
                </a:lnTo>
                <a:lnTo>
                  <a:pt x="156146" y="8677402"/>
                </a:lnTo>
                <a:lnTo>
                  <a:pt x="148869" y="8666963"/>
                </a:lnTo>
                <a:lnTo>
                  <a:pt x="145288" y="8669160"/>
                </a:lnTo>
                <a:lnTo>
                  <a:pt x="146964" y="8683041"/>
                </a:lnTo>
                <a:lnTo>
                  <a:pt x="146608" y="8713064"/>
                </a:lnTo>
                <a:lnTo>
                  <a:pt x="139966" y="8746934"/>
                </a:lnTo>
                <a:lnTo>
                  <a:pt x="135267" y="8794521"/>
                </a:lnTo>
                <a:lnTo>
                  <a:pt x="134302" y="8854732"/>
                </a:lnTo>
                <a:lnTo>
                  <a:pt x="125564" y="8904795"/>
                </a:lnTo>
                <a:lnTo>
                  <a:pt x="124129" y="8965286"/>
                </a:lnTo>
                <a:lnTo>
                  <a:pt x="118491" y="9013444"/>
                </a:lnTo>
                <a:lnTo>
                  <a:pt x="102997" y="8963355"/>
                </a:lnTo>
                <a:lnTo>
                  <a:pt x="91998" y="8910498"/>
                </a:lnTo>
                <a:lnTo>
                  <a:pt x="85255" y="8855037"/>
                </a:lnTo>
                <a:lnTo>
                  <a:pt x="82486" y="8797125"/>
                </a:lnTo>
                <a:lnTo>
                  <a:pt x="83439" y="8736940"/>
                </a:lnTo>
                <a:lnTo>
                  <a:pt x="83947" y="8736622"/>
                </a:lnTo>
                <a:lnTo>
                  <a:pt x="73888" y="8727897"/>
                </a:lnTo>
                <a:lnTo>
                  <a:pt x="65811" y="8732850"/>
                </a:lnTo>
                <a:lnTo>
                  <a:pt x="71081" y="8744509"/>
                </a:lnTo>
                <a:lnTo>
                  <a:pt x="66281" y="8792159"/>
                </a:lnTo>
                <a:lnTo>
                  <a:pt x="64287" y="8838095"/>
                </a:lnTo>
                <a:lnTo>
                  <a:pt x="65265" y="8882202"/>
                </a:lnTo>
                <a:lnTo>
                  <a:pt x="76047" y="8935187"/>
                </a:lnTo>
                <a:lnTo>
                  <a:pt x="90195" y="8986114"/>
                </a:lnTo>
                <a:lnTo>
                  <a:pt x="101244" y="9024036"/>
                </a:lnTo>
                <a:lnTo>
                  <a:pt x="100317" y="9024607"/>
                </a:lnTo>
                <a:lnTo>
                  <a:pt x="90335" y="9015832"/>
                </a:lnTo>
                <a:lnTo>
                  <a:pt x="79006" y="9007881"/>
                </a:lnTo>
                <a:lnTo>
                  <a:pt x="61531" y="8988806"/>
                </a:lnTo>
                <a:lnTo>
                  <a:pt x="28295" y="8934704"/>
                </a:lnTo>
                <a:lnTo>
                  <a:pt x="14516" y="8898445"/>
                </a:lnTo>
                <a:lnTo>
                  <a:pt x="6350" y="8858758"/>
                </a:lnTo>
                <a:lnTo>
                  <a:pt x="5016" y="8814879"/>
                </a:lnTo>
                <a:lnTo>
                  <a:pt x="5054" y="8755253"/>
                </a:lnTo>
                <a:lnTo>
                  <a:pt x="14363" y="8689924"/>
                </a:lnTo>
                <a:lnTo>
                  <a:pt x="10553" y="8692261"/>
                </a:lnTo>
                <a:lnTo>
                  <a:pt x="5384" y="8725243"/>
                </a:lnTo>
                <a:lnTo>
                  <a:pt x="0" y="8862657"/>
                </a:lnTo>
                <a:lnTo>
                  <a:pt x="9563" y="8901493"/>
                </a:lnTo>
                <a:lnTo>
                  <a:pt x="23190" y="8937828"/>
                </a:lnTo>
                <a:lnTo>
                  <a:pt x="41300" y="8971420"/>
                </a:lnTo>
                <a:lnTo>
                  <a:pt x="65290" y="9001404"/>
                </a:lnTo>
                <a:lnTo>
                  <a:pt x="75222" y="9010205"/>
                </a:lnTo>
                <a:lnTo>
                  <a:pt x="48323" y="8996909"/>
                </a:lnTo>
                <a:lnTo>
                  <a:pt x="18834" y="8970302"/>
                </a:lnTo>
                <a:lnTo>
                  <a:pt x="1485" y="8951163"/>
                </a:lnTo>
                <a:lnTo>
                  <a:pt x="2374" y="8980424"/>
                </a:lnTo>
                <a:lnTo>
                  <a:pt x="2857" y="8980119"/>
                </a:lnTo>
                <a:lnTo>
                  <a:pt x="32169" y="9006827"/>
                </a:lnTo>
                <a:lnTo>
                  <a:pt x="65443" y="9031110"/>
                </a:lnTo>
                <a:lnTo>
                  <a:pt x="35090" y="9019946"/>
                </a:lnTo>
                <a:lnTo>
                  <a:pt x="3822" y="9009329"/>
                </a:lnTo>
                <a:lnTo>
                  <a:pt x="965" y="9011094"/>
                </a:lnTo>
                <a:lnTo>
                  <a:pt x="30632" y="9022677"/>
                </a:lnTo>
                <a:lnTo>
                  <a:pt x="5626" y="9023134"/>
                </a:lnTo>
                <a:lnTo>
                  <a:pt x="3479" y="9039352"/>
                </a:lnTo>
                <a:lnTo>
                  <a:pt x="39179" y="9047226"/>
                </a:lnTo>
                <a:lnTo>
                  <a:pt x="87960" y="9047086"/>
                </a:lnTo>
                <a:lnTo>
                  <a:pt x="99390" y="9040076"/>
                </a:lnTo>
                <a:lnTo>
                  <a:pt x="102946" y="9097505"/>
                </a:lnTo>
                <a:lnTo>
                  <a:pt x="100457" y="9143733"/>
                </a:lnTo>
                <a:lnTo>
                  <a:pt x="105283" y="9200375"/>
                </a:lnTo>
                <a:lnTo>
                  <a:pt x="110845" y="9256573"/>
                </a:lnTo>
                <a:lnTo>
                  <a:pt x="110553" y="9301455"/>
                </a:lnTo>
                <a:lnTo>
                  <a:pt x="117792" y="9356611"/>
                </a:lnTo>
                <a:lnTo>
                  <a:pt x="125958" y="9411208"/>
                </a:lnTo>
                <a:lnTo>
                  <a:pt x="128498" y="9454363"/>
                </a:lnTo>
                <a:lnTo>
                  <a:pt x="138747" y="9507677"/>
                </a:lnTo>
                <a:lnTo>
                  <a:pt x="150139" y="9560281"/>
                </a:lnTo>
                <a:lnTo>
                  <a:pt x="162737" y="9612160"/>
                </a:lnTo>
                <a:lnTo>
                  <a:pt x="176631" y="9663239"/>
                </a:lnTo>
                <a:lnTo>
                  <a:pt x="191858" y="9713493"/>
                </a:lnTo>
                <a:lnTo>
                  <a:pt x="201866" y="9752063"/>
                </a:lnTo>
                <a:lnTo>
                  <a:pt x="226631" y="9811360"/>
                </a:lnTo>
                <a:lnTo>
                  <a:pt x="219100" y="9815982"/>
                </a:lnTo>
                <a:lnTo>
                  <a:pt x="222719" y="9843567"/>
                </a:lnTo>
                <a:lnTo>
                  <a:pt x="232638" y="9882187"/>
                </a:lnTo>
                <a:lnTo>
                  <a:pt x="250647" y="9930740"/>
                </a:lnTo>
                <a:lnTo>
                  <a:pt x="275818" y="9974897"/>
                </a:lnTo>
                <a:lnTo>
                  <a:pt x="306006" y="10015969"/>
                </a:lnTo>
                <a:lnTo>
                  <a:pt x="313143" y="10026498"/>
                </a:lnTo>
                <a:lnTo>
                  <a:pt x="362140" y="10026218"/>
                </a:lnTo>
                <a:lnTo>
                  <a:pt x="353491" y="10001720"/>
                </a:lnTo>
                <a:lnTo>
                  <a:pt x="334899" y="9953536"/>
                </a:lnTo>
                <a:lnTo>
                  <a:pt x="312851" y="9907460"/>
                </a:lnTo>
                <a:lnTo>
                  <a:pt x="293966" y="9874352"/>
                </a:lnTo>
                <a:lnTo>
                  <a:pt x="272999" y="9842513"/>
                </a:lnTo>
                <a:lnTo>
                  <a:pt x="247154" y="9813671"/>
                </a:lnTo>
                <a:lnTo>
                  <a:pt x="228638" y="9765424"/>
                </a:lnTo>
                <a:lnTo>
                  <a:pt x="211645" y="9716262"/>
                </a:lnTo>
                <a:lnTo>
                  <a:pt x="196088" y="9666199"/>
                </a:lnTo>
                <a:lnTo>
                  <a:pt x="181927" y="9615284"/>
                </a:lnTo>
                <a:lnTo>
                  <a:pt x="169087" y="9563557"/>
                </a:lnTo>
                <a:lnTo>
                  <a:pt x="157492" y="9511068"/>
                </a:lnTo>
                <a:lnTo>
                  <a:pt x="147066" y="9457855"/>
                </a:lnTo>
                <a:lnTo>
                  <a:pt x="144411" y="9414789"/>
                </a:lnTo>
                <a:lnTo>
                  <a:pt x="136156" y="9360243"/>
                </a:lnTo>
                <a:lnTo>
                  <a:pt x="128866" y="9305112"/>
                </a:lnTo>
                <a:lnTo>
                  <a:pt x="129146" y="9260243"/>
                </a:lnTo>
                <a:lnTo>
                  <a:pt x="123609" y="9204033"/>
                </a:lnTo>
                <a:lnTo>
                  <a:pt x="118859" y="9147340"/>
                </a:lnTo>
                <a:lnTo>
                  <a:pt x="121450" y="9101049"/>
                </a:lnTo>
                <a:lnTo>
                  <a:pt x="118033" y="9043530"/>
                </a:lnTo>
                <a:lnTo>
                  <a:pt x="124193" y="9054655"/>
                </a:lnTo>
                <a:lnTo>
                  <a:pt x="128308" y="9052141"/>
                </a:lnTo>
                <a:lnTo>
                  <a:pt x="176352" y="9052446"/>
                </a:lnTo>
                <a:lnTo>
                  <a:pt x="308279" y="9016174"/>
                </a:lnTo>
                <a:lnTo>
                  <a:pt x="389991" y="8966009"/>
                </a:lnTo>
                <a:lnTo>
                  <a:pt x="425691" y="8929192"/>
                </a:lnTo>
                <a:lnTo>
                  <a:pt x="453097" y="8882570"/>
                </a:lnTo>
                <a:lnTo>
                  <a:pt x="478129" y="8837397"/>
                </a:lnTo>
                <a:lnTo>
                  <a:pt x="480783" y="8835771"/>
                </a:lnTo>
                <a:close/>
              </a:path>
              <a:path w="18143220" h="10026650">
                <a:moveTo>
                  <a:pt x="774687" y="7106412"/>
                </a:moveTo>
                <a:lnTo>
                  <a:pt x="773607" y="7102754"/>
                </a:lnTo>
                <a:lnTo>
                  <a:pt x="772541" y="7101700"/>
                </a:lnTo>
                <a:lnTo>
                  <a:pt x="768718" y="7098716"/>
                </a:lnTo>
                <a:lnTo>
                  <a:pt x="761352" y="7100532"/>
                </a:lnTo>
                <a:lnTo>
                  <a:pt x="760564" y="7103351"/>
                </a:lnTo>
                <a:lnTo>
                  <a:pt x="735139" y="7140994"/>
                </a:lnTo>
                <a:lnTo>
                  <a:pt x="705358" y="7175805"/>
                </a:lnTo>
                <a:lnTo>
                  <a:pt x="671436" y="7205091"/>
                </a:lnTo>
                <a:lnTo>
                  <a:pt x="633895" y="7227417"/>
                </a:lnTo>
                <a:lnTo>
                  <a:pt x="593534" y="7242594"/>
                </a:lnTo>
                <a:lnTo>
                  <a:pt x="669442" y="7223900"/>
                </a:lnTo>
                <a:lnTo>
                  <a:pt x="680288" y="7217296"/>
                </a:lnTo>
                <a:lnTo>
                  <a:pt x="715975" y="7186269"/>
                </a:lnTo>
                <a:lnTo>
                  <a:pt x="747445" y="7151052"/>
                </a:lnTo>
                <a:lnTo>
                  <a:pt x="774674" y="7109028"/>
                </a:lnTo>
                <a:lnTo>
                  <a:pt x="774687" y="7106412"/>
                </a:lnTo>
                <a:close/>
              </a:path>
              <a:path w="18143220" h="10026650">
                <a:moveTo>
                  <a:pt x="843813" y="7088073"/>
                </a:moveTo>
                <a:lnTo>
                  <a:pt x="841984" y="7080669"/>
                </a:lnTo>
                <a:lnTo>
                  <a:pt x="841400" y="7082117"/>
                </a:lnTo>
                <a:lnTo>
                  <a:pt x="839330" y="7085241"/>
                </a:lnTo>
                <a:lnTo>
                  <a:pt x="809612" y="7134428"/>
                </a:lnTo>
                <a:lnTo>
                  <a:pt x="781558" y="7168807"/>
                </a:lnTo>
                <a:lnTo>
                  <a:pt x="743839" y="7202945"/>
                </a:lnTo>
                <a:lnTo>
                  <a:pt x="696125" y="7233018"/>
                </a:lnTo>
                <a:lnTo>
                  <a:pt x="638048" y="7255167"/>
                </a:lnTo>
                <a:lnTo>
                  <a:pt x="587832" y="7262317"/>
                </a:lnTo>
                <a:lnTo>
                  <a:pt x="570814" y="7262584"/>
                </a:lnTo>
                <a:lnTo>
                  <a:pt x="568998" y="7263028"/>
                </a:lnTo>
                <a:lnTo>
                  <a:pt x="566864" y="7262254"/>
                </a:lnTo>
                <a:lnTo>
                  <a:pt x="572960" y="7260755"/>
                </a:lnTo>
                <a:lnTo>
                  <a:pt x="589267" y="7259345"/>
                </a:lnTo>
                <a:lnTo>
                  <a:pt x="597179" y="7257389"/>
                </a:lnTo>
                <a:lnTo>
                  <a:pt x="618858" y="7249439"/>
                </a:lnTo>
                <a:lnTo>
                  <a:pt x="640537" y="7241476"/>
                </a:lnTo>
                <a:lnTo>
                  <a:pt x="669442" y="7223900"/>
                </a:lnTo>
                <a:lnTo>
                  <a:pt x="581444" y="7245578"/>
                </a:lnTo>
                <a:lnTo>
                  <a:pt x="569137" y="7247293"/>
                </a:lnTo>
                <a:lnTo>
                  <a:pt x="544258" y="7248195"/>
                </a:lnTo>
                <a:lnTo>
                  <a:pt x="558507" y="7240765"/>
                </a:lnTo>
                <a:lnTo>
                  <a:pt x="567994" y="7235812"/>
                </a:lnTo>
                <a:lnTo>
                  <a:pt x="627278" y="7184580"/>
                </a:lnTo>
                <a:lnTo>
                  <a:pt x="658850" y="7141489"/>
                </a:lnTo>
                <a:lnTo>
                  <a:pt x="689508" y="7085533"/>
                </a:lnTo>
                <a:lnTo>
                  <a:pt x="716940" y="7013384"/>
                </a:lnTo>
                <a:lnTo>
                  <a:pt x="715238" y="7009879"/>
                </a:lnTo>
                <a:lnTo>
                  <a:pt x="712304" y="7011911"/>
                </a:lnTo>
                <a:lnTo>
                  <a:pt x="682421" y="7089902"/>
                </a:lnTo>
                <a:lnTo>
                  <a:pt x="648881" y="7147865"/>
                </a:lnTo>
                <a:lnTo>
                  <a:pt x="614629" y="7190308"/>
                </a:lnTo>
                <a:lnTo>
                  <a:pt x="582041" y="7219264"/>
                </a:lnTo>
                <a:lnTo>
                  <a:pt x="553770" y="7238009"/>
                </a:lnTo>
                <a:lnTo>
                  <a:pt x="531850" y="7247331"/>
                </a:lnTo>
                <a:lnTo>
                  <a:pt x="526186" y="7246112"/>
                </a:lnTo>
                <a:lnTo>
                  <a:pt x="523659" y="7246734"/>
                </a:lnTo>
                <a:lnTo>
                  <a:pt x="537298" y="7236828"/>
                </a:lnTo>
                <a:lnTo>
                  <a:pt x="545490" y="7230885"/>
                </a:lnTo>
                <a:lnTo>
                  <a:pt x="551472" y="7225487"/>
                </a:lnTo>
                <a:lnTo>
                  <a:pt x="583120" y="7191540"/>
                </a:lnTo>
                <a:lnTo>
                  <a:pt x="615696" y="7140346"/>
                </a:lnTo>
                <a:lnTo>
                  <a:pt x="642708" y="7081367"/>
                </a:lnTo>
                <a:lnTo>
                  <a:pt x="654494" y="7049694"/>
                </a:lnTo>
                <a:lnTo>
                  <a:pt x="652614" y="7044931"/>
                </a:lnTo>
                <a:lnTo>
                  <a:pt x="651306" y="7043941"/>
                </a:lnTo>
                <a:lnTo>
                  <a:pt x="647369" y="7042290"/>
                </a:lnTo>
                <a:lnTo>
                  <a:pt x="645541" y="7042747"/>
                </a:lnTo>
                <a:lnTo>
                  <a:pt x="641845" y="7044957"/>
                </a:lnTo>
                <a:lnTo>
                  <a:pt x="640270" y="7045350"/>
                </a:lnTo>
                <a:lnTo>
                  <a:pt x="616216" y="7103592"/>
                </a:lnTo>
                <a:lnTo>
                  <a:pt x="586320" y="7160666"/>
                </a:lnTo>
                <a:lnTo>
                  <a:pt x="555193" y="7202335"/>
                </a:lnTo>
                <a:lnTo>
                  <a:pt x="517779" y="7232485"/>
                </a:lnTo>
                <a:lnTo>
                  <a:pt x="519734" y="7228078"/>
                </a:lnTo>
                <a:lnTo>
                  <a:pt x="544499" y="7172274"/>
                </a:lnTo>
                <a:lnTo>
                  <a:pt x="572871" y="7105116"/>
                </a:lnTo>
                <a:lnTo>
                  <a:pt x="598525" y="7042556"/>
                </a:lnTo>
                <a:lnTo>
                  <a:pt x="617029" y="6996138"/>
                </a:lnTo>
                <a:lnTo>
                  <a:pt x="624027" y="6977418"/>
                </a:lnTo>
                <a:lnTo>
                  <a:pt x="622833" y="6975094"/>
                </a:lnTo>
                <a:lnTo>
                  <a:pt x="619544" y="6975907"/>
                </a:lnTo>
                <a:lnTo>
                  <a:pt x="608482" y="7004786"/>
                </a:lnTo>
                <a:lnTo>
                  <a:pt x="593483" y="7041185"/>
                </a:lnTo>
                <a:lnTo>
                  <a:pt x="574865" y="7087616"/>
                </a:lnTo>
                <a:lnTo>
                  <a:pt x="554253" y="7138479"/>
                </a:lnTo>
                <a:lnTo>
                  <a:pt x="532942" y="7186892"/>
                </a:lnTo>
                <a:lnTo>
                  <a:pt x="513194" y="7229691"/>
                </a:lnTo>
                <a:lnTo>
                  <a:pt x="513829" y="7174598"/>
                </a:lnTo>
                <a:lnTo>
                  <a:pt x="521157" y="7119163"/>
                </a:lnTo>
                <a:lnTo>
                  <a:pt x="535317" y="7065975"/>
                </a:lnTo>
                <a:lnTo>
                  <a:pt x="555840" y="7015137"/>
                </a:lnTo>
                <a:lnTo>
                  <a:pt x="556793" y="7013600"/>
                </a:lnTo>
                <a:lnTo>
                  <a:pt x="556717" y="7010997"/>
                </a:lnTo>
                <a:lnTo>
                  <a:pt x="555371" y="7007403"/>
                </a:lnTo>
                <a:lnTo>
                  <a:pt x="553872" y="7005155"/>
                </a:lnTo>
                <a:lnTo>
                  <a:pt x="550125" y="7003466"/>
                </a:lnTo>
                <a:lnTo>
                  <a:pt x="544334" y="7004901"/>
                </a:lnTo>
                <a:lnTo>
                  <a:pt x="524141" y="7051726"/>
                </a:lnTo>
                <a:lnTo>
                  <a:pt x="510908" y="7098144"/>
                </a:lnTo>
                <a:lnTo>
                  <a:pt x="501726" y="7143572"/>
                </a:lnTo>
                <a:lnTo>
                  <a:pt x="497801" y="7191629"/>
                </a:lnTo>
                <a:lnTo>
                  <a:pt x="498513" y="7238543"/>
                </a:lnTo>
                <a:lnTo>
                  <a:pt x="498119" y="7238632"/>
                </a:lnTo>
                <a:lnTo>
                  <a:pt x="497535" y="7237476"/>
                </a:lnTo>
                <a:lnTo>
                  <a:pt x="497611" y="7236142"/>
                </a:lnTo>
                <a:lnTo>
                  <a:pt x="496760" y="7235050"/>
                </a:lnTo>
                <a:lnTo>
                  <a:pt x="492175" y="7229640"/>
                </a:lnTo>
                <a:lnTo>
                  <a:pt x="488696" y="7223950"/>
                </a:lnTo>
                <a:lnTo>
                  <a:pt x="487299" y="7221690"/>
                </a:lnTo>
                <a:lnTo>
                  <a:pt x="469061" y="7177786"/>
                </a:lnTo>
                <a:lnTo>
                  <a:pt x="463219" y="7107275"/>
                </a:lnTo>
                <a:lnTo>
                  <a:pt x="470115" y="7063727"/>
                </a:lnTo>
                <a:lnTo>
                  <a:pt x="485800" y="7012775"/>
                </a:lnTo>
                <a:lnTo>
                  <a:pt x="512533" y="6955180"/>
                </a:lnTo>
                <a:lnTo>
                  <a:pt x="511771" y="6952755"/>
                </a:lnTo>
                <a:lnTo>
                  <a:pt x="508431" y="6953580"/>
                </a:lnTo>
                <a:lnTo>
                  <a:pt x="481317" y="7011263"/>
                </a:lnTo>
                <a:lnTo>
                  <a:pt x="465289" y="7062305"/>
                </a:lnTo>
                <a:lnTo>
                  <a:pt x="458431" y="7107148"/>
                </a:lnTo>
                <a:lnTo>
                  <a:pt x="458520" y="7145071"/>
                </a:lnTo>
                <a:lnTo>
                  <a:pt x="465315" y="7182625"/>
                </a:lnTo>
                <a:lnTo>
                  <a:pt x="482244" y="7222934"/>
                </a:lnTo>
                <a:lnTo>
                  <a:pt x="463346" y="7200112"/>
                </a:lnTo>
                <a:lnTo>
                  <a:pt x="435978" y="7149312"/>
                </a:lnTo>
                <a:lnTo>
                  <a:pt x="421449" y="7086181"/>
                </a:lnTo>
                <a:lnTo>
                  <a:pt x="420751" y="7049732"/>
                </a:lnTo>
                <a:lnTo>
                  <a:pt x="425437" y="7014565"/>
                </a:lnTo>
                <a:lnTo>
                  <a:pt x="435190" y="6980771"/>
                </a:lnTo>
                <a:lnTo>
                  <a:pt x="436054" y="6979259"/>
                </a:lnTo>
                <a:lnTo>
                  <a:pt x="436156" y="6977913"/>
                </a:lnTo>
                <a:lnTo>
                  <a:pt x="434276" y="6973151"/>
                </a:lnTo>
                <a:lnTo>
                  <a:pt x="432981" y="6972160"/>
                </a:lnTo>
                <a:lnTo>
                  <a:pt x="429082" y="6970509"/>
                </a:lnTo>
                <a:lnTo>
                  <a:pt x="423303" y="6971932"/>
                </a:lnTo>
                <a:lnTo>
                  <a:pt x="422021" y="6973557"/>
                </a:lnTo>
                <a:lnTo>
                  <a:pt x="421462" y="6976313"/>
                </a:lnTo>
                <a:lnTo>
                  <a:pt x="410781" y="7011632"/>
                </a:lnTo>
                <a:lnTo>
                  <a:pt x="405574" y="7048233"/>
                </a:lnTo>
                <a:lnTo>
                  <a:pt x="406412" y="7087273"/>
                </a:lnTo>
                <a:lnTo>
                  <a:pt x="412699" y="7124967"/>
                </a:lnTo>
                <a:lnTo>
                  <a:pt x="421665" y="7154138"/>
                </a:lnTo>
                <a:lnTo>
                  <a:pt x="433755" y="7181253"/>
                </a:lnTo>
                <a:lnTo>
                  <a:pt x="449072" y="7206247"/>
                </a:lnTo>
                <a:lnTo>
                  <a:pt x="467741" y="7229119"/>
                </a:lnTo>
                <a:lnTo>
                  <a:pt x="451942" y="7218629"/>
                </a:lnTo>
                <a:lnTo>
                  <a:pt x="408495" y="7182244"/>
                </a:lnTo>
                <a:lnTo>
                  <a:pt x="376593" y="7141705"/>
                </a:lnTo>
                <a:lnTo>
                  <a:pt x="354584" y="7089572"/>
                </a:lnTo>
                <a:lnTo>
                  <a:pt x="349821" y="7056742"/>
                </a:lnTo>
                <a:lnTo>
                  <a:pt x="351904" y="7020915"/>
                </a:lnTo>
                <a:lnTo>
                  <a:pt x="362458" y="6982993"/>
                </a:lnTo>
                <a:lnTo>
                  <a:pt x="382206" y="6940207"/>
                </a:lnTo>
                <a:lnTo>
                  <a:pt x="381533" y="6937756"/>
                </a:lnTo>
                <a:lnTo>
                  <a:pt x="378193" y="6938569"/>
                </a:lnTo>
                <a:lnTo>
                  <a:pt x="357936" y="6981495"/>
                </a:lnTo>
                <a:lnTo>
                  <a:pt x="347256" y="7020750"/>
                </a:lnTo>
                <a:lnTo>
                  <a:pt x="345186" y="7057885"/>
                </a:lnTo>
                <a:lnTo>
                  <a:pt x="349846" y="7090740"/>
                </a:lnTo>
                <a:lnTo>
                  <a:pt x="366585" y="7133704"/>
                </a:lnTo>
                <a:lnTo>
                  <a:pt x="390842" y="7169582"/>
                </a:lnTo>
                <a:lnTo>
                  <a:pt x="418211" y="7198157"/>
                </a:lnTo>
                <a:lnTo>
                  <a:pt x="444576" y="7220432"/>
                </a:lnTo>
                <a:lnTo>
                  <a:pt x="398856" y="7191159"/>
                </a:lnTo>
                <a:lnTo>
                  <a:pt x="361111" y="7153364"/>
                </a:lnTo>
                <a:lnTo>
                  <a:pt x="332968" y="7110590"/>
                </a:lnTo>
                <a:lnTo>
                  <a:pt x="315163" y="7062660"/>
                </a:lnTo>
                <a:lnTo>
                  <a:pt x="309740" y="7026072"/>
                </a:lnTo>
                <a:lnTo>
                  <a:pt x="309968" y="7007707"/>
                </a:lnTo>
                <a:lnTo>
                  <a:pt x="312039" y="6988886"/>
                </a:lnTo>
                <a:lnTo>
                  <a:pt x="312267" y="6986206"/>
                </a:lnTo>
                <a:lnTo>
                  <a:pt x="312026" y="6984962"/>
                </a:lnTo>
                <a:lnTo>
                  <a:pt x="309664" y="6981622"/>
                </a:lnTo>
                <a:lnTo>
                  <a:pt x="308063" y="6980707"/>
                </a:lnTo>
                <a:lnTo>
                  <a:pt x="303733" y="6979158"/>
                </a:lnTo>
                <a:lnTo>
                  <a:pt x="301853" y="6979615"/>
                </a:lnTo>
                <a:lnTo>
                  <a:pt x="298691" y="6983019"/>
                </a:lnTo>
                <a:lnTo>
                  <a:pt x="297649" y="6984581"/>
                </a:lnTo>
                <a:lnTo>
                  <a:pt x="297167" y="6986003"/>
                </a:lnTo>
                <a:lnTo>
                  <a:pt x="294843" y="7006196"/>
                </a:lnTo>
                <a:lnTo>
                  <a:pt x="294843" y="7027126"/>
                </a:lnTo>
                <a:lnTo>
                  <a:pt x="300316" y="7065010"/>
                </a:lnTo>
                <a:lnTo>
                  <a:pt x="314782" y="7107225"/>
                </a:lnTo>
                <a:lnTo>
                  <a:pt x="336169" y="7145121"/>
                </a:lnTo>
                <a:lnTo>
                  <a:pt x="364363" y="7180034"/>
                </a:lnTo>
                <a:lnTo>
                  <a:pt x="398399" y="7209574"/>
                </a:lnTo>
                <a:lnTo>
                  <a:pt x="437934" y="7233844"/>
                </a:lnTo>
                <a:lnTo>
                  <a:pt x="482003" y="7250455"/>
                </a:lnTo>
                <a:lnTo>
                  <a:pt x="484251" y="7251205"/>
                </a:lnTo>
                <a:lnTo>
                  <a:pt x="486257" y="7250709"/>
                </a:lnTo>
                <a:lnTo>
                  <a:pt x="488022" y="7248969"/>
                </a:lnTo>
                <a:lnTo>
                  <a:pt x="489496" y="7249922"/>
                </a:lnTo>
                <a:lnTo>
                  <a:pt x="491299" y="7250785"/>
                </a:lnTo>
                <a:lnTo>
                  <a:pt x="493128" y="7250328"/>
                </a:lnTo>
                <a:lnTo>
                  <a:pt x="477672" y="7301230"/>
                </a:lnTo>
                <a:lnTo>
                  <a:pt x="463092" y="7351903"/>
                </a:lnTo>
                <a:lnTo>
                  <a:pt x="449529" y="7402335"/>
                </a:lnTo>
                <a:lnTo>
                  <a:pt x="437388" y="7453719"/>
                </a:lnTo>
                <a:lnTo>
                  <a:pt x="426504" y="7504798"/>
                </a:lnTo>
                <a:lnTo>
                  <a:pt x="416991" y="7555535"/>
                </a:lnTo>
                <a:lnTo>
                  <a:pt x="409282" y="7607135"/>
                </a:lnTo>
                <a:lnTo>
                  <a:pt x="403199" y="7658341"/>
                </a:lnTo>
                <a:lnTo>
                  <a:pt x="399148" y="7710348"/>
                </a:lnTo>
                <a:lnTo>
                  <a:pt x="397281" y="7763129"/>
                </a:lnTo>
                <a:lnTo>
                  <a:pt x="397383" y="7815427"/>
                </a:lnTo>
                <a:lnTo>
                  <a:pt x="399910" y="7868425"/>
                </a:lnTo>
                <a:lnTo>
                  <a:pt x="394500" y="7876299"/>
                </a:lnTo>
                <a:lnTo>
                  <a:pt x="389547" y="7894523"/>
                </a:lnTo>
                <a:lnTo>
                  <a:pt x="387311" y="7925155"/>
                </a:lnTo>
                <a:lnTo>
                  <a:pt x="390359" y="7971498"/>
                </a:lnTo>
                <a:lnTo>
                  <a:pt x="398487" y="8010042"/>
                </a:lnTo>
                <a:lnTo>
                  <a:pt x="412457" y="8052371"/>
                </a:lnTo>
                <a:lnTo>
                  <a:pt x="428675" y="8087627"/>
                </a:lnTo>
                <a:lnTo>
                  <a:pt x="442175" y="8099984"/>
                </a:lnTo>
                <a:lnTo>
                  <a:pt x="442582" y="8099895"/>
                </a:lnTo>
                <a:lnTo>
                  <a:pt x="450189" y="8084934"/>
                </a:lnTo>
                <a:lnTo>
                  <a:pt x="452488" y="8052981"/>
                </a:lnTo>
                <a:lnTo>
                  <a:pt x="449795" y="8010474"/>
                </a:lnTo>
                <a:lnTo>
                  <a:pt x="443636" y="7967523"/>
                </a:lnTo>
                <a:lnTo>
                  <a:pt x="428764" y="7907096"/>
                </a:lnTo>
                <a:lnTo>
                  <a:pt x="415721" y="7877607"/>
                </a:lnTo>
                <a:lnTo>
                  <a:pt x="412762" y="7824711"/>
                </a:lnTo>
                <a:lnTo>
                  <a:pt x="412254" y="7772514"/>
                </a:lnTo>
                <a:lnTo>
                  <a:pt x="413804" y="7719822"/>
                </a:lnTo>
                <a:lnTo>
                  <a:pt x="417563" y="7667879"/>
                </a:lnTo>
                <a:lnTo>
                  <a:pt x="423418" y="7616736"/>
                </a:lnTo>
                <a:lnTo>
                  <a:pt x="430949" y="7565174"/>
                </a:lnTo>
                <a:lnTo>
                  <a:pt x="440042" y="7513231"/>
                </a:lnTo>
                <a:lnTo>
                  <a:pt x="450862" y="7462177"/>
                </a:lnTo>
                <a:lnTo>
                  <a:pt x="462991" y="7410793"/>
                </a:lnTo>
                <a:lnTo>
                  <a:pt x="476605" y="7360348"/>
                </a:lnTo>
                <a:lnTo>
                  <a:pt x="490982" y="7308405"/>
                </a:lnTo>
                <a:lnTo>
                  <a:pt x="506615" y="7257478"/>
                </a:lnTo>
                <a:lnTo>
                  <a:pt x="507072" y="7261288"/>
                </a:lnTo>
                <a:lnTo>
                  <a:pt x="508800" y="7263473"/>
                </a:lnTo>
                <a:lnTo>
                  <a:pt x="511784" y="7264044"/>
                </a:lnTo>
                <a:lnTo>
                  <a:pt x="557479" y="7276338"/>
                </a:lnTo>
                <a:lnTo>
                  <a:pt x="603770" y="7281926"/>
                </a:lnTo>
                <a:lnTo>
                  <a:pt x="649884" y="7281037"/>
                </a:lnTo>
                <a:lnTo>
                  <a:pt x="695020" y="7273836"/>
                </a:lnTo>
                <a:lnTo>
                  <a:pt x="734237" y="7261555"/>
                </a:lnTo>
                <a:lnTo>
                  <a:pt x="770788" y="7242086"/>
                </a:lnTo>
                <a:lnTo>
                  <a:pt x="804291" y="7216826"/>
                </a:lnTo>
                <a:lnTo>
                  <a:pt x="833488" y="7183475"/>
                </a:lnTo>
                <a:lnTo>
                  <a:pt x="835329" y="7180415"/>
                </a:lnTo>
                <a:lnTo>
                  <a:pt x="834821" y="7176605"/>
                </a:lnTo>
                <a:lnTo>
                  <a:pt x="833678" y="7174268"/>
                </a:lnTo>
                <a:lnTo>
                  <a:pt x="830529" y="7172439"/>
                </a:lnTo>
                <a:lnTo>
                  <a:pt x="828586" y="7171601"/>
                </a:lnTo>
                <a:lnTo>
                  <a:pt x="822794" y="7173036"/>
                </a:lnTo>
                <a:lnTo>
                  <a:pt x="821537" y="7174649"/>
                </a:lnTo>
                <a:lnTo>
                  <a:pt x="793902" y="7205002"/>
                </a:lnTo>
                <a:lnTo>
                  <a:pt x="762749" y="7229678"/>
                </a:lnTo>
                <a:lnTo>
                  <a:pt x="728306" y="7247318"/>
                </a:lnTo>
                <a:lnTo>
                  <a:pt x="691680" y="7260272"/>
                </a:lnTo>
                <a:lnTo>
                  <a:pt x="645566" y="7266394"/>
                </a:lnTo>
                <a:lnTo>
                  <a:pt x="621995" y="7266978"/>
                </a:lnTo>
                <a:lnTo>
                  <a:pt x="598335" y="7266267"/>
                </a:lnTo>
                <a:lnTo>
                  <a:pt x="618896" y="7263816"/>
                </a:lnTo>
                <a:lnTo>
                  <a:pt x="628916" y="7261352"/>
                </a:lnTo>
                <a:lnTo>
                  <a:pt x="639254" y="7260107"/>
                </a:lnTo>
                <a:lnTo>
                  <a:pt x="664235" y="7250036"/>
                </a:lnTo>
                <a:lnTo>
                  <a:pt x="672553" y="7246671"/>
                </a:lnTo>
                <a:lnTo>
                  <a:pt x="705853" y="7233234"/>
                </a:lnTo>
                <a:lnTo>
                  <a:pt x="758659" y="7196683"/>
                </a:lnTo>
                <a:lnTo>
                  <a:pt x="798410" y="7156805"/>
                </a:lnTo>
                <a:lnTo>
                  <a:pt x="825817" y="7119963"/>
                </a:lnTo>
                <a:lnTo>
                  <a:pt x="841616" y="7092531"/>
                </a:lnTo>
                <a:lnTo>
                  <a:pt x="843813" y="7088073"/>
                </a:lnTo>
                <a:close/>
              </a:path>
              <a:path w="18143220" h="10026650">
                <a:moveTo>
                  <a:pt x="1356448" y="8123453"/>
                </a:moveTo>
                <a:lnTo>
                  <a:pt x="1355191" y="8118488"/>
                </a:lnTo>
                <a:lnTo>
                  <a:pt x="1354023" y="8117332"/>
                </a:lnTo>
                <a:lnTo>
                  <a:pt x="1350340" y="8115198"/>
                </a:lnTo>
                <a:lnTo>
                  <a:pt x="1348460" y="8115414"/>
                </a:lnTo>
                <a:lnTo>
                  <a:pt x="1344510" y="8117141"/>
                </a:lnTo>
                <a:lnTo>
                  <a:pt x="1342910" y="8117319"/>
                </a:lnTo>
                <a:lnTo>
                  <a:pt x="1311592" y="8172018"/>
                </a:lnTo>
                <a:lnTo>
                  <a:pt x="1274635" y="8224787"/>
                </a:lnTo>
                <a:lnTo>
                  <a:pt x="1238427" y="8262137"/>
                </a:lnTo>
                <a:lnTo>
                  <a:pt x="1197470" y="8287245"/>
                </a:lnTo>
                <a:lnTo>
                  <a:pt x="1199972" y="8283130"/>
                </a:lnTo>
                <a:lnTo>
                  <a:pt x="1231671" y="8230946"/>
                </a:lnTo>
                <a:lnTo>
                  <a:pt x="1268412" y="8167979"/>
                </a:lnTo>
                <a:lnTo>
                  <a:pt x="1301851" y="8109217"/>
                </a:lnTo>
                <a:lnTo>
                  <a:pt x="1326159" y="8065541"/>
                </a:lnTo>
                <a:lnTo>
                  <a:pt x="1335481" y="8047863"/>
                </a:lnTo>
                <a:lnTo>
                  <a:pt x="1334592" y="8045412"/>
                </a:lnTo>
                <a:lnTo>
                  <a:pt x="1331226" y="8045793"/>
                </a:lnTo>
                <a:lnTo>
                  <a:pt x="1316558" y="8073022"/>
                </a:lnTo>
                <a:lnTo>
                  <a:pt x="1297038" y="8107197"/>
                </a:lnTo>
                <a:lnTo>
                  <a:pt x="1272628" y="8150885"/>
                </a:lnTo>
                <a:lnTo>
                  <a:pt x="1245666" y="8198688"/>
                </a:lnTo>
                <a:lnTo>
                  <a:pt x="1218349" y="8243976"/>
                </a:lnTo>
                <a:lnTo>
                  <a:pt x="1193279" y="8283892"/>
                </a:lnTo>
                <a:lnTo>
                  <a:pt x="1200962" y="8229333"/>
                </a:lnTo>
                <a:lnTo>
                  <a:pt x="1215326" y="8175295"/>
                </a:lnTo>
                <a:lnTo>
                  <a:pt x="1236179" y="8124355"/>
                </a:lnTo>
                <a:lnTo>
                  <a:pt x="1263027" y="8076565"/>
                </a:lnTo>
                <a:lnTo>
                  <a:pt x="1264170" y="8075155"/>
                </a:lnTo>
                <a:lnTo>
                  <a:pt x="1264424" y="8072564"/>
                </a:lnTo>
                <a:lnTo>
                  <a:pt x="1263561" y="8068831"/>
                </a:lnTo>
                <a:lnTo>
                  <a:pt x="1262354" y="8066405"/>
                </a:lnTo>
                <a:lnTo>
                  <a:pt x="1258862" y="8064246"/>
                </a:lnTo>
                <a:lnTo>
                  <a:pt x="1252931" y="8064932"/>
                </a:lnTo>
                <a:lnTo>
                  <a:pt x="1226908" y="8108785"/>
                </a:lnTo>
                <a:lnTo>
                  <a:pt x="1207846" y="8153133"/>
                </a:lnTo>
                <a:lnTo>
                  <a:pt x="1192923" y="8197012"/>
                </a:lnTo>
                <a:lnTo>
                  <a:pt x="1182890" y="8244167"/>
                </a:lnTo>
                <a:lnTo>
                  <a:pt x="1177594" y="8290788"/>
                </a:lnTo>
                <a:lnTo>
                  <a:pt x="1231773" y="8284629"/>
                </a:lnTo>
                <a:lnTo>
                  <a:pt x="1233982" y="8283092"/>
                </a:lnTo>
                <a:lnTo>
                  <a:pt x="1247216" y="8273923"/>
                </a:lnTo>
                <a:lnTo>
                  <a:pt x="1286179" y="8233702"/>
                </a:lnTo>
                <a:lnTo>
                  <a:pt x="1324457" y="8180781"/>
                </a:lnTo>
                <a:lnTo>
                  <a:pt x="1356156" y="8124761"/>
                </a:lnTo>
                <a:lnTo>
                  <a:pt x="1356448" y="8123453"/>
                </a:lnTo>
                <a:close/>
              </a:path>
              <a:path w="18143220" h="10026650">
                <a:moveTo>
                  <a:pt x="1539303" y="8185734"/>
                </a:moveTo>
                <a:lnTo>
                  <a:pt x="1538439" y="8178165"/>
                </a:lnTo>
                <a:lnTo>
                  <a:pt x="1537665" y="8179536"/>
                </a:lnTo>
                <a:lnTo>
                  <a:pt x="1535226" y="8182369"/>
                </a:lnTo>
                <a:lnTo>
                  <a:pt x="1499450" y="8227339"/>
                </a:lnTo>
                <a:lnTo>
                  <a:pt x="1467231" y="8257845"/>
                </a:lnTo>
                <a:lnTo>
                  <a:pt x="1425460" y="8286877"/>
                </a:lnTo>
                <a:lnTo>
                  <a:pt x="1374279" y="8310600"/>
                </a:lnTo>
                <a:lnTo>
                  <a:pt x="1313853" y="8325142"/>
                </a:lnTo>
                <a:lnTo>
                  <a:pt x="1280020" y="8326425"/>
                </a:lnTo>
                <a:lnTo>
                  <a:pt x="1263142" y="8325790"/>
                </a:lnTo>
                <a:lnTo>
                  <a:pt x="1246225" y="8323885"/>
                </a:lnTo>
                <a:lnTo>
                  <a:pt x="1244358" y="8324101"/>
                </a:lnTo>
                <a:lnTo>
                  <a:pt x="1242339" y="8323046"/>
                </a:lnTo>
                <a:lnTo>
                  <a:pt x="1248524" y="8322348"/>
                </a:lnTo>
                <a:lnTo>
                  <a:pt x="1264932" y="8323034"/>
                </a:lnTo>
                <a:lnTo>
                  <a:pt x="1273035" y="8322107"/>
                </a:lnTo>
                <a:lnTo>
                  <a:pt x="1295552" y="8316989"/>
                </a:lnTo>
                <a:lnTo>
                  <a:pt x="1318069" y="8311870"/>
                </a:lnTo>
                <a:lnTo>
                  <a:pt x="1348994" y="8298129"/>
                </a:lnTo>
                <a:lnTo>
                  <a:pt x="1399946" y="8266773"/>
                </a:lnTo>
                <a:lnTo>
                  <a:pt x="1435671" y="8235874"/>
                </a:lnTo>
                <a:lnTo>
                  <a:pt x="1468043" y="8197672"/>
                </a:lnTo>
                <a:lnTo>
                  <a:pt x="1468399" y="8195081"/>
                </a:lnTo>
                <a:lnTo>
                  <a:pt x="1467789" y="8191309"/>
                </a:lnTo>
                <a:lnTo>
                  <a:pt x="1466862" y="8190141"/>
                </a:lnTo>
                <a:lnTo>
                  <a:pt x="1463471" y="8186687"/>
                </a:lnTo>
                <a:lnTo>
                  <a:pt x="1455915" y="8187550"/>
                </a:lnTo>
                <a:lnTo>
                  <a:pt x="1454785" y="8190243"/>
                </a:lnTo>
                <a:lnTo>
                  <a:pt x="1424762" y="8224329"/>
                </a:lnTo>
                <a:lnTo>
                  <a:pt x="1390764" y="8255038"/>
                </a:lnTo>
                <a:lnTo>
                  <a:pt x="1353375" y="8279739"/>
                </a:lnTo>
                <a:lnTo>
                  <a:pt x="1313268" y="8297088"/>
                </a:lnTo>
                <a:lnTo>
                  <a:pt x="1271320" y="8306968"/>
                </a:lnTo>
                <a:lnTo>
                  <a:pt x="1246517" y="8308518"/>
                </a:lnTo>
                <a:lnTo>
                  <a:pt x="1221727" y="8306219"/>
                </a:lnTo>
                <a:lnTo>
                  <a:pt x="1236802" y="8300669"/>
                </a:lnTo>
                <a:lnTo>
                  <a:pt x="1246860" y="8296973"/>
                </a:lnTo>
                <a:lnTo>
                  <a:pt x="1277480" y="8279422"/>
                </a:lnTo>
                <a:lnTo>
                  <a:pt x="1312202" y="8253743"/>
                </a:lnTo>
                <a:lnTo>
                  <a:pt x="1349032" y="8215046"/>
                </a:lnTo>
                <a:lnTo>
                  <a:pt x="1386586" y="8163484"/>
                </a:lnTo>
                <a:lnTo>
                  <a:pt x="1423035" y="8095424"/>
                </a:lnTo>
                <a:lnTo>
                  <a:pt x="1421790" y="8091729"/>
                </a:lnTo>
                <a:lnTo>
                  <a:pt x="1418615" y="8093367"/>
                </a:lnTo>
                <a:lnTo>
                  <a:pt x="1379004" y="8166900"/>
                </a:lnTo>
                <a:lnTo>
                  <a:pt x="1338326" y="8220100"/>
                </a:lnTo>
                <a:lnTo>
                  <a:pt x="1298930" y="8257819"/>
                </a:lnTo>
                <a:lnTo>
                  <a:pt x="1262900" y="8282368"/>
                </a:lnTo>
                <a:lnTo>
                  <a:pt x="1232458" y="8297329"/>
                </a:lnTo>
                <a:lnTo>
                  <a:pt x="1209535" y="8303768"/>
                </a:lnTo>
                <a:lnTo>
                  <a:pt x="1204074" y="8301837"/>
                </a:lnTo>
                <a:lnTo>
                  <a:pt x="1201470" y="8302130"/>
                </a:lnTo>
                <a:lnTo>
                  <a:pt x="1216279" y="8294052"/>
                </a:lnTo>
                <a:lnTo>
                  <a:pt x="1225156" y="8289214"/>
                </a:lnTo>
                <a:lnTo>
                  <a:pt x="1231773" y="8284629"/>
                </a:lnTo>
                <a:lnTo>
                  <a:pt x="1177188" y="8290839"/>
                </a:lnTo>
                <a:lnTo>
                  <a:pt x="1176743" y="8289607"/>
                </a:lnTo>
                <a:lnTo>
                  <a:pt x="1176997" y="8288299"/>
                </a:lnTo>
                <a:lnTo>
                  <a:pt x="1176299" y="8287105"/>
                </a:lnTo>
                <a:lnTo>
                  <a:pt x="1172438" y="8281149"/>
                </a:lnTo>
                <a:lnTo>
                  <a:pt x="1169708" y="8275066"/>
                </a:lnTo>
                <a:lnTo>
                  <a:pt x="1168628" y="8272640"/>
                </a:lnTo>
                <a:lnTo>
                  <a:pt x="1166444" y="8267776"/>
                </a:lnTo>
                <a:lnTo>
                  <a:pt x="1160348" y="8249285"/>
                </a:lnTo>
                <a:lnTo>
                  <a:pt x="1156144" y="8226755"/>
                </a:lnTo>
                <a:lnTo>
                  <a:pt x="1155877" y="8224240"/>
                </a:lnTo>
                <a:lnTo>
                  <a:pt x="1154811" y="8193684"/>
                </a:lnTo>
                <a:lnTo>
                  <a:pt x="1159383" y="8156092"/>
                </a:lnTo>
                <a:lnTo>
                  <a:pt x="1171790" y="8113776"/>
                </a:lnTo>
                <a:lnTo>
                  <a:pt x="1193876" y="8065249"/>
                </a:lnTo>
                <a:lnTo>
                  <a:pt x="1227759" y="8011554"/>
                </a:lnTo>
                <a:lnTo>
                  <a:pt x="1227302" y="8009039"/>
                </a:lnTo>
                <a:lnTo>
                  <a:pt x="1189609" y="8063179"/>
                </a:lnTo>
                <a:lnTo>
                  <a:pt x="1167193" y="8111744"/>
                </a:lnTo>
                <a:lnTo>
                  <a:pt x="1154645" y="8155356"/>
                </a:lnTo>
                <a:lnTo>
                  <a:pt x="1149883" y="8192960"/>
                </a:lnTo>
                <a:lnTo>
                  <a:pt x="1151026" y="8224787"/>
                </a:lnTo>
                <a:lnTo>
                  <a:pt x="1159065" y="8262213"/>
                </a:lnTo>
                <a:lnTo>
                  <a:pt x="1163447" y="8273224"/>
                </a:lnTo>
                <a:lnTo>
                  <a:pt x="1147622" y="8248180"/>
                </a:lnTo>
                <a:lnTo>
                  <a:pt x="1135608" y="8222704"/>
                </a:lnTo>
                <a:lnTo>
                  <a:pt x="1126985" y="8194294"/>
                </a:lnTo>
                <a:lnTo>
                  <a:pt x="1121943" y="8165465"/>
                </a:lnTo>
                <a:lnTo>
                  <a:pt x="1120660" y="8129816"/>
                </a:lnTo>
                <a:lnTo>
                  <a:pt x="1124623" y="8093583"/>
                </a:lnTo>
                <a:lnTo>
                  <a:pt x="1133767" y="8059306"/>
                </a:lnTo>
                <a:lnTo>
                  <a:pt x="1147762" y="8027035"/>
                </a:lnTo>
                <a:lnTo>
                  <a:pt x="1148816" y="8025638"/>
                </a:lnTo>
                <a:lnTo>
                  <a:pt x="1149096" y="8024330"/>
                </a:lnTo>
                <a:lnTo>
                  <a:pt x="1147838" y="8019364"/>
                </a:lnTo>
                <a:lnTo>
                  <a:pt x="1146683" y="8018221"/>
                </a:lnTo>
                <a:lnTo>
                  <a:pt x="1143025" y="8016075"/>
                </a:lnTo>
                <a:lnTo>
                  <a:pt x="1137107" y="8016748"/>
                </a:lnTo>
                <a:lnTo>
                  <a:pt x="1135634" y="8018196"/>
                </a:lnTo>
                <a:lnTo>
                  <a:pt x="1134732" y="8020850"/>
                </a:lnTo>
                <a:lnTo>
                  <a:pt x="1119619" y="8054530"/>
                </a:lnTo>
                <a:lnTo>
                  <a:pt x="1109764" y="8090154"/>
                </a:lnTo>
                <a:lnTo>
                  <a:pt x="1105611" y="8128978"/>
                </a:lnTo>
                <a:lnTo>
                  <a:pt x="1107008" y="8167167"/>
                </a:lnTo>
                <a:lnTo>
                  <a:pt x="1112164" y="8197253"/>
                </a:lnTo>
                <a:lnTo>
                  <a:pt x="1120686" y="8225676"/>
                </a:lnTo>
                <a:lnTo>
                  <a:pt x="1132687" y="8252434"/>
                </a:lnTo>
                <a:lnTo>
                  <a:pt x="1148270" y="8277504"/>
                </a:lnTo>
                <a:lnTo>
                  <a:pt x="1133944" y="8265071"/>
                </a:lnTo>
                <a:lnTo>
                  <a:pt x="1095514" y="8223428"/>
                </a:lnTo>
                <a:lnTo>
                  <a:pt x="1069073" y="8179143"/>
                </a:lnTo>
                <a:lnTo>
                  <a:pt x="1053909" y="8124634"/>
                </a:lnTo>
                <a:lnTo>
                  <a:pt x="1053388" y="8091462"/>
                </a:lnTo>
                <a:lnTo>
                  <a:pt x="1060043" y="8056194"/>
                </a:lnTo>
                <a:lnTo>
                  <a:pt x="1075359" y="8019936"/>
                </a:lnTo>
                <a:lnTo>
                  <a:pt x="1100416" y="7980019"/>
                </a:lnTo>
                <a:lnTo>
                  <a:pt x="1100061" y="7977505"/>
                </a:lnTo>
                <a:lnTo>
                  <a:pt x="1096645" y="7977886"/>
                </a:lnTo>
                <a:lnTo>
                  <a:pt x="1071054" y="8017865"/>
                </a:lnTo>
                <a:lnTo>
                  <a:pt x="1055433" y="8055432"/>
                </a:lnTo>
                <a:lnTo>
                  <a:pt x="1048639" y="8091995"/>
                </a:lnTo>
                <a:lnTo>
                  <a:pt x="1049058" y="8125180"/>
                </a:lnTo>
                <a:lnTo>
                  <a:pt x="1060157" y="8169935"/>
                </a:lnTo>
                <a:lnTo>
                  <a:pt x="1079627" y="8208619"/>
                </a:lnTo>
                <a:lnTo>
                  <a:pt x="1103109" y="8240458"/>
                </a:lnTo>
                <a:lnTo>
                  <a:pt x="1126413" y="8265935"/>
                </a:lnTo>
                <a:lnTo>
                  <a:pt x="1084821" y="8231035"/>
                </a:lnTo>
                <a:lnTo>
                  <a:pt x="1052220" y="8188731"/>
                </a:lnTo>
                <a:lnTo>
                  <a:pt x="1029779" y="8142719"/>
                </a:lnTo>
                <a:lnTo>
                  <a:pt x="1018247" y="8092897"/>
                </a:lnTo>
                <a:lnTo>
                  <a:pt x="1016889" y="8073885"/>
                </a:lnTo>
                <a:lnTo>
                  <a:pt x="1017562" y="8055915"/>
                </a:lnTo>
                <a:lnTo>
                  <a:pt x="1020127" y="8037728"/>
                </a:lnTo>
                <a:lnTo>
                  <a:pt x="1024597" y="8019313"/>
                </a:lnTo>
                <a:lnTo>
                  <a:pt x="1025169" y="8016697"/>
                </a:lnTo>
                <a:lnTo>
                  <a:pt x="1025080" y="8015427"/>
                </a:lnTo>
                <a:lnTo>
                  <a:pt x="1023162" y="8011808"/>
                </a:lnTo>
                <a:lnTo>
                  <a:pt x="1021689" y="8010703"/>
                </a:lnTo>
                <a:lnTo>
                  <a:pt x="1017600" y="8008607"/>
                </a:lnTo>
                <a:lnTo>
                  <a:pt x="1015682" y="8008836"/>
                </a:lnTo>
                <a:lnTo>
                  <a:pt x="1002652" y="8055051"/>
                </a:lnTo>
                <a:lnTo>
                  <a:pt x="1001890" y="8074304"/>
                </a:lnTo>
                <a:lnTo>
                  <a:pt x="1003223" y="8093329"/>
                </a:lnTo>
                <a:lnTo>
                  <a:pt x="1012177" y="8137042"/>
                </a:lnTo>
                <a:lnTo>
                  <a:pt x="1028534" y="8177365"/>
                </a:lnTo>
                <a:lnTo>
                  <a:pt x="1052017" y="8215592"/>
                </a:lnTo>
                <a:lnTo>
                  <a:pt x="1082001" y="8249259"/>
                </a:lnTo>
                <a:lnTo>
                  <a:pt x="1118108" y="8278381"/>
                </a:lnTo>
                <a:lnTo>
                  <a:pt x="1159687" y="8300491"/>
                </a:lnTo>
                <a:lnTo>
                  <a:pt x="1161821" y="8301533"/>
                </a:lnTo>
                <a:lnTo>
                  <a:pt x="1163878" y="8301291"/>
                </a:lnTo>
                <a:lnTo>
                  <a:pt x="1165847" y="8299793"/>
                </a:lnTo>
                <a:lnTo>
                  <a:pt x="1167193" y="8300923"/>
                </a:lnTo>
                <a:lnTo>
                  <a:pt x="1168869" y="8302003"/>
                </a:lnTo>
                <a:lnTo>
                  <a:pt x="1170736" y="8301787"/>
                </a:lnTo>
                <a:lnTo>
                  <a:pt x="1148892" y="8350288"/>
                </a:lnTo>
                <a:lnTo>
                  <a:pt x="1127950" y="8398688"/>
                </a:lnTo>
                <a:lnTo>
                  <a:pt x="1108049" y="8446973"/>
                </a:lnTo>
                <a:lnTo>
                  <a:pt x="1089431" y="8496376"/>
                </a:lnTo>
                <a:lnTo>
                  <a:pt x="1072108" y="8545639"/>
                </a:lnTo>
                <a:lnTo>
                  <a:pt x="1056182" y="8594750"/>
                </a:lnTo>
                <a:lnTo>
                  <a:pt x="1041933" y="8644941"/>
                </a:lnTo>
                <a:lnTo>
                  <a:pt x="1029335" y="8694941"/>
                </a:lnTo>
                <a:lnTo>
                  <a:pt x="1018667" y="8746007"/>
                </a:lnTo>
                <a:lnTo>
                  <a:pt x="1010056" y="8798115"/>
                </a:lnTo>
                <a:lnTo>
                  <a:pt x="1003477" y="8849982"/>
                </a:lnTo>
                <a:lnTo>
                  <a:pt x="999197" y="8902878"/>
                </a:lnTo>
                <a:lnTo>
                  <a:pt x="992822" y="8910002"/>
                </a:lnTo>
                <a:lnTo>
                  <a:pt x="985583" y="8927440"/>
                </a:lnTo>
                <a:lnTo>
                  <a:pt x="979449" y="8957539"/>
                </a:lnTo>
                <a:lnTo>
                  <a:pt x="976541" y="9003881"/>
                </a:lnTo>
                <a:lnTo>
                  <a:pt x="979665" y="9043149"/>
                </a:lnTo>
                <a:lnTo>
                  <a:pt x="988098" y="9086926"/>
                </a:lnTo>
                <a:lnTo>
                  <a:pt x="999680" y="9123947"/>
                </a:lnTo>
                <a:lnTo>
                  <a:pt x="1011339" y="9136685"/>
                </a:lnTo>
                <a:lnTo>
                  <a:pt x="1011758" y="9136634"/>
                </a:lnTo>
                <a:lnTo>
                  <a:pt x="1021359" y="9124048"/>
                </a:lnTo>
                <a:lnTo>
                  <a:pt x="1027722" y="9092641"/>
                </a:lnTo>
                <a:lnTo>
                  <a:pt x="1030503" y="9050147"/>
                </a:lnTo>
                <a:lnTo>
                  <a:pt x="1029881" y="9006764"/>
                </a:lnTo>
                <a:lnTo>
                  <a:pt x="1026858" y="8971318"/>
                </a:lnTo>
                <a:lnTo>
                  <a:pt x="1022858" y="8944927"/>
                </a:lnTo>
                <a:lnTo>
                  <a:pt x="1018336" y="8926271"/>
                </a:lnTo>
                <a:lnTo>
                  <a:pt x="1013701" y="8914016"/>
                </a:lnTo>
                <a:lnTo>
                  <a:pt x="1017536" y="8861171"/>
                </a:lnTo>
                <a:lnTo>
                  <a:pt x="1023721" y="8809342"/>
                </a:lnTo>
                <a:lnTo>
                  <a:pt x="1031989" y="8757272"/>
                </a:lnTo>
                <a:lnTo>
                  <a:pt x="1042365" y="8706244"/>
                </a:lnTo>
                <a:lnTo>
                  <a:pt x="1054722" y="8656269"/>
                </a:lnTo>
                <a:lnTo>
                  <a:pt x="1068793" y="8606091"/>
                </a:lnTo>
                <a:lnTo>
                  <a:pt x="1084453" y="8555736"/>
                </a:lnTo>
                <a:lnTo>
                  <a:pt x="1101712" y="8506485"/>
                </a:lnTo>
                <a:lnTo>
                  <a:pt x="1120317" y="8457070"/>
                </a:lnTo>
                <a:lnTo>
                  <a:pt x="1140282" y="8408797"/>
                </a:lnTo>
                <a:lnTo>
                  <a:pt x="1161186" y="8359114"/>
                </a:lnTo>
                <a:lnTo>
                  <a:pt x="1183195" y="8310600"/>
                </a:lnTo>
                <a:lnTo>
                  <a:pt x="1183170" y="8314436"/>
                </a:lnTo>
                <a:lnTo>
                  <a:pt x="1184592" y="8316836"/>
                </a:lnTo>
                <a:lnTo>
                  <a:pt x="1187488" y="8317789"/>
                </a:lnTo>
                <a:lnTo>
                  <a:pt x="1231226" y="8335810"/>
                </a:lnTo>
                <a:lnTo>
                  <a:pt x="1276426" y="8347291"/>
                </a:lnTo>
                <a:lnTo>
                  <a:pt x="1322273" y="8352295"/>
                </a:lnTo>
                <a:lnTo>
                  <a:pt x="1367967" y="8350936"/>
                </a:lnTo>
                <a:lnTo>
                  <a:pt x="1408430" y="8343773"/>
                </a:lnTo>
                <a:lnTo>
                  <a:pt x="1447165" y="8329142"/>
                </a:lnTo>
                <a:lnTo>
                  <a:pt x="1483639" y="8308378"/>
                </a:lnTo>
                <a:lnTo>
                  <a:pt x="1516849" y="8279041"/>
                </a:lnTo>
                <a:lnTo>
                  <a:pt x="1519072" y="8276234"/>
                </a:lnTo>
                <a:lnTo>
                  <a:pt x="1519059" y="8272399"/>
                </a:lnTo>
                <a:lnTo>
                  <a:pt x="1518221" y="8269935"/>
                </a:lnTo>
                <a:lnTo>
                  <a:pt x="1515338" y="8267713"/>
                </a:lnTo>
                <a:lnTo>
                  <a:pt x="1513509" y="8266633"/>
                </a:lnTo>
                <a:lnTo>
                  <a:pt x="1507591" y="8267319"/>
                </a:lnTo>
                <a:lnTo>
                  <a:pt x="1506131" y="8268754"/>
                </a:lnTo>
                <a:lnTo>
                  <a:pt x="1474838" y="8295322"/>
                </a:lnTo>
                <a:lnTo>
                  <a:pt x="1440789" y="8315807"/>
                </a:lnTo>
                <a:lnTo>
                  <a:pt x="1404366" y="8328901"/>
                </a:lnTo>
                <a:lnTo>
                  <a:pt x="1366380" y="8337055"/>
                </a:lnTo>
                <a:lnTo>
                  <a:pt x="1343279" y="8338413"/>
                </a:lnTo>
                <a:lnTo>
                  <a:pt x="1319872" y="8337232"/>
                </a:lnTo>
                <a:lnTo>
                  <a:pt x="1296416" y="8334794"/>
                </a:lnTo>
                <a:lnTo>
                  <a:pt x="1273048" y="8331060"/>
                </a:lnTo>
                <a:lnTo>
                  <a:pt x="1293749" y="8331263"/>
                </a:lnTo>
                <a:lnTo>
                  <a:pt x="1303997" y="8330095"/>
                </a:lnTo>
                <a:lnTo>
                  <a:pt x="1314411" y="8330184"/>
                </a:lnTo>
                <a:lnTo>
                  <a:pt x="1340472" y="8323389"/>
                </a:lnTo>
                <a:lnTo>
                  <a:pt x="1349159" y="8321129"/>
                </a:lnTo>
                <a:lnTo>
                  <a:pt x="1440954" y="8282559"/>
                </a:lnTo>
                <a:lnTo>
                  <a:pt x="1485480" y="8248104"/>
                </a:lnTo>
                <a:lnTo>
                  <a:pt x="1517383" y="8215071"/>
                </a:lnTo>
                <a:lnTo>
                  <a:pt x="1536560" y="8189887"/>
                </a:lnTo>
                <a:lnTo>
                  <a:pt x="1539303" y="8185734"/>
                </a:lnTo>
                <a:close/>
              </a:path>
              <a:path w="18143220" h="10026650">
                <a:moveTo>
                  <a:pt x="17102392" y="310769"/>
                </a:moveTo>
                <a:lnTo>
                  <a:pt x="17061625" y="296760"/>
                </a:lnTo>
                <a:lnTo>
                  <a:pt x="17023449" y="275513"/>
                </a:lnTo>
                <a:lnTo>
                  <a:pt x="16988701" y="247205"/>
                </a:lnTo>
                <a:lnTo>
                  <a:pt x="16957942" y="213271"/>
                </a:lnTo>
                <a:lnTo>
                  <a:pt x="16931450" y="176352"/>
                </a:lnTo>
                <a:lnTo>
                  <a:pt x="16930586" y="173570"/>
                </a:lnTo>
                <a:lnTo>
                  <a:pt x="16923169" y="171958"/>
                </a:lnTo>
                <a:lnTo>
                  <a:pt x="16919436" y="175056"/>
                </a:lnTo>
                <a:lnTo>
                  <a:pt x="16918394" y="176136"/>
                </a:lnTo>
                <a:lnTo>
                  <a:pt x="16917429" y="179819"/>
                </a:lnTo>
                <a:lnTo>
                  <a:pt x="16917518" y="182435"/>
                </a:lnTo>
                <a:lnTo>
                  <a:pt x="16945928" y="223659"/>
                </a:lnTo>
                <a:lnTo>
                  <a:pt x="16978389" y="257975"/>
                </a:lnTo>
                <a:lnTo>
                  <a:pt x="17014952" y="287972"/>
                </a:lnTo>
                <a:lnTo>
                  <a:pt x="17025976" y="294246"/>
                </a:lnTo>
                <a:lnTo>
                  <a:pt x="17102392" y="310769"/>
                </a:lnTo>
                <a:close/>
              </a:path>
              <a:path w="18143220" h="10026650">
                <a:moveTo>
                  <a:pt x="17197248" y="303999"/>
                </a:moveTo>
                <a:lnTo>
                  <a:pt x="17196639" y="257086"/>
                </a:lnTo>
                <a:lnTo>
                  <a:pt x="17191343" y="209169"/>
                </a:lnTo>
                <a:lnTo>
                  <a:pt x="17180865" y="164020"/>
                </a:lnTo>
                <a:lnTo>
                  <a:pt x="17166311" y="117995"/>
                </a:lnTo>
                <a:lnTo>
                  <a:pt x="17147159" y="74879"/>
                </a:lnTo>
                <a:lnTo>
                  <a:pt x="17138955" y="70497"/>
                </a:lnTo>
                <a:lnTo>
                  <a:pt x="17135247" y="72301"/>
                </a:lnTo>
                <a:lnTo>
                  <a:pt x="17133824" y="74587"/>
                </a:lnTo>
                <a:lnTo>
                  <a:pt x="17132580" y="78219"/>
                </a:lnTo>
                <a:lnTo>
                  <a:pt x="17132567" y="80822"/>
                </a:lnTo>
                <a:lnTo>
                  <a:pt x="17133570" y="82334"/>
                </a:lnTo>
                <a:lnTo>
                  <a:pt x="17155541" y="132562"/>
                </a:lnTo>
                <a:lnTo>
                  <a:pt x="17171213" y="185331"/>
                </a:lnTo>
                <a:lnTo>
                  <a:pt x="17180129" y="240525"/>
                </a:lnTo>
                <a:lnTo>
                  <a:pt x="17182338" y="295579"/>
                </a:lnTo>
                <a:lnTo>
                  <a:pt x="17161371" y="253365"/>
                </a:lnTo>
                <a:lnTo>
                  <a:pt x="17138688" y="205574"/>
                </a:lnTo>
                <a:lnTo>
                  <a:pt x="17116616" y="155333"/>
                </a:lnTo>
                <a:lnTo>
                  <a:pt x="17096677" y="109435"/>
                </a:lnTo>
                <a:lnTo>
                  <a:pt x="17080662" y="73494"/>
                </a:lnTo>
                <a:lnTo>
                  <a:pt x="17068775" y="44932"/>
                </a:lnTo>
                <a:lnTo>
                  <a:pt x="17065460" y="44221"/>
                </a:lnTo>
                <a:lnTo>
                  <a:pt x="17064343" y="46570"/>
                </a:lnTo>
                <a:lnTo>
                  <a:pt x="17091686" y="110959"/>
                </a:lnTo>
                <a:lnTo>
                  <a:pt x="17119118" y="172758"/>
                </a:lnTo>
                <a:lnTo>
                  <a:pt x="17149407" y="239077"/>
                </a:lnTo>
                <a:lnTo>
                  <a:pt x="17175760" y="294157"/>
                </a:lnTo>
                <a:lnTo>
                  <a:pt x="17177830" y="298500"/>
                </a:lnTo>
                <a:lnTo>
                  <a:pt x="17139577" y="269443"/>
                </a:lnTo>
                <a:lnTo>
                  <a:pt x="17107269" y="228663"/>
                </a:lnTo>
                <a:lnTo>
                  <a:pt x="17075747" y="172478"/>
                </a:lnTo>
                <a:lnTo>
                  <a:pt x="17050652" y="117678"/>
                </a:lnTo>
                <a:lnTo>
                  <a:pt x="17050030" y="114947"/>
                </a:lnTo>
                <a:lnTo>
                  <a:pt x="17048455" y="114604"/>
                </a:lnTo>
                <a:lnTo>
                  <a:pt x="17044696" y="112483"/>
                </a:lnTo>
                <a:lnTo>
                  <a:pt x="17042854" y="112090"/>
                </a:lnTo>
                <a:lnTo>
                  <a:pt x="17038968" y="113842"/>
                </a:lnTo>
                <a:lnTo>
                  <a:pt x="17037698" y="114871"/>
                </a:lnTo>
                <a:lnTo>
                  <a:pt x="17035945" y="119697"/>
                </a:lnTo>
                <a:lnTo>
                  <a:pt x="17036111" y="121031"/>
                </a:lnTo>
                <a:lnTo>
                  <a:pt x="17062069" y="179920"/>
                </a:lnTo>
                <a:lnTo>
                  <a:pt x="17094886" y="236385"/>
                </a:lnTo>
                <a:lnTo>
                  <a:pt x="17129659" y="280289"/>
                </a:lnTo>
                <a:lnTo>
                  <a:pt x="17143959" y="292481"/>
                </a:lnTo>
                <a:lnTo>
                  <a:pt x="17197248" y="303999"/>
                </a:lnTo>
                <a:close/>
              </a:path>
              <a:path w="18143220" h="10026650">
                <a:moveTo>
                  <a:pt x="17219994" y="2826816"/>
                </a:moveTo>
                <a:lnTo>
                  <a:pt x="17213288" y="2770340"/>
                </a:lnTo>
                <a:lnTo>
                  <a:pt x="17203700" y="2733751"/>
                </a:lnTo>
                <a:lnTo>
                  <a:pt x="17193591" y="2712770"/>
                </a:lnTo>
                <a:lnTo>
                  <a:pt x="17185310" y="2703131"/>
                </a:lnTo>
                <a:lnTo>
                  <a:pt x="17178490" y="2651277"/>
                </a:lnTo>
                <a:lnTo>
                  <a:pt x="17169880" y="2600045"/>
                </a:lnTo>
                <a:lnTo>
                  <a:pt x="17159567" y="2549372"/>
                </a:lnTo>
                <a:lnTo>
                  <a:pt x="17147642" y="2499245"/>
                </a:lnTo>
                <a:lnTo>
                  <a:pt x="17134193" y="2449601"/>
                </a:lnTo>
                <a:lnTo>
                  <a:pt x="17119283" y="2400414"/>
                </a:lnTo>
                <a:lnTo>
                  <a:pt x="17103014" y="2351659"/>
                </a:lnTo>
                <a:lnTo>
                  <a:pt x="17085450" y="2303284"/>
                </a:lnTo>
                <a:lnTo>
                  <a:pt x="17066679" y="2255266"/>
                </a:lnTo>
                <a:lnTo>
                  <a:pt x="17046791" y="2207552"/>
                </a:lnTo>
                <a:lnTo>
                  <a:pt x="17025862" y="2160117"/>
                </a:lnTo>
                <a:lnTo>
                  <a:pt x="17003980" y="2112924"/>
                </a:lnTo>
                <a:lnTo>
                  <a:pt x="16981221" y="2065934"/>
                </a:lnTo>
                <a:lnTo>
                  <a:pt x="16957663" y="2019109"/>
                </a:lnTo>
                <a:lnTo>
                  <a:pt x="16933406" y="1972424"/>
                </a:lnTo>
                <a:lnTo>
                  <a:pt x="16935755" y="1972208"/>
                </a:lnTo>
                <a:lnTo>
                  <a:pt x="16937724" y="1971243"/>
                </a:lnTo>
                <a:lnTo>
                  <a:pt x="16939324" y="1969516"/>
                </a:lnTo>
                <a:lnTo>
                  <a:pt x="16941889" y="1970684"/>
                </a:lnTo>
                <a:lnTo>
                  <a:pt x="16990238" y="1944217"/>
                </a:lnTo>
                <a:lnTo>
                  <a:pt x="17028186" y="1913064"/>
                </a:lnTo>
                <a:lnTo>
                  <a:pt x="17060495" y="1877060"/>
                </a:lnTo>
                <a:lnTo>
                  <a:pt x="17086847" y="1837258"/>
                </a:lnTo>
                <a:lnTo>
                  <a:pt x="17106875" y="1794700"/>
                </a:lnTo>
                <a:lnTo>
                  <a:pt x="17120223" y="1750453"/>
                </a:lnTo>
                <a:lnTo>
                  <a:pt x="17126573" y="1705559"/>
                </a:lnTo>
                <a:lnTo>
                  <a:pt x="17126992" y="1680337"/>
                </a:lnTo>
                <a:lnTo>
                  <a:pt x="17124833" y="1655470"/>
                </a:lnTo>
                <a:lnTo>
                  <a:pt x="17112755" y="1606829"/>
                </a:lnTo>
                <a:lnTo>
                  <a:pt x="17103217" y="1600314"/>
                </a:lnTo>
                <a:lnTo>
                  <a:pt x="17098353" y="1602117"/>
                </a:lnTo>
                <a:lnTo>
                  <a:pt x="17096601" y="1603743"/>
                </a:lnTo>
                <a:lnTo>
                  <a:pt x="17094467" y="1608455"/>
                </a:lnTo>
                <a:lnTo>
                  <a:pt x="17094391" y="1610842"/>
                </a:lnTo>
                <a:lnTo>
                  <a:pt x="17095318" y="1613268"/>
                </a:lnTo>
                <a:lnTo>
                  <a:pt x="17102074" y="1635569"/>
                </a:lnTo>
                <a:lnTo>
                  <a:pt x="17106430" y="1658188"/>
                </a:lnTo>
                <a:lnTo>
                  <a:pt x="17108412" y="1681149"/>
                </a:lnTo>
                <a:lnTo>
                  <a:pt x="17108005" y="1704454"/>
                </a:lnTo>
                <a:lnTo>
                  <a:pt x="17100436" y="1753425"/>
                </a:lnTo>
                <a:lnTo>
                  <a:pt x="17083875" y="1801545"/>
                </a:lnTo>
                <a:lnTo>
                  <a:pt x="17058882" y="1847164"/>
                </a:lnTo>
                <a:lnTo>
                  <a:pt x="17026014" y="1888629"/>
                </a:lnTo>
                <a:lnTo>
                  <a:pt x="16985857" y="1924316"/>
                </a:lnTo>
                <a:lnTo>
                  <a:pt x="17012882" y="1892782"/>
                </a:lnTo>
                <a:lnTo>
                  <a:pt x="17039794" y="1851875"/>
                </a:lnTo>
                <a:lnTo>
                  <a:pt x="17061295" y="1802701"/>
                </a:lnTo>
                <a:lnTo>
                  <a:pt x="17072064" y="1746338"/>
                </a:lnTo>
                <a:lnTo>
                  <a:pt x="17070439" y="1704428"/>
                </a:lnTo>
                <a:lnTo>
                  <a:pt x="17059580" y="1660194"/>
                </a:lnTo>
                <a:lnTo>
                  <a:pt x="17037838" y="1614043"/>
                </a:lnTo>
                <a:lnTo>
                  <a:pt x="17003560" y="1566405"/>
                </a:lnTo>
                <a:lnTo>
                  <a:pt x="16999319" y="1566062"/>
                </a:lnTo>
                <a:lnTo>
                  <a:pt x="16998976" y="1570316"/>
                </a:lnTo>
                <a:lnTo>
                  <a:pt x="17032643" y="1617116"/>
                </a:lnTo>
                <a:lnTo>
                  <a:pt x="17053903" y="1662188"/>
                </a:lnTo>
                <a:lnTo>
                  <a:pt x="17064457" y="1705254"/>
                </a:lnTo>
                <a:lnTo>
                  <a:pt x="17066044" y="1745983"/>
                </a:lnTo>
                <a:lnTo>
                  <a:pt x="17055465" y="1801228"/>
                </a:lnTo>
                <a:lnTo>
                  <a:pt x="17034155" y="1849602"/>
                </a:lnTo>
                <a:lnTo>
                  <a:pt x="17007497" y="1889887"/>
                </a:lnTo>
                <a:lnTo>
                  <a:pt x="16980827" y="1920900"/>
                </a:lnTo>
                <a:lnTo>
                  <a:pt x="16959530" y="1941410"/>
                </a:lnTo>
                <a:lnTo>
                  <a:pt x="16977183" y="1908644"/>
                </a:lnTo>
                <a:lnTo>
                  <a:pt x="16990264" y="1874189"/>
                </a:lnTo>
                <a:lnTo>
                  <a:pt x="16998900" y="1838617"/>
                </a:lnTo>
                <a:lnTo>
                  <a:pt x="17003205" y="1802447"/>
                </a:lnTo>
                <a:lnTo>
                  <a:pt x="17002468" y="1754225"/>
                </a:lnTo>
                <a:lnTo>
                  <a:pt x="16994709" y="1707222"/>
                </a:lnTo>
                <a:lnTo>
                  <a:pt x="16980231" y="1662709"/>
                </a:lnTo>
                <a:lnTo>
                  <a:pt x="16959339" y="1621967"/>
                </a:lnTo>
                <a:lnTo>
                  <a:pt x="16951033" y="1617256"/>
                </a:lnTo>
                <a:lnTo>
                  <a:pt x="16948696" y="1617649"/>
                </a:lnTo>
                <a:lnTo>
                  <a:pt x="16944340" y="1620367"/>
                </a:lnTo>
                <a:lnTo>
                  <a:pt x="16942956" y="1622298"/>
                </a:lnTo>
                <a:lnTo>
                  <a:pt x="16941800" y="1627301"/>
                </a:lnTo>
                <a:lnTo>
                  <a:pt x="16942194" y="1629651"/>
                </a:lnTo>
                <a:lnTo>
                  <a:pt x="16943553" y="1631823"/>
                </a:lnTo>
                <a:lnTo>
                  <a:pt x="16963047" y="1669821"/>
                </a:lnTo>
                <a:lnTo>
                  <a:pt x="16976624" y="1711617"/>
                </a:lnTo>
                <a:lnTo>
                  <a:pt x="16983939" y="1755902"/>
                </a:lnTo>
                <a:lnTo>
                  <a:pt x="16984637" y="1801342"/>
                </a:lnTo>
                <a:lnTo>
                  <a:pt x="16980332" y="1836889"/>
                </a:lnTo>
                <a:lnTo>
                  <a:pt x="16971620" y="1871700"/>
                </a:lnTo>
                <a:lnTo>
                  <a:pt x="16958387" y="1905203"/>
                </a:lnTo>
                <a:lnTo>
                  <a:pt x="16940518" y="1936800"/>
                </a:lnTo>
                <a:lnTo>
                  <a:pt x="16945255" y="1922132"/>
                </a:lnTo>
                <a:lnTo>
                  <a:pt x="16948874" y="1907235"/>
                </a:lnTo>
                <a:lnTo>
                  <a:pt x="16951363" y="1892122"/>
                </a:lnTo>
                <a:lnTo>
                  <a:pt x="16952735" y="1876767"/>
                </a:lnTo>
                <a:lnTo>
                  <a:pt x="16952532" y="1844230"/>
                </a:lnTo>
                <a:lnTo>
                  <a:pt x="16935781" y="1764957"/>
                </a:lnTo>
                <a:lnTo>
                  <a:pt x="16916375" y="1718678"/>
                </a:lnTo>
                <a:lnTo>
                  <a:pt x="16887724" y="1668297"/>
                </a:lnTo>
                <a:lnTo>
                  <a:pt x="16848379" y="1614030"/>
                </a:lnTo>
                <a:lnTo>
                  <a:pt x="16844137" y="1613560"/>
                </a:lnTo>
                <a:lnTo>
                  <a:pt x="16843680" y="1617802"/>
                </a:lnTo>
                <a:lnTo>
                  <a:pt x="16882656" y="1671561"/>
                </a:lnTo>
                <a:lnTo>
                  <a:pt x="16910977" y="1721345"/>
                </a:lnTo>
                <a:lnTo>
                  <a:pt x="16930091" y="1766912"/>
                </a:lnTo>
                <a:lnTo>
                  <a:pt x="16941457" y="1808086"/>
                </a:lnTo>
                <a:lnTo>
                  <a:pt x="16946512" y="1844649"/>
                </a:lnTo>
                <a:lnTo>
                  <a:pt x="16946715" y="1876412"/>
                </a:lnTo>
                <a:lnTo>
                  <a:pt x="16942766" y="1906879"/>
                </a:lnTo>
                <a:lnTo>
                  <a:pt x="16936454" y="1930323"/>
                </a:lnTo>
                <a:lnTo>
                  <a:pt x="16929977" y="1946427"/>
                </a:lnTo>
                <a:lnTo>
                  <a:pt x="16925544" y="1954822"/>
                </a:lnTo>
                <a:lnTo>
                  <a:pt x="16924782" y="1956041"/>
                </a:lnTo>
                <a:lnTo>
                  <a:pt x="16925163" y="1957920"/>
                </a:lnTo>
                <a:lnTo>
                  <a:pt x="16924757" y="1958492"/>
                </a:lnTo>
                <a:lnTo>
                  <a:pt x="16924427" y="1959102"/>
                </a:lnTo>
                <a:lnTo>
                  <a:pt x="16924173" y="1959749"/>
                </a:lnTo>
                <a:lnTo>
                  <a:pt x="16916629" y="1911197"/>
                </a:lnTo>
                <a:lnTo>
                  <a:pt x="16904856" y="1863648"/>
                </a:lnTo>
                <a:lnTo>
                  <a:pt x="16889070" y="1817370"/>
                </a:lnTo>
                <a:lnTo>
                  <a:pt x="16869461" y="1772640"/>
                </a:lnTo>
                <a:lnTo>
                  <a:pt x="16846233" y="1729740"/>
                </a:lnTo>
                <a:lnTo>
                  <a:pt x="16819601" y="1688960"/>
                </a:lnTo>
                <a:lnTo>
                  <a:pt x="16811028" y="1684743"/>
                </a:lnTo>
                <a:lnTo>
                  <a:pt x="16808717" y="1685277"/>
                </a:lnTo>
                <a:lnTo>
                  <a:pt x="16804539" y="1688261"/>
                </a:lnTo>
                <a:lnTo>
                  <a:pt x="16803269" y="1690281"/>
                </a:lnTo>
                <a:lnTo>
                  <a:pt x="16802418" y="1695348"/>
                </a:lnTo>
                <a:lnTo>
                  <a:pt x="16802951" y="1697659"/>
                </a:lnTo>
                <a:lnTo>
                  <a:pt x="16804437" y="1699755"/>
                </a:lnTo>
                <a:lnTo>
                  <a:pt x="16834053" y="1745780"/>
                </a:lnTo>
                <a:lnTo>
                  <a:pt x="16859123" y="1794484"/>
                </a:lnTo>
                <a:lnTo>
                  <a:pt x="16879393" y="1845437"/>
                </a:lnTo>
                <a:lnTo>
                  <a:pt x="16894556" y="1898180"/>
                </a:lnTo>
                <a:lnTo>
                  <a:pt x="16904335" y="1952307"/>
                </a:lnTo>
                <a:lnTo>
                  <a:pt x="16876637" y="1912886"/>
                </a:lnTo>
                <a:lnTo>
                  <a:pt x="16846398" y="1867979"/>
                </a:lnTo>
                <a:lnTo>
                  <a:pt x="16815511" y="1820837"/>
                </a:lnTo>
                <a:lnTo>
                  <a:pt x="16785895" y="1774774"/>
                </a:lnTo>
                <a:lnTo>
                  <a:pt x="16759428" y="1733054"/>
                </a:lnTo>
                <a:lnTo>
                  <a:pt x="16738041" y="1698967"/>
                </a:lnTo>
                <a:lnTo>
                  <a:pt x="16718077" y="1666811"/>
                </a:lnTo>
                <a:lnTo>
                  <a:pt x="16713937" y="1665820"/>
                </a:lnTo>
                <a:lnTo>
                  <a:pt x="16737775" y="1709889"/>
                </a:lnTo>
                <a:lnTo>
                  <a:pt x="16764496" y="1752320"/>
                </a:lnTo>
                <a:lnTo>
                  <a:pt x="16796893" y="1803107"/>
                </a:lnTo>
                <a:lnTo>
                  <a:pt x="16832098" y="1857260"/>
                </a:lnTo>
                <a:lnTo>
                  <a:pt x="16867239" y="1909826"/>
                </a:lnTo>
                <a:lnTo>
                  <a:pt x="16899433" y="1955812"/>
                </a:lnTo>
                <a:lnTo>
                  <a:pt x="16872700" y="1943773"/>
                </a:lnTo>
                <a:lnTo>
                  <a:pt x="16822877" y="1907171"/>
                </a:lnTo>
                <a:lnTo>
                  <a:pt x="16774287" y="1853628"/>
                </a:lnTo>
                <a:lnTo>
                  <a:pt x="16750703" y="1821649"/>
                </a:lnTo>
                <a:lnTo>
                  <a:pt x="16729164" y="1789493"/>
                </a:lnTo>
                <a:lnTo>
                  <a:pt x="16708362" y="1756346"/>
                </a:lnTo>
                <a:lnTo>
                  <a:pt x="16706444" y="1754936"/>
                </a:lnTo>
                <a:lnTo>
                  <a:pt x="16701415" y="1753704"/>
                </a:lnTo>
                <a:lnTo>
                  <a:pt x="16699052" y="1754085"/>
                </a:lnTo>
                <a:lnTo>
                  <a:pt x="16694646" y="1756803"/>
                </a:lnTo>
                <a:lnTo>
                  <a:pt x="16693249" y="1758746"/>
                </a:lnTo>
                <a:lnTo>
                  <a:pt x="16692093" y="1763801"/>
                </a:lnTo>
                <a:lnTo>
                  <a:pt x="16692499" y="1766150"/>
                </a:lnTo>
                <a:lnTo>
                  <a:pt x="16713543" y="1799577"/>
                </a:lnTo>
                <a:lnTo>
                  <a:pt x="16735451" y="1832305"/>
                </a:lnTo>
                <a:lnTo>
                  <a:pt x="16759644" y="1865109"/>
                </a:lnTo>
                <a:lnTo>
                  <a:pt x="16786174" y="1896567"/>
                </a:lnTo>
                <a:lnTo>
                  <a:pt x="16837038" y="1943011"/>
                </a:lnTo>
                <a:lnTo>
                  <a:pt x="16895483" y="1974151"/>
                </a:lnTo>
                <a:lnTo>
                  <a:pt x="16892181" y="1975205"/>
                </a:lnTo>
                <a:lnTo>
                  <a:pt x="16888892" y="1976412"/>
                </a:lnTo>
                <a:lnTo>
                  <a:pt x="16885603" y="1977313"/>
                </a:lnTo>
                <a:lnTo>
                  <a:pt x="16865067" y="1972983"/>
                </a:lnTo>
                <a:lnTo>
                  <a:pt x="16807256" y="1949475"/>
                </a:lnTo>
                <a:lnTo>
                  <a:pt x="16772039" y="1927148"/>
                </a:lnTo>
                <a:lnTo>
                  <a:pt x="16733990" y="1895678"/>
                </a:lnTo>
                <a:lnTo>
                  <a:pt x="16694163" y="1853488"/>
                </a:lnTo>
                <a:lnTo>
                  <a:pt x="16653574" y="1799018"/>
                </a:lnTo>
                <a:lnTo>
                  <a:pt x="16613277" y="1730705"/>
                </a:lnTo>
                <a:lnTo>
                  <a:pt x="16609213" y="1729435"/>
                </a:lnTo>
                <a:lnTo>
                  <a:pt x="16645001" y="1796986"/>
                </a:lnTo>
                <a:lnTo>
                  <a:pt x="16682466" y="1848789"/>
                </a:lnTo>
                <a:lnTo>
                  <a:pt x="16719550" y="1890090"/>
                </a:lnTo>
                <a:lnTo>
                  <a:pt x="16755415" y="1922081"/>
                </a:lnTo>
                <a:lnTo>
                  <a:pt x="16789273" y="1945944"/>
                </a:lnTo>
                <a:lnTo>
                  <a:pt x="16847744" y="1974024"/>
                </a:lnTo>
                <a:lnTo>
                  <a:pt x="16870731" y="1980628"/>
                </a:lnTo>
                <a:lnTo>
                  <a:pt x="16855529" y="1983282"/>
                </a:lnTo>
                <a:lnTo>
                  <a:pt x="16840251" y="1984933"/>
                </a:lnTo>
                <a:lnTo>
                  <a:pt x="16824897" y="1985594"/>
                </a:lnTo>
                <a:lnTo>
                  <a:pt x="16809466" y="1985238"/>
                </a:lnTo>
                <a:lnTo>
                  <a:pt x="16765562" y="1978710"/>
                </a:lnTo>
                <a:lnTo>
                  <a:pt x="16722852" y="1964855"/>
                </a:lnTo>
                <a:lnTo>
                  <a:pt x="16681869" y="1944509"/>
                </a:lnTo>
                <a:lnTo>
                  <a:pt x="16643198" y="1918487"/>
                </a:lnTo>
                <a:lnTo>
                  <a:pt x="16607397" y="1887613"/>
                </a:lnTo>
                <a:lnTo>
                  <a:pt x="16574999" y="1852701"/>
                </a:lnTo>
                <a:lnTo>
                  <a:pt x="16573348" y="1850783"/>
                </a:lnTo>
                <a:lnTo>
                  <a:pt x="16571252" y="1849716"/>
                </a:lnTo>
                <a:lnTo>
                  <a:pt x="16558451" y="1860359"/>
                </a:lnTo>
                <a:lnTo>
                  <a:pt x="16559111" y="1862607"/>
                </a:lnTo>
                <a:lnTo>
                  <a:pt x="16594443" y="1900948"/>
                </a:lnTo>
                <a:lnTo>
                  <a:pt x="16631882" y="1933257"/>
                </a:lnTo>
                <a:lnTo>
                  <a:pt x="16672497" y="1960587"/>
                </a:lnTo>
                <a:lnTo>
                  <a:pt x="16715791" y="1982063"/>
                </a:lnTo>
                <a:lnTo>
                  <a:pt x="16761244" y="1996770"/>
                </a:lnTo>
                <a:lnTo>
                  <a:pt x="16808361" y="2003806"/>
                </a:lnTo>
                <a:lnTo>
                  <a:pt x="16818445" y="2004123"/>
                </a:lnTo>
                <a:lnTo>
                  <a:pt x="16828529" y="2004047"/>
                </a:lnTo>
                <a:lnTo>
                  <a:pt x="16838613" y="2003577"/>
                </a:lnTo>
                <a:lnTo>
                  <a:pt x="16848671" y="2002701"/>
                </a:lnTo>
                <a:lnTo>
                  <a:pt x="16846309" y="2003602"/>
                </a:lnTo>
                <a:lnTo>
                  <a:pt x="16843921" y="2004402"/>
                </a:lnTo>
                <a:lnTo>
                  <a:pt x="16841546" y="2005253"/>
                </a:lnTo>
                <a:lnTo>
                  <a:pt x="16820795" y="2008301"/>
                </a:lnTo>
                <a:lnTo>
                  <a:pt x="16799979" y="2010143"/>
                </a:lnTo>
                <a:lnTo>
                  <a:pt x="16779088" y="2010778"/>
                </a:lnTo>
                <a:lnTo>
                  <a:pt x="16758120" y="2010206"/>
                </a:lnTo>
                <a:lnTo>
                  <a:pt x="16692575" y="1999843"/>
                </a:lnTo>
                <a:lnTo>
                  <a:pt x="16634994" y="1979383"/>
                </a:lnTo>
                <a:lnTo>
                  <a:pt x="16585616" y="1952345"/>
                </a:lnTo>
                <a:lnTo>
                  <a:pt x="16544684" y="1922284"/>
                </a:lnTo>
                <a:lnTo>
                  <a:pt x="16512451" y="1892744"/>
                </a:lnTo>
                <a:lnTo>
                  <a:pt x="16474999" y="1849386"/>
                </a:lnTo>
                <a:lnTo>
                  <a:pt x="16470300" y="1842731"/>
                </a:lnTo>
                <a:lnTo>
                  <a:pt x="16466134" y="1841855"/>
                </a:lnTo>
                <a:lnTo>
                  <a:pt x="16490353" y="1877885"/>
                </a:lnTo>
                <a:lnTo>
                  <a:pt x="16521087" y="1909533"/>
                </a:lnTo>
                <a:lnTo>
                  <a:pt x="16563518" y="1944535"/>
                </a:lnTo>
                <a:lnTo>
                  <a:pt x="16617328" y="1977542"/>
                </a:lnTo>
                <a:lnTo>
                  <a:pt x="16682187" y="2003221"/>
                </a:lnTo>
                <a:lnTo>
                  <a:pt x="16757765" y="2016226"/>
                </a:lnTo>
                <a:lnTo>
                  <a:pt x="16783342" y="2016772"/>
                </a:lnTo>
                <a:lnTo>
                  <a:pt x="16796131" y="2016379"/>
                </a:lnTo>
                <a:lnTo>
                  <a:pt x="16808895" y="2015515"/>
                </a:lnTo>
                <a:lnTo>
                  <a:pt x="16780231" y="2022106"/>
                </a:lnTo>
                <a:lnTo>
                  <a:pt x="16751427" y="2026488"/>
                </a:lnTo>
                <a:lnTo>
                  <a:pt x="16722624" y="2028532"/>
                </a:lnTo>
                <a:lnTo>
                  <a:pt x="16693998" y="2028113"/>
                </a:lnTo>
                <a:lnTo>
                  <a:pt x="16646462" y="2021547"/>
                </a:lnTo>
                <a:lnTo>
                  <a:pt x="16600602" y="2007336"/>
                </a:lnTo>
                <a:lnTo>
                  <a:pt x="16557117" y="1984959"/>
                </a:lnTo>
                <a:lnTo>
                  <a:pt x="16516706" y="1953920"/>
                </a:lnTo>
                <a:lnTo>
                  <a:pt x="16514814" y="1952193"/>
                </a:lnTo>
                <a:lnTo>
                  <a:pt x="16512578" y="1951380"/>
                </a:lnTo>
                <a:lnTo>
                  <a:pt x="16507448" y="1951596"/>
                </a:lnTo>
                <a:lnTo>
                  <a:pt x="16505301" y="1952586"/>
                </a:lnTo>
                <a:lnTo>
                  <a:pt x="16501821" y="1956371"/>
                </a:lnTo>
                <a:lnTo>
                  <a:pt x="16501009" y="1958606"/>
                </a:lnTo>
                <a:lnTo>
                  <a:pt x="16501225" y="1963737"/>
                </a:lnTo>
                <a:lnTo>
                  <a:pt x="16547173" y="2000694"/>
                </a:lnTo>
                <a:lnTo>
                  <a:pt x="16593592" y="2024557"/>
                </a:lnTo>
                <a:lnTo>
                  <a:pt x="16642449" y="2039721"/>
                </a:lnTo>
                <a:lnTo>
                  <a:pt x="16692893" y="2046681"/>
                </a:lnTo>
                <a:lnTo>
                  <a:pt x="16738105" y="2046439"/>
                </a:lnTo>
                <a:lnTo>
                  <a:pt x="16783342" y="2040610"/>
                </a:lnTo>
                <a:lnTo>
                  <a:pt x="16828059" y="2029561"/>
                </a:lnTo>
                <a:lnTo>
                  <a:pt x="16871709" y="2013661"/>
                </a:lnTo>
                <a:lnTo>
                  <a:pt x="16913784" y="1993252"/>
                </a:lnTo>
                <a:lnTo>
                  <a:pt x="16918915" y="1988286"/>
                </a:lnTo>
                <a:lnTo>
                  <a:pt x="16918585" y="1984260"/>
                </a:lnTo>
                <a:lnTo>
                  <a:pt x="16943007" y="2031339"/>
                </a:lnTo>
                <a:lnTo>
                  <a:pt x="16966654" y="2078532"/>
                </a:lnTo>
                <a:lnTo>
                  <a:pt x="16989476" y="2125853"/>
                </a:lnTo>
                <a:lnTo>
                  <a:pt x="17011371" y="2173351"/>
                </a:lnTo>
                <a:lnTo>
                  <a:pt x="17032275" y="2221065"/>
                </a:lnTo>
                <a:lnTo>
                  <a:pt x="17052087" y="2269032"/>
                </a:lnTo>
                <a:lnTo>
                  <a:pt x="17070731" y="2317292"/>
                </a:lnTo>
                <a:lnTo>
                  <a:pt x="17088130" y="2365870"/>
                </a:lnTo>
                <a:lnTo>
                  <a:pt x="17104195" y="2414828"/>
                </a:lnTo>
                <a:lnTo>
                  <a:pt x="17118864" y="2464193"/>
                </a:lnTo>
                <a:lnTo>
                  <a:pt x="17132021" y="2513990"/>
                </a:lnTo>
                <a:lnTo>
                  <a:pt x="17143603" y="2564282"/>
                </a:lnTo>
                <a:lnTo>
                  <a:pt x="17153535" y="2615095"/>
                </a:lnTo>
                <a:lnTo>
                  <a:pt x="17161726" y="2666466"/>
                </a:lnTo>
                <a:lnTo>
                  <a:pt x="17168089" y="2718435"/>
                </a:lnTo>
                <a:lnTo>
                  <a:pt x="17163149" y="2734526"/>
                </a:lnTo>
                <a:lnTo>
                  <a:pt x="17158780" y="2758084"/>
                </a:lnTo>
                <a:lnTo>
                  <a:pt x="17155618" y="2790583"/>
                </a:lnTo>
                <a:lnTo>
                  <a:pt x="17154284" y="2833459"/>
                </a:lnTo>
                <a:lnTo>
                  <a:pt x="17156367" y="2887713"/>
                </a:lnTo>
                <a:lnTo>
                  <a:pt x="17162641" y="2939567"/>
                </a:lnTo>
                <a:lnTo>
                  <a:pt x="17172547" y="2978670"/>
                </a:lnTo>
                <a:lnTo>
                  <a:pt x="17185488" y="2994685"/>
                </a:lnTo>
                <a:lnTo>
                  <a:pt x="17199382" y="2976410"/>
                </a:lnTo>
                <a:lnTo>
                  <a:pt x="17211167" y="2930969"/>
                </a:lnTo>
                <a:lnTo>
                  <a:pt x="17218737" y="2875407"/>
                </a:lnTo>
                <a:lnTo>
                  <a:pt x="17219994" y="2826816"/>
                </a:lnTo>
                <a:close/>
              </a:path>
              <a:path w="18143220" h="10026650">
                <a:moveTo>
                  <a:pt x="17394797" y="86855"/>
                </a:moveTo>
                <a:lnTo>
                  <a:pt x="17391304" y="45821"/>
                </a:lnTo>
                <a:lnTo>
                  <a:pt x="17384548" y="39154"/>
                </a:lnTo>
                <a:lnTo>
                  <a:pt x="17380268" y="40830"/>
                </a:lnTo>
                <a:lnTo>
                  <a:pt x="17378693" y="41795"/>
                </a:lnTo>
                <a:lnTo>
                  <a:pt x="17376420" y="45199"/>
                </a:lnTo>
                <a:lnTo>
                  <a:pt x="17376217" y="46456"/>
                </a:lnTo>
                <a:lnTo>
                  <a:pt x="17376521" y="49110"/>
                </a:lnTo>
                <a:lnTo>
                  <a:pt x="17379138" y="67868"/>
                </a:lnTo>
                <a:lnTo>
                  <a:pt x="17379887" y="86220"/>
                </a:lnTo>
                <a:lnTo>
                  <a:pt x="17359072" y="171386"/>
                </a:lnTo>
                <a:lnTo>
                  <a:pt x="17332173" y="214934"/>
                </a:lnTo>
                <a:lnTo>
                  <a:pt x="17295521" y="253784"/>
                </a:lnTo>
                <a:lnTo>
                  <a:pt x="17250652" y="284365"/>
                </a:lnTo>
                <a:lnTo>
                  <a:pt x="17276369" y="261340"/>
                </a:lnTo>
                <a:lnTo>
                  <a:pt x="17302912" y="232003"/>
                </a:lnTo>
                <a:lnTo>
                  <a:pt x="17326140" y="195440"/>
                </a:lnTo>
                <a:lnTo>
                  <a:pt x="17341634" y="152019"/>
                </a:lnTo>
                <a:lnTo>
                  <a:pt x="17345368" y="119037"/>
                </a:lnTo>
                <a:lnTo>
                  <a:pt x="17342231" y="81978"/>
                </a:lnTo>
                <a:lnTo>
                  <a:pt x="17330433" y="43053"/>
                </a:lnTo>
                <a:lnTo>
                  <a:pt x="17308957" y="723"/>
                </a:lnTo>
                <a:lnTo>
                  <a:pt x="17305592" y="0"/>
                </a:lnTo>
                <a:lnTo>
                  <a:pt x="17304995" y="2463"/>
                </a:lnTo>
                <a:lnTo>
                  <a:pt x="17325950" y="44678"/>
                </a:lnTo>
                <a:lnTo>
                  <a:pt x="17337583" y="82270"/>
                </a:lnTo>
                <a:lnTo>
                  <a:pt x="17336872" y="150990"/>
                </a:lnTo>
                <a:lnTo>
                  <a:pt x="17316361" y="203720"/>
                </a:lnTo>
                <a:lnTo>
                  <a:pt x="17285627" y="245148"/>
                </a:lnTo>
                <a:lnTo>
                  <a:pt x="17253103" y="275805"/>
                </a:lnTo>
                <a:lnTo>
                  <a:pt x="17243248" y="282765"/>
                </a:lnTo>
                <a:lnTo>
                  <a:pt x="17227754" y="293712"/>
                </a:lnTo>
                <a:lnTo>
                  <a:pt x="17260354" y="244881"/>
                </a:lnTo>
                <a:lnTo>
                  <a:pt x="17279798" y="188023"/>
                </a:lnTo>
                <a:lnTo>
                  <a:pt x="17284992" y="150164"/>
                </a:lnTo>
                <a:lnTo>
                  <a:pt x="17284726" y="111125"/>
                </a:lnTo>
                <a:lnTo>
                  <a:pt x="17278465" y="74688"/>
                </a:lnTo>
                <a:lnTo>
                  <a:pt x="17266781" y="39674"/>
                </a:lnTo>
                <a:lnTo>
                  <a:pt x="17266146" y="36944"/>
                </a:lnTo>
                <a:lnTo>
                  <a:pt x="17264825" y="35356"/>
                </a:lnTo>
                <a:lnTo>
                  <a:pt x="17258996" y="34099"/>
                </a:lnTo>
                <a:lnTo>
                  <a:pt x="17255147" y="35864"/>
                </a:lnTo>
                <a:lnTo>
                  <a:pt x="17253890" y="36893"/>
                </a:lnTo>
                <a:lnTo>
                  <a:pt x="17252138" y="41706"/>
                </a:lnTo>
                <a:lnTo>
                  <a:pt x="17252290" y="43040"/>
                </a:lnTo>
                <a:lnTo>
                  <a:pt x="17253192" y="44538"/>
                </a:lnTo>
                <a:lnTo>
                  <a:pt x="17263910" y="78041"/>
                </a:lnTo>
                <a:lnTo>
                  <a:pt x="17269600" y="113055"/>
                </a:lnTo>
                <a:lnTo>
                  <a:pt x="17269930" y="149504"/>
                </a:lnTo>
                <a:lnTo>
                  <a:pt x="17265104" y="184848"/>
                </a:lnTo>
                <a:lnTo>
                  <a:pt x="17257218" y="213017"/>
                </a:lnTo>
                <a:lnTo>
                  <a:pt x="17245813" y="240436"/>
                </a:lnTo>
                <a:lnTo>
                  <a:pt x="17231322" y="264591"/>
                </a:lnTo>
                <a:lnTo>
                  <a:pt x="17213085" y="287934"/>
                </a:lnTo>
                <a:lnTo>
                  <a:pt x="17218546" y="277418"/>
                </a:lnTo>
                <a:lnTo>
                  <a:pt x="17223372" y="265468"/>
                </a:lnTo>
                <a:lnTo>
                  <a:pt x="17227309" y="253326"/>
                </a:lnTo>
                <a:lnTo>
                  <a:pt x="17228846" y="247167"/>
                </a:lnTo>
                <a:lnTo>
                  <a:pt x="17230255" y="240969"/>
                </a:lnTo>
                <a:lnTo>
                  <a:pt x="17234573" y="209423"/>
                </a:lnTo>
                <a:lnTo>
                  <a:pt x="17233570" y="171526"/>
                </a:lnTo>
                <a:lnTo>
                  <a:pt x="17225429" y="126885"/>
                </a:lnTo>
                <a:lnTo>
                  <a:pt x="17207954" y="76327"/>
                </a:lnTo>
                <a:lnTo>
                  <a:pt x="17179201" y="19443"/>
                </a:lnTo>
                <a:lnTo>
                  <a:pt x="17175836" y="18707"/>
                </a:lnTo>
                <a:lnTo>
                  <a:pt x="17175137" y="21158"/>
                </a:lnTo>
                <a:lnTo>
                  <a:pt x="17203509" y="77965"/>
                </a:lnTo>
                <a:lnTo>
                  <a:pt x="17220654" y="128447"/>
                </a:lnTo>
                <a:lnTo>
                  <a:pt x="17228782" y="171792"/>
                </a:lnTo>
                <a:lnTo>
                  <a:pt x="17229595" y="209651"/>
                </a:lnTo>
                <a:lnTo>
                  <a:pt x="17225493" y="239941"/>
                </a:lnTo>
                <a:lnTo>
                  <a:pt x="17210647" y="282206"/>
                </a:lnTo>
                <a:lnTo>
                  <a:pt x="17206659" y="289140"/>
                </a:lnTo>
                <a:lnTo>
                  <a:pt x="17203344" y="294919"/>
                </a:lnTo>
                <a:lnTo>
                  <a:pt x="17198912" y="300469"/>
                </a:lnTo>
                <a:lnTo>
                  <a:pt x="17198099" y="301586"/>
                </a:lnTo>
                <a:lnTo>
                  <a:pt x="17198213" y="302907"/>
                </a:lnTo>
                <a:lnTo>
                  <a:pt x="17197655" y="304088"/>
                </a:lnTo>
                <a:lnTo>
                  <a:pt x="17143959" y="292481"/>
                </a:lnTo>
                <a:lnTo>
                  <a:pt x="17150080" y="297700"/>
                </a:lnTo>
                <a:lnTo>
                  <a:pt x="17158437" y="303403"/>
                </a:lnTo>
                <a:lnTo>
                  <a:pt x="17172369" y="312915"/>
                </a:lnTo>
                <a:lnTo>
                  <a:pt x="17169816" y="312356"/>
                </a:lnTo>
                <a:lnTo>
                  <a:pt x="17164177" y="313740"/>
                </a:lnTo>
                <a:lnTo>
                  <a:pt x="17142016" y="305054"/>
                </a:lnTo>
                <a:lnTo>
                  <a:pt x="17079811" y="259118"/>
                </a:lnTo>
                <a:lnTo>
                  <a:pt x="17044366" y="217665"/>
                </a:lnTo>
                <a:lnTo>
                  <a:pt x="17009174" y="160680"/>
                </a:lnTo>
                <a:lnTo>
                  <a:pt x="16977081" y="83578"/>
                </a:lnTo>
                <a:lnTo>
                  <a:pt x="16974084" y="81622"/>
                </a:lnTo>
                <a:lnTo>
                  <a:pt x="17001973" y="156527"/>
                </a:lnTo>
                <a:lnTo>
                  <a:pt x="17034206" y="211569"/>
                </a:lnTo>
                <a:lnTo>
                  <a:pt x="17067010" y="253746"/>
                </a:lnTo>
                <a:lnTo>
                  <a:pt x="17099001" y="282752"/>
                </a:lnTo>
                <a:lnTo>
                  <a:pt x="17137355" y="307936"/>
                </a:lnTo>
                <a:lnTo>
                  <a:pt x="17151808" y="314960"/>
                </a:lnTo>
                <a:lnTo>
                  <a:pt x="17126916" y="314782"/>
                </a:lnTo>
                <a:lnTo>
                  <a:pt x="17114571" y="313410"/>
                </a:lnTo>
                <a:lnTo>
                  <a:pt x="17025976" y="294246"/>
                </a:lnTo>
                <a:lnTo>
                  <a:pt x="17055376" y="310997"/>
                </a:lnTo>
                <a:lnTo>
                  <a:pt x="17077271" y="318338"/>
                </a:lnTo>
                <a:lnTo>
                  <a:pt x="17099166" y="325666"/>
                </a:lnTo>
                <a:lnTo>
                  <a:pt x="17107142" y="327393"/>
                </a:lnTo>
                <a:lnTo>
                  <a:pt x="17123537" y="328345"/>
                </a:lnTo>
                <a:lnTo>
                  <a:pt x="17129621" y="329653"/>
                </a:lnTo>
                <a:lnTo>
                  <a:pt x="17127500" y="330492"/>
                </a:lnTo>
                <a:lnTo>
                  <a:pt x="17125671" y="330098"/>
                </a:lnTo>
                <a:lnTo>
                  <a:pt x="17108653" y="330314"/>
                </a:lnTo>
                <a:lnTo>
                  <a:pt x="17058259" y="324612"/>
                </a:lnTo>
                <a:lnTo>
                  <a:pt x="16999573" y="304126"/>
                </a:lnTo>
                <a:lnTo>
                  <a:pt x="16951008" y="275437"/>
                </a:lnTo>
                <a:lnTo>
                  <a:pt x="16912336" y="242392"/>
                </a:lnTo>
                <a:lnTo>
                  <a:pt x="16883317" y="208826"/>
                </a:lnTo>
                <a:lnTo>
                  <a:pt x="16852202" y="160515"/>
                </a:lnTo>
                <a:lnTo>
                  <a:pt x="16850043" y="157454"/>
                </a:lnTo>
                <a:lnTo>
                  <a:pt x="16849408" y="156006"/>
                </a:lnTo>
                <a:lnTo>
                  <a:pt x="16847795" y="163461"/>
                </a:lnTo>
                <a:lnTo>
                  <a:pt x="16850119" y="167855"/>
                </a:lnTo>
                <a:lnTo>
                  <a:pt x="16895153" y="230873"/>
                </a:lnTo>
                <a:lnTo>
                  <a:pt x="16936022" y="269595"/>
                </a:lnTo>
                <a:lnTo>
                  <a:pt x="16989857" y="304634"/>
                </a:lnTo>
                <a:lnTo>
                  <a:pt x="17023525" y="317106"/>
                </a:lnTo>
                <a:lnTo>
                  <a:pt x="17031945" y="320230"/>
                </a:lnTo>
                <a:lnTo>
                  <a:pt x="17057193" y="329590"/>
                </a:lnTo>
                <a:lnTo>
                  <a:pt x="17067568" y="330530"/>
                </a:lnTo>
                <a:lnTo>
                  <a:pt x="17077652" y="332714"/>
                </a:lnTo>
                <a:lnTo>
                  <a:pt x="17098264" y="334568"/>
                </a:lnTo>
                <a:lnTo>
                  <a:pt x="17074642" y="335953"/>
                </a:lnTo>
                <a:lnTo>
                  <a:pt x="17051058" y="336054"/>
                </a:lnTo>
                <a:lnTo>
                  <a:pt x="17027652" y="334886"/>
                </a:lnTo>
                <a:lnTo>
                  <a:pt x="16967810" y="319354"/>
                </a:lnTo>
                <a:lnTo>
                  <a:pt x="16932872" y="302704"/>
                </a:lnTo>
                <a:lnTo>
                  <a:pt x="16901033" y="278917"/>
                </a:lnTo>
                <a:lnTo>
                  <a:pt x="16872547" y="249377"/>
                </a:lnTo>
                <a:lnTo>
                  <a:pt x="16871239" y="247789"/>
                </a:lnTo>
                <a:lnTo>
                  <a:pt x="16865410" y="246532"/>
                </a:lnTo>
                <a:lnTo>
                  <a:pt x="16863492" y="247421"/>
                </a:lnTo>
                <a:lnTo>
                  <a:pt x="16860393" y="249339"/>
                </a:lnTo>
                <a:lnTo>
                  <a:pt x="16859314" y="251714"/>
                </a:lnTo>
                <a:lnTo>
                  <a:pt x="16858920" y="255524"/>
                </a:lnTo>
                <a:lnTo>
                  <a:pt x="16859542" y="256959"/>
                </a:lnTo>
                <a:lnTo>
                  <a:pt x="16860851" y="258533"/>
                </a:lnTo>
                <a:lnTo>
                  <a:pt x="16890988" y="291045"/>
                </a:lnTo>
                <a:lnTo>
                  <a:pt x="16922573" y="313461"/>
                </a:lnTo>
                <a:lnTo>
                  <a:pt x="16925201" y="315328"/>
                </a:lnTo>
                <a:lnTo>
                  <a:pt x="16962285" y="333756"/>
                </a:lnTo>
                <a:lnTo>
                  <a:pt x="17001846" y="344906"/>
                </a:lnTo>
                <a:lnTo>
                  <a:pt x="17047172" y="350812"/>
                </a:lnTo>
                <a:lnTo>
                  <a:pt x="17093286" y="350380"/>
                </a:lnTo>
                <a:lnTo>
                  <a:pt x="17139400" y="343471"/>
                </a:lnTo>
                <a:lnTo>
                  <a:pt x="17184726" y="329882"/>
                </a:lnTo>
                <a:lnTo>
                  <a:pt x="17187698" y="329222"/>
                </a:lnTo>
                <a:lnTo>
                  <a:pt x="17189349" y="326986"/>
                </a:lnTo>
                <a:lnTo>
                  <a:pt x="17189704" y="323164"/>
                </a:lnTo>
                <a:lnTo>
                  <a:pt x="17206786" y="373634"/>
                </a:lnTo>
                <a:lnTo>
                  <a:pt x="17222635" y="425132"/>
                </a:lnTo>
                <a:lnTo>
                  <a:pt x="17237698" y="475170"/>
                </a:lnTo>
                <a:lnTo>
                  <a:pt x="17251287" y="526186"/>
                </a:lnTo>
                <a:lnTo>
                  <a:pt x="17263555" y="576910"/>
                </a:lnTo>
                <a:lnTo>
                  <a:pt x="17274121" y="628573"/>
                </a:lnTo>
                <a:lnTo>
                  <a:pt x="17283138" y="679894"/>
                </a:lnTo>
                <a:lnTo>
                  <a:pt x="17290453" y="730859"/>
                </a:lnTo>
                <a:lnTo>
                  <a:pt x="17295699" y="782662"/>
                </a:lnTo>
                <a:lnTo>
                  <a:pt x="17298747" y="835304"/>
                </a:lnTo>
                <a:lnTo>
                  <a:pt x="17299737" y="887488"/>
                </a:lnTo>
                <a:lnTo>
                  <a:pt x="17298277" y="940447"/>
                </a:lnTo>
                <a:lnTo>
                  <a:pt x="17292460" y="952182"/>
                </a:lnTo>
                <a:lnTo>
                  <a:pt x="17286097" y="970292"/>
                </a:lnTo>
                <a:lnTo>
                  <a:pt x="17279493" y="996149"/>
                </a:lnTo>
                <a:lnTo>
                  <a:pt x="17272953" y="1031125"/>
                </a:lnTo>
                <a:lnTo>
                  <a:pt x="17268013" y="1074229"/>
                </a:lnTo>
                <a:lnTo>
                  <a:pt x="17266552" y="1116799"/>
                </a:lnTo>
                <a:lnTo>
                  <a:pt x="17269752" y="1148676"/>
                </a:lnTo>
                <a:lnTo>
                  <a:pt x="17278058" y="1162164"/>
                </a:lnTo>
                <a:lnTo>
                  <a:pt x="17278465" y="1162253"/>
                </a:lnTo>
                <a:lnTo>
                  <a:pt x="17291342" y="1150747"/>
                </a:lnTo>
                <a:lnTo>
                  <a:pt x="17306544" y="1115047"/>
                </a:lnTo>
                <a:lnTo>
                  <a:pt x="17318571" y="1074775"/>
                </a:lnTo>
                <a:lnTo>
                  <a:pt x="17326318" y="1033564"/>
                </a:lnTo>
                <a:lnTo>
                  <a:pt x="17328033" y="987158"/>
                </a:lnTo>
                <a:lnTo>
                  <a:pt x="17324934" y="956602"/>
                </a:lnTo>
                <a:lnTo>
                  <a:pt x="17319460" y="938530"/>
                </a:lnTo>
                <a:lnTo>
                  <a:pt x="17313821" y="930821"/>
                </a:lnTo>
                <a:lnTo>
                  <a:pt x="17314837" y="877760"/>
                </a:lnTo>
                <a:lnTo>
                  <a:pt x="17313453" y="825487"/>
                </a:lnTo>
                <a:lnTo>
                  <a:pt x="17310062" y="772782"/>
                </a:lnTo>
                <a:lnTo>
                  <a:pt x="17304538" y="720915"/>
                </a:lnTo>
                <a:lnTo>
                  <a:pt x="17296981" y="669899"/>
                </a:lnTo>
                <a:lnTo>
                  <a:pt x="17287812" y="618540"/>
                </a:lnTo>
                <a:lnTo>
                  <a:pt x="17276852" y="568096"/>
                </a:lnTo>
                <a:lnTo>
                  <a:pt x="17264507" y="517347"/>
                </a:lnTo>
                <a:lnTo>
                  <a:pt x="17250906" y="466331"/>
                </a:lnTo>
                <a:lnTo>
                  <a:pt x="17235907" y="416306"/>
                </a:lnTo>
                <a:lnTo>
                  <a:pt x="17219892" y="366064"/>
                </a:lnTo>
                <a:lnTo>
                  <a:pt x="17202976" y="315633"/>
                </a:lnTo>
                <a:lnTo>
                  <a:pt x="17204817" y="316026"/>
                </a:lnTo>
                <a:lnTo>
                  <a:pt x="17206595" y="315112"/>
                </a:lnTo>
                <a:lnTo>
                  <a:pt x="17208043" y="314134"/>
                </a:lnTo>
                <a:lnTo>
                  <a:pt x="17209859" y="315823"/>
                </a:lnTo>
                <a:lnTo>
                  <a:pt x="17257675" y="297573"/>
                </a:lnTo>
                <a:lnTo>
                  <a:pt x="17296511" y="272199"/>
                </a:lnTo>
                <a:lnTo>
                  <a:pt x="17329684" y="241693"/>
                </a:lnTo>
                <a:lnTo>
                  <a:pt x="17356874" y="205981"/>
                </a:lnTo>
                <a:lnTo>
                  <a:pt x="17377156" y="167500"/>
                </a:lnTo>
                <a:lnTo>
                  <a:pt x="17389818" y="127355"/>
                </a:lnTo>
                <a:lnTo>
                  <a:pt x="17393641" y="106095"/>
                </a:lnTo>
                <a:lnTo>
                  <a:pt x="17394797" y="86855"/>
                </a:lnTo>
                <a:close/>
              </a:path>
              <a:path w="18143220" h="10026650">
                <a:moveTo>
                  <a:pt x="17822380" y="1591208"/>
                </a:moveTo>
                <a:lnTo>
                  <a:pt x="17783734" y="1572094"/>
                </a:lnTo>
                <a:lnTo>
                  <a:pt x="17748593" y="1546136"/>
                </a:lnTo>
                <a:lnTo>
                  <a:pt x="17717758" y="1513624"/>
                </a:lnTo>
                <a:lnTo>
                  <a:pt x="17691583" y="1476019"/>
                </a:lnTo>
                <a:lnTo>
                  <a:pt x="17670044" y="1436027"/>
                </a:lnTo>
                <a:lnTo>
                  <a:pt x="17669548" y="1433156"/>
                </a:lnTo>
                <a:lnTo>
                  <a:pt x="17662386" y="1430616"/>
                </a:lnTo>
                <a:lnTo>
                  <a:pt x="17658296" y="1433207"/>
                </a:lnTo>
                <a:lnTo>
                  <a:pt x="17657128" y="1434134"/>
                </a:lnTo>
                <a:lnTo>
                  <a:pt x="17655693" y="1437665"/>
                </a:lnTo>
                <a:lnTo>
                  <a:pt x="17655439" y="1440268"/>
                </a:lnTo>
                <a:lnTo>
                  <a:pt x="17678350" y="1484795"/>
                </a:lnTo>
                <a:lnTo>
                  <a:pt x="17706163" y="1522984"/>
                </a:lnTo>
                <a:lnTo>
                  <a:pt x="17738573" y="1557401"/>
                </a:lnTo>
                <a:lnTo>
                  <a:pt x="17748708" y="1565046"/>
                </a:lnTo>
                <a:lnTo>
                  <a:pt x="17822380" y="1591208"/>
                </a:lnTo>
                <a:close/>
              </a:path>
              <a:path w="18143220" h="10026650">
                <a:moveTo>
                  <a:pt x="18143119" y="1385722"/>
                </a:moveTo>
                <a:lnTo>
                  <a:pt x="18136972" y="1357934"/>
                </a:lnTo>
                <a:lnTo>
                  <a:pt x="18132514" y="1359052"/>
                </a:lnTo>
                <a:lnTo>
                  <a:pt x="18130825" y="1359801"/>
                </a:lnTo>
                <a:lnTo>
                  <a:pt x="18128145" y="1362887"/>
                </a:lnTo>
                <a:lnTo>
                  <a:pt x="18127777" y="1364107"/>
                </a:lnTo>
                <a:lnTo>
                  <a:pt x="18127739" y="1366786"/>
                </a:lnTo>
                <a:lnTo>
                  <a:pt x="18127930" y="1385722"/>
                </a:lnTo>
                <a:lnTo>
                  <a:pt x="18126317" y="1404023"/>
                </a:lnTo>
                <a:lnTo>
                  <a:pt x="18094795" y="1485811"/>
                </a:lnTo>
                <a:lnTo>
                  <a:pt x="18062537" y="1525574"/>
                </a:lnTo>
                <a:lnTo>
                  <a:pt x="18021211" y="1559407"/>
                </a:lnTo>
                <a:lnTo>
                  <a:pt x="17972799" y="1583994"/>
                </a:lnTo>
                <a:lnTo>
                  <a:pt x="18001260" y="1564449"/>
                </a:lnTo>
                <a:lnTo>
                  <a:pt x="18031333" y="1538744"/>
                </a:lnTo>
                <a:lnTo>
                  <a:pt x="18059045" y="1505458"/>
                </a:lnTo>
                <a:lnTo>
                  <a:pt x="18079974" y="1464373"/>
                </a:lnTo>
                <a:lnTo>
                  <a:pt x="18087886" y="1432153"/>
                </a:lnTo>
                <a:lnTo>
                  <a:pt x="18089525" y="1394993"/>
                </a:lnTo>
                <a:lnTo>
                  <a:pt x="18082806" y="1354874"/>
                </a:lnTo>
                <a:lnTo>
                  <a:pt x="18066919" y="1310144"/>
                </a:lnTo>
                <a:lnTo>
                  <a:pt x="18063680" y="1308989"/>
                </a:lnTo>
                <a:lnTo>
                  <a:pt x="18062766" y="1311363"/>
                </a:lnTo>
                <a:lnTo>
                  <a:pt x="18078146" y="1355915"/>
                </a:lnTo>
                <a:lnTo>
                  <a:pt x="18084877" y="1394688"/>
                </a:lnTo>
                <a:lnTo>
                  <a:pt x="18075377" y="1462747"/>
                </a:lnTo>
                <a:lnTo>
                  <a:pt x="18048288" y="1512417"/>
                </a:lnTo>
                <a:lnTo>
                  <a:pt x="18012512" y="1549577"/>
                </a:lnTo>
                <a:lnTo>
                  <a:pt x="17976330" y="1575816"/>
                </a:lnTo>
                <a:lnTo>
                  <a:pt x="17965662" y="1581454"/>
                </a:lnTo>
                <a:lnTo>
                  <a:pt x="17948898" y="1590332"/>
                </a:lnTo>
                <a:lnTo>
                  <a:pt x="17987480" y="1546085"/>
                </a:lnTo>
                <a:lnTo>
                  <a:pt x="18014036" y="1492173"/>
                </a:lnTo>
                <a:lnTo>
                  <a:pt x="18024031" y="1455293"/>
                </a:lnTo>
                <a:lnTo>
                  <a:pt x="18028755" y="1416532"/>
                </a:lnTo>
                <a:lnTo>
                  <a:pt x="18027219" y="1379601"/>
                </a:lnTo>
                <a:lnTo>
                  <a:pt x="18020107" y="1343380"/>
                </a:lnTo>
                <a:lnTo>
                  <a:pt x="18019827" y="1340586"/>
                </a:lnTo>
                <a:lnTo>
                  <a:pt x="18018722" y="1338846"/>
                </a:lnTo>
                <a:lnTo>
                  <a:pt x="18013096" y="1336852"/>
                </a:lnTo>
                <a:lnTo>
                  <a:pt x="18009058" y="1338110"/>
                </a:lnTo>
                <a:lnTo>
                  <a:pt x="18007673" y="1338961"/>
                </a:lnTo>
                <a:lnTo>
                  <a:pt x="18005324" y="1343520"/>
                </a:lnTo>
                <a:lnTo>
                  <a:pt x="18005298" y="1344866"/>
                </a:lnTo>
                <a:lnTo>
                  <a:pt x="18006010" y="1346466"/>
                </a:lnTo>
                <a:lnTo>
                  <a:pt x="18012347" y="1381061"/>
                </a:lnTo>
                <a:lnTo>
                  <a:pt x="18009185" y="1452714"/>
                </a:lnTo>
                <a:lnTo>
                  <a:pt x="17988433" y="1514081"/>
                </a:lnTo>
                <a:lnTo>
                  <a:pt x="17956162" y="1561909"/>
                </a:lnTo>
                <a:lnTo>
                  <a:pt x="17935080" y="1582724"/>
                </a:lnTo>
                <a:lnTo>
                  <a:pt x="17941836" y="1572996"/>
                </a:lnTo>
                <a:lnTo>
                  <a:pt x="17948161" y="1561769"/>
                </a:lnTo>
                <a:lnTo>
                  <a:pt x="17966436" y="1507617"/>
                </a:lnTo>
                <a:lnTo>
                  <a:pt x="17970297" y="1469898"/>
                </a:lnTo>
                <a:lnTo>
                  <a:pt x="17967935" y="1424584"/>
                </a:lnTo>
                <a:lnTo>
                  <a:pt x="17957076" y="1372209"/>
                </a:lnTo>
                <a:lnTo>
                  <a:pt x="17935842" y="1312100"/>
                </a:lnTo>
                <a:lnTo>
                  <a:pt x="17932591" y="1310944"/>
                </a:lnTo>
                <a:lnTo>
                  <a:pt x="17931588" y="1313294"/>
                </a:lnTo>
                <a:lnTo>
                  <a:pt x="17952454" y="1373263"/>
                </a:lnTo>
                <a:lnTo>
                  <a:pt x="17962995" y="1425524"/>
                </a:lnTo>
                <a:lnTo>
                  <a:pt x="17965509" y="1469542"/>
                </a:lnTo>
                <a:lnTo>
                  <a:pt x="17953533" y="1536725"/>
                </a:lnTo>
                <a:lnTo>
                  <a:pt x="17933391" y="1576743"/>
                </a:lnTo>
                <a:lnTo>
                  <a:pt x="17930165" y="1580984"/>
                </a:lnTo>
                <a:lnTo>
                  <a:pt x="17928565" y="1583105"/>
                </a:lnTo>
                <a:lnTo>
                  <a:pt x="17924526" y="1588414"/>
                </a:lnTo>
                <a:lnTo>
                  <a:pt x="17919421" y="1593342"/>
                </a:lnTo>
                <a:lnTo>
                  <a:pt x="17918468" y="1594345"/>
                </a:lnTo>
                <a:lnTo>
                  <a:pt x="17918418" y="1595678"/>
                </a:lnTo>
                <a:lnTo>
                  <a:pt x="17917719" y="1596771"/>
                </a:lnTo>
                <a:lnTo>
                  <a:pt x="17917325" y="1596631"/>
                </a:lnTo>
                <a:lnTo>
                  <a:pt x="17922710" y="1550035"/>
                </a:lnTo>
                <a:lnTo>
                  <a:pt x="17923599" y="1501825"/>
                </a:lnTo>
                <a:lnTo>
                  <a:pt x="17918976" y="1455712"/>
                </a:lnTo>
                <a:lnTo>
                  <a:pt x="17910429" y="1408201"/>
                </a:lnTo>
                <a:lnTo>
                  <a:pt x="17896967" y="1362989"/>
                </a:lnTo>
                <a:lnTo>
                  <a:pt x="17889385" y="1357591"/>
                </a:lnTo>
                <a:lnTo>
                  <a:pt x="17885487" y="1358912"/>
                </a:lnTo>
                <a:lnTo>
                  <a:pt x="17883772" y="1360995"/>
                </a:lnTo>
                <a:lnTo>
                  <a:pt x="17882070" y="1364437"/>
                </a:lnTo>
                <a:lnTo>
                  <a:pt x="17881740" y="1367015"/>
                </a:lnTo>
                <a:lnTo>
                  <a:pt x="17882540" y="1368640"/>
                </a:lnTo>
                <a:lnTo>
                  <a:pt x="17897894" y="1421269"/>
                </a:lnTo>
                <a:lnTo>
                  <a:pt x="17906683" y="1475600"/>
                </a:lnTo>
                <a:lnTo>
                  <a:pt x="17908461" y="1531493"/>
                </a:lnTo>
                <a:lnTo>
                  <a:pt x="17903609" y="1586369"/>
                </a:lnTo>
                <a:lnTo>
                  <a:pt x="17888217" y="1541818"/>
                </a:lnTo>
                <a:lnTo>
                  <a:pt x="17871834" y="1491526"/>
                </a:lnTo>
                <a:lnTo>
                  <a:pt x="17856378" y="1438871"/>
                </a:lnTo>
                <a:lnTo>
                  <a:pt x="17842484" y="1390802"/>
                </a:lnTo>
                <a:lnTo>
                  <a:pt x="17831181" y="1353096"/>
                </a:lnTo>
                <a:lnTo>
                  <a:pt x="17823053" y="1323251"/>
                </a:lnTo>
                <a:lnTo>
                  <a:pt x="17819866" y="1322120"/>
                </a:lnTo>
                <a:lnTo>
                  <a:pt x="17818443" y="1324317"/>
                </a:lnTo>
                <a:lnTo>
                  <a:pt x="17837328" y="1391666"/>
                </a:lnTo>
                <a:lnTo>
                  <a:pt x="17856619" y="1456474"/>
                </a:lnTo>
                <a:lnTo>
                  <a:pt x="17878171" y="1526120"/>
                </a:lnTo>
                <a:lnTo>
                  <a:pt x="17897259" y="1584121"/>
                </a:lnTo>
                <a:lnTo>
                  <a:pt x="17898771" y="1588693"/>
                </a:lnTo>
                <a:lnTo>
                  <a:pt x="17880876" y="1572907"/>
                </a:lnTo>
                <a:lnTo>
                  <a:pt x="17850282" y="1533740"/>
                </a:lnTo>
                <a:lnTo>
                  <a:pt x="17824514" y="1481467"/>
                </a:lnTo>
                <a:lnTo>
                  <a:pt x="17803889" y="1421574"/>
                </a:lnTo>
                <a:lnTo>
                  <a:pt x="17795507" y="1390294"/>
                </a:lnTo>
                <a:lnTo>
                  <a:pt x="17793983" y="1389748"/>
                </a:lnTo>
                <a:lnTo>
                  <a:pt x="17790529" y="1387170"/>
                </a:lnTo>
                <a:lnTo>
                  <a:pt x="17788751" y="1386547"/>
                </a:lnTo>
                <a:lnTo>
                  <a:pt x="17784674" y="1387792"/>
                </a:lnTo>
                <a:lnTo>
                  <a:pt x="17783277" y="1388643"/>
                </a:lnTo>
                <a:lnTo>
                  <a:pt x="17780927" y="1393202"/>
                </a:lnTo>
                <a:lnTo>
                  <a:pt x="17780915" y="1394548"/>
                </a:lnTo>
                <a:lnTo>
                  <a:pt x="17789500" y="1425892"/>
                </a:lnTo>
                <a:lnTo>
                  <a:pt x="17810518" y="1487271"/>
                </a:lnTo>
                <a:lnTo>
                  <a:pt x="17837823" y="1541449"/>
                </a:lnTo>
                <a:lnTo>
                  <a:pt x="17864138" y="1576400"/>
                </a:lnTo>
                <a:lnTo>
                  <a:pt x="17865941" y="1578381"/>
                </a:lnTo>
                <a:lnTo>
                  <a:pt x="17871351" y="1584350"/>
                </a:lnTo>
                <a:lnTo>
                  <a:pt x="17878908" y="1591081"/>
                </a:lnTo>
                <a:lnTo>
                  <a:pt x="17891506" y="1602295"/>
                </a:lnTo>
                <a:lnTo>
                  <a:pt x="17889043" y="1601419"/>
                </a:lnTo>
                <a:lnTo>
                  <a:pt x="17836134" y="1569148"/>
                </a:lnTo>
                <a:lnTo>
                  <a:pt x="17806594" y="1537093"/>
                </a:lnTo>
                <a:lnTo>
                  <a:pt x="17776749" y="1491449"/>
                </a:lnTo>
                <a:lnTo>
                  <a:pt x="17749139" y="1430426"/>
                </a:lnTo>
                <a:lnTo>
                  <a:pt x="17727168" y="1349844"/>
                </a:lnTo>
                <a:lnTo>
                  <a:pt x="17724451" y="1347533"/>
                </a:lnTo>
                <a:lnTo>
                  <a:pt x="17742523" y="1425384"/>
                </a:lnTo>
                <a:lnTo>
                  <a:pt x="17767453" y="1484096"/>
                </a:lnTo>
                <a:lnTo>
                  <a:pt x="17794580" y="1530134"/>
                </a:lnTo>
                <a:lnTo>
                  <a:pt x="17822596" y="1562989"/>
                </a:lnTo>
                <a:lnTo>
                  <a:pt x="17857420" y="1592884"/>
                </a:lnTo>
                <a:lnTo>
                  <a:pt x="17870856" y="1601698"/>
                </a:lnTo>
                <a:lnTo>
                  <a:pt x="17846180" y="1598320"/>
                </a:lnTo>
                <a:lnTo>
                  <a:pt x="17834115" y="1595386"/>
                </a:lnTo>
                <a:lnTo>
                  <a:pt x="17748708" y="1565046"/>
                </a:lnTo>
                <a:lnTo>
                  <a:pt x="17775720" y="1585429"/>
                </a:lnTo>
                <a:lnTo>
                  <a:pt x="17796498" y="1595501"/>
                </a:lnTo>
                <a:lnTo>
                  <a:pt x="17817275" y="1605572"/>
                </a:lnTo>
                <a:lnTo>
                  <a:pt x="17824958" y="1608302"/>
                </a:lnTo>
                <a:lnTo>
                  <a:pt x="17841100" y="1611337"/>
                </a:lnTo>
                <a:lnTo>
                  <a:pt x="17846967" y="1613420"/>
                </a:lnTo>
                <a:lnTo>
                  <a:pt x="17844758" y="1613992"/>
                </a:lnTo>
                <a:lnTo>
                  <a:pt x="17842992" y="1613357"/>
                </a:lnTo>
                <a:lnTo>
                  <a:pt x="17826089" y="1611401"/>
                </a:lnTo>
                <a:lnTo>
                  <a:pt x="17776838" y="1599298"/>
                </a:lnTo>
                <a:lnTo>
                  <a:pt x="17721250" y="1571472"/>
                </a:lnTo>
                <a:lnTo>
                  <a:pt x="17676762" y="1536801"/>
                </a:lnTo>
                <a:lnTo>
                  <a:pt x="17642637" y="1499069"/>
                </a:lnTo>
                <a:lnTo>
                  <a:pt x="17618152" y="1462074"/>
                </a:lnTo>
                <a:lnTo>
                  <a:pt x="17593463" y="1410169"/>
                </a:lnTo>
                <a:lnTo>
                  <a:pt x="17591723" y="1406867"/>
                </a:lnTo>
                <a:lnTo>
                  <a:pt x="17591291" y="1405356"/>
                </a:lnTo>
                <a:lnTo>
                  <a:pt x="17588738" y="1412544"/>
                </a:lnTo>
                <a:lnTo>
                  <a:pt x="17590466" y="1417193"/>
                </a:lnTo>
                <a:lnTo>
                  <a:pt x="17627067" y="1485455"/>
                </a:lnTo>
                <a:lnTo>
                  <a:pt x="17662652" y="1529092"/>
                </a:lnTo>
                <a:lnTo>
                  <a:pt x="17711560" y="1570723"/>
                </a:lnTo>
                <a:lnTo>
                  <a:pt x="17743348" y="1587398"/>
                </a:lnTo>
                <a:lnTo>
                  <a:pt x="17751298" y="1591576"/>
                </a:lnTo>
                <a:lnTo>
                  <a:pt x="17775136" y="1604086"/>
                </a:lnTo>
                <a:lnTo>
                  <a:pt x="17785309" y="1606346"/>
                </a:lnTo>
                <a:lnTo>
                  <a:pt x="17795024" y="1609801"/>
                </a:lnTo>
                <a:lnTo>
                  <a:pt x="17815243" y="1614284"/>
                </a:lnTo>
                <a:lnTo>
                  <a:pt x="17791634" y="1612646"/>
                </a:lnTo>
                <a:lnTo>
                  <a:pt x="17768240" y="1609725"/>
                </a:lnTo>
                <a:lnTo>
                  <a:pt x="17722965" y="1599031"/>
                </a:lnTo>
                <a:lnTo>
                  <a:pt x="17687811" y="1582496"/>
                </a:lnTo>
                <a:lnTo>
                  <a:pt x="17655286" y="1561515"/>
                </a:lnTo>
                <a:lnTo>
                  <a:pt x="17626749" y="1533855"/>
                </a:lnTo>
                <a:lnTo>
                  <a:pt x="17602277" y="1500911"/>
                </a:lnTo>
                <a:lnTo>
                  <a:pt x="17601184" y="1499171"/>
                </a:lnTo>
                <a:lnTo>
                  <a:pt x="17595558" y="1497177"/>
                </a:lnTo>
                <a:lnTo>
                  <a:pt x="17593552" y="1497812"/>
                </a:lnTo>
                <a:lnTo>
                  <a:pt x="17590224" y="1499323"/>
                </a:lnTo>
                <a:lnTo>
                  <a:pt x="17588865" y="1501533"/>
                </a:lnTo>
                <a:lnTo>
                  <a:pt x="17587989" y="1505267"/>
                </a:lnTo>
                <a:lnTo>
                  <a:pt x="17588421" y="1506766"/>
                </a:lnTo>
                <a:lnTo>
                  <a:pt x="17615231" y="1544599"/>
                </a:lnTo>
                <a:lnTo>
                  <a:pt x="17643691" y="1570875"/>
                </a:lnTo>
                <a:lnTo>
                  <a:pt x="17680496" y="1596072"/>
                </a:lnTo>
                <a:lnTo>
                  <a:pt x="17718291" y="1612201"/>
                </a:lnTo>
                <a:lnTo>
                  <a:pt x="17762487" y="1623847"/>
                </a:lnTo>
                <a:lnTo>
                  <a:pt x="17808283" y="1629333"/>
                </a:lnTo>
                <a:lnTo>
                  <a:pt x="17854905" y="1628368"/>
                </a:lnTo>
                <a:lnTo>
                  <a:pt x="17901590" y="1620697"/>
                </a:lnTo>
                <a:lnTo>
                  <a:pt x="17904613" y="1620431"/>
                </a:lnTo>
                <a:lnTo>
                  <a:pt x="17906556" y="1618411"/>
                </a:lnTo>
                <a:lnTo>
                  <a:pt x="17907394" y="1614678"/>
                </a:lnTo>
                <a:lnTo>
                  <a:pt x="17917872" y="1666913"/>
                </a:lnTo>
                <a:lnTo>
                  <a:pt x="17927003" y="1720024"/>
                </a:lnTo>
                <a:lnTo>
                  <a:pt x="17935525" y="1771573"/>
                </a:lnTo>
                <a:lnTo>
                  <a:pt x="17942484" y="1823910"/>
                </a:lnTo>
                <a:lnTo>
                  <a:pt x="17948161" y="1875790"/>
                </a:lnTo>
                <a:lnTo>
                  <a:pt x="17952035" y="1928380"/>
                </a:lnTo>
                <a:lnTo>
                  <a:pt x="17954397" y="1980438"/>
                </a:lnTo>
                <a:lnTo>
                  <a:pt x="17955146" y="2031911"/>
                </a:lnTo>
                <a:lnTo>
                  <a:pt x="17953711" y="2083968"/>
                </a:lnTo>
                <a:lnTo>
                  <a:pt x="17950003" y="2136559"/>
                </a:lnTo>
                <a:lnTo>
                  <a:pt x="17944300" y="2188438"/>
                </a:lnTo>
                <a:lnTo>
                  <a:pt x="17936083" y="2240775"/>
                </a:lnTo>
                <a:lnTo>
                  <a:pt x="17928806" y="2251672"/>
                </a:lnTo>
                <a:lnTo>
                  <a:pt x="17920183" y="2268817"/>
                </a:lnTo>
                <a:lnTo>
                  <a:pt x="17899368" y="2327465"/>
                </a:lnTo>
                <a:lnTo>
                  <a:pt x="17888954" y="2369591"/>
                </a:lnTo>
                <a:lnTo>
                  <a:pt x="17882045" y="2411615"/>
                </a:lnTo>
                <a:lnTo>
                  <a:pt x="17881143" y="2443645"/>
                </a:lnTo>
                <a:lnTo>
                  <a:pt x="17887239" y="2459278"/>
                </a:lnTo>
                <a:lnTo>
                  <a:pt x="17887620" y="2459418"/>
                </a:lnTo>
                <a:lnTo>
                  <a:pt x="17902289" y="2448458"/>
                </a:lnTo>
                <a:lnTo>
                  <a:pt x="17921936" y="2415006"/>
                </a:lnTo>
                <a:lnTo>
                  <a:pt x="17939017" y="2376589"/>
                </a:lnTo>
                <a:lnTo>
                  <a:pt x="17951971" y="2336723"/>
                </a:lnTo>
                <a:lnTo>
                  <a:pt x="17959616" y="2290915"/>
                </a:lnTo>
                <a:lnTo>
                  <a:pt x="17960442" y="2260219"/>
                </a:lnTo>
                <a:lnTo>
                  <a:pt x="17957343" y="2241588"/>
                </a:lnTo>
                <a:lnTo>
                  <a:pt x="17952733" y="2233218"/>
                </a:lnTo>
                <a:lnTo>
                  <a:pt x="17960518" y="2180729"/>
                </a:lnTo>
                <a:lnTo>
                  <a:pt x="17965839" y="2128697"/>
                </a:lnTo>
                <a:lnTo>
                  <a:pt x="17969230" y="2075992"/>
                </a:lnTo>
                <a:lnTo>
                  <a:pt x="17970386" y="2023846"/>
                </a:lnTo>
                <a:lnTo>
                  <a:pt x="17969421" y="1972284"/>
                </a:lnTo>
                <a:lnTo>
                  <a:pt x="17966894" y="1920176"/>
                </a:lnTo>
                <a:lnTo>
                  <a:pt x="17962474" y="1868741"/>
                </a:lnTo>
                <a:lnTo>
                  <a:pt x="17956734" y="1816836"/>
                </a:lnTo>
                <a:lnTo>
                  <a:pt x="17949774" y="1764499"/>
                </a:lnTo>
                <a:lnTo>
                  <a:pt x="17941290" y="1712963"/>
                </a:lnTo>
                <a:lnTo>
                  <a:pt x="17931829" y="1661083"/>
                </a:lnTo>
                <a:lnTo>
                  <a:pt x="17921516" y="1608912"/>
                </a:lnTo>
                <a:lnTo>
                  <a:pt x="17923294" y="1609534"/>
                </a:lnTo>
                <a:lnTo>
                  <a:pt x="17925174" y="1608861"/>
                </a:lnTo>
                <a:lnTo>
                  <a:pt x="17926736" y="1608061"/>
                </a:lnTo>
                <a:lnTo>
                  <a:pt x="17928311" y="1609979"/>
                </a:lnTo>
                <a:lnTo>
                  <a:pt x="17930267" y="1610664"/>
                </a:lnTo>
                <a:lnTo>
                  <a:pt x="17932578" y="1610144"/>
                </a:lnTo>
                <a:lnTo>
                  <a:pt x="17978082" y="1598002"/>
                </a:lnTo>
                <a:lnTo>
                  <a:pt x="18019840" y="1577784"/>
                </a:lnTo>
                <a:lnTo>
                  <a:pt x="18056644" y="1551787"/>
                </a:lnTo>
                <a:lnTo>
                  <a:pt x="18088179" y="1519847"/>
                </a:lnTo>
                <a:lnTo>
                  <a:pt x="18113223" y="1484274"/>
                </a:lnTo>
                <a:lnTo>
                  <a:pt x="18130914" y="1446085"/>
                </a:lnTo>
                <a:lnTo>
                  <a:pt x="18141036" y="1406550"/>
                </a:lnTo>
                <a:lnTo>
                  <a:pt x="18143119" y="1385722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3400" y="2453013"/>
            <a:ext cx="17145000" cy="70098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1631314" lvl="0" indent="0" algn="l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The more people move into big cities, the higher the unemployment is.</a:t>
            </a:r>
          </a:p>
          <a:p>
            <a:pPr marL="469900" marR="1631314" lvl="0" indent="-457200" algn="l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higher the unemployment is, the more people move into big cities.</a:t>
            </a:r>
          </a:p>
          <a:p>
            <a:pPr marL="12700" marR="1631314" lvl="0" indent="0" algn="l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More people moving into big cities causes higher unemployment.</a:t>
            </a:r>
          </a:p>
          <a:p>
            <a:pPr marL="12700" marR="1631314" lvl="0" indent="0" algn="l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More people move into big cities despite the high rate of unemployment.</a:t>
            </a:r>
          </a:p>
          <a:p>
            <a:pPr marL="12700" marR="1631314" lvl="0" indent="0" algn="l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More people move into big cities because there are more employment opportunities there.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894045" y="1025540"/>
            <a:ext cx="1624303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Task 2. Choose the best option to indicate the sentence that is closest in meaning to the sentence given.</a:t>
            </a:r>
            <a:endParaRPr sz="44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AC2AB628-87F5-DCC0-7DDD-EE1DF9FECA74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DOUBLE COMPARATIVES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3BB08FA-3C1D-AEE5-A1A0-ABB4397286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3831" y="1589668"/>
            <a:ext cx="2000248" cy="802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09800F-9158-1A7F-ECEF-4D496BD28BA5}"/>
              </a:ext>
            </a:extLst>
          </p:cNvPr>
          <p:cNvSpPr/>
          <p:nvPr/>
        </p:nvSpPr>
        <p:spPr>
          <a:xfrm>
            <a:off x="511753" y="5653115"/>
            <a:ext cx="628327" cy="609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133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-6019" y="259917"/>
            <a:ext cx="18143220" cy="10026650"/>
          </a:xfrm>
          <a:custGeom>
            <a:avLst/>
            <a:gdLst/>
            <a:ahLst/>
            <a:cxnLst/>
            <a:rect l="l" t="t" r="r" b="b"/>
            <a:pathLst>
              <a:path w="18143220" h="10026650">
                <a:moveTo>
                  <a:pt x="275463" y="8678672"/>
                </a:moveTo>
                <a:lnTo>
                  <a:pt x="271081" y="8681364"/>
                </a:lnTo>
                <a:lnTo>
                  <a:pt x="266534" y="8758657"/>
                </a:lnTo>
                <a:lnTo>
                  <a:pt x="255816" y="8824849"/>
                </a:lnTo>
                <a:lnTo>
                  <a:pt x="239712" y="8879434"/>
                </a:lnTo>
                <a:lnTo>
                  <a:pt x="219036" y="8921928"/>
                </a:lnTo>
                <a:lnTo>
                  <a:pt x="201231" y="8962657"/>
                </a:lnTo>
                <a:lnTo>
                  <a:pt x="180454" y="8990317"/>
                </a:lnTo>
                <a:lnTo>
                  <a:pt x="164134" y="9015235"/>
                </a:lnTo>
                <a:lnTo>
                  <a:pt x="178828" y="9006218"/>
                </a:lnTo>
                <a:lnTo>
                  <a:pt x="196075" y="8980729"/>
                </a:lnTo>
                <a:lnTo>
                  <a:pt x="216700" y="8953170"/>
                </a:lnTo>
                <a:lnTo>
                  <a:pt x="233438" y="8913089"/>
                </a:lnTo>
                <a:lnTo>
                  <a:pt x="252285" y="8871712"/>
                </a:lnTo>
                <a:lnTo>
                  <a:pt x="266001" y="8818601"/>
                </a:lnTo>
                <a:lnTo>
                  <a:pt x="273926" y="8754123"/>
                </a:lnTo>
                <a:lnTo>
                  <a:pt x="275463" y="8678672"/>
                </a:lnTo>
                <a:close/>
              </a:path>
              <a:path w="18143220" h="10026650">
                <a:moveTo>
                  <a:pt x="457568" y="8715908"/>
                </a:moveTo>
                <a:lnTo>
                  <a:pt x="450392" y="8705405"/>
                </a:lnTo>
                <a:lnTo>
                  <a:pt x="445363" y="8708492"/>
                </a:lnTo>
                <a:lnTo>
                  <a:pt x="449110" y="8721103"/>
                </a:lnTo>
                <a:lnTo>
                  <a:pt x="442823" y="8739861"/>
                </a:lnTo>
                <a:lnTo>
                  <a:pt x="419341" y="8813876"/>
                </a:lnTo>
                <a:lnTo>
                  <a:pt x="396278" y="8857844"/>
                </a:lnTo>
                <a:lnTo>
                  <a:pt x="366191" y="8906116"/>
                </a:lnTo>
                <a:lnTo>
                  <a:pt x="329450" y="8958466"/>
                </a:lnTo>
                <a:lnTo>
                  <a:pt x="251371" y="9006395"/>
                </a:lnTo>
                <a:lnTo>
                  <a:pt x="268884" y="9010536"/>
                </a:lnTo>
                <a:lnTo>
                  <a:pt x="338112" y="8953144"/>
                </a:lnTo>
                <a:lnTo>
                  <a:pt x="381317" y="8896833"/>
                </a:lnTo>
                <a:lnTo>
                  <a:pt x="415480" y="8846058"/>
                </a:lnTo>
                <a:lnTo>
                  <a:pt x="433425" y="8790330"/>
                </a:lnTo>
                <a:lnTo>
                  <a:pt x="447890" y="8751646"/>
                </a:lnTo>
                <a:lnTo>
                  <a:pt x="451700" y="8719515"/>
                </a:lnTo>
                <a:lnTo>
                  <a:pt x="457568" y="8715908"/>
                </a:lnTo>
                <a:close/>
              </a:path>
              <a:path w="18143220" h="10026650">
                <a:moveTo>
                  <a:pt x="480783" y="8835771"/>
                </a:moveTo>
                <a:lnTo>
                  <a:pt x="474586" y="8824671"/>
                </a:lnTo>
                <a:lnTo>
                  <a:pt x="461479" y="8832723"/>
                </a:lnTo>
                <a:lnTo>
                  <a:pt x="438797" y="8876449"/>
                </a:lnTo>
                <a:lnTo>
                  <a:pt x="413956" y="8921496"/>
                </a:lnTo>
                <a:lnTo>
                  <a:pt x="374230" y="8945880"/>
                </a:lnTo>
                <a:lnTo>
                  <a:pt x="340080" y="8981745"/>
                </a:lnTo>
                <a:lnTo>
                  <a:pt x="315709" y="8996705"/>
                </a:lnTo>
                <a:lnTo>
                  <a:pt x="284670" y="9000858"/>
                </a:lnTo>
                <a:lnTo>
                  <a:pt x="260388" y="9015768"/>
                </a:lnTo>
                <a:lnTo>
                  <a:pt x="229692" y="9019705"/>
                </a:lnTo>
                <a:lnTo>
                  <a:pt x="219938" y="9025687"/>
                </a:lnTo>
                <a:lnTo>
                  <a:pt x="195795" y="9025611"/>
                </a:lnTo>
                <a:lnTo>
                  <a:pt x="264541" y="8983408"/>
                </a:lnTo>
                <a:lnTo>
                  <a:pt x="297319" y="8948395"/>
                </a:lnTo>
                <a:lnTo>
                  <a:pt x="328587" y="8914295"/>
                </a:lnTo>
                <a:lnTo>
                  <a:pt x="351243" y="8870582"/>
                </a:lnTo>
                <a:lnTo>
                  <a:pt x="364807" y="8817546"/>
                </a:lnTo>
                <a:lnTo>
                  <a:pt x="382079" y="8777148"/>
                </a:lnTo>
                <a:lnTo>
                  <a:pt x="376885" y="8765438"/>
                </a:lnTo>
                <a:lnTo>
                  <a:pt x="376542" y="8765642"/>
                </a:lnTo>
                <a:lnTo>
                  <a:pt x="366750" y="8756752"/>
                </a:lnTo>
                <a:lnTo>
                  <a:pt x="358736" y="8761666"/>
                </a:lnTo>
                <a:lnTo>
                  <a:pt x="363867" y="8773427"/>
                </a:lnTo>
                <a:lnTo>
                  <a:pt x="347827" y="8813076"/>
                </a:lnTo>
                <a:lnTo>
                  <a:pt x="329082" y="8854376"/>
                </a:lnTo>
                <a:lnTo>
                  <a:pt x="308140" y="8897036"/>
                </a:lnTo>
                <a:lnTo>
                  <a:pt x="285534" y="8940711"/>
                </a:lnTo>
                <a:lnTo>
                  <a:pt x="255143" y="8974277"/>
                </a:lnTo>
                <a:lnTo>
                  <a:pt x="178371" y="9021394"/>
                </a:lnTo>
                <a:lnTo>
                  <a:pt x="158927" y="9018435"/>
                </a:lnTo>
                <a:lnTo>
                  <a:pt x="138201" y="9031160"/>
                </a:lnTo>
                <a:lnTo>
                  <a:pt x="157911" y="9004148"/>
                </a:lnTo>
                <a:lnTo>
                  <a:pt x="163741" y="8985669"/>
                </a:lnTo>
                <a:lnTo>
                  <a:pt x="169570" y="8967191"/>
                </a:lnTo>
                <a:lnTo>
                  <a:pt x="186461" y="8941930"/>
                </a:lnTo>
                <a:lnTo>
                  <a:pt x="195275" y="8906713"/>
                </a:lnTo>
                <a:lnTo>
                  <a:pt x="206159" y="8870226"/>
                </a:lnTo>
                <a:lnTo>
                  <a:pt x="208483" y="8824100"/>
                </a:lnTo>
                <a:lnTo>
                  <a:pt x="215493" y="8789987"/>
                </a:lnTo>
                <a:lnTo>
                  <a:pt x="215163" y="8745487"/>
                </a:lnTo>
                <a:lnTo>
                  <a:pt x="214896" y="8745652"/>
                </a:lnTo>
                <a:lnTo>
                  <a:pt x="207162" y="8735492"/>
                </a:lnTo>
                <a:lnTo>
                  <a:pt x="195516" y="8742642"/>
                </a:lnTo>
                <a:lnTo>
                  <a:pt x="200914" y="8754237"/>
                </a:lnTo>
                <a:lnTo>
                  <a:pt x="196062" y="8787016"/>
                </a:lnTo>
                <a:lnTo>
                  <a:pt x="189395" y="8820912"/>
                </a:lnTo>
                <a:lnTo>
                  <a:pt x="187642" y="8866695"/>
                </a:lnTo>
                <a:lnTo>
                  <a:pt x="177584" y="8902662"/>
                </a:lnTo>
                <a:lnTo>
                  <a:pt x="170154" y="8937028"/>
                </a:lnTo>
                <a:lnTo>
                  <a:pt x="155117" y="8961158"/>
                </a:lnTo>
                <a:lnTo>
                  <a:pt x="139204" y="8985834"/>
                </a:lnTo>
                <a:lnTo>
                  <a:pt x="122478" y="9010993"/>
                </a:lnTo>
                <a:lnTo>
                  <a:pt x="132283" y="8960282"/>
                </a:lnTo>
                <a:lnTo>
                  <a:pt x="144399" y="8833625"/>
                </a:lnTo>
                <a:lnTo>
                  <a:pt x="147967" y="8771826"/>
                </a:lnTo>
                <a:lnTo>
                  <a:pt x="152920" y="8724087"/>
                </a:lnTo>
                <a:lnTo>
                  <a:pt x="149898" y="8681237"/>
                </a:lnTo>
                <a:lnTo>
                  <a:pt x="156146" y="8677402"/>
                </a:lnTo>
                <a:lnTo>
                  <a:pt x="148869" y="8666963"/>
                </a:lnTo>
                <a:lnTo>
                  <a:pt x="145288" y="8669160"/>
                </a:lnTo>
                <a:lnTo>
                  <a:pt x="146964" y="8683041"/>
                </a:lnTo>
                <a:lnTo>
                  <a:pt x="146608" y="8713064"/>
                </a:lnTo>
                <a:lnTo>
                  <a:pt x="139966" y="8746934"/>
                </a:lnTo>
                <a:lnTo>
                  <a:pt x="135267" y="8794521"/>
                </a:lnTo>
                <a:lnTo>
                  <a:pt x="134302" y="8854732"/>
                </a:lnTo>
                <a:lnTo>
                  <a:pt x="125564" y="8904795"/>
                </a:lnTo>
                <a:lnTo>
                  <a:pt x="124129" y="8965286"/>
                </a:lnTo>
                <a:lnTo>
                  <a:pt x="118491" y="9013444"/>
                </a:lnTo>
                <a:lnTo>
                  <a:pt x="102997" y="8963355"/>
                </a:lnTo>
                <a:lnTo>
                  <a:pt x="91998" y="8910498"/>
                </a:lnTo>
                <a:lnTo>
                  <a:pt x="85255" y="8855037"/>
                </a:lnTo>
                <a:lnTo>
                  <a:pt x="82486" y="8797125"/>
                </a:lnTo>
                <a:lnTo>
                  <a:pt x="83439" y="8736940"/>
                </a:lnTo>
                <a:lnTo>
                  <a:pt x="83947" y="8736622"/>
                </a:lnTo>
                <a:lnTo>
                  <a:pt x="73888" y="8727897"/>
                </a:lnTo>
                <a:lnTo>
                  <a:pt x="65811" y="8732850"/>
                </a:lnTo>
                <a:lnTo>
                  <a:pt x="71081" y="8744509"/>
                </a:lnTo>
                <a:lnTo>
                  <a:pt x="66281" y="8792159"/>
                </a:lnTo>
                <a:lnTo>
                  <a:pt x="64287" y="8838095"/>
                </a:lnTo>
                <a:lnTo>
                  <a:pt x="65265" y="8882202"/>
                </a:lnTo>
                <a:lnTo>
                  <a:pt x="76047" y="8935187"/>
                </a:lnTo>
                <a:lnTo>
                  <a:pt x="90195" y="8986114"/>
                </a:lnTo>
                <a:lnTo>
                  <a:pt x="101244" y="9024036"/>
                </a:lnTo>
                <a:lnTo>
                  <a:pt x="100317" y="9024607"/>
                </a:lnTo>
                <a:lnTo>
                  <a:pt x="90335" y="9015832"/>
                </a:lnTo>
                <a:lnTo>
                  <a:pt x="79006" y="9007881"/>
                </a:lnTo>
                <a:lnTo>
                  <a:pt x="61531" y="8988806"/>
                </a:lnTo>
                <a:lnTo>
                  <a:pt x="28295" y="8934704"/>
                </a:lnTo>
                <a:lnTo>
                  <a:pt x="14516" y="8898445"/>
                </a:lnTo>
                <a:lnTo>
                  <a:pt x="6350" y="8858758"/>
                </a:lnTo>
                <a:lnTo>
                  <a:pt x="5016" y="8814879"/>
                </a:lnTo>
                <a:lnTo>
                  <a:pt x="5054" y="8755253"/>
                </a:lnTo>
                <a:lnTo>
                  <a:pt x="14363" y="8689924"/>
                </a:lnTo>
                <a:lnTo>
                  <a:pt x="10553" y="8692261"/>
                </a:lnTo>
                <a:lnTo>
                  <a:pt x="5384" y="8725243"/>
                </a:lnTo>
                <a:lnTo>
                  <a:pt x="0" y="8862657"/>
                </a:lnTo>
                <a:lnTo>
                  <a:pt x="9563" y="8901493"/>
                </a:lnTo>
                <a:lnTo>
                  <a:pt x="23190" y="8937828"/>
                </a:lnTo>
                <a:lnTo>
                  <a:pt x="41300" y="8971420"/>
                </a:lnTo>
                <a:lnTo>
                  <a:pt x="65290" y="9001404"/>
                </a:lnTo>
                <a:lnTo>
                  <a:pt x="75222" y="9010205"/>
                </a:lnTo>
                <a:lnTo>
                  <a:pt x="48323" y="8996909"/>
                </a:lnTo>
                <a:lnTo>
                  <a:pt x="18834" y="8970302"/>
                </a:lnTo>
                <a:lnTo>
                  <a:pt x="1485" y="8951163"/>
                </a:lnTo>
                <a:lnTo>
                  <a:pt x="2374" y="8980424"/>
                </a:lnTo>
                <a:lnTo>
                  <a:pt x="2857" y="8980119"/>
                </a:lnTo>
                <a:lnTo>
                  <a:pt x="32169" y="9006827"/>
                </a:lnTo>
                <a:lnTo>
                  <a:pt x="65443" y="9031110"/>
                </a:lnTo>
                <a:lnTo>
                  <a:pt x="35090" y="9019946"/>
                </a:lnTo>
                <a:lnTo>
                  <a:pt x="3822" y="9009329"/>
                </a:lnTo>
                <a:lnTo>
                  <a:pt x="965" y="9011094"/>
                </a:lnTo>
                <a:lnTo>
                  <a:pt x="30632" y="9022677"/>
                </a:lnTo>
                <a:lnTo>
                  <a:pt x="5626" y="9023134"/>
                </a:lnTo>
                <a:lnTo>
                  <a:pt x="3479" y="9039352"/>
                </a:lnTo>
                <a:lnTo>
                  <a:pt x="39179" y="9047226"/>
                </a:lnTo>
                <a:lnTo>
                  <a:pt x="87960" y="9047086"/>
                </a:lnTo>
                <a:lnTo>
                  <a:pt x="99390" y="9040076"/>
                </a:lnTo>
                <a:lnTo>
                  <a:pt x="102946" y="9097505"/>
                </a:lnTo>
                <a:lnTo>
                  <a:pt x="100457" y="9143733"/>
                </a:lnTo>
                <a:lnTo>
                  <a:pt x="105283" y="9200375"/>
                </a:lnTo>
                <a:lnTo>
                  <a:pt x="110845" y="9256573"/>
                </a:lnTo>
                <a:lnTo>
                  <a:pt x="110553" y="9301455"/>
                </a:lnTo>
                <a:lnTo>
                  <a:pt x="117792" y="9356611"/>
                </a:lnTo>
                <a:lnTo>
                  <a:pt x="125958" y="9411208"/>
                </a:lnTo>
                <a:lnTo>
                  <a:pt x="128498" y="9454363"/>
                </a:lnTo>
                <a:lnTo>
                  <a:pt x="138747" y="9507677"/>
                </a:lnTo>
                <a:lnTo>
                  <a:pt x="150139" y="9560281"/>
                </a:lnTo>
                <a:lnTo>
                  <a:pt x="162737" y="9612160"/>
                </a:lnTo>
                <a:lnTo>
                  <a:pt x="176631" y="9663239"/>
                </a:lnTo>
                <a:lnTo>
                  <a:pt x="191858" y="9713493"/>
                </a:lnTo>
                <a:lnTo>
                  <a:pt x="201866" y="9752063"/>
                </a:lnTo>
                <a:lnTo>
                  <a:pt x="226631" y="9811360"/>
                </a:lnTo>
                <a:lnTo>
                  <a:pt x="219100" y="9815982"/>
                </a:lnTo>
                <a:lnTo>
                  <a:pt x="222719" y="9843567"/>
                </a:lnTo>
                <a:lnTo>
                  <a:pt x="232638" y="9882187"/>
                </a:lnTo>
                <a:lnTo>
                  <a:pt x="250647" y="9930740"/>
                </a:lnTo>
                <a:lnTo>
                  <a:pt x="275818" y="9974897"/>
                </a:lnTo>
                <a:lnTo>
                  <a:pt x="306006" y="10015969"/>
                </a:lnTo>
                <a:lnTo>
                  <a:pt x="313143" y="10026498"/>
                </a:lnTo>
                <a:lnTo>
                  <a:pt x="362140" y="10026218"/>
                </a:lnTo>
                <a:lnTo>
                  <a:pt x="353491" y="10001720"/>
                </a:lnTo>
                <a:lnTo>
                  <a:pt x="334899" y="9953536"/>
                </a:lnTo>
                <a:lnTo>
                  <a:pt x="312851" y="9907460"/>
                </a:lnTo>
                <a:lnTo>
                  <a:pt x="293966" y="9874352"/>
                </a:lnTo>
                <a:lnTo>
                  <a:pt x="272999" y="9842513"/>
                </a:lnTo>
                <a:lnTo>
                  <a:pt x="247154" y="9813671"/>
                </a:lnTo>
                <a:lnTo>
                  <a:pt x="228638" y="9765424"/>
                </a:lnTo>
                <a:lnTo>
                  <a:pt x="211645" y="9716262"/>
                </a:lnTo>
                <a:lnTo>
                  <a:pt x="196088" y="9666199"/>
                </a:lnTo>
                <a:lnTo>
                  <a:pt x="181927" y="9615284"/>
                </a:lnTo>
                <a:lnTo>
                  <a:pt x="169087" y="9563557"/>
                </a:lnTo>
                <a:lnTo>
                  <a:pt x="157492" y="9511068"/>
                </a:lnTo>
                <a:lnTo>
                  <a:pt x="147066" y="9457855"/>
                </a:lnTo>
                <a:lnTo>
                  <a:pt x="144411" y="9414789"/>
                </a:lnTo>
                <a:lnTo>
                  <a:pt x="136156" y="9360243"/>
                </a:lnTo>
                <a:lnTo>
                  <a:pt x="128866" y="9305112"/>
                </a:lnTo>
                <a:lnTo>
                  <a:pt x="129146" y="9260243"/>
                </a:lnTo>
                <a:lnTo>
                  <a:pt x="123609" y="9204033"/>
                </a:lnTo>
                <a:lnTo>
                  <a:pt x="118859" y="9147340"/>
                </a:lnTo>
                <a:lnTo>
                  <a:pt x="121450" y="9101049"/>
                </a:lnTo>
                <a:lnTo>
                  <a:pt x="118033" y="9043530"/>
                </a:lnTo>
                <a:lnTo>
                  <a:pt x="124193" y="9054655"/>
                </a:lnTo>
                <a:lnTo>
                  <a:pt x="128308" y="9052141"/>
                </a:lnTo>
                <a:lnTo>
                  <a:pt x="176352" y="9052446"/>
                </a:lnTo>
                <a:lnTo>
                  <a:pt x="308279" y="9016174"/>
                </a:lnTo>
                <a:lnTo>
                  <a:pt x="389991" y="8966009"/>
                </a:lnTo>
                <a:lnTo>
                  <a:pt x="425691" y="8929192"/>
                </a:lnTo>
                <a:lnTo>
                  <a:pt x="453097" y="8882570"/>
                </a:lnTo>
                <a:lnTo>
                  <a:pt x="478129" y="8837397"/>
                </a:lnTo>
                <a:lnTo>
                  <a:pt x="480783" y="8835771"/>
                </a:lnTo>
                <a:close/>
              </a:path>
              <a:path w="18143220" h="10026650">
                <a:moveTo>
                  <a:pt x="774687" y="7106412"/>
                </a:moveTo>
                <a:lnTo>
                  <a:pt x="773607" y="7102754"/>
                </a:lnTo>
                <a:lnTo>
                  <a:pt x="772541" y="7101700"/>
                </a:lnTo>
                <a:lnTo>
                  <a:pt x="768718" y="7098716"/>
                </a:lnTo>
                <a:lnTo>
                  <a:pt x="761352" y="7100532"/>
                </a:lnTo>
                <a:lnTo>
                  <a:pt x="760564" y="7103351"/>
                </a:lnTo>
                <a:lnTo>
                  <a:pt x="735139" y="7140994"/>
                </a:lnTo>
                <a:lnTo>
                  <a:pt x="705358" y="7175805"/>
                </a:lnTo>
                <a:lnTo>
                  <a:pt x="671436" y="7205091"/>
                </a:lnTo>
                <a:lnTo>
                  <a:pt x="633895" y="7227417"/>
                </a:lnTo>
                <a:lnTo>
                  <a:pt x="593534" y="7242594"/>
                </a:lnTo>
                <a:lnTo>
                  <a:pt x="669442" y="7223900"/>
                </a:lnTo>
                <a:lnTo>
                  <a:pt x="680288" y="7217296"/>
                </a:lnTo>
                <a:lnTo>
                  <a:pt x="715975" y="7186269"/>
                </a:lnTo>
                <a:lnTo>
                  <a:pt x="747445" y="7151052"/>
                </a:lnTo>
                <a:lnTo>
                  <a:pt x="774674" y="7109028"/>
                </a:lnTo>
                <a:lnTo>
                  <a:pt x="774687" y="7106412"/>
                </a:lnTo>
                <a:close/>
              </a:path>
              <a:path w="18143220" h="10026650">
                <a:moveTo>
                  <a:pt x="843813" y="7088073"/>
                </a:moveTo>
                <a:lnTo>
                  <a:pt x="841984" y="7080669"/>
                </a:lnTo>
                <a:lnTo>
                  <a:pt x="841400" y="7082117"/>
                </a:lnTo>
                <a:lnTo>
                  <a:pt x="839330" y="7085241"/>
                </a:lnTo>
                <a:lnTo>
                  <a:pt x="809612" y="7134428"/>
                </a:lnTo>
                <a:lnTo>
                  <a:pt x="781558" y="7168807"/>
                </a:lnTo>
                <a:lnTo>
                  <a:pt x="743839" y="7202945"/>
                </a:lnTo>
                <a:lnTo>
                  <a:pt x="696125" y="7233018"/>
                </a:lnTo>
                <a:lnTo>
                  <a:pt x="638048" y="7255167"/>
                </a:lnTo>
                <a:lnTo>
                  <a:pt x="587832" y="7262317"/>
                </a:lnTo>
                <a:lnTo>
                  <a:pt x="570814" y="7262584"/>
                </a:lnTo>
                <a:lnTo>
                  <a:pt x="568998" y="7263028"/>
                </a:lnTo>
                <a:lnTo>
                  <a:pt x="566864" y="7262254"/>
                </a:lnTo>
                <a:lnTo>
                  <a:pt x="572960" y="7260755"/>
                </a:lnTo>
                <a:lnTo>
                  <a:pt x="589267" y="7259345"/>
                </a:lnTo>
                <a:lnTo>
                  <a:pt x="597179" y="7257389"/>
                </a:lnTo>
                <a:lnTo>
                  <a:pt x="618858" y="7249439"/>
                </a:lnTo>
                <a:lnTo>
                  <a:pt x="640537" y="7241476"/>
                </a:lnTo>
                <a:lnTo>
                  <a:pt x="669442" y="7223900"/>
                </a:lnTo>
                <a:lnTo>
                  <a:pt x="581444" y="7245578"/>
                </a:lnTo>
                <a:lnTo>
                  <a:pt x="569137" y="7247293"/>
                </a:lnTo>
                <a:lnTo>
                  <a:pt x="544258" y="7248195"/>
                </a:lnTo>
                <a:lnTo>
                  <a:pt x="558507" y="7240765"/>
                </a:lnTo>
                <a:lnTo>
                  <a:pt x="567994" y="7235812"/>
                </a:lnTo>
                <a:lnTo>
                  <a:pt x="627278" y="7184580"/>
                </a:lnTo>
                <a:lnTo>
                  <a:pt x="658850" y="7141489"/>
                </a:lnTo>
                <a:lnTo>
                  <a:pt x="689508" y="7085533"/>
                </a:lnTo>
                <a:lnTo>
                  <a:pt x="716940" y="7013384"/>
                </a:lnTo>
                <a:lnTo>
                  <a:pt x="715238" y="7009879"/>
                </a:lnTo>
                <a:lnTo>
                  <a:pt x="712304" y="7011911"/>
                </a:lnTo>
                <a:lnTo>
                  <a:pt x="682421" y="7089902"/>
                </a:lnTo>
                <a:lnTo>
                  <a:pt x="648881" y="7147865"/>
                </a:lnTo>
                <a:lnTo>
                  <a:pt x="614629" y="7190308"/>
                </a:lnTo>
                <a:lnTo>
                  <a:pt x="582041" y="7219264"/>
                </a:lnTo>
                <a:lnTo>
                  <a:pt x="553770" y="7238009"/>
                </a:lnTo>
                <a:lnTo>
                  <a:pt x="531850" y="7247331"/>
                </a:lnTo>
                <a:lnTo>
                  <a:pt x="526186" y="7246112"/>
                </a:lnTo>
                <a:lnTo>
                  <a:pt x="523659" y="7246734"/>
                </a:lnTo>
                <a:lnTo>
                  <a:pt x="537298" y="7236828"/>
                </a:lnTo>
                <a:lnTo>
                  <a:pt x="545490" y="7230885"/>
                </a:lnTo>
                <a:lnTo>
                  <a:pt x="551472" y="7225487"/>
                </a:lnTo>
                <a:lnTo>
                  <a:pt x="583120" y="7191540"/>
                </a:lnTo>
                <a:lnTo>
                  <a:pt x="615696" y="7140346"/>
                </a:lnTo>
                <a:lnTo>
                  <a:pt x="642708" y="7081367"/>
                </a:lnTo>
                <a:lnTo>
                  <a:pt x="654494" y="7049694"/>
                </a:lnTo>
                <a:lnTo>
                  <a:pt x="652614" y="7044931"/>
                </a:lnTo>
                <a:lnTo>
                  <a:pt x="651306" y="7043941"/>
                </a:lnTo>
                <a:lnTo>
                  <a:pt x="647369" y="7042290"/>
                </a:lnTo>
                <a:lnTo>
                  <a:pt x="645541" y="7042747"/>
                </a:lnTo>
                <a:lnTo>
                  <a:pt x="641845" y="7044957"/>
                </a:lnTo>
                <a:lnTo>
                  <a:pt x="640270" y="7045350"/>
                </a:lnTo>
                <a:lnTo>
                  <a:pt x="616216" y="7103592"/>
                </a:lnTo>
                <a:lnTo>
                  <a:pt x="586320" y="7160666"/>
                </a:lnTo>
                <a:lnTo>
                  <a:pt x="555193" y="7202335"/>
                </a:lnTo>
                <a:lnTo>
                  <a:pt x="517779" y="7232485"/>
                </a:lnTo>
                <a:lnTo>
                  <a:pt x="519734" y="7228078"/>
                </a:lnTo>
                <a:lnTo>
                  <a:pt x="544499" y="7172274"/>
                </a:lnTo>
                <a:lnTo>
                  <a:pt x="572871" y="7105116"/>
                </a:lnTo>
                <a:lnTo>
                  <a:pt x="598525" y="7042556"/>
                </a:lnTo>
                <a:lnTo>
                  <a:pt x="617029" y="6996138"/>
                </a:lnTo>
                <a:lnTo>
                  <a:pt x="624027" y="6977418"/>
                </a:lnTo>
                <a:lnTo>
                  <a:pt x="622833" y="6975094"/>
                </a:lnTo>
                <a:lnTo>
                  <a:pt x="619544" y="6975907"/>
                </a:lnTo>
                <a:lnTo>
                  <a:pt x="608482" y="7004786"/>
                </a:lnTo>
                <a:lnTo>
                  <a:pt x="593483" y="7041185"/>
                </a:lnTo>
                <a:lnTo>
                  <a:pt x="574865" y="7087616"/>
                </a:lnTo>
                <a:lnTo>
                  <a:pt x="554253" y="7138479"/>
                </a:lnTo>
                <a:lnTo>
                  <a:pt x="532942" y="7186892"/>
                </a:lnTo>
                <a:lnTo>
                  <a:pt x="513194" y="7229691"/>
                </a:lnTo>
                <a:lnTo>
                  <a:pt x="513829" y="7174598"/>
                </a:lnTo>
                <a:lnTo>
                  <a:pt x="521157" y="7119163"/>
                </a:lnTo>
                <a:lnTo>
                  <a:pt x="535317" y="7065975"/>
                </a:lnTo>
                <a:lnTo>
                  <a:pt x="555840" y="7015137"/>
                </a:lnTo>
                <a:lnTo>
                  <a:pt x="556793" y="7013600"/>
                </a:lnTo>
                <a:lnTo>
                  <a:pt x="556717" y="7010997"/>
                </a:lnTo>
                <a:lnTo>
                  <a:pt x="555371" y="7007403"/>
                </a:lnTo>
                <a:lnTo>
                  <a:pt x="553872" y="7005155"/>
                </a:lnTo>
                <a:lnTo>
                  <a:pt x="550125" y="7003466"/>
                </a:lnTo>
                <a:lnTo>
                  <a:pt x="544334" y="7004901"/>
                </a:lnTo>
                <a:lnTo>
                  <a:pt x="524141" y="7051726"/>
                </a:lnTo>
                <a:lnTo>
                  <a:pt x="510908" y="7098144"/>
                </a:lnTo>
                <a:lnTo>
                  <a:pt x="501726" y="7143572"/>
                </a:lnTo>
                <a:lnTo>
                  <a:pt x="497801" y="7191629"/>
                </a:lnTo>
                <a:lnTo>
                  <a:pt x="498513" y="7238543"/>
                </a:lnTo>
                <a:lnTo>
                  <a:pt x="498119" y="7238632"/>
                </a:lnTo>
                <a:lnTo>
                  <a:pt x="497535" y="7237476"/>
                </a:lnTo>
                <a:lnTo>
                  <a:pt x="497611" y="7236142"/>
                </a:lnTo>
                <a:lnTo>
                  <a:pt x="496760" y="7235050"/>
                </a:lnTo>
                <a:lnTo>
                  <a:pt x="492175" y="7229640"/>
                </a:lnTo>
                <a:lnTo>
                  <a:pt x="488696" y="7223950"/>
                </a:lnTo>
                <a:lnTo>
                  <a:pt x="487299" y="7221690"/>
                </a:lnTo>
                <a:lnTo>
                  <a:pt x="469061" y="7177786"/>
                </a:lnTo>
                <a:lnTo>
                  <a:pt x="463219" y="7107275"/>
                </a:lnTo>
                <a:lnTo>
                  <a:pt x="470115" y="7063727"/>
                </a:lnTo>
                <a:lnTo>
                  <a:pt x="485800" y="7012775"/>
                </a:lnTo>
                <a:lnTo>
                  <a:pt x="512533" y="6955180"/>
                </a:lnTo>
                <a:lnTo>
                  <a:pt x="511771" y="6952755"/>
                </a:lnTo>
                <a:lnTo>
                  <a:pt x="508431" y="6953580"/>
                </a:lnTo>
                <a:lnTo>
                  <a:pt x="481317" y="7011263"/>
                </a:lnTo>
                <a:lnTo>
                  <a:pt x="465289" y="7062305"/>
                </a:lnTo>
                <a:lnTo>
                  <a:pt x="458431" y="7107148"/>
                </a:lnTo>
                <a:lnTo>
                  <a:pt x="458520" y="7145071"/>
                </a:lnTo>
                <a:lnTo>
                  <a:pt x="465315" y="7182625"/>
                </a:lnTo>
                <a:lnTo>
                  <a:pt x="482244" y="7222934"/>
                </a:lnTo>
                <a:lnTo>
                  <a:pt x="463346" y="7200112"/>
                </a:lnTo>
                <a:lnTo>
                  <a:pt x="435978" y="7149312"/>
                </a:lnTo>
                <a:lnTo>
                  <a:pt x="421449" y="7086181"/>
                </a:lnTo>
                <a:lnTo>
                  <a:pt x="420751" y="7049732"/>
                </a:lnTo>
                <a:lnTo>
                  <a:pt x="425437" y="7014565"/>
                </a:lnTo>
                <a:lnTo>
                  <a:pt x="435190" y="6980771"/>
                </a:lnTo>
                <a:lnTo>
                  <a:pt x="436054" y="6979259"/>
                </a:lnTo>
                <a:lnTo>
                  <a:pt x="436156" y="6977913"/>
                </a:lnTo>
                <a:lnTo>
                  <a:pt x="434276" y="6973151"/>
                </a:lnTo>
                <a:lnTo>
                  <a:pt x="432981" y="6972160"/>
                </a:lnTo>
                <a:lnTo>
                  <a:pt x="429082" y="6970509"/>
                </a:lnTo>
                <a:lnTo>
                  <a:pt x="423303" y="6971932"/>
                </a:lnTo>
                <a:lnTo>
                  <a:pt x="422021" y="6973557"/>
                </a:lnTo>
                <a:lnTo>
                  <a:pt x="421462" y="6976313"/>
                </a:lnTo>
                <a:lnTo>
                  <a:pt x="410781" y="7011632"/>
                </a:lnTo>
                <a:lnTo>
                  <a:pt x="405574" y="7048233"/>
                </a:lnTo>
                <a:lnTo>
                  <a:pt x="406412" y="7087273"/>
                </a:lnTo>
                <a:lnTo>
                  <a:pt x="412699" y="7124967"/>
                </a:lnTo>
                <a:lnTo>
                  <a:pt x="421665" y="7154138"/>
                </a:lnTo>
                <a:lnTo>
                  <a:pt x="433755" y="7181253"/>
                </a:lnTo>
                <a:lnTo>
                  <a:pt x="449072" y="7206247"/>
                </a:lnTo>
                <a:lnTo>
                  <a:pt x="467741" y="7229119"/>
                </a:lnTo>
                <a:lnTo>
                  <a:pt x="451942" y="7218629"/>
                </a:lnTo>
                <a:lnTo>
                  <a:pt x="408495" y="7182244"/>
                </a:lnTo>
                <a:lnTo>
                  <a:pt x="376593" y="7141705"/>
                </a:lnTo>
                <a:lnTo>
                  <a:pt x="354584" y="7089572"/>
                </a:lnTo>
                <a:lnTo>
                  <a:pt x="349821" y="7056742"/>
                </a:lnTo>
                <a:lnTo>
                  <a:pt x="351904" y="7020915"/>
                </a:lnTo>
                <a:lnTo>
                  <a:pt x="362458" y="6982993"/>
                </a:lnTo>
                <a:lnTo>
                  <a:pt x="382206" y="6940207"/>
                </a:lnTo>
                <a:lnTo>
                  <a:pt x="381533" y="6937756"/>
                </a:lnTo>
                <a:lnTo>
                  <a:pt x="378193" y="6938569"/>
                </a:lnTo>
                <a:lnTo>
                  <a:pt x="357936" y="6981495"/>
                </a:lnTo>
                <a:lnTo>
                  <a:pt x="347256" y="7020750"/>
                </a:lnTo>
                <a:lnTo>
                  <a:pt x="345186" y="7057885"/>
                </a:lnTo>
                <a:lnTo>
                  <a:pt x="349846" y="7090740"/>
                </a:lnTo>
                <a:lnTo>
                  <a:pt x="366585" y="7133704"/>
                </a:lnTo>
                <a:lnTo>
                  <a:pt x="390842" y="7169582"/>
                </a:lnTo>
                <a:lnTo>
                  <a:pt x="418211" y="7198157"/>
                </a:lnTo>
                <a:lnTo>
                  <a:pt x="444576" y="7220432"/>
                </a:lnTo>
                <a:lnTo>
                  <a:pt x="398856" y="7191159"/>
                </a:lnTo>
                <a:lnTo>
                  <a:pt x="361111" y="7153364"/>
                </a:lnTo>
                <a:lnTo>
                  <a:pt x="332968" y="7110590"/>
                </a:lnTo>
                <a:lnTo>
                  <a:pt x="315163" y="7062660"/>
                </a:lnTo>
                <a:lnTo>
                  <a:pt x="309740" y="7026072"/>
                </a:lnTo>
                <a:lnTo>
                  <a:pt x="309968" y="7007707"/>
                </a:lnTo>
                <a:lnTo>
                  <a:pt x="312039" y="6988886"/>
                </a:lnTo>
                <a:lnTo>
                  <a:pt x="312267" y="6986206"/>
                </a:lnTo>
                <a:lnTo>
                  <a:pt x="312026" y="6984962"/>
                </a:lnTo>
                <a:lnTo>
                  <a:pt x="309664" y="6981622"/>
                </a:lnTo>
                <a:lnTo>
                  <a:pt x="308063" y="6980707"/>
                </a:lnTo>
                <a:lnTo>
                  <a:pt x="303733" y="6979158"/>
                </a:lnTo>
                <a:lnTo>
                  <a:pt x="301853" y="6979615"/>
                </a:lnTo>
                <a:lnTo>
                  <a:pt x="298691" y="6983019"/>
                </a:lnTo>
                <a:lnTo>
                  <a:pt x="297649" y="6984581"/>
                </a:lnTo>
                <a:lnTo>
                  <a:pt x="297167" y="6986003"/>
                </a:lnTo>
                <a:lnTo>
                  <a:pt x="294843" y="7006196"/>
                </a:lnTo>
                <a:lnTo>
                  <a:pt x="294843" y="7027126"/>
                </a:lnTo>
                <a:lnTo>
                  <a:pt x="300316" y="7065010"/>
                </a:lnTo>
                <a:lnTo>
                  <a:pt x="314782" y="7107225"/>
                </a:lnTo>
                <a:lnTo>
                  <a:pt x="336169" y="7145121"/>
                </a:lnTo>
                <a:lnTo>
                  <a:pt x="364363" y="7180034"/>
                </a:lnTo>
                <a:lnTo>
                  <a:pt x="398399" y="7209574"/>
                </a:lnTo>
                <a:lnTo>
                  <a:pt x="437934" y="7233844"/>
                </a:lnTo>
                <a:lnTo>
                  <a:pt x="482003" y="7250455"/>
                </a:lnTo>
                <a:lnTo>
                  <a:pt x="484251" y="7251205"/>
                </a:lnTo>
                <a:lnTo>
                  <a:pt x="486257" y="7250709"/>
                </a:lnTo>
                <a:lnTo>
                  <a:pt x="488022" y="7248969"/>
                </a:lnTo>
                <a:lnTo>
                  <a:pt x="489496" y="7249922"/>
                </a:lnTo>
                <a:lnTo>
                  <a:pt x="491299" y="7250785"/>
                </a:lnTo>
                <a:lnTo>
                  <a:pt x="493128" y="7250328"/>
                </a:lnTo>
                <a:lnTo>
                  <a:pt x="477672" y="7301230"/>
                </a:lnTo>
                <a:lnTo>
                  <a:pt x="463092" y="7351903"/>
                </a:lnTo>
                <a:lnTo>
                  <a:pt x="449529" y="7402335"/>
                </a:lnTo>
                <a:lnTo>
                  <a:pt x="437388" y="7453719"/>
                </a:lnTo>
                <a:lnTo>
                  <a:pt x="426504" y="7504798"/>
                </a:lnTo>
                <a:lnTo>
                  <a:pt x="416991" y="7555535"/>
                </a:lnTo>
                <a:lnTo>
                  <a:pt x="409282" y="7607135"/>
                </a:lnTo>
                <a:lnTo>
                  <a:pt x="403199" y="7658341"/>
                </a:lnTo>
                <a:lnTo>
                  <a:pt x="399148" y="7710348"/>
                </a:lnTo>
                <a:lnTo>
                  <a:pt x="397281" y="7763129"/>
                </a:lnTo>
                <a:lnTo>
                  <a:pt x="397383" y="7815427"/>
                </a:lnTo>
                <a:lnTo>
                  <a:pt x="399910" y="7868425"/>
                </a:lnTo>
                <a:lnTo>
                  <a:pt x="394500" y="7876299"/>
                </a:lnTo>
                <a:lnTo>
                  <a:pt x="389547" y="7894523"/>
                </a:lnTo>
                <a:lnTo>
                  <a:pt x="387311" y="7925155"/>
                </a:lnTo>
                <a:lnTo>
                  <a:pt x="390359" y="7971498"/>
                </a:lnTo>
                <a:lnTo>
                  <a:pt x="398487" y="8010042"/>
                </a:lnTo>
                <a:lnTo>
                  <a:pt x="412457" y="8052371"/>
                </a:lnTo>
                <a:lnTo>
                  <a:pt x="428675" y="8087627"/>
                </a:lnTo>
                <a:lnTo>
                  <a:pt x="442175" y="8099984"/>
                </a:lnTo>
                <a:lnTo>
                  <a:pt x="442582" y="8099895"/>
                </a:lnTo>
                <a:lnTo>
                  <a:pt x="450189" y="8084934"/>
                </a:lnTo>
                <a:lnTo>
                  <a:pt x="452488" y="8052981"/>
                </a:lnTo>
                <a:lnTo>
                  <a:pt x="449795" y="8010474"/>
                </a:lnTo>
                <a:lnTo>
                  <a:pt x="443636" y="7967523"/>
                </a:lnTo>
                <a:lnTo>
                  <a:pt x="428764" y="7907096"/>
                </a:lnTo>
                <a:lnTo>
                  <a:pt x="415721" y="7877607"/>
                </a:lnTo>
                <a:lnTo>
                  <a:pt x="412762" y="7824711"/>
                </a:lnTo>
                <a:lnTo>
                  <a:pt x="412254" y="7772514"/>
                </a:lnTo>
                <a:lnTo>
                  <a:pt x="413804" y="7719822"/>
                </a:lnTo>
                <a:lnTo>
                  <a:pt x="417563" y="7667879"/>
                </a:lnTo>
                <a:lnTo>
                  <a:pt x="423418" y="7616736"/>
                </a:lnTo>
                <a:lnTo>
                  <a:pt x="430949" y="7565174"/>
                </a:lnTo>
                <a:lnTo>
                  <a:pt x="440042" y="7513231"/>
                </a:lnTo>
                <a:lnTo>
                  <a:pt x="450862" y="7462177"/>
                </a:lnTo>
                <a:lnTo>
                  <a:pt x="462991" y="7410793"/>
                </a:lnTo>
                <a:lnTo>
                  <a:pt x="476605" y="7360348"/>
                </a:lnTo>
                <a:lnTo>
                  <a:pt x="490982" y="7308405"/>
                </a:lnTo>
                <a:lnTo>
                  <a:pt x="506615" y="7257478"/>
                </a:lnTo>
                <a:lnTo>
                  <a:pt x="507072" y="7261288"/>
                </a:lnTo>
                <a:lnTo>
                  <a:pt x="508800" y="7263473"/>
                </a:lnTo>
                <a:lnTo>
                  <a:pt x="511784" y="7264044"/>
                </a:lnTo>
                <a:lnTo>
                  <a:pt x="557479" y="7276338"/>
                </a:lnTo>
                <a:lnTo>
                  <a:pt x="603770" y="7281926"/>
                </a:lnTo>
                <a:lnTo>
                  <a:pt x="649884" y="7281037"/>
                </a:lnTo>
                <a:lnTo>
                  <a:pt x="695020" y="7273836"/>
                </a:lnTo>
                <a:lnTo>
                  <a:pt x="734237" y="7261555"/>
                </a:lnTo>
                <a:lnTo>
                  <a:pt x="770788" y="7242086"/>
                </a:lnTo>
                <a:lnTo>
                  <a:pt x="804291" y="7216826"/>
                </a:lnTo>
                <a:lnTo>
                  <a:pt x="833488" y="7183475"/>
                </a:lnTo>
                <a:lnTo>
                  <a:pt x="835329" y="7180415"/>
                </a:lnTo>
                <a:lnTo>
                  <a:pt x="834821" y="7176605"/>
                </a:lnTo>
                <a:lnTo>
                  <a:pt x="833678" y="7174268"/>
                </a:lnTo>
                <a:lnTo>
                  <a:pt x="830529" y="7172439"/>
                </a:lnTo>
                <a:lnTo>
                  <a:pt x="828586" y="7171601"/>
                </a:lnTo>
                <a:lnTo>
                  <a:pt x="822794" y="7173036"/>
                </a:lnTo>
                <a:lnTo>
                  <a:pt x="821537" y="7174649"/>
                </a:lnTo>
                <a:lnTo>
                  <a:pt x="793902" y="7205002"/>
                </a:lnTo>
                <a:lnTo>
                  <a:pt x="762749" y="7229678"/>
                </a:lnTo>
                <a:lnTo>
                  <a:pt x="728306" y="7247318"/>
                </a:lnTo>
                <a:lnTo>
                  <a:pt x="691680" y="7260272"/>
                </a:lnTo>
                <a:lnTo>
                  <a:pt x="645566" y="7266394"/>
                </a:lnTo>
                <a:lnTo>
                  <a:pt x="621995" y="7266978"/>
                </a:lnTo>
                <a:lnTo>
                  <a:pt x="598335" y="7266267"/>
                </a:lnTo>
                <a:lnTo>
                  <a:pt x="618896" y="7263816"/>
                </a:lnTo>
                <a:lnTo>
                  <a:pt x="628916" y="7261352"/>
                </a:lnTo>
                <a:lnTo>
                  <a:pt x="639254" y="7260107"/>
                </a:lnTo>
                <a:lnTo>
                  <a:pt x="664235" y="7250036"/>
                </a:lnTo>
                <a:lnTo>
                  <a:pt x="672553" y="7246671"/>
                </a:lnTo>
                <a:lnTo>
                  <a:pt x="705853" y="7233234"/>
                </a:lnTo>
                <a:lnTo>
                  <a:pt x="758659" y="7196683"/>
                </a:lnTo>
                <a:lnTo>
                  <a:pt x="798410" y="7156805"/>
                </a:lnTo>
                <a:lnTo>
                  <a:pt x="825817" y="7119963"/>
                </a:lnTo>
                <a:lnTo>
                  <a:pt x="841616" y="7092531"/>
                </a:lnTo>
                <a:lnTo>
                  <a:pt x="843813" y="7088073"/>
                </a:lnTo>
                <a:close/>
              </a:path>
              <a:path w="18143220" h="10026650">
                <a:moveTo>
                  <a:pt x="1356448" y="8123453"/>
                </a:moveTo>
                <a:lnTo>
                  <a:pt x="1355191" y="8118488"/>
                </a:lnTo>
                <a:lnTo>
                  <a:pt x="1354023" y="8117332"/>
                </a:lnTo>
                <a:lnTo>
                  <a:pt x="1350340" y="8115198"/>
                </a:lnTo>
                <a:lnTo>
                  <a:pt x="1348460" y="8115414"/>
                </a:lnTo>
                <a:lnTo>
                  <a:pt x="1344510" y="8117141"/>
                </a:lnTo>
                <a:lnTo>
                  <a:pt x="1342910" y="8117319"/>
                </a:lnTo>
                <a:lnTo>
                  <a:pt x="1311592" y="8172018"/>
                </a:lnTo>
                <a:lnTo>
                  <a:pt x="1274635" y="8224787"/>
                </a:lnTo>
                <a:lnTo>
                  <a:pt x="1238427" y="8262137"/>
                </a:lnTo>
                <a:lnTo>
                  <a:pt x="1197470" y="8287245"/>
                </a:lnTo>
                <a:lnTo>
                  <a:pt x="1199972" y="8283130"/>
                </a:lnTo>
                <a:lnTo>
                  <a:pt x="1231671" y="8230946"/>
                </a:lnTo>
                <a:lnTo>
                  <a:pt x="1268412" y="8167979"/>
                </a:lnTo>
                <a:lnTo>
                  <a:pt x="1301851" y="8109217"/>
                </a:lnTo>
                <a:lnTo>
                  <a:pt x="1326159" y="8065541"/>
                </a:lnTo>
                <a:lnTo>
                  <a:pt x="1335481" y="8047863"/>
                </a:lnTo>
                <a:lnTo>
                  <a:pt x="1334592" y="8045412"/>
                </a:lnTo>
                <a:lnTo>
                  <a:pt x="1331226" y="8045793"/>
                </a:lnTo>
                <a:lnTo>
                  <a:pt x="1316558" y="8073022"/>
                </a:lnTo>
                <a:lnTo>
                  <a:pt x="1297038" y="8107197"/>
                </a:lnTo>
                <a:lnTo>
                  <a:pt x="1272628" y="8150885"/>
                </a:lnTo>
                <a:lnTo>
                  <a:pt x="1245666" y="8198688"/>
                </a:lnTo>
                <a:lnTo>
                  <a:pt x="1218349" y="8243976"/>
                </a:lnTo>
                <a:lnTo>
                  <a:pt x="1193279" y="8283892"/>
                </a:lnTo>
                <a:lnTo>
                  <a:pt x="1200962" y="8229333"/>
                </a:lnTo>
                <a:lnTo>
                  <a:pt x="1215326" y="8175295"/>
                </a:lnTo>
                <a:lnTo>
                  <a:pt x="1236179" y="8124355"/>
                </a:lnTo>
                <a:lnTo>
                  <a:pt x="1263027" y="8076565"/>
                </a:lnTo>
                <a:lnTo>
                  <a:pt x="1264170" y="8075155"/>
                </a:lnTo>
                <a:lnTo>
                  <a:pt x="1264424" y="8072564"/>
                </a:lnTo>
                <a:lnTo>
                  <a:pt x="1263561" y="8068831"/>
                </a:lnTo>
                <a:lnTo>
                  <a:pt x="1262354" y="8066405"/>
                </a:lnTo>
                <a:lnTo>
                  <a:pt x="1258862" y="8064246"/>
                </a:lnTo>
                <a:lnTo>
                  <a:pt x="1252931" y="8064932"/>
                </a:lnTo>
                <a:lnTo>
                  <a:pt x="1226908" y="8108785"/>
                </a:lnTo>
                <a:lnTo>
                  <a:pt x="1207846" y="8153133"/>
                </a:lnTo>
                <a:lnTo>
                  <a:pt x="1192923" y="8197012"/>
                </a:lnTo>
                <a:lnTo>
                  <a:pt x="1182890" y="8244167"/>
                </a:lnTo>
                <a:lnTo>
                  <a:pt x="1177594" y="8290788"/>
                </a:lnTo>
                <a:lnTo>
                  <a:pt x="1231773" y="8284629"/>
                </a:lnTo>
                <a:lnTo>
                  <a:pt x="1233982" y="8283092"/>
                </a:lnTo>
                <a:lnTo>
                  <a:pt x="1247216" y="8273923"/>
                </a:lnTo>
                <a:lnTo>
                  <a:pt x="1286179" y="8233702"/>
                </a:lnTo>
                <a:lnTo>
                  <a:pt x="1324457" y="8180781"/>
                </a:lnTo>
                <a:lnTo>
                  <a:pt x="1356156" y="8124761"/>
                </a:lnTo>
                <a:lnTo>
                  <a:pt x="1356448" y="8123453"/>
                </a:lnTo>
                <a:close/>
              </a:path>
              <a:path w="18143220" h="10026650">
                <a:moveTo>
                  <a:pt x="1539303" y="8185734"/>
                </a:moveTo>
                <a:lnTo>
                  <a:pt x="1538439" y="8178165"/>
                </a:lnTo>
                <a:lnTo>
                  <a:pt x="1537665" y="8179536"/>
                </a:lnTo>
                <a:lnTo>
                  <a:pt x="1535226" y="8182369"/>
                </a:lnTo>
                <a:lnTo>
                  <a:pt x="1499450" y="8227339"/>
                </a:lnTo>
                <a:lnTo>
                  <a:pt x="1467231" y="8257845"/>
                </a:lnTo>
                <a:lnTo>
                  <a:pt x="1425460" y="8286877"/>
                </a:lnTo>
                <a:lnTo>
                  <a:pt x="1374279" y="8310600"/>
                </a:lnTo>
                <a:lnTo>
                  <a:pt x="1313853" y="8325142"/>
                </a:lnTo>
                <a:lnTo>
                  <a:pt x="1280020" y="8326425"/>
                </a:lnTo>
                <a:lnTo>
                  <a:pt x="1263142" y="8325790"/>
                </a:lnTo>
                <a:lnTo>
                  <a:pt x="1246225" y="8323885"/>
                </a:lnTo>
                <a:lnTo>
                  <a:pt x="1244358" y="8324101"/>
                </a:lnTo>
                <a:lnTo>
                  <a:pt x="1242339" y="8323046"/>
                </a:lnTo>
                <a:lnTo>
                  <a:pt x="1248524" y="8322348"/>
                </a:lnTo>
                <a:lnTo>
                  <a:pt x="1264932" y="8323034"/>
                </a:lnTo>
                <a:lnTo>
                  <a:pt x="1273035" y="8322107"/>
                </a:lnTo>
                <a:lnTo>
                  <a:pt x="1295552" y="8316989"/>
                </a:lnTo>
                <a:lnTo>
                  <a:pt x="1318069" y="8311870"/>
                </a:lnTo>
                <a:lnTo>
                  <a:pt x="1348994" y="8298129"/>
                </a:lnTo>
                <a:lnTo>
                  <a:pt x="1399946" y="8266773"/>
                </a:lnTo>
                <a:lnTo>
                  <a:pt x="1435671" y="8235874"/>
                </a:lnTo>
                <a:lnTo>
                  <a:pt x="1468043" y="8197672"/>
                </a:lnTo>
                <a:lnTo>
                  <a:pt x="1468399" y="8195081"/>
                </a:lnTo>
                <a:lnTo>
                  <a:pt x="1467789" y="8191309"/>
                </a:lnTo>
                <a:lnTo>
                  <a:pt x="1466862" y="8190141"/>
                </a:lnTo>
                <a:lnTo>
                  <a:pt x="1463471" y="8186687"/>
                </a:lnTo>
                <a:lnTo>
                  <a:pt x="1455915" y="8187550"/>
                </a:lnTo>
                <a:lnTo>
                  <a:pt x="1454785" y="8190243"/>
                </a:lnTo>
                <a:lnTo>
                  <a:pt x="1424762" y="8224329"/>
                </a:lnTo>
                <a:lnTo>
                  <a:pt x="1390764" y="8255038"/>
                </a:lnTo>
                <a:lnTo>
                  <a:pt x="1353375" y="8279739"/>
                </a:lnTo>
                <a:lnTo>
                  <a:pt x="1313268" y="8297088"/>
                </a:lnTo>
                <a:lnTo>
                  <a:pt x="1271320" y="8306968"/>
                </a:lnTo>
                <a:lnTo>
                  <a:pt x="1246517" y="8308518"/>
                </a:lnTo>
                <a:lnTo>
                  <a:pt x="1221727" y="8306219"/>
                </a:lnTo>
                <a:lnTo>
                  <a:pt x="1236802" y="8300669"/>
                </a:lnTo>
                <a:lnTo>
                  <a:pt x="1246860" y="8296973"/>
                </a:lnTo>
                <a:lnTo>
                  <a:pt x="1277480" y="8279422"/>
                </a:lnTo>
                <a:lnTo>
                  <a:pt x="1312202" y="8253743"/>
                </a:lnTo>
                <a:lnTo>
                  <a:pt x="1349032" y="8215046"/>
                </a:lnTo>
                <a:lnTo>
                  <a:pt x="1386586" y="8163484"/>
                </a:lnTo>
                <a:lnTo>
                  <a:pt x="1423035" y="8095424"/>
                </a:lnTo>
                <a:lnTo>
                  <a:pt x="1421790" y="8091729"/>
                </a:lnTo>
                <a:lnTo>
                  <a:pt x="1418615" y="8093367"/>
                </a:lnTo>
                <a:lnTo>
                  <a:pt x="1379004" y="8166900"/>
                </a:lnTo>
                <a:lnTo>
                  <a:pt x="1338326" y="8220100"/>
                </a:lnTo>
                <a:lnTo>
                  <a:pt x="1298930" y="8257819"/>
                </a:lnTo>
                <a:lnTo>
                  <a:pt x="1262900" y="8282368"/>
                </a:lnTo>
                <a:lnTo>
                  <a:pt x="1232458" y="8297329"/>
                </a:lnTo>
                <a:lnTo>
                  <a:pt x="1209535" y="8303768"/>
                </a:lnTo>
                <a:lnTo>
                  <a:pt x="1204074" y="8301837"/>
                </a:lnTo>
                <a:lnTo>
                  <a:pt x="1201470" y="8302130"/>
                </a:lnTo>
                <a:lnTo>
                  <a:pt x="1216279" y="8294052"/>
                </a:lnTo>
                <a:lnTo>
                  <a:pt x="1225156" y="8289214"/>
                </a:lnTo>
                <a:lnTo>
                  <a:pt x="1231773" y="8284629"/>
                </a:lnTo>
                <a:lnTo>
                  <a:pt x="1177188" y="8290839"/>
                </a:lnTo>
                <a:lnTo>
                  <a:pt x="1176743" y="8289607"/>
                </a:lnTo>
                <a:lnTo>
                  <a:pt x="1176997" y="8288299"/>
                </a:lnTo>
                <a:lnTo>
                  <a:pt x="1176299" y="8287105"/>
                </a:lnTo>
                <a:lnTo>
                  <a:pt x="1172438" y="8281149"/>
                </a:lnTo>
                <a:lnTo>
                  <a:pt x="1169708" y="8275066"/>
                </a:lnTo>
                <a:lnTo>
                  <a:pt x="1168628" y="8272640"/>
                </a:lnTo>
                <a:lnTo>
                  <a:pt x="1166444" y="8267776"/>
                </a:lnTo>
                <a:lnTo>
                  <a:pt x="1160348" y="8249285"/>
                </a:lnTo>
                <a:lnTo>
                  <a:pt x="1156144" y="8226755"/>
                </a:lnTo>
                <a:lnTo>
                  <a:pt x="1155877" y="8224240"/>
                </a:lnTo>
                <a:lnTo>
                  <a:pt x="1154811" y="8193684"/>
                </a:lnTo>
                <a:lnTo>
                  <a:pt x="1159383" y="8156092"/>
                </a:lnTo>
                <a:lnTo>
                  <a:pt x="1171790" y="8113776"/>
                </a:lnTo>
                <a:lnTo>
                  <a:pt x="1193876" y="8065249"/>
                </a:lnTo>
                <a:lnTo>
                  <a:pt x="1227759" y="8011554"/>
                </a:lnTo>
                <a:lnTo>
                  <a:pt x="1227302" y="8009039"/>
                </a:lnTo>
                <a:lnTo>
                  <a:pt x="1189609" y="8063179"/>
                </a:lnTo>
                <a:lnTo>
                  <a:pt x="1167193" y="8111744"/>
                </a:lnTo>
                <a:lnTo>
                  <a:pt x="1154645" y="8155356"/>
                </a:lnTo>
                <a:lnTo>
                  <a:pt x="1149883" y="8192960"/>
                </a:lnTo>
                <a:lnTo>
                  <a:pt x="1151026" y="8224787"/>
                </a:lnTo>
                <a:lnTo>
                  <a:pt x="1159065" y="8262213"/>
                </a:lnTo>
                <a:lnTo>
                  <a:pt x="1163447" y="8273224"/>
                </a:lnTo>
                <a:lnTo>
                  <a:pt x="1147622" y="8248180"/>
                </a:lnTo>
                <a:lnTo>
                  <a:pt x="1135608" y="8222704"/>
                </a:lnTo>
                <a:lnTo>
                  <a:pt x="1126985" y="8194294"/>
                </a:lnTo>
                <a:lnTo>
                  <a:pt x="1121943" y="8165465"/>
                </a:lnTo>
                <a:lnTo>
                  <a:pt x="1120660" y="8129816"/>
                </a:lnTo>
                <a:lnTo>
                  <a:pt x="1124623" y="8093583"/>
                </a:lnTo>
                <a:lnTo>
                  <a:pt x="1133767" y="8059306"/>
                </a:lnTo>
                <a:lnTo>
                  <a:pt x="1147762" y="8027035"/>
                </a:lnTo>
                <a:lnTo>
                  <a:pt x="1148816" y="8025638"/>
                </a:lnTo>
                <a:lnTo>
                  <a:pt x="1149096" y="8024330"/>
                </a:lnTo>
                <a:lnTo>
                  <a:pt x="1147838" y="8019364"/>
                </a:lnTo>
                <a:lnTo>
                  <a:pt x="1146683" y="8018221"/>
                </a:lnTo>
                <a:lnTo>
                  <a:pt x="1143025" y="8016075"/>
                </a:lnTo>
                <a:lnTo>
                  <a:pt x="1137107" y="8016748"/>
                </a:lnTo>
                <a:lnTo>
                  <a:pt x="1135634" y="8018196"/>
                </a:lnTo>
                <a:lnTo>
                  <a:pt x="1134732" y="8020850"/>
                </a:lnTo>
                <a:lnTo>
                  <a:pt x="1119619" y="8054530"/>
                </a:lnTo>
                <a:lnTo>
                  <a:pt x="1109764" y="8090154"/>
                </a:lnTo>
                <a:lnTo>
                  <a:pt x="1105611" y="8128978"/>
                </a:lnTo>
                <a:lnTo>
                  <a:pt x="1107008" y="8167167"/>
                </a:lnTo>
                <a:lnTo>
                  <a:pt x="1112164" y="8197253"/>
                </a:lnTo>
                <a:lnTo>
                  <a:pt x="1120686" y="8225676"/>
                </a:lnTo>
                <a:lnTo>
                  <a:pt x="1132687" y="8252434"/>
                </a:lnTo>
                <a:lnTo>
                  <a:pt x="1148270" y="8277504"/>
                </a:lnTo>
                <a:lnTo>
                  <a:pt x="1133944" y="8265071"/>
                </a:lnTo>
                <a:lnTo>
                  <a:pt x="1095514" y="8223428"/>
                </a:lnTo>
                <a:lnTo>
                  <a:pt x="1069073" y="8179143"/>
                </a:lnTo>
                <a:lnTo>
                  <a:pt x="1053909" y="8124634"/>
                </a:lnTo>
                <a:lnTo>
                  <a:pt x="1053388" y="8091462"/>
                </a:lnTo>
                <a:lnTo>
                  <a:pt x="1060043" y="8056194"/>
                </a:lnTo>
                <a:lnTo>
                  <a:pt x="1075359" y="8019936"/>
                </a:lnTo>
                <a:lnTo>
                  <a:pt x="1100416" y="7980019"/>
                </a:lnTo>
                <a:lnTo>
                  <a:pt x="1100061" y="7977505"/>
                </a:lnTo>
                <a:lnTo>
                  <a:pt x="1096645" y="7977886"/>
                </a:lnTo>
                <a:lnTo>
                  <a:pt x="1071054" y="8017865"/>
                </a:lnTo>
                <a:lnTo>
                  <a:pt x="1055433" y="8055432"/>
                </a:lnTo>
                <a:lnTo>
                  <a:pt x="1048639" y="8091995"/>
                </a:lnTo>
                <a:lnTo>
                  <a:pt x="1049058" y="8125180"/>
                </a:lnTo>
                <a:lnTo>
                  <a:pt x="1060157" y="8169935"/>
                </a:lnTo>
                <a:lnTo>
                  <a:pt x="1079627" y="8208619"/>
                </a:lnTo>
                <a:lnTo>
                  <a:pt x="1103109" y="8240458"/>
                </a:lnTo>
                <a:lnTo>
                  <a:pt x="1126413" y="8265935"/>
                </a:lnTo>
                <a:lnTo>
                  <a:pt x="1084821" y="8231035"/>
                </a:lnTo>
                <a:lnTo>
                  <a:pt x="1052220" y="8188731"/>
                </a:lnTo>
                <a:lnTo>
                  <a:pt x="1029779" y="8142719"/>
                </a:lnTo>
                <a:lnTo>
                  <a:pt x="1018247" y="8092897"/>
                </a:lnTo>
                <a:lnTo>
                  <a:pt x="1016889" y="8073885"/>
                </a:lnTo>
                <a:lnTo>
                  <a:pt x="1017562" y="8055915"/>
                </a:lnTo>
                <a:lnTo>
                  <a:pt x="1020127" y="8037728"/>
                </a:lnTo>
                <a:lnTo>
                  <a:pt x="1024597" y="8019313"/>
                </a:lnTo>
                <a:lnTo>
                  <a:pt x="1025169" y="8016697"/>
                </a:lnTo>
                <a:lnTo>
                  <a:pt x="1025080" y="8015427"/>
                </a:lnTo>
                <a:lnTo>
                  <a:pt x="1023162" y="8011808"/>
                </a:lnTo>
                <a:lnTo>
                  <a:pt x="1021689" y="8010703"/>
                </a:lnTo>
                <a:lnTo>
                  <a:pt x="1017600" y="8008607"/>
                </a:lnTo>
                <a:lnTo>
                  <a:pt x="1015682" y="8008836"/>
                </a:lnTo>
                <a:lnTo>
                  <a:pt x="1002652" y="8055051"/>
                </a:lnTo>
                <a:lnTo>
                  <a:pt x="1001890" y="8074304"/>
                </a:lnTo>
                <a:lnTo>
                  <a:pt x="1003223" y="8093329"/>
                </a:lnTo>
                <a:lnTo>
                  <a:pt x="1012177" y="8137042"/>
                </a:lnTo>
                <a:lnTo>
                  <a:pt x="1028534" y="8177365"/>
                </a:lnTo>
                <a:lnTo>
                  <a:pt x="1052017" y="8215592"/>
                </a:lnTo>
                <a:lnTo>
                  <a:pt x="1082001" y="8249259"/>
                </a:lnTo>
                <a:lnTo>
                  <a:pt x="1118108" y="8278381"/>
                </a:lnTo>
                <a:lnTo>
                  <a:pt x="1159687" y="8300491"/>
                </a:lnTo>
                <a:lnTo>
                  <a:pt x="1161821" y="8301533"/>
                </a:lnTo>
                <a:lnTo>
                  <a:pt x="1163878" y="8301291"/>
                </a:lnTo>
                <a:lnTo>
                  <a:pt x="1165847" y="8299793"/>
                </a:lnTo>
                <a:lnTo>
                  <a:pt x="1167193" y="8300923"/>
                </a:lnTo>
                <a:lnTo>
                  <a:pt x="1168869" y="8302003"/>
                </a:lnTo>
                <a:lnTo>
                  <a:pt x="1170736" y="8301787"/>
                </a:lnTo>
                <a:lnTo>
                  <a:pt x="1148892" y="8350288"/>
                </a:lnTo>
                <a:lnTo>
                  <a:pt x="1127950" y="8398688"/>
                </a:lnTo>
                <a:lnTo>
                  <a:pt x="1108049" y="8446973"/>
                </a:lnTo>
                <a:lnTo>
                  <a:pt x="1089431" y="8496376"/>
                </a:lnTo>
                <a:lnTo>
                  <a:pt x="1072108" y="8545639"/>
                </a:lnTo>
                <a:lnTo>
                  <a:pt x="1056182" y="8594750"/>
                </a:lnTo>
                <a:lnTo>
                  <a:pt x="1041933" y="8644941"/>
                </a:lnTo>
                <a:lnTo>
                  <a:pt x="1029335" y="8694941"/>
                </a:lnTo>
                <a:lnTo>
                  <a:pt x="1018667" y="8746007"/>
                </a:lnTo>
                <a:lnTo>
                  <a:pt x="1010056" y="8798115"/>
                </a:lnTo>
                <a:lnTo>
                  <a:pt x="1003477" y="8849982"/>
                </a:lnTo>
                <a:lnTo>
                  <a:pt x="999197" y="8902878"/>
                </a:lnTo>
                <a:lnTo>
                  <a:pt x="992822" y="8910002"/>
                </a:lnTo>
                <a:lnTo>
                  <a:pt x="985583" y="8927440"/>
                </a:lnTo>
                <a:lnTo>
                  <a:pt x="979449" y="8957539"/>
                </a:lnTo>
                <a:lnTo>
                  <a:pt x="976541" y="9003881"/>
                </a:lnTo>
                <a:lnTo>
                  <a:pt x="979665" y="9043149"/>
                </a:lnTo>
                <a:lnTo>
                  <a:pt x="988098" y="9086926"/>
                </a:lnTo>
                <a:lnTo>
                  <a:pt x="999680" y="9123947"/>
                </a:lnTo>
                <a:lnTo>
                  <a:pt x="1011339" y="9136685"/>
                </a:lnTo>
                <a:lnTo>
                  <a:pt x="1011758" y="9136634"/>
                </a:lnTo>
                <a:lnTo>
                  <a:pt x="1021359" y="9124048"/>
                </a:lnTo>
                <a:lnTo>
                  <a:pt x="1027722" y="9092641"/>
                </a:lnTo>
                <a:lnTo>
                  <a:pt x="1030503" y="9050147"/>
                </a:lnTo>
                <a:lnTo>
                  <a:pt x="1029881" y="9006764"/>
                </a:lnTo>
                <a:lnTo>
                  <a:pt x="1026858" y="8971318"/>
                </a:lnTo>
                <a:lnTo>
                  <a:pt x="1022858" y="8944927"/>
                </a:lnTo>
                <a:lnTo>
                  <a:pt x="1018336" y="8926271"/>
                </a:lnTo>
                <a:lnTo>
                  <a:pt x="1013701" y="8914016"/>
                </a:lnTo>
                <a:lnTo>
                  <a:pt x="1017536" y="8861171"/>
                </a:lnTo>
                <a:lnTo>
                  <a:pt x="1023721" y="8809342"/>
                </a:lnTo>
                <a:lnTo>
                  <a:pt x="1031989" y="8757272"/>
                </a:lnTo>
                <a:lnTo>
                  <a:pt x="1042365" y="8706244"/>
                </a:lnTo>
                <a:lnTo>
                  <a:pt x="1054722" y="8656269"/>
                </a:lnTo>
                <a:lnTo>
                  <a:pt x="1068793" y="8606091"/>
                </a:lnTo>
                <a:lnTo>
                  <a:pt x="1084453" y="8555736"/>
                </a:lnTo>
                <a:lnTo>
                  <a:pt x="1101712" y="8506485"/>
                </a:lnTo>
                <a:lnTo>
                  <a:pt x="1120317" y="8457070"/>
                </a:lnTo>
                <a:lnTo>
                  <a:pt x="1140282" y="8408797"/>
                </a:lnTo>
                <a:lnTo>
                  <a:pt x="1161186" y="8359114"/>
                </a:lnTo>
                <a:lnTo>
                  <a:pt x="1183195" y="8310600"/>
                </a:lnTo>
                <a:lnTo>
                  <a:pt x="1183170" y="8314436"/>
                </a:lnTo>
                <a:lnTo>
                  <a:pt x="1184592" y="8316836"/>
                </a:lnTo>
                <a:lnTo>
                  <a:pt x="1187488" y="8317789"/>
                </a:lnTo>
                <a:lnTo>
                  <a:pt x="1231226" y="8335810"/>
                </a:lnTo>
                <a:lnTo>
                  <a:pt x="1276426" y="8347291"/>
                </a:lnTo>
                <a:lnTo>
                  <a:pt x="1322273" y="8352295"/>
                </a:lnTo>
                <a:lnTo>
                  <a:pt x="1367967" y="8350936"/>
                </a:lnTo>
                <a:lnTo>
                  <a:pt x="1408430" y="8343773"/>
                </a:lnTo>
                <a:lnTo>
                  <a:pt x="1447165" y="8329142"/>
                </a:lnTo>
                <a:lnTo>
                  <a:pt x="1483639" y="8308378"/>
                </a:lnTo>
                <a:lnTo>
                  <a:pt x="1516849" y="8279041"/>
                </a:lnTo>
                <a:lnTo>
                  <a:pt x="1519072" y="8276234"/>
                </a:lnTo>
                <a:lnTo>
                  <a:pt x="1519059" y="8272399"/>
                </a:lnTo>
                <a:lnTo>
                  <a:pt x="1518221" y="8269935"/>
                </a:lnTo>
                <a:lnTo>
                  <a:pt x="1515338" y="8267713"/>
                </a:lnTo>
                <a:lnTo>
                  <a:pt x="1513509" y="8266633"/>
                </a:lnTo>
                <a:lnTo>
                  <a:pt x="1507591" y="8267319"/>
                </a:lnTo>
                <a:lnTo>
                  <a:pt x="1506131" y="8268754"/>
                </a:lnTo>
                <a:lnTo>
                  <a:pt x="1474838" y="8295322"/>
                </a:lnTo>
                <a:lnTo>
                  <a:pt x="1440789" y="8315807"/>
                </a:lnTo>
                <a:lnTo>
                  <a:pt x="1404366" y="8328901"/>
                </a:lnTo>
                <a:lnTo>
                  <a:pt x="1366380" y="8337055"/>
                </a:lnTo>
                <a:lnTo>
                  <a:pt x="1343279" y="8338413"/>
                </a:lnTo>
                <a:lnTo>
                  <a:pt x="1319872" y="8337232"/>
                </a:lnTo>
                <a:lnTo>
                  <a:pt x="1296416" y="8334794"/>
                </a:lnTo>
                <a:lnTo>
                  <a:pt x="1273048" y="8331060"/>
                </a:lnTo>
                <a:lnTo>
                  <a:pt x="1293749" y="8331263"/>
                </a:lnTo>
                <a:lnTo>
                  <a:pt x="1303997" y="8330095"/>
                </a:lnTo>
                <a:lnTo>
                  <a:pt x="1314411" y="8330184"/>
                </a:lnTo>
                <a:lnTo>
                  <a:pt x="1340472" y="8323389"/>
                </a:lnTo>
                <a:lnTo>
                  <a:pt x="1349159" y="8321129"/>
                </a:lnTo>
                <a:lnTo>
                  <a:pt x="1440954" y="8282559"/>
                </a:lnTo>
                <a:lnTo>
                  <a:pt x="1485480" y="8248104"/>
                </a:lnTo>
                <a:lnTo>
                  <a:pt x="1517383" y="8215071"/>
                </a:lnTo>
                <a:lnTo>
                  <a:pt x="1536560" y="8189887"/>
                </a:lnTo>
                <a:lnTo>
                  <a:pt x="1539303" y="8185734"/>
                </a:lnTo>
                <a:close/>
              </a:path>
              <a:path w="18143220" h="10026650">
                <a:moveTo>
                  <a:pt x="17102392" y="310769"/>
                </a:moveTo>
                <a:lnTo>
                  <a:pt x="17061625" y="296760"/>
                </a:lnTo>
                <a:lnTo>
                  <a:pt x="17023449" y="275513"/>
                </a:lnTo>
                <a:lnTo>
                  <a:pt x="16988701" y="247205"/>
                </a:lnTo>
                <a:lnTo>
                  <a:pt x="16957942" y="213271"/>
                </a:lnTo>
                <a:lnTo>
                  <a:pt x="16931450" y="176352"/>
                </a:lnTo>
                <a:lnTo>
                  <a:pt x="16930586" y="173570"/>
                </a:lnTo>
                <a:lnTo>
                  <a:pt x="16923169" y="171958"/>
                </a:lnTo>
                <a:lnTo>
                  <a:pt x="16919436" y="175056"/>
                </a:lnTo>
                <a:lnTo>
                  <a:pt x="16918394" y="176136"/>
                </a:lnTo>
                <a:lnTo>
                  <a:pt x="16917429" y="179819"/>
                </a:lnTo>
                <a:lnTo>
                  <a:pt x="16917518" y="182435"/>
                </a:lnTo>
                <a:lnTo>
                  <a:pt x="16945928" y="223659"/>
                </a:lnTo>
                <a:lnTo>
                  <a:pt x="16978389" y="257975"/>
                </a:lnTo>
                <a:lnTo>
                  <a:pt x="17014952" y="287972"/>
                </a:lnTo>
                <a:lnTo>
                  <a:pt x="17025976" y="294246"/>
                </a:lnTo>
                <a:lnTo>
                  <a:pt x="17102392" y="310769"/>
                </a:lnTo>
                <a:close/>
              </a:path>
              <a:path w="18143220" h="10026650">
                <a:moveTo>
                  <a:pt x="17197248" y="303999"/>
                </a:moveTo>
                <a:lnTo>
                  <a:pt x="17196639" y="257086"/>
                </a:lnTo>
                <a:lnTo>
                  <a:pt x="17191343" y="209169"/>
                </a:lnTo>
                <a:lnTo>
                  <a:pt x="17180865" y="164020"/>
                </a:lnTo>
                <a:lnTo>
                  <a:pt x="17166311" y="117995"/>
                </a:lnTo>
                <a:lnTo>
                  <a:pt x="17147159" y="74879"/>
                </a:lnTo>
                <a:lnTo>
                  <a:pt x="17138955" y="70497"/>
                </a:lnTo>
                <a:lnTo>
                  <a:pt x="17135247" y="72301"/>
                </a:lnTo>
                <a:lnTo>
                  <a:pt x="17133824" y="74587"/>
                </a:lnTo>
                <a:lnTo>
                  <a:pt x="17132580" y="78219"/>
                </a:lnTo>
                <a:lnTo>
                  <a:pt x="17132567" y="80822"/>
                </a:lnTo>
                <a:lnTo>
                  <a:pt x="17133570" y="82334"/>
                </a:lnTo>
                <a:lnTo>
                  <a:pt x="17155541" y="132562"/>
                </a:lnTo>
                <a:lnTo>
                  <a:pt x="17171213" y="185331"/>
                </a:lnTo>
                <a:lnTo>
                  <a:pt x="17180129" y="240525"/>
                </a:lnTo>
                <a:lnTo>
                  <a:pt x="17182338" y="295579"/>
                </a:lnTo>
                <a:lnTo>
                  <a:pt x="17161371" y="253365"/>
                </a:lnTo>
                <a:lnTo>
                  <a:pt x="17138688" y="205574"/>
                </a:lnTo>
                <a:lnTo>
                  <a:pt x="17116616" y="155333"/>
                </a:lnTo>
                <a:lnTo>
                  <a:pt x="17096677" y="109435"/>
                </a:lnTo>
                <a:lnTo>
                  <a:pt x="17080662" y="73494"/>
                </a:lnTo>
                <a:lnTo>
                  <a:pt x="17068775" y="44932"/>
                </a:lnTo>
                <a:lnTo>
                  <a:pt x="17065460" y="44221"/>
                </a:lnTo>
                <a:lnTo>
                  <a:pt x="17064343" y="46570"/>
                </a:lnTo>
                <a:lnTo>
                  <a:pt x="17091686" y="110959"/>
                </a:lnTo>
                <a:lnTo>
                  <a:pt x="17119118" y="172758"/>
                </a:lnTo>
                <a:lnTo>
                  <a:pt x="17149407" y="239077"/>
                </a:lnTo>
                <a:lnTo>
                  <a:pt x="17175760" y="294157"/>
                </a:lnTo>
                <a:lnTo>
                  <a:pt x="17177830" y="298500"/>
                </a:lnTo>
                <a:lnTo>
                  <a:pt x="17139577" y="269443"/>
                </a:lnTo>
                <a:lnTo>
                  <a:pt x="17107269" y="228663"/>
                </a:lnTo>
                <a:lnTo>
                  <a:pt x="17075747" y="172478"/>
                </a:lnTo>
                <a:lnTo>
                  <a:pt x="17050652" y="117678"/>
                </a:lnTo>
                <a:lnTo>
                  <a:pt x="17050030" y="114947"/>
                </a:lnTo>
                <a:lnTo>
                  <a:pt x="17048455" y="114604"/>
                </a:lnTo>
                <a:lnTo>
                  <a:pt x="17044696" y="112483"/>
                </a:lnTo>
                <a:lnTo>
                  <a:pt x="17042854" y="112090"/>
                </a:lnTo>
                <a:lnTo>
                  <a:pt x="17038968" y="113842"/>
                </a:lnTo>
                <a:lnTo>
                  <a:pt x="17037698" y="114871"/>
                </a:lnTo>
                <a:lnTo>
                  <a:pt x="17035945" y="119697"/>
                </a:lnTo>
                <a:lnTo>
                  <a:pt x="17036111" y="121031"/>
                </a:lnTo>
                <a:lnTo>
                  <a:pt x="17062069" y="179920"/>
                </a:lnTo>
                <a:lnTo>
                  <a:pt x="17094886" y="236385"/>
                </a:lnTo>
                <a:lnTo>
                  <a:pt x="17129659" y="280289"/>
                </a:lnTo>
                <a:lnTo>
                  <a:pt x="17143959" y="292481"/>
                </a:lnTo>
                <a:lnTo>
                  <a:pt x="17197248" y="303999"/>
                </a:lnTo>
                <a:close/>
              </a:path>
              <a:path w="18143220" h="10026650">
                <a:moveTo>
                  <a:pt x="17219994" y="2826816"/>
                </a:moveTo>
                <a:lnTo>
                  <a:pt x="17213288" y="2770340"/>
                </a:lnTo>
                <a:lnTo>
                  <a:pt x="17203700" y="2733751"/>
                </a:lnTo>
                <a:lnTo>
                  <a:pt x="17193591" y="2712770"/>
                </a:lnTo>
                <a:lnTo>
                  <a:pt x="17185310" y="2703131"/>
                </a:lnTo>
                <a:lnTo>
                  <a:pt x="17178490" y="2651277"/>
                </a:lnTo>
                <a:lnTo>
                  <a:pt x="17169880" y="2600045"/>
                </a:lnTo>
                <a:lnTo>
                  <a:pt x="17159567" y="2549372"/>
                </a:lnTo>
                <a:lnTo>
                  <a:pt x="17147642" y="2499245"/>
                </a:lnTo>
                <a:lnTo>
                  <a:pt x="17134193" y="2449601"/>
                </a:lnTo>
                <a:lnTo>
                  <a:pt x="17119283" y="2400414"/>
                </a:lnTo>
                <a:lnTo>
                  <a:pt x="17103014" y="2351659"/>
                </a:lnTo>
                <a:lnTo>
                  <a:pt x="17085450" y="2303284"/>
                </a:lnTo>
                <a:lnTo>
                  <a:pt x="17066679" y="2255266"/>
                </a:lnTo>
                <a:lnTo>
                  <a:pt x="17046791" y="2207552"/>
                </a:lnTo>
                <a:lnTo>
                  <a:pt x="17025862" y="2160117"/>
                </a:lnTo>
                <a:lnTo>
                  <a:pt x="17003980" y="2112924"/>
                </a:lnTo>
                <a:lnTo>
                  <a:pt x="16981221" y="2065934"/>
                </a:lnTo>
                <a:lnTo>
                  <a:pt x="16957663" y="2019109"/>
                </a:lnTo>
                <a:lnTo>
                  <a:pt x="16933406" y="1972424"/>
                </a:lnTo>
                <a:lnTo>
                  <a:pt x="16935755" y="1972208"/>
                </a:lnTo>
                <a:lnTo>
                  <a:pt x="16937724" y="1971243"/>
                </a:lnTo>
                <a:lnTo>
                  <a:pt x="16939324" y="1969516"/>
                </a:lnTo>
                <a:lnTo>
                  <a:pt x="16941889" y="1970684"/>
                </a:lnTo>
                <a:lnTo>
                  <a:pt x="16990238" y="1944217"/>
                </a:lnTo>
                <a:lnTo>
                  <a:pt x="17028186" y="1913064"/>
                </a:lnTo>
                <a:lnTo>
                  <a:pt x="17060495" y="1877060"/>
                </a:lnTo>
                <a:lnTo>
                  <a:pt x="17086847" y="1837258"/>
                </a:lnTo>
                <a:lnTo>
                  <a:pt x="17106875" y="1794700"/>
                </a:lnTo>
                <a:lnTo>
                  <a:pt x="17120223" y="1750453"/>
                </a:lnTo>
                <a:lnTo>
                  <a:pt x="17126573" y="1705559"/>
                </a:lnTo>
                <a:lnTo>
                  <a:pt x="17126992" y="1680337"/>
                </a:lnTo>
                <a:lnTo>
                  <a:pt x="17124833" y="1655470"/>
                </a:lnTo>
                <a:lnTo>
                  <a:pt x="17112755" y="1606829"/>
                </a:lnTo>
                <a:lnTo>
                  <a:pt x="17103217" y="1600314"/>
                </a:lnTo>
                <a:lnTo>
                  <a:pt x="17098353" y="1602117"/>
                </a:lnTo>
                <a:lnTo>
                  <a:pt x="17096601" y="1603743"/>
                </a:lnTo>
                <a:lnTo>
                  <a:pt x="17094467" y="1608455"/>
                </a:lnTo>
                <a:lnTo>
                  <a:pt x="17094391" y="1610842"/>
                </a:lnTo>
                <a:lnTo>
                  <a:pt x="17095318" y="1613268"/>
                </a:lnTo>
                <a:lnTo>
                  <a:pt x="17102074" y="1635569"/>
                </a:lnTo>
                <a:lnTo>
                  <a:pt x="17106430" y="1658188"/>
                </a:lnTo>
                <a:lnTo>
                  <a:pt x="17108412" y="1681149"/>
                </a:lnTo>
                <a:lnTo>
                  <a:pt x="17108005" y="1704454"/>
                </a:lnTo>
                <a:lnTo>
                  <a:pt x="17100436" y="1753425"/>
                </a:lnTo>
                <a:lnTo>
                  <a:pt x="17083875" y="1801545"/>
                </a:lnTo>
                <a:lnTo>
                  <a:pt x="17058882" y="1847164"/>
                </a:lnTo>
                <a:lnTo>
                  <a:pt x="17026014" y="1888629"/>
                </a:lnTo>
                <a:lnTo>
                  <a:pt x="16985857" y="1924316"/>
                </a:lnTo>
                <a:lnTo>
                  <a:pt x="17012882" y="1892782"/>
                </a:lnTo>
                <a:lnTo>
                  <a:pt x="17039794" y="1851875"/>
                </a:lnTo>
                <a:lnTo>
                  <a:pt x="17061295" y="1802701"/>
                </a:lnTo>
                <a:lnTo>
                  <a:pt x="17072064" y="1746338"/>
                </a:lnTo>
                <a:lnTo>
                  <a:pt x="17070439" y="1704428"/>
                </a:lnTo>
                <a:lnTo>
                  <a:pt x="17059580" y="1660194"/>
                </a:lnTo>
                <a:lnTo>
                  <a:pt x="17037838" y="1614043"/>
                </a:lnTo>
                <a:lnTo>
                  <a:pt x="17003560" y="1566405"/>
                </a:lnTo>
                <a:lnTo>
                  <a:pt x="16999319" y="1566062"/>
                </a:lnTo>
                <a:lnTo>
                  <a:pt x="16998976" y="1570316"/>
                </a:lnTo>
                <a:lnTo>
                  <a:pt x="17032643" y="1617116"/>
                </a:lnTo>
                <a:lnTo>
                  <a:pt x="17053903" y="1662188"/>
                </a:lnTo>
                <a:lnTo>
                  <a:pt x="17064457" y="1705254"/>
                </a:lnTo>
                <a:lnTo>
                  <a:pt x="17066044" y="1745983"/>
                </a:lnTo>
                <a:lnTo>
                  <a:pt x="17055465" y="1801228"/>
                </a:lnTo>
                <a:lnTo>
                  <a:pt x="17034155" y="1849602"/>
                </a:lnTo>
                <a:lnTo>
                  <a:pt x="17007497" y="1889887"/>
                </a:lnTo>
                <a:lnTo>
                  <a:pt x="16980827" y="1920900"/>
                </a:lnTo>
                <a:lnTo>
                  <a:pt x="16959530" y="1941410"/>
                </a:lnTo>
                <a:lnTo>
                  <a:pt x="16977183" y="1908644"/>
                </a:lnTo>
                <a:lnTo>
                  <a:pt x="16990264" y="1874189"/>
                </a:lnTo>
                <a:lnTo>
                  <a:pt x="16998900" y="1838617"/>
                </a:lnTo>
                <a:lnTo>
                  <a:pt x="17003205" y="1802447"/>
                </a:lnTo>
                <a:lnTo>
                  <a:pt x="17002468" y="1754225"/>
                </a:lnTo>
                <a:lnTo>
                  <a:pt x="16994709" y="1707222"/>
                </a:lnTo>
                <a:lnTo>
                  <a:pt x="16980231" y="1662709"/>
                </a:lnTo>
                <a:lnTo>
                  <a:pt x="16959339" y="1621967"/>
                </a:lnTo>
                <a:lnTo>
                  <a:pt x="16951033" y="1617256"/>
                </a:lnTo>
                <a:lnTo>
                  <a:pt x="16948696" y="1617649"/>
                </a:lnTo>
                <a:lnTo>
                  <a:pt x="16944340" y="1620367"/>
                </a:lnTo>
                <a:lnTo>
                  <a:pt x="16942956" y="1622298"/>
                </a:lnTo>
                <a:lnTo>
                  <a:pt x="16941800" y="1627301"/>
                </a:lnTo>
                <a:lnTo>
                  <a:pt x="16942194" y="1629651"/>
                </a:lnTo>
                <a:lnTo>
                  <a:pt x="16943553" y="1631823"/>
                </a:lnTo>
                <a:lnTo>
                  <a:pt x="16963047" y="1669821"/>
                </a:lnTo>
                <a:lnTo>
                  <a:pt x="16976624" y="1711617"/>
                </a:lnTo>
                <a:lnTo>
                  <a:pt x="16983939" y="1755902"/>
                </a:lnTo>
                <a:lnTo>
                  <a:pt x="16984637" y="1801342"/>
                </a:lnTo>
                <a:lnTo>
                  <a:pt x="16980332" y="1836889"/>
                </a:lnTo>
                <a:lnTo>
                  <a:pt x="16971620" y="1871700"/>
                </a:lnTo>
                <a:lnTo>
                  <a:pt x="16958387" y="1905203"/>
                </a:lnTo>
                <a:lnTo>
                  <a:pt x="16940518" y="1936800"/>
                </a:lnTo>
                <a:lnTo>
                  <a:pt x="16945255" y="1922132"/>
                </a:lnTo>
                <a:lnTo>
                  <a:pt x="16948874" y="1907235"/>
                </a:lnTo>
                <a:lnTo>
                  <a:pt x="16951363" y="1892122"/>
                </a:lnTo>
                <a:lnTo>
                  <a:pt x="16952735" y="1876767"/>
                </a:lnTo>
                <a:lnTo>
                  <a:pt x="16952532" y="1844230"/>
                </a:lnTo>
                <a:lnTo>
                  <a:pt x="16935781" y="1764957"/>
                </a:lnTo>
                <a:lnTo>
                  <a:pt x="16916375" y="1718678"/>
                </a:lnTo>
                <a:lnTo>
                  <a:pt x="16887724" y="1668297"/>
                </a:lnTo>
                <a:lnTo>
                  <a:pt x="16848379" y="1614030"/>
                </a:lnTo>
                <a:lnTo>
                  <a:pt x="16844137" y="1613560"/>
                </a:lnTo>
                <a:lnTo>
                  <a:pt x="16843680" y="1617802"/>
                </a:lnTo>
                <a:lnTo>
                  <a:pt x="16882656" y="1671561"/>
                </a:lnTo>
                <a:lnTo>
                  <a:pt x="16910977" y="1721345"/>
                </a:lnTo>
                <a:lnTo>
                  <a:pt x="16930091" y="1766912"/>
                </a:lnTo>
                <a:lnTo>
                  <a:pt x="16941457" y="1808086"/>
                </a:lnTo>
                <a:lnTo>
                  <a:pt x="16946512" y="1844649"/>
                </a:lnTo>
                <a:lnTo>
                  <a:pt x="16946715" y="1876412"/>
                </a:lnTo>
                <a:lnTo>
                  <a:pt x="16942766" y="1906879"/>
                </a:lnTo>
                <a:lnTo>
                  <a:pt x="16936454" y="1930323"/>
                </a:lnTo>
                <a:lnTo>
                  <a:pt x="16929977" y="1946427"/>
                </a:lnTo>
                <a:lnTo>
                  <a:pt x="16925544" y="1954822"/>
                </a:lnTo>
                <a:lnTo>
                  <a:pt x="16924782" y="1956041"/>
                </a:lnTo>
                <a:lnTo>
                  <a:pt x="16925163" y="1957920"/>
                </a:lnTo>
                <a:lnTo>
                  <a:pt x="16924757" y="1958492"/>
                </a:lnTo>
                <a:lnTo>
                  <a:pt x="16924427" y="1959102"/>
                </a:lnTo>
                <a:lnTo>
                  <a:pt x="16924173" y="1959749"/>
                </a:lnTo>
                <a:lnTo>
                  <a:pt x="16916629" y="1911197"/>
                </a:lnTo>
                <a:lnTo>
                  <a:pt x="16904856" y="1863648"/>
                </a:lnTo>
                <a:lnTo>
                  <a:pt x="16889070" y="1817370"/>
                </a:lnTo>
                <a:lnTo>
                  <a:pt x="16869461" y="1772640"/>
                </a:lnTo>
                <a:lnTo>
                  <a:pt x="16846233" y="1729740"/>
                </a:lnTo>
                <a:lnTo>
                  <a:pt x="16819601" y="1688960"/>
                </a:lnTo>
                <a:lnTo>
                  <a:pt x="16811028" y="1684743"/>
                </a:lnTo>
                <a:lnTo>
                  <a:pt x="16808717" y="1685277"/>
                </a:lnTo>
                <a:lnTo>
                  <a:pt x="16804539" y="1688261"/>
                </a:lnTo>
                <a:lnTo>
                  <a:pt x="16803269" y="1690281"/>
                </a:lnTo>
                <a:lnTo>
                  <a:pt x="16802418" y="1695348"/>
                </a:lnTo>
                <a:lnTo>
                  <a:pt x="16802951" y="1697659"/>
                </a:lnTo>
                <a:lnTo>
                  <a:pt x="16804437" y="1699755"/>
                </a:lnTo>
                <a:lnTo>
                  <a:pt x="16834053" y="1745780"/>
                </a:lnTo>
                <a:lnTo>
                  <a:pt x="16859123" y="1794484"/>
                </a:lnTo>
                <a:lnTo>
                  <a:pt x="16879393" y="1845437"/>
                </a:lnTo>
                <a:lnTo>
                  <a:pt x="16894556" y="1898180"/>
                </a:lnTo>
                <a:lnTo>
                  <a:pt x="16904335" y="1952307"/>
                </a:lnTo>
                <a:lnTo>
                  <a:pt x="16876637" y="1912886"/>
                </a:lnTo>
                <a:lnTo>
                  <a:pt x="16846398" y="1867979"/>
                </a:lnTo>
                <a:lnTo>
                  <a:pt x="16815511" y="1820837"/>
                </a:lnTo>
                <a:lnTo>
                  <a:pt x="16785895" y="1774774"/>
                </a:lnTo>
                <a:lnTo>
                  <a:pt x="16759428" y="1733054"/>
                </a:lnTo>
                <a:lnTo>
                  <a:pt x="16738041" y="1698967"/>
                </a:lnTo>
                <a:lnTo>
                  <a:pt x="16718077" y="1666811"/>
                </a:lnTo>
                <a:lnTo>
                  <a:pt x="16713937" y="1665820"/>
                </a:lnTo>
                <a:lnTo>
                  <a:pt x="16737775" y="1709889"/>
                </a:lnTo>
                <a:lnTo>
                  <a:pt x="16764496" y="1752320"/>
                </a:lnTo>
                <a:lnTo>
                  <a:pt x="16796893" y="1803107"/>
                </a:lnTo>
                <a:lnTo>
                  <a:pt x="16832098" y="1857260"/>
                </a:lnTo>
                <a:lnTo>
                  <a:pt x="16867239" y="1909826"/>
                </a:lnTo>
                <a:lnTo>
                  <a:pt x="16899433" y="1955812"/>
                </a:lnTo>
                <a:lnTo>
                  <a:pt x="16872700" y="1943773"/>
                </a:lnTo>
                <a:lnTo>
                  <a:pt x="16822877" y="1907171"/>
                </a:lnTo>
                <a:lnTo>
                  <a:pt x="16774287" y="1853628"/>
                </a:lnTo>
                <a:lnTo>
                  <a:pt x="16750703" y="1821649"/>
                </a:lnTo>
                <a:lnTo>
                  <a:pt x="16729164" y="1789493"/>
                </a:lnTo>
                <a:lnTo>
                  <a:pt x="16708362" y="1756346"/>
                </a:lnTo>
                <a:lnTo>
                  <a:pt x="16706444" y="1754936"/>
                </a:lnTo>
                <a:lnTo>
                  <a:pt x="16701415" y="1753704"/>
                </a:lnTo>
                <a:lnTo>
                  <a:pt x="16699052" y="1754085"/>
                </a:lnTo>
                <a:lnTo>
                  <a:pt x="16694646" y="1756803"/>
                </a:lnTo>
                <a:lnTo>
                  <a:pt x="16693249" y="1758746"/>
                </a:lnTo>
                <a:lnTo>
                  <a:pt x="16692093" y="1763801"/>
                </a:lnTo>
                <a:lnTo>
                  <a:pt x="16692499" y="1766150"/>
                </a:lnTo>
                <a:lnTo>
                  <a:pt x="16713543" y="1799577"/>
                </a:lnTo>
                <a:lnTo>
                  <a:pt x="16735451" y="1832305"/>
                </a:lnTo>
                <a:lnTo>
                  <a:pt x="16759644" y="1865109"/>
                </a:lnTo>
                <a:lnTo>
                  <a:pt x="16786174" y="1896567"/>
                </a:lnTo>
                <a:lnTo>
                  <a:pt x="16837038" y="1943011"/>
                </a:lnTo>
                <a:lnTo>
                  <a:pt x="16895483" y="1974151"/>
                </a:lnTo>
                <a:lnTo>
                  <a:pt x="16892181" y="1975205"/>
                </a:lnTo>
                <a:lnTo>
                  <a:pt x="16888892" y="1976412"/>
                </a:lnTo>
                <a:lnTo>
                  <a:pt x="16885603" y="1977313"/>
                </a:lnTo>
                <a:lnTo>
                  <a:pt x="16865067" y="1972983"/>
                </a:lnTo>
                <a:lnTo>
                  <a:pt x="16807256" y="1949475"/>
                </a:lnTo>
                <a:lnTo>
                  <a:pt x="16772039" y="1927148"/>
                </a:lnTo>
                <a:lnTo>
                  <a:pt x="16733990" y="1895678"/>
                </a:lnTo>
                <a:lnTo>
                  <a:pt x="16694163" y="1853488"/>
                </a:lnTo>
                <a:lnTo>
                  <a:pt x="16653574" y="1799018"/>
                </a:lnTo>
                <a:lnTo>
                  <a:pt x="16613277" y="1730705"/>
                </a:lnTo>
                <a:lnTo>
                  <a:pt x="16609213" y="1729435"/>
                </a:lnTo>
                <a:lnTo>
                  <a:pt x="16645001" y="1796986"/>
                </a:lnTo>
                <a:lnTo>
                  <a:pt x="16682466" y="1848789"/>
                </a:lnTo>
                <a:lnTo>
                  <a:pt x="16719550" y="1890090"/>
                </a:lnTo>
                <a:lnTo>
                  <a:pt x="16755415" y="1922081"/>
                </a:lnTo>
                <a:lnTo>
                  <a:pt x="16789273" y="1945944"/>
                </a:lnTo>
                <a:lnTo>
                  <a:pt x="16847744" y="1974024"/>
                </a:lnTo>
                <a:lnTo>
                  <a:pt x="16870731" y="1980628"/>
                </a:lnTo>
                <a:lnTo>
                  <a:pt x="16855529" y="1983282"/>
                </a:lnTo>
                <a:lnTo>
                  <a:pt x="16840251" y="1984933"/>
                </a:lnTo>
                <a:lnTo>
                  <a:pt x="16824897" y="1985594"/>
                </a:lnTo>
                <a:lnTo>
                  <a:pt x="16809466" y="1985238"/>
                </a:lnTo>
                <a:lnTo>
                  <a:pt x="16765562" y="1978710"/>
                </a:lnTo>
                <a:lnTo>
                  <a:pt x="16722852" y="1964855"/>
                </a:lnTo>
                <a:lnTo>
                  <a:pt x="16681869" y="1944509"/>
                </a:lnTo>
                <a:lnTo>
                  <a:pt x="16643198" y="1918487"/>
                </a:lnTo>
                <a:lnTo>
                  <a:pt x="16607397" y="1887613"/>
                </a:lnTo>
                <a:lnTo>
                  <a:pt x="16574999" y="1852701"/>
                </a:lnTo>
                <a:lnTo>
                  <a:pt x="16573348" y="1850783"/>
                </a:lnTo>
                <a:lnTo>
                  <a:pt x="16571252" y="1849716"/>
                </a:lnTo>
                <a:lnTo>
                  <a:pt x="16558451" y="1860359"/>
                </a:lnTo>
                <a:lnTo>
                  <a:pt x="16559111" y="1862607"/>
                </a:lnTo>
                <a:lnTo>
                  <a:pt x="16594443" y="1900948"/>
                </a:lnTo>
                <a:lnTo>
                  <a:pt x="16631882" y="1933257"/>
                </a:lnTo>
                <a:lnTo>
                  <a:pt x="16672497" y="1960587"/>
                </a:lnTo>
                <a:lnTo>
                  <a:pt x="16715791" y="1982063"/>
                </a:lnTo>
                <a:lnTo>
                  <a:pt x="16761244" y="1996770"/>
                </a:lnTo>
                <a:lnTo>
                  <a:pt x="16808361" y="2003806"/>
                </a:lnTo>
                <a:lnTo>
                  <a:pt x="16818445" y="2004123"/>
                </a:lnTo>
                <a:lnTo>
                  <a:pt x="16828529" y="2004047"/>
                </a:lnTo>
                <a:lnTo>
                  <a:pt x="16838613" y="2003577"/>
                </a:lnTo>
                <a:lnTo>
                  <a:pt x="16848671" y="2002701"/>
                </a:lnTo>
                <a:lnTo>
                  <a:pt x="16846309" y="2003602"/>
                </a:lnTo>
                <a:lnTo>
                  <a:pt x="16843921" y="2004402"/>
                </a:lnTo>
                <a:lnTo>
                  <a:pt x="16841546" y="2005253"/>
                </a:lnTo>
                <a:lnTo>
                  <a:pt x="16820795" y="2008301"/>
                </a:lnTo>
                <a:lnTo>
                  <a:pt x="16799979" y="2010143"/>
                </a:lnTo>
                <a:lnTo>
                  <a:pt x="16779088" y="2010778"/>
                </a:lnTo>
                <a:lnTo>
                  <a:pt x="16758120" y="2010206"/>
                </a:lnTo>
                <a:lnTo>
                  <a:pt x="16692575" y="1999843"/>
                </a:lnTo>
                <a:lnTo>
                  <a:pt x="16634994" y="1979383"/>
                </a:lnTo>
                <a:lnTo>
                  <a:pt x="16585616" y="1952345"/>
                </a:lnTo>
                <a:lnTo>
                  <a:pt x="16544684" y="1922284"/>
                </a:lnTo>
                <a:lnTo>
                  <a:pt x="16512451" y="1892744"/>
                </a:lnTo>
                <a:lnTo>
                  <a:pt x="16474999" y="1849386"/>
                </a:lnTo>
                <a:lnTo>
                  <a:pt x="16470300" y="1842731"/>
                </a:lnTo>
                <a:lnTo>
                  <a:pt x="16466134" y="1841855"/>
                </a:lnTo>
                <a:lnTo>
                  <a:pt x="16490353" y="1877885"/>
                </a:lnTo>
                <a:lnTo>
                  <a:pt x="16521087" y="1909533"/>
                </a:lnTo>
                <a:lnTo>
                  <a:pt x="16563518" y="1944535"/>
                </a:lnTo>
                <a:lnTo>
                  <a:pt x="16617328" y="1977542"/>
                </a:lnTo>
                <a:lnTo>
                  <a:pt x="16682187" y="2003221"/>
                </a:lnTo>
                <a:lnTo>
                  <a:pt x="16757765" y="2016226"/>
                </a:lnTo>
                <a:lnTo>
                  <a:pt x="16783342" y="2016772"/>
                </a:lnTo>
                <a:lnTo>
                  <a:pt x="16796131" y="2016379"/>
                </a:lnTo>
                <a:lnTo>
                  <a:pt x="16808895" y="2015515"/>
                </a:lnTo>
                <a:lnTo>
                  <a:pt x="16780231" y="2022106"/>
                </a:lnTo>
                <a:lnTo>
                  <a:pt x="16751427" y="2026488"/>
                </a:lnTo>
                <a:lnTo>
                  <a:pt x="16722624" y="2028532"/>
                </a:lnTo>
                <a:lnTo>
                  <a:pt x="16693998" y="2028113"/>
                </a:lnTo>
                <a:lnTo>
                  <a:pt x="16646462" y="2021547"/>
                </a:lnTo>
                <a:lnTo>
                  <a:pt x="16600602" y="2007336"/>
                </a:lnTo>
                <a:lnTo>
                  <a:pt x="16557117" y="1984959"/>
                </a:lnTo>
                <a:lnTo>
                  <a:pt x="16516706" y="1953920"/>
                </a:lnTo>
                <a:lnTo>
                  <a:pt x="16514814" y="1952193"/>
                </a:lnTo>
                <a:lnTo>
                  <a:pt x="16512578" y="1951380"/>
                </a:lnTo>
                <a:lnTo>
                  <a:pt x="16507448" y="1951596"/>
                </a:lnTo>
                <a:lnTo>
                  <a:pt x="16505301" y="1952586"/>
                </a:lnTo>
                <a:lnTo>
                  <a:pt x="16501821" y="1956371"/>
                </a:lnTo>
                <a:lnTo>
                  <a:pt x="16501009" y="1958606"/>
                </a:lnTo>
                <a:lnTo>
                  <a:pt x="16501225" y="1963737"/>
                </a:lnTo>
                <a:lnTo>
                  <a:pt x="16547173" y="2000694"/>
                </a:lnTo>
                <a:lnTo>
                  <a:pt x="16593592" y="2024557"/>
                </a:lnTo>
                <a:lnTo>
                  <a:pt x="16642449" y="2039721"/>
                </a:lnTo>
                <a:lnTo>
                  <a:pt x="16692893" y="2046681"/>
                </a:lnTo>
                <a:lnTo>
                  <a:pt x="16738105" y="2046439"/>
                </a:lnTo>
                <a:lnTo>
                  <a:pt x="16783342" y="2040610"/>
                </a:lnTo>
                <a:lnTo>
                  <a:pt x="16828059" y="2029561"/>
                </a:lnTo>
                <a:lnTo>
                  <a:pt x="16871709" y="2013661"/>
                </a:lnTo>
                <a:lnTo>
                  <a:pt x="16913784" y="1993252"/>
                </a:lnTo>
                <a:lnTo>
                  <a:pt x="16918915" y="1988286"/>
                </a:lnTo>
                <a:lnTo>
                  <a:pt x="16918585" y="1984260"/>
                </a:lnTo>
                <a:lnTo>
                  <a:pt x="16943007" y="2031339"/>
                </a:lnTo>
                <a:lnTo>
                  <a:pt x="16966654" y="2078532"/>
                </a:lnTo>
                <a:lnTo>
                  <a:pt x="16989476" y="2125853"/>
                </a:lnTo>
                <a:lnTo>
                  <a:pt x="17011371" y="2173351"/>
                </a:lnTo>
                <a:lnTo>
                  <a:pt x="17032275" y="2221065"/>
                </a:lnTo>
                <a:lnTo>
                  <a:pt x="17052087" y="2269032"/>
                </a:lnTo>
                <a:lnTo>
                  <a:pt x="17070731" y="2317292"/>
                </a:lnTo>
                <a:lnTo>
                  <a:pt x="17088130" y="2365870"/>
                </a:lnTo>
                <a:lnTo>
                  <a:pt x="17104195" y="2414828"/>
                </a:lnTo>
                <a:lnTo>
                  <a:pt x="17118864" y="2464193"/>
                </a:lnTo>
                <a:lnTo>
                  <a:pt x="17132021" y="2513990"/>
                </a:lnTo>
                <a:lnTo>
                  <a:pt x="17143603" y="2564282"/>
                </a:lnTo>
                <a:lnTo>
                  <a:pt x="17153535" y="2615095"/>
                </a:lnTo>
                <a:lnTo>
                  <a:pt x="17161726" y="2666466"/>
                </a:lnTo>
                <a:lnTo>
                  <a:pt x="17168089" y="2718435"/>
                </a:lnTo>
                <a:lnTo>
                  <a:pt x="17163149" y="2734526"/>
                </a:lnTo>
                <a:lnTo>
                  <a:pt x="17158780" y="2758084"/>
                </a:lnTo>
                <a:lnTo>
                  <a:pt x="17155618" y="2790583"/>
                </a:lnTo>
                <a:lnTo>
                  <a:pt x="17154284" y="2833459"/>
                </a:lnTo>
                <a:lnTo>
                  <a:pt x="17156367" y="2887713"/>
                </a:lnTo>
                <a:lnTo>
                  <a:pt x="17162641" y="2939567"/>
                </a:lnTo>
                <a:lnTo>
                  <a:pt x="17172547" y="2978670"/>
                </a:lnTo>
                <a:lnTo>
                  <a:pt x="17185488" y="2994685"/>
                </a:lnTo>
                <a:lnTo>
                  <a:pt x="17199382" y="2976410"/>
                </a:lnTo>
                <a:lnTo>
                  <a:pt x="17211167" y="2930969"/>
                </a:lnTo>
                <a:lnTo>
                  <a:pt x="17218737" y="2875407"/>
                </a:lnTo>
                <a:lnTo>
                  <a:pt x="17219994" y="2826816"/>
                </a:lnTo>
                <a:close/>
              </a:path>
              <a:path w="18143220" h="10026650">
                <a:moveTo>
                  <a:pt x="17394797" y="86855"/>
                </a:moveTo>
                <a:lnTo>
                  <a:pt x="17391304" y="45821"/>
                </a:lnTo>
                <a:lnTo>
                  <a:pt x="17384548" y="39154"/>
                </a:lnTo>
                <a:lnTo>
                  <a:pt x="17380268" y="40830"/>
                </a:lnTo>
                <a:lnTo>
                  <a:pt x="17378693" y="41795"/>
                </a:lnTo>
                <a:lnTo>
                  <a:pt x="17376420" y="45199"/>
                </a:lnTo>
                <a:lnTo>
                  <a:pt x="17376217" y="46456"/>
                </a:lnTo>
                <a:lnTo>
                  <a:pt x="17376521" y="49110"/>
                </a:lnTo>
                <a:lnTo>
                  <a:pt x="17379138" y="67868"/>
                </a:lnTo>
                <a:lnTo>
                  <a:pt x="17379887" y="86220"/>
                </a:lnTo>
                <a:lnTo>
                  <a:pt x="17359072" y="171386"/>
                </a:lnTo>
                <a:lnTo>
                  <a:pt x="17332173" y="214934"/>
                </a:lnTo>
                <a:lnTo>
                  <a:pt x="17295521" y="253784"/>
                </a:lnTo>
                <a:lnTo>
                  <a:pt x="17250652" y="284365"/>
                </a:lnTo>
                <a:lnTo>
                  <a:pt x="17276369" y="261340"/>
                </a:lnTo>
                <a:lnTo>
                  <a:pt x="17302912" y="232003"/>
                </a:lnTo>
                <a:lnTo>
                  <a:pt x="17326140" y="195440"/>
                </a:lnTo>
                <a:lnTo>
                  <a:pt x="17341634" y="152019"/>
                </a:lnTo>
                <a:lnTo>
                  <a:pt x="17345368" y="119037"/>
                </a:lnTo>
                <a:lnTo>
                  <a:pt x="17342231" y="81978"/>
                </a:lnTo>
                <a:lnTo>
                  <a:pt x="17330433" y="43053"/>
                </a:lnTo>
                <a:lnTo>
                  <a:pt x="17308957" y="723"/>
                </a:lnTo>
                <a:lnTo>
                  <a:pt x="17305592" y="0"/>
                </a:lnTo>
                <a:lnTo>
                  <a:pt x="17304995" y="2463"/>
                </a:lnTo>
                <a:lnTo>
                  <a:pt x="17325950" y="44678"/>
                </a:lnTo>
                <a:lnTo>
                  <a:pt x="17337583" y="82270"/>
                </a:lnTo>
                <a:lnTo>
                  <a:pt x="17336872" y="150990"/>
                </a:lnTo>
                <a:lnTo>
                  <a:pt x="17316361" y="203720"/>
                </a:lnTo>
                <a:lnTo>
                  <a:pt x="17285627" y="245148"/>
                </a:lnTo>
                <a:lnTo>
                  <a:pt x="17253103" y="275805"/>
                </a:lnTo>
                <a:lnTo>
                  <a:pt x="17243248" y="282765"/>
                </a:lnTo>
                <a:lnTo>
                  <a:pt x="17227754" y="293712"/>
                </a:lnTo>
                <a:lnTo>
                  <a:pt x="17260354" y="244881"/>
                </a:lnTo>
                <a:lnTo>
                  <a:pt x="17279798" y="188023"/>
                </a:lnTo>
                <a:lnTo>
                  <a:pt x="17284992" y="150164"/>
                </a:lnTo>
                <a:lnTo>
                  <a:pt x="17284726" y="111125"/>
                </a:lnTo>
                <a:lnTo>
                  <a:pt x="17278465" y="74688"/>
                </a:lnTo>
                <a:lnTo>
                  <a:pt x="17266781" y="39674"/>
                </a:lnTo>
                <a:lnTo>
                  <a:pt x="17266146" y="36944"/>
                </a:lnTo>
                <a:lnTo>
                  <a:pt x="17264825" y="35356"/>
                </a:lnTo>
                <a:lnTo>
                  <a:pt x="17258996" y="34099"/>
                </a:lnTo>
                <a:lnTo>
                  <a:pt x="17255147" y="35864"/>
                </a:lnTo>
                <a:lnTo>
                  <a:pt x="17253890" y="36893"/>
                </a:lnTo>
                <a:lnTo>
                  <a:pt x="17252138" y="41706"/>
                </a:lnTo>
                <a:lnTo>
                  <a:pt x="17252290" y="43040"/>
                </a:lnTo>
                <a:lnTo>
                  <a:pt x="17253192" y="44538"/>
                </a:lnTo>
                <a:lnTo>
                  <a:pt x="17263910" y="78041"/>
                </a:lnTo>
                <a:lnTo>
                  <a:pt x="17269600" y="113055"/>
                </a:lnTo>
                <a:lnTo>
                  <a:pt x="17269930" y="149504"/>
                </a:lnTo>
                <a:lnTo>
                  <a:pt x="17265104" y="184848"/>
                </a:lnTo>
                <a:lnTo>
                  <a:pt x="17257218" y="213017"/>
                </a:lnTo>
                <a:lnTo>
                  <a:pt x="17245813" y="240436"/>
                </a:lnTo>
                <a:lnTo>
                  <a:pt x="17231322" y="264591"/>
                </a:lnTo>
                <a:lnTo>
                  <a:pt x="17213085" y="287934"/>
                </a:lnTo>
                <a:lnTo>
                  <a:pt x="17218546" y="277418"/>
                </a:lnTo>
                <a:lnTo>
                  <a:pt x="17223372" y="265468"/>
                </a:lnTo>
                <a:lnTo>
                  <a:pt x="17227309" y="253326"/>
                </a:lnTo>
                <a:lnTo>
                  <a:pt x="17228846" y="247167"/>
                </a:lnTo>
                <a:lnTo>
                  <a:pt x="17230255" y="240969"/>
                </a:lnTo>
                <a:lnTo>
                  <a:pt x="17234573" y="209423"/>
                </a:lnTo>
                <a:lnTo>
                  <a:pt x="17233570" y="171526"/>
                </a:lnTo>
                <a:lnTo>
                  <a:pt x="17225429" y="126885"/>
                </a:lnTo>
                <a:lnTo>
                  <a:pt x="17207954" y="76327"/>
                </a:lnTo>
                <a:lnTo>
                  <a:pt x="17179201" y="19443"/>
                </a:lnTo>
                <a:lnTo>
                  <a:pt x="17175836" y="18707"/>
                </a:lnTo>
                <a:lnTo>
                  <a:pt x="17175137" y="21158"/>
                </a:lnTo>
                <a:lnTo>
                  <a:pt x="17203509" y="77965"/>
                </a:lnTo>
                <a:lnTo>
                  <a:pt x="17220654" y="128447"/>
                </a:lnTo>
                <a:lnTo>
                  <a:pt x="17228782" y="171792"/>
                </a:lnTo>
                <a:lnTo>
                  <a:pt x="17229595" y="209651"/>
                </a:lnTo>
                <a:lnTo>
                  <a:pt x="17225493" y="239941"/>
                </a:lnTo>
                <a:lnTo>
                  <a:pt x="17210647" y="282206"/>
                </a:lnTo>
                <a:lnTo>
                  <a:pt x="17206659" y="289140"/>
                </a:lnTo>
                <a:lnTo>
                  <a:pt x="17203344" y="294919"/>
                </a:lnTo>
                <a:lnTo>
                  <a:pt x="17198912" y="300469"/>
                </a:lnTo>
                <a:lnTo>
                  <a:pt x="17198099" y="301586"/>
                </a:lnTo>
                <a:lnTo>
                  <a:pt x="17198213" y="302907"/>
                </a:lnTo>
                <a:lnTo>
                  <a:pt x="17197655" y="304088"/>
                </a:lnTo>
                <a:lnTo>
                  <a:pt x="17143959" y="292481"/>
                </a:lnTo>
                <a:lnTo>
                  <a:pt x="17150080" y="297700"/>
                </a:lnTo>
                <a:lnTo>
                  <a:pt x="17158437" y="303403"/>
                </a:lnTo>
                <a:lnTo>
                  <a:pt x="17172369" y="312915"/>
                </a:lnTo>
                <a:lnTo>
                  <a:pt x="17169816" y="312356"/>
                </a:lnTo>
                <a:lnTo>
                  <a:pt x="17164177" y="313740"/>
                </a:lnTo>
                <a:lnTo>
                  <a:pt x="17142016" y="305054"/>
                </a:lnTo>
                <a:lnTo>
                  <a:pt x="17079811" y="259118"/>
                </a:lnTo>
                <a:lnTo>
                  <a:pt x="17044366" y="217665"/>
                </a:lnTo>
                <a:lnTo>
                  <a:pt x="17009174" y="160680"/>
                </a:lnTo>
                <a:lnTo>
                  <a:pt x="16977081" y="83578"/>
                </a:lnTo>
                <a:lnTo>
                  <a:pt x="16974084" y="81622"/>
                </a:lnTo>
                <a:lnTo>
                  <a:pt x="17001973" y="156527"/>
                </a:lnTo>
                <a:lnTo>
                  <a:pt x="17034206" y="211569"/>
                </a:lnTo>
                <a:lnTo>
                  <a:pt x="17067010" y="253746"/>
                </a:lnTo>
                <a:lnTo>
                  <a:pt x="17099001" y="282752"/>
                </a:lnTo>
                <a:lnTo>
                  <a:pt x="17137355" y="307936"/>
                </a:lnTo>
                <a:lnTo>
                  <a:pt x="17151808" y="314960"/>
                </a:lnTo>
                <a:lnTo>
                  <a:pt x="17126916" y="314782"/>
                </a:lnTo>
                <a:lnTo>
                  <a:pt x="17114571" y="313410"/>
                </a:lnTo>
                <a:lnTo>
                  <a:pt x="17025976" y="294246"/>
                </a:lnTo>
                <a:lnTo>
                  <a:pt x="17055376" y="310997"/>
                </a:lnTo>
                <a:lnTo>
                  <a:pt x="17077271" y="318338"/>
                </a:lnTo>
                <a:lnTo>
                  <a:pt x="17099166" y="325666"/>
                </a:lnTo>
                <a:lnTo>
                  <a:pt x="17107142" y="327393"/>
                </a:lnTo>
                <a:lnTo>
                  <a:pt x="17123537" y="328345"/>
                </a:lnTo>
                <a:lnTo>
                  <a:pt x="17129621" y="329653"/>
                </a:lnTo>
                <a:lnTo>
                  <a:pt x="17127500" y="330492"/>
                </a:lnTo>
                <a:lnTo>
                  <a:pt x="17125671" y="330098"/>
                </a:lnTo>
                <a:lnTo>
                  <a:pt x="17108653" y="330314"/>
                </a:lnTo>
                <a:lnTo>
                  <a:pt x="17058259" y="324612"/>
                </a:lnTo>
                <a:lnTo>
                  <a:pt x="16999573" y="304126"/>
                </a:lnTo>
                <a:lnTo>
                  <a:pt x="16951008" y="275437"/>
                </a:lnTo>
                <a:lnTo>
                  <a:pt x="16912336" y="242392"/>
                </a:lnTo>
                <a:lnTo>
                  <a:pt x="16883317" y="208826"/>
                </a:lnTo>
                <a:lnTo>
                  <a:pt x="16852202" y="160515"/>
                </a:lnTo>
                <a:lnTo>
                  <a:pt x="16850043" y="157454"/>
                </a:lnTo>
                <a:lnTo>
                  <a:pt x="16849408" y="156006"/>
                </a:lnTo>
                <a:lnTo>
                  <a:pt x="16847795" y="163461"/>
                </a:lnTo>
                <a:lnTo>
                  <a:pt x="16850119" y="167855"/>
                </a:lnTo>
                <a:lnTo>
                  <a:pt x="16895153" y="230873"/>
                </a:lnTo>
                <a:lnTo>
                  <a:pt x="16936022" y="269595"/>
                </a:lnTo>
                <a:lnTo>
                  <a:pt x="16989857" y="304634"/>
                </a:lnTo>
                <a:lnTo>
                  <a:pt x="17023525" y="317106"/>
                </a:lnTo>
                <a:lnTo>
                  <a:pt x="17031945" y="320230"/>
                </a:lnTo>
                <a:lnTo>
                  <a:pt x="17057193" y="329590"/>
                </a:lnTo>
                <a:lnTo>
                  <a:pt x="17067568" y="330530"/>
                </a:lnTo>
                <a:lnTo>
                  <a:pt x="17077652" y="332714"/>
                </a:lnTo>
                <a:lnTo>
                  <a:pt x="17098264" y="334568"/>
                </a:lnTo>
                <a:lnTo>
                  <a:pt x="17074642" y="335953"/>
                </a:lnTo>
                <a:lnTo>
                  <a:pt x="17051058" y="336054"/>
                </a:lnTo>
                <a:lnTo>
                  <a:pt x="17027652" y="334886"/>
                </a:lnTo>
                <a:lnTo>
                  <a:pt x="16967810" y="319354"/>
                </a:lnTo>
                <a:lnTo>
                  <a:pt x="16932872" y="302704"/>
                </a:lnTo>
                <a:lnTo>
                  <a:pt x="16901033" y="278917"/>
                </a:lnTo>
                <a:lnTo>
                  <a:pt x="16872547" y="249377"/>
                </a:lnTo>
                <a:lnTo>
                  <a:pt x="16871239" y="247789"/>
                </a:lnTo>
                <a:lnTo>
                  <a:pt x="16865410" y="246532"/>
                </a:lnTo>
                <a:lnTo>
                  <a:pt x="16863492" y="247421"/>
                </a:lnTo>
                <a:lnTo>
                  <a:pt x="16860393" y="249339"/>
                </a:lnTo>
                <a:lnTo>
                  <a:pt x="16859314" y="251714"/>
                </a:lnTo>
                <a:lnTo>
                  <a:pt x="16858920" y="255524"/>
                </a:lnTo>
                <a:lnTo>
                  <a:pt x="16859542" y="256959"/>
                </a:lnTo>
                <a:lnTo>
                  <a:pt x="16860851" y="258533"/>
                </a:lnTo>
                <a:lnTo>
                  <a:pt x="16890988" y="291045"/>
                </a:lnTo>
                <a:lnTo>
                  <a:pt x="16922573" y="313461"/>
                </a:lnTo>
                <a:lnTo>
                  <a:pt x="16925201" y="315328"/>
                </a:lnTo>
                <a:lnTo>
                  <a:pt x="16962285" y="333756"/>
                </a:lnTo>
                <a:lnTo>
                  <a:pt x="17001846" y="344906"/>
                </a:lnTo>
                <a:lnTo>
                  <a:pt x="17047172" y="350812"/>
                </a:lnTo>
                <a:lnTo>
                  <a:pt x="17093286" y="350380"/>
                </a:lnTo>
                <a:lnTo>
                  <a:pt x="17139400" y="343471"/>
                </a:lnTo>
                <a:lnTo>
                  <a:pt x="17184726" y="329882"/>
                </a:lnTo>
                <a:lnTo>
                  <a:pt x="17187698" y="329222"/>
                </a:lnTo>
                <a:lnTo>
                  <a:pt x="17189349" y="326986"/>
                </a:lnTo>
                <a:lnTo>
                  <a:pt x="17189704" y="323164"/>
                </a:lnTo>
                <a:lnTo>
                  <a:pt x="17206786" y="373634"/>
                </a:lnTo>
                <a:lnTo>
                  <a:pt x="17222635" y="425132"/>
                </a:lnTo>
                <a:lnTo>
                  <a:pt x="17237698" y="475170"/>
                </a:lnTo>
                <a:lnTo>
                  <a:pt x="17251287" y="526186"/>
                </a:lnTo>
                <a:lnTo>
                  <a:pt x="17263555" y="576910"/>
                </a:lnTo>
                <a:lnTo>
                  <a:pt x="17274121" y="628573"/>
                </a:lnTo>
                <a:lnTo>
                  <a:pt x="17283138" y="679894"/>
                </a:lnTo>
                <a:lnTo>
                  <a:pt x="17290453" y="730859"/>
                </a:lnTo>
                <a:lnTo>
                  <a:pt x="17295699" y="782662"/>
                </a:lnTo>
                <a:lnTo>
                  <a:pt x="17298747" y="835304"/>
                </a:lnTo>
                <a:lnTo>
                  <a:pt x="17299737" y="887488"/>
                </a:lnTo>
                <a:lnTo>
                  <a:pt x="17298277" y="940447"/>
                </a:lnTo>
                <a:lnTo>
                  <a:pt x="17292460" y="952182"/>
                </a:lnTo>
                <a:lnTo>
                  <a:pt x="17286097" y="970292"/>
                </a:lnTo>
                <a:lnTo>
                  <a:pt x="17279493" y="996149"/>
                </a:lnTo>
                <a:lnTo>
                  <a:pt x="17272953" y="1031125"/>
                </a:lnTo>
                <a:lnTo>
                  <a:pt x="17268013" y="1074229"/>
                </a:lnTo>
                <a:lnTo>
                  <a:pt x="17266552" y="1116799"/>
                </a:lnTo>
                <a:lnTo>
                  <a:pt x="17269752" y="1148676"/>
                </a:lnTo>
                <a:lnTo>
                  <a:pt x="17278058" y="1162164"/>
                </a:lnTo>
                <a:lnTo>
                  <a:pt x="17278465" y="1162253"/>
                </a:lnTo>
                <a:lnTo>
                  <a:pt x="17291342" y="1150747"/>
                </a:lnTo>
                <a:lnTo>
                  <a:pt x="17306544" y="1115047"/>
                </a:lnTo>
                <a:lnTo>
                  <a:pt x="17318571" y="1074775"/>
                </a:lnTo>
                <a:lnTo>
                  <a:pt x="17326318" y="1033564"/>
                </a:lnTo>
                <a:lnTo>
                  <a:pt x="17328033" y="987158"/>
                </a:lnTo>
                <a:lnTo>
                  <a:pt x="17324934" y="956602"/>
                </a:lnTo>
                <a:lnTo>
                  <a:pt x="17319460" y="938530"/>
                </a:lnTo>
                <a:lnTo>
                  <a:pt x="17313821" y="930821"/>
                </a:lnTo>
                <a:lnTo>
                  <a:pt x="17314837" y="877760"/>
                </a:lnTo>
                <a:lnTo>
                  <a:pt x="17313453" y="825487"/>
                </a:lnTo>
                <a:lnTo>
                  <a:pt x="17310062" y="772782"/>
                </a:lnTo>
                <a:lnTo>
                  <a:pt x="17304538" y="720915"/>
                </a:lnTo>
                <a:lnTo>
                  <a:pt x="17296981" y="669899"/>
                </a:lnTo>
                <a:lnTo>
                  <a:pt x="17287812" y="618540"/>
                </a:lnTo>
                <a:lnTo>
                  <a:pt x="17276852" y="568096"/>
                </a:lnTo>
                <a:lnTo>
                  <a:pt x="17264507" y="517347"/>
                </a:lnTo>
                <a:lnTo>
                  <a:pt x="17250906" y="466331"/>
                </a:lnTo>
                <a:lnTo>
                  <a:pt x="17235907" y="416306"/>
                </a:lnTo>
                <a:lnTo>
                  <a:pt x="17219892" y="366064"/>
                </a:lnTo>
                <a:lnTo>
                  <a:pt x="17202976" y="315633"/>
                </a:lnTo>
                <a:lnTo>
                  <a:pt x="17204817" y="316026"/>
                </a:lnTo>
                <a:lnTo>
                  <a:pt x="17206595" y="315112"/>
                </a:lnTo>
                <a:lnTo>
                  <a:pt x="17208043" y="314134"/>
                </a:lnTo>
                <a:lnTo>
                  <a:pt x="17209859" y="315823"/>
                </a:lnTo>
                <a:lnTo>
                  <a:pt x="17257675" y="297573"/>
                </a:lnTo>
                <a:lnTo>
                  <a:pt x="17296511" y="272199"/>
                </a:lnTo>
                <a:lnTo>
                  <a:pt x="17329684" y="241693"/>
                </a:lnTo>
                <a:lnTo>
                  <a:pt x="17356874" y="205981"/>
                </a:lnTo>
                <a:lnTo>
                  <a:pt x="17377156" y="167500"/>
                </a:lnTo>
                <a:lnTo>
                  <a:pt x="17389818" y="127355"/>
                </a:lnTo>
                <a:lnTo>
                  <a:pt x="17393641" y="106095"/>
                </a:lnTo>
                <a:lnTo>
                  <a:pt x="17394797" y="86855"/>
                </a:lnTo>
                <a:close/>
              </a:path>
              <a:path w="18143220" h="10026650">
                <a:moveTo>
                  <a:pt x="17822380" y="1591208"/>
                </a:moveTo>
                <a:lnTo>
                  <a:pt x="17783734" y="1572094"/>
                </a:lnTo>
                <a:lnTo>
                  <a:pt x="17748593" y="1546136"/>
                </a:lnTo>
                <a:lnTo>
                  <a:pt x="17717758" y="1513624"/>
                </a:lnTo>
                <a:lnTo>
                  <a:pt x="17691583" y="1476019"/>
                </a:lnTo>
                <a:lnTo>
                  <a:pt x="17670044" y="1436027"/>
                </a:lnTo>
                <a:lnTo>
                  <a:pt x="17669548" y="1433156"/>
                </a:lnTo>
                <a:lnTo>
                  <a:pt x="17662386" y="1430616"/>
                </a:lnTo>
                <a:lnTo>
                  <a:pt x="17658296" y="1433207"/>
                </a:lnTo>
                <a:lnTo>
                  <a:pt x="17657128" y="1434134"/>
                </a:lnTo>
                <a:lnTo>
                  <a:pt x="17655693" y="1437665"/>
                </a:lnTo>
                <a:lnTo>
                  <a:pt x="17655439" y="1440268"/>
                </a:lnTo>
                <a:lnTo>
                  <a:pt x="17678350" y="1484795"/>
                </a:lnTo>
                <a:lnTo>
                  <a:pt x="17706163" y="1522984"/>
                </a:lnTo>
                <a:lnTo>
                  <a:pt x="17738573" y="1557401"/>
                </a:lnTo>
                <a:lnTo>
                  <a:pt x="17748708" y="1565046"/>
                </a:lnTo>
                <a:lnTo>
                  <a:pt x="17822380" y="1591208"/>
                </a:lnTo>
                <a:close/>
              </a:path>
              <a:path w="18143220" h="10026650">
                <a:moveTo>
                  <a:pt x="18143119" y="1385722"/>
                </a:moveTo>
                <a:lnTo>
                  <a:pt x="18136972" y="1357934"/>
                </a:lnTo>
                <a:lnTo>
                  <a:pt x="18132514" y="1359052"/>
                </a:lnTo>
                <a:lnTo>
                  <a:pt x="18130825" y="1359801"/>
                </a:lnTo>
                <a:lnTo>
                  <a:pt x="18128145" y="1362887"/>
                </a:lnTo>
                <a:lnTo>
                  <a:pt x="18127777" y="1364107"/>
                </a:lnTo>
                <a:lnTo>
                  <a:pt x="18127739" y="1366786"/>
                </a:lnTo>
                <a:lnTo>
                  <a:pt x="18127930" y="1385722"/>
                </a:lnTo>
                <a:lnTo>
                  <a:pt x="18126317" y="1404023"/>
                </a:lnTo>
                <a:lnTo>
                  <a:pt x="18094795" y="1485811"/>
                </a:lnTo>
                <a:lnTo>
                  <a:pt x="18062537" y="1525574"/>
                </a:lnTo>
                <a:lnTo>
                  <a:pt x="18021211" y="1559407"/>
                </a:lnTo>
                <a:lnTo>
                  <a:pt x="17972799" y="1583994"/>
                </a:lnTo>
                <a:lnTo>
                  <a:pt x="18001260" y="1564449"/>
                </a:lnTo>
                <a:lnTo>
                  <a:pt x="18031333" y="1538744"/>
                </a:lnTo>
                <a:lnTo>
                  <a:pt x="18059045" y="1505458"/>
                </a:lnTo>
                <a:lnTo>
                  <a:pt x="18079974" y="1464373"/>
                </a:lnTo>
                <a:lnTo>
                  <a:pt x="18087886" y="1432153"/>
                </a:lnTo>
                <a:lnTo>
                  <a:pt x="18089525" y="1394993"/>
                </a:lnTo>
                <a:lnTo>
                  <a:pt x="18082806" y="1354874"/>
                </a:lnTo>
                <a:lnTo>
                  <a:pt x="18066919" y="1310144"/>
                </a:lnTo>
                <a:lnTo>
                  <a:pt x="18063680" y="1308989"/>
                </a:lnTo>
                <a:lnTo>
                  <a:pt x="18062766" y="1311363"/>
                </a:lnTo>
                <a:lnTo>
                  <a:pt x="18078146" y="1355915"/>
                </a:lnTo>
                <a:lnTo>
                  <a:pt x="18084877" y="1394688"/>
                </a:lnTo>
                <a:lnTo>
                  <a:pt x="18075377" y="1462747"/>
                </a:lnTo>
                <a:lnTo>
                  <a:pt x="18048288" y="1512417"/>
                </a:lnTo>
                <a:lnTo>
                  <a:pt x="18012512" y="1549577"/>
                </a:lnTo>
                <a:lnTo>
                  <a:pt x="17976330" y="1575816"/>
                </a:lnTo>
                <a:lnTo>
                  <a:pt x="17965662" y="1581454"/>
                </a:lnTo>
                <a:lnTo>
                  <a:pt x="17948898" y="1590332"/>
                </a:lnTo>
                <a:lnTo>
                  <a:pt x="17987480" y="1546085"/>
                </a:lnTo>
                <a:lnTo>
                  <a:pt x="18014036" y="1492173"/>
                </a:lnTo>
                <a:lnTo>
                  <a:pt x="18024031" y="1455293"/>
                </a:lnTo>
                <a:lnTo>
                  <a:pt x="18028755" y="1416532"/>
                </a:lnTo>
                <a:lnTo>
                  <a:pt x="18027219" y="1379601"/>
                </a:lnTo>
                <a:lnTo>
                  <a:pt x="18020107" y="1343380"/>
                </a:lnTo>
                <a:lnTo>
                  <a:pt x="18019827" y="1340586"/>
                </a:lnTo>
                <a:lnTo>
                  <a:pt x="18018722" y="1338846"/>
                </a:lnTo>
                <a:lnTo>
                  <a:pt x="18013096" y="1336852"/>
                </a:lnTo>
                <a:lnTo>
                  <a:pt x="18009058" y="1338110"/>
                </a:lnTo>
                <a:lnTo>
                  <a:pt x="18007673" y="1338961"/>
                </a:lnTo>
                <a:lnTo>
                  <a:pt x="18005324" y="1343520"/>
                </a:lnTo>
                <a:lnTo>
                  <a:pt x="18005298" y="1344866"/>
                </a:lnTo>
                <a:lnTo>
                  <a:pt x="18006010" y="1346466"/>
                </a:lnTo>
                <a:lnTo>
                  <a:pt x="18012347" y="1381061"/>
                </a:lnTo>
                <a:lnTo>
                  <a:pt x="18009185" y="1452714"/>
                </a:lnTo>
                <a:lnTo>
                  <a:pt x="17988433" y="1514081"/>
                </a:lnTo>
                <a:lnTo>
                  <a:pt x="17956162" y="1561909"/>
                </a:lnTo>
                <a:lnTo>
                  <a:pt x="17935080" y="1582724"/>
                </a:lnTo>
                <a:lnTo>
                  <a:pt x="17941836" y="1572996"/>
                </a:lnTo>
                <a:lnTo>
                  <a:pt x="17948161" y="1561769"/>
                </a:lnTo>
                <a:lnTo>
                  <a:pt x="17966436" y="1507617"/>
                </a:lnTo>
                <a:lnTo>
                  <a:pt x="17970297" y="1469898"/>
                </a:lnTo>
                <a:lnTo>
                  <a:pt x="17967935" y="1424584"/>
                </a:lnTo>
                <a:lnTo>
                  <a:pt x="17957076" y="1372209"/>
                </a:lnTo>
                <a:lnTo>
                  <a:pt x="17935842" y="1312100"/>
                </a:lnTo>
                <a:lnTo>
                  <a:pt x="17932591" y="1310944"/>
                </a:lnTo>
                <a:lnTo>
                  <a:pt x="17931588" y="1313294"/>
                </a:lnTo>
                <a:lnTo>
                  <a:pt x="17952454" y="1373263"/>
                </a:lnTo>
                <a:lnTo>
                  <a:pt x="17962995" y="1425524"/>
                </a:lnTo>
                <a:lnTo>
                  <a:pt x="17965509" y="1469542"/>
                </a:lnTo>
                <a:lnTo>
                  <a:pt x="17953533" y="1536725"/>
                </a:lnTo>
                <a:lnTo>
                  <a:pt x="17933391" y="1576743"/>
                </a:lnTo>
                <a:lnTo>
                  <a:pt x="17930165" y="1580984"/>
                </a:lnTo>
                <a:lnTo>
                  <a:pt x="17928565" y="1583105"/>
                </a:lnTo>
                <a:lnTo>
                  <a:pt x="17924526" y="1588414"/>
                </a:lnTo>
                <a:lnTo>
                  <a:pt x="17919421" y="1593342"/>
                </a:lnTo>
                <a:lnTo>
                  <a:pt x="17918468" y="1594345"/>
                </a:lnTo>
                <a:lnTo>
                  <a:pt x="17918418" y="1595678"/>
                </a:lnTo>
                <a:lnTo>
                  <a:pt x="17917719" y="1596771"/>
                </a:lnTo>
                <a:lnTo>
                  <a:pt x="17917325" y="1596631"/>
                </a:lnTo>
                <a:lnTo>
                  <a:pt x="17922710" y="1550035"/>
                </a:lnTo>
                <a:lnTo>
                  <a:pt x="17923599" y="1501825"/>
                </a:lnTo>
                <a:lnTo>
                  <a:pt x="17918976" y="1455712"/>
                </a:lnTo>
                <a:lnTo>
                  <a:pt x="17910429" y="1408201"/>
                </a:lnTo>
                <a:lnTo>
                  <a:pt x="17896967" y="1362989"/>
                </a:lnTo>
                <a:lnTo>
                  <a:pt x="17889385" y="1357591"/>
                </a:lnTo>
                <a:lnTo>
                  <a:pt x="17885487" y="1358912"/>
                </a:lnTo>
                <a:lnTo>
                  <a:pt x="17883772" y="1360995"/>
                </a:lnTo>
                <a:lnTo>
                  <a:pt x="17882070" y="1364437"/>
                </a:lnTo>
                <a:lnTo>
                  <a:pt x="17881740" y="1367015"/>
                </a:lnTo>
                <a:lnTo>
                  <a:pt x="17882540" y="1368640"/>
                </a:lnTo>
                <a:lnTo>
                  <a:pt x="17897894" y="1421269"/>
                </a:lnTo>
                <a:lnTo>
                  <a:pt x="17906683" y="1475600"/>
                </a:lnTo>
                <a:lnTo>
                  <a:pt x="17908461" y="1531493"/>
                </a:lnTo>
                <a:lnTo>
                  <a:pt x="17903609" y="1586369"/>
                </a:lnTo>
                <a:lnTo>
                  <a:pt x="17888217" y="1541818"/>
                </a:lnTo>
                <a:lnTo>
                  <a:pt x="17871834" y="1491526"/>
                </a:lnTo>
                <a:lnTo>
                  <a:pt x="17856378" y="1438871"/>
                </a:lnTo>
                <a:lnTo>
                  <a:pt x="17842484" y="1390802"/>
                </a:lnTo>
                <a:lnTo>
                  <a:pt x="17831181" y="1353096"/>
                </a:lnTo>
                <a:lnTo>
                  <a:pt x="17823053" y="1323251"/>
                </a:lnTo>
                <a:lnTo>
                  <a:pt x="17819866" y="1322120"/>
                </a:lnTo>
                <a:lnTo>
                  <a:pt x="17818443" y="1324317"/>
                </a:lnTo>
                <a:lnTo>
                  <a:pt x="17837328" y="1391666"/>
                </a:lnTo>
                <a:lnTo>
                  <a:pt x="17856619" y="1456474"/>
                </a:lnTo>
                <a:lnTo>
                  <a:pt x="17878171" y="1526120"/>
                </a:lnTo>
                <a:lnTo>
                  <a:pt x="17897259" y="1584121"/>
                </a:lnTo>
                <a:lnTo>
                  <a:pt x="17898771" y="1588693"/>
                </a:lnTo>
                <a:lnTo>
                  <a:pt x="17880876" y="1572907"/>
                </a:lnTo>
                <a:lnTo>
                  <a:pt x="17850282" y="1533740"/>
                </a:lnTo>
                <a:lnTo>
                  <a:pt x="17824514" y="1481467"/>
                </a:lnTo>
                <a:lnTo>
                  <a:pt x="17803889" y="1421574"/>
                </a:lnTo>
                <a:lnTo>
                  <a:pt x="17795507" y="1390294"/>
                </a:lnTo>
                <a:lnTo>
                  <a:pt x="17793983" y="1389748"/>
                </a:lnTo>
                <a:lnTo>
                  <a:pt x="17790529" y="1387170"/>
                </a:lnTo>
                <a:lnTo>
                  <a:pt x="17788751" y="1386547"/>
                </a:lnTo>
                <a:lnTo>
                  <a:pt x="17784674" y="1387792"/>
                </a:lnTo>
                <a:lnTo>
                  <a:pt x="17783277" y="1388643"/>
                </a:lnTo>
                <a:lnTo>
                  <a:pt x="17780927" y="1393202"/>
                </a:lnTo>
                <a:lnTo>
                  <a:pt x="17780915" y="1394548"/>
                </a:lnTo>
                <a:lnTo>
                  <a:pt x="17789500" y="1425892"/>
                </a:lnTo>
                <a:lnTo>
                  <a:pt x="17810518" y="1487271"/>
                </a:lnTo>
                <a:lnTo>
                  <a:pt x="17837823" y="1541449"/>
                </a:lnTo>
                <a:lnTo>
                  <a:pt x="17864138" y="1576400"/>
                </a:lnTo>
                <a:lnTo>
                  <a:pt x="17865941" y="1578381"/>
                </a:lnTo>
                <a:lnTo>
                  <a:pt x="17871351" y="1584350"/>
                </a:lnTo>
                <a:lnTo>
                  <a:pt x="17878908" y="1591081"/>
                </a:lnTo>
                <a:lnTo>
                  <a:pt x="17891506" y="1602295"/>
                </a:lnTo>
                <a:lnTo>
                  <a:pt x="17889043" y="1601419"/>
                </a:lnTo>
                <a:lnTo>
                  <a:pt x="17836134" y="1569148"/>
                </a:lnTo>
                <a:lnTo>
                  <a:pt x="17806594" y="1537093"/>
                </a:lnTo>
                <a:lnTo>
                  <a:pt x="17776749" y="1491449"/>
                </a:lnTo>
                <a:lnTo>
                  <a:pt x="17749139" y="1430426"/>
                </a:lnTo>
                <a:lnTo>
                  <a:pt x="17727168" y="1349844"/>
                </a:lnTo>
                <a:lnTo>
                  <a:pt x="17724451" y="1347533"/>
                </a:lnTo>
                <a:lnTo>
                  <a:pt x="17742523" y="1425384"/>
                </a:lnTo>
                <a:lnTo>
                  <a:pt x="17767453" y="1484096"/>
                </a:lnTo>
                <a:lnTo>
                  <a:pt x="17794580" y="1530134"/>
                </a:lnTo>
                <a:lnTo>
                  <a:pt x="17822596" y="1562989"/>
                </a:lnTo>
                <a:lnTo>
                  <a:pt x="17857420" y="1592884"/>
                </a:lnTo>
                <a:lnTo>
                  <a:pt x="17870856" y="1601698"/>
                </a:lnTo>
                <a:lnTo>
                  <a:pt x="17846180" y="1598320"/>
                </a:lnTo>
                <a:lnTo>
                  <a:pt x="17834115" y="1595386"/>
                </a:lnTo>
                <a:lnTo>
                  <a:pt x="17748708" y="1565046"/>
                </a:lnTo>
                <a:lnTo>
                  <a:pt x="17775720" y="1585429"/>
                </a:lnTo>
                <a:lnTo>
                  <a:pt x="17796498" y="1595501"/>
                </a:lnTo>
                <a:lnTo>
                  <a:pt x="17817275" y="1605572"/>
                </a:lnTo>
                <a:lnTo>
                  <a:pt x="17824958" y="1608302"/>
                </a:lnTo>
                <a:lnTo>
                  <a:pt x="17841100" y="1611337"/>
                </a:lnTo>
                <a:lnTo>
                  <a:pt x="17846967" y="1613420"/>
                </a:lnTo>
                <a:lnTo>
                  <a:pt x="17844758" y="1613992"/>
                </a:lnTo>
                <a:lnTo>
                  <a:pt x="17842992" y="1613357"/>
                </a:lnTo>
                <a:lnTo>
                  <a:pt x="17826089" y="1611401"/>
                </a:lnTo>
                <a:lnTo>
                  <a:pt x="17776838" y="1599298"/>
                </a:lnTo>
                <a:lnTo>
                  <a:pt x="17721250" y="1571472"/>
                </a:lnTo>
                <a:lnTo>
                  <a:pt x="17676762" y="1536801"/>
                </a:lnTo>
                <a:lnTo>
                  <a:pt x="17642637" y="1499069"/>
                </a:lnTo>
                <a:lnTo>
                  <a:pt x="17618152" y="1462074"/>
                </a:lnTo>
                <a:lnTo>
                  <a:pt x="17593463" y="1410169"/>
                </a:lnTo>
                <a:lnTo>
                  <a:pt x="17591723" y="1406867"/>
                </a:lnTo>
                <a:lnTo>
                  <a:pt x="17591291" y="1405356"/>
                </a:lnTo>
                <a:lnTo>
                  <a:pt x="17588738" y="1412544"/>
                </a:lnTo>
                <a:lnTo>
                  <a:pt x="17590466" y="1417193"/>
                </a:lnTo>
                <a:lnTo>
                  <a:pt x="17627067" y="1485455"/>
                </a:lnTo>
                <a:lnTo>
                  <a:pt x="17662652" y="1529092"/>
                </a:lnTo>
                <a:lnTo>
                  <a:pt x="17711560" y="1570723"/>
                </a:lnTo>
                <a:lnTo>
                  <a:pt x="17743348" y="1587398"/>
                </a:lnTo>
                <a:lnTo>
                  <a:pt x="17751298" y="1591576"/>
                </a:lnTo>
                <a:lnTo>
                  <a:pt x="17775136" y="1604086"/>
                </a:lnTo>
                <a:lnTo>
                  <a:pt x="17785309" y="1606346"/>
                </a:lnTo>
                <a:lnTo>
                  <a:pt x="17795024" y="1609801"/>
                </a:lnTo>
                <a:lnTo>
                  <a:pt x="17815243" y="1614284"/>
                </a:lnTo>
                <a:lnTo>
                  <a:pt x="17791634" y="1612646"/>
                </a:lnTo>
                <a:lnTo>
                  <a:pt x="17768240" y="1609725"/>
                </a:lnTo>
                <a:lnTo>
                  <a:pt x="17722965" y="1599031"/>
                </a:lnTo>
                <a:lnTo>
                  <a:pt x="17687811" y="1582496"/>
                </a:lnTo>
                <a:lnTo>
                  <a:pt x="17655286" y="1561515"/>
                </a:lnTo>
                <a:lnTo>
                  <a:pt x="17626749" y="1533855"/>
                </a:lnTo>
                <a:lnTo>
                  <a:pt x="17602277" y="1500911"/>
                </a:lnTo>
                <a:lnTo>
                  <a:pt x="17601184" y="1499171"/>
                </a:lnTo>
                <a:lnTo>
                  <a:pt x="17595558" y="1497177"/>
                </a:lnTo>
                <a:lnTo>
                  <a:pt x="17593552" y="1497812"/>
                </a:lnTo>
                <a:lnTo>
                  <a:pt x="17590224" y="1499323"/>
                </a:lnTo>
                <a:lnTo>
                  <a:pt x="17588865" y="1501533"/>
                </a:lnTo>
                <a:lnTo>
                  <a:pt x="17587989" y="1505267"/>
                </a:lnTo>
                <a:lnTo>
                  <a:pt x="17588421" y="1506766"/>
                </a:lnTo>
                <a:lnTo>
                  <a:pt x="17615231" y="1544599"/>
                </a:lnTo>
                <a:lnTo>
                  <a:pt x="17643691" y="1570875"/>
                </a:lnTo>
                <a:lnTo>
                  <a:pt x="17680496" y="1596072"/>
                </a:lnTo>
                <a:lnTo>
                  <a:pt x="17718291" y="1612201"/>
                </a:lnTo>
                <a:lnTo>
                  <a:pt x="17762487" y="1623847"/>
                </a:lnTo>
                <a:lnTo>
                  <a:pt x="17808283" y="1629333"/>
                </a:lnTo>
                <a:lnTo>
                  <a:pt x="17854905" y="1628368"/>
                </a:lnTo>
                <a:lnTo>
                  <a:pt x="17901590" y="1620697"/>
                </a:lnTo>
                <a:lnTo>
                  <a:pt x="17904613" y="1620431"/>
                </a:lnTo>
                <a:lnTo>
                  <a:pt x="17906556" y="1618411"/>
                </a:lnTo>
                <a:lnTo>
                  <a:pt x="17907394" y="1614678"/>
                </a:lnTo>
                <a:lnTo>
                  <a:pt x="17917872" y="1666913"/>
                </a:lnTo>
                <a:lnTo>
                  <a:pt x="17927003" y="1720024"/>
                </a:lnTo>
                <a:lnTo>
                  <a:pt x="17935525" y="1771573"/>
                </a:lnTo>
                <a:lnTo>
                  <a:pt x="17942484" y="1823910"/>
                </a:lnTo>
                <a:lnTo>
                  <a:pt x="17948161" y="1875790"/>
                </a:lnTo>
                <a:lnTo>
                  <a:pt x="17952035" y="1928380"/>
                </a:lnTo>
                <a:lnTo>
                  <a:pt x="17954397" y="1980438"/>
                </a:lnTo>
                <a:lnTo>
                  <a:pt x="17955146" y="2031911"/>
                </a:lnTo>
                <a:lnTo>
                  <a:pt x="17953711" y="2083968"/>
                </a:lnTo>
                <a:lnTo>
                  <a:pt x="17950003" y="2136559"/>
                </a:lnTo>
                <a:lnTo>
                  <a:pt x="17944300" y="2188438"/>
                </a:lnTo>
                <a:lnTo>
                  <a:pt x="17936083" y="2240775"/>
                </a:lnTo>
                <a:lnTo>
                  <a:pt x="17928806" y="2251672"/>
                </a:lnTo>
                <a:lnTo>
                  <a:pt x="17920183" y="2268817"/>
                </a:lnTo>
                <a:lnTo>
                  <a:pt x="17899368" y="2327465"/>
                </a:lnTo>
                <a:lnTo>
                  <a:pt x="17888954" y="2369591"/>
                </a:lnTo>
                <a:lnTo>
                  <a:pt x="17882045" y="2411615"/>
                </a:lnTo>
                <a:lnTo>
                  <a:pt x="17881143" y="2443645"/>
                </a:lnTo>
                <a:lnTo>
                  <a:pt x="17887239" y="2459278"/>
                </a:lnTo>
                <a:lnTo>
                  <a:pt x="17887620" y="2459418"/>
                </a:lnTo>
                <a:lnTo>
                  <a:pt x="17902289" y="2448458"/>
                </a:lnTo>
                <a:lnTo>
                  <a:pt x="17921936" y="2415006"/>
                </a:lnTo>
                <a:lnTo>
                  <a:pt x="17939017" y="2376589"/>
                </a:lnTo>
                <a:lnTo>
                  <a:pt x="17951971" y="2336723"/>
                </a:lnTo>
                <a:lnTo>
                  <a:pt x="17959616" y="2290915"/>
                </a:lnTo>
                <a:lnTo>
                  <a:pt x="17960442" y="2260219"/>
                </a:lnTo>
                <a:lnTo>
                  <a:pt x="17957343" y="2241588"/>
                </a:lnTo>
                <a:lnTo>
                  <a:pt x="17952733" y="2233218"/>
                </a:lnTo>
                <a:lnTo>
                  <a:pt x="17960518" y="2180729"/>
                </a:lnTo>
                <a:lnTo>
                  <a:pt x="17965839" y="2128697"/>
                </a:lnTo>
                <a:lnTo>
                  <a:pt x="17969230" y="2075992"/>
                </a:lnTo>
                <a:lnTo>
                  <a:pt x="17970386" y="2023846"/>
                </a:lnTo>
                <a:lnTo>
                  <a:pt x="17969421" y="1972284"/>
                </a:lnTo>
                <a:lnTo>
                  <a:pt x="17966894" y="1920176"/>
                </a:lnTo>
                <a:lnTo>
                  <a:pt x="17962474" y="1868741"/>
                </a:lnTo>
                <a:lnTo>
                  <a:pt x="17956734" y="1816836"/>
                </a:lnTo>
                <a:lnTo>
                  <a:pt x="17949774" y="1764499"/>
                </a:lnTo>
                <a:lnTo>
                  <a:pt x="17941290" y="1712963"/>
                </a:lnTo>
                <a:lnTo>
                  <a:pt x="17931829" y="1661083"/>
                </a:lnTo>
                <a:lnTo>
                  <a:pt x="17921516" y="1608912"/>
                </a:lnTo>
                <a:lnTo>
                  <a:pt x="17923294" y="1609534"/>
                </a:lnTo>
                <a:lnTo>
                  <a:pt x="17925174" y="1608861"/>
                </a:lnTo>
                <a:lnTo>
                  <a:pt x="17926736" y="1608061"/>
                </a:lnTo>
                <a:lnTo>
                  <a:pt x="17928311" y="1609979"/>
                </a:lnTo>
                <a:lnTo>
                  <a:pt x="17930267" y="1610664"/>
                </a:lnTo>
                <a:lnTo>
                  <a:pt x="17932578" y="1610144"/>
                </a:lnTo>
                <a:lnTo>
                  <a:pt x="17978082" y="1598002"/>
                </a:lnTo>
                <a:lnTo>
                  <a:pt x="18019840" y="1577784"/>
                </a:lnTo>
                <a:lnTo>
                  <a:pt x="18056644" y="1551787"/>
                </a:lnTo>
                <a:lnTo>
                  <a:pt x="18088179" y="1519847"/>
                </a:lnTo>
                <a:lnTo>
                  <a:pt x="18113223" y="1484274"/>
                </a:lnTo>
                <a:lnTo>
                  <a:pt x="18130914" y="1446085"/>
                </a:lnTo>
                <a:lnTo>
                  <a:pt x="18141036" y="1406550"/>
                </a:lnTo>
                <a:lnTo>
                  <a:pt x="18143119" y="1385722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2000" y="2652344"/>
            <a:ext cx="16687800" cy="70098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The more houses are built, the less space we have for plants and trees.</a:t>
            </a:r>
          </a:p>
          <a:p>
            <a:pPr marL="469900" marR="1631314" lvl="0" indent="-45720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Although more houses are built, we still have some space for plants and trees.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 fewer houses we build, the less space we have for plants and trees.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We have less space for plants and trees because more houses are built.</a:t>
            </a:r>
          </a:p>
          <a:p>
            <a:pPr marL="12700" marR="1631314" lvl="0" indent="0" algn="just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Plants and trees are the reasons why more houses can't be built.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894045" y="1025540"/>
            <a:ext cx="1624303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Task 2. Choose the best option to indicate the sentence that is closest in meaning to the sentence given.</a:t>
            </a:r>
            <a:endParaRPr sz="44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AC2AB628-87F5-DCC0-7DDD-EE1DF9FECA74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III. GRAMMAR            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</a:rPr>
              <a:t>DOUBLE COMPARATIVES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3BB08FA-3C1D-AEE5-A1A0-ABB4397286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3831" y="1589668"/>
            <a:ext cx="2000248" cy="802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6DE39BA-842A-D66F-414D-3C0C89CF3191}"/>
              </a:ext>
            </a:extLst>
          </p:cNvPr>
          <p:cNvSpPr/>
          <p:nvPr/>
        </p:nvSpPr>
        <p:spPr>
          <a:xfrm>
            <a:off x="796198" y="7429500"/>
            <a:ext cx="628327" cy="609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11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41453" y="1892327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60648" y="1026182"/>
            <a:ext cx="11566705" cy="17683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333982" y="1659388"/>
            <a:ext cx="2333852" cy="22702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0087" y="169538"/>
            <a:ext cx="2307913" cy="2979699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27352" y="7125573"/>
            <a:ext cx="2607394" cy="2436728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571" y="7138633"/>
            <a:ext cx="4091464" cy="354764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26217" y="4058523"/>
            <a:ext cx="1323556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93"/>
              </a:lnSpc>
            </a:pP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OPEN</a:t>
            </a:r>
            <a:r>
              <a:rPr lang="en-US" sz="6000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11000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BLIND BAG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5065056" y="1137865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7535374" y="1753232"/>
            <a:ext cx="3983560" cy="84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chemeClr val="accent6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GAME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2F30744E-4EB7-49A0-B750-490B6C39B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-359691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217662" y="722429"/>
            <a:ext cx="5548349" cy="16254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878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RULE 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9" name="TextBox 17">
            <a:extLst>
              <a:ext uri="{FF2B5EF4-FFF2-40B4-BE49-F238E27FC236}">
                <a16:creationId xmlns:a16="http://schemas.microsoft.com/office/drawing/2014/main" id="{4CFB6064-DEAC-9599-8141-AB63B60041DD}"/>
              </a:ext>
            </a:extLst>
          </p:cNvPr>
          <p:cNvSpPr txBox="1"/>
          <p:nvPr/>
        </p:nvSpPr>
        <p:spPr>
          <a:xfrm>
            <a:off x="609600" y="3045196"/>
            <a:ext cx="16992600" cy="461664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- Divide the class into 2 teams.</a:t>
            </a:r>
          </a:p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- Teams </a:t>
            </a:r>
            <a:r>
              <a:rPr lang="en-US" sz="6000" dirty="0">
                <a:solidFill>
                  <a:srgbClr val="002060"/>
                </a:solidFill>
              </a:rPr>
              <a:t>take turns selecting a blind bag.</a:t>
            </a:r>
          </a:p>
          <a:p>
            <a:r>
              <a:rPr lang="en-US" sz="6000" dirty="0">
                <a:solidFill>
                  <a:srgbClr val="002060"/>
                </a:solidFill>
              </a:rPr>
              <a:t> - Open the bags and answer the questions. Get marks for correct answers; no marks for incorrect ones.</a:t>
            </a:r>
          </a:p>
          <a:p>
            <a:r>
              <a:rPr lang="en-US" sz="6000" dirty="0">
                <a:solidFill>
                  <a:srgbClr val="002060"/>
                </a:solidFill>
              </a:rPr>
              <a:t> - The team with the most marks will be the winner.</a:t>
            </a:r>
          </a:p>
        </p:txBody>
      </p:sp>
      <p:sp>
        <p:nvSpPr>
          <p:cNvPr id="30" name="Freeform 15"/>
          <p:cNvSpPr/>
          <p:nvPr/>
        </p:nvSpPr>
        <p:spPr>
          <a:xfrm>
            <a:off x="14677391" y="8595482"/>
            <a:ext cx="2607394" cy="2436728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36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1885" cy="30978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93070" y="5968963"/>
            <a:ext cx="3234262" cy="30479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924959" y="203182"/>
            <a:ext cx="2077720" cy="2857500"/>
            <a:chOff x="15419416" y="787717"/>
            <a:chExt cx="2077720" cy="2857500"/>
          </a:xfrm>
        </p:grpSpPr>
        <p:sp>
          <p:nvSpPr>
            <p:cNvPr id="6" name="object 6"/>
            <p:cNvSpPr/>
            <p:nvPr/>
          </p:nvSpPr>
          <p:spPr>
            <a:xfrm>
              <a:off x="15419528" y="809917"/>
              <a:ext cx="2077720" cy="2204085"/>
            </a:xfrm>
            <a:custGeom>
              <a:avLst/>
              <a:gdLst/>
              <a:ahLst/>
              <a:cxnLst/>
              <a:rect l="l" t="t" r="r" b="b"/>
              <a:pathLst>
                <a:path w="2077719" h="2204085">
                  <a:moveTo>
                    <a:pt x="1362090" y="2203468"/>
                  </a:moveTo>
                  <a:lnTo>
                    <a:pt x="739299" y="2203468"/>
                  </a:lnTo>
                  <a:lnTo>
                    <a:pt x="703081" y="2176171"/>
                  </a:lnTo>
                  <a:lnTo>
                    <a:pt x="665902" y="2146253"/>
                  </a:lnTo>
                  <a:lnTo>
                    <a:pt x="628046" y="2114063"/>
                  </a:lnTo>
                  <a:lnTo>
                    <a:pt x="589799" y="2079956"/>
                  </a:lnTo>
                  <a:lnTo>
                    <a:pt x="551444" y="2044283"/>
                  </a:lnTo>
                  <a:lnTo>
                    <a:pt x="513268" y="2007395"/>
                  </a:lnTo>
                  <a:lnTo>
                    <a:pt x="475554" y="1969646"/>
                  </a:lnTo>
                  <a:lnTo>
                    <a:pt x="438588" y="1931387"/>
                  </a:lnTo>
                  <a:lnTo>
                    <a:pt x="402655" y="1892970"/>
                  </a:lnTo>
                  <a:lnTo>
                    <a:pt x="368038" y="1854748"/>
                  </a:lnTo>
                  <a:lnTo>
                    <a:pt x="335024" y="1817073"/>
                  </a:lnTo>
                  <a:lnTo>
                    <a:pt x="303896" y="1780296"/>
                  </a:lnTo>
                  <a:lnTo>
                    <a:pt x="274940" y="1744770"/>
                  </a:lnTo>
                  <a:lnTo>
                    <a:pt x="248441" y="1710848"/>
                  </a:lnTo>
                  <a:lnTo>
                    <a:pt x="224682" y="1678880"/>
                  </a:lnTo>
                  <a:lnTo>
                    <a:pt x="199894" y="1643570"/>
                  </a:lnTo>
                  <a:lnTo>
                    <a:pt x="175769" y="1607021"/>
                  </a:lnTo>
                  <a:lnTo>
                    <a:pt x="152476" y="1569171"/>
                  </a:lnTo>
                  <a:lnTo>
                    <a:pt x="130188" y="1529956"/>
                  </a:lnTo>
                  <a:lnTo>
                    <a:pt x="109073" y="1489312"/>
                  </a:lnTo>
                  <a:lnTo>
                    <a:pt x="89303" y="1447177"/>
                  </a:lnTo>
                  <a:lnTo>
                    <a:pt x="71047" y="1403485"/>
                  </a:lnTo>
                  <a:lnTo>
                    <a:pt x="54477" y="1358173"/>
                  </a:lnTo>
                  <a:lnTo>
                    <a:pt x="39763" y="1311179"/>
                  </a:lnTo>
                  <a:lnTo>
                    <a:pt x="27076" y="1262437"/>
                  </a:lnTo>
                  <a:lnTo>
                    <a:pt x="16585" y="1211886"/>
                  </a:lnTo>
                  <a:lnTo>
                    <a:pt x="8462" y="1159460"/>
                  </a:lnTo>
                  <a:lnTo>
                    <a:pt x="2877" y="1105096"/>
                  </a:lnTo>
                  <a:lnTo>
                    <a:pt x="0" y="1048731"/>
                  </a:lnTo>
                  <a:lnTo>
                    <a:pt x="1" y="990301"/>
                  </a:lnTo>
                  <a:lnTo>
                    <a:pt x="3036" y="933968"/>
                  </a:lnTo>
                  <a:lnTo>
                    <a:pt x="9058" y="879747"/>
                  </a:lnTo>
                  <a:lnTo>
                    <a:pt x="17787" y="827617"/>
                  </a:lnTo>
                  <a:lnTo>
                    <a:pt x="28943" y="777558"/>
                  </a:lnTo>
                  <a:lnTo>
                    <a:pt x="42244" y="729548"/>
                  </a:lnTo>
                  <a:lnTo>
                    <a:pt x="57411" y="683568"/>
                  </a:lnTo>
                  <a:lnTo>
                    <a:pt x="74163" y="639597"/>
                  </a:lnTo>
                  <a:lnTo>
                    <a:pt x="92220" y="597613"/>
                  </a:lnTo>
                  <a:lnTo>
                    <a:pt x="111302" y="557597"/>
                  </a:lnTo>
                  <a:lnTo>
                    <a:pt x="131127" y="519528"/>
                  </a:lnTo>
                  <a:lnTo>
                    <a:pt x="151416" y="483384"/>
                  </a:lnTo>
                  <a:lnTo>
                    <a:pt x="245208" y="326085"/>
                  </a:lnTo>
                  <a:lnTo>
                    <a:pt x="315610" y="234679"/>
                  </a:lnTo>
                  <a:lnTo>
                    <a:pt x="397845" y="174090"/>
                  </a:lnTo>
                  <a:lnTo>
                    <a:pt x="527138" y="109241"/>
                  </a:lnTo>
                  <a:lnTo>
                    <a:pt x="584256" y="85419"/>
                  </a:lnTo>
                  <a:lnTo>
                    <a:pt x="739128" y="37322"/>
                  </a:lnTo>
                  <a:lnTo>
                    <a:pt x="967032" y="0"/>
                  </a:lnTo>
                  <a:lnTo>
                    <a:pt x="1243245" y="8504"/>
                  </a:lnTo>
                  <a:lnTo>
                    <a:pt x="1310127" y="20820"/>
                  </a:lnTo>
                  <a:lnTo>
                    <a:pt x="1373329" y="37173"/>
                  </a:lnTo>
                  <a:lnTo>
                    <a:pt x="1432893" y="57099"/>
                  </a:lnTo>
                  <a:lnTo>
                    <a:pt x="1488861" y="80133"/>
                  </a:lnTo>
                  <a:lnTo>
                    <a:pt x="1541273" y="105809"/>
                  </a:lnTo>
                  <a:lnTo>
                    <a:pt x="1590172" y="133664"/>
                  </a:lnTo>
                  <a:lnTo>
                    <a:pt x="1635599" y="163232"/>
                  </a:lnTo>
                  <a:lnTo>
                    <a:pt x="1677596" y="194048"/>
                  </a:lnTo>
                  <a:lnTo>
                    <a:pt x="1716205" y="225647"/>
                  </a:lnTo>
                  <a:lnTo>
                    <a:pt x="1751466" y="257564"/>
                  </a:lnTo>
                  <a:lnTo>
                    <a:pt x="1783422" y="289334"/>
                  </a:lnTo>
                  <a:lnTo>
                    <a:pt x="1812115" y="320493"/>
                  </a:lnTo>
                  <a:lnTo>
                    <a:pt x="1837585" y="350574"/>
                  </a:lnTo>
                  <a:lnTo>
                    <a:pt x="1879027" y="405649"/>
                  </a:lnTo>
                  <a:lnTo>
                    <a:pt x="1908079" y="450837"/>
                  </a:lnTo>
                  <a:lnTo>
                    <a:pt x="1942839" y="515039"/>
                  </a:lnTo>
                  <a:lnTo>
                    <a:pt x="1959625" y="550188"/>
                  </a:lnTo>
                  <a:lnTo>
                    <a:pt x="1975836" y="587219"/>
                  </a:lnTo>
                  <a:lnTo>
                    <a:pt x="1991337" y="626018"/>
                  </a:lnTo>
                  <a:lnTo>
                    <a:pt x="2005991" y="666472"/>
                  </a:lnTo>
                  <a:lnTo>
                    <a:pt x="2019665" y="708468"/>
                  </a:lnTo>
                  <a:lnTo>
                    <a:pt x="2032223" y="751894"/>
                  </a:lnTo>
                  <a:lnTo>
                    <a:pt x="2043531" y="796636"/>
                  </a:lnTo>
                  <a:lnTo>
                    <a:pt x="2053452" y="842582"/>
                  </a:lnTo>
                  <a:lnTo>
                    <a:pt x="2061853" y="889618"/>
                  </a:lnTo>
                  <a:lnTo>
                    <a:pt x="2068598" y="937631"/>
                  </a:lnTo>
                  <a:lnTo>
                    <a:pt x="2073552" y="986508"/>
                  </a:lnTo>
                  <a:lnTo>
                    <a:pt x="2076581" y="1036136"/>
                  </a:lnTo>
                  <a:lnTo>
                    <a:pt x="2077548" y="1086403"/>
                  </a:lnTo>
                  <a:lnTo>
                    <a:pt x="2076320" y="1137195"/>
                  </a:lnTo>
                  <a:lnTo>
                    <a:pt x="2072761" y="1188399"/>
                  </a:lnTo>
                  <a:lnTo>
                    <a:pt x="2066735" y="1239902"/>
                  </a:lnTo>
                  <a:lnTo>
                    <a:pt x="2058109" y="1291592"/>
                  </a:lnTo>
                  <a:lnTo>
                    <a:pt x="2046747" y="1343354"/>
                  </a:lnTo>
                  <a:lnTo>
                    <a:pt x="2032514" y="1395077"/>
                  </a:lnTo>
                  <a:lnTo>
                    <a:pt x="2015275" y="1446647"/>
                  </a:lnTo>
                  <a:lnTo>
                    <a:pt x="1994895" y="1497951"/>
                  </a:lnTo>
                  <a:lnTo>
                    <a:pt x="1971239" y="1548876"/>
                  </a:lnTo>
                  <a:lnTo>
                    <a:pt x="1944171" y="1599310"/>
                  </a:lnTo>
                  <a:lnTo>
                    <a:pt x="1913558" y="1649138"/>
                  </a:lnTo>
                  <a:lnTo>
                    <a:pt x="1882630" y="1694933"/>
                  </a:lnTo>
                  <a:lnTo>
                    <a:pt x="1853309" y="1735551"/>
                  </a:lnTo>
                  <a:lnTo>
                    <a:pt x="1825150" y="1771784"/>
                  </a:lnTo>
                  <a:lnTo>
                    <a:pt x="1797707" y="1804421"/>
                  </a:lnTo>
                  <a:lnTo>
                    <a:pt x="1770535" y="1834254"/>
                  </a:lnTo>
                  <a:lnTo>
                    <a:pt x="1743188" y="1862074"/>
                  </a:lnTo>
                  <a:lnTo>
                    <a:pt x="1715221" y="1888670"/>
                  </a:lnTo>
                  <a:lnTo>
                    <a:pt x="1686188" y="1914834"/>
                  </a:lnTo>
                  <a:lnTo>
                    <a:pt x="1655643" y="1941357"/>
                  </a:lnTo>
                  <a:lnTo>
                    <a:pt x="1588238" y="1998640"/>
                  </a:lnTo>
                  <a:lnTo>
                    <a:pt x="1550487" y="2030981"/>
                  </a:lnTo>
                  <a:lnTo>
                    <a:pt x="1509441" y="2066844"/>
                  </a:lnTo>
                  <a:lnTo>
                    <a:pt x="1464657" y="2107019"/>
                  </a:lnTo>
                  <a:lnTo>
                    <a:pt x="1415689" y="2152297"/>
                  </a:lnTo>
                  <a:lnTo>
                    <a:pt x="1362090" y="2203468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419530" y="787717"/>
              <a:ext cx="2077720" cy="2222500"/>
            </a:xfrm>
            <a:custGeom>
              <a:avLst/>
              <a:gdLst/>
              <a:ahLst/>
              <a:cxnLst/>
              <a:rect l="l" t="t" r="r" b="b"/>
              <a:pathLst>
                <a:path w="2077719" h="2222500">
                  <a:moveTo>
                    <a:pt x="254027" y="1689100"/>
                  </a:moveTo>
                  <a:lnTo>
                    <a:pt x="224709" y="1689100"/>
                  </a:lnTo>
                  <a:lnTo>
                    <a:pt x="199893" y="1663669"/>
                  </a:lnTo>
                  <a:lnTo>
                    <a:pt x="175779" y="1625600"/>
                  </a:lnTo>
                  <a:lnTo>
                    <a:pt x="152481" y="1587500"/>
                  </a:lnTo>
                  <a:lnTo>
                    <a:pt x="130187" y="1549400"/>
                  </a:lnTo>
                  <a:lnTo>
                    <a:pt x="109070" y="1511300"/>
                  </a:lnTo>
                  <a:lnTo>
                    <a:pt x="89297" y="1460500"/>
                  </a:lnTo>
                  <a:lnTo>
                    <a:pt x="71041" y="1422400"/>
                  </a:lnTo>
                  <a:lnTo>
                    <a:pt x="54471" y="1371600"/>
                  </a:lnTo>
                  <a:lnTo>
                    <a:pt x="39757" y="1320800"/>
                  </a:lnTo>
                  <a:lnTo>
                    <a:pt x="27070" y="1282700"/>
                  </a:lnTo>
                  <a:lnTo>
                    <a:pt x="16581" y="1231900"/>
                  </a:lnTo>
                  <a:lnTo>
                    <a:pt x="8458" y="1181100"/>
                  </a:lnTo>
                  <a:lnTo>
                    <a:pt x="2874" y="1117600"/>
                  </a:lnTo>
                  <a:lnTo>
                    <a:pt x="18" y="1067152"/>
                  </a:lnTo>
                  <a:lnTo>
                    <a:pt x="0" y="1003300"/>
                  </a:lnTo>
                  <a:lnTo>
                    <a:pt x="3034" y="952500"/>
                  </a:lnTo>
                  <a:lnTo>
                    <a:pt x="9057" y="901700"/>
                  </a:lnTo>
                  <a:lnTo>
                    <a:pt x="17786" y="838200"/>
                  </a:lnTo>
                  <a:lnTo>
                    <a:pt x="28941" y="787400"/>
                  </a:lnTo>
                  <a:lnTo>
                    <a:pt x="42242" y="749300"/>
                  </a:lnTo>
                  <a:lnTo>
                    <a:pt x="57409" y="698500"/>
                  </a:lnTo>
                  <a:lnTo>
                    <a:pt x="74161" y="660400"/>
                  </a:lnTo>
                  <a:lnTo>
                    <a:pt x="92218" y="609600"/>
                  </a:lnTo>
                  <a:lnTo>
                    <a:pt x="111300" y="571500"/>
                  </a:lnTo>
                  <a:lnTo>
                    <a:pt x="131125" y="533400"/>
                  </a:lnTo>
                  <a:lnTo>
                    <a:pt x="151415" y="495300"/>
                  </a:lnTo>
                  <a:lnTo>
                    <a:pt x="276062" y="330200"/>
                  </a:lnTo>
                  <a:lnTo>
                    <a:pt x="397889" y="215900"/>
                  </a:lnTo>
                  <a:lnTo>
                    <a:pt x="490410" y="139700"/>
                  </a:lnTo>
                  <a:lnTo>
                    <a:pt x="527136" y="127000"/>
                  </a:lnTo>
                  <a:lnTo>
                    <a:pt x="722041" y="38100"/>
                  </a:lnTo>
                  <a:lnTo>
                    <a:pt x="861603" y="0"/>
                  </a:lnTo>
                  <a:lnTo>
                    <a:pt x="1012959" y="0"/>
                  </a:lnTo>
                  <a:lnTo>
                    <a:pt x="1243244" y="25400"/>
                  </a:lnTo>
                  <a:lnTo>
                    <a:pt x="1310126" y="38100"/>
                  </a:lnTo>
                  <a:lnTo>
                    <a:pt x="1373328" y="50800"/>
                  </a:lnTo>
                  <a:lnTo>
                    <a:pt x="1432892" y="76200"/>
                  </a:lnTo>
                  <a:lnTo>
                    <a:pt x="1488859" y="101600"/>
                  </a:lnTo>
                  <a:lnTo>
                    <a:pt x="1541271" y="127000"/>
                  </a:lnTo>
                  <a:lnTo>
                    <a:pt x="1590170" y="152400"/>
                  </a:lnTo>
                  <a:lnTo>
                    <a:pt x="1635597" y="177800"/>
                  </a:lnTo>
                  <a:lnTo>
                    <a:pt x="1677594" y="215900"/>
                  </a:lnTo>
                  <a:lnTo>
                    <a:pt x="1716203" y="241300"/>
                  </a:lnTo>
                  <a:lnTo>
                    <a:pt x="1751464" y="279400"/>
                  </a:lnTo>
                  <a:lnTo>
                    <a:pt x="1783421" y="304800"/>
                  </a:lnTo>
                  <a:lnTo>
                    <a:pt x="1812113" y="330200"/>
                  </a:lnTo>
                  <a:lnTo>
                    <a:pt x="1837584" y="368300"/>
                  </a:lnTo>
                  <a:lnTo>
                    <a:pt x="1859874" y="393700"/>
                  </a:lnTo>
                  <a:lnTo>
                    <a:pt x="1879025" y="419100"/>
                  </a:lnTo>
                  <a:lnTo>
                    <a:pt x="1895079" y="444500"/>
                  </a:lnTo>
                  <a:lnTo>
                    <a:pt x="1908077" y="469900"/>
                  </a:lnTo>
                  <a:lnTo>
                    <a:pt x="1930726" y="508000"/>
                  </a:lnTo>
                  <a:lnTo>
                    <a:pt x="1951713" y="546100"/>
                  </a:lnTo>
                  <a:lnTo>
                    <a:pt x="1863901" y="546100"/>
                  </a:lnTo>
                  <a:lnTo>
                    <a:pt x="1863350" y="558800"/>
                  </a:lnTo>
                  <a:lnTo>
                    <a:pt x="1956543" y="558800"/>
                  </a:lnTo>
                  <a:lnTo>
                    <a:pt x="1961374" y="571500"/>
                  </a:lnTo>
                  <a:lnTo>
                    <a:pt x="1862095" y="571500"/>
                  </a:lnTo>
                  <a:lnTo>
                    <a:pt x="1860352" y="584200"/>
                  </a:lnTo>
                  <a:lnTo>
                    <a:pt x="1803030" y="584200"/>
                  </a:lnTo>
                  <a:lnTo>
                    <a:pt x="1806096" y="596900"/>
                  </a:lnTo>
                  <a:lnTo>
                    <a:pt x="1962883" y="596900"/>
                  </a:lnTo>
                  <a:lnTo>
                    <a:pt x="1964604" y="609600"/>
                  </a:lnTo>
                  <a:lnTo>
                    <a:pt x="1847360" y="609600"/>
                  </a:lnTo>
                  <a:lnTo>
                    <a:pt x="1849205" y="622300"/>
                  </a:lnTo>
                  <a:lnTo>
                    <a:pt x="1790288" y="622300"/>
                  </a:lnTo>
                  <a:lnTo>
                    <a:pt x="1790141" y="635000"/>
                  </a:lnTo>
                  <a:lnTo>
                    <a:pt x="1802587" y="635000"/>
                  </a:lnTo>
                  <a:lnTo>
                    <a:pt x="1803138" y="647700"/>
                  </a:lnTo>
                  <a:lnTo>
                    <a:pt x="1855877" y="647700"/>
                  </a:lnTo>
                  <a:lnTo>
                    <a:pt x="1856366" y="660400"/>
                  </a:lnTo>
                  <a:lnTo>
                    <a:pt x="1717108" y="660400"/>
                  </a:lnTo>
                  <a:lnTo>
                    <a:pt x="1717482" y="673100"/>
                  </a:lnTo>
                  <a:lnTo>
                    <a:pt x="1819588" y="673100"/>
                  </a:lnTo>
                  <a:lnTo>
                    <a:pt x="1818589" y="685800"/>
                  </a:lnTo>
                  <a:lnTo>
                    <a:pt x="1743488" y="685800"/>
                  </a:lnTo>
                  <a:lnTo>
                    <a:pt x="1745192" y="698500"/>
                  </a:lnTo>
                  <a:lnTo>
                    <a:pt x="1723853" y="698500"/>
                  </a:lnTo>
                  <a:lnTo>
                    <a:pt x="1725551" y="711200"/>
                  </a:lnTo>
                  <a:lnTo>
                    <a:pt x="1674254" y="711200"/>
                  </a:lnTo>
                  <a:lnTo>
                    <a:pt x="1674458" y="723900"/>
                  </a:lnTo>
                  <a:lnTo>
                    <a:pt x="1838002" y="723900"/>
                  </a:lnTo>
                  <a:lnTo>
                    <a:pt x="1838371" y="736600"/>
                  </a:lnTo>
                  <a:lnTo>
                    <a:pt x="1723200" y="736600"/>
                  </a:lnTo>
                  <a:lnTo>
                    <a:pt x="1721020" y="749300"/>
                  </a:lnTo>
                  <a:lnTo>
                    <a:pt x="1709113" y="749300"/>
                  </a:lnTo>
                  <a:lnTo>
                    <a:pt x="1710532" y="762000"/>
                  </a:lnTo>
                  <a:lnTo>
                    <a:pt x="1593493" y="762000"/>
                  </a:lnTo>
                  <a:lnTo>
                    <a:pt x="1595469" y="774700"/>
                  </a:lnTo>
                  <a:lnTo>
                    <a:pt x="1690539" y="774700"/>
                  </a:lnTo>
                  <a:lnTo>
                    <a:pt x="1689988" y="787400"/>
                  </a:lnTo>
                  <a:lnTo>
                    <a:pt x="1614559" y="787400"/>
                  </a:lnTo>
                  <a:lnTo>
                    <a:pt x="1614729" y="800100"/>
                  </a:lnTo>
                  <a:lnTo>
                    <a:pt x="1570564" y="800100"/>
                  </a:lnTo>
                  <a:lnTo>
                    <a:pt x="1569735" y="812800"/>
                  </a:lnTo>
                  <a:lnTo>
                    <a:pt x="1599835" y="812800"/>
                  </a:lnTo>
                  <a:lnTo>
                    <a:pt x="1599875" y="825500"/>
                  </a:lnTo>
                  <a:lnTo>
                    <a:pt x="1749042" y="825500"/>
                  </a:lnTo>
                  <a:lnTo>
                    <a:pt x="1751370" y="838200"/>
                  </a:lnTo>
                  <a:lnTo>
                    <a:pt x="1637936" y="838200"/>
                  </a:lnTo>
                  <a:lnTo>
                    <a:pt x="1638498" y="850900"/>
                  </a:lnTo>
                  <a:lnTo>
                    <a:pt x="1597678" y="850900"/>
                  </a:lnTo>
                  <a:lnTo>
                    <a:pt x="1597121" y="863600"/>
                  </a:lnTo>
                  <a:lnTo>
                    <a:pt x="1632866" y="863600"/>
                  </a:lnTo>
                  <a:lnTo>
                    <a:pt x="1634683" y="876300"/>
                  </a:lnTo>
                  <a:lnTo>
                    <a:pt x="1573494" y="876300"/>
                  </a:lnTo>
                  <a:lnTo>
                    <a:pt x="1573931" y="889000"/>
                  </a:lnTo>
                  <a:lnTo>
                    <a:pt x="1635915" y="889000"/>
                  </a:lnTo>
                  <a:lnTo>
                    <a:pt x="1636943" y="901700"/>
                  </a:lnTo>
                  <a:lnTo>
                    <a:pt x="1651399" y="901700"/>
                  </a:lnTo>
                  <a:lnTo>
                    <a:pt x="1651183" y="914400"/>
                  </a:lnTo>
                  <a:lnTo>
                    <a:pt x="1723308" y="914400"/>
                  </a:lnTo>
                  <a:lnTo>
                    <a:pt x="1726056" y="927100"/>
                  </a:lnTo>
                  <a:lnTo>
                    <a:pt x="1664113" y="927100"/>
                  </a:lnTo>
                  <a:lnTo>
                    <a:pt x="1664482" y="939800"/>
                  </a:lnTo>
                  <a:lnTo>
                    <a:pt x="1519489" y="939800"/>
                  </a:lnTo>
                  <a:lnTo>
                    <a:pt x="1518552" y="952500"/>
                  </a:lnTo>
                  <a:lnTo>
                    <a:pt x="1622792" y="952500"/>
                  </a:lnTo>
                  <a:lnTo>
                    <a:pt x="1622934" y="965200"/>
                  </a:lnTo>
                  <a:lnTo>
                    <a:pt x="1629266" y="965200"/>
                  </a:lnTo>
                  <a:lnTo>
                    <a:pt x="1629765" y="977900"/>
                  </a:lnTo>
                  <a:lnTo>
                    <a:pt x="1628567" y="977900"/>
                  </a:lnTo>
                  <a:lnTo>
                    <a:pt x="1628289" y="990600"/>
                  </a:lnTo>
                  <a:lnTo>
                    <a:pt x="1540106" y="990600"/>
                  </a:lnTo>
                  <a:lnTo>
                    <a:pt x="1539544" y="1003300"/>
                  </a:lnTo>
                  <a:lnTo>
                    <a:pt x="1505765" y="1003300"/>
                  </a:lnTo>
                  <a:lnTo>
                    <a:pt x="1504998" y="1016000"/>
                  </a:lnTo>
                  <a:lnTo>
                    <a:pt x="1708516" y="1016000"/>
                  </a:lnTo>
                  <a:lnTo>
                    <a:pt x="1707455" y="1028700"/>
                  </a:lnTo>
                  <a:lnTo>
                    <a:pt x="1629078" y="1028700"/>
                  </a:lnTo>
                  <a:lnTo>
                    <a:pt x="1627687" y="1041400"/>
                  </a:lnTo>
                  <a:lnTo>
                    <a:pt x="1624235" y="1041400"/>
                  </a:lnTo>
                  <a:lnTo>
                    <a:pt x="1624291" y="1054100"/>
                  </a:lnTo>
                  <a:lnTo>
                    <a:pt x="1554319" y="1054100"/>
                  </a:lnTo>
                  <a:lnTo>
                    <a:pt x="1555852" y="1066800"/>
                  </a:lnTo>
                  <a:lnTo>
                    <a:pt x="1556306" y="1066800"/>
                  </a:lnTo>
                  <a:lnTo>
                    <a:pt x="1556556" y="1079500"/>
                  </a:lnTo>
                  <a:lnTo>
                    <a:pt x="1622537" y="1079500"/>
                  </a:lnTo>
                  <a:lnTo>
                    <a:pt x="1619624" y="1092200"/>
                  </a:lnTo>
                  <a:lnTo>
                    <a:pt x="1534366" y="1092200"/>
                  </a:lnTo>
                  <a:lnTo>
                    <a:pt x="1534150" y="1104900"/>
                  </a:lnTo>
                  <a:lnTo>
                    <a:pt x="1480309" y="1104900"/>
                  </a:lnTo>
                  <a:lnTo>
                    <a:pt x="1479855" y="1117600"/>
                  </a:lnTo>
                  <a:lnTo>
                    <a:pt x="1527444" y="1117600"/>
                  </a:lnTo>
                  <a:lnTo>
                    <a:pt x="1528307" y="1130300"/>
                  </a:lnTo>
                  <a:lnTo>
                    <a:pt x="1485351" y="1130300"/>
                  </a:lnTo>
                  <a:lnTo>
                    <a:pt x="1486584" y="1143000"/>
                  </a:lnTo>
                  <a:lnTo>
                    <a:pt x="1530879" y="1143000"/>
                  </a:lnTo>
                  <a:lnTo>
                    <a:pt x="1532180" y="1155700"/>
                  </a:lnTo>
                  <a:lnTo>
                    <a:pt x="1490121" y="1155700"/>
                  </a:lnTo>
                  <a:lnTo>
                    <a:pt x="1489292" y="1168400"/>
                  </a:lnTo>
                  <a:lnTo>
                    <a:pt x="1563410" y="1168400"/>
                  </a:lnTo>
                  <a:lnTo>
                    <a:pt x="1563455" y="1168715"/>
                  </a:lnTo>
                  <a:lnTo>
                    <a:pt x="1562785" y="1181100"/>
                  </a:lnTo>
                  <a:lnTo>
                    <a:pt x="1578684" y="1181100"/>
                  </a:lnTo>
                  <a:lnTo>
                    <a:pt x="1580081" y="1193800"/>
                  </a:lnTo>
                  <a:lnTo>
                    <a:pt x="1554518" y="1193800"/>
                  </a:lnTo>
                  <a:lnTo>
                    <a:pt x="1555438" y="1206500"/>
                  </a:lnTo>
                  <a:lnTo>
                    <a:pt x="1630589" y="1206500"/>
                  </a:lnTo>
                  <a:lnTo>
                    <a:pt x="1628811" y="1219200"/>
                  </a:lnTo>
                  <a:lnTo>
                    <a:pt x="1651053" y="1219200"/>
                  </a:lnTo>
                  <a:lnTo>
                    <a:pt x="1651581" y="1231900"/>
                  </a:lnTo>
                  <a:lnTo>
                    <a:pt x="1429205" y="1231900"/>
                  </a:lnTo>
                  <a:lnTo>
                    <a:pt x="1427155" y="1244600"/>
                  </a:lnTo>
                  <a:lnTo>
                    <a:pt x="1533951" y="1244600"/>
                  </a:lnTo>
                  <a:lnTo>
                    <a:pt x="1531595" y="1257300"/>
                  </a:lnTo>
                  <a:lnTo>
                    <a:pt x="1395999" y="1257300"/>
                  </a:lnTo>
                  <a:lnTo>
                    <a:pt x="1394330" y="1270000"/>
                  </a:lnTo>
                  <a:lnTo>
                    <a:pt x="1409587" y="1270000"/>
                  </a:lnTo>
                  <a:lnTo>
                    <a:pt x="1409570" y="1282700"/>
                  </a:lnTo>
                  <a:lnTo>
                    <a:pt x="1487339" y="1282700"/>
                  </a:lnTo>
                  <a:lnTo>
                    <a:pt x="1487430" y="1295400"/>
                  </a:lnTo>
                  <a:lnTo>
                    <a:pt x="1409945" y="1295400"/>
                  </a:lnTo>
                  <a:lnTo>
                    <a:pt x="1410598" y="1308100"/>
                  </a:lnTo>
                  <a:lnTo>
                    <a:pt x="1458164" y="1308100"/>
                  </a:lnTo>
                  <a:lnTo>
                    <a:pt x="1458550" y="1320800"/>
                  </a:lnTo>
                  <a:lnTo>
                    <a:pt x="564627" y="1320800"/>
                  </a:lnTo>
                  <a:lnTo>
                    <a:pt x="563386" y="1333500"/>
                  </a:lnTo>
                  <a:lnTo>
                    <a:pt x="495111" y="1333500"/>
                  </a:lnTo>
                  <a:lnTo>
                    <a:pt x="491880" y="1346200"/>
                  </a:lnTo>
                  <a:lnTo>
                    <a:pt x="553301" y="1346200"/>
                  </a:lnTo>
                  <a:lnTo>
                    <a:pt x="551229" y="1358900"/>
                  </a:lnTo>
                  <a:lnTo>
                    <a:pt x="1509376" y="1358900"/>
                  </a:lnTo>
                  <a:lnTo>
                    <a:pt x="1508865" y="1371600"/>
                  </a:lnTo>
                  <a:lnTo>
                    <a:pt x="464609" y="1371600"/>
                  </a:lnTo>
                  <a:lnTo>
                    <a:pt x="463981" y="1384300"/>
                  </a:lnTo>
                  <a:lnTo>
                    <a:pt x="379650" y="1384300"/>
                  </a:lnTo>
                  <a:lnTo>
                    <a:pt x="379117" y="1397000"/>
                  </a:lnTo>
                  <a:lnTo>
                    <a:pt x="290531" y="1397000"/>
                  </a:lnTo>
                  <a:lnTo>
                    <a:pt x="291053" y="1409700"/>
                  </a:lnTo>
                  <a:lnTo>
                    <a:pt x="400211" y="1409700"/>
                  </a:lnTo>
                  <a:lnTo>
                    <a:pt x="399075" y="1422400"/>
                  </a:lnTo>
                  <a:lnTo>
                    <a:pt x="374720" y="1422400"/>
                  </a:lnTo>
                  <a:lnTo>
                    <a:pt x="378561" y="1435100"/>
                  </a:lnTo>
                  <a:lnTo>
                    <a:pt x="223775" y="1435100"/>
                  </a:lnTo>
                  <a:lnTo>
                    <a:pt x="225493" y="1447800"/>
                  </a:lnTo>
                  <a:lnTo>
                    <a:pt x="319447" y="1447800"/>
                  </a:lnTo>
                  <a:lnTo>
                    <a:pt x="318110" y="1460500"/>
                  </a:lnTo>
                  <a:lnTo>
                    <a:pt x="341991" y="1460500"/>
                  </a:lnTo>
                  <a:lnTo>
                    <a:pt x="341205" y="1473200"/>
                  </a:lnTo>
                  <a:lnTo>
                    <a:pt x="353772" y="1473200"/>
                  </a:lnTo>
                  <a:lnTo>
                    <a:pt x="353429" y="1485900"/>
                  </a:lnTo>
                  <a:lnTo>
                    <a:pt x="211922" y="1485900"/>
                  </a:lnTo>
                  <a:lnTo>
                    <a:pt x="211702" y="1498600"/>
                  </a:lnTo>
                  <a:lnTo>
                    <a:pt x="259801" y="1498600"/>
                  </a:lnTo>
                  <a:lnTo>
                    <a:pt x="260062" y="1511300"/>
                  </a:lnTo>
                  <a:lnTo>
                    <a:pt x="439266" y="1511300"/>
                  </a:lnTo>
                  <a:lnTo>
                    <a:pt x="438494" y="1524000"/>
                  </a:lnTo>
                  <a:lnTo>
                    <a:pt x="195279" y="1524000"/>
                  </a:lnTo>
                  <a:lnTo>
                    <a:pt x="195943" y="1536700"/>
                  </a:lnTo>
                  <a:lnTo>
                    <a:pt x="163861" y="1536700"/>
                  </a:lnTo>
                  <a:lnTo>
                    <a:pt x="163566" y="1549400"/>
                  </a:lnTo>
                  <a:lnTo>
                    <a:pt x="185542" y="1549400"/>
                  </a:lnTo>
                  <a:lnTo>
                    <a:pt x="186118" y="1562100"/>
                  </a:lnTo>
                  <a:lnTo>
                    <a:pt x="330953" y="1562100"/>
                  </a:lnTo>
                  <a:lnTo>
                    <a:pt x="332191" y="1574800"/>
                  </a:lnTo>
                  <a:lnTo>
                    <a:pt x="220201" y="1574800"/>
                  </a:lnTo>
                  <a:lnTo>
                    <a:pt x="220177" y="1587500"/>
                  </a:lnTo>
                  <a:lnTo>
                    <a:pt x="369089" y="1587500"/>
                  </a:lnTo>
                  <a:lnTo>
                    <a:pt x="371400" y="1600200"/>
                  </a:lnTo>
                  <a:lnTo>
                    <a:pt x="283620" y="1600200"/>
                  </a:lnTo>
                  <a:lnTo>
                    <a:pt x="281581" y="1612900"/>
                  </a:lnTo>
                  <a:lnTo>
                    <a:pt x="322861" y="1612900"/>
                  </a:lnTo>
                  <a:lnTo>
                    <a:pt x="321650" y="1625600"/>
                  </a:lnTo>
                  <a:lnTo>
                    <a:pt x="226696" y="1625600"/>
                  </a:lnTo>
                  <a:lnTo>
                    <a:pt x="227264" y="1638300"/>
                  </a:lnTo>
                  <a:lnTo>
                    <a:pt x="214051" y="1638300"/>
                  </a:lnTo>
                  <a:lnTo>
                    <a:pt x="217242" y="1651000"/>
                  </a:lnTo>
                  <a:lnTo>
                    <a:pt x="205119" y="1651000"/>
                  </a:lnTo>
                  <a:lnTo>
                    <a:pt x="207027" y="1663700"/>
                  </a:lnTo>
                  <a:lnTo>
                    <a:pt x="254032" y="1663700"/>
                  </a:lnTo>
                  <a:lnTo>
                    <a:pt x="256956" y="1676400"/>
                  </a:lnTo>
                  <a:lnTo>
                    <a:pt x="255639" y="1676400"/>
                  </a:lnTo>
                  <a:lnTo>
                    <a:pt x="254027" y="1689100"/>
                  </a:lnTo>
                  <a:close/>
                </a:path>
                <a:path w="2077719" h="2222500">
                  <a:moveTo>
                    <a:pt x="1881140" y="558800"/>
                  </a:moveTo>
                  <a:lnTo>
                    <a:pt x="1870260" y="558800"/>
                  </a:lnTo>
                  <a:lnTo>
                    <a:pt x="1870345" y="546100"/>
                  </a:lnTo>
                  <a:lnTo>
                    <a:pt x="1884223" y="546100"/>
                  </a:lnTo>
                  <a:lnTo>
                    <a:pt x="1881140" y="558800"/>
                  </a:lnTo>
                  <a:close/>
                </a:path>
                <a:path w="2077719" h="2222500">
                  <a:moveTo>
                    <a:pt x="1956543" y="558800"/>
                  </a:moveTo>
                  <a:lnTo>
                    <a:pt x="1890957" y="558800"/>
                  </a:lnTo>
                  <a:lnTo>
                    <a:pt x="1890060" y="546100"/>
                  </a:lnTo>
                  <a:lnTo>
                    <a:pt x="1951713" y="546100"/>
                  </a:lnTo>
                  <a:lnTo>
                    <a:pt x="1956543" y="558800"/>
                  </a:lnTo>
                  <a:close/>
                </a:path>
                <a:path w="2077719" h="2222500">
                  <a:moveTo>
                    <a:pt x="1971036" y="596900"/>
                  </a:moveTo>
                  <a:lnTo>
                    <a:pt x="1966767" y="596900"/>
                  </a:lnTo>
                  <a:lnTo>
                    <a:pt x="1963814" y="584200"/>
                  </a:lnTo>
                  <a:lnTo>
                    <a:pt x="1874087" y="584200"/>
                  </a:lnTo>
                  <a:lnTo>
                    <a:pt x="1873679" y="571500"/>
                  </a:lnTo>
                  <a:lnTo>
                    <a:pt x="1961374" y="571500"/>
                  </a:lnTo>
                  <a:lnTo>
                    <a:pt x="1971036" y="596900"/>
                  </a:lnTo>
                  <a:close/>
                </a:path>
                <a:path w="2077719" h="2222500">
                  <a:moveTo>
                    <a:pt x="1872429" y="596900"/>
                  </a:moveTo>
                  <a:lnTo>
                    <a:pt x="1806108" y="596900"/>
                  </a:lnTo>
                  <a:lnTo>
                    <a:pt x="1807090" y="584200"/>
                  </a:lnTo>
                  <a:lnTo>
                    <a:pt x="1873008" y="584200"/>
                  </a:lnTo>
                  <a:lnTo>
                    <a:pt x="1872429" y="596900"/>
                  </a:lnTo>
                  <a:close/>
                </a:path>
                <a:path w="2077719" h="2222500">
                  <a:moveTo>
                    <a:pt x="1891156" y="596900"/>
                  </a:moveTo>
                  <a:lnTo>
                    <a:pt x="1877954" y="596900"/>
                  </a:lnTo>
                  <a:lnTo>
                    <a:pt x="1877313" y="584200"/>
                  </a:lnTo>
                  <a:lnTo>
                    <a:pt x="1892087" y="584200"/>
                  </a:lnTo>
                  <a:lnTo>
                    <a:pt x="1891156" y="596900"/>
                  </a:lnTo>
                  <a:close/>
                </a:path>
                <a:path w="2077719" h="2222500">
                  <a:moveTo>
                    <a:pt x="1960277" y="596900"/>
                  </a:moveTo>
                  <a:lnTo>
                    <a:pt x="1892201" y="596900"/>
                  </a:lnTo>
                  <a:lnTo>
                    <a:pt x="1892979" y="584200"/>
                  </a:lnTo>
                  <a:lnTo>
                    <a:pt x="1962730" y="584200"/>
                  </a:lnTo>
                  <a:lnTo>
                    <a:pt x="1960277" y="596900"/>
                  </a:lnTo>
                  <a:close/>
                </a:path>
                <a:path w="2077719" h="2222500">
                  <a:moveTo>
                    <a:pt x="1972811" y="600729"/>
                  </a:moveTo>
                  <a:lnTo>
                    <a:pt x="1971036" y="596900"/>
                  </a:lnTo>
                  <a:lnTo>
                    <a:pt x="1972922" y="596900"/>
                  </a:lnTo>
                  <a:lnTo>
                    <a:pt x="1972811" y="600729"/>
                  </a:lnTo>
                  <a:close/>
                </a:path>
                <a:path w="2077719" h="2222500">
                  <a:moveTo>
                    <a:pt x="2004692" y="673100"/>
                  </a:moveTo>
                  <a:lnTo>
                    <a:pt x="1853322" y="673100"/>
                  </a:lnTo>
                  <a:lnTo>
                    <a:pt x="1852908" y="660400"/>
                  </a:lnTo>
                  <a:lnTo>
                    <a:pt x="1926616" y="660400"/>
                  </a:lnTo>
                  <a:lnTo>
                    <a:pt x="1924873" y="647700"/>
                  </a:lnTo>
                  <a:lnTo>
                    <a:pt x="1979219" y="647700"/>
                  </a:lnTo>
                  <a:lnTo>
                    <a:pt x="1977664" y="635000"/>
                  </a:lnTo>
                  <a:lnTo>
                    <a:pt x="1807720" y="635000"/>
                  </a:lnTo>
                  <a:lnTo>
                    <a:pt x="1807209" y="622300"/>
                  </a:lnTo>
                  <a:lnTo>
                    <a:pt x="1957074" y="622300"/>
                  </a:lnTo>
                  <a:lnTo>
                    <a:pt x="1956234" y="609600"/>
                  </a:lnTo>
                  <a:lnTo>
                    <a:pt x="1972553" y="609600"/>
                  </a:lnTo>
                  <a:lnTo>
                    <a:pt x="1972811" y="600729"/>
                  </a:lnTo>
                  <a:lnTo>
                    <a:pt x="1988696" y="635000"/>
                  </a:lnTo>
                  <a:lnTo>
                    <a:pt x="2004692" y="673100"/>
                  </a:lnTo>
                  <a:close/>
                </a:path>
                <a:path w="2077719" h="2222500">
                  <a:moveTo>
                    <a:pt x="1950527" y="622300"/>
                  </a:moveTo>
                  <a:lnTo>
                    <a:pt x="1864514" y="622300"/>
                  </a:lnTo>
                  <a:lnTo>
                    <a:pt x="1863815" y="609600"/>
                  </a:lnTo>
                  <a:lnTo>
                    <a:pt x="1950420" y="609600"/>
                  </a:lnTo>
                  <a:lnTo>
                    <a:pt x="1950527" y="622300"/>
                  </a:lnTo>
                  <a:close/>
                </a:path>
                <a:path w="2077719" h="2222500">
                  <a:moveTo>
                    <a:pt x="1869988" y="647700"/>
                  </a:moveTo>
                  <a:lnTo>
                    <a:pt x="1809395" y="647700"/>
                  </a:lnTo>
                  <a:lnTo>
                    <a:pt x="1809498" y="635000"/>
                  </a:lnTo>
                  <a:lnTo>
                    <a:pt x="1870544" y="635000"/>
                  </a:lnTo>
                  <a:lnTo>
                    <a:pt x="1869988" y="647700"/>
                  </a:lnTo>
                  <a:close/>
                </a:path>
                <a:path w="2077719" h="2222500">
                  <a:moveTo>
                    <a:pt x="1972019" y="647700"/>
                  </a:moveTo>
                  <a:lnTo>
                    <a:pt x="1876444" y="647700"/>
                  </a:lnTo>
                  <a:lnTo>
                    <a:pt x="1876319" y="635000"/>
                  </a:lnTo>
                  <a:lnTo>
                    <a:pt x="1971866" y="635000"/>
                  </a:lnTo>
                  <a:lnTo>
                    <a:pt x="1972019" y="647700"/>
                  </a:lnTo>
                  <a:close/>
                </a:path>
                <a:path w="2077719" h="2222500">
                  <a:moveTo>
                    <a:pt x="1924158" y="660400"/>
                  </a:moveTo>
                  <a:lnTo>
                    <a:pt x="1866019" y="660400"/>
                  </a:lnTo>
                  <a:lnTo>
                    <a:pt x="1866558" y="647700"/>
                  </a:lnTo>
                  <a:lnTo>
                    <a:pt x="1924873" y="647700"/>
                  </a:lnTo>
                  <a:lnTo>
                    <a:pt x="1924158" y="660400"/>
                  </a:lnTo>
                  <a:close/>
                </a:path>
                <a:path w="2077719" h="2222500">
                  <a:moveTo>
                    <a:pt x="1741399" y="673100"/>
                  </a:moveTo>
                  <a:lnTo>
                    <a:pt x="1726868" y="673100"/>
                  </a:lnTo>
                  <a:lnTo>
                    <a:pt x="1726982" y="660400"/>
                  </a:lnTo>
                  <a:lnTo>
                    <a:pt x="1743426" y="660400"/>
                  </a:lnTo>
                  <a:lnTo>
                    <a:pt x="1741399" y="673100"/>
                  </a:lnTo>
                  <a:close/>
                </a:path>
                <a:path w="2077719" h="2222500">
                  <a:moveTo>
                    <a:pt x="1839393" y="673100"/>
                  </a:moveTo>
                  <a:lnTo>
                    <a:pt x="1758627" y="673100"/>
                  </a:lnTo>
                  <a:lnTo>
                    <a:pt x="1758382" y="660400"/>
                  </a:lnTo>
                  <a:lnTo>
                    <a:pt x="1839161" y="660400"/>
                  </a:lnTo>
                  <a:lnTo>
                    <a:pt x="1839393" y="673100"/>
                  </a:lnTo>
                  <a:close/>
                </a:path>
                <a:path w="2077719" h="2222500">
                  <a:moveTo>
                    <a:pt x="1857990" y="685800"/>
                  </a:moveTo>
                  <a:lnTo>
                    <a:pt x="1823790" y="685800"/>
                  </a:lnTo>
                  <a:lnTo>
                    <a:pt x="1823875" y="673100"/>
                  </a:lnTo>
                  <a:lnTo>
                    <a:pt x="1857217" y="673100"/>
                  </a:lnTo>
                  <a:lnTo>
                    <a:pt x="1857990" y="685800"/>
                  </a:lnTo>
                  <a:close/>
                </a:path>
                <a:path w="2077719" h="2222500">
                  <a:moveTo>
                    <a:pt x="1984387" y="685800"/>
                  </a:moveTo>
                  <a:lnTo>
                    <a:pt x="1861987" y="685800"/>
                  </a:lnTo>
                  <a:lnTo>
                    <a:pt x="1861260" y="673100"/>
                  </a:lnTo>
                  <a:lnTo>
                    <a:pt x="1984176" y="673100"/>
                  </a:lnTo>
                  <a:lnTo>
                    <a:pt x="1984387" y="685800"/>
                  </a:lnTo>
                  <a:close/>
                </a:path>
                <a:path w="2077719" h="2222500">
                  <a:moveTo>
                    <a:pt x="2004351" y="685800"/>
                  </a:moveTo>
                  <a:lnTo>
                    <a:pt x="1993296" y="685800"/>
                  </a:lnTo>
                  <a:lnTo>
                    <a:pt x="1992364" y="673100"/>
                  </a:lnTo>
                  <a:lnTo>
                    <a:pt x="2004408" y="673100"/>
                  </a:lnTo>
                  <a:lnTo>
                    <a:pt x="2004351" y="685800"/>
                  </a:lnTo>
                  <a:close/>
                </a:path>
                <a:path w="2077719" h="2222500">
                  <a:moveTo>
                    <a:pt x="1789618" y="698500"/>
                  </a:moveTo>
                  <a:lnTo>
                    <a:pt x="1755589" y="698500"/>
                  </a:lnTo>
                  <a:lnTo>
                    <a:pt x="1756861" y="685800"/>
                  </a:lnTo>
                  <a:lnTo>
                    <a:pt x="1787534" y="685800"/>
                  </a:lnTo>
                  <a:lnTo>
                    <a:pt x="1789618" y="698500"/>
                  </a:lnTo>
                  <a:close/>
                </a:path>
                <a:path w="2077719" h="2222500">
                  <a:moveTo>
                    <a:pt x="1947279" y="698500"/>
                  </a:moveTo>
                  <a:lnTo>
                    <a:pt x="1798891" y="698500"/>
                  </a:lnTo>
                  <a:lnTo>
                    <a:pt x="1798397" y="685800"/>
                  </a:lnTo>
                  <a:lnTo>
                    <a:pt x="1946814" y="685800"/>
                  </a:lnTo>
                  <a:lnTo>
                    <a:pt x="1947279" y="698500"/>
                  </a:lnTo>
                  <a:close/>
                </a:path>
                <a:path w="2077719" h="2222500">
                  <a:moveTo>
                    <a:pt x="1984744" y="698500"/>
                  </a:moveTo>
                  <a:lnTo>
                    <a:pt x="1952969" y="698500"/>
                  </a:lnTo>
                  <a:lnTo>
                    <a:pt x="1950999" y="685800"/>
                  </a:lnTo>
                  <a:lnTo>
                    <a:pt x="1982581" y="685800"/>
                  </a:lnTo>
                  <a:lnTo>
                    <a:pt x="1984744" y="698500"/>
                  </a:lnTo>
                  <a:close/>
                </a:path>
                <a:path w="2077719" h="2222500">
                  <a:moveTo>
                    <a:pt x="2003664" y="698500"/>
                  </a:moveTo>
                  <a:lnTo>
                    <a:pt x="1989270" y="698500"/>
                  </a:lnTo>
                  <a:lnTo>
                    <a:pt x="1989224" y="685800"/>
                  </a:lnTo>
                  <a:lnTo>
                    <a:pt x="2004380" y="685800"/>
                  </a:lnTo>
                  <a:lnTo>
                    <a:pt x="2003664" y="698500"/>
                  </a:lnTo>
                  <a:close/>
                </a:path>
                <a:path w="2077719" h="2222500">
                  <a:moveTo>
                    <a:pt x="1778006" y="711200"/>
                  </a:moveTo>
                  <a:lnTo>
                    <a:pt x="1735965" y="711200"/>
                  </a:lnTo>
                  <a:lnTo>
                    <a:pt x="1737038" y="698500"/>
                  </a:lnTo>
                  <a:lnTo>
                    <a:pt x="1778268" y="698500"/>
                  </a:lnTo>
                  <a:lnTo>
                    <a:pt x="1778006" y="711200"/>
                  </a:lnTo>
                  <a:close/>
                </a:path>
                <a:path w="2077719" h="2222500">
                  <a:moveTo>
                    <a:pt x="1915078" y="711200"/>
                  </a:moveTo>
                  <a:lnTo>
                    <a:pt x="1782952" y="711200"/>
                  </a:lnTo>
                  <a:lnTo>
                    <a:pt x="1784673" y="698500"/>
                  </a:lnTo>
                  <a:lnTo>
                    <a:pt x="1911779" y="698500"/>
                  </a:lnTo>
                  <a:lnTo>
                    <a:pt x="1915078" y="711200"/>
                  </a:lnTo>
                  <a:close/>
                </a:path>
                <a:path w="2077719" h="2222500">
                  <a:moveTo>
                    <a:pt x="2013508" y="711200"/>
                  </a:moveTo>
                  <a:lnTo>
                    <a:pt x="1919150" y="711200"/>
                  </a:lnTo>
                  <a:lnTo>
                    <a:pt x="1917827" y="698500"/>
                  </a:lnTo>
                  <a:lnTo>
                    <a:pt x="2009604" y="698500"/>
                  </a:lnTo>
                  <a:lnTo>
                    <a:pt x="2013508" y="711200"/>
                  </a:lnTo>
                  <a:close/>
                </a:path>
                <a:path w="2077719" h="2222500">
                  <a:moveTo>
                    <a:pt x="1692214" y="723900"/>
                  </a:moveTo>
                  <a:lnTo>
                    <a:pt x="1676917" y="723900"/>
                  </a:lnTo>
                  <a:lnTo>
                    <a:pt x="1677547" y="711200"/>
                  </a:lnTo>
                  <a:lnTo>
                    <a:pt x="1691039" y="711200"/>
                  </a:lnTo>
                  <a:lnTo>
                    <a:pt x="1692214" y="723900"/>
                  </a:lnTo>
                  <a:close/>
                </a:path>
                <a:path w="2077719" h="2222500">
                  <a:moveTo>
                    <a:pt x="1771817" y="723900"/>
                  </a:moveTo>
                  <a:lnTo>
                    <a:pt x="1694997" y="723900"/>
                  </a:lnTo>
                  <a:lnTo>
                    <a:pt x="1696200" y="711200"/>
                  </a:lnTo>
                  <a:lnTo>
                    <a:pt x="1773242" y="711200"/>
                  </a:lnTo>
                  <a:lnTo>
                    <a:pt x="1771817" y="723900"/>
                  </a:lnTo>
                  <a:close/>
                </a:path>
                <a:path w="2077719" h="2222500">
                  <a:moveTo>
                    <a:pt x="1797307" y="723900"/>
                  </a:moveTo>
                  <a:lnTo>
                    <a:pt x="1785360" y="723900"/>
                  </a:lnTo>
                  <a:lnTo>
                    <a:pt x="1785910" y="711200"/>
                  </a:lnTo>
                  <a:lnTo>
                    <a:pt x="1797579" y="711200"/>
                  </a:lnTo>
                  <a:lnTo>
                    <a:pt x="1797307" y="723900"/>
                  </a:lnTo>
                  <a:close/>
                </a:path>
                <a:path w="2077719" h="2222500">
                  <a:moveTo>
                    <a:pt x="1817640" y="723900"/>
                  </a:moveTo>
                  <a:lnTo>
                    <a:pt x="1806437" y="723900"/>
                  </a:lnTo>
                  <a:lnTo>
                    <a:pt x="1806937" y="711200"/>
                  </a:lnTo>
                  <a:lnTo>
                    <a:pt x="1816550" y="711200"/>
                  </a:lnTo>
                  <a:lnTo>
                    <a:pt x="1817640" y="723900"/>
                  </a:lnTo>
                  <a:close/>
                </a:path>
                <a:path w="2077719" h="2222500">
                  <a:moveTo>
                    <a:pt x="1894086" y="723900"/>
                  </a:moveTo>
                  <a:lnTo>
                    <a:pt x="1817640" y="723900"/>
                  </a:lnTo>
                  <a:lnTo>
                    <a:pt x="1817918" y="711200"/>
                  </a:lnTo>
                  <a:lnTo>
                    <a:pt x="1892916" y="711200"/>
                  </a:lnTo>
                  <a:lnTo>
                    <a:pt x="1894086" y="723900"/>
                  </a:lnTo>
                  <a:close/>
                </a:path>
                <a:path w="2077719" h="2222500">
                  <a:moveTo>
                    <a:pt x="2024708" y="736600"/>
                  </a:moveTo>
                  <a:lnTo>
                    <a:pt x="1864099" y="736600"/>
                  </a:lnTo>
                  <a:lnTo>
                    <a:pt x="1865587" y="723900"/>
                  </a:lnTo>
                  <a:lnTo>
                    <a:pt x="1901502" y="723900"/>
                  </a:lnTo>
                  <a:lnTo>
                    <a:pt x="1904012" y="711200"/>
                  </a:lnTo>
                  <a:lnTo>
                    <a:pt x="2017326" y="711200"/>
                  </a:lnTo>
                  <a:lnTo>
                    <a:pt x="2021059" y="723900"/>
                  </a:lnTo>
                  <a:lnTo>
                    <a:pt x="2024708" y="736600"/>
                  </a:lnTo>
                  <a:close/>
                </a:path>
                <a:path w="2077719" h="2222500">
                  <a:moveTo>
                    <a:pt x="1856735" y="736600"/>
                  </a:moveTo>
                  <a:lnTo>
                    <a:pt x="1842216" y="736600"/>
                  </a:lnTo>
                  <a:lnTo>
                    <a:pt x="1842397" y="723900"/>
                  </a:lnTo>
                  <a:lnTo>
                    <a:pt x="1855457" y="723900"/>
                  </a:lnTo>
                  <a:lnTo>
                    <a:pt x="1856735" y="736600"/>
                  </a:lnTo>
                  <a:close/>
                </a:path>
                <a:path w="2077719" h="2222500">
                  <a:moveTo>
                    <a:pt x="1749564" y="749300"/>
                  </a:moveTo>
                  <a:lnTo>
                    <a:pt x="1727368" y="749300"/>
                  </a:lnTo>
                  <a:lnTo>
                    <a:pt x="1725318" y="736600"/>
                  </a:lnTo>
                  <a:lnTo>
                    <a:pt x="1751217" y="736600"/>
                  </a:lnTo>
                  <a:lnTo>
                    <a:pt x="1749564" y="749300"/>
                  </a:lnTo>
                  <a:close/>
                </a:path>
                <a:path w="2077719" h="2222500">
                  <a:moveTo>
                    <a:pt x="1975205" y="749300"/>
                  </a:moveTo>
                  <a:lnTo>
                    <a:pt x="1758740" y="749300"/>
                  </a:lnTo>
                  <a:lnTo>
                    <a:pt x="1756741" y="736600"/>
                  </a:lnTo>
                  <a:lnTo>
                    <a:pt x="1976301" y="736600"/>
                  </a:lnTo>
                  <a:lnTo>
                    <a:pt x="1975205" y="749300"/>
                  </a:lnTo>
                  <a:close/>
                </a:path>
                <a:path w="2077719" h="2222500">
                  <a:moveTo>
                    <a:pt x="1991848" y="749300"/>
                  </a:moveTo>
                  <a:lnTo>
                    <a:pt x="1977862" y="749300"/>
                  </a:lnTo>
                  <a:lnTo>
                    <a:pt x="1976301" y="736600"/>
                  </a:lnTo>
                  <a:lnTo>
                    <a:pt x="1992245" y="736600"/>
                  </a:lnTo>
                  <a:lnTo>
                    <a:pt x="1991848" y="749300"/>
                  </a:lnTo>
                  <a:close/>
                </a:path>
                <a:path w="2077719" h="2222500">
                  <a:moveTo>
                    <a:pt x="1998957" y="749300"/>
                  </a:moveTo>
                  <a:lnTo>
                    <a:pt x="1996328" y="749300"/>
                  </a:lnTo>
                  <a:lnTo>
                    <a:pt x="1996862" y="736600"/>
                  </a:lnTo>
                  <a:lnTo>
                    <a:pt x="1999428" y="736600"/>
                  </a:lnTo>
                  <a:lnTo>
                    <a:pt x="1998957" y="749300"/>
                  </a:lnTo>
                  <a:close/>
                </a:path>
                <a:path w="2077719" h="2222500">
                  <a:moveTo>
                    <a:pt x="2018666" y="749300"/>
                  </a:moveTo>
                  <a:lnTo>
                    <a:pt x="2001705" y="749300"/>
                  </a:lnTo>
                  <a:lnTo>
                    <a:pt x="2001058" y="736600"/>
                  </a:lnTo>
                  <a:lnTo>
                    <a:pt x="2018609" y="736600"/>
                  </a:lnTo>
                  <a:lnTo>
                    <a:pt x="2018666" y="749300"/>
                  </a:lnTo>
                  <a:close/>
                </a:path>
                <a:path w="2077719" h="2222500">
                  <a:moveTo>
                    <a:pt x="1723217" y="762000"/>
                  </a:moveTo>
                  <a:lnTo>
                    <a:pt x="1713678" y="762000"/>
                  </a:lnTo>
                  <a:lnTo>
                    <a:pt x="1714092" y="749300"/>
                  </a:lnTo>
                  <a:lnTo>
                    <a:pt x="1723444" y="749300"/>
                  </a:lnTo>
                  <a:lnTo>
                    <a:pt x="1723217" y="762000"/>
                  </a:lnTo>
                  <a:close/>
                </a:path>
                <a:path w="2077719" h="2222500">
                  <a:moveTo>
                    <a:pt x="1727845" y="762000"/>
                  </a:moveTo>
                  <a:lnTo>
                    <a:pt x="1726891" y="762000"/>
                  </a:lnTo>
                  <a:lnTo>
                    <a:pt x="1723444" y="749300"/>
                  </a:lnTo>
                  <a:lnTo>
                    <a:pt x="1727567" y="749300"/>
                  </a:lnTo>
                  <a:lnTo>
                    <a:pt x="1727845" y="762000"/>
                  </a:lnTo>
                  <a:close/>
                </a:path>
                <a:path w="2077719" h="2222500">
                  <a:moveTo>
                    <a:pt x="1861062" y="762000"/>
                  </a:moveTo>
                  <a:lnTo>
                    <a:pt x="1739360" y="762000"/>
                  </a:lnTo>
                  <a:lnTo>
                    <a:pt x="1740212" y="749300"/>
                  </a:lnTo>
                  <a:lnTo>
                    <a:pt x="1861380" y="749300"/>
                  </a:lnTo>
                  <a:lnTo>
                    <a:pt x="1861062" y="762000"/>
                  </a:lnTo>
                  <a:close/>
                </a:path>
                <a:path w="2077719" h="2222500">
                  <a:moveTo>
                    <a:pt x="1897521" y="762000"/>
                  </a:moveTo>
                  <a:lnTo>
                    <a:pt x="1869369" y="762000"/>
                  </a:lnTo>
                  <a:lnTo>
                    <a:pt x="1869630" y="749300"/>
                  </a:lnTo>
                  <a:lnTo>
                    <a:pt x="1900179" y="749300"/>
                  </a:lnTo>
                  <a:lnTo>
                    <a:pt x="1897521" y="762000"/>
                  </a:lnTo>
                  <a:close/>
                </a:path>
                <a:path w="2077719" h="2222500">
                  <a:moveTo>
                    <a:pt x="1910246" y="762000"/>
                  </a:moveTo>
                  <a:lnTo>
                    <a:pt x="1906907" y="762000"/>
                  </a:lnTo>
                  <a:lnTo>
                    <a:pt x="1906022" y="749300"/>
                  </a:lnTo>
                  <a:lnTo>
                    <a:pt x="1909258" y="749300"/>
                  </a:lnTo>
                  <a:lnTo>
                    <a:pt x="1910246" y="762000"/>
                  </a:lnTo>
                  <a:close/>
                </a:path>
                <a:path w="2077719" h="2222500">
                  <a:moveTo>
                    <a:pt x="1940295" y="762000"/>
                  </a:moveTo>
                  <a:lnTo>
                    <a:pt x="1919218" y="762000"/>
                  </a:lnTo>
                  <a:lnTo>
                    <a:pt x="1918048" y="749300"/>
                  </a:lnTo>
                  <a:lnTo>
                    <a:pt x="1940148" y="749300"/>
                  </a:lnTo>
                  <a:lnTo>
                    <a:pt x="1940295" y="762000"/>
                  </a:lnTo>
                  <a:close/>
                </a:path>
                <a:path w="2077719" h="2222500">
                  <a:moveTo>
                    <a:pt x="1960220" y="762000"/>
                  </a:moveTo>
                  <a:lnTo>
                    <a:pt x="1945162" y="762000"/>
                  </a:lnTo>
                  <a:lnTo>
                    <a:pt x="1944168" y="749300"/>
                  </a:lnTo>
                  <a:lnTo>
                    <a:pt x="1960527" y="749300"/>
                  </a:lnTo>
                  <a:lnTo>
                    <a:pt x="1960220" y="762000"/>
                  </a:lnTo>
                  <a:close/>
                </a:path>
                <a:path w="2077719" h="2222500">
                  <a:moveTo>
                    <a:pt x="1975301" y="762000"/>
                  </a:moveTo>
                  <a:lnTo>
                    <a:pt x="1965416" y="762000"/>
                  </a:lnTo>
                  <a:lnTo>
                    <a:pt x="1965898" y="749300"/>
                  </a:lnTo>
                  <a:lnTo>
                    <a:pt x="1974444" y="749300"/>
                  </a:lnTo>
                  <a:lnTo>
                    <a:pt x="1975301" y="762000"/>
                  </a:lnTo>
                  <a:close/>
                </a:path>
                <a:path w="2077719" h="2222500">
                  <a:moveTo>
                    <a:pt x="1988941" y="762000"/>
                  </a:moveTo>
                  <a:lnTo>
                    <a:pt x="1975301" y="762000"/>
                  </a:lnTo>
                  <a:lnTo>
                    <a:pt x="1975585" y="749300"/>
                  </a:lnTo>
                  <a:lnTo>
                    <a:pt x="1991416" y="749300"/>
                  </a:lnTo>
                  <a:lnTo>
                    <a:pt x="1988941" y="762000"/>
                  </a:lnTo>
                  <a:close/>
                </a:path>
                <a:path w="2077719" h="2222500">
                  <a:moveTo>
                    <a:pt x="2053473" y="863600"/>
                  </a:moveTo>
                  <a:lnTo>
                    <a:pt x="2018144" y="863600"/>
                  </a:lnTo>
                  <a:lnTo>
                    <a:pt x="2018251" y="850900"/>
                  </a:lnTo>
                  <a:lnTo>
                    <a:pt x="2010546" y="850900"/>
                  </a:lnTo>
                  <a:lnTo>
                    <a:pt x="2013641" y="838200"/>
                  </a:lnTo>
                  <a:lnTo>
                    <a:pt x="2015111" y="838200"/>
                  </a:lnTo>
                  <a:lnTo>
                    <a:pt x="2013561" y="825500"/>
                  </a:lnTo>
                  <a:lnTo>
                    <a:pt x="2007622" y="825500"/>
                  </a:lnTo>
                  <a:lnTo>
                    <a:pt x="2007151" y="812800"/>
                  </a:lnTo>
                  <a:lnTo>
                    <a:pt x="1972962" y="812800"/>
                  </a:lnTo>
                  <a:lnTo>
                    <a:pt x="1973615" y="800100"/>
                  </a:lnTo>
                  <a:lnTo>
                    <a:pt x="1991905" y="800100"/>
                  </a:lnTo>
                  <a:lnTo>
                    <a:pt x="1995266" y="787400"/>
                  </a:lnTo>
                  <a:lnTo>
                    <a:pt x="2003715" y="787400"/>
                  </a:lnTo>
                  <a:lnTo>
                    <a:pt x="2003233" y="774700"/>
                  </a:lnTo>
                  <a:lnTo>
                    <a:pt x="1949755" y="774700"/>
                  </a:lnTo>
                  <a:lnTo>
                    <a:pt x="1949698" y="762000"/>
                  </a:lnTo>
                  <a:lnTo>
                    <a:pt x="1996578" y="762000"/>
                  </a:lnTo>
                  <a:lnTo>
                    <a:pt x="1994948" y="749300"/>
                  </a:lnTo>
                  <a:lnTo>
                    <a:pt x="2028359" y="749300"/>
                  </a:lnTo>
                  <a:lnTo>
                    <a:pt x="2035316" y="774700"/>
                  </a:lnTo>
                  <a:lnTo>
                    <a:pt x="2041836" y="800100"/>
                  </a:lnTo>
                  <a:lnTo>
                    <a:pt x="2047896" y="838200"/>
                  </a:lnTo>
                  <a:lnTo>
                    <a:pt x="2053473" y="863600"/>
                  </a:lnTo>
                  <a:close/>
                </a:path>
                <a:path w="2077719" h="2222500">
                  <a:moveTo>
                    <a:pt x="1813739" y="774700"/>
                  </a:moveTo>
                  <a:lnTo>
                    <a:pt x="1607887" y="774700"/>
                  </a:lnTo>
                  <a:lnTo>
                    <a:pt x="1608801" y="762000"/>
                  </a:lnTo>
                  <a:lnTo>
                    <a:pt x="1813245" y="762000"/>
                  </a:lnTo>
                  <a:lnTo>
                    <a:pt x="1813739" y="774700"/>
                  </a:lnTo>
                  <a:close/>
                </a:path>
                <a:path w="2077719" h="2222500">
                  <a:moveTo>
                    <a:pt x="1878420" y="774700"/>
                  </a:moveTo>
                  <a:lnTo>
                    <a:pt x="1816862" y="774700"/>
                  </a:lnTo>
                  <a:lnTo>
                    <a:pt x="1817390" y="762000"/>
                  </a:lnTo>
                  <a:lnTo>
                    <a:pt x="1880924" y="762000"/>
                  </a:lnTo>
                  <a:lnTo>
                    <a:pt x="1878420" y="774700"/>
                  </a:lnTo>
                  <a:close/>
                </a:path>
                <a:path w="2077719" h="2222500">
                  <a:moveTo>
                    <a:pt x="1904619" y="774700"/>
                  </a:moveTo>
                  <a:lnTo>
                    <a:pt x="1889697" y="774700"/>
                  </a:lnTo>
                  <a:lnTo>
                    <a:pt x="1889856" y="762000"/>
                  </a:lnTo>
                  <a:lnTo>
                    <a:pt x="1904926" y="762000"/>
                  </a:lnTo>
                  <a:lnTo>
                    <a:pt x="1904619" y="774700"/>
                  </a:lnTo>
                  <a:close/>
                </a:path>
                <a:path w="2077719" h="2222500">
                  <a:moveTo>
                    <a:pt x="1944202" y="774700"/>
                  </a:moveTo>
                  <a:lnTo>
                    <a:pt x="1909423" y="774700"/>
                  </a:lnTo>
                  <a:lnTo>
                    <a:pt x="1910002" y="762000"/>
                  </a:lnTo>
                  <a:lnTo>
                    <a:pt x="1943452" y="762000"/>
                  </a:lnTo>
                  <a:lnTo>
                    <a:pt x="1944202" y="774700"/>
                  </a:lnTo>
                  <a:close/>
                </a:path>
                <a:path w="2077719" h="2222500">
                  <a:moveTo>
                    <a:pt x="1843215" y="787400"/>
                  </a:moveTo>
                  <a:lnTo>
                    <a:pt x="1699596" y="787400"/>
                  </a:lnTo>
                  <a:lnTo>
                    <a:pt x="1698171" y="774700"/>
                  </a:lnTo>
                  <a:lnTo>
                    <a:pt x="1845395" y="774700"/>
                  </a:lnTo>
                  <a:lnTo>
                    <a:pt x="1843215" y="787400"/>
                  </a:lnTo>
                  <a:close/>
                </a:path>
                <a:path w="2077719" h="2222500">
                  <a:moveTo>
                    <a:pt x="1998917" y="787400"/>
                  </a:moveTo>
                  <a:lnTo>
                    <a:pt x="1848728" y="787400"/>
                  </a:lnTo>
                  <a:lnTo>
                    <a:pt x="1847871" y="774700"/>
                  </a:lnTo>
                  <a:lnTo>
                    <a:pt x="1999826" y="774700"/>
                  </a:lnTo>
                  <a:lnTo>
                    <a:pt x="1998917" y="787400"/>
                  </a:lnTo>
                  <a:close/>
                </a:path>
                <a:path w="2077719" h="2222500">
                  <a:moveTo>
                    <a:pt x="1848660" y="800100"/>
                  </a:moveTo>
                  <a:lnTo>
                    <a:pt x="1619522" y="800100"/>
                  </a:lnTo>
                  <a:lnTo>
                    <a:pt x="1617364" y="787400"/>
                  </a:lnTo>
                  <a:lnTo>
                    <a:pt x="1848922" y="787400"/>
                  </a:lnTo>
                  <a:lnTo>
                    <a:pt x="1848660" y="800100"/>
                  </a:lnTo>
                  <a:close/>
                </a:path>
                <a:path w="2077719" h="2222500">
                  <a:moveTo>
                    <a:pt x="1990553" y="800100"/>
                  </a:moveTo>
                  <a:lnTo>
                    <a:pt x="1859245" y="800100"/>
                  </a:lnTo>
                  <a:lnTo>
                    <a:pt x="1860795" y="787400"/>
                  </a:lnTo>
                  <a:lnTo>
                    <a:pt x="1989537" y="787400"/>
                  </a:lnTo>
                  <a:lnTo>
                    <a:pt x="1990553" y="800100"/>
                  </a:lnTo>
                  <a:close/>
                </a:path>
                <a:path w="2077719" h="2222500">
                  <a:moveTo>
                    <a:pt x="1755373" y="812800"/>
                  </a:moveTo>
                  <a:lnTo>
                    <a:pt x="1572773" y="812800"/>
                  </a:lnTo>
                  <a:lnTo>
                    <a:pt x="1572359" y="800100"/>
                  </a:lnTo>
                  <a:lnTo>
                    <a:pt x="1755714" y="800100"/>
                  </a:lnTo>
                  <a:lnTo>
                    <a:pt x="1755373" y="812800"/>
                  </a:lnTo>
                  <a:close/>
                </a:path>
                <a:path w="2077719" h="2222500">
                  <a:moveTo>
                    <a:pt x="1872032" y="812800"/>
                  </a:moveTo>
                  <a:lnTo>
                    <a:pt x="1759757" y="812800"/>
                  </a:lnTo>
                  <a:lnTo>
                    <a:pt x="1758133" y="800100"/>
                  </a:lnTo>
                  <a:lnTo>
                    <a:pt x="1870527" y="800100"/>
                  </a:lnTo>
                  <a:lnTo>
                    <a:pt x="1872032" y="812800"/>
                  </a:lnTo>
                  <a:close/>
                </a:path>
                <a:path w="2077719" h="2222500">
                  <a:moveTo>
                    <a:pt x="1899514" y="812800"/>
                  </a:moveTo>
                  <a:lnTo>
                    <a:pt x="1872032" y="812800"/>
                  </a:lnTo>
                  <a:lnTo>
                    <a:pt x="1872072" y="800100"/>
                  </a:lnTo>
                  <a:lnTo>
                    <a:pt x="1899980" y="800100"/>
                  </a:lnTo>
                  <a:lnTo>
                    <a:pt x="1899514" y="812800"/>
                  </a:lnTo>
                  <a:close/>
                </a:path>
                <a:path w="2077719" h="2222500">
                  <a:moveTo>
                    <a:pt x="1970606" y="812800"/>
                  </a:moveTo>
                  <a:lnTo>
                    <a:pt x="1904676" y="812800"/>
                  </a:lnTo>
                  <a:lnTo>
                    <a:pt x="1904006" y="800100"/>
                  </a:lnTo>
                  <a:lnTo>
                    <a:pt x="1969708" y="800100"/>
                  </a:lnTo>
                  <a:lnTo>
                    <a:pt x="1970606" y="812800"/>
                  </a:lnTo>
                  <a:close/>
                </a:path>
                <a:path w="2077719" h="2222500">
                  <a:moveTo>
                    <a:pt x="1614945" y="825500"/>
                  </a:moveTo>
                  <a:lnTo>
                    <a:pt x="1601096" y="825500"/>
                  </a:lnTo>
                  <a:lnTo>
                    <a:pt x="1601022" y="812800"/>
                  </a:lnTo>
                  <a:lnTo>
                    <a:pt x="1611601" y="812800"/>
                  </a:lnTo>
                  <a:lnTo>
                    <a:pt x="1614945" y="825500"/>
                  </a:lnTo>
                  <a:close/>
                </a:path>
                <a:path w="2077719" h="2222500">
                  <a:moveTo>
                    <a:pt x="1727964" y="825500"/>
                  </a:moveTo>
                  <a:lnTo>
                    <a:pt x="1614979" y="825500"/>
                  </a:lnTo>
                  <a:lnTo>
                    <a:pt x="1615996" y="812800"/>
                  </a:lnTo>
                  <a:lnTo>
                    <a:pt x="1726908" y="812800"/>
                  </a:lnTo>
                  <a:lnTo>
                    <a:pt x="1727964" y="825500"/>
                  </a:lnTo>
                  <a:close/>
                </a:path>
                <a:path w="2077719" h="2222500">
                  <a:moveTo>
                    <a:pt x="1798811" y="825500"/>
                  </a:moveTo>
                  <a:lnTo>
                    <a:pt x="1732791" y="825500"/>
                  </a:lnTo>
                  <a:lnTo>
                    <a:pt x="1733682" y="812800"/>
                  </a:lnTo>
                  <a:lnTo>
                    <a:pt x="1799572" y="812800"/>
                  </a:lnTo>
                  <a:lnTo>
                    <a:pt x="1798811" y="825500"/>
                  </a:lnTo>
                  <a:close/>
                </a:path>
                <a:path w="2077719" h="2222500">
                  <a:moveTo>
                    <a:pt x="1856428" y="825500"/>
                  </a:moveTo>
                  <a:lnTo>
                    <a:pt x="1804870" y="825500"/>
                  </a:lnTo>
                  <a:lnTo>
                    <a:pt x="1804802" y="812800"/>
                  </a:lnTo>
                  <a:lnTo>
                    <a:pt x="1854611" y="812800"/>
                  </a:lnTo>
                  <a:lnTo>
                    <a:pt x="1856428" y="825500"/>
                  </a:lnTo>
                  <a:close/>
                </a:path>
                <a:path w="2077719" h="2222500">
                  <a:moveTo>
                    <a:pt x="1884955" y="825500"/>
                  </a:moveTo>
                  <a:lnTo>
                    <a:pt x="1873219" y="825500"/>
                  </a:lnTo>
                  <a:lnTo>
                    <a:pt x="1875070" y="812800"/>
                  </a:lnTo>
                  <a:lnTo>
                    <a:pt x="1883138" y="812800"/>
                  </a:lnTo>
                  <a:lnTo>
                    <a:pt x="1884955" y="825500"/>
                  </a:lnTo>
                  <a:close/>
                </a:path>
                <a:path w="2077719" h="2222500">
                  <a:moveTo>
                    <a:pt x="1990593" y="825500"/>
                  </a:moveTo>
                  <a:lnTo>
                    <a:pt x="1900639" y="825500"/>
                  </a:lnTo>
                  <a:lnTo>
                    <a:pt x="1897459" y="812800"/>
                  </a:lnTo>
                  <a:lnTo>
                    <a:pt x="1991007" y="812800"/>
                  </a:lnTo>
                  <a:lnTo>
                    <a:pt x="1990593" y="825500"/>
                  </a:lnTo>
                  <a:close/>
                </a:path>
                <a:path w="2077719" h="2222500">
                  <a:moveTo>
                    <a:pt x="1996839" y="825500"/>
                  </a:moveTo>
                  <a:lnTo>
                    <a:pt x="1993920" y="812800"/>
                  </a:lnTo>
                  <a:lnTo>
                    <a:pt x="2000246" y="812800"/>
                  </a:lnTo>
                  <a:lnTo>
                    <a:pt x="1996839" y="825500"/>
                  </a:lnTo>
                  <a:close/>
                </a:path>
                <a:path w="2077719" h="2222500">
                  <a:moveTo>
                    <a:pt x="1897067" y="838200"/>
                  </a:moveTo>
                  <a:lnTo>
                    <a:pt x="1760432" y="838200"/>
                  </a:lnTo>
                  <a:lnTo>
                    <a:pt x="1760728" y="825500"/>
                  </a:lnTo>
                  <a:lnTo>
                    <a:pt x="1892576" y="825500"/>
                  </a:lnTo>
                  <a:lnTo>
                    <a:pt x="1897067" y="838200"/>
                  </a:lnTo>
                  <a:close/>
                </a:path>
                <a:path w="2077719" h="2222500">
                  <a:moveTo>
                    <a:pt x="1960481" y="838200"/>
                  </a:moveTo>
                  <a:lnTo>
                    <a:pt x="1897465" y="838200"/>
                  </a:lnTo>
                  <a:lnTo>
                    <a:pt x="1897845" y="825500"/>
                  </a:lnTo>
                  <a:lnTo>
                    <a:pt x="1961083" y="825500"/>
                  </a:lnTo>
                  <a:lnTo>
                    <a:pt x="1960481" y="838200"/>
                  </a:lnTo>
                  <a:close/>
                </a:path>
                <a:path w="2077719" h="2222500">
                  <a:moveTo>
                    <a:pt x="1991229" y="838200"/>
                  </a:moveTo>
                  <a:lnTo>
                    <a:pt x="1977022" y="838200"/>
                  </a:lnTo>
                  <a:lnTo>
                    <a:pt x="1973876" y="825500"/>
                  </a:lnTo>
                  <a:lnTo>
                    <a:pt x="1989582" y="825500"/>
                  </a:lnTo>
                  <a:lnTo>
                    <a:pt x="1991229" y="838200"/>
                  </a:lnTo>
                  <a:close/>
                </a:path>
                <a:path w="2077719" h="2222500">
                  <a:moveTo>
                    <a:pt x="2003511" y="838200"/>
                  </a:moveTo>
                  <a:lnTo>
                    <a:pt x="1996396" y="838200"/>
                  </a:lnTo>
                  <a:lnTo>
                    <a:pt x="1999076" y="825500"/>
                  </a:lnTo>
                  <a:lnTo>
                    <a:pt x="2005163" y="825500"/>
                  </a:lnTo>
                  <a:lnTo>
                    <a:pt x="2003511" y="838200"/>
                  </a:lnTo>
                  <a:close/>
                </a:path>
                <a:path w="2077719" h="2222500">
                  <a:moveTo>
                    <a:pt x="1714802" y="850900"/>
                  </a:moveTo>
                  <a:lnTo>
                    <a:pt x="1645795" y="850900"/>
                  </a:lnTo>
                  <a:lnTo>
                    <a:pt x="1644637" y="838200"/>
                  </a:lnTo>
                  <a:lnTo>
                    <a:pt x="1712639" y="838200"/>
                  </a:lnTo>
                  <a:lnTo>
                    <a:pt x="1714802" y="850900"/>
                  </a:lnTo>
                  <a:close/>
                </a:path>
                <a:path w="2077719" h="2222500">
                  <a:moveTo>
                    <a:pt x="1729355" y="850900"/>
                  </a:moveTo>
                  <a:lnTo>
                    <a:pt x="1717414" y="850900"/>
                  </a:lnTo>
                  <a:lnTo>
                    <a:pt x="1719152" y="838200"/>
                  </a:lnTo>
                  <a:lnTo>
                    <a:pt x="1727902" y="838200"/>
                  </a:lnTo>
                  <a:lnTo>
                    <a:pt x="1729355" y="850900"/>
                  </a:lnTo>
                  <a:close/>
                </a:path>
                <a:path w="2077719" h="2222500">
                  <a:moveTo>
                    <a:pt x="1808612" y="850900"/>
                  </a:moveTo>
                  <a:lnTo>
                    <a:pt x="1739690" y="850900"/>
                  </a:lnTo>
                  <a:lnTo>
                    <a:pt x="1739213" y="838200"/>
                  </a:lnTo>
                  <a:lnTo>
                    <a:pt x="1809055" y="838200"/>
                  </a:lnTo>
                  <a:lnTo>
                    <a:pt x="1808612" y="850900"/>
                  </a:lnTo>
                  <a:close/>
                </a:path>
                <a:path w="2077719" h="2222500">
                  <a:moveTo>
                    <a:pt x="1831995" y="850900"/>
                  </a:moveTo>
                  <a:lnTo>
                    <a:pt x="1811638" y="850900"/>
                  </a:lnTo>
                  <a:lnTo>
                    <a:pt x="1812513" y="838200"/>
                  </a:lnTo>
                  <a:lnTo>
                    <a:pt x="1828690" y="838200"/>
                  </a:lnTo>
                  <a:lnTo>
                    <a:pt x="1831995" y="850900"/>
                  </a:lnTo>
                  <a:close/>
                </a:path>
                <a:path w="2077719" h="2222500">
                  <a:moveTo>
                    <a:pt x="1958801" y="850900"/>
                  </a:moveTo>
                  <a:lnTo>
                    <a:pt x="1842164" y="850900"/>
                  </a:lnTo>
                  <a:lnTo>
                    <a:pt x="1840927" y="838200"/>
                  </a:lnTo>
                  <a:lnTo>
                    <a:pt x="1958573" y="838200"/>
                  </a:lnTo>
                  <a:lnTo>
                    <a:pt x="1958801" y="850900"/>
                  </a:lnTo>
                  <a:close/>
                </a:path>
                <a:path w="2077719" h="2222500">
                  <a:moveTo>
                    <a:pt x="1994534" y="850900"/>
                  </a:moveTo>
                  <a:lnTo>
                    <a:pt x="1963099" y="850900"/>
                  </a:lnTo>
                  <a:lnTo>
                    <a:pt x="1964655" y="838200"/>
                  </a:lnTo>
                  <a:lnTo>
                    <a:pt x="1993426" y="838200"/>
                  </a:lnTo>
                  <a:lnTo>
                    <a:pt x="1994534" y="850900"/>
                  </a:lnTo>
                  <a:close/>
                </a:path>
                <a:path w="2077719" h="2222500">
                  <a:moveTo>
                    <a:pt x="1618625" y="863600"/>
                  </a:moveTo>
                  <a:lnTo>
                    <a:pt x="1613526" y="863600"/>
                  </a:lnTo>
                  <a:lnTo>
                    <a:pt x="1612072" y="850900"/>
                  </a:lnTo>
                  <a:lnTo>
                    <a:pt x="1618426" y="850900"/>
                  </a:lnTo>
                  <a:lnTo>
                    <a:pt x="1618625" y="863600"/>
                  </a:lnTo>
                  <a:close/>
                </a:path>
                <a:path w="2077719" h="2222500">
                  <a:moveTo>
                    <a:pt x="1634467" y="863600"/>
                  </a:moveTo>
                  <a:lnTo>
                    <a:pt x="1625387" y="863600"/>
                  </a:lnTo>
                  <a:lnTo>
                    <a:pt x="1625047" y="850900"/>
                  </a:lnTo>
                  <a:lnTo>
                    <a:pt x="1634206" y="850900"/>
                  </a:lnTo>
                  <a:lnTo>
                    <a:pt x="1634467" y="863600"/>
                  </a:lnTo>
                  <a:close/>
                </a:path>
                <a:path w="2077719" h="2222500">
                  <a:moveTo>
                    <a:pt x="1647254" y="863600"/>
                  </a:moveTo>
                  <a:lnTo>
                    <a:pt x="1635801" y="863600"/>
                  </a:lnTo>
                  <a:lnTo>
                    <a:pt x="1635903" y="850900"/>
                  </a:lnTo>
                  <a:lnTo>
                    <a:pt x="1649304" y="850900"/>
                  </a:lnTo>
                  <a:lnTo>
                    <a:pt x="1647254" y="863600"/>
                  </a:lnTo>
                  <a:close/>
                </a:path>
                <a:path w="2077719" h="2222500">
                  <a:moveTo>
                    <a:pt x="1667474" y="863600"/>
                  </a:moveTo>
                  <a:lnTo>
                    <a:pt x="1653432" y="863600"/>
                  </a:lnTo>
                  <a:lnTo>
                    <a:pt x="1652575" y="850900"/>
                  </a:lnTo>
                  <a:lnTo>
                    <a:pt x="1665549" y="850900"/>
                  </a:lnTo>
                  <a:lnTo>
                    <a:pt x="1667474" y="863600"/>
                  </a:lnTo>
                  <a:close/>
                </a:path>
                <a:path w="2077719" h="2222500">
                  <a:moveTo>
                    <a:pt x="1754459" y="863600"/>
                  </a:moveTo>
                  <a:lnTo>
                    <a:pt x="1677156" y="863600"/>
                  </a:lnTo>
                  <a:lnTo>
                    <a:pt x="1676718" y="850900"/>
                  </a:lnTo>
                  <a:lnTo>
                    <a:pt x="1754379" y="850900"/>
                  </a:lnTo>
                  <a:lnTo>
                    <a:pt x="1754459" y="863600"/>
                  </a:lnTo>
                  <a:close/>
                </a:path>
                <a:path w="2077719" h="2222500">
                  <a:moveTo>
                    <a:pt x="1778256" y="863600"/>
                  </a:moveTo>
                  <a:lnTo>
                    <a:pt x="1763981" y="863600"/>
                  </a:lnTo>
                  <a:lnTo>
                    <a:pt x="1764186" y="850900"/>
                  </a:lnTo>
                  <a:lnTo>
                    <a:pt x="1775179" y="850900"/>
                  </a:lnTo>
                  <a:lnTo>
                    <a:pt x="1778256" y="863600"/>
                  </a:lnTo>
                  <a:close/>
                </a:path>
                <a:path w="2077719" h="2222500">
                  <a:moveTo>
                    <a:pt x="1808453" y="863600"/>
                  </a:moveTo>
                  <a:lnTo>
                    <a:pt x="1778256" y="863600"/>
                  </a:lnTo>
                  <a:lnTo>
                    <a:pt x="1779358" y="850900"/>
                  </a:lnTo>
                  <a:lnTo>
                    <a:pt x="1808118" y="850900"/>
                  </a:lnTo>
                  <a:lnTo>
                    <a:pt x="1808453" y="863600"/>
                  </a:lnTo>
                  <a:close/>
                </a:path>
                <a:path w="2077719" h="2222500">
                  <a:moveTo>
                    <a:pt x="1844078" y="863600"/>
                  </a:moveTo>
                  <a:lnTo>
                    <a:pt x="1812763" y="863600"/>
                  </a:lnTo>
                  <a:lnTo>
                    <a:pt x="1812076" y="850900"/>
                  </a:lnTo>
                  <a:lnTo>
                    <a:pt x="1846412" y="850900"/>
                  </a:lnTo>
                  <a:lnTo>
                    <a:pt x="1844078" y="863600"/>
                  </a:lnTo>
                  <a:close/>
                </a:path>
                <a:path w="2077719" h="2222500">
                  <a:moveTo>
                    <a:pt x="1996930" y="863600"/>
                  </a:moveTo>
                  <a:lnTo>
                    <a:pt x="1847945" y="863600"/>
                  </a:lnTo>
                  <a:lnTo>
                    <a:pt x="1846434" y="850900"/>
                  </a:lnTo>
                  <a:lnTo>
                    <a:pt x="1997730" y="850900"/>
                  </a:lnTo>
                  <a:lnTo>
                    <a:pt x="1996930" y="863600"/>
                  </a:lnTo>
                  <a:close/>
                </a:path>
                <a:path w="2077719" h="2222500">
                  <a:moveTo>
                    <a:pt x="1858052" y="876300"/>
                  </a:moveTo>
                  <a:lnTo>
                    <a:pt x="1644131" y="876300"/>
                  </a:lnTo>
                  <a:lnTo>
                    <a:pt x="1644108" y="863600"/>
                  </a:lnTo>
                  <a:lnTo>
                    <a:pt x="1859148" y="863600"/>
                  </a:lnTo>
                  <a:lnTo>
                    <a:pt x="1858052" y="876300"/>
                  </a:lnTo>
                  <a:close/>
                </a:path>
                <a:path w="2077719" h="2222500">
                  <a:moveTo>
                    <a:pt x="2031612" y="876300"/>
                  </a:moveTo>
                  <a:lnTo>
                    <a:pt x="1862799" y="876300"/>
                  </a:lnTo>
                  <a:lnTo>
                    <a:pt x="1860727" y="863600"/>
                  </a:lnTo>
                  <a:lnTo>
                    <a:pt x="2032674" y="863600"/>
                  </a:lnTo>
                  <a:lnTo>
                    <a:pt x="2031612" y="876300"/>
                  </a:lnTo>
                  <a:close/>
                </a:path>
                <a:path w="2077719" h="2222500">
                  <a:moveTo>
                    <a:pt x="2063654" y="914400"/>
                  </a:moveTo>
                  <a:lnTo>
                    <a:pt x="2047472" y="914400"/>
                  </a:lnTo>
                  <a:lnTo>
                    <a:pt x="2049743" y="901700"/>
                  </a:lnTo>
                  <a:lnTo>
                    <a:pt x="2045348" y="901700"/>
                  </a:lnTo>
                  <a:lnTo>
                    <a:pt x="2044258" y="889000"/>
                  </a:lnTo>
                  <a:lnTo>
                    <a:pt x="2041231" y="889000"/>
                  </a:lnTo>
                  <a:lnTo>
                    <a:pt x="2043031" y="876300"/>
                  </a:lnTo>
                  <a:lnTo>
                    <a:pt x="2039755" y="876300"/>
                  </a:lnTo>
                  <a:lnTo>
                    <a:pt x="2038500" y="863600"/>
                  </a:lnTo>
                  <a:lnTo>
                    <a:pt x="2054189" y="863600"/>
                  </a:lnTo>
                  <a:lnTo>
                    <a:pt x="2056820" y="876606"/>
                  </a:lnTo>
                  <a:lnTo>
                    <a:pt x="2059196" y="889000"/>
                  </a:lnTo>
                  <a:lnTo>
                    <a:pt x="2061494" y="901700"/>
                  </a:lnTo>
                  <a:lnTo>
                    <a:pt x="2063654" y="914400"/>
                  </a:lnTo>
                  <a:close/>
                </a:path>
                <a:path w="2077719" h="2222500">
                  <a:moveTo>
                    <a:pt x="1595861" y="889000"/>
                  </a:moveTo>
                  <a:lnTo>
                    <a:pt x="1583022" y="889000"/>
                  </a:lnTo>
                  <a:lnTo>
                    <a:pt x="1583908" y="876300"/>
                  </a:lnTo>
                  <a:lnTo>
                    <a:pt x="1595832" y="876300"/>
                  </a:lnTo>
                  <a:lnTo>
                    <a:pt x="1595861" y="889000"/>
                  </a:lnTo>
                  <a:close/>
                </a:path>
                <a:path w="2077719" h="2222500">
                  <a:moveTo>
                    <a:pt x="1684549" y="889000"/>
                  </a:moveTo>
                  <a:lnTo>
                    <a:pt x="1600823" y="889000"/>
                  </a:lnTo>
                  <a:lnTo>
                    <a:pt x="1600755" y="876300"/>
                  </a:lnTo>
                  <a:lnTo>
                    <a:pt x="1684282" y="876300"/>
                  </a:lnTo>
                  <a:lnTo>
                    <a:pt x="1684549" y="889000"/>
                  </a:lnTo>
                  <a:close/>
                </a:path>
                <a:path w="2077719" h="2222500">
                  <a:moveTo>
                    <a:pt x="1744442" y="889000"/>
                  </a:moveTo>
                  <a:lnTo>
                    <a:pt x="1686672" y="889000"/>
                  </a:lnTo>
                  <a:lnTo>
                    <a:pt x="1687763" y="876300"/>
                  </a:lnTo>
                  <a:lnTo>
                    <a:pt x="1748423" y="876300"/>
                  </a:lnTo>
                  <a:lnTo>
                    <a:pt x="1744442" y="889000"/>
                  </a:lnTo>
                  <a:close/>
                </a:path>
                <a:path w="2077719" h="2222500">
                  <a:moveTo>
                    <a:pt x="1768450" y="889000"/>
                  </a:moveTo>
                  <a:lnTo>
                    <a:pt x="1761511" y="889000"/>
                  </a:lnTo>
                  <a:lnTo>
                    <a:pt x="1761227" y="876300"/>
                  </a:lnTo>
                  <a:lnTo>
                    <a:pt x="1769080" y="876300"/>
                  </a:lnTo>
                  <a:lnTo>
                    <a:pt x="1768450" y="889000"/>
                  </a:lnTo>
                  <a:close/>
                </a:path>
                <a:path w="2077719" h="2222500">
                  <a:moveTo>
                    <a:pt x="1775565" y="889000"/>
                  </a:moveTo>
                  <a:lnTo>
                    <a:pt x="1772828" y="889000"/>
                  </a:lnTo>
                  <a:lnTo>
                    <a:pt x="1772220" y="876300"/>
                  </a:lnTo>
                  <a:lnTo>
                    <a:pt x="1776740" y="876300"/>
                  </a:lnTo>
                  <a:lnTo>
                    <a:pt x="1775565" y="889000"/>
                  </a:lnTo>
                  <a:close/>
                </a:path>
                <a:path w="2077719" h="2222500">
                  <a:moveTo>
                    <a:pt x="1842045" y="889000"/>
                  </a:moveTo>
                  <a:lnTo>
                    <a:pt x="1786978" y="889000"/>
                  </a:lnTo>
                  <a:lnTo>
                    <a:pt x="1784860" y="876300"/>
                  </a:lnTo>
                  <a:lnTo>
                    <a:pt x="1842976" y="876300"/>
                  </a:lnTo>
                  <a:lnTo>
                    <a:pt x="1842045" y="889000"/>
                  </a:lnTo>
                  <a:close/>
                </a:path>
                <a:path w="2077719" h="2222500">
                  <a:moveTo>
                    <a:pt x="1926957" y="889000"/>
                  </a:moveTo>
                  <a:lnTo>
                    <a:pt x="1852828" y="889000"/>
                  </a:lnTo>
                  <a:lnTo>
                    <a:pt x="1850000" y="876300"/>
                  </a:lnTo>
                  <a:lnTo>
                    <a:pt x="1925492" y="876300"/>
                  </a:lnTo>
                  <a:lnTo>
                    <a:pt x="1926957" y="889000"/>
                  </a:lnTo>
                  <a:close/>
                </a:path>
                <a:path w="2077719" h="2222500">
                  <a:moveTo>
                    <a:pt x="1994585" y="889000"/>
                  </a:moveTo>
                  <a:lnTo>
                    <a:pt x="1931256" y="889000"/>
                  </a:lnTo>
                  <a:lnTo>
                    <a:pt x="1931358" y="876300"/>
                  </a:lnTo>
                  <a:lnTo>
                    <a:pt x="1994511" y="876300"/>
                  </a:lnTo>
                  <a:lnTo>
                    <a:pt x="1994585" y="889000"/>
                  </a:lnTo>
                  <a:close/>
                </a:path>
                <a:path w="2077719" h="2222500">
                  <a:moveTo>
                    <a:pt x="2016287" y="889000"/>
                  </a:moveTo>
                  <a:lnTo>
                    <a:pt x="1997481" y="889000"/>
                  </a:lnTo>
                  <a:lnTo>
                    <a:pt x="1998866" y="876300"/>
                  </a:lnTo>
                  <a:lnTo>
                    <a:pt x="2018206" y="876300"/>
                  </a:lnTo>
                  <a:lnTo>
                    <a:pt x="2016287" y="889000"/>
                  </a:lnTo>
                  <a:close/>
                </a:path>
                <a:path w="2077719" h="2222500">
                  <a:moveTo>
                    <a:pt x="2031306" y="889000"/>
                  </a:moveTo>
                  <a:lnTo>
                    <a:pt x="2025026" y="889000"/>
                  </a:lnTo>
                  <a:lnTo>
                    <a:pt x="2025503" y="876300"/>
                  </a:lnTo>
                  <a:lnTo>
                    <a:pt x="2032350" y="876300"/>
                  </a:lnTo>
                  <a:lnTo>
                    <a:pt x="2032359" y="876606"/>
                  </a:lnTo>
                  <a:lnTo>
                    <a:pt x="2031306" y="889000"/>
                  </a:lnTo>
                  <a:close/>
                </a:path>
                <a:path w="2077719" h="2222500">
                  <a:moveTo>
                    <a:pt x="2038301" y="889000"/>
                  </a:moveTo>
                  <a:lnTo>
                    <a:pt x="2032685" y="889000"/>
                  </a:lnTo>
                  <a:lnTo>
                    <a:pt x="2032359" y="876606"/>
                  </a:lnTo>
                  <a:lnTo>
                    <a:pt x="2032385" y="876300"/>
                  </a:lnTo>
                  <a:lnTo>
                    <a:pt x="2038676" y="876300"/>
                  </a:lnTo>
                  <a:lnTo>
                    <a:pt x="2038301" y="889000"/>
                  </a:lnTo>
                  <a:close/>
                </a:path>
                <a:path w="2077719" h="2222500">
                  <a:moveTo>
                    <a:pt x="1695076" y="901700"/>
                  </a:moveTo>
                  <a:lnTo>
                    <a:pt x="1642802" y="901700"/>
                  </a:lnTo>
                  <a:lnTo>
                    <a:pt x="1643285" y="889000"/>
                  </a:lnTo>
                  <a:lnTo>
                    <a:pt x="1694486" y="889000"/>
                  </a:lnTo>
                  <a:lnTo>
                    <a:pt x="1695076" y="901700"/>
                  </a:lnTo>
                  <a:close/>
                </a:path>
                <a:path w="2077719" h="2222500">
                  <a:moveTo>
                    <a:pt x="1707954" y="901700"/>
                  </a:moveTo>
                  <a:lnTo>
                    <a:pt x="1702003" y="901700"/>
                  </a:lnTo>
                  <a:lnTo>
                    <a:pt x="1702350" y="889000"/>
                  </a:lnTo>
                  <a:lnTo>
                    <a:pt x="1708039" y="889000"/>
                  </a:lnTo>
                  <a:lnTo>
                    <a:pt x="1707954" y="901700"/>
                  </a:lnTo>
                  <a:close/>
                </a:path>
                <a:path w="2077719" h="2222500">
                  <a:moveTo>
                    <a:pt x="1755691" y="901700"/>
                  </a:moveTo>
                  <a:lnTo>
                    <a:pt x="1714757" y="901700"/>
                  </a:lnTo>
                  <a:lnTo>
                    <a:pt x="1714808" y="889000"/>
                  </a:lnTo>
                  <a:lnTo>
                    <a:pt x="1756713" y="889000"/>
                  </a:lnTo>
                  <a:lnTo>
                    <a:pt x="1755691" y="901700"/>
                  </a:lnTo>
                  <a:close/>
                </a:path>
                <a:path w="2077719" h="2222500">
                  <a:moveTo>
                    <a:pt x="1782833" y="901700"/>
                  </a:moveTo>
                  <a:lnTo>
                    <a:pt x="1761494" y="901700"/>
                  </a:lnTo>
                  <a:lnTo>
                    <a:pt x="1760682" y="889000"/>
                  </a:lnTo>
                  <a:lnTo>
                    <a:pt x="1781748" y="889000"/>
                  </a:lnTo>
                  <a:lnTo>
                    <a:pt x="1782833" y="901700"/>
                  </a:lnTo>
                  <a:close/>
                </a:path>
                <a:path w="2077719" h="2222500">
                  <a:moveTo>
                    <a:pt x="1896420" y="901700"/>
                  </a:moveTo>
                  <a:lnTo>
                    <a:pt x="1784661" y="901700"/>
                  </a:lnTo>
                  <a:lnTo>
                    <a:pt x="1785399" y="889000"/>
                  </a:lnTo>
                  <a:lnTo>
                    <a:pt x="1895057" y="889000"/>
                  </a:lnTo>
                  <a:lnTo>
                    <a:pt x="1896420" y="901700"/>
                  </a:lnTo>
                  <a:close/>
                </a:path>
                <a:path w="2077719" h="2222500">
                  <a:moveTo>
                    <a:pt x="1925912" y="901700"/>
                  </a:moveTo>
                  <a:lnTo>
                    <a:pt x="1911910" y="901700"/>
                  </a:lnTo>
                  <a:lnTo>
                    <a:pt x="1910496" y="889000"/>
                  </a:lnTo>
                  <a:lnTo>
                    <a:pt x="1926213" y="889000"/>
                  </a:lnTo>
                  <a:lnTo>
                    <a:pt x="1925912" y="901700"/>
                  </a:lnTo>
                  <a:close/>
                </a:path>
                <a:path w="2077719" h="2222500">
                  <a:moveTo>
                    <a:pt x="1943986" y="901700"/>
                  </a:moveTo>
                  <a:lnTo>
                    <a:pt x="1932255" y="901700"/>
                  </a:lnTo>
                  <a:lnTo>
                    <a:pt x="1931216" y="889000"/>
                  </a:lnTo>
                  <a:lnTo>
                    <a:pt x="1943344" y="889000"/>
                  </a:lnTo>
                  <a:lnTo>
                    <a:pt x="1943986" y="901700"/>
                  </a:lnTo>
                  <a:close/>
                </a:path>
                <a:path w="2077719" h="2222500">
                  <a:moveTo>
                    <a:pt x="1957920" y="901700"/>
                  </a:moveTo>
                  <a:lnTo>
                    <a:pt x="1952078" y="901700"/>
                  </a:lnTo>
                  <a:lnTo>
                    <a:pt x="1954093" y="889000"/>
                  </a:lnTo>
                  <a:lnTo>
                    <a:pt x="1956915" y="889000"/>
                  </a:lnTo>
                  <a:lnTo>
                    <a:pt x="1957920" y="901700"/>
                  </a:lnTo>
                  <a:close/>
                </a:path>
                <a:path w="2077719" h="2222500">
                  <a:moveTo>
                    <a:pt x="1988464" y="901700"/>
                  </a:moveTo>
                  <a:lnTo>
                    <a:pt x="1960822" y="901700"/>
                  </a:lnTo>
                  <a:lnTo>
                    <a:pt x="1961225" y="889000"/>
                  </a:lnTo>
                  <a:lnTo>
                    <a:pt x="1988997" y="889000"/>
                  </a:lnTo>
                  <a:lnTo>
                    <a:pt x="1988464" y="901700"/>
                  </a:lnTo>
                  <a:close/>
                </a:path>
                <a:path w="2077719" h="2222500">
                  <a:moveTo>
                    <a:pt x="2041816" y="901700"/>
                  </a:moveTo>
                  <a:lnTo>
                    <a:pt x="2004482" y="901700"/>
                  </a:lnTo>
                  <a:lnTo>
                    <a:pt x="2003761" y="889000"/>
                  </a:lnTo>
                  <a:lnTo>
                    <a:pt x="2044258" y="889000"/>
                  </a:lnTo>
                  <a:lnTo>
                    <a:pt x="2041816" y="901700"/>
                  </a:lnTo>
                  <a:close/>
                </a:path>
                <a:path w="2077719" h="2222500">
                  <a:moveTo>
                    <a:pt x="1675963" y="914400"/>
                  </a:moveTo>
                  <a:lnTo>
                    <a:pt x="1653631" y="914400"/>
                  </a:lnTo>
                  <a:lnTo>
                    <a:pt x="1653477" y="901700"/>
                  </a:lnTo>
                  <a:lnTo>
                    <a:pt x="1676900" y="901700"/>
                  </a:lnTo>
                  <a:lnTo>
                    <a:pt x="1675963" y="914400"/>
                  </a:lnTo>
                  <a:close/>
                </a:path>
                <a:path w="2077719" h="2222500">
                  <a:moveTo>
                    <a:pt x="1701101" y="914400"/>
                  </a:moveTo>
                  <a:lnTo>
                    <a:pt x="1679115" y="914400"/>
                  </a:lnTo>
                  <a:lnTo>
                    <a:pt x="1679132" y="901700"/>
                  </a:lnTo>
                  <a:lnTo>
                    <a:pt x="1699812" y="901700"/>
                  </a:lnTo>
                  <a:lnTo>
                    <a:pt x="1701101" y="914400"/>
                  </a:lnTo>
                  <a:close/>
                </a:path>
                <a:path w="2077719" h="2222500">
                  <a:moveTo>
                    <a:pt x="1752176" y="914400"/>
                  </a:moveTo>
                  <a:lnTo>
                    <a:pt x="1701101" y="914400"/>
                  </a:lnTo>
                  <a:lnTo>
                    <a:pt x="1706035" y="901700"/>
                  </a:lnTo>
                  <a:lnTo>
                    <a:pt x="1752812" y="901700"/>
                  </a:lnTo>
                  <a:lnTo>
                    <a:pt x="1752176" y="914400"/>
                  </a:lnTo>
                  <a:close/>
                </a:path>
                <a:path w="2077719" h="2222500">
                  <a:moveTo>
                    <a:pt x="1758814" y="914400"/>
                  </a:moveTo>
                  <a:lnTo>
                    <a:pt x="1756049" y="914400"/>
                  </a:lnTo>
                  <a:lnTo>
                    <a:pt x="1754198" y="901700"/>
                  </a:lnTo>
                  <a:lnTo>
                    <a:pt x="1758053" y="901700"/>
                  </a:lnTo>
                  <a:lnTo>
                    <a:pt x="1758814" y="914400"/>
                  </a:lnTo>
                  <a:close/>
                </a:path>
                <a:path w="2077719" h="2222500">
                  <a:moveTo>
                    <a:pt x="1793434" y="914400"/>
                  </a:moveTo>
                  <a:lnTo>
                    <a:pt x="1758814" y="914400"/>
                  </a:lnTo>
                  <a:lnTo>
                    <a:pt x="1760182" y="901700"/>
                  </a:lnTo>
                  <a:lnTo>
                    <a:pt x="1793826" y="901700"/>
                  </a:lnTo>
                  <a:lnTo>
                    <a:pt x="1793434" y="914400"/>
                  </a:lnTo>
                  <a:close/>
                </a:path>
                <a:path w="2077719" h="2222500">
                  <a:moveTo>
                    <a:pt x="1830354" y="914400"/>
                  </a:moveTo>
                  <a:lnTo>
                    <a:pt x="1798465" y="914400"/>
                  </a:lnTo>
                  <a:lnTo>
                    <a:pt x="1798243" y="901700"/>
                  </a:lnTo>
                  <a:lnTo>
                    <a:pt x="1830939" y="901700"/>
                  </a:lnTo>
                  <a:lnTo>
                    <a:pt x="1830354" y="914400"/>
                  </a:lnTo>
                  <a:close/>
                </a:path>
                <a:path w="2077719" h="2222500">
                  <a:moveTo>
                    <a:pt x="1847956" y="914400"/>
                  </a:moveTo>
                  <a:lnTo>
                    <a:pt x="1834777" y="914400"/>
                  </a:lnTo>
                  <a:lnTo>
                    <a:pt x="1835470" y="901700"/>
                  </a:lnTo>
                  <a:lnTo>
                    <a:pt x="1849370" y="901700"/>
                  </a:lnTo>
                  <a:lnTo>
                    <a:pt x="1847956" y="914400"/>
                  </a:lnTo>
                  <a:close/>
                </a:path>
                <a:path w="2077719" h="2222500">
                  <a:moveTo>
                    <a:pt x="1914141" y="914400"/>
                  </a:moveTo>
                  <a:lnTo>
                    <a:pt x="1857518" y="914400"/>
                  </a:lnTo>
                  <a:lnTo>
                    <a:pt x="1856644" y="901700"/>
                  </a:lnTo>
                  <a:lnTo>
                    <a:pt x="1915277" y="901700"/>
                  </a:lnTo>
                  <a:lnTo>
                    <a:pt x="1914141" y="914400"/>
                  </a:lnTo>
                  <a:close/>
                </a:path>
                <a:path w="2077719" h="2222500">
                  <a:moveTo>
                    <a:pt x="1935900" y="914400"/>
                  </a:moveTo>
                  <a:lnTo>
                    <a:pt x="1919297" y="914400"/>
                  </a:lnTo>
                  <a:lnTo>
                    <a:pt x="1918911" y="901700"/>
                  </a:lnTo>
                  <a:lnTo>
                    <a:pt x="1936684" y="901700"/>
                  </a:lnTo>
                  <a:lnTo>
                    <a:pt x="1935900" y="914400"/>
                  </a:lnTo>
                  <a:close/>
                </a:path>
                <a:path w="2077719" h="2222500">
                  <a:moveTo>
                    <a:pt x="1981207" y="914400"/>
                  </a:moveTo>
                  <a:lnTo>
                    <a:pt x="1949937" y="914400"/>
                  </a:lnTo>
                  <a:lnTo>
                    <a:pt x="1948875" y="901700"/>
                  </a:lnTo>
                  <a:lnTo>
                    <a:pt x="1985778" y="901700"/>
                  </a:lnTo>
                  <a:lnTo>
                    <a:pt x="1981207" y="914400"/>
                  </a:lnTo>
                  <a:close/>
                </a:path>
                <a:path w="2077719" h="2222500">
                  <a:moveTo>
                    <a:pt x="2042861" y="914400"/>
                  </a:moveTo>
                  <a:lnTo>
                    <a:pt x="1996703" y="914400"/>
                  </a:lnTo>
                  <a:lnTo>
                    <a:pt x="1993926" y="901700"/>
                  </a:lnTo>
                  <a:lnTo>
                    <a:pt x="2044070" y="901700"/>
                  </a:lnTo>
                  <a:lnTo>
                    <a:pt x="2042861" y="914400"/>
                  </a:lnTo>
                  <a:close/>
                </a:path>
                <a:path w="2077719" h="2222500">
                  <a:moveTo>
                    <a:pt x="1758462" y="927100"/>
                  </a:moveTo>
                  <a:lnTo>
                    <a:pt x="1726073" y="927100"/>
                  </a:lnTo>
                  <a:lnTo>
                    <a:pt x="1726641" y="914400"/>
                  </a:lnTo>
                  <a:lnTo>
                    <a:pt x="1758343" y="914400"/>
                  </a:lnTo>
                  <a:lnTo>
                    <a:pt x="1758462" y="927100"/>
                  </a:lnTo>
                  <a:close/>
                </a:path>
                <a:path w="2077719" h="2222500">
                  <a:moveTo>
                    <a:pt x="1894779" y="927100"/>
                  </a:moveTo>
                  <a:lnTo>
                    <a:pt x="1760251" y="927100"/>
                  </a:lnTo>
                  <a:lnTo>
                    <a:pt x="1758343" y="914400"/>
                  </a:lnTo>
                  <a:lnTo>
                    <a:pt x="1893637" y="914400"/>
                  </a:lnTo>
                  <a:lnTo>
                    <a:pt x="1894779" y="927100"/>
                  </a:lnTo>
                  <a:close/>
                </a:path>
                <a:path w="2077719" h="2222500">
                  <a:moveTo>
                    <a:pt x="1942924" y="927100"/>
                  </a:moveTo>
                  <a:lnTo>
                    <a:pt x="1900230" y="927100"/>
                  </a:lnTo>
                  <a:lnTo>
                    <a:pt x="1901428" y="914400"/>
                  </a:lnTo>
                  <a:lnTo>
                    <a:pt x="1943390" y="914400"/>
                  </a:lnTo>
                  <a:lnTo>
                    <a:pt x="1942924" y="927100"/>
                  </a:lnTo>
                  <a:close/>
                </a:path>
                <a:path w="2077719" h="2222500">
                  <a:moveTo>
                    <a:pt x="1986578" y="927100"/>
                  </a:moveTo>
                  <a:lnTo>
                    <a:pt x="1956785" y="927100"/>
                  </a:lnTo>
                  <a:lnTo>
                    <a:pt x="1956830" y="914400"/>
                  </a:lnTo>
                  <a:lnTo>
                    <a:pt x="1987476" y="914400"/>
                  </a:lnTo>
                  <a:lnTo>
                    <a:pt x="1986578" y="927100"/>
                  </a:lnTo>
                  <a:close/>
                </a:path>
                <a:path w="2077719" h="2222500">
                  <a:moveTo>
                    <a:pt x="2059038" y="927100"/>
                  </a:moveTo>
                  <a:lnTo>
                    <a:pt x="1999167" y="927100"/>
                  </a:lnTo>
                  <a:lnTo>
                    <a:pt x="2000933" y="914400"/>
                  </a:lnTo>
                  <a:lnTo>
                    <a:pt x="2056579" y="914400"/>
                  </a:lnTo>
                  <a:lnTo>
                    <a:pt x="2059038" y="927100"/>
                  </a:lnTo>
                  <a:close/>
                </a:path>
                <a:path w="2077719" h="2222500">
                  <a:moveTo>
                    <a:pt x="1729554" y="939800"/>
                  </a:moveTo>
                  <a:lnTo>
                    <a:pt x="1664522" y="939800"/>
                  </a:lnTo>
                  <a:lnTo>
                    <a:pt x="1666986" y="927100"/>
                  </a:lnTo>
                  <a:lnTo>
                    <a:pt x="1730440" y="927100"/>
                  </a:lnTo>
                  <a:lnTo>
                    <a:pt x="1729554" y="939800"/>
                  </a:lnTo>
                  <a:close/>
                </a:path>
                <a:path w="2077719" h="2222500">
                  <a:moveTo>
                    <a:pt x="1884302" y="939800"/>
                  </a:moveTo>
                  <a:lnTo>
                    <a:pt x="1733336" y="939800"/>
                  </a:lnTo>
                  <a:lnTo>
                    <a:pt x="1731865" y="927100"/>
                  </a:lnTo>
                  <a:lnTo>
                    <a:pt x="1885302" y="927100"/>
                  </a:lnTo>
                  <a:lnTo>
                    <a:pt x="1884302" y="939800"/>
                  </a:lnTo>
                  <a:close/>
                </a:path>
                <a:path w="2077719" h="2222500">
                  <a:moveTo>
                    <a:pt x="1909270" y="939800"/>
                  </a:moveTo>
                  <a:lnTo>
                    <a:pt x="1889265" y="939800"/>
                  </a:lnTo>
                  <a:lnTo>
                    <a:pt x="1887800" y="927100"/>
                  </a:lnTo>
                  <a:lnTo>
                    <a:pt x="1909525" y="927100"/>
                  </a:lnTo>
                  <a:lnTo>
                    <a:pt x="1909270" y="939800"/>
                  </a:lnTo>
                  <a:close/>
                </a:path>
                <a:path w="2077719" h="2222500">
                  <a:moveTo>
                    <a:pt x="1985886" y="939800"/>
                  </a:moveTo>
                  <a:lnTo>
                    <a:pt x="1914511" y="939800"/>
                  </a:lnTo>
                  <a:lnTo>
                    <a:pt x="1913818" y="927100"/>
                  </a:lnTo>
                  <a:lnTo>
                    <a:pt x="1987038" y="927100"/>
                  </a:lnTo>
                  <a:lnTo>
                    <a:pt x="1985886" y="939800"/>
                  </a:lnTo>
                  <a:close/>
                </a:path>
                <a:path w="2077719" h="2222500">
                  <a:moveTo>
                    <a:pt x="2066374" y="939800"/>
                  </a:moveTo>
                  <a:lnTo>
                    <a:pt x="1993443" y="939800"/>
                  </a:lnTo>
                  <a:lnTo>
                    <a:pt x="1991927" y="927100"/>
                  </a:lnTo>
                  <a:lnTo>
                    <a:pt x="2065131" y="927100"/>
                  </a:lnTo>
                  <a:lnTo>
                    <a:pt x="2066374" y="939800"/>
                  </a:lnTo>
                  <a:close/>
                </a:path>
                <a:path w="2077719" h="2222500">
                  <a:moveTo>
                    <a:pt x="1650252" y="952500"/>
                  </a:moveTo>
                  <a:lnTo>
                    <a:pt x="1523276" y="952500"/>
                  </a:lnTo>
                  <a:lnTo>
                    <a:pt x="1523009" y="939800"/>
                  </a:lnTo>
                  <a:lnTo>
                    <a:pt x="1649548" y="939800"/>
                  </a:lnTo>
                  <a:lnTo>
                    <a:pt x="1650252" y="952500"/>
                  </a:lnTo>
                  <a:close/>
                </a:path>
                <a:path w="2077719" h="2222500">
                  <a:moveTo>
                    <a:pt x="1679024" y="952500"/>
                  </a:moveTo>
                  <a:lnTo>
                    <a:pt x="1661501" y="952500"/>
                  </a:lnTo>
                  <a:lnTo>
                    <a:pt x="1661251" y="939800"/>
                  </a:lnTo>
                  <a:lnTo>
                    <a:pt x="1679478" y="939800"/>
                  </a:lnTo>
                  <a:lnTo>
                    <a:pt x="1679024" y="952500"/>
                  </a:lnTo>
                  <a:close/>
                </a:path>
                <a:path w="2077719" h="2222500">
                  <a:moveTo>
                    <a:pt x="1769341" y="952500"/>
                  </a:moveTo>
                  <a:lnTo>
                    <a:pt x="1682999" y="952500"/>
                  </a:lnTo>
                  <a:lnTo>
                    <a:pt x="1682726" y="939800"/>
                  </a:lnTo>
                  <a:lnTo>
                    <a:pt x="1768563" y="939800"/>
                  </a:lnTo>
                  <a:lnTo>
                    <a:pt x="1769341" y="952500"/>
                  </a:lnTo>
                  <a:close/>
                </a:path>
                <a:path w="2077719" h="2222500">
                  <a:moveTo>
                    <a:pt x="1780652" y="952500"/>
                  </a:moveTo>
                  <a:lnTo>
                    <a:pt x="1771721" y="952500"/>
                  </a:lnTo>
                  <a:lnTo>
                    <a:pt x="1772743" y="939800"/>
                  </a:lnTo>
                  <a:lnTo>
                    <a:pt x="1779239" y="939800"/>
                  </a:lnTo>
                  <a:lnTo>
                    <a:pt x="1780652" y="952500"/>
                  </a:lnTo>
                  <a:close/>
                </a:path>
                <a:path w="2077719" h="2222500">
                  <a:moveTo>
                    <a:pt x="1885211" y="952500"/>
                  </a:moveTo>
                  <a:lnTo>
                    <a:pt x="1780652" y="952500"/>
                  </a:lnTo>
                  <a:lnTo>
                    <a:pt x="1782838" y="939800"/>
                  </a:lnTo>
                  <a:lnTo>
                    <a:pt x="1882957" y="939800"/>
                  </a:lnTo>
                  <a:lnTo>
                    <a:pt x="1885211" y="952500"/>
                  </a:lnTo>
                  <a:close/>
                </a:path>
                <a:path w="2077719" h="2222500">
                  <a:moveTo>
                    <a:pt x="1900474" y="952500"/>
                  </a:moveTo>
                  <a:lnTo>
                    <a:pt x="1885211" y="952500"/>
                  </a:lnTo>
                  <a:lnTo>
                    <a:pt x="1887488" y="939800"/>
                  </a:lnTo>
                  <a:lnTo>
                    <a:pt x="1900536" y="939800"/>
                  </a:lnTo>
                  <a:lnTo>
                    <a:pt x="1900474" y="952500"/>
                  </a:lnTo>
                  <a:close/>
                </a:path>
                <a:path w="2077719" h="2222500">
                  <a:moveTo>
                    <a:pt x="1908106" y="952500"/>
                  </a:moveTo>
                  <a:lnTo>
                    <a:pt x="1902087" y="952500"/>
                  </a:lnTo>
                  <a:lnTo>
                    <a:pt x="1902847" y="939800"/>
                  </a:lnTo>
                  <a:lnTo>
                    <a:pt x="1906771" y="939800"/>
                  </a:lnTo>
                  <a:lnTo>
                    <a:pt x="1908106" y="952500"/>
                  </a:lnTo>
                  <a:close/>
                </a:path>
                <a:path w="2077719" h="2222500">
                  <a:moveTo>
                    <a:pt x="1918463" y="952500"/>
                  </a:moveTo>
                  <a:lnTo>
                    <a:pt x="1910002" y="952500"/>
                  </a:lnTo>
                  <a:lnTo>
                    <a:pt x="1911359" y="939800"/>
                  </a:lnTo>
                  <a:lnTo>
                    <a:pt x="1918508" y="939800"/>
                  </a:lnTo>
                  <a:lnTo>
                    <a:pt x="1918463" y="952500"/>
                  </a:lnTo>
                  <a:close/>
                </a:path>
                <a:path w="2077719" h="2222500">
                  <a:moveTo>
                    <a:pt x="1936712" y="952500"/>
                  </a:moveTo>
                  <a:lnTo>
                    <a:pt x="1933209" y="952500"/>
                  </a:lnTo>
                  <a:lnTo>
                    <a:pt x="1932113" y="939800"/>
                  </a:lnTo>
                  <a:lnTo>
                    <a:pt x="1937541" y="939800"/>
                  </a:lnTo>
                  <a:lnTo>
                    <a:pt x="1936712" y="952500"/>
                  </a:lnTo>
                  <a:close/>
                </a:path>
                <a:path w="2077719" h="2222500">
                  <a:moveTo>
                    <a:pt x="1962361" y="952500"/>
                  </a:moveTo>
                  <a:lnTo>
                    <a:pt x="1947893" y="952500"/>
                  </a:lnTo>
                  <a:lnTo>
                    <a:pt x="1947870" y="939800"/>
                  </a:lnTo>
                  <a:lnTo>
                    <a:pt x="1964411" y="939800"/>
                  </a:lnTo>
                  <a:lnTo>
                    <a:pt x="1962361" y="952500"/>
                  </a:lnTo>
                  <a:close/>
                </a:path>
                <a:path w="2077719" h="2222500">
                  <a:moveTo>
                    <a:pt x="2037739" y="952500"/>
                  </a:moveTo>
                  <a:lnTo>
                    <a:pt x="1969226" y="952500"/>
                  </a:lnTo>
                  <a:lnTo>
                    <a:pt x="1970293" y="939800"/>
                  </a:lnTo>
                  <a:lnTo>
                    <a:pt x="2038926" y="939800"/>
                  </a:lnTo>
                  <a:lnTo>
                    <a:pt x="2037739" y="952500"/>
                  </a:lnTo>
                  <a:close/>
                </a:path>
                <a:path w="2077719" h="2222500">
                  <a:moveTo>
                    <a:pt x="2075369" y="1028700"/>
                  </a:moveTo>
                  <a:lnTo>
                    <a:pt x="2031016" y="1028700"/>
                  </a:lnTo>
                  <a:lnTo>
                    <a:pt x="2033747" y="1016000"/>
                  </a:lnTo>
                  <a:lnTo>
                    <a:pt x="1969527" y="1016000"/>
                  </a:lnTo>
                  <a:lnTo>
                    <a:pt x="1970855" y="1003300"/>
                  </a:lnTo>
                  <a:lnTo>
                    <a:pt x="2062434" y="1003300"/>
                  </a:lnTo>
                  <a:lnTo>
                    <a:pt x="2062746" y="990600"/>
                  </a:lnTo>
                  <a:lnTo>
                    <a:pt x="2017116" y="990600"/>
                  </a:lnTo>
                  <a:lnTo>
                    <a:pt x="2016400" y="977900"/>
                  </a:lnTo>
                  <a:lnTo>
                    <a:pt x="1986385" y="977900"/>
                  </a:lnTo>
                  <a:lnTo>
                    <a:pt x="1986005" y="965200"/>
                  </a:lnTo>
                  <a:lnTo>
                    <a:pt x="2066567" y="965200"/>
                  </a:lnTo>
                  <a:lnTo>
                    <a:pt x="2066187" y="952500"/>
                  </a:lnTo>
                  <a:lnTo>
                    <a:pt x="2045501" y="952500"/>
                  </a:lnTo>
                  <a:lnTo>
                    <a:pt x="2043497" y="939800"/>
                  </a:lnTo>
                  <a:lnTo>
                    <a:pt x="2067385" y="939800"/>
                  </a:lnTo>
                  <a:lnTo>
                    <a:pt x="2069903" y="965200"/>
                  </a:lnTo>
                  <a:lnTo>
                    <a:pt x="2072073" y="990600"/>
                  </a:lnTo>
                  <a:lnTo>
                    <a:pt x="2073895" y="1003300"/>
                  </a:lnTo>
                  <a:lnTo>
                    <a:pt x="2075369" y="1028700"/>
                  </a:lnTo>
                  <a:close/>
                </a:path>
                <a:path w="2077719" h="2222500">
                  <a:moveTo>
                    <a:pt x="1689971" y="965200"/>
                  </a:moveTo>
                  <a:lnTo>
                    <a:pt x="1629606" y="965200"/>
                  </a:lnTo>
                  <a:lnTo>
                    <a:pt x="1629697" y="952500"/>
                  </a:lnTo>
                  <a:lnTo>
                    <a:pt x="1687757" y="952500"/>
                  </a:lnTo>
                  <a:lnTo>
                    <a:pt x="1689971" y="965200"/>
                  </a:lnTo>
                  <a:close/>
                </a:path>
                <a:path w="2077719" h="2222500">
                  <a:moveTo>
                    <a:pt x="1828293" y="965200"/>
                  </a:moveTo>
                  <a:lnTo>
                    <a:pt x="1706597" y="965200"/>
                  </a:lnTo>
                  <a:lnTo>
                    <a:pt x="1705689" y="952500"/>
                  </a:lnTo>
                  <a:lnTo>
                    <a:pt x="1828951" y="952500"/>
                  </a:lnTo>
                  <a:lnTo>
                    <a:pt x="1828293" y="965200"/>
                  </a:lnTo>
                  <a:close/>
                </a:path>
                <a:path w="2077719" h="2222500">
                  <a:moveTo>
                    <a:pt x="1871106" y="965200"/>
                  </a:moveTo>
                  <a:lnTo>
                    <a:pt x="1831029" y="965200"/>
                  </a:lnTo>
                  <a:lnTo>
                    <a:pt x="1829610" y="952500"/>
                  </a:lnTo>
                  <a:lnTo>
                    <a:pt x="1869641" y="952500"/>
                  </a:lnTo>
                  <a:lnTo>
                    <a:pt x="1871106" y="965200"/>
                  </a:lnTo>
                  <a:close/>
                </a:path>
                <a:path w="2077719" h="2222500">
                  <a:moveTo>
                    <a:pt x="1886375" y="965200"/>
                  </a:moveTo>
                  <a:lnTo>
                    <a:pt x="1873150" y="965200"/>
                  </a:lnTo>
                  <a:lnTo>
                    <a:pt x="1874258" y="952500"/>
                  </a:lnTo>
                  <a:lnTo>
                    <a:pt x="1886193" y="952500"/>
                  </a:lnTo>
                  <a:lnTo>
                    <a:pt x="1886375" y="965200"/>
                  </a:lnTo>
                  <a:close/>
                </a:path>
                <a:path w="2077719" h="2222500">
                  <a:moveTo>
                    <a:pt x="1903222" y="965200"/>
                  </a:moveTo>
                  <a:lnTo>
                    <a:pt x="1890793" y="965200"/>
                  </a:lnTo>
                  <a:lnTo>
                    <a:pt x="1889214" y="952500"/>
                  </a:lnTo>
                  <a:lnTo>
                    <a:pt x="1899821" y="952500"/>
                  </a:lnTo>
                  <a:lnTo>
                    <a:pt x="1903222" y="965200"/>
                  </a:lnTo>
                  <a:close/>
                </a:path>
                <a:path w="2077719" h="2222500">
                  <a:moveTo>
                    <a:pt x="1930483" y="965200"/>
                  </a:moveTo>
                  <a:lnTo>
                    <a:pt x="1907350" y="965200"/>
                  </a:lnTo>
                  <a:lnTo>
                    <a:pt x="1908259" y="952500"/>
                  </a:lnTo>
                  <a:lnTo>
                    <a:pt x="1929189" y="952500"/>
                  </a:lnTo>
                  <a:lnTo>
                    <a:pt x="1930483" y="965200"/>
                  </a:lnTo>
                  <a:close/>
                </a:path>
                <a:path w="2077719" h="2222500">
                  <a:moveTo>
                    <a:pt x="1940829" y="965200"/>
                  </a:moveTo>
                  <a:lnTo>
                    <a:pt x="1940454" y="965200"/>
                  </a:lnTo>
                  <a:lnTo>
                    <a:pt x="1941374" y="952500"/>
                  </a:lnTo>
                  <a:lnTo>
                    <a:pt x="1942845" y="952500"/>
                  </a:lnTo>
                  <a:lnTo>
                    <a:pt x="1940829" y="965200"/>
                  </a:lnTo>
                  <a:close/>
                </a:path>
                <a:path w="2077719" h="2222500">
                  <a:moveTo>
                    <a:pt x="1954042" y="965200"/>
                  </a:moveTo>
                  <a:lnTo>
                    <a:pt x="1947120" y="965200"/>
                  </a:lnTo>
                  <a:lnTo>
                    <a:pt x="1946751" y="952500"/>
                  </a:lnTo>
                  <a:lnTo>
                    <a:pt x="1949988" y="952500"/>
                  </a:lnTo>
                  <a:lnTo>
                    <a:pt x="1954042" y="965200"/>
                  </a:lnTo>
                  <a:close/>
                </a:path>
                <a:path w="2077719" h="2222500">
                  <a:moveTo>
                    <a:pt x="1967204" y="965200"/>
                  </a:moveTo>
                  <a:lnTo>
                    <a:pt x="1957443" y="965200"/>
                  </a:lnTo>
                  <a:lnTo>
                    <a:pt x="1958539" y="952500"/>
                  </a:lnTo>
                  <a:lnTo>
                    <a:pt x="1969487" y="952500"/>
                  </a:lnTo>
                  <a:lnTo>
                    <a:pt x="1967204" y="965200"/>
                  </a:lnTo>
                  <a:close/>
                </a:path>
                <a:path w="2077719" h="2222500">
                  <a:moveTo>
                    <a:pt x="1975847" y="965200"/>
                  </a:moveTo>
                  <a:lnTo>
                    <a:pt x="1974807" y="952500"/>
                  </a:lnTo>
                  <a:lnTo>
                    <a:pt x="1977919" y="952500"/>
                  </a:lnTo>
                  <a:lnTo>
                    <a:pt x="1975847" y="965200"/>
                  </a:lnTo>
                  <a:close/>
                </a:path>
                <a:path w="2077719" h="2222500">
                  <a:moveTo>
                    <a:pt x="1999638" y="965200"/>
                  </a:moveTo>
                  <a:lnTo>
                    <a:pt x="1985193" y="965200"/>
                  </a:lnTo>
                  <a:lnTo>
                    <a:pt x="1985852" y="952500"/>
                  </a:lnTo>
                  <a:lnTo>
                    <a:pt x="2000768" y="952500"/>
                  </a:lnTo>
                  <a:lnTo>
                    <a:pt x="1999638" y="965200"/>
                  </a:lnTo>
                  <a:close/>
                </a:path>
                <a:path w="2077719" h="2222500">
                  <a:moveTo>
                    <a:pt x="2016009" y="965200"/>
                  </a:moveTo>
                  <a:lnTo>
                    <a:pt x="2006498" y="965200"/>
                  </a:lnTo>
                  <a:lnTo>
                    <a:pt x="2005833" y="952500"/>
                  </a:lnTo>
                  <a:lnTo>
                    <a:pt x="2014481" y="952500"/>
                  </a:lnTo>
                  <a:lnTo>
                    <a:pt x="2016009" y="965200"/>
                  </a:lnTo>
                  <a:close/>
                </a:path>
                <a:path w="2077719" h="2222500">
                  <a:moveTo>
                    <a:pt x="2055222" y="965200"/>
                  </a:moveTo>
                  <a:lnTo>
                    <a:pt x="2036217" y="965200"/>
                  </a:lnTo>
                  <a:lnTo>
                    <a:pt x="2033827" y="952500"/>
                  </a:lnTo>
                  <a:lnTo>
                    <a:pt x="2055949" y="952500"/>
                  </a:lnTo>
                  <a:lnTo>
                    <a:pt x="2055222" y="965200"/>
                  </a:lnTo>
                  <a:close/>
                </a:path>
                <a:path w="2077719" h="2222500">
                  <a:moveTo>
                    <a:pt x="1659434" y="977900"/>
                  </a:moveTo>
                  <a:lnTo>
                    <a:pt x="1637613" y="977900"/>
                  </a:lnTo>
                  <a:lnTo>
                    <a:pt x="1638589" y="965200"/>
                  </a:lnTo>
                  <a:lnTo>
                    <a:pt x="1659559" y="965200"/>
                  </a:lnTo>
                  <a:lnTo>
                    <a:pt x="1659434" y="977900"/>
                  </a:lnTo>
                  <a:close/>
                </a:path>
                <a:path w="2077719" h="2222500">
                  <a:moveTo>
                    <a:pt x="1741155" y="977900"/>
                  </a:moveTo>
                  <a:lnTo>
                    <a:pt x="1661853" y="977900"/>
                  </a:lnTo>
                  <a:lnTo>
                    <a:pt x="1661694" y="965200"/>
                  </a:lnTo>
                  <a:lnTo>
                    <a:pt x="1739678" y="965200"/>
                  </a:lnTo>
                  <a:lnTo>
                    <a:pt x="1741155" y="977900"/>
                  </a:lnTo>
                  <a:close/>
                </a:path>
                <a:path w="2077719" h="2222500">
                  <a:moveTo>
                    <a:pt x="1810508" y="977900"/>
                  </a:moveTo>
                  <a:lnTo>
                    <a:pt x="1749053" y="977900"/>
                  </a:lnTo>
                  <a:lnTo>
                    <a:pt x="1748775" y="965200"/>
                  </a:lnTo>
                  <a:lnTo>
                    <a:pt x="1808192" y="965200"/>
                  </a:lnTo>
                  <a:lnTo>
                    <a:pt x="1810508" y="977900"/>
                  </a:lnTo>
                  <a:close/>
                </a:path>
                <a:path w="2077719" h="2222500">
                  <a:moveTo>
                    <a:pt x="1819753" y="977900"/>
                  </a:moveTo>
                  <a:lnTo>
                    <a:pt x="1810508" y="977900"/>
                  </a:lnTo>
                  <a:lnTo>
                    <a:pt x="1813240" y="965200"/>
                  </a:lnTo>
                  <a:lnTo>
                    <a:pt x="1821246" y="965200"/>
                  </a:lnTo>
                  <a:lnTo>
                    <a:pt x="1819753" y="977900"/>
                  </a:lnTo>
                  <a:close/>
                </a:path>
                <a:path w="2077719" h="2222500">
                  <a:moveTo>
                    <a:pt x="1880634" y="977900"/>
                  </a:moveTo>
                  <a:lnTo>
                    <a:pt x="1827350" y="977900"/>
                  </a:lnTo>
                  <a:lnTo>
                    <a:pt x="1825959" y="965200"/>
                  </a:lnTo>
                  <a:lnTo>
                    <a:pt x="1878499" y="965200"/>
                  </a:lnTo>
                  <a:lnTo>
                    <a:pt x="1880634" y="977900"/>
                  </a:lnTo>
                  <a:close/>
                </a:path>
                <a:path w="2077719" h="2222500">
                  <a:moveTo>
                    <a:pt x="1901167" y="977900"/>
                  </a:moveTo>
                  <a:lnTo>
                    <a:pt x="1889924" y="977900"/>
                  </a:lnTo>
                  <a:lnTo>
                    <a:pt x="1890889" y="965200"/>
                  </a:lnTo>
                  <a:lnTo>
                    <a:pt x="1902308" y="965200"/>
                  </a:lnTo>
                  <a:lnTo>
                    <a:pt x="1901167" y="977900"/>
                  </a:lnTo>
                  <a:close/>
                </a:path>
                <a:path w="2077719" h="2222500">
                  <a:moveTo>
                    <a:pt x="1937655" y="977900"/>
                  </a:moveTo>
                  <a:lnTo>
                    <a:pt x="1916021" y="977900"/>
                  </a:lnTo>
                  <a:lnTo>
                    <a:pt x="1915993" y="965200"/>
                  </a:lnTo>
                  <a:lnTo>
                    <a:pt x="1937553" y="965200"/>
                  </a:lnTo>
                  <a:lnTo>
                    <a:pt x="1937655" y="977900"/>
                  </a:lnTo>
                  <a:close/>
                </a:path>
                <a:path w="2077719" h="2222500">
                  <a:moveTo>
                    <a:pt x="1962117" y="977900"/>
                  </a:moveTo>
                  <a:lnTo>
                    <a:pt x="1947206" y="977900"/>
                  </a:lnTo>
                  <a:lnTo>
                    <a:pt x="1947529" y="965200"/>
                  </a:lnTo>
                  <a:lnTo>
                    <a:pt x="1962599" y="965200"/>
                  </a:lnTo>
                  <a:lnTo>
                    <a:pt x="1962117" y="977900"/>
                  </a:lnTo>
                  <a:close/>
                </a:path>
                <a:path w="2077719" h="2222500">
                  <a:moveTo>
                    <a:pt x="1980684" y="977900"/>
                  </a:moveTo>
                  <a:lnTo>
                    <a:pt x="1970929" y="977900"/>
                  </a:lnTo>
                  <a:lnTo>
                    <a:pt x="1969782" y="965200"/>
                  </a:lnTo>
                  <a:lnTo>
                    <a:pt x="1980418" y="965200"/>
                  </a:lnTo>
                  <a:lnTo>
                    <a:pt x="1980684" y="977900"/>
                  </a:lnTo>
                  <a:close/>
                </a:path>
                <a:path w="2077719" h="2222500">
                  <a:moveTo>
                    <a:pt x="1778898" y="990600"/>
                  </a:moveTo>
                  <a:lnTo>
                    <a:pt x="1641979" y="990600"/>
                  </a:lnTo>
                  <a:lnTo>
                    <a:pt x="1642166" y="977900"/>
                  </a:lnTo>
                  <a:lnTo>
                    <a:pt x="1777558" y="977900"/>
                  </a:lnTo>
                  <a:lnTo>
                    <a:pt x="1778898" y="990600"/>
                  </a:lnTo>
                  <a:close/>
                </a:path>
                <a:path w="2077719" h="2222500">
                  <a:moveTo>
                    <a:pt x="1786950" y="990600"/>
                  </a:moveTo>
                  <a:lnTo>
                    <a:pt x="1778898" y="990600"/>
                  </a:lnTo>
                  <a:lnTo>
                    <a:pt x="1780209" y="977900"/>
                  </a:lnTo>
                  <a:lnTo>
                    <a:pt x="1787869" y="977900"/>
                  </a:lnTo>
                  <a:lnTo>
                    <a:pt x="1786950" y="990600"/>
                  </a:lnTo>
                  <a:close/>
                </a:path>
                <a:path w="2077719" h="2222500">
                  <a:moveTo>
                    <a:pt x="1844067" y="990600"/>
                  </a:moveTo>
                  <a:lnTo>
                    <a:pt x="1789755" y="990600"/>
                  </a:lnTo>
                  <a:lnTo>
                    <a:pt x="1790124" y="977900"/>
                  </a:lnTo>
                  <a:lnTo>
                    <a:pt x="1845532" y="977900"/>
                  </a:lnTo>
                  <a:lnTo>
                    <a:pt x="1844067" y="990600"/>
                  </a:lnTo>
                  <a:close/>
                </a:path>
                <a:path w="2077719" h="2222500">
                  <a:moveTo>
                    <a:pt x="1859063" y="990600"/>
                  </a:moveTo>
                  <a:lnTo>
                    <a:pt x="1847502" y="990600"/>
                  </a:lnTo>
                  <a:lnTo>
                    <a:pt x="1845532" y="977900"/>
                  </a:lnTo>
                  <a:lnTo>
                    <a:pt x="1858750" y="977900"/>
                  </a:lnTo>
                  <a:lnTo>
                    <a:pt x="1859063" y="990600"/>
                  </a:lnTo>
                  <a:close/>
                </a:path>
                <a:path w="2077719" h="2222500">
                  <a:moveTo>
                    <a:pt x="1934890" y="990600"/>
                  </a:moveTo>
                  <a:lnTo>
                    <a:pt x="1862771" y="990600"/>
                  </a:lnTo>
                  <a:lnTo>
                    <a:pt x="1862538" y="977900"/>
                  </a:lnTo>
                  <a:lnTo>
                    <a:pt x="1936338" y="977900"/>
                  </a:lnTo>
                  <a:lnTo>
                    <a:pt x="1934890" y="990600"/>
                  </a:lnTo>
                  <a:close/>
                </a:path>
                <a:path w="2077719" h="2222500">
                  <a:moveTo>
                    <a:pt x="1944514" y="990600"/>
                  </a:moveTo>
                  <a:lnTo>
                    <a:pt x="1939847" y="990600"/>
                  </a:lnTo>
                  <a:lnTo>
                    <a:pt x="1937984" y="977900"/>
                  </a:lnTo>
                  <a:lnTo>
                    <a:pt x="1944202" y="977900"/>
                  </a:lnTo>
                  <a:lnTo>
                    <a:pt x="1944514" y="990600"/>
                  </a:lnTo>
                  <a:close/>
                </a:path>
                <a:path w="2077719" h="2222500">
                  <a:moveTo>
                    <a:pt x="1958295" y="990600"/>
                  </a:moveTo>
                  <a:lnTo>
                    <a:pt x="1947490" y="990600"/>
                  </a:lnTo>
                  <a:lnTo>
                    <a:pt x="1947478" y="977900"/>
                  </a:lnTo>
                  <a:lnTo>
                    <a:pt x="1959261" y="977900"/>
                  </a:lnTo>
                  <a:lnTo>
                    <a:pt x="1958295" y="990600"/>
                  </a:lnTo>
                  <a:close/>
                </a:path>
                <a:path w="2077719" h="2222500">
                  <a:moveTo>
                    <a:pt x="1985062" y="990600"/>
                  </a:moveTo>
                  <a:lnTo>
                    <a:pt x="1966137" y="990600"/>
                  </a:lnTo>
                  <a:lnTo>
                    <a:pt x="1965177" y="977900"/>
                  </a:lnTo>
                  <a:lnTo>
                    <a:pt x="1982501" y="977900"/>
                  </a:lnTo>
                  <a:lnTo>
                    <a:pt x="1985062" y="990600"/>
                  </a:lnTo>
                  <a:close/>
                </a:path>
                <a:path w="2077719" h="2222500">
                  <a:moveTo>
                    <a:pt x="2008604" y="990600"/>
                  </a:moveTo>
                  <a:lnTo>
                    <a:pt x="1985062" y="990600"/>
                  </a:lnTo>
                  <a:lnTo>
                    <a:pt x="1987828" y="977900"/>
                  </a:lnTo>
                  <a:lnTo>
                    <a:pt x="2010041" y="977900"/>
                  </a:lnTo>
                  <a:lnTo>
                    <a:pt x="2008604" y="990600"/>
                  </a:lnTo>
                  <a:close/>
                </a:path>
                <a:path w="2077719" h="2222500">
                  <a:moveTo>
                    <a:pt x="1585850" y="1003300"/>
                  </a:moveTo>
                  <a:lnTo>
                    <a:pt x="1545274" y="1003300"/>
                  </a:lnTo>
                  <a:lnTo>
                    <a:pt x="1544592" y="990600"/>
                  </a:lnTo>
                  <a:lnTo>
                    <a:pt x="1586037" y="990600"/>
                  </a:lnTo>
                  <a:lnTo>
                    <a:pt x="1585850" y="1003300"/>
                  </a:lnTo>
                  <a:close/>
                </a:path>
                <a:path w="2077719" h="2222500">
                  <a:moveTo>
                    <a:pt x="1624746" y="1003300"/>
                  </a:moveTo>
                  <a:lnTo>
                    <a:pt x="1587338" y="1003300"/>
                  </a:lnTo>
                  <a:lnTo>
                    <a:pt x="1587610" y="990600"/>
                  </a:lnTo>
                  <a:lnTo>
                    <a:pt x="1623298" y="990600"/>
                  </a:lnTo>
                  <a:lnTo>
                    <a:pt x="1624746" y="1003300"/>
                  </a:lnTo>
                  <a:close/>
                </a:path>
                <a:path w="2077719" h="2222500">
                  <a:moveTo>
                    <a:pt x="1658514" y="1003300"/>
                  </a:moveTo>
                  <a:lnTo>
                    <a:pt x="1624746" y="1003300"/>
                  </a:lnTo>
                  <a:lnTo>
                    <a:pt x="1628579" y="990600"/>
                  </a:lnTo>
                  <a:lnTo>
                    <a:pt x="1659627" y="990600"/>
                  </a:lnTo>
                  <a:lnTo>
                    <a:pt x="1658514" y="1003300"/>
                  </a:lnTo>
                  <a:close/>
                </a:path>
                <a:path w="2077719" h="2222500">
                  <a:moveTo>
                    <a:pt x="1745567" y="1003300"/>
                  </a:moveTo>
                  <a:lnTo>
                    <a:pt x="1664595" y="1003300"/>
                  </a:lnTo>
                  <a:lnTo>
                    <a:pt x="1662273" y="990600"/>
                  </a:lnTo>
                  <a:lnTo>
                    <a:pt x="1745129" y="990600"/>
                  </a:lnTo>
                  <a:lnTo>
                    <a:pt x="1745567" y="1003300"/>
                  </a:lnTo>
                  <a:close/>
                </a:path>
                <a:path w="2077719" h="2222500">
                  <a:moveTo>
                    <a:pt x="1820985" y="1003300"/>
                  </a:moveTo>
                  <a:lnTo>
                    <a:pt x="1750916" y="1003300"/>
                  </a:lnTo>
                  <a:lnTo>
                    <a:pt x="1750654" y="990600"/>
                  </a:lnTo>
                  <a:lnTo>
                    <a:pt x="1821666" y="990600"/>
                  </a:lnTo>
                  <a:lnTo>
                    <a:pt x="1820985" y="1003300"/>
                  </a:lnTo>
                  <a:close/>
                </a:path>
                <a:path w="2077719" h="2222500">
                  <a:moveTo>
                    <a:pt x="1825834" y="1003300"/>
                  </a:moveTo>
                  <a:lnTo>
                    <a:pt x="1824017" y="1003300"/>
                  </a:lnTo>
                  <a:lnTo>
                    <a:pt x="1825175" y="990600"/>
                  </a:lnTo>
                  <a:lnTo>
                    <a:pt x="1825834" y="1003300"/>
                  </a:lnTo>
                  <a:close/>
                </a:path>
                <a:path w="2077719" h="2222500">
                  <a:moveTo>
                    <a:pt x="1839178" y="1003300"/>
                  </a:moveTo>
                  <a:lnTo>
                    <a:pt x="1829286" y="1003300"/>
                  </a:lnTo>
                  <a:lnTo>
                    <a:pt x="1828202" y="990600"/>
                  </a:lnTo>
                  <a:lnTo>
                    <a:pt x="1837276" y="990600"/>
                  </a:lnTo>
                  <a:lnTo>
                    <a:pt x="1839178" y="1003300"/>
                  </a:lnTo>
                  <a:close/>
                </a:path>
                <a:path w="2077719" h="2222500">
                  <a:moveTo>
                    <a:pt x="1856087" y="1003300"/>
                  </a:moveTo>
                  <a:lnTo>
                    <a:pt x="1846190" y="1003300"/>
                  </a:lnTo>
                  <a:lnTo>
                    <a:pt x="1846378" y="990600"/>
                  </a:lnTo>
                  <a:lnTo>
                    <a:pt x="1855258" y="990600"/>
                  </a:lnTo>
                  <a:lnTo>
                    <a:pt x="1856087" y="1003300"/>
                  </a:lnTo>
                  <a:close/>
                </a:path>
                <a:path w="2077719" h="2222500">
                  <a:moveTo>
                    <a:pt x="1924765" y="1003300"/>
                  </a:moveTo>
                  <a:lnTo>
                    <a:pt x="1861891" y="1003300"/>
                  </a:lnTo>
                  <a:lnTo>
                    <a:pt x="1862209" y="990600"/>
                  </a:lnTo>
                  <a:lnTo>
                    <a:pt x="1927803" y="990600"/>
                  </a:lnTo>
                  <a:lnTo>
                    <a:pt x="1924765" y="1003300"/>
                  </a:lnTo>
                  <a:close/>
                </a:path>
                <a:path w="2077719" h="2222500">
                  <a:moveTo>
                    <a:pt x="1933709" y="1003300"/>
                  </a:moveTo>
                  <a:lnTo>
                    <a:pt x="1931432" y="1003300"/>
                  </a:lnTo>
                  <a:lnTo>
                    <a:pt x="1927803" y="990600"/>
                  </a:lnTo>
                  <a:lnTo>
                    <a:pt x="1932442" y="990600"/>
                  </a:lnTo>
                  <a:lnTo>
                    <a:pt x="1933709" y="1003300"/>
                  </a:lnTo>
                  <a:close/>
                </a:path>
                <a:path w="2077719" h="2222500">
                  <a:moveTo>
                    <a:pt x="1941579" y="1003300"/>
                  </a:moveTo>
                  <a:lnTo>
                    <a:pt x="1938183" y="1003300"/>
                  </a:lnTo>
                  <a:lnTo>
                    <a:pt x="1939268" y="990600"/>
                  </a:lnTo>
                  <a:lnTo>
                    <a:pt x="1943850" y="990600"/>
                  </a:lnTo>
                  <a:lnTo>
                    <a:pt x="1941579" y="1003300"/>
                  </a:lnTo>
                  <a:close/>
                </a:path>
                <a:path w="2077719" h="2222500">
                  <a:moveTo>
                    <a:pt x="1964570" y="1003300"/>
                  </a:moveTo>
                  <a:lnTo>
                    <a:pt x="1946416" y="1003300"/>
                  </a:lnTo>
                  <a:lnTo>
                    <a:pt x="1945082" y="990600"/>
                  </a:lnTo>
                  <a:lnTo>
                    <a:pt x="1965228" y="990600"/>
                  </a:lnTo>
                  <a:lnTo>
                    <a:pt x="1964570" y="1003300"/>
                  </a:lnTo>
                  <a:close/>
                </a:path>
                <a:path w="2077719" h="2222500">
                  <a:moveTo>
                    <a:pt x="2057891" y="1003300"/>
                  </a:moveTo>
                  <a:lnTo>
                    <a:pt x="1973995" y="1003300"/>
                  </a:lnTo>
                  <a:lnTo>
                    <a:pt x="1972843" y="990600"/>
                  </a:lnTo>
                  <a:lnTo>
                    <a:pt x="2058703" y="990600"/>
                  </a:lnTo>
                  <a:lnTo>
                    <a:pt x="2057891" y="1003300"/>
                  </a:lnTo>
                  <a:close/>
                </a:path>
                <a:path w="2077719" h="2222500">
                  <a:moveTo>
                    <a:pt x="1689829" y="1016000"/>
                  </a:moveTo>
                  <a:lnTo>
                    <a:pt x="1513021" y="1016000"/>
                  </a:lnTo>
                  <a:lnTo>
                    <a:pt x="1511573" y="1003300"/>
                  </a:lnTo>
                  <a:lnTo>
                    <a:pt x="1690261" y="1003300"/>
                  </a:lnTo>
                  <a:lnTo>
                    <a:pt x="1689829" y="1016000"/>
                  </a:lnTo>
                  <a:close/>
                </a:path>
                <a:path w="2077719" h="2222500">
                  <a:moveTo>
                    <a:pt x="1726766" y="1016000"/>
                  </a:moveTo>
                  <a:lnTo>
                    <a:pt x="1693310" y="1016000"/>
                  </a:lnTo>
                  <a:lnTo>
                    <a:pt x="1692998" y="1003300"/>
                  </a:lnTo>
                  <a:lnTo>
                    <a:pt x="1727811" y="1003300"/>
                  </a:lnTo>
                  <a:lnTo>
                    <a:pt x="1726766" y="1016000"/>
                  </a:lnTo>
                  <a:close/>
                </a:path>
                <a:path w="2077719" h="2222500">
                  <a:moveTo>
                    <a:pt x="1734046" y="1016000"/>
                  </a:moveTo>
                  <a:lnTo>
                    <a:pt x="1730974" y="1016000"/>
                  </a:lnTo>
                  <a:lnTo>
                    <a:pt x="1731167" y="1003300"/>
                  </a:lnTo>
                  <a:lnTo>
                    <a:pt x="1734318" y="1003300"/>
                  </a:lnTo>
                  <a:lnTo>
                    <a:pt x="1734046" y="1016000"/>
                  </a:lnTo>
                  <a:close/>
                </a:path>
                <a:path w="2077719" h="2222500">
                  <a:moveTo>
                    <a:pt x="1763936" y="1016000"/>
                  </a:moveTo>
                  <a:lnTo>
                    <a:pt x="1737390" y="1016000"/>
                  </a:lnTo>
                  <a:lnTo>
                    <a:pt x="1737986" y="1003300"/>
                  </a:lnTo>
                  <a:lnTo>
                    <a:pt x="1762562" y="1003300"/>
                  </a:lnTo>
                  <a:lnTo>
                    <a:pt x="1763936" y="1016000"/>
                  </a:lnTo>
                  <a:close/>
                </a:path>
                <a:path w="2077719" h="2222500">
                  <a:moveTo>
                    <a:pt x="1789811" y="1016000"/>
                  </a:moveTo>
                  <a:lnTo>
                    <a:pt x="1770721" y="1016000"/>
                  </a:lnTo>
                  <a:lnTo>
                    <a:pt x="1766076" y="1003300"/>
                  </a:lnTo>
                  <a:lnTo>
                    <a:pt x="1791282" y="1003300"/>
                  </a:lnTo>
                  <a:lnTo>
                    <a:pt x="1789811" y="1016000"/>
                  </a:lnTo>
                  <a:close/>
                </a:path>
                <a:path w="2077719" h="2222500">
                  <a:moveTo>
                    <a:pt x="1866149" y="1016000"/>
                  </a:moveTo>
                  <a:lnTo>
                    <a:pt x="1793218" y="1016000"/>
                  </a:lnTo>
                  <a:lnTo>
                    <a:pt x="1794967" y="1003300"/>
                  </a:lnTo>
                  <a:lnTo>
                    <a:pt x="1868165" y="1003300"/>
                  </a:lnTo>
                  <a:lnTo>
                    <a:pt x="1866149" y="1016000"/>
                  </a:lnTo>
                  <a:close/>
                </a:path>
                <a:path w="2077719" h="2222500">
                  <a:moveTo>
                    <a:pt x="1953117" y="1016000"/>
                  </a:moveTo>
                  <a:lnTo>
                    <a:pt x="1878073" y="1016000"/>
                  </a:lnTo>
                  <a:lnTo>
                    <a:pt x="1876716" y="1003300"/>
                  </a:lnTo>
                  <a:lnTo>
                    <a:pt x="1953247" y="1003300"/>
                  </a:lnTo>
                  <a:lnTo>
                    <a:pt x="1953117" y="1016000"/>
                  </a:lnTo>
                  <a:close/>
                </a:path>
                <a:path w="2077719" h="2222500">
                  <a:moveTo>
                    <a:pt x="1728617" y="1028700"/>
                  </a:moveTo>
                  <a:lnTo>
                    <a:pt x="1709777" y="1028700"/>
                  </a:lnTo>
                  <a:lnTo>
                    <a:pt x="1712996" y="1016000"/>
                  </a:lnTo>
                  <a:lnTo>
                    <a:pt x="1726897" y="1016000"/>
                  </a:lnTo>
                  <a:lnTo>
                    <a:pt x="1728617" y="1028700"/>
                  </a:lnTo>
                  <a:close/>
                </a:path>
                <a:path w="2077719" h="2222500">
                  <a:moveTo>
                    <a:pt x="1750507" y="1028700"/>
                  </a:moveTo>
                  <a:lnTo>
                    <a:pt x="1742523" y="1028700"/>
                  </a:lnTo>
                  <a:lnTo>
                    <a:pt x="1743710" y="1016000"/>
                  </a:lnTo>
                  <a:lnTo>
                    <a:pt x="1749564" y="1016000"/>
                  </a:lnTo>
                  <a:lnTo>
                    <a:pt x="1750129" y="1018629"/>
                  </a:lnTo>
                  <a:lnTo>
                    <a:pt x="1750507" y="1028700"/>
                  </a:lnTo>
                  <a:close/>
                </a:path>
                <a:path w="2077719" h="2222500">
                  <a:moveTo>
                    <a:pt x="1865241" y="1028700"/>
                  </a:moveTo>
                  <a:lnTo>
                    <a:pt x="1752290" y="1028700"/>
                  </a:lnTo>
                  <a:lnTo>
                    <a:pt x="1750129" y="1018629"/>
                  </a:lnTo>
                  <a:lnTo>
                    <a:pt x="1750030" y="1016000"/>
                  </a:lnTo>
                  <a:lnTo>
                    <a:pt x="1865860" y="1016000"/>
                  </a:lnTo>
                  <a:lnTo>
                    <a:pt x="1865241" y="1028700"/>
                  </a:lnTo>
                  <a:close/>
                </a:path>
                <a:path w="2077719" h="2222500">
                  <a:moveTo>
                    <a:pt x="1904386" y="1028700"/>
                  </a:moveTo>
                  <a:lnTo>
                    <a:pt x="1877767" y="1028700"/>
                  </a:lnTo>
                  <a:lnTo>
                    <a:pt x="1877034" y="1016000"/>
                  </a:lnTo>
                  <a:lnTo>
                    <a:pt x="1906890" y="1016000"/>
                  </a:lnTo>
                  <a:lnTo>
                    <a:pt x="1904386" y="1028700"/>
                  </a:lnTo>
                  <a:close/>
                </a:path>
                <a:path w="2077719" h="2222500">
                  <a:moveTo>
                    <a:pt x="1922596" y="1028700"/>
                  </a:moveTo>
                  <a:lnTo>
                    <a:pt x="1908668" y="1028700"/>
                  </a:lnTo>
                  <a:lnTo>
                    <a:pt x="1906890" y="1016000"/>
                  </a:lnTo>
                  <a:lnTo>
                    <a:pt x="1920938" y="1016000"/>
                  </a:lnTo>
                  <a:lnTo>
                    <a:pt x="1922596" y="1028700"/>
                  </a:lnTo>
                  <a:close/>
                </a:path>
                <a:path w="2077719" h="2222500">
                  <a:moveTo>
                    <a:pt x="1947484" y="1028700"/>
                  </a:moveTo>
                  <a:lnTo>
                    <a:pt x="1933873" y="1028700"/>
                  </a:lnTo>
                  <a:lnTo>
                    <a:pt x="1934061" y="1016000"/>
                  </a:lnTo>
                  <a:lnTo>
                    <a:pt x="1947546" y="1016000"/>
                  </a:lnTo>
                  <a:lnTo>
                    <a:pt x="1947484" y="1028700"/>
                  </a:lnTo>
                  <a:close/>
                </a:path>
                <a:path w="2077719" h="2222500">
                  <a:moveTo>
                    <a:pt x="1978385" y="1028700"/>
                  </a:moveTo>
                  <a:lnTo>
                    <a:pt x="1951697" y="1028700"/>
                  </a:lnTo>
                  <a:lnTo>
                    <a:pt x="1951481" y="1016000"/>
                  </a:lnTo>
                  <a:lnTo>
                    <a:pt x="1976789" y="1016000"/>
                  </a:lnTo>
                  <a:lnTo>
                    <a:pt x="1978385" y="1028700"/>
                  </a:lnTo>
                  <a:close/>
                </a:path>
                <a:path w="2077719" h="2222500">
                  <a:moveTo>
                    <a:pt x="2002091" y="1028700"/>
                  </a:moveTo>
                  <a:lnTo>
                    <a:pt x="1979895" y="1028700"/>
                  </a:lnTo>
                  <a:lnTo>
                    <a:pt x="1981332" y="1016000"/>
                  </a:lnTo>
                  <a:lnTo>
                    <a:pt x="2001813" y="1016000"/>
                  </a:lnTo>
                  <a:lnTo>
                    <a:pt x="2002091" y="1028700"/>
                  </a:lnTo>
                  <a:close/>
                </a:path>
                <a:path w="2077719" h="2222500">
                  <a:moveTo>
                    <a:pt x="2018172" y="1028700"/>
                  </a:moveTo>
                  <a:lnTo>
                    <a:pt x="2011279" y="1028700"/>
                  </a:lnTo>
                  <a:lnTo>
                    <a:pt x="2012374" y="1016000"/>
                  </a:lnTo>
                  <a:lnTo>
                    <a:pt x="2019075" y="1016000"/>
                  </a:lnTo>
                  <a:lnTo>
                    <a:pt x="2018172" y="1028700"/>
                  </a:lnTo>
                  <a:close/>
                </a:path>
                <a:path w="2077719" h="2222500">
                  <a:moveTo>
                    <a:pt x="2028802" y="1028700"/>
                  </a:moveTo>
                  <a:lnTo>
                    <a:pt x="2024361" y="1028700"/>
                  </a:lnTo>
                  <a:lnTo>
                    <a:pt x="2023509" y="1016000"/>
                  </a:lnTo>
                  <a:lnTo>
                    <a:pt x="2028273" y="1016000"/>
                  </a:lnTo>
                  <a:lnTo>
                    <a:pt x="2028802" y="1028700"/>
                  </a:lnTo>
                  <a:close/>
                </a:path>
                <a:path w="2077719" h="2222500">
                  <a:moveTo>
                    <a:pt x="1694133" y="1041400"/>
                  </a:moveTo>
                  <a:lnTo>
                    <a:pt x="1635137" y="1041400"/>
                  </a:lnTo>
                  <a:lnTo>
                    <a:pt x="1633774" y="1028700"/>
                  </a:lnTo>
                  <a:lnTo>
                    <a:pt x="1692492" y="1028700"/>
                  </a:lnTo>
                  <a:lnTo>
                    <a:pt x="1694133" y="1041400"/>
                  </a:lnTo>
                  <a:close/>
                </a:path>
                <a:path w="2077719" h="2222500">
                  <a:moveTo>
                    <a:pt x="1729509" y="1041400"/>
                  </a:moveTo>
                  <a:lnTo>
                    <a:pt x="1695678" y="1041400"/>
                  </a:lnTo>
                  <a:lnTo>
                    <a:pt x="1697126" y="1028700"/>
                  </a:lnTo>
                  <a:lnTo>
                    <a:pt x="1730985" y="1028700"/>
                  </a:lnTo>
                  <a:lnTo>
                    <a:pt x="1729509" y="1041400"/>
                  </a:lnTo>
                  <a:close/>
                </a:path>
                <a:path w="2077719" h="2222500">
                  <a:moveTo>
                    <a:pt x="1736413" y="1041400"/>
                  </a:moveTo>
                  <a:lnTo>
                    <a:pt x="1732399" y="1041400"/>
                  </a:lnTo>
                  <a:lnTo>
                    <a:pt x="1730985" y="1028700"/>
                  </a:lnTo>
                  <a:lnTo>
                    <a:pt x="1734358" y="1028700"/>
                  </a:lnTo>
                  <a:lnTo>
                    <a:pt x="1736413" y="1041400"/>
                  </a:lnTo>
                  <a:close/>
                </a:path>
                <a:path w="2077719" h="2222500">
                  <a:moveTo>
                    <a:pt x="1753891" y="1041400"/>
                  </a:moveTo>
                  <a:lnTo>
                    <a:pt x="1753119" y="1041400"/>
                  </a:lnTo>
                  <a:lnTo>
                    <a:pt x="1753005" y="1028700"/>
                  </a:lnTo>
                  <a:lnTo>
                    <a:pt x="1754152" y="1028700"/>
                  </a:lnTo>
                  <a:lnTo>
                    <a:pt x="1754187" y="1029130"/>
                  </a:lnTo>
                  <a:lnTo>
                    <a:pt x="1753891" y="1041400"/>
                  </a:lnTo>
                  <a:close/>
                </a:path>
                <a:path w="2077719" h="2222500">
                  <a:moveTo>
                    <a:pt x="1792066" y="1041400"/>
                  </a:moveTo>
                  <a:lnTo>
                    <a:pt x="1755186" y="1041400"/>
                  </a:lnTo>
                  <a:lnTo>
                    <a:pt x="1754187" y="1029130"/>
                  </a:lnTo>
                  <a:lnTo>
                    <a:pt x="1754198" y="1028700"/>
                  </a:lnTo>
                  <a:lnTo>
                    <a:pt x="1792418" y="1028700"/>
                  </a:lnTo>
                  <a:lnTo>
                    <a:pt x="1792066" y="1041400"/>
                  </a:lnTo>
                  <a:close/>
                </a:path>
                <a:path w="2077719" h="2222500">
                  <a:moveTo>
                    <a:pt x="1808845" y="1041400"/>
                  </a:moveTo>
                  <a:lnTo>
                    <a:pt x="1795172" y="1041400"/>
                  </a:lnTo>
                  <a:lnTo>
                    <a:pt x="1793724" y="1028700"/>
                  </a:lnTo>
                  <a:lnTo>
                    <a:pt x="1808203" y="1028700"/>
                  </a:lnTo>
                  <a:lnTo>
                    <a:pt x="1808845" y="1041400"/>
                  </a:lnTo>
                  <a:close/>
                </a:path>
                <a:path w="2077719" h="2222500">
                  <a:moveTo>
                    <a:pt x="1831904" y="1041400"/>
                  </a:moveTo>
                  <a:lnTo>
                    <a:pt x="1810270" y="1041400"/>
                  </a:lnTo>
                  <a:lnTo>
                    <a:pt x="1809299" y="1028700"/>
                  </a:lnTo>
                  <a:lnTo>
                    <a:pt x="1832676" y="1028700"/>
                  </a:lnTo>
                  <a:lnTo>
                    <a:pt x="1831904" y="1041400"/>
                  </a:lnTo>
                  <a:close/>
                </a:path>
                <a:path w="2077719" h="2222500">
                  <a:moveTo>
                    <a:pt x="1858058" y="1041400"/>
                  </a:moveTo>
                  <a:lnTo>
                    <a:pt x="1838894" y="1041400"/>
                  </a:lnTo>
                  <a:lnTo>
                    <a:pt x="1837497" y="1028700"/>
                  </a:lnTo>
                  <a:lnTo>
                    <a:pt x="1858535" y="1028700"/>
                  </a:lnTo>
                  <a:lnTo>
                    <a:pt x="1858058" y="1041400"/>
                  </a:lnTo>
                  <a:close/>
                </a:path>
                <a:path w="2077719" h="2222500">
                  <a:moveTo>
                    <a:pt x="1864122" y="1041400"/>
                  </a:moveTo>
                  <a:lnTo>
                    <a:pt x="1862424" y="1041400"/>
                  </a:lnTo>
                  <a:lnTo>
                    <a:pt x="1862617" y="1028700"/>
                  </a:lnTo>
                  <a:lnTo>
                    <a:pt x="1863458" y="1028700"/>
                  </a:lnTo>
                  <a:lnTo>
                    <a:pt x="1864122" y="1041400"/>
                  </a:lnTo>
                  <a:close/>
                </a:path>
                <a:path w="2077719" h="2222500">
                  <a:moveTo>
                    <a:pt x="1942169" y="1041400"/>
                  </a:moveTo>
                  <a:lnTo>
                    <a:pt x="1872401" y="1041400"/>
                  </a:lnTo>
                  <a:lnTo>
                    <a:pt x="1873525" y="1028700"/>
                  </a:lnTo>
                  <a:lnTo>
                    <a:pt x="1940767" y="1028700"/>
                  </a:lnTo>
                  <a:lnTo>
                    <a:pt x="1942169" y="1041400"/>
                  </a:lnTo>
                  <a:close/>
                </a:path>
                <a:path w="2077719" h="2222500">
                  <a:moveTo>
                    <a:pt x="1949062" y="1041400"/>
                  </a:moveTo>
                  <a:lnTo>
                    <a:pt x="1944781" y="1041400"/>
                  </a:lnTo>
                  <a:lnTo>
                    <a:pt x="1944009" y="1028700"/>
                  </a:lnTo>
                  <a:lnTo>
                    <a:pt x="1949613" y="1028700"/>
                  </a:lnTo>
                  <a:lnTo>
                    <a:pt x="1949062" y="1041400"/>
                  </a:lnTo>
                  <a:close/>
                </a:path>
                <a:path w="2077719" h="2222500">
                  <a:moveTo>
                    <a:pt x="1974302" y="1041400"/>
                  </a:moveTo>
                  <a:lnTo>
                    <a:pt x="1953014" y="1041400"/>
                  </a:lnTo>
                  <a:lnTo>
                    <a:pt x="1953213" y="1028700"/>
                  </a:lnTo>
                  <a:lnTo>
                    <a:pt x="1973604" y="1028700"/>
                  </a:lnTo>
                  <a:lnTo>
                    <a:pt x="1974302" y="1041400"/>
                  </a:lnTo>
                  <a:close/>
                </a:path>
                <a:path w="2077719" h="2222500">
                  <a:moveTo>
                    <a:pt x="1991473" y="1041400"/>
                  </a:moveTo>
                  <a:lnTo>
                    <a:pt x="1982876" y="1041400"/>
                  </a:lnTo>
                  <a:lnTo>
                    <a:pt x="1979367" y="1028700"/>
                  </a:lnTo>
                  <a:lnTo>
                    <a:pt x="1992302" y="1028700"/>
                  </a:lnTo>
                  <a:lnTo>
                    <a:pt x="1991473" y="1041400"/>
                  </a:lnTo>
                  <a:close/>
                </a:path>
                <a:path w="2077719" h="2222500">
                  <a:moveTo>
                    <a:pt x="2028222" y="1041400"/>
                  </a:moveTo>
                  <a:lnTo>
                    <a:pt x="2005254" y="1041400"/>
                  </a:lnTo>
                  <a:lnTo>
                    <a:pt x="2004028" y="1028700"/>
                  </a:lnTo>
                  <a:lnTo>
                    <a:pt x="2029631" y="1028700"/>
                  </a:lnTo>
                  <a:lnTo>
                    <a:pt x="2028222" y="1041400"/>
                  </a:lnTo>
                  <a:close/>
                </a:path>
                <a:path w="2077719" h="2222500">
                  <a:moveTo>
                    <a:pt x="2038051" y="1041400"/>
                  </a:moveTo>
                  <a:lnTo>
                    <a:pt x="2035224" y="1041400"/>
                  </a:lnTo>
                  <a:lnTo>
                    <a:pt x="2035655" y="1028700"/>
                  </a:lnTo>
                  <a:lnTo>
                    <a:pt x="2038051" y="1028700"/>
                  </a:lnTo>
                  <a:lnTo>
                    <a:pt x="2038051" y="1041400"/>
                  </a:lnTo>
                  <a:close/>
                </a:path>
                <a:path w="2077719" h="2222500">
                  <a:moveTo>
                    <a:pt x="2052764" y="1041400"/>
                  </a:moveTo>
                  <a:lnTo>
                    <a:pt x="2043463" y="1041400"/>
                  </a:lnTo>
                  <a:lnTo>
                    <a:pt x="2045700" y="1028700"/>
                  </a:lnTo>
                  <a:lnTo>
                    <a:pt x="2052309" y="1028700"/>
                  </a:lnTo>
                  <a:lnTo>
                    <a:pt x="2052764" y="1041400"/>
                  </a:lnTo>
                  <a:close/>
                </a:path>
                <a:path w="2077719" h="2222500">
                  <a:moveTo>
                    <a:pt x="2058760" y="1041400"/>
                  </a:moveTo>
                  <a:lnTo>
                    <a:pt x="2055432" y="1041400"/>
                  </a:lnTo>
                  <a:lnTo>
                    <a:pt x="2055960" y="1028700"/>
                  </a:lnTo>
                  <a:lnTo>
                    <a:pt x="2058306" y="1028700"/>
                  </a:lnTo>
                  <a:lnTo>
                    <a:pt x="2058760" y="1041400"/>
                  </a:lnTo>
                  <a:close/>
                </a:path>
                <a:path w="2077719" h="2222500">
                  <a:moveTo>
                    <a:pt x="2075891" y="1041400"/>
                  </a:moveTo>
                  <a:lnTo>
                    <a:pt x="2060276" y="1041400"/>
                  </a:lnTo>
                  <a:lnTo>
                    <a:pt x="2061349" y="1028700"/>
                  </a:lnTo>
                  <a:lnTo>
                    <a:pt x="2075545" y="1028700"/>
                  </a:lnTo>
                  <a:lnTo>
                    <a:pt x="2075891" y="1041400"/>
                  </a:lnTo>
                  <a:close/>
                </a:path>
                <a:path w="2077719" h="2222500">
                  <a:moveTo>
                    <a:pt x="1633127" y="1054100"/>
                  </a:moveTo>
                  <a:lnTo>
                    <a:pt x="1626387" y="1054100"/>
                  </a:lnTo>
                  <a:lnTo>
                    <a:pt x="1625694" y="1041400"/>
                  </a:lnTo>
                  <a:lnTo>
                    <a:pt x="1633746" y="1041400"/>
                  </a:lnTo>
                  <a:lnTo>
                    <a:pt x="1633127" y="1054100"/>
                  </a:lnTo>
                  <a:close/>
                </a:path>
                <a:path w="2077719" h="2222500">
                  <a:moveTo>
                    <a:pt x="1648373" y="1054100"/>
                  </a:moveTo>
                  <a:lnTo>
                    <a:pt x="1646107" y="1054100"/>
                  </a:lnTo>
                  <a:lnTo>
                    <a:pt x="1646800" y="1041400"/>
                  </a:lnTo>
                  <a:lnTo>
                    <a:pt x="1648413" y="1041400"/>
                  </a:lnTo>
                  <a:lnTo>
                    <a:pt x="1648373" y="1054100"/>
                  </a:lnTo>
                  <a:close/>
                </a:path>
                <a:path w="2077719" h="2222500">
                  <a:moveTo>
                    <a:pt x="1676645" y="1054100"/>
                  </a:moveTo>
                  <a:lnTo>
                    <a:pt x="1657679" y="1054100"/>
                  </a:lnTo>
                  <a:lnTo>
                    <a:pt x="1656987" y="1041400"/>
                  </a:lnTo>
                  <a:lnTo>
                    <a:pt x="1677496" y="1041400"/>
                  </a:lnTo>
                  <a:lnTo>
                    <a:pt x="1676645" y="1054100"/>
                  </a:lnTo>
                  <a:close/>
                </a:path>
                <a:path w="2077719" h="2222500">
                  <a:moveTo>
                    <a:pt x="1741853" y="1054100"/>
                  </a:moveTo>
                  <a:lnTo>
                    <a:pt x="1681443" y="1054100"/>
                  </a:lnTo>
                  <a:lnTo>
                    <a:pt x="1678825" y="1041400"/>
                  </a:lnTo>
                  <a:lnTo>
                    <a:pt x="1740718" y="1041400"/>
                  </a:lnTo>
                  <a:lnTo>
                    <a:pt x="1741853" y="1054100"/>
                  </a:lnTo>
                  <a:close/>
                </a:path>
                <a:path w="2077719" h="2222500">
                  <a:moveTo>
                    <a:pt x="1767808" y="1054100"/>
                  </a:moveTo>
                  <a:lnTo>
                    <a:pt x="1748917" y="1054100"/>
                  </a:lnTo>
                  <a:lnTo>
                    <a:pt x="1748712" y="1041400"/>
                  </a:lnTo>
                  <a:lnTo>
                    <a:pt x="1769199" y="1041400"/>
                  </a:lnTo>
                  <a:lnTo>
                    <a:pt x="1767808" y="1054100"/>
                  </a:lnTo>
                  <a:close/>
                </a:path>
                <a:path w="2077719" h="2222500">
                  <a:moveTo>
                    <a:pt x="1782838" y="1054100"/>
                  </a:moveTo>
                  <a:lnTo>
                    <a:pt x="1780908" y="1054100"/>
                  </a:lnTo>
                  <a:lnTo>
                    <a:pt x="1781936" y="1041400"/>
                  </a:lnTo>
                  <a:lnTo>
                    <a:pt x="1783474" y="1041400"/>
                  </a:lnTo>
                  <a:lnTo>
                    <a:pt x="1782838" y="1054100"/>
                  </a:lnTo>
                  <a:close/>
                </a:path>
                <a:path w="2077719" h="2222500">
                  <a:moveTo>
                    <a:pt x="1806505" y="1054100"/>
                  </a:moveTo>
                  <a:lnTo>
                    <a:pt x="1792384" y="1054100"/>
                  </a:lnTo>
                  <a:lnTo>
                    <a:pt x="1791907" y="1041400"/>
                  </a:lnTo>
                  <a:lnTo>
                    <a:pt x="1805665" y="1041400"/>
                  </a:lnTo>
                  <a:lnTo>
                    <a:pt x="1806505" y="1054100"/>
                  </a:lnTo>
                  <a:close/>
                </a:path>
                <a:path w="2077719" h="2222500">
                  <a:moveTo>
                    <a:pt x="1817197" y="1054100"/>
                  </a:moveTo>
                  <a:lnTo>
                    <a:pt x="1809554" y="1054100"/>
                  </a:lnTo>
                  <a:lnTo>
                    <a:pt x="1811996" y="1041400"/>
                  </a:lnTo>
                  <a:lnTo>
                    <a:pt x="1816965" y="1041400"/>
                  </a:lnTo>
                  <a:lnTo>
                    <a:pt x="1817197" y="1054100"/>
                  </a:lnTo>
                  <a:close/>
                </a:path>
                <a:path w="2077719" h="2222500">
                  <a:moveTo>
                    <a:pt x="1846224" y="1054100"/>
                  </a:moveTo>
                  <a:lnTo>
                    <a:pt x="1828094" y="1054100"/>
                  </a:lnTo>
                  <a:lnTo>
                    <a:pt x="1826260" y="1041400"/>
                  </a:lnTo>
                  <a:lnTo>
                    <a:pt x="1846298" y="1041400"/>
                  </a:lnTo>
                  <a:lnTo>
                    <a:pt x="1846224" y="1054100"/>
                  </a:lnTo>
                  <a:close/>
                </a:path>
                <a:path w="2077719" h="2222500">
                  <a:moveTo>
                    <a:pt x="1856286" y="1054100"/>
                  </a:moveTo>
                  <a:lnTo>
                    <a:pt x="1851823" y="1054100"/>
                  </a:lnTo>
                  <a:lnTo>
                    <a:pt x="1851034" y="1041400"/>
                  </a:lnTo>
                  <a:lnTo>
                    <a:pt x="1856491" y="1041400"/>
                  </a:lnTo>
                  <a:lnTo>
                    <a:pt x="1856286" y="1054100"/>
                  </a:lnTo>
                  <a:close/>
                </a:path>
                <a:path w="2077719" h="2222500">
                  <a:moveTo>
                    <a:pt x="1958199" y="1054100"/>
                  </a:moveTo>
                  <a:lnTo>
                    <a:pt x="1861896" y="1054100"/>
                  </a:lnTo>
                  <a:lnTo>
                    <a:pt x="1860965" y="1041400"/>
                  </a:lnTo>
                  <a:lnTo>
                    <a:pt x="1958994" y="1041400"/>
                  </a:lnTo>
                  <a:lnTo>
                    <a:pt x="1958199" y="1054100"/>
                  </a:lnTo>
                  <a:close/>
                </a:path>
                <a:path w="2077719" h="2222500">
                  <a:moveTo>
                    <a:pt x="2012284" y="1054100"/>
                  </a:moveTo>
                  <a:lnTo>
                    <a:pt x="1964927" y="1054100"/>
                  </a:lnTo>
                  <a:lnTo>
                    <a:pt x="1962883" y="1041400"/>
                  </a:lnTo>
                  <a:lnTo>
                    <a:pt x="2013084" y="1041400"/>
                  </a:lnTo>
                  <a:lnTo>
                    <a:pt x="2012284" y="1054100"/>
                  </a:lnTo>
                  <a:close/>
                </a:path>
                <a:path w="2077719" h="2222500">
                  <a:moveTo>
                    <a:pt x="2020063" y="1054100"/>
                  </a:moveTo>
                  <a:lnTo>
                    <a:pt x="2013550" y="1054100"/>
                  </a:lnTo>
                  <a:lnTo>
                    <a:pt x="2014686" y="1041400"/>
                  </a:lnTo>
                  <a:lnTo>
                    <a:pt x="2020540" y="1041400"/>
                  </a:lnTo>
                  <a:lnTo>
                    <a:pt x="2020063" y="1054100"/>
                  </a:lnTo>
                  <a:close/>
                </a:path>
                <a:path w="2077719" h="2222500">
                  <a:moveTo>
                    <a:pt x="2029182" y="1054100"/>
                  </a:moveTo>
                  <a:lnTo>
                    <a:pt x="2024083" y="1054100"/>
                  </a:lnTo>
                  <a:lnTo>
                    <a:pt x="2023708" y="1041400"/>
                  </a:lnTo>
                  <a:lnTo>
                    <a:pt x="2027592" y="1041400"/>
                  </a:lnTo>
                  <a:lnTo>
                    <a:pt x="2029182" y="1054100"/>
                  </a:lnTo>
                  <a:close/>
                </a:path>
                <a:path w="2077719" h="2222500">
                  <a:moveTo>
                    <a:pt x="2053666" y="1054100"/>
                  </a:moveTo>
                  <a:lnTo>
                    <a:pt x="2041288" y="1054100"/>
                  </a:lnTo>
                  <a:lnTo>
                    <a:pt x="2040839" y="1041400"/>
                  </a:lnTo>
                  <a:lnTo>
                    <a:pt x="2055370" y="1041400"/>
                  </a:lnTo>
                  <a:lnTo>
                    <a:pt x="2053666" y="1054100"/>
                  </a:lnTo>
                  <a:close/>
                </a:path>
                <a:path w="2077719" h="2222500">
                  <a:moveTo>
                    <a:pt x="2076487" y="1054100"/>
                  </a:moveTo>
                  <a:lnTo>
                    <a:pt x="2064404" y="1054100"/>
                  </a:lnTo>
                  <a:lnTo>
                    <a:pt x="2063115" y="1041400"/>
                  </a:lnTo>
                  <a:lnTo>
                    <a:pt x="2076205" y="1041400"/>
                  </a:lnTo>
                  <a:lnTo>
                    <a:pt x="2076487" y="1054100"/>
                  </a:lnTo>
                  <a:close/>
                </a:path>
                <a:path w="2077719" h="2222500">
                  <a:moveTo>
                    <a:pt x="1573278" y="1066800"/>
                  </a:moveTo>
                  <a:lnTo>
                    <a:pt x="1557414" y="1066800"/>
                  </a:lnTo>
                  <a:lnTo>
                    <a:pt x="1560167" y="1054100"/>
                  </a:lnTo>
                  <a:lnTo>
                    <a:pt x="1570808" y="1054100"/>
                  </a:lnTo>
                  <a:lnTo>
                    <a:pt x="1573278" y="1066800"/>
                  </a:lnTo>
                  <a:close/>
                </a:path>
                <a:path w="2077719" h="2222500">
                  <a:moveTo>
                    <a:pt x="1630685" y="1066800"/>
                  </a:moveTo>
                  <a:lnTo>
                    <a:pt x="1574675" y="1066800"/>
                  </a:lnTo>
                  <a:lnTo>
                    <a:pt x="1576191" y="1054100"/>
                  </a:lnTo>
                  <a:lnTo>
                    <a:pt x="1629300" y="1054100"/>
                  </a:lnTo>
                  <a:lnTo>
                    <a:pt x="1630685" y="1066800"/>
                  </a:lnTo>
                  <a:close/>
                </a:path>
                <a:path w="2077719" h="2222500">
                  <a:moveTo>
                    <a:pt x="1764134" y="1066800"/>
                  </a:moveTo>
                  <a:lnTo>
                    <a:pt x="1632139" y="1066800"/>
                  </a:lnTo>
                  <a:lnTo>
                    <a:pt x="1633672" y="1054100"/>
                  </a:lnTo>
                  <a:lnTo>
                    <a:pt x="1763078" y="1054100"/>
                  </a:lnTo>
                  <a:lnTo>
                    <a:pt x="1764134" y="1066800"/>
                  </a:lnTo>
                  <a:close/>
                </a:path>
                <a:path w="2077719" h="2222500">
                  <a:moveTo>
                    <a:pt x="1792474" y="1066800"/>
                  </a:moveTo>
                  <a:lnTo>
                    <a:pt x="1767621" y="1066800"/>
                  </a:lnTo>
                  <a:lnTo>
                    <a:pt x="1769194" y="1054100"/>
                  </a:lnTo>
                  <a:lnTo>
                    <a:pt x="1794717" y="1054100"/>
                  </a:lnTo>
                  <a:lnTo>
                    <a:pt x="1792474" y="1066800"/>
                  </a:lnTo>
                  <a:close/>
                </a:path>
                <a:path w="2077719" h="2222500">
                  <a:moveTo>
                    <a:pt x="1823131" y="1066800"/>
                  </a:moveTo>
                  <a:lnTo>
                    <a:pt x="1799924" y="1066800"/>
                  </a:lnTo>
                  <a:lnTo>
                    <a:pt x="1799924" y="1054100"/>
                  </a:lnTo>
                  <a:lnTo>
                    <a:pt x="1823472" y="1054100"/>
                  </a:lnTo>
                  <a:lnTo>
                    <a:pt x="1823131" y="1066800"/>
                  </a:lnTo>
                  <a:close/>
                </a:path>
                <a:path w="2077719" h="2222500">
                  <a:moveTo>
                    <a:pt x="1908997" y="1066800"/>
                  </a:moveTo>
                  <a:lnTo>
                    <a:pt x="1829428" y="1066800"/>
                  </a:lnTo>
                  <a:lnTo>
                    <a:pt x="1832301" y="1054100"/>
                  </a:lnTo>
                  <a:lnTo>
                    <a:pt x="1904295" y="1054100"/>
                  </a:lnTo>
                  <a:lnTo>
                    <a:pt x="1908997" y="1066800"/>
                  </a:lnTo>
                  <a:close/>
                </a:path>
                <a:path w="2077719" h="2222500">
                  <a:moveTo>
                    <a:pt x="1926866" y="1066800"/>
                  </a:moveTo>
                  <a:lnTo>
                    <a:pt x="1908997" y="1066800"/>
                  </a:lnTo>
                  <a:lnTo>
                    <a:pt x="1908889" y="1054100"/>
                  </a:lnTo>
                  <a:lnTo>
                    <a:pt x="1929694" y="1054100"/>
                  </a:lnTo>
                  <a:lnTo>
                    <a:pt x="1926866" y="1066800"/>
                  </a:lnTo>
                  <a:close/>
                </a:path>
                <a:path w="2077719" h="2222500">
                  <a:moveTo>
                    <a:pt x="1940948" y="1066800"/>
                  </a:moveTo>
                  <a:lnTo>
                    <a:pt x="1931301" y="1066800"/>
                  </a:lnTo>
                  <a:lnTo>
                    <a:pt x="1929694" y="1054100"/>
                  </a:lnTo>
                  <a:lnTo>
                    <a:pt x="1942152" y="1054100"/>
                  </a:lnTo>
                  <a:lnTo>
                    <a:pt x="1940948" y="1066800"/>
                  </a:lnTo>
                  <a:close/>
                </a:path>
                <a:path w="2077719" h="2222500">
                  <a:moveTo>
                    <a:pt x="1950329" y="1066800"/>
                  </a:moveTo>
                  <a:lnTo>
                    <a:pt x="1945144" y="1066800"/>
                  </a:lnTo>
                  <a:lnTo>
                    <a:pt x="1944957" y="1054100"/>
                  </a:lnTo>
                  <a:lnTo>
                    <a:pt x="1952061" y="1054100"/>
                  </a:lnTo>
                  <a:lnTo>
                    <a:pt x="1950329" y="1066800"/>
                  </a:lnTo>
                  <a:close/>
                </a:path>
                <a:path w="2077719" h="2222500">
                  <a:moveTo>
                    <a:pt x="1957580" y="1066800"/>
                  </a:moveTo>
                  <a:lnTo>
                    <a:pt x="1955365" y="1066800"/>
                  </a:lnTo>
                  <a:lnTo>
                    <a:pt x="1954900" y="1054100"/>
                  </a:lnTo>
                  <a:lnTo>
                    <a:pt x="1956404" y="1054100"/>
                  </a:lnTo>
                  <a:lnTo>
                    <a:pt x="1957580" y="1066800"/>
                  </a:lnTo>
                  <a:close/>
                </a:path>
                <a:path w="2077719" h="2222500">
                  <a:moveTo>
                    <a:pt x="1982479" y="1066800"/>
                  </a:moveTo>
                  <a:lnTo>
                    <a:pt x="1962724" y="1066800"/>
                  </a:lnTo>
                  <a:lnTo>
                    <a:pt x="1958937" y="1054100"/>
                  </a:lnTo>
                  <a:lnTo>
                    <a:pt x="1982853" y="1054100"/>
                  </a:lnTo>
                  <a:lnTo>
                    <a:pt x="1982479" y="1066800"/>
                  </a:lnTo>
                  <a:close/>
                </a:path>
                <a:path w="2077719" h="2222500">
                  <a:moveTo>
                    <a:pt x="2007009" y="1066800"/>
                  </a:moveTo>
                  <a:lnTo>
                    <a:pt x="1985414" y="1066800"/>
                  </a:lnTo>
                  <a:lnTo>
                    <a:pt x="1986118" y="1054100"/>
                  </a:lnTo>
                  <a:lnTo>
                    <a:pt x="2005555" y="1054100"/>
                  </a:lnTo>
                  <a:lnTo>
                    <a:pt x="2007009" y="1066800"/>
                  </a:lnTo>
                  <a:close/>
                </a:path>
                <a:path w="2077719" h="2222500">
                  <a:moveTo>
                    <a:pt x="2049340" y="1066800"/>
                  </a:moveTo>
                  <a:lnTo>
                    <a:pt x="2009320" y="1066800"/>
                  </a:lnTo>
                  <a:lnTo>
                    <a:pt x="2009467" y="1054100"/>
                  </a:lnTo>
                  <a:lnTo>
                    <a:pt x="2048692" y="1054100"/>
                  </a:lnTo>
                  <a:lnTo>
                    <a:pt x="2049340" y="1066800"/>
                  </a:lnTo>
                  <a:close/>
                </a:path>
                <a:path w="2077719" h="2222500">
                  <a:moveTo>
                    <a:pt x="2074148" y="1066800"/>
                  </a:moveTo>
                  <a:lnTo>
                    <a:pt x="2070037" y="1066800"/>
                  </a:lnTo>
                  <a:lnTo>
                    <a:pt x="2070014" y="1054100"/>
                  </a:lnTo>
                  <a:lnTo>
                    <a:pt x="2074131" y="1054100"/>
                  </a:lnTo>
                  <a:lnTo>
                    <a:pt x="2074148" y="1066800"/>
                  </a:lnTo>
                  <a:close/>
                </a:path>
                <a:path w="2077719" h="2222500">
                  <a:moveTo>
                    <a:pt x="1640548" y="1079500"/>
                  </a:moveTo>
                  <a:lnTo>
                    <a:pt x="1560139" y="1079500"/>
                  </a:lnTo>
                  <a:lnTo>
                    <a:pt x="1559662" y="1066800"/>
                  </a:lnTo>
                  <a:lnTo>
                    <a:pt x="1640327" y="1066800"/>
                  </a:lnTo>
                  <a:lnTo>
                    <a:pt x="1640548" y="1079500"/>
                  </a:lnTo>
                  <a:close/>
                </a:path>
                <a:path w="2077719" h="2222500">
                  <a:moveTo>
                    <a:pt x="1646896" y="1079500"/>
                  </a:moveTo>
                  <a:lnTo>
                    <a:pt x="1644069" y="1079500"/>
                  </a:lnTo>
                  <a:lnTo>
                    <a:pt x="1643257" y="1066800"/>
                  </a:lnTo>
                  <a:lnTo>
                    <a:pt x="1644585" y="1066800"/>
                  </a:lnTo>
                  <a:lnTo>
                    <a:pt x="1646896" y="1079500"/>
                  </a:lnTo>
                  <a:close/>
                </a:path>
                <a:path w="2077719" h="2222500">
                  <a:moveTo>
                    <a:pt x="1684418" y="1079500"/>
                  </a:moveTo>
                  <a:lnTo>
                    <a:pt x="1656243" y="1079500"/>
                  </a:lnTo>
                  <a:lnTo>
                    <a:pt x="1655908" y="1066800"/>
                  </a:lnTo>
                  <a:lnTo>
                    <a:pt x="1685889" y="1066800"/>
                  </a:lnTo>
                  <a:lnTo>
                    <a:pt x="1685887" y="1067152"/>
                  </a:lnTo>
                  <a:lnTo>
                    <a:pt x="1684418" y="1079500"/>
                  </a:lnTo>
                  <a:close/>
                </a:path>
                <a:path w="2077719" h="2222500">
                  <a:moveTo>
                    <a:pt x="1685917" y="1066892"/>
                  </a:moveTo>
                  <a:close/>
                </a:path>
                <a:path w="2077719" h="2222500">
                  <a:moveTo>
                    <a:pt x="1694980" y="1079500"/>
                  </a:moveTo>
                  <a:lnTo>
                    <a:pt x="1689812" y="1079500"/>
                  </a:lnTo>
                  <a:lnTo>
                    <a:pt x="1685998" y="1067152"/>
                  </a:lnTo>
                  <a:lnTo>
                    <a:pt x="1685928" y="1066800"/>
                  </a:lnTo>
                  <a:lnTo>
                    <a:pt x="1695763" y="1066800"/>
                  </a:lnTo>
                  <a:lnTo>
                    <a:pt x="1694980" y="1079500"/>
                  </a:lnTo>
                  <a:close/>
                </a:path>
                <a:path w="2077719" h="2222500">
                  <a:moveTo>
                    <a:pt x="1704195" y="1079500"/>
                  </a:moveTo>
                  <a:lnTo>
                    <a:pt x="1702202" y="1079500"/>
                  </a:lnTo>
                  <a:lnTo>
                    <a:pt x="1701135" y="1066800"/>
                  </a:lnTo>
                  <a:lnTo>
                    <a:pt x="1705155" y="1066800"/>
                  </a:lnTo>
                  <a:lnTo>
                    <a:pt x="1704195" y="1079500"/>
                  </a:lnTo>
                  <a:close/>
                </a:path>
                <a:path w="2077719" h="2222500">
                  <a:moveTo>
                    <a:pt x="1718368" y="1079500"/>
                  </a:moveTo>
                  <a:lnTo>
                    <a:pt x="1712923" y="1079500"/>
                  </a:lnTo>
                  <a:lnTo>
                    <a:pt x="1711821" y="1066800"/>
                  </a:lnTo>
                  <a:lnTo>
                    <a:pt x="1716693" y="1066800"/>
                  </a:lnTo>
                  <a:lnTo>
                    <a:pt x="1718368" y="1079500"/>
                  </a:lnTo>
                  <a:close/>
                </a:path>
                <a:path w="2077719" h="2222500">
                  <a:moveTo>
                    <a:pt x="1731581" y="1079500"/>
                  </a:moveTo>
                  <a:lnTo>
                    <a:pt x="1730519" y="1079500"/>
                  </a:lnTo>
                  <a:lnTo>
                    <a:pt x="1731780" y="1066800"/>
                  </a:lnTo>
                  <a:lnTo>
                    <a:pt x="1736271" y="1066800"/>
                  </a:lnTo>
                  <a:lnTo>
                    <a:pt x="1731581" y="1079500"/>
                  </a:lnTo>
                  <a:close/>
                </a:path>
                <a:path w="2077719" h="2222500">
                  <a:moveTo>
                    <a:pt x="1750961" y="1079500"/>
                  </a:moveTo>
                  <a:lnTo>
                    <a:pt x="1742273" y="1079500"/>
                  </a:lnTo>
                  <a:lnTo>
                    <a:pt x="1743540" y="1066800"/>
                  </a:lnTo>
                  <a:lnTo>
                    <a:pt x="1753476" y="1066800"/>
                  </a:lnTo>
                  <a:lnTo>
                    <a:pt x="1750961" y="1079500"/>
                  </a:lnTo>
                  <a:close/>
                </a:path>
                <a:path w="2077719" h="2222500">
                  <a:moveTo>
                    <a:pt x="1760716" y="1079500"/>
                  </a:moveTo>
                  <a:lnTo>
                    <a:pt x="1755680" y="1079500"/>
                  </a:lnTo>
                  <a:lnTo>
                    <a:pt x="1753476" y="1066800"/>
                  </a:lnTo>
                  <a:lnTo>
                    <a:pt x="1760199" y="1066800"/>
                  </a:lnTo>
                  <a:lnTo>
                    <a:pt x="1760716" y="1079500"/>
                  </a:lnTo>
                  <a:close/>
                </a:path>
                <a:path w="2077719" h="2222500">
                  <a:moveTo>
                    <a:pt x="1780749" y="1079500"/>
                  </a:moveTo>
                  <a:lnTo>
                    <a:pt x="1767723" y="1079500"/>
                  </a:lnTo>
                  <a:lnTo>
                    <a:pt x="1767706" y="1066800"/>
                  </a:lnTo>
                  <a:lnTo>
                    <a:pt x="1781379" y="1066800"/>
                  </a:lnTo>
                  <a:lnTo>
                    <a:pt x="1780749" y="1079500"/>
                  </a:lnTo>
                  <a:close/>
                </a:path>
                <a:path w="2077719" h="2222500">
                  <a:moveTo>
                    <a:pt x="1785655" y="1079500"/>
                  </a:moveTo>
                  <a:lnTo>
                    <a:pt x="1784230" y="1079500"/>
                  </a:lnTo>
                  <a:lnTo>
                    <a:pt x="1783457" y="1066800"/>
                  </a:lnTo>
                  <a:lnTo>
                    <a:pt x="1785456" y="1066800"/>
                  </a:lnTo>
                  <a:lnTo>
                    <a:pt x="1785655" y="1079500"/>
                  </a:lnTo>
                  <a:close/>
                </a:path>
                <a:path w="2077719" h="2222500">
                  <a:moveTo>
                    <a:pt x="1829837" y="1079500"/>
                  </a:moveTo>
                  <a:lnTo>
                    <a:pt x="1790538" y="1079500"/>
                  </a:lnTo>
                  <a:lnTo>
                    <a:pt x="1790697" y="1066800"/>
                  </a:lnTo>
                  <a:lnTo>
                    <a:pt x="1830058" y="1066800"/>
                  </a:lnTo>
                  <a:lnTo>
                    <a:pt x="1829837" y="1079500"/>
                  </a:lnTo>
                  <a:close/>
                </a:path>
                <a:path w="2077719" h="2222500">
                  <a:moveTo>
                    <a:pt x="1875950" y="1079500"/>
                  </a:moveTo>
                  <a:lnTo>
                    <a:pt x="1839467" y="1079500"/>
                  </a:lnTo>
                  <a:lnTo>
                    <a:pt x="1838599" y="1066800"/>
                  </a:lnTo>
                  <a:lnTo>
                    <a:pt x="1877602" y="1066800"/>
                  </a:lnTo>
                  <a:lnTo>
                    <a:pt x="1875950" y="1079500"/>
                  </a:lnTo>
                  <a:close/>
                </a:path>
                <a:path w="2077719" h="2222500">
                  <a:moveTo>
                    <a:pt x="1925532" y="1079500"/>
                  </a:moveTo>
                  <a:lnTo>
                    <a:pt x="1878965" y="1079500"/>
                  </a:lnTo>
                  <a:lnTo>
                    <a:pt x="1877602" y="1066800"/>
                  </a:lnTo>
                  <a:lnTo>
                    <a:pt x="1925566" y="1066800"/>
                  </a:lnTo>
                  <a:lnTo>
                    <a:pt x="1925532" y="1079500"/>
                  </a:lnTo>
                  <a:close/>
                </a:path>
                <a:path w="2077719" h="2222500">
                  <a:moveTo>
                    <a:pt x="1933374" y="1079500"/>
                  </a:moveTo>
                  <a:lnTo>
                    <a:pt x="1926140" y="1079500"/>
                  </a:lnTo>
                  <a:lnTo>
                    <a:pt x="1926565" y="1066800"/>
                  </a:lnTo>
                  <a:lnTo>
                    <a:pt x="1934509" y="1066800"/>
                  </a:lnTo>
                  <a:lnTo>
                    <a:pt x="1933374" y="1079500"/>
                  </a:lnTo>
                  <a:close/>
                </a:path>
                <a:path w="2077719" h="2222500">
                  <a:moveTo>
                    <a:pt x="1944338" y="1079500"/>
                  </a:moveTo>
                  <a:lnTo>
                    <a:pt x="1937030" y="1079500"/>
                  </a:lnTo>
                  <a:lnTo>
                    <a:pt x="1935713" y="1066800"/>
                  </a:lnTo>
                  <a:lnTo>
                    <a:pt x="1945162" y="1066800"/>
                  </a:lnTo>
                  <a:lnTo>
                    <a:pt x="1944338" y="1079500"/>
                  </a:lnTo>
                  <a:close/>
                </a:path>
                <a:path w="2077719" h="2222500">
                  <a:moveTo>
                    <a:pt x="1958517" y="1079500"/>
                  </a:moveTo>
                  <a:lnTo>
                    <a:pt x="1950442" y="1079500"/>
                  </a:lnTo>
                  <a:lnTo>
                    <a:pt x="1949619" y="1066800"/>
                  </a:lnTo>
                  <a:lnTo>
                    <a:pt x="1957330" y="1066800"/>
                  </a:lnTo>
                  <a:lnTo>
                    <a:pt x="1958517" y="1079500"/>
                  </a:lnTo>
                  <a:close/>
                </a:path>
                <a:path w="2077719" h="2222500">
                  <a:moveTo>
                    <a:pt x="1965867" y="1067152"/>
                  </a:moveTo>
                  <a:lnTo>
                    <a:pt x="1965876" y="1066800"/>
                  </a:lnTo>
                  <a:lnTo>
                    <a:pt x="1965867" y="1067152"/>
                  </a:lnTo>
                  <a:close/>
                </a:path>
                <a:path w="2077719" h="2222500">
                  <a:moveTo>
                    <a:pt x="2027439" y="1079500"/>
                  </a:moveTo>
                  <a:lnTo>
                    <a:pt x="1966353" y="1079500"/>
                  </a:lnTo>
                  <a:lnTo>
                    <a:pt x="1966495" y="1066800"/>
                  </a:lnTo>
                  <a:lnTo>
                    <a:pt x="2027740" y="1066800"/>
                  </a:lnTo>
                  <a:lnTo>
                    <a:pt x="2027439" y="1079500"/>
                  </a:lnTo>
                  <a:close/>
                </a:path>
                <a:path w="2077719" h="2222500">
                  <a:moveTo>
                    <a:pt x="2077447" y="1092200"/>
                  </a:moveTo>
                  <a:lnTo>
                    <a:pt x="2006992" y="1092200"/>
                  </a:lnTo>
                  <a:lnTo>
                    <a:pt x="2004595" y="1079500"/>
                  </a:lnTo>
                  <a:lnTo>
                    <a:pt x="2033827" y="1079500"/>
                  </a:lnTo>
                  <a:lnTo>
                    <a:pt x="2033072" y="1066800"/>
                  </a:lnTo>
                  <a:lnTo>
                    <a:pt x="2077231" y="1066800"/>
                  </a:lnTo>
                  <a:lnTo>
                    <a:pt x="2077373" y="1079500"/>
                  </a:lnTo>
                  <a:lnTo>
                    <a:pt x="2077447" y="1092200"/>
                  </a:lnTo>
                  <a:close/>
                </a:path>
                <a:path w="2077719" h="2222500">
                  <a:moveTo>
                    <a:pt x="1965552" y="1079500"/>
                  </a:moveTo>
                  <a:lnTo>
                    <a:pt x="1963565" y="1079500"/>
                  </a:lnTo>
                  <a:lnTo>
                    <a:pt x="1965867" y="1067152"/>
                  </a:lnTo>
                  <a:lnTo>
                    <a:pt x="1965552" y="1079500"/>
                  </a:lnTo>
                  <a:close/>
                </a:path>
                <a:path w="2077719" h="2222500">
                  <a:moveTo>
                    <a:pt x="1643478" y="1092200"/>
                  </a:moveTo>
                  <a:lnTo>
                    <a:pt x="1627386" y="1092200"/>
                  </a:lnTo>
                  <a:lnTo>
                    <a:pt x="1628079" y="1079500"/>
                  </a:lnTo>
                  <a:lnTo>
                    <a:pt x="1642956" y="1079500"/>
                  </a:lnTo>
                  <a:lnTo>
                    <a:pt x="1643478" y="1092200"/>
                  </a:lnTo>
                  <a:close/>
                </a:path>
                <a:path w="2077719" h="2222500">
                  <a:moveTo>
                    <a:pt x="1667287" y="1092200"/>
                  </a:moveTo>
                  <a:lnTo>
                    <a:pt x="1646601" y="1092200"/>
                  </a:lnTo>
                  <a:lnTo>
                    <a:pt x="1647657" y="1079500"/>
                  </a:lnTo>
                  <a:lnTo>
                    <a:pt x="1668582" y="1079500"/>
                  </a:lnTo>
                  <a:lnTo>
                    <a:pt x="1667287" y="1092200"/>
                  </a:lnTo>
                  <a:close/>
                </a:path>
                <a:path w="2077719" h="2222500">
                  <a:moveTo>
                    <a:pt x="1715467" y="1092200"/>
                  </a:moveTo>
                  <a:lnTo>
                    <a:pt x="1670694" y="1092200"/>
                  </a:lnTo>
                  <a:lnTo>
                    <a:pt x="1669717" y="1079500"/>
                  </a:lnTo>
                  <a:lnTo>
                    <a:pt x="1713985" y="1079500"/>
                  </a:lnTo>
                  <a:lnTo>
                    <a:pt x="1715467" y="1092200"/>
                  </a:lnTo>
                  <a:close/>
                </a:path>
                <a:path w="2077719" h="2222500">
                  <a:moveTo>
                    <a:pt x="1724540" y="1092200"/>
                  </a:moveTo>
                  <a:lnTo>
                    <a:pt x="1717698" y="1092200"/>
                  </a:lnTo>
                  <a:lnTo>
                    <a:pt x="1718521" y="1079500"/>
                  </a:lnTo>
                  <a:lnTo>
                    <a:pt x="1725244" y="1079500"/>
                  </a:lnTo>
                  <a:lnTo>
                    <a:pt x="1724540" y="1092200"/>
                  </a:lnTo>
                  <a:close/>
                </a:path>
                <a:path w="2077719" h="2222500">
                  <a:moveTo>
                    <a:pt x="1742591" y="1092200"/>
                  </a:moveTo>
                  <a:lnTo>
                    <a:pt x="1731133" y="1092200"/>
                  </a:lnTo>
                  <a:lnTo>
                    <a:pt x="1731814" y="1079500"/>
                  </a:lnTo>
                  <a:lnTo>
                    <a:pt x="1743295" y="1079500"/>
                  </a:lnTo>
                  <a:lnTo>
                    <a:pt x="1742591" y="1092200"/>
                  </a:lnTo>
                  <a:close/>
                </a:path>
                <a:path w="2077719" h="2222500">
                  <a:moveTo>
                    <a:pt x="1747333" y="1092200"/>
                  </a:moveTo>
                  <a:lnTo>
                    <a:pt x="1746401" y="1079500"/>
                  </a:lnTo>
                  <a:lnTo>
                    <a:pt x="1747361" y="1079500"/>
                  </a:lnTo>
                  <a:lnTo>
                    <a:pt x="1747333" y="1092200"/>
                  </a:lnTo>
                  <a:close/>
                </a:path>
                <a:path w="2077719" h="2222500">
                  <a:moveTo>
                    <a:pt x="1782640" y="1092200"/>
                  </a:moveTo>
                  <a:lnTo>
                    <a:pt x="1750757" y="1092200"/>
                  </a:lnTo>
                  <a:lnTo>
                    <a:pt x="1749178" y="1079500"/>
                  </a:lnTo>
                  <a:lnTo>
                    <a:pt x="1781737" y="1079500"/>
                  </a:lnTo>
                  <a:lnTo>
                    <a:pt x="1782640" y="1092200"/>
                  </a:lnTo>
                  <a:close/>
                </a:path>
                <a:path w="2077719" h="2222500">
                  <a:moveTo>
                    <a:pt x="1812365" y="1092200"/>
                  </a:moveTo>
                  <a:lnTo>
                    <a:pt x="1782640" y="1092200"/>
                  </a:lnTo>
                  <a:lnTo>
                    <a:pt x="1784042" y="1079500"/>
                  </a:lnTo>
                  <a:lnTo>
                    <a:pt x="1812774" y="1079500"/>
                  </a:lnTo>
                  <a:lnTo>
                    <a:pt x="1812365" y="1092200"/>
                  </a:lnTo>
                  <a:close/>
                </a:path>
                <a:path w="2077719" h="2222500">
                  <a:moveTo>
                    <a:pt x="1862657" y="1092200"/>
                  </a:moveTo>
                  <a:lnTo>
                    <a:pt x="1819718" y="1092200"/>
                  </a:lnTo>
                  <a:lnTo>
                    <a:pt x="1820530" y="1079500"/>
                  </a:lnTo>
                  <a:lnTo>
                    <a:pt x="1862214" y="1079500"/>
                  </a:lnTo>
                  <a:lnTo>
                    <a:pt x="1862657" y="1092200"/>
                  </a:lnTo>
                  <a:close/>
                </a:path>
                <a:path w="2077719" h="2222500">
                  <a:moveTo>
                    <a:pt x="1901513" y="1092200"/>
                  </a:moveTo>
                  <a:lnTo>
                    <a:pt x="1872225" y="1092200"/>
                  </a:lnTo>
                  <a:lnTo>
                    <a:pt x="1874996" y="1079500"/>
                  </a:lnTo>
                  <a:lnTo>
                    <a:pt x="1901434" y="1079500"/>
                  </a:lnTo>
                  <a:lnTo>
                    <a:pt x="1901513" y="1092200"/>
                  </a:lnTo>
                  <a:close/>
                </a:path>
                <a:path w="2077719" h="2222500">
                  <a:moveTo>
                    <a:pt x="1906152" y="1092200"/>
                  </a:moveTo>
                  <a:lnTo>
                    <a:pt x="1904159" y="1092200"/>
                  </a:lnTo>
                  <a:lnTo>
                    <a:pt x="1904534" y="1079500"/>
                  </a:lnTo>
                  <a:lnTo>
                    <a:pt x="1906243" y="1079500"/>
                  </a:lnTo>
                  <a:lnTo>
                    <a:pt x="1906152" y="1092200"/>
                  </a:lnTo>
                  <a:close/>
                </a:path>
                <a:path w="2077719" h="2222500">
                  <a:moveTo>
                    <a:pt x="1910979" y="1092200"/>
                  </a:moveTo>
                  <a:lnTo>
                    <a:pt x="1907856" y="1092200"/>
                  </a:lnTo>
                  <a:lnTo>
                    <a:pt x="1907702" y="1079500"/>
                  </a:lnTo>
                  <a:lnTo>
                    <a:pt x="1911955" y="1079500"/>
                  </a:lnTo>
                  <a:lnTo>
                    <a:pt x="1910979" y="1092200"/>
                  </a:lnTo>
                  <a:close/>
                </a:path>
                <a:path w="2077719" h="2222500">
                  <a:moveTo>
                    <a:pt x="1920529" y="1092200"/>
                  </a:moveTo>
                  <a:lnTo>
                    <a:pt x="1916140" y="1092200"/>
                  </a:lnTo>
                  <a:lnTo>
                    <a:pt x="1915101" y="1079500"/>
                  </a:lnTo>
                  <a:lnTo>
                    <a:pt x="1921517" y="1079500"/>
                  </a:lnTo>
                  <a:lnTo>
                    <a:pt x="1920529" y="1092200"/>
                  </a:lnTo>
                  <a:close/>
                </a:path>
                <a:path w="2077719" h="2222500">
                  <a:moveTo>
                    <a:pt x="1925151" y="1092200"/>
                  </a:moveTo>
                  <a:lnTo>
                    <a:pt x="1922733" y="1092200"/>
                  </a:lnTo>
                  <a:lnTo>
                    <a:pt x="1922375" y="1079500"/>
                  </a:lnTo>
                  <a:lnTo>
                    <a:pt x="1925350" y="1079500"/>
                  </a:lnTo>
                  <a:lnTo>
                    <a:pt x="1925151" y="1092200"/>
                  </a:lnTo>
                  <a:close/>
                </a:path>
                <a:path w="2077719" h="2222500">
                  <a:moveTo>
                    <a:pt x="1927877" y="1092200"/>
                  </a:moveTo>
                  <a:lnTo>
                    <a:pt x="1927065" y="1079500"/>
                  </a:lnTo>
                  <a:lnTo>
                    <a:pt x="1932488" y="1079500"/>
                  </a:lnTo>
                  <a:lnTo>
                    <a:pt x="1927877" y="1092200"/>
                  </a:lnTo>
                  <a:close/>
                </a:path>
                <a:path w="2077719" h="2222500">
                  <a:moveTo>
                    <a:pt x="1955979" y="1092200"/>
                  </a:moveTo>
                  <a:lnTo>
                    <a:pt x="1935827" y="1092200"/>
                  </a:lnTo>
                  <a:lnTo>
                    <a:pt x="1934066" y="1079500"/>
                  </a:lnTo>
                  <a:lnTo>
                    <a:pt x="1957302" y="1079500"/>
                  </a:lnTo>
                  <a:lnTo>
                    <a:pt x="1955979" y="1092200"/>
                  </a:lnTo>
                  <a:close/>
                </a:path>
                <a:path w="2077719" h="2222500">
                  <a:moveTo>
                    <a:pt x="1965512" y="1092200"/>
                  </a:moveTo>
                  <a:lnTo>
                    <a:pt x="1963343" y="1092200"/>
                  </a:lnTo>
                  <a:lnTo>
                    <a:pt x="1963082" y="1079500"/>
                  </a:lnTo>
                  <a:lnTo>
                    <a:pt x="1965626" y="1079500"/>
                  </a:lnTo>
                  <a:lnTo>
                    <a:pt x="1965512" y="1092200"/>
                  </a:lnTo>
                  <a:close/>
                </a:path>
                <a:path w="2077719" h="2222500">
                  <a:moveTo>
                    <a:pt x="1972315" y="1092200"/>
                  </a:moveTo>
                  <a:lnTo>
                    <a:pt x="1967846" y="1092200"/>
                  </a:lnTo>
                  <a:lnTo>
                    <a:pt x="1968175" y="1079500"/>
                  </a:lnTo>
                  <a:lnTo>
                    <a:pt x="1974115" y="1079500"/>
                  </a:lnTo>
                  <a:lnTo>
                    <a:pt x="1972315" y="1092200"/>
                  </a:lnTo>
                  <a:close/>
                </a:path>
                <a:path w="2077719" h="2222500">
                  <a:moveTo>
                    <a:pt x="1999451" y="1092200"/>
                  </a:moveTo>
                  <a:lnTo>
                    <a:pt x="1980508" y="1092200"/>
                  </a:lnTo>
                  <a:lnTo>
                    <a:pt x="1980650" y="1079500"/>
                  </a:lnTo>
                  <a:lnTo>
                    <a:pt x="1996095" y="1079500"/>
                  </a:lnTo>
                  <a:lnTo>
                    <a:pt x="1999451" y="1092200"/>
                  </a:lnTo>
                  <a:close/>
                </a:path>
                <a:path w="2077719" h="2222500">
                  <a:moveTo>
                    <a:pt x="1561207" y="1104900"/>
                  </a:moveTo>
                  <a:lnTo>
                    <a:pt x="1535297" y="1104900"/>
                  </a:lnTo>
                  <a:lnTo>
                    <a:pt x="1534366" y="1092200"/>
                  </a:lnTo>
                  <a:lnTo>
                    <a:pt x="1560667" y="1092200"/>
                  </a:lnTo>
                  <a:lnTo>
                    <a:pt x="1561207" y="1104900"/>
                  </a:lnTo>
                  <a:close/>
                </a:path>
                <a:path w="2077719" h="2222500">
                  <a:moveTo>
                    <a:pt x="1569713" y="1104900"/>
                  </a:moveTo>
                  <a:lnTo>
                    <a:pt x="1564205" y="1104900"/>
                  </a:lnTo>
                  <a:lnTo>
                    <a:pt x="1564801" y="1092200"/>
                  </a:lnTo>
                  <a:lnTo>
                    <a:pt x="1569366" y="1092200"/>
                  </a:lnTo>
                  <a:lnTo>
                    <a:pt x="1569713" y="1104900"/>
                  </a:lnTo>
                  <a:close/>
                </a:path>
                <a:path w="2077719" h="2222500">
                  <a:moveTo>
                    <a:pt x="1690017" y="1104900"/>
                  </a:moveTo>
                  <a:lnTo>
                    <a:pt x="1574647" y="1104900"/>
                  </a:lnTo>
                  <a:lnTo>
                    <a:pt x="1574545" y="1092200"/>
                  </a:lnTo>
                  <a:lnTo>
                    <a:pt x="1689086" y="1092200"/>
                  </a:lnTo>
                  <a:lnTo>
                    <a:pt x="1690017" y="1104900"/>
                  </a:lnTo>
                  <a:close/>
                </a:path>
                <a:path w="2077719" h="2222500">
                  <a:moveTo>
                    <a:pt x="1704383" y="1104900"/>
                  </a:moveTo>
                  <a:lnTo>
                    <a:pt x="1702844" y="1104900"/>
                  </a:lnTo>
                  <a:lnTo>
                    <a:pt x="1702821" y="1092200"/>
                  </a:lnTo>
                  <a:lnTo>
                    <a:pt x="1703537" y="1092200"/>
                  </a:lnTo>
                  <a:lnTo>
                    <a:pt x="1704383" y="1104900"/>
                  </a:lnTo>
                  <a:close/>
                </a:path>
                <a:path w="2077719" h="2222500">
                  <a:moveTo>
                    <a:pt x="1726897" y="1104900"/>
                  </a:moveTo>
                  <a:lnTo>
                    <a:pt x="1712565" y="1104900"/>
                  </a:lnTo>
                  <a:lnTo>
                    <a:pt x="1710975" y="1092200"/>
                  </a:lnTo>
                  <a:lnTo>
                    <a:pt x="1728055" y="1092200"/>
                  </a:lnTo>
                  <a:lnTo>
                    <a:pt x="1726897" y="1104900"/>
                  </a:lnTo>
                  <a:close/>
                </a:path>
                <a:path w="2077719" h="2222500">
                  <a:moveTo>
                    <a:pt x="1735732" y="1104900"/>
                  </a:moveTo>
                  <a:lnTo>
                    <a:pt x="1729418" y="1104900"/>
                  </a:lnTo>
                  <a:lnTo>
                    <a:pt x="1728055" y="1092200"/>
                  </a:lnTo>
                  <a:lnTo>
                    <a:pt x="1736005" y="1092200"/>
                  </a:lnTo>
                  <a:lnTo>
                    <a:pt x="1735732" y="1104900"/>
                  </a:lnTo>
                  <a:close/>
                </a:path>
                <a:path w="2077719" h="2222500">
                  <a:moveTo>
                    <a:pt x="1749280" y="1104900"/>
                  </a:moveTo>
                  <a:lnTo>
                    <a:pt x="1741138" y="1104900"/>
                  </a:lnTo>
                  <a:lnTo>
                    <a:pt x="1741336" y="1092200"/>
                  </a:lnTo>
                  <a:lnTo>
                    <a:pt x="1748480" y="1092200"/>
                  </a:lnTo>
                  <a:lnTo>
                    <a:pt x="1749280" y="1104900"/>
                  </a:lnTo>
                  <a:close/>
                </a:path>
                <a:path w="2077719" h="2222500">
                  <a:moveTo>
                    <a:pt x="1798329" y="1104900"/>
                  </a:moveTo>
                  <a:lnTo>
                    <a:pt x="1756179" y="1104900"/>
                  </a:lnTo>
                  <a:lnTo>
                    <a:pt x="1755708" y="1092200"/>
                  </a:lnTo>
                  <a:lnTo>
                    <a:pt x="1798408" y="1092200"/>
                  </a:lnTo>
                  <a:lnTo>
                    <a:pt x="1798329" y="1104900"/>
                  </a:lnTo>
                  <a:close/>
                </a:path>
                <a:path w="2077719" h="2222500">
                  <a:moveTo>
                    <a:pt x="1808964" y="1104900"/>
                  </a:moveTo>
                  <a:lnTo>
                    <a:pt x="1798772" y="1104900"/>
                  </a:lnTo>
                  <a:lnTo>
                    <a:pt x="1799425" y="1092200"/>
                  </a:lnTo>
                  <a:lnTo>
                    <a:pt x="1808913" y="1092200"/>
                  </a:lnTo>
                  <a:lnTo>
                    <a:pt x="1808964" y="1104900"/>
                  </a:lnTo>
                  <a:close/>
                </a:path>
                <a:path w="2077719" h="2222500">
                  <a:moveTo>
                    <a:pt x="1840370" y="1104900"/>
                  </a:moveTo>
                  <a:lnTo>
                    <a:pt x="1824630" y="1104900"/>
                  </a:lnTo>
                  <a:lnTo>
                    <a:pt x="1823949" y="1092200"/>
                  </a:lnTo>
                  <a:lnTo>
                    <a:pt x="1839479" y="1092200"/>
                  </a:lnTo>
                  <a:lnTo>
                    <a:pt x="1840370" y="1104900"/>
                  </a:lnTo>
                  <a:close/>
                </a:path>
                <a:path w="2077719" h="2222500">
                  <a:moveTo>
                    <a:pt x="1918644" y="1104900"/>
                  </a:moveTo>
                  <a:lnTo>
                    <a:pt x="1842704" y="1104900"/>
                  </a:lnTo>
                  <a:lnTo>
                    <a:pt x="1844481" y="1092200"/>
                  </a:lnTo>
                  <a:lnTo>
                    <a:pt x="1920325" y="1092200"/>
                  </a:lnTo>
                  <a:lnTo>
                    <a:pt x="1918644" y="1104900"/>
                  </a:lnTo>
                  <a:close/>
                </a:path>
                <a:path w="2077719" h="2222500">
                  <a:moveTo>
                    <a:pt x="1958170" y="1104900"/>
                  </a:moveTo>
                  <a:lnTo>
                    <a:pt x="1936326" y="1104900"/>
                  </a:lnTo>
                  <a:lnTo>
                    <a:pt x="1937263" y="1092200"/>
                  </a:lnTo>
                  <a:lnTo>
                    <a:pt x="1959005" y="1092200"/>
                  </a:lnTo>
                  <a:lnTo>
                    <a:pt x="1958170" y="1104900"/>
                  </a:lnTo>
                  <a:close/>
                </a:path>
                <a:path w="2077719" h="2222500">
                  <a:moveTo>
                    <a:pt x="1998531" y="1104900"/>
                  </a:moveTo>
                  <a:lnTo>
                    <a:pt x="1970810" y="1104900"/>
                  </a:lnTo>
                  <a:lnTo>
                    <a:pt x="1975029" y="1092200"/>
                  </a:lnTo>
                  <a:lnTo>
                    <a:pt x="1998611" y="1092200"/>
                  </a:lnTo>
                  <a:lnTo>
                    <a:pt x="1998531" y="1104900"/>
                  </a:lnTo>
                  <a:close/>
                </a:path>
                <a:path w="2077719" h="2222500">
                  <a:moveTo>
                    <a:pt x="2008695" y="1104900"/>
                  </a:moveTo>
                  <a:lnTo>
                    <a:pt x="2007934" y="1104900"/>
                  </a:lnTo>
                  <a:lnTo>
                    <a:pt x="2007520" y="1092200"/>
                  </a:lnTo>
                  <a:lnTo>
                    <a:pt x="2009416" y="1092200"/>
                  </a:lnTo>
                  <a:lnTo>
                    <a:pt x="2008695" y="1104900"/>
                  </a:lnTo>
                  <a:close/>
                </a:path>
                <a:path w="2077719" h="2222500">
                  <a:moveTo>
                    <a:pt x="2036984" y="1104900"/>
                  </a:moveTo>
                  <a:lnTo>
                    <a:pt x="2011920" y="1104900"/>
                  </a:lnTo>
                  <a:lnTo>
                    <a:pt x="2010966" y="1092200"/>
                  </a:lnTo>
                  <a:lnTo>
                    <a:pt x="2036711" y="1092200"/>
                  </a:lnTo>
                  <a:lnTo>
                    <a:pt x="2036984" y="1104900"/>
                  </a:lnTo>
                  <a:close/>
                </a:path>
                <a:path w="2077719" h="2222500">
                  <a:moveTo>
                    <a:pt x="2049476" y="1104900"/>
                  </a:moveTo>
                  <a:lnTo>
                    <a:pt x="2043003" y="1104900"/>
                  </a:lnTo>
                  <a:lnTo>
                    <a:pt x="2043003" y="1092200"/>
                  </a:lnTo>
                  <a:lnTo>
                    <a:pt x="2051446" y="1092200"/>
                  </a:lnTo>
                  <a:lnTo>
                    <a:pt x="2049476" y="1104900"/>
                  </a:lnTo>
                  <a:close/>
                </a:path>
                <a:path w="2077719" h="2222500">
                  <a:moveTo>
                    <a:pt x="2057249" y="1104900"/>
                  </a:moveTo>
                  <a:lnTo>
                    <a:pt x="2057056" y="1092200"/>
                  </a:lnTo>
                  <a:lnTo>
                    <a:pt x="2057437" y="1092200"/>
                  </a:lnTo>
                  <a:lnTo>
                    <a:pt x="2057249" y="1104900"/>
                  </a:lnTo>
                  <a:close/>
                </a:path>
                <a:path w="2077719" h="2222500">
                  <a:moveTo>
                    <a:pt x="2070332" y="1104900"/>
                  </a:moveTo>
                  <a:lnTo>
                    <a:pt x="2060463" y="1104900"/>
                  </a:lnTo>
                  <a:lnTo>
                    <a:pt x="2064466" y="1092200"/>
                  </a:lnTo>
                  <a:lnTo>
                    <a:pt x="2071189" y="1092200"/>
                  </a:lnTo>
                  <a:lnTo>
                    <a:pt x="2070332" y="1104900"/>
                  </a:lnTo>
                  <a:close/>
                </a:path>
                <a:path w="2077719" h="2222500">
                  <a:moveTo>
                    <a:pt x="1553655" y="1117600"/>
                  </a:moveTo>
                  <a:lnTo>
                    <a:pt x="1485323" y="1117600"/>
                  </a:lnTo>
                  <a:lnTo>
                    <a:pt x="1486396" y="1104900"/>
                  </a:lnTo>
                  <a:lnTo>
                    <a:pt x="1553626" y="1104900"/>
                  </a:lnTo>
                  <a:lnTo>
                    <a:pt x="1553655" y="1117600"/>
                  </a:lnTo>
                  <a:close/>
                </a:path>
                <a:path w="2077719" h="2222500">
                  <a:moveTo>
                    <a:pt x="1671864" y="1117600"/>
                  </a:moveTo>
                  <a:lnTo>
                    <a:pt x="1556062" y="1117600"/>
                  </a:lnTo>
                  <a:lnTo>
                    <a:pt x="1556090" y="1104900"/>
                  </a:lnTo>
                  <a:lnTo>
                    <a:pt x="1670768" y="1104900"/>
                  </a:lnTo>
                  <a:lnTo>
                    <a:pt x="1671864" y="1117600"/>
                  </a:lnTo>
                  <a:close/>
                </a:path>
                <a:path w="2077719" h="2222500">
                  <a:moveTo>
                    <a:pt x="1707960" y="1117600"/>
                  </a:moveTo>
                  <a:lnTo>
                    <a:pt x="1676406" y="1117600"/>
                  </a:lnTo>
                  <a:lnTo>
                    <a:pt x="1676832" y="1104900"/>
                  </a:lnTo>
                  <a:lnTo>
                    <a:pt x="1708244" y="1104900"/>
                  </a:lnTo>
                  <a:lnTo>
                    <a:pt x="1707960" y="1117600"/>
                  </a:lnTo>
                  <a:close/>
                </a:path>
                <a:path w="2077719" h="2222500">
                  <a:moveTo>
                    <a:pt x="1753948" y="1117600"/>
                  </a:moveTo>
                  <a:lnTo>
                    <a:pt x="1710856" y="1117600"/>
                  </a:lnTo>
                  <a:lnTo>
                    <a:pt x="1711350" y="1104900"/>
                  </a:lnTo>
                  <a:lnTo>
                    <a:pt x="1753255" y="1104900"/>
                  </a:lnTo>
                  <a:lnTo>
                    <a:pt x="1753948" y="1117600"/>
                  </a:lnTo>
                  <a:close/>
                </a:path>
                <a:path w="2077719" h="2222500">
                  <a:moveTo>
                    <a:pt x="1792912" y="1117600"/>
                  </a:moveTo>
                  <a:lnTo>
                    <a:pt x="1767326" y="1117600"/>
                  </a:lnTo>
                  <a:lnTo>
                    <a:pt x="1768177" y="1104900"/>
                  </a:lnTo>
                  <a:lnTo>
                    <a:pt x="1792855" y="1104900"/>
                  </a:lnTo>
                  <a:lnTo>
                    <a:pt x="1792912" y="1117600"/>
                  </a:lnTo>
                  <a:close/>
                </a:path>
                <a:path w="2077719" h="2222500">
                  <a:moveTo>
                    <a:pt x="1808112" y="1117600"/>
                  </a:moveTo>
                  <a:lnTo>
                    <a:pt x="1797846" y="1117600"/>
                  </a:lnTo>
                  <a:lnTo>
                    <a:pt x="1797920" y="1104900"/>
                  </a:lnTo>
                  <a:lnTo>
                    <a:pt x="1805676" y="1104900"/>
                  </a:lnTo>
                  <a:lnTo>
                    <a:pt x="1808112" y="1117600"/>
                  </a:lnTo>
                  <a:close/>
                </a:path>
                <a:path w="2077719" h="2222500">
                  <a:moveTo>
                    <a:pt x="1832279" y="1117600"/>
                  </a:moveTo>
                  <a:lnTo>
                    <a:pt x="1810486" y="1117600"/>
                  </a:lnTo>
                  <a:lnTo>
                    <a:pt x="1813058" y="1104900"/>
                  </a:lnTo>
                  <a:lnTo>
                    <a:pt x="1832398" y="1104900"/>
                  </a:lnTo>
                  <a:lnTo>
                    <a:pt x="1832279" y="1117600"/>
                  </a:lnTo>
                  <a:close/>
                </a:path>
                <a:path w="2077719" h="2222500">
                  <a:moveTo>
                    <a:pt x="1841483" y="1117600"/>
                  </a:moveTo>
                  <a:lnTo>
                    <a:pt x="1837917" y="1117600"/>
                  </a:lnTo>
                  <a:lnTo>
                    <a:pt x="1838945" y="1104900"/>
                  </a:lnTo>
                  <a:lnTo>
                    <a:pt x="1840915" y="1104900"/>
                  </a:lnTo>
                  <a:lnTo>
                    <a:pt x="1841483" y="1117600"/>
                  </a:lnTo>
                  <a:close/>
                </a:path>
                <a:path w="2077719" h="2222500">
                  <a:moveTo>
                    <a:pt x="1862339" y="1117600"/>
                  </a:moveTo>
                  <a:lnTo>
                    <a:pt x="1844209" y="1117600"/>
                  </a:lnTo>
                  <a:lnTo>
                    <a:pt x="1843868" y="1104900"/>
                  </a:lnTo>
                  <a:lnTo>
                    <a:pt x="1862731" y="1104900"/>
                  </a:lnTo>
                  <a:lnTo>
                    <a:pt x="1862339" y="1117600"/>
                  </a:lnTo>
                  <a:close/>
                </a:path>
                <a:path w="2077719" h="2222500">
                  <a:moveTo>
                    <a:pt x="1905374" y="1117600"/>
                  </a:moveTo>
                  <a:lnTo>
                    <a:pt x="1869193" y="1117600"/>
                  </a:lnTo>
                  <a:lnTo>
                    <a:pt x="1869391" y="1104900"/>
                  </a:lnTo>
                  <a:lnTo>
                    <a:pt x="1906692" y="1104900"/>
                  </a:lnTo>
                  <a:lnTo>
                    <a:pt x="1905374" y="1117600"/>
                  </a:lnTo>
                  <a:close/>
                </a:path>
                <a:path w="2077719" h="2222500">
                  <a:moveTo>
                    <a:pt x="1943804" y="1117600"/>
                  </a:moveTo>
                  <a:lnTo>
                    <a:pt x="1912052" y="1117600"/>
                  </a:lnTo>
                  <a:lnTo>
                    <a:pt x="1910195" y="1104900"/>
                  </a:lnTo>
                  <a:lnTo>
                    <a:pt x="1943946" y="1104900"/>
                  </a:lnTo>
                  <a:lnTo>
                    <a:pt x="1943804" y="1117600"/>
                  </a:lnTo>
                  <a:close/>
                </a:path>
                <a:path w="2077719" h="2222500">
                  <a:moveTo>
                    <a:pt x="1962503" y="1117600"/>
                  </a:moveTo>
                  <a:lnTo>
                    <a:pt x="1953548" y="1117600"/>
                  </a:lnTo>
                  <a:lnTo>
                    <a:pt x="1953866" y="1104900"/>
                  </a:lnTo>
                  <a:lnTo>
                    <a:pt x="1960561" y="1104900"/>
                  </a:lnTo>
                  <a:lnTo>
                    <a:pt x="1962503" y="1117600"/>
                  </a:lnTo>
                  <a:close/>
                </a:path>
                <a:path w="2077719" h="2222500">
                  <a:moveTo>
                    <a:pt x="2075891" y="1155700"/>
                  </a:moveTo>
                  <a:lnTo>
                    <a:pt x="2062655" y="1155700"/>
                  </a:lnTo>
                  <a:lnTo>
                    <a:pt x="2064018" y="1143000"/>
                  </a:lnTo>
                  <a:lnTo>
                    <a:pt x="2069906" y="1143000"/>
                  </a:lnTo>
                  <a:lnTo>
                    <a:pt x="2070622" y="1130300"/>
                  </a:lnTo>
                  <a:lnTo>
                    <a:pt x="2066942" y="1130300"/>
                  </a:lnTo>
                  <a:lnTo>
                    <a:pt x="2068447" y="1117600"/>
                  </a:lnTo>
                  <a:lnTo>
                    <a:pt x="1976289" y="1117600"/>
                  </a:lnTo>
                  <a:lnTo>
                    <a:pt x="1975256" y="1104900"/>
                  </a:lnTo>
                  <a:lnTo>
                    <a:pt x="2077504" y="1104900"/>
                  </a:lnTo>
                  <a:lnTo>
                    <a:pt x="2077415" y="1117600"/>
                  </a:lnTo>
                  <a:lnTo>
                    <a:pt x="2077111" y="1130450"/>
                  </a:lnTo>
                  <a:lnTo>
                    <a:pt x="2076608" y="1143000"/>
                  </a:lnTo>
                  <a:lnTo>
                    <a:pt x="2075891" y="1155700"/>
                  </a:lnTo>
                  <a:close/>
                </a:path>
                <a:path w="2077719" h="2222500">
                  <a:moveTo>
                    <a:pt x="1688029" y="1130300"/>
                  </a:moveTo>
                  <a:lnTo>
                    <a:pt x="1529216" y="1130300"/>
                  </a:lnTo>
                  <a:lnTo>
                    <a:pt x="1529397" y="1117600"/>
                  </a:lnTo>
                  <a:lnTo>
                    <a:pt x="1688586" y="1117600"/>
                  </a:lnTo>
                  <a:lnTo>
                    <a:pt x="1688029" y="1130300"/>
                  </a:lnTo>
                  <a:close/>
                </a:path>
                <a:path w="2077719" h="2222500">
                  <a:moveTo>
                    <a:pt x="1705558" y="1130300"/>
                  </a:moveTo>
                  <a:lnTo>
                    <a:pt x="1696320" y="1130300"/>
                  </a:lnTo>
                  <a:lnTo>
                    <a:pt x="1694923" y="1117600"/>
                  </a:lnTo>
                  <a:lnTo>
                    <a:pt x="1705195" y="1117600"/>
                  </a:lnTo>
                  <a:lnTo>
                    <a:pt x="1705558" y="1130300"/>
                  </a:lnTo>
                  <a:close/>
                </a:path>
                <a:path w="2077719" h="2222500">
                  <a:moveTo>
                    <a:pt x="1709169" y="1130300"/>
                  </a:moveTo>
                  <a:lnTo>
                    <a:pt x="1707943" y="1130300"/>
                  </a:lnTo>
                  <a:lnTo>
                    <a:pt x="1707767" y="1117600"/>
                  </a:lnTo>
                  <a:lnTo>
                    <a:pt x="1708539" y="1117600"/>
                  </a:lnTo>
                  <a:lnTo>
                    <a:pt x="1709097" y="1120835"/>
                  </a:lnTo>
                  <a:lnTo>
                    <a:pt x="1709169" y="1130300"/>
                  </a:lnTo>
                  <a:close/>
                </a:path>
                <a:path w="2077719" h="2222500">
                  <a:moveTo>
                    <a:pt x="1750518" y="1130300"/>
                  </a:moveTo>
                  <a:lnTo>
                    <a:pt x="1710731" y="1130300"/>
                  </a:lnTo>
                  <a:lnTo>
                    <a:pt x="1709097" y="1120835"/>
                  </a:lnTo>
                  <a:lnTo>
                    <a:pt x="1709073" y="1117600"/>
                  </a:lnTo>
                  <a:lnTo>
                    <a:pt x="1749558" y="1117600"/>
                  </a:lnTo>
                  <a:lnTo>
                    <a:pt x="1750518" y="1130300"/>
                  </a:lnTo>
                  <a:close/>
                </a:path>
                <a:path w="2077719" h="2222500">
                  <a:moveTo>
                    <a:pt x="1800589" y="1130300"/>
                  </a:moveTo>
                  <a:lnTo>
                    <a:pt x="1751194" y="1130300"/>
                  </a:lnTo>
                  <a:lnTo>
                    <a:pt x="1751847" y="1117600"/>
                  </a:lnTo>
                  <a:lnTo>
                    <a:pt x="1801225" y="1117600"/>
                  </a:lnTo>
                  <a:lnTo>
                    <a:pt x="1800589" y="1130300"/>
                  </a:lnTo>
                  <a:close/>
                </a:path>
                <a:path w="2077719" h="2222500">
                  <a:moveTo>
                    <a:pt x="1827038" y="1130300"/>
                  </a:moveTo>
                  <a:lnTo>
                    <a:pt x="1808425" y="1130300"/>
                  </a:lnTo>
                  <a:lnTo>
                    <a:pt x="1806977" y="1117600"/>
                  </a:lnTo>
                  <a:lnTo>
                    <a:pt x="1827708" y="1117600"/>
                  </a:lnTo>
                  <a:lnTo>
                    <a:pt x="1827038" y="1130300"/>
                  </a:lnTo>
                  <a:close/>
                </a:path>
                <a:path w="2077719" h="2222500">
                  <a:moveTo>
                    <a:pt x="1886648" y="1130300"/>
                  </a:moveTo>
                  <a:lnTo>
                    <a:pt x="1832256" y="1130300"/>
                  </a:lnTo>
                  <a:lnTo>
                    <a:pt x="1836060" y="1117600"/>
                  </a:lnTo>
                  <a:lnTo>
                    <a:pt x="1885353" y="1117600"/>
                  </a:lnTo>
                  <a:lnTo>
                    <a:pt x="1886648" y="1130300"/>
                  </a:lnTo>
                  <a:close/>
                </a:path>
                <a:path w="2077719" h="2222500">
                  <a:moveTo>
                    <a:pt x="1892127" y="1130300"/>
                  </a:moveTo>
                  <a:lnTo>
                    <a:pt x="1888283" y="1130300"/>
                  </a:lnTo>
                  <a:lnTo>
                    <a:pt x="1890253" y="1117600"/>
                  </a:lnTo>
                  <a:lnTo>
                    <a:pt x="1893785" y="1117600"/>
                  </a:lnTo>
                  <a:lnTo>
                    <a:pt x="1892127" y="1130300"/>
                  </a:lnTo>
                  <a:close/>
                </a:path>
                <a:path w="2077719" h="2222500">
                  <a:moveTo>
                    <a:pt x="2063138" y="1130300"/>
                  </a:moveTo>
                  <a:lnTo>
                    <a:pt x="1899412" y="1130300"/>
                  </a:lnTo>
                  <a:lnTo>
                    <a:pt x="1898373" y="1117600"/>
                  </a:lnTo>
                  <a:lnTo>
                    <a:pt x="2061843" y="1117600"/>
                  </a:lnTo>
                  <a:lnTo>
                    <a:pt x="2063138" y="1130300"/>
                  </a:lnTo>
                  <a:close/>
                </a:path>
                <a:path w="2077719" h="2222500">
                  <a:moveTo>
                    <a:pt x="1545875" y="1143000"/>
                  </a:moveTo>
                  <a:lnTo>
                    <a:pt x="1491041" y="1143000"/>
                  </a:lnTo>
                  <a:lnTo>
                    <a:pt x="1492375" y="1130300"/>
                  </a:lnTo>
                  <a:lnTo>
                    <a:pt x="1545722" y="1130300"/>
                  </a:lnTo>
                  <a:lnTo>
                    <a:pt x="1545875" y="1143000"/>
                  </a:lnTo>
                  <a:close/>
                </a:path>
                <a:path w="2077719" h="2222500">
                  <a:moveTo>
                    <a:pt x="1579110" y="1143000"/>
                  </a:moveTo>
                  <a:lnTo>
                    <a:pt x="1553217" y="1143000"/>
                  </a:lnTo>
                  <a:lnTo>
                    <a:pt x="1553490" y="1130300"/>
                  </a:lnTo>
                  <a:lnTo>
                    <a:pt x="1579695" y="1130300"/>
                  </a:lnTo>
                  <a:lnTo>
                    <a:pt x="1579110" y="1143000"/>
                  </a:lnTo>
                  <a:close/>
                </a:path>
                <a:path w="2077719" h="2222500">
                  <a:moveTo>
                    <a:pt x="1609278" y="1143000"/>
                  </a:moveTo>
                  <a:lnTo>
                    <a:pt x="1585350" y="1143000"/>
                  </a:lnTo>
                  <a:lnTo>
                    <a:pt x="1584408" y="1130300"/>
                  </a:lnTo>
                  <a:lnTo>
                    <a:pt x="1609926" y="1130300"/>
                  </a:lnTo>
                  <a:lnTo>
                    <a:pt x="1609278" y="1143000"/>
                  </a:lnTo>
                  <a:close/>
                </a:path>
                <a:path w="2077719" h="2222500">
                  <a:moveTo>
                    <a:pt x="1619516" y="1143000"/>
                  </a:moveTo>
                  <a:lnTo>
                    <a:pt x="1611368" y="1143000"/>
                  </a:lnTo>
                  <a:lnTo>
                    <a:pt x="1612191" y="1130300"/>
                  </a:lnTo>
                  <a:lnTo>
                    <a:pt x="1617904" y="1130300"/>
                  </a:lnTo>
                  <a:lnTo>
                    <a:pt x="1619516" y="1143000"/>
                  </a:lnTo>
                  <a:close/>
                </a:path>
                <a:path w="2077719" h="2222500">
                  <a:moveTo>
                    <a:pt x="1661677" y="1143000"/>
                  </a:moveTo>
                  <a:lnTo>
                    <a:pt x="1632184" y="1143000"/>
                  </a:lnTo>
                  <a:lnTo>
                    <a:pt x="1631656" y="1130300"/>
                  </a:lnTo>
                  <a:lnTo>
                    <a:pt x="1660922" y="1130300"/>
                  </a:lnTo>
                  <a:lnTo>
                    <a:pt x="1661677" y="1143000"/>
                  </a:lnTo>
                  <a:close/>
                </a:path>
                <a:path w="2077719" h="2222500">
                  <a:moveTo>
                    <a:pt x="1665527" y="1143000"/>
                  </a:moveTo>
                  <a:lnTo>
                    <a:pt x="1664953" y="1143000"/>
                  </a:lnTo>
                  <a:lnTo>
                    <a:pt x="1664760" y="1130300"/>
                  </a:lnTo>
                  <a:lnTo>
                    <a:pt x="1665339" y="1130300"/>
                  </a:lnTo>
                  <a:lnTo>
                    <a:pt x="1665527" y="1143000"/>
                  </a:lnTo>
                  <a:close/>
                </a:path>
                <a:path w="2077719" h="2222500">
                  <a:moveTo>
                    <a:pt x="1688319" y="1143000"/>
                  </a:moveTo>
                  <a:lnTo>
                    <a:pt x="1672619" y="1143000"/>
                  </a:lnTo>
                  <a:lnTo>
                    <a:pt x="1672352" y="1130300"/>
                  </a:lnTo>
                  <a:lnTo>
                    <a:pt x="1687649" y="1130300"/>
                  </a:lnTo>
                  <a:lnTo>
                    <a:pt x="1688319" y="1143000"/>
                  </a:lnTo>
                  <a:close/>
                </a:path>
                <a:path w="2077719" h="2222500">
                  <a:moveTo>
                    <a:pt x="1691635" y="1143000"/>
                  </a:moveTo>
                  <a:lnTo>
                    <a:pt x="1688330" y="1143000"/>
                  </a:lnTo>
                  <a:lnTo>
                    <a:pt x="1689051" y="1130300"/>
                  </a:lnTo>
                  <a:lnTo>
                    <a:pt x="1690176" y="1130300"/>
                  </a:lnTo>
                  <a:lnTo>
                    <a:pt x="1691635" y="1143000"/>
                  </a:lnTo>
                  <a:close/>
                </a:path>
                <a:path w="2077719" h="2222500">
                  <a:moveTo>
                    <a:pt x="1734324" y="1143000"/>
                  </a:moveTo>
                  <a:lnTo>
                    <a:pt x="1691692" y="1143000"/>
                  </a:lnTo>
                  <a:lnTo>
                    <a:pt x="1692339" y="1130300"/>
                  </a:lnTo>
                  <a:lnTo>
                    <a:pt x="1732768" y="1130300"/>
                  </a:lnTo>
                  <a:lnTo>
                    <a:pt x="1734324" y="1143000"/>
                  </a:lnTo>
                  <a:close/>
                </a:path>
                <a:path w="2077719" h="2222500">
                  <a:moveTo>
                    <a:pt x="1769455" y="1143000"/>
                  </a:moveTo>
                  <a:lnTo>
                    <a:pt x="1736186" y="1143000"/>
                  </a:lnTo>
                  <a:lnTo>
                    <a:pt x="1736641" y="1130300"/>
                  </a:lnTo>
                  <a:lnTo>
                    <a:pt x="1768382" y="1130300"/>
                  </a:lnTo>
                  <a:lnTo>
                    <a:pt x="1769455" y="1143000"/>
                  </a:lnTo>
                  <a:close/>
                </a:path>
                <a:path w="2077719" h="2222500">
                  <a:moveTo>
                    <a:pt x="1786172" y="1143000"/>
                  </a:moveTo>
                  <a:lnTo>
                    <a:pt x="1773441" y="1143000"/>
                  </a:lnTo>
                  <a:lnTo>
                    <a:pt x="1774679" y="1130300"/>
                  </a:lnTo>
                  <a:lnTo>
                    <a:pt x="1789278" y="1130300"/>
                  </a:lnTo>
                  <a:lnTo>
                    <a:pt x="1786172" y="1143000"/>
                  </a:lnTo>
                  <a:close/>
                </a:path>
                <a:path w="2077719" h="2222500">
                  <a:moveTo>
                    <a:pt x="1792639" y="1143000"/>
                  </a:moveTo>
                  <a:lnTo>
                    <a:pt x="1791123" y="1143000"/>
                  </a:lnTo>
                  <a:lnTo>
                    <a:pt x="1789278" y="1130300"/>
                  </a:lnTo>
                  <a:lnTo>
                    <a:pt x="1791026" y="1130300"/>
                  </a:lnTo>
                  <a:lnTo>
                    <a:pt x="1792639" y="1143000"/>
                  </a:lnTo>
                  <a:close/>
                </a:path>
                <a:path w="2077719" h="2222500">
                  <a:moveTo>
                    <a:pt x="1806590" y="1143000"/>
                  </a:moveTo>
                  <a:lnTo>
                    <a:pt x="1799141" y="1143000"/>
                  </a:lnTo>
                  <a:lnTo>
                    <a:pt x="1799674" y="1130300"/>
                  </a:lnTo>
                  <a:lnTo>
                    <a:pt x="1807402" y="1130300"/>
                  </a:lnTo>
                  <a:lnTo>
                    <a:pt x="1807410" y="1130450"/>
                  </a:lnTo>
                  <a:lnTo>
                    <a:pt x="1806590" y="1143000"/>
                  </a:lnTo>
                  <a:close/>
                </a:path>
                <a:path w="2077719" h="2222500">
                  <a:moveTo>
                    <a:pt x="1883729" y="1143000"/>
                  </a:moveTo>
                  <a:lnTo>
                    <a:pt x="1808016" y="1143000"/>
                  </a:lnTo>
                  <a:lnTo>
                    <a:pt x="1807410" y="1130450"/>
                  </a:lnTo>
                  <a:lnTo>
                    <a:pt x="1807419" y="1130300"/>
                  </a:lnTo>
                  <a:lnTo>
                    <a:pt x="1882639" y="1130300"/>
                  </a:lnTo>
                  <a:lnTo>
                    <a:pt x="1883729" y="1143000"/>
                  </a:lnTo>
                  <a:close/>
                </a:path>
                <a:path w="2077719" h="2222500">
                  <a:moveTo>
                    <a:pt x="1906249" y="1143000"/>
                  </a:moveTo>
                  <a:lnTo>
                    <a:pt x="1886682" y="1143000"/>
                  </a:lnTo>
                  <a:lnTo>
                    <a:pt x="1889555" y="1130300"/>
                  </a:lnTo>
                  <a:lnTo>
                    <a:pt x="1907089" y="1130300"/>
                  </a:lnTo>
                  <a:lnTo>
                    <a:pt x="1906249" y="1143000"/>
                  </a:lnTo>
                  <a:close/>
                </a:path>
                <a:path w="2077719" h="2222500">
                  <a:moveTo>
                    <a:pt x="1918485" y="1143000"/>
                  </a:moveTo>
                  <a:lnTo>
                    <a:pt x="1907901" y="1143000"/>
                  </a:lnTo>
                  <a:lnTo>
                    <a:pt x="1907089" y="1130300"/>
                  </a:lnTo>
                  <a:lnTo>
                    <a:pt x="1915885" y="1130300"/>
                  </a:lnTo>
                  <a:lnTo>
                    <a:pt x="1918485" y="1143000"/>
                  </a:lnTo>
                  <a:close/>
                </a:path>
                <a:path w="2077719" h="2222500">
                  <a:moveTo>
                    <a:pt x="2007014" y="1143000"/>
                  </a:moveTo>
                  <a:lnTo>
                    <a:pt x="1927020" y="1143000"/>
                  </a:lnTo>
                  <a:lnTo>
                    <a:pt x="1925714" y="1130300"/>
                  </a:lnTo>
                  <a:lnTo>
                    <a:pt x="2007457" y="1130300"/>
                  </a:lnTo>
                  <a:lnTo>
                    <a:pt x="2007014" y="1143000"/>
                  </a:lnTo>
                  <a:close/>
                </a:path>
                <a:path w="2077719" h="2222500">
                  <a:moveTo>
                    <a:pt x="2033617" y="1143000"/>
                  </a:moveTo>
                  <a:lnTo>
                    <a:pt x="2019626" y="1143000"/>
                  </a:lnTo>
                  <a:lnTo>
                    <a:pt x="2021954" y="1130300"/>
                  </a:lnTo>
                  <a:lnTo>
                    <a:pt x="2034951" y="1130300"/>
                  </a:lnTo>
                  <a:lnTo>
                    <a:pt x="2033617" y="1143000"/>
                  </a:lnTo>
                  <a:close/>
                </a:path>
                <a:path w="2077719" h="2222500">
                  <a:moveTo>
                    <a:pt x="2069213" y="1143000"/>
                  </a:moveTo>
                  <a:lnTo>
                    <a:pt x="2040828" y="1143000"/>
                  </a:lnTo>
                  <a:lnTo>
                    <a:pt x="2041441" y="1130300"/>
                  </a:lnTo>
                  <a:lnTo>
                    <a:pt x="2067885" y="1130300"/>
                  </a:lnTo>
                  <a:lnTo>
                    <a:pt x="2069213" y="1143000"/>
                  </a:lnTo>
                  <a:close/>
                </a:path>
                <a:path w="2077719" h="2222500">
                  <a:moveTo>
                    <a:pt x="1569287" y="1155700"/>
                  </a:moveTo>
                  <a:lnTo>
                    <a:pt x="1540169" y="1155700"/>
                  </a:lnTo>
                  <a:lnTo>
                    <a:pt x="1541174" y="1143000"/>
                  </a:lnTo>
                  <a:lnTo>
                    <a:pt x="1570916" y="1143000"/>
                  </a:lnTo>
                  <a:lnTo>
                    <a:pt x="1569287" y="1155700"/>
                  </a:lnTo>
                  <a:close/>
                </a:path>
                <a:path w="2077719" h="2222500">
                  <a:moveTo>
                    <a:pt x="1594719" y="1155700"/>
                  </a:moveTo>
                  <a:lnTo>
                    <a:pt x="1578468" y="1155700"/>
                  </a:lnTo>
                  <a:lnTo>
                    <a:pt x="1578752" y="1143000"/>
                  </a:lnTo>
                  <a:lnTo>
                    <a:pt x="1595191" y="1143000"/>
                  </a:lnTo>
                  <a:lnTo>
                    <a:pt x="1594719" y="1155700"/>
                  </a:lnTo>
                  <a:close/>
                </a:path>
                <a:path w="2077719" h="2222500">
                  <a:moveTo>
                    <a:pt x="1609574" y="1155700"/>
                  </a:moveTo>
                  <a:lnTo>
                    <a:pt x="1600119" y="1155700"/>
                  </a:lnTo>
                  <a:lnTo>
                    <a:pt x="1598819" y="1143000"/>
                  </a:lnTo>
                  <a:lnTo>
                    <a:pt x="1610891" y="1143000"/>
                  </a:lnTo>
                  <a:lnTo>
                    <a:pt x="1609574" y="1155700"/>
                  </a:lnTo>
                  <a:close/>
                </a:path>
                <a:path w="2077719" h="2222500">
                  <a:moveTo>
                    <a:pt x="1656669" y="1155700"/>
                  </a:moveTo>
                  <a:lnTo>
                    <a:pt x="1628471" y="1155700"/>
                  </a:lnTo>
                  <a:lnTo>
                    <a:pt x="1629663" y="1143000"/>
                  </a:lnTo>
                  <a:lnTo>
                    <a:pt x="1657804" y="1143000"/>
                  </a:lnTo>
                  <a:lnTo>
                    <a:pt x="1656669" y="1155700"/>
                  </a:lnTo>
                  <a:close/>
                </a:path>
                <a:path w="2077719" h="2222500">
                  <a:moveTo>
                    <a:pt x="1704110" y="1155700"/>
                  </a:moveTo>
                  <a:lnTo>
                    <a:pt x="1661637" y="1155700"/>
                  </a:lnTo>
                  <a:lnTo>
                    <a:pt x="1659621" y="1143000"/>
                  </a:lnTo>
                  <a:lnTo>
                    <a:pt x="1704400" y="1143000"/>
                  </a:lnTo>
                  <a:lnTo>
                    <a:pt x="1704110" y="1155700"/>
                  </a:lnTo>
                  <a:close/>
                </a:path>
                <a:path w="2077719" h="2222500">
                  <a:moveTo>
                    <a:pt x="1738832" y="1155700"/>
                  </a:moveTo>
                  <a:lnTo>
                    <a:pt x="1709232" y="1155700"/>
                  </a:lnTo>
                  <a:lnTo>
                    <a:pt x="1708204" y="1143000"/>
                  </a:lnTo>
                  <a:lnTo>
                    <a:pt x="1736959" y="1143000"/>
                  </a:lnTo>
                  <a:lnTo>
                    <a:pt x="1738832" y="1155700"/>
                  </a:lnTo>
                  <a:close/>
                </a:path>
                <a:path w="2077719" h="2222500">
                  <a:moveTo>
                    <a:pt x="1744607" y="1155700"/>
                  </a:moveTo>
                  <a:lnTo>
                    <a:pt x="1738832" y="1155700"/>
                  </a:lnTo>
                  <a:lnTo>
                    <a:pt x="1740377" y="1143000"/>
                  </a:lnTo>
                  <a:lnTo>
                    <a:pt x="1744670" y="1143000"/>
                  </a:lnTo>
                  <a:lnTo>
                    <a:pt x="1744607" y="1155700"/>
                  </a:lnTo>
                  <a:close/>
                </a:path>
                <a:path w="2077719" h="2222500">
                  <a:moveTo>
                    <a:pt x="1778739" y="1155700"/>
                  </a:moveTo>
                  <a:lnTo>
                    <a:pt x="1750529" y="1155700"/>
                  </a:lnTo>
                  <a:lnTo>
                    <a:pt x="1750847" y="1143000"/>
                  </a:lnTo>
                  <a:lnTo>
                    <a:pt x="1778790" y="1143000"/>
                  </a:lnTo>
                  <a:lnTo>
                    <a:pt x="1778739" y="1155700"/>
                  </a:lnTo>
                  <a:close/>
                </a:path>
                <a:path w="2077719" h="2222500">
                  <a:moveTo>
                    <a:pt x="1798806" y="1155700"/>
                  </a:moveTo>
                  <a:lnTo>
                    <a:pt x="1790885" y="1155700"/>
                  </a:lnTo>
                  <a:lnTo>
                    <a:pt x="1791549" y="1143000"/>
                  </a:lnTo>
                  <a:lnTo>
                    <a:pt x="1798862" y="1143000"/>
                  </a:lnTo>
                  <a:lnTo>
                    <a:pt x="1798806" y="1155700"/>
                  </a:lnTo>
                  <a:close/>
                </a:path>
                <a:path w="2077719" h="2222500">
                  <a:moveTo>
                    <a:pt x="1801111" y="1155700"/>
                  </a:moveTo>
                  <a:lnTo>
                    <a:pt x="1799447" y="1155700"/>
                  </a:lnTo>
                  <a:lnTo>
                    <a:pt x="1799578" y="1143000"/>
                  </a:lnTo>
                  <a:lnTo>
                    <a:pt x="1800611" y="1143000"/>
                  </a:lnTo>
                  <a:lnTo>
                    <a:pt x="1801111" y="1155700"/>
                  </a:lnTo>
                  <a:close/>
                </a:path>
                <a:path w="2077719" h="2222500">
                  <a:moveTo>
                    <a:pt x="1869738" y="1155700"/>
                  </a:moveTo>
                  <a:lnTo>
                    <a:pt x="1808129" y="1155700"/>
                  </a:lnTo>
                  <a:lnTo>
                    <a:pt x="1808010" y="1143000"/>
                  </a:lnTo>
                  <a:lnTo>
                    <a:pt x="1870601" y="1143000"/>
                  </a:lnTo>
                  <a:lnTo>
                    <a:pt x="1869738" y="1155700"/>
                  </a:lnTo>
                  <a:close/>
                </a:path>
                <a:path w="2077719" h="2222500">
                  <a:moveTo>
                    <a:pt x="1914664" y="1155700"/>
                  </a:moveTo>
                  <a:lnTo>
                    <a:pt x="1875212" y="1155700"/>
                  </a:lnTo>
                  <a:lnTo>
                    <a:pt x="1873446" y="1143000"/>
                  </a:lnTo>
                  <a:lnTo>
                    <a:pt x="1921126" y="1143000"/>
                  </a:lnTo>
                  <a:lnTo>
                    <a:pt x="1914664" y="1155700"/>
                  </a:lnTo>
                  <a:close/>
                </a:path>
                <a:path w="2077719" h="2222500">
                  <a:moveTo>
                    <a:pt x="1952146" y="1155700"/>
                  </a:moveTo>
                  <a:lnTo>
                    <a:pt x="1926350" y="1155700"/>
                  </a:lnTo>
                  <a:lnTo>
                    <a:pt x="1925055" y="1143000"/>
                  </a:lnTo>
                  <a:lnTo>
                    <a:pt x="1948540" y="1143000"/>
                  </a:lnTo>
                  <a:lnTo>
                    <a:pt x="1952146" y="1155700"/>
                  </a:lnTo>
                  <a:close/>
                </a:path>
                <a:path w="2077719" h="2222500">
                  <a:moveTo>
                    <a:pt x="1997770" y="1155700"/>
                  </a:moveTo>
                  <a:lnTo>
                    <a:pt x="1971145" y="1155700"/>
                  </a:lnTo>
                  <a:lnTo>
                    <a:pt x="1968550" y="1143000"/>
                  </a:lnTo>
                  <a:lnTo>
                    <a:pt x="1997867" y="1143000"/>
                  </a:lnTo>
                  <a:lnTo>
                    <a:pt x="1997770" y="1155700"/>
                  </a:lnTo>
                  <a:close/>
                </a:path>
                <a:path w="2077719" h="2222500">
                  <a:moveTo>
                    <a:pt x="2016537" y="1155700"/>
                  </a:moveTo>
                  <a:lnTo>
                    <a:pt x="1999065" y="1155700"/>
                  </a:lnTo>
                  <a:lnTo>
                    <a:pt x="1999065" y="1143000"/>
                  </a:lnTo>
                  <a:lnTo>
                    <a:pt x="2011829" y="1143000"/>
                  </a:lnTo>
                  <a:lnTo>
                    <a:pt x="2016537" y="1155700"/>
                  </a:lnTo>
                  <a:close/>
                </a:path>
                <a:path w="2077719" h="2222500">
                  <a:moveTo>
                    <a:pt x="2057051" y="1155700"/>
                  </a:moveTo>
                  <a:lnTo>
                    <a:pt x="2026292" y="1155700"/>
                  </a:lnTo>
                  <a:lnTo>
                    <a:pt x="2028467" y="1143000"/>
                  </a:lnTo>
                  <a:lnTo>
                    <a:pt x="2056909" y="1143000"/>
                  </a:lnTo>
                  <a:lnTo>
                    <a:pt x="2057051" y="1155700"/>
                  </a:lnTo>
                  <a:close/>
                </a:path>
                <a:path w="2077719" h="2222500">
                  <a:moveTo>
                    <a:pt x="1531663" y="1168400"/>
                  </a:moveTo>
                  <a:lnTo>
                    <a:pt x="1495464" y="1168400"/>
                  </a:lnTo>
                  <a:lnTo>
                    <a:pt x="1494527" y="1155700"/>
                  </a:lnTo>
                  <a:lnTo>
                    <a:pt x="1531351" y="1155700"/>
                  </a:lnTo>
                  <a:lnTo>
                    <a:pt x="1531663" y="1168400"/>
                  </a:lnTo>
                  <a:close/>
                </a:path>
                <a:path w="2077719" h="2222500">
                  <a:moveTo>
                    <a:pt x="1564273" y="1168400"/>
                  </a:moveTo>
                  <a:lnTo>
                    <a:pt x="1540589" y="1168400"/>
                  </a:lnTo>
                  <a:lnTo>
                    <a:pt x="1542162" y="1155700"/>
                  </a:lnTo>
                  <a:lnTo>
                    <a:pt x="1563682" y="1155700"/>
                  </a:lnTo>
                  <a:lnTo>
                    <a:pt x="1564273" y="1168400"/>
                  </a:lnTo>
                  <a:close/>
                </a:path>
                <a:path w="2077719" h="2222500">
                  <a:moveTo>
                    <a:pt x="1652444" y="1168400"/>
                  </a:moveTo>
                  <a:lnTo>
                    <a:pt x="1568117" y="1168400"/>
                  </a:lnTo>
                  <a:lnTo>
                    <a:pt x="1569718" y="1155700"/>
                  </a:lnTo>
                  <a:lnTo>
                    <a:pt x="1650990" y="1155700"/>
                  </a:lnTo>
                  <a:lnTo>
                    <a:pt x="1652444" y="1168400"/>
                  </a:lnTo>
                  <a:close/>
                </a:path>
                <a:path w="2077719" h="2222500">
                  <a:moveTo>
                    <a:pt x="1679677" y="1168400"/>
                  </a:moveTo>
                  <a:lnTo>
                    <a:pt x="1662994" y="1168400"/>
                  </a:lnTo>
                  <a:lnTo>
                    <a:pt x="1663880" y="1155700"/>
                  </a:lnTo>
                  <a:lnTo>
                    <a:pt x="1679081" y="1155700"/>
                  </a:lnTo>
                  <a:lnTo>
                    <a:pt x="1679677" y="1168400"/>
                  </a:lnTo>
                  <a:close/>
                </a:path>
                <a:path w="2077719" h="2222500">
                  <a:moveTo>
                    <a:pt x="1761937" y="1168400"/>
                  </a:moveTo>
                  <a:lnTo>
                    <a:pt x="1683163" y="1168400"/>
                  </a:lnTo>
                  <a:lnTo>
                    <a:pt x="1683589" y="1155700"/>
                  </a:lnTo>
                  <a:lnTo>
                    <a:pt x="1762266" y="1155700"/>
                  </a:lnTo>
                  <a:lnTo>
                    <a:pt x="1761937" y="1168400"/>
                  </a:lnTo>
                  <a:close/>
                </a:path>
                <a:path w="2077719" h="2222500">
                  <a:moveTo>
                    <a:pt x="1772175" y="1168400"/>
                  </a:moveTo>
                  <a:lnTo>
                    <a:pt x="1767564" y="1168400"/>
                  </a:lnTo>
                  <a:lnTo>
                    <a:pt x="1766746" y="1155700"/>
                  </a:lnTo>
                  <a:lnTo>
                    <a:pt x="1774673" y="1155700"/>
                  </a:lnTo>
                  <a:lnTo>
                    <a:pt x="1772175" y="1168400"/>
                  </a:lnTo>
                  <a:close/>
                </a:path>
                <a:path w="2077719" h="2222500">
                  <a:moveTo>
                    <a:pt x="1786695" y="1163477"/>
                  </a:moveTo>
                  <a:lnTo>
                    <a:pt x="1786904" y="1155700"/>
                  </a:lnTo>
                  <a:lnTo>
                    <a:pt x="1787353" y="1155700"/>
                  </a:lnTo>
                  <a:lnTo>
                    <a:pt x="1786695" y="1163477"/>
                  </a:lnTo>
                  <a:close/>
                </a:path>
                <a:path w="2077719" h="2222500">
                  <a:moveTo>
                    <a:pt x="1790538" y="1168400"/>
                  </a:moveTo>
                  <a:lnTo>
                    <a:pt x="1788994" y="1168400"/>
                  </a:lnTo>
                  <a:lnTo>
                    <a:pt x="1787960" y="1155700"/>
                  </a:lnTo>
                  <a:lnTo>
                    <a:pt x="1790090" y="1155700"/>
                  </a:lnTo>
                  <a:lnTo>
                    <a:pt x="1790538" y="1168400"/>
                  </a:lnTo>
                  <a:close/>
                </a:path>
                <a:path w="2077719" h="2222500">
                  <a:moveTo>
                    <a:pt x="1837224" y="1168400"/>
                  </a:moveTo>
                  <a:lnTo>
                    <a:pt x="1795251" y="1168400"/>
                  </a:lnTo>
                  <a:lnTo>
                    <a:pt x="1794490" y="1155700"/>
                  </a:lnTo>
                  <a:lnTo>
                    <a:pt x="1837735" y="1155700"/>
                  </a:lnTo>
                  <a:lnTo>
                    <a:pt x="1837224" y="1168400"/>
                  </a:lnTo>
                  <a:close/>
                </a:path>
                <a:path w="2077719" h="2222500">
                  <a:moveTo>
                    <a:pt x="1851511" y="1168400"/>
                  </a:moveTo>
                  <a:lnTo>
                    <a:pt x="1842437" y="1168400"/>
                  </a:lnTo>
                  <a:lnTo>
                    <a:pt x="1842284" y="1155700"/>
                  </a:lnTo>
                  <a:lnTo>
                    <a:pt x="1851164" y="1155700"/>
                  </a:lnTo>
                  <a:lnTo>
                    <a:pt x="1851511" y="1168400"/>
                  </a:lnTo>
                  <a:close/>
                </a:path>
                <a:path w="2077719" h="2222500">
                  <a:moveTo>
                    <a:pt x="1875927" y="1168400"/>
                  </a:moveTo>
                  <a:lnTo>
                    <a:pt x="1857286" y="1168400"/>
                  </a:lnTo>
                  <a:lnTo>
                    <a:pt x="1858251" y="1155700"/>
                  </a:lnTo>
                  <a:lnTo>
                    <a:pt x="1874689" y="1155700"/>
                  </a:lnTo>
                  <a:lnTo>
                    <a:pt x="1875927" y="1168400"/>
                  </a:lnTo>
                  <a:close/>
                </a:path>
                <a:path w="2077719" h="2222500">
                  <a:moveTo>
                    <a:pt x="1914289" y="1168400"/>
                  </a:moveTo>
                  <a:lnTo>
                    <a:pt x="1875927" y="1168400"/>
                  </a:lnTo>
                  <a:lnTo>
                    <a:pt x="1877966" y="1155700"/>
                  </a:lnTo>
                  <a:lnTo>
                    <a:pt x="1912506" y="1155700"/>
                  </a:lnTo>
                  <a:lnTo>
                    <a:pt x="1914289" y="1168400"/>
                  </a:lnTo>
                  <a:close/>
                </a:path>
                <a:path w="2077719" h="2222500">
                  <a:moveTo>
                    <a:pt x="1965558" y="1168400"/>
                  </a:moveTo>
                  <a:lnTo>
                    <a:pt x="1915890" y="1168400"/>
                  </a:lnTo>
                  <a:lnTo>
                    <a:pt x="1917310" y="1155700"/>
                  </a:lnTo>
                  <a:lnTo>
                    <a:pt x="1962429" y="1155700"/>
                  </a:lnTo>
                  <a:lnTo>
                    <a:pt x="1965558" y="1168400"/>
                  </a:lnTo>
                  <a:close/>
                </a:path>
                <a:path w="2077719" h="2222500">
                  <a:moveTo>
                    <a:pt x="1973910" y="1168400"/>
                  </a:moveTo>
                  <a:lnTo>
                    <a:pt x="1965558" y="1168400"/>
                  </a:lnTo>
                  <a:lnTo>
                    <a:pt x="1968357" y="1155700"/>
                  </a:lnTo>
                  <a:lnTo>
                    <a:pt x="1973320" y="1155700"/>
                  </a:lnTo>
                  <a:lnTo>
                    <a:pt x="1973910" y="1168400"/>
                  </a:lnTo>
                  <a:close/>
                </a:path>
                <a:path w="2077719" h="2222500">
                  <a:moveTo>
                    <a:pt x="1984529" y="1168400"/>
                  </a:moveTo>
                  <a:lnTo>
                    <a:pt x="1981224" y="1168400"/>
                  </a:lnTo>
                  <a:lnTo>
                    <a:pt x="1983541" y="1155700"/>
                  </a:lnTo>
                  <a:lnTo>
                    <a:pt x="1985210" y="1155700"/>
                  </a:lnTo>
                  <a:lnTo>
                    <a:pt x="1984529" y="1168400"/>
                  </a:lnTo>
                  <a:close/>
                </a:path>
                <a:path w="2077719" h="2222500">
                  <a:moveTo>
                    <a:pt x="1991740" y="1168400"/>
                  </a:moveTo>
                  <a:lnTo>
                    <a:pt x="1988412" y="1168400"/>
                  </a:lnTo>
                  <a:lnTo>
                    <a:pt x="1988429" y="1155700"/>
                  </a:lnTo>
                  <a:lnTo>
                    <a:pt x="1992177" y="1155700"/>
                  </a:lnTo>
                  <a:lnTo>
                    <a:pt x="1991740" y="1168400"/>
                  </a:lnTo>
                  <a:close/>
                </a:path>
                <a:path w="2077719" h="2222500">
                  <a:moveTo>
                    <a:pt x="2024497" y="1168400"/>
                  </a:moveTo>
                  <a:lnTo>
                    <a:pt x="1993483" y="1168400"/>
                  </a:lnTo>
                  <a:lnTo>
                    <a:pt x="1994210" y="1155700"/>
                  </a:lnTo>
                  <a:lnTo>
                    <a:pt x="2025009" y="1155700"/>
                  </a:lnTo>
                  <a:lnTo>
                    <a:pt x="2024497" y="1168400"/>
                  </a:lnTo>
                  <a:close/>
                </a:path>
                <a:path w="2077719" h="2222500">
                  <a:moveTo>
                    <a:pt x="2030227" y="1168400"/>
                  </a:moveTo>
                  <a:lnTo>
                    <a:pt x="2025116" y="1168400"/>
                  </a:lnTo>
                  <a:lnTo>
                    <a:pt x="2025043" y="1155700"/>
                  </a:lnTo>
                  <a:lnTo>
                    <a:pt x="2031090" y="1155700"/>
                  </a:lnTo>
                  <a:lnTo>
                    <a:pt x="2030227" y="1168400"/>
                  </a:lnTo>
                  <a:close/>
                </a:path>
                <a:path w="2077719" h="2222500">
                  <a:moveTo>
                    <a:pt x="2054342" y="1168400"/>
                  </a:moveTo>
                  <a:lnTo>
                    <a:pt x="2037552" y="1168400"/>
                  </a:lnTo>
                  <a:lnTo>
                    <a:pt x="2037546" y="1155700"/>
                  </a:lnTo>
                  <a:lnTo>
                    <a:pt x="2054263" y="1155700"/>
                  </a:lnTo>
                  <a:lnTo>
                    <a:pt x="2054342" y="1168400"/>
                  </a:lnTo>
                  <a:close/>
                </a:path>
                <a:path w="2077719" h="2222500">
                  <a:moveTo>
                    <a:pt x="2074136" y="1168400"/>
                  </a:moveTo>
                  <a:lnTo>
                    <a:pt x="2066988" y="1168400"/>
                  </a:lnTo>
                  <a:lnTo>
                    <a:pt x="2065761" y="1155700"/>
                  </a:lnTo>
                  <a:lnTo>
                    <a:pt x="2074897" y="1155700"/>
                  </a:lnTo>
                  <a:lnTo>
                    <a:pt x="2074136" y="1168400"/>
                  </a:lnTo>
                  <a:close/>
                </a:path>
                <a:path w="2077719" h="2222500">
                  <a:moveTo>
                    <a:pt x="1786563" y="1168400"/>
                  </a:moveTo>
                  <a:lnTo>
                    <a:pt x="1786279" y="1168400"/>
                  </a:lnTo>
                  <a:lnTo>
                    <a:pt x="1786695" y="1163477"/>
                  </a:lnTo>
                  <a:lnTo>
                    <a:pt x="1786563" y="1168400"/>
                  </a:lnTo>
                  <a:close/>
                </a:path>
                <a:path w="2077719" h="2222500">
                  <a:moveTo>
                    <a:pt x="1563455" y="1168715"/>
                  </a:moveTo>
                  <a:lnTo>
                    <a:pt x="1563410" y="1168400"/>
                  </a:lnTo>
                  <a:lnTo>
                    <a:pt x="1563455" y="1168715"/>
                  </a:lnTo>
                  <a:close/>
                </a:path>
                <a:path w="2077719" h="2222500">
                  <a:moveTo>
                    <a:pt x="1578747" y="1181100"/>
                  </a:moveTo>
                  <a:lnTo>
                    <a:pt x="1565238" y="1181100"/>
                  </a:lnTo>
                  <a:lnTo>
                    <a:pt x="1563455" y="1168715"/>
                  </a:lnTo>
                  <a:lnTo>
                    <a:pt x="1563472" y="1168400"/>
                  </a:lnTo>
                  <a:lnTo>
                    <a:pt x="1579275" y="1168400"/>
                  </a:lnTo>
                  <a:lnTo>
                    <a:pt x="1578747" y="1181100"/>
                  </a:lnTo>
                  <a:close/>
                </a:path>
                <a:path w="2077719" h="2222500">
                  <a:moveTo>
                    <a:pt x="1636034" y="1181100"/>
                  </a:moveTo>
                  <a:lnTo>
                    <a:pt x="1584419" y="1181100"/>
                  </a:lnTo>
                  <a:lnTo>
                    <a:pt x="1583261" y="1168400"/>
                  </a:lnTo>
                  <a:lnTo>
                    <a:pt x="1636534" y="1168400"/>
                  </a:lnTo>
                  <a:lnTo>
                    <a:pt x="1636034" y="1181100"/>
                  </a:lnTo>
                  <a:close/>
                </a:path>
                <a:path w="2077719" h="2222500">
                  <a:moveTo>
                    <a:pt x="1649713" y="1181100"/>
                  </a:moveTo>
                  <a:lnTo>
                    <a:pt x="1644989" y="1181100"/>
                  </a:lnTo>
                  <a:lnTo>
                    <a:pt x="1644949" y="1168400"/>
                  </a:lnTo>
                  <a:lnTo>
                    <a:pt x="1649014" y="1168400"/>
                  </a:lnTo>
                  <a:lnTo>
                    <a:pt x="1649713" y="1181100"/>
                  </a:lnTo>
                  <a:close/>
                </a:path>
                <a:path w="2077719" h="2222500">
                  <a:moveTo>
                    <a:pt x="1677366" y="1181100"/>
                  </a:moveTo>
                  <a:lnTo>
                    <a:pt x="1660053" y="1181100"/>
                  </a:lnTo>
                  <a:lnTo>
                    <a:pt x="1660501" y="1168400"/>
                  </a:lnTo>
                  <a:lnTo>
                    <a:pt x="1678172" y="1168400"/>
                  </a:lnTo>
                  <a:lnTo>
                    <a:pt x="1677366" y="1181100"/>
                  </a:lnTo>
                  <a:close/>
                </a:path>
                <a:path w="2077719" h="2222500">
                  <a:moveTo>
                    <a:pt x="1683368" y="1181100"/>
                  </a:moveTo>
                  <a:lnTo>
                    <a:pt x="1678081" y="1181100"/>
                  </a:lnTo>
                  <a:lnTo>
                    <a:pt x="1678183" y="1168400"/>
                  </a:lnTo>
                  <a:lnTo>
                    <a:pt x="1683214" y="1168400"/>
                  </a:lnTo>
                  <a:lnTo>
                    <a:pt x="1683436" y="1178739"/>
                  </a:lnTo>
                  <a:lnTo>
                    <a:pt x="1683368" y="1181100"/>
                  </a:lnTo>
                  <a:close/>
                </a:path>
                <a:path w="2077719" h="2222500">
                  <a:moveTo>
                    <a:pt x="1688302" y="1181100"/>
                  </a:moveTo>
                  <a:lnTo>
                    <a:pt x="1683487" y="1181100"/>
                  </a:lnTo>
                  <a:lnTo>
                    <a:pt x="1683436" y="1178739"/>
                  </a:lnTo>
                  <a:lnTo>
                    <a:pt x="1683737" y="1168400"/>
                  </a:lnTo>
                  <a:lnTo>
                    <a:pt x="1687569" y="1168400"/>
                  </a:lnTo>
                  <a:lnTo>
                    <a:pt x="1688302" y="1181100"/>
                  </a:lnTo>
                  <a:close/>
                </a:path>
                <a:path w="2077719" h="2222500">
                  <a:moveTo>
                    <a:pt x="1739599" y="1181100"/>
                  </a:moveTo>
                  <a:lnTo>
                    <a:pt x="1715518" y="1181100"/>
                  </a:lnTo>
                  <a:lnTo>
                    <a:pt x="1713519" y="1168400"/>
                  </a:lnTo>
                  <a:lnTo>
                    <a:pt x="1740593" y="1168400"/>
                  </a:lnTo>
                  <a:lnTo>
                    <a:pt x="1739599" y="1181100"/>
                  </a:lnTo>
                  <a:close/>
                </a:path>
                <a:path w="2077719" h="2222500">
                  <a:moveTo>
                    <a:pt x="1798215" y="1181100"/>
                  </a:moveTo>
                  <a:lnTo>
                    <a:pt x="1745396" y="1181100"/>
                  </a:lnTo>
                  <a:lnTo>
                    <a:pt x="1745215" y="1168400"/>
                  </a:lnTo>
                  <a:lnTo>
                    <a:pt x="1798630" y="1168400"/>
                  </a:lnTo>
                  <a:lnTo>
                    <a:pt x="1798215" y="1181100"/>
                  </a:lnTo>
                  <a:close/>
                </a:path>
                <a:path w="2077719" h="2222500">
                  <a:moveTo>
                    <a:pt x="1809310" y="1181100"/>
                  </a:moveTo>
                  <a:lnTo>
                    <a:pt x="1804745" y="1181100"/>
                  </a:lnTo>
                  <a:lnTo>
                    <a:pt x="1805478" y="1168400"/>
                  </a:lnTo>
                  <a:lnTo>
                    <a:pt x="1809049" y="1168400"/>
                  </a:lnTo>
                  <a:lnTo>
                    <a:pt x="1809310" y="1181100"/>
                  </a:lnTo>
                  <a:close/>
                </a:path>
                <a:path w="2077719" h="2222500">
                  <a:moveTo>
                    <a:pt x="1857762" y="1181100"/>
                  </a:moveTo>
                  <a:lnTo>
                    <a:pt x="1815079" y="1181100"/>
                  </a:lnTo>
                  <a:lnTo>
                    <a:pt x="1814165" y="1168400"/>
                  </a:lnTo>
                  <a:lnTo>
                    <a:pt x="1857445" y="1168400"/>
                  </a:lnTo>
                  <a:lnTo>
                    <a:pt x="1857762" y="1181100"/>
                  </a:lnTo>
                  <a:close/>
                </a:path>
                <a:path w="2077719" h="2222500">
                  <a:moveTo>
                    <a:pt x="1862589" y="1181100"/>
                  </a:moveTo>
                  <a:lnTo>
                    <a:pt x="1860993" y="1181100"/>
                  </a:lnTo>
                  <a:lnTo>
                    <a:pt x="1859892" y="1168400"/>
                  </a:lnTo>
                  <a:lnTo>
                    <a:pt x="1863963" y="1168400"/>
                  </a:lnTo>
                  <a:lnTo>
                    <a:pt x="1862589" y="1181100"/>
                  </a:lnTo>
                  <a:close/>
                </a:path>
                <a:path w="2077719" h="2222500">
                  <a:moveTo>
                    <a:pt x="1893467" y="1181100"/>
                  </a:moveTo>
                  <a:lnTo>
                    <a:pt x="1868710" y="1181100"/>
                  </a:lnTo>
                  <a:lnTo>
                    <a:pt x="1868966" y="1168400"/>
                  </a:lnTo>
                  <a:lnTo>
                    <a:pt x="1893921" y="1168400"/>
                  </a:lnTo>
                  <a:lnTo>
                    <a:pt x="1893467" y="1181100"/>
                  </a:lnTo>
                  <a:close/>
                </a:path>
                <a:path w="2077719" h="2222500">
                  <a:moveTo>
                    <a:pt x="1926713" y="1181100"/>
                  </a:moveTo>
                  <a:lnTo>
                    <a:pt x="1906107" y="1181100"/>
                  </a:lnTo>
                  <a:lnTo>
                    <a:pt x="1907600" y="1168400"/>
                  </a:lnTo>
                  <a:lnTo>
                    <a:pt x="1925555" y="1168400"/>
                  </a:lnTo>
                  <a:lnTo>
                    <a:pt x="1926713" y="1181100"/>
                  </a:lnTo>
                  <a:close/>
                </a:path>
                <a:path w="2077719" h="2222500">
                  <a:moveTo>
                    <a:pt x="1962395" y="1181100"/>
                  </a:moveTo>
                  <a:lnTo>
                    <a:pt x="1929722" y="1181100"/>
                  </a:lnTo>
                  <a:lnTo>
                    <a:pt x="1930983" y="1168400"/>
                  </a:lnTo>
                  <a:lnTo>
                    <a:pt x="1962435" y="1168400"/>
                  </a:lnTo>
                  <a:lnTo>
                    <a:pt x="1962395" y="1181100"/>
                  </a:lnTo>
                  <a:close/>
                </a:path>
                <a:path w="2077719" h="2222500">
                  <a:moveTo>
                    <a:pt x="1982041" y="1181100"/>
                  </a:moveTo>
                  <a:lnTo>
                    <a:pt x="1966750" y="1181100"/>
                  </a:lnTo>
                  <a:lnTo>
                    <a:pt x="1966807" y="1168400"/>
                  </a:lnTo>
                  <a:lnTo>
                    <a:pt x="1981343" y="1168400"/>
                  </a:lnTo>
                  <a:lnTo>
                    <a:pt x="1982041" y="1181100"/>
                  </a:lnTo>
                  <a:close/>
                </a:path>
                <a:path w="2077719" h="2222500">
                  <a:moveTo>
                    <a:pt x="2002256" y="1181100"/>
                  </a:moveTo>
                  <a:lnTo>
                    <a:pt x="1991405" y="1181100"/>
                  </a:lnTo>
                  <a:lnTo>
                    <a:pt x="1989179" y="1168400"/>
                  </a:lnTo>
                  <a:lnTo>
                    <a:pt x="2002347" y="1168400"/>
                  </a:lnTo>
                  <a:lnTo>
                    <a:pt x="2002256" y="1181100"/>
                  </a:lnTo>
                  <a:close/>
                </a:path>
                <a:path w="2077719" h="2222500">
                  <a:moveTo>
                    <a:pt x="2005879" y="1181100"/>
                  </a:moveTo>
                  <a:lnTo>
                    <a:pt x="2004902" y="1181100"/>
                  </a:lnTo>
                  <a:lnTo>
                    <a:pt x="2005260" y="1168400"/>
                  </a:lnTo>
                  <a:lnTo>
                    <a:pt x="2005987" y="1168400"/>
                  </a:lnTo>
                  <a:lnTo>
                    <a:pt x="2005879" y="1181100"/>
                  </a:lnTo>
                  <a:close/>
                </a:path>
                <a:path w="2077719" h="2222500">
                  <a:moveTo>
                    <a:pt x="2026826" y="1181100"/>
                  </a:moveTo>
                  <a:lnTo>
                    <a:pt x="2010302" y="1181100"/>
                  </a:lnTo>
                  <a:lnTo>
                    <a:pt x="2009842" y="1168400"/>
                  </a:lnTo>
                  <a:lnTo>
                    <a:pt x="2024395" y="1168400"/>
                  </a:lnTo>
                  <a:lnTo>
                    <a:pt x="2026826" y="1181100"/>
                  </a:lnTo>
                  <a:close/>
                </a:path>
                <a:path w="2077719" h="2222500">
                  <a:moveTo>
                    <a:pt x="2053059" y="1181100"/>
                  </a:moveTo>
                  <a:lnTo>
                    <a:pt x="2038767" y="1181100"/>
                  </a:lnTo>
                  <a:lnTo>
                    <a:pt x="2034792" y="1168400"/>
                  </a:lnTo>
                  <a:lnTo>
                    <a:pt x="2052491" y="1168400"/>
                  </a:lnTo>
                  <a:lnTo>
                    <a:pt x="2053059" y="1181100"/>
                  </a:lnTo>
                  <a:close/>
                </a:path>
                <a:path w="2077719" h="2222500">
                  <a:moveTo>
                    <a:pt x="2073012" y="1206500"/>
                  </a:moveTo>
                  <a:lnTo>
                    <a:pt x="2068481" y="1206500"/>
                  </a:lnTo>
                  <a:lnTo>
                    <a:pt x="2069605" y="1193800"/>
                  </a:lnTo>
                  <a:lnTo>
                    <a:pt x="2071547" y="1193800"/>
                  </a:lnTo>
                  <a:lnTo>
                    <a:pt x="2072104" y="1181100"/>
                  </a:lnTo>
                  <a:lnTo>
                    <a:pt x="2064489" y="1181100"/>
                  </a:lnTo>
                  <a:lnTo>
                    <a:pt x="2066227" y="1168400"/>
                  </a:lnTo>
                  <a:lnTo>
                    <a:pt x="2075156" y="1168400"/>
                  </a:lnTo>
                  <a:lnTo>
                    <a:pt x="2074519" y="1181100"/>
                  </a:lnTo>
                  <a:lnTo>
                    <a:pt x="2073804" y="1193800"/>
                  </a:lnTo>
                  <a:lnTo>
                    <a:pt x="2073012" y="1206500"/>
                  </a:lnTo>
                  <a:close/>
                </a:path>
                <a:path w="2077719" h="2222500">
                  <a:moveTo>
                    <a:pt x="1683487" y="1181100"/>
                  </a:moveTo>
                  <a:lnTo>
                    <a:pt x="1683436" y="1178739"/>
                  </a:lnTo>
                  <a:lnTo>
                    <a:pt x="1683487" y="1181100"/>
                  </a:lnTo>
                  <a:close/>
                </a:path>
                <a:path w="2077719" h="2222500">
                  <a:moveTo>
                    <a:pt x="1591471" y="1193800"/>
                  </a:moveTo>
                  <a:lnTo>
                    <a:pt x="1588547" y="1193800"/>
                  </a:lnTo>
                  <a:lnTo>
                    <a:pt x="1588587" y="1181100"/>
                  </a:lnTo>
                  <a:lnTo>
                    <a:pt x="1592079" y="1181100"/>
                  </a:lnTo>
                  <a:lnTo>
                    <a:pt x="1591471" y="1193800"/>
                  </a:lnTo>
                  <a:close/>
                </a:path>
                <a:path w="2077719" h="2222500">
                  <a:moveTo>
                    <a:pt x="1632082" y="1193800"/>
                  </a:moveTo>
                  <a:lnTo>
                    <a:pt x="1593805" y="1193800"/>
                  </a:lnTo>
                  <a:lnTo>
                    <a:pt x="1594049" y="1181100"/>
                  </a:lnTo>
                  <a:lnTo>
                    <a:pt x="1632423" y="1181100"/>
                  </a:lnTo>
                  <a:lnTo>
                    <a:pt x="1632082" y="1193800"/>
                  </a:lnTo>
                  <a:close/>
                </a:path>
                <a:path w="2077719" h="2222500">
                  <a:moveTo>
                    <a:pt x="1671290" y="1193800"/>
                  </a:moveTo>
                  <a:lnTo>
                    <a:pt x="1639532" y="1193800"/>
                  </a:lnTo>
                  <a:lnTo>
                    <a:pt x="1638493" y="1181100"/>
                  </a:lnTo>
                  <a:lnTo>
                    <a:pt x="1673425" y="1181100"/>
                  </a:lnTo>
                  <a:lnTo>
                    <a:pt x="1671290" y="1193800"/>
                  </a:lnTo>
                  <a:close/>
                </a:path>
                <a:path w="2077719" h="2222500">
                  <a:moveTo>
                    <a:pt x="1726164" y="1193800"/>
                  </a:moveTo>
                  <a:lnTo>
                    <a:pt x="1676258" y="1193800"/>
                  </a:lnTo>
                  <a:lnTo>
                    <a:pt x="1675378" y="1181100"/>
                  </a:lnTo>
                  <a:lnTo>
                    <a:pt x="1727124" y="1181100"/>
                  </a:lnTo>
                  <a:lnTo>
                    <a:pt x="1726164" y="1193800"/>
                  </a:lnTo>
                  <a:close/>
                </a:path>
                <a:path w="2077719" h="2222500">
                  <a:moveTo>
                    <a:pt x="1753567" y="1193800"/>
                  </a:moveTo>
                  <a:lnTo>
                    <a:pt x="1734466" y="1193800"/>
                  </a:lnTo>
                  <a:lnTo>
                    <a:pt x="1732762" y="1181100"/>
                  </a:lnTo>
                  <a:lnTo>
                    <a:pt x="1753817" y="1181100"/>
                  </a:lnTo>
                  <a:lnTo>
                    <a:pt x="1753567" y="1193800"/>
                  </a:lnTo>
                  <a:close/>
                </a:path>
                <a:path w="2077719" h="2222500">
                  <a:moveTo>
                    <a:pt x="1765202" y="1193800"/>
                  </a:moveTo>
                  <a:lnTo>
                    <a:pt x="1755089" y="1193800"/>
                  </a:lnTo>
                  <a:lnTo>
                    <a:pt x="1755293" y="1181100"/>
                  </a:lnTo>
                  <a:lnTo>
                    <a:pt x="1764901" y="1181100"/>
                  </a:lnTo>
                  <a:lnTo>
                    <a:pt x="1765202" y="1193800"/>
                  </a:lnTo>
                  <a:close/>
                </a:path>
                <a:path w="2077719" h="2222500">
                  <a:moveTo>
                    <a:pt x="1804478" y="1193800"/>
                  </a:moveTo>
                  <a:lnTo>
                    <a:pt x="1768370" y="1193800"/>
                  </a:lnTo>
                  <a:lnTo>
                    <a:pt x="1769665" y="1181100"/>
                  </a:lnTo>
                  <a:lnTo>
                    <a:pt x="1804683" y="1181100"/>
                  </a:lnTo>
                  <a:lnTo>
                    <a:pt x="1804478" y="1193800"/>
                  </a:lnTo>
                  <a:close/>
                </a:path>
                <a:path w="2077719" h="2222500">
                  <a:moveTo>
                    <a:pt x="1814625" y="1193800"/>
                  </a:moveTo>
                  <a:lnTo>
                    <a:pt x="1805091" y="1193800"/>
                  </a:lnTo>
                  <a:lnTo>
                    <a:pt x="1807028" y="1181100"/>
                  </a:lnTo>
                  <a:lnTo>
                    <a:pt x="1814381" y="1181100"/>
                  </a:lnTo>
                  <a:lnTo>
                    <a:pt x="1814625" y="1193800"/>
                  </a:lnTo>
                  <a:close/>
                </a:path>
                <a:path w="2077719" h="2222500">
                  <a:moveTo>
                    <a:pt x="1825817" y="1193800"/>
                  </a:moveTo>
                  <a:lnTo>
                    <a:pt x="1820752" y="1193800"/>
                  </a:lnTo>
                  <a:lnTo>
                    <a:pt x="1821819" y="1181100"/>
                  </a:lnTo>
                  <a:lnTo>
                    <a:pt x="1826998" y="1181100"/>
                  </a:lnTo>
                  <a:lnTo>
                    <a:pt x="1825817" y="1193800"/>
                  </a:lnTo>
                  <a:close/>
                </a:path>
                <a:path w="2077719" h="2222500">
                  <a:moveTo>
                    <a:pt x="1863162" y="1193800"/>
                  </a:moveTo>
                  <a:lnTo>
                    <a:pt x="1838360" y="1193800"/>
                  </a:lnTo>
                  <a:lnTo>
                    <a:pt x="1837673" y="1181100"/>
                  </a:lnTo>
                  <a:lnTo>
                    <a:pt x="1863401" y="1181100"/>
                  </a:lnTo>
                  <a:lnTo>
                    <a:pt x="1863162" y="1193800"/>
                  </a:lnTo>
                  <a:close/>
                </a:path>
                <a:path w="2077719" h="2222500">
                  <a:moveTo>
                    <a:pt x="1870289" y="1193800"/>
                  </a:moveTo>
                  <a:lnTo>
                    <a:pt x="1865735" y="1193800"/>
                  </a:lnTo>
                  <a:lnTo>
                    <a:pt x="1864923" y="1181100"/>
                  </a:lnTo>
                  <a:lnTo>
                    <a:pt x="1871396" y="1181100"/>
                  </a:lnTo>
                  <a:lnTo>
                    <a:pt x="1870289" y="1193800"/>
                  </a:lnTo>
                  <a:close/>
                </a:path>
                <a:path w="2077719" h="2222500">
                  <a:moveTo>
                    <a:pt x="1928167" y="1193800"/>
                  </a:moveTo>
                  <a:lnTo>
                    <a:pt x="1879300" y="1193800"/>
                  </a:lnTo>
                  <a:lnTo>
                    <a:pt x="1878937" y="1181100"/>
                  </a:lnTo>
                  <a:lnTo>
                    <a:pt x="1928922" y="1181100"/>
                  </a:lnTo>
                  <a:lnTo>
                    <a:pt x="1928167" y="1193800"/>
                  </a:lnTo>
                  <a:close/>
                </a:path>
                <a:path w="2077719" h="2222500">
                  <a:moveTo>
                    <a:pt x="1937644" y="1193800"/>
                  </a:moveTo>
                  <a:lnTo>
                    <a:pt x="1931670" y="1193800"/>
                  </a:lnTo>
                  <a:lnTo>
                    <a:pt x="1930710" y="1181100"/>
                  </a:lnTo>
                  <a:lnTo>
                    <a:pt x="1937865" y="1181100"/>
                  </a:lnTo>
                  <a:lnTo>
                    <a:pt x="1937644" y="1193800"/>
                  </a:lnTo>
                  <a:close/>
                </a:path>
                <a:path w="2077719" h="2222500">
                  <a:moveTo>
                    <a:pt x="1948160" y="1193800"/>
                  </a:moveTo>
                  <a:lnTo>
                    <a:pt x="1941249" y="1193800"/>
                  </a:lnTo>
                  <a:lnTo>
                    <a:pt x="1941533" y="1181100"/>
                  </a:lnTo>
                  <a:lnTo>
                    <a:pt x="1945269" y="1181100"/>
                  </a:lnTo>
                  <a:lnTo>
                    <a:pt x="1948160" y="1193800"/>
                  </a:lnTo>
                  <a:close/>
                </a:path>
                <a:path w="2077719" h="2222500">
                  <a:moveTo>
                    <a:pt x="1969958" y="1193800"/>
                  </a:moveTo>
                  <a:lnTo>
                    <a:pt x="1948160" y="1193800"/>
                  </a:lnTo>
                  <a:lnTo>
                    <a:pt x="1949335" y="1181100"/>
                  </a:lnTo>
                  <a:lnTo>
                    <a:pt x="1970730" y="1181100"/>
                  </a:lnTo>
                  <a:lnTo>
                    <a:pt x="1969958" y="1193800"/>
                  </a:lnTo>
                  <a:close/>
                </a:path>
                <a:path w="2077719" h="2222500">
                  <a:moveTo>
                    <a:pt x="2016832" y="1193800"/>
                  </a:moveTo>
                  <a:lnTo>
                    <a:pt x="1986964" y="1193800"/>
                  </a:lnTo>
                  <a:lnTo>
                    <a:pt x="1986505" y="1181100"/>
                  </a:lnTo>
                  <a:lnTo>
                    <a:pt x="2012863" y="1181100"/>
                  </a:lnTo>
                  <a:lnTo>
                    <a:pt x="2016832" y="1193800"/>
                  </a:lnTo>
                  <a:close/>
                </a:path>
                <a:path w="2077719" h="2222500">
                  <a:moveTo>
                    <a:pt x="2032515" y="1193800"/>
                  </a:moveTo>
                  <a:lnTo>
                    <a:pt x="2022947" y="1193800"/>
                  </a:lnTo>
                  <a:lnTo>
                    <a:pt x="2021460" y="1181100"/>
                  </a:lnTo>
                  <a:lnTo>
                    <a:pt x="2028540" y="1181100"/>
                  </a:lnTo>
                  <a:lnTo>
                    <a:pt x="2032515" y="1193800"/>
                  </a:lnTo>
                  <a:close/>
                </a:path>
                <a:path w="2077719" h="2222500">
                  <a:moveTo>
                    <a:pt x="2056466" y="1193800"/>
                  </a:moveTo>
                  <a:lnTo>
                    <a:pt x="2041390" y="1193800"/>
                  </a:lnTo>
                  <a:lnTo>
                    <a:pt x="2043934" y="1181100"/>
                  </a:lnTo>
                  <a:lnTo>
                    <a:pt x="2059356" y="1181100"/>
                  </a:lnTo>
                  <a:lnTo>
                    <a:pt x="2056466" y="1193800"/>
                  </a:lnTo>
                  <a:close/>
                </a:path>
                <a:path w="2077719" h="2222500">
                  <a:moveTo>
                    <a:pt x="1560037" y="1206500"/>
                  </a:moveTo>
                  <a:lnTo>
                    <a:pt x="1557079" y="1206500"/>
                  </a:lnTo>
                  <a:lnTo>
                    <a:pt x="1557993" y="1193800"/>
                  </a:lnTo>
                  <a:lnTo>
                    <a:pt x="1558572" y="1193800"/>
                  </a:lnTo>
                  <a:lnTo>
                    <a:pt x="1560037" y="1206500"/>
                  </a:lnTo>
                  <a:close/>
                </a:path>
                <a:path w="2077719" h="2222500">
                  <a:moveTo>
                    <a:pt x="1685764" y="1206500"/>
                  </a:moveTo>
                  <a:lnTo>
                    <a:pt x="1564358" y="1206500"/>
                  </a:lnTo>
                  <a:lnTo>
                    <a:pt x="1564790" y="1193800"/>
                  </a:lnTo>
                  <a:lnTo>
                    <a:pt x="1681993" y="1193800"/>
                  </a:lnTo>
                  <a:lnTo>
                    <a:pt x="1685764" y="1206500"/>
                  </a:lnTo>
                  <a:close/>
                </a:path>
                <a:path w="2077719" h="2222500">
                  <a:moveTo>
                    <a:pt x="1790305" y="1206500"/>
                  </a:moveTo>
                  <a:lnTo>
                    <a:pt x="1691998" y="1206500"/>
                  </a:lnTo>
                  <a:lnTo>
                    <a:pt x="1693293" y="1193800"/>
                  </a:lnTo>
                  <a:lnTo>
                    <a:pt x="1792401" y="1193800"/>
                  </a:lnTo>
                  <a:lnTo>
                    <a:pt x="1790305" y="1206500"/>
                  </a:lnTo>
                  <a:close/>
                </a:path>
                <a:path w="2077719" h="2222500">
                  <a:moveTo>
                    <a:pt x="1807419" y="1206500"/>
                  </a:moveTo>
                  <a:lnTo>
                    <a:pt x="1794757" y="1206500"/>
                  </a:lnTo>
                  <a:lnTo>
                    <a:pt x="1792401" y="1193800"/>
                  </a:lnTo>
                  <a:lnTo>
                    <a:pt x="1806346" y="1193800"/>
                  </a:lnTo>
                  <a:lnTo>
                    <a:pt x="1807363" y="1205523"/>
                  </a:lnTo>
                  <a:lnTo>
                    <a:pt x="1807419" y="1206500"/>
                  </a:lnTo>
                  <a:close/>
                </a:path>
                <a:path w="2077719" h="2222500">
                  <a:moveTo>
                    <a:pt x="1810815" y="1206500"/>
                  </a:moveTo>
                  <a:lnTo>
                    <a:pt x="1807448" y="1206500"/>
                  </a:lnTo>
                  <a:lnTo>
                    <a:pt x="1807363" y="1205523"/>
                  </a:lnTo>
                  <a:lnTo>
                    <a:pt x="1806687" y="1193800"/>
                  </a:lnTo>
                  <a:lnTo>
                    <a:pt x="1811139" y="1193800"/>
                  </a:lnTo>
                  <a:lnTo>
                    <a:pt x="1810815" y="1206500"/>
                  </a:lnTo>
                  <a:close/>
                </a:path>
                <a:path w="2077719" h="2222500">
                  <a:moveTo>
                    <a:pt x="1823052" y="1206500"/>
                  </a:moveTo>
                  <a:lnTo>
                    <a:pt x="1814091" y="1206500"/>
                  </a:lnTo>
                  <a:lnTo>
                    <a:pt x="1814301" y="1193800"/>
                  </a:lnTo>
                  <a:lnTo>
                    <a:pt x="1823171" y="1193800"/>
                  </a:lnTo>
                  <a:lnTo>
                    <a:pt x="1823052" y="1206500"/>
                  </a:lnTo>
                  <a:close/>
                </a:path>
                <a:path w="2077719" h="2222500">
                  <a:moveTo>
                    <a:pt x="1830229" y="1206500"/>
                  </a:moveTo>
                  <a:lnTo>
                    <a:pt x="1826850" y="1206500"/>
                  </a:lnTo>
                  <a:lnTo>
                    <a:pt x="1825516" y="1193800"/>
                  </a:lnTo>
                  <a:lnTo>
                    <a:pt x="1831018" y="1193800"/>
                  </a:lnTo>
                  <a:lnTo>
                    <a:pt x="1830229" y="1206500"/>
                  </a:lnTo>
                  <a:close/>
                </a:path>
                <a:path w="2077719" h="2222500">
                  <a:moveTo>
                    <a:pt x="1873162" y="1206500"/>
                  </a:moveTo>
                  <a:lnTo>
                    <a:pt x="1832932" y="1206500"/>
                  </a:lnTo>
                  <a:lnTo>
                    <a:pt x="1834635" y="1193800"/>
                  </a:lnTo>
                  <a:lnTo>
                    <a:pt x="1874053" y="1193800"/>
                  </a:lnTo>
                  <a:lnTo>
                    <a:pt x="1873162" y="1206500"/>
                  </a:lnTo>
                  <a:close/>
                </a:path>
                <a:path w="2077719" h="2222500">
                  <a:moveTo>
                    <a:pt x="1960924" y="1206500"/>
                  </a:moveTo>
                  <a:lnTo>
                    <a:pt x="1882678" y="1206500"/>
                  </a:lnTo>
                  <a:lnTo>
                    <a:pt x="1881605" y="1193800"/>
                  </a:lnTo>
                  <a:lnTo>
                    <a:pt x="1959067" y="1193800"/>
                  </a:lnTo>
                  <a:lnTo>
                    <a:pt x="1960924" y="1206500"/>
                  </a:lnTo>
                  <a:close/>
                </a:path>
                <a:path w="2077719" h="2222500">
                  <a:moveTo>
                    <a:pt x="1983529" y="1206500"/>
                  </a:moveTo>
                  <a:lnTo>
                    <a:pt x="1964422" y="1206500"/>
                  </a:lnTo>
                  <a:lnTo>
                    <a:pt x="1964678" y="1193800"/>
                  </a:lnTo>
                  <a:lnTo>
                    <a:pt x="1977823" y="1193800"/>
                  </a:lnTo>
                  <a:lnTo>
                    <a:pt x="1983529" y="1206500"/>
                  </a:lnTo>
                  <a:close/>
                </a:path>
                <a:path w="2077719" h="2222500">
                  <a:moveTo>
                    <a:pt x="1989321" y="1206500"/>
                  </a:moveTo>
                  <a:lnTo>
                    <a:pt x="1983529" y="1206500"/>
                  </a:lnTo>
                  <a:lnTo>
                    <a:pt x="1987362" y="1193800"/>
                  </a:lnTo>
                  <a:lnTo>
                    <a:pt x="1989707" y="1193800"/>
                  </a:lnTo>
                  <a:lnTo>
                    <a:pt x="1989321" y="1206500"/>
                  </a:lnTo>
                  <a:close/>
                </a:path>
                <a:path w="2077719" h="2222500">
                  <a:moveTo>
                    <a:pt x="2011199" y="1206500"/>
                  </a:moveTo>
                  <a:lnTo>
                    <a:pt x="1994431" y="1206500"/>
                  </a:lnTo>
                  <a:lnTo>
                    <a:pt x="1994761" y="1193800"/>
                  </a:lnTo>
                  <a:lnTo>
                    <a:pt x="2011137" y="1193800"/>
                  </a:lnTo>
                  <a:lnTo>
                    <a:pt x="2011199" y="1206500"/>
                  </a:lnTo>
                  <a:close/>
                </a:path>
                <a:path w="2077719" h="2222500">
                  <a:moveTo>
                    <a:pt x="2034275" y="1206500"/>
                  </a:moveTo>
                  <a:lnTo>
                    <a:pt x="2016923" y="1206500"/>
                  </a:lnTo>
                  <a:lnTo>
                    <a:pt x="2015515" y="1193800"/>
                  </a:lnTo>
                  <a:lnTo>
                    <a:pt x="2031993" y="1193800"/>
                  </a:lnTo>
                  <a:lnTo>
                    <a:pt x="2034275" y="1206500"/>
                  </a:lnTo>
                  <a:close/>
                </a:path>
                <a:path w="2077719" h="2222500">
                  <a:moveTo>
                    <a:pt x="2040896" y="1206500"/>
                  </a:moveTo>
                  <a:lnTo>
                    <a:pt x="2036955" y="1206500"/>
                  </a:lnTo>
                  <a:lnTo>
                    <a:pt x="2037376" y="1193800"/>
                  </a:lnTo>
                  <a:lnTo>
                    <a:pt x="2040578" y="1193800"/>
                  </a:lnTo>
                  <a:lnTo>
                    <a:pt x="2040896" y="1206500"/>
                  </a:lnTo>
                  <a:close/>
                </a:path>
                <a:path w="2077719" h="2222500">
                  <a:moveTo>
                    <a:pt x="2058130" y="1206500"/>
                  </a:moveTo>
                  <a:lnTo>
                    <a:pt x="2050776" y="1206500"/>
                  </a:lnTo>
                  <a:lnTo>
                    <a:pt x="2049947" y="1193800"/>
                  </a:lnTo>
                  <a:lnTo>
                    <a:pt x="2056222" y="1193800"/>
                  </a:lnTo>
                  <a:lnTo>
                    <a:pt x="2058130" y="1206500"/>
                  </a:lnTo>
                  <a:close/>
                </a:path>
                <a:path w="2077719" h="2222500">
                  <a:moveTo>
                    <a:pt x="1657901" y="1219200"/>
                  </a:moveTo>
                  <a:lnTo>
                    <a:pt x="1640673" y="1219200"/>
                  </a:lnTo>
                  <a:lnTo>
                    <a:pt x="1640554" y="1206500"/>
                  </a:lnTo>
                  <a:lnTo>
                    <a:pt x="1659218" y="1206500"/>
                  </a:lnTo>
                  <a:lnTo>
                    <a:pt x="1657901" y="1219200"/>
                  </a:lnTo>
                  <a:close/>
                </a:path>
                <a:path w="2077719" h="2222500">
                  <a:moveTo>
                    <a:pt x="1675679" y="1219200"/>
                  </a:moveTo>
                  <a:lnTo>
                    <a:pt x="1660729" y="1219200"/>
                  </a:lnTo>
                  <a:lnTo>
                    <a:pt x="1659218" y="1206500"/>
                  </a:lnTo>
                  <a:lnTo>
                    <a:pt x="1676151" y="1206500"/>
                  </a:lnTo>
                  <a:lnTo>
                    <a:pt x="1675679" y="1219200"/>
                  </a:lnTo>
                  <a:close/>
                </a:path>
                <a:path w="2077719" h="2222500">
                  <a:moveTo>
                    <a:pt x="1681607" y="1219200"/>
                  </a:moveTo>
                  <a:lnTo>
                    <a:pt x="1678217" y="1219200"/>
                  </a:lnTo>
                  <a:lnTo>
                    <a:pt x="1676679" y="1206500"/>
                  </a:lnTo>
                  <a:lnTo>
                    <a:pt x="1680023" y="1206500"/>
                  </a:lnTo>
                  <a:lnTo>
                    <a:pt x="1681607" y="1219200"/>
                  </a:lnTo>
                  <a:close/>
                </a:path>
                <a:path w="2077719" h="2222500">
                  <a:moveTo>
                    <a:pt x="1722292" y="1219200"/>
                  </a:moveTo>
                  <a:lnTo>
                    <a:pt x="1684929" y="1219200"/>
                  </a:lnTo>
                  <a:lnTo>
                    <a:pt x="1685713" y="1206500"/>
                  </a:lnTo>
                  <a:lnTo>
                    <a:pt x="1725699" y="1206500"/>
                  </a:lnTo>
                  <a:lnTo>
                    <a:pt x="1722292" y="1219200"/>
                  </a:lnTo>
                  <a:close/>
                </a:path>
                <a:path w="2077719" h="2222500">
                  <a:moveTo>
                    <a:pt x="1775440" y="1219200"/>
                  </a:moveTo>
                  <a:lnTo>
                    <a:pt x="1744266" y="1219200"/>
                  </a:lnTo>
                  <a:lnTo>
                    <a:pt x="1744090" y="1206500"/>
                  </a:lnTo>
                  <a:lnTo>
                    <a:pt x="1774548" y="1206500"/>
                  </a:lnTo>
                  <a:lnTo>
                    <a:pt x="1775440" y="1219200"/>
                  </a:lnTo>
                  <a:close/>
                </a:path>
                <a:path w="2077719" h="2222500">
                  <a:moveTo>
                    <a:pt x="1788545" y="1219200"/>
                  </a:moveTo>
                  <a:lnTo>
                    <a:pt x="1783650" y="1219200"/>
                  </a:lnTo>
                  <a:lnTo>
                    <a:pt x="1784116" y="1206500"/>
                  </a:lnTo>
                  <a:lnTo>
                    <a:pt x="1789499" y="1206500"/>
                  </a:lnTo>
                  <a:lnTo>
                    <a:pt x="1788545" y="1219200"/>
                  </a:lnTo>
                  <a:close/>
                </a:path>
                <a:path w="2077719" h="2222500">
                  <a:moveTo>
                    <a:pt x="1857933" y="1219200"/>
                  </a:moveTo>
                  <a:lnTo>
                    <a:pt x="1791725" y="1219200"/>
                  </a:lnTo>
                  <a:lnTo>
                    <a:pt x="1791418" y="1206500"/>
                  </a:lnTo>
                  <a:lnTo>
                    <a:pt x="1858881" y="1206500"/>
                  </a:lnTo>
                  <a:lnTo>
                    <a:pt x="1857933" y="1219200"/>
                  </a:lnTo>
                  <a:close/>
                </a:path>
                <a:path w="2077719" h="2222500">
                  <a:moveTo>
                    <a:pt x="1941726" y="1219200"/>
                  </a:moveTo>
                  <a:lnTo>
                    <a:pt x="1863674" y="1219200"/>
                  </a:lnTo>
                  <a:lnTo>
                    <a:pt x="1862918" y="1206500"/>
                  </a:lnTo>
                  <a:lnTo>
                    <a:pt x="1941584" y="1206500"/>
                  </a:lnTo>
                  <a:lnTo>
                    <a:pt x="1941726" y="1219200"/>
                  </a:lnTo>
                  <a:close/>
                </a:path>
                <a:path w="2077719" h="2222500">
                  <a:moveTo>
                    <a:pt x="1956745" y="1219200"/>
                  </a:moveTo>
                  <a:lnTo>
                    <a:pt x="1946195" y="1219200"/>
                  </a:lnTo>
                  <a:lnTo>
                    <a:pt x="1946047" y="1206500"/>
                  </a:lnTo>
                  <a:lnTo>
                    <a:pt x="1955961" y="1206500"/>
                  </a:lnTo>
                  <a:lnTo>
                    <a:pt x="1956745" y="1219200"/>
                  </a:lnTo>
                  <a:close/>
                </a:path>
                <a:path w="2077719" h="2222500">
                  <a:moveTo>
                    <a:pt x="1968709" y="1219200"/>
                  </a:moveTo>
                  <a:lnTo>
                    <a:pt x="1962043" y="1219200"/>
                  </a:lnTo>
                  <a:lnTo>
                    <a:pt x="1963973" y="1206500"/>
                  </a:lnTo>
                  <a:lnTo>
                    <a:pt x="1970180" y="1206500"/>
                  </a:lnTo>
                  <a:lnTo>
                    <a:pt x="1968709" y="1219200"/>
                  </a:lnTo>
                  <a:close/>
                </a:path>
                <a:path w="2077719" h="2222500">
                  <a:moveTo>
                    <a:pt x="1992370" y="1219200"/>
                  </a:moveTo>
                  <a:lnTo>
                    <a:pt x="1972951" y="1219200"/>
                  </a:lnTo>
                  <a:lnTo>
                    <a:pt x="1970180" y="1206500"/>
                  </a:lnTo>
                  <a:lnTo>
                    <a:pt x="1993949" y="1206500"/>
                  </a:lnTo>
                  <a:lnTo>
                    <a:pt x="1992370" y="1219200"/>
                  </a:lnTo>
                  <a:close/>
                </a:path>
                <a:path w="2077719" h="2222500">
                  <a:moveTo>
                    <a:pt x="2023981" y="1219200"/>
                  </a:moveTo>
                  <a:lnTo>
                    <a:pt x="1999252" y="1219200"/>
                  </a:lnTo>
                  <a:lnTo>
                    <a:pt x="1997742" y="1206500"/>
                  </a:lnTo>
                  <a:lnTo>
                    <a:pt x="2024338" y="1206500"/>
                  </a:lnTo>
                  <a:lnTo>
                    <a:pt x="2023981" y="1219200"/>
                  </a:lnTo>
                  <a:close/>
                </a:path>
                <a:path w="2077719" h="2222500">
                  <a:moveTo>
                    <a:pt x="2047784" y="1219200"/>
                  </a:moveTo>
                  <a:lnTo>
                    <a:pt x="2030908" y="1219200"/>
                  </a:lnTo>
                  <a:lnTo>
                    <a:pt x="2030017" y="1206500"/>
                  </a:lnTo>
                  <a:lnTo>
                    <a:pt x="2048369" y="1206500"/>
                  </a:lnTo>
                  <a:lnTo>
                    <a:pt x="2047784" y="1219200"/>
                  </a:lnTo>
                  <a:close/>
                </a:path>
                <a:path w="2077719" h="2222500">
                  <a:moveTo>
                    <a:pt x="2071865" y="1219200"/>
                  </a:moveTo>
                  <a:lnTo>
                    <a:pt x="2058328" y="1219200"/>
                  </a:lnTo>
                  <a:lnTo>
                    <a:pt x="2057142" y="1206500"/>
                  </a:lnTo>
                  <a:lnTo>
                    <a:pt x="2072524" y="1206500"/>
                  </a:lnTo>
                  <a:lnTo>
                    <a:pt x="2071865" y="1219200"/>
                  </a:lnTo>
                  <a:close/>
                </a:path>
                <a:path w="2077719" h="2222500">
                  <a:moveTo>
                    <a:pt x="1749786" y="1231900"/>
                  </a:moveTo>
                  <a:lnTo>
                    <a:pt x="1651581" y="1231900"/>
                  </a:lnTo>
                  <a:lnTo>
                    <a:pt x="1654891" y="1219200"/>
                  </a:lnTo>
                  <a:lnTo>
                    <a:pt x="1750143" y="1219200"/>
                  </a:lnTo>
                  <a:lnTo>
                    <a:pt x="1749786" y="1231900"/>
                  </a:lnTo>
                  <a:close/>
                </a:path>
                <a:path w="2077719" h="2222500">
                  <a:moveTo>
                    <a:pt x="1777166" y="1231900"/>
                  </a:moveTo>
                  <a:lnTo>
                    <a:pt x="1752233" y="1231900"/>
                  </a:lnTo>
                  <a:lnTo>
                    <a:pt x="1751835" y="1219200"/>
                  </a:lnTo>
                  <a:lnTo>
                    <a:pt x="1776763" y="1219200"/>
                  </a:lnTo>
                  <a:lnTo>
                    <a:pt x="1777166" y="1231900"/>
                  </a:lnTo>
                  <a:close/>
                </a:path>
                <a:path w="2077719" h="2222500">
                  <a:moveTo>
                    <a:pt x="1818123" y="1231900"/>
                  </a:moveTo>
                  <a:lnTo>
                    <a:pt x="1779335" y="1231900"/>
                  </a:lnTo>
                  <a:lnTo>
                    <a:pt x="1780868" y="1219200"/>
                  </a:lnTo>
                  <a:lnTo>
                    <a:pt x="1818327" y="1219200"/>
                  </a:lnTo>
                  <a:lnTo>
                    <a:pt x="1818123" y="1231900"/>
                  </a:lnTo>
                  <a:close/>
                </a:path>
                <a:path w="2077719" h="2222500">
                  <a:moveTo>
                    <a:pt x="1822506" y="1231900"/>
                  </a:moveTo>
                  <a:lnTo>
                    <a:pt x="1818140" y="1231900"/>
                  </a:lnTo>
                  <a:lnTo>
                    <a:pt x="1818872" y="1219200"/>
                  </a:lnTo>
                  <a:lnTo>
                    <a:pt x="1823029" y="1219200"/>
                  </a:lnTo>
                  <a:lnTo>
                    <a:pt x="1822506" y="1231900"/>
                  </a:lnTo>
                  <a:close/>
                </a:path>
                <a:path w="2077719" h="2222500">
                  <a:moveTo>
                    <a:pt x="1839371" y="1231900"/>
                  </a:moveTo>
                  <a:lnTo>
                    <a:pt x="1825232" y="1231900"/>
                  </a:lnTo>
                  <a:lnTo>
                    <a:pt x="1827674" y="1219200"/>
                  </a:lnTo>
                  <a:lnTo>
                    <a:pt x="1839757" y="1219200"/>
                  </a:lnTo>
                  <a:lnTo>
                    <a:pt x="1839371" y="1231900"/>
                  </a:lnTo>
                  <a:close/>
                </a:path>
                <a:path w="2077719" h="2222500">
                  <a:moveTo>
                    <a:pt x="1844708" y="1231900"/>
                  </a:moveTo>
                  <a:lnTo>
                    <a:pt x="1844294" y="1231900"/>
                  </a:lnTo>
                  <a:lnTo>
                    <a:pt x="1842244" y="1219200"/>
                  </a:lnTo>
                  <a:lnTo>
                    <a:pt x="1844328" y="1219200"/>
                  </a:lnTo>
                  <a:lnTo>
                    <a:pt x="1844708" y="1231900"/>
                  </a:lnTo>
                  <a:close/>
                </a:path>
                <a:path w="2077719" h="2222500">
                  <a:moveTo>
                    <a:pt x="1851085" y="1231900"/>
                  </a:moveTo>
                  <a:lnTo>
                    <a:pt x="1844998" y="1231900"/>
                  </a:lnTo>
                  <a:lnTo>
                    <a:pt x="1845083" y="1219200"/>
                  </a:lnTo>
                  <a:lnTo>
                    <a:pt x="1852998" y="1219200"/>
                  </a:lnTo>
                  <a:lnTo>
                    <a:pt x="1851085" y="1231900"/>
                  </a:lnTo>
                  <a:close/>
                </a:path>
                <a:path w="2077719" h="2222500">
                  <a:moveTo>
                    <a:pt x="1862850" y="1231900"/>
                  </a:moveTo>
                  <a:lnTo>
                    <a:pt x="1854373" y="1231900"/>
                  </a:lnTo>
                  <a:lnTo>
                    <a:pt x="1852998" y="1219200"/>
                  </a:lnTo>
                  <a:lnTo>
                    <a:pt x="1862907" y="1219200"/>
                  </a:lnTo>
                  <a:lnTo>
                    <a:pt x="1862850" y="1231900"/>
                  </a:lnTo>
                  <a:close/>
                </a:path>
                <a:path w="2077719" h="2222500">
                  <a:moveTo>
                    <a:pt x="1899923" y="1231900"/>
                  </a:moveTo>
                  <a:lnTo>
                    <a:pt x="1871101" y="1231900"/>
                  </a:lnTo>
                  <a:lnTo>
                    <a:pt x="1871941" y="1219200"/>
                  </a:lnTo>
                  <a:lnTo>
                    <a:pt x="1899049" y="1219200"/>
                  </a:lnTo>
                  <a:lnTo>
                    <a:pt x="1899923" y="1231900"/>
                  </a:lnTo>
                  <a:close/>
                </a:path>
                <a:path w="2077719" h="2222500">
                  <a:moveTo>
                    <a:pt x="1909190" y="1231900"/>
                  </a:moveTo>
                  <a:lnTo>
                    <a:pt x="1901144" y="1231900"/>
                  </a:lnTo>
                  <a:lnTo>
                    <a:pt x="1901905" y="1219200"/>
                  </a:lnTo>
                  <a:lnTo>
                    <a:pt x="1908622" y="1219200"/>
                  </a:lnTo>
                  <a:lnTo>
                    <a:pt x="1909190" y="1231900"/>
                  </a:lnTo>
                  <a:close/>
                </a:path>
                <a:path w="2077719" h="2222500">
                  <a:moveTo>
                    <a:pt x="1964842" y="1231900"/>
                  </a:moveTo>
                  <a:lnTo>
                    <a:pt x="1925941" y="1231900"/>
                  </a:lnTo>
                  <a:lnTo>
                    <a:pt x="1924152" y="1219200"/>
                  </a:lnTo>
                  <a:lnTo>
                    <a:pt x="1963570" y="1219200"/>
                  </a:lnTo>
                  <a:lnTo>
                    <a:pt x="1964842" y="1231900"/>
                  </a:lnTo>
                  <a:close/>
                </a:path>
                <a:path w="2077719" h="2222500">
                  <a:moveTo>
                    <a:pt x="1991711" y="1231900"/>
                  </a:moveTo>
                  <a:lnTo>
                    <a:pt x="1968408" y="1231900"/>
                  </a:lnTo>
                  <a:lnTo>
                    <a:pt x="1970566" y="1219200"/>
                  </a:lnTo>
                  <a:lnTo>
                    <a:pt x="1990161" y="1219200"/>
                  </a:lnTo>
                  <a:lnTo>
                    <a:pt x="1991711" y="1231900"/>
                  </a:lnTo>
                  <a:close/>
                </a:path>
                <a:path w="2077719" h="2222500">
                  <a:moveTo>
                    <a:pt x="2002330" y="1231900"/>
                  </a:moveTo>
                  <a:lnTo>
                    <a:pt x="2000819" y="1231900"/>
                  </a:lnTo>
                  <a:lnTo>
                    <a:pt x="2001387" y="1219200"/>
                  </a:lnTo>
                  <a:lnTo>
                    <a:pt x="2001949" y="1219200"/>
                  </a:lnTo>
                  <a:lnTo>
                    <a:pt x="2002330" y="1231900"/>
                  </a:lnTo>
                  <a:close/>
                </a:path>
                <a:path w="2077719" h="2222500">
                  <a:moveTo>
                    <a:pt x="2034923" y="1231900"/>
                  </a:moveTo>
                  <a:lnTo>
                    <a:pt x="2008826" y="1231900"/>
                  </a:lnTo>
                  <a:lnTo>
                    <a:pt x="2010291" y="1219200"/>
                  </a:lnTo>
                  <a:lnTo>
                    <a:pt x="2035701" y="1219200"/>
                  </a:lnTo>
                  <a:lnTo>
                    <a:pt x="2034923" y="1231900"/>
                  </a:lnTo>
                  <a:close/>
                </a:path>
                <a:path w="2077719" h="2222500">
                  <a:moveTo>
                    <a:pt x="2070343" y="1231900"/>
                  </a:moveTo>
                  <a:lnTo>
                    <a:pt x="2040220" y="1231900"/>
                  </a:lnTo>
                  <a:lnTo>
                    <a:pt x="2038863" y="1219200"/>
                  </a:lnTo>
                  <a:lnTo>
                    <a:pt x="2071138" y="1219200"/>
                  </a:lnTo>
                  <a:lnTo>
                    <a:pt x="2070343" y="1231900"/>
                  </a:lnTo>
                  <a:close/>
                </a:path>
                <a:path w="2077719" h="2222500">
                  <a:moveTo>
                    <a:pt x="1550106" y="1244600"/>
                  </a:moveTo>
                  <a:lnTo>
                    <a:pt x="1433981" y="1244600"/>
                  </a:lnTo>
                  <a:lnTo>
                    <a:pt x="1432953" y="1231900"/>
                  </a:lnTo>
                  <a:lnTo>
                    <a:pt x="1549850" y="1231900"/>
                  </a:lnTo>
                  <a:lnTo>
                    <a:pt x="1550106" y="1244600"/>
                  </a:lnTo>
                  <a:close/>
                </a:path>
                <a:path w="2077719" h="2222500">
                  <a:moveTo>
                    <a:pt x="1573846" y="1244600"/>
                  </a:moveTo>
                  <a:lnTo>
                    <a:pt x="1556976" y="1244600"/>
                  </a:lnTo>
                  <a:lnTo>
                    <a:pt x="1556874" y="1231900"/>
                  </a:lnTo>
                  <a:lnTo>
                    <a:pt x="1573029" y="1231900"/>
                  </a:lnTo>
                  <a:lnTo>
                    <a:pt x="1573846" y="1244600"/>
                  </a:lnTo>
                  <a:close/>
                </a:path>
                <a:path w="2077719" h="2222500">
                  <a:moveTo>
                    <a:pt x="1584459" y="1244600"/>
                  </a:moveTo>
                  <a:lnTo>
                    <a:pt x="1578395" y="1244600"/>
                  </a:lnTo>
                  <a:lnTo>
                    <a:pt x="1578889" y="1231900"/>
                  </a:lnTo>
                  <a:lnTo>
                    <a:pt x="1584493" y="1231900"/>
                  </a:lnTo>
                  <a:lnTo>
                    <a:pt x="1584459" y="1244600"/>
                  </a:lnTo>
                  <a:close/>
                </a:path>
                <a:path w="2077719" h="2222500">
                  <a:moveTo>
                    <a:pt x="1661075" y="1244600"/>
                  </a:moveTo>
                  <a:lnTo>
                    <a:pt x="1589813" y="1244600"/>
                  </a:lnTo>
                  <a:lnTo>
                    <a:pt x="1589609" y="1231900"/>
                  </a:lnTo>
                  <a:lnTo>
                    <a:pt x="1660604" y="1231900"/>
                  </a:lnTo>
                  <a:lnTo>
                    <a:pt x="1661075" y="1244600"/>
                  </a:lnTo>
                  <a:close/>
                </a:path>
                <a:path w="2077719" h="2222500">
                  <a:moveTo>
                    <a:pt x="1665663" y="1244600"/>
                  </a:moveTo>
                  <a:lnTo>
                    <a:pt x="1662778" y="1244600"/>
                  </a:lnTo>
                  <a:lnTo>
                    <a:pt x="1660615" y="1231900"/>
                  </a:lnTo>
                  <a:lnTo>
                    <a:pt x="1664096" y="1231900"/>
                  </a:lnTo>
                  <a:lnTo>
                    <a:pt x="1665663" y="1244600"/>
                  </a:lnTo>
                  <a:close/>
                </a:path>
                <a:path w="2077719" h="2222500">
                  <a:moveTo>
                    <a:pt x="1712440" y="1244600"/>
                  </a:moveTo>
                  <a:lnTo>
                    <a:pt x="1678524" y="1244600"/>
                  </a:lnTo>
                  <a:lnTo>
                    <a:pt x="1680472" y="1231900"/>
                  </a:lnTo>
                  <a:lnTo>
                    <a:pt x="1712326" y="1231900"/>
                  </a:lnTo>
                  <a:lnTo>
                    <a:pt x="1712440" y="1244600"/>
                  </a:lnTo>
                  <a:close/>
                </a:path>
                <a:path w="2077719" h="2222500">
                  <a:moveTo>
                    <a:pt x="1732694" y="1244600"/>
                  </a:moveTo>
                  <a:lnTo>
                    <a:pt x="1716352" y="1244600"/>
                  </a:lnTo>
                  <a:lnTo>
                    <a:pt x="1716205" y="1231900"/>
                  </a:lnTo>
                  <a:lnTo>
                    <a:pt x="1730917" y="1231900"/>
                  </a:lnTo>
                  <a:lnTo>
                    <a:pt x="1732694" y="1244600"/>
                  </a:lnTo>
                  <a:close/>
                </a:path>
                <a:path w="2077719" h="2222500">
                  <a:moveTo>
                    <a:pt x="1797295" y="1244600"/>
                  </a:moveTo>
                  <a:lnTo>
                    <a:pt x="1734398" y="1244600"/>
                  </a:lnTo>
                  <a:lnTo>
                    <a:pt x="1736027" y="1231900"/>
                  </a:lnTo>
                  <a:lnTo>
                    <a:pt x="1799527" y="1231900"/>
                  </a:lnTo>
                  <a:lnTo>
                    <a:pt x="1797295" y="1244600"/>
                  </a:lnTo>
                  <a:close/>
                </a:path>
                <a:path w="2077719" h="2222500">
                  <a:moveTo>
                    <a:pt x="1825204" y="1244600"/>
                  </a:moveTo>
                  <a:lnTo>
                    <a:pt x="1807045" y="1244600"/>
                  </a:lnTo>
                  <a:lnTo>
                    <a:pt x="1803785" y="1231900"/>
                  </a:lnTo>
                  <a:lnTo>
                    <a:pt x="1826203" y="1231900"/>
                  </a:lnTo>
                  <a:lnTo>
                    <a:pt x="1825204" y="1244600"/>
                  </a:lnTo>
                  <a:close/>
                </a:path>
                <a:path w="2077719" h="2222500">
                  <a:moveTo>
                    <a:pt x="1894512" y="1244600"/>
                  </a:moveTo>
                  <a:lnTo>
                    <a:pt x="1832148" y="1244600"/>
                  </a:lnTo>
                  <a:lnTo>
                    <a:pt x="1831313" y="1231900"/>
                  </a:lnTo>
                  <a:lnTo>
                    <a:pt x="1895443" y="1231900"/>
                  </a:lnTo>
                  <a:lnTo>
                    <a:pt x="1894512" y="1244600"/>
                  </a:lnTo>
                  <a:close/>
                </a:path>
                <a:path w="2077719" h="2222500">
                  <a:moveTo>
                    <a:pt x="1925731" y="1244600"/>
                  </a:moveTo>
                  <a:lnTo>
                    <a:pt x="1905403" y="1244600"/>
                  </a:lnTo>
                  <a:lnTo>
                    <a:pt x="1904182" y="1231900"/>
                  </a:lnTo>
                  <a:lnTo>
                    <a:pt x="1928570" y="1231900"/>
                  </a:lnTo>
                  <a:lnTo>
                    <a:pt x="1925731" y="1244600"/>
                  </a:lnTo>
                  <a:close/>
                </a:path>
                <a:path w="2077719" h="2222500">
                  <a:moveTo>
                    <a:pt x="1933572" y="1244600"/>
                  </a:moveTo>
                  <a:lnTo>
                    <a:pt x="1928570" y="1231900"/>
                  </a:lnTo>
                  <a:lnTo>
                    <a:pt x="1937655" y="1231900"/>
                  </a:lnTo>
                  <a:lnTo>
                    <a:pt x="1933572" y="1244600"/>
                  </a:lnTo>
                  <a:close/>
                </a:path>
                <a:path w="2077719" h="2222500">
                  <a:moveTo>
                    <a:pt x="1947688" y="1244600"/>
                  </a:moveTo>
                  <a:lnTo>
                    <a:pt x="1947529" y="1244600"/>
                  </a:lnTo>
                  <a:lnTo>
                    <a:pt x="1945871" y="1231900"/>
                  </a:lnTo>
                  <a:lnTo>
                    <a:pt x="1947041" y="1231900"/>
                  </a:lnTo>
                  <a:lnTo>
                    <a:pt x="1947688" y="1244600"/>
                  </a:lnTo>
                  <a:close/>
                </a:path>
                <a:path w="2077719" h="2222500">
                  <a:moveTo>
                    <a:pt x="1956944" y="1244600"/>
                  </a:moveTo>
                  <a:lnTo>
                    <a:pt x="1953741" y="1244600"/>
                  </a:lnTo>
                  <a:lnTo>
                    <a:pt x="1954604" y="1231900"/>
                  </a:lnTo>
                  <a:lnTo>
                    <a:pt x="1957625" y="1231900"/>
                  </a:lnTo>
                  <a:lnTo>
                    <a:pt x="1956944" y="1244600"/>
                  </a:lnTo>
                  <a:close/>
                </a:path>
                <a:path w="2077719" h="2222500">
                  <a:moveTo>
                    <a:pt x="1991746" y="1244600"/>
                  </a:moveTo>
                  <a:lnTo>
                    <a:pt x="1986573" y="1244600"/>
                  </a:lnTo>
                  <a:lnTo>
                    <a:pt x="1986340" y="1231900"/>
                  </a:lnTo>
                  <a:lnTo>
                    <a:pt x="1991450" y="1231900"/>
                  </a:lnTo>
                  <a:lnTo>
                    <a:pt x="1991746" y="1244600"/>
                  </a:lnTo>
                  <a:close/>
                </a:path>
                <a:path w="2077719" h="2222500">
                  <a:moveTo>
                    <a:pt x="2003068" y="1244600"/>
                  </a:moveTo>
                  <a:lnTo>
                    <a:pt x="1996339" y="1244600"/>
                  </a:lnTo>
                  <a:lnTo>
                    <a:pt x="1996600" y="1231900"/>
                  </a:lnTo>
                  <a:lnTo>
                    <a:pt x="1997946" y="1231900"/>
                  </a:lnTo>
                  <a:lnTo>
                    <a:pt x="2003068" y="1244600"/>
                  </a:lnTo>
                  <a:close/>
                </a:path>
                <a:path w="2077719" h="2222500">
                  <a:moveTo>
                    <a:pt x="2026860" y="1244600"/>
                  </a:moveTo>
                  <a:lnTo>
                    <a:pt x="2003068" y="1244600"/>
                  </a:lnTo>
                  <a:lnTo>
                    <a:pt x="2004675" y="1231900"/>
                  </a:lnTo>
                  <a:lnTo>
                    <a:pt x="2026082" y="1231900"/>
                  </a:lnTo>
                  <a:lnTo>
                    <a:pt x="2026860" y="1244600"/>
                  </a:lnTo>
                  <a:close/>
                </a:path>
                <a:path w="2077719" h="2222500">
                  <a:moveTo>
                    <a:pt x="2068640" y="1244600"/>
                  </a:moveTo>
                  <a:lnTo>
                    <a:pt x="2042690" y="1244600"/>
                  </a:lnTo>
                  <a:lnTo>
                    <a:pt x="2044456" y="1231900"/>
                  </a:lnTo>
                  <a:lnTo>
                    <a:pt x="2069571" y="1231900"/>
                  </a:lnTo>
                  <a:lnTo>
                    <a:pt x="2068640" y="1244600"/>
                  </a:lnTo>
                  <a:close/>
                </a:path>
                <a:path w="2077719" h="2222500">
                  <a:moveTo>
                    <a:pt x="1616121" y="1257300"/>
                  </a:moveTo>
                  <a:lnTo>
                    <a:pt x="1541021" y="1257300"/>
                  </a:lnTo>
                  <a:lnTo>
                    <a:pt x="1541486" y="1244600"/>
                  </a:lnTo>
                  <a:lnTo>
                    <a:pt x="1613719" y="1244600"/>
                  </a:lnTo>
                  <a:lnTo>
                    <a:pt x="1616121" y="1257300"/>
                  </a:lnTo>
                  <a:close/>
                </a:path>
                <a:path w="2077719" h="2222500">
                  <a:moveTo>
                    <a:pt x="1624246" y="1257300"/>
                  </a:moveTo>
                  <a:lnTo>
                    <a:pt x="1616898" y="1257300"/>
                  </a:lnTo>
                  <a:lnTo>
                    <a:pt x="1617495" y="1244600"/>
                  </a:lnTo>
                  <a:lnTo>
                    <a:pt x="1622117" y="1244600"/>
                  </a:lnTo>
                  <a:lnTo>
                    <a:pt x="1624246" y="1257300"/>
                  </a:lnTo>
                  <a:close/>
                </a:path>
                <a:path w="2077719" h="2222500">
                  <a:moveTo>
                    <a:pt x="1644932" y="1257300"/>
                  </a:moveTo>
                  <a:lnTo>
                    <a:pt x="1624246" y="1257300"/>
                  </a:lnTo>
                  <a:lnTo>
                    <a:pt x="1625297" y="1244600"/>
                  </a:lnTo>
                  <a:lnTo>
                    <a:pt x="1645284" y="1244600"/>
                  </a:lnTo>
                  <a:lnTo>
                    <a:pt x="1644932" y="1257300"/>
                  </a:lnTo>
                  <a:close/>
                </a:path>
                <a:path w="2077719" h="2222500">
                  <a:moveTo>
                    <a:pt x="1652348" y="1257300"/>
                  </a:moveTo>
                  <a:lnTo>
                    <a:pt x="1648969" y="1257300"/>
                  </a:lnTo>
                  <a:lnTo>
                    <a:pt x="1649173" y="1244600"/>
                  </a:lnTo>
                  <a:lnTo>
                    <a:pt x="1652859" y="1244600"/>
                  </a:lnTo>
                  <a:lnTo>
                    <a:pt x="1652348" y="1257300"/>
                  </a:lnTo>
                  <a:close/>
                </a:path>
                <a:path w="2077719" h="2222500">
                  <a:moveTo>
                    <a:pt x="1657884" y="1257300"/>
                  </a:moveTo>
                  <a:lnTo>
                    <a:pt x="1655630" y="1257300"/>
                  </a:lnTo>
                  <a:lnTo>
                    <a:pt x="1655130" y="1244600"/>
                  </a:lnTo>
                  <a:lnTo>
                    <a:pt x="1657202" y="1244600"/>
                  </a:lnTo>
                  <a:lnTo>
                    <a:pt x="1657884" y="1257300"/>
                  </a:lnTo>
                  <a:close/>
                </a:path>
                <a:path w="2077719" h="2222500">
                  <a:moveTo>
                    <a:pt x="1671954" y="1257300"/>
                  </a:moveTo>
                  <a:lnTo>
                    <a:pt x="1660876" y="1257300"/>
                  </a:lnTo>
                  <a:lnTo>
                    <a:pt x="1662046" y="1244600"/>
                  </a:lnTo>
                  <a:lnTo>
                    <a:pt x="1673209" y="1244600"/>
                  </a:lnTo>
                  <a:lnTo>
                    <a:pt x="1671954" y="1257300"/>
                  </a:lnTo>
                  <a:close/>
                </a:path>
                <a:path w="2077719" h="2222500">
                  <a:moveTo>
                    <a:pt x="1719861" y="1257300"/>
                  </a:moveTo>
                  <a:lnTo>
                    <a:pt x="1683231" y="1257300"/>
                  </a:lnTo>
                  <a:lnTo>
                    <a:pt x="1684764" y="1244600"/>
                  </a:lnTo>
                  <a:lnTo>
                    <a:pt x="1717567" y="1244600"/>
                  </a:lnTo>
                  <a:lnTo>
                    <a:pt x="1719861" y="1257300"/>
                  </a:lnTo>
                  <a:close/>
                </a:path>
                <a:path w="2077719" h="2222500">
                  <a:moveTo>
                    <a:pt x="1739735" y="1257300"/>
                  </a:moveTo>
                  <a:lnTo>
                    <a:pt x="1725296" y="1257300"/>
                  </a:lnTo>
                  <a:lnTo>
                    <a:pt x="1727175" y="1244600"/>
                  </a:lnTo>
                  <a:lnTo>
                    <a:pt x="1740042" y="1244600"/>
                  </a:lnTo>
                  <a:lnTo>
                    <a:pt x="1739735" y="1257300"/>
                  </a:lnTo>
                  <a:close/>
                </a:path>
                <a:path w="2077719" h="2222500">
                  <a:moveTo>
                    <a:pt x="1754953" y="1257300"/>
                  </a:moveTo>
                  <a:lnTo>
                    <a:pt x="1746748" y="1257300"/>
                  </a:lnTo>
                  <a:lnTo>
                    <a:pt x="1745669" y="1244600"/>
                  </a:lnTo>
                  <a:lnTo>
                    <a:pt x="1756083" y="1244600"/>
                  </a:lnTo>
                  <a:lnTo>
                    <a:pt x="1754953" y="1257300"/>
                  </a:lnTo>
                  <a:close/>
                </a:path>
                <a:path w="2077719" h="2222500">
                  <a:moveTo>
                    <a:pt x="1761789" y="1257300"/>
                  </a:moveTo>
                  <a:lnTo>
                    <a:pt x="1757809" y="1257300"/>
                  </a:lnTo>
                  <a:lnTo>
                    <a:pt x="1756083" y="1244600"/>
                  </a:lnTo>
                  <a:lnTo>
                    <a:pt x="1760393" y="1244600"/>
                  </a:lnTo>
                  <a:lnTo>
                    <a:pt x="1761789" y="1257300"/>
                  </a:lnTo>
                  <a:close/>
                </a:path>
                <a:path w="2077719" h="2222500">
                  <a:moveTo>
                    <a:pt x="1765599" y="1257300"/>
                  </a:moveTo>
                  <a:lnTo>
                    <a:pt x="1765395" y="1257300"/>
                  </a:lnTo>
                  <a:lnTo>
                    <a:pt x="1765577" y="1244600"/>
                  </a:lnTo>
                  <a:lnTo>
                    <a:pt x="1765599" y="1257300"/>
                  </a:lnTo>
                  <a:close/>
                </a:path>
                <a:path w="2077719" h="2222500">
                  <a:moveTo>
                    <a:pt x="1782776" y="1257300"/>
                  </a:moveTo>
                  <a:lnTo>
                    <a:pt x="1765662" y="1257300"/>
                  </a:lnTo>
                  <a:lnTo>
                    <a:pt x="1765658" y="1256697"/>
                  </a:lnTo>
                  <a:lnTo>
                    <a:pt x="1766832" y="1244600"/>
                  </a:lnTo>
                  <a:lnTo>
                    <a:pt x="1781124" y="1244600"/>
                  </a:lnTo>
                  <a:lnTo>
                    <a:pt x="1782776" y="1257300"/>
                  </a:lnTo>
                  <a:close/>
                </a:path>
                <a:path w="2077719" h="2222500">
                  <a:moveTo>
                    <a:pt x="1797068" y="1257300"/>
                  </a:moveTo>
                  <a:lnTo>
                    <a:pt x="1784144" y="1257300"/>
                  </a:lnTo>
                  <a:lnTo>
                    <a:pt x="1785229" y="1244600"/>
                  </a:lnTo>
                  <a:lnTo>
                    <a:pt x="1796966" y="1244600"/>
                  </a:lnTo>
                  <a:lnTo>
                    <a:pt x="1797068" y="1257300"/>
                  </a:lnTo>
                  <a:close/>
                </a:path>
                <a:path w="2077719" h="2222500">
                  <a:moveTo>
                    <a:pt x="1879203" y="1257300"/>
                  </a:moveTo>
                  <a:lnTo>
                    <a:pt x="1803433" y="1257300"/>
                  </a:lnTo>
                  <a:lnTo>
                    <a:pt x="1804001" y="1244600"/>
                  </a:lnTo>
                  <a:lnTo>
                    <a:pt x="1878153" y="1244600"/>
                  </a:lnTo>
                  <a:lnTo>
                    <a:pt x="1879203" y="1257300"/>
                  </a:lnTo>
                  <a:close/>
                </a:path>
                <a:path w="2077719" h="2222500">
                  <a:moveTo>
                    <a:pt x="1910933" y="1257300"/>
                  </a:moveTo>
                  <a:lnTo>
                    <a:pt x="1882962" y="1257300"/>
                  </a:lnTo>
                  <a:lnTo>
                    <a:pt x="1882866" y="1244600"/>
                  </a:lnTo>
                  <a:lnTo>
                    <a:pt x="1912671" y="1244600"/>
                  </a:lnTo>
                  <a:lnTo>
                    <a:pt x="1910933" y="1257300"/>
                  </a:lnTo>
                  <a:close/>
                </a:path>
                <a:path w="2077719" h="2222500">
                  <a:moveTo>
                    <a:pt x="1946984" y="1257300"/>
                  </a:moveTo>
                  <a:lnTo>
                    <a:pt x="1923505" y="1257300"/>
                  </a:lnTo>
                  <a:lnTo>
                    <a:pt x="1923880" y="1244600"/>
                  </a:lnTo>
                  <a:lnTo>
                    <a:pt x="1947376" y="1244600"/>
                  </a:lnTo>
                  <a:lnTo>
                    <a:pt x="1946984" y="1257300"/>
                  </a:lnTo>
                  <a:close/>
                </a:path>
                <a:path w="2077719" h="2222500">
                  <a:moveTo>
                    <a:pt x="1987084" y="1257300"/>
                  </a:moveTo>
                  <a:lnTo>
                    <a:pt x="1957546" y="1257300"/>
                  </a:lnTo>
                  <a:lnTo>
                    <a:pt x="1957319" y="1244600"/>
                  </a:lnTo>
                  <a:lnTo>
                    <a:pt x="1989611" y="1244600"/>
                  </a:lnTo>
                  <a:lnTo>
                    <a:pt x="1987084" y="1257300"/>
                  </a:lnTo>
                  <a:close/>
                </a:path>
                <a:path w="2077719" h="2222500">
                  <a:moveTo>
                    <a:pt x="1993778" y="1257300"/>
                  </a:moveTo>
                  <a:lnTo>
                    <a:pt x="1991348" y="1257300"/>
                  </a:lnTo>
                  <a:lnTo>
                    <a:pt x="1989611" y="1244600"/>
                  </a:lnTo>
                  <a:lnTo>
                    <a:pt x="1993710" y="1244600"/>
                  </a:lnTo>
                  <a:lnTo>
                    <a:pt x="1993778" y="1257300"/>
                  </a:lnTo>
                  <a:close/>
                </a:path>
                <a:path w="2077719" h="2222500">
                  <a:moveTo>
                    <a:pt x="2002148" y="1257300"/>
                  </a:moveTo>
                  <a:lnTo>
                    <a:pt x="2000303" y="1257300"/>
                  </a:lnTo>
                  <a:lnTo>
                    <a:pt x="2000967" y="1244600"/>
                  </a:lnTo>
                  <a:lnTo>
                    <a:pt x="2002148" y="1257300"/>
                  </a:lnTo>
                  <a:close/>
                </a:path>
                <a:path w="2077719" h="2222500">
                  <a:moveTo>
                    <a:pt x="2024282" y="1257300"/>
                  </a:moveTo>
                  <a:lnTo>
                    <a:pt x="2002341" y="1257300"/>
                  </a:lnTo>
                  <a:lnTo>
                    <a:pt x="2003267" y="1244600"/>
                  </a:lnTo>
                  <a:lnTo>
                    <a:pt x="2024225" y="1244600"/>
                  </a:lnTo>
                  <a:lnTo>
                    <a:pt x="2024282" y="1257300"/>
                  </a:lnTo>
                  <a:close/>
                </a:path>
                <a:path w="2077719" h="2222500">
                  <a:moveTo>
                    <a:pt x="2031493" y="1257300"/>
                  </a:moveTo>
                  <a:lnTo>
                    <a:pt x="2026632" y="1257300"/>
                  </a:lnTo>
                  <a:lnTo>
                    <a:pt x="2026422" y="1244600"/>
                  </a:lnTo>
                  <a:lnTo>
                    <a:pt x="2030766" y="1244600"/>
                  </a:lnTo>
                  <a:lnTo>
                    <a:pt x="2031493" y="1257300"/>
                  </a:lnTo>
                  <a:close/>
                </a:path>
                <a:path w="2077719" h="2222500">
                  <a:moveTo>
                    <a:pt x="2066505" y="1257300"/>
                  </a:moveTo>
                  <a:lnTo>
                    <a:pt x="2035116" y="1257300"/>
                  </a:lnTo>
                  <a:lnTo>
                    <a:pt x="2035127" y="1244600"/>
                  </a:lnTo>
                  <a:lnTo>
                    <a:pt x="2067618" y="1244600"/>
                  </a:lnTo>
                  <a:lnTo>
                    <a:pt x="2066505" y="1257300"/>
                  </a:lnTo>
                  <a:close/>
                </a:path>
                <a:path w="2077719" h="2222500">
                  <a:moveTo>
                    <a:pt x="1491813" y="1270000"/>
                  </a:moveTo>
                  <a:lnTo>
                    <a:pt x="1400070" y="1270000"/>
                  </a:lnTo>
                  <a:lnTo>
                    <a:pt x="1397737" y="1257300"/>
                  </a:lnTo>
                  <a:lnTo>
                    <a:pt x="1493017" y="1257300"/>
                  </a:lnTo>
                  <a:lnTo>
                    <a:pt x="1491813" y="1270000"/>
                  </a:lnTo>
                  <a:close/>
                </a:path>
                <a:path w="2077719" h="2222500">
                  <a:moveTo>
                    <a:pt x="1635659" y="1270000"/>
                  </a:moveTo>
                  <a:lnTo>
                    <a:pt x="1498786" y="1270000"/>
                  </a:lnTo>
                  <a:lnTo>
                    <a:pt x="1499030" y="1257300"/>
                  </a:lnTo>
                  <a:lnTo>
                    <a:pt x="1637448" y="1257300"/>
                  </a:lnTo>
                  <a:lnTo>
                    <a:pt x="1635659" y="1270000"/>
                  </a:lnTo>
                  <a:close/>
                </a:path>
                <a:path w="2077719" h="2222500">
                  <a:moveTo>
                    <a:pt x="1678127" y="1270000"/>
                  </a:moveTo>
                  <a:lnTo>
                    <a:pt x="1639946" y="1270000"/>
                  </a:lnTo>
                  <a:lnTo>
                    <a:pt x="1637448" y="1257300"/>
                  </a:lnTo>
                  <a:lnTo>
                    <a:pt x="1677746" y="1257300"/>
                  </a:lnTo>
                  <a:lnTo>
                    <a:pt x="1678127" y="1270000"/>
                  </a:lnTo>
                  <a:close/>
                </a:path>
                <a:path w="2077719" h="2222500">
                  <a:moveTo>
                    <a:pt x="1678598" y="1270000"/>
                  </a:moveTo>
                  <a:lnTo>
                    <a:pt x="1677786" y="1257300"/>
                  </a:lnTo>
                  <a:lnTo>
                    <a:pt x="1679330" y="1257300"/>
                  </a:lnTo>
                  <a:lnTo>
                    <a:pt x="1678598" y="1270000"/>
                  </a:lnTo>
                  <a:close/>
                </a:path>
                <a:path w="2077719" h="2222500">
                  <a:moveTo>
                    <a:pt x="1686508" y="1270000"/>
                  </a:moveTo>
                  <a:lnTo>
                    <a:pt x="1680228" y="1270000"/>
                  </a:lnTo>
                  <a:lnTo>
                    <a:pt x="1681153" y="1257300"/>
                  </a:lnTo>
                  <a:lnTo>
                    <a:pt x="1686746" y="1257300"/>
                  </a:lnTo>
                  <a:lnTo>
                    <a:pt x="1686508" y="1270000"/>
                  </a:lnTo>
                  <a:close/>
                </a:path>
                <a:path w="2077719" h="2222500">
                  <a:moveTo>
                    <a:pt x="1698716" y="1270000"/>
                  </a:moveTo>
                  <a:lnTo>
                    <a:pt x="1687286" y="1270000"/>
                  </a:lnTo>
                  <a:lnTo>
                    <a:pt x="1686746" y="1257300"/>
                  </a:lnTo>
                  <a:lnTo>
                    <a:pt x="1697768" y="1257300"/>
                  </a:lnTo>
                  <a:lnTo>
                    <a:pt x="1698716" y="1270000"/>
                  </a:lnTo>
                  <a:close/>
                </a:path>
                <a:path w="2077719" h="2222500">
                  <a:moveTo>
                    <a:pt x="1704167" y="1270000"/>
                  </a:moveTo>
                  <a:lnTo>
                    <a:pt x="1702117" y="1270000"/>
                  </a:lnTo>
                  <a:lnTo>
                    <a:pt x="1702804" y="1257300"/>
                  </a:lnTo>
                  <a:lnTo>
                    <a:pt x="1704559" y="1257300"/>
                  </a:lnTo>
                  <a:lnTo>
                    <a:pt x="1704167" y="1270000"/>
                  </a:lnTo>
                  <a:close/>
                </a:path>
                <a:path w="2077719" h="2222500">
                  <a:moveTo>
                    <a:pt x="1724285" y="1270000"/>
                  </a:moveTo>
                  <a:lnTo>
                    <a:pt x="1707341" y="1270000"/>
                  </a:lnTo>
                  <a:lnTo>
                    <a:pt x="1706461" y="1257300"/>
                  </a:lnTo>
                  <a:lnTo>
                    <a:pt x="1724898" y="1257300"/>
                  </a:lnTo>
                  <a:lnTo>
                    <a:pt x="1724285" y="1270000"/>
                  </a:lnTo>
                  <a:close/>
                </a:path>
                <a:path w="2077719" h="2222500">
                  <a:moveTo>
                    <a:pt x="1759802" y="1270000"/>
                  </a:moveTo>
                  <a:lnTo>
                    <a:pt x="1726295" y="1270000"/>
                  </a:lnTo>
                  <a:lnTo>
                    <a:pt x="1724898" y="1257300"/>
                  </a:lnTo>
                  <a:lnTo>
                    <a:pt x="1757775" y="1257300"/>
                  </a:lnTo>
                  <a:lnTo>
                    <a:pt x="1759802" y="1270000"/>
                  </a:lnTo>
                  <a:close/>
                </a:path>
                <a:path w="2077719" h="2222500">
                  <a:moveTo>
                    <a:pt x="1769665" y="1270000"/>
                  </a:moveTo>
                  <a:lnTo>
                    <a:pt x="1759802" y="1270000"/>
                  </a:lnTo>
                  <a:lnTo>
                    <a:pt x="1762255" y="1257300"/>
                  </a:lnTo>
                  <a:lnTo>
                    <a:pt x="1769370" y="1257300"/>
                  </a:lnTo>
                  <a:lnTo>
                    <a:pt x="1769665" y="1270000"/>
                  </a:lnTo>
                  <a:close/>
                </a:path>
                <a:path w="2077719" h="2222500">
                  <a:moveTo>
                    <a:pt x="1798601" y="1270000"/>
                  </a:moveTo>
                  <a:lnTo>
                    <a:pt x="1774832" y="1270000"/>
                  </a:lnTo>
                  <a:lnTo>
                    <a:pt x="1774798" y="1257300"/>
                  </a:lnTo>
                  <a:lnTo>
                    <a:pt x="1797891" y="1257300"/>
                  </a:lnTo>
                  <a:lnTo>
                    <a:pt x="1798601" y="1270000"/>
                  </a:lnTo>
                  <a:close/>
                </a:path>
                <a:path w="2077719" h="2222500">
                  <a:moveTo>
                    <a:pt x="1825096" y="1270000"/>
                  </a:moveTo>
                  <a:lnTo>
                    <a:pt x="1801264" y="1270000"/>
                  </a:lnTo>
                  <a:lnTo>
                    <a:pt x="1801083" y="1257300"/>
                  </a:lnTo>
                  <a:lnTo>
                    <a:pt x="1825749" y="1257300"/>
                  </a:lnTo>
                  <a:lnTo>
                    <a:pt x="1825096" y="1270000"/>
                  </a:lnTo>
                  <a:close/>
                </a:path>
                <a:path w="2077719" h="2222500">
                  <a:moveTo>
                    <a:pt x="1841909" y="1270000"/>
                  </a:moveTo>
                  <a:lnTo>
                    <a:pt x="1830910" y="1270000"/>
                  </a:lnTo>
                  <a:lnTo>
                    <a:pt x="1831711" y="1257300"/>
                  </a:lnTo>
                  <a:lnTo>
                    <a:pt x="1842687" y="1257300"/>
                  </a:lnTo>
                  <a:lnTo>
                    <a:pt x="1841909" y="1270000"/>
                  </a:lnTo>
                  <a:close/>
                </a:path>
                <a:path w="2077719" h="2222500">
                  <a:moveTo>
                    <a:pt x="1858234" y="1270000"/>
                  </a:moveTo>
                  <a:lnTo>
                    <a:pt x="1847258" y="1270000"/>
                  </a:lnTo>
                  <a:lnTo>
                    <a:pt x="1848984" y="1257300"/>
                  </a:lnTo>
                  <a:lnTo>
                    <a:pt x="1858450" y="1257300"/>
                  </a:lnTo>
                  <a:lnTo>
                    <a:pt x="1858234" y="1270000"/>
                  </a:lnTo>
                  <a:close/>
                </a:path>
                <a:path w="2077719" h="2222500">
                  <a:moveTo>
                    <a:pt x="1873803" y="1270000"/>
                  </a:moveTo>
                  <a:lnTo>
                    <a:pt x="1865224" y="1270000"/>
                  </a:lnTo>
                  <a:lnTo>
                    <a:pt x="1865570" y="1257300"/>
                  </a:lnTo>
                  <a:lnTo>
                    <a:pt x="1874502" y="1257300"/>
                  </a:lnTo>
                  <a:lnTo>
                    <a:pt x="1873803" y="1270000"/>
                  </a:lnTo>
                  <a:close/>
                </a:path>
                <a:path w="2077719" h="2222500">
                  <a:moveTo>
                    <a:pt x="1889260" y="1270000"/>
                  </a:moveTo>
                  <a:lnTo>
                    <a:pt x="1881526" y="1270000"/>
                  </a:lnTo>
                  <a:lnTo>
                    <a:pt x="1881957" y="1257300"/>
                  </a:lnTo>
                  <a:lnTo>
                    <a:pt x="1888567" y="1257300"/>
                  </a:lnTo>
                  <a:lnTo>
                    <a:pt x="1889260" y="1270000"/>
                  </a:lnTo>
                  <a:close/>
                </a:path>
                <a:path w="2077719" h="2222500">
                  <a:moveTo>
                    <a:pt x="1935418" y="1270000"/>
                  </a:moveTo>
                  <a:lnTo>
                    <a:pt x="1894790" y="1270000"/>
                  </a:lnTo>
                  <a:lnTo>
                    <a:pt x="1894353" y="1257300"/>
                  </a:lnTo>
                  <a:lnTo>
                    <a:pt x="1934810" y="1257300"/>
                  </a:lnTo>
                  <a:lnTo>
                    <a:pt x="1935418" y="1270000"/>
                  </a:lnTo>
                  <a:close/>
                </a:path>
                <a:path w="2077719" h="2222500">
                  <a:moveTo>
                    <a:pt x="1940988" y="1270000"/>
                  </a:moveTo>
                  <a:lnTo>
                    <a:pt x="1937394" y="1270000"/>
                  </a:lnTo>
                  <a:lnTo>
                    <a:pt x="1937723" y="1257300"/>
                  </a:lnTo>
                  <a:lnTo>
                    <a:pt x="1943299" y="1257300"/>
                  </a:lnTo>
                  <a:lnTo>
                    <a:pt x="1940988" y="1270000"/>
                  </a:lnTo>
                  <a:close/>
                </a:path>
                <a:path w="2077719" h="2222500">
                  <a:moveTo>
                    <a:pt x="1963837" y="1270000"/>
                  </a:moveTo>
                  <a:lnTo>
                    <a:pt x="1956126" y="1270000"/>
                  </a:lnTo>
                  <a:lnTo>
                    <a:pt x="1957540" y="1257300"/>
                  </a:lnTo>
                  <a:lnTo>
                    <a:pt x="1965189" y="1257300"/>
                  </a:lnTo>
                  <a:lnTo>
                    <a:pt x="1963837" y="1270000"/>
                  </a:lnTo>
                  <a:close/>
                </a:path>
                <a:path w="2077719" h="2222500">
                  <a:moveTo>
                    <a:pt x="1988151" y="1270000"/>
                  </a:moveTo>
                  <a:lnTo>
                    <a:pt x="1970208" y="1270000"/>
                  </a:lnTo>
                  <a:lnTo>
                    <a:pt x="1971111" y="1257300"/>
                  </a:lnTo>
                  <a:lnTo>
                    <a:pt x="1986499" y="1257300"/>
                  </a:lnTo>
                  <a:lnTo>
                    <a:pt x="1988151" y="1270000"/>
                  </a:lnTo>
                  <a:close/>
                </a:path>
                <a:path w="2077719" h="2222500">
                  <a:moveTo>
                    <a:pt x="2003704" y="1270000"/>
                  </a:moveTo>
                  <a:lnTo>
                    <a:pt x="1989713" y="1270000"/>
                  </a:lnTo>
                  <a:lnTo>
                    <a:pt x="1989985" y="1257300"/>
                  </a:lnTo>
                  <a:lnTo>
                    <a:pt x="2005680" y="1257300"/>
                  </a:lnTo>
                  <a:lnTo>
                    <a:pt x="2003704" y="1270000"/>
                  </a:lnTo>
                  <a:close/>
                </a:path>
                <a:path w="2077719" h="2222500">
                  <a:moveTo>
                    <a:pt x="2016599" y="1270000"/>
                  </a:moveTo>
                  <a:lnTo>
                    <a:pt x="2009887" y="1270000"/>
                  </a:lnTo>
                  <a:lnTo>
                    <a:pt x="2005680" y="1257300"/>
                  </a:lnTo>
                  <a:lnTo>
                    <a:pt x="2017224" y="1257300"/>
                  </a:lnTo>
                  <a:lnTo>
                    <a:pt x="2016599" y="1270000"/>
                  </a:lnTo>
                  <a:close/>
                </a:path>
                <a:path w="2077719" h="2222500">
                  <a:moveTo>
                    <a:pt x="2060594" y="1270000"/>
                  </a:moveTo>
                  <a:lnTo>
                    <a:pt x="2023322" y="1270000"/>
                  </a:lnTo>
                  <a:lnTo>
                    <a:pt x="2021471" y="1257300"/>
                  </a:lnTo>
                  <a:lnTo>
                    <a:pt x="2062280" y="1257300"/>
                  </a:lnTo>
                  <a:lnTo>
                    <a:pt x="2060594" y="1270000"/>
                  </a:lnTo>
                  <a:close/>
                </a:path>
                <a:path w="2077719" h="2222500">
                  <a:moveTo>
                    <a:pt x="1482387" y="1282700"/>
                  </a:moveTo>
                  <a:lnTo>
                    <a:pt x="1422624" y="1282700"/>
                  </a:lnTo>
                  <a:lnTo>
                    <a:pt x="1422988" y="1270000"/>
                  </a:lnTo>
                  <a:lnTo>
                    <a:pt x="1482915" y="1270000"/>
                  </a:lnTo>
                  <a:lnTo>
                    <a:pt x="1482387" y="1282700"/>
                  </a:lnTo>
                  <a:close/>
                </a:path>
                <a:path w="2077719" h="2222500">
                  <a:moveTo>
                    <a:pt x="1536751" y="1282700"/>
                  </a:moveTo>
                  <a:lnTo>
                    <a:pt x="1488974" y="1282700"/>
                  </a:lnTo>
                  <a:lnTo>
                    <a:pt x="1488406" y="1270000"/>
                  </a:lnTo>
                  <a:lnTo>
                    <a:pt x="1534616" y="1270000"/>
                  </a:lnTo>
                  <a:lnTo>
                    <a:pt x="1536751" y="1282700"/>
                  </a:lnTo>
                  <a:close/>
                </a:path>
                <a:path w="2077719" h="2222500">
                  <a:moveTo>
                    <a:pt x="1547244" y="1282700"/>
                  </a:moveTo>
                  <a:lnTo>
                    <a:pt x="1542514" y="1282700"/>
                  </a:lnTo>
                  <a:lnTo>
                    <a:pt x="1543434" y="1270000"/>
                  </a:lnTo>
                  <a:lnTo>
                    <a:pt x="1548203" y="1270000"/>
                  </a:lnTo>
                  <a:lnTo>
                    <a:pt x="1547244" y="1282700"/>
                  </a:lnTo>
                  <a:close/>
                </a:path>
                <a:path w="2077719" h="2222500">
                  <a:moveTo>
                    <a:pt x="1581131" y="1282700"/>
                  </a:moveTo>
                  <a:lnTo>
                    <a:pt x="1555386" y="1282700"/>
                  </a:lnTo>
                  <a:lnTo>
                    <a:pt x="1554875" y="1270000"/>
                  </a:lnTo>
                  <a:lnTo>
                    <a:pt x="1581427" y="1270000"/>
                  </a:lnTo>
                  <a:lnTo>
                    <a:pt x="1581131" y="1282700"/>
                  </a:lnTo>
                  <a:close/>
                </a:path>
                <a:path w="2077719" h="2222500">
                  <a:moveTo>
                    <a:pt x="1604520" y="1282700"/>
                  </a:moveTo>
                  <a:lnTo>
                    <a:pt x="1584107" y="1282700"/>
                  </a:lnTo>
                  <a:lnTo>
                    <a:pt x="1584243" y="1270000"/>
                  </a:lnTo>
                  <a:lnTo>
                    <a:pt x="1603549" y="1270000"/>
                  </a:lnTo>
                  <a:lnTo>
                    <a:pt x="1604520" y="1282700"/>
                  </a:lnTo>
                  <a:close/>
                </a:path>
                <a:path w="2077719" h="2222500">
                  <a:moveTo>
                    <a:pt x="1704763" y="1282700"/>
                  </a:moveTo>
                  <a:lnTo>
                    <a:pt x="1604520" y="1282700"/>
                  </a:lnTo>
                  <a:lnTo>
                    <a:pt x="1604520" y="1270000"/>
                  </a:lnTo>
                  <a:lnTo>
                    <a:pt x="1703860" y="1270000"/>
                  </a:lnTo>
                  <a:lnTo>
                    <a:pt x="1704763" y="1282700"/>
                  </a:lnTo>
                  <a:close/>
                </a:path>
                <a:path w="2077719" h="2222500">
                  <a:moveTo>
                    <a:pt x="1719702" y="1282700"/>
                  </a:moveTo>
                  <a:lnTo>
                    <a:pt x="1712548" y="1282700"/>
                  </a:lnTo>
                  <a:lnTo>
                    <a:pt x="1711509" y="1270000"/>
                  </a:lnTo>
                  <a:lnTo>
                    <a:pt x="1717857" y="1270000"/>
                  </a:lnTo>
                  <a:lnTo>
                    <a:pt x="1719702" y="1282700"/>
                  </a:lnTo>
                  <a:close/>
                </a:path>
                <a:path w="2077719" h="2222500">
                  <a:moveTo>
                    <a:pt x="1743352" y="1282700"/>
                  </a:moveTo>
                  <a:lnTo>
                    <a:pt x="1725381" y="1282700"/>
                  </a:lnTo>
                  <a:lnTo>
                    <a:pt x="1725585" y="1270000"/>
                  </a:lnTo>
                  <a:lnTo>
                    <a:pt x="1741700" y="1270000"/>
                  </a:lnTo>
                  <a:lnTo>
                    <a:pt x="1743352" y="1282700"/>
                  </a:lnTo>
                  <a:close/>
                </a:path>
                <a:path w="2077719" h="2222500">
                  <a:moveTo>
                    <a:pt x="1757639" y="1282700"/>
                  </a:moveTo>
                  <a:lnTo>
                    <a:pt x="1753454" y="1282700"/>
                  </a:lnTo>
                  <a:lnTo>
                    <a:pt x="1748883" y="1270000"/>
                  </a:lnTo>
                  <a:lnTo>
                    <a:pt x="1757695" y="1270000"/>
                  </a:lnTo>
                  <a:lnTo>
                    <a:pt x="1757639" y="1282700"/>
                  </a:lnTo>
                  <a:close/>
                </a:path>
                <a:path w="2077719" h="2222500">
                  <a:moveTo>
                    <a:pt x="1804370" y="1282700"/>
                  </a:moveTo>
                  <a:lnTo>
                    <a:pt x="1759847" y="1282700"/>
                  </a:lnTo>
                  <a:lnTo>
                    <a:pt x="1761165" y="1270000"/>
                  </a:lnTo>
                  <a:lnTo>
                    <a:pt x="1804734" y="1270000"/>
                  </a:lnTo>
                  <a:lnTo>
                    <a:pt x="1804370" y="1282700"/>
                  </a:lnTo>
                  <a:close/>
                </a:path>
                <a:path w="2077719" h="2222500">
                  <a:moveTo>
                    <a:pt x="1826385" y="1282700"/>
                  </a:moveTo>
                  <a:lnTo>
                    <a:pt x="1808635" y="1282700"/>
                  </a:lnTo>
                  <a:lnTo>
                    <a:pt x="1807669" y="1270000"/>
                  </a:lnTo>
                  <a:lnTo>
                    <a:pt x="1826317" y="1270000"/>
                  </a:lnTo>
                  <a:lnTo>
                    <a:pt x="1826385" y="1282700"/>
                  </a:lnTo>
                  <a:close/>
                </a:path>
                <a:path w="2077719" h="2222500">
                  <a:moveTo>
                    <a:pt x="1877619" y="1282700"/>
                  </a:moveTo>
                  <a:lnTo>
                    <a:pt x="1828003" y="1282700"/>
                  </a:lnTo>
                  <a:lnTo>
                    <a:pt x="1829014" y="1270000"/>
                  </a:lnTo>
                  <a:lnTo>
                    <a:pt x="1878471" y="1270000"/>
                  </a:lnTo>
                  <a:lnTo>
                    <a:pt x="1877619" y="1282700"/>
                  </a:lnTo>
                  <a:close/>
                </a:path>
                <a:path w="2077719" h="2222500">
                  <a:moveTo>
                    <a:pt x="1886778" y="1282700"/>
                  </a:moveTo>
                  <a:lnTo>
                    <a:pt x="1886585" y="1282700"/>
                  </a:lnTo>
                  <a:lnTo>
                    <a:pt x="1885484" y="1270000"/>
                  </a:lnTo>
                  <a:lnTo>
                    <a:pt x="1886574" y="1270000"/>
                  </a:lnTo>
                  <a:lnTo>
                    <a:pt x="1886778" y="1282700"/>
                  </a:lnTo>
                  <a:close/>
                </a:path>
                <a:path w="2077719" h="2222500">
                  <a:moveTo>
                    <a:pt x="1938416" y="1282700"/>
                  </a:moveTo>
                  <a:lnTo>
                    <a:pt x="1897561" y="1282700"/>
                  </a:lnTo>
                  <a:lnTo>
                    <a:pt x="1895619" y="1270000"/>
                  </a:lnTo>
                  <a:lnTo>
                    <a:pt x="1936939" y="1270000"/>
                  </a:lnTo>
                  <a:lnTo>
                    <a:pt x="1938416" y="1282700"/>
                  </a:lnTo>
                  <a:close/>
                </a:path>
                <a:path w="2077719" h="2222500">
                  <a:moveTo>
                    <a:pt x="1955399" y="1282700"/>
                  </a:moveTo>
                  <a:lnTo>
                    <a:pt x="1945843" y="1282700"/>
                  </a:lnTo>
                  <a:lnTo>
                    <a:pt x="1948307" y="1270000"/>
                  </a:lnTo>
                  <a:lnTo>
                    <a:pt x="1955070" y="1270000"/>
                  </a:lnTo>
                  <a:lnTo>
                    <a:pt x="1955399" y="1282700"/>
                  </a:lnTo>
                  <a:close/>
                </a:path>
                <a:path w="2077719" h="2222500">
                  <a:moveTo>
                    <a:pt x="1976846" y="1282700"/>
                  </a:moveTo>
                  <a:lnTo>
                    <a:pt x="1960158" y="1282700"/>
                  </a:lnTo>
                  <a:lnTo>
                    <a:pt x="1960459" y="1270000"/>
                  </a:lnTo>
                  <a:lnTo>
                    <a:pt x="1976250" y="1270000"/>
                  </a:lnTo>
                  <a:lnTo>
                    <a:pt x="1976846" y="1282700"/>
                  </a:lnTo>
                  <a:close/>
                </a:path>
                <a:path w="2077719" h="2222500">
                  <a:moveTo>
                    <a:pt x="1988140" y="1282700"/>
                  </a:moveTo>
                  <a:lnTo>
                    <a:pt x="1986198" y="1282700"/>
                  </a:lnTo>
                  <a:lnTo>
                    <a:pt x="1985903" y="1270000"/>
                  </a:lnTo>
                  <a:lnTo>
                    <a:pt x="1989276" y="1270000"/>
                  </a:lnTo>
                  <a:lnTo>
                    <a:pt x="1988140" y="1282700"/>
                  </a:lnTo>
                  <a:close/>
                </a:path>
                <a:path w="2077719" h="2222500">
                  <a:moveTo>
                    <a:pt x="2009251" y="1282700"/>
                  </a:moveTo>
                  <a:lnTo>
                    <a:pt x="1991195" y="1282700"/>
                  </a:lnTo>
                  <a:lnTo>
                    <a:pt x="1989718" y="1270000"/>
                  </a:lnTo>
                  <a:lnTo>
                    <a:pt x="2009853" y="1270000"/>
                  </a:lnTo>
                  <a:lnTo>
                    <a:pt x="2009251" y="1282700"/>
                  </a:lnTo>
                  <a:close/>
                </a:path>
                <a:path w="2077719" h="2222500">
                  <a:moveTo>
                    <a:pt x="2038034" y="1282700"/>
                  </a:moveTo>
                  <a:lnTo>
                    <a:pt x="2015674" y="1282700"/>
                  </a:lnTo>
                  <a:lnTo>
                    <a:pt x="2014697" y="1270000"/>
                  </a:lnTo>
                  <a:lnTo>
                    <a:pt x="2038727" y="1270000"/>
                  </a:lnTo>
                  <a:lnTo>
                    <a:pt x="2038034" y="1282700"/>
                  </a:lnTo>
                  <a:close/>
                </a:path>
                <a:path w="2077719" h="2222500">
                  <a:moveTo>
                    <a:pt x="2055824" y="1282700"/>
                  </a:moveTo>
                  <a:lnTo>
                    <a:pt x="2045416" y="1282700"/>
                  </a:lnTo>
                  <a:lnTo>
                    <a:pt x="2045024" y="1270000"/>
                  </a:lnTo>
                  <a:lnTo>
                    <a:pt x="2057959" y="1270000"/>
                  </a:lnTo>
                  <a:lnTo>
                    <a:pt x="2055824" y="1282700"/>
                  </a:lnTo>
                  <a:close/>
                </a:path>
                <a:path w="2077719" h="2222500">
                  <a:moveTo>
                    <a:pt x="2063501" y="1282700"/>
                  </a:moveTo>
                  <a:lnTo>
                    <a:pt x="2062502" y="1282700"/>
                  </a:lnTo>
                  <a:lnTo>
                    <a:pt x="2057959" y="1270000"/>
                  </a:lnTo>
                  <a:lnTo>
                    <a:pt x="2063830" y="1270000"/>
                  </a:lnTo>
                  <a:lnTo>
                    <a:pt x="2063501" y="1282700"/>
                  </a:lnTo>
                  <a:close/>
                </a:path>
                <a:path w="2077719" h="2222500">
                  <a:moveTo>
                    <a:pt x="1509262" y="1295400"/>
                  </a:moveTo>
                  <a:lnTo>
                    <a:pt x="1494720" y="1295400"/>
                  </a:lnTo>
                  <a:lnTo>
                    <a:pt x="1495038" y="1282700"/>
                  </a:lnTo>
                  <a:lnTo>
                    <a:pt x="1510937" y="1282700"/>
                  </a:lnTo>
                  <a:lnTo>
                    <a:pt x="1509262" y="1295400"/>
                  </a:lnTo>
                  <a:close/>
                </a:path>
                <a:path w="2077719" h="2222500">
                  <a:moveTo>
                    <a:pt x="1540839" y="1295400"/>
                  </a:moveTo>
                  <a:lnTo>
                    <a:pt x="1518359" y="1295400"/>
                  </a:lnTo>
                  <a:lnTo>
                    <a:pt x="1516309" y="1282700"/>
                  </a:lnTo>
                  <a:lnTo>
                    <a:pt x="1540509" y="1282700"/>
                  </a:lnTo>
                  <a:lnTo>
                    <a:pt x="1540839" y="1295400"/>
                  </a:lnTo>
                  <a:close/>
                </a:path>
                <a:path w="2077719" h="2222500">
                  <a:moveTo>
                    <a:pt x="1609835" y="1295400"/>
                  </a:moveTo>
                  <a:lnTo>
                    <a:pt x="1550049" y="1295400"/>
                  </a:lnTo>
                  <a:lnTo>
                    <a:pt x="1549226" y="1282700"/>
                  </a:lnTo>
                  <a:lnTo>
                    <a:pt x="1610880" y="1282700"/>
                  </a:lnTo>
                  <a:lnTo>
                    <a:pt x="1609835" y="1295400"/>
                  </a:lnTo>
                  <a:close/>
                </a:path>
                <a:path w="2077719" h="2222500">
                  <a:moveTo>
                    <a:pt x="1650712" y="1295400"/>
                  </a:moveTo>
                  <a:lnTo>
                    <a:pt x="1616240" y="1295400"/>
                  </a:lnTo>
                  <a:lnTo>
                    <a:pt x="1616439" y="1282700"/>
                  </a:lnTo>
                  <a:lnTo>
                    <a:pt x="1650337" y="1282700"/>
                  </a:lnTo>
                  <a:lnTo>
                    <a:pt x="1650712" y="1295400"/>
                  </a:lnTo>
                  <a:close/>
                </a:path>
                <a:path w="2077719" h="2222500">
                  <a:moveTo>
                    <a:pt x="1670915" y="1295400"/>
                  </a:moveTo>
                  <a:lnTo>
                    <a:pt x="1653432" y="1295400"/>
                  </a:lnTo>
                  <a:lnTo>
                    <a:pt x="1653676" y="1282700"/>
                  </a:lnTo>
                  <a:lnTo>
                    <a:pt x="1670484" y="1282700"/>
                  </a:lnTo>
                  <a:lnTo>
                    <a:pt x="1670915" y="1295400"/>
                  </a:lnTo>
                  <a:close/>
                </a:path>
                <a:path w="2077719" h="2222500">
                  <a:moveTo>
                    <a:pt x="1709805" y="1295400"/>
                  </a:moveTo>
                  <a:lnTo>
                    <a:pt x="1680006" y="1295400"/>
                  </a:lnTo>
                  <a:lnTo>
                    <a:pt x="1679024" y="1282700"/>
                  </a:lnTo>
                  <a:lnTo>
                    <a:pt x="1711935" y="1282700"/>
                  </a:lnTo>
                  <a:lnTo>
                    <a:pt x="1709805" y="1295400"/>
                  </a:lnTo>
                  <a:close/>
                </a:path>
                <a:path w="2077719" h="2222500">
                  <a:moveTo>
                    <a:pt x="1723842" y="1295400"/>
                  </a:moveTo>
                  <a:lnTo>
                    <a:pt x="1721713" y="1295400"/>
                  </a:lnTo>
                  <a:lnTo>
                    <a:pt x="1720759" y="1282700"/>
                  </a:lnTo>
                  <a:lnTo>
                    <a:pt x="1724427" y="1282700"/>
                  </a:lnTo>
                  <a:lnTo>
                    <a:pt x="1723842" y="1295400"/>
                  </a:lnTo>
                  <a:close/>
                </a:path>
                <a:path w="2077719" h="2222500">
                  <a:moveTo>
                    <a:pt x="1759916" y="1295400"/>
                  </a:moveTo>
                  <a:lnTo>
                    <a:pt x="1729265" y="1295400"/>
                  </a:lnTo>
                  <a:lnTo>
                    <a:pt x="1728833" y="1282700"/>
                  </a:lnTo>
                  <a:lnTo>
                    <a:pt x="1759717" y="1282700"/>
                  </a:lnTo>
                  <a:lnTo>
                    <a:pt x="1759916" y="1295400"/>
                  </a:lnTo>
                  <a:close/>
                </a:path>
                <a:path w="2077719" h="2222500">
                  <a:moveTo>
                    <a:pt x="1798948" y="1295400"/>
                  </a:moveTo>
                  <a:lnTo>
                    <a:pt x="1762505" y="1295400"/>
                  </a:lnTo>
                  <a:lnTo>
                    <a:pt x="1764316" y="1282700"/>
                  </a:lnTo>
                  <a:lnTo>
                    <a:pt x="1800356" y="1282700"/>
                  </a:lnTo>
                  <a:lnTo>
                    <a:pt x="1798948" y="1295400"/>
                  </a:lnTo>
                  <a:close/>
                </a:path>
                <a:path w="2077719" h="2222500">
                  <a:moveTo>
                    <a:pt x="1805460" y="1295400"/>
                  </a:moveTo>
                  <a:lnTo>
                    <a:pt x="1802178" y="1295400"/>
                  </a:lnTo>
                  <a:lnTo>
                    <a:pt x="1801764" y="1282700"/>
                  </a:lnTo>
                  <a:lnTo>
                    <a:pt x="1805699" y="1282700"/>
                  </a:lnTo>
                  <a:lnTo>
                    <a:pt x="1805460" y="1295400"/>
                  </a:lnTo>
                  <a:close/>
                </a:path>
                <a:path w="2077719" h="2222500">
                  <a:moveTo>
                    <a:pt x="1928013" y="1295400"/>
                  </a:moveTo>
                  <a:lnTo>
                    <a:pt x="1807340" y="1295400"/>
                  </a:lnTo>
                  <a:lnTo>
                    <a:pt x="1807709" y="1282700"/>
                  </a:lnTo>
                  <a:lnTo>
                    <a:pt x="1925407" y="1282700"/>
                  </a:lnTo>
                  <a:lnTo>
                    <a:pt x="1928013" y="1295400"/>
                  </a:lnTo>
                  <a:close/>
                </a:path>
                <a:path w="2077719" h="2222500">
                  <a:moveTo>
                    <a:pt x="2016366" y="1295400"/>
                  </a:moveTo>
                  <a:lnTo>
                    <a:pt x="1931040" y="1295400"/>
                  </a:lnTo>
                  <a:lnTo>
                    <a:pt x="1934345" y="1282700"/>
                  </a:lnTo>
                  <a:lnTo>
                    <a:pt x="2019126" y="1282700"/>
                  </a:lnTo>
                  <a:lnTo>
                    <a:pt x="2016366" y="1295400"/>
                  </a:lnTo>
                  <a:close/>
                </a:path>
                <a:path w="2077719" h="2222500">
                  <a:moveTo>
                    <a:pt x="2044831" y="1295400"/>
                  </a:moveTo>
                  <a:lnTo>
                    <a:pt x="2031408" y="1295400"/>
                  </a:lnTo>
                  <a:lnTo>
                    <a:pt x="2032237" y="1282700"/>
                  </a:lnTo>
                  <a:lnTo>
                    <a:pt x="2042747" y="1282700"/>
                  </a:lnTo>
                  <a:lnTo>
                    <a:pt x="2044831" y="1295400"/>
                  </a:lnTo>
                  <a:close/>
                </a:path>
                <a:path w="2077719" h="2222500">
                  <a:moveTo>
                    <a:pt x="2059560" y="1295400"/>
                  </a:moveTo>
                  <a:lnTo>
                    <a:pt x="2051106" y="1295400"/>
                  </a:lnTo>
                  <a:lnTo>
                    <a:pt x="2050407" y="1282700"/>
                  </a:lnTo>
                  <a:lnTo>
                    <a:pt x="2054677" y="1282700"/>
                  </a:lnTo>
                  <a:lnTo>
                    <a:pt x="2059560" y="1295400"/>
                  </a:lnTo>
                  <a:close/>
                </a:path>
                <a:path w="2077719" h="2222500">
                  <a:moveTo>
                    <a:pt x="1586333" y="1308100"/>
                  </a:moveTo>
                  <a:lnTo>
                    <a:pt x="1415140" y="1308100"/>
                  </a:lnTo>
                  <a:lnTo>
                    <a:pt x="1417712" y="1295400"/>
                  </a:lnTo>
                  <a:lnTo>
                    <a:pt x="1586213" y="1295400"/>
                  </a:lnTo>
                  <a:lnTo>
                    <a:pt x="1586333" y="1308100"/>
                  </a:lnTo>
                  <a:close/>
                </a:path>
                <a:path w="2077719" h="2222500">
                  <a:moveTo>
                    <a:pt x="1643904" y="1308100"/>
                  </a:moveTo>
                  <a:lnTo>
                    <a:pt x="1589172" y="1308100"/>
                  </a:lnTo>
                  <a:lnTo>
                    <a:pt x="1588911" y="1295400"/>
                  </a:lnTo>
                  <a:lnTo>
                    <a:pt x="1645454" y="1295400"/>
                  </a:lnTo>
                  <a:lnTo>
                    <a:pt x="1643904" y="1308100"/>
                  </a:lnTo>
                  <a:close/>
                </a:path>
                <a:path w="2077719" h="2222500">
                  <a:moveTo>
                    <a:pt x="1705910" y="1308100"/>
                  </a:moveTo>
                  <a:lnTo>
                    <a:pt x="1653682" y="1308100"/>
                  </a:lnTo>
                  <a:lnTo>
                    <a:pt x="1653744" y="1295400"/>
                  </a:lnTo>
                  <a:lnTo>
                    <a:pt x="1704752" y="1295400"/>
                  </a:lnTo>
                  <a:lnTo>
                    <a:pt x="1705910" y="1308100"/>
                  </a:lnTo>
                  <a:close/>
                </a:path>
                <a:path w="2077719" h="2222500">
                  <a:moveTo>
                    <a:pt x="1743290" y="1308100"/>
                  </a:moveTo>
                  <a:lnTo>
                    <a:pt x="1717045" y="1308100"/>
                  </a:lnTo>
                  <a:lnTo>
                    <a:pt x="1716227" y="1295400"/>
                  </a:lnTo>
                  <a:lnTo>
                    <a:pt x="1743642" y="1295400"/>
                  </a:lnTo>
                  <a:lnTo>
                    <a:pt x="1743290" y="1308100"/>
                  </a:lnTo>
                  <a:close/>
                </a:path>
                <a:path w="2077719" h="2222500">
                  <a:moveTo>
                    <a:pt x="1787154" y="1308100"/>
                  </a:moveTo>
                  <a:lnTo>
                    <a:pt x="1746265" y="1308100"/>
                  </a:lnTo>
                  <a:lnTo>
                    <a:pt x="1746220" y="1295400"/>
                  </a:lnTo>
                  <a:lnTo>
                    <a:pt x="1786859" y="1295400"/>
                  </a:lnTo>
                  <a:lnTo>
                    <a:pt x="1787154" y="1308100"/>
                  </a:lnTo>
                  <a:close/>
                </a:path>
                <a:path w="2077719" h="2222500">
                  <a:moveTo>
                    <a:pt x="1804001" y="1308100"/>
                  </a:moveTo>
                  <a:lnTo>
                    <a:pt x="1788142" y="1308100"/>
                  </a:lnTo>
                  <a:lnTo>
                    <a:pt x="1788528" y="1295400"/>
                  </a:lnTo>
                  <a:lnTo>
                    <a:pt x="1805194" y="1295400"/>
                  </a:lnTo>
                  <a:lnTo>
                    <a:pt x="1804001" y="1308100"/>
                  </a:lnTo>
                  <a:close/>
                </a:path>
                <a:path w="2077719" h="2222500">
                  <a:moveTo>
                    <a:pt x="1832108" y="1308100"/>
                  </a:moveTo>
                  <a:lnTo>
                    <a:pt x="1806483" y="1308100"/>
                  </a:lnTo>
                  <a:lnTo>
                    <a:pt x="1809254" y="1295400"/>
                  </a:lnTo>
                  <a:lnTo>
                    <a:pt x="1832852" y="1295400"/>
                  </a:lnTo>
                  <a:lnTo>
                    <a:pt x="1832108" y="1308100"/>
                  </a:lnTo>
                  <a:close/>
                </a:path>
                <a:path w="2077719" h="2222500">
                  <a:moveTo>
                    <a:pt x="1861879" y="1308100"/>
                  </a:moveTo>
                  <a:lnTo>
                    <a:pt x="1834783" y="1308100"/>
                  </a:lnTo>
                  <a:lnTo>
                    <a:pt x="1834277" y="1295400"/>
                  </a:lnTo>
                  <a:lnTo>
                    <a:pt x="1863117" y="1295400"/>
                  </a:lnTo>
                  <a:lnTo>
                    <a:pt x="1863110" y="1295867"/>
                  </a:lnTo>
                  <a:lnTo>
                    <a:pt x="1861879" y="1308100"/>
                  </a:lnTo>
                  <a:close/>
                </a:path>
                <a:path w="2077719" h="2222500">
                  <a:moveTo>
                    <a:pt x="1865911" y="1308100"/>
                  </a:moveTo>
                  <a:lnTo>
                    <a:pt x="1862918" y="1308100"/>
                  </a:lnTo>
                  <a:lnTo>
                    <a:pt x="1863110" y="1295867"/>
                  </a:lnTo>
                  <a:lnTo>
                    <a:pt x="1863157" y="1295400"/>
                  </a:lnTo>
                  <a:lnTo>
                    <a:pt x="1866166" y="1295400"/>
                  </a:lnTo>
                  <a:lnTo>
                    <a:pt x="1865911" y="1308100"/>
                  </a:lnTo>
                  <a:close/>
                </a:path>
                <a:path w="2077719" h="2222500">
                  <a:moveTo>
                    <a:pt x="1894733" y="1308100"/>
                  </a:moveTo>
                  <a:lnTo>
                    <a:pt x="1869335" y="1308100"/>
                  </a:lnTo>
                  <a:lnTo>
                    <a:pt x="1868097" y="1295400"/>
                  </a:lnTo>
                  <a:lnTo>
                    <a:pt x="1894313" y="1295400"/>
                  </a:lnTo>
                  <a:lnTo>
                    <a:pt x="1894733" y="1308100"/>
                  </a:lnTo>
                  <a:close/>
                </a:path>
                <a:path w="2077719" h="2222500">
                  <a:moveTo>
                    <a:pt x="1905062" y="1308100"/>
                  </a:moveTo>
                  <a:lnTo>
                    <a:pt x="1897203" y="1308100"/>
                  </a:lnTo>
                  <a:lnTo>
                    <a:pt x="1897306" y="1295400"/>
                  </a:lnTo>
                  <a:lnTo>
                    <a:pt x="1905062" y="1295400"/>
                  </a:lnTo>
                  <a:lnTo>
                    <a:pt x="1905062" y="1308100"/>
                  </a:lnTo>
                  <a:close/>
                </a:path>
                <a:path w="2077719" h="2222500">
                  <a:moveTo>
                    <a:pt x="1964081" y="1308100"/>
                  </a:moveTo>
                  <a:lnTo>
                    <a:pt x="1909059" y="1308100"/>
                  </a:lnTo>
                  <a:lnTo>
                    <a:pt x="1909798" y="1295400"/>
                  </a:lnTo>
                  <a:lnTo>
                    <a:pt x="1962605" y="1295400"/>
                  </a:lnTo>
                  <a:lnTo>
                    <a:pt x="1964081" y="1308100"/>
                  </a:lnTo>
                  <a:close/>
                </a:path>
                <a:path w="2077719" h="2222500">
                  <a:moveTo>
                    <a:pt x="1966597" y="1308100"/>
                  </a:moveTo>
                  <a:lnTo>
                    <a:pt x="1966443" y="1308100"/>
                  </a:lnTo>
                  <a:lnTo>
                    <a:pt x="1966443" y="1295400"/>
                  </a:lnTo>
                  <a:lnTo>
                    <a:pt x="1966597" y="1308100"/>
                  </a:lnTo>
                  <a:close/>
                </a:path>
                <a:path w="2077719" h="2222500">
                  <a:moveTo>
                    <a:pt x="2041691" y="1308100"/>
                  </a:moveTo>
                  <a:lnTo>
                    <a:pt x="1970901" y="1308100"/>
                  </a:lnTo>
                  <a:lnTo>
                    <a:pt x="1971895" y="1295400"/>
                  </a:lnTo>
                  <a:lnTo>
                    <a:pt x="2039460" y="1295400"/>
                  </a:lnTo>
                  <a:lnTo>
                    <a:pt x="2041691" y="1308100"/>
                  </a:lnTo>
                  <a:close/>
                </a:path>
                <a:path w="2077719" h="2222500">
                  <a:moveTo>
                    <a:pt x="2058078" y="1308100"/>
                  </a:moveTo>
                  <a:lnTo>
                    <a:pt x="2049510" y="1308100"/>
                  </a:lnTo>
                  <a:lnTo>
                    <a:pt x="2048408" y="1295400"/>
                  </a:lnTo>
                  <a:lnTo>
                    <a:pt x="2059248" y="1295400"/>
                  </a:lnTo>
                  <a:lnTo>
                    <a:pt x="2058078" y="1308100"/>
                  </a:lnTo>
                  <a:close/>
                </a:path>
                <a:path w="2077719" h="2222500">
                  <a:moveTo>
                    <a:pt x="1538426" y="1320800"/>
                  </a:moveTo>
                  <a:lnTo>
                    <a:pt x="1461844" y="1320800"/>
                  </a:lnTo>
                  <a:lnTo>
                    <a:pt x="1461827" y="1308100"/>
                  </a:lnTo>
                  <a:lnTo>
                    <a:pt x="1539970" y="1308100"/>
                  </a:lnTo>
                  <a:lnTo>
                    <a:pt x="1538426" y="1320800"/>
                  </a:lnTo>
                  <a:close/>
                </a:path>
                <a:path w="2077719" h="2222500">
                  <a:moveTo>
                    <a:pt x="1573506" y="1320800"/>
                  </a:moveTo>
                  <a:lnTo>
                    <a:pt x="1543093" y="1320800"/>
                  </a:lnTo>
                  <a:lnTo>
                    <a:pt x="1542667" y="1308100"/>
                  </a:lnTo>
                  <a:lnTo>
                    <a:pt x="1573358" y="1308100"/>
                  </a:lnTo>
                  <a:lnTo>
                    <a:pt x="1573506" y="1320800"/>
                  </a:lnTo>
                  <a:close/>
                </a:path>
                <a:path w="2077719" h="2222500">
                  <a:moveTo>
                    <a:pt x="1639134" y="1320800"/>
                  </a:moveTo>
                  <a:lnTo>
                    <a:pt x="1579502" y="1320800"/>
                  </a:lnTo>
                  <a:lnTo>
                    <a:pt x="1577759" y="1308100"/>
                  </a:lnTo>
                  <a:lnTo>
                    <a:pt x="1646028" y="1308100"/>
                  </a:lnTo>
                  <a:lnTo>
                    <a:pt x="1639134" y="1320800"/>
                  </a:lnTo>
                  <a:close/>
                </a:path>
                <a:path w="2077719" h="2222500">
                  <a:moveTo>
                    <a:pt x="1727431" y="1320800"/>
                  </a:moveTo>
                  <a:lnTo>
                    <a:pt x="1655908" y="1320800"/>
                  </a:lnTo>
                  <a:lnTo>
                    <a:pt x="1652921" y="1308100"/>
                  </a:lnTo>
                  <a:lnTo>
                    <a:pt x="1725335" y="1308100"/>
                  </a:lnTo>
                  <a:lnTo>
                    <a:pt x="1727431" y="1320800"/>
                  </a:lnTo>
                  <a:close/>
                </a:path>
                <a:path w="2077719" h="2222500">
                  <a:moveTo>
                    <a:pt x="1739304" y="1320800"/>
                  </a:moveTo>
                  <a:lnTo>
                    <a:pt x="1731258" y="1320800"/>
                  </a:lnTo>
                  <a:lnTo>
                    <a:pt x="1731825" y="1308100"/>
                  </a:lnTo>
                  <a:lnTo>
                    <a:pt x="1738651" y="1308100"/>
                  </a:lnTo>
                  <a:lnTo>
                    <a:pt x="1739488" y="1311633"/>
                  </a:lnTo>
                  <a:lnTo>
                    <a:pt x="1739304" y="1320800"/>
                  </a:lnTo>
                  <a:close/>
                </a:path>
                <a:path w="2077719" h="2222500">
                  <a:moveTo>
                    <a:pt x="1739488" y="1311633"/>
                  </a:moveTo>
                  <a:lnTo>
                    <a:pt x="1738651" y="1308100"/>
                  </a:lnTo>
                  <a:lnTo>
                    <a:pt x="1739559" y="1308100"/>
                  </a:lnTo>
                  <a:lnTo>
                    <a:pt x="1739488" y="1311633"/>
                  </a:lnTo>
                  <a:close/>
                </a:path>
                <a:path w="2077719" h="2222500">
                  <a:moveTo>
                    <a:pt x="1749644" y="1320800"/>
                  </a:moveTo>
                  <a:lnTo>
                    <a:pt x="1741660" y="1320800"/>
                  </a:lnTo>
                  <a:lnTo>
                    <a:pt x="1739488" y="1311633"/>
                  </a:lnTo>
                  <a:lnTo>
                    <a:pt x="1739559" y="1308100"/>
                  </a:lnTo>
                  <a:lnTo>
                    <a:pt x="1749445" y="1308100"/>
                  </a:lnTo>
                  <a:lnTo>
                    <a:pt x="1749644" y="1320800"/>
                  </a:lnTo>
                  <a:close/>
                </a:path>
                <a:path w="2077719" h="2222500">
                  <a:moveTo>
                    <a:pt x="1791645" y="1320800"/>
                  </a:moveTo>
                  <a:lnTo>
                    <a:pt x="1756389" y="1320800"/>
                  </a:lnTo>
                  <a:lnTo>
                    <a:pt x="1755912" y="1308100"/>
                  </a:lnTo>
                  <a:lnTo>
                    <a:pt x="1788891" y="1308100"/>
                  </a:lnTo>
                  <a:lnTo>
                    <a:pt x="1791645" y="1320800"/>
                  </a:lnTo>
                  <a:close/>
                </a:path>
                <a:path w="2077719" h="2222500">
                  <a:moveTo>
                    <a:pt x="1805903" y="1320800"/>
                  </a:moveTo>
                  <a:lnTo>
                    <a:pt x="1801412" y="1320800"/>
                  </a:lnTo>
                  <a:lnTo>
                    <a:pt x="1804251" y="1308100"/>
                  </a:lnTo>
                  <a:lnTo>
                    <a:pt x="1805903" y="1320800"/>
                  </a:lnTo>
                  <a:close/>
                </a:path>
                <a:path w="2077719" h="2222500">
                  <a:moveTo>
                    <a:pt x="1830325" y="1320800"/>
                  </a:moveTo>
                  <a:lnTo>
                    <a:pt x="1811218" y="1320800"/>
                  </a:lnTo>
                  <a:lnTo>
                    <a:pt x="1808532" y="1308100"/>
                  </a:lnTo>
                  <a:lnTo>
                    <a:pt x="1830910" y="1308100"/>
                  </a:lnTo>
                  <a:lnTo>
                    <a:pt x="1830325" y="1320800"/>
                  </a:lnTo>
                  <a:close/>
                </a:path>
                <a:path w="2077719" h="2222500">
                  <a:moveTo>
                    <a:pt x="1889396" y="1320800"/>
                  </a:moveTo>
                  <a:lnTo>
                    <a:pt x="1835311" y="1320800"/>
                  </a:lnTo>
                  <a:lnTo>
                    <a:pt x="1832790" y="1308100"/>
                  </a:lnTo>
                  <a:lnTo>
                    <a:pt x="1886023" y="1308100"/>
                  </a:lnTo>
                  <a:lnTo>
                    <a:pt x="1889396" y="1320800"/>
                  </a:lnTo>
                  <a:close/>
                </a:path>
                <a:path w="2077719" h="2222500">
                  <a:moveTo>
                    <a:pt x="1917969" y="1320800"/>
                  </a:moveTo>
                  <a:lnTo>
                    <a:pt x="1906998" y="1320800"/>
                  </a:lnTo>
                  <a:lnTo>
                    <a:pt x="1906805" y="1308100"/>
                  </a:lnTo>
                  <a:lnTo>
                    <a:pt x="1918173" y="1308100"/>
                  </a:lnTo>
                  <a:lnTo>
                    <a:pt x="1917969" y="1320800"/>
                  </a:lnTo>
                  <a:close/>
                </a:path>
                <a:path w="2077719" h="2222500">
                  <a:moveTo>
                    <a:pt x="1938501" y="1320800"/>
                  </a:moveTo>
                  <a:lnTo>
                    <a:pt x="1925061" y="1320800"/>
                  </a:lnTo>
                  <a:lnTo>
                    <a:pt x="1925623" y="1308100"/>
                  </a:lnTo>
                  <a:lnTo>
                    <a:pt x="1938387" y="1308100"/>
                  </a:lnTo>
                  <a:lnTo>
                    <a:pt x="1938501" y="1320800"/>
                  </a:lnTo>
                  <a:close/>
                </a:path>
                <a:path w="2077719" h="2222500">
                  <a:moveTo>
                    <a:pt x="1948676" y="1320800"/>
                  </a:moveTo>
                  <a:lnTo>
                    <a:pt x="1946377" y="1320800"/>
                  </a:lnTo>
                  <a:lnTo>
                    <a:pt x="1946479" y="1308100"/>
                  </a:lnTo>
                  <a:lnTo>
                    <a:pt x="1947541" y="1308100"/>
                  </a:lnTo>
                  <a:lnTo>
                    <a:pt x="1948676" y="1320800"/>
                  </a:lnTo>
                  <a:close/>
                </a:path>
                <a:path w="2077719" h="2222500">
                  <a:moveTo>
                    <a:pt x="1994931" y="1320800"/>
                  </a:moveTo>
                  <a:lnTo>
                    <a:pt x="1949869" y="1320800"/>
                  </a:lnTo>
                  <a:lnTo>
                    <a:pt x="1951004" y="1308100"/>
                  </a:lnTo>
                  <a:lnTo>
                    <a:pt x="1998361" y="1308100"/>
                  </a:lnTo>
                  <a:lnTo>
                    <a:pt x="1994931" y="1320800"/>
                  </a:lnTo>
                  <a:close/>
                </a:path>
                <a:path w="2077719" h="2222500">
                  <a:moveTo>
                    <a:pt x="2012159" y="1320800"/>
                  </a:moveTo>
                  <a:lnTo>
                    <a:pt x="2007883" y="1320800"/>
                  </a:lnTo>
                  <a:lnTo>
                    <a:pt x="2008985" y="1308100"/>
                  </a:lnTo>
                  <a:lnTo>
                    <a:pt x="2011023" y="1308100"/>
                  </a:lnTo>
                  <a:lnTo>
                    <a:pt x="2012159" y="1320800"/>
                  </a:lnTo>
                  <a:close/>
                </a:path>
                <a:path w="2077719" h="2222500">
                  <a:moveTo>
                    <a:pt x="2023776" y="1320800"/>
                  </a:moveTo>
                  <a:lnTo>
                    <a:pt x="2018456" y="1320800"/>
                  </a:lnTo>
                  <a:lnTo>
                    <a:pt x="2020727" y="1308100"/>
                  </a:lnTo>
                  <a:lnTo>
                    <a:pt x="2023191" y="1308100"/>
                  </a:lnTo>
                  <a:lnTo>
                    <a:pt x="2023776" y="1320800"/>
                  </a:lnTo>
                  <a:close/>
                </a:path>
                <a:path w="2077719" h="2222500">
                  <a:moveTo>
                    <a:pt x="2029903" y="1320800"/>
                  </a:moveTo>
                  <a:lnTo>
                    <a:pt x="2027257" y="1320800"/>
                  </a:lnTo>
                  <a:lnTo>
                    <a:pt x="2028614" y="1308100"/>
                  </a:lnTo>
                  <a:lnTo>
                    <a:pt x="2029903" y="1320800"/>
                  </a:lnTo>
                  <a:close/>
                </a:path>
                <a:path w="2077719" h="2222500">
                  <a:moveTo>
                    <a:pt x="2052894" y="1320800"/>
                  </a:moveTo>
                  <a:lnTo>
                    <a:pt x="2042469" y="1320800"/>
                  </a:lnTo>
                  <a:lnTo>
                    <a:pt x="2043809" y="1308100"/>
                  </a:lnTo>
                  <a:lnTo>
                    <a:pt x="2052605" y="1308100"/>
                  </a:lnTo>
                  <a:lnTo>
                    <a:pt x="2052894" y="1320800"/>
                  </a:lnTo>
                  <a:close/>
                </a:path>
                <a:path w="2077719" h="2222500">
                  <a:moveTo>
                    <a:pt x="1387942" y="1333500"/>
                  </a:moveTo>
                  <a:lnTo>
                    <a:pt x="567877" y="1333500"/>
                  </a:lnTo>
                  <a:lnTo>
                    <a:pt x="566125" y="1320800"/>
                  </a:lnTo>
                  <a:lnTo>
                    <a:pt x="1387107" y="1320800"/>
                  </a:lnTo>
                  <a:lnTo>
                    <a:pt x="1387942" y="1333500"/>
                  </a:lnTo>
                  <a:close/>
                </a:path>
                <a:path w="2077719" h="2222500">
                  <a:moveTo>
                    <a:pt x="1470071" y="1333500"/>
                  </a:moveTo>
                  <a:lnTo>
                    <a:pt x="1391059" y="1333500"/>
                  </a:lnTo>
                  <a:lnTo>
                    <a:pt x="1391979" y="1320800"/>
                  </a:lnTo>
                  <a:lnTo>
                    <a:pt x="1470747" y="1320800"/>
                  </a:lnTo>
                  <a:lnTo>
                    <a:pt x="1470071" y="1333500"/>
                  </a:lnTo>
                  <a:close/>
                </a:path>
                <a:path w="2077719" h="2222500">
                  <a:moveTo>
                    <a:pt x="1531237" y="1333500"/>
                  </a:moveTo>
                  <a:lnTo>
                    <a:pt x="1478980" y="1333500"/>
                  </a:lnTo>
                  <a:lnTo>
                    <a:pt x="1479667" y="1320800"/>
                  </a:lnTo>
                  <a:lnTo>
                    <a:pt x="1530641" y="1320800"/>
                  </a:lnTo>
                  <a:lnTo>
                    <a:pt x="1531237" y="1333500"/>
                  </a:lnTo>
                  <a:close/>
                </a:path>
                <a:path w="2077719" h="2222500">
                  <a:moveTo>
                    <a:pt x="1665782" y="1333500"/>
                  </a:moveTo>
                  <a:lnTo>
                    <a:pt x="1534144" y="1333500"/>
                  </a:lnTo>
                  <a:lnTo>
                    <a:pt x="1532429" y="1320800"/>
                  </a:lnTo>
                  <a:lnTo>
                    <a:pt x="1667383" y="1320800"/>
                  </a:lnTo>
                  <a:lnTo>
                    <a:pt x="1665782" y="1333500"/>
                  </a:lnTo>
                  <a:close/>
                </a:path>
                <a:path w="2077719" h="2222500">
                  <a:moveTo>
                    <a:pt x="1676752" y="1333500"/>
                  </a:moveTo>
                  <a:lnTo>
                    <a:pt x="1669507" y="1333500"/>
                  </a:lnTo>
                  <a:lnTo>
                    <a:pt x="1668587" y="1320800"/>
                  </a:lnTo>
                  <a:lnTo>
                    <a:pt x="1677383" y="1320800"/>
                  </a:lnTo>
                  <a:lnTo>
                    <a:pt x="1676752" y="1333500"/>
                  </a:lnTo>
                  <a:close/>
                </a:path>
                <a:path w="2077719" h="2222500">
                  <a:moveTo>
                    <a:pt x="1686462" y="1333500"/>
                  </a:moveTo>
                  <a:lnTo>
                    <a:pt x="1685423" y="1333500"/>
                  </a:lnTo>
                  <a:lnTo>
                    <a:pt x="1685537" y="1320800"/>
                  </a:lnTo>
                  <a:lnTo>
                    <a:pt x="1687904" y="1320800"/>
                  </a:lnTo>
                  <a:lnTo>
                    <a:pt x="1686462" y="1333500"/>
                  </a:lnTo>
                  <a:close/>
                </a:path>
                <a:path w="2077719" h="2222500">
                  <a:moveTo>
                    <a:pt x="1715887" y="1333500"/>
                  </a:moveTo>
                  <a:lnTo>
                    <a:pt x="1693373" y="1333500"/>
                  </a:lnTo>
                  <a:lnTo>
                    <a:pt x="1692708" y="1320800"/>
                  </a:lnTo>
                  <a:lnTo>
                    <a:pt x="1716352" y="1320800"/>
                  </a:lnTo>
                  <a:lnTo>
                    <a:pt x="1715887" y="1333500"/>
                  </a:lnTo>
                  <a:close/>
                </a:path>
                <a:path w="2077719" h="2222500">
                  <a:moveTo>
                    <a:pt x="1727220" y="1333500"/>
                  </a:moveTo>
                  <a:lnTo>
                    <a:pt x="1722036" y="1333500"/>
                  </a:lnTo>
                  <a:lnTo>
                    <a:pt x="1722371" y="1320800"/>
                  </a:lnTo>
                  <a:lnTo>
                    <a:pt x="1727266" y="1320800"/>
                  </a:lnTo>
                  <a:lnTo>
                    <a:pt x="1727220" y="1333500"/>
                  </a:lnTo>
                  <a:close/>
                </a:path>
                <a:path w="2077719" h="2222500">
                  <a:moveTo>
                    <a:pt x="1774633" y="1333500"/>
                  </a:moveTo>
                  <a:lnTo>
                    <a:pt x="1729128" y="1333500"/>
                  </a:lnTo>
                  <a:lnTo>
                    <a:pt x="1728697" y="1320800"/>
                  </a:lnTo>
                  <a:lnTo>
                    <a:pt x="1774406" y="1320800"/>
                  </a:lnTo>
                  <a:lnTo>
                    <a:pt x="1774633" y="1333500"/>
                  </a:lnTo>
                  <a:close/>
                </a:path>
                <a:path w="2077719" h="2222500">
                  <a:moveTo>
                    <a:pt x="1784701" y="1333500"/>
                  </a:moveTo>
                  <a:lnTo>
                    <a:pt x="1781947" y="1333500"/>
                  </a:lnTo>
                  <a:lnTo>
                    <a:pt x="1780476" y="1320800"/>
                  </a:lnTo>
                  <a:lnTo>
                    <a:pt x="1786671" y="1320800"/>
                  </a:lnTo>
                  <a:lnTo>
                    <a:pt x="1784701" y="1333500"/>
                  </a:lnTo>
                  <a:close/>
                </a:path>
                <a:path w="2077719" h="2222500">
                  <a:moveTo>
                    <a:pt x="1835776" y="1333500"/>
                  </a:moveTo>
                  <a:lnTo>
                    <a:pt x="1789124" y="1333500"/>
                  </a:lnTo>
                  <a:lnTo>
                    <a:pt x="1788341" y="1320800"/>
                  </a:lnTo>
                  <a:lnTo>
                    <a:pt x="1835106" y="1320800"/>
                  </a:lnTo>
                  <a:lnTo>
                    <a:pt x="1835776" y="1333500"/>
                  </a:lnTo>
                  <a:close/>
                </a:path>
                <a:path w="2077719" h="2222500">
                  <a:moveTo>
                    <a:pt x="1897731" y="1333500"/>
                  </a:moveTo>
                  <a:lnTo>
                    <a:pt x="1840319" y="1333500"/>
                  </a:lnTo>
                  <a:lnTo>
                    <a:pt x="1842216" y="1320800"/>
                  </a:lnTo>
                  <a:lnTo>
                    <a:pt x="1897686" y="1320800"/>
                  </a:lnTo>
                  <a:lnTo>
                    <a:pt x="1897731" y="1333500"/>
                  </a:lnTo>
                  <a:close/>
                </a:path>
                <a:path w="2077719" h="2222500">
                  <a:moveTo>
                    <a:pt x="1904880" y="1333500"/>
                  </a:moveTo>
                  <a:lnTo>
                    <a:pt x="1903642" y="1333500"/>
                  </a:lnTo>
                  <a:lnTo>
                    <a:pt x="1903853" y="1320800"/>
                  </a:lnTo>
                  <a:lnTo>
                    <a:pt x="1905494" y="1320800"/>
                  </a:lnTo>
                  <a:lnTo>
                    <a:pt x="1904880" y="1333500"/>
                  </a:lnTo>
                  <a:close/>
                </a:path>
                <a:path w="2077719" h="2222500">
                  <a:moveTo>
                    <a:pt x="1925594" y="1333500"/>
                  </a:moveTo>
                  <a:lnTo>
                    <a:pt x="1917242" y="1333500"/>
                  </a:lnTo>
                  <a:lnTo>
                    <a:pt x="1916225" y="1320800"/>
                  </a:lnTo>
                  <a:lnTo>
                    <a:pt x="1924623" y="1320800"/>
                  </a:lnTo>
                  <a:lnTo>
                    <a:pt x="1925594" y="1333500"/>
                  </a:lnTo>
                  <a:close/>
                </a:path>
                <a:path w="2077719" h="2222500">
                  <a:moveTo>
                    <a:pt x="1932317" y="1333500"/>
                  </a:moveTo>
                  <a:lnTo>
                    <a:pt x="1926838" y="1333500"/>
                  </a:lnTo>
                  <a:lnTo>
                    <a:pt x="1927025" y="1320800"/>
                  </a:lnTo>
                  <a:lnTo>
                    <a:pt x="1932198" y="1320800"/>
                  </a:lnTo>
                  <a:lnTo>
                    <a:pt x="1932317" y="1333500"/>
                  </a:lnTo>
                  <a:close/>
                </a:path>
                <a:path w="2077719" h="2222500">
                  <a:moveTo>
                    <a:pt x="1941187" y="1333500"/>
                  </a:moveTo>
                  <a:lnTo>
                    <a:pt x="1932442" y="1333500"/>
                  </a:lnTo>
                  <a:lnTo>
                    <a:pt x="1932635" y="1320800"/>
                  </a:lnTo>
                  <a:lnTo>
                    <a:pt x="1941556" y="1320800"/>
                  </a:lnTo>
                  <a:lnTo>
                    <a:pt x="1941187" y="1333500"/>
                  </a:lnTo>
                  <a:close/>
                </a:path>
                <a:path w="2077719" h="2222500">
                  <a:moveTo>
                    <a:pt x="1973166" y="1333500"/>
                  </a:moveTo>
                  <a:lnTo>
                    <a:pt x="1946047" y="1333500"/>
                  </a:lnTo>
                  <a:lnTo>
                    <a:pt x="1944577" y="1320800"/>
                  </a:lnTo>
                  <a:lnTo>
                    <a:pt x="1971469" y="1320800"/>
                  </a:lnTo>
                  <a:lnTo>
                    <a:pt x="1973166" y="1333500"/>
                  </a:lnTo>
                  <a:close/>
                </a:path>
                <a:path w="2077719" h="2222500">
                  <a:moveTo>
                    <a:pt x="1978637" y="1333472"/>
                  </a:moveTo>
                  <a:lnTo>
                    <a:pt x="1979861" y="1320800"/>
                  </a:lnTo>
                  <a:lnTo>
                    <a:pt x="1982507" y="1320800"/>
                  </a:lnTo>
                  <a:lnTo>
                    <a:pt x="1978637" y="1333472"/>
                  </a:lnTo>
                  <a:close/>
                </a:path>
                <a:path w="2077719" h="2222500">
                  <a:moveTo>
                    <a:pt x="1995419" y="1333500"/>
                  </a:moveTo>
                  <a:lnTo>
                    <a:pt x="1991462" y="1333500"/>
                  </a:lnTo>
                  <a:lnTo>
                    <a:pt x="1991604" y="1320800"/>
                  </a:lnTo>
                  <a:lnTo>
                    <a:pt x="1995419" y="1333500"/>
                  </a:lnTo>
                  <a:close/>
                </a:path>
                <a:path w="2077719" h="2222500">
                  <a:moveTo>
                    <a:pt x="2021641" y="1333500"/>
                  </a:moveTo>
                  <a:lnTo>
                    <a:pt x="2003335" y="1333500"/>
                  </a:lnTo>
                  <a:lnTo>
                    <a:pt x="2001393" y="1320800"/>
                  </a:lnTo>
                  <a:lnTo>
                    <a:pt x="2021675" y="1320800"/>
                  </a:lnTo>
                  <a:lnTo>
                    <a:pt x="2021641" y="1333500"/>
                  </a:lnTo>
                  <a:close/>
                </a:path>
                <a:path w="2077719" h="2222500">
                  <a:moveTo>
                    <a:pt x="2039221" y="1333500"/>
                  </a:moveTo>
                  <a:lnTo>
                    <a:pt x="2027297" y="1333500"/>
                  </a:lnTo>
                  <a:lnTo>
                    <a:pt x="2026774" y="1320800"/>
                  </a:lnTo>
                  <a:lnTo>
                    <a:pt x="2038937" y="1320800"/>
                  </a:lnTo>
                  <a:lnTo>
                    <a:pt x="2039221" y="1333500"/>
                  </a:lnTo>
                  <a:close/>
                </a:path>
                <a:path w="2077719" h="2222500">
                  <a:moveTo>
                    <a:pt x="2053393" y="1333500"/>
                  </a:moveTo>
                  <a:lnTo>
                    <a:pt x="2041123" y="1333500"/>
                  </a:lnTo>
                  <a:lnTo>
                    <a:pt x="2041589" y="1320800"/>
                  </a:lnTo>
                  <a:lnTo>
                    <a:pt x="2055052" y="1320800"/>
                  </a:lnTo>
                  <a:lnTo>
                    <a:pt x="2053393" y="1333500"/>
                  </a:lnTo>
                  <a:close/>
                </a:path>
                <a:path w="2077719" h="2222500">
                  <a:moveTo>
                    <a:pt x="1978635" y="1333500"/>
                  </a:moveTo>
                  <a:close/>
                </a:path>
                <a:path w="2077719" h="2222500">
                  <a:moveTo>
                    <a:pt x="580284" y="1346200"/>
                  </a:moveTo>
                  <a:lnTo>
                    <a:pt x="496318" y="1346200"/>
                  </a:lnTo>
                  <a:lnTo>
                    <a:pt x="495111" y="1333500"/>
                  </a:lnTo>
                  <a:lnTo>
                    <a:pt x="576906" y="1333500"/>
                  </a:lnTo>
                  <a:lnTo>
                    <a:pt x="580284" y="1346200"/>
                  </a:lnTo>
                  <a:close/>
                </a:path>
                <a:path w="2077719" h="2222500">
                  <a:moveTo>
                    <a:pt x="1434361" y="1346200"/>
                  </a:moveTo>
                  <a:lnTo>
                    <a:pt x="590130" y="1346200"/>
                  </a:lnTo>
                  <a:lnTo>
                    <a:pt x="591283" y="1333500"/>
                  </a:lnTo>
                  <a:lnTo>
                    <a:pt x="1435940" y="1333500"/>
                  </a:lnTo>
                  <a:lnTo>
                    <a:pt x="1434361" y="1346200"/>
                  </a:lnTo>
                  <a:close/>
                </a:path>
                <a:path w="2077719" h="2222500">
                  <a:moveTo>
                    <a:pt x="1442458" y="1346200"/>
                  </a:moveTo>
                  <a:lnTo>
                    <a:pt x="1439415" y="1346200"/>
                  </a:lnTo>
                  <a:lnTo>
                    <a:pt x="1440476" y="1333500"/>
                  </a:lnTo>
                  <a:lnTo>
                    <a:pt x="1441050" y="1333500"/>
                  </a:lnTo>
                  <a:lnTo>
                    <a:pt x="1442458" y="1346200"/>
                  </a:lnTo>
                  <a:close/>
                </a:path>
                <a:path w="2077719" h="2222500">
                  <a:moveTo>
                    <a:pt x="1528381" y="1346200"/>
                  </a:moveTo>
                  <a:lnTo>
                    <a:pt x="1443611" y="1346200"/>
                  </a:lnTo>
                  <a:lnTo>
                    <a:pt x="1442839" y="1333500"/>
                  </a:lnTo>
                  <a:lnTo>
                    <a:pt x="1528954" y="1333500"/>
                  </a:lnTo>
                  <a:lnTo>
                    <a:pt x="1528381" y="1346200"/>
                  </a:lnTo>
                  <a:close/>
                </a:path>
                <a:path w="2077719" h="2222500">
                  <a:moveTo>
                    <a:pt x="1540157" y="1346200"/>
                  </a:moveTo>
                  <a:lnTo>
                    <a:pt x="1532026" y="1346200"/>
                  </a:lnTo>
                  <a:lnTo>
                    <a:pt x="1533321" y="1333500"/>
                  </a:lnTo>
                  <a:lnTo>
                    <a:pt x="1542003" y="1333500"/>
                  </a:lnTo>
                  <a:lnTo>
                    <a:pt x="1540157" y="1346200"/>
                  </a:lnTo>
                  <a:close/>
                </a:path>
                <a:path w="2077719" h="2222500">
                  <a:moveTo>
                    <a:pt x="1578945" y="1346200"/>
                  </a:moveTo>
                  <a:lnTo>
                    <a:pt x="1549055" y="1346200"/>
                  </a:lnTo>
                  <a:lnTo>
                    <a:pt x="1544098" y="1333500"/>
                  </a:lnTo>
                  <a:lnTo>
                    <a:pt x="1578326" y="1333500"/>
                  </a:lnTo>
                  <a:lnTo>
                    <a:pt x="1578945" y="1346200"/>
                  </a:lnTo>
                  <a:close/>
                </a:path>
                <a:path w="2077719" h="2222500">
                  <a:moveTo>
                    <a:pt x="1655891" y="1346200"/>
                  </a:moveTo>
                  <a:lnTo>
                    <a:pt x="1584152" y="1346200"/>
                  </a:lnTo>
                  <a:lnTo>
                    <a:pt x="1583959" y="1333500"/>
                  </a:lnTo>
                  <a:lnTo>
                    <a:pt x="1655777" y="1333500"/>
                  </a:lnTo>
                  <a:lnTo>
                    <a:pt x="1655891" y="1346200"/>
                  </a:lnTo>
                  <a:close/>
                </a:path>
                <a:path w="2077719" h="2222500">
                  <a:moveTo>
                    <a:pt x="1710396" y="1346200"/>
                  </a:moveTo>
                  <a:lnTo>
                    <a:pt x="1657765" y="1346200"/>
                  </a:lnTo>
                  <a:lnTo>
                    <a:pt x="1657447" y="1333500"/>
                  </a:lnTo>
                  <a:lnTo>
                    <a:pt x="1708908" y="1333500"/>
                  </a:lnTo>
                  <a:lnTo>
                    <a:pt x="1710396" y="1346200"/>
                  </a:lnTo>
                  <a:close/>
                </a:path>
                <a:path w="2077719" h="2222500">
                  <a:moveTo>
                    <a:pt x="1719844" y="1346200"/>
                  </a:moveTo>
                  <a:lnTo>
                    <a:pt x="1712599" y="1346200"/>
                  </a:lnTo>
                  <a:lnTo>
                    <a:pt x="1713570" y="1333500"/>
                  </a:lnTo>
                  <a:lnTo>
                    <a:pt x="1717715" y="1333500"/>
                  </a:lnTo>
                  <a:lnTo>
                    <a:pt x="1719844" y="1346200"/>
                  </a:lnTo>
                  <a:close/>
                </a:path>
                <a:path w="2077719" h="2222500">
                  <a:moveTo>
                    <a:pt x="1752579" y="1346200"/>
                  </a:moveTo>
                  <a:lnTo>
                    <a:pt x="1720884" y="1346200"/>
                  </a:lnTo>
                  <a:lnTo>
                    <a:pt x="1721889" y="1333500"/>
                  </a:lnTo>
                  <a:lnTo>
                    <a:pt x="1754493" y="1333500"/>
                  </a:lnTo>
                  <a:lnTo>
                    <a:pt x="1752579" y="1346200"/>
                  </a:lnTo>
                  <a:close/>
                </a:path>
                <a:path w="2077719" h="2222500">
                  <a:moveTo>
                    <a:pt x="1766218" y="1346200"/>
                  </a:moveTo>
                  <a:lnTo>
                    <a:pt x="1758462" y="1346200"/>
                  </a:lnTo>
                  <a:lnTo>
                    <a:pt x="1758059" y="1333500"/>
                  </a:lnTo>
                  <a:lnTo>
                    <a:pt x="1767059" y="1333500"/>
                  </a:lnTo>
                  <a:lnTo>
                    <a:pt x="1766218" y="1346200"/>
                  </a:lnTo>
                  <a:close/>
                </a:path>
                <a:path w="2077719" h="2222500">
                  <a:moveTo>
                    <a:pt x="1812939" y="1346200"/>
                  </a:moveTo>
                  <a:lnTo>
                    <a:pt x="1771016" y="1346200"/>
                  </a:lnTo>
                  <a:lnTo>
                    <a:pt x="1769949" y="1333500"/>
                  </a:lnTo>
                  <a:lnTo>
                    <a:pt x="1810565" y="1333500"/>
                  </a:lnTo>
                  <a:lnTo>
                    <a:pt x="1812939" y="1346200"/>
                  </a:lnTo>
                  <a:close/>
                </a:path>
                <a:path w="2077719" h="2222500">
                  <a:moveTo>
                    <a:pt x="1867285" y="1346200"/>
                  </a:moveTo>
                  <a:lnTo>
                    <a:pt x="1819105" y="1346200"/>
                  </a:lnTo>
                  <a:lnTo>
                    <a:pt x="1821024" y="1333500"/>
                  </a:lnTo>
                  <a:lnTo>
                    <a:pt x="1867631" y="1333500"/>
                  </a:lnTo>
                  <a:lnTo>
                    <a:pt x="1867285" y="1346200"/>
                  </a:lnTo>
                  <a:close/>
                </a:path>
                <a:path w="2077719" h="2222500">
                  <a:moveTo>
                    <a:pt x="1898186" y="1346200"/>
                  </a:moveTo>
                  <a:lnTo>
                    <a:pt x="1874996" y="1346200"/>
                  </a:lnTo>
                  <a:lnTo>
                    <a:pt x="1876211" y="1333500"/>
                  </a:lnTo>
                  <a:lnTo>
                    <a:pt x="1899503" y="1333500"/>
                  </a:lnTo>
                  <a:lnTo>
                    <a:pt x="1898186" y="1346200"/>
                  </a:lnTo>
                  <a:close/>
                </a:path>
                <a:path w="2077719" h="2222500">
                  <a:moveTo>
                    <a:pt x="1909985" y="1346200"/>
                  </a:moveTo>
                  <a:lnTo>
                    <a:pt x="1902490" y="1346200"/>
                  </a:lnTo>
                  <a:lnTo>
                    <a:pt x="1901541" y="1333500"/>
                  </a:lnTo>
                  <a:lnTo>
                    <a:pt x="1909985" y="1333500"/>
                  </a:lnTo>
                  <a:lnTo>
                    <a:pt x="1909985" y="1346200"/>
                  </a:lnTo>
                  <a:close/>
                </a:path>
                <a:path w="2077719" h="2222500">
                  <a:moveTo>
                    <a:pt x="1950919" y="1346200"/>
                  </a:moveTo>
                  <a:lnTo>
                    <a:pt x="1913415" y="1346200"/>
                  </a:lnTo>
                  <a:lnTo>
                    <a:pt x="1913880" y="1333500"/>
                  </a:lnTo>
                  <a:lnTo>
                    <a:pt x="1951822" y="1333500"/>
                  </a:lnTo>
                  <a:lnTo>
                    <a:pt x="1950919" y="1346200"/>
                  </a:lnTo>
                  <a:close/>
                </a:path>
                <a:path w="2077719" h="2222500">
                  <a:moveTo>
                    <a:pt x="2037415" y="1346200"/>
                  </a:moveTo>
                  <a:lnTo>
                    <a:pt x="1957733" y="1346200"/>
                  </a:lnTo>
                  <a:lnTo>
                    <a:pt x="1956796" y="1333500"/>
                  </a:lnTo>
                  <a:lnTo>
                    <a:pt x="2036689" y="1333500"/>
                  </a:lnTo>
                  <a:lnTo>
                    <a:pt x="2037415" y="1346200"/>
                  </a:lnTo>
                  <a:close/>
                </a:path>
                <a:path w="2077719" h="2222500">
                  <a:moveTo>
                    <a:pt x="2048045" y="1358900"/>
                  </a:moveTo>
                  <a:lnTo>
                    <a:pt x="2047824" y="1358900"/>
                  </a:lnTo>
                  <a:lnTo>
                    <a:pt x="2047562" y="1346200"/>
                  </a:lnTo>
                  <a:lnTo>
                    <a:pt x="2044161" y="1346200"/>
                  </a:lnTo>
                  <a:lnTo>
                    <a:pt x="2043491" y="1333500"/>
                  </a:lnTo>
                  <a:lnTo>
                    <a:pt x="2051678" y="1333500"/>
                  </a:lnTo>
                  <a:lnTo>
                    <a:pt x="2049899" y="1346200"/>
                  </a:lnTo>
                  <a:lnTo>
                    <a:pt x="2048045" y="1358900"/>
                  </a:lnTo>
                  <a:close/>
                </a:path>
                <a:path w="2077719" h="2222500">
                  <a:moveTo>
                    <a:pt x="1435837" y="1358900"/>
                  </a:moveTo>
                  <a:lnTo>
                    <a:pt x="564505" y="1358900"/>
                  </a:lnTo>
                  <a:lnTo>
                    <a:pt x="561299" y="1346200"/>
                  </a:lnTo>
                  <a:lnTo>
                    <a:pt x="1434287" y="1346200"/>
                  </a:lnTo>
                  <a:lnTo>
                    <a:pt x="1435837" y="1358900"/>
                  </a:lnTo>
                  <a:close/>
                </a:path>
                <a:path w="2077719" h="2222500">
                  <a:moveTo>
                    <a:pt x="1470225" y="1358900"/>
                  </a:moveTo>
                  <a:lnTo>
                    <a:pt x="1444037" y="1358900"/>
                  </a:lnTo>
                  <a:lnTo>
                    <a:pt x="1444576" y="1346200"/>
                  </a:lnTo>
                  <a:lnTo>
                    <a:pt x="1473160" y="1346200"/>
                  </a:lnTo>
                  <a:lnTo>
                    <a:pt x="1470225" y="1358900"/>
                  </a:lnTo>
                  <a:close/>
                </a:path>
                <a:path w="2077719" h="2222500">
                  <a:moveTo>
                    <a:pt x="1483262" y="1358900"/>
                  </a:moveTo>
                  <a:lnTo>
                    <a:pt x="1477067" y="1358900"/>
                  </a:lnTo>
                  <a:lnTo>
                    <a:pt x="1476028" y="1346200"/>
                  </a:lnTo>
                  <a:lnTo>
                    <a:pt x="1482160" y="1346200"/>
                  </a:lnTo>
                  <a:lnTo>
                    <a:pt x="1483262" y="1358900"/>
                  </a:lnTo>
                  <a:close/>
                </a:path>
                <a:path w="2077719" h="2222500">
                  <a:moveTo>
                    <a:pt x="1537983" y="1358900"/>
                  </a:moveTo>
                  <a:lnTo>
                    <a:pt x="1490076" y="1358900"/>
                  </a:lnTo>
                  <a:lnTo>
                    <a:pt x="1492654" y="1346200"/>
                  </a:lnTo>
                  <a:lnTo>
                    <a:pt x="1536450" y="1346200"/>
                  </a:lnTo>
                  <a:lnTo>
                    <a:pt x="1537983" y="1358900"/>
                  </a:lnTo>
                  <a:close/>
                </a:path>
                <a:path w="2077719" h="2222500">
                  <a:moveTo>
                    <a:pt x="1552258" y="1358900"/>
                  </a:moveTo>
                  <a:lnTo>
                    <a:pt x="1549453" y="1358900"/>
                  </a:lnTo>
                  <a:lnTo>
                    <a:pt x="1550378" y="1346200"/>
                  </a:lnTo>
                  <a:lnTo>
                    <a:pt x="1554279" y="1346200"/>
                  </a:lnTo>
                  <a:lnTo>
                    <a:pt x="1552258" y="1358900"/>
                  </a:lnTo>
                  <a:close/>
                </a:path>
                <a:path w="2077719" h="2222500">
                  <a:moveTo>
                    <a:pt x="1612645" y="1358900"/>
                  </a:moveTo>
                  <a:lnTo>
                    <a:pt x="1557385" y="1358900"/>
                  </a:lnTo>
                  <a:lnTo>
                    <a:pt x="1556403" y="1346200"/>
                  </a:lnTo>
                  <a:lnTo>
                    <a:pt x="1614156" y="1346200"/>
                  </a:lnTo>
                  <a:lnTo>
                    <a:pt x="1612645" y="1358900"/>
                  </a:lnTo>
                  <a:close/>
                </a:path>
                <a:path w="2077719" h="2222500">
                  <a:moveTo>
                    <a:pt x="1690931" y="1358900"/>
                  </a:moveTo>
                  <a:lnTo>
                    <a:pt x="1628862" y="1358900"/>
                  </a:lnTo>
                  <a:lnTo>
                    <a:pt x="1629249" y="1346200"/>
                  </a:lnTo>
                  <a:lnTo>
                    <a:pt x="1693679" y="1346200"/>
                  </a:lnTo>
                  <a:lnTo>
                    <a:pt x="1690931" y="1358900"/>
                  </a:lnTo>
                  <a:close/>
                </a:path>
                <a:path w="2077719" h="2222500">
                  <a:moveTo>
                    <a:pt x="1711066" y="1358900"/>
                  </a:moveTo>
                  <a:lnTo>
                    <a:pt x="1699409" y="1358900"/>
                  </a:lnTo>
                  <a:lnTo>
                    <a:pt x="1696956" y="1346200"/>
                  </a:lnTo>
                  <a:lnTo>
                    <a:pt x="1712383" y="1346200"/>
                  </a:lnTo>
                  <a:lnTo>
                    <a:pt x="1711066" y="1358900"/>
                  </a:lnTo>
                  <a:close/>
                </a:path>
                <a:path w="2077719" h="2222500">
                  <a:moveTo>
                    <a:pt x="1751012" y="1358900"/>
                  </a:moveTo>
                  <a:lnTo>
                    <a:pt x="1718828" y="1358900"/>
                  </a:lnTo>
                  <a:lnTo>
                    <a:pt x="1718078" y="1346200"/>
                  </a:lnTo>
                  <a:lnTo>
                    <a:pt x="1750257" y="1346200"/>
                  </a:lnTo>
                  <a:lnTo>
                    <a:pt x="1751012" y="1358900"/>
                  </a:lnTo>
                  <a:close/>
                </a:path>
                <a:path w="2077719" h="2222500">
                  <a:moveTo>
                    <a:pt x="1784741" y="1358900"/>
                  </a:moveTo>
                  <a:lnTo>
                    <a:pt x="1763163" y="1358900"/>
                  </a:lnTo>
                  <a:lnTo>
                    <a:pt x="1758962" y="1346200"/>
                  </a:lnTo>
                  <a:lnTo>
                    <a:pt x="1787398" y="1346200"/>
                  </a:lnTo>
                  <a:lnTo>
                    <a:pt x="1784741" y="1358900"/>
                  </a:lnTo>
                  <a:close/>
                </a:path>
                <a:path w="2077719" h="2222500">
                  <a:moveTo>
                    <a:pt x="1814688" y="1358900"/>
                  </a:moveTo>
                  <a:lnTo>
                    <a:pt x="1795864" y="1358900"/>
                  </a:lnTo>
                  <a:lnTo>
                    <a:pt x="1796637" y="1346200"/>
                  </a:lnTo>
                  <a:lnTo>
                    <a:pt x="1818333" y="1346200"/>
                  </a:lnTo>
                  <a:lnTo>
                    <a:pt x="1814688" y="1358900"/>
                  </a:lnTo>
                  <a:close/>
                </a:path>
                <a:path w="2077719" h="2222500">
                  <a:moveTo>
                    <a:pt x="1836725" y="1358900"/>
                  </a:moveTo>
                  <a:lnTo>
                    <a:pt x="1823835" y="1358900"/>
                  </a:lnTo>
                  <a:lnTo>
                    <a:pt x="1822739" y="1346200"/>
                  </a:lnTo>
                  <a:lnTo>
                    <a:pt x="1836571" y="1346200"/>
                  </a:lnTo>
                  <a:lnTo>
                    <a:pt x="1836725" y="1358900"/>
                  </a:lnTo>
                  <a:close/>
                </a:path>
                <a:path w="2077719" h="2222500">
                  <a:moveTo>
                    <a:pt x="1848597" y="1348128"/>
                  </a:moveTo>
                  <a:lnTo>
                    <a:pt x="1848615" y="1346200"/>
                  </a:lnTo>
                  <a:lnTo>
                    <a:pt x="1849217" y="1346200"/>
                  </a:lnTo>
                  <a:lnTo>
                    <a:pt x="1848597" y="1348128"/>
                  </a:lnTo>
                  <a:close/>
                </a:path>
                <a:path w="2077719" h="2222500">
                  <a:moveTo>
                    <a:pt x="1962423" y="1358900"/>
                  </a:moveTo>
                  <a:lnTo>
                    <a:pt x="1851840" y="1358900"/>
                  </a:lnTo>
                  <a:lnTo>
                    <a:pt x="1852067" y="1346200"/>
                  </a:lnTo>
                  <a:lnTo>
                    <a:pt x="1964609" y="1346200"/>
                  </a:lnTo>
                  <a:lnTo>
                    <a:pt x="1962423" y="1358900"/>
                  </a:lnTo>
                  <a:close/>
                </a:path>
                <a:path w="2077719" h="2222500">
                  <a:moveTo>
                    <a:pt x="1991467" y="1358900"/>
                  </a:moveTo>
                  <a:lnTo>
                    <a:pt x="1974399" y="1358900"/>
                  </a:lnTo>
                  <a:lnTo>
                    <a:pt x="1973433" y="1346200"/>
                  </a:lnTo>
                  <a:lnTo>
                    <a:pt x="1991552" y="1346200"/>
                  </a:lnTo>
                  <a:lnTo>
                    <a:pt x="1991467" y="1358900"/>
                  </a:lnTo>
                  <a:close/>
                </a:path>
                <a:path w="2077719" h="2222500">
                  <a:moveTo>
                    <a:pt x="2031073" y="1358900"/>
                  </a:moveTo>
                  <a:lnTo>
                    <a:pt x="1997498" y="1358900"/>
                  </a:lnTo>
                  <a:lnTo>
                    <a:pt x="1997770" y="1346200"/>
                  </a:lnTo>
                  <a:lnTo>
                    <a:pt x="2029426" y="1346200"/>
                  </a:lnTo>
                  <a:lnTo>
                    <a:pt x="2031073" y="1358900"/>
                  </a:lnTo>
                  <a:close/>
                </a:path>
                <a:path w="2077719" h="2222500">
                  <a:moveTo>
                    <a:pt x="2040056" y="1358900"/>
                  </a:moveTo>
                  <a:lnTo>
                    <a:pt x="2031073" y="1358900"/>
                  </a:lnTo>
                  <a:lnTo>
                    <a:pt x="2031311" y="1346200"/>
                  </a:lnTo>
                  <a:lnTo>
                    <a:pt x="2039181" y="1346200"/>
                  </a:lnTo>
                  <a:lnTo>
                    <a:pt x="2040056" y="1358900"/>
                  </a:lnTo>
                  <a:close/>
                </a:path>
                <a:path w="2077719" h="2222500">
                  <a:moveTo>
                    <a:pt x="1848496" y="1358900"/>
                  </a:moveTo>
                  <a:lnTo>
                    <a:pt x="1845134" y="1358900"/>
                  </a:lnTo>
                  <a:lnTo>
                    <a:pt x="1848597" y="1348128"/>
                  </a:lnTo>
                  <a:lnTo>
                    <a:pt x="1848496" y="1358900"/>
                  </a:lnTo>
                  <a:close/>
                </a:path>
                <a:path w="2077719" h="2222500">
                  <a:moveTo>
                    <a:pt x="1520670" y="1371600"/>
                  </a:moveTo>
                  <a:lnTo>
                    <a:pt x="1512709" y="1371600"/>
                  </a:lnTo>
                  <a:lnTo>
                    <a:pt x="1512715" y="1358900"/>
                  </a:lnTo>
                  <a:lnTo>
                    <a:pt x="1520505" y="1358900"/>
                  </a:lnTo>
                  <a:lnTo>
                    <a:pt x="1520670" y="1371600"/>
                  </a:lnTo>
                  <a:close/>
                </a:path>
                <a:path w="2077719" h="2222500">
                  <a:moveTo>
                    <a:pt x="1577270" y="1371600"/>
                  </a:moveTo>
                  <a:lnTo>
                    <a:pt x="1526081" y="1371600"/>
                  </a:lnTo>
                  <a:lnTo>
                    <a:pt x="1525474" y="1358900"/>
                  </a:lnTo>
                  <a:lnTo>
                    <a:pt x="1577185" y="1358900"/>
                  </a:lnTo>
                  <a:lnTo>
                    <a:pt x="1577270" y="1371600"/>
                  </a:lnTo>
                  <a:close/>
                </a:path>
                <a:path w="2077719" h="2222500">
                  <a:moveTo>
                    <a:pt x="1682698" y="1371600"/>
                  </a:moveTo>
                  <a:lnTo>
                    <a:pt x="1584521" y="1371600"/>
                  </a:lnTo>
                  <a:lnTo>
                    <a:pt x="1584516" y="1358900"/>
                  </a:lnTo>
                  <a:lnTo>
                    <a:pt x="1682805" y="1358900"/>
                  </a:lnTo>
                  <a:lnTo>
                    <a:pt x="1682698" y="1371600"/>
                  </a:lnTo>
                  <a:close/>
                </a:path>
                <a:path w="2077719" h="2222500">
                  <a:moveTo>
                    <a:pt x="1699187" y="1371600"/>
                  </a:moveTo>
                  <a:lnTo>
                    <a:pt x="1695536" y="1371600"/>
                  </a:lnTo>
                  <a:lnTo>
                    <a:pt x="1696393" y="1358900"/>
                  </a:lnTo>
                  <a:lnTo>
                    <a:pt x="1698994" y="1358900"/>
                  </a:lnTo>
                  <a:lnTo>
                    <a:pt x="1699187" y="1371600"/>
                  </a:lnTo>
                  <a:close/>
                </a:path>
                <a:path w="2077719" h="2222500">
                  <a:moveTo>
                    <a:pt x="1741904" y="1371600"/>
                  </a:moveTo>
                  <a:lnTo>
                    <a:pt x="1700658" y="1371600"/>
                  </a:lnTo>
                  <a:lnTo>
                    <a:pt x="1701532" y="1358900"/>
                  </a:lnTo>
                  <a:lnTo>
                    <a:pt x="1740411" y="1358900"/>
                  </a:lnTo>
                  <a:lnTo>
                    <a:pt x="1741904" y="1371600"/>
                  </a:lnTo>
                  <a:close/>
                </a:path>
                <a:path w="2077719" h="2222500">
                  <a:moveTo>
                    <a:pt x="1820150" y="1371600"/>
                  </a:moveTo>
                  <a:lnTo>
                    <a:pt x="1755237" y="1371600"/>
                  </a:lnTo>
                  <a:lnTo>
                    <a:pt x="1755027" y="1358900"/>
                  </a:lnTo>
                  <a:lnTo>
                    <a:pt x="1820780" y="1358900"/>
                  </a:lnTo>
                  <a:lnTo>
                    <a:pt x="1820150" y="1371600"/>
                  </a:lnTo>
                  <a:close/>
                </a:path>
                <a:path w="2077719" h="2222500">
                  <a:moveTo>
                    <a:pt x="1887164" y="1371600"/>
                  </a:moveTo>
                  <a:lnTo>
                    <a:pt x="1826248" y="1371600"/>
                  </a:lnTo>
                  <a:lnTo>
                    <a:pt x="1822132" y="1358900"/>
                  </a:lnTo>
                  <a:lnTo>
                    <a:pt x="1886642" y="1358900"/>
                  </a:lnTo>
                  <a:lnTo>
                    <a:pt x="1887164" y="1371600"/>
                  </a:lnTo>
                  <a:close/>
                </a:path>
                <a:path w="2077719" h="2222500">
                  <a:moveTo>
                    <a:pt x="1890639" y="1371600"/>
                  </a:moveTo>
                  <a:lnTo>
                    <a:pt x="1890083" y="1371600"/>
                  </a:lnTo>
                  <a:lnTo>
                    <a:pt x="1890407" y="1358900"/>
                  </a:lnTo>
                  <a:lnTo>
                    <a:pt x="1890639" y="1371600"/>
                  </a:lnTo>
                  <a:close/>
                </a:path>
                <a:path w="2077719" h="2222500">
                  <a:moveTo>
                    <a:pt x="1914124" y="1371600"/>
                  </a:moveTo>
                  <a:lnTo>
                    <a:pt x="1902632" y="1371600"/>
                  </a:lnTo>
                  <a:lnTo>
                    <a:pt x="1902450" y="1358900"/>
                  </a:lnTo>
                  <a:lnTo>
                    <a:pt x="1915220" y="1358900"/>
                  </a:lnTo>
                  <a:lnTo>
                    <a:pt x="1914124" y="1371600"/>
                  </a:lnTo>
                  <a:close/>
                </a:path>
                <a:path w="2077719" h="2222500">
                  <a:moveTo>
                    <a:pt x="1932936" y="1371600"/>
                  </a:moveTo>
                  <a:lnTo>
                    <a:pt x="1919059" y="1371600"/>
                  </a:lnTo>
                  <a:lnTo>
                    <a:pt x="1921421" y="1358900"/>
                  </a:lnTo>
                  <a:lnTo>
                    <a:pt x="1932016" y="1358900"/>
                  </a:lnTo>
                  <a:lnTo>
                    <a:pt x="1932936" y="1371600"/>
                  </a:lnTo>
                  <a:close/>
                </a:path>
                <a:path w="2077719" h="2222500">
                  <a:moveTo>
                    <a:pt x="1961316" y="1371600"/>
                  </a:moveTo>
                  <a:lnTo>
                    <a:pt x="1935145" y="1371600"/>
                  </a:lnTo>
                  <a:lnTo>
                    <a:pt x="1936167" y="1358900"/>
                  </a:lnTo>
                  <a:lnTo>
                    <a:pt x="1960072" y="1358900"/>
                  </a:lnTo>
                  <a:lnTo>
                    <a:pt x="1961316" y="1371600"/>
                  </a:lnTo>
                  <a:close/>
                </a:path>
                <a:path w="2077719" h="2222500">
                  <a:moveTo>
                    <a:pt x="2000995" y="1371600"/>
                  </a:moveTo>
                  <a:lnTo>
                    <a:pt x="1972610" y="1371600"/>
                  </a:lnTo>
                  <a:lnTo>
                    <a:pt x="1973695" y="1358900"/>
                  </a:lnTo>
                  <a:lnTo>
                    <a:pt x="2000655" y="1358900"/>
                  </a:lnTo>
                  <a:lnTo>
                    <a:pt x="2000995" y="1371600"/>
                  </a:lnTo>
                  <a:close/>
                </a:path>
                <a:path w="2077719" h="2222500">
                  <a:moveTo>
                    <a:pt x="2026797" y="1371600"/>
                  </a:moveTo>
                  <a:lnTo>
                    <a:pt x="2000995" y="1371600"/>
                  </a:lnTo>
                  <a:lnTo>
                    <a:pt x="2001660" y="1358900"/>
                  </a:lnTo>
                  <a:lnTo>
                    <a:pt x="2026803" y="1358900"/>
                  </a:lnTo>
                  <a:lnTo>
                    <a:pt x="2026797" y="1371600"/>
                  </a:lnTo>
                  <a:close/>
                </a:path>
                <a:path w="2077719" h="2222500">
                  <a:moveTo>
                    <a:pt x="2036779" y="1371600"/>
                  </a:moveTo>
                  <a:lnTo>
                    <a:pt x="2034775" y="1371600"/>
                  </a:lnTo>
                  <a:lnTo>
                    <a:pt x="2033338" y="1358900"/>
                  </a:lnTo>
                  <a:lnTo>
                    <a:pt x="2035678" y="1358900"/>
                  </a:lnTo>
                  <a:lnTo>
                    <a:pt x="2036779" y="1371600"/>
                  </a:lnTo>
                  <a:close/>
                </a:path>
                <a:path w="2077719" h="2222500">
                  <a:moveTo>
                    <a:pt x="2041593" y="1384300"/>
                  </a:moveTo>
                  <a:lnTo>
                    <a:pt x="2029500" y="1384300"/>
                  </a:lnTo>
                  <a:lnTo>
                    <a:pt x="2028853" y="1371600"/>
                  </a:lnTo>
                  <a:lnTo>
                    <a:pt x="2040998" y="1371600"/>
                  </a:lnTo>
                  <a:lnTo>
                    <a:pt x="2042179" y="1358900"/>
                  </a:lnTo>
                  <a:lnTo>
                    <a:pt x="2045676" y="1358900"/>
                  </a:lnTo>
                  <a:lnTo>
                    <a:pt x="2043668" y="1371600"/>
                  </a:lnTo>
                  <a:lnTo>
                    <a:pt x="2041593" y="1384300"/>
                  </a:lnTo>
                  <a:close/>
                </a:path>
                <a:path w="2077719" h="2222500">
                  <a:moveTo>
                    <a:pt x="560592" y="1384300"/>
                  </a:moveTo>
                  <a:lnTo>
                    <a:pt x="482265" y="1384300"/>
                  </a:lnTo>
                  <a:lnTo>
                    <a:pt x="483119" y="1371600"/>
                  </a:lnTo>
                  <a:lnTo>
                    <a:pt x="558888" y="1371600"/>
                  </a:lnTo>
                  <a:lnTo>
                    <a:pt x="560592" y="1384300"/>
                  </a:lnTo>
                  <a:close/>
                </a:path>
                <a:path w="2077719" h="2222500">
                  <a:moveTo>
                    <a:pt x="574879" y="1384300"/>
                  </a:moveTo>
                  <a:lnTo>
                    <a:pt x="563017" y="1384300"/>
                  </a:lnTo>
                  <a:lnTo>
                    <a:pt x="565220" y="1371600"/>
                  </a:lnTo>
                  <a:lnTo>
                    <a:pt x="576185" y="1371600"/>
                  </a:lnTo>
                  <a:lnTo>
                    <a:pt x="574913" y="1384188"/>
                  </a:lnTo>
                  <a:close/>
                </a:path>
                <a:path w="2077719" h="2222500">
                  <a:moveTo>
                    <a:pt x="1394511" y="1384300"/>
                  </a:moveTo>
                  <a:lnTo>
                    <a:pt x="574901" y="1384300"/>
                  </a:lnTo>
                  <a:lnTo>
                    <a:pt x="578740" y="1371600"/>
                  </a:lnTo>
                  <a:lnTo>
                    <a:pt x="1394137" y="1371600"/>
                  </a:lnTo>
                  <a:lnTo>
                    <a:pt x="1394511" y="1384300"/>
                  </a:lnTo>
                  <a:close/>
                </a:path>
                <a:path w="2077719" h="2222500">
                  <a:moveTo>
                    <a:pt x="1437654" y="1384300"/>
                  </a:moveTo>
                  <a:lnTo>
                    <a:pt x="1405306" y="1384300"/>
                  </a:lnTo>
                  <a:lnTo>
                    <a:pt x="1405396" y="1371600"/>
                  </a:lnTo>
                  <a:lnTo>
                    <a:pt x="1437427" y="1371600"/>
                  </a:lnTo>
                  <a:lnTo>
                    <a:pt x="1437654" y="1384300"/>
                  </a:lnTo>
                  <a:close/>
                </a:path>
                <a:path w="2077719" h="2222500">
                  <a:moveTo>
                    <a:pt x="1537193" y="1384300"/>
                  </a:moveTo>
                  <a:lnTo>
                    <a:pt x="1442912" y="1384300"/>
                  </a:lnTo>
                  <a:lnTo>
                    <a:pt x="1442907" y="1371600"/>
                  </a:lnTo>
                  <a:lnTo>
                    <a:pt x="1538829" y="1371600"/>
                  </a:lnTo>
                  <a:lnTo>
                    <a:pt x="1537193" y="1384300"/>
                  </a:lnTo>
                  <a:close/>
                </a:path>
                <a:path w="2077719" h="2222500">
                  <a:moveTo>
                    <a:pt x="1560366" y="1384300"/>
                  </a:moveTo>
                  <a:lnTo>
                    <a:pt x="1546244" y="1384300"/>
                  </a:lnTo>
                  <a:lnTo>
                    <a:pt x="1546699" y="1371600"/>
                  </a:lnTo>
                  <a:lnTo>
                    <a:pt x="1558725" y="1371600"/>
                  </a:lnTo>
                  <a:lnTo>
                    <a:pt x="1560366" y="1384300"/>
                  </a:lnTo>
                  <a:close/>
                </a:path>
                <a:path w="2077719" h="2222500">
                  <a:moveTo>
                    <a:pt x="1609522" y="1384300"/>
                  </a:moveTo>
                  <a:lnTo>
                    <a:pt x="1565800" y="1384300"/>
                  </a:lnTo>
                  <a:lnTo>
                    <a:pt x="1566368" y="1371600"/>
                  </a:lnTo>
                  <a:lnTo>
                    <a:pt x="1611039" y="1371600"/>
                  </a:lnTo>
                  <a:lnTo>
                    <a:pt x="1609522" y="1384300"/>
                  </a:lnTo>
                  <a:close/>
                </a:path>
                <a:path w="2077719" h="2222500">
                  <a:moveTo>
                    <a:pt x="1636108" y="1384300"/>
                  </a:moveTo>
                  <a:lnTo>
                    <a:pt x="1620550" y="1384300"/>
                  </a:lnTo>
                  <a:lnTo>
                    <a:pt x="1619885" y="1371600"/>
                  </a:lnTo>
                  <a:lnTo>
                    <a:pt x="1632871" y="1371600"/>
                  </a:lnTo>
                  <a:lnTo>
                    <a:pt x="1636108" y="1384300"/>
                  </a:lnTo>
                  <a:close/>
                </a:path>
                <a:path w="2077719" h="2222500">
                  <a:moveTo>
                    <a:pt x="1650911" y="1384300"/>
                  </a:moveTo>
                  <a:lnTo>
                    <a:pt x="1647209" y="1384300"/>
                  </a:lnTo>
                  <a:lnTo>
                    <a:pt x="1647283" y="1371600"/>
                  </a:lnTo>
                  <a:lnTo>
                    <a:pt x="1650826" y="1371600"/>
                  </a:lnTo>
                  <a:lnTo>
                    <a:pt x="1650911" y="1384300"/>
                  </a:lnTo>
                  <a:close/>
                </a:path>
                <a:path w="2077719" h="2222500">
                  <a:moveTo>
                    <a:pt x="1710589" y="1384300"/>
                  </a:moveTo>
                  <a:lnTo>
                    <a:pt x="1652705" y="1384300"/>
                  </a:lnTo>
                  <a:lnTo>
                    <a:pt x="1652978" y="1371600"/>
                  </a:lnTo>
                  <a:lnTo>
                    <a:pt x="1711282" y="1371600"/>
                  </a:lnTo>
                  <a:lnTo>
                    <a:pt x="1710589" y="1384300"/>
                  </a:lnTo>
                  <a:close/>
                </a:path>
                <a:path w="2077719" h="2222500">
                  <a:moveTo>
                    <a:pt x="1742943" y="1384300"/>
                  </a:moveTo>
                  <a:lnTo>
                    <a:pt x="1730548" y="1384300"/>
                  </a:lnTo>
                  <a:lnTo>
                    <a:pt x="1727311" y="1371600"/>
                  </a:lnTo>
                  <a:lnTo>
                    <a:pt x="1741160" y="1371600"/>
                  </a:lnTo>
                  <a:lnTo>
                    <a:pt x="1742943" y="1384300"/>
                  </a:lnTo>
                  <a:close/>
                </a:path>
                <a:path w="2077719" h="2222500">
                  <a:moveTo>
                    <a:pt x="1747418" y="1384300"/>
                  </a:moveTo>
                  <a:lnTo>
                    <a:pt x="1744789" y="1384300"/>
                  </a:lnTo>
                  <a:lnTo>
                    <a:pt x="1745311" y="1371600"/>
                  </a:lnTo>
                  <a:lnTo>
                    <a:pt x="1746526" y="1371600"/>
                  </a:lnTo>
                  <a:lnTo>
                    <a:pt x="1747418" y="1384300"/>
                  </a:lnTo>
                  <a:close/>
                </a:path>
                <a:path w="2077719" h="2222500">
                  <a:moveTo>
                    <a:pt x="1757457" y="1384300"/>
                  </a:moveTo>
                  <a:lnTo>
                    <a:pt x="1748945" y="1384300"/>
                  </a:lnTo>
                  <a:lnTo>
                    <a:pt x="1750683" y="1371600"/>
                  </a:lnTo>
                  <a:lnTo>
                    <a:pt x="1758286" y="1371600"/>
                  </a:lnTo>
                  <a:lnTo>
                    <a:pt x="1757457" y="1384300"/>
                  </a:lnTo>
                  <a:close/>
                </a:path>
                <a:path w="2077719" h="2222500">
                  <a:moveTo>
                    <a:pt x="1789266" y="1384300"/>
                  </a:moveTo>
                  <a:lnTo>
                    <a:pt x="1768007" y="1384300"/>
                  </a:lnTo>
                  <a:lnTo>
                    <a:pt x="1766122" y="1371600"/>
                  </a:lnTo>
                  <a:lnTo>
                    <a:pt x="1789698" y="1371600"/>
                  </a:lnTo>
                  <a:lnTo>
                    <a:pt x="1789266" y="1384300"/>
                  </a:lnTo>
                  <a:close/>
                </a:path>
                <a:path w="2077719" h="2222500">
                  <a:moveTo>
                    <a:pt x="1832290" y="1384300"/>
                  </a:moveTo>
                  <a:lnTo>
                    <a:pt x="1793105" y="1384300"/>
                  </a:lnTo>
                  <a:lnTo>
                    <a:pt x="1789698" y="1371600"/>
                  </a:lnTo>
                  <a:lnTo>
                    <a:pt x="1829882" y="1371600"/>
                  </a:lnTo>
                  <a:lnTo>
                    <a:pt x="1832290" y="1384300"/>
                  </a:lnTo>
                  <a:close/>
                </a:path>
                <a:path w="2077719" h="2222500">
                  <a:moveTo>
                    <a:pt x="1846684" y="1384300"/>
                  </a:moveTo>
                  <a:lnTo>
                    <a:pt x="1832290" y="1384300"/>
                  </a:lnTo>
                  <a:lnTo>
                    <a:pt x="1836878" y="1371600"/>
                  </a:lnTo>
                  <a:lnTo>
                    <a:pt x="1846457" y="1371600"/>
                  </a:lnTo>
                  <a:lnTo>
                    <a:pt x="1846684" y="1384300"/>
                  </a:lnTo>
                  <a:close/>
                </a:path>
                <a:path w="2077719" h="2222500">
                  <a:moveTo>
                    <a:pt x="1856757" y="1384300"/>
                  </a:moveTo>
                  <a:lnTo>
                    <a:pt x="1851704" y="1384300"/>
                  </a:lnTo>
                  <a:lnTo>
                    <a:pt x="1852311" y="1371600"/>
                  </a:lnTo>
                  <a:lnTo>
                    <a:pt x="1855962" y="1371600"/>
                  </a:lnTo>
                  <a:lnTo>
                    <a:pt x="1856757" y="1384300"/>
                  </a:lnTo>
                  <a:close/>
                </a:path>
                <a:path w="2077719" h="2222500">
                  <a:moveTo>
                    <a:pt x="1917344" y="1384300"/>
                  </a:moveTo>
                  <a:lnTo>
                    <a:pt x="1870397" y="1384300"/>
                  </a:lnTo>
                  <a:lnTo>
                    <a:pt x="1866274" y="1371600"/>
                  </a:lnTo>
                  <a:lnTo>
                    <a:pt x="1917338" y="1371600"/>
                  </a:lnTo>
                  <a:lnTo>
                    <a:pt x="1917344" y="1384300"/>
                  </a:lnTo>
                  <a:close/>
                </a:path>
                <a:path w="2077719" h="2222500">
                  <a:moveTo>
                    <a:pt x="1922642" y="1384300"/>
                  </a:moveTo>
                  <a:lnTo>
                    <a:pt x="1917367" y="1384300"/>
                  </a:lnTo>
                  <a:lnTo>
                    <a:pt x="1919394" y="1371600"/>
                  </a:lnTo>
                  <a:lnTo>
                    <a:pt x="1922239" y="1371600"/>
                  </a:lnTo>
                  <a:lnTo>
                    <a:pt x="1922370" y="1373981"/>
                  </a:lnTo>
                  <a:lnTo>
                    <a:pt x="1922642" y="1384300"/>
                  </a:lnTo>
                  <a:close/>
                </a:path>
                <a:path w="2077719" h="2222500">
                  <a:moveTo>
                    <a:pt x="1962605" y="1384300"/>
                  </a:moveTo>
                  <a:lnTo>
                    <a:pt x="1922937" y="1384300"/>
                  </a:lnTo>
                  <a:lnTo>
                    <a:pt x="1922370" y="1373981"/>
                  </a:lnTo>
                  <a:lnTo>
                    <a:pt x="1922307" y="1371600"/>
                  </a:lnTo>
                  <a:lnTo>
                    <a:pt x="1962281" y="1371600"/>
                  </a:lnTo>
                  <a:lnTo>
                    <a:pt x="1962605" y="1384300"/>
                  </a:lnTo>
                  <a:close/>
                </a:path>
                <a:path w="2077719" h="2222500">
                  <a:moveTo>
                    <a:pt x="1970509" y="1384300"/>
                  </a:moveTo>
                  <a:lnTo>
                    <a:pt x="1965677" y="1384300"/>
                  </a:lnTo>
                  <a:lnTo>
                    <a:pt x="1966642" y="1371600"/>
                  </a:lnTo>
                  <a:lnTo>
                    <a:pt x="1970310" y="1371600"/>
                  </a:lnTo>
                  <a:lnTo>
                    <a:pt x="1970509" y="1384300"/>
                  </a:lnTo>
                  <a:close/>
                </a:path>
                <a:path w="2077719" h="2222500">
                  <a:moveTo>
                    <a:pt x="1981088" y="1384300"/>
                  </a:moveTo>
                  <a:lnTo>
                    <a:pt x="1977919" y="1384300"/>
                  </a:lnTo>
                  <a:lnTo>
                    <a:pt x="1979668" y="1371600"/>
                  </a:lnTo>
                  <a:lnTo>
                    <a:pt x="1981088" y="1384300"/>
                  </a:lnTo>
                  <a:close/>
                </a:path>
                <a:path w="2077719" h="2222500">
                  <a:moveTo>
                    <a:pt x="1998787" y="1384300"/>
                  </a:moveTo>
                  <a:lnTo>
                    <a:pt x="1983597" y="1384300"/>
                  </a:lnTo>
                  <a:lnTo>
                    <a:pt x="1984733" y="1371600"/>
                  </a:lnTo>
                  <a:lnTo>
                    <a:pt x="1997918" y="1371600"/>
                  </a:lnTo>
                  <a:lnTo>
                    <a:pt x="1998787" y="1384300"/>
                  </a:lnTo>
                  <a:close/>
                </a:path>
                <a:path w="2077719" h="2222500">
                  <a:moveTo>
                    <a:pt x="2020937" y="1384300"/>
                  </a:moveTo>
                  <a:lnTo>
                    <a:pt x="2004073" y="1384300"/>
                  </a:lnTo>
                  <a:lnTo>
                    <a:pt x="2004533" y="1371600"/>
                  </a:lnTo>
                  <a:lnTo>
                    <a:pt x="2022169" y="1371600"/>
                  </a:lnTo>
                  <a:lnTo>
                    <a:pt x="2020937" y="1384300"/>
                  </a:lnTo>
                  <a:close/>
                </a:path>
                <a:path w="2077719" h="2222500">
                  <a:moveTo>
                    <a:pt x="574901" y="1384300"/>
                  </a:moveTo>
                  <a:close/>
                </a:path>
                <a:path w="2077719" h="2222500">
                  <a:moveTo>
                    <a:pt x="472642" y="1397000"/>
                  </a:moveTo>
                  <a:lnTo>
                    <a:pt x="389110" y="1397000"/>
                  </a:lnTo>
                  <a:lnTo>
                    <a:pt x="389796" y="1384300"/>
                  </a:lnTo>
                  <a:lnTo>
                    <a:pt x="472870" y="1384300"/>
                  </a:lnTo>
                  <a:lnTo>
                    <a:pt x="472642" y="1397000"/>
                  </a:lnTo>
                  <a:close/>
                </a:path>
                <a:path w="2077719" h="2222500">
                  <a:moveTo>
                    <a:pt x="529180" y="1397000"/>
                  </a:moveTo>
                  <a:lnTo>
                    <a:pt x="479939" y="1397000"/>
                  </a:lnTo>
                  <a:lnTo>
                    <a:pt x="482478" y="1384300"/>
                  </a:lnTo>
                  <a:lnTo>
                    <a:pt x="527992" y="1384300"/>
                  </a:lnTo>
                  <a:lnTo>
                    <a:pt x="529180" y="1397000"/>
                  </a:lnTo>
                  <a:close/>
                </a:path>
                <a:path w="2077719" h="2222500">
                  <a:moveTo>
                    <a:pt x="731802" y="1397000"/>
                  </a:moveTo>
                  <a:lnTo>
                    <a:pt x="542252" y="1397000"/>
                  </a:lnTo>
                  <a:lnTo>
                    <a:pt x="541810" y="1384300"/>
                  </a:lnTo>
                  <a:lnTo>
                    <a:pt x="732767" y="1384300"/>
                  </a:lnTo>
                  <a:lnTo>
                    <a:pt x="731802" y="1397000"/>
                  </a:lnTo>
                  <a:close/>
                </a:path>
                <a:path w="2077719" h="2222500">
                  <a:moveTo>
                    <a:pt x="1397453" y="1397000"/>
                  </a:moveTo>
                  <a:lnTo>
                    <a:pt x="737673" y="1397000"/>
                  </a:lnTo>
                  <a:lnTo>
                    <a:pt x="734947" y="1384300"/>
                  </a:lnTo>
                  <a:lnTo>
                    <a:pt x="1396016" y="1384300"/>
                  </a:lnTo>
                  <a:lnTo>
                    <a:pt x="1397453" y="1397000"/>
                  </a:lnTo>
                  <a:close/>
                </a:path>
                <a:path w="2077719" h="2222500">
                  <a:moveTo>
                    <a:pt x="1409065" y="1397000"/>
                  </a:moveTo>
                  <a:lnTo>
                    <a:pt x="1400667" y="1397000"/>
                  </a:lnTo>
                  <a:lnTo>
                    <a:pt x="1401297" y="1384300"/>
                  </a:lnTo>
                  <a:lnTo>
                    <a:pt x="1409718" y="1384300"/>
                  </a:lnTo>
                  <a:lnTo>
                    <a:pt x="1409065" y="1397000"/>
                  </a:lnTo>
                  <a:close/>
                </a:path>
                <a:path w="2077719" h="2222500">
                  <a:moveTo>
                    <a:pt x="1512510" y="1397000"/>
                  </a:moveTo>
                  <a:lnTo>
                    <a:pt x="1417037" y="1397000"/>
                  </a:lnTo>
                  <a:lnTo>
                    <a:pt x="1416548" y="1384300"/>
                  </a:lnTo>
                  <a:lnTo>
                    <a:pt x="1510892" y="1384300"/>
                  </a:lnTo>
                  <a:lnTo>
                    <a:pt x="1512510" y="1397000"/>
                  </a:lnTo>
                  <a:close/>
                </a:path>
                <a:path w="2077719" h="2222500">
                  <a:moveTo>
                    <a:pt x="1560173" y="1397000"/>
                  </a:moveTo>
                  <a:lnTo>
                    <a:pt x="1515082" y="1397000"/>
                  </a:lnTo>
                  <a:lnTo>
                    <a:pt x="1518177" y="1384300"/>
                  </a:lnTo>
                  <a:lnTo>
                    <a:pt x="1560315" y="1384300"/>
                  </a:lnTo>
                  <a:lnTo>
                    <a:pt x="1560173" y="1397000"/>
                  </a:lnTo>
                  <a:close/>
                </a:path>
                <a:path w="2077719" h="2222500">
                  <a:moveTo>
                    <a:pt x="1572461" y="1397000"/>
                  </a:moveTo>
                  <a:lnTo>
                    <a:pt x="1564841" y="1397000"/>
                  </a:lnTo>
                  <a:lnTo>
                    <a:pt x="1564807" y="1384300"/>
                  </a:lnTo>
                  <a:lnTo>
                    <a:pt x="1572415" y="1384300"/>
                  </a:lnTo>
                  <a:lnTo>
                    <a:pt x="1572461" y="1397000"/>
                  </a:lnTo>
                  <a:close/>
                </a:path>
                <a:path w="2077719" h="2222500">
                  <a:moveTo>
                    <a:pt x="1600988" y="1397000"/>
                  </a:moveTo>
                  <a:lnTo>
                    <a:pt x="1577259" y="1397000"/>
                  </a:lnTo>
                  <a:lnTo>
                    <a:pt x="1576947" y="1384300"/>
                  </a:lnTo>
                  <a:lnTo>
                    <a:pt x="1599330" y="1384300"/>
                  </a:lnTo>
                  <a:lnTo>
                    <a:pt x="1600988" y="1397000"/>
                  </a:lnTo>
                  <a:close/>
                </a:path>
                <a:path w="2077719" h="2222500">
                  <a:moveTo>
                    <a:pt x="1607598" y="1387891"/>
                  </a:moveTo>
                  <a:lnTo>
                    <a:pt x="1607291" y="1384300"/>
                  </a:lnTo>
                  <a:lnTo>
                    <a:pt x="1607524" y="1384300"/>
                  </a:lnTo>
                  <a:lnTo>
                    <a:pt x="1607598" y="1387891"/>
                  </a:lnTo>
                  <a:close/>
                </a:path>
                <a:path w="2077719" h="2222500">
                  <a:moveTo>
                    <a:pt x="1621356" y="1397000"/>
                  </a:moveTo>
                  <a:lnTo>
                    <a:pt x="1618170" y="1397000"/>
                  </a:lnTo>
                  <a:lnTo>
                    <a:pt x="1621049" y="1384300"/>
                  </a:lnTo>
                  <a:lnTo>
                    <a:pt x="1621356" y="1397000"/>
                  </a:lnTo>
                  <a:close/>
                </a:path>
                <a:path w="2077719" h="2222500">
                  <a:moveTo>
                    <a:pt x="1632076" y="1397000"/>
                  </a:moveTo>
                  <a:lnTo>
                    <a:pt x="1625342" y="1397000"/>
                  </a:lnTo>
                  <a:lnTo>
                    <a:pt x="1625603" y="1384300"/>
                  </a:lnTo>
                  <a:lnTo>
                    <a:pt x="1631384" y="1384300"/>
                  </a:lnTo>
                  <a:lnTo>
                    <a:pt x="1632076" y="1397000"/>
                  </a:lnTo>
                  <a:close/>
                </a:path>
                <a:path w="2077719" h="2222500">
                  <a:moveTo>
                    <a:pt x="1658866" y="1397000"/>
                  </a:moveTo>
                  <a:lnTo>
                    <a:pt x="1633939" y="1397000"/>
                  </a:lnTo>
                  <a:lnTo>
                    <a:pt x="1633950" y="1384300"/>
                  </a:lnTo>
                  <a:lnTo>
                    <a:pt x="1660274" y="1384300"/>
                  </a:lnTo>
                  <a:lnTo>
                    <a:pt x="1658866" y="1397000"/>
                  </a:lnTo>
                  <a:close/>
                </a:path>
                <a:path w="2077719" h="2222500">
                  <a:moveTo>
                    <a:pt x="1698937" y="1397000"/>
                  </a:moveTo>
                  <a:lnTo>
                    <a:pt x="1673465" y="1397000"/>
                  </a:lnTo>
                  <a:lnTo>
                    <a:pt x="1669746" y="1384300"/>
                  </a:lnTo>
                  <a:lnTo>
                    <a:pt x="1696445" y="1384300"/>
                  </a:lnTo>
                  <a:lnTo>
                    <a:pt x="1698937" y="1397000"/>
                  </a:lnTo>
                  <a:close/>
                </a:path>
                <a:path w="2077719" h="2222500">
                  <a:moveTo>
                    <a:pt x="1707347" y="1397000"/>
                  </a:moveTo>
                  <a:lnTo>
                    <a:pt x="1701691" y="1397000"/>
                  </a:lnTo>
                  <a:lnTo>
                    <a:pt x="1702094" y="1384300"/>
                  </a:lnTo>
                  <a:lnTo>
                    <a:pt x="1709266" y="1384300"/>
                  </a:lnTo>
                  <a:lnTo>
                    <a:pt x="1707347" y="1397000"/>
                  </a:lnTo>
                  <a:close/>
                </a:path>
                <a:path w="2077719" h="2222500">
                  <a:moveTo>
                    <a:pt x="1729747" y="1397000"/>
                  </a:moveTo>
                  <a:lnTo>
                    <a:pt x="1724864" y="1397000"/>
                  </a:lnTo>
                  <a:lnTo>
                    <a:pt x="1729253" y="1384300"/>
                  </a:lnTo>
                  <a:lnTo>
                    <a:pt x="1729480" y="1384300"/>
                  </a:lnTo>
                  <a:lnTo>
                    <a:pt x="1729747" y="1397000"/>
                  </a:lnTo>
                  <a:close/>
                </a:path>
                <a:path w="2077719" h="2222500">
                  <a:moveTo>
                    <a:pt x="1746674" y="1397000"/>
                  </a:moveTo>
                  <a:lnTo>
                    <a:pt x="1737259" y="1397000"/>
                  </a:lnTo>
                  <a:lnTo>
                    <a:pt x="1738372" y="1384300"/>
                  </a:lnTo>
                  <a:lnTo>
                    <a:pt x="1746106" y="1384300"/>
                  </a:lnTo>
                  <a:lnTo>
                    <a:pt x="1746674" y="1397000"/>
                  </a:lnTo>
                  <a:close/>
                </a:path>
                <a:path w="2077719" h="2222500">
                  <a:moveTo>
                    <a:pt x="1754765" y="1397000"/>
                  </a:moveTo>
                  <a:lnTo>
                    <a:pt x="1753857" y="1397000"/>
                  </a:lnTo>
                  <a:lnTo>
                    <a:pt x="1754095" y="1384300"/>
                  </a:lnTo>
                  <a:lnTo>
                    <a:pt x="1755316" y="1384300"/>
                  </a:lnTo>
                  <a:lnTo>
                    <a:pt x="1754765" y="1397000"/>
                  </a:lnTo>
                  <a:close/>
                </a:path>
                <a:path w="2077719" h="2222500">
                  <a:moveTo>
                    <a:pt x="1812218" y="1397000"/>
                  </a:moveTo>
                  <a:lnTo>
                    <a:pt x="1759461" y="1397000"/>
                  </a:lnTo>
                  <a:lnTo>
                    <a:pt x="1758394" y="1384300"/>
                  </a:lnTo>
                  <a:lnTo>
                    <a:pt x="1812825" y="1384300"/>
                  </a:lnTo>
                  <a:lnTo>
                    <a:pt x="1812218" y="1397000"/>
                  </a:lnTo>
                  <a:close/>
                </a:path>
                <a:path w="2077719" h="2222500">
                  <a:moveTo>
                    <a:pt x="1835617" y="1397000"/>
                  </a:moveTo>
                  <a:lnTo>
                    <a:pt x="1818850" y="1397000"/>
                  </a:lnTo>
                  <a:lnTo>
                    <a:pt x="1819298" y="1384300"/>
                  </a:lnTo>
                  <a:lnTo>
                    <a:pt x="1837128" y="1384300"/>
                  </a:lnTo>
                  <a:lnTo>
                    <a:pt x="1835617" y="1397000"/>
                  </a:lnTo>
                  <a:close/>
                </a:path>
                <a:path w="2077719" h="2222500">
                  <a:moveTo>
                    <a:pt x="1857802" y="1397000"/>
                  </a:moveTo>
                  <a:lnTo>
                    <a:pt x="1840569" y="1397000"/>
                  </a:lnTo>
                  <a:lnTo>
                    <a:pt x="1839763" y="1384300"/>
                  </a:lnTo>
                  <a:lnTo>
                    <a:pt x="1858154" y="1384300"/>
                  </a:lnTo>
                  <a:lnTo>
                    <a:pt x="1857802" y="1397000"/>
                  </a:lnTo>
                  <a:close/>
                </a:path>
                <a:path w="2077719" h="2222500">
                  <a:moveTo>
                    <a:pt x="1868460" y="1397000"/>
                  </a:moveTo>
                  <a:lnTo>
                    <a:pt x="1858768" y="1397000"/>
                  </a:lnTo>
                  <a:lnTo>
                    <a:pt x="1860250" y="1384300"/>
                  </a:lnTo>
                  <a:lnTo>
                    <a:pt x="1870079" y="1384300"/>
                  </a:lnTo>
                  <a:lnTo>
                    <a:pt x="1868460" y="1397000"/>
                  </a:lnTo>
                  <a:close/>
                </a:path>
                <a:path w="2077719" h="2222500">
                  <a:moveTo>
                    <a:pt x="1881037" y="1397000"/>
                  </a:moveTo>
                  <a:lnTo>
                    <a:pt x="1874848" y="1397000"/>
                  </a:lnTo>
                  <a:lnTo>
                    <a:pt x="1874593" y="1384300"/>
                  </a:lnTo>
                  <a:lnTo>
                    <a:pt x="1880680" y="1384300"/>
                  </a:lnTo>
                  <a:lnTo>
                    <a:pt x="1881037" y="1397000"/>
                  </a:lnTo>
                  <a:close/>
                </a:path>
                <a:path w="2077719" h="2222500">
                  <a:moveTo>
                    <a:pt x="1903750" y="1397000"/>
                  </a:moveTo>
                  <a:lnTo>
                    <a:pt x="1889470" y="1397000"/>
                  </a:lnTo>
                  <a:lnTo>
                    <a:pt x="1891360" y="1384300"/>
                  </a:lnTo>
                  <a:lnTo>
                    <a:pt x="1901877" y="1384300"/>
                  </a:lnTo>
                  <a:lnTo>
                    <a:pt x="1903750" y="1397000"/>
                  </a:lnTo>
                  <a:close/>
                </a:path>
                <a:path w="2077719" h="2222500">
                  <a:moveTo>
                    <a:pt x="2007815" y="1397000"/>
                  </a:moveTo>
                  <a:lnTo>
                    <a:pt x="1905704" y="1397000"/>
                  </a:lnTo>
                  <a:lnTo>
                    <a:pt x="1907736" y="1384300"/>
                  </a:lnTo>
                  <a:lnTo>
                    <a:pt x="2008422" y="1384300"/>
                  </a:lnTo>
                  <a:lnTo>
                    <a:pt x="2007815" y="1397000"/>
                  </a:lnTo>
                  <a:close/>
                </a:path>
                <a:path w="2077719" h="2222500">
                  <a:moveTo>
                    <a:pt x="2038227" y="1397000"/>
                  </a:moveTo>
                  <a:lnTo>
                    <a:pt x="2018047" y="1397000"/>
                  </a:lnTo>
                  <a:lnTo>
                    <a:pt x="2017212" y="1384300"/>
                  </a:lnTo>
                  <a:lnTo>
                    <a:pt x="2037767" y="1384300"/>
                  </a:lnTo>
                  <a:lnTo>
                    <a:pt x="2038227" y="1397000"/>
                  </a:lnTo>
                  <a:close/>
                </a:path>
                <a:path w="2077719" h="2222500">
                  <a:moveTo>
                    <a:pt x="1608375" y="1397000"/>
                  </a:moveTo>
                  <a:lnTo>
                    <a:pt x="1607785" y="1397000"/>
                  </a:lnTo>
                  <a:lnTo>
                    <a:pt x="1607598" y="1387891"/>
                  </a:lnTo>
                  <a:lnTo>
                    <a:pt x="1608375" y="1397000"/>
                  </a:lnTo>
                  <a:close/>
                </a:path>
                <a:path w="2077719" h="2222500">
                  <a:moveTo>
                    <a:pt x="401573" y="1409700"/>
                  </a:moveTo>
                  <a:lnTo>
                    <a:pt x="291053" y="1409700"/>
                  </a:lnTo>
                  <a:lnTo>
                    <a:pt x="291468" y="1397000"/>
                  </a:lnTo>
                  <a:lnTo>
                    <a:pt x="400552" y="1397000"/>
                  </a:lnTo>
                  <a:lnTo>
                    <a:pt x="401573" y="1409700"/>
                  </a:lnTo>
                  <a:close/>
                </a:path>
                <a:path w="2077719" h="2222500">
                  <a:moveTo>
                    <a:pt x="631093" y="1409700"/>
                  </a:moveTo>
                  <a:lnTo>
                    <a:pt x="419281" y="1409700"/>
                  </a:lnTo>
                  <a:lnTo>
                    <a:pt x="420558" y="1397000"/>
                  </a:lnTo>
                  <a:lnTo>
                    <a:pt x="631695" y="1397000"/>
                  </a:lnTo>
                  <a:lnTo>
                    <a:pt x="631093" y="1409700"/>
                  </a:lnTo>
                  <a:close/>
                </a:path>
                <a:path w="2077719" h="2222500">
                  <a:moveTo>
                    <a:pt x="640269" y="1409700"/>
                  </a:moveTo>
                  <a:lnTo>
                    <a:pt x="633932" y="1409700"/>
                  </a:lnTo>
                  <a:lnTo>
                    <a:pt x="633569" y="1397000"/>
                  </a:lnTo>
                  <a:lnTo>
                    <a:pt x="640712" y="1397000"/>
                  </a:lnTo>
                  <a:lnTo>
                    <a:pt x="640269" y="1409700"/>
                  </a:lnTo>
                  <a:close/>
                </a:path>
                <a:path w="2077719" h="2222500">
                  <a:moveTo>
                    <a:pt x="763571" y="1409700"/>
                  </a:moveTo>
                  <a:lnTo>
                    <a:pt x="649507" y="1409700"/>
                  </a:lnTo>
                  <a:lnTo>
                    <a:pt x="647957" y="1397000"/>
                  </a:lnTo>
                  <a:lnTo>
                    <a:pt x="765008" y="1397000"/>
                  </a:lnTo>
                  <a:lnTo>
                    <a:pt x="763571" y="1409700"/>
                  </a:lnTo>
                  <a:close/>
                </a:path>
                <a:path w="2077719" h="2222500">
                  <a:moveTo>
                    <a:pt x="1371418" y="1409700"/>
                  </a:moveTo>
                  <a:lnTo>
                    <a:pt x="773054" y="1409700"/>
                  </a:lnTo>
                  <a:lnTo>
                    <a:pt x="772844" y="1397000"/>
                  </a:lnTo>
                  <a:lnTo>
                    <a:pt x="1371798" y="1397000"/>
                  </a:lnTo>
                  <a:lnTo>
                    <a:pt x="1371418" y="1409700"/>
                  </a:lnTo>
                  <a:close/>
                </a:path>
                <a:path w="2077719" h="2222500">
                  <a:moveTo>
                    <a:pt x="1547937" y="1409700"/>
                  </a:moveTo>
                  <a:lnTo>
                    <a:pt x="1374604" y="1409700"/>
                  </a:lnTo>
                  <a:lnTo>
                    <a:pt x="1374831" y="1397000"/>
                  </a:lnTo>
                  <a:lnTo>
                    <a:pt x="1550708" y="1397000"/>
                  </a:lnTo>
                  <a:lnTo>
                    <a:pt x="1547937" y="1409700"/>
                  </a:lnTo>
                  <a:close/>
                </a:path>
                <a:path w="2077719" h="2222500">
                  <a:moveTo>
                    <a:pt x="1597854" y="1409700"/>
                  </a:moveTo>
                  <a:lnTo>
                    <a:pt x="1557141" y="1409700"/>
                  </a:lnTo>
                  <a:lnTo>
                    <a:pt x="1554234" y="1397000"/>
                  </a:lnTo>
                  <a:lnTo>
                    <a:pt x="1598319" y="1397000"/>
                  </a:lnTo>
                  <a:lnTo>
                    <a:pt x="1597854" y="1409700"/>
                  </a:lnTo>
                  <a:close/>
                </a:path>
                <a:path w="2077719" h="2222500">
                  <a:moveTo>
                    <a:pt x="1626392" y="1409700"/>
                  </a:moveTo>
                  <a:lnTo>
                    <a:pt x="1604770" y="1409700"/>
                  </a:lnTo>
                  <a:lnTo>
                    <a:pt x="1605383" y="1397000"/>
                  </a:lnTo>
                  <a:lnTo>
                    <a:pt x="1623678" y="1397000"/>
                  </a:lnTo>
                  <a:lnTo>
                    <a:pt x="1626392" y="1409700"/>
                  </a:lnTo>
                  <a:close/>
                </a:path>
                <a:path w="2077719" h="2222500">
                  <a:moveTo>
                    <a:pt x="1652399" y="1409700"/>
                  </a:moveTo>
                  <a:lnTo>
                    <a:pt x="1626392" y="1409700"/>
                  </a:lnTo>
                  <a:lnTo>
                    <a:pt x="1627750" y="1397000"/>
                  </a:lnTo>
                  <a:lnTo>
                    <a:pt x="1649611" y="1397000"/>
                  </a:lnTo>
                  <a:lnTo>
                    <a:pt x="1652399" y="1409700"/>
                  </a:lnTo>
                  <a:close/>
                </a:path>
                <a:path w="2077719" h="2222500">
                  <a:moveTo>
                    <a:pt x="1665152" y="1409700"/>
                  </a:moveTo>
                  <a:lnTo>
                    <a:pt x="1652399" y="1409700"/>
                  </a:lnTo>
                  <a:lnTo>
                    <a:pt x="1654891" y="1397000"/>
                  </a:lnTo>
                  <a:lnTo>
                    <a:pt x="1664947" y="1397000"/>
                  </a:lnTo>
                  <a:lnTo>
                    <a:pt x="1665152" y="1409700"/>
                  </a:lnTo>
                  <a:close/>
                </a:path>
                <a:path w="2077719" h="2222500">
                  <a:moveTo>
                    <a:pt x="1701782" y="1409700"/>
                  </a:moveTo>
                  <a:lnTo>
                    <a:pt x="1671421" y="1409700"/>
                  </a:lnTo>
                  <a:lnTo>
                    <a:pt x="1671909" y="1397000"/>
                  </a:lnTo>
                  <a:lnTo>
                    <a:pt x="1701782" y="1397000"/>
                  </a:lnTo>
                  <a:lnTo>
                    <a:pt x="1701782" y="1409700"/>
                  </a:lnTo>
                  <a:close/>
                </a:path>
                <a:path w="2077719" h="2222500">
                  <a:moveTo>
                    <a:pt x="1769296" y="1409700"/>
                  </a:moveTo>
                  <a:lnTo>
                    <a:pt x="1705848" y="1409700"/>
                  </a:lnTo>
                  <a:lnTo>
                    <a:pt x="1705950" y="1397000"/>
                  </a:lnTo>
                  <a:lnTo>
                    <a:pt x="1768688" y="1397000"/>
                  </a:lnTo>
                  <a:lnTo>
                    <a:pt x="1769296" y="1409700"/>
                  </a:lnTo>
                  <a:close/>
                </a:path>
                <a:path w="2077719" h="2222500">
                  <a:moveTo>
                    <a:pt x="1793065" y="1409700"/>
                  </a:moveTo>
                  <a:lnTo>
                    <a:pt x="1789584" y="1409700"/>
                  </a:lnTo>
                  <a:lnTo>
                    <a:pt x="1787693" y="1397000"/>
                  </a:lnTo>
                  <a:lnTo>
                    <a:pt x="1790249" y="1397000"/>
                  </a:lnTo>
                  <a:lnTo>
                    <a:pt x="1793065" y="1409700"/>
                  </a:lnTo>
                  <a:close/>
                </a:path>
                <a:path w="2077719" h="2222500">
                  <a:moveTo>
                    <a:pt x="1826118" y="1409700"/>
                  </a:moveTo>
                  <a:lnTo>
                    <a:pt x="1795473" y="1409700"/>
                  </a:lnTo>
                  <a:lnTo>
                    <a:pt x="1794831" y="1397000"/>
                  </a:lnTo>
                  <a:lnTo>
                    <a:pt x="1827112" y="1397000"/>
                  </a:lnTo>
                  <a:lnTo>
                    <a:pt x="1826118" y="1409700"/>
                  </a:lnTo>
                  <a:close/>
                </a:path>
                <a:path w="2077719" h="2222500">
                  <a:moveTo>
                    <a:pt x="1847201" y="1409700"/>
                  </a:moveTo>
                  <a:lnTo>
                    <a:pt x="1832392" y="1409700"/>
                  </a:lnTo>
                  <a:lnTo>
                    <a:pt x="1832835" y="1397000"/>
                  </a:lnTo>
                  <a:lnTo>
                    <a:pt x="1847672" y="1397000"/>
                  </a:lnTo>
                  <a:lnTo>
                    <a:pt x="1847201" y="1409700"/>
                  </a:lnTo>
                  <a:close/>
                </a:path>
                <a:path w="2077719" h="2222500">
                  <a:moveTo>
                    <a:pt x="1885387" y="1409700"/>
                  </a:moveTo>
                  <a:lnTo>
                    <a:pt x="1855599" y="1409700"/>
                  </a:lnTo>
                  <a:lnTo>
                    <a:pt x="1853447" y="1397000"/>
                  </a:lnTo>
                  <a:lnTo>
                    <a:pt x="1883201" y="1397000"/>
                  </a:lnTo>
                  <a:lnTo>
                    <a:pt x="1885387" y="1409700"/>
                  </a:lnTo>
                  <a:close/>
                </a:path>
                <a:path w="2077719" h="2222500">
                  <a:moveTo>
                    <a:pt x="1903160" y="1409700"/>
                  </a:moveTo>
                  <a:lnTo>
                    <a:pt x="1901996" y="1397000"/>
                  </a:lnTo>
                  <a:lnTo>
                    <a:pt x="1903160" y="1409700"/>
                  </a:lnTo>
                  <a:close/>
                </a:path>
                <a:path w="2077719" h="2222500">
                  <a:moveTo>
                    <a:pt x="1945315" y="1409700"/>
                  </a:moveTo>
                  <a:lnTo>
                    <a:pt x="1908458" y="1409700"/>
                  </a:lnTo>
                  <a:lnTo>
                    <a:pt x="1909724" y="1397000"/>
                  </a:lnTo>
                  <a:lnTo>
                    <a:pt x="1944225" y="1397000"/>
                  </a:lnTo>
                  <a:lnTo>
                    <a:pt x="1945315" y="1409700"/>
                  </a:lnTo>
                  <a:close/>
                </a:path>
                <a:path w="2077719" h="2222500">
                  <a:moveTo>
                    <a:pt x="1966597" y="1409700"/>
                  </a:moveTo>
                  <a:lnTo>
                    <a:pt x="1950011" y="1409700"/>
                  </a:lnTo>
                  <a:lnTo>
                    <a:pt x="1950380" y="1397000"/>
                  </a:lnTo>
                  <a:lnTo>
                    <a:pt x="1965643" y="1397000"/>
                  </a:lnTo>
                  <a:lnTo>
                    <a:pt x="1966597" y="1409700"/>
                  </a:lnTo>
                  <a:close/>
                </a:path>
                <a:path w="2077719" h="2222500">
                  <a:moveTo>
                    <a:pt x="1992433" y="1409700"/>
                  </a:moveTo>
                  <a:lnTo>
                    <a:pt x="1979469" y="1409700"/>
                  </a:lnTo>
                  <a:lnTo>
                    <a:pt x="1980310" y="1397000"/>
                  </a:lnTo>
                  <a:lnTo>
                    <a:pt x="1991320" y="1397000"/>
                  </a:lnTo>
                  <a:lnTo>
                    <a:pt x="1992433" y="1409700"/>
                  </a:lnTo>
                  <a:close/>
                </a:path>
                <a:path w="2077719" h="2222500">
                  <a:moveTo>
                    <a:pt x="2025951" y="1409700"/>
                  </a:moveTo>
                  <a:lnTo>
                    <a:pt x="1995334" y="1409700"/>
                  </a:lnTo>
                  <a:lnTo>
                    <a:pt x="1995470" y="1397000"/>
                  </a:lnTo>
                  <a:lnTo>
                    <a:pt x="2026042" y="1397000"/>
                  </a:lnTo>
                  <a:lnTo>
                    <a:pt x="2025951" y="1409700"/>
                  </a:lnTo>
                  <a:close/>
                </a:path>
                <a:path w="2077719" h="2222500">
                  <a:moveTo>
                    <a:pt x="2034111" y="1409700"/>
                  </a:moveTo>
                  <a:lnTo>
                    <a:pt x="2030255" y="1409700"/>
                  </a:lnTo>
                  <a:lnTo>
                    <a:pt x="2028347" y="1397000"/>
                  </a:lnTo>
                  <a:lnTo>
                    <a:pt x="2035564" y="1397000"/>
                  </a:lnTo>
                  <a:lnTo>
                    <a:pt x="2034111" y="1409700"/>
                  </a:lnTo>
                  <a:close/>
                </a:path>
                <a:path w="2077719" h="2222500">
                  <a:moveTo>
                    <a:pt x="626834" y="1422400"/>
                  </a:moveTo>
                  <a:lnTo>
                    <a:pt x="405519" y="1422400"/>
                  </a:lnTo>
                  <a:lnTo>
                    <a:pt x="401563" y="1409700"/>
                  </a:lnTo>
                  <a:lnTo>
                    <a:pt x="627584" y="1409700"/>
                  </a:lnTo>
                  <a:lnTo>
                    <a:pt x="626834" y="1422400"/>
                  </a:lnTo>
                  <a:close/>
                </a:path>
                <a:path w="2077719" h="2222500">
                  <a:moveTo>
                    <a:pt x="644164" y="1422400"/>
                  </a:moveTo>
                  <a:lnTo>
                    <a:pt x="630599" y="1422400"/>
                  </a:lnTo>
                  <a:lnTo>
                    <a:pt x="628964" y="1409700"/>
                  </a:lnTo>
                  <a:lnTo>
                    <a:pt x="643540" y="1409700"/>
                  </a:lnTo>
                  <a:lnTo>
                    <a:pt x="644164" y="1422400"/>
                  </a:lnTo>
                  <a:close/>
                </a:path>
                <a:path w="2077719" h="2222500">
                  <a:moveTo>
                    <a:pt x="1294291" y="1422400"/>
                  </a:moveTo>
                  <a:lnTo>
                    <a:pt x="651188" y="1422400"/>
                  </a:lnTo>
                  <a:lnTo>
                    <a:pt x="652097" y="1409700"/>
                  </a:lnTo>
                  <a:lnTo>
                    <a:pt x="1291168" y="1409700"/>
                  </a:lnTo>
                  <a:lnTo>
                    <a:pt x="1294291" y="1422400"/>
                  </a:lnTo>
                  <a:close/>
                </a:path>
                <a:path w="2077719" h="2222500">
                  <a:moveTo>
                    <a:pt x="1462991" y="1422400"/>
                  </a:moveTo>
                  <a:lnTo>
                    <a:pt x="1294291" y="1422400"/>
                  </a:lnTo>
                  <a:lnTo>
                    <a:pt x="1295886" y="1409700"/>
                  </a:lnTo>
                  <a:lnTo>
                    <a:pt x="1460521" y="1409700"/>
                  </a:lnTo>
                  <a:lnTo>
                    <a:pt x="1462991" y="1422400"/>
                  </a:lnTo>
                  <a:close/>
                </a:path>
                <a:path w="2077719" h="2222500">
                  <a:moveTo>
                    <a:pt x="1488401" y="1422400"/>
                  </a:moveTo>
                  <a:lnTo>
                    <a:pt x="1475687" y="1422400"/>
                  </a:lnTo>
                  <a:lnTo>
                    <a:pt x="1477595" y="1409700"/>
                  </a:lnTo>
                  <a:lnTo>
                    <a:pt x="1488491" y="1409700"/>
                  </a:lnTo>
                  <a:lnTo>
                    <a:pt x="1488401" y="1422400"/>
                  </a:lnTo>
                  <a:close/>
                </a:path>
                <a:path w="2077719" h="2222500">
                  <a:moveTo>
                    <a:pt x="1528591" y="1422400"/>
                  </a:moveTo>
                  <a:lnTo>
                    <a:pt x="1494641" y="1422400"/>
                  </a:lnTo>
                  <a:lnTo>
                    <a:pt x="1496231" y="1409700"/>
                  </a:lnTo>
                  <a:lnTo>
                    <a:pt x="1529647" y="1409700"/>
                  </a:lnTo>
                  <a:lnTo>
                    <a:pt x="1528591" y="1422400"/>
                  </a:lnTo>
                  <a:close/>
                </a:path>
                <a:path w="2077719" h="2222500">
                  <a:moveTo>
                    <a:pt x="1533258" y="1422400"/>
                  </a:moveTo>
                  <a:lnTo>
                    <a:pt x="1530345" y="1422400"/>
                  </a:lnTo>
                  <a:lnTo>
                    <a:pt x="1529647" y="1409700"/>
                  </a:lnTo>
                  <a:lnTo>
                    <a:pt x="1534224" y="1409700"/>
                  </a:lnTo>
                  <a:lnTo>
                    <a:pt x="1533258" y="1422400"/>
                  </a:lnTo>
                  <a:close/>
                </a:path>
                <a:path w="2077719" h="2222500">
                  <a:moveTo>
                    <a:pt x="1545478" y="1422400"/>
                  </a:moveTo>
                  <a:lnTo>
                    <a:pt x="1536722" y="1422400"/>
                  </a:lnTo>
                  <a:lnTo>
                    <a:pt x="1535586" y="1409700"/>
                  </a:lnTo>
                  <a:lnTo>
                    <a:pt x="1545853" y="1409700"/>
                  </a:lnTo>
                  <a:lnTo>
                    <a:pt x="1545478" y="1422400"/>
                  </a:lnTo>
                  <a:close/>
                </a:path>
                <a:path w="2077719" h="2222500">
                  <a:moveTo>
                    <a:pt x="1571416" y="1422400"/>
                  </a:moveTo>
                  <a:lnTo>
                    <a:pt x="1556948" y="1422400"/>
                  </a:lnTo>
                  <a:lnTo>
                    <a:pt x="1559446" y="1409700"/>
                  </a:lnTo>
                  <a:lnTo>
                    <a:pt x="1571285" y="1409700"/>
                  </a:lnTo>
                  <a:lnTo>
                    <a:pt x="1571416" y="1422400"/>
                  </a:lnTo>
                  <a:close/>
                </a:path>
                <a:path w="2077719" h="2222500">
                  <a:moveTo>
                    <a:pt x="1600505" y="1422400"/>
                  </a:moveTo>
                  <a:lnTo>
                    <a:pt x="1579025" y="1422400"/>
                  </a:lnTo>
                  <a:lnTo>
                    <a:pt x="1576623" y="1409700"/>
                  </a:lnTo>
                  <a:lnTo>
                    <a:pt x="1599909" y="1409700"/>
                  </a:lnTo>
                  <a:lnTo>
                    <a:pt x="1600505" y="1422400"/>
                  </a:lnTo>
                  <a:close/>
                </a:path>
                <a:path w="2077719" h="2222500">
                  <a:moveTo>
                    <a:pt x="1650440" y="1422400"/>
                  </a:moveTo>
                  <a:lnTo>
                    <a:pt x="1603663" y="1422400"/>
                  </a:lnTo>
                  <a:lnTo>
                    <a:pt x="1603640" y="1409700"/>
                  </a:lnTo>
                  <a:lnTo>
                    <a:pt x="1650780" y="1409700"/>
                  </a:lnTo>
                  <a:lnTo>
                    <a:pt x="1650440" y="1422400"/>
                  </a:lnTo>
                  <a:close/>
                </a:path>
                <a:path w="2077719" h="2222500">
                  <a:moveTo>
                    <a:pt x="1686843" y="1422400"/>
                  </a:moveTo>
                  <a:lnTo>
                    <a:pt x="1658088" y="1422400"/>
                  </a:lnTo>
                  <a:lnTo>
                    <a:pt x="1657946" y="1409700"/>
                  </a:lnTo>
                  <a:lnTo>
                    <a:pt x="1683947" y="1409700"/>
                  </a:lnTo>
                  <a:lnTo>
                    <a:pt x="1686843" y="1422400"/>
                  </a:lnTo>
                  <a:close/>
                </a:path>
                <a:path w="2077719" h="2222500">
                  <a:moveTo>
                    <a:pt x="1722865" y="1422400"/>
                  </a:moveTo>
                  <a:lnTo>
                    <a:pt x="1715007" y="1422400"/>
                  </a:lnTo>
                  <a:lnTo>
                    <a:pt x="1716159" y="1409700"/>
                  </a:lnTo>
                  <a:lnTo>
                    <a:pt x="1723178" y="1409700"/>
                  </a:lnTo>
                  <a:lnTo>
                    <a:pt x="1722865" y="1422400"/>
                  </a:lnTo>
                  <a:close/>
                </a:path>
                <a:path w="2077719" h="2222500">
                  <a:moveTo>
                    <a:pt x="1751540" y="1422400"/>
                  </a:moveTo>
                  <a:lnTo>
                    <a:pt x="1730661" y="1422400"/>
                  </a:lnTo>
                  <a:lnTo>
                    <a:pt x="1729935" y="1409700"/>
                  </a:lnTo>
                  <a:lnTo>
                    <a:pt x="1749797" y="1409700"/>
                  </a:lnTo>
                  <a:lnTo>
                    <a:pt x="1751540" y="1422400"/>
                  </a:lnTo>
                  <a:close/>
                </a:path>
                <a:path w="2077719" h="2222500">
                  <a:moveTo>
                    <a:pt x="1755594" y="1422400"/>
                  </a:moveTo>
                  <a:lnTo>
                    <a:pt x="1752812" y="1422400"/>
                  </a:lnTo>
                  <a:lnTo>
                    <a:pt x="1754056" y="1409700"/>
                  </a:lnTo>
                  <a:lnTo>
                    <a:pt x="1755123" y="1409700"/>
                  </a:lnTo>
                  <a:lnTo>
                    <a:pt x="1755594" y="1422400"/>
                  </a:lnTo>
                  <a:close/>
                </a:path>
                <a:path w="2077719" h="2222500">
                  <a:moveTo>
                    <a:pt x="1769046" y="1422400"/>
                  </a:moveTo>
                  <a:lnTo>
                    <a:pt x="1762062" y="1422400"/>
                  </a:lnTo>
                  <a:lnTo>
                    <a:pt x="1760762" y="1409700"/>
                  </a:lnTo>
                  <a:lnTo>
                    <a:pt x="1768217" y="1409700"/>
                  </a:lnTo>
                  <a:lnTo>
                    <a:pt x="1769046" y="1422400"/>
                  </a:lnTo>
                  <a:close/>
                </a:path>
                <a:path w="2077719" h="2222500">
                  <a:moveTo>
                    <a:pt x="1835708" y="1422400"/>
                  </a:moveTo>
                  <a:lnTo>
                    <a:pt x="1790243" y="1422400"/>
                  </a:lnTo>
                  <a:lnTo>
                    <a:pt x="1790771" y="1409700"/>
                  </a:lnTo>
                  <a:lnTo>
                    <a:pt x="1832807" y="1409700"/>
                  </a:lnTo>
                  <a:lnTo>
                    <a:pt x="1835708" y="1422400"/>
                  </a:lnTo>
                  <a:close/>
                </a:path>
                <a:path w="2077719" h="2222500">
                  <a:moveTo>
                    <a:pt x="1895330" y="1422400"/>
                  </a:moveTo>
                  <a:lnTo>
                    <a:pt x="1835708" y="1422400"/>
                  </a:lnTo>
                  <a:lnTo>
                    <a:pt x="1837190" y="1409700"/>
                  </a:lnTo>
                  <a:lnTo>
                    <a:pt x="1895000" y="1409700"/>
                  </a:lnTo>
                  <a:lnTo>
                    <a:pt x="1895330" y="1422400"/>
                  </a:lnTo>
                  <a:close/>
                </a:path>
                <a:path w="2077719" h="2222500">
                  <a:moveTo>
                    <a:pt x="1944372" y="1422400"/>
                  </a:moveTo>
                  <a:lnTo>
                    <a:pt x="1901377" y="1422400"/>
                  </a:lnTo>
                  <a:lnTo>
                    <a:pt x="1902427" y="1409700"/>
                  </a:lnTo>
                  <a:lnTo>
                    <a:pt x="1945582" y="1409700"/>
                  </a:lnTo>
                  <a:lnTo>
                    <a:pt x="1944372" y="1422400"/>
                  </a:lnTo>
                  <a:close/>
                </a:path>
                <a:path w="2077719" h="2222500">
                  <a:moveTo>
                    <a:pt x="2030147" y="1422400"/>
                  </a:moveTo>
                  <a:lnTo>
                    <a:pt x="1947115" y="1422400"/>
                  </a:lnTo>
                  <a:lnTo>
                    <a:pt x="1945582" y="1409700"/>
                  </a:lnTo>
                  <a:lnTo>
                    <a:pt x="2031663" y="1409700"/>
                  </a:lnTo>
                  <a:lnTo>
                    <a:pt x="2030147" y="1422400"/>
                  </a:lnTo>
                  <a:close/>
                </a:path>
                <a:path w="2077719" h="2222500">
                  <a:moveTo>
                    <a:pt x="499165" y="1435100"/>
                  </a:moveTo>
                  <a:lnTo>
                    <a:pt x="387327" y="1435100"/>
                  </a:lnTo>
                  <a:lnTo>
                    <a:pt x="389212" y="1422400"/>
                  </a:lnTo>
                  <a:lnTo>
                    <a:pt x="499165" y="1422400"/>
                  </a:lnTo>
                  <a:lnTo>
                    <a:pt x="499165" y="1435100"/>
                  </a:lnTo>
                  <a:close/>
                </a:path>
                <a:path w="2077719" h="2222500">
                  <a:moveTo>
                    <a:pt x="522277" y="1435100"/>
                  </a:moveTo>
                  <a:lnTo>
                    <a:pt x="513156" y="1435100"/>
                  </a:lnTo>
                  <a:lnTo>
                    <a:pt x="512935" y="1422400"/>
                  </a:lnTo>
                  <a:lnTo>
                    <a:pt x="521183" y="1422400"/>
                  </a:lnTo>
                  <a:lnTo>
                    <a:pt x="522277" y="1435100"/>
                  </a:lnTo>
                  <a:close/>
                </a:path>
                <a:path w="2077719" h="2222500">
                  <a:moveTo>
                    <a:pt x="623189" y="1435100"/>
                  </a:moveTo>
                  <a:lnTo>
                    <a:pt x="528329" y="1435100"/>
                  </a:lnTo>
                  <a:lnTo>
                    <a:pt x="530519" y="1422400"/>
                  </a:lnTo>
                  <a:lnTo>
                    <a:pt x="623842" y="1422400"/>
                  </a:lnTo>
                  <a:lnTo>
                    <a:pt x="623189" y="1435100"/>
                  </a:lnTo>
                  <a:close/>
                </a:path>
                <a:path w="2077719" h="2222500">
                  <a:moveTo>
                    <a:pt x="1412273" y="1435100"/>
                  </a:moveTo>
                  <a:lnTo>
                    <a:pt x="629094" y="1435100"/>
                  </a:lnTo>
                  <a:lnTo>
                    <a:pt x="630037" y="1422400"/>
                  </a:lnTo>
                  <a:lnTo>
                    <a:pt x="1411779" y="1422400"/>
                  </a:lnTo>
                  <a:lnTo>
                    <a:pt x="1412273" y="1435100"/>
                  </a:lnTo>
                  <a:close/>
                </a:path>
                <a:path w="2077719" h="2222500">
                  <a:moveTo>
                    <a:pt x="1422590" y="1435100"/>
                  </a:moveTo>
                  <a:lnTo>
                    <a:pt x="1419081" y="1435100"/>
                  </a:lnTo>
                  <a:lnTo>
                    <a:pt x="1419070" y="1422400"/>
                  </a:lnTo>
                  <a:lnTo>
                    <a:pt x="1425997" y="1422400"/>
                  </a:lnTo>
                  <a:lnTo>
                    <a:pt x="1422590" y="1435100"/>
                  </a:lnTo>
                  <a:close/>
                </a:path>
                <a:path w="2077719" h="2222500">
                  <a:moveTo>
                    <a:pt x="1443997" y="1435100"/>
                  </a:moveTo>
                  <a:lnTo>
                    <a:pt x="1427820" y="1435100"/>
                  </a:lnTo>
                  <a:lnTo>
                    <a:pt x="1425997" y="1422400"/>
                  </a:lnTo>
                  <a:lnTo>
                    <a:pt x="1445820" y="1422400"/>
                  </a:lnTo>
                  <a:lnTo>
                    <a:pt x="1443997" y="1435100"/>
                  </a:lnTo>
                  <a:close/>
                </a:path>
                <a:path w="2077719" h="2222500">
                  <a:moveTo>
                    <a:pt x="1509523" y="1435100"/>
                  </a:moveTo>
                  <a:lnTo>
                    <a:pt x="1449533" y="1435100"/>
                  </a:lnTo>
                  <a:lnTo>
                    <a:pt x="1447665" y="1422400"/>
                  </a:lnTo>
                  <a:lnTo>
                    <a:pt x="1507343" y="1422400"/>
                  </a:lnTo>
                  <a:lnTo>
                    <a:pt x="1509523" y="1435100"/>
                  </a:lnTo>
                  <a:close/>
                </a:path>
                <a:path w="2077719" h="2222500">
                  <a:moveTo>
                    <a:pt x="1552394" y="1435100"/>
                  </a:moveTo>
                  <a:lnTo>
                    <a:pt x="1514106" y="1435100"/>
                  </a:lnTo>
                  <a:lnTo>
                    <a:pt x="1514146" y="1422400"/>
                  </a:lnTo>
                  <a:lnTo>
                    <a:pt x="1553365" y="1422400"/>
                  </a:lnTo>
                  <a:lnTo>
                    <a:pt x="1552394" y="1435100"/>
                  </a:lnTo>
                  <a:close/>
                </a:path>
                <a:path w="2077719" h="2222500">
                  <a:moveTo>
                    <a:pt x="1568690" y="1435100"/>
                  </a:moveTo>
                  <a:lnTo>
                    <a:pt x="1558174" y="1435100"/>
                  </a:lnTo>
                  <a:lnTo>
                    <a:pt x="1557203" y="1422400"/>
                  </a:lnTo>
                  <a:lnTo>
                    <a:pt x="1568304" y="1422400"/>
                  </a:lnTo>
                  <a:lnTo>
                    <a:pt x="1568690" y="1435100"/>
                  </a:lnTo>
                  <a:close/>
                </a:path>
                <a:path w="2077719" h="2222500">
                  <a:moveTo>
                    <a:pt x="1573926" y="1435100"/>
                  </a:moveTo>
                  <a:lnTo>
                    <a:pt x="1568855" y="1435100"/>
                  </a:lnTo>
                  <a:lnTo>
                    <a:pt x="1568645" y="1422400"/>
                  </a:lnTo>
                  <a:lnTo>
                    <a:pt x="1574335" y="1422400"/>
                  </a:lnTo>
                  <a:lnTo>
                    <a:pt x="1573926" y="1435100"/>
                  </a:lnTo>
                  <a:close/>
                </a:path>
                <a:path w="2077719" h="2222500">
                  <a:moveTo>
                    <a:pt x="1629124" y="1435100"/>
                  </a:moveTo>
                  <a:lnTo>
                    <a:pt x="1581080" y="1435100"/>
                  </a:lnTo>
                  <a:lnTo>
                    <a:pt x="1577037" y="1422400"/>
                  </a:lnTo>
                  <a:lnTo>
                    <a:pt x="1628573" y="1422400"/>
                  </a:lnTo>
                  <a:lnTo>
                    <a:pt x="1629124" y="1435100"/>
                  </a:lnTo>
                  <a:close/>
                </a:path>
                <a:path w="2077719" h="2222500">
                  <a:moveTo>
                    <a:pt x="1656538" y="1435100"/>
                  </a:moveTo>
                  <a:lnTo>
                    <a:pt x="1634756" y="1435100"/>
                  </a:lnTo>
                  <a:lnTo>
                    <a:pt x="1635744" y="1422400"/>
                  </a:lnTo>
                  <a:lnTo>
                    <a:pt x="1656901" y="1422400"/>
                  </a:lnTo>
                  <a:lnTo>
                    <a:pt x="1656538" y="1435100"/>
                  </a:lnTo>
                  <a:close/>
                </a:path>
                <a:path w="2077719" h="2222500">
                  <a:moveTo>
                    <a:pt x="1666424" y="1435100"/>
                  </a:moveTo>
                  <a:lnTo>
                    <a:pt x="1661995" y="1435100"/>
                  </a:lnTo>
                  <a:lnTo>
                    <a:pt x="1661149" y="1422400"/>
                  </a:lnTo>
                  <a:lnTo>
                    <a:pt x="1666662" y="1422400"/>
                  </a:lnTo>
                  <a:lnTo>
                    <a:pt x="1666424" y="1435100"/>
                  </a:lnTo>
                  <a:close/>
                </a:path>
                <a:path w="2077719" h="2222500">
                  <a:moveTo>
                    <a:pt x="1692532" y="1435100"/>
                  </a:moveTo>
                  <a:lnTo>
                    <a:pt x="1671296" y="1435100"/>
                  </a:lnTo>
                  <a:lnTo>
                    <a:pt x="1670262" y="1422400"/>
                  </a:lnTo>
                  <a:lnTo>
                    <a:pt x="1689812" y="1422400"/>
                  </a:lnTo>
                  <a:lnTo>
                    <a:pt x="1692532" y="1435100"/>
                  </a:lnTo>
                  <a:close/>
                </a:path>
                <a:path w="2077719" h="2222500">
                  <a:moveTo>
                    <a:pt x="1742864" y="1435100"/>
                  </a:moveTo>
                  <a:lnTo>
                    <a:pt x="1696410" y="1435100"/>
                  </a:lnTo>
                  <a:lnTo>
                    <a:pt x="1697115" y="1422400"/>
                  </a:lnTo>
                  <a:lnTo>
                    <a:pt x="1742024" y="1422400"/>
                  </a:lnTo>
                  <a:lnTo>
                    <a:pt x="1742864" y="1435100"/>
                  </a:lnTo>
                  <a:close/>
                </a:path>
                <a:path w="2077719" h="2222500">
                  <a:moveTo>
                    <a:pt x="1745901" y="1429979"/>
                  </a:moveTo>
                  <a:lnTo>
                    <a:pt x="1745328" y="1422400"/>
                  </a:lnTo>
                  <a:lnTo>
                    <a:pt x="1747429" y="1422400"/>
                  </a:lnTo>
                  <a:lnTo>
                    <a:pt x="1745901" y="1429979"/>
                  </a:lnTo>
                  <a:close/>
                </a:path>
                <a:path w="2077719" h="2222500">
                  <a:moveTo>
                    <a:pt x="1751881" y="1435100"/>
                  </a:moveTo>
                  <a:lnTo>
                    <a:pt x="1747429" y="1422400"/>
                  </a:lnTo>
                  <a:lnTo>
                    <a:pt x="1754834" y="1422400"/>
                  </a:lnTo>
                  <a:lnTo>
                    <a:pt x="1751881" y="1435100"/>
                  </a:lnTo>
                  <a:close/>
                </a:path>
                <a:path w="2077719" h="2222500">
                  <a:moveTo>
                    <a:pt x="1774639" y="1435100"/>
                  </a:moveTo>
                  <a:lnTo>
                    <a:pt x="1768910" y="1435100"/>
                  </a:lnTo>
                  <a:lnTo>
                    <a:pt x="1768819" y="1422400"/>
                  </a:lnTo>
                  <a:lnTo>
                    <a:pt x="1774753" y="1422400"/>
                  </a:lnTo>
                  <a:lnTo>
                    <a:pt x="1774639" y="1435100"/>
                  </a:lnTo>
                  <a:close/>
                </a:path>
                <a:path w="2077719" h="2222500">
                  <a:moveTo>
                    <a:pt x="1795368" y="1435035"/>
                  </a:moveTo>
                  <a:lnTo>
                    <a:pt x="1793854" y="1422400"/>
                  </a:lnTo>
                  <a:lnTo>
                    <a:pt x="1798289" y="1422400"/>
                  </a:lnTo>
                  <a:lnTo>
                    <a:pt x="1795368" y="1435035"/>
                  </a:lnTo>
                  <a:close/>
                </a:path>
                <a:path w="2077719" h="2222500">
                  <a:moveTo>
                    <a:pt x="1814881" y="1435100"/>
                  </a:moveTo>
                  <a:lnTo>
                    <a:pt x="1804047" y="1435100"/>
                  </a:lnTo>
                  <a:lnTo>
                    <a:pt x="1802837" y="1422400"/>
                  </a:lnTo>
                  <a:lnTo>
                    <a:pt x="1815130" y="1422400"/>
                  </a:lnTo>
                  <a:lnTo>
                    <a:pt x="1814881" y="1435100"/>
                  </a:lnTo>
                  <a:close/>
                </a:path>
                <a:path w="2077719" h="2222500">
                  <a:moveTo>
                    <a:pt x="1828344" y="1435100"/>
                  </a:moveTo>
                  <a:lnTo>
                    <a:pt x="1819724" y="1435100"/>
                  </a:lnTo>
                  <a:lnTo>
                    <a:pt x="1821331" y="1422400"/>
                  </a:lnTo>
                  <a:lnTo>
                    <a:pt x="1827163" y="1422400"/>
                  </a:lnTo>
                  <a:lnTo>
                    <a:pt x="1828344" y="1435100"/>
                  </a:lnTo>
                  <a:close/>
                </a:path>
                <a:path w="2077719" h="2222500">
                  <a:moveTo>
                    <a:pt x="1834771" y="1435100"/>
                  </a:moveTo>
                  <a:lnTo>
                    <a:pt x="1829536" y="1435100"/>
                  </a:lnTo>
                  <a:lnTo>
                    <a:pt x="1831438" y="1422400"/>
                  </a:lnTo>
                  <a:lnTo>
                    <a:pt x="1835254" y="1422400"/>
                  </a:lnTo>
                  <a:lnTo>
                    <a:pt x="1834771" y="1435100"/>
                  </a:lnTo>
                  <a:close/>
                </a:path>
                <a:path w="2077719" h="2222500">
                  <a:moveTo>
                    <a:pt x="1848535" y="1435100"/>
                  </a:moveTo>
                  <a:lnTo>
                    <a:pt x="1842403" y="1435100"/>
                  </a:lnTo>
                  <a:lnTo>
                    <a:pt x="1839297" y="1422400"/>
                  </a:lnTo>
                  <a:lnTo>
                    <a:pt x="1846832" y="1422400"/>
                  </a:lnTo>
                  <a:lnTo>
                    <a:pt x="1848535" y="1435100"/>
                  </a:lnTo>
                  <a:close/>
                </a:path>
                <a:path w="2077719" h="2222500">
                  <a:moveTo>
                    <a:pt x="1856377" y="1435100"/>
                  </a:moveTo>
                  <a:lnTo>
                    <a:pt x="1852783" y="1435100"/>
                  </a:lnTo>
                  <a:lnTo>
                    <a:pt x="1852811" y="1422400"/>
                  </a:lnTo>
                  <a:lnTo>
                    <a:pt x="1856349" y="1422400"/>
                  </a:lnTo>
                  <a:lnTo>
                    <a:pt x="1856377" y="1435100"/>
                  </a:lnTo>
                  <a:close/>
                </a:path>
                <a:path w="2077719" h="2222500">
                  <a:moveTo>
                    <a:pt x="1862549" y="1435100"/>
                  </a:moveTo>
                  <a:lnTo>
                    <a:pt x="1861959" y="1435100"/>
                  </a:lnTo>
                  <a:lnTo>
                    <a:pt x="1861289" y="1422400"/>
                  </a:lnTo>
                  <a:lnTo>
                    <a:pt x="1863310" y="1422400"/>
                  </a:lnTo>
                  <a:lnTo>
                    <a:pt x="1862549" y="1435100"/>
                  </a:lnTo>
                  <a:close/>
                </a:path>
                <a:path w="2077719" h="2222500">
                  <a:moveTo>
                    <a:pt x="1877721" y="1435100"/>
                  </a:moveTo>
                  <a:lnTo>
                    <a:pt x="1865757" y="1435100"/>
                  </a:lnTo>
                  <a:lnTo>
                    <a:pt x="1865053" y="1422400"/>
                  </a:lnTo>
                  <a:lnTo>
                    <a:pt x="1877193" y="1422400"/>
                  </a:lnTo>
                  <a:lnTo>
                    <a:pt x="1877721" y="1435100"/>
                  </a:lnTo>
                  <a:close/>
                </a:path>
                <a:path w="2077719" h="2222500">
                  <a:moveTo>
                    <a:pt x="1903234" y="1435100"/>
                  </a:moveTo>
                  <a:lnTo>
                    <a:pt x="1886256" y="1435100"/>
                  </a:lnTo>
                  <a:lnTo>
                    <a:pt x="1887630" y="1422400"/>
                  </a:lnTo>
                  <a:lnTo>
                    <a:pt x="1903313" y="1422400"/>
                  </a:lnTo>
                  <a:lnTo>
                    <a:pt x="1903234" y="1435100"/>
                  </a:lnTo>
                  <a:close/>
                </a:path>
                <a:path w="2077719" h="2222500">
                  <a:moveTo>
                    <a:pt x="1921126" y="1435100"/>
                  </a:moveTo>
                  <a:lnTo>
                    <a:pt x="1909048" y="1435100"/>
                  </a:lnTo>
                  <a:lnTo>
                    <a:pt x="1907748" y="1422400"/>
                  </a:lnTo>
                  <a:lnTo>
                    <a:pt x="1923749" y="1422400"/>
                  </a:lnTo>
                  <a:lnTo>
                    <a:pt x="1921126" y="1435100"/>
                  </a:lnTo>
                  <a:close/>
                </a:path>
                <a:path w="2077719" h="2222500">
                  <a:moveTo>
                    <a:pt x="1971412" y="1435100"/>
                  </a:moveTo>
                  <a:lnTo>
                    <a:pt x="1926060" y="1435100"/>
                  </a:lnTo>
                  <a:lnTo>
                    <a:pt x="1923749" y="1422400"/>
                  </a:lnTo>
                  <a:lnTo>
                    <a:pt x="1971315" y="1422400"/>
                  </a:lnTo>
                  <a:lnTo>
                    <a:pt x="1971412" y="1435100"/>
                  </a:lnTo>
                  <a:close/>
                </a:path>
                <a:path w="2077719" h="2222500">
                  <a:moveTo>
                    <a:pt x="1985006" y="1435100"/>
                  </a:moveTo>
                  <a:lnTo>
                    <a:pt x="1980906" y="1435100"/>
                  </a:lnTo>
                  <a:lnTo>
                    <a:pt x="1980537" y="1422400"/>
                  </a:lnTo>
                  <a:lnTo>
                    <a:pt x="1981491" y="1422400"/>
                  </a:lnTo>
                  <a:lnTo>
                    <a:pt x="1985006" y="1435100"/>
                  </a:lnTo>
                  <a:close/>
                </a:path>
                <a:path w="2077719" h="2222500">
                  <a:moveTo>
                    <a:pt x="2003971" y="1435100"/>
                  </a:moveTo>
                  <a:lnTo>
                    <a:pt x="1987430" y="1435100"/>
                  </a:lnTo>
                  <a:lnTo>
                    <a:pt x="1988827" y="1422400"/>
                  </a:lnTo>
                  <a:lnTo>
                    <a:pt x="2004522" y="1422400"/>
                  </a:lnTo>
                  <a:lnTo>
                    <a:pt x="2003971" y="1435100"/>
                  </a:lnTo>
                  <a:close/>
                </a:path>
                <a:path w="2077719" h="2222500">
                  <a:moveTo>
                    <a:pt x="2009422" y="1435100"/>
                  </a:moveTo>
                  <a:lnTo>
                    <a:pt x="2006361" y="1435100"/>
                  </a:lnTo>
                  <a:lnTo>
                    <a:pt x="2004533" y="1422400"/>
                  </a:lnTo>
                  <a:lnTo>
                    <a:pt x="2009274" y="1422400"/>
                  </a:lnTo>
                  <a:lnTo>
                    <a:pt x="2009422" y="1435100"/>
                  </a:lnTo>
                  <a:close/>
                </a:path>
                <a:path w="2077719" h="2222500">
                  <a:moveTo>
                    <a:pt x="2013959" y="1435100"/>
                  </a:moveTo>
                  <a:lnTo>
                    <a:pt x="2011528" y="1435100"/>
                  </a:lnTo>
                  <a:lnTo>
                    <a:pt x="2009286" y="1422400"/>
                  </a:lnTo>
                  <a:lnTo>
                    <a:pt x="2016559" y="1422400"/>
                  </a:lnTo>
                  <a:lnTo>
                    <a:pt x="2013959" y="1435100"/>
                  </a:lnTo>
                  <a:close/>
                </a:path>
                <a:path w="2077719" h="2222500">
                  <a:moveTo>
                    <a:pt x="1746288" y="1435100"/>
                  </a:moveTo>
                  <a:lnTo>
                    <a:pt x="1744868" y="1435100"/>
                  </a:lnTo>
                  <a:lnTo>
                    <a:pt x="1745901" y="1429979"/>
                  </a:lnTo>
                  <a:lnTo>
                    <a:pt x="1746288" y="1435100"/>
                  </a:lnTo>
                  <a:close/>
                </a:path>
                <a:path w="2077719" h="2222500">
                  <a:moveTo>
                    <a:pt x="1795376" y="1435100"/>
                  </a:moveTo>
                  <a:close/>
                </a:path>
                <a:path w="2077719" h="2222500">
                  <a:moveTo>
                    <a:pt x="428107" y="1447800"/>
                  </a:moveTo>
                  <a:lnTo>
                    <a:pt x="239748" y="1447800"/>
                  </a:lnTo>
                  <a:lnTo>
                    <a:pt x="238939" y="1435100"/>
                  </a:lnTo>
                  <a:lnTo>
                    <a:pt x="429460" y="1435100"/>
                  </a:lnTo>
                  <a:lnTo>
                    <a:pt x="428107" y="1447800"/>
                  </a:lnTo>
                  <a:close/>
                </a:path>
                <a:path w="2077719" h="2222500">
                  <a:moveTo>
                    <a:pt x="446869" y="1447800"/>
                  </a:moveTo>
                  <a:lnTo>
                    <a:pt x="433739" y="1447800"/>
                  </a:lnTo>
                  <a:lnTo>
                    <a:pt x="433309" y="1435100"/>
                  </a:lnTo>
                  <a:lnTo>
                    <a:pt x="443253" y="1435100"/>
                  </a:lnTo>
                  <a:lnTo>
                    <a:pt x="446869" y="1447800"/>
                  </a:lnTo>
                  <a:close/>
                </a:path>
                <a:path w="2077719" h="2222500">
                  <a:moveTo>
                    <a:pt x="508557" y="1447800"/>
                  </a:moveTo>
                  <a:lnTo>
                    <a:pt x="449930" y="1447800"/>
                  </a:lnTo>
                  <a:lnTo>
                    <a:pt x="450526" y="1435100"/>
                  </a:lnTo>
                  <a:lnTo>
                    <a:pt x="501675" y="1435100"/>
                  </a:lnTo>
                  <a:lnTo>
                    <a:pt x="508557" y="1447800"/>
                  </a:lnTo>
                  <a:close/>
                </a:path>
                <a:path w="2077719" h="2222500">
                  <a:moveTo>
                    <a:pt x="614535" y="1447800"/>
                  </a:moveTo>
                  <a:lnTo>
                    <a:pt x="510119" y="1447800"/>
                  </a:lnTo>
                  <a:lnTo>
                    <a:pt x="511453" y="1435100"/>
                  </a:lnTo>
                  <a:lnTo>
                    <a:pt x="612434" y="1435100"/>
                  </a:lnTo>
                  <a:lnTo>
                    <a:pt x="614535" y="1447800"/>
                  </a:lnTo>
                  <a:close/>
                </a:path>
                <a:path w="2077719" h="2222500">
                  <a:moveTo>
                    <a:pt x="783178" y="1447800"/>
                  </a:moveTo>
                  <a:lnTo>
                    <a:pt x="621008" y="1447800"/>
                  </a:lnTo>
                  <a:lnTo>
                    <a:pt x="622593" y="1435100"/>
                  </a:lnTo>
                  <a:lnTo>
                    <a:pt x="782190" y="1435100"/>
                  </a:lnTo>
                  <a:lnTo>
                    <a:pt x="783178" y="1447800"/>
                  </a:lnTo>
                  <a:close/>
                </a:path>
                <a:path w="2077719" h="2222500">
                  <a:moveTo>
                    <a:pt x="908752" y="1447800"/>
                  </a:moveTo>
                  <a:lnTo>
                    <a:pt x="783178" y="1447800"/>
                  </a:lnTo>
                  <a:lnTo>
                    <a:pt x="784047" y="1435100"/>
                  </a:lnTo>
                  <a:lnTo>
                    <a:pt x="908422" y="1435100"/>
                  </a:lnTo>
                  <a:lnTo>
                    <a:pt x="908752" y="1447800"/>
                  </a:lnTo>
                  <a:close/>
                </a:path>
                <a:path w="2077719" h="2222500">
                  <a:moveTo>
                    <a:pt x="1410848" y="1447800"/>
                  </a:moveTo>
                  <a:lnTo>
                    <a:pt x="918632" y="1447800"/>
                  </a:lnTo>
                  <a:lnTo>
                    <a:pt x="918728" y="1435100"/>
                  </a:lnTo>
                  <a:lnTo>
                    <a:pt x="1411092" y="1435100"/>
                  </a:lnTo>
                  <a:lnTo>
                    <a:pt x="1410848" y="1447800"/>
                  </a:lnTo>
                  <a:close/>
                </a:path>
                <a:path w="2077719" h="2222500">
                  <a:moveTo>
                    <a:pt x="1460907" y="1447800"/>
                  </a:moveTo>
                  <a:lnTo>
                    <a:pt x="1418695" y="1447800"/>
                  </a:lnTo>
                  <a:lnTo>
                    <a:pt x="1417536" y="1435100"/>
                  </a:lnTo>
                  <a:lnTo>
                    <a:pt x="1463354" y="1435100"/>
                  </a:lnTo>
                  <a:lnTo>
                    <a:pt x="1460907" y="1447800"/>
                  </a:lnTo>
                  <a:close/>
                </a:path>
                <a:path w="2077719" h="2222500">
                  <a:moveTo>
                    <a:pt x="1520352" y="1447800"/>
                  </a:moveTo>
                  <a:lnTo>
                    <a:pt x="1470838" y="1447800"/>
                  </a:lnTo>
                  <a:lnTo>
                    <a:pt x="1469379" y="1435100"/>
                  </a:lnTo>
                  <a:lnTo>
                    <a:pt x="1521005" y="1435100"/>
                  </a:lnTo>
                  <a:lnTo>
                    <a:pt x="1520352" y="1447800"/>
                  </a:lnTo>
                  <a:close/>
                </a:path>
                <a:path w="2077719" h="2222500">
                  <a:moveTo>
                    <a:pt x="1590500" y="1447800"/>
                  </a:moveTo>
                  <a:lnTo>
                    <a:pt x="1526547" y="1447800"/>
                  </a:lnTo>
                  <a:lnTo>
                    <a:pt x="1525002" y="1435100"/>
                  </a:lnTo>
                  <a:lnTo>
                    <a:pt x="1589422" y="1435100"/>
                  </a:lnTo>
                  <a:lnTo>
                    <a:pt x="1590500" y="1447800"/>
                  </a:lnTo>
                  <a:close/>
                </a:path>
                <a:path w="2077719" h="2222500">
                  <a:moveTo>
                    <a:pt x="1593340" y="1447800"/>
                  </a:moveTo>
                  <a:lnTo>
                    <a:pt x="1591716" y="1447800"/>
                  </a:lnTo>
                  <a:lnTo>
                    <a:pt x="1593073" y="1435100"/>
                  </a:lnTo>
                  <a:lnTo>
                    <a:pt x="1593340" y="1447800"/>
                  </a:lnTo>
                  <a:close/>
                </a:path>
                <a:path w="2077719" h="2222500">
                  <a:moveTo>
                    <a:pt x="1667963" y="1447800"/>
                  </a:moveTo>
                  <a:lnTo>
                    <a:pt x="1594765" y="1447800"/>
                  </a:lnTo>
                  <a:lnTo>
                    <a:pt x="1595134" y="1435100"/>
                  </a:lnTo>
                  <a:lnTo>
                    <a:pt x="1669450" y="1435100"/>
                  </a:lnTo>
                  <a:lnTo>
                    <a:pt x="1667963" y="1447800"/>
                  </a:lnTo>
                  <a:close/>
                </a:path>
                <a:path w="2077719" h="2222500">
                  <a:moveTo>
                    <a:pt x="1722445" y="1447800"/>
                  </a:moveTo>
                  <a:lnTo>
                    <a:pt x="1669944" y="1447800"/>
                  </a:lnTo>
                  <a:lnTo>
                    <a:pt x="1669450" y="1435100"/>
                  </a:lnTo>
                  <a:lnTo>
                    <a:pt x="1723751" y="1435100"/>
                  </a:lnTo>
                  <a:lnTo>
                    <a:pt x="1722445" y="1447800"/>
                  </a:lnTo>
                  <a:close/>
                </a:path>
                <a:path w="2077719" h="2222500">
                  <a:moveTo>
                    <a:pt x="1746197" y="1447800"/>
                  </a:moveTo>
                  <a:lnTo>
                    <a:pt x="1741615" y="1447800"/>
                  </a:lnTo>
                  <a:lnTo>
                    <a:pt x="1741711" y="1435100"/>
                  </a:lnTo>
                  <a:lnTo>
                    <a:pt x="1752875" y="1435100"/>
                  </a:lnTo>
                  <a:lnTo>
                    <a:pt x="1746197" y="1447800"/>
                  </a:lnTo>
                  <a:close/>
                </a:path>
                <a:path w="2077719" h="2222500">
                  <a:moveTo>
                    <a:pt x="1766054" y="1447800"/>
                  </a:moveTo>
                  <a:lnTo>
                    <a:pt x="1752767" y="1447800"/>
                  </a:lnTo>
                  <a:lnTo>
                    <a:pt x="1754016" y="1435100"/>
                  </a:lnTo>
                  <a:lnTo>
                    <a:pt x="1765906" y="1435100"/>
                  </a:lnTo>
                  <a:lnTo>
                    <a:pt x="1766054" y="1447800"/>
                  </a:lnTo>
                  <a:close/>
                </a:path>
                <a:path w="2077719" h="2222500">
                  <a:moveTo>
                    <a:pt x="1790867" y="1447800"/>
                  </a:moveTo>
                  <a:lnTo>
                    <a:pt x="1771715" y="1447800"/>
                  </a:lnTo>
                  <a:lnTo>
                    <a:pt x="1768825" y="1435100"/>
                  </a:lnTo>
                  <a:lnTo>
                    <a:pt x="1790402" y="1435100"/>
                  </a:lnTo>
                  <a:lnTo>
                    <a:pt x="1790867" y="1447800"/>
                  </a:lnTo>
                  <a:close/>
                </a:path>
                <a:path w="2077719" h="2222500">
                  <a:moveTo>
                    <a:pt x="1803598" y="1447800"/>
                  </a:moveTo>
                  <a:lnTo>
                    <a:pt x="1797704" y="1447800"/>
                  </a:lnTo>
                  <a:lnTo>
                    <a:pt x="1796546" y="1435100"/>
                  </a:lnTo>
                  <a:lnTo>
                    <a:pt x="1801514" y="1435100"/>
                  </a:lnTo>
                  <a:lnTo>
                    <a:pt x="1803598" y="1447800"/>
                  </a:lnTo>
                  <a:close/>
                </a:path>
                <a:path w="2077719" h="2222500">
                  <a:moveTo>
                    <a:pt x="1815698" y="1447800"/>
                  </a:moveTo>
                  <a:lnTo>
                    <a:pt x="1803598" y="1447800"/>
                  </a:lnTo>
                  <a:lnTo>
                    <a:pt x="1807101" y="1435100"/>
                  </a:lnTo>
                  <a:lnTo>
                    <a:pt x="1815664" y="1435100"/>
                  </a:lnTo>
                  <a:lnTo>
                    <a:pt x="1815698" y="1447800"/>
                  </a:lnTo>
                  <a:close/>
                </a:path>
                <a:path w="2077719" h="2222500">
                  <a:moveTo>
                    <a:pt x="1898339" y="1447800"/>
                  </a:moveTo>
                  <a:lnTo>
                    <a:pt x="1826600" y="1447800"/>
                  </a:lnTo>
                  <a:lnTo>
                    <a:pt x="1823523" y="1435100"/>
                  </a:lnTo>
                  <a:lnTo>
                    <a:pt x="1897430" y="1435100"/>
                  </a:lnTo>
                  <a:lnTo>
                    <a:pt x="1898339" y="1447800"/>
                  </a:lnTo>
                  <a:close/>
                </a:path>
                <a:path w="2077719" h="2222500">
                  <a:moveTo>
                    <a:pt x="1905556" y="1447800"/>
                  </a:moveTo>
                  <a:lnTo>
                    <a:pt x="1899253" y="1447800"/>
                  </a:lnTo>
                  <a:lnTo>
                    <a:pt x="1900179" y="1435100"/>
                  </a:lnTo>
                  <a:lnTo>
                    <a:pt x="1904142" y="1435100"/>
                  </a:lnTo>
                  <a:lnTo>
                    <a:pt x="1905556" y="1447800"/>
                  </a:lnTo>
                  <a:close/>
                </a:path>
                <a:path w="2077719" h="2222500">
                  <a:moveTo>
                    <a:pt x="1910587" y="1447800"/>
                  </a:moveTo>
                  <a:lnTo>
                    <a:pt x="1905959" y="1447800"/>
                  </a:lnTo>
                  <a:lnTo>
                    <a:pt x="1905982" y="1435100"/>
                  </a:lnTo>
                  <a:lnTo>
                    <a:pt x="1909718" y="1435100"/>
                  </a:lnTo>
                  <a:lnTo>
                    <a:pt x="1910587" y="1447800"/>
                  </a:lnTo>
                  <a:close/>
                </a:path>
                <a:path w="2077719" h="2222500">
                  <a:moveTo>
                    <a:pt x="1916152" y="1447800"/>
                  </a:moveTo>
                  <a:lnTo>
                    <a:pt x="1912387" y="1447800"/>
                  </a:lnTo>
                  <a:lnTo>
                    <a:pt x="1911677" y="1435100"/>
                  </a:lnTo>
                  <a:lnTo>
                    <a:pt x="1916299" y="1435100"/>
                  </a:lnTo>
                  <a:lnTo>
                    <a:pt x="1916152" y="1447800"/>
                  </a:lnTo>
                  <a:close/>
                </a:path>
                <a:path w="2077719" h="2222500">
                  <a:moveTo>
                    <a:pt x="1931869" y="1447800"/>
                  </a:moveTo>
                  <a:lnTo>
                    <a:pt x="1916367" y="1447800"/>
                  </a:lnTo>
                  <a:lnTo>
                    <a:pt x="1916328" y="1435100"/>
                  </a:lnTo>
                  <a:lnTo>
                    <a:pt x="1932743" y="1435100"/>
                  </a:lnTo>
                  <a:lnTo>
                    <a:pt x="1931869" y="1447800"/>
                  </a:lnTo>
                  <a:close/>
                </a:path>
                <a:path w="2077719" h="2222500">
                  <a:moveTo>
                    <a:pt x="1959698" y="1447800"/>
                  </a:moveTo>
                  <a:lnTo>
                    <a:pt x="1940948" y="1447800"/>
                  </a:lnTo>
                  <a:lnTo>
                    <a:pt x="1938223" y="1435100"/>
                  </a:lnTo>
                  <a:lnTo>
                    <a:pt x="1959539" y="1435100"/>
                  </a:lnTo>
                  <a:lnTo>
                    <a:pt x="1959698" y="1447800"/>
                  </a:lnTo>
                  <a:close/>
                </a:path>
                <a:path w="2077719" h="2222500">
                  <a:moveTo>
                    <a:pt x="1970799" y="1447800"/>
                  </a:moveTo>
                  <a:lnTo>
                    <a:pt x="1963389" y="1447800"/>
                  </a:lnTo>
                  <a:lnTo>
                    <a:pt x="1962843" y="1435100"/>
                  </a:lnTo>
                  <a:lnTo>
                    <a:pt x="1973070" y="1435100"/>
                  </a:lnTo>
                  <a:lnTo>
                    <a:pt x="1970799" y="1447800"/>
                  </a:lnTo>
                  <a:close/>
                </a:path>
                <a:path w="2077719" h="2222500">
                  <a:moveTo>
                    <a:pt x="1986510" y="1447800"/>
                  </a:moveTo>
                  <a:lnTo>
                    <a:pt x="1974342" y="1447800"/>
                  </a:lnTo>
                  <a:lnTo>
                    <a:pt x="1973598" y="1435100"/>
                  </a:lnTo>
                  <a:lnTo>
                    <a:pt x="1986783" y="1435100"/>
                  </a:lnTo>
                  <a:lnTo>
                    <a:pt x="1986510" y="1447800"/>
                  </a:lnTo>
                  <a:close/>
                </a:path>
                <a:path w="2077719" h="2222500">
                  <a:moveTo>
                    <a:pt x="2002949" y="1447800"/>
                  </a:moveTo>
                  <a:lnTo>
                    <a:pt x="1988725" y="1447800"/>
                  </a:lnTo>
                  <a:lnTo>
                    <a:pt x="1986783" y="1435100"/>
                  </a:lnTo>
                  <a:lnTo>
                    <a:pt x="2003301" y="1435100"/>
                  </a:lnTo>
                  <a:lnTo>
                    <a:pt x="2002949" y="1447800"/>
                  </a:lnTo>
                  <a:close/>
                </a:path>
                <a:path w="2077719" h="2222500">
                  <a:moveTo>
                    <a:pt x="2019671" y="1447800"/>
                  </a:moveTo>
                  <a:lnTo>
                    <a:pt x="2008167" y="1447800"/>
                  </a:lnTo>
                  <a:lnTo>
                    <a:pt x="2007718" y="1435100"/>
                  </a:lnTo>
                  <a:lnTo>
                    <a:pt x="2020897" y="1435100"/>
                  </a:lnTo>
                  <a:lnTo>
                    <a:pt x="2019671" y="1447800"/>
                  </a:lnTo>
                  <a:close/>
                </a:path>
                <a:path w="2077719" h="2222500">
                  <a:moveTo>
                    <a:pt x="2022635" y="1447800"/>
                  </a:moveTo>
                  <a:lnTo>
                    <a:pt x="2022362" y="1435100"/>
                  </a:lnTo>
                  <a:lnTo>
                    <a:pt x="2023203" y="1435100"/>
                  </a:lnTo>
                  <a:lnTo>
                    <a:pt x="2022635" y="1447800"/>
                  </a:lnTo>
                  <a:close/>
                </a:path>
                <a:path w="2077719" h="2222500">
                  <a:moveTo>
                    <a:pt x="418775" y="1460500"/>
                  </a:moveTo>
                  <a:lnTo>
                    <a:pt x="324331" y="1460500"/>
                  </a:lnTo>
                  <a:lnTo>
                    <a:pt x="321432" y="1447800"/>
                  </a:lnTo>
                  <a:lnTo>
                    <a:pt x="420846" y="1447800"/>
                  </a:lnTo>
                  <a:lnTo>
                    <a:pt x="418775" y="1460500"/>
                  </a:lnTo>
                  <a:close/>
                </a:path>
                <a:path w="2077719" h="2222500">
                  <a:moveTo>
                    <a:pt x="637549" y="1460500"/>
                  </a:moveTo>
                  <a:lnTo>
                    <a:pt x="428740" y="1460500"/>
                  </a:lnTo>
                  <a:lnTo>
                    <a:pt x="427180" y="1447800"/>
                  </a:lnTo>
                  <a:lnTo>
                    <a:pt x="637038" y="1447800"/>
                  </a:lnTo>
                  <a:lnTo>
                    <a:pt x="637549" y="1460500"/>
                  </a:lnTo>
                  <a:close/>
                </a:path>
                <a:path w="2077719" h="2222500">
                  <a:moveTo>
                    <a:pt x="691838" y="1460500"/>
                  </a:moveTo>
                  <a:lnTo>
                    <a:pt x="644113" y="1460500"/>
                  </a:lnTo>
                  <a:lnTo>
                    <a:pt x="643426" y="1447800"/>
                  </a:lnTo>
                  <a:lnTo>
                    <a:pt x="692514" y="1447800"/>
                  </a:lnTo>
                  <a:lnTo>
                    <a:pt x="691838" y="1460500"/>
                  </a:lnTo>
                  <a:close/>
                </a:path>
                <a:path w="2077719" h="2222500">
                  <a:moveTo>
                    <a:pt x="806260" y="1460500"/>
                  </a:moveTo>
                  <a:lnTo>
                    <a:pt x="695075" y="1460500"/>
                  </a:lnTo>
                  <a:lnTo>
                    <a:pt x="693638" y="1447800"/>
                  </a:lnTo>
                  <a:lnTo>
                    <a:pt x="804767" y="1447800"/>
                  </a:lnTo>
                  <a:lnTo>
                    <a:pt x="806260" y="1460500"/>
                  </a:lnTo>
                  <a:close/>
                </a:path>
                <a:path w="2077719" h="2222500">
                  <a:moveTo>
                    <a:pt x="830001" y="1460500"/>
                  </a:moveTo>
                  <a:lnTo>
                    <a:pt x="808514" y="1460500"/>
                  </a:lnTo>
                  <a:lnTo>
                    <a:pt x="809173" y="1447800"/>
                  </a:lnTo>
                  <a:lnTo>
                    <a:pt x="827724" y="1447800"/>
                  </a:lnTo>
                  <a:lnTo>
                    <a:pt x="830001" y="1460500"/>
                  </a:lnTo>
                  <a:close/>
                </a:path>
                <a:path w="2077719" h="2222500">
                  <a:moveTo>
                    <a:pt x="843696" y="1460500"/>
                  </a:moveTo>
                  <a:lnTo>
                    <a:pt x="833430" y="1460500"/>
                  </a:lnTo>
                  <a:lnTo>
                    <a:pt x="833777" y="1447800"/>
                  </a:lnTo>
                  <a:lnTo>
                    <a:pt x="844878" y="1447800"/>
                  </a:lnTo>
                  <a:lnTo>
                    <a:pt x="843696" y="1460500"/>
                  </a:lnTo>
                  <a:close/>
                </a:path>
                <a:path w="2077719" h="2222500">
                  <a:moveTo>
                    <a:pt x="1296670" y="1460500"/>
                  </a:moveTo>
                  <a:lnTo>
                    <a:pt x="851072" y="1460500"/>
                  </a:lnTo>
                  <a:lnTo>
                    <a:pt x="850902" y="1447800"/>
                  </a:lnTo>
                  <a:lnTo>
                    <a:pt x="1296545" y="1447800"/>
                  </a:lnTo>
                  <a:lnTo>
                    <a:pt x="1296670" y="1460500"/>
                  </a:lnTo>
                  <a:close/>
                </a:path>
                <a:path w="2077719" h="2222500">
                  <a:moveTo>
                    <a:pt x="1378998" y="1460500"/>
                  </a:moveTo>
                  <a:lnTo>
                    <a:pt x="1311666" y="1460500"/>
                  </a:lnTo>
                  <a:lnTo>
                    <a:pt x="1311348" y="1447800"/>
                  </a:lnTo>
                  <a:lnTo>
                    <a:pt x="1378101" y="1447800"/>
                  </a:lnTo>
                  <a:lnTo>
                    <a:pt x="1378998" y="1460500"/>
                  </a:lnTo>
                  <a:close/>
                </a:path>
                <a:path w="2077719" h="2222500">
                  <a:moveTo>
                    <a:pt x="1419603" y="1460500"/>
                  </a:moveTo>
                  <a:lnTo>
                    <a:pt x="1383195" y="1460500"/>
                  </a:lnTo>
                  <a:lnTo>
                    <a:pt x="1382831" y="1447800"/>
                  </a:lnTo>
                  <a:lnTo>
                    <a:pt x="1418297" y="1447800"/>
                  </a:lnTo>
                  <a:lnTo>
                    <a:pt x="1419603" y="1460500"/>
                  </a:lnTo>
                  <a:close/>
                </a:path>
                <a:path w="2077719" h="2222500">
                  <a:moveTo>
                    <a:pt x="1432709" y="1460500"/>
                  </a:moveTo>
                  <a:lnTo>
                    <a:pt x="1426985" y="1460500"/>
                  </a:lnTo>
                  <a:lnTo>
                    <a:pt x="1427803" y="1447800"/>
                  </a:lnTo>
                  <a:lnTo>
                    <a:pt x="1432249" y="1447800"/>
                  </a:lnTo>
                  <a:lnTo>
                    <a:pt x="1432709" y="1460500"/>
                  </a:lnTo>
                  <a:close/>
                </a:path>
                <a:path w="2077719" h="2222500">
                  <a:moveTo>
                    <a:pt x="1479151" y="1460500"/>
                  </a:moveTo>
                  <a:lnTo>
                    <a:pt x="1438012" y="1460500"/>
                  </a:lnTo>
                  <a:lnTo>
                    <a:pt x="1438421" y="1447800"/>
                  </a:lnTo>
                  <a:lnTo>
                    <a:pt x="1479520" y="1447800"/>
                  </a:lnTo>
                  <a:lnTo>
                    <a:pt x="1479151" y="1460500"/>
                  </a:lnTo>
                  <a:close/>
                </a:path>
                <a:path w="2077719" h="2222500">
                  <a:moveTo>
                    <a:pt x="1501086" y="1460500"/>
                  </a:moveTo>
                  <a:lnTo>
                    <a:pt x="1486351" y="1460500"/>
                  </a:lnTo>
                  <a:lnTo>
                    <a:pt x="1486317" y="1447800"/>
                  </a:lnTo>
                  <a:lnTo>
                    <a:pt x="1499853" y="1447800"/>
                  </a:lnTo>
                  <a:lnTo>
                    <a:pt x="1501086" y="1460500"/>
                  </a:lnTo>
                  <a:close/>
                </a:path>
                <a:path w="2077719" h="2222500">
                  <a:moveTo>
                    <a:pt x="1541679" y="1460500"/>
                  </a:moveTo>
                  <a:lnTo>
                    <a:pt x="1506770" y="1460500"/>
                  </a:lnTo>
                  <a:lnTo>
                    <a:pt x="1505782" y="1447800"/>
                  </a:lnTo>
                  <a:lnTo>
                    <a:pt x="1544586" y="1447800"/>
                  </a:lnTo>
                  <a:lnTo>
                    <a:pt x="1541679" y="1460500"/>
                  </a:lnTo>
                  <a:close/>
                </a:path>
                <a:path w="2077719" h="2222500">
                  <a:moveTo>
                    <a:pt x="1546440" y="1459350"/>
                  </a:moveTo>
                  <a:lnTo>
                    <a:pt x="1544586" y="1447800"/>
                  </a:lnTo>
                  <a:lnTo>
                    <a:pt x="1545728" y="1447800"/>
                  </a:lnTo>
                  <a:lnTo>
                    <a:pt x="1546440" y="1459350"/>
                  </a:lnTo>
                  <a:close/>
                </a:path>
                <a:path w="2077719" h="2222500">
                  <a:moveTo>
                    <a:pt x="1548027" y="1460500"/>
                  </a:moveTo>
                  <a:lnTo>
                    <a:pt x="1546738" y="1460500"/>
                  </a:lnTo>
                  <a:lnTo>
                    <a:pt x="1546284" y="1447800"/>
                  </a:lnTo>
                  <a:lnTo>
                    <a:pt x="1548567" y="1447800"/>
                  </a:lnTo>
                  <a:lnTo>
                    <a:pt x="1548027" y="1460500"/>
                  </a:lnTo>
                  <a:close/>
                </a:path>
                <a:path w="2077719" h="2222500">
                  <a:moveTo>
                    <a:pt x="1622060" y="1460500"/>
                  </a:moveTo>
                  <a:lnTo>
                    <a:pt x="1551383" y="1460500"/>
                  </a:lnTo>
                  <a:lnTo>
                    <a:pt x="1551752" y="1447800"/>
                  </a:lnTo>
                  <a:lnTo>
                    <a:pt x="1622440" y="1447800"/>
                  </a:lnTo>
                  <a:lnTo>
                    <a:pt x="1622060" y="1460500"/>
                  </a:lnTo>
                  <a:close/>
                </a:path>
                <a:path w="2077719" h="2222500">
                  <a:moveTo>
                    <a:pt x="1638385" y="1460500"/>
                  </a:moveTo>
                  <a:lnTo>
                    <a:pt x="1630918" y="1460500"/>
                  </a:lnTo>
                  <a:lnTo>
                    <a:pt x="1626398" y="1447800"/>
                  </a:lnTo>
                  <a:lnTo>
                    <a:pt x="1638686" y="1447800"/>
                  </a:lnTo>
                  <a:lnTo>
                    <a:pt x="1638385" y="1460500"/>
                  </a:lnTo>
                  <a:close/>
                </a:path>
                <a:path w="2077719" h="2222500">
                  <a:moveTo>
                    <a:pt x="1650922" y="1460500"/>
                  </a:moveTo>
                  <a:lnTo>
                    <a:pt x="1650360" y="1447800"/>
                  </a:lnTo>
                  <a:lnTo>
                    <a:pt x="1651308" y="1447800"/>
                  </a:lnTo>
                  <a:lnTo>
                    <a:pt x="1650922" y="1460500"/>
                  </a:lnTo>
                  <a:close/>
                </a:path>
                <a:path w="2077719" h="2222500">
                  <a:moveTo>
                    <a:pt x="1676060" y="1460500"/>
                  </a:moveTo>
                  <a:lnTo>
                    <a:pt x="1652705" y="1460500"/>
                  </a:lnTo>
                  <a:lnTo>
                    <a:pt x="1653228" y="1447800"/>
                  </a:lnTo>
                  <a:lnTo>
                    <a:pt x="1677161" y="1447800"/>
                  </a:lnTo>
                  <a:lnTo>
                    <a:pt x="1676060" y="1460500"/>
                  </a:lnTo>
                  <a:close/>
                </a:path>
                <a:path w="2077719" h="2222500">
                  <a:moveTo>
                    <a:pt x="1692163" y="1460500"/>
                  </a:moveTo>
                  <a:lnTo>
                    <a:pt x="1678666" y="1460500"/>
                  </a:lnTo>
                  <a:lnTo>
                    <a:pt x="1678263" y="1447800"/>
                  </a:lnTo>
                  <a:lnTo>
                    <a:pt x="1690539" y="1447800"/>
                  </a:lnTo>
                  <a:lnTo>
                    <a:pt x="1692163" y="1460500"/>
                  </a:lnTo>
                  <a:close/>
                </a:path>
                <a:path w="2077719" h="2222500">
                  <a:moveTo>
                    <a:pt x="1693923" y="1460500"/>
                  </a:moveTo>
                  <a:lnTo>
                    <a:pt x="1692231" y="1460500"/>
                  </a:lnTo>
                  <a:lnTo>
                    <a:pt x="1690596" y="1447800"/>
                  </a:lnTo>
                  <a:lnTo>
                    <a:pt x="1694747" y="1447800"/>
                  </a:lnTo>
                  <a:lnTo>
                    <a:pt x="1693923" y="1460500"/>
                  </a:lnTo>
                  <a:close/>
                </a:path>
                <a:path w="2077719" h="2222500">
                  <a:moveTo>
                    <a:pt x="1722655" y="1460500"/>
                  </a:moveTo>
                  <a:lnTo>
                    <a:pt x="1698358" y="1460500"/>
                  </a:lnTo>
                  <a:lnTo>
                    <a:pt x="1697648" y="1447800"/>
                  </a:lnTo>
                  <a:lnTo>
                    <a:pt x="1723337" y="1447800"/>
                  </a:lnTo>
                  <a:lnTo>
                    <a:pt x="1722655" y="1460500"/>
                  </a:lnTo>
                  <a:close/>
                </a:path>
                <a:path w="2077719" h="2222500">
                  <a:moveTo>
                    <a:pt x="1729912" y="1460500"/>
                  </a:moveTo>
                  <a:lnTo>
                    <a:pt x="1729776" y="1460500"/>
                  </a:lnTo>
                  <a:lnTo>
                    <a:pt x="1728072" y="1447800"/>
                  </a:lnTo>
                  <a:lnTo>
                    <a:pt x="1729753" y="1447800"/>
                  </a:lnTo>
                  <a:lnTo>
                    <a:pt x="1729912" y="1460500"/>
                  </a:lnTo>
                  <a:close/>
                </a:path>
                <a:path w="2077719" h="2222500">
                  <a:moveTo>
                    <a:pt x="1739684" y="1460500"/>
                  </a:moveTo>
                  <a:lnTo>
                    <a:pt x="1736856" y="1460500"/>
                  </a:lnTo>
                  <a:lnTo>
                    <a:pt x="1737827" y="1447800"/>
                  </a:lnTo>
                  <a:lnTo>
                    <a:pt x="1739338" y="1447800"/>
                  </a:lnTo>
                  <a:lnTo>
                    <a:pt x="1739684" y="1460500"/>
                  </a:lnTo>
                  <a:close/>
                </a:path>
                <a:path w="2077719" h="2222500">
                  <a:moveTo>
                    <a:pt x="1754754" y="1460500"/>
                  </a:moveTo>
                  <a:lnTo>
                    <a:pt x="1747247" y="1460500"/>
                  </a:lnTo>
                  <a:lnTo>
                    <a:pt x="1747497" y="1447800"/>
                  </a:lnTo>
                  <a:lnTo>
                    <a:pt x="1756577" y="1447800"/>
                  </a:lnTo>
                  <a:lnTo>
                    <a:pt x="1754754" y="1460500"/>
                  </a:lnTo>
                  <a:close/>
                </a:path>
                <a:path w="2077719" h="2222500">
                  <a:moveTo>
                    <a:pt x="1764918" y="1460500"/>
                  </a:moveTo>
                  <a:lnTo>
                    <a:pt x="1760432" y="1460500"/>
                  </a:lnTo>
                  <a:lnTo>
                    <a:pt x="1761017" y="1447800"/>
                  </a:lnTo>
                  <a:lnTo>
                    <a:pt x="1764106" y="1447800"/>
                  </a:lnTo>
                  <a:lnTo>
                    <a:pt x="1764918" y="1460500"/>
                  </a:lnTo>
                  <a:close/>
                </a:path>
                <a:path w="2077719" h="2222500">
                  <a:moveTo>
                    <a:pt x="1778909" y="1460500"/>
                  </a:moveTo>
                  <a:lnTo>
                    <a:pt x="1775968" y="1460500"/>
                  </a:lnTo>
                  <a:lnTo>
                    <a:pt x="1776655" y="1447800"/>
                  </a:lnTo>
                  <a:lnTo>
                    <a:pt x="1779471" y="1447800"/>
                  </a:lnTo>
                  <a:lnTo>
                    <a:pt x="1778909" y="1460500"/>
                  </a:lnTo>
                  <a:close/>
                </a:path>
                <a:path w="2077719" h="2222500">
                  <a:moveTo>
                    <a:pt x="1797051" y="1460500"/>
                  </a:moveTo>
                  <a:lnTo>
                    <a:pt x="1787767" y="1460500"/>
                  </a:lnTo>
                  <a:lnTo>
                    <a:pt x="1785343" y="1447800"/>
                  </a:lnTo>
                  <a:lnTo>
                    <a:pt x="1798590" y="1447800"/>
                  </a:lnTo>
                  <a:lnTo>
                    <a:pt x="1797051" y="1460500"/>
                  </a:lnTo>
                  <a:close/>
                </a:path>
                <a:path w="2077719" h="2222500">
                  <a:moveTo>
                    <a:pt x="1808686" y="1460500"/>
                  </a:moveTo>
                  <a:lnTo>
                    <a:pt x="1804847" y="1460500"/>
                  </a:lnTo>
                  <a:lnTo>
                    <a:pt x="1804467" y="1447800"/>
                  </a:lnTo>
                  <a:lnTo>
                    <a:pt x="1807272" y="1447800"/>
                  </a:lnTo>
                  <a:lnTo>
                    <a:pt x="1808686" y="1460500"/>
                  </a:lnTo>
                  <a:close/>
                </a:path>
                <a:path w="2077719" h="2222500">
                  <a:moveTo>
                    <a:pt x="1832381" y="1460500"/>
                  </a:moveTo>
                  <a:lnTo>
                    <a:pt x="1814160" y="1460500"/>
                  </a:lnTo>
                  <a:lnTo>
                    <a:pt x="1814347" y="1447800"/>
                  </a:lnTo>
                  <a:lnTo>
                    <a:pt x="1831807" y="1447800"/>
                  </a:lnTo>
                  <a:lnTo>
                    <a:pt x="1832381" y="1460500"/>
                  </a:lnTo>
                  <a:close/>
                </a:path>
                <a:path w="2077719" h="2222500">
                  <a:moveTo>
                    <a:pt x="1837747" y="1460500"/>
                  </a:moveTo>
                  <a:lnTo>
                    <a:pt x="1833448" y="1460500"/>
                  </a:lnTo>
                  <a:lnTo>
                    <a:pt x="1833863" y="1447800"/>
                  </a:lnTo>
                  <a:lnTo>
                    <a:pt x="1836742" y="1447800"/>
                  </a:lnTo>
                  <a:lnTo>
                    <a:pt x="1837747" y="1460500"/>
                  </a:lnTo>
                  <a:close/>
                </a:path>
                <a:path w="2077719" h="2222500">
                  <a:moveTo>
                    <a:pt x="1863162" y="1460500"/>
                  </a:moveTo>
                  <a:lnTo>
                    <a:pt x="1842108" y="1460500"/>
                  </a:lnTo>
                  <a:lnTo>
                    <a:pt x="1843294" y="1447800"/>
                  </a:lnTo>
                  <a:lnTo>
                    <a:pt x="1863208" y="1447800"/>
                  </a:lnTo>
                  <a:lnTo>
                    <a:pt x="1863162" y="1460500"/>
                  </a:lnTo>
                  <a:close/>
                </a:path>
                <a:path w="2077719" h="2222500">
                  <a:moveTo>
                    <a:pt x="1874706" y="1460500"/>
                  </a:moveTo>
                  <a:lnTo>
                    <a:pt x="1870238" y="1460500"/>
                  </a:lnTo>
                  <a:lnTo>
                    <a:pt x="1869136" y="1447800"/>
                  </a:lnTo>
                  <a:lnTo>
                    <a:pt x="1872588" y="1447800"/>
                  </a:lnTo>
                  <a:lnTo>
                    <a:pt x="1874706" y="1460500"/>
                  </a:lnTo>
                  <a:close/>
                </a:path>
                <a:path w="2077719" h="2222500">
                  <a:moveTo>
                    <a:pt x="1885069" y="1460500"/>
                  </a:moveTo>
                  <a:lnTo>
                    <a:pt x="1874706" y="1460500"/>
                  </a:lnTo>
                  <a:lnTo>
                    <a:pt x="1876608" y="1447800"/>
                  </a:lnTo>
                  <a:lnTo>
                    <a:pt x="1886029" y="1447800"/>
                  </a:lnTo>
                  <a:lnTo>
                    <a:pt x="1885069" y="1460500"/>
                  </a:lnTo>
                  <a:close/>
                </a:path>
                <a:path w="2077719" h="2222500">
                  <a:moveTo>
                    <a:pt x="1902478" y="1460500"/>
                  </a:moveTo>
                  <a:lnTo>
                    <a:pt x="1888113" y="1460500"/>
                  </a:lnTo>
                  <a:lnTo>
                    <a:pt x="1887045" y="1447800"/>
                  </a:lnTo>
                  <a:lnTo>
                    <a:pt x="1902785" y="1447800"/>
                  </a:lnTo>
                  <a:lnTo>
                    <a:pt x="1902478" y="1460500"/>
                  </a:lnTo>
                  <a:close/>
                </a:path>
                <a:path w="2077719" h="2222500">
                  <a:moveTo>
                    <a:pt x="1936076" y="1460500"/>
                  </a:moveTo>
                  <a:lnTo>
                    <a:pt x="1907174" y="1460500"/>
                  </a:lnTo>
                  <a:lnTo>
                    <a:pt x="1904557" y="1447800"/>
                  </a:lnTo>
                  <a:lnTo>
                    <a:pt x="1934833" y="1447800"/>
                  </a:lnTo>
                  <a:lnTo>
                    <a:pt x="1936076" y="1460500"/>
                  </a:lnTo>
                  <a:close/>
                </a:path>
                <a:path w="2077719" h="2222500">
                  <a:moveTo>
                    <a:pt x="1979537" y="1460500"/>
                  </a:moveTo>
                  <a:lnTo>
                    <a:pt x="1943322" y="1460500"/>
                  </a:lnTo>
                  <a:lnTo>
                    <a:pt x="1943032" y="1447800"/>
                  </a:lnTo>
                  <a:lnTo>
                    <a:pt x="1980213" y="1447800"/>
                  </a:lnTo>
                  <a:lnTo>
                    <a:pt x="1979537" y="1460500"/>
                  </a:lnTo>
                  <a:close/>
                </a:path>
                <a:path w="2077719" h="2222500">
                  <a:moveTo>
                    <a:pt x="1994744" y="1460500"/>
                  </a:moveTo>
                  <a:lnTo>
                    <a:pt x="1982399" y="1460500"/>
                  </a:lnTo>
                  <a:lnTo>
                    <a:pt x="1981718" y="1447800"/>
                  </a:lnTo>
                  <a:lnTo>
                    <a:pt x="1995720" y="1447800"/>
                  </a:lnTo>
                  <a:lnTo>
                    <a:pt x="1994744" y="1460500"/>
                  </a:lnTo>
                  <a:close/>
                </a:path>
                <a:path w="2077719" h="2222500">
                  <a:moveTo>
                    <a:pt x="2007128" y="1460500"/>
                  </a:moveTo>
                  <a:lnTo>
                    <a:pt x="2005589" y="1460500"/>
                  </a:lnTo>
                  <a:lnTo>
                    <a:pt x="2004771" y="1447800"/>
                  </a:lnTo>
                  <a:lnTo>
                    <a:pt x="2006043" y="1447800"/>
                  </a:lnTo>
                  <a:lnTo>
                    <a:pt x="2007128" y="1460500"/>
                  </a:lnTo>
                  <a:close/>
                </a:path>
                <a:path w="2077719" h="2222500">
                  <a:moveTo>
                    <a:pt x="2011704" y="1460500"/>
                  </a:moveTo>
                  <a:lnTo>
                    <a:pt x="2010063" y="1460500"/>
                  </a:lnTo>
                  <a:lnTo>
                    <a:pt x="2009655" y="1447800"/>
                  </a:lnTo>
                  <a:lnTo>
                    <a:pt x="2010932" y="1447800"/>
                  </a:lnTo>
                  <a:lnTo>
                    <a:pt x="2011704" y="1460500"/>
                  </a:lnTo>
                  <a:close/>
                </a:path>
                <a:path w="2077719" h="2222500">
                  <a:moveTo>
                    <a:pt x="2016826" y="1460500"/>
                  </a:moveTo>
                  <a:lnTo>
                    <a:pt x="2016190" y="1460500"/>
                  </a:lnTo>
                  <a:lnTo>
                    <a:pt x="2016497" y="1447800"/>
                  </a:lnTo>
                  <a:lnTo>
                    <a:pt x="2019035" y="1447800"/>
                  </a:lnTo>
                  <a:lnTo>
                    <a:pt x="2016826" y="1460500"/>
                  </a:lnTo>
                  <a:close/>
                </a:path>
                <a:path w="2077719" h="2222500">
                  <a:moveTo>
                    <a:pt x="1546625" y="1460500"/>
                  </a:moveTo>
                  <a:lnTo>
                    <a:pt x="1546440" y="1459350"/>
                  </a:lnTo>
                  <a:lnTo>
                    <a:pt x="1546625" y="1460500"/>
                  </a:lnTo>
                  <a:close/>
                </a:path>
                <a:path w="2077719" h="2222500">
                  <a:moveTo>
                    <a:pt x="358435" y="1473200"/>
                  </a:moveTo>
                  <a:lnTo>
                    <a:pt x="346889" y="1473200"/>
                  </a:lnTo>
                  <a:lnTo>
                    <a:pt x="346793" y="1460500"/>
                  </a:lnTo>
                  <a:lnTo>
                    <a:pt x="356593" y="1460500"/>
                  </a:lnTo>
                  <a:lnTo>
                    <a:pt x="358435" y="1473200"/>
                  </a:lnTo>
                  <a:close/>
                </a:path>
                <a:path w="2077719" h="2222500">
                  <a:moveTo>
                    <a:pt x="439890" y="1473200"/>
                  </a:moveTo>
                  <a:lnTo>
                    <a:pt x="362199" y="1473200"/>
                  </a:lnTo>
                  <a:lnTo>
                    <a:pt x="363129" y="1460500"/>
                  </a:lnTo>
                  <a:lnTo>
                    <a:pt x="439788" y="1460500"/>
                  </a:lnTo>
                  <a:lnTo>
                    <a:pt x="439890" y="1473200"/>
                  </a:lnTo>
                  <a:close/>
                </a:path>
                <a:path w="2077719" h="2222500">
                  <a:moveTo>
                    <a:pt x="1280362" y="1473200"/>
                  </a:moveTo>
                  <a:lnTo>
                    <a:pt x="449810" y="1473200"/>
                  </a:lnTo>
                  <a:lnTo>
                    <a:pt x="448550" y="1460500"/>
                  </a:lnTo>
                  <a:lnTo>
                    <a:pt x="1279420" y="1460500"/>
                  </a:lnTo>
                  <a:lnTo>
                    <a:pt x="1280362" y="1473200"/>
                  </a:lnTo>
                  <a:close/>
                </a:path>
                <a:path w="2077719" h="2222500">
                  <a:moveTo>
                    <a:pt x="1379884" y="1473200"/>
                  </a:moveTo>
                  <a:lnTo>
                    <a:pt x="1287057" y="1473200"/>
                  </a:lnTo>
                  <a:lnTo>
                    <a:pt x="1289124" y="1460500"/>
                  </a:lnTo>
                  <a:lnTo>
                    <a:pt x="1379498" y="1460500"/>
                  </a:lnTo>
                  <a:lnTo>
                    <a:pt x="1379884" y="1473200"/>
                  </a:lnTo>
                  <a:close/>
                </a:path>
                <a:path w="2077719" h="2222500">
                  <a:moveTo>
                    <a:pt x="1427195" y="1473200"/>
                  </a:moveTo>
                  <a:lnTo>
                    <a:pt x="1383740" y="1473200"/>
                  </a:lnTo>
                  <a:lnTo>
                    <a:pt x="1384728" y="1460500"/>
                  </a:lnTo>
                  <a:lnTo>
                    <a:pt x="1425883" y="1460500"/>
                  </a:lnTo>
                  <a:lnTo>
                    <a:pt x="1427195" y="1473200"/>
                  </a:lnTo>
                  <a:close/>
                </a:path>
                <a:path w="2077719" h="2222500">
                  <a:moveTo>
                    <a:pt x="1458266" y="1473200"/>
                  </a:moveTo>
                  <a:lnTo>
                    <a:pt x="1434656" y="1473200"/>
                  </a:lnTo>
                  <a:lnTo>
                    <a:pt x="1435014" y="1460500"/>
                  </a:lnTo>
                  <a:lnTo>
                    <a:pt x="1459919" y="1460500"/>
                  </a:lnTo>
                  <a:lnTo>
                    <a:pt x="1458266" y="1473200"/>
                  </a:lnTo>
                  <a:close/>
                </a:path>
                <a:path w="2077719" h="2222500">
                  <a:moveTo>
                    <a:pt x="1501926" y="1473200"/>
                  </a:moveTo>
                  <a:lnTo>
                    <a:pt x="1474960" y="1473200"/>
                  </a:lnTo>
                  <a:lnTo>
                    <a:pt x="1475528" y="1460500"/>
                  </a:lnTo>
                  <a:lnTo>
                    <a:pt x="1502193" y="1460500"/>
                  </a:lnTo>
                  <a:lnTo>
                    <a:pt x="1501926" y="1473200"/>
                  </a:lnTo>
                  <a:close/>
                </a:path>
                <a:path w="2077719" h="2222500">
                  <a:moveTo>
                    <a:pt x="1526547" y="1473200"/>
                  </a:moveTo>
                  <a:lnTo>
                    <a:pt x="1511783" y="1473200"/>
                  </a:lnTo>
                  <a:lnTo>
                    <a:pt x="1511800" y="1460500"/>
                  </a:lnTo>
                  <a:lnTo>
                    <a:pt x="1528034" y="1460500"/>
                  </a:lnTo>
                  <a:lnTo>
                    <a:pt x="1526547" y="1473200"/>
                  </a:lnTo>
                  <a:close/>
                </a:path>
                <a:path w="2077719" h="2222500">
                  <a:moveTo>
                    <a:pt x="1624161" y="1473200"/>
                  </a:moveTo>
                  <a:lnTo>
                    <a:pt x="1530414" y="1473200"/>
                  </a:lnTo>
                  <a:lnTo>
                    <a:pt x="1528034" y="1460500"/>
                  </a:lnTo>
                  <a:lnTo>
                    <a:pt x="1622423" y="1460500"/>
                  </a:lnTo>
                  <a:lnTo>
                    <a:pt x="1624161" y="1473200"/>
                  </a:lnTo>
                  <a:close/>
                </a:path>
                <a:path w="2077719" h="2222500">
                  <a:moveTo>
                    <a:pt x="1651814" y="1473200"/>
                  </a:moveTo>
                  <a:lnTo>
                    <a:pt x="1634972" y="1473200"/>
                  </a:lnTo>
                  <a:lnTo>
                    <a:pt x="1636619" y="1460500"/>
                  </a:lnTo>
                  <a:lnTo>
                    <a:pt x="1652365" y="1460500"/>
                  </a:lnTo>
                  <a:lnTo>
                    <a:pt x="1651814" y="1473200"/>
                  </a:lnTo>
                  <a:close/>
                </a:path>
                <a:path w="2077719" h="2222500">
                  <a:moveTo>
                    <a:pt x="1676378" y="1473200"/>
                  </a:moveTo>
                  <a:lnTo>
                    <a:pt x="1654732" y="1473200"/>
                  </a:lnTo>
                  <a:lnTo>
                    <a:pt x="1652365" y="1460500"/>
                  </a:lnTo>
                  <a:lnTo>
                    <a:pt x="1674146" y="1460500"/>
                  </a:lnTo>
                  <a:lnTo>
                    <a:pt x="1676378" y="1473200"/>
                  </a:lnTo>
                  <a:close/>
                </a:path>
                <a:path w="2077719" h="2222500">
                  <a:moveTo>
                    <a:pt x="1724512" y="1473200"/>
                  </a:moveTo>
                  <a:lnTo>
                    <a:pt x="1691385" y="1473200"/>
                  </a:lnTo>
                  <a:lnTo>
                    <a:pt x="1692271" y="1460500"/>
                  </a:lnTo>
                  <a:lnTo>
                    <a:pt x="1723160" y="1460500"/>
                  </a:lnTo>
                  <a:lnTo>
                    <a:pt x="1724512" y="1473200"/>
                  </a:lnTo>
                  <a:close/>
                </a:path>
                <a:path w="2077719" h="2222500">
                  <a:moveTo>
                    <a:pt x="1751779" y="1473200"/>
                  </a:moveTo>
                  <a:lnTo>
                    <a:pt x="1726000" y="1473200"/>
                  </a:lnTo>
                  <a:lnTo>
                    <a:pt x="1726505" y="1460500"/>
                  </a:lnTo>
                  <a:lnTo>
                    <a:pt x="1745147" y="1460500"/>
                  </a:lnTo>
                  <a:lnTo>
                    <a:pt x="1751779" y="1473200"/>
                  </a:lnTo>
                  <a:close/>
                </a:path>
                <a:path w="2077719" h="2222500">
                  <a:moveTo>
                    <a:pt x="1765032" y="1473200"/>
                  </a:moveTo>
                  <a:lnTo>
                    <a:pt x="1763879" y="1473200"/>
                  </a:lnTo>
                  <a:lnTo>
                    <a:pt x="1763135" y="1460500"/>
                  </a:lnTo>
                  <a:lnTo>
                    <a:pt x="1764753" y="1460500"/>
                  </a:lnTo>
                  <a:lnTo>
                    <a:pt x="1765032" y="1473200"/>
                  </a:lnTo>
                  <a:close/>
                </a:path>
                <a:path w="2077719" h="2222500">
                  <a:moveTo>
                    <a:pt x="1783582" y="1473200"/>
                  </a:moveTo>
                  <a:lnTo>
                    <a:pt x="1766849" y="1473200"/>
                  </a:lnTo>
                  <a:lnTo>
                    <a:pt x="1769324" y="1460500"/>
                  </a:lnTo>
                  <a:lnTo>
                    <a:pt x="1786206" y="1460500"/>
                  </a:lnTo>
                  <a:lnTo>
                    <a:pt x="1783582" y="1473200"/>
                  </a:lnTo>
                  <a:close/>
                </a:path>
                <a:path w="2077719" h="2222500">
                  <a:moveTo>
                    <a:pt x="1820389" y="1473200"/>
                  </a:moveTo>
                  <a:lnTo>
                    <a:pt x="1799680" y="1473200"/>
                  </a:lnTo>
                  <a:lnTo>
                    <a:pt x="1798493" y="1460500"/>
                  </a:lnTo>
                  <a:lnTo>
                    <a:pt x="1818946" y="1460500"/>
                  </a:lnTo>
                  <a:lnTo>
                    <a:pt x="1820389" y="1473200"/>
                  </a:lnTo>
                  <a:close/>
                </a:path>
                <a:path w="2077719" h="2222500">
                  <a:moveTo>
                    <a:pt x="1878704" y="1473200"/>
                  </a:moveTo>
                  <a:lnTo>
                    <a:pt x="1820389" y="1473200"/>
                  </a:lnTo>
                  <a:lnTo>
                    <a:pt x="1822274" y="1460500"/>
                  </a:lnTo>
                  <a:lnTo>
                    <a:pt x="1875479" y="1460500"/>
                  </a:lnTo>
                  <a:lnTo>
                    <a:pt x="1878704" y="1473200"/>
                  </a:lnTo>
                  <a:close/>
                </a:path>
                <a:path w="2077719" h="2222500">
                  <a:moveTo>
                    <a:pt x="1889907" y="1473200"/>
                  </a:moveTo>
                  <a:lnTo>
                    <a:pt x="1888731" y="1473200"/>
                  </a:lnTo>
                  <a:lnTo>
                    <a:pt x="1888692" y="1460500"/>
                  </a:lnTo>
                  <a:lnTo>
                    <a:pt x="1891372" y="1460500"/>
                  </a:lnTo>
                  <a:lnTo>
                    <a:pt x="1889907" y="1473200"/>
                  </a:lnTo>
                  <a:close/>
                </a:path>
                <a:path w="2077719" h="2222500">
                  <a:moveTo>
                    <a:pt x="1894200" y="1473200"/>
                  </a:moveTo>
                  <a:lnTo>
                    <a:pt x="1892979" y="1473200"/>
                  </a:lnTo>
                  <a:lnTo>
                    <a:pt x="1891372" y="1460500"/>
                  </a:lnTo>
                  <a:lnTo>
                    <a:pt x="1893564" y="1460500"/>
                  </a:lnTo>
                  <a:lnTo>
                    <a:pt x="1894200" y="1473200"/>
                  </a:lnTo>
                  <a:close/>
                </a:path>
                <a:path w="2077719" h="2222500">
                  <a:moveTo>
                    <a:pt x="1905528" y="1473200"/>
                  </a:moveTo>
                  <a:lnTo>
                    <a:pt x="1899804" y="1473200"/>
                  </a:lnTo>
                  <a:lnTo>
                    <a:pt x="1901683" y="1460500"/>
                  </a:lnTo>
                  <a:lnTo>
                    <a:pt x="1904937" y="1460500"/>
                  </a:lnTo>
                  <a:lnTo>
                    <a:pt x="1905528" y="1473200"/>
                  </a:lnTo>
                  <a:close/>
                </a:path>
                <a:path w="2077719" h="2222500">
                  <a:moveTo>
                    <a:pt x="1920405" y="1473200"/>
                  </a:moveTo>
                  <a:lnTo>
                    <a:pt x="1911683" y="1473200"/>
                  </a:lnTo>
                  <a:lnTo>
                    <a:pt x="1911274" y="1460500"/>
                  </a:lnTo>
                  <a:lnTo>
                    <a:pt x="1920700" y="1460500"/>
                  </a:lnTo>
                  <a:lnTo>
                    <a:pt x="1920405" y="1473200"/>
                  </a:lnTo>
                  <a:close/>
                </a:path>
                <a:path w="2077719" h="2222500">
                  <a:moveTo>
                    <a:pt x="1953315" y="1473200"/>
                  </a:moveTo>
                  <a:lnTo>
                    <a:pt x="1924300" y="1473200"/>
                  </a:lnTo>
                  <a:lnTo>
                    <a:pt x="1924845" y="1460500"/>
                  </a:lnTo>
                  <a:lnTo>
                    <a:pt x="1955763" y="1460500"/>
                  </a:lnTo>
                  <a:lnTo>
                    <a:pt x="1953315" y="1473200"/>
                  </a:lnTo>
                  <a:close/>
                </a:path>
                <a:path w="2077719" h="2222500">
                  <a:moveTo>
                    <a:pt x="2005203" y="1473200"/>
                  </a:moveTo>
                  <a:lnTo>
                    <a:pt x="1959272" y="1473200"/>
                  </a:lnTo>
                  <a:lnTo>
                    <a:pt x="1957597" y="1460500"/>
                  </a:lnTo>
                  <a:lnTo>
                    <a:pt x="2002273" y="1460500"/>
                  </a:lnTo>
                  <a:lnTo>
                    <a:pt x="2005203" y="1473200"/>
                  </a:lnTo>
                  <a:close/>
                </a:path>
                <a:path w="2077719" h="2222500">
                  <a:moveTo>
                    <a:pt x="2012556" y="1473200"/>
                  </a:moveTo>
                  <a:lnTo>
                    <a:pt x="2005203" y="1473200"/>
                  </a:lnTo>
                  <a:lnTo>
                    <a:pt x="2007412" y="1460500"/>
                  </a:lnTo>
                  <a:lnTo>
                    <a:pt x="2011631" y="1460500"/>
                  </a:lnTo>
                  <a:lnTo>
                    <a:pt x="2012556" y="1473200"/>
                  </a:lnTo>
                  <a:close/>
                </a:path>
                <a:path w="2077719" h="2222500">
                  <a:moveTo>
                    <a:pt x="362242" y="1485900"/>
                  </a:moveTo>
                  <a:lnTo>
                    <a:pt x="359183" y="1485900"/>
                  </a:lnTo>
                  <a:lnTo>
                    <a:pt x="357986" y="1473200"/>
                  </a:lnTo>
                  <a:lnTo>
                    <a:pt x="358579" y="1473200"/>
                  </a:lnTo>
                  <a:lnTo>
                    <a:pt x="362242" y="1485900"/>
                  </a:lnTo>
                  <a:close/>
                </a:path>
                <a:path w="2077719" h="2222500">
                  <a:moveTo>
                    <a:pt x="389320" y="1485900"/>
                  </a:moveTo>
                  <a:lnTo>
                    <a:pt x="371001" y="1485900"/>
                  </a:lnTo>
                  <a:lnTo>
                    <a:pt x="371311" y="1473200"/>
                  </a:lnTo>
                  <a:lnTo>
                    <a:pt x="388084" y="1473200"/>
                  </a:lnTo>
                  <a:lnTo>
                    <a:pt x="389320" y="1485900"/>
                  </a:lnTo>
                  <a:close/>
                </a:path>
                <a:path w="2077719" h="2222500">
                  <a:moveTo>
                    <a:pt x="632524" y="1485900"/>
                  </a:moveTo>
                  <a:lnTo>
                    <a:pt x="389320" y="1485900"/>
                  </a:lnTo>
                  <a:lnTo>
                    <a:pt x="392313" y="1473200"/>
                  </a:lnTo>
                  <a:lnTo>
                    <a:pt x="632609" y="1473200"/>
                  </a:lnTo>
                  <a:lnTo>
                    <a:pt x="632524" y="1485900"/>
                  </a:lnTo>
                  <a:close/>
                </a:path>
                <a:path w="2077719" h="2222500">
                  <a:moveTo>
                    <a:pt x="731734" y="1485900"/>
                  </a:moveTo>
                  <a:lnTo>
                    <a:pt x="640621" y="1485900"/>
                  </a:lnTo>
                  <a:lnTo>
                    <a:pt x="639519" y="1473200"/>
                  </a:lnTo>
                  <a:lnTo>
                    <a:pt x="730047" y="1473200"/>
                  </a:lnTo>
                  <a:lnTo>
                    <a:pt x="731734" y="1485900"/>
                  </a:lnTo>
                  <a:close/>
                </a:path>
                <a:path w="2077719" h="2222500">
                  <a:moveTo>
                    <a:pt x="763100" y="1485900"/>
                  </a:moveTo>
                  <a:lnTo>
                    <a:pt x="733409" y="1485900"/>
                  </a:lnTo>
                  <a:lnTo>
                    <a:pt x="734584" y="1473200"/>
                  </a:lnTo>
                  <a:lnTo>
                    <a:pt x="761788" y="1473200"/>
                  </a:lnTo>
                  <a:lnTo>
                    <a:pt x="763100" y="1485900"/>
                  </a:lnTo>
                  <a:close/>
                </a:path>
                <a:path w="2077719" h="2222500">
                  <a:moveTo>
                    <a:pt x="1282531" y="1485900"/>
                  </a:moveTo>
                  <a:lnTo>
                    <a:pt x="773162" y="1485900"/>
                  </a:lnTo>
                  <a:lnTo>
                    <a:pt x="774195" y="1473200"/>
                  </a:lnTo>
                  <a:lnTo>
                    <a:pt x="1284093" y="1473200"/>
                  </a:lnTo>
                  <a:lnTo>
                    <a:pt x="1282531" y="1485900"/>
                  </a:lnTo>
                  <a:close/>
                </a:path>
                <a:path w="2077719" h="2222500">
                  <a:moveTo>
                    <a:pt x="1309401" y="1485900"/>
                  </a:moveTo>
                  <a:lnTo>
                    <a:pt x="1294075" y="1485900"/>
                  </a:lnTo>
                  <a:lnTo>
                    <a:pt x="1291344" y="1473200"/>
                  </a:lnTo>
                  <a:lnTo>
                    <a:pt x="1310599" y="1473200"/>
                  </a:lnTo>
                  <a:lnTo>
                    <a:pt x="1309401" y="1485900"/>
                  </a:lnTo>
                  <a:close/>
                </a:path>
                <a:path w="2077719" h="2222500">
                  <a:moveTo>
                    <a:pt x="1380656" y="1485900"/>
                  </a:moveTo>
                  <a:lnTo>
                    <a:pt x="1317736" y="1485900"/>
                  </a:lnTo>
                  <a:lnTo>
                    <a:pt x="1316703" y="1473200"/>
                  </a:lnTo>
                  <a:lnTo>
                    <a:pt x="1383916" y="1473200"/>
                  </a:lnTo>
                  <a:lnTo>
                    <a:pt x="1380656" y="1485900"/>
                  </a:lnTo>
                  <a:close/>
                </a:path>
                <a:path w="2077719" h="2222500">
                  <a:moveTo>
                    <a:pt x="1410558" y="1485900"/>
                  </a:moveTo>
                  <a:lnTo>
                    <a:pt x="1384631" y="1485900"/>
                  </a:lnTo>
                  <a:lnTo>
                    <a:pt x="1383916" y="1473200"/>
                  </a:lnTo>
                  <a:lnTo>
                    <a:pt x="1410927" y="1473200"/>
                  </a:lnTo>
                  <a:lnTo>
                    <a:pt x="1410558" y="1485900"/>
                  </a:lnTo>
                  <a:close/>
                </a:path>
                <a:path w="2077719" h="2222500">
                  <a:moveTo>
                    <a:pt x="1478662" y="1485900"/>
                  </a:moveTo>
                  <a:lnTo>
                    <a:pt x="1412948" y="1485900"/>
                  </a:lnTo>
                  <a:lnTo>
                    <a:pt x="1412613" y="1473200"/>
                  </a:lnTo>
                  <a:lnTo>
                    <a:pt x="1480962" y="1473200"/>
                  </a:lnTo>
                  <a:lnTo>
                    <a:pt x="1478662" y="1485900"/>
                  </a:lnTo>
                  <a:close/>
                </a:path>
                <a:path w="2077719" h="2222500">
                  <a:moveTo>
                    <a:pt x="1509024" y="1485900"/>
                  </a:moveTo>
                  <a:lnTo>
                    <a:pt x="1485397" y="1485900"/>
                  </a:lnTo>
                  <a:lnTo>
                    <a:pt x="1483171" y="1473200"/>
                  </a:lnTo>
                  <a:lnTo>
                    <a:pt x="1510636" y="1473200"/>
                  </a:lnTo>
                  <a:lnTo>
                    <a:pt x="1509024" y="1485900"/>
                  </a:lnTo>
                  <a:close/>
                </a:path>
                <a:path w="2077719" h="2222500">
                  <a:moveTo>
                    <a:pt x="1536234" y="1485900"/>
                  </a:moveTo>
                  <a:lnTo>
                    <a:pt x="1517450" y="1485900"/>
                  </a:lnTo>
                  <a:lnTo>
                    <a:pt x="1517070" y="1473200"/>
                  </a:lnTo>
                  <a:lnTo>
                    <a:pt x="1534837" y="1473200"/>
                  </a:lnTo>
                  <a:lnTo>
                    <a:pt x="1536234" y="1485900"/>
                  </a:lnTo>
                  <a:close/>
                </a:path>
                <a:path w="2077719" h="2222500">
                  <a:moveTo>
                    <a:pt x="1540924" y="1485900"/>
                  </a:moveTo>
                  <a:lnTo>
                    <a:pt x="1536234" y="1485900"/>
                  </a:lnTo>
                  <a:lnTo>
                    <a:pt x="1537920" y="1473200"/>
                  </a:lnTo>
                  <a:lnTo>
                    <a:pt x="1540913" y="1473200"/>
                  </a:lnTo>
                  <a:lnTo>
                    <a:pt x="1540924" y="1485900"/>
                  </a:lnTo>
                  <a:close/>
                </a:path>
                <a:path w="2077719" h="2222500">
                  <a:moveTo>
                    <a:pt x="1543695" y="1485900"/>
                  </a:moveTo>
                  <a:lnTo>
                    <a:pt x="1542514" y="1485900"/>
                  </a:lnTo>
                  <a:lnTo>
                    <a:pt x="1540913" y="1473200"/>
                  </a:lnTo>
                  <a:lnTo>
                    <a:pt x="1546960" y="1473200"/>
                  </a:lnTo>
                  <a:lnTo>
                    <a:pt x="1543695" y="1485900"/>
                  </a:lnTo>
                  <a:close/>
                </a:path>
                <a:path w="2077719" h="2222500">
                  <a:moveTo>
                    <a:pt x="1613020" y="1485900"/>
                  </a:moveTo>
                  <a:lnTo>
                    <a:pt x="1554785" y="1485900"/>
                  </a:lnTo>
                  <a:lnTo>
                    <a:pt x="1553819" y="1473200"/>
                  </a:lnTo>
                  <a:lnTo>
                    <a:pt x="1613503" y="1473200"/>
                  </a:lnTo>
                  <a:lnTo>
                    <a:pt x="1613020" y="1485900"/>
                  </a:lnTo>
                  <a:close/>
                </a:path>
                <a:path w="2077719" h="2222500">
                  <a:moveTo>
                    <a:pt x="1623360" y="1485900"/>
                  </a:moveTo>
                  <a:lnTo>
                    <a:pt x="1616075" y="1485900"/>
                  </a:lnTo>
                  <a:lnTo>
                    <a:pt x="1617506" y="1473200"/>
                  </a:lnTo>
                  <a:lnTo>
                    <a:pt x="1622946" y="1473200"/>
                  </a:lnTo>
                  <a:lnTo>
                    <a:pt x="1623360" y="1485900"/>
                  </a:lnTo>
                  <a:close/>
                </a:path>
                <a:path w="2077719" h="2222500">
                  <a:moveTo>
                    <a:pt x="1635563" y="1485900"/>
                  </a:moveTo>
                  <a:lnTo>
                    <a:pt x="1629822" y="1485900"/>
                  </a:lnTo>
                  <a:lnTo>
                    <a:pt x="1629334" y="1473200"/>
                  </a:lnTo>
                  <a:lnTo>
                    <a:pt x="1636903" y="1473200"/>
                  </a:lnTo>
                  <a:lnTo>
                    <a:pt x="1635563" y="1485900"/>
                  </a:lnTo>
                  <a:close/>
                </a:path>
                <a:path w="2077719" h="2222500">
                  <a:moveTo>
                    <a:pt x="1638737" y="1485900"/>
                  </a:moveTo>
                  <a:lnTo>
                    <a:pt x="1636999" y="1485900"/>
                  </a:lnTo>
                  <a:lnTo>
                    <a:pt x="1636903" y="1473200"/>
                  </a:lnTo>
                  <a:lnTo>
                    <a:pt x="1638197" y="1473200"/>
                  </a:lnTo>
                  <a:lnTo>
                    <a:pt x="1638737" y="1485900"/>
                  </a:lnTo>
                  <a:close/>
                </a:path>
                <a:path w="2077719" h="2222500">
                  <a:moveTo>
                    <a:pt x="1654852" y="1485900"/>
                  </a:moveTo>
                  <a:lnTo>
                    <a:pt x="1642655" y="1485900"/>
                  </a:lnTo>
                  <a:lnTo>
                    <a:pt x="1642939" y="1473200"/>
                  </a:lnTo>
                  <a:lnTo>
                    <a:pt x="1653091" y="1473200"/>
                  </a:lnTo>
                  <a:lnTo>
                    <a:pt x="1654852" y="1485900"/>
                  </a:lnTo>
                  <a:close/>
                </a:path>
                <a:path w="2077719" h="2222500">
                  <a:moveTo>
                    <a:pt x="1658423" y="1485900"/>
                  </a:moveTo>
                  <a:lnTo>
                    <a:pt x="1654852" y="1485900"/>
                  </a:lnTo>
                  <a:lnTo>
                    <a:pt x="1656424" y="1473200"/>
                  </a:lnTo>
                  <a:lnTo>
                    <a:pt x="1658872" y="1473200"/>
                  </a:lnTo>
                  <a:lnTo>
                    <a:pt x="1658423" y="1485900"/>
                  </a:lnTo>
                  <a:close/>
                </a:path>
                <a:path w="2077719" h="2222500">
                  <a:moveTo>
                    <a:pt x="1714314" y="1485900"/>
                  </a:moveTo>
                  <a:lnTo>
                    <a:pt x="1665635" y="1485900"/>
                  </a:lnTo>
                  <a:lnTo>
                    <a:pt x="1665822" y="1473200"/>
                  </a:lnTo>
                  <a:lnTo>
                    <a:pt x="1713905" y="1473200"/>
                  </a:lnTo>
                  <a:lnTo>
                    <a:pt x="1714314" y="1485900"/>
                  </a:lnTo>
                  <a:close/>
                </a:path>
                <a:path w="2077719" h="2222500">
                  <a:moveTo>
                    <a:pt x="1728924" y="1485900"/>
                  </a:moveTo>
                  <a:lnTo>
                    <a:pt x="1715353" y="1485900"/>
                  </a:lnTo>
                  <a:lnTo>
                    <a:pt x="1716080" y="1473200"/>
                  </a:lnTo>
                  <a:lnTo>
                    <a:pt x="1730008" y="1473200"/>
                  </a:lnTo>
                  <a:lnTo>
                    <a:pt x="1728924" y="1485900"/>
                  </a:lnTo>
                  <a:close/>
                </a:path>
                <a:path w="2077719" h="2222500">
                  <a:moveTo>
                    <a:pt x="1761108" y="1485900"/>
                  </a:moveTo>
                  <a:lnTo>
                    <a:pt x="1736873" y="1485900"/>
                  </a:lnTo>
                  <a:lnTo>
                    <a:pt x="1738531" y="1473200"/>
                  </a:lnTo>
                  <a:lnTo>
                    <a:pt x="1761858" y="1473200"/>
                  </a:lnTo>
                  <a:lnTo>
                    <a:pt x="1761108" y="1485900"/>
                  </a:lnTo>
                  <a:close/>
                </a:path>
                <a:path w="2077719" h="2222500">
                  <a:moveTo>
                    <a:pt x="1776320" y="1485900"/>
                  </a:moveTo>
                  <a:lnTo>
                    <a:pt x="1767462" y="1485900"/>
                  </a:lnTo>
                  <a:lnTo>
                    <a:pt x="1769949" y="1473200"/>
                  </a:lnTo>
                  <a:lnTo>
                    <a:pt x="1777978" y="1473200"/>
                  </a:lnTo>
                  <a:lnTo>
                    <a:pt x="1776320" y="1485900"/>
                  </a:lnTo>
                  <a:close/>
                </a:path>
                <a:path w="2077719" h="2222500">
                  <a:moveTo>
                    <a:pt x="1858450" y="1485900"/>
                  </a:moveTo>
                  <a:lnTo>
                    <a:pt x="1789016" y="1485900"/>
                  </a:lnTo>
                  <a:lnTo>
                    <a:pt x="1789119" y="1473200"/>
                  </a:lnTo>
                  <a:lnTo>
                    <a:pt x="1859489" y="1473200"/>
                  </a:lnTo>
                  <a:lnTo>
                    <a:pt x="1858450" y="1485900"/>
                  </a:lnTo>
                  <a:close/>
                </a:path>
                <a:path w="2077719" h="2222500">
                  <a:moveTo>
                    <a:pt x="1878340" y="1485900"/>
                  </a:moveTo>
                  <a:lnTo>
                    <a:pt x="1861913" y="1485900"/>
                  </a:lnTo>
                  <a:lnTo>
                    <a:pt x="1859489" y="1473200"/>
                  </a:lnTo>
                  <a:lnTo>
                    <a:pt x="1879749" y="1473200"/>
                  </a:lnTo>
                  <a:lnTo>
                    <a:pt x="1878340" y="1485900"/>
                  </a:lnTo>
                  <a:close/>
                </a:path>
                <a:path w="2077719" h="2222500">
                  <a:moveTo>
                    <a:pt x="1886437" y="1485900"/>
                  </a:moveTo>
                  <a:lnTo>
                    <a:pt x="1882826" y="1485900"/>
                  </a:lnTo>
                  <a:lnTo>
                    <a:pt x="1884518" y="1473200"/>
                  </a:lnTo>
                  <a:lnTo>
                    <a:pt x="1886437" y="1485900"/>
                  </a:lnTo>
                  <a:close/>
                </a:path>
                <a:path w="2077719" h="2222500">
                  <a:moveTo>
                    <a:pt x="1890798" y="1485900"/>
                  </a:moveTo>
                  <a:lnTo>
                    <a:pt x="1889861" y="1485900"/>
                  </a:lnTo>
                  <a:lnTo>
                    <a:pt x="1888970" y="1473200"/>
                  </a:lnTo>
                  <a:lnTo>
                    <a:pt x="1890844" y="1473200"/>
                  </a:lnTo>
                  <a:lnTo>
                    <a:pt x="1890798" y="1485900"/>
                  </a:lnTo>
                  <a:close/>
                </a:path>
                <a:path w="2077719" h="2222500">
                  <a:moveTo>
                    <a:pt x="1911598" y="1485900"/>
                  </a:moveTo>
                  <a:lnTo>
                    <a:pt x="1890844" y="1485900"/>
                  </a:lnTo>
                  <a:lnTo>
                    <a:pt x="1891718" y="1473200"/>
                  </a:lnTo>
                  <a:lnTo>
                    <a:pt x="1911728" y="1473200"/>
                  </a:lnTo>
                  <a:lnTo>
                    <a:pt x="1911598" y="1485900"/>
                  </a:lnTo>
                  <a:close/>
                </a:path>
                <a:path w="2077719" h="2222500">
                  <a:moveTo>
                    <a:pt x="1946195" y="1485900"/>
                  </a:moveTo>
                  <a:lnTo>
                    <a:pt x="1918922" y="1485900"/>
                  </a:lnTo>
                  <a:lnTo>
                    <a:pt x="1919167" y="1473200"/>
                  </a:lnTo>
                  <a:lnTo>
                    <a:pt x="1945780" y="1473200"/>
                  </a:lnTo>
                  <a:lnTo>
                    <a:pt x="1946195" y="1485900"/>
                  </a:lnTo>
                  <a:close/>
                </a:path>
                <a:path w="2077719" h="2222500">
                  <a:moveTo>
                    <a:pt x="1992410" y="1485900"/>
                  </a:moveTo>
                  <a:lnTo>
                    <a:pt x="1954593" y="1485900"/>
                  </a:lnTo>
                  <a:lnTo>
                    <a:pt x="1954593" y="1473200"/>
                  </a:lnTo>
                  <a:lnTo>
                    <a:pt x="1992234" y="1473200"/>
                  </a:lnTo>
                  <a:lnTo>
                    <a:pt x="1992410" y="1485900"/>
                  </a:lnTo>
                  <a:close/>
                </a:path>
                <a:path w="2077719" h="2222500">
                  <a:moveTo>
                    <a:pt x="2008433" y="1485900"/>
                  </a:moveTo>
                  <a:lnTo>
                    <a:pt x="1995964" y="1485900"/>
                  </a:lnTo>
                  <a:lnTo>
                    <a:pt x="1995681" y="1473200"/>
                  </a:lnTo>
                  <a:lnTo>
                    <a:pt x="2011784" y="1473200"/>
                  </a:lnTo>
                  <a:lnTo>
                    <a:pt x="2008433" y="1485900"/>
                  </a:lnTo>
                  <a:close/>
                </a:path>
                <a:path w="2077719" h="2222500">
                  <a:moveTo>
                    <a:pt x="223142" y="1498600"/>
                  </a:moveTo>
                  <a:lnTo>
                    <a:pt x="212945" y="1498600"/>
                  </a:lnTo>
                  <a:lnTo>
                    <a:pt x="212995" y="1485900"/>
                  </a:lnTo>
                  <a:lnTo>
                    <a:pt x="225430" y="1485900"/>
                  </a:lnTo>
                  <a:lnTo>
                    <a:pt x="223142" y="1498600"/>
                  </a:lnTo>
                  <a:close/>
                </a:path>
                <a:path w="2077719" h="2222500">
                  <a:moveTo>
                    <a:pt x="225446" y="1485968"/>
                  </a:moveTo>
                  <a:close/>
                </a:path>
                <a:path w="2077719" h="2222500">
                  <a:moveTo>
                    <a:pt x="310847" y="1498600"/>
                  </a:moveTo>
                  <a:lnTo>
                    <a:pt x="228406" y="1498600"/>
                  </a:lnTo>
                  <a:lnTo>
                    <a:pt x="225446" y="1485968"/>
                  </a:lnTo>
                  <a:lnTo>
                    <a:pt x="311278" y="1485900"/>
                  </a:lnTo>
                  <a:lnTo>
                    <a:pt x="310847" y="1498600"/>
                  </a:lnTo>
                  <a:close/>
                </a:path>
                <a:path w="2077719" h="2222500">
                  <a:moveTo>
                    <a:pt x="339733" y="1498600"/>
                  </a:moveTo>
                  <a:lnTo>
                    <a:pt x="322317" y="1498600"/>
                  </a:lnTo>
                  <a:lnTo>
                    <a:pt x="322073" y="1485900"/>
                  </a:lnTo>
                  <a:lnTo>
                    <a:pt x="338739" y="1485900"/>
                  </a:lnTo>
                  <a:lnTo>
                    <a:pt x="339733" y="1498600"/>
                  </a:lnTo>
                  <a:close/>
                </a:path>
                <a:path w="2077719" h="2222500">
                  <a:moveTo>
                    <a:pt x="475863" y="1498600"/>
                  </a:moveTo>
                  <a:lnTo>
                    <a:pt x="340460" y="1498600"/>
                  </a:lnTo>
                  <a:lnTo>
                    <a:pt x="341015" y="1485900"/>
                  </a:lnTo>
                  <a:lnTo>
                    <a:pt x="475457" y="1485900"/>
                  </a:lnTo>
                  <a:lnTo>
                    <a:pt x="475863" y="1498600"/>
                  </a:lnTo>
                  <a:close/>
                </a:path>
                <a:path w="2077719" h="2222500">
                  <a:moveTo>
                    <a:pt x="536992" y="1498600"/>
                  </a:moveTo>
                  <a:lnTo>
                    <a:pt x="479541" y="1498600"/>
                  </a:lnTo>
                  <a:lnTo>
                    <a:pt x="479848" y="1485900"/>
                  </a:lnTo>
                  <a:lnTo>
                    <a:pt x="538907" y="1485900"/>
                  </a:lnTo>
                  <a:lnTo>
                    <a:pt x="536992" y="1498600"/>
                  </a:lnTo>
                  <a:close/>
                </a:path>
                <a:path w="2077719" h="2222500">
                  <a:moveTo>
                    <a:pt x="556305" y="1498600"/>
                  </a:moveTo>
                  <a:lnTo>
                    <a:pt x="541540" y="1498600"/>
                  </a:lnTo>
                  <a:lnTo>
                    <a:pt x="538907" y="1485900"/>
                  </a:lnTo>
                  <a:lnTo>
                    <a:pt x="553591" y="1485900"/>
                  </a:lnTo>
                  <a:lnTo>
                    <a:pt x="556305" y="1498600"/>
                  </a:lnTo>
                  <a:close/>
                </a:path>
                <a:path w="2077719" h="2222500">
                  <a:moveTo>
                    <a:pt x="592067" y="1498600"/>
                  </a:moveTo>
                  <a:lnTo>
                    <a:pt x="562869" y="1498600"/>
                  </a:lnTo>
                  <a:lnTo>
                    <a:pt x="562994" y="1485900"/>
                  </a:lnTo>
                  <a:lnTo>
                    <a:pt x="592402" y="1485900"/>
                  </a:lnTo>
                  <a:lnTo>
                    <a:pt x="592067" y="1498600"/>
                  </a:lnTo>
                  <a:close/>
                </a:path>
                <a:path w="2077719" h="2222500">
                  <a:moveTo>
                    <a:pt x="594741" y="1498600"/>
                  </a:moveTo>
                  <a:lnTo>
                    <a:pt x="593878" y="1498600"/>
                  </a:lnTo>
                  <a:lnTo>
                    <a:pt x="593066" y="1485900"/>
                  </a:lnTo>
                  <a:lnTo>
                    <a:pt x="595990" y="1485900"/>
                  </a:lnTo>
                  <a:lnTo>
                    <a:pt x="594741" y="1498600"/>
                  </a:lnTo>
                  <a:close/>
                </a:path>
                <a:path w="2077719" h="2222500">
                  <a:moveTo>
                    <a:pt x="636476" y="1498600"/>
                  </a:moveTo>
                  <a:lnTo>
                    <a:pt x="598795" y="1498600"/>
                  </a:lnTo>
                  <a:lnTo>
                    <a:pt x="598068" y="1485900"/>
                  </a:lnTo>
                  <a:lnTo>
                    <a:pt x="636731" y="1485900"/>
                  </a:lnTo>
                  <a:lnTo>
                    <a:pt x="636476" y="1498600"/>
                  </a:lnTo>
                  <a:close/>
                </a:path>
                <a:path w="2077719" h="2222500">
                  <a:moveTo>
                    <a:pt x="709083" y="1498600"/>
                  </a:moveTo>
                  <a:lnTo>
                    <a:pt x="641155" y="1498600"/>
                  </a:lnTo>
                  <a:lnTo>
                    <a:pt x="639622" y="1485900"/>
                  </a:lnTo>
                  <a:lnTo>
                    <a:pt x="707539" y="1485900"/>
                  </a:lnTo>
                  <a:lnTo>
                    <a:pt x="709083" y="1498600"/>
                  </a:lnTo>
                  <a:close/>
                </a:path>
                <a:path w="2077719" h="2222500">
                  <a:moveTo>
                    <a:pt x="729689" y="1498600"/>
                  </a:moveTo>
                  <a:lnTo>
                    <a:pt x="709906" y="1498600"/>
                  </a:lnTo>
                  <a:lnTo>
                    <a:pt x="710775" y="1485900"/>
                  </a:lnTo>
                  <a:lnTo>
                    <a:pt x="729422" y="1485900"/>
                  </a:lnTo>
                  <a:lnTo>
                    <a:pt x="729689" y="1498600"/>
                  </a:lnTo>
                  <a:close/>
                </a:path>
                <a:path w="2077719" h="2222500">
                  <a:moveTo>
                    <a:pt x="762458" y="1498600"/>
                  </a:moveTo>
                  <a:lnTo>
                    <a:pt x="740035" y="1498600"/>
                  </a:lnTo>
                  <a:lnTo>
                    <a:pt x="740370" y="1485900"/>
                  </a:lnTo>
                  <a:lnTo>
                    <a:pt x="760335" y="1485900"/>
                  </a:lnTo>
                  <a:lnTo>
                    <a:pt x="762458" y="1498600"/>
                  </a:lnTo>
                  <a:close/>
                </a:path>
                <a:path w="2077719" h="2222500">
                  <a:moveTo>
                    <a:pt x="778340" y="1498600"/>
                  </a:moveTo>
                  <a:lnTo>
                    <a:pt x="766314" y="1498600"/>
                  </a:lnTo>
                  <a:lnTo>
                    <a:pt x="767586" y="1485900"/>
                  </a:lnTo>
                  <a:lnTo>
                    <a:pt x="779181" y="1485900"/>
                  </a:lnTo>
                  <a:lnTo>
                    <a:pt x="778340" y="1498600"/>
                  </a:lnTo>
                  <a:close/>
                </a:path>
                <a:path w="2077719" h="2222500">
                  <a:moveTo>
                    <a:pt x="798322" y="1498600"/>
                  </a:moveTo>
                  <a:lnTo>
                    <a:pt x="785200" y="1498600"/>
                  </a:lnTo>
                  <a:lnTo>
                    <a:pt x="785217" y="1485900"/>
                  </a:lnTo>
                  <a:lnTo>
                    <a:pt x="796545" y="1485900"/>
                  </a:lnTo>
                  <a:lnTo>
                    <a:pt x="798322" y="1498600"/>
                  </a:lnTo>
                  <a:close/>
                </a:path>
                <a:path w="2077719" h="2222500">
                  <a:moveTo>
                    <a:pt x="887413" y="1498600"/>
                  </a:moveTo>
                  <a:lnTo>
                    <a:pt x="798322" y="1498600"/>
                  </a:lnTo>
                  <a:lnTo>
                    <a:pt x="801854" y="1485900"/>
                  </a:lnTo>
                  <a:lnTo>
                    <a:pt x="887515" y="1485900"/>
                  </a:lnTo>
                  <a:lnTo>
                    <a:pt x="887413" y="1498600"/>
                  </a:lnTo>
                  <a:close/>
                </a:path>
                <a:path w="2077719" h="2222500">
                  <a:moveTo>
                    <a:pt x="1173510" y="1498600"/>
                  </a:moveTo>
                  <a:lnTo>
                    <a:pt x="888872" y="1498600"/>
                  </a:lnTo>
                  <a:lnTo>
                    <a:pt x="890922" y="1485900"/>
                  </a:lnTo>
                  <a:lnTo>
                    <a:pt x="1174021" y="1485900"/>
                  </a:lnTo>
                  <a:lnTo>
                    <a:pt x="1173510" y="1498600"/>
                  </a:lnTo>
                  <a:close/>
                </a:path>
                <a:path w="2077719" h="2222500">
                  <a:moveTo>
                    <a:pt x="1215812" y="1498600"/>
                  </a:moveTo>
                  <a:lnTo>
                    <a:pt x="1181147" y="1498600"/>
                  </a:lnTo>
                  <a:lnTo>
                    <a:pt x="1181817" y="1485900"/>
                  </a:lnTo>
                  <a:lnTo>
                    <a:pt x="1210759" y="1485900"/>
                  </a:lnTo>
                  <a:lnTo>
                    <a:pt x="1215812" y="1498600"/>
                  </a:lnTo>
                  <a:close/>
                </a:path>
                <a:path w="2077719" h="2222500">
                  <a:moveTo>
                    <a:pt x="1302235" y="1498600"/>
                  </a:moveTo>
                  <a:lnTo>
                    <a:pt x="1216976" y="1498600"/>
                  </a:lnTo>
                  <a:lnTo>
                    <a:pt x="1218231" y="1485900"/>
                  </a:lnTo>
                  <a:lnTo>
                    <a:pt x="1302274" y="1485900"/>
                  </a:lnTo>
                  <a:lnTo>
                    <a:pt x="1302235" y="1498600"/>
                  </a:lnTo>
                  <a:close/>
                </a:path>
                <a:path w="2077719" h="2222500">
                  <a:moveTo>
                    <a:pt x="1330586" y="1498600"/>
                  </a:moveTo>
                  <a:lnTo>
                    <a:pt x="1313444" y="1498600"/>
                  </a:lnTo>
                  <a:lnTo>
                    <a:pt x="1307532" y="1485900"/>
                  </a:lnTo>
                  <a:lnTo>
                    <a:pt x="1331489" y="1485900"/>
                  </a:lnTo>
                  <a:lnTo>
                    <a:pt x="1330586" y="1498600"/>
                  </a:lnTo>
                  <a:close/>
                </a:path>
                <a:path w="2077719" h="2222500">
                  <a:moveTo>
                    <a:pt x="1361935" y="1498600"/>
                  </a:moveTo>
                  <a:lnTo>
                    <a:pt x="1332148" y="1498600"/>
                  </a:lnTo>
                  <a:lnTo>
                    <a:pt x="1331489" y="1485900"/>
                  </a:lnTo>
                  <a:lnTo>
                    <a:pt x="1360175" y="1485900"/>
                  </a:lnTo>
                  <a:lnTo>
                    <a:pt x="1361935" y="1498600"/>
                  </a:lnTo>
                  <a:close/>
                </a:path>
                <a:path w="2077719" h="2222500">
                  <a:moveTo>
                    <a:pt x="1383433" y="1498600"/>
                  </a:moveTo>
                  <a:lnTo>
                    <a:pt x="1363792" y="1498600"/>
                  </a:lnTo>
                  <a:lnTo>
                    <a:pt x="1365138" y="1485900"/>
                  </a:lnTo>
                  <a:lnTo>
                    <a:pt x="1381253" y="1485900"/>
                  </a:lnTo>
                  <a:lnTo>
                    <a:pt x="1383433" y="1498600"/>
                  </a:lnTo>
                  <a:close/>
                </a:path>
                <a:path w="2077719" h="2222500">
                  <a:moveTo>
                    <a:pt x="1408446" y="1498600"/>
                  </a:moveTo>
                  <a:lnTo>
                    <a:pt x="1383433" y="1498600"/>
                  </a:lnTo>
                  <a:lnTo>
                    <a:pt x="1384018" y="1485900"/>
                  </a:lnTo>
                  <a:lnTo>
                    <a:pt x="1408349" y="1485900"/>
                  </a:lnTo>
                  <a:lnTo>
                    <a:pt x="1408446" y="1498600"/>
                  </a:lnTo>
                  <a:close/>
                </a:path>
                <a:path w="2077719" h="2222500">
                  <a:moveTo>
                    <a:pt x="1456046" y="1498600"/>
                  </a:moveTo>
                  <a:lnTo>
                    <a:pt x="1420143" y="1498600"/>
                  </a:lnTo>
                  <a:lnTo>
                    <a:pt x="1419893" y="1485900"/>
                  </a:lnTo>
                  <a:lnTo>
                    <a:pt x="1456750" y="1485900"/>
                  </a:lnTo>
                  <a:lnTo>
                    <a:pt x="1456046" y="1498600"/>
                  </a:lnTo>
                  <a:close/>
                </a:path>
                <a:path w="2077719" h="2222500">
                  <a:moveTo>
                    <a:pt x="1461298" y="1498600"/>
                  </a:moveTo>
                  <a:lnTo>
                    <a:pt x="1459913" y="1498600"/>
                  </a:lnTo>
                  <a:lnTo>
                    <a:pt x="1460583" y="1485900"/>
                  </a:lnTo>
                  <a:lnTo>
                    <a:pt x="1461298" y="1498600"/>
                  </a:lnTo>
                  <a:close/>
                </a:path>
                <a:path w="2077719" h="2222500">
                  <a:moveTo>
                    <a:pt x="1485113" y="1498600"/>
                  </a:moveTo>
                  <a:lnTo>
                    <a:pt x="1470384" y="1498600"/>
                  </a:lnTo>
                  <a:lnTo>
                    <a:pt x="1470429" y="1485900"/>
                  </a:lnTo>
                  <a:lnTo>
                    <a:pt x="1482864" y="1485900"/>
                  </a:lnTo>
                  <a:lnTo>
                    <a:pt x="1485113" y="1498600"/>
                  </a:lnTo>
                  <a:close/>
                </a:path>
                <a:path w="2077719" h="2222500">
                  <a:moveTo>
                    <a:pt x="1502443" y="1498600"/>
                  </a:moveTo>
                  <a:lnTo>
                    <a:pt x="1490695" y="1498600"/>
                  </a:lnTo>
                  <a:lnTo>
                    <a:pt x="1491620" y="1485900"/>
                  </a:lnTo>
                  <a:lnTo>
                    <a:pt x="1502108" y="1485900"/>
                  </a:lnTo>
                  <a:lnTo>
                    <a:pt x="1502443" y="1498600"/>
                  </a:lnTo>
                  <a:close/>
                </a:path>
                <a:path w="2077719" h="2222500">
                  <a:moveTo>
                    <a:pt x="1515951" y="1498600"/>
                  </a:moveTo>
                  <a:lnTo>
                    <a:pt x="1504555" y="1498600"/>
                  </a:lnTo>
                  <a:lnTo>
                    <a:pt x="1504169" y="1485900"/>
                  </a:lnTo>
                  <a:lnTo>
                    <a:pt x="1516735" y="1485900"/>
                  </a:lnTo>
                  <a:lnTo>
                    <a:pt x="1515951" y="1498600"/>
                  </a:lnTo>
                  <a:close/>
                </a:path>
                <a:path w="2077719" h="2222500">
                  <a:moveTo>
                    <a:pt x="1530192" y="1498600"/>
                  </a:moveTo>
                  <a:lnTo>
                    <a:pt x="1525536" y="1498600"/>
                  </a:lnTo>
                  <a:lnTo>
                    <a:pt x="1523026" y="1485900"/>
                  </a:lnTo>
                  <a:lnTo>
                    <a:pt x="1531402" y="1485900"/>
                  </a:lnTo>
                  <a:lnTo>
                    <a:pt x="1530192" y="1498600"/>
                  </a:lnTo>
                  <a:close/>
                </a:path>
                <a:path w="2077719" h="2222500">
                  <a:moveTo>
                    <a:pt x="1537176" y="1498600"/>
                  </a:moveTo>
                  <a:lnTo>
                    <a:pt x="1536711" y="1498600"/>
                  </a:lnTo>
                  <a:lnTo>
                    <a:pt x="1536092" y="1485900"/>
                  </a:lnTo>
                  <a:lnTo>
                    <a:pt x="1538011" y="1485900"/>
                  </a:lnTo>
                  <a:lnTo>
                    <a:pt x="1537176" y="1498600"/>
                  </a:lnTo>
                  <a:close/>
                </a:path>
                <a:path w="2077719" h="2222500">
                  <a:moveTo>
                    <a:pt x="1582131" y="1498600"/>
                  </a:moveTo>
                  <a:lnTo>
                    <a:pt x="1543701" y="1498600"/>
                  </a:lnTo>
                  <a:lnTo>
                    <a:pt x="1542786" y="1485900"/>
                  </a:lnTo>
                  <a:lnTo>
                    <a:pt x="1584646" y="1485900"/>
                  </a:lnTo>
                  <a:lnTo>
                    <a:pt x="1582131" y="1498600"/>
                  </a:lnTo>
                  <a:close/>
                </a:path>
                <a:path w="2077719" h="2222500">
                  <a:moveTo>
                    <a:pt x="1624399" y="1498600"/>
                  </a:moveTo>
                  <a:lnTo>
                    <a:pt x="1585759" y="1498600"/>
                  </a:lnTo>
                  <a:lnTo>
                    <a:pt x="1585788" y="1485900"/>
                  </a:lnTo>
                  <a:lnTo>
                    <a:pt x="1626557" y="1485900"/>
                  </a:lnTo>
                  <a:lnTo>
                    <a:pt x="1624399" y="1498600"/>
                  </a:lnTo>
                  <a:close/>
                </a:path>
                <a:path w="2077719" h="2222500">
                  <a:moveTo>
                    <a:pt x="1639146" y="1498600"/>
                  </a:moveTo>
                  <a:lnTo>
                    <a:pt x="1633666" y="1498600"/>
                  </a:lnTo>
                  <a:lnTo>
                    <a:pt x="1633831" y="1485900"/>
                  </a:lnTo>
                  <a:lnTo>
                    <a:pt x="1643353" y="1485900"/>
                  </a:lnTo>
                  <a:lnTo>
                    <a:pt x="1639146" y="1498600"/>
                  </a:lnTo>
                  <a:close/>
                </a:path>
                <a:path w="2077719" h="2222500">
                  <a:moveTo>
                    <a:pt x="1652431" y="1492113"/>
                  </a:moveTo>
                  <a:lnTo>
                    <a:pt x="1652115" y="1485900"/>
                  </a:lnTo>
                  <a:lnTo>
                    <a:pt x="1652631" y="1485900"/>
                  </a:lnTo>
                  <a:lnTo>
                    <a:pt x="1652431" y="1492113"/>
                  </a:lnTo>
                  <a:close/>
                </a:path>
                <a:path w="2077719" h="2222500">
                  <a:moveTo>
                    <a:pt x="1673692" y="1498600"/>
                  </a:moveTo>
                  <a:lnTo>
                    <a:pt x="1660337" y="1498600"/>
                  </a:lnTo>
                  <a:lnTo>
                    <a:pt x="1659088" y="1485900"/>
                  </a:lnTo>
                  <a:lnTo>
                    <a:pt x="1674578" y="1485900"/>
                  </a:lnTo>
                  <a:lnTo>
                    <a:pt x="1673692" y="1498600"/>
                  </a:lnTo>
                  <a:close/>
                </a:path>
                <a:path w="2077719" h="2222500">
                  <a:moveTo>
                    <a:pt x="1700062" y="1498600"/>
                  </a:moveTo>
                  <a:lnTo>
                    <a:pt x="1676838" y="1498600"/>
                  </a:lnTo>
                  <a:lnTo>
                    <a:pt x="1676463" y="1485900"/>
                  </a:lnTo>
                  <a:lnTo>
                    <a:pt x="1700294" y="1485900"/>
                  </a:lnTo>
                  <a:lnTo>
                    <a:pt x="1700062" y="1498600"/>
                  </a:lnTo>
                  <a:close/>
                </a:path>
                <a:path w="2077719" h="2222500">
                  <a:moveTo>
                    <a:pt x="1714660" y="1498600"/>
                  </a:moveTo>
                  <a:lnTo>
                    <a:pt x="1704559" y="1498600"/>
                  </a:lnTo>
                  <a:lnTo>
                    <a:pt x="1705161" y="1485900"/>
                  </a:lnTo>
                  <a:lnTo>
                    <a:pt x="1716784" y="1485900"/>
                  </a:lnTo>
                  <a:lnTo>
                    <a:pt x="1714660" y="1498600"/>
                  </a:lnTo>
                  <a:close/>
                </a:path>
                <a:path w="2077719" h="2222500">
                  <a:moveTo>
                    <a:pt x="1726783" y="1498600"/>
                  </a:moveTo>
                  <a:lnTo>
                    <a:pt x="1720940" y="1498600"/>
                  </a:lnTo>
                  <a:lnTo>
                    <a:pt x="1718873" y="1485900"/>
                  </a:lnTo>
                  <a:lnTo>
                    <a:pt x="1725869" y="1485900"/>
                  </a:lnTo>
                  <a:lnTo>
                    <a:pt x="1726783" y="1498600"/>
                  </a:lnTo>
                  <a:close/>
                </a:path>
                <a:path w="2077719" h="2222500">
                  <a:moveTo>
                    <a:pt x="1728754" y="1498600"/>
                  </a:moveTo>
                  <a:lnTo>
                    <a:pt x="1727771" y="1498600"/>
                  </a:lnTo>
                  <a:lnTo>
                    <a:pt x="1728833" y="1485900"/>
                  </a:lnTo>
                  <a:lnTo>
                    <a:pt x="1728754" y="1498600"/>
                  </a:lnTo>
                  <a:close/>
                </a:path>
                <a:path w="2077719" h="2222500">
                  <a:moveTo>
                    <a:pt x="1760529" y="1498600"/>
                  </a:moveTo>
                  <a:lnTo>
                    <a:pt x="1734557" y="1498600"/>
                  </a:lnTo>
                  <a:lnTo>
                    <a:pt x="1734653" y="1485900"/>
                  </a:lnTo>
                  <a:lnTo>
                    <a:pt x="1759984" y="1485900"/>
                  </a:lnTo>
                  <a:lnTo>
                    <a:pt x="1760529" y="1498600"/>
                  </a:lnTo>
                  <a:close/>
                </a:path>
                <a:path w="2077719" h="2222500">
                  <a:moveTo>
                    <a:pt x="1770165" y="1498600"/>
                  </a:moveTo>
                  <a:lnTo>
                    <a:pt x="1763169" y="1498600"/>
                  </a:lnTo>
                  <a:lnTo>
                    <a:pt x="1764555" y="1485900"/>
                  </a:lnTo>
                  <a:lnTo>
                    <a:pt x="1771147" y="1485900"/>
                  </a:lnTo>
                  <a:lnTo>
                    <a:pt x="1770165" y="1498600"/>
                  </a:lnTo>
                  <a:close/>
                </a:path>
                <a:path w="2077719" h="2222500">
                  <a:moveTo>
                    <a:pt x="1778858" y="1498600"/>
                  </a:moveTo>
                  <a:lnTo>
                    <a:pt x="1772697" y="1498600"/>
                  </a:lnTo>
                  <a:lnTo>
                    <a:pt x="1772016" y="1485900"/>
                  </a:lnTo>
                  <a:lnTo>
                    <a:pt x="1778444" y="1485900"/>
                  </a:lnTo>
                  <a:lnTo>
                    <a:pt x="1778858" y="1498600"/>
                  </a:lnTo>
                  <a:close/>
                </a:path>
                <a:path w="2077719" h="2222500">
                  <a:moveTo>
                    <a:pt x="1795149" y="1498600"/>
                  </a:moveTo>
                  <a:lnTo>
                    <a:pt x="1783917" y="1498600"/>
                  </a:lnTo>
                  <a:lnTo>
                    <a:pt x="1786944" y="1485900"/>
                  </a:lnTo>
                  <a:lnTo>
                    <a:pt x="1794416" y="1485900"/>
                  </a:lnTo>
                  <a:lnTo>
                    <a:pt x="1795149" y="1498600"/>
                  </a:lnTo>
                  <a:close/>
                </a:path>
                <a:path w="2077719" h="2222500">
                  <a:moveTo>
                    <a:pt x="1829451" y="1498600"/>
                  </a:moveTo>
                  <a:lnTo>
                    <a:pt x="1797545" y="1498600"/>
                  </a:lnTo>
                  <a:lnTo>
                    <a:pt x="1798789" y="1485900"/>
                  </a:lnTo>
                  <a:lnTo>
                    <a:pt x="1831677" y="1485900"/>
                  </a:lnTo>
                  <a:lnTo>
                    <a:pt x="1829451" y="1498600"/>
                  </a:lnTo>
                  <a:close/>
                </a:path>
                <a:path w="2077719" h="2222500">
                  <a:moveTo>
                    <a:pt x="1864786" y="1498600"/>
                  </a:moveTo>
                  <a:lnTo>
                    <a:pt x="1845605" y="1498600"/>
                  </a:lnTo>
                  <a:lnTo>
                    <a:pt x="1844856" y="1485900"/>
                  </a:lnTo>
                  <a:lnTo>
                    <a:pt x="1863622" y="1485900"/>
                  </a:lnTo>
                  <a:lnTo>
                    <a:pt x="1864786" y="1498600"/>
                  </a:lnTo>
                  <a:close/>
                </a:path>
                <a:path w="2077719" h="2222500">
                  <a:moveTo>
                    <a:pt x="1901933" y="1498600"/>
                  </a:moveTo>
                  <a:lnTo>
                    <a:pt x="1869522" y="1498600"/>
                  </a:lnTo>
                  <a:lnTo>
                    <a:pt x="1870220" y="1485900"/>
                  </a:lnTo>
                  <a:lnTo>
                    <a:pt x="1900673" y="1485900"/>
                  </a:lnTo>
                  <a:lnTo>
                    <a:pt x="1901933" y="1498600"/>
                  </a:lnTo>
                  <a:close/>
                </a:path>
                <a:path w="2077719" h="2222500">
                  <a:moveTo>
                    <a:pt x="1959999" y="1498600"/>
                  </a:moveTo>
                  <a:lnTo>
                    <a:pt x="1901933" y="1498600"/>
                  </a:lnTo>
                  <a:lnTo>
                    <a:pt x="1903103" y="1485900"/>
                  </a:lnTo>
                  <a:lnTo>
                    <a:pt x="1960112" y="1485900"/>
                  </a:lnTo>
                  <a:lnTo>
                    <a:pt x="1959999" y="1498600"/>
                  </a:lnTo>
                  <a:close/>
                </a:path>
                <a:path w="2077719" h="2222500">
                  <a:moveTo>
                    <a:pt x="1994272" y="1498600"/>
                  </a:moveTo>
                  <a:lnTo>
                    <a:pt x="1979083" y="1498600"/>
                  </a:lnTo>
                  <a:lnTo>
                    <a:pt x="1979055" y="1485900"/>
                  </a:lnTo>
                  <a:lnTo>
                    <a:pt x="1995022" y="1485900"/>
                  </a:lnTo>
                  <a:lnTo>
                    <a:pt x="1994272" y="1498600"/>
                  </a:lnTo>
                  <a:close/>
                </a:path>
                <a:path w="2077719" h="2222500">
                  <a:moveTo>
                    <a:pt x="2002263" y="1495706"/>
                  </a:moveTo>
                  <a:lnTo>
                    <a:pt x="2001921" y="1485900"/>
                  </a:lnTo>
                  <a:lnTo>
                    <a:pt x="2004991" y="1485900"/>
                  </a:lnTo>
                  <a:lnTo>
                    <a:pt x="2002263" y="1495706"/>
                  </a:lnTo>
                  <a:close/>
                </a:path>
                <a:path w="2077719" h="2222500">
                  <a:moveTo>
                    <a:pt x="1652762" y="1498600"/>
                  </a:moveTo>
                  <a:lnTo>
                    <a:pt x="1652223" y="1498600"/>
                  </a:lnTo>
                  <a:lnTo>
                    <a:pt x="1652431" y="1492113"/>
                  </a:lnTo>
                  <a:lnTo>
                    <a:pt x="1652762" y="1498600"/>
                  </a:lnTo>
                  <a:close/>
                </a:path>
                <a:path w="2077719" h="2222500">
                  <a:moveTo>
                    <a:pt x="2002364" y="1498600"/>
                  </a:moveTo>
                  <a:lnTo>
                    <a:pt x="2001458" y="1498600"/>
                  </a:lnTo>
                  <a:lnTo>
                    <a:pt x="2002263" y="1495706"/>
                  </a:lnTo>
                  <a:lnTo>
                    <a:pt x="2002364" y="1498600"/>
                  </a:lnTo>
                  <a:close/>
                </a:path>
                <a:path w="2077719" h="2222500">
                  <a:moveTo>
                    <a:pt x="451525" y="1511300"/>
                  </a:moveTo>
                  <a:lnTo>
                    <a:pt x="264480" y="1511300"/>
                  </a:lnTo>
                  <a:lnTo>
                    <a:pt x="265393" y="1498600"/>
                  </a:lnTo>
                  <a:lnTo>
                    <a:pt x="450458" y="1498600"/>
                  </a:lnTo>
                  <a:lnTo>
                    <a:pt x="451525" y="1511300"/>
                  </a:lnTo>
                  <a:close/>
                </a:path>
                <a:path w="2077719" h="2222500">
                  <a:moveTo>
                    <a:pt x="597580" y="1511300"/>
                  </a:moveTo>
                  <a:lnTo>
                    <a:pt x="454211" y="1511300"/>
                  </a:lnTo>
                  <a:lnTo>
                    <a:pt x="454625" y="1498600"/>
                  </a:lnTo>
                  <a:lnTo>
                    <a:pt x="595405" y="1498600"/>
                  </a:lnTo>
                  <a:lnTo>
                    <a:pt x="597580" y="1511300"/>
                  </a:lnTo>
                  <a:close/>
                </a:path>
                <a:path w="2077719" h="2222500">
                  <a:moveTo>
                    <a:pt x="629730" y="1511300"/>
                  </a:moveTo>
                  <a:lnTo>
                    <a:pt x="599284" y="1511300"/>
                  </a:lnTo>
                  <a:lnTo>
                    <a:pt x="600215" y="1498600"/>
                  </a:lnTo>
                  <a:lnTo>
                    <a:pt x="629622" y="1498600"/>
                  </a:lnTo>
                  <a:lnTo>
                    <a:pt x="629730" y="1511300"/>
                  </a:lnTo>
                  <a:close/>
                </a:path>
                <a:path w="2077719" h="2222500">
                  <a:moveTo>
                    <a:pt x="758665" y="1511300"/>
                  </a:moveTo>
                  <a:lnTo>
                    <a:pt x="640967" y="1511300"/>
                  </a:lnTo>
                  <a:lnTo>
                    <a:pt x="642478" y="1498600"/>
                  </a:lnTo>
                  <a:lnTo>
                    <a:pt x="759171" y="1498600"/>
                  </a:lnTo>
                  <a:lnTo>
                    <a:pt x="758665" y="1511300"/>
                  </a:lnTo>
                  <a:close/>
                </a:path>
                <a:path w="2077719" h="2222500">
                  <a:moveTo>
                    <a:pt x="843509" y="1511300"/>
                  </a:moveTo>
                  <a:lnTo>
                    <a:pt x="761408" y="1511300"/>
                  </a:lnTo>
                  <a:lnTo>
                    <a:pt x="761175" y="1498600"/>
                  </a:lnTo>
                  <a:lnTo>
                    <a:pt x="843975" y="1498600"/>
                  </a:lnTo>
                  <a:lnTo>
                    <a:pt x="843509" y="1511300"/>
                  </a:lnTo>
                  <a:close/>
                </a:path>
                <a:path w="2077719" h="2222500">
                  <a:moveTo>
                    <a:pt x="896850" y="1511300"/>
                  </a:moveTo>
                  <a:lnTo>
                    <a:pt x="850595" y="1511300"/>
                  </a:lnTo>
                  <a:lnTo>
                    <a:pt x="850391" y="1498600"/>
                  </a:lnTo>
                  <a:lnTo>
                    <a:pt x="896004" y="1498600"/>
                  </a:lnTo>
                  <a:lnTo>
                    <a:pt x="896850" y="1511300"/>
                  </a:lnTo>
                  <a:close/>
                </a:path>
                <a:path w="2077719" h="2222500">
                  <a:moveTo>
                    <a:pt x="1201980" y="1511300"/>
                  </a:moveTo>
                  <a:lnTo>
                    <a:pt x="901364" y="1511300"/>
                  </a:lnTo>
                  <a:lnTo>
                    <a:pt x="900643" y="1498600"/>
                  </a:lnTo>
                  <a:lnTo>
                    <a:pt x="1202894" y="1498600"/>
                  </a:lnTo>
                  <a:lnTo>
                    <a:pt x="1201980" y="1511300"/>
                  </a:lnTo>
                  <a:close/>
                </a:path>
                <a:path w="2077719" h="2222500">
                  <a:moveTo>
                    <a:pt x="1202894" y="1511300"/>
                  </a:moveTo>
                  <a:lnTo>
                    <a:pt x="1202894" y="1498600"/>
                  </a:lnTo>
                  <a:lnTo>
                    <a:pt x="1203542" y="1498600"/>
                  </a:lnTo>
                  <a:lnTo>
                    <a:pt x="1202894" y="1511300"/>
                  </a:lnTo>
                  <a:close/>
                </a:path>
                <a:path w="2077719" h="2222500">
                  <a:moveTo>
                    <a:pt x="1250705" y="1511300"/>
                  </a:moveTo>
                  <a:lnTo>
                    <a:pt x="1207891" y="1511300"/>
                  </a:lnTo>
                  <a:lnTo>
                    <a:pt x="1204882" y="1498600"/>
                  </a:lnTo>
                  <a:lnTo>
                    <a:pt x="1251670" y="1498600"/>
                  </a:lnTo>
                  <a:lnTo>
                    <a:pt x="1250705" y="1511300"/>
                  </a:lnTo>
                  <a:close/>
                </a:path>
                <a:path w="2077719" h="2222500">
                  <a:moveTo>
                    <a:pt x="1310139" y="1511300"/>
                  </a:moveTo>
                  <a:lnTo>
                    <a:pt x="1265497" y="1511300"/>
                  </a:lnTo>
                  <a:lnTo>
                    <a:pt x="1265639" y="1498600"/>
                  </a:lnTo>
                  <a:lnTo>
                    <a:pt x="1306471" y="1498600"/>
                  </a:lnTo>
                  <a:lnTo>
                    <a:pt x="1310139" y="1511300"/>
                  </a:lnTo>
                  <a:close/>
                </a:path>
                <a:path w="2077719" h="2222500">
                  <a:moveTo>
                    <a:pt x="1439261" y="1511300"/>
                  </a:moveTo>
                  <a:lnTo>
                    <a:pt x="1317083" y="1511300"/>
                  </a:lnTo>
                  <a:lnTo>
                    <a:pt x="1315732" y="1498600"/>
                  </a:lnTo>
                  <a:lnTo>
                    <a:pt x="1440124" y="1498600"/>
                  </a:lnTo>
                  <a:lnTo>
                    <a:pt x="1439261" y="1511300"/>
                  </a:lnTo>
                  <a:close/>
                </a:path>
                <a:path w="2077719" h="2222500">
                  <a:moveTo>
                    <a:pt x="1450294" y="1511300"/>
                  </a:moveTo>
                  <a:lnTo>
                    <a:pt x="1446558" y="1511300"/>
                  </a:lnTo>
                  <a:lnTo>
                    <a:pt x="1445445" y="1498600"/>
                  </a:lnTo>
                  <a:lnTo>
                    <a:pt x="1449732" y="1498600"/>
                  </a:lnTo>
                  <a:lnTo>
                    <a:pt x="1450294" y="1511300"/>
                  </a:lnTo>
                  <a:close/>
                </a:path>
                <a:path w="2077719" h="2222500">
                  <a:moveTo>
                    <a:pt x="1456875" y="1511300"/>
                  </a:moveTo>
                  <a:lnTo>
                    <a:pt x="1450294" y="1511300"/>
                  </a:lnTo>
                  <a:lnTo>
                    <a:pt x="1451787" y="1498600"/>
                  </a:lnTo>
                  <a:lnTo>
                    <a:pt x="1455677" y="1498600"/>
                  </a:lnTo>
                  <a:lnTo>
                    <a:pt x="1456875" y="1511300"/>
                  </a:lnTo>
                  <a:close/>
                </a:path>
                <a:path w="2077719" h="2222500">
                  <a:moveTo>
                    <a:pt x="1547352" y="1511300"/>
                  </a:moveTo>
                  <a:lnTo>
                    <a:pt x="1459510" y="1511300"/>
                  </a:lnTo>
                  <a:lnTo>
                    <a:pt x="1461333" y="1498600"/>
                  </a:lnTo>
                  <a:lnTo>
                    <a:pt x="1548323" y="1498600"/>
                  </a:lnTo>
                  <a:lnTo>
                    <a:pt x="1547352" y="1511300"/>
                  </a:lnTo>
                  <a:close/>
                </a:path>
                <a:path w="2077719" h="2222500">
                  <a:moveTo>
                    <a:pt x="1597712" y="1511300"/>
                  </a:moveTo>
                  <a:lnTo>
                    <a:pt x="1555171" y="1511300"/>
                  </a:lnTo>
                  <a:lnTo>
                    <a:pt x="1554114" y="1498600"/>
                  </a:lnTo>
                  <a:lnTo>
                    <a:pt x="1597354" y="1498600"/>
                  </a:lnTo>
                  <a:lnTo>
                    <a:pt x="1597712" y="1511300"/>
                  </a:lnTo>
                  <a:close/>
                </a:path>
                <a:path w="2077719" h="2222500">
                  <a:moveTo>
                    <a:pt x="1631219" y="1511300"/>
                  </a:moveTo>
                  <a:lnTo>
                    <a:pt x="1606876" y="1511300"/>
                  </a:lnTo>
                  <a:lnTo>
                    <a:pt x="1605860" y="1498600"/>
                  </a:lnTo>
                  <a:lnTo>
                    <a:pt x="1628266" y="1498600"/>
                  </a:lnTo>
                  <a:lnTo>
                    <a:pt x="1631219" y="1511300"/>
                  </a:lnTo>
                  <a:close/>
                </a:path>
                <a:path w="2077719" h="2222500">
                  <a:moveTo>
                    <a:pt x="1649917" y="1511300"/>
                  </a:moveTo>
                  <a:lnTo>
                    <a:pt x="1634058" y="1511300"/>
                  </a:lnTo>
                  <a:lnTo>
                    <a:pt x="1636784" y="1498600"/>
                  </a:lnTo>
                  <a:lnTo>
                    <a:pt x="1649270" y="1498600"/>
                  </a:lnTo>
                  <a:lnTo>
                    <a:pt x="1649917" y="1511300"/>
                  </a:lnTo>
                  <a:close/>
                </a:path>
                <a:path w="2077719" h="2222500">
                  <a:moveTo>
                    <a:pt x="1671688" y="1511300"/>
                  </a:moveTo>
                  <a:lnTo>
                    <a:pt x="1659485" y="1511300"/>
                  </a:lnTo>
                  <a:lnTo>
                    <a:pt x="1659775" y="1498600"/>
                  </a:lnTo>
                  <a:lnTo>
                    <a:pt x="1673141" y="1498600"/>
                  </a:lnTo>
                  <a:lnTo>
                    <a:pt x="1671688" y="1511300"/>
                  </a:lnTo>
                  <a:close/>
                </a:path>
                <a:path w="2077719" h="2222500">
                  <a:moveTo>
                    <a:pt x="1707545" y="1511300"/>
                  </a:moveTo>
                  <a:lnTo>
                    <a:pt x="1680301" y="1511300"/>
                  </a:lnTo>
                  <a:lnTo>
                    <a:pt x="1680125" y="1498600"/>
                  </a:lnTo>
                  <a:lnTo>
                    <a:pt x="1706370" y="1498600"/>
                  </a:lnTo>
                  <a:lnTo>
                    <a:pt x="1707545" y="1511300"/>
                  </a:lnTo>
                  <a:close/>
                </a:path>
                <a:path w="2077719" h="2222500">
                  <a:moveTo>
                    <a:pt x="1738469" y="1511300"/>
                  </a:moveTo>
                  <a:lnTo>
                    <a:pt x="1713314" y="1511300"/>
                  </a:lnTo>
                  <a:lnTo>
                    <a:pt x="1713491" y="1498600"/>
                  </a:lnTo>
                  <a:lnTo>
                    <a:pt x="1737748" y="1498600"/>
                  </a:lnTo>
                  <a:lnTo>
                    <a:pt x="1738469" y="1511300"/>
                  </a:lnTo>
                  <a:close/>
                </a:path>
                <a:path w="2077719" h="2222500">
                  <a:moveTo>
                    <a:pt x="1763595" y="1511300"/>
                  </a:moveTo>
                  <a:lnTo>
                    <a:pt x="1743318" y="1511300"/>
                  </a:lnTo>
                  <a:lnTo>
                    <a:pt x="1744562" y="1498600"/>
                  </a:lnTo>
                  <a:lnTo>
                    <a:pt x="1761738" y="1498600"/>
                  </a:lnTo>
                  <a:lnTo>
                    <a:pt x="1763595" y="1511300"/>
                  </a:lnTo>
                  <a:close/>
                </a:path>
                <a:path w="2077719" h="2222500">
                  <a:moveTo>
                    <a:pt x="1821348" y="1511300"/>
                  </a:moveTo>
                  <a:lnTo>
                    <a:pt x="1787585" y="1511300"/>
                  </a:lnTo>
                  <a:lnTo>
                    <a:pt x="1786342" y="1498600"/>
                  </a:lnTo>
                  <a:lnTo>
                    <a:pt x="1820763" y="1498600"/>
                  </a:lnTo>
                  <a:lnTo>
                    <a:pt x="1821348" y="1511300"/>
                  </a:lnTo>
                  <a:close/>
                </a:path>
                <a:path w="2077719" h="2222500">
                  <a:moveTo>
                    <a:pt x="1826879" y="1511300"/>
                  </a:moveTo>
                  <a:lnTo>
                    <a:pt x="1825414" y="1511300"/>
                  </a:lnTo>
                  <a:lnTo>
                    <a:pt x="1826459" y="1498600"/>
                  </a:lnTo>
                  <a:lnTo>
                    <a:pt x="1827293" y="1498600"/>
                  </a:lnTo>
                  <a:lnTo>
                    <a:pt x="1826879" y="1511300"/>
                  </a:lnTo>
                  <a:close/>
                </a:path>
                <a:path w="2077719" h="2222500">
                  <a:moveTo>
                    <a:pt x="1840972" y="1511300"/>
                  </a:moveTo>
                  <a:lnTo>
                    <a:pt x="1836503" y="1511300"/>
                  </a:lnTo>
                  <a:lnTo>
                    <a:pt x="1832835" y="1498600"/>
                  </a:lnTo>
                  <a:lnTo>
                    <a:pt x="1841012" y="1498600"/>
                  </a:lnTo>
                  <a:lnTo>
                    <a:pt x="1840972" y="1511300"/>
                  </a:lnTo>
                  <a:close/>
                </a:path>
                <a:path w="2077719" h="2222500">
                  <a:moveTo>
                    <a:pt x="1901820" y="1511300"/>
                  </a:moveTo>
                  <a:lnTo>
                    <a:pt x="1845804" y="1511300"/>
                  </a:lnTo>
                  <a:lnTo>
                    <a:pt x="1846043" y="1498600"/>
                  </a:lnTo>
                  <a:lnTo>
                    <a:pt x="1899844" y="1498600"/>
                  </a:lnTo>
                  <a:lnTo>
                    <a:pt x="1901820" y="1511300"/>
                  </a:lnTo>
                  <a:close/>
                </a:path>
                <a:path w="2077719" h="2222500">
                  <a:moveTo>
                    <a:pt x="1923857" y="1511300"/>
                  </a:moveTo>
                  <a:lnTo>
                    <a:pt x="1910394" y="1511300"/>
                  </a:lnTo>
                  <a:lnTo>
                    <a:pt x="1908128" y="1498600"/>
                  </a:lnTo>
                  <a:lnTo>
                    <a:pt x="1926020" y="1498600"/>
                  </a:lnTo>
                  <a:lnTo>
                    <a:pt x="1923857" y="1511300"/>
                  </a:lnTo>
                  <a:close/>
                </a:path>
                <a:path w="2077719" h="2222500">
                  <a:moveTo>
                    <a:pt x="1997833" y="1511300"/>
                  </a:moveTo>
                  <a:lnTo>
                    <a:pt x="1934895" y="1511300"/>
                  </a:lnTo>
                  <a:lnTo>
                    <a:pt x="1930392" y="1498600"/>
                  </a:lnTo>
                  <a:lnTo>
                    <a:pt x="2001458" y="1498600"/>
                  </a:lnTo>
                  <a:lnTo>
                    <a:pt x="1997833" y="1511300"/>
                  </a:lnTo>
                  <a:close/>
                </a:path>
                <a:path w="2077719" h="2222500">
                  <a:moveTo>
                    <a:pt x="652318" y="1524000"/>
                  </a:moveTo>
                  <a:lnTo>
                    <a:pt x="441614" y="1524000"/>
                  </a:lnTo>
                  <a:lnTo>
                    <a:pt x="440495" y="1511300"/>
                  </a:lnTo>
                  <a:lnTo>
                    <a:pt x="651063" y="1511300"/>
                  </a:lnTo>
                  <a:lnTo>
                    <a:pt x="652318" y="1524000"/>
                  </a:lnTo>
                  <a:close/>
                </a:path>
                <a:path w="2077719" h="2222500">
                  <a:moveTo>
                    <a:pt x="676098" y="1524000"/>
                  </a:moveTo>
                  <a:lnTo>
                    <a:pt x="652318" y="1524000"/>
                  </a:lnTo>
                  <a:lnTo>
                    <a:pt x="654112" y="1511300"/>
                  </a:lnTo>
                  <a:lnTo>
                    <a:pt x="676206" y="1511300"/>
                  </a:lnTo>
                  <a:lnTo>
                    <a:pt x="676098" y="1524000"/>
                  </a:lnTo>
                  <a:close/>
                </a:path>
                <a:path w="2077719" h="2222500">
                  <a:moveTo>
                    <a:pt x="755395" y="1524000"/>
                  </a:moveTo>
                  <a:lnTo>
                    <a:pt x="690532" y="1524000"/>
                  </a:lnTo>
                  <a:lnTo>
                    <a:pt x="690521" y="1511300"/>
                  </a:lnTo>
                  <a:lnTo>
                    <a:pt x="752908" y="1511300"/>
                  </a:lnTo>
                  <a:lnTo>
                    <a:pt x="755395" y="1524000"/>
                  </a:lnTo>
                  <a:close/>
                </a:path>
                <a:path w="2077719" h="2222500">
                  <a:moveTo>
                    <a:pt x="807640" y="1524000"/>
                  </a:moveTo>
                  <a:lnTo>
                    <a:pt x="767171" y="1524000"/>
                  </a:lnTo>
                  <a:lnTo>
                    <a:pt x="767552" y="1511300"/>
                  </a:lnTo>
                  <a:lnTo>
                    <a:pt x="806936" y="1511300"/>
                  </a:lnTo>
                  <a:lnTo>
                    <a:pt x="807640" y="1524000"/>
                  </a:lnTo>
                  <a:close/>
                </a:path>
                <a:path w="2077719" h="2222500">
                  <a:moveTo>
                    <a:pt x="1164010" y="1524000"/>
                  </a:moveTo>
                  <a:lnTo>
                    <a:pt x="813744" y="1524000"/>
                  </a:lnTo>
                  <a:lnTo>
                    <a:pt x="815220" y="1511300"/>
                  </a:lnTo>
                  <a:lnTo>
                    <a:pt x="1163613" y="1511300"/>
                  </a:lnTo>
                  <a:lnTo>
                    <a:pt x="1164010" y="1524000"/>
                  </a:lnTo>
                  <a:close/>
                </a:path>
                <a:path w="2077719" h="2222500">
                  <a:moveTo>
                    <a:pt x="1277881" y="1524000"/>
                  </a:moveTo>
                  <a:lnTo>
                    <a:pt x="1178427" y="1524000"/>
                  </a:lnTo>
                  <a:lnTo>
                    <a:pt x="1178257" y="1511300"/>
                  </a:lnTo>
                  <a:lnTo>
                    <a:pt x="1276921" y="1511300"/>
                  </a:lnTo>
                  <a:lnTo>
                    <a:pt x="1277881" y="1524000"/>
                  </a:lnTo>
                  <a:close/>
                </a:path>
                <a:path w="2077719" h="2222500">
                  <a:moveTo>
                    <a:pt x="1322426" y="1524000"/>
                  </a:moveTo>
                  <a:lnTo>
                    <a:pt x="1277898" y="1524000"/>
                  </a:lnTo>
                  <a:lnTo>
                    <a:pt x="1279755" y="1511300"/>
                  </a:lnTo>
                  <a:lnTo>
                    <a:pt x="1323380" y="1511300"/>
                  </a:lnTo>
                  <a:lnTo>
                    <a:pt x="1322426" y="1524000"/>
                  </a:lnTo>
                  <a:close/>
                </a:path>
                <a:path w="2077719" h="2222500">
                  <a:moveTo>
                    <a:pt x="1411449" y="1524000"/>
                  </a:moveTo>
                  <a:lnTo>
                    <a:pt x="1330206" y="1524000"/>
                  </a:lnTo>
                  <a:lnTo>
                    <a:pt x="1328956" y="1511300"/>
                  </a:lnTo>
                  <a:lnTo>
                    <a:pt x="1409740" y="1511300"/>
                  </a:lnTo>
                  <a:lnTo>
                    <a:pt x="1411449" y="1524000"/>
                  </a:lnTo>
                  <a:close/>
                </a:path>
                <a:path w="2077719" h="2222500">
                  <a:moveTo>
                    <a:pt x="1457767" y="1524000"/>
                  </a:moveTo>
                  <a:lnTo>
                    <a:pt x="1418547" y="1524000"/>
                  </a:lnTo>
                  <a:lnTo>
                    <a:pt x="1418121" y="1511300"/>
                  </a:lnTo>
                  <a:lnTo>
                    <a:pt x="1458488" y="1511300"/>
                  </a:lnTo>
                  <a:lnTo>
                    <a:pt x="1457767" y="1524000"/>
                  </a:lnTo>
                  <a:close/>
                </a:path>
                <a:path w="2077719" h="2222500">
                  <a:moveTo>
                    <a:pt x="1505554" y="1524000"/>
                  </a:moveTo>
                  <a:lnTo>
                    <a:pt x="1461122" y="1524000"/>
                  </a:lnTo>
                  <a:lnTo>
                    <a:pt x="1461026" y="1511300"/>
                  </a:lnTo>
                  <a:lnTo>
                    <a:pt x="1506378" y="1511300"/>
                  </a:lnTo>
                  <a:lnTo>
                    <a:pt x="1505554" y="1524000"/>
                  </a:lnTo>
                  <a:close/>
                </a:path>
                <a:path w="2077719" h="2222500">
                  <a:moveTo>
                    <a:pt x="1534070" y="1524000"/>
                  </a:moveTo>
                  <a:lnTo>
                    <a:pt x="1517853" y="1524000"/>
                  </a:lnTo>
                  <a:lnTo>
                    <a:pt x="1517297" y="1511300"/>
                  </a:lnTo>
                  <a:lnTo>
                    <a:pt x="1534258" y="1511300"/>
                  </a:lnTo>
                  <a:lnTo>
                    <a:pt x="1534070" y="1524000"/>
                  </a:lnTo>
                  <a:close/>
                </a:path>
                <a:path w="2077719" h="2222500">
                  <a:moveTo>
                    <a:pt x="1577565" y="1524000"/>
                  </a:moveTo>
                  <a:lnTo>
                    <a:pt x="1537880" y="1524000"/>
                  </a:lnTo>
                  <a:lnTo>
                    <a:pt x="1539096" y="1511300"/>
                  </a:lnTo>
                  <a:lnTo>
                    <a:pt x="1578911" y="1511300"/>
                  </a:lnTo>
                  <a:lnTo>
                    <a:pt x="1577565" y="1524000"/>
                  </a:lnTo>
                  <a:close/>
                </a:path>
                <a:path w="2077719" h="2222500">
                  <a:moveTo>
                    <a:pt x="1594998" y="1524000"/>
                  </a:moveTo>
                  <a:lnTo>
                    <a:pt x="1580637" y="1524000"/>
                  </a:lnTo>
                  <a:lnTo>
                    <a:pt x="1579933" y="1511300"/>
                  </a:lnTo>
                  <a:lnTo>
                    <a:pt x="1595418" y="1511300"/>
                  </a:lnTo>
                  <a:lnTo>
                    <a:pt x="1594998" y="1524000"/>
                  </a:lnTo>
                  <a:close/>
                </a:path>
                <a:path w="2077719" h="2222500">
                  <a:moveTo>
                    <a:pt x="1656498" y="1524000"/>
                  </a:moveTo>
                  <a:lnTo>
                    <a:pt x="1603254" y="1524000"/>
                  </a:lnTo>
                  <a:lnTo>
                    <a:pt x="1601704" y="1511300"/>
                  </a:lnTo>
                  <a:lnTo>
                    <a:pt x="1655760" y="1511300"/>
                  </a:lnTo>
                  <a:lnTo>
                    <a:pt x="1656498" y="1524000"/>
                  </a:lnTo>
                  <a:close/>
                </a:path>
                <a:path w="2077719" h="2222500">
                  <a:moveTo>
                    <a:pt x="1689057" y="1524000"/>
                  </a:moveTo>
                  <a:lnTo>
                    <a:pt x="1664522" y="1524000"/>
                  </a:lnTo>
                  <a:lnTo>
                    <a:pt x="1666782" y="1511300"/>
                  </a:lnTo>
                  <a:lnTo>
                    <a:pt x="1686871" y="1511300"/>
                  </a:lnTo>
                  <a:lnTo>
                    <a:pt x="1689057" y="1524000"/>
                  </a:lnTo>
                  <a:close/>
                </a:path>
                <a:path w="2077719" h="2222500">
                  <a:moveTo>
                    <a:pt x="1714246" y="1524000"/>
                  </a:moveTo>
                  <a:lnTo>
                    <a:pt x="1690045" y="1524000"/>
                  </a:lnTo>
                  <a:lnTo>
                    <a:pt x="1689875" y="1511300"/>
                  </a:lnTo>
                  <a:lnTo>
                    <a:pt x="1715285" y="1511300"/>
                  </a:lnTo>
                  <a:lnTo>
                    <a:pt x="1714246" y="1524000"/>
                  </a:lnTo>
                  <a:close/>
                </a:path>
                <a:path w="2077719" h="2222500">
                  <a:moveTo>
                    <a:pt x="1721099" y="1524000"/>
                  </a:moveTo>
                  <a:lnTo>
                    <a:pt x="1720384" y="1524000"/>
                  </a:lnTo>
                  <a:lnTo>
                    <a:pt x="1719964" y="1511300"/>
                  </a:lnTo>
                  <a:lnTo>
                    <a:pt x="1721917" y="1511300"/>
                  </a:lnTo>
                  <a:lnTo>
                    <a:pt x="1721099" y="1524000"/>
                  </a:lnTo>
                  <a:close/>
                </a:path>
                <a:path w="2077719" h="2222500">
                  <a:moveTo>
                    <a:pt x="1750836" y="1524000"/>
                  </a:moveTo>
                  <a:lnTo>
                    <a:pt x="1729174" y="1524000"/>
                  </a:lnTo>
                  <a:lnTo>
                    <a:pt x="1727964" y="1511300"/>
                  </a:lnTo>
                  <a:lnTo>
                    <a:pt x="1752449" y="1511300"/>
                  </a:lnTo>
                  <a:lnTo>
                    <a:pt x="1750836" y="1524000"/>
                  </a:lnTo>
                  <a:close/>
                </a:path>
                <a:path w="2077719" h="2222500">
                  <a:moveTo>
                    <a:pt x="1775815" y="1524000"/>
                  </a:moveTo>
                  <a:lnTo>
                    <a:pt x="1754805" y="1524000"/>
                  </a:lnTo>
                  <a:lnTo>
                    <a:pt x="1752449" y="1511300"/>
                  </a:lnTo>
                  <a:lnTo>
                    <a:pt x="1770653" y="1511300"/>
                  </a:lnTo>
                  <a:lnTo>
                    <a:pt x="1775815" y="1524000"/>
                  </a:lnTo>
                  <a:close/>
                </a:path>
                <a:path w="2077719" h="2222500">
                  <a:moveTo>
                    <a:pt x="1813637" y="1524000"/>
                  </a:moveTo>
                  <a:lnTo>
                    <a:pt x="1780834" y="1524000"/>
                  </a:lnTo>
                  <a:lnTo>
                    <a:pt x="1785712" y="1511300"/>
                  </a:lnTo>
                  <a:lnTo>
                    <a:pt x="1813904" y="1511300"/>
                  </a:lnTo>
                  <a:lnTo>
                    <a:pt x="1813637" y="1524000"/>
                  </a:lnTo>
                  <a:close/>
                </a:path>
                <a:path w="2077719" h="2222500">
                  <a:moveTo>
                    <a:pt x="1817124" y="1524000"/>
                  </a:moveTo>
                  <a:lnTo>
                    <a:pt x="1815040" y="1524000"/>
                  </a:lnTo>
                  <a:lnTo>
                    <a:pt x="1813904" y="1511300"/>
                  </a:lnTo>
                  <a:lnTo>
                    <a:pt x="1816919" y="1511300"/>
                  </a:lnTo>
                  <a:lnTo>
                    <a:pt x="1817124" y="1524000"/>
                  </a:lnTo>
                  <a:close/>
                </a:path>
                <a:path w="2077719" h="2222500">
                  <a:moveTo>
                    <a:pt x="1825539" y="1524000"/>
                  </a:moveTo>
                  <a:lnTo>
                    <a:pt x="1825221" y="1524000"/>
                  </a:lnTo>
                  <a:lnTo>
                    <a:pt x="1823733" y="1511300"/>
                  </a:lnTo>
                  <a:lnTo>
                    <a:pt x="1825647" y="1511300"/>
                  </a:lnTo>
                  <a:lnTo>
                    <a:pt x="1825539" y="1524000"/>
                  </a:lnTo>
                  <a:close/>
                </a:path>
                <a:path w="2077719" h="2222500">
                  <a:moveTo>
                    <a:pt x="1852754" y="1524000"/>
                  </a:moveTo>
                  <a:lnTo>
                    <a:pt x="1838922" y="1524000"/>
                  </a:lnTo>
                  <a:lnTo>
                    <a:pt x="1840716" y="1511300"/>
                  </a:lnTo>
                  <a:lnTo>
                    <a:pt x="1852663" y="1511300"/>
                  </a:lnTo>
                  <a:lnTo>
                    <a:pt x="1852754" y="1524000"/>
                  </a:lnTo>
                  <a:close/>
                </a:path>
                <a:path w="2077719" h="2222500">
                  <a:moveTo>
                    <a:pt x="1900644" y="1524000"/>
                  </a:moveTo>
                  <a:lnTo>
                    <a:pt x="1858699" y="1524000"/>
                  </a:lnTo>
                  <a:lnTo>
                    <a:pt x="1859926" y="1511300"/>
                  </a:lnTo>
                  <a:lnTo>
                    <a:pt x="1899026" y="1511300"/>
                  </a:lnTo>
                  <a:lnTo>
                    <a:pt x="1900644" y="1524000"/>
                  </a:lnTo>
                  <a:close/>
                </a:path>
                <a:path w="2077719" h="2222500">
                  <a:moveTo>
                    <a:pt x="1929995" y="1524000"/>
                  </a:moveTo>
                  <a:lnTo>
                    <a:pt x="1904812" y="1524000"/>
                  </a:lnTo>
                  <a:lnTo>
                    <a:pt x="1907367" y="1511300"/>
                  </a:lnTo>
                  <a:lnTo>
                    <a:pt x="1929206" y="1511300"/>
                  </a:lnTo>
                  <a:lnTo>
                    <a:pt x="1929995" y="1524000"/>
                  </a:lnTo>
                  <a:close/>
                </a:path>
                <a:path w="2077719" h="2222500">
                  <a:moveTo>
                    <a:pt x="1968499" y="1524000"/>
                  </a:moveTo>
                  <a:lnTo>
                    <a:pt x="1938387" y="1524000"/>
                  </a:lnTo>
                  <a:lnTo>
                    <a:pt x="1936945" y="1511300"/>
                  </a:lnTo>
                  <a:lnTo>
                    <a:pt x="1968278" y="1511300"/>
                  </a:lnTo>
                  <a:lnTo>
                    <a:pt x="1968499" y="1524000"/>
                  </a:lnTo>
                  <a:close/>
                </a:path>
                <a:path w="2077719" h="2222500">
                  <a:moveTo>
                    <a:pt x="1986414" y="1536700"/>
                  </a:moveTo>
                  <a:lnTo>
                    <a:pt x="1832829" y="1536700"/>
                  </a:lnTo>
                  <a:lnTo>
                    <a:pt x="1835282" y="1524000"/>
                  </a:lnTo>
                  <a:lnTo>
                    <a:pt x="1976942" y="1524000"/>
                  </a:lnTo>
                  <a:lnTo>
                    <a:pt x="1977493" y="1511300"/>
                  </a:lnTo>
                  <a:lnTo>
                    <a:pt x="1993387" y="1511300"/>
                  </a:lnTo>
                  <a:lnTo>
                    <a:pt x="1989940" y="1524000"/>
                  </a:lnTo>
                  <a:lnTo>
                    <a:pt x="1986414" y="1536700"/>
                  </a:lnTo>
                  <a:close/>
                </a:path>
                <a:path w="2077719" h="2222500">
                  <a:moveTo>
                    <a:pt x="239751" y="1536700"/>
                  </a:moveTo>
                  <a:lnTo>
                    <a:pt x="210721" y="1536700"/>
                  </a:lnTo>
                  <a:lnTo>
                    <a:pt x="210341" y="1524000"/>
                  </a:lnTo>
                  <a:lnTo>
                    <a:pt x="239893" y="1524000"/>
                  </a:lnTo>
                  <a:lnTo>
                    <a:pt x="239751" y="1536700"/>
                  </a:lnTo>
                  <a:close/>
                </a:path>
                <a:path w="2077719" h="2222500">
                  <a:moveTo>
                    <a:pt x="420096" y="1536700"/>
                  </a:moveTo>
                  <a:lnTo>
                    <a:pt x="245939" y="1536700"/>
                  </a:lnTo>
                  <a:lnTo>
                    <a:pt x="245023" y="1524000"/>
                  </a:lnTo>
                  <a:lnTo>
                    <a:pt x="421079" y="1524000"/>
                  </a:lnTo>
                  <a:lnTo>
                    <a:pt x="420096" y="1536700"/>
                  </a:lnTo>
                  <a:close/>
                </a:path>
                <a:path w="2077719" h="2222500">
                  <a:moveTo>
                    <a:pt x="487900" y="1536700"/>
                  </a:moveTo>
                  <a:lnTo>
                    <a:pt x="423215" y="1536700"/>
                  </a:lnTo>
                  <a:lnTo>
                    <a:pt x="422471" y="1524000"/>
                  </a:lnTo>
                  <a:lnTo>
                    <a:pt x="488053" y="1524000"/>
                  </a:lnTo>
                  <a:lnTo>
                    <a:pt x="487900" y="1536700"/>
                  </a:lnTo>
                  <a:close/>
                </a:path>
                <a:path w="2077719" h="2222500">
                  <a:moveTo>
                    <a:pt x="592226" y="1536700"/>
                  </a:moveTo>
                  <a:lnTo>
                    <a:pt x="492096" y="1536700"/>
                  </a:lnTo>
                  <a:lnTo>
                    <a:pt x="495739" y="1524000"/>
                  </a:lnTo>
                  <a:lnTo>
                    <a:pt x="592350" y="1524000"/>
                  </a:lnTo>
                  <a:lnTo>
                    <a:pt x="592226" y="1536700"/>
                  </a:lnTo>
                  <a:close/>
                </a:path>
                <a:path w="2077719" h="2222500">
                  <a:moveTo>
                    <a:pt x="645703" y="1536700"/>
                  </a:moveTo>
                  <a:lnTo>
                    <a:pt x="594923" y="1536700"/>
                  </a:lnTo>
                  <a:lnTo>
                    <a:pt x="596268" y="1524000"/>
                  </a:lnTo>
                  <a:lnTo>
                    <a:pt x="646481" y="1524000"/>
                  </a:lnTo>
                  <a:lnTo>
                    <a:pt x="645703" y="1536700"/>
                  </a:lnTo>
                  <a:close/>
                </a:path>
                <a:path w="2077719" h="2222500">
                  <a:moveTo>
                    <a:pt x="742511" y="1536700"/>
                  </a:moveTo>
                  <a:lnTo>
                    <a:pt x="652125" y="1536700"/>
                  </a:lnTo>
                  <a:lnTo>
                    <a:pt x="650308" y="1524000"/>
                  </a:lnTo>
                  <a:lnTo>
                    <a:pt x="744913" y="1524000"/>
                  </a:lnTo>
                  <a:lnTo>
                    <a:pt x="742511" y="1536700"/>
                  </a:lnTo>
                  <a:close/>
                </a:path>
                <a:path w="2077719" h="2222500">
                  <a:moveTo>
                    <a:pt x="884500" y="1536700"/>
                  </a:moveTo>
                  <a:lnTo>
                    <a:pt x="750903" y="1536700"/>
                  </a:lnTo>
                  <a:lnTo>
                    <a:pt x="749768" y="1524000"/>
                  </a:lnTo>
                  <a:lnTo>
                    <a:pt x="884846" y="1524000"/>
                  </a:lnTo>
                  <a:lnTo>
                    <a:pt x="884500" y="1536700"/>
                  </a:lnTo>
                  <a:close/>
                </a:path>
                <a:path w="2077719" h="2222500">
                  <a:moveTo>
                    <a:pt x="1072511" y="1536700"/>
                  </a:moveTo>
                  <a:lnTo>
                    <a:pt x="888310" y="1536700"/>
                  </a:lnTo>
                  <a:lnTo>
                    <a:pt x="887589" y="1524000"/>
                  </a:lnTo>
                  <a:lnTo>
                    <a:pt x="1072341" y="1524000"/>
                  </a:lnTo>
                  <a:lnTo>
                    <a:pt x="1072511" y="1536700"/>
                  </a:lnTo>
                  <a:close/>
                </a:path>
                <a:path w="2077719" h="2222500">
                  <a:moveTo>
                    <a:pt x="1173328" y="1536700"/>
                  </a:moveTo>
                  <a:lnTo>
                    <a:pt x="1073999" y="1536700"/>
                  </a:lnTo>
                  <a:lnTo>
                    <a:pt x="1074016" y="1524000"/>
                  </a:lnTo>
                  <a:lnTo>
                    <a:pt x="1173419" y="1524000"/>
                  </a:lnTo>
                  <a:lnTo>
                    <a:pt x="1173328" y="1536700"/>
                  </a:lnTo>
                  <a:close/>
                </a:path>
                <a:path w="2077719" h="2222500">
                  <a:moveTo>
                    <a:pt x="1175361" y="1536700"/>
                  </a:moveTo>
                  <a:lnTo>
                    <a:pt x="1174072" y="1536700"/>
                  </a:lnTo>
                  <a:lnTo>
                    <a:pt x="1173436" y="1524000"/>
                  </a:lnTo>
                  <a:lnTo>
                    <a:pt x="1176059" y="1524000"/>
                  </a:lnTo>
                  <a:lnTo>
                    <a:pt x="1175361" y="1536700"/>
                  </a:lnTo>
                  <a:close/>
                </a:path>
                <a:path w="2077719" h="2222500">
                  <a:moveTo>
                    <a:pt x="1286586" y="1536700"/>
                  </a:moveTo>
                  <a:lnTo>
                    <a:pt x="1178944" y="1536700"/>
                  </a:lnTo>
                  <a:lnTo>
                    <a:pt x="1178478" y="1524000"/>
                  </a:lnTo>
                  <a:lnTo>
                    <a:pt x="1285336" y="1524000"/>
                  </a:lnTo>
                  <a:lnTo>
                    <a:pt x="1286586" y="1536700"/>
                  </a:lnTo>
                  <a:close/>
                </a:path>
                <a:path w="2077719" h="2222500">
                  <a:moveTo>
                    <a:pt x="1377585" y="1536700"/>
                  </a:moveTo>
                  <a:lnTo>
                    <a:pt x="1291457" y="1536700"/>
                  </a:lnTo>
                  <a:lnTo>
                    <a:pt x="1291469" y="1524000"/>
                  </a:lnTo>
                  <a:lnTo>
                    <a:pt x="1376239" y="1524000"/>
                  </a:lnTo>
                  <a:lnTo>
                    <a:pt x="1377585" y="1536700"/>
                  </a:lnTo>
                  <a:close/>
                </a:path>
                <a:path w="2077719" h="2222500">
                  <a:moveTo>
                    <a:pt x="1416605" y="1536700"/>
                  </a:moveTo>
                  <a:lnTo>
                    <a:pt x="1381406" y="1536700"/>
                  </a:lnTo>
                  <a:lnTo>
                    <a:pt x="1381656" y="1524000"/>
                  </a:lnTo>
                  <a:lnTo>
                    <a:pt x="1418002" y="1524000"/>
                  </a:lnTo>
                  <a:lnTo>
                    <a:pt x="1416605" y="1536700"/>
                  </a:lnTo>
                  <a:close/>
                </a:path>
                <a:path w="2077719" h="2222500">
                  <a:moveTo>
                    <a:pt x="1427820" y="1536700"/>
                  </a:moveTo>
                  <a:lnTo>
                    <a:pt x="1420097" y="1536700"/>
                  </a:lnTo>
                  <a:lnTo>
                    <a:pt x="1420983" y="1524000"/>
                  </a:lnTo>
                  <a:lnTo>
                    <a:pt x="1428041" y="1524000"/>
                  </a:lnTo>
                  <a:lnTo>
                    <a:pt x="1427820" y="1536700"/>
                  </a:lnTo>
                  <a:close/>
                </a:path>
                <a:path w="2077719" h="2222500">
                  <a:moveTo>
                    <a:pt x="1432834" y="1536700"/>
                  </a:moveTo>
                  <a:lnTo>
                    <a:pt x="1431369" y="1536700"/>
                  </a:lnTo>
                  <a:lnTo>
                    <a:pt x="1431516" y="1524000"/>
                  </a:lnTo>
                  <a:lnTo>
                    <a:pt x="1432135" y="1524000"/>
                  </a:lnTo>
                  <a:lnTo>
                    <a:pt x="1432834" y="1536700"/>
                  </a:lnTo>
                  <a:close/>
                </a:path>
                <a:path w="2077719" h="2222500">
                  <a:moveTo>
                    <a:pt x="1457721" y="1536700"/>
                  </a:moveTo>
                  <a:lnTo>
                    <a:pt x="1439273" y="1536700"/>
                  </a:lnTo>
                  <a:lnTo>
                    <a:pt x="1437950" y="1524000"/>
                  </a:lnTo>
                  <a:lnTo>
                    <a:pt x="1458516" y="1524000"/>
                  </a:lnTo>
                  <a:lnTo>
                    <a:pt x="1457721" y="1536700"/>
                  </a:lnTo>
                  <a:close/>
                </a:path>
                <a:path w="2077719" h="2222500">
                  <a:moveTo>
                    <a:pt x="1478350" y="1536700"/>
                  </a:moveTo>
                  <a:lnTo>
                    <a:pt x="1461844" y="1536700"/>
                  </a:lnTo>
                  <a:lnTo>
                    <a:pt x="1460861" y="1524000"/>
                  </a:lnTo>
                  <a:lnTo>
                    <a:pt x="1479134" y="1524000"/>
                  </a:lnTo>
                  <a:lnTo>
                    <a:pt x="1478350" y="1536700"/>
                  </a:lnTo>
                  <a:close/>
                </a:path>
                <a:path w="2077719" h="2222500">
                  <a:moveTo>
                    <a:pt x="1489542" y="1536700"/>
                  </a:moveTo>
                  <a:lnTo>
                    <a:pt x="1486629" y="1536700"/>
                  </a:lnTo>
                  <a:lnTo>
                    <a:pt x="1485913" y="1524000"/>
                  </a:lnTo>
                  <a:lnTo>
                    <a:pt x="1490036" y="1524000"/>
                  </a:lnTo>
                  <a:lnTo>
                    <a:pt x="1489542" y="1536700"/>
                  </a:lnTo>
                  <a:close/>
                </a:path>
                <a:path w="2077719" h="2222500">
                  <a:moveTo>
                    <a:pt x="1521698" y="1536700"/>
                  </a:moveTo>
                  <a:lnTo>
                    <a:pt x="1493517" y="1536700"/>
                  </a:lnTo>
                  <a:lnTo>
                    <a:pt x="1494999" y="1524000"/>
                  </a:lnTo>
                  <a:lnTo>
                    <a:pt x="1519858" y="1524000"/>
                  </a:lnTo>
                  <a:lnTo>
                    <a:pt x="1521698" y="1536700"/>
                  </a:lnTo>
                  <a:close/>
                </a:path>
                <a:path w="2077719" h="2222500">
                  <a:moveTo>
                    <a:pt x="1571808" y="1536700"/>
                  </a:moveTo>
                  <a:lnTo>
                    <a:pt x="1531413" y="1536700"/>
                  </a:lnTo>
                  <a:lnTo>
                    <a:pt x="1531578" y="1524000"/>
                  </a:lnTo>
                  <a:lnTo>
                    <a:pt x="1570769" y="1524000"/>
                  </a:lnTo>
                  <a:lnTo>
                    <a:pt x="1571808" y="1536700"/>
                  </a:lnTo>
                  <a:close/>
                </a:path>
                <a:path w="2077719" h="2222500">
                  <a:moveTo>
                    <a:pt x="1580620" y="1536700"/>
                  </a:moveTo>
                  <a:lnTo>
                    <a:pt x="1579610" y="1524000"/>
                  </a:lnTo>
                  <a:lnTo>
                    <a:pt x="1580592" y="1524000"/>
                  </a:lnTo>
                  <a:lnTo>
                    <a:pt x="1580620" y="1536700"/>
                  </a:lnTo>
                  <a:close/>
                </a:path>
                <a:path w="2077719" h="2222500">
                  <a:moveTo>
                    <a:pt x="1601130" y="1536700"/>
                  </a:moveTo>
                  <a:lnTo>
                    <a:pt x="1596593" y="1536700"/>
                  </a:lnTo>
                  <a:lnTo>
                    <a:pt x="1592090" y="1524000"/>
                  </a:lnTo>
                  <a:lnTo>
                    <a:pt x="1600613" y="1524000"/>
                  </a:lnTo>
                  <a:lnTo>
                    <a:pt x="1601130" y="1536700"/>
                  </a:lnTo>
                  <a:close/>
                </a:path>
                <a:path w="2077719" h="2222500">
                  <a:moveTo>
                    <a:pt x="1610942" y="1536700"/>
                  </a:moveTo>
                  <a:lnTo>
                    <a:pt x="1602561" y="1536700"/>
                  </a:lnTo>
                  <a:lnTo>
                    <a:pt x="1601806" y="1524000"/>
                  </a:lnTo>
                  <a:lnTo>
                    <a:pt x="1610204" y="1524000"/>
                  </a:lnTo>
                  <a:lnTo>
                    <a:pt x="1610942" y="1536700"/>
                  </a:lnTo>
                  <a:close/>
                </a:path>
                <a:path w="2077719" h="2222500">
                  <a:moveTo>
                    <a:pt x="1639083" y="1536700"/>
                  </a:moveTo>
                  <a:lnTo>
                    <a:pt x="1611692" y="1536700"/>
                  </a:lnTo>
                  <a:lnTo>
                    <a:pt x="1612719" y="1524000"/>
                  </a:lnTo>
                  <a:lnTo>
                    <a:pt x="1637669" y="1524000"/>
                  </a:lnTo>
                  <a:lnTo>
                    <a:pt x="1639083" y="1536700"/>
                  </a:lnTo>
                  <a:close/>
                </a:path>
                <a:path w="2077719" h="2222500">
                  <a:moveTo>
                    <a:pt x="1640594" y="1536700"/>
                  </a:moveTo>
                  <a:lnTo>
                    <a:pt x="1639083" y="1536700"/>
                  </a:lnTo>
                  <a:lnTo>
                    <a:pt x="1640463" y="1524000"/>
                  </a:lnTo>
                  <a:lnTo>
                    <a:pt x="1640594" y="1536700"/>
                  </a:lnTo>
                  <a:close/>
                </a:path>
                <a:path w="2077719" h="2222500">
                  <a:moveTo>
                    <a:pt x="1670240" y="1536700"/>
                  </a:moveTo>
                  <a:lnTo>
                    <a:pt x="1647192" y="1536700"/>
                  </a:lnTo>
                  <a:lnTo>
                    <a:pt x="1647640" y="1524000"/>
                  </a:lnTo>
                  <a:lnTo>
                    <a:pt x="1669751" y="1524000"/>
                  </a:lnTo>
                  <a:lnTo>
                    <a:pt x="1670240" y="1536700"/>
                  </a:lnTo>
                  <a:close/>
                </a:path>
                <a:path w="2077719" h="2222500">
                  <a:moveTo>
                    <a:pt x="1679285" y="1536700"/>
                  </a:moveTo>
                  <a:lnTo>
                    <a:pt x="1673794" y="1536700"/>
                  </a:lnTo>
                  <a:lnTo>
                    <a:pt x="1674180" y="1524000"/>
                  </a:lnTo>
                  <a:lnTo>
                    <a:pt x="1679205" y="1524000"/>
                  </a:lnTo>
                  <a:lnTo>
                    <a:pt x="1679285" y="1536700"/>
                  </a:lnTo>
                  <a:close/>
                </a:path>
                <a:path w="2077719" h="2222500">
                  <a:moveTo>
                    <a:pt x="1708738" y="1536700"/>
                  </a:moveTo>
                  <a:lnTo>
                    <a:pt x="1687217" y="1536700"/>
                  </a:lnTo>
                  <a:lnTo>
                    <a:pt x="1687853" y="1524000"/>
                  </a:lnTo>
                  <a:lnTo>
                    <a:pt x="1710458" y="1524000"/>
                  </a:lnTo>
                  <a:lnTo>
                    <a:pt x="1708738" y="1536700"/>
                  </a:lnTo>
                  <a:close/>
                </a:path>
                <a:path w="2077719" h="2222500">
                  <a:moveTo>
                    <a:pt x="1718533" y="1536700"/>
                  </a:moveTo>
                  <a:lnTo>
                    <a:pt x="1713542" y="1536700"/>
                  </a:lnTo>
                  <a:lnTo>
                    <a:pt x="1714700" y="1524000"/>
                  </a:lnTo>
                  <a:lnTo>
                    <a:pt x="1717420" y="1524000"/>
                  </a:lnTo>
                  <a:lnTo>
                    <a:pt x="1718533" y="1536700"/>
                  </a:lnTo>
                  <a:close/>
                </a:path>
                <a:path w="2077719" h="2222500">
                  <a:moveTo>
                    <a:pt x="1726539" y="1536700"/>
                  </a:moveTo>
                  <a:lnTo>
                    <a:pt x="1720185" y="1536700"/>
                  </a:lnTo>
                  <a:lnTo>
                    <a:pt x="1719208" y="1524000"/>
                  </a:lnTo>
                  <a:lnTo>
                    <a:pt x="1725608" y="1524000"/>
                  </a:lnTo>
                  <a:lnTo>
                    <a:pt x="1726539" y="1536700"/>
                  </a:lnTo>
                  <a:close/>
                </a:path>
                <a:path w="2077719" h="2222500">
                  <a:moveTo>
                    <a:pt x="1777262" y="1536700"/>
                  </a:moveTo>
                  <a:lnTo>
                    <a:pt x="1726539" y="1536700"/>
                  </a:lnTo>
                  <a:lnTo>
                    <a:pt x="1728918" y="1524000"/>
                  </a:lnTo>
                  <a:lnTo>
                    <a:pt x="1779721" y="1524000"/>
                  </a:lnTo>
                  <a:lnTo>
                    <a:pt x="1777262" y="1536700"/>
                  </a:lnTo>
                  <a:close/>
                </a:path>
                <a:path w="2077719" h="2222500">
                  <a:moveTo>
                    <a:pt x="1793525" y="1536700"/>
                  </a:moveTo>
                  <a:lnTo>
                    <a:pt x="1790118" y="1524000"/>
                  </a:lnTo>
                  <a:lnTo>
                    <a:pt x="1795098" y="1524000"/>
                  </a:lnTo>
                  <a:lnTo>
                    <a:pt x="1793525" y="1536700"/>
                  </a:lnTo>
                  <a:close/>
                </a:path>
                <a:path w="2077719" h="2222500">
                  <a:moveTo>
                    <a:pt x="1821479" y="1536700"/>
                  </a:moveTo>
                  <a:lnTo>
                    <a:pt x="1796006" y="1536700"/>
                  </a:lnTo>
                  <a:lnTo>
                    <a:pt x="1795893" y="1524000"/>
                  </a:lnTo>
                  <a:lnTo>
                    <a:pt x="1819775" y="1524000"/>
                  </a:lnTo>
                  <a:lnTo>
                    <a:pt x="1821479" y="1536700"/>
                  </a:lnTo>
                  <a:close/>
                </a:path>
                <a:path w="2077719" h="2222500">
                  <a:moveTo>
                    <a:pt x="358513" y="1549400"/>
                  </a:moveTo>
                  <a:lnTo>
                    <a:pt x="176442" y="1549400"/>
                  </a:lnTo>
                  <a:lnTo>
                    <a:pt x="177413" y="1536700"/>
                  </a:lnTo>
                  <a:lnTo>
                    <a:pt x="354666" y="1536700"/>
                  </a:lnTo>
                  <a:lnTo>
                    <a:pt x="358513" y="1549400"/>
                  </a:lnTo>
                  <a:close/>
                </a:path>
                <a:path w="2077719" h="2222500">
                  <a:moveTo>
                    <a:pt x="461905" y="1549400"/>
                  </a:moveTo>
                  <a:lnTo>
                    <a:pt x="371360" y="1549400"/>
                  </a:lnTo>
                  <a:lnTo>
                    <a:pt x="371597" y="1536700"/>
                  </a:lnTo>
                  <a:lnTo>
                    <a:pt x="461945" y="1536700"/>
                  </a:lnTo>
                  <a:lnTo>
                    <a:pt x="461905" y="1549400"/>
                  </a:lnTo>
                  <a:close/>
                </a:path>
                <a:path w="2077719" h="2222500">
                  <a:moveTo>
                    <a:pt x="494839" y="1549400"/>
                  </a:moveTo>
                  <a:lnTo>
                    <a:pt x="466573" y="1549400"/>
                  </a:lnTo>
                  <a:lnTo>
                    <a:pt x="464960" y="1536700"/>
                  </a:lnTo>
                  <a:lnTo>
                    <a:pt x="495963" y="1536700"/>
                  </a:lnTo>
                  <a:lnTo>
                    <a:pt x="494839" y="1549400"/>
                  </a:lnTo>
                  <a:close/>
                </a:path>
                <a:path w="2077719" h="2222500">
                  <a:moveTo>
                    <a:pt x="500722" y="1549400"/>
                  </a:moveTo>
                  <a:lnTo>
                    <a:pt x="497428" y="1536700"/>
                  </a:lnTo>
                  <a:lnTo>
                    <a:pt x="503757" y="1536700"/>
                  </a:lnTo>
                  <a:lnTo>
                    <a:pt x="500722" y="1549400"/>
                  </a:lnTo>
                  <a:close/>
                </a:path>
                <a:path w="2077719" h="2222500">
                  <a:moveTo>
                    <a:pt x="522219" y="1549400"/>
                  </a:moveTo>
                  <a:lnTo>
                    <a:pt x="511721" y="1549400"/>
                  </a:lnTo>
                  <a:lnTo>
                    <a:pt x="511237" y="1536700"/>
                  </a:lnTo>
                  <a:lnTo>
                    <a:pt x="520782" y="1536700"/>
                  </a:lnTo>
                  <a:lnTo>
                    <a:pt x="522219" y="1549400"/>
                  </a:lnTo>
                  <a:close/>
                </a:path>
                <a:path w="2077719" h="2222500">
                  <a:moveTo>
                    <a:pt x="535813" y="1549400"/>
                  </a:moveTo>
                  <a:lnTo>
                    <a:pt x="533081" y="1549400"/>
                  </a:lnTo>
                  <a:lnTo>
                    <a:pt x="532877" y="1536700"/>
                  </a:lnTo>
                  <a:lnTo>
                    <a:pt x="535466" y="1536700"/>
                  </a:lnTo>
                  <a:lnTo>
                    <a:pt x="535813" y="1549400"/>
                  </a:lnTo>
                  <a:close/>
                </a:path>
                <a:path w="2077719" h="2222500">
                  <a:moveTo>
                    <a:pt x="566861" y="1549400"/>
                  </a:moveTo>
                  <a:lnTo>
                    <a:pt x="544848" y="1549400"/>
                  </a:lnTo>
                  <a:lnTo>
                    <a:pt x="544511" y="1536700"/>
                  </a:lnTo>
                  <a:lnTo>
                    <a:pt x="567542" y="1536700"/>
                  </a:lnTo>
                  <a:lnTo>
                    <a:pt x="566861" y="1549400"/>
                  </a:lnTo>
                  <a:close/>
                </a:path>
                <a:path w="2077719" h="2222500">
                  <a:moveTo>
                    <a:pt x="667399" y="1549400"/>
                  </a:moveTo>
                  <a:lnTo>
                    <a:pt x="569558" y="1549400"/>
                  </a:lnTo>
                  <a:lnTo>
                    <a:pt x="568218" y="1536700"/>
                  </a:lnTo>
                  <a:lnTo>
                    <a:pt x="667865" y="1536700"/>
                  </a:lnTo>
                  <a:lnTo>
                    <a:pt x="667399" y="1549400"/>
                  </a:lnTo>
                  <a:close/>
                </a:path>
                <a:path w="2077719" h="2222500">
                  <a:moveTo>
                    <a:pt x="708305" y="1549400"/>
                  </a:moveTo>
                  <a:lnTo>
                    <a:pt x="670965" y="1549400"/>
                  </a:lnTo>
                  <a:lnTo>
                    <a:pt x="670937" y="1536700"/>
                  </a:lnTo>
                  <a:lnTo>
                    <a:pt x="708731" y="1536700"/>
                  </a:lnTo>
                  <a:lnTo>
                    <a:pt x="708305" y="1549400"/>
                  </a:lnTo>
                  <a:close/>
                </a:path>
                <a:path w="2077719" h="2222500">
                  <a:moveTo>
                    <a:pt x="751897" y="1549400"/>
                  </a:moveTo>
                  <a:lnTo>
                    <a:pt x="709782" y="1549400"/>
                  </a:lnTo>
                  <a:lnTo>
                    <a:pt x="708731" y="1536700"/>
                  </a:lnTo>
                  <a:lnTo>
                    <a:pt x="751903" y="1536700"/>
                  </a:lnTo>
                  <a:lnTo>
                    <a:pt x="751897" y="1549400"/>
                  </a:lnTo>
                  <a:close/>
                </a:path>
                <a:path w="2077719" h="2222500">
                  <a:moveTo>
                    <a:pt x="785029" y="1549400"/>
                  </a:moveTo>
                  <a:lnTo>
                    <a:pt x="754378" y="1549400"/>
                  </a:lnTo>
                  <a:lnTo>
                    <a:pt x="754162" y="1536700"/>
                  </a:lnTo>
                  <a:lnTo>
                    <a:pt x="785529" y="1536700"/>
                  </a:lnTo>
                  <a:lnTo>
                    <a:pt x="785029" y="1549400"/>
                  </a:lnTo>
                  <a:close/>
                </a:path>
                <a:path w="2077719" h="2222500">
                  <a:moveTo>
                    <a:pt x="910342" y="1549400"/>
                  </a:moveTo>
                  <a:lnTo>
                    <a:pt x="788720" y="1549400"/>
                  </a:lnTo>
                  <a:lnTo>
                    <a:pt x="788181" y="1536700"/>
                  </a:lnTo>
                  <a:lnTo>
                    <a:pt x="909007" y="1536700"/>
                  </a:lnTo>
                  <a:lnTo>
                    <a:pt x="910342" y="1549400"/>
                  </a:lnTo>
                  <a:close/>
                </a:path>
                <a:path w="2077719" h="2222500">
                  <a:moveTo>
                    <a:pt x="1083147" y="1549400"/>
                  </a:moveTo>
                  <a:lnTo>
                    <a:pt x="910342" y="1549400"/>
                  </a:lnTo>
                  <a:lnTo>
                    <a:pt x="911631" y="1536700"/>
                  </a:lnTo>
                  <a:lnTo>
                    <a:pt x="1084072" y="1536700"/>
                  </a:lnTo>
                  <a:lnTo>
                    <a:pt x="1083147" y="1549400"/>
                  </a:lnTo>
                  <a:close/>
                </a:path>
                <a:path w="2077719" h="2222500">
                  <a:moveTo>
                    <a:pt x="1142512" y="1549400"/>
                  </a:moveTo>
                  <a:lnTo>
                    <a:pt x="1100743" y="1549400"/>
                  </a:lnTo>
                  <a:lnTo>
                    <a:pt x="1100352" y="1536700"/>
                  </a:lnTo>
                  <a:lnTo>
                    <a:pt x="1144999" y="1536700"/>
                  </a:lnTo>
                  <a:lnTo>
                    <a:pt x="1142512" y="1549400"/>
                  </a:lnTo>
                  <a:close/>
                </a:path>
                <a:path w="2077719" h="2222500">
                  <a:moveTo>
                    <a:pt x="1273134" y="1549400"/>
                  </a:moveTo>
                  <a:lnTo>
                    <a:pt x="1149934" y="1549400"/>
                  </a:lnTo>
                  <a:lnTo>
                    <a:pt x="1144999" y="1536700"/>
                  </a:lnTo>
                  <a:lnTo>
                    <a:pt x="1273952" y="1536700"/>
                  </a:lnTo>
                  <a:lnTo>
                    <a:pt x="1273134" y="1549400"/>
                  </a:lnTo>
                  <a:close/>
                </a:path>
                <a:path w="2077719" h="2222500">
                  <a:moveTo>
                    <a:pt x="1329365" y="1549400"/>
                  </a:moveTo>
                  <a:lnTo>
                    <a:pt x="1281316" y="1549400"/>
                  </a:lnTo>
                  <a:lnTo>
                    <a:pt x="1280328" y="1536700"/>
                  </a:lnTo>
                  <a:lnTo>
                    <a:pt x="1330910" y="1536700"/>
                  </a:lnTo>
                  <a:lnTo>
                    <a:pt x="1329365" y="1549400"/>
                  </a:lnTo>
                  <a:close/>
                </a:path>
                <a:path w="2077719" h="2222500">
                  <a:moveTo>
                    <a:pt x="1373661" y="1549400"/>
                  </a:moveTo>
                  <a:lnTo>
                    <a:pt x="1339785" y="1549400"/>
                  </a:lnTo>
                  <a:lnTo>
                    <a:pt x="1340597" y="1536700"/>
                  </a:lnTo>
                  <a:lnTo>
                    <a:pt x="1372173" y="1536700"/>
                  </a:lnTo>
                  <a:lnTo>
                    <a:pt x="1373661" y="1549400"/>
                  </a:lnTo>
                  <a:close/>
                </a:path>
                <a:path w="2077719" h="2222500">
                  <a:moveTo>
                    <a:pt x="1385932" y="1549400"/>
                  </a:moveTo>
                  <a:lnTo>
                    <a:pt x="1384750" y="1549400"/>
                  </a:lnTo>
                  <a:lnTo>
                    <a:pt x="1384654" y="1536700"/>
                  </a:lnTo>
                  <a:lnTo>
                    <a:pt x="1388850" y="1536700"/>
                  </a:lnTo>
                  <a:lnTo>
                    <a:pt x="1385932" y="1549400"/>
                  </a:lnTo>
                  <a:close/>
                </a:path>
                <a:path w="2077719" h="2222500">
                  <a:moveTo>
                    <a:pt x="1400070" y="1549400"/>
                  </a:moveTo>
                  <a:lnTo>
                    <a:pt x="1393926" y="1549400"/>
                  </a:lnTo>
                  <a:lnTo>
                    <a:pt x="1393012" y="1536700"/>
                  </a:lnTo>
                  <a:lnTo>
                    <a:pt x="1399752" y="1536700"/>
                  </a:lnTo>
                  <a:lnTo>
                    <a:pt x="1400070" y="1549400"/>
                  </a:lnTo>
                  <a:close/>
                </a:path>
                <a:path w="2077719" h="2222500">
                  <a:moveTo>
                    <a:pt x="1472496" y="1549400"/>
                  </a:moveTo>
                  <a:lnTo>
                    <a:pt x="1407145" y="1549400"/>
                  </a:lnTo>
                  <a:lnTo>
                    <a:pt x="1407026" y="1536700"/>
                  </a:lnTo>
                  <a:lnTo>
                    <a:pt x="1468720" y="1536700"/>
                  </a:lnTo>
                  <a:lnTo>
                    <a:pt x="1472496" y="1549400"/>
                  </a:lnTo>
                  <a:close/>
                </a:path>
                <a:path w="2077719" h="2222500">
                  <a:moveTo>
                    <a:pt x="1489247" y="1549400"/>
                  </a:moveTo>
                  <a:lnTo>
                    <a:pt x="1475795" y="1549400"/>
                  </a:lnTo>
                  <a:lnTo>
                    <a:pt x="1476414" y="1536700"/>
                  </a:lnTo>
                  <a:lnTo>
                    <a:pt x="1490360" y="1536700"/>
                  </a:lnTo>
                  <a:lnTo>
                    <a:pt x="1489247" y="1549400"/>
                  </a:lnTo>
                  <a:close/>
                </a:path>
                <a:path w="2077719" h="2222500">
                  <a:moveTo>
                    <a:pt x="1503323" y="1549400"/>
                  </a:moveTo>
                  <a:lnTo>
                    <a:pt x="1493687" y="1549400"/>
                  </a:lnTo>
                  <a:lnTo>
                    <a:pt x="1492307" y="1536700"/>
                  </a:lnTo>
                  <a:lnTo>
                    <a:pt x="1504317" y="1536700"/>
                  </a:lnTo>
                  <a:lnTo>
                    <a:pt x="1503323" y="1549400"/>
                  </a:lnTo>
                  <a:close/>
                </a:path>
                <a:path w="2077719" h="2222500">
                  <a:moveTo>
                    <a:pt x="1519154" y="1549400"/>
                  </a:moveTo>
                  <a:lnTo>
                    <a:pt x="1508655" y="1549400"/>
                  </a:lnTo>
                  <a:lnTo>
                    <a:pt x="1504317" y="1536700"/>
                  </a:lnTo>
                  <a:lnTo>
                    <a:pt x="1521834" y="1536700"/>
                  </a:lnTo>
                  <a:lnTo>
                    <a:pt x="1519154" y="1549400"/>
                  </a:lnTo>
                  <a:close/>
                </a:path>
                <a:path w="2077719" h="2222500">
                  <a:moveTo>
                    <a:pt x="1536274" y="1549400"/>
                  </a:moveTo>
                  <a:lnTo>
                    <a:pt x="1524542" y="1549400"/>
                  </a:lnTo>
                  <a:lnTo>
                    <a:pt x="1521834" y="1536700"/>
                  </a:lnTo>
                  <a:lnTo>
                    <a:pt x="1535462" y="1536700"/>
                  </a:lnTo>
                  <a:lnTo>
                    <a:pt x="1536274" y="1549400"/>
                  </a:lnTo>
                  <a:close/>
                </a:path>
                <a:path w="2077719" h="2222500">
                  <a:moveTo>
                    <a:pt x="1544456" y="1549400"/>
                  </a:moveTo>
                  <a:lnTo>
                    <a:pt x="1539578" y="1549400"/>
                  </a:lnTo>
                  <a:lnTo>
                    <a:pt x="1541236" y="1536700"/>
                  </a:lnTo>
                  <a:lnTo>
                    <a:pt x="1545001" y="1536700"/>
                  </a:lnTo>
                  <a:lnTo>
                    <a:pt x="1544456" y="1549400"/>
                  </a:lnTo>
                  <a:close/>
                </a:path>
                <a:path w="2077719" h="2222500">
                  <a:moveTo>
                    <a:pt x="1550889" y="1549400"/>
                  </a:moveTo>
                  <a:lnTo>
                    <a:pt x="1546562" y="1549400"/>
                  </a:lnTo>
                  <a:lnTo>
                    <a:pt x="1545819" y="1536700"/>
                  </a:lnTo>
                  <a:lnTo>
                    <a:pt x="1552632" y="1536700"/>
                  </a:lnTo>
                  <a:lnTo>
                    <a:pt x="1550889" y="1549400"/>
                  </a:lnTo>
                  <a:close/>
                </a:path>
                <a:path w="2077719" h="2222500">
                  <a:moveTo>
                    <a:pt x="1568213" y="1549400"/>
                  </a:moveTo>
                  <a:lnTo>
                    <a:pt x="1555091" y="1549400"/>
                  </a:lnTo>
                  <a:lnTo>
                    <a:pt x="1556397" y="1536700"/>
                  </a:lnTo>
                  <a:lnTo>
                    <a:pt x="1569673" y="1536700"/>
                  </a:lnTo>
                  <a:lnTo>
                    <a:pt x="1568213" y="1549400"/>
                  </a:lnTo>
                  <a:close/>
                </a:path>
                <a:path w="2077719" h="2222500">
                  <a:moveTo>
                    <a:pt x="1590711" y="1549400"/>
                  </a:moveTo>
                  <a:lnTo>
                    <a:pt x="1575459" y="1549400"/>
                  </a:lnTo>
                  <a:lnTo>
                    <a:pt x="1577696" y="1536700"/>
                  </a:lnTo>
                  <a:lnTo>
                    <a:pt x="1592573" y="1536700"/>
                  </a:lnTo>
                  <a:lnTo>
                    <a:pt x="1590711" y="1549400"/>
                  </a:lnTo>
                  <a:close/>
                </a:path>
                <a:path w="2077719" h="2222500">
                  <a:moveTo>
                    <a:pt x="1596230" y="1549400"/>
                  </a:moveTo>
                  <a:lnTo>
                    <a:pt x="1595327" y="1549400"/>
                  </a:lnTo>
                  <a:lnTo>
                    <a:pt x="1596315" y="1536700"/>
                  </a:lnTo>
                  <a:lnTo>
                    <a:pt x="1597082" y="1536700"/>
                  </a:lnTo>
                  <a:lnTo>
                    <a:pt x="1596230" y="1549400"/>
                  </a:lnTo>
                  <a:close/>
                </a:path>
                <a:path w="2077719" h="2222500">
                  <a:moveTo>
                    <a:pt x="1607335" y="1542057"/>
                  </a:moveTo>
                  <a:lnTo>
                    <a:pt x="1607433" y="1536700"/>
                  </a:lnTo>
                  <a:lnTo>
                    <a:pt x="1608046" y="1536700"/>
                  </a:lnTo>
                  <a:lnTo>
                    <a:pt x="1607335" y="1542057"/>
                  </a:lnTo>
                  <a:close/>
                </a:path>
                <a:path w="2077719" h="2222500">
                  <a:moveTo>
                    <a:pt x="1615487" y="1548546"/>
                  </a:moveTo>
                  <a:lnTo>
                    <a:pt x="1613861" y="1536700"/>
                  </a:lnTo>
                  <a:lnTo>
                    <a:pt x="1618040" y="1536700"/>
                  </a:lnTo>
                  <a:lnTo>
                    <a:pt x="1615487" y="1548546"/>
                  </a:lnTo>
                  <a:close/>
                </a:path>
                <a:path w="2077719" h="2222500">
                  <a:moveTo>
                    <a:pt x="1639038" y="1549400"/>
                  </a:moveTo>
                  <a:lnTo>
                    <a:pt x="1620862" y="1549400"/>
                  </a:lnTo>
                  <a:lnTo>
                    <a:pt x="1619459" y="1536700"/>
                  </a:lnTo>
                  <a:lnTo>
                    <a:pt x="1638118" y="1536700"/>
                  </a:lnTo>
                  <a:lnTo>
                    <a:pt x="1639038" y="1549400"/>
                  </a:lnTo>
                  <a:close/>
                </a:path>
                <a:path w="2077719" h="2222500">
                  <a:moveTo>
                    <a:pt x="1687115" y="1549400"/>
                  </a:moveTo>
                  <a:lnTo>
                    <a:pt x="1640185" y="1549400"/>
                  </a:lnTo>
                  <a:lnTo>
                    <a:pt x="1641224" y="1536700"/>
                  </a:lnTo>
                  <a:lnTo>
                    <a:pt x="1687916" y="1536700"/>
                  </a:lnTo>
                  <a:lnTo>
                    <a:pt x="1687115" y="1549400"/>
                  </a:lnTo>
                  <a:close/>
                </a:path>
                <a:path w="2077719" h="2222500">
                  <a:moveTo>
                    <a:pt x="1725267" y="1549400"/>
                  </a:moveTo>
                  <a:lnTo>
                    <a:pt x="1706427" y="1549400"/>
                  </a:lnTo>
                  <a:lnTo>
                    <a:pt x="1706359" y="1536700"/>
                  </a:lnTo>
                  <a:lnTo>
                    <a:pt x="1726352" y="1536700"/>
                  </a:lnTo>
                  <a:lnTo>
                    <a:pt x="1725267" y="1549400"/>
                  </a:lnTo>
                  <a:close/>
                </a:path>
                <a:path w="2077719" h="2222500">
                  <a:moveTo>
                    <a:pt x="1737742" y="1549400"/>
                  </a:moveTo>
                  <a:lnTo>
                    <a:pt x="1734051" y="1549400"/>
                  </a:lnTo>
                  <a:lnTo>
                    <a:pt x="1733591" y="1536700"/>
                  </a:lnTo>
                  <a:lnTo>
                    <a:pt x="1738316" y="1536700"/>
                  </a:lnTo>
                  <a:lnTo>
                    <a:pt x="1737742" y="1549400"/>
                  </a:lnTo>
                  <a:close/>
                </a:path>
                <a:path w="2077719" h="2222500">
                  <a:moveTo>
                    <a:pt x="1757843" y="1549400"/>
                  </a:moveTo>
                  <a:lnTo>
                    <a:pt x="1742092" y="1549400"/>
                  </a:lnTo>
                  <a:lnTo>
                    <a:pt x="1742228" y="1536700"/>
                  </a:lnTo>
                  <a:lnTo>
                    <a:pt x="1757559" y="1536700"/>
                  </a:lnTo>
                  <a:lnTo>
                    <a:pt x="1757843" y="1549400"/>
                  </a:lnTo>
                  <a:close/>
                </a:path>
                <a:path w="2077719" h="2222500">
                  <a:moveTo>
                    <a:pt x="1781635" y="1549400"/>
                  </a:moveTo>
                  <a:lnTo>
                    <a:pt x="1761880" y="1549400"/>
                  </a:lnTo>
                  <a:lnTo>
                    <a:pt x="1762528" y="1536700"/>
                  </a:lnTo>
                  <a:lnTo>
                    <a:pt x="1777456" y="1536700"/>
                  </a:lnTo>
                  <a:lnTo>
                    <a:pt x="1781635" y="1549400"/>
                  </a:lnTo>
                  <a:close/>
                </a:path>
                <a:path w="2077719" h="2222500">
                  <a:moveTo>
                    <a:pt x="1806233" y="1549400"/>
                  </a:moveTo>
                  <a:lnTo>
                    <a:pt x="1804120" y="1549400"/>
                  </a:lnTo>
                  <a:lnTo>
                    <a:pt x="1803053" y="1536700"/>
                  </a:lnTo>
                  <a:lnTo>
                    <a:pt x="1806630" y="1536700"/>
                  </a:lnTo>
                  <a:lnTo>
                    <a:pt x="1806233" y="1549400"/>
                  </a:lnTo>
                  <a:close/>
                </a:path>
                <a:path w="2077719" h="2222500">
                  <a:moveTo>
                    <a:pt x="1825664" y="1549400"/>
                  </a:moveTo>
                  <a:lnTo>
                    <a:pt x="1811190" y="1549400"/>
                  </a:lnTo>
                  <a:lnTo>
                    <a:pt x="1811758" y="1536700"/>
                  </a:lnTo>
                  <a:lnTo>
                    <a:pt x="1825652" y="1536700"/>
                  </a:lnTo>
                  <a:lnTo>
                    <a:pt x="1825664" y="1549400"/>
                  </a:lnTo>
                  <a:close/>
                </a:path>
                <a:path w="2077719" h="2222500">
                  <a:moveTo>
                    <a:pt x="1833511" y="1549400"/>
                  </a:moveTo>
                  <a:lnTo>
                    <a:pt x="1827799" y="1549400"/>
                  </a:lnTo>
                  <a:lnTo>
                    <a:pt x="1825788" y="1536700"/>
                  </a:lnTo>
                  <a:lnTo>
                    <a:pt x="1832966" y="1536700"/>
                  </a:lnTo>
                  <a:lnTo>
                    <a:pt x="1833511" y="1549400"/>
                  </a:lnTo>
                  <a:close/>
                </a:path>
                <a:path w="2077719" h="2222500">
                  <a:moveTo>
                    <a:pt x="1854776" y="1549400"/>
                  </a:moveTo>
                  <a:lnTo>
                    <a:pt x="1835277" y="1549400"/>
                  </a:lnTo>
                  <a:lnTo>
                    <a:pt x="1834147" y="1536700"/>
                  </a:lnTo>
                  <a:lnTo>
                    <a:pt x="1854452" y="1536700"/>
                  </a:lnTo>
                  <a:lnTo>
                    <a:pt x="1854776" y="1549400"/>
                  </a:lnTo>
                  <a:close/>
                </a:path>
                <a:path w="2077719" h="2222500">
                  <a:moveTo>
                    <a:pt x="1868250" y="1549400"/>
                  </a:moveTo>
                  <a:lnTo>
                    <a:pt x="1861669" y="1549400"/>
                  </a:lnTo>
                  <a:lnTo>
                    <a:pt x="1860647" y="1536700"/>
                  </a:lnTo>
                  <a:lnTo>
                    <a:pt x="1868125" y="1536700"/>
                  </a:lnTo>
                  <a:lnTo>
                    <a:pt x="1868250" y="1549400"/>
                  </a:lnTo>
                  <a:close/>
                </a:path>
                <a:path w="2077719" h="2222500">
                  <a:moveTo>
                    <a:pt x="1918667" y="1549400"/>
                  </a:moveTo>
                  <a:lnTo>
                    <a:pt x="1870811" y="1549400"/>
                  </a:lnTo>
                  <a:lnTo>
                    <a:pt x="1871146" y="1536700"/>
                  </a:lnTo>
                  <a:lnTo>
                    <a:pt x="1919717" y="1536700"/>
                  </a:lnTo>
                  <a:lnTo>
                    <a:pt x="1918667" y="1549400"/>
                  </a:lnTo>
                  <a:close/>
                </a:path>
                <a:path w="2077719" h="2222500">
                  <a:moveTo>
                    <a:pt x="1955479" y="1549400"/>
                  </a:moveTo>
                  <a:lnTo>
                    <a:pt x="1925350" y="1549400"/>
                  </a:lnTo>
                  <a:lnTo>
                    <a:pt x="1924129" y="1536700"/>
                  </a:lnTo>
                  <a:lnTo>
                    <a:pt x="1955905" y="1536700"/>
                  </a:lnTo>
                  <a:lnTo>
                    <a:pt x="1955479" y="1549400"/>
                  </a:lnTo>
                  <a:close/>
                </a:path>
                <a:path w="2077719" h="2222500">
                  <a:moveTo>
                    <a:pt x="1979123" y="1549400"/>
                  </a:moveTo>
                  <a:lnTo>
                    <a:pt x="1964240" y="1549400"/>
                  </a:lnTo>
                  <a:lnTo>
                    <a:pt x="1964479" y="1536700"/>
                  </a:lnTo>
                  <a:lnTo>
                    <a:pt x="1982809" y="1536700"/>
                  </a:lnTo>
                  <a:lnTo>
                    <a:pt x="1979123" y="1549400"/>
                  </a:lnTo>
                  <a:close/>
                </a:path>
                <a:path w="2077719" h="2222500">
                  <a:moveTo>
                    <a:pt x="1607200" y="1549400"/>
                  </a:moveTo>
                  <a:lnTo>
                    <a:pt x="1606360" y="1549400"/>
                  </a:lnTo>
                  <a:lnTo>
                    <a:pt x="1607335" y="1542057"/>
                  </a:lnTo>
                  <a:lnTo>
                    <a:pt x="1607200" y="1549400"/>
                  </a:lnTo>
                  <a:close/>
                </a:path>
                <a:path w="2077719" h="2222500">
                  <a:moveTo>
                    <a:pt x="1615604" y="1549400"/>
                  </a:moveTo>
                  <a:lnTo>
                    <a:pt x="1615303" y="1549400"/>
                  </a:lnTo>
                  <a:lnTo>
                    <a:pt x="1615487" y="1548546"/>
                  </a:lnTo>
                  <a:lnTo>
                    <a:pt x="1615604" y="1549400"/>
                  </a:lnTo>
                  <a:close/>
                </a:path>
                <a:path w="2077719" h="2222500">
                  <a:moveTo>
                    <a:pt x="227595" y="1562100"/>
                  </a:moveTo>
                  <a:lnTo>
                    <a:pt x="188868" y="1562100"/>
                  </a:lnTo>
                  <a:lnTo>
                    <a:pt x="189468" y="1549400"/>
                  </a:lnTo>
                  <a:lnTo>
                    <a:pt x="227065" y="1549400"/>
                  </a:lnTo>
                  <a:lnTo>
                    <a:pt x="227595" y="1562100"/>
                  </a:lnTo>
                  <a:close/>
                </a:path>
                <a:path w="2077719" h="2222500">
                  <a:moveTo>
                    <a:pt x="269743" y="1562100"/>
                  </a:moveTo>
                  <a:lnTo>
                    <a:pt x="236779" y="1562100"/>
                  </a:lnTo>
                  <a:lnTo>
                    <a:pt x="236304" y="1549400"/>
                  </a:lnTo>
                  <a:lnTo>
                    <a:pt x="263503" y="1549400"/>
                  </a:lnTo>
                  <a:lnTo>
                    <a:pt x="269743" y="1562100"/>
                  </a:lnTo>
                  <a:close/>
                </a:path>
                <a:path w="2077719" h="2222500">
                  <a:moveTo>
                    <a:pt x="313880" y="1562100"/>
                  </a:moveTo>
                  <a:lnTo>
                    <a:pt x="273120" y="1562100"/>
                  </a:lnTo>
                  <a:lnTo>
                    <a:pt x="273354" y="1549400"/>
                  </a:lnTo>
                  <a:lnTo>
                    <a:pt x="313124" y="1549400"/>
                  </a:lnTo>
                  <a:lnTo>
                    <a:pt x="313880" y="1562100"/>
                  </a:lnTo>
                  <a:close/>
                </a:path>
                <a:path w="2077719" h="2222500">
                  <a:moveTo>
                    <a:pt x="324657" y="1562100"/>
                  </a:moveTo>
                  <a:lnTo>
                    <a:pt x="319626" y="1562100"/>
                  </a:lnTo>
                  <a:lnTo>
                    <a:pt x="319149" y="1549400"/>
                  </a:lnTo>
                  <a:lnTo>
                    <a:pt x="325305" y="1549400"/>
                  </a:lnTo>
                  <a:lnTo>
                    <a:pt x="324657" y="1562100"/>
                  </a:lnTo>
                  <a:close/>
                </a:path>
                <a:path w="2077719" h="2222500">
                  <a:moveTo>
                    <a:pt x="352855" y="1562100"/>
                  </a:moveTo>
                  <a:lnTo>
                    <a:pt x="338229" y="1562100"/>
                  </a:lnTo>
                  <a:lnTo>
                    <a:pt x="333247" y="1549400"/>
                  </a:lnTo>
                  <a:lnTo>
                    <a:pt x="350232" y="1549400"/>
                  </a:lnTo>
                  <a:lnTo>
                    <a:pt x="352855" y="1562100"/>
                  </a:lnTo>
                  <a:close/>
                </a:path>
                <a:path w="2077719" h="2222500">
                  <a:moveTo>
                    <a:pt x="465589" y="1562100"/>
                  </a:moveTo>
                  <a:lnTo>
                    <a:pt x="364109" y="1562100"/>
                  </a:lnTo>
                  <a:lnTo>
                    <a:pt x="363883" y="1549400"/>
                  </a:lnTo>
                  <a:lnTo>
                    <a:pt x="466931" y="1549400"/>
                  </a:lnTo>
                  <a:lnTo>
                    <a:pt x="465589" y="1562100"/>
                  </a:lnTo>
                  <a:close/>
                </a:path>
                <a:path w="2077719" h="2222500">
                  <a:moveTo>
                    <a:pt x="511255" y="1562100"/>
                  </a:moveTo>
                  <a:lnTo>
                    <a:pt x="478059" y="1562100"/>
                  </a:lnTo>
                  <a:lnTo>
                    <a:pt x="477588" y="1549400"/>
                  </a:lnTo>
                  <a:lnTo>
                    <a:pt x="511418" y="1549400"/>
                  </a:lnTo>
                  <a:lnTo>
                    <a:pt x="511255" y="1562100"/>
                  </a:lnTo>
                  <a:close/>
                </a:path>
                <a:path w="2077719" h="2222500">
                  <a:moveTo>
                    <a:pt x="526370" y="1562100"/>
                  </a:moveTo>
                  <a:lnTo>
                    <a:pt x="517943" y="1562100"/>
                  </a:lnTo>
                  <a:lnTo>
                    <a:pt x="520078" y="1549400"/>
                  </a:lnTo>
                  <a:lnTo>
                    <a:pt x="525609" y="1549400"/>
                  </a:lnTo>
                  <a:lnTo>
                    <a:pt x="526370" y="1562100"/>
                  </a:lnTo>
                  <a:close/>
                </a:path>
                <a:path w="2077719" h="2222500">
                  <a:moveTo>
                    <a:pt x="564260" y="1562100"/>
                  </a:moveTo>
                  <a:lnTo>
                    <a:pt x="529862" y="1562100"/>
                  </a:lnTo>
                  <a:lnTo>
                    <a:pt x="530447" y="1549400"/>
                  </a:lnTo>
                  <a:lnTo>
                    <a:pt x="565373" y="1549400"/>
                  </a:lnTo>
                  <a:lnTo>
                    <a:pt x="564260" y="1562100"/>
                  </a:lnTo>
                  <a:close/>
                </a:path>
                <a:path w="2077719" h="2222500">
                  <a:moveTo>
                    <a:pt x="603162" y="1562100"/>
                  </a:moveTo>
                  <a:lnTo>
                    <a:pt x="570347" y="1562100"/>
                  </a:lnTo>
                  <a:lnTo>
                    <a:pt x="569672" y="1549400"/>
                  </a:lnTo>
                  <a:lnTo>
                    <a:pt x="602759" y="1549400"/>
                  </a:lnTo>
                  <a:lnTo>
                    <a:pt x="603162" y="1562100"/>
                  </a:lnTo>
                  <a:close/>
                </a:path>
                <a:path w="2077719" h="2222500">
                  <a:moveTo>
                    <a:pt x="607171" y="1562100"/>
                  </a:moveTo>
                  <a:lnTo>
                    <a:pt x="606177" y="1562100"/>
                  </a:lnTo>
                  <a:lnTo>
                    <a:pt x="606625" y="1549400"/>
                  </a:lnTo>
                  <a:lnTo>
                    <a:pt x="606926" y="1549400"/>
                  </a:lnTo>
                  <a:lnTo>
                    <a:pt x="607171" y="1562100"/>
                  </a:lnTo>
                  <a:close/>
                </a:path>
                <a:path w="2077719" h="2222500">
                  <a:moveTo>
                    <a:pt x="692463" y="1562100"/>
                  </a:moveTo>
                  <a:lnTo>
                    <a:pt x="610526" y="1562100"/>
                  </a:lnTo>
                  <a:lnTo>
                    <a:pt x="610918" y="1549400"/>
                  </a:lnTo>
                  <a:lnTo>
                    <a:pt x="691821" y="1549400"/>
                  </a:lnTo>
                  <a:lnTo>
                    <a:pt x="692463" y="1562100"/>
                  </a:lnTo>
                  <a:close/>
                </a:path>
                <a:path w="2077719" h="2222500">
                  <a:moveTo>
                    <a:pt x="704001" y="1562100"/>
                  </a:moveTo>
                  <a:lnTo>
                    <a:pt x="697585" y="1562100"/>
                  </a:lnTo>
                  <a:lnTo>
                    <a:pt x="695438" y="1549400"/>
                  </a:lnTo>
                  <a:lnTo>
                    <a:pt x="703200" y="1549400"/>
                  </a:lnTo>
                  <a:lnTo>
                    <a:pt x="704001" y="1562100"/>
                  </a:lnTo>
                  <a:close/>
                </a:path>
                <a:path w="2077719" h="2222500">
                  <a:moveTo>
                    <a:pt x="741920" y="1562100"/>
                  </a:moveTo>
                  <a:lnTo>
                    <a:pt x="714892" y="1562100"/>
                  </a:lnTo>
                  <a:lnTo>
                    <a:pt x="709804" y="1549400"/>
                  </a:lnTo>
                  <a:lnTo>
                    <a:pt x="743862" y="1549400"/>
                  </a:lnTo>
                  <a:lnTo>
                    <a:pt x="741920" y="1562100"/>
                  </a:lnTo>
                  <a:close/>
                </a:path>
                <a:path w="2077719" h="2222500">
                  <a:moveTo>
                    <a:pt x="1047715" y="1562100"/>
                  </a:moveTo>
                  <a:lnTo>
                    <a:pt x="756235" y="1562100"/>
                  </a:lnTo>
                  <a:lnTo>
                    <a:pt x="752175" y="1549400"/>
                  </a:lnTo>
                  <a:lnTo>
                    <a:pt x="1045137" y="1549400"/>
                  </a:lnTo>
                  <a:lnTo>
                    <a:pt x="1047715" y="1562100"/>
                  </a:lnTo>
                  <a:close/>
                </a:path>
                <a:path w="2077719" h="2222500">
                  <a:moveTo>
                    <a:pt x="1086326" y="1562100"/>
                  </a:moveTo>
                  <a:lnTo>
                    <a:pt x="1055096" y="1562100"/>
                  </a:lnTo>
                  <a:lnTo>
                    <a:pt x="1053257" y="1549400"/>
                  </a:lnTo>
                  <a:lnTo>
                    <a:pt x="1085191" y="1549400"/>
                  </a:lnTo>
                  <a:lnTo>
                    <a:pt x="1086326" y="1562100"/>
                  </a:lnTo>
                  <a:close/>
                </a:path>
                <a:path w="2077719" h="2222500">
                  <a:moveTo>
                    <a:pt x="1130162" y="1562100"/>
                  </a:moveTo>
                  <a:lnTo>
                    <a:pt x="1098296" y="1562100"/>
                  </a:lnTo>
                  <a:lnTo>
                    <a:pt x="1100176" y="1549400"/>
                  </a:lnTo>
                  <a:lnTo>
                    <a:pt x="1130588" y="1549400"/>
                  </a:lnTo>
                  <a:lnTo>
                    <a:pt x="1130162" y="1562100"/>
                  </a:lnTo>
                  <a:close/>
                </a:path>
                <a:path w="2077719" h="2222500">
                  <a:moveTo>
                    <a:pt x="1148412" y="1562100"/>
                  </a:moveTo>
                  <a:lnTo>
                    <a:pt x="1133370" y="1562100"/>
                  </a:lnTo>
                  <a:lnTo>
                    <a:pt x="1132036" y="1549400"/>
                  </a:lnTo>
                  <a:lnTo>
                    <a:pt x="1146567" y="1549400"/>
                  </a:lnTo>
                  <a:lnTo>
                    <a:pt x="1148412" y="1562100"/>
                  </a:lnTo>
                  <a:close/>
                </a:path>
                <a:path w="2077719" h="2222500">
                  <a:moveTo>
                    <a:pt x="1191106" y="1562100"/>
                  </a:moveTo>
                  <a:lnTo>
                    <a:pt x="1159967" y="1562100"/>
                  </a:lnTo>
                  <a:lnTo>
                    <a:pt x="1159910" y="1549400"/>
                  </a:lnTo>
                  <a:lnTo>
                    <a:pt x="1189908" y="1549400"/>
                  </a:lnTo>
                  <a:lnTo>
                    <a:pt x="1191106" y="1562100"/>
                  </a:lnTo>
                  <a:close/>
                </a:path>
                <a:path w="2077719" h="2222500">
                  <a:moveTo>
                    <a:pt x="1254288" y="1562100"/>
                  </a:moveTo>
                  <a:lnTo>
                    <a:pt x="1193077" y="1562100"/>
                  </a:lnTo>
                  <a:lnTo>
                    <a:pt x="1194150" y="1549400"/>
                  </a:lnTo>
                  <a:lnTo>
                    <a:pt x="1251920" y="1549400"/>
                  </a:lnTo>
                  <a:lnTo>
                    <a:pt x="1254288" y="1562100"/>
                  </a:lnTo>
                  <a:close/>
                </a:path>
                <a:path w="2077719" h="2222500">
                  <a:moveTo>
                    <a:pt x="1257030" y="1562100"/>
                  </a:moveTo>
                  <a:lnTo>
                    <a:pt x="1255554" y="1562100"/>
                  </a:lnTo>
                  <a:lnTo>
                    <a:pt x="1256661" y="1549400"/>
                  </a:lnTo>
                  <a:lnTo>
                    <a:pt x="1258405" y="1549400"/>
                  </a:lnTo>
                  <a:lnTo>
                    <a:pt x="1257030" y="1562100"/>
                  </a:lnTo>
                  <a:close/>
                </a:path>
                <a:path w="2077719" h="2222500">
                  <a:moveTo>
                    <a:pt x="1341959" y="1562100"/>
                  </a:moveTo>
                  <a:lnTo>
                    <a:pt x="1265815" y="1562100"/>
                  </a:lnTo>
                  <a:lnTo>
                    <a:pt x="1264350" y="1549400"/>
                  </a:lnTo>
                  <a:lnTo>
                    <a:pt x="1341886" y="1549400"/>
                  </a:lnTo>
                  <a:lnTo>
                    <a:pt x="1341959" y="1562100"/>
                  </a:lnTo>
                  <a:close/>
                </a:path>
                <a:path w="2077719" h="2222500">
                  <a:moveTo>
                    <a:pt x="1357012" y="1562100"/>
                  </a:moveTo>
                  <a:lnTo>
                    <a:pt x="1351067" y="1562100"/>
                  </a:lnTo>
                  <a:lnTo>
                    <a:pt x="1350494" y="1549400"/>
                  </a:lnTo>
                  <a:lnTo>
                    <a:pt x="1359437" y="1549400"/>
                  </a:lnTo>
                  <a:lnTo>
                    <a:pt x="1357012" y="1562100"/>
                  </a:lnTo>
                  <a:close/>
                </a:path>
                <a:path w="2077719" h="2222500">
                  <a:moveTo>
                    <a:pt x="1393381" y="1562100"/>
                  </a:moveTo>
                  <a:lnTo>
                    <a:pt x="1365746" y="1562100"/>
                  </a:lnTo>
                  <a:lnTo>
                    <a:pt x="1364547" y="1549400"/>
                  </a:lnTo>
                  <a:lnTo>
                    <a:pt x="1392660" y="1549400"/>
                  </a:lnTo>
                  <a:lnTo>
                    <a:pt x="1393381" y="1562100"/>
                  </a:lnTo>
                  <a:close/>
                </a:path>
                <a:path w="2077719" h="2222500">
                  <a:moveTo>
                    <a:pt x="1448312" y="1562100"/>
                  </a:moveTo>
                  <a:lnTo>
                    <a:pt x="1395573" y="1562100"/>
                  </a:lnTo>
                  <a:lnTo>
                    <a:pt x="1396663" y="1549400"/>
                  </a:lnTo>
                  <a:lnTo>
                    <a:pt x="1450198" y="1549400"/>
                  </a:lnTo>
                  <a:lnTo>
                    <a:pt x="1448312" y="1562100"/>
                  </a:lnTo>
                  <a:close/>
                </a:path>
                <a:path w="2077719" h="2222500">
                  <a:moveTo>
                    <a:pt x="1494868" y="1562100"/>
                  </a:moveTo>
                  <a:lnTo>
                    <a:pt x="1458948" y="1562100"/>
                  </a:lnTo>
                  <a:lnTo>
                    <a:pt x="1457948" y="1549400"/>
                  </a:lnTo>
                  <a:lnTo>
                    <a:pt x="1493891" y="1549400"/>
                  </a:lnTo>
                  <a:lnTo>
                    <a:pt x="1494868" y="1562100"/>
                  </a:lnTo>
                  <a:close/>
                </a:path>
                <a:path w="2077719" h="2222500">
                  <a:moveTo>
                    <a:pt x="1499490" y="1562100"/>
                  </a:moveTo>
                  <a:lnTo>
                    <a:pt x="1496645" y="1562100"/>
                  </a:lnTo>
                  <a:lnTo>
                    <a:pt x="1496770" y="1549400"/>
                  </a:lnTo>
                  <a:lnTo>
                    <a:pt x="1498292" y="1549400"/>
                  </a:lnTo>
                  <a:lnTo>
                    <a:pt x="1499490" y="1562100"/>
                  </a:lnTo>
                  <a:close/>
                </a:path>
                <a:path w="2077719" h="2222500">
                  <a:moveTo>
                    <a:pt x="1516474" y="1562100"/>
                  </a:moveTo>
                  <a:lnTo>
                    <a:pt x="1513816" y="1562100"/>
                  </a:lnTo>
                  <a:lnTo>
                    <a:pt x="1513328" y="1549400"/>
                  </a:lnTo>
                  <a:lnTo>
                    <a:pt x="1519205" y="1549400"/>
                  </a:lnTo>
                  <a:lnTo>
                    <a:pt x="1516474" y="1562100"/>
                  </a:lnTo>
                  <a:close/>
                </a:path>
                <a:path w="2077719" h="2222500">
                  <a:moveTo>
                    <a:pt x="1525559" y="1562100"/>
                  </a:moveTo>
                  <a:lnTo>
                    <a:pt x="1521766" y="1562100"/>
                  </a:lnTo>
                  <a:lnTo>
                    <a:pt x="1519205" y="1549400"/>
                  </a:lnTo>
                  <a:lnTo>
                    <a:pt x="1526269" y="1549400"/>
                  </a:lnTo>
                  <a:lnTo>
                    <a:pt x="1525559" y="1562100"/>
                  </a:lnTo>
                  <a:close/>
                </a:path>
                <a:path w="2077719" h="2222500">
                  <a:moveTo>
                    <a:pt x="1533486" y="1562100"/>
                  </a:moveTo>
                  <a:lnTo>
                    <a:pt x="1531566" y="1562100"/>
                  </a:lnTo>
                  <a:lnTo>
                    <a:pt x="1530470" y="1549400"/>
                  </a:lnTo>
                  <a:lnTo>
                    <a:pt x="1534036" y="1549400"/>
                  </a:lnTo>
                  <a:lnTo>
                    <a:pt x="1533486" y="1562100"/>
                  </a:lnTo>
                  <a:close/>
                </a:path>
                <a:path w="2077719" h="2222500">
                  <a:moveTo>
                    <a:pt x="1564108" y="1562100"/>
                  </a:moveTo>
                  <a:lnTo>
                    <a:pt x="1546347" y="1562100"/>
                  </a:lnTo>
                  <a:lnTo>
                    <a:pt x="1547783" y="1549400"/>
                  </a:lnTo>
                  <a:lnTo>
                    <a:pt x="1564568" y="1549400"/>
                  </a:lnTo>
                  <a:lnTo>
                    <a:pt x="1564108" y="1562100"/>
                  </a:lnTo>
                  <a:close/>
                </a:path>
                <a:path w="2077719" h="2222500">
                  <a:moveTo>
                    <a:pt x="1568742" y="1562100"/>
                  </a:moveTo>
                  <a:lnTo>
                    <a:pt x="1566572" y="1562100"/>
                  </a:lnTo>
                  <a:lnTo>
                    <a:pt x="1565965" y="1549400"/>
                  </a:lnTo>
                  <a:lnTo>
                    <a:pt x="1569219" y="1549400"/>
                  </a:lnTo>
                  <a:lnTo>
                    <a:pt x="1569230" y="1549548"/>
                  </a:lnTo>
                  <a:lnTo>
                    <a:pt x="1568742" y="1562100"/>
                  </a:lnTo>
                  <a:close/>
                </a:path>
                <a:path w="2077719" h="2222500">
                  <a:moveTo>
                    <a:pt x="1575016" y="1562100"/>
                  </a:moveTo>
                  <a:lnTo>
                    <a:pt x="1570184" y="1562100"/>
                  </a:lnTo>
                  <a:lnTo>
                    <a:pt x="1569230" y="1549548"/>
                  </a:lnTo>
                  <a:lnTo>
                    <a:pt x="1569236" y="1549400"/>
                  </a:lnTo>
                  <a:lnTo>
                    <a:pt x="1575101" y="1549400"/>
                  </a:lnTo>
                  <a:lnTo>
                    <a:pt x="1575016" y="1562100"/>
                  </a:lnTo>
                  <a:close/>
                </a:path>
                <a:path w="2077719" h="2222500">
                  <a:moveTo>
                    <a:pt x="1605076" y="1562100"/>
                  </a:moveTo>
                  <a:lnTo>
                    <a:pt x="1581773" y="1562100"/>
                  </a:lnTo>
                  <a:lnTo>
                    <a:pt x="1582682" y="1549400"/>
                  </a:lnTo>
                  <a:lnTo>
                    <a:pt x="1606081" y="1549400"/>
                  </a:lnTo>
                  <a:lnTo>
                    <a:pt x="1605076" y="1562100"/>
                  </a:lnTo>
                  <a:close/>
                </a:path>
                <a:path w="2077719" h="2222500">
                  <a:moveTo>
                    <a:pt x="1656623" y="1562100"/>
                  </a:moveTo>
                  <a:lnTo>
                    <a:pt x="1608177" y="1562100"/>
                  </a:lnTo>
                  <a:lnTo>
                    <a:pt x="1607115" y="1549400"/>
                  </a:lnTo>
                  <a:lnTo>
                    <a:pt x="1657248" y="1549400"/>
                  </a:lnTo>
                  <a:lnTo>
                    <a:pt x="1656623" y="1562100"/>
                  </a:lnTo>
                  <a:close/>
                </a:path>
                <a:path w="2077719" h="2222500">
                  <a:moveTo>
                    <a:pt x="1726181" y="1562100"/>
                  </a:moveTo>
                  <a:lnTo>
                    <a:pt x="1667576" y="1562100"/>
                  </a:lnTo>
                  <a:lnTo>
                    <a:pt x="1667889" y="1549400"/>
                  </a:lnTo>
                  <a:lnTo>
                    <a:pt x="1726522" y="1549400"/>
                  </a:lnTo>
                  <a:lnTo>
                    <a:pt x="1726181" y="1562100"/>
                  </a:lnTo>
                  <a:close/>
                </a:path>
                <a:path w="2077719" h="2222500">
                  <a:moveTo>
                    <a:pt x="1791725" y="1562100"/>
                  </a:moveTo>
                  <a:lnTo>
                    <a:pt x="1732064" y="1562100"/>
                  </a:lnTo>
                  <a:lnTo>
                    <a:pt x="1731632" y="1549400"/>
                  </a:lnTo>
                  <a:lnTo>
                    <a:pt x="1792594" y="1549400"/>
                  </a:lnTo>
                  <a:lnTo>
                    <a:pt x="1791725" y="1562100"/>
                  </a:lnTo>
                  <a:close/>
                </a:path>
                <a:path w="2077719" h="2222500">
                  <a:moveTo>
                    <a:pt x="1803939" y="1562100"/>
                  </a:moveTo>
                  <a:lnTo>
                    <a:pt x="1800901" y="1562100"/>
                  </a:lnTo>
                  <a:lnTo>
                    <a:pt x="1798749" y="1549400"/>
                  </a:lnTo>
                  <a:lnTo>
                    <a:pt x="1804064" y="1549400"/>
                  </a:lnTo>
                  <a:lnTo>
                    <a:pt x="1803939" y="1562100"/>
                  </a:lnTo>
                  <a:close/>
                </a:path>
                <a:path w="2077719" h="2222500">
                  <a:moveTo>
                    <a:pt x="1821200" y="1562100"/>
                  </a:moveTo>
                  <a:lnTo>
                    <a:pt x="1807959" y="1562100"/>
                  </a:lnTo>
                  <a:lnTo>
                    <a:pt x="1809975" y="1549400"/>
                  </a:lnTo>
                  <a:lnTo>
                    <a:pt x="1820212" y="1549400"/>
                  </a:lnTo>
                  <a:lnTo>
                    <a:pt x="1821200" y="1562100"/>
                  </a:lnTo>
                  <a:close/>
                </a:path>
                <a:path w="2077719" h="2222500">
                  <a:moveTo>
                    <a:pt x="1854901" y="1562100"/>
                  </a:moveTo>
                  <a:lnTo>
                    <a:pt x="1824931" y="1562100"/>
                  </a:lnTo>
                  <a:lnTo>
                    <a:pt x="1824994" y="1549400"/>
                  </a:lnTo>
                  <a:lnTo>
                    <a:pt x="1855508" y="1549400"/>
                  </a:lnTo>
                  <a:lnTo>
                    <a:pt x="1854901" y="1562100"/>
                  </a:lnTo>
                  <a:close/>
                </a:path>
                <a:path w="2077719" h="2222500">
                  <a:moveTo>
                    <a:pt x="1879402" y="1562100"/>
                  </a:moveTo>
                  <a:lnTo>
                    <a:pt x="1871981" y="1562100"/>
                  </a:lnTo>
                  <a:lnTo>
                    <a:pt x="1871407" y="1549400"/>
                  </a:lnTo>
                  <a:lnTo>
                    <a:pt x="1879084" y="1549400"/>
                  </a:lnTo>
                  <a:lnTo>
                    <a:pt x="1879402" y="1562100"/>
                  </a:lnTo>
                  <a:close/>
                </a:path>
                <a:path w="2077719" h="2222500">
                  <a:moveTo>
                    <a:pt x="1895114" y="1562100"/>
                  </a:moveTo>
                  <a:lnTo>
                    <a:pt x="1889822" y="1562100"/>
                  </a:lnTo>
                  <a:lnTo>
                    <a:pt x="1889725" y="1549400"/>
                  </a:lnTo>
                  <a:lnTo>
                    <a:pt x="1894909" y="1549400"/>
                  </a:lnTo>
                  <a:lnTo>
                    <a:pt x="1895114" y="1562100"/>
                  </a:lnTo>
                  <a:close/>
                </a:path>
                <a:path w="2077719" h="2222500">
                  <a:moveTo>
                    <a:pt x="1974018" y="1562100"/>
                  </a:moveTo>
                  <a:lnTo>
                    <a:pt x="1895148" y="1562100"/>
                  </a:lnTo>
                  <a:lnTo>
                    <a:pt x="1895943" y="1549400"/>
                  </a:lnTo>
                  <a:lnTo>
                    <a:pt x="1976886" y="1549400"/>
                  </a:lnTo>
                  <a:lnTo>
                    <a:pt x="1974018" y="1562100"/>
                  </a:lnTo>
                  <a:close/>
                </a:path>
                <a:path w="2077719" h="2222500">
                  <a:moveTo>
                    <a:pt x="406159" y="1574800"/>
                  </a:moveTo>
                  <a:lnTo>
                    <a:pt x="338166" y="1574800"/>
                  </a:lnTo>
                  <a:lnTo>
                    <a:pt x="338331" y="1562100"/>
                  </a:lnTo>
                  <a:lnTo>
                    <a:pt x="404984" y="1562100"/>
                  </a:lnTo>
                  <a:lnTo>
                    <a:pt x="406159" y="1574800"/>
                  </a:lnTo>
                  <a:close/>
                </a:path>
                <a:path w="2077719" h="2222500">
                  <a:moveTo>
                    <a:pt x="428752" y="1574800"/>
                  </a:moveTo>
                  <a:lnTo>
                    <a:pt x="408625" y="1574800"/>
                  </a:lnTo>
                  <a:lnTo>
                    <a:pt x="409504" y="1562100"/>
                  </a:lnTo>
                  <a:lnTo>
                    <a:pt x="427414" y="1562100"/>
                  </a:lnTo>
                  <a:lnTo>
                    <a:pt x="428752" y="1574800"/>
                  </a:lnTo>
                  <a:close/>
                </a:path>
                <a:path w="2077719" h="2222500">
                  <a:moveTo>
                    <a:pt x="564461" y="1574800"/>
                  </a:moveTo>
                  <a:lnTo>
                    <a:pt x="431413" y="1574800"/>
                  </a:lnTo>
                  <a:lnTo>
                    <a:pt x="431844" y="1562100"/>
                  </a:lnTo>
                  <a:lnTo>
                    <a:pt x="564289" y="1562100"/>
                  </a:lnTo>
                  <a:lnTo>
                    <a:pt x="564461" y="1574800"/>
                  </a:lnTo>
                  <a:close/>
                </a:path>
                <a:path w="2077719" h="2222500">
                  <a:moveTo>
                    <a:pt x="646061" y="1574800"/>
                  </a:moveTo>
                  <a:lnTo>
                    <a:pt x="569933" y="1574800"/>
                  </a:lnTo>
                  <a:lnTo>
                    <a:pt x="570126" y="1562100"/>
                  </a:lnTo>
                  <a:lnTo>
                    <a:pt x="646362" y="1562100"/>
                  </a:lnTo>
                  <a:lnTo>
                    <a:pt x="646061" y="1574800"/>
                  </a:lnTo>
                  <a:close/>
                </a:path>
                <a:path w="2077719" h="2222500">
                  <a:moveTo>
                    <a:pt x="667553" y="1574800"/>
                  </a:moveTo>
                  <a:lnTo>
                    <a:pt x="652568" y="1574800"/>
                  </a:lnTo>
                  <a:lnTo>
                    <a:pt x="650092" y="1562100"/>
                  </a:lnTo>
                  <a:lnTo>
                    <a:pt x="667047" y="1562100"/>
                  </a:lnTo>
                  <a:lnTo>
                    <a:pt x="667553" y="1574800"/>
                  </a:lnTo>
                  <a:close/>
                </a:path>
                <a:path w="2077719" h="2222500">
                  <a:moveTo>
                    <a:pt x="689153" y="1574800"/>
                  </a:moveTo>
                  <a:lnTo>
                    <a:pt x="675315" y="1574800"/>
                  </a:lnTo>
                  <a:lnTo>
                    <a:pt x="674951" y="1562100"/>
                  </a:lnTo>
                  <a:lnTo>
                    <a:pt x="691481" y="1562100"/>
                  </a:lnTo>
                  <a:lnTo>
                    <a:pt x="689153" y="1574800"/>
                  </a:lnTo>
                  <a:close/>
                </a:path>
                <a:path w="2077719" h="2222500">
                  <a:moveTo>
                    <a:pt x="707142" y="1564370"/>
                  </a:moveTo>
                  <a:lnTo>
                    <a:pt x="706341" y="1562100"/>
                  </a:lnTo>
                  <a:lnTo>
                    <a:pt x="706914" y="1562100"/>
                  </a:lnTo>
                  <a:lnTo>
                    <a:pt x="707142" y="1564370"/>
                  </a:lnTo>
                  <a:close/>
                </a:path>
                <a:path w="2077719" h="2222500">
                  <a:moveTo>
                    <a:pt x="748371" y="1574800"/>
                  </a:moveTo>
                  <a:lnTo>
                    <a:pt x="714108" y="1574800"/>
                  </a:lnTo>
                  <a:lnTo>
                    <a:pt x="718571" y="1562100"/>
                  </a:lnTo>
                  <a:lnTo>
                    <a:pt x="746304" y="1562100"/>
                  </a:lnTo>
                  <a:lnTo>
                    <a:pt x="748371" y="1574800"/>
                  </a:lnTo>
                  <a:close/>
                </a:path>
                <a:path w="2077719" h="2222500">
                  <a:moveTo>
                    <a:pt x="769312" y="1574800"/>
                  </a:moveTo>
                  <a:lnTo>
                    <a:pt x="753731" y="1574800"/>
                  </a:lnTo>
                  <a:lnTo>
                    <a:pt x="755167" y="1562100"/>
                  </a:lnTo>
                  <a:lnTo>
                    <a:pt x="768034" y="1562100"/>
                  </a:lnTo>
                  <a:lnTo>
                    <a:pt x="769312" y="1574800"/>
                  </a:lnTo>
                  <a:close/>
                </a:path>
                <a:path w="2077719" h="2222500">
                  <a:moveTo>
                    <a:pt x="806033" y="1574800"/>
                  </a:moveTo>
                  <a:lnTo>
                    <a:pt x="772957" y="1574800"/>
                  </a:lnTo>
                  <a:lnTo>
                    <a:pt x="773752" y="1562100"/>
                  </a:lnTo>
                  <a:lnTo>
                    <a:pt x="805948" y="1562100"/>
                  </a:lnTo>
                  <a:lnTo>
                    <a:pt x="806033" y="1574800"/>
                  </a:lnTo>
                  <a:close/>
                </a:path>
                <a:path w="2077719" h="2222500">
                  <a:moveTo>
                    <a:pt x="834015" y="1574800"/>
                  </a:moveTo>
                  <a:lnTo>
                    <a:pt x="817934" y="1574800"/>
                  </a:lnTo>
                  <a:lnTo>
                    <a:pt x="816952" y="1562100"/>
                  </a:lnTo>
                  <a:lnTo>
                    <a:pt x="832056" y="1562100"/>
                  </a:lnTo>
                  <a:lnTo>
                    <a:pt x="834015" y="1574800"/>
                  </a:lnTo>
                  <a:close/>
                </a:path>
                <a:path w="2077719" h="2222500">
                  <a:moveTo>
                    <a:pt x="857330" y="1574800"/>
                  </a:moveTo>
                  <a:lnTo>
                    <a:pt x="835645" y="1574800"/>
                  </a:lnTo>
                  <a:lnTo>
                    <a:pt x="835537" y="1562100"/>
                  </a:lnTo>
                  <a:lnTo>
                    <a:pt x="855399" y="1562100"/>
                  </a:lnTo>
                  <a:lnTo>
                    <a:pt x="857330" y="1574800"/>
                  </a:lnTo>
                  <a:close/>
                </a:path>
                <a:path w="2077719" h="2222500">
                  <a:moveTo>
                    <a:pt x="1000699" y="1574800"/>
                  </a:moveTo>
                  <a:lnTo>
                    <a:pt x="859056" y="1574800"/>
                  </a:lnTo>
                  <a:lnTo>
                    <a:pt x="861168" y="1562100"/>
                  </a:lnTo>
                  <a:lnTo>
                    <a:pt x="999132" y="1562100"/>
                  </a:lnTo>
                  <a:lnTo>
                    <a:pt x="1000699" y="1574800"/>
                  </a:lnTo>
                  <a:close/>
                </a:path>
                <a:path w="2077719" h="2222500">
                  <a:moveTo>
                    <a:pt x="1025882" y="1574800"/>
                  </a:moveTo>
                  <a:lnTo>
                    <a:pt x="1006491" y="1574800"/>
                  </a:lnTo>
                  <a:lnTo>
                    <a:pt x="1007808" y="1562100"/>
                  </a:lnTo>
                  <a:lnTo>
                    <a:pt x="1029999" y="1562100"/>
                  </a:lnTo>
                  <a:lnTo>
                    <a:pt x="1025882" y="1574800"/>
                  </a:lnTo>
                  <a:close/>
                </a:path>
                <a:path w="2077719" h="2222500">
                  <a:moveTo>
                    <a:pt x="1260165" y="1574800"/>
                  </a:moveTo>
                  <a:lnTo>
                    <a:pt x="1039737" y="1574800"/>
                  </a:lnTo>
                  <a:lnTo>
                    <a:pt x="1038692" y="1562100"/>
                  </a:lnTo>
                  <a:lnTo>
                    <a:pt x="1260676" y="1562100"/>
                  </a:lnTo>
                  <a:lnTo>
                    <a:pt x="1260165" y="1574800"/>
                  </a:lnTo>
                  <a:close/>
                </a:path>
                <a:path w="2077719" h="2222500">
                  <a:moveTo>
                    <a:pt x="1267263" y="1574800"/>
                  </a:moveTo>
                  <a:lnTo>
                    <a:pt x="1261011" y="1574800"/>
                  </a:lnTo>
                  <a:lnTo>
                    <a:pt x="1260682" y="1562100"/>
                  </a:lnTo>
                  <a:lnTo>
                    <a:pt x="1266984" y="1562100"/>
                  </a:lnTo>
                  <a:lnTo>
                    <a:pt x="1267263" y="1574800"/>
                  </a:lnTo>
                  <a:close/>
                </a:path>
                <a:path w="2077719" h="2222500">
                  <a:moveTo>
                    <a:pt x="1336633" y="1574800"/>
                  </a:moveTo>
                  <a:lnTo>
                    <a:pt x="1268858" y="1574800"/>
                  </a:lnTo>
                  <a:lnTo>
                    <a:pt x="1269193" y="1562100"/>
                  </a:lnTo>
                  <a:lnTo>
                    <a:pt x="1336787" y="1562100"/>
                  </a:lnTo>
                  <a:lnTo>
                    <a:pt x="1336633" y="1574800"/>
                  </a:lnTo>
                  <a:close/>
                </a:path>
                <a:path w="2077719" h="2222500">
                  <a:moveTo>
                    <a:pt x="1375342" y="1574800"/>
                  </a:moveTo>
                  <a:lnTo>
                    <a:pt x="1344004" y="1574800"/>
                  </a:lnTo>
                  <a:lnTo>
                    <a:pt x="1344742" y="1562100"/>
                  </a:lnTo>
                  <a:lnTo>
                    <a:pt x="1375864" y="1562100"/>
                  </a:lnTo>
                  <a:lnTo>
                    <a:pt x="1375342" y="1574800"/>
                  </a:lnTo>
                  <a:close/>
                </a:path>
                <a:path w="2077719" h="2222500">
                  <a:moveTo>
                    <a:pt x="1408582" y="1574800"/>
                  </a:moveTo>
                  <a:lnTo>
                    <a:pt x="1382025" y="1574800"/>
                  </a:lnTo>
                  <a:lnTo>
                    <a:pt x="1382036" y="1562100"/>
                  </a:lnTo>
                  <a:lnTo>
                    <a:pt x="1408372" y="1562100"/>
                  </a:lnTo>
                  <a:lnTo>
                    <a:pt x="1408582" y="1574800"/>
                  </a:lnTo>
                  <a:close/>
                </a:path>
                <a:path w="2077719" h="2222500">
                  <a:moveTo>
                    <a:pt x="1450118" y="1574800"/>
                  </a:moveTo>
                  <a:lnTo>
                    <a:pt x="1413874" y="1574800"/>
                  </a:lnTo>
                  <a:lnTo>
                    <a:pt x="1413539" y="1562100"/>
                  </a:lnTo>
                  <a:lnTo>
                    <a:pt x="1453673" y="1562100"/>
                  </a:lnTo>
                  <a:lnTo>
                    <a:pt x="1450118" y="1574800"/>
                  </a:lnTo>
                  <a:close/>
                </a:path>
                <a:path w="2077719" h="2222500">
                  <a:moveTo>
                    <a:pt x="1458590" y="1574800"/>
                  </a:moveTo>
                  <a:lnTo>
                    <a:pt x="1454223" y="1574800"/>
                  </a:lnTo>
                  <a:lnTo>
                    <a:pt x="1453673" y="1562100"/>
                  </a:lnTo>
                  <a:lnTo>
                    <a:pt x="1460191" y="1562100"/>
                  </a:lnTo>
                  <a:lnTo>
                    <a:pt x="1458590" y="1574800"/>
                  </a:lnTo>
                  <a:close/>
                </a:path>
                <a:path w="2077719" h="2222500">
                  <a:moveTo>
                    <a:pt x="1498502" y="1574800"/>
                  </a:moveTo>
                  <a:lnTo>
                    <a:pt x="1468811" y="1574800"/>
                  </a:lnTo>
                  <a:lnTo>
                    <a:pt x="1467766" y="1562100"/>
                  </a:lnTo>
                  <a:lnTo>
                    <a:pt x="1495839" y="1562100"/>
                  </a:lnTo>
                  <a:lnTo>
                    <a:pt x="1498502" y="1574800"/>
                  </a:lnTo>
                  <a:close/>
                </a:path>
                <a:path w="2077719" h="2222500">
                  <a:moveTo>
                    <a:pt x="1504788" y="1574800"/>
                  </a:moveTo>
                  <a:lnTo>
                    <a:pt x="1500847" y="1574800"/>
                  </a:lnTo>
                  <a:lnTo>
                    <a:pt x="1500257" y="1562100"/>
                  </a:lnTo>
                  <a:lnTo>
                    <a:pt x="1504788" y="1574800"/>
                  </a:lnTo>
                  <a:close/>
                </a:path>
                <a:path w="2077719" h="2222500">
                  <a:moveTo>
                    <a:pt x="1535513" y="1574800"/>
                  </a:moveTo>
                  <a:lnTo>
                    <a:pt x="1516309" y="1574800"/>
                  </a:lnTo>
                  <a:lnTo>
                    <a:pt x="1518569" y="1562100"/>
                  </a:lnTo>
                  <a:lnTo>
                    <a:pt x="1535763" y="1562100"/>
                  </a:lnTo>
                  <a:lnTo>
                    <a:pt x="1535513" y="1574800"/>
                  </a:lnTo>
                  <a:close/>
                </a:path>
                <a:path w="2077719" h="2222500">
                  <a:moveTo>
                    <a:pt x="1542906" y="1574800"/>
                  </a:moveTo>
                  <a:lnTo>
                    <a:pt x="1542446" y="1562100"/>
                  </a:lnTo>
                  <a:lnTo>
                    <a:pt x="1543933" y="1562100"/>
                  </a:lnTo>
                  <a:lnTo>
                    <a:pt x="1542906" y="1574800"/>
                  </a:lnTo>
                  <a:close/>
                </a:path>
                <a:path w="2077719" h="2222500">
                  <a:moveTo>
                    <a:pt x="1558231" y="1574800"/>
                  </a:moveTo>
                  <a:lnTo>
                    <a:pt x="1544314" y="1574800"/>
                  </a:lnTo>
                  <a:lnTo>
                    <a:pt x="1544711" y="1562100"/>
                  </a:lnTo>
                  <a:lnTo>
                    <a:pt x="1559009" y="1562100"/>
                  </a:lnTo>
                  <a:lnTo>
                    <a:pt x="1558231" y="1574800"/>
                  </a:lnTo>
                  <a:close/>
                </a:path>
                <a:path w="2077719" h="2222500">
                  <a:moveTo>
                    <a:pt x="1563694" y="1574800"/>
                  </a:moveTo>
                  <a:lnTo>
                    <a:pt x="1561008" y="1574800"/>
                  </a:lnTo>
                  <a:lnTo>
                    <a:pt x="1560599" y="1562100"/>
                  </a:lnTo>
                  <a:lnTo>
                    <a:pt x="1563097" y="1562100"/>
                  </a:lnTo>
                  <a:lnTo>
                    <a:pt x="1563694" y="1574800"/>
                  </a:lnTo>
                  <a:close/>
                </a:path>
                <a:path w="2077719" h="2222500">
                  <a:moveTo>
                    <a:pt x="1576242" y="1574800"/>
                  </a:moveTo>
                  <a:lnTo>
                    <a:pt x="1570337" y="1574800"/>
                  </a:lnTo>
                  <a:lnTo>
                    <a:pt x="1571200" y="1562100"/>
                  </a:lnTo>
                  <a:lnTo>
                    <a:pt x="1575459" y="1562100"/>
                  </a:lnTo>
                  <a:lnTo>
                    <a:pt x="1576242" y="1574800"/>
                  </a:lnTo>
                  <a:close/>
                </a:path>
                <a:path w="2077719" h="2222500">
                  <a:moveTo>
                    <a:pt x="1602822" y="1574800"/>
                  </a:moveTo>
                  <a:lnTo>
                    <a:pt x="1578519" y="1574800"/>
                  </a:lnTo>
                  <a:lnTo>
                    <a:pt x="1579655" y="1562100"/>
                  </a:lnTo>
                  <a:lnTo>
                    <a:pt x="1602873" y="1562100"/>
                  </a:lnTo>
                  <a:lnTo>
                    <a:pt x="1602822" y="1574800"/>
                  </a:lnTo>
                  <a:close/>
                </a:path>
                <a:path w="2077719" h="2222500">
                  <a:moveTo>
                    <a:pt x="1630855" y="1574800"/>
                  </a:moveTo>
                  <a:lnTo>
                    <a:pt x="1608591" y="1574800"/>
                  </a:lnTo>
                  <a:lnTo>
                    <a:pt x="1607047" y="1562100"/>
                  </a:lnTo>
                  <a:lnTo>
                    <a:pt x="1632025" y="1562100"/>
                  </a:lnTo>
                  <a:lnTo>
                    <a:pt x="1630855" y="1574800"/>
                  </a:lnTo>
                  <a:close/>
                </a:path>
                <a:path w="2077719" h="2222500">
                  <a:moveTo>
                    <a:pt x="1665373" y="1574800"/>
                  </a:moveTo>
                  <a:lnTo>
                    <a:pt x="1638396" y="1574800"/>
                  </a:lnTo>
                  <a:lnTo>
                    <a:pt x="1637431" y="1562100"/>
                  </a:lnTo>
                  <a:lnTo>
                    <a:pt x="1667020" y="1562100"/>
                  </a:lnTo>
                  <a:lnTo>
                    <a:pt x="1665373" y="1574800"/>
                  </a:lnTo>
                  <a:close/>
                </a:path>
                <a:path w="2077719" h="2222500">
                  <a:moveTo>
                    <a:pt x="1681238" y="1574800"/>
                  </a:moveTo>
                  <a:lnTo>
                    <a:pt x="1673073" y="1574800"/>
                  </a:lnTo>
                  <a:lnTo>
                    <a:pt x="1672897" y="1562100"/>
                  </a:lnTo>
                  <a:lnTo>
                    <a:pt x="1681284" y="1562100"/>
                  </a:lnTo>
                  <a:lnTo>
                    <a:pt x="1681238" y="1574800"/>
                  </a:lnTo>
                  <a:close/>
                </a:path>
                <a:path w="2077719" h="2222500">
                  <a:moveTo>
                    <a:pt x="1773288" y="1574800"/>
                  </a:moveTo>
                  <a:lnTo>
                    <a:pt x="1687274" y="1574800"/>
                  </a:lnTo>
                  <a:lnTo>
                    <a:pt x="1687217" y="1562100"/>
                  </a:lnTo>
                  <a:lnTo>
                    <a:pt x="1772538" y="1562100"/>
                  </a:lnTo>
                  <a:lnTo>
                    <a:pt x="1773288" y="1574800"/>
                  </a:lnTo>
                  <a:close/>
                </a:path>
                <a:path w="2077719" h="2222500">
                  <a:moveTo>
                    <a:pt x="1778427" y="1574800"/>
                  </a:moveTo>
                  <a:lnTo>
                    <a:pt x="1777393" y="1574800"/>
                  </a:lnTo>
                  <a:lnTo>
                    <a:pt x="1777791" y="1562100"/>
                  </a:lnTo>
                  <a:lnTo>
                    <a:pt x="1778620" y="1562100"/>
                  </a:lnTo>
                  <a:lnTo>
                    <a:pt x="1778427" y="1574800"/>
                  </a:lnTo>
                  <a:close/>
                </a:path>
                <a:path w="2077719" h="2222500">
                  <a:moveTo>
                    <a:pt x="1798516" y="1574800"/>
                  </a:moveTo>
                  <a:lnTo>
                    <a:pt x="1780624" y="1574800"/>
                  </a:lnTo>
                  <a:lnTo>
                    <a:pt x="1779994" y="1562100"/>
                  </a:lnTo>
                  <a:lnTo>
                    <a:pt x="1797568" y="1562100"/>
                  </a:lnTo>
                  <a:lnTo>
                    <a:pt x="1798516" y="1574800"/>
                  </a:lnTo>
                  <a:close/>
                </a:path>
                <a:path w="2077719" h="2222500">
                  <a:moveTo>
                    <a:pt x="1810821" y="1574800"/>
                  </a:moveTo>
                  <a:lnTo>
                    <a:pt x="1800799" y="1574800"/>
                  </a:lnTo>
                  <a:lnTo>
                    <a:pt x="1802440" y="1562100"/>
                  </a:lnTo>
                  <a:lnTo>
                    <a:pt x="1811979" y="1562100"/>
                  </a:lnTo>
                  <a:lnTo>
                    <a:pt x="1810821" y="1574800"/>
                  </a:lnTo>
                  <a:close/>
                </a:path>
                <a:path w="2077719" h="2222500">
                  <a:moveTo>
                    <a:pt x="1845884" y="1574800"/>
                  </a:moveTo>
                  <a:lnTo>
                    <a:pt x="1816363" y="1574800"/>
                  </a:lnTo>
                  <a:lnTo>
                    <a:pt x="1815051" y="1562100"/>
                  </a:lnTo>
                  <a:lnTo>
                    <a:pt x="1845515" y="1562100"/>
                  </a:lnTo>
                  <a:lnTo>
                    <a:pt x="1845884" y="1574800"/>
                  </a:lnTo>
                  <a:close/>
                </a:path>
                <a:path w="2077719" h="2222500">
                  <a:moveTo>
                    <a:pt x="1856661" y="1574800"/>
                  </a:moveTo>
                  <a:lnTo>
                    <a:pt x="1853407" y="1574800"/>
                  </a:lnTo>
                  <a:lnTo>
                    <a:pt x="1852005" y="1562100"/>
                  </a:lnTo>
                  <a:lnTo>
                    <a:pt x="1858313" y="1562100"/>
                  </a:lnTo>
                  <a:lnTo>
                    <a:pt x="1856661" y="1574800"/>
                  </a:lnTo>
                  <a:close/>
                </a:path>
                <a:path w="2077719" h="2222500">
                  <a:moveTo>
                    <a:pt x="1914516" y="1574800"/>
                  </a:moveTo>
                  <a:lnTo>
                    <a:pt x="1861556" y="1574800"/>
                  </a:lnTo>
                  <a:lnTo>
                    <a:pt x="1859943" y="1562100"/>
                  </a:lnTo>
                  <a:lnTo>
                    <a:pt x="1915374" y="1562100"/>
                  </a:lnTo>
                  <a:lnTo>
                    <a:pt x="1914516" y="1574800"/>
                  </a:lnTo>
                  <a:close/>
                </a:path>
                <a:path w="2077719" h="2222500">
                  <a:moveTo>
                    <a:pt x="1931080" y="1574800"/>
                  </a:moveTo>
                  <a:lnTo>
                    <a:pt x="1917696" y="1574800"/>
                  </a:lnTo>
                  <a:lnTo>
                    <a:pt x="1916929" y="1562100"/>
                  </a:lnTo>
                  <a:lnTo>
                    <a:pt x="1931426" y="1562100"/>
                  </a:lnTo>
                  <a:lnTo>
                    <a:pt x="1931080" y="1574800"/>
                  </a:lnTo>
                  <a:close/>
                </a:path>
                <a:path w="2077719" h="2222500">
                  <a:moveTo>
                    <a:pt x="1968079" y="1574800"/>
                  </a:moveTo>
                  <a:lnTo>
                    <a:pt x="1937905" y="1574800"/>
                  </a:lnTo>
                  <a:lnTo>
                    <a:pt x="1936780" y="1562100"/>
                  </a:lnTo>
                  <a:lnTo>
                    <a:pt x="1971083" y="1562100"/>
                  </a:lnTo>
                  <a:lnTo>
                    <a:pt x="1968079" y="1574800"/>
                  </a:lnTo>
                  <a:close/>
                </a:path>
                <a:path w="2077719" h="2222500">
                  <a:moveTo>
                    <a:pt x="710826" y="1574800"/>
                  </a:moveTo>
                  <a:lnTo>
                    <a:pt x="708192" y="1574800"/>
                  </a:lnTo>
                  <a:lnTo>
                    <a:pt x="707142" y="1564370"/>
                  </a:lnTo>
                  <a:lnTo>
                    <a:pt x="710826" y="1574800"/>
                  </a:lnTo>
                  <a:close/>
                </a:path>
                <a:path w="2077719" h="2222500">
                  <a:moveTo>
                    <a:pt x="457930" y="1587500"/>
                  </a:moveTo>
                  <a:lnTo>
                    <a:pt x="225781" y="1587500"/>
                  </a:lnTo>
                  <a:lnTo>
                    <a:pt x="227029" y="1574800"/>
                  </a:lnTo>
                  <a:lnTo>
                    <a:pt x="456072" y="1574800"/>
                  </a:lnTo>
                  <a:lnTo>
                    <a:pt x="457930" y="1587500"/>
                  </a:lnTo>
                  <a:close/>
                </a:path>
                <a:path w="2077719" h="2222500">
                  <a:moveTo>
                    <a:pt x="469633" y="1587500"/>
                  </a:moveTo>
                  <a:lnTo>
                    <a:pt x="467839" y="1587500"/>
                  </a:lnTo>
                  <a:lnTo>
                    <a:pt x="468259" y="1574800"/>
                  </a:lnTo>
                  <a:lnTo>
                    <a:pt x="469633" y="1587500"/>
                  </a:lnTo>
                  <a:close/>
                </a:path>
                <a:path w="2077719" h="2222500">
                  <a:moveTo>
                    <a:pt x="508580" y="1587500"/>
                  </a:moveTo>
                  <a:lnTo>
                    <a:pt x="472359" y="1587500"/>
                  </a:lnTo>
                  <a:lnTo>
                    <a:pt x="473182" y="1574800"/>
                  </a:lnTo>
                  <a:lnTo>
                    <a:pt x="507433" y="1574800"/>
                  </a:lnTo>
                  <a:lnTo>
                    <a:pt x="508580" y="1587500"/>
                  </a:lnTo>
                  <a:close/>
                </a:path>
                <a:path w="2077719" h="2222500">
                  <a:moveTo>
                    <a:pt x="598642" y="1587500"/>
                  </a:moveTo>
                  <a:lnTo>
                    <a:pt x="516722" y="1587500"/>
                  </a:lnTo>
                  <a:lnTo>
                    <a:pt x="517280" y="1574800"/>
                  </a:lnTo>
                  <a:lnTo>
                    <a:pt x="599210" y="1574800"/>
                  </a:lnTo>
                  <a:lnTo>
                    <a:pt x="598642" y="1587500"/>
                  </a:lnTo>
                  <a:close/>
                </a:path>
                <a:path w="2077719" h="2222500">
                  <a:moveTo>
                    <a:pt x="620196" y="1587500"/>
                  </a:moveTo>
                  <a:lnTo>
                    <a:pt x="613525" y="1587500"/>
                  </a:lnTo>
                  <a:lnTo>
                    <a:pt x="612270" y="1574800"/>
                  </a:lnTo>
                  <a:lnTo>
                    <a:pt x="618822" y="1574800"/>
                  </a:lnTo>
                  <a:lnTo>
                    <a:pt x="620196" y="1587500"/>
                  </a:lnTo>
                  <a:close/>
                </a:path>
                <a:path w="2077719" h="2222500">
                  <a:moveTo>
                    <a:pt x="652244" y="1587500"/>
                  </a:moveTo>
                  <a:lnTo>
                    <a:pt x="624307" y="1587500"/>
                  </a:lnTo>
                  <a:lnTo>
                    <a:pt x="625682" y="1574800"/>
                  </a:lnTo>
                  <a:lnTo>
                    <a:pt x="650104" y="1574800"/>
                  </a:lnTo>
                  <a:lnTo>
                    <a:pt x="652244" y="1587500"/>
                  </a:lnTo>
                  <a:close/>
                </a:path>
                <a:path w="2077719" h="2222500">
                  <a:moveTo>
                    <a:pt x="709163" y="1587500"/>
                  </a:moveTo>
                  <a:lnTo>
                    <a:pt x="656395" y="1587500"/>
                  </a:lnTo>
                  <a:lnTo>
                    <a:pt x="656792" y="1574800"/>
                  </a:lnTo>
                  <a:lnTo>
                    <a:pt x="708953" y="1574800"/>
                  </a:lnTo>
                  <a:lnTo>
                    <a:pt x="709163" y="1587500"/>
                  </a:lnTo>
                  <a:close/>
                </a:path>
                <a:path w="2077719" h="2222500">
                  <a:moveTo>
                    <a:pt x="760039" y="1587500"/>
                  </a:moveTo>
                  <a:lnTo>
                    <a:pt x="716209" y="1587500"/>
                  </a:lnTo>
                  <a:lnTo>
                    <a:pt x="717981" y="1574800"/>
                  </a:lnTo>
                  <a:lnTo>
                    <a:pt x="759409" y="1574800"/>
                  </a:lnTo>
                  <a:lnTo>
                    <a:pt x="760039" y="1587500"/>
                  </a:lnTo>
                  <a:close/>
                </a:path>
                <a:path w="2077719" h="2222500">
                  <a:moveTo>
                    <a:pt x="812001" y="1587500"/>
                  </a:moveTo>
                  <a:lnTo>
                    <a:pt x="767983" y="1587500"/>
                  </a:lnTo>
                  <a:lnTo>
                    <a:pt x="767654" y="1574800"/>
                  </a:lnTo>
                  <a:lnTo>
                    <a:pt x="812313" y="1574800"/>
                  </a:lnTo>
                  <a:lnTo>
                    <a:pt x="812001" y="1587500"/>
                  </a:lnTo>
                  <a:close/>
                </a:path>
                <a:path w="2077719" h="2222500">
                  <a:moveTo>
                    <a:pt x="905617" y="1587500"/>
                  </a:moveTo>
                  <a:lnTo>
                    <a:pt x="816413" y="1587500"/>
                  </a:lnTo>
                  <a:lnTo>
                    <a:pt x="817020" y="1574800"/>
                  </a:lnTo>
                  <a:lnTo>
                    <a:pt x="905112" y="1574800"/>
                  </a:lnTo>
                  <a:lnTo>
                    <a:pt x="905617" y="1587500"/>
                  </a:lnTo>
                  <a:close/>
                </a:path>
                <a:path w="2077719" h="2222500">
                  <a:moveTo>
                    <a:pt x="928745" y="1587500"/>
                  </a:moveTo>
                  <a:lnTo>
                    <a:pt x="909365" y="1587500"/>
                  </a:lnTo>
                  <a:lnTo>
                    <a:pt x="910415" y="1574800"/>
                  </a:lnTo>
                  <a:lnTo>
                    <a:pt x="928177" y="1574800"/>
                  </a:lnTo>
                  <a:lnTo>
                    <a:pt x="928745" y="1587500"/>
                  </a:lnTo>
                  <a:close/>
                </a:path>
                <a:path w="2077719" h="2222500">
                  <a:moveTo>
                    <a:pt x="1025553" y="1587500"/>
                  </a:moveTo>
                  <a:lnTo>
                    <a:pt x="932390" y="1587500"/>
                  </a:lnTo>
                  <a:lnTo>
                    <a:pt x="932839" y="1574800"/>
                  </a:lnTo>
                  <a:lnTo>
                    <a:pt x="1023679" y="1574800"/>
                  </a:lnTo>
                  <a:lnTo>
                    <a:pt x="1025553" y="1587500"/>
                  </a:lnTo>
                  <a:close/>
                </a:path>
                <a:path w="2077719" h="2222500">
                  <a:moveTo>
                    <a:pt x="1047272" y="1587500"/>
                  </a:moveTo>
                  <a:lnTo>
                    <a:pt x="1028346" y="1587500"/>
                  </a:lnTo>
                  <a:lnTo>
                    <a:pt x="1029737" y="1574800"/>
                  </a:lnTo>
                  <a:lnTo>
                    <a:pt x="1046681" y="1574800"/>
                  </a:lnTo>
                  <a:lnTo>
                    <a:pt x="1047272" y="1587500"/>
                  </a:lnTo>
                  <a:close/>
                </a:path>
                <a:path w="2077719" h="2222500">
                  <a:moveTo>
                    <a:pt x="1059395" y="1587500"/>
                  </a:moveTo>
                  <a:lnTo>
                    <a:pt x="1051723" y="1587500"/>
                  </a:lnTo>
                  <a:lnTo>
                    <a:pt x="1052200" y="1574800"/>
                  </a:lnTo>
                  <a:lnTo>
                    <a:pt x="1060650" y="1574800"/>
                  </a:lnTo>
                  <a:lnTo>
                    <a:pt x="1059395" y="1587500"/>
                  </a:lnTo>
                  <a:close/>
                </a:path>
                <a:path w="2077719" h="2222500">
                  <a:moveTo>
                    <a:pt x="1124808" y="1587500"/>
                  </a:moveTo>
                  <a:lnTo>
                    <a:pt x="1073159" y="1587500"/>
                  </a:lnTo>
                  <a:lnTo>
                    <a:pt x="1072199" y="1574800"/>
                  </a:lnTo>
                  <a:lnTo>
                    <a:pt x="1126034" y="1574800"/>
                  </a:lnTo>
                  <a:lnTo>
                    <a:pt x="1124808" y="1587500"/>
                  </a:lnTo>
                  <a:close/>
                </a:path>
                <a:path w="2077719" h="2222500">
                  <a:moveTo>
                    <a:pt x="1142444" y="1587500"/>
                  </a:moveTo>
                  <a:lnTo>
                    <a:pt x="1131622" y="1587500"/>
                  </a:lnTo>
                  <a:lnTo>
                    <a:pt x="1133013" y="1574800"/>
                  </a:lnTo>
                  <a:lnTo>
                    <a:pt x="1143784" y="1574800"/>
                  </a:lnTo>
                  <a:lnTo>
                    <a:pt x="1142444" y="1587500"/>
                  </a:lnTo>
                  <a:close/>
                </a:path>
                <a:path w="2077719" h="2222500">
                  <a:moveTo>
                    <a:pt x="1155311" y="1587500"/>
                  </a:moveTo>
                  <a:lnTo>
                    <a:pt x="1146425" y="1587500"/>
                  </a:lnTo>
                  <a:lnTo>
                    <a:pt x="1145823" y="1574800"/>
                  </a:lnTo>
                  <a:lnTo>
                    <a:pt x="1155748" y="1574800"/>
                  </a:lnTo>
                  <a:lnTo>
                    <a:pt x="1155311" y="1587500"/>
                  </a:lnTo>
                  <a:close/>
                </a:path>
                <a:path w="2077719" h="2222500">
                  <a:moveTo>
                    <a:pt x="1167320" y="1587500"/>
                  </a:moveTo>
                  <a:lnTo>
                    <a:pt x="1163596" y="1587500"/>
                  </a:lnTo>
                  <a:lnTo>
                    <a:pt x="1163936" y="1574800"/>
                  </a:lnTo>
                  <a:lnTo>
                    <a:pt x="1167661" y="1574800"/>
                  </a:lnTo>
                  <a:lnTo>
                    <a:pt x="1167320" y="1587500"/>
                  </a:lnTo>
                  <a:close/>
                </a:path>
                <a:path w="2077719" h="2222500">
                  <a:moveTo>
                    <a:pt x="1222036" y="1587500"/>
                  </a:moveTo>
                  <a:lnTo>
                    <a:pt x="1169694" y="1587500"/>
                  </a:lnTo>
                  <a:lnTo>
                    <a:pt x="1169478" y="1574800"/>
                  </a:lnTo>
                  <a:lnTo>
                    <a:pt x="1222229" y="1574800"/>
                  </a:lnTo>
                  <a:lnTo>
                    <a:pt x="1222036" y="1587500"/>
                  </a:lnTo>
                  <a:close/>
                </a:path>
                <a:path w="2077719" h="2222500">
                  <a:moveTo>
                    <a:pt x="1242619" y="1587500"/>
                  </a:moveTo>
                  <a:lnTo>
                    <a:pt x="1230229" y="1587500"/>
                  </a:lnTo>
                  <a:lnTo>
                    <a:pt x="1230133" y="1574800"/>
                  </a:lnTo>
                  <a:lnTo>
                    <a:pt x="1243215" y="1574800"/>
                  </a:lnTo>
                  <a:lnTo>
                    <a:pt x="1242619" y="1587500"/>
                  </a:lnTo>
                  <a:close/>
                </a:path>
                <a:path w="2077719" h="2222500">
                  <a:moveTo>
                    <a:pt x="1278931" y="1587500"/>
                  </a:moveTo>
                  <a:lnTo>
                    <a:pt x="1249200" y="1587500"/>
                  </a:lnTo>
                  <a:lnTo>
                    <a:pt x="1249291" y="1574800"/>
                  </a:lnTo>
                  <a:lnTo>
                    <a:pt x="1280095" y="1574800"/>
                  </a:lnTo>
                  <a:lnTo>
                    <a:pt x="1278931" y="1587500"/>
                  </a:lnTo>
                  <a:close/>
                </a:path>
                <a:path w="2077719" h="2222500">
                  <a:moveTo>
                    <a:pt x="1282179" y="1587500"/>
                  </a:moveTo>
                  <a:lnTo>
                    <a:pt x="1281702" y="1587500"/>
                  </a:lnTo>
                  <a:lnTo>
                    <a:pt x="1280731" y="1574800"/>
                  </a:lnTo>
                  <a:lnTo>
                    <a:pt x="1282440" y="1574800"/>
                  </a:lnTo>
                  <a:lnTo>
                    <a:pt x="1282179" y="1587500"/>
                  </a:lnTo>
                  <a:close/>
                </a:path>
                <a:path w="2077719" h="2222500">
                  <a:moveTo>
                    <a:pt x="1422374" y="1587500"/>
                  </a:moveTo>
                  <a:lnTo>
                    <a:pt x="1287852" y="1587500"/>
                  </a:lnTo>
                  <a:lnTo>
                    <a:pt x="1286211" y="1574800"/>
                  </a:lnTo>
                  <a:lnTo>
                    <a:pt x="1422391" y="1574800"/>
                  </a:lnTo>
                  <a:lnTo>
                    <a:pt x="1422374" y="1587500"/>
                  </a:lnTo>
                  <a:close/>
                </a:path>
                <a:path w="2077719" h="2222500">
                  <a:moveTo>
                    <a:pt x="1509881" y="1587500"/>
                  </a:moveTo>
                  <a:lnTo>
                    <a:pt x="1424850" y="1587500"/>
                  </a:lnTo>
                  <a:lnTo>
                    <a:pt x="1425690" y="1574800"/>
                  </a:lnTo>
                  <a:lnTo>
                    <a:pt x="1509637" y="1574800"/>
                  </a:lnTo>
                  <a:lnTo>
                    <a:pt x="1509881" y="1587500"/>
                  </a:lnTo>
                  <a:close/>
                </a:path>
                <a:path w="2077719" h="2222500">
                  <a:moveTo>
                    <a:pt x="1538993" y="1587500"/>
                  </a:moveTo>
                  <a:lnTo>
                    <a:pt x="1518506" y="1587500"/>
                  </a:lnTo>
                  <a:lnTo>
                    <a:pt x="1516525" y="1574800"/>
                  </a:lnTo>
                  <a:lnTo>
                    <a:pt x="1540606" y="1574800"/>
                  </a:lnTo>
                  <a:lnTo>
                    <a:pt x="1538993" y="1587500"/>
                  </a:lnTo>
                  <a:close/>
                </a:path>
                <a:path w="2077719" h="2222500">
                  <a:moveTo>
                    <a:pt x="1598654" y="1587500"/>
                  </a:moveTo>
                  <a:lnTo>
                    <a:pt x="1549174" y="1587500"/>
                  </a:lnTo>
                  <a:lnTo>
                    <a:pt x="1546403" y="1574800"/>
                  </a:lnTo>
                  <a:lnTo>
                    <a:pt x="1600437" y="1574800"/>
                  </a:lnTo>
                  <a:lnTo>
                    <a:pt x="1598654" y="1587500"/>
                  </a:lnTo>
                  <a:close/>
                </a:path>
                <a:path w="2077719" h="2222500">
                  <a:moveTo>
                    <a:pt x="1621333" y="1587500"/>
                  </a:moveTo>
                  <a:lnTo>
                    <a:pt x="1608358" y="1587500"/>
                  </a:lnTo>
                  <a:lnTo>
                    <a:pt x="1606820" y="1574800"/>
                  </a:lnTo>
                  <a:lnTo>
                    <a:pt x="1620828" y="1574800"/>
                  </a:lnTo>
                  <a:lnTo>
                    <a:pt x="1621333" y="1587500"/>
                  </a:lnTo>
                  <a:close/>
                </a:path>
                <a:path w="2077719" h="2222500">
                  <a:moveTo>
                    <a:pt x="1728918" y="1587500"/>
                  </a:moveTo>
                  <a:lnTo>
                    <a:pt x="1622872" y="1587500"/>
                  </a:lnTo>
                  <a:lnTo>
                    <a:pt x="1623985" y="1574800"/>
                  </a:lnTo>
                  <a:lnTo>
                    <a:pt x="1725682" y="1574800"/>
                  </a:lnTo>
                  <a:lnTo>
                    <a:pt x="1728918" y="1587500"/>
                  </a:lnTo>
                  <a:close/>
                </a:path>
                <a:path w="2077719" h="2222500">
                  <a:moveTo>
                    <a:pt x="1764952" y="1587500"/>
                  </a:moveTo>
                  <a:lnTo>
                    <a:pt x="1732166" y="1587500"/>
                  </a:lnTo>
                  <a:lnTo>
                    <a:pt x="1735431" y="1574800"/>
                  </a:lnTo>
                  <a:lnTo>
                    <a:pt x="1764702" y="1574800"/>
                  </a:lnTo>
                  <a:lnTo>
                    <a:pt x="1764969" y="1587246"/>
                  </a:lnTo>
                  <a:lnTo>
                    <a:pt x="1764952" y="1587500"/>
                  </a:lnTo>
                  <a:close/>
                </a:path>
                <a:path w="2077719" h="2222500">
                  <a:moveTo>
                    <a:pt x="1767825" y="1587500"/>
                  </a:moveTo>
                  <a:lnTo>
                    <a:pt x="1764975" y="1587500"/>
                  </a:lnTo>
                  <a:lnTo>
                    <a:pt x="1764969" y="1587246"/>
                  </a:lnTo>
                  <a:lnTo>
                    <a:pt x="1765815" y="1574800"/>
                  </a:lnTo>
                  <a:lnTo>
                    <a:pt x="1768223" y="1574800"/>
                  </a:lnTo>
                  <a:lnTo>
                    <a:pt x="1767825" y="1587500"/>
                  </a:lnTo>
                  <a:close/>
                </a:path>
                <a:path w="2077719" h="2222500">
                  <a:moveTo>
                    <a:pt x="1783900" y="1587500"/>
                  </a:moveTo>
                  <a:lnTo>
                    <a:pt x="1775213" y="1587500"/>
                  </a:lnTo>
                  <a:lnTo>
                    <a:pt x="1772379" y="1574800"/>
                  </a:lnTo>
                  <a:lnTo>
                    <a:pt x="1784616" y="1574800"/>
                  </a:lnTo>
                  <a:lnTo>
                    <a:pt x="1783900" y="1587500"/>
                  </a:lnTo>
                  <a:close/>
                </a:path>
                <a:path w="2077719" h="2222500">
                  <a:moveTo>
                    <a:pt x="1818804" y="1587500"/>
                  </a:moveTo>
                  <a:lnTo>
                    <a:pt x="1794223" y="1587500"/>
                  </a:lnTo>
                  <a:lnTo>
                    <a:pt x="1792900" y="1574800"/>
                  </a:lnTo>
                  <a:lnTo>
                    <a:pt x="1819809" y="1574800"/>
                  </a:lnTo>
                  <a:lnTo>
                    <a:pt x="1818804" y="1587500"/>
                  </a:lnTo>
                  <a:close/>
                </a:path>
                <a:path w="2077719" h="2222500">
                  <a:moveTo>
                    <a:pt x="1889998" y="1587500"/>
                  </a:moveTo>
                  <a:lnTo>
                    <a:pt x="1829019" y="1587500"/>
                  </a:lnTo>
                  <a:lnTo>
                    <a:pt x="1826975" y="1574800"/>
                  </a:lnTo>
                  <a:lnTo>
                    <a:pt x="1888862" y="1574800"/>
                  </a:lnTo>
                  <a:lnTo>
                    <a:pt x="1889998" y="1587500"/>
                  </a:lnTo>
                  <a:close/>
                </a:path>
                <a:path w="2077719" h="2222500">
                  <a:moveTo>
                    <a:pt x="1913733" y="1587500"/>
                  </a:moveTo>
                  <a:lnTo>
                    <a:pt x="1899191" y="1587500"/>
                  </a:lnTo>
                  <a:lnTo>
                    <a:pt x="1899679" y="1574800"/>
                  </a:lnTo>
                  <a:lnTo>
                    <a:pt x="1912466" y="1574800"/>
                  </a:lnTo>
                  <a:lnTo>
                    <a:pt x="1913733" y="1587500"/>
                  </a:lnTo>
                  <a:close/>
                </a:path>
                <a:path w="2077719" h="2222500">
                  <a:moveTo>
                    <a:pt x="1944298" y="1587500"/>
                  </a:moveTo>
                  <a:lnTo>
                    <a:pt x="1919536" y="1587500"/>
                  </a:lnTo>
                  <a:lnTo>
                    <a:pt x="1919434" y="1574800"/>
                  </a:lnTo>
                  <a:lnTo>
                    <a:pt x="1945281" y="1574800"/>
                  </a:lnTo>
                  <a:lnTo>
                    <a:pt x="1944298" y="1587500"/>
                  </a:lnTo>
                  <a:close/>
                </a:path>
                <a:path w="2077719" h="2222500">
                  <a:moveTo>
                    <a:pt x="1962355" y="1587500"/>
                  </a:moveTo>
                  <a:lnTo>
                    <a:pt x="1956967" y="1587500"/>
                  </a:lnTo>
                  <a:lnTo>
                    <a:pt x="1962287" y="1574800"/>
                  </a:lnTo>
                  <a:lnTo>
                    <a:pt x="1965047" y="1574800"/>
                  </a:lnTo>
                  <a:lnTo>
                    <a:pt x="1962355" y="1587500"/>
                  </a:lnTo>
                  <a:close/>
                </a:path>
                <a:path w="2077719" h="2222500">
                  <a:moveTo>
                    <a:pt x="392029" y="1600200"/>
                  </a:moveTo>
                  <a:lnTo>
                    <a:pt x="371400" y="1600200"/>
                  </a:lnTo>
                  <a:lnTo>
                    <a:pt x="372751" y="1587500"/>
                  </a:lnTo>
                  <a:lnTo>
                    <a:pt x="392886" y="1587500"/>
                  </a:lnTo>
                  <a:lnTo>
                    <a:pt x="392029" y="1600200"/>
                  </a:lnTo>
                  <a:close/>
                </a:path>
                <a:path w="2077719" h="2222500">
                  <a:moveTo>
                    <a:pt x="407871" y="1600200"/>
                  </a:moveTo>
                  <a:lnTo>
                    <a:pt x="395640" y="1600200"/>
                  </a:lnTo>
                  <a:lnTo>
                    <a:pt x="393897" y="1587500"/>
                  </a:lnTo>
                  <a:lnTo>
                    <a:pt x="405180" y="1587500"/>
                  </a:lnTo>
                  <a:lnTo>
                    <a:pt x="407880" y="1600134"/>
                  </a:lnTo>
                  <a:close/>
                </a:path>
                <a:path w="2077719" h="2222500">
                  <a:moveTo>
                    <a:pt x="426229" y="1600200"/>
                  </a:moveTo>
                  <a:lnTo>
                    <a:pt x="407894" y="1600200"/>
                  </a:lnTo>
                  <a:lnTo>
                    <a:pt x="409575" y="1587500"/>
                  </a:lnTo>
                  <a:lnTo>
                    <a:pt x="425774" y="1587500"/>
                  </a:lnTo>
                  <a:lnTo>
                    <a:pt x="426229" y="1600200"/>
                  </a:lnTo>
                  <a:close/>
                </a:path>
                <a:path w="2077719" h="2222500">
                  <a:moveTo>
                    <a:pt x="469582" y="1600200"/>
                  </a:moveTo>
                  <a:lnTo>
                    <a:pt x="436436" y="1600200"/>
                  </a:lnTo>
                  <a:lnTo>
                    <a:pt x="433924" y="1587500"/>
                  </a:lnTo>
                  <a:lnTo>
                    <a:pt x="466634" y="1587500"/>
                  </a:lnTo>
                  <a:lnTo>
                    <a:pt x="469582" y="1600200"/>
                  </a:lnTo>
                  <a:close/>
                </a:path>
                <a:path w="2077719" h="2222500">
                  <a:moveTo>
                    <a:pt x="488116" y="1600200"/>
                  </a:moveTo>
                  <a:lnTo>
                    <a:pt x="475357" y="1600200"/>
                  </a:lnTo>
                  <a:lnTo>
                    <a:pt x="479331" y="1587500"/>
                  </a:lnTo>
                  <a:lnTo>
                    <a:pt x="488019" y="1587500"/>
                  </a:lnTo>
                  <a:lnTo>
                    <a:pt x="488116" y="1600200"/>
                  </a:lnTo>
                  <a:close/>
                </a:path>
                <a:path w="2077719" h="2222500">
                  <a:moveTo>
                    <a:pt x="523292" y="1600200"/>
                  </a:moveTo>
                  <a:lnTo>
                    <a:pt x="499083" y="1600200"/>
                  </a:lnTo>
                  <a:lnTo>
                    <a:pt x="496298" y="1587500"/>
                  </a:lnTo>
                  <a:lnTo>
                    <a:pt x="522656" y="1587500"/>
                  </a:lnTo>
                  <a:lnTo>
                    <a:pt x="523292" y="1600200"/>
                  </a:lnTo>
                  <a:close/>
                </a:path>
                <a:path w="2077719" h="2222500">
                  <a:moveTo>
                    <a:pt x="536732" y="1600200"/>
                  </a:moveTo>
                  <a:lnTo>
                    <a:pt x="525756" y="1600200"/>
                  </a:lnTo>
                  <a:lnTo>
                    <a:pt x="524360" y="1587500"/>
                  </a:lnTo>
                  <a:lnTo>
                    <a:pt x="538078" y="1587500"/>
                  </a:lnTo>
                  <a:lnTo>
                    <a:pt x="536732" y="1600200"/>
                  </a:lnTo>
                  <a:close/>
                </a:path>
                <a:path w="2077719" h="2222500">
                  <a:moveTo>
                    <a:pt x="695887" y="1600200"/>
                  </a:moveTo>
                  <a:lnTo>
                    <a:pt x="543919" y="1600200"/>
                  </a:lnTo>
                  <a:lnTo>
                    <a:pt x="544881" y="1587500"/>
                  </a:lnTo>
                  <a:lnTo>
                    <a:pt x="698823" y="1587500"/>
                  </a:lnTo>
                  <a:lnTo>
                    <a:pt x="695887" y="1600200"/>
                  </a:lnTo>
                  <a:close/>
                </a:path>
                <a:path w="2077719" h="2222500">
                  <a:moveTo>
                    <a:pt x="720122" y="1600200"/>
                  </a:moveTo>
                  <a:lnTo>
                    <a:pt x="701134" y="1600200"/>
                  </a:lnTo>
                  <a:lnTo>
                    <a:pt x="698823" y="1587500"/>
                  </a:lnTo>
                  <a:lnTo>
                    <a:pt x="721399" y="1587500"/>
                  </a:lnTo>
                  <a:lnTo>
                    <a:pt x="720122" y="1600200"/>
                  </a:lnTo>
                  <a:close/>
                </a:path>
                <a:path w="2077719" h="2222500">
                  <a:moveTo>
                    <a:pt x="727889" y="1600200"/>
                  </a:moveTo>
                  <a:lnTo>
                    <a:pt x="727446" y="1587500"/>
                  </a:lnTo>
                  <a:lnTo>
                    <a:pt x="727634" y="1587500"/>
                  </a:lnTo>
                  <a:lnTo>
                    <a:pt x="727889" y="1600200"/>
                  </a:lnTo>
                  <a:close/>
                </a:path>
                <a:path w="2077719" h="2222500">
                  <a:moveTo>
                    <a:pt x="804988" y="1600200"/>
                  </a:moveTo>
                  <a:lnTo>
                    <a:pt x="730802" y="1600200"/>
                  </a:lnTo>
                  <a:lnTo>
                    <a:pt x="731682" y="1587500"/>
                  </a:lnTo>
                  <a:lnTo>
                    <a:pt x="805675" y="1587500"/>
                  </a:lnTo>
                  <a:lnTo>
                    <a:pt x="804988" y="1600200"/>
                  </a:lnTo>
                  <a:close/>
                </a:path>
                <a:path w="2077719" h="2222500">
                  <a:moveTo>
                    <a:pt x="891013" y="1600200"/>
                  </a:moveTo>
                  <a:lnTo>
                    <a:pt x="824936" y="1600200"/>
                  </a:lnTo>
                  <a:lnTo>
                    <a:pt x="822863" y="1587500"/>
                  </a:lnTo>
                  <a:lnTo>
                    <a:pt x="887782" y="1587500"/>
                  </a:lnTo>
                  <a:lnTo>
                    <a:pt x="891013" y="1600200"/>
                  </a:lnTo>
                  <a:close/>
                </a:path>
                <a:path w="2077719" h="2222500">
                  <a:moveTo>
                    <a:pt x="911449" y="1600200"/>
                  </a:moveTo>
                  <a:lnTo>
                    <a:pt x="892853" y="1600200"/>
                  </a:lnTo>
                  <a:lnTo>
                    <a:pt x="893846" y="1587500"/>
                  </a:lnTo>
                  <a:lnTo>
                    <a:pt x="910864" y="1587500"/>
                  </a:lnTo>
                  <a:lnTo>
                    <a:pt x="911449" y="1600200"/>
                  </a:lnTo>
                  <a:close/>
                </a:path>
                <a:path w="2077719" h="2222500">
                  <a:moveTo>
                    <a:pt x="996628" y="1600200"/>
                  </a:moveTo>
                  <a:lnTo>
                    <a:pt x="926349" y="1600200"/>
                  </a:lnTo>
                  <a:lnTo>
                    <a:pt x="926104" y="1587500"/>
                  </a:lnTo>
                  <a:lnTo>
                    <a:pt x="999285" y="1587500"/>
                  </a:lnTo>
                  <a:lnTo>
                    <a:pt x="996628" y="1600200"/>
                  </a:lnTo>
                  <a:close/>
                </a:path>
                <a:path w="2077719" h="2222500">
                  <a:moveTo>
                    <a:pt x="1019653" y="1600200"/>
                  </a:moveTo>
                  <a:lnTo>
                    <a:pt x="1008342" y="1600200"/>
                  </a:lnTo>
                  <a:lnTo>
                    <a:pt x="1005838" y="1587500"/>
                  </a:lnTo>
                  <a:lnTo>
                    <a:pt x="1019431" y="1587500"/>
                  </a:lnTo>
                  <a:lnTo>
                    <a:pt x="1019653" y="1600200"/>
                  </a:lnTo>
                  <a:close/>
                </a:path>
                <a:path w="2077719" h="2222500">
                  <a:moveTo>
                    <a:pt x="1067412" y="1600200"/>
                  </a:moveTo>
                  <a:lnTo>
                    <a:pt x="1031537" y="1600200"/>
                  </a:lnTo>
                  <a:lnTo>
                    <a:pt x="1029947" y="1587500"/>
                  </a:lnTo>
                  <a:lnTo>
                    <a:pt x="1065362" y="1587500"/>
                  </a:lnTo>
                  <a:lnTo>
                    <a:pt x="1067412" y="1600200"/>
                  </a:lnTo>
                  <a:close/>
                </a:path>
                <a:path w="2077719" h="2222500">
                  <a:moveTo>
                    <a:pt x="1120356" y="1600200"/>
                  </a:moveTo>
                  <a:lnTo>
                    <a:pt x="1067412" y="1600200"/>
                  </a:lnTo>
                  <a:lnTo>
                    <a:pt x="1069553" y="1587500"/>
                  </a:lnTo>
                  <a:lnTo>
                    <a:pt x="1120208" y="1587500"/>
                  </a:lnTo>
                  <a:lnTo>
                    <a:pt x="1120356" y="1600200"/>
                  </a:lnTo>
                  <a:close/>
                </a:path>
                <a:path w="2077719" h="2222500">
                  <a:moveTo>
                    <a:pt x="1144386" y="1600200"/>
                  </a:moveTo>
                  <a:lnTo>
                    <a:pt x="1134092" y="1600200"/>
                  </a:lnTo>
                  <a:lnTo>
                    <a:pt x="1133683" y="1587500"/>
                  </a:lnTo>
                  <a:lnTo>
                    <a:pt x="1142944" y="1587500"/>
                  </a:lnTo>
                  <a:lnTo>
                    <a:pt x="1144386" y="1600200"/>
                  </a:lnTo>
                  <a:close/>
                </a:path>
                <a:path w="2077719" h="2222500">
                  <a:moveTo>
                    <a:pt x="1153108" y="1600200"/>
                  </a:moveTo>
                  <a:lnTo>
                    <a:pt x="1148656" y="1600200"/>
                  </a:lnTo>
                  <a:lnTo>
                    <a:pt x="1149093" y="1587500"/>
                  </a:lnTo>
                  <a:lnTo>
                    <a:pt x="1153057" y="1587500"/>
                  </a:lnTo>
                  <a:lnTo>
                    <a:pt x="1153108" y="1600200"/>
                  </a:lnTo>
                  <a:close/>
                </a:path>
                <a:path w="2077719" h="2222500">
                  <a:moveTo>
                    <a:pt x="1170460" y="1600200"/>
                  </a:moveTo>
                  <a:lnTo>
                    <a:pt x="1158531" y="1600200"/>
                  </a:lnTo>
                  <a:lnTo>
                    <a:pt x="1158445" y="1587500"/>
                  </a:lnTo>
                  <a:lnTo>
                    <a:pt x="1171784" y="1587500"/>
                  </a:lnTo>
                  <a:lnTo>
                    <a:pt x="1170460" y="1600200"/>
                  </a:lnTo>
                  <a:close/>
                </a:path>
                <a:path w="2077719" h="2222500">
                  <a:moveTo>
                    <a:pt x="1189278" y="1600200"/>
                  </a:moveTo>
                  <a:lnTo>
                    <a:pt x="1180959" y="1600200"/>
                  </a:lnTo>
                  <a:lnTo>
                    <a:pt x="1180272" y="1587500"/>
                  </a:lnTo>
                  <a:lnTo>
                    <a:pt x="1187120" y="1587500"/>
                  </a:lnTo>
                  <a:lnTo>
                    <a:pt x="1189278" y="1600200"/>
                  </a:lnTo>
                  <a:close/>
                </a:path>
                <a:path w="2077719" h="2222500">
                  <a:moveTo>
                    <a:pt x="1232149" y="1600200"/>
                  </a:moveTo>
                  <a:lnTo>
                    <a:pt x="1190777" y="1600200"/>
                  </a:lnTo>
                  <a:lnTo>
                    <a:pt x="1191697" y="1587500"/>
                  </a:lnTo>
                  <a:lnTo>
                    <a:pt x="1235396" y="1587500"/>
                  </a:lnTo>
                  <a:lnTo>
                    <a:pt x="1232149" y="1600200"/>
                  </a:lnTo>
                  <a:close/>
                </a:path>
                <a:path w="2077719" h="2222500">
                  <a:moveTo>
                    <a:pt x="1393529" y="1600200"/>
                  </a:moveTo>
                  <a:lnTo>
                    <a:pt x="1242449" y="1600200"/>
                  </a:lnTo>
                  <a:lnTo>
                    <a:pt x="1242296" y="1587500"/>
                  </a:lnTo>
                  <a:lnTo>
                    <a:pt x="1392689" y="1587500"/>
                  </a:lnTo>
                  <a:lnTo>
                    <a:pt x="1393529" y="1600200"/>
                  </a:lnTo>
                  <a:close/>
                </a:path>
                <a:path w="2077719" h="2222500">
                  <a:moveTo>
                    <a:pt x="1427729" y="1600200"/>
                  </a:moveTo>
                  <a:lnTo>
                    <a:pt x="1394914" y="1600200"/>
                  </a:lnTo>
                  <a:lnTo>
                    <a:pt x="1395573" y="1587500"/>
                  </a:lnTo>
                  <a:lnTo>
                    <a:pt x="1428774" y="1587500"/>
                  </a:lnTo>
                  <a:lnTo>
                    <a:pt x="1427729" y="1600200"/>
                  </a:lnTo>
                  <a:close/>
                </a:path>
                <a:path w="2077719" h="2222500">
                  <a:moveTo>
                    <a:pt x="1438659" y="1600200"/>
                  </a:moveTo>
                  <a:lnTo>
                    <a:pt x="1433265" y="1600200"/>
                  </a:lnTo>
                  <a:lnTo>
                    <a:pt x="1432402" y="1587500"/>
                  </a:lnTo>
                  <a:lnTo>
                    <a:pt x="1438676" y="1587500"/>
                  </a:lnTo>
                  <a:lnTo>
                    <a:pt x="1438659" y="1600200"/>
                  </a:lnTo>
                  <a:close/>
                </a:path>
                <a:path w="2077719" h="2222500">
                  <a:moveTo>
                    <a:pt x="1472905" y="1600200"/>
                  </a:moveTo>
                  <a:lnTo>
                    <a:pt x="1447631" y="1600200"/>
                  </a:lnTo>
                  <a:lnTo>
                    <a:pt x="1445394" y="1587500"/>
                  </a:lnTo>
                  <a:lnTo>
                    <a:pt x="1473745" y="1587500"/>
                  </a:lnTo>
                  <a:lnTo>
                    <a:pt x="1472905" y="1600200"/>
                  </a:lnTo>
                  <a:close/>
                </a:path>
                <a:path w="2077719" h="2222500">
                  <a:moveTo>
                    <a:pt x="1507735" y="1600200"/>
                  </a:moveTo>
                  <a:lnTo>
                    <a:pt x="1480548" y="1600200"/>
                  </a:lnTo>
                  <a:lnTo>
                    <a:pt x="1481229" y="1587500"/>
                  </a:lnTo>
                  <a:lnTo>
                    <a:pt x="1506991" y="1587500"/>
                  </a:lnTo>
                  <a:lnTo>
                    <a:pt x="1507735" y="1600200"/>
                  </a:lnTo>
                  <a:close/>
                </a:path>
                <a:path w="2077719" h="2222500">
                  <a:moveTo>
                    <a:pt x="1512187" y="1600200"/>
                  </a:moveTo>
                  <a:lnTo>
                    <a:pt x="1511057" y="1600200"/>
                  </a:lnTo>
                  <a:lnTo>
                    <a:pt x="1511397" y="1587500"/>
                  </a:lnTo>
                  <a:lnTo>
                    <a:pt x="1511795" y="1587500"/>
                  </a:lnTo>
                  <a:lnTo>
                    <a:pt x="1512187" y="1600200"/>
                  </a:lnTo>
                  <a:close/>
                </a:path>
                <a:path w="2077719" h="2222500">
                  <a:moveTo>
                    <a:pt x="1513515" y="1600200"/>
                  </a:moveTo>
                  <a:lnTo>
                    <a:pt x="1512351" y="1600200"/>
                  </a:lnTo>
                  <a:lnTo>
                    <a:pt x="1512073" y="1587500"/>
                  </a:lnTo>
                  <a:lnTo>
                    <a:pt x="1515787" y="1587500"/>
                  </a:lnTo>
                  <a:lnTo>
                    <a:pt x="1513515" y="1600200"/>
                  </a:lnTo>
                  <a:close/>
                </a:path>
                <a:path w="2077719" h="2222500">
                  <a:moveTo>
                    <a:pt x="1533406" y="1600200"/>
                  </a:moveTo>
                  <a:lnTo>
                    <a:pt x="1522089" y="1600200"/>
                  </a:lnTo>
                  <a:lnTo>
                    <a:pt x="1521164" y="1587500"/>
                  </a:lnTo>
                  <a:lnTo>
                    <a:pt x="1533906" y="1587500"/>
                  </a:lnTo>
                  <a:lnTo>
                    <a:pt x="1533406" y="1600200"/>
                  </a:lnTo>
                  <a:close/>
                </a:path>
                <a:path w="2077719" h="2222500">
                  <a:moveTo>
                    <a:pt x="1542855" y="1600200"/>
                  </a:moveTo>
                  <a:lnTo>
                    <a:pt x="1539646" y="1600200"/>
                  </a:lnTo>
                  <a:lnTo>
                    <a:pt x="1535763" y="1587500"/>
                  </a:lnTo>
                  <a:lnTo>
                    <a:pt x="1541475" y="1587500"/>
                  </a:lnTo>
                  <a:lnTo>
                    <a:pt x="1542855" y="1600200"/>
                  </a:lnTo>
                  <a:close/>
                </a:path>
                <a:path w="2077719" h="2222500">
                  <a:moveTo>
                    <a:pt x="1576827" y="1600200"/>
                  </a:moveTo>
                  <a:lnTo>
                    <a:pt x="1550191" y="1600200"/>
                  </a:lnTo>
                  <a:lnTo>
                    <a:pt x="1551003" y="1587500"/>
                  </a:lnTo>
                  <a:lnTo>
                    <a:pt x="1573335" y="1587500"/>
                  </a:lnTo>
                  <a:lnTo>
                    <a:pt x="1576827" y="1600200"/>
                  </a:lnTo>
                  <a:close/>
                </a:path>
                <a:path w="2077719" h="2222500">
                  <a:moveTo>
                    <a:pt x="1582488" y="1600200"/>
                  </a:moveTo>
                  <a:lnTo>
                    <a:pt x="1576827" y="1600200"/>
                  </a:lnTo>
                  <a:lnTo>
                    <a:pt x="1577963" y="1587500"/>
                  </a:lnTo>
                  <a:lnTo>
                    <a:pt x="1583732" y="1587500"/>
                  </a:lnTo>
                  <a:lnTo>
                    <a:pt x="1582488" y="1600200"/>
                  </a:lnTo>
                  <a:close/>
                </a:path>
                <a:path w="2077719" h="2222500">
                  <a:moveTo>
                    <a:pt x="1590421" y="1600200"/>
                  </a:moveTo>
                  <a:lnTo>
                    <a:pt x="1584743" y="1600200"/>
                  </a:lnTo>
                  <a:lnTo>
                    <a:pt x="1583789" y="1587500"/>
                  </a:lnTo>
                  <a:lnTo>
                    <a:pt x="1590563" y="1587500"/>
                  </a:lnTo>
                  <a:lnTo>
                    <a:pt x="1590421" y="1600200"/>
                  </a:lnTo>
                  <a:close/>
                </a:path>
                <a:path w="2077719" h="2222500">
                  <a:moveTo>
                    <a:pt x="1594998" y="1600200"/>
                  </a:moveTo>
                  <a:lnTo>
                    <a:pt x="1593283" y="1600200"/>
                  </a:lnTo>
                  <a:lnTo>
                    <a:pt x="1593913" y="1587500"/>
                  </a:lnTo>
                  <a:lnTo>
                    <a:pt x="1595662" y="1587500"/>
                  </a:lnTo>
                  <a:lnTo>
                    <a:pt x="1594998" y="1600200"/>
                  </a:lnTo>
                  <a:close/>
                </a:path>
                <a:path w="2077719" h="2222500">
                  <a:moveTo>
                    <a:pt x="1622401" y="1600200"/>
                  </a:moveTo>
                  <a:lnTo>
                    <a:pt x="1602777" y="1600200"/>
                  </a:lnTo>
                  <a:lnTo>
                    <a:pt x="1603390" y="1587500"/>
                  </a:lnTo>
                  <a:lnTo>
                    <a:pt x="1620135" y="1587500"/>
                  </a:lnTo>
                  <a:lnTo>
                    <a:pt x="1622401" y="1600200"/>
                  </a:lnTo>
                  <a:close/>
                </a:path>
                <a:path w="2077719" h="2222500">
                  <a:moveTo>
                    <a:pt x="1668951" y="1600200"/>
                  </a:moveTo>
                  <a:lnTo>
                    <a:pt x="1622401" y="1600200"/>
                  </a:lnTo>
                  <a:lnTo>
                    <a:pt x="1624763" y="1587500"/>
                  </a:lnTo>
                  <a:lnTo>
                    <a:pt x="1668406" y="1587500"/>
                  </a:lnTo>
                  <a:lnTo>
                    <a:pt x="1668951" y="1600200"/>
                  </a:lnTo>
                  <a:close/>
                </a:path>
                <a:path w="2077719" h="2222500">
                  <a:moveTo>
                    <a:pt x="1673408" y="1600200"/>
                  </a:moveTo>
                  <a:lnTo>
                    <a:pt x="1670052" y="1600200"/>
                  </a:lnTo>
                  <a:lnTo>
                    <a:pt x="1670648" y="1587500"/>
                  </a:lnTo>
                  <a:lnTo>
                    <a:pt x="1672602" y="1587500"/>
                  </a:lnTo>
                  <a:lnTo>
                    <a:pt x="1673408" y="1600200"/>
                  </a:lnTo>
                  <a:close/>
                </a:path>
                <a:path w="2077719" h="2222500">
                  <a:moveTo>
                    <a:pt x="1691198" y="1600200"/>
                  </a:moveTo>
                  <a:lnTo>
                    <a:pt x="1675770" y="1600200"/>
                  </a:lnTo>
                  <a:lnTo>
                    <a:pt x="1674822" y="1587500"/>
                  </a:lnTo>
                  <a:lnTo>
                    <a:pt x="1691499" y="1587500"/>
                  </a:lnTo>
                  <a:lnTo>
                    <a:pt x="1691198" y="1600200"/>
                  </a:lnTo>
                  <a:close/>
                </a:path>
                <a:path w="2077719" h="2222500">
                  <a:moveTo>
                    <a:pt x="1694627" y="1600200"/>
                  </a:moveTo>
                  <a:lnTo>
                    <a:pt x="1692299" y="1600200"/>
                  </a:lnTo>
                  <a:lnTo>
                    <a:pt x="1691879" y="1587500"/>
                  </a:lnTo>
                  <a:lnTo>
                    <a:pt x="1695462" y="1587500"/>
                  </a:lnTo>
                  <a:lnTo>
                    <a:pt x="1694627" y="1600200"/>
                  </a:lnTo>
                  <a:close/>
                </a:path>
                <a:path w="2077719" h="2222500">
                  <a:moveTo>
                    <a:pt x="1759194" y="1600200"/>
                  </a:moveTo>
                  <a:lnTo>
                    <a:pt x="1694934" y="1600200"/>
                  </a:lnTo>
                  <a:lnTo>
                    <a:pt x="1695468" y="1587500"/>
                  </a:lnTo>
                  <a:lnTo>
                    <a:pt x="1759569" y="1587500"/>
                  </a:lnTo>
                  <a:lnTo>
                    <a:pt x="1759194" y="1600200"/>
                  </a:lnTo>
                  <a:close/>
                </a:path>
                <a:path w="2077719" h="2222500">
                  <a:moveTo>
                    <a:pt x="1809600" y="1600200"/>
                  </a:moveTo>
                  <a:lnTo>
                    <a:pt x="1777615" y="1600200"/>
                  </a:lnTo>
                  <a:lnTo>
                    <a:pt x="1778137" y="1587500"/>
                  </a:lnTo>
                  <a:lnTo>
                    <a:pt x="1810741" y="1587500"/>
                  </a:lnTo>
                  <a:lnTo>
                    <a:pt x="1809600" y="1600200"/>
                  </a:lnTo>
                  <a:close/>
                </a:path>
                <a:path w="2077719" h="2222500">
                  <a:moveTo>
                    <a:pt x="1839683" y="1600200"/>
                  </a:moveTo>
                  <a:lnTo>
                    <a:pt x="1830235" y="1600200"/>
                  </a:lnTo>
                  <a:lnTo>
                    <a:pt x="1827878" y="1587500"/>
                  </a:lnTo>
                  <a:lnTo>
                    <a:pt x="1841199" y="1587500"/>
                  </a:lnTo>
                  <a:lnTo>
                    <a:pt x="1839683" y="1600200"/>
                  </a:lnTo>
                  <a:close/>
                </a:path>
                <a:path w="2077719" h="2222500">
                  <a:moveTo>
                    <a:pt x="1857825" y="1600200"/>
                  </a:moveTo>
                  <a:lnTo>
                    <a:pt x="1846673" y="1600200"/>
                  </a:lnTo>
                  <a:lnTo>
                    <a:pt x="1844549" y="1587500"/>
                  </a:lnTo>
                  <a:lnTo>
                    <a:pt x="1859154" y="1587500"/>
                  </a:lnTo>
                  <a:lnTo>
                    <a:pt x="1857825" y="1600200"/>
                  </a:lnTo>
                  <a:close/>
                </a:path>
                <a:path w="2077719" h="2222500">
                  <a:moveTo>
                    <a:pt x="1873145" y="1600200"/>
                  </a:moveTo>
                  <a:lnTo>
                    <a:pt x="1863878" y="1600200"/>
                  </a:lnTo>
                  <a:lnTo>
                    <a:pt x="1865774" y="1587500"/>
                  </a:lnTo>
                  <a:lnTo>
                    <a:pt x="1873145" y="1600200"/>
                  </a:lnTo>
                  <a:close/>
                </a:path>
                <a:path w="2077719" h="2222500">
                  <a:moveTo>
                    <a:pt x="1907532" y="1600200"/>
                  </a:moveTo>
                  <a:lnTo>
                    <a:pt x="1877120" y="1600200"/>
                  </a:lnTo>
                  <a:lnTo>
                    <a:pt x="1878619" y="1587500"/>
                  </a:lnTo>
                  <a:lnTo>
                    <a:pt x="1907379" y="1587500"/>
                  </a:lnTo>
                  <a:lnTo>
                    <a:pt x="1907532" y="1600200"/>
                  </a:lnTo>
                  <a:close/>
                </a:path>
                <a:path w="2077719" h="2222500">
                  <a:moveTo>
                    <a:pt x="1909695" y="1600200"/>
                  </a:moveTo>
                  <a:lnTo>
                    <a:pt x="1909241" y="1587500"/>
                  </a:lnTo>
                  <a:lnTo>
                    <a:pt x="1910343" y="1587500"/>
                  </a:lnTo>
                  <a:lnTo>
                    <a:pt x="1909695" y="1600200"/>
                  </a:lnTo>
                  <a:close/>
                </a:path>
                <a:path w="2077719" h="2222500">
                  <a:moveTo>
                    <a:pt x="1953934" y="1600200"/>
                  </a:moveTo>
                  <a:lnTo>
                    <a:pt x="1918911" y="1600200"/>
                  </a:lnTo>
                  <a:lnTo>
                    <a:pt x="1915788" y="1587500"/>
                  </a:lnTo>
                  <a:lnTo>
                    <a:pt x="1955195" y="1587500"/>
                  </a:lnTo>
                  <a:lnTo>
                    <a:pt x="1953934" y="1600200"/>
                  </a:lnTo>
                  <a:close/>
                </a:path>
                <a:path w="2077719" h="2222500">
                  <a:moveTo>
                    <a:pt x="407894" y="1600200"/>
                  </a:moveTo>
                  <a:close/>
                </a:path>
                <a:path w="2077719" h="2222500">
                  <a:moveTo>
                    <a:pt x="329192" y="1612900"/>
                  </a:moveTo>
                  <a:lnTo>
                    <a:pt x="287124" y="1612900"/>
                  </a:lnTo>
                  <a:lnTo>
                    <a:pt x="287042" y="1600200"/>
                  </a:lnTo>
                  <a:lnTo>
                    <a:pt x="333986" y="1600200"/>
                  </a:lnTo>
                  <a:lnTo>
                    <a:pt x="329192" y="1612900"/>
                  </a:lnTo>
                  <a:close/>
                </a:path>
                <a:path w="2077719" h="2222500">
                  <a:moveTo>
                    <a:pt x="388276" y="1612900"/>
                  </a:moveTo>
                  <a:lnTo>
                    <a:pt x="343798" y="1612900"/>
                  </a:lnTo>
                  <a:lnTo>
                    <a:pt x="341862" y="1600200"/>
                  </a:lnTo>
                  <a:lnTo>
                    <a:pt x="387742" y="1600200"/>
                  </a:lnTo>
                  <a:lnTo>
                    <a:pt x="388276" y="1612900"/>
                  </a:lnTo>
                  <a:close/>
                </a:path>
                <a:path w="2077719" h="2222500">
                  <a:moveTo>
                    <a:pt x="398973" y="1612900"/>
                  </a:moveTo>
                  <a:lnTo>
                    <a:pt x="390411" y="1612900"/>
                  </a:lnTo>
                  <a:lnTo>
                    <a:pt x="392347" y="1600200"/>
                  </a:lnTo>
                  <a:lnTo>
                    <a:pt x="400450" y="1600200"/>
                  </a:lnTo>
                  <a:lnTo>
                    <a:pt x="398973" y="1612900"/>
                  </a:lnTo>
                  <a:close/>
                </a:path>
                <a:path w="2077719" h="2222500">
                  <a:moveTo>
                    <a:pt x="427665" y="1612900"/>
                  </a:moveTo>
                  <a:lnTo>
                    <a:pt x="404572" y="1612900"/>
                  </a:lnTo>
                  <a:lnTo>
                    <a:pt x="404771" y="1600200"/>
                  </a:lnTo>
                  <a:lnTo>
                    <a:pt x="427384" y="1600200"/>
                  </a:lnTo>
                  <a:lnTo>
                    <a:pt x="427665" y="1612900"/>
                  </a:lnTo>
                  <a:close/>
                </a:path>
                <a:path w="2077719" h="2222500">
                  <a:moveTo>
                    <a:pt x="491194" y="1612900"/>
                  </a:moveTo>
                  <a:lnTo>
                    <a:pt x="436455" y="1612900"/>
                  </a:lnTo>
                  <a:lnTo>
                    <a:pt x="436773" y="1600200"/>
                  </a:lnTo>
                  <a:lnTo>
                    <a:pt x="489358" y="1600200"/>
                  </a:lnTo>
                  <a:lnTo>
                    <a:pt x="491194" y="1612900"/>
                  </a:lnTo>
                  <a:close/>
                </a:path>
                <a:path w="2077719" h="2222500">
                  <a:moveTo>
                    <a:pt x="567639" y="1612900"/>
                  </a:moveTo>
                  <a:lnTo>
                    <a:pt x="501681" y="1612900"/>
                  </a:lnTo>
                  <a:lnTo>
                    <a:pt x="503714" y="1600200"/>
                  </a:lnTo>
                  <a:lnTo>
                    <a:pt x="567559" y="1600200"/>
                  </a:lnTo>
                  <a:lnTo>
                    <a:pt x="567639" y="1612900"/>
                  </a:lnTo>
                  <a:close/>
                </a:path>
                <a:path w="2077719" h="2222500">
                  <a:moveTo>
                    <a:pt x="600652" y="1612900"/>
                  </a:moveTo>
                  <a:lnTo>
                    <a:pt x="576077" y="1612900"/>
                  </a:lnTo>
                  <a:lnTo>
                    <a:pt x="576077" y="1600200"/>
                  </a:lnTo>
                  <a:lnTo>
                    <a:pt x="600226" y="1600200"/>
                  </a:lnTo>
                  <a:lnTo>
                    <a:pt x="600652" y="1612900"/>
                  </a:lnTo>
                  <a:close/>
                </a:path>
                <a:path w="2077719" h="2222500">
                  <a:moveTo>
                    <a:pt x="657269" y="1612900"/>
                  </a:moveTo>
                  <a:lnTo>
                    <a:pt x="606643" y="1612900"/>
                  </a:lnTo>
                  <a:lnTo>
                    <a:pt x="606597" y="1600200"/>
                  </a:lnTo>
                  <a:lnTo>
                    <a:pt x="657275" y="1600200"/>
                  </a:lnTo>
                  <a:lnTo>
                    <a:pt x="657269" y="1612900"/>
                  </a:lnTo>
                  <a:close/>
                </a:path>
                <a:path w="2077719" h="2222500">
                  <a:moveTo>
                    <a:pt x="685939" y="1612900"/>
                  </a:moveTo>
                  <a:lnTo>
                    <a:pt x="666542" y="1612900"/>
                  </a:lnTo>
                  <a:lnTo>
                    <a:pt x="666071" y="1600200"/>
                  </a:lnTo>
                  <a:lnTo>
                    <a:pt x="686444" y="1600200"/>
                  </a:lnTo>
                  <a:lnTo>
                    <a:pt x="685939" y="1612900"/>
                  </a:lnTo>
                  <a:close/>
                </a:path>
                <a:path w="2077719" h="2222500">
                  <a:moveTo>
                    <a:pt x="701559" y="1612900"/>
                  </a:moveTo>
                  <a:lnTo>
                    <a:pt x="691202" y="1612900"/>
                  </a:lnTo>
                  <a:lnTo>
                    <a:pt x="690493" y="1600200"/>
                  </a:lnTo>
                  <a:lnTo>
                    <a:pt x="702326" y="1600200"/>
                  </a:lnTo>
                  <a:lnTo>
                    <a:pt x="701559" y="1612900"/>
                  </a:lnTo>
                  <a:close/>
                </a:path>
                <a:path w="2077719" h="2222500">
                  <a:moveTo>
                    <a:pt x="745344" y="1612900"/>
                  </a:moveTo>
                  <a:lnTo>
                    <a:pt x="708981" y="1612900"/>
                  </a:lnTo>
                  <a:lnTo>
                    <a:pt x="711099" y="1600200"/>
                  </a:lnTo>
                  <a:lnTo>
                    <a:pt x="747161" y="1600200"/>
                  </a:lnTo>
                  <a:lnTo>
                    <a:pt x="745344" y="1612900"/>
                  </a:lnTo>
                  <a:close/>
                </a:path>
                <a:path w="2077719" h="2222500">
                  <a:moveTo>
                    <a:pt x="755162" y="1612900"/>
                  </a:moveTo>
                  <a:lnTo>
                    <a:pt x="751198" y="1612900"/>
                  </a:lnTo>
                  <a:lnTo>
                    <a:pt x="749557" y="1600200"/>
                  </a:lnTo>
                  <a:lnTo>
                    <a:pt x="756485" y="1600200"/>
                  </a:lnTo>
                  <a:lnTo>
                    <a:pt x="755162" y="1612900"/>
                  </a:lnTo>
                  <a:close/>
                </a:path>
                <a:path w="2077719" h="2222500">
                  <a:moveTo>
                    <a:pt x="762782" y="1612900"/>
                  </a:moveTo>
                  <a:lnTo>
                    <a:pt x="760159" y="1612900"/>
                  </a:lnTo>
                  <a:lnTo>
                    <a:pt x="759227" y="1600200"/>
                  </a:lnTo>
                  <a:lnTo>
                    <a:pt x="764537" y="1600200"/>
                  </a:lnTo>
                  <a:lnTo>
                    <a:pt x="762782" y="1612900"/>
                  </a:lnTo>
                  <a:close/>
                </a:path>
                <a:path w="2077719" h="2222500">
                  <a:moveTo>
                    <a:pt x="816027" y="1612900"/>
                  </a:moveTo>
                  <a:lnTo>
                    <a:pt x="768188" y="1612900"/>
                  </a:lnTo>
                  <a:lnTo>
                    <a:pt x="767625" y="1600200"/>
                  </a:lnTo>
                  <a:lnTo>
                    <a:pt x="815765" y="1600200"/>
                  </a:lnTo>
                  <a:lnTo>
                    <a:pt x="816027" y="1612900"/>
                  </a:lnTo>
                  <a:close/>
                </a:path>
                <a:path w="2077719" h="2222500">
                  <a:moveTo>
                    <a:pt x="840312" y="1612900"/>
                  </a:moveTo>
                  <a:lnTo>
                    <a:pt x="819916" y="1612900"/>
                  </a:lnTo>
                  <a:lnTo>
                    <a:pt x="820387" y="1600200"/>
                  </a:lnTo>
                  <a:lnTo>
                    <a:pt x="841232" y="1600200"/>
                  </a:lnTo>
                  <a:lnTo>
                    <a:pt x="840312" y="1612900"/>
                  </a:lnTo>
                  <a:close/>
                </a:path>
                <a:path w="2077719" h="2222500">
                  <a:moveTo>
                    <a:pt x="875052" y="1612900"/>
                  </a:moveTo>
                  <a:lnTo>
                    <a:pt x="853259" y="1612900"/>
                  </a:lnTo>
                  <a:lnTo>
                    <a:pt x="851623" y="1600200"/>
                  </a:lnTo>
                  <a:lnTo>
                    <a:pt x="874421" y="1600200"/>
                  </a:lnTo>
                  <a:lnTo>
                    <a:pt x="875052" y="1612900"/>
                  </a:lnTo>
                  <a:close/>
                </a:path>
                <a:path w="2077719" h="2222500">
                  <a:moveTo>
                    <a:pt x="923027" y="1612900"/>
                  </a:moveTo>
                  <a:lnTo>
                    <a:pt x="880906" y="1612900"/>
                  </a:lnTo>
                  <a:lnTo>
                    <a:pt x="882973" y="1600200"/>
                  </a:lnTo>
                  <a:lnTo>
                    <a:pt x="924111" y="1600200"/>
                  </a:lnTo>
                  <a:lnTo>
                    <a:pt x="923027" y="1612900"/>
                  </a:lnTo>
                  <a:close/>
                </a:path>
                <a:path w="2077719" h="2222500">
                  <a:moveTo>
                    <a:pt x="932634" y="1612900"/>
                  </a:moveTo>
                  <a:lnTo>
                    <a:pt x="931044" y="1612900"/>
                  </a:lnTo>
                  <a:lnTo>
                    <a:pt x="927081" y="1600200"/>
                  </a:lnTo>
                  <a:lnTo>
                    <a:pt x="932169" y="1600200"/>
                  </a:lnTo>
                  <a:lnTo>
                    <a:pt x="932634" y="1612900"/>
                  </a:lnTo>
                  <a:close/>
                </a:path>
                <a:path w="2077719" h="2222500">
                  <a:moveTo>
                    <a:pt x="962979" y="1612900"/>
                  </a:moveTo>
                  <a:lnTo>
                    <a:pt x="938625" y="1612900"/>
                  </a:lnTo>
                  <a:lnTo>
                    <a:pt x="937648" y="1600200"/>
                  </a:lnTo>
                  <a:lnTo>
                    <a:pt x="961599" y="1600200"/>
                  </a:lnTo>
                  <a:lnTo>
                    <a:pt x="962979" y="1612900"/>
                  </a:lnTo>
                  <a:close/>
                </a:path>
                <a:path w="2077719" h="2222500">
                  <a:moveTo>
                    <a:pt x="1009750" y="1612900"/>
                  </a:moveTo>
                  <a:lnTo>
                    <a:pt x="965636" y="1612900"/>
                  </a:lnTo>
                  <a:lnTo>
                    <a:pt x="965829" y="1600200"/>
                  </a:lnTo>
                  <a:lnTo>
                    <a:pt x="1008700" y="1600200"/>
                  </a:lnTo>
                  <a:lnTo>
                    <a:pt x="1009750" y="1612900"/>
                  </a:lnTo>
                  <a:close/>
                </a:path>
                <a:path w="2077719" h="2222500">
                  <a:moveTo>
                    <a:pt x="1060837" y="1612900"/>
                  </a:moveTo>
                  <a:lnTo>
                    <a:pt x="1009750" y="1612900"/>
                  </a:lnTo>
                  <a:lnTo>
                    <a:pt x="1011016" y="1600200"/>
                  </a:lnTo>
                  <a:lnTo>
                    <a:pt x="1059627" y="1600200"/>
                  </a:lnTo>
                  <a:lnTo>
                    <a:pt x="1060837" y="1612900"/>
                  </a:lnTo>
                  <a:close/>
                </a:path>
                <a:path w="2077719" h="2222500">
                  <a:moveTo>
                    <a:pt x="1070274" y="1612900"/>
                  </a:moveTo>
                  <a:lnTo>
                    <a:pt x="1063103" y="1612900"/>
                  </a:lnTo>
                  <a:lnTo>
                    <a:pt x="1062688" y="1600200"/>
                  </a:lnTo>
                  <a:lnTo>
                    <a:pt x="1070666" y="1600200"/>
                  </a:lnTo>
                  <a:lnTo>
                    <a:pt x="1070274" y="1612900"/>
                  </a:lnTo>
                  <a:close/>
                </a:path>
                <a:path w="2077719" h="2222500">
                  <a:moveTo>
                    <a:pt x="1098347" y="1612900"/>
                  </a:moveTo>
                  <a:lnTo>
                    <a:pt x="1075044" y="1612900"/>
                  </a:lnTo>
                  <a:lnTo>
                    <a:pt x="1072420" y="1600200"/>
                  </a:lnTo>
                  <a:lnTo>
                    <a:pt x="1095588" y="1600200"/>
                  </a:lnTo>
                  <a:lnTo>
                    <a:pt x="1098347" y="1612900"/>
                  </a:lnTo>
                  <a:close/>
                </a:path>
                <a:path w="2077719" h="2222500">
                  <a:moveTo>
                    <a:pt x="1113605" y="1612900"/>
                  </a:moveTo>
                  <a:lnTo>
                    <a:pt x="1098347" y="1612900"/>
                  </a:lnTo>
                  <a:lnTo>
                    <a:pt x="1099733" y="1600200"/>
                  </a:lnTo>
                  <a:lnTo>
                    <a:pt x="1109562" y="1600200"/>
                  </a:lnTo>
                  <a:lnTo>
                    <a:pt x="1113605" y="1612900"/>
                  </a:lnTo>
                  <a:close/>
                </a:path>
                <a:path w="2077719" h="2222500">
                  <a:moveTo>
                    <a:pt x="1130821" y="1612900"/>
                  </a:moveTo>
                  <a:lnTo>
                    <a:pt x="1113605" y="1612900"/>
                  </a:lnTo>
                  <a:lnTo>
                    <a:pt x="1115280" y="1600200"/>
                  </a:lnTo>
                  <a:lnTo>
                    <a:pt x="1123604" y="1600200"/>
                  </a:lnTo>
                  <a:lnTo>
                    <a:pt x="1130821" y="1612900"/>
                  </a:lnTo>
                  <a:close/>
                </a:path>
                <a:path w="2077719" h="2222500">
                  <a:moveTo>
                    <a:pt x="1169512" y="1612900"/>
                  </a:moveTo>
                  <a:lnTo>
                    <a:pt x="1132314" y="1612900"/>
                  </a:lnTo>
                  <a:lnTo>
                    <a:pt x="1133149" y="1600200"/>
                  </a:lnTo>
                  <a:lnTo>
                    <a:pt x="1167502" y="1600200"/>
                  </a:lnTo>
                  <a:lnTo>
                    <a:pt x="1169512" y="1612900"/>
                  </a:lnTo>
                  <a:close/>
                </a:path>
                <a:path w="2077719" h="2222500">
                  <a:moveTo>
                    <a:pt x="1206591" y="1612900"/>
                  </a:moveTo>
                  <a:lnTo>
                    <a:pt x="1179375" y="1612900"/>
                  </a:lnTo>
                  <a:lnTo>
                    <a:pt x="1181045" y="1600200"/>
                  </a:lnTo>
                  <a:lnTo>
                    <a:pt x="1207278" y="1600200"/>
                  </a:lnTo>
                  <a:lnTo>
                    <a:pt x="1206591" y="1612900"/>
                  </a:lnTo>
                  <a:close/>
                </a:path>
                <a:path w="2077719" h="2222500">
                  <a:moveTo>
                    <a:pt x="1227333" y="1612900"/>
                  </a:moveTo>
                  <a:lnTo>
                    <a:pt x="1209765" y="1612900"/>
                  </a:lnTo>
                  <a:lnTo>
                    <a:pt x="1208635" y="1600200"/>
                  </a:lnTo>
                  <a:lnTo>
                    <a:pt x="1226022" y="1600200"/>
                  </a:lnTo>
                  <a:lnTo>
                    <a:pt x="1227333" y="1612900"/>
                  </a:lnTo>
                  <a:close/>
                </a:path>
                <a:path w="2077719" h="2222500">
                  <a:moveTo>
                    <a:pt x="1257803" y="1612900"/>
                  </a:moveTo>
                  <a:lnTo>
                    <a:pt x="1228725" y="1612900"/>
                  </a:lnTo>
                  <a:lnTo>
                    <a:pt x="1230019" y="1600200"/>
                  </a:lnTo>
                  <a:lnTo>
                    <a:pt x="1258070" y="1600200"/>
                  </a:lnTo>
                  <a:lnTo>
                    <a:pt x="1257803" y="1612900"/>
                  </a:lnTo>
                  <a:close/>
                </a:path>
                <a:path w="2077719" h="2222500">
                  <a:moveTo>
                    <a:pt x="1295500" y="1612900"/>
                  </a:moveTo>
                  <a:lnTo>
                    <a:pt x="1264980" y="1612900"/>
                  </a:lnTo>
                  <a:lnTo>
                    <a:pt x="1264060" y="1600200"/>
                  </a:lnTo>
                  <a:lnTo>
                    <a:pt x="1296443" y="1600200"/>
                  </a:lnTo>
                  <a:lnTo>
                    <a:pt x="1295500" y="1612900"/>
                  </a:lnTo>
                  <a:close/>
                </a:path>
                <a:path w="2077719" h="2222500">
                  <a:moveTo>
                    <a:pt x="1305034" y="1612900"/>
                  </a:moveTo>
                  <a:lnTo>
                    <a:pt x="1297840" y="1612900"/>
                  </a:lnTo>
                  <a:lnTo>
                    <a:pt x="1297897" y="1600200"/>
                  </a:lnTo>
                  <a:lnTo>
                    <a:pt x="1306374" y="1600200"/>
                  </a:lnTo>
                  <a:lnTo>
                    <a:pt x="1305034" y="1612900"/>
                  </a:lnTo>
                  <a:close/>
                </a:path>
                <a:path w="2077719" h="2222500">
                  <a:moveTo>
                    <a:pt x="1311047" y="1612900"/>
                  </a:moveTo>
                  <a:lnTo>
                    <a:pt x="1307288" y="1612900"/>
                  </a:lnTo>
                  <a:lnTo>
                    <a:pt x="1308140" y="1600200"/>
                  </a:lnTo>
                  <a:lnTo>
                    <a:pt x="1311337" y="1600200"/>
                  </a:lnTo>
                  <a:lnTo>
                    <a:pt x="1311047" y="1612900"/>
                  </a:lnTo>
                  <a:close/>
                </a:path>
                <a:path w="2077719" h="2222500">
                  <a:moveTo>
                    <a:pt x="1328394" y="1612900"/>
                  </a:moveTo>
                  <a:lnTo>
                    <a:pt x="1314556" y="1612900"/>
                  </a:lnTo>
                  <a:lnTo>
                    <a:pt x="1315244" y="1600200"/>
                  </a:lnTo>
                  <a:lnTo>
                    <a:pt x="1326293" y="1600200"/>
                  </a:lnTo>
                  <a:lnTo>
                    <a:pt x="1328394" y="1612900"/>
                  </a:lnTo>
                  <a:close/>
                </a:path>
                <a:path w="2077719" h="2222500">
                  <a:moveTo>
                    <a:pt x="1360681" y="1612900"/>
                  </a:moveTo>
                  <a:lnTo>
                    <a:pt x="1334317" y="1612900"/>
                  </a:lnTo>
                  <a:lnTo>
                    <a:pt x="1333806" y="1600200"/>
                  </a:lnTo>
                  <a:lnTo>
                    <a:pt x="1361197" y="1600200"/>
                  </a:lnTo>
                  <a:lnTo>
                    <a:pt x="1360681" y="1612900"/>
                  </a:lnTo>
                  <a:close/>
                </a:path>
                <a:path w="2077719" h="2222500">
                  <a:moveTo>
                    <a:pt x="1365899" y="1612900"/>
                  </a:moveTo>
                  <a:lnTo>
                    <a:pt x="1364122" y="1612900"/>
                  </a:lnTo>
                  <a:lnTo>
                    <a:pt x="1363525" y="1600200"/>
                  </a:lnTo>
                  <a:lnTo>
                    <a:pt x="1365746" y="1600200"/>
                  </a:lnTo>
                  <a:lnTo>
                    <a:pt x="1365899" y="1612900"/>
                  </a:lnTo>
                  <a:close/>
                </a:path>
                <a:path w="2077719" h="2222500">
                  <a:moveTo>
                    <a:pt x="1447398" y="1612900"/>
                  </a:moveTo>
                  <a:lnTo>
                    <a:pt x="1373434" y="1612900"/>
                  </a:lnTo>
                  <a:lnTo>
                    <a:pt x="1373848" y="1600200"/>
                  </a:lnTo>
                  <a:lnTo>
                    <a:pt x="1449130" y="1600200"/>
                  </a:lnTo>
                  <a:lnTo>
                    <a:pt x="1447398" y="1612900"/>
                  </a:lnTo>
                  <a:close/>
                </a:path>
                <a:path w="2077719" h="2222500">
                  <a:moveTo>
                    <a:pt x="1453379" y="1600913"/>
                  </a:moveTo>
                  <a:lnTo>
                    <a:pt x="1453457" y="1600200"/>
                  </a:lnTo>
                  <a:lnTo>
                    <a:pt x="1453735" y="1600200"/>
                  </a:lnTo>
                  <a:lnTo>
                    <a:pt x="1453379" y="1600913"/>
                  </a:lnTo>
                  <a:close/>
                </a:path>
                <a:path w="2077719" h="2222500">
                  <a:moveTo>
                    <a:pt x="1456466" y="1612900"/>
                  </a:moveTo>
                  <a:lnTo>
                    <a:pt x="1453854" y="1612900"/>
                  </a:lnTo>
                  <a:lnTo>
                    <a:pt x="1453803" y="1600200"/>
                  </a:lnTo>
                  <a:lnTo>
                    <a:pt x="1455552" y="1600200"/>
                  </a:lnTo>
                  <a:lnTo>
                    <a:pt x="1456466" y="1612900"/>
                  </a:lnTo>
                  <a:close/>
                </a:path>
                <a:path w="2077719" h="2222500">
                  <a:moveTo>
                    <a:pt x="1510727" y="1612900"/>
                  </a:moveTo>
                  <a:lnTo>
                    <a:pt x="1461367" y="1612900"/>
                  </a:lnTo>
                  <a:lnTo>
                    <a:pt x="1463127" y="1600200"/>
                  </a:lnTo>
                  <a:lnTo>
                    <a:pt x="1510824" y="1600200"/>
                  </a:lnTo>
                  <a:lnTo>
                    <a:pt x="1510727" y="1612900"/>
                  </a:lnTo>
                  <a:close/>
                </a:path>
                <a:path w="2077719" h="2222500">
                  <a:moveTo>
                    <a:pt x="1577043" y="1612900"/>
                  </a:moveTo>
                  <a:lnTo>
                    <a:pt x="1527461" y="1612900"/>
                  </a:lnTo>
                  <a:lnTo>
                    <a:pt x="1526189" y="1600200"/>
                  </a:lnTo>
                  <a:lnTo>
                    <a:pt x="1576668" y="1600200"/>
                  </a:lnTo>
                  <a:lnTo>
                    <a:pt x="1577043" y="1612900"/>
                  </a:lnTo>
                  <a:close/>
                </a:path>
                <a:path w="2077719" h="2222500">
                  <a:moveTo>
                    <a:pt x="1586651" y="1612900"/>
                  </a:moveTo>
                  <a:lnTo>
                    <a:pt x="1586628" y="1600200"/>
                  </a:lnTo>
                  <a:lnTo>
                    <a:pt x="1586651" y="1612900"/>
                  </a:lnTo>
                  <a:close/>
                </a:path>
                <a:path w="2077719" h="2222500">
                  <a:moveTo>
                    <a:pt x="1600784" y="1612900"/>
                  </a:moveTo>
                  <a:lnTo>
                    <a:pt x="1589654" y="1612900"/>
                  </a:lnTo>
                  <a:lnTo>
                    <a:pt x="1589654" y="1600200"/>
                  </a:lnTo>
                  <a:lnTo>
                    <a:pt x="1599092" y="1600200"/>
                  </a:lnTo>
                  <a:lnTo>
                    <a:pt x="1600784" y="1612900"/>
                  </a:lnTo>
                  <a:close/>
                </a:path>
                <a:path w="2077719" h="2222500">
                  <a:moveTo>
                    <a:pt x="1609045" y="1612900"/>
                  </a:moveTo>
                  <a:lnTo>
                    <a:pt x="1601476" y="1612900"/>
                  </a:lnTo>
                  <a:lnTo>
                    <a:pt x="1602016" y="1600200"/>
                  </a:lnTo>
                  <a:lnTo>
                    <a:pt x="1608478" y="1600200"/>
                  </a:lnTo>
                  <a:lnTo>
                    <a:pt x="1609045" y="1612900"/>
                  </a:lnTo>
                  <a:close/>
                </a:path>
                <a:path w="2077719" h="2222500">
                  <a:moveTo>
                    <a:pt x="1659848" y="1612900"/>
                  </a:moveTo>
                  <a:lnTo>
                    <a:pt x="1616302" y="1612900"/>
                  </a:lnTo>
                  <a:lnTo>
                    <a:pt x="1616791" y="1600200"/>
                  </a:lnTo>
                  <a:lnTo>
                    <a:pt x="1661433" y="1600200"/>
                  </a:lnTo>
                  <a:lnTo>
                    <a:pt x="1659848" y="1612900"/>
                  </a:lnTo>
                  <a:close/>
                </a:path>
                <a:path w="2077719" h="2222500">
                  <a:moveTo>
                    <a:pt x="1684259" y="1612900"/>
                  </a:moveTo>
                  <a:lnTo>
                    <a:pt x="1666276" y="1612900"/>
                  </a:lnTo>
                  <a:lnTo>
                    <a:pt x="1665390" y="1600200"/>
                  </a:lnTo>
                  <a:lnTo>
                    <a:pt x="1682487" y="1600200"/>
                  </a:lnTo>
                  <a:lnTo>
                    <a:pt x="1684259" y="1612900"/>
                  </a:lnTo>
                  <a:close/>
                </a:path>
                <a:path w="2077719" h="2222500">
                  <a:moveTo>
                    <a:pt x="1694679" y="1612900"/>
                  </a:moveTo>
                  <a:lnTo>
                    <a:pt x="1690147" y="1612900"/>
                  </a:lnTo>
                  <a:lnTo>
                    <a:pt x="1689943" y="1600200"/>
                  </a:lnTo>
                  <a:lnTo>
                    <a:pt x="1694696" y="1600200"/>
                  </a:lnTo>
                  <a:lnTo>
                    <a:pt x="1694679" y="1612900"/>
                  </a:lnTo>
                  <a:close/>
                </a:path>
                <a:path w="2077719" h="2222500">
                  <a:moveTo>
                    <a:pt x="1706790" y="1612900"/>
                  </a:moveTo>
                  <a:lnTo>
                    <a:pt x="1703327" y="1612900"/>
                  </a:lnTo>
                  <a:lnTo>
                    <a:pt x="1702827" y="1600200"/>
                  </a:lnTo>
                  <a:lnTo>
                    <a:pt x="1706228" y="1600200"/>
                  </a:lnTo>
                  <a:lnTo>
                    <a:pt x="1706790" y="1612900"/>
                  </a:lnTo>
                  <a:close/>
                </a:path>
                <a:path w="2077719" h="2222500">
                  <a:moveTo>
                    <a:pt x="1709732" y="1612900"/>
                  </a:moveTo>
                  <a:lnTo>
                    <a:pt x="1707988" y="1612900"/>
                  </a:lnTo>
                  <a:lnTo>
                    <a:pt x="1707296" y="1600200"/>
                  </a:lnTo>
                  <a:lnTo>
                    <a:pt x="1710254" y="1600200"/>
                  </a:lnTo>
                  <a:lnTo>
                    <a:pt x="1709732" y="1612900"/>
                  </a:lnTo>
                  <a:close/>
                </a:path>
                <a:path w="2077719" h="2222500">
                  <a:moveTo>
                    <a:pt x="1716171" y="1612900"/>
                  </a:moveTo>
                  <a:lnTo>
                    <a:pt x="1714450" y="1612900"/>
                  </a:lnTo>
                  <a:lnTo>
                    <a:pt x="1712292" y="1600200"/>
                  </a:lnTo>
                  <a:lnTo>
                    <a:pt x="1717255" y="1600200"/>
                  </a:lnTo>
                  <a:lnTo>
                    <a:pt x="1716171" y="1612900"/>
                  </a:lnTo>
                  <a:close/>
                </a:path>
                <a:path w="2077719" h="2222500">
                  <a:moveTo>
                    <a:pt x="1741138" y="1612900"/>
                  </a:moveTo>
                  <a:lnTo>
                    <a:pt x="1716188" y="1612900"/>
                  </a:lnTo>
                  <a:lnTo>
                    <a:pt x="1717278" y="1600200"/>
                  </a:lnTo>
                  <a:lnTo>
                    <a:pt x="1742086" y="1600200"/>
                  </a:lnTo>
                  <a:lnTo>
                    <a:pt x="1741138" y="1612900"/>
                  </a:lnTo>
                  <a:close/>
                </a:path>
                <a:path w="2077719" h="2222500">
                  <a:moveTo>
                    <a:pt x="1776212" y="1612900"/>
                  </a:moveTo>
                  <a:lnTo>
                    <a:pt x="1747213" y="1612900"/>
                  </a:lnTo>
                  <a:lnTo>
                    <a:pt x="1745658" y="1600200"/>
                  </a:lnTo>
                  <a:lnTo>
                    <a:pt x="1775008" y="1600200"/>
                  </a:lnTo>
                  <a:lnTo>
                    <a:pt x="1776212" y="1612900"/>
                  </a:lnTo>
                  <a:close/>
                </a:path>
                <a:path w="2077719" h="2222500">
                  <a:moveTo>
                    <a:pt x="1812672" y="1612900"/>
                  </a:moveTo>
                  <a:lnTo>
                    <a:pt x="1781981" y="1612900"/>
                  </a:lnTo>
                  <a:lnTo>
                    <a:pt x="1782401" y="1600200"/>
                  </a:lnTo>
                  <a:lnTo>
                    <a:pt x="1812002" y="1600200"/>
                  </a:lnTo>
                  <a:lnTo>
                    <a:pt x="1812672" y="1612900"/>
                  </a:lnTo>
                  <a:close/>
                </a:path>
                <a:path w="2077719" h="2222500">
                  <a:moveTo>
                    <a:pt x="1815170" y="1612900"/>
                  </a:moveTo>
                  <a:lnTo>
                    <a:pt x="1814296" y="1612900"/>
                  </a:lnTo>
                  <a:lnTo>
                    <a:pt x="1813904" y="1600200"/>
                  </a:lnTo>
                  <a:lnTo>
                    <a:pt x="1815857" y="1600200"/>
                  </a:lnTo>
                  <a:lnTo>
                    <a:pt x="1815170" y="1612900"/>
                  </a:lnTo>
                  <a:close/>
                </a:path>
                <a:path w="2077719" h="2222500">
                  <a:moveTo>
                    <a:pt x="1910899" y="1612900"/>
                  </a:moveTo>
                  <a:lnTo>
                    <a:pt x="1821331" y="1612900"/>
                  </a:lnTo>
                  <a:lnTo>
                    <a:pt x="1824653" y="1600200"/>
                  </a:lnTo>
                  <a:lnTo>
                    <a:pt x="1913142" y="1600200"/>
                  </a:lnTo>
                  <a:lnTo>
                    <a:pt x="1910899" y="1612900"/>
                  </a:lnTo>
                  <a:close/>
                </a:path>
                <a:path w="2077719" h="2222500">
                  <a:moveTo>
                    <a:pt x="1917162" y="1612900"/>
                  </a:moveTo>
                  <a:lnTo>
                    <a:pt x="1916504" y="1612900"/>
                  </a:lnTo>
                  <a:lnTo>
                    <a:pt x="1915493" y="1600200"/>
                  </a:lnTo>
                  <a:lnTo>
                    <a:pt x="1915947" y="1600200"/>
                  </a:lnTo>
                  <a:lnTo>
                    <a:pt x="1917162" y="1612900"/>
                  </a:lnTo>
                  <a:close/>
                </a:path>
                <a:path w="2077719" h="2222500">
                  <a:moveTo>
                    <a:pt x="1930018" y="1612900"/>
                  </a:moveTo>
                  <a:lnTo>
                    <a:pt x="1918627" y="1612900"/>
                  </a:lnTo>
                  <a:lnTo>
                    <a:pt x="1919399" y="1600200"/>
                  </a:lnTo>
                  <a:lnTo>
                    <a:pt x="1931948" y="1600200"/>
                  </a:lnTo>
                  <a:lnTo>
                    <a:pt x="1930018" y="1612900"/>
                  </a:lnTo>
                  <a:close/>
                </a:path>
                <a:path w="2077719" h="2222500">
                  <a:moveTo>
                    <a:pt x="1941910" y="1612900"/>
                  </a:moveTo>
                  <a:lnTo>
                    <a:pt x="1936145" y="1612900"/>
                  </a:lnTo>
                  <a:lnTo>
                    <a:pt x="1933992" y="1600200"/>
                  </a:lnTo>
                  <a:lnTo>
                    <a:pt x="1950681" y="1600200"/>
                  </a:lnTo>
                  <a:lnTo>
                    <a:pt x="1941910" y="1612900"/>
                  </a:lnTo>
                  <a:close/>
                </a:path>
                <a:path w="2077719" h="2222500">
                  <a:moveTo>
                    <a:pt x="1452071" y="1612900"/>
                  </a:moveTo>
                  <a:lnTo>
                    <a:pt x="1447398" y="1612900"/>
                  </a:lnTo>
                  <a:lnTo>
                    <a:pt x="1453379" y="1600913"/>
                  </a:lnTo>
                  <a:lnTo>
                    <a:pt x="1452071" y="1612900"/>
                  </a:lnTo>
                  <a:close/>
                </a:path>
                <a:path w="2077719" h="2222500">
                  <a:moveTo>
                    <a:pt x="354624" y="1625600"/>
                  </a:moveTo>
                  <a:lnTo>
                    <a:pt x="323822" y="1625600"/>
                  </a:lnTo>
                  <a:lnTo>
                    <a:pt x="323383" y="1612900"/>
                  </a:lnTo>
                  <a:lnTo>
                    <a:pt x="353688" y="1612900"/>
                  </a:lnTo>
                  <a:lnTo>
                    <a:pt x="354624" y="1625600"/>
                  </a:lnTo>
                  <a:close/>
                </a:path>
                <a:path w="2077719" h="2222500">
                  <a:moveTo>
                    <a:pt x="357671" y="1625600"/>
                  </a:moveTo>
                  <a:lnTo>
                    <a:pt x="355654" y="1625600"/>
                  </a:lnTo>
                  <a:lnTo>
                    <a:pt x="356505" y="1612900"/>
                  </a:lnTo>
                  <a:lnTo>
                    <a:pt x="358761" y="1612900"/>
                  </a:lnTo>
                  <a:lnTo>
                    <a:pt x="357671" y="1625600"/>
                  </a:lnTo>
                  <a:close/>
                </a:path>
                <a:path w="2077719" h="2222500">
                  <a:moveTo>
                    <a:pt x="434814" y="1625600"/>
                  </a:moveTo>
                  <a:lnTo>
                    <a:pt x="370448" y="1625600"/>
                  </a:lnTo>
                  <a:lnTo>
                    <a:pt x="370105" y="1612900"/>
                  </a:lnTo>
                  <a:lnTo>
                    <a:pt x="434712" y="1612900"/>
                  </a:lnTo>
                  <a:lnTo>
                    <a:pt x="434814" y="1625600"/>
                  </a:lnTo>
                  <a:close/>
                </a:path>
                <a:path w="2077719" h="2222500">
                  <a:moveTo>
                    <a:pt x="502550" y="1625600"/>
                  </a:moveTo>
                  <a:lnTo>
                    <a:pt x="437858" y="1625600"/>
                  </a:lnTo>
                  <a:lnTo>
                    <a:pt x="438045" y="1612900"/>
                  </a:lnTo>
                  <a:lnTo>
                    <a:pt x="502890" y="1612900"/>
                  </a:lnTo>
                  <a:lnTo>
                    <a:pt x="502550" y="1625600"/>
                  </a:lnTo>
                  <a:close/>
                </a:path>
                <a:path w="2077719" h="2222500">
                  <a:moveTo>
                    <a:pt x="530645" y="1625600"/>
                  </a:moveTo>
                  <a:lnTo>
                    <a:pt x="512013" y="1625600"/>
                  </a:lnTo>
                  <a:lnTo>
                    <a:pt x="509710" y="1612900"/>
                  </a:lnTo>
                  <a:lnTo>
                    <a:pt x="530026" y="1612900"/>
                  </a:lnTo>
                  <a:lnTo>
                    <a:pt x="530645" y="1625600"/>
                  </a:lnTo>
                  <a:close/>
                </a:path>
                <a:path w="2077719" h="2222500">
                  <a:moveTo>
                    <a:pt x="545599" y="1625600"/>
                  </a:moveTo>
                  <a:lnTo>
                    <a:pt x="537089" y="1625600"/>
                  </a:lnTo>
                  <a:lnTo>
                    <a:pt x="538805" y="1612900"/>
                  </a:lnTo>
                  <a:lnTo>
                    <a:pt x="544333" y="1612900"/>
                  </a:lnTo>
                  <a:lnTo>
                    <a:pt x="545599" y="1625600"/>
                  </a:lnTo>
                  <a:close/>
                </a:path>
                <a:path w="2077719" h="2222500">
                  <a:moveTo>
                    <a:pt x="611588" y="1625600"/>
                  </a:moveTo>
                  <a:lnTo>
                    <a:pt x="554618" y="1625600"/>
                  </a:lnTo>
                  <a:lnTo>
                    <a:pt x="555333" y="1612900"/>
                  </a:lnTo>
                  <a:lnTo>
                    <a:pt x="611265" y="1612900"/>
                  </a:lnTo>
                  <a:lnTo>
                    <a:pt x="611588" y="1625600"/>
                  </a:lnTo>
                  <a:close/>
                </a:path>
                <a:path w="2077719" h="2222500">
                  <a:moveTo>
                    <a:pt x="634443" y="1625600"/>
                  </a:moveTo>
                  <a:lnTo>
                    <a:pt x="621241" y="1625600"/>
                  </a:lnTo>
                  <a:lnTo>
                    <a:pt x="620338" y="1612900"/>
                  </a:lnTo>
                  <a:lnTo>
                    <a:pt x="630911" y="1612900"/>
                  </a:lnTo>
                  <a:lnTo>
                    <a:pt x="634443" y="1625600"/>
                  </a:lnTo>
                  <a:close/>
                </a:path>
                <a:path w="2077719" h="2222500">
                  <a:moveTo>
                    <a:pt x="679488" y="1625600"/>
                  </a:moveTo>
                  <a:lnTo>
                    <a:pt x="637822" y="1625600"/>
                  </a:lnTo>
                  <a:lnTo>
                    <a:pt x="641694" y="1612900"/>
                  </a:lnTo>
                  <a:lnTo>
                    <a:pt x="679136" y="1612900"/>
                  </a:lnTo>
                  <a:lnTo>
                    <a:pt x="679488" y="1625600"/>
                  </a:lnTo>
                  <a:close/>
                </a:path>
                <a:path w="2077719" h="2222500">
                  <a:moveTo>
                    <a:pt x="692497" y="1625600"/>
                  </a:moveTo>
                  <a:lnTo>
                    <a:pt x="683883" y="1625600"/>
                  </a:lnTo>
                  <a:lnTo>
                    <a:pt x="684213" y="1612900"/>
                  </a:lnTo>
                  <a:lnTo>
                    <a:pt x="693712" y="1612900"/>
                  </a:lnTo>
                  <a:lnTo>
                    <a:pt x="692497" y="1625600"/>
                  </a:lnTo>
                  <a:close/>
                </a:path>
                <a:path w="2077719" h="2222500">
                  <a:moveTo>
                    <a:pt x="701065" y="1625600"/>
                  </a:moveTo>
                  <a:lnTo>
                    <a:pt x="700049" y="1612900"/>
                  </a:lnTo>
                  <a:lnTo>
                    <a:pt x="702008" y="1612900"/>
                  </a:lnTo>
                  <a:lnTo>
                    <a:pt x="701065" y="1625600"/>
                  </a:lnTo>
                  <a:close/>
                </a:path>
                <a:path w="2077719" h="2222500">
                  <a:moveTo>
                    <a:pt x="731024" y="1625600"/>
                  </a:moveTo>
                  <a:lnTo>
                    <a:pt x="710122" y="1625600"/>
                  </a:lnTo>
                  <a:lnTo>
                    <a:pt x="710815" y="1612900"/>
                  </a:lnTo>
                  <a:lnTo>
                    <a:pt x="734221" y="1612900"/>
                  </a:lnTo>
                  <a:lnTo>
                    <a:pt x="731024" y="1625600"/>
                  </a:lnTo>
                  <a:close/>
                </a:path>
                <a:path w="2077719" h="2222500">
                  <a:moveTo>
                    <a:pt x="845485" y="1625600"/>
                  </a:moveTo>
                  <a:lnTo>
                    <a:pt x="737372" y="1625600"/>
                  </a:lnTo>
                  <a:lnTo>
                    <a:pt x="734232" y="1612900"/>
                  </a:lnTo>
                  <a:lnTo>
                    <a:pt x="843430" y="1612900"/>
                  </a:lnTo>
                  <a:lnTo>
                    <a:pt x="845485" y="1625600"/>
                  </a:lnTo>
                  <a:close/>
                </a:path>
                <a:path w="2077719" h="2222500">
                  <a:moveTo>
                    <a:pt x="876971" y="1625600"/>
                  </a:moveTo>
                  <a:lnTo>
                    <a:pt x="852878" y="1625600"/>
                  </a:lnTo>
                  <a:lnTo>
                    <a:pt x="854372" y="1612900"/>
                  </a:lnTo>
                  <a:lnTo>
                    <a:pt x="876704" y="1612900"/>
                  </a:lnTo>
                  <a:lnTo>
                    <a:pt x="876971" y="1625600"/>
                  </a:lnTo>
                  <a:close/>
                </a:path>
                <a:path w="2077719" h="2222500">
                  <a:moveTo>
                    <a:pt x="932027" y="1625600"/>
                  </a:moveTo>
                  <a:lnTo>
                    <a:pt x="883682" y="1625600"/>
                  </a:lnTo>
                  <a:lnTo>
                    <a:pt x="883279" y="1612900"/>
                  </a:lnTo>
                  <a:lnTo>
                    <a:pt x="932089" y="1612900"/>
                  </a:lnTo>
                  <a:lnTo>
                    <a:pt x="932027" y="1625600"/>
                  </a:lnTo>
                  <a:close/>
                </a:path>
                <a:path w="2077719" h="2222500">
                  <a:moveTo>
                    <a:pt x="945371" y="1625600"/>
                  </a:moveTo>
                  <a:lnTo>
                    <a:pt x="936734" y="1625600"/>
                  </a:lnTo>
                  <a:lnTo>
                    <a:pt x="937415" y="1612900"/>
                  </a:lnTo>
                  <a:lnTo>
                    <a:pt x="947097" y="1612900"/>
                  </a:lnTo>
                  <a:lnTo>
                    <a:pt x="945371" y="1625600"/>
                  </a:lnTo>
                  <a:close/>
                </a:path>
                <a:path w="2077719" h="2222500">
                  <a:moveTo>
                    <a:pt x="1016076" y="1625600"/>
                  </a:moveTo>
                  <a:lnTo>
                    <a:pt x="950146" y="1625600"/>
                  </a:lnTo>
                  <a:lnTo>
                    <a:pt x="951265" y="1612900"/>
                  </a:lnTo>
                  <a:lnTo>
                    <a:pt x="1015235" y="1612900"/>
                  </a:lnTo>
                  <a:lnTo>
                    <a:pt x="1016076" y="1625600"/>
                  </a:lnTo>
                  <a:close/>
                </a:path>
                <a:path w="2077719" h="2222500">
                  <a:moveTo>
                    <a:pt x="1041071" y="1625600"/>
                  </a:moveTo>
                  <a:lnTo>
                    <a:pt x="1023179" y="1625600"/>
                  </a:lnTo>
                  <a:lnTo>
                    <a:pt x="1024286" y="1612900"/>
                  </a:lnTo>
                  <a:lnTo>
                    <a:pt x="1043575" y="1612900"/>
                  </a:lnTo>
                  <a:lnTo>
                    <a:pt x="1041071" y="1625600"/>
                  </a:lnTo>
                  <a:close/>
                </a:path>
                <a:path w="2077719" h="2222500">
                  <a:moveTo>
                    <a:pt x="1050383" y="1625600"/>
                  </a:moveTo>
                  <a:lnTo>
                    <a:pt x="1050241" y="1612900"/>
                  </a:lnTo>
                  <a:lnTo>
                    <a:pt x="1050821" y="1612900"/>
                  </a:lnTo>
                  <a:lnTo>
                    <a:pt x="1050383" y="1625600"/>
                  </a:lnTo>
                  <a:close/>
                </a:path>
                <a:path w="2077719" h="2222500">
                  <a:moveTo>
                    <a:pt x="1053472" y="1625600"/>
                  </a:moveTo>
                  <a:lnTo>
                    <a:pt x="1052745" y="1625600"/>
                  </a:lnTo>
                  <a:lnTo>
                    <a:pt x="1051945" y="1612900"/>
                  </a:lnTo>
                  <a:lnTo>
                    <a:pt x="1053450" y="1612900"/>
                  </a:lnTo>
                  <a:lnTo>
                    <a:pt x="1053472" y="1625600"/>
                  </a:lnTo>
                  <a:close/>
                </a:path>
                <a:path w="2077719" h="2222500">
                  <a:moveTo>
                    <a:pt x="1061808" y="1625600"/>
                  </a:moveTo>
                  <a:lnTo>
                    <a:pt x="1053938" y="1625600"/>
                  </a:lnTo>
                  <a:lnTo>
                    <a:pt x="1056425" y="1612900"/>
                  </a:lnTo>
                  <a:lnTo>
                    <a:pt x="1061916" y="1612900"/>
                  </a:lnTo>
                  <a:lnTo>
                    <a:pt x="1061808" y="1625600"/>
                  </a:lnTo>
                  <a:close/>
                </a:path>
                <a:path w="2077719" h="2222500">
                  <a:moveTo>
                    <a:pt x="1074862" y="1625600"/>
                  </a:moveTo>
                  <a:lnTo>
                    <a:pt x="1063426" y="1625600"/>
                  </a:lnTo>
                  <a:lnTo>
                    <a:pt x="1064397" y="1612900"/>
                  </a:lnTo>
                  <a:lnTo>
                    <a:pt x="1075373" y="1612900"/>
                  </a:lnTo>
                  <a:lnTo>
                    <a:pt x="1074862" y="1625600"/>
                  </a:lnTo>
                  <a:close/>
                </a:path>
                <a:path w="2077719" h="2222500">
                  <a:moveTo>
                    <a:pt x="1108585" y="1625600"/>
                  </a:moveTo>
                  <a:lnTo>
                    <a:pt x="1083084" y="1625600"/>
                  </a:lnTo>
                  <a:lnTo>
                    <a:pt x="1080626" y="1612900"/>
                  </a:lnTo>
                  <a:lnTo>
                    <a:pt x="1113718" y="1612900"/>
                  </a:lnTo>
                  <a:lnTo>
                    <a:pt x="1108585" y="1625600"/>
                  </a:lnTo>
                  <a:close/>
                </a:path>
                <a:path w="2077719" h="2222500">
                  <a:moveTo>
                    <a:pt x="1214245" y="1625600"/>
                  </a:moveTo>
                  <a:lnTo>
                    <a:pt x="1116739" y="1625600"/>
                  </a:lnTo>
                  <a:lnTo>
                    <a:pt x="1113718" y="1612900"/>
                  </a:lnTo>
                  <a:lnTo>
                    <a:pt x="1214881" y="1612900"/>
                  </a:lnTo>
                  <a:lnTo>
                    <a:pt x="1214245" y="1625600"/>
                  </a:lnTo>
                  <a:close/>
                </a:path>
                <a:path w="2077719" h="2222500">
                  <a:moveTo>
                    <a:pt x="1265752" y="1625600"/>
                  </a:moveTo>
                  <a:lnTo>
                    <a:pt x="1220633" y="1625600"/>
                  </a:lnTo>
                  <a:lnTo>
                    <a:pt x="1220923" y="1612900"/>
                  </a:lnTo>
                  <a:lnTo>
                    <a:pt x="1265025" y="1612900"/>
                  </a:lnTo>
                  <a:lnTo>
                    <a:pt x="1265752" y="1625600"/>
                  </a:lnTo>
                  <a:close/>
                </a:path>
                <a:path w="2077719" h="2222500">
                  <a:moveTo>
                    <a:pt x="1286654" y="1625600"/>
                  </a:moveTo>
                  <a:lnTo>
                    <a:pt x="1270102" y="1625600"/>
                  </a:lnTo>
                  <a:lnTo>
                    <a:pt x="1270295" y="1612900"/>
                  </a:lnTo>
                  <a:lnTo>
                    <a:pt x="1287040" y="1612900"/>
                  </a:lnTo>
                  <a:lnTo>
                    <a:pt x="1286654" y="1625600"/>
                  </a:lnTo>
                  <a:close/>
                </a:path>
                <a:path w="2077719" h="2222500">
                  <a:moveTo>
                    <a:pt x="1298584" y="1625600"/>
                  </a:moveTo>
                  <a:lnTo>
                    <a:pt x="1293820" y="1625600"/>
                  </a:lnTo>
                  <a:lnTo>
                    <a:pt x="1296591" y="1612900"/>
                  </a:lnTo>
                  <a:lnTo>
                    <a:pt x="1298584" y="1625600"/>
                  </a:lnTo>
                  <a:close/>
                </a:path>
                <a:path w="2077719" h="2222500">
                  <a:moveTo>
                    <a:pt x="1366291" y="1625600"/>
                  </a:moveTo>
                  <a:lnTo>
                    <a:pt x="1299265" y="1625600"/>
                  </a:lnTo>
                  <a:lnTo>
                    <a:pt x="1296943" y="1612900"/>
                  </a:lnTo>
                  <a:lnTo>
                    <a:pt x="1367563" y="1612900"/>
                  </a:lnTo>
                  <a:lnTo>
                    <a:pt x="1366291" y="1625600"/>
                  </a:lnTo>
                  <a:close/>
                </a:path>
                <a:path w="2077719" h="2222500">
                  <a:moveTo>
                    <a:pt x="1393858" y="1625600"/>
                  </a:moveTo>
                  <a:lnTo>
                    <a:pt x="1369879" y="1625600"/>
                  </a:lnTo>
                  <a:lnTo>
                    <a:pt x="1369544" y="1612900"/>
                  </a:lnTo>
                  <a:lnTo>
                    <a:pt x="1395397" y="1612900"/>
                  </a:lnTo>
                  <a:lnTo>
                    <a:pt x="1393858" y="1625600"/>
                  </a:lnTo>
                  <a:close/>
                </a:path>
                <a:path w="2077719" h="2222500">
                  <a:moveTo>
                    <a:pt x="1520306" y="1625600"/>
                  </a:moveTo>
                  <a:lnTo>
                    <a:pt x="1400383" y="1625600"/>
                  </a:lnTo>
                  <a:lnTo>
                    <a:pt x="1398049" y="1612900"/>
                  </a:lnTo>
                  <a:lnTo>
                    <a:pt x="1519000" y="1612900"/>
                  </a:lnTo>
                  <a:lnTo>
                    <a:pt x="1520306" y="1625600"/>
                  </a:lnTo>
                  <a:close/>
                </a:path>
                <a:path w="2077719" h="2222500">
                  <a:moveTo>
                    <a:pt x="1523997" y="1625600"/>
                  </a:moveTo>
                  <a:lnTo>
                    <a:pt x="1523441" y="1625600"/>
                  </a:lnTo>
                  <a:lnTo>
                    <a:pt x="1524134" y="1612900"/>
                  </a:lnTo>
                  <a:lnTo>
                    <a:pt x="1523997" y="1625600"/>
                  </a:lnTo>
                  <a:close/>
                </a:path>
                <a:path w="2077719" h="2222500">
                  <a:moveTo>
                    <a:pt x="1541702" y="1625600"/>
                  </a:moveTo>
                  <a:lnTo>
                    <a:pt x="1525911" y="1625600"/>
                  </a:lnTo>
                  <a:lnTo>
                    <a:pt x="1525752" y="1612900"/>
                  </a:lnTo>
                  <a:lnTo>
                    <a:pt x="1541475" y="1612900"/>
                  </a:lnTo>
                  <a:lnTo>
                    <a:pt x="1541702" y="1625600"/>
                  </a:lnTo>
                  <a:close/>
                </a:path>
                <a:path w="2077719" h="2222500">
                  <a:moveTo>
                    <a:pt x="1545495" y="1625600"/>
                  </a:moveTo>
                  <a:lnTo>
                    <a:pt x="1542548" y="1625600"/>
                  </a:lnTo>
                  <a:lnTo>
                    <a:pt x="1541986" y="1612900"/>
                  </a:lnTo>
                  <a:lnTo>
                    <a:pt x="1546040" y="1612900"/>
                  </a:lnTo>
                  <a:lnTo>
                    <a:pt x="1545495" y="1625600"/>
                  </a:lnTo>
                  <a:close/>
                </a:path>
                <a:path w="2077719" h="2222500">
                  <a:moveTo>
                    <a:pt x="1551979" y="1625600"/>
                  </a:moveTo>
                  <a:lnTo>
                    <a:pt x="1546551" y="1625600"/>
                  </a:lnTo>
                  <a:lnTo>
                    <a:pt x="1548504" y="1612900"/>
                  </a:lnTo>
                  <a:lnTo>
                    <a:pt x="1550577" y="1612900"/>
                  </a:lnTo>
                  <a:lnTo>
                    <a:pt x="1551979" y="1625600"/>
                  </a:lnTo>
                  <a:close/>
                </a:path>
                <a:path w="2077719" h="2222500">
                  <a:moveTo>
                    <a:pt x="1569451" y="1625600"/>
                  </a:moveTo>
                  <a:lnTo>
                    <a:pt x="1552155" y="1625600"/>
                  </a:lnTo>
                  <a:lnTo>
                    <a:pt x="1552973" y="1612900"/>
                  </a:lnTo>
                  <a:lnTo>
                    <a:pt x="1571047" y="1612900"/>
                  </a:lnTo>
                  <a:lnTo>
                    <a:pt x="1569451" y="1625600"/>
                  </a:lnTo>
                  <a:close/>
                </a:path>
                <a:path w="2077719" h="2222500">
                  <a:moveTo>
                    <a:pt x="1604582" y="1625600"/>
                  </a:moveTo>
                  <a:lnTo>
                    <a:pt x="1593124" y="1625600"/>
                  </a:lnTo>
                  <a:lnTo>
                    <a:pt x="1595100" y="1612900"/>
                  </a:lnTo>
                  <a:lnTo>
                    <a:pt x="1607921" y="1612900"/>
                  </a:lnTo>
                  <a:lnTo>
                    <a:pt x="1604582" y="1625600"/>
                  </a:lnTo>
                  <a:close/>
                </a:path>
                <a:path w="2077719" h="2222500">
                  <a:moveTo>
                    <a:pt x="1610888" y="1624481"/>
                  </a:moveTo>
                  <a:lnTo>
                    <a:pt x="1607921" y="1612900"/>
                  </a:lnTo>
                  <a:lnTo>
                    <a:pt x="1609744" y="1612900"/>
                  </a:lnTo>
                  <a:lnTo>
                    <a:pt x="1610888" y="1624481"/>
                  </a:lnTo>
                  <a:close/>
                </a:path>
                <a:path w="2077719" h="2222500">
                  <a:moveTo>
                    <a:pt x="1628828" y="1625600"/>
                  </a:moveTo>
                  <a:lnTo>
                    <a:pt x="1617080" y="1625600"/>
                  </a:lnTo>
                  <a:lnTo>
                    <a:pt x="1620044" y="1612900"/>
                  </a:lnTo>
                  <a:lnTo>
                    <a:pt x="1628794" y="1612900"/>
                  </a:lnTo>
                  <a:lnTo>
                    <a:pt x="1628828" y="1625600"/>
                  </a:lnTo>
                  <a:close/>
                </a:path>
                <a:path w="2077719" h="2222500">
                  <a:moveTo>
                    <a:pt x="1661705" y="1625600"/>
                  </a:moveTo>
                  <a:lnTo>
                    <a:pt x="1640934" y="1625600"/>
                  </a:lnTo>
                  <a:lnTo>
                    <a:pt x="1641650" y="1612900"/>
                  </a:lnTo>
                  <a:lnTo>
                    <a:pt x="1661325" y="1612900"/>
                  </a:lnTo>
                  <a:lnTo>
                    <a:pt x="1661705" y="1625600"/>
                  </a:lnTo>
                  <a:close/>
                </a:path>
                <a:path w="2077719" h="2222500">
                  <a:moveTo>
                    <a:pt x="1722263" y="1625600"/>
                  </a:moveTo>
                  <a:lnTo>
                    <a:pt x="1666242" y="1625600"/>
                  </a:lnTo>
                  <a:lnTo>
                    <a:pt x="1665918" y="1612900"/>
                  </a:lnTo>
                  <a:lnTo>
                    <a:pt x="1721264" y="1612900"/>
                  </a:lnTo>
                  <a:lnTo>
                    <a:pt x="1722263" y="1625600"/>
                  </a:lnTo>
                  <a:close/>
                </a:path>
                <a:path w="2077719" h="2222500">
                  <a:moveTo>
                    <a:pt x="1829491" y="1625600"/>
                  </a:moveTo>
                  <a:lnTo>
                    <a:pt x="1727147" y="1625600"/>
                  </a:lnTo>
                  <a:lnTo>
                    <a:pt x="1727243" y="1612900"/>
                  </a:lnTo>
                  <a:lnTo>
                    <a:pt x="1828843" y="1612900"/>
                  </a:lnTo>
                  <a:lnTo>
                    <a:pt x="1829491" y="1625600"/>
                  </a:lnTo>
                  <a:close/>
                </a:path>
                <a:path w="2077719" h="2222500">
                  <a:moveTo>
                    <a:pt x="1840012" y="1625600"/>
                  </a:moveTo>
                  <a:lnTo>
                    <a:pt x="1830411" y="1625600"/>
                  </a:lnTo>
                  <a:lnTo>
                    <a:pt x="1831143" y="1612900"/>
                  </a:lnTo>
                  <a:lnTo>
                    <a:pt x="1839995" y="1612900"/>
                  </a:lnTo>
                  <a:lnTo>
                    <a:pt x="1840012" y="1625600"/>
                  </a:lnTo>
                  <a:close/>
                </a:path>
                <a:path w="2077719" h="2222500">
                  <a:moveTo>
                    <a:pt x="1860340" y="1625600"/>
                  </a:moveTo>
                  <a:lnTo>
                    <a:pt x="1858274" y="1625600"/>
                  </a:lnTo>
                  <a:lnTo>
                    <a:pt x="1857865" y="1612900"/>
                  </a:lnTo>
                  <a:lnTo>
                    <a:pt x="1859273" y="1612900"/>
                  </a:lnTo>
                  <a:lnTo>
                    <a:pt x="1860340" y="1625600"/>
                  </a:lnTo>
                  <a:close/>
                </a:path>
                <a:path w="2077719" h="2222500">
                  <a:moveTo>
                    <a:pt x="1902774" y="1625600"/>
                  </a:moveTo>
                  <a:lnTo>
                    <a:pt x="1864491" y="1625600"/>
                  </a:lnTo>
                  <a:lnTo>
                    <a:pt x="1864838" y="1612900"/>
                  </a:lnTo>
                  <a:lnTo>
                    <a:pt x="1901888" y="1612900"/>
                  </a:lnTo>
                  <a:lnTo>
                    <a:pt x="1902774" y="1625600"/>
                  </a:lnTo>
                  <a:close/>
                </a:path>
                <a:path w="2077719" h="2222500">
                  <a:moveTo>
                    <a:pt x="1906084" y="1625600"/>
                  </a:moveTo>
                  <a:lnTo>
                    <a:pt x="1905545" y="1625600"/>
                  </a:lnTo>
                  <a:lnTo>
                    <a:pt x="1906317" y="1612900"/>
                  </a:lnTo>
                  <a:lnTo>
                    <a:pt x="1906084" y="1625600"/>
                  </a:lnTo>
                  <a:close/>
                </a:path>
                <a:path w="2077719" h="2222500">
                  <a:moveTo>
                    <a:pt x="1936752" y="1625600"/>
                  </a:moveTo>
                  <a:lnTo>
                    <a:pt x="1908810" y="1625600"/>
                  </a:lnTo>
                  <a:lnTo>
                    <a:pt x="1908037" y="1612900"/>
                  </a:lnTo>
                  <a:lnTo>
                    <a:pt x="1935100" y="1612900"/>
                  </a:lnTo>
                  <a:lnTo>
                    <a:pt x="1936752" y="1625600"/>
                  </a:lnTo>
                  <a:close/>
                </a:path>
                <a:path w="2077719" h="2222500">
                  <a:moveTo>
                    <a:pt x="1939773" y="1625600"/>
                  </a:moveTo>
                  <a:lnTo>
                    <a:pt x="1937357" y="1625600"/>
                  </a:lnTo>
                  <a:lnTo>
                    <a:pt x="1941910" y="1612900"/>
                  </a:lnTo>
                  <a:lnTo>
                    <a:pt x="1942090" y="1612900"/>
                  </a:lnTo>
                  <a:lnTo>
                    <a:pt x="1939773" y="1625600"/>
                  </a:lnTo>
                  <a:close/>
                </a:path>
                <a:path w="2077719" h="2222500">
                  <a:moveTo>
                    <a:pt x="1611175" y="1625600"/>
                  </a:moveTo>
                  <a:lnTo>
                    <a:pt x="1610999" y="1625600"/>
                  </a:lnTo>
                  <a:lnTo>
                    <a:pt x="1610888" y="1624481"/>
                  </a:lnTo>
                  <a:lnTo>
                    <a:pt x="1611175" y="1625600"/>
                  </a:lnTo>
                  <a:close/>
                </a:path>
                <a:path w="2077719" h="2222500">
                  <a:moveTo>
                    <a:pt x="312647" y="1638300"/>
                  </a:moveTo>
                  <a:lnTo>
                    <a:pt x="228701" y="1638300"/>
                  </a:lnTo>
                  <a:lnTo>
                    <a:pt x="229030" y="1625600"/>
                  </a:lnTo>
                  <a:lnTo>
                    <a:pt x="312347" y="1625600"/>
                  </a:lnTo>
                  <a:lnTo>
                    <a:pt x="312647" y="1638300"/>
                  </a:lnTo>
                  <a:close/>
                </a:path>
                <a:path w="2077719" h="2222500">
                  <a:moveTo>
                    <a:pt x="361979" y="1638300"/>
                  </a:moveTo>
                  <a:lnTo>
                    <a:pt x="315935" y="1638300"/>
                  </a:lnTo>
                  <a:lnTo>
                    <a:pt x="316066" y="1625600"/>
                  </a:lnTo>
                  <a:lnTo>
                    <a:pt x="361453" y="1625600"/>
                  </a:lnTo>
                  <a:lnTo>
                    <a:pt x="361979" y="1638300"/>
                  </a:lnTo>
                  <a:close/>
                </a:path>
                <a:path w="2077719" h="2222500">
                  <a:moveTo>
                    <a:pt x="368811" y="1638300"/>
                  </a:moveTo>
                  <a:lnTo>
                    <a:pt x="364995" y="1638300"/>
                  </a:lnTo>
                  <a:lnTo>
                    <a:pt x="365756" y="1625600"/>
                  </a:lnTo>
                  <a:lnTo>
                    <a:pt x="368657" y="1625600"/>
                  </a:lnTo>
                  <a:lnTo>
                    <a:pt x="368811" y="1638300"/>
                  </a:lnTo>
                  <a:close/>
                </a:path>
                <a:path w="2077719" h="2222500">
                  <a:moveTo>
                    <a:pt x="439386" y="1638300"/>
                  </a:moveTo>
                  <a:lnTo>
                    <a:pt x="371763" y="1638300"/>
                  </a:lnTo>
                  <a:lnTo>
                    <a:pt x="372416" y="1625600"/>
                  </a:lnTo>
                  <a:lnTo>
                    <a:pt x="438017" y="1625600"/>
                  </a:lnTo>
                  <a:lnTo>
                    <a:pt x="439386" y="1638300"/>
                  </a:lnTo>
                  <a:close/>
                </a:path>
                <a:path w="2077719" h="2222500">
                  <a:moveTo>
                    <a:pt x="461033" y="1638300"/>
                  </a:moveTo>
                  <a:lnTo>
                    <a:pt x="445608" y="1638300"/>
                  </a:lnTo>
                  <a:lnTo>
                    <a:pt x="445528" y="1625600"/>
                  </a:lnTo>
                  <a:lnTo>
                    <a:pt x="462592" y="1625600"/>
                  </a:lnTo>
                  <a:lnTo>
                    <a:pt x="461033" y="1638300"/>
                  </a:lnTo>
                  <a:close/>
                </a:path>
                <a:path w="2077719" h="2222500">
                  <a:moveTo>
                    <a:pt x="499913" y="1638300"/>
                  </a:moveTo>
                  <a:lnTo>
                    <a:pt x="472131" y="1638300"/>
                  </a:lnTo>
                  <a:lnTo>
                    <a:pt x="469125" y="1625600"/>
                  </a:lnTo>
                  <a:lnTo>
                    <a:pt x="500878" y="1625600"/>
                  </a:lnTo>
                  <a:lnTo>
                    <a:pt x="499913" y="1638300"/>
                  </a:lnTo>
                  <a:close/>
                </a:path>
                <a:path w="2077719" h="2222500">
                  <a:moveTo>
                    <a:pt x="539951" y="1638300"/>
                  </a:moveTo>
                  <a:lnTo>
                    <a:pt x="506944" y="1638300"/>
                  </a:lnTo>
                  <a:lnTo>
                    <a:pt x="506407" y="1625600"/>
                  </a:lnTo>
                  <a:lnTo>
                    <a:pt x="539265" y="1625600"/>
                  </a:lnTo>
                  <a:lnTo>
                    <a:pt x="539951" y="1638300"/>
                  </a:lnTo>
                  <a:close/>
                </a:path>
                <a:path w="2077719" h="2222500">
                  <a:moveTo>
                    <a:pt x="557668" y="1638300"/>
                  </a:moveTo>
                  <a:lnTo>
                    <a:pt x="551038" y="1638300"/>
                  </a:lnTo>
                  <a:lnTo>
                    <a:pt x="551983" y="1625600"/>
                  </a:lnTo>
                  <a:lnTo>
                    <a:pt x="559741" y="1625600"/>
                  </a:lnTo>
                  <a:lnTo>
                    <a:pt x="557668" y="1638300"/>
                  </a:lnTo>
                  <a:close/>
                </a:path>
                <a:path w="2077719" h="2222500">
                  <a:moveTo>
                    <a:pt x="594031" y="1638300"/>
                  </a:moveTo>
                  <a:lnTo>
                    <a:pt x="568360" y="1638300"/>
                  </a:lnTo>
                  <a:lnTo>
                    <a:pt x="562733" y="1625600"/>
                  </a:lnTo>
                  <a:lnTo>
                    <a:pt x="594900" y="1625600"/>
                  </a:lnTo>
                  <a:lnTo>
                    <a:pt x="594031" y="1638300"/>
                  </a:lnTo>
                  <a:close/>
                </a:path>
                <a:path w="2077719" h="2222500">
                  <a:moveTo>
                    <a:pt x="609078" y="1638300"/>
                  </a:moveTo>
                  <a:lnTo>
                    <a:pt x="602713" y="1638300"/>
                  </a:lnTo>
                  <a:lnTo>
                    <a:pt x="603395" y="1625600"/>
                  </a:lnTo>
                  <a:lnTo>
                    <a:pt x="609981" y="1625600"/>
                  </a:lnTo>
                  <a:lnTo>
                    <a:pt x="609078" y="1638300"/>
                  </a:lnTo>
                  <a:close/>
                </a:path>
                <a:path w="2077719" h="2222500">
                  <a:moveTo>
                    <a:pt x="666003" y="1638300"/>
                  </a:moveTo>
                  <a:lnTo>
                    <a:pt x="612031" y="1638300"/>
                  </a:lnTo>
                  <a:lnTo>
                    <a:pt x="609981" y="1625600"/>
                  </a:lnTo>
                  <a:lnTo>
                    <a:pt x="665372" y="1625600"/>
                  </a:lnTo>
                  <a:lnTo>
                    <a:pt x="666003" y="1638300"/>
                  </a:lnTo>
                  <a:close/>
                </a:path>
                <a:path w="2077719" h="2222500">
                  <a:moveTo>
                    <a:pt x="740961" y="1638300"/>
                  </a:moveTo>
                  <a:lnTo>
                    <a:pt x="667644" y="1638300"/>
                  </a:lnTo>
                  <a:lnTo>
                    <a:pt x="668353" y="1625600"/>
                  </a:lnTo>
                  <a:lnTo>
                    <a:pt x="741205" y="1625600"/>
                  </a:lnTo>
                  <a:lnTo>
                    <a:pt x="740961" y="1638300"/>
                  </a:lnTo>
                  <a:close/>
                </a:path>
                <a:path w="2077719" h="2222500">
                  <a:moveTo>
                    <a:pt x="763719" y="1638300"/>
                  </a:moveTo>
                  <a:lnTo>
                    <a:pt x="754901" y="1638300"/>
                  </a:lnTo>
                  <a:lnTo>
                    <a:pt x="754378" y="1625600"/>
                  </a:lnTo>
                  <a:lnTo>
                    <a:pt x="765133" y="1625600"/>
                  </a:lnTo>
                  <a:lnTo>
                    <a:pt x="763719" y="1638300"/>
                  </a:lnTo>
                  <a:close/>
                </a:path>
                <a:path w="2077719" h="2222500">
                  <a:moveTo>
                    <a:pt x="794654" y="1638300"/>
                  </a:moveTo>
                  <a:lnTo>
                    <a:pt x="783922" y="1638300"/>
                  </a:lnTo>
                  <a:lnTo>
                    <a:pt x="786046" y="1625600"/>
                  </a:lnTo>
                  <a:lnTo>
                    <a:pt x="793938" y="1625600"/>
                  </a:lnTo>
                  <a:lnTo>
                    <a:pt x="794654" y="1638300"/>
                  </a:lnTo>
                  <a:close/>
                </a:path>
                <a:path w="2077719" h="2222500">
                  <a:moveTo>
                    <a:pt x="856734" y="1638300"/>
                  </a:moveTo>
                  <a:lnTo>
                    <a:pt x="796227" y="1638300"/>
                  </a:lnTo>
                  <a:lnTo>
                    <a:pt x="793938" y="1625600"/>
                  </a:lnTo>
                  <a:lnTo>
                    <a:pt x="854548" y="1625600"/>
                  </a:lnTo>
                  <a:lnTo>
                    <a:pt x="856734" y="1638300"/>
                  </a:lnTo>
                  <a:close/>
                </a:path>
                <a:path w="2077719" h="2222500">
                  <a:moveTo>
                    <a:pt x="962502" y="1638300"/>
                  </a:moveTo>
                  <a:lnTo>
                    <a:pt x="864797" y="1638300"/>
                  </a:lnTo>
                  <a:lnTo>
                    <a:pt x="866262" y="1625600"/>
                  </a:lnTo>
                  <a:lnTo>
                    <a:pt x="961741" y="1625600"/>
                  </a:lnTo>
                  <a:lnTo>
                    <a:pt x="962502" y="1638300"/>
                  </a:lnTo>
                  <a:close/>
                </a:path>
                <a:path w="2077719" h="2222500">
                  <a:moveTo>
                    <a:pt x="1046653" y="1638300"/>
                  </a:moveTo>
                  <a:lnTo>
                    <a:pt x="962928" y="1638300"/>
                  </a:lnTo>
                  <a:lnTo>
                    <a:pt x="963211" y="1625600"/>
                  </a:lnTo>
                  <a:lnTo>
                    <a:pt x="1046653" y="1625600"/>
                  </a:lnTo>
                  <a:lnTo>
                    <a:pt x="1046653" y="1638300"/>
                  </a:lnTo>
                  <a:close/>
                </a:path>
                <a:path w="2077719" h="2222500">
                  <a:moveTo>
                    <a:pt x="1051150" y="1638300"/>
                  </a:moveTo>
                  <a:lnTo>
                    <a:pt x="1051678" y="1625600"/>
                  </a:lnTo>
                  <a:lnTo>
                    <a:pt x="1052354" y="1625600"/>
                  </a:lnTo>
                  <a:lnTo>
                    <a:pt x="1051150" y="1638300"/>
                  </a:lnTo>
                  <a:close/>
                </a:path>
                <a:path w="2077719" h="2222500">
                  <a:moveTo>
                    <a:pt x="1059395" y="1638300"/>
                  </a:moveTo>
                  <a:lnTo>
                    <a:pt x="1052524" y="1638300"/>
                  </a:lnTo>
                  <a:lnTo>
                    <a:pt x="1052365" y="1625600"/>
                  </a:lnTo>
                  <a:lnTo>
                    <a:pt x="1058378" y="1625600"/>
                  </a:lnTo>
                  <a:lnTo>
                    <a:pt x="1059395" y="1638300"/>
                  </a:lnTo>
                  <a:close/>
                </a:path>
                <a:path w="2077719" h="2222500">
                  <a:moveTo>
                    <a:pt x="1064897" y="1638300"/>
                  </a:moveTo>
                  <a:lnTo>
                    <a:pt x="1060587" y="1638300"/>
                  </a:lnTo>
                  <a:lnTo>
                    <a:pt x="1060644" y="1625600"/>
                  </a:lnTo>
                  <a:lnTo>
                    <a:pt x="1066118" y="1625600"/>
                  </a:lnTo>
                  <a:lnTo>
                    <a:pt x="1064897" y="1638300"/>
                  </a:lnTo>
                  <a:close/>
                </a:path>
                <a:path w="2077719" h="2222500">
                  <a:moveTo>
                    <a:pt x="1071648" y="1638300"/>
                  </a:moveTo>
                  <a:lnTo>
                    <a:pt x="1066771" y="1638300"/>
                  </a:lnTo>
                  <a:lnTo>
                    <a:pt x="1069354" y="1625600"/>
                  </a:lnTo>
                  <a:lnTo>
                    <a:pt x="1071648" y="1638300"/>
                  </a:lnTo>
                  <a:close/>
                </a:path>
                <a:path w="2077719" h="2222500">
                  <a:moveTo>
                    <a:pt x="1125569" y="1638300"/>
                  </a:moveTo>
                  <a:lnTo>
                    <a:pt x="1077679" y="1638300"/>
                  </a:lnTo>
                  <a:lnTo>
                    <a:pt x="1078803" y="1625600"/>
                  </a:lnTo>
                  <a:lnTo>
                    <a:pt x="1124376" y="1625600"/>
                  </a:lnTo>
                  <a:lnTo>
                    <a:pt x="1125569" y="1638300"/>
                  </a:lnTo>
                  <a:close/>
                </a:path>
                <a:path w="2077719" h="2222500">
                  <a:moveTo>
                    <a:pt x="1292372" y="1638300"/>
                  </a:moveTo>
                  <a:lnTo>
                    <a:pt x="1129061" y="1638300"/>
                  </a:lnTo>
                  <a:lnTo>
                    <a:pt x="1130946" y="1625600"/>
                  </a:lnTo>
                  <a:lnTo>
                    <a:pt x="1289856" y="1625600"/>
                  </a:lnTo>
                  <a:lnTo>
                    <a:pt x="1292372" y="1638300"/>
                  </a:lnTo>
                  <a:close/>
                </a:path>
                <a:path w="2077719" h="2222500">
                  <a:moveTo>
                    <a:pt x="1381622" y="1638300"/>
                  </a:moveTo>
                  <a:lnTo>
                    <a:pt x="1293939" y="1638300"/>
                  </a:lnTo>
                  <a:lnTo>
                    <a:pt x="1295693" y="1625600"/>
                  </a:lnTo>
                  <a:lnTo>
                    <a:pt x="1381219" y="1625600"/>
                  </a:lnTo>
                  <a:lnTo>
                    <a:pt x="1381622" y="1638300"/>
                  </a:lnTo>
                  <a:close/>
                </a:path>
                <a:path w="2077719" h="2222500">
                  <a:moveTo>
                    <a:pt x="1389838" y="1638300"/>
                  </a:moveTo>
                  <a:lnTo>
                    <a:pt x="1386931" y="1638300"/>
                  </a:lnTo>
                  <a:lnTo>
                    <a:pt x="1387442" y="1625600"/>
                  </a:lnTo>
                  <a:lnTo>
                    <a:pt x="1390775" y="1625600"/>
                  </a:lnTo>
                  <a:lnTo>
                    <a:pt x="1389838" y="1638300"/>
                  </a:lnTo>
                  <a:close/>
                </a:path>
                <a:path w="2077719" h="2222500">
                  <a:moveTo>
                    <a:pt x="1396164" y="1638300"/>
                  </a:moveTo>
                  <a:lnTo>
                    <a:pt x="1392138" y="1638300"/>
                  </a:lnTo>
                  <a:lnTo>
                    <a:pt x="1391496" y="1625600"/>
                  </a:lnTo>
                  <a:lnTo>
                    <a:pt x="1395488" y="1625600"/>
                  </a:lnTo>
                  <a:lnTo>
                    <a:pt x="1396164" y="1638300"/>
                  </a:lnTo>
                  <a:close/>
                </a:path>
                <a:path w="2077719" h="2222500">
                  <a:moveTo>
                    <a:pt x="1399934" y="1638300"/>
                  </a:moveTo>
                  <a:lnTo>
                    <a:pt x="1398407" y="1638300"/>
                  </a:lnTo>
                  <a:lnTo>
                    <a:pt x="1399622" y="1625600"/>
                  </a:lnTo>
                  <a:lnTo>
                    <a:pt x="1400803" y="1625600"/>
                  </a:lnTo>
                  <a:lnTo>
                    <a:pt x="1399934" y="1638300"/>
                  </a:lnTo>
                  <a:close/>
                </a:path>
                <a:path w="2077719" h="2222500">
                  <a:moveTo>
                    <a:pt x="1410138" y="1638300"/>
                  </a:moveTo>
                  <a:lnTo>
                    <a:pt x="1406754" y="1638300"/>
                  </a:lnTo>
                  <a:lnTo>
                    <a:pt x="1406487" y="1625600"/>
                  </a:lnTo>
                  <a:lnTo>
                    <a:pt x="1410478" y="1625600"/>
                  </a:lnTo>
                  <a:lnTo>
                    <a:pt x="1410138" y="1638300"/>
                  </a:lnTo>
                  <a:close/>
                </a:path>
                <a:path w="2077719" h="2222500">
                  <a:moveTo>
                    <a:pt x="1453406" y="1638300"/>
                  </a:moveTo>
                  <a:lnTo>
                    <a:pt x="1417928" y="1638300"/>
                  </a:lnTo>
                  <a:lnTo>
                    <a:pt x="1417332" y="1625600"/>
                  </a:lnTo>
                  <a:lnTo>
                    <a:pt x="1455563" y="1625600"/>
                  </a:lnTo>
                  <a:lnTo>
                    <a:pt x="1453406" y="1638300"/>
                  </a:lnTo>
                  <a:close/>
                </a:path>
                <a:path w="2077719" h="2222500">
                  <a:moveTo>
                    <a:pt x="1459885" y="1638300"/>
                  </a:moveTo>
                  <a:lnTo>
                    <a:pt x="1457727" y="1625600"/>
                  </a:lnTo>
                  <a:lnTo>
                    <a:pt x="1460776" y="1625600"/>
                  </a:lnTo>
                  <a:lnTo>
                    <a:pt x="1459885" y="1638300"/>
                  </a:lnTo>
                  <a:close/>
                </a:path>
                <a:path w="2077719" h="2222500">
                  <a:moveTo>
                    <a:pt x="1505833" y="1638300"/>
                  </a:moveTo>
                  <a:lnTo>
                    <a:pt x="1469185" y="1638300"/>
                  </a:lnTo>
                  <a:lnTo>
                    <a:pt x="1469168" y="1625600"/>
                  </a:lnTo>
                  <a:lnTo>
                    <a:pt x="1504811" y="1625600"/>
                  </a:lnTo>
                  <a:lnTo>
                    <a:pt x="1505833" y="1638300"/>
                  </a:lnTo>
                  <a:close/>
                </a:path>
                <a:path w="2077719" h="2222500">
                  <a:moveTo>
                    <a:pt x="1511664" y="1638300"/>
                  </a:moveTo>
                  <a:lnTo>
                    <a:pt x="1509802" y="1638300"/>
                  </a:lnTo>
                  <a:lnTo>
                    <a:pt x="1511034" y="1625600"/>
                  </a:lnTo>
                  <a:lnTo>
                    <a:pt x="1511664" y="1638300"/>
                  </a:lnTo>
                  <a:close/>
                </a:path>
                <a:path w="2077719" h="2222500">
                  <a:moveTo>
                    <a:pt x="1588933" y="1638300"/>
                  </a:moveTo>
                  <a:lnTo>
                    <a:pt x="1519245" y="1638300"/>
                  </a:lnTo>
                  <a:lnTo>
                    <a:pt x="1517666" y="1625600"/>
                  </a:lnTo>
                  <a:lnTo>
                    <a:pt x="1588871" y="1625600"/>
                  </a:lnTo>
                  <a:lnTo>
                    <a:pt x="1588933" y="1638300"/>
                  </a:lnTo>
                  <a:close/>
                </a:path>
                <a:path w="2077719" h="2222500">
                  <a:moveTo>
                    <a:pt x="1614792" y="1638300"/>
                  </a:moveTo>
                  <a:lnTo>
                    <a:pt x="1605888" y="1638300"/>
                  </a:lnTo>
                  <a:lnTo>
                    <a:pt x="1606081" y="1625600"/>
                  </a:lnTo>
                  <a:lnTo>
                    <a:pt x="1614463" y="1625600"/>
                  </a:lnTo>
                  <a:lnTo>
                    <a:pt x="1614792" y="1638300"/>
                  </a:lnTo>
                  <a:close/>
                </a:path>
                <a:path w="2077719" h="2222500">
                  <a:moveTo>
                    <a:pt x="1640866" y="1638300"/>
                  </a:moveTo>
                  <a:lnTo>
                    <a:pt x="1621401" y="1638300"/>
                  </a:lnTo>
                  <a:lnTo>
                    <a:pt x="1624615" y="1625600"/>
                  </a:lnTo>
                  <a:lnTo>
                    <a:pt x="1644313" y="1625600"/>
                  </a:lnTo>
                  <a:lnTo>
                    <a:pt x="1640866" y="1638300"/>
                  </a:lnTo>
                  <a:close/>
                </a:path>
                <a:path w="2077719" h="2222500">
                  <a:moveTo>
                    <a:pt x="1652847" y="1638300"/>
                  </a:moveTo>
                  <a:lnTo>
                    <a:pt x="1650235" y="1638300"/>
                  </a:lnTo>
                  <a:lnTo>
                    <a:pt x="1647725" y="1625600"/>
                  </a:lnTo>
                  <a:lnTo>
                    <a:pt x="1652580" y="1625600"/>
                  </a:lnTo>
                  <a:lnTo>
                    <a:pt x="1652847" y="1638300"/>
                  </a:lnTo>
                  <a:close/>
                </a:path>
                <a:path w="2077719" h="2222500">
                  <a:moveTo>
                    <a:pt x="1712934" y="1638300"/>
                  </a:moveTo>
                  <a:lnTo>
                    <a:pt x="1657958" y="1638300"/>
                  </a:lnTo>
                  <a:lnTo>
                    <a:pt x="1657691" y="1625600"/>
                  </a:lnTo>
                  <a:lnTo>
                    <a:pt x="1712281" y="1625600"/>
                  </a:lnTo>
                  <a:lnTo>
                    <a:pt x="1712934" y="1638300"/>
                  </a:lnTo>
                  <a:close/>
                </a:path>
                <a:path w="2077719" h="2222500">
                  <a:moveTo>
                    <a:pt x="1746873" y="1638300"/>
                  </a:moveTo>
                  <a:lnTo>
                    <a:pt x="1716829" y="1638300"/>
                  </a:lnTo>
                  <a:lnTo>
                    <a:pt x="1716472" y="1625600"/>
                  </a:lnTo>
                  <a:lnTo>
                    <a:pt x="1747991" y="1625600"/>
                  </a:lnTo>
                  <a:lnTo>
                    <a:pt x="1746873" y="1638300"/>
                  </a:lnTo>
                  <a:close/>
                </a:path>
                <a:path w="2077719" h="2222500">
                  <a:moveTo>
                    <a:pt x="1762987" y="1638300"/>
                  </a:moveTo>
                  <a:lnTo>
                    <a:pt x="1758672" y="1638300"/>
                  </a:lnTo>
                  <a:lnTo>
                    <a:pt x="1759387" y="1625600"/>
                  </a:lnTo>
                  <a:lnTo>
                    <a:pt x="1762266" y="1625600"/>
                  </a:lnTo>
                  <a:lnTo>
                    <a:pt x="1762987" y="1638300"/>
                  </a:lnTo>
                  <a:close/>
                </a:path>
                <a:path w="2077719" h="2222500">
                  <a:moveTo>
                    <a:pt x="1840120" y="1638300"/>
                  </a:moveTo>
                  <a:lnTo>
                    <a:pt x="1771482" y="1638300"/>
                  </a:lnTo>
                  <a:lnTo>
                    <a:pt x="1771289" y="1625600"/>
                  </a:lnTo>
                  <a:lnTo>
                    <a:pt x="1838513" y="1625600"/>
                  </a:lnTo>
                  <a:lnTo>
                    <a:pt x="1840120" y="1638300"/>
                  </a:lnTo>
                  <a:close/>
                </a:path>
                <a:path w="2077719" h="2222500">
                  <a:moveTo>
                    <a:pt x="1858098" y="1638300"/>
                  </a:moveTo>
                  <a:lnTo>
                    <a:pt x="1840120" y="1638300"/>
                  </a:lnTo>
                  <a:lnTo>
                    <a:pt x="1841114" y="1625600"/>
                  </a:lnTo>
                  <a:lnTo>
                    <a:pt x="1858983" y="1625600"/>
                  </a:lnTo>
                  <a:lnTo>
                    <a:pt x="1858098" y="1638300"/>
                  </a:lnTo>
                  <a:close/>
                </a:path>
                <a:path w="2077719" h="2222500">
                  <a:moveTo>
                    <a:pt x="1913091" y="1638300"/>
                  </a:moveTo>
                  <a:lnTo>
                    <a:pt x="1863588" y="1638300"/>
                  </a:lnTo>
                  <a:lnTo>
                    <a:pt x="1862793" y="1625600"/>
                  </a:lnTo>
                  <a:lnTo>
                    <a:pt x="1912864" y="1625600"/>
                  </a:lnTo>
                  <a:lnTo>
                    <a:pt x="1913091" y="1638300"/>
                  </a:lnTo>
                  <a:close/>
                </a:path>
                <a:path w="2077719" h="2222500">
                  <a:moveTo>
                    <a:pt x="1913346" y="1663700"/>
                  </a:moveTo>
                  <a:lnTo>
                    <a:pt x="1898992" y="1663700"/>
                  </a:lnTo>
                  <a:lnTo>
                    <a:pt x="1900014" y="1651000"/>
                  </a:lnTo>
                  <a:lnTo>
                    <a:pt x="1914596" y="1651000"/>
                  </a:lnTo>
                  <a:lnTo>
                    <a:pt x="1914511" y="1638300"/>
                  </a:lnTo>
                  <a:lnTo>
                    <a:pt x="1931369" y="1638300"/>
                  </a:lnTo>
                  <a:lnTo>
                    <a:pt x="1931131" y="1625600"/>
                  </a:lnTo>
                  <a:lnTo>
                    <a:pt x="1937357" y="1625600"/>
                  </a:lnTo>
                  <a:lnTo>
                    <a:pt x="1932804" y="1638300"/>
                  </a:lnTo>
                  <a:lnTo>
                    <a:pt x="1923254" y="1651136"/>
                  </a:lnTo>
                  <a:lnTo>
                    <a:pt x="1913346" y="1663700"/>
                  </a:lnTo>
                  <a:close/>
                </a:path>
                <a:path w="2077719" h="2222500">
                  <a:moveTo>
                    <a:pt x="241778" y="1651000"/>
                  </a:moveTo>
                  <a:lnTo>
                    <a:pt x="222489" y="1651000"/>
                  </a:lnTo>
                  <a:lnTo>
                    <a:pt x="222001" y="1638300"/>
                  </a:lnTo>
                  <a:lnTo>
                    <a:pt x="242874" y="1638300"/>
                  </a:lnTo>
                  <a:lnTo>
                    <a:pt x="241778" y="1651000"/>
                  </a:lnTo>
                  <a:close/>
                </a:path>
                <a:path w="2077719" h="2222500">
                  <a:moveTo>
                    <a:pt x="425337" y="1651000"/>
                  </a:moveTo>
                  <a:lnTo>
                    <a:pt x="246894" y="1651000"/>
                  </a:lnTo>
                  <a:lnTo>
                    <a:pt x="245662" y="1638300"/>
                  </a:lnTo>
                  <a:lnTo>
                    <a:pt x="423977" y="1638300"/>
                  </a:lnTo>
                  <a:lnTo>
                    <a:pt x="425337" y="1651000"/>
                  </a:lnTo>
                  <a:close/>
                </a:path>
                <a:path w="2077719" h="2222500">
                  <a:moveTo>
                    <a:pt x="489567" y="1651000"/>
                  </a:moveTo>
                  <a:lnTo>
                    <a:pt x="434705" y="1651000"/>
                  </a:lnTo>
                  <a:lnTo>
                    <a:pt x="432526" y="1638300"/>
                  </a:lnTo>
                  <a:lnTo>
                    <a:pt x="489567" y="1638300"/>
                  </a:lnTo>
                  <a:lnTo>
                    <a:pt x="489567" y="1651000"/>
                  </a:lnTo>
                  <a:close/>
                </a:path>
                <a:path w="2077719" h="2222500">
                  <a:moveTo>
                    <a:pt x="551808" y="1651000"/>
                  </a:moveTo>
                  <a:lnTo>
                    <a:pt x="497326" y="1651000"/>
                  </a:lnTo>
                  <a:lnTo>
                    <a:pt x="496213" y="1638300"/>
                  </a:lnTo>
                  <a:lnTo>
                    <a:pt x="551672" y="1638300"/>
                  </a:lnTo>
                  <a:lnTo>
                    <a:pt x="551808" y="1651000"/>
                  </a:lnTo>
                  <a:close/>
                </a:path>
                <a:path w="2077719" h="2222500">
                  <a:moveTo>
                    <a:pt x="581880" y="1651000"/>
                  </a:moveTo>
                  <a:lnTo>
                    <a:pt x="574527" y="1651000"/>
                  </a:lnTo>
                  <a:lnTo>
                    <a:pt x="574544" y="1638300"/>
                  </a:lnTo>
                  <a:lnTo>
                    <a:pt x="580880" y="1638300"/>
                  </a:lnTo>
                  <a:lnTo>
                    <a:pt x="581880" y="1651000"/>
                  </a:lnTo>
                  <a:close/>
                </a:path>
                <a:path w="2077719" h="2222500">
                  <a:moveTo>
                    <a:pt x="587717" y="1651000"/>
                  </a:moveTo>
                  <a:lnTo>
                    <a:pt x="582868" y="1651000"/>
                  </a:lnTo>
                  <a:lnTo>
                    <a:pt x="583845" y="1638300"/>
                  </a:lnTo>
                  <a:lnTo>
                    <a:pt x="586809" y="1638300"/>
                  </a:lnTo>
                  <a:lnTo>
                    <a:pt x="587717" y="1651000"/>
                  </a:lnTo>
                  <a:close/>
                </a:path>
                <a:path w="2077719" h="2222500">
                  <a:moveTo>
                    <a:pt x="623870" y="1651000"/>
                  </a:moveTo>
                  <a:lnTo>
                    <a:pt x="597449" y="1651000"/>
                  </a:lnTo>
                  <a:lnTo>
                    <a:pt x="599227" y="1638300"/>
                  </a:lnTo>
                  <a:lnTo>
                    <a:pt x="633410" y="1638300"/>
                  </a:lnTo>
                  <a:lnTo>
                    <a:pt x="623870" y="1651000"/>
                  </a:lnTo>
                  <a:close/>
                </a:path>
                <a:path w="2077719" h="2222500">
                  <a:moveTo>
                    <a:pt x="641876" y="1651000"/>
                  </a:moveTo>
                  <a:lnTo>
                    <a:pt x="637952" y="1651000"/>
                  </a:lnTo>
                  <a:lnTo>
                    <a:pt x="634080" y="1638300"/>
                  </a:lnTo>
                  <a:lnTo>
                    <a:pt x="642075" y="1638300"/>
                  </a:lnTo>
                  <a:lnTo>
                    <a:pt x="641876" y="1651000"/>
                  </a:lnTo>
                  <a:close/>
                </a:path>
                <a:path w="2077719" h="2222500">
                  <a:moveTo>
                    <a:pt x="740938" y="1651000"/>
                  </a:moveTo>
                  <a:lnTo>
                    <a:pt x="645232" y="1651000"/>
                  </a:lnTo>
                  <a:lnTo>
                    <a:pt x="646140" y="1638300"/>
                  </a:lnTo>
                  <a:lnTo>
                    <a:pt x="742142" y="1638300"/>
                  </a:lnTo>
                  <a:lnTo>
                    <a:pt x="740938" y="1651000"/>
                  </a:lnTo>
                  <a:close/>
                </a:path>
                <a:path w="2077719" h="2222500">
                  <a:moveTo>
                    <a:pt x="796158" y="1651000"/>
                  </a:moveTo>
                  <a:lnTo>
                    <a:pt x="744265" y="1651000"/>
                  </a:lnTo>
                  <a:lnTo>
                    <a:pt x="743539" y="1638300"/>
                  </a:lnTo>
                  <a:lnTo>
                    <a:pt x="796448" y="1638300"/>
                  </a:lnTo>
                  <a:lnTo>
                    <a:pt x="796158" y="1651000"/>
                  </a:lnTo>
                  <a:close/>
                </a:path>
                <a:path w="2077719" h="2222500">
                  <a:moveTo>
                    <a:pt x="968430" y="1651000"/>
                  </a:moveTo>
                  <a:lnTo>
                    <a:pt x="801002" y="1651000"/>
                  </a:lnTo>
                  <a:lnTo>
                    <a:pt x="799253" y="1638300"/>
                  </a:lnTo>
                  <a:lnTo>
                    <a:pt x="969037" y="1638300"/>
                  </a:lnTo>
                  <a:lnTo>
                    <a:pt x="968430" y="1651000"/>
                  </a:lnTo>
                  <a:close/>
                </a:path>
                <a:path w="2077719" h="2222500">
                  <a:moveTo>
                    <a:pt x="1106376" y="1651000"/>
                  </a:moveTo>
                  <a:lnTo>
                    <a:pt x="973960" y="1651000"/>
                  </a:lnTo>
                  <a:lnTo>
                    <a:pt x="973756" y="1638300"/>
                  </a:lnTo>
                  <a:lnTo>
                    <a:pt x="1106870" y="1638300"/>
                  </a:lnTo>
                  <a:lnTo>
                    <a:pt x="1106376" y="1651000"/>
                  </a:lnTo>
                  <a:close/>
                </a:path>
                <a:path w="2077719" h="2222500">
                  <a:moveTo>
                    <a:pt x="1174748" y="1651000"/>
                  </a:moveTo>
                  <a:lnTo>
                    <a:pt x="1112179" y="1651000"/>
                  </a:lnTo>
                  <a:lnTo>
                    <a:pt x="1111901" y="1638300"/>
                  </a:lnTo>
                  <a:lnTo>
                    <a:pt x="1173311" y="1638300"/>
                  </a:lnTo>
                  <a:lnTo>
                    <a:pt x="1174748" y="1651000"/>
                  </a:lnTo>
                  <a:close/>
                </a:path>
                <a:path w="2077719" h="2222500">
                  <a:moveTo>
                    <a:pt x="1260562" y="1651000"/>
                  </a:moveTo>
                  <a:lnTo>
                    <a:pt x="1188137" y="1651000"/>
                  </a:lnTo>
                  <a:lnTo>
                    <a:pt x="1187115" y="1638300"/>
                  </a:lnTo>
                  <a:lnTo>
                    <a:pt x="1260761" y="1638300"/>
                  </a:lnTo>
                  <a:lnTo>
                    <a:pt x="1260562" y="1651000"/>
                  </a:lnTo>
                  <a:close/>
                </a:path>
                <a:path w="2077719" h="2222500">
                  <a:moveTo>
                    <a:pt x="1294887" y="1651000"/>
                  </a:moveTo>
                  <a:lnTo>
                    <a:pt x="1265253" y="1651000"/>
                  </a:lnTo>
                  <a:lnTo>
                    <a:pt x="1263623" y="1638300"/>
                  </a:lnTo>
                  <a:lnTo>
                    <a:pt x="1297851" y="1638300"/>
                  </a:lnTo>
                  <a:lnTo>
                    <a:pt x="1294887" y="1651000"/>
                  </a:lnTo>
                  <a:close/>
                </a:path>
                <a:path w="2077719" h="2222500">
                  <a:moveTo>
                    <a:pt x="1306755" y="1651000"/>
                  </a:moveTo>
                  <a:lnTo>
                    <a:pt x="1302309" y="1651000"/>
                  </a:lnTo>
                  <a:lnTo>
                    <a:pt x="1301604" y="1638300"/>
                  </a:lnTo>
                  <a:lnTo>
                    <a:pt x="1307703" y="1638300"/>
                  </a:lnTo>
                  <a:lnTo>
                    <a:pt x="1306755" y="1651000"/>
                  </a:lnTo>
                  <a:close/>
                </a:path>
                <a:path w="2077719" h="2222500">
                  <a:moveTo>
                    <a:pt x="1412437" y="1651000"/>
                  </a:moveTo>
                  <a:lnTo>
                    <a:pt x="1308986" y="1651000"/>
                  </a:lnTo>
                  <a:lnTo>
                    <a:pt x="1308203" y="1638300"/>
                  </a:lnTo>
                  <a:lnTo>
                    <a:pt x="1412295" y="1638300"/>
                  </a:lnTo>
                  <a:lnTo>
                    <a:pt x="1412437" y="1651000"/>
                  </a:lnTo>
                  <a:close/>
                </a:path>
                <a:path w="2077719" h="2222500">
                  <a:moveTo>
                    <a:pt x="1416486" y="1651000"/>
                  </a:moveTo>
                  <a:lnTo>
                    <a:pt x="1415288" y="1651000"/>
                  </a:lnTo>
                  <a:lnTo>
                    <a:pt x="1414720" y="1638300"/>
                  </a:lnTo>
                  <a:lnTo>
                    <a:pt x="1417173" y="1638300"/>
                  </a:lnTo>
                  <a:lnTo>
                    <a:pt x="1416486" y="1651000"/>
                  </a:lnTo>
                  <a:close/>
                </a:path>
                <a:path w="2077719" h="2222500">
                  <a:moveTo>
                    <a:pt x="1446104" y="1651000"/>
                  </a:moveTo>
                  <a:lnTo>
                    <a:pt x="1421903" y="1651000"/>
                  </a:lnTo>
                  <a:lnTo>
                    <a:pt x="1421647" y="1638300"/>
                  </a:lnTo>
                  <a:lnTo>
                    <a:pt x="1446177" y="1638300"/>
                  </a:lnTo>
                  <a:lnTo>
                    <a:pt x="1446104" y="1651000"/>
                  </a:lnTo>
                  <a:close/>
                </a:path>
                <a:path w="2077719" h="2222500">
                  <a:moveTo>
                    <a:pt x="1468981" y="1651000"/>
                  </a:moveTo>
                  <a:lnTo>
                    <a:pt x="1461787" y="1651000"/>
                  </a:lnTo>
                  <a:lnTo>
                    <a:pt x="1460345" y="1638300"/>
                  </a:lnTo>
                  <a:lnTo>
                    <a:pt x="1469912" y="1638300"/>
                  </a:lnTo>
                  <a:lnTo>
                    <a:pt x="1468981" y="1651000"/>
                  </a:lnTo>
                  <a:close/>
                </a:path>
                <a:path w="2077719" h="2222500">
                  <a:moveTo>
                    <a:pt x="1477487" y="1651000"/>
                  </a:moveTo>
                  <a:lnTo>
                    <a:pt x="1473262" y="1651000"/>
                  </a:lnTo>
                  <a:lnTo>
                    <a:pt x="1472530" y="1638300"/>
                  </a:lnTo>
                  <a:lnTo>
                    <a:pt x="1476170" y="1638300"/>
                  </a:lnTo>
                  <a:lnTo>
                    <a:pt x="1477487" y="1651000"/>
                  </a:lnTo>
                  <a:close/>
                </a:path>
                <a:path w="2077719" h="2222500">
                  <a:moveTo>
                    <a:pt x="1512436" y="1651000"/>
                  </a:moveTo>
                  <a:lnTo>
                    <a:pt x="1482336" y="1651000"/>
                  </a:lnTo>
                  <a:lnTo>
                    <a:pt x="1484392" y="1638300"/>
                  </a:lnTo>
                  <a:lnTo>
                    <a:pt x="1510273" y="1638300"/>
                  </a:lnTo>
                  <a:lnTo>
                    <a:pt x="1512436" y="1651000"/>
                  </a:lnTo>
                  <a:close/>
                </a:path>
                <a:path w="2077719" h="2222500">
                  <a:moveTo>
                    <a:pt x="1539527" y="1651000"/>
                  </a:moveTo>
                  <a:lnTo>
                    <a:pt x="1526967" y="1651000"/>
                  </a:lnTo>
                  <a:lnTo>
                    <a:pt x="1527966" y="1638300"/>
                  </a:lnTo>
                  <a:lnTo>
                    <a:pt x="1540044" y="1638300"/>
                  </a:lnTo>
                  <a:lnTo>
                    <a:pt x="1539527" y="1651000"/>
                  </a:lnTo>
                  <a:close/>
                </a:path>
                <a:path w="2077719" h="2222500">
                  <a:moveTo>
                    <a:pt x="1545387" y="1651000"/>
                  </a:moveTo>
                  <a:lnTo>
                    <a:pt x="1544655" y="1651000"/>
                  </a:lnTo>
                  <a:lnTo>
                    <a:pt x="1544416" y="1638300"/>
                  </a:lnTo>
                  <a:lnTo>
                    <a:pt x="1545018" y="1638300"/>
                  </a:lnTo>
                  <a:lnTo>
                    <a:pt x="1545370" y="1641501"/>
                  </a:lnTo>
                  <a:lnTo>
                    <a:pt x="1545387" y="1651000"/>
                  </a:lnTo>
                  <a:close/>
                </a:path>
                <a:path w="2077719" h="2222500">
                  <a:moveTo>
                    <a:pt x="1567788" y="1651000"/>
                  </a:moveTo>
                  <a:lnTo>
                    <a:pt x="1546415" y="1651000"/>
                  </a:lnTo>
                  <a:lnTo>
                    <a:pt x="1545370" y="1641501"/>
                  </a:lnTo>
                  <a:lnTo>
                    <a:pt x="1545364" y="1638300"/>
                  </a:lnTo>
                  <a:lnTo>
                    <a:pt x="1569139" y="1638300"/>
                  </a:lnTo>
                  <a:lnTo>
                    <a:pt x="1567788" y="1651000"/>
                  </a:lnTo>
                  <a:close/>
                </a:path>
                <a:path w="2077719" h="2222500">
                  <a:moveTo>
                    <a:pt x="1583982" y="1651000"/>
                  </a:moveTo>
                  <a:lnTo>
                    <a:pt x="1572251" y="1651000"/>
                  </a:lnTo>
                  <a:lnTo>
                    <a:pt x="1571677" y="1638300"/>
                  </a:lnTo>
                  <a:lnTo>
                    <a:pt x="1584379" y="1638300"/>
                  </a:lnTo>
                  <a:lnTo>
                    <a:pt x="1583982" y="1651000"/>
                  </a:lnTo>
                  <a:close/>
                </a:path>
                <a:path w="2077719" h="2222500">
                  <a:moveTo>
                    <a:pt x="1588644" y="1651000"/>
                  </a:moveTo>
                  <a:lnTo>
                    <a:pt x="1585566" y="1651000"/>
                  </a:lnTo>
                  <a:lnTo>
                    <a:pt x="1585458" y="1638300"/>
                  </a:lnTo>
                  <a:lnTo>
                    <a:pt x="1588099" y="1638300"/>
                  </a:lnTo>
                  <a:lnTo>
                    <a:pt x="1588644" y="1651000"/>
                  </a:lnTo>
                  <a:close/>
                </a:path>
                <a:path w="2077719" h="2222500">
                  <a:moveTo>
                    <a:pt x="1605184" y="1651000"/>
                  </a:moveTo>
                  <a:lnTo>
                    <a:pt x="1594725" y="1651000"/>
                  </a:lnTo>
                  <a:lnTo>
                    <a:pt x="1593368" y="1638300"/>
                  </a:lnTo>
                  <a:lnTo>
                    <a:pt x="1605372" y="1638300"/>
                  </a:lnTo>
                  <a:lnTo>
                    <a:pt x="1605184" y="1651000"/>
                  </a:lnTo>
                  <a:close/>
                </a:path>
                <a:path w="2077719" h="2222500">
                  <a:moveTo>
                    <a:pt x="1613293" y="1651000"/>
                  </a:moveTo>
                  <a:lnTo>
                    <a:pt x="1605190" y="1651000"/>
                  </a:lnTo>
                  <a:lnTo>
                    <a:pt x="1605372" y="1638300"/>
                  </a:lnTo>
                  <a:lnTo>
                    <a:pt x="1613832" y="1638300"/>
                  </a:lnTo>
                  <a:lnTo>
                    <a:pt x="1613602" y="1648787"/>
                  </a:lnTo>
                  <a:lnTo>
                    <a:pt x="1613293" y="1651000"/>
                  </a:lnTo>
                  <a:close/>
                </a:path>
                <a:path w="2077719" h="2222500">
                  <a:moveTo>
                    <a:pt x="1643819" y="1651000"/>
                  </a:moveTo>
                  <a:lnTo>
                    <a:pt x="1613554" y="1651000"/>
                  </a:lnTo>
                  <a:lnTo>
                    <a:pt x="1613602" y="1648787"/>
                  </a:lnTo>
                  <a:lnTo>
                    <a:pt x="1615070" y="1638300"/>
                  </a:lnTo>
                  <a:lnTo>
                    <a:pt x="1646056" y="1638300"/>
                  </a:lnTo>
                  <a:lnTo>
                    <a:pt x="1643819" y="1651000"/>
                  </a:lnTo>
                  <a:close/>
                </a:path>
                <a:path w="2077719" h="2222500">
                  <a:moveTo>
                    <a:pt x="1654108" y="1651000"/>
                  </a:moveTo>
                  <a:lnTo>
                    <a:pt x="1651013" y="1651000"/>
                  </a:lnTo>
                  <a:lnTo>
                    <a:pt x="1649741" y="1638300"/>
                  </a:lnTo>
                  <a:lnTo>
                    <a:pt x="1653773" y="1638300"/>
                  </a:lnTo>
                  <a:lnTo>
                    <a:pt x="1654108" y="1651000"/>
                  </a:lnTo>
                  <a:close/>
                </a:path>
                <a:path w="2077719" h="2222500">
                  <a:moveTo>
                    <a:pt x="1701896" y="1651000"/>
                  </a:moveTo>
                  <a:lnTo>
                    <a:pt x="1668167" y="1651000"/>
                  </a:lnTo>
                  <a:lnTo>
                    <a:pt x="1666373" y="1638300"/>
                  </a:lnTo>
                  <a:lnTo>
                    <a:pt x="1701282" y="1638300"/>
                  </a:lnTo>
                  <a:lnTo>
                    <a:pt x="1701896" y="1651000"/>
                  </a:lnTo>
                  <a:close/>
                </a:path>
                <a:path w="2077719" h="2222500">
                  <a:moveTo>
                    <a:pt x="1704144" y="1651000"/>
                  </a:moveTo>
                  <a:lnTo>
                    <a:pt x="1703565" y="1638300"/>
                  </a:lnTo>
                  <a:lnTo>
                    <a:pt x="1704735" y="1638300"/>
                  </a:lnTo>
                  <a:lnTo>
                    <a:pt x="1704144" y="1651000"/>
                  </a:lnTo>
                  <a:close/>
                </a:path>
                <a:path w="2077719" h="2222500">
                  <a:moveTo>
                    <a:pt x="1722808" y="1651000"/>
                  </a:moveTo>
                  <a:lnTo>
                    <a:pt x="1707188" y="1651000"/>
                  </a:lnTo>
                  <a:lnTo>
                    <a:pt x="1704763" y="1638300"/>
                  </a:lnTo>
                  <a:lnTo>
                    <a:pt x="1723109" y="1638300"/>
                  </a:lnTo>
                  <a:lnTo>
                    <a:pt x="1722808" y="1651000"/>
                  </a:lnTo>
                  <a:close/>
                </a:path>
                <a:path w="2077719" h="2222500">
                  <a:moveTo>
                    <a:pt x="1766355" y="1651000"/>
                  </a:moveTo>
                  <a:lnTo>
                    <a:pt x="1747707" y="1651000"/>
                  </a:lnTo>
                  <a:lnTo>
                    <a:pt x="1747741" y="1638300"/>
                  </a:lnTo>
                  <a:lnTo>
                    <a:pt x="1766338" y="1638300"/>
                  </a:lnTo>
                  <a:lnTo>
                    <a:pt x="1766355" y="1651000"/>
                  </a:lnTo>
                  <a:close/>
                </a:path>
                <a:path w="2077719" h="2222500">
                  <a:moveTo>
                    <a:pt x="1816471" y="1651000"/>
                  </a:moveTo>
                  <a:lnTo>
                    <a:pt x="1774696" y="1651000"/>
                  </a:lnTo>
                  <a:lnTo>
                    <a:pt x="1775031" y="1638300"/>
                  </a:lnTo>
                  <a:lnTo>
                    <a:pt x="1815028" y="1638300"/>
                  </a:lnTo>
                  <a:lnTo>
                    <a:pt x="1816471" y="1651000"/>
                  </a:lnTo>
                  <a:close/>
                </a:path>
                <a:path w="2077719" h="2222500">
                  <a:moveTo>
                    <a:pt x="1843930" y="1651000"/>
                  </a:moveTo>
                  <a:lnTo>
                    <a:pt x="1829746" y="1651000"/>
                  </a:lnTo>
                  <a:lnTo>
                    <a:pt x="1828628" y="1638300"/>
                  </a:lnTo>
                  <a:lnTo>
                    <a:pt x="1843556" y="1638300"/>
                  </a:lnTo>
                  <a:lnTo>
                    <a:pt x="1843930" y="1651000"/>
                  </a:lnTo>
                  <a:close/>
                </a:path>
                <a:path w="2077719" h="2222500">
                  <a:moveTo>
                    <a:pt x="1896925" y="1651000"/>
                  </a:moveTo>
                  <a:lnTo>
                    <a:pt x="1843930" y="1651000"/>
                  </a:lnTo>
                  <a:lnTo>
                    <a:pt x="1845412" y="1638300"/>
                  </a:lnTo>
                  <a:lnTo>
                    <a:pt x="1895506" y="1638300"/>
                  </a:lnTo>
                  <a:lnTo>
                    <a:pt x="1896925" y="1651000"/>
                  </a:lnTo>
                  <a:close/>
                </a:path>
                <a:path w="2077719" h="2222500">
                  <a:moveTo>
                    <a:pt x="1900423" y="1651000"/>
                  </a:moveTo>
                  <a:lnTo>
                    <a:pt x="1896993" y="1651000"/>
                  </a:lnTo>
                  <a:lnTo>
                    <a:pt x="1898191" y="1638300"/>
                  </a:lnTo>
                  <a:lnTo>
                    <a:pt x="1901258" y="1638300"/>
                  </a:lnTo>
                  <a:lnTo>
                    <a:pt x="1900423" y="1651000"/>
                  </a:lnTo>
                  <a:close/>
                </a:path>
                <a:path w="2077719" h="2222500">
                  <a:moveTo>
                    <a:pt x="1911206" y="1651000"/>
                  </a:moveTo>
                  <a:lnTo>
                    <a:pt x="1901763" y="1651000"/>
                  </a:lnTo>
                  <a:lnTo>
                    <a:pt x="1901263" y="1638300"/>
                  </a:lnTo>
                  <a:lnTo>
                    <a:pt x="1910411" y="1638300"/>
                  </a:lnTo>
                  <a:lnTo>
                    <a:pt x="1911206" y="1651000"/>
                  </a:lnTo>
                  <a:close/>
                </a:path>
                <a:path w="2077719" h="2222500">
                  <a:moveTo>
                    <a:pt x="245861" y="1663700"/>
                  </a:moveTo>
                  <a:lnTo>
                    <a:pt x="207027" y="1663700"/>
                  </a:lnTo>
                  <a:lnTo>
                    <a:pt x="210320" y="1651000"/>
                  </a:lnTo>
                  <a:lnTo>
                    <a:pt x="245363" y="1651000"/>
                  </a:lnTo>
                  <a:lnTo>
                    <a:pt x="245861" y="1663700"/>
                  </a:lnTo>
                  <a:close/>
                </a:path>
                <a:path w="2077719" h="2222500">
                  <a:moveTo>
                    <a:pt x="287158" y="1663700"/>
                  </a:moveTo>
                  <a:lnTo>
                    <a:pt x="257892" y="1663700"/>
                  </a:lnTo>
                  <a:lnTo>
                    <a:pt x="255968" y="1651000"/>
                  </a:lnTo>
                  <a:lnTo>
                    <a:pt x="286278" y="1651000"/>
                  </a:lnTo>
                  <a:lnTo>
                    <a:pt x="287158" y="1663700"/>
                  </a:lnTo>
                  <a:close/>
                </a:path>
                <a:path w="2077719" h="2222500">
                  <a:moveTo>
                    <a:pt x="291371" y="1663700"/>
                  </a:moveTo>
                  <a:lnTo>
                    <a:pt x="287164" y="1663700"/>
                  </a:lnTo>
                  <a:lnTo>
                    <a:pt x="288668" y="1651000"/>
                  </a:lnTo>
                  <a:lnTo>
                    <a:pt x="290082" y="1651000"/>
                  </a:lnTo>
                  <a:lnTo>
                    <a:pt x="291371" y="1663700"/>
                  </a:lnTo>
                  <a:close/>
                </a:path>
                <a:path w="2077719" h="2222500">
                  <a:moveTo>
                    <a:pt x="345996" y="1663700"/>
                  </a:moveTo>
                  <a:lnTo>
                    <a:pt x="293909" y="1663700"/>
                  </a:lnTo>
                  <a:lnTo>
                    <a:pt x="294478" y="1651000"/>
                  </a:lnTo>
                  <a:lnTo>
                    <a:pt x="344343" y="1651000"/>
                  </a:lnTo>
                  <a:lnTo>
                    <a:pt x="345996" y="1663700"/>
                  </a:lnTo>
                  <a:close/>
                </a:path>
                <a:path w="2077719" h="2222500">
                  <a:moveTo>
                    <a:pt x="585713" y="1663700"/>
                  </a:moveTo>
                  <a:lnTo>
                    <a:pt x="345996" y="1663700"/>
                  </a:lnTo>
                  <a:lnTo>
                    <a:pt x="346569" y="1651000"/>
                  </a:lnTo>
                  <a:lnTo>
                    <a:pt x="585639" y="1651000"/>
                  </a:lnTo>
                  <a:lnTo>
                    <a:pt x="585713" y="1663700"/>
                  </a:lnTo>
                  <a:close/>
                </a:path>
                <a:path w="2077719" h="2222500">
                  <a:moveTo>
                    <a:pt x="621622" y="1663700"/>
                  </a:moveTo>
                  <a:lnTo>
                    <a:pt x="609232" y="1663700"/>
                  </a:lnTo>
                  <a:lnTo>
                    <a:pt x="609907" y="1651000"/>
                  </a:lnTo>
                  <a:lnTo>
                    <a:pt x="621054" y="1651000"/>
                  </a:lnTo>
                  <a:lnTo>
                    <a:pt x="621622" y="1663700"/>
                  </a:lnTo>
                  <a:close/>
                </a:path>
                <a:path w="2077719" h="2222500">
                  <a:moveTo>
                    <a:pt x="665543" y="1663700"/>
                  </a:moveTo>
                  <a:lnTo>
                    <a:pt x="648031" y="1663700"/>
                  </a:lnTo>
                  <a:lnTo>
                    <a:pt x="648468" y="1651000"/>
                  </a:lnTo>
                  <a:lnTo>
                    <a:pt x="663657" y="1651000"/>
                  </a:lnTo>
                  <a:lnTo>
                    <a:pt x="665543" y="1663700"/>
                  </a:lnTo>
                  <a:close/>
                </a:path>
                <a:path w="2077719" h="2222500">
                  <a:moveTo>
                    <a:pt x="726334" y="1663700"/>
                  </a:moveTo>
                  <a:lnTo>
                    <a:pt x="665543" y="1663700"/>
                  </a:lnTo>
                  <a:lnTo>
                    <a:pt x="668490" y="1651000"/>
                  </a:lnTo>
                  <a:lnTo>
                    <a:pt x="726140" y="1651000"/>
                  </a:lnTo>
                  <a:lnTo>
                    <a:pt x="726334" y="1663700"/>
                  </a:lnTo>
                  <a:close/>
                </a:path>
                <a:path w="2077719" h="2222500">
                  <a:moveTo>
                    <a:pt x="793671" y="1663700"/>
                  </a:moveTo>
                  <a:lnTo>
                    <a:pt x="730110" y="1663700"/>
                  </a:lnTo>
                  <a:lnTo>
                    <a:pt x="729979" y="1651000"/>
                  </a:lnTo>
                  <a:lnTo>
                    <a:pt x="793132" y="1651000"/>
                  </a:lnTo>
                  <a:lnTo>
                    <a:pt x="793671" y="1663700"/>
                  </a:lnTo>
                  <a:close/>
                </a:path>
                <a:path w="2077719" h="2222500">
                  <a:moveTo>
                    <a:pt x="802961" y="1663700"/>
                  </a:moveTo>
                  <a:lnTo>
                    <a:pt x="802109" y="1663700"/>
                  </a:lnTo>
                  <a:lnTo>
                    <a:pt x="801848" y="1651000"/>
                  </a:lnTo>
                  <a:lnTo>
                    <a:pt x="803217" y="1651000"/>
                  </a:lnTo>
                  <a:lnTo>
                    <a:pt x="802961" y="1663700"/>
                  </a:lnTo>
                  <a:close/>
                </a:path>
                <a:path w="2077719" h="2222500">
                  <a:moveTo>
                    <a:pt x="817162" y="1663700"/>
                  </a:moveTo>
                  <a:lnTo>
                    <a:pt x="807663" y="1663700"/>
                  </a:lnTo>
                  <a:lnTo>
                    <a:pt x="807736" y="1651000"/>
                  </a:lnTo>
                  <a:lnTo>
                    <a:pt x="819104" y="1651000"/>
                  </a:lnTo>
                  <a:lnTo>
                    <a:pt x="817162" y="1663700"/>
                  </a:lnTo>
                  <a:close/>
                </a:path>
                <a:path w="2077719" h="2222500">
                  <a:moveTo>
                    <a:pt x="851010" y="1663700"/>
                  </a:moveTo>
                  <a:lnTo>
                    <a:pt x="827338" y="1663700"/>
                  </a:lnTo>
                  <a:lnTo>
                    <a:pt x="825322" y="1651000"/>
                  </a:lnTo>
                  <a:lnTo>
                    <a:pt x="851430" y="1651000"/>
                  </a:lnTo>
                  <a:lnTo>
                    <a:pt x="851010" y="1663700"/>
                  </a:lnTo>
                  <a:close/>
                </a:path>
                <a:path w="2077719" h="2222500">
                  <a:moveTo>
                    <a:pt x="869879" y="1663700"/>
                  </a:moveTo>
                  <a:lnTo>
                    <a:pt x="863962" y="1663700"/>
                  </a:lnTo>
                  <a:lnTo>
                    <a:pt x="862372" y="1651000"/>
                  </a:lnTo>
                  <a:lnTo>
                    <a:pt x="870339" y="1651000"/>
                  </a:lnTo>
                  <a:lnTo>
                    <a:pt x="869879" y="1663700"/>
                  </a:lnTo>
                  <a:close/>
                </a:path>
                <a:path w="2077719" h="2222500">
                  <a:moveTo>
                    <a:pt x="935400" y="1663700"/>
                  </a:moveTo>
                  <a:lnTo>
                    <a:pt x="874421" y="1663700"/>
                  </a:lnTo>
                  <a:lnTo>
                    <a:pt x="874342" y="1651000"/>
                  </a:lnTo>
                  <a:lnTo>
                    <a:pt x="936700" y="1651000"/>
                  </a:lnTo>
                  <a:lnTo>
                    <a:pt x="935400" y="1663700"/>
                  </a:lnTo>
                  <a:close/>
                </a:path>
                <a:path w="2077719" h="2222500">
                  <a:moveTo>
                    <a:pt x="982529" y="1663700"/>
                  </a:moveTo>
                  <a:lnTo>
                    <a:pt x="946364" y="1663700"/>
                  </a:lnTo>
                  <a:lnTo>
                    <a:pt x="945711" y="1651000"/>
                  </a:lnTo>
                  <a:lnTo>
                    <a:pt x="981439" y="1651000"/>
                  </a:lnTo>
                  <a:lnTo>
                    <a:pt x="982529" y="1663700"/>
                  </a:lnTo>
                  <a:close/>
                </a:path>
                <a:path w="2077719" h="2222500">
                  <a:moveTo>
                    <a:pt x="992182" y="1663700"/>
                  </a:moveTo>
                  <a:lnTo>
                    <a:pt x="987054" y="1663700"/>
                  </a:lnTo>
                  <a:lnTo>
                    <a:pt x="987060" y="1651000"/>
                  </a:lnTo>
                  <a:lnTo>
                    <a:pt x="990143" y="1651000"/>
                  </a:lnTo>
                  <a:lnTo>
                    <a:pt x="992182" y="1663700"/>
                  </a:lnTo>
                  <a:close/>
                </a:path>
                <a:path w="2077719" h="2222500">
                  <a:moveTo>
                    <a:pt x="1031486" y="1663700"/>
                  </a:moveTo>
                  <a:lnTo>
                    <a:pt x="997326" y="1663700"/>
                  </a:lnTo>
                  <a:lnTo>
                    <a:pt x="998763" y="1651000"/>
                  </a:lnTo>
                  <a:lnTo>
                    <a:pt x="1032508" y="1651000"/>
                  </a:lnTo>
                  <a:lnTo>
                    <a:pt x="1031486" y="1663700"/>
                  </a:lnTo>
                  <a:close/>
                </a:path>
                <a:path w="2077719" h="2222500">
                  <a:moveTo>
                    <a:pt x="1046800" y="1663700"/>
                  </a:moveTo>
                  <a:lnTo>
                    <a:pt x="1033985" y="1663700"/>
                  </a:lnTo>
                  <a:lnTo>
                    <a:pt x="1033440" y="1651000"/>
                  </a:lnTo>
                  <a:lnTo>
                    <a:pt x="1054557" y="1651000"/>
                  </a:lnTo>
                  <a:lnTo>
                    <a:pt x="1046800" y="1663700"/>
                  </a:lnTo>
                  <a:close/>
                </a:path>
                <a:path w="2077719" h="2222500">
                  <a:moveTo>
                    <a:pt x="1102356" y="1663700"/>
                  </a:moveTo>
                  <a:lnTo>
                    <a:pt x="1062802" y="1663700"/>
                  </a:lnTo>
                  <a:lnTo>
                    <a:pt x="1061524" y="1651000"/>
                  </a:lnTo>
                  <a:lnTo>
                    <a:pt x="1102220" y="1651000"/>
                  </a:lnTo>
                  <a:lnTo>
                    <a:pt x="1102356" y="1663700"/>
                  </a:lnTo>
                  <a:close/>
                </a:path>
                <a:path w="2077719" h="2222500">
                  <a:moveTo>
                    <a:pt x="1159734" y="1663700"/>
                  </a:moveTo>
                  <a:lnTo>
                    <a:pt x="1106683" y="1663700"/>
                  </a:lnTo>
                  <a:lnTo>
                    <a:pt x="1106751" y="1651000"/>
                  </a:lnTo>
                  <a:lnTo>
                    <a:pt x="1161449" y="1651000"/>
                  </a:lnTo>
                  <a:lnTo>
                    <a:pt x="1159734" y="1663700"/>
                  </a:lnTo>
                  <a:close/>
                </a:path>
                <a:path w="2077719" h="2222500">
                  <a:moveTo>
                    <a:pt x="1215182" y="1663700"/>
                  </a:moveTo>
                  <a:lnTo>
                    <a:pt x="1173192" y="1663700"/>
                  </a:lnTo>
                  <a:lnTo>
                    <a:pt x="1174554" y="1651000"/>
                  </a:lnTo>
                  <a:lnTo>
                    <a:pt x="1215245" y="1651000"/>
                  </a:lnTo>
                  <a:lnTo>
                    <a:pt x="1215182" y="1663700"/>
                  </a:lnTo>
                  <a:close/>
                </a:path>
                <a:path w="2077719" h="2222500">
                  <a:moveTo>
                    <a:pt x="1247054" y="1663700"/>
                  </a:moveTo>
                  <a:lnTo>
                    <a:pt x="1225630" y="1663700"/>
                  </a:lnTo>
                  <a:lnTo>
                    <a:pt x="1224761" y="1651000"/>
                  </a:lnTo>
                  <a:lnTo>
                    <a:pt x="1247571" y="1651000"/>
                  </a:lnTo>
                  <a:lnTo>
                    <a:pt x="1247054" y="1663700"/>
                  </a:lnTo>
                  <a:close/>
                </a:path>
                <a:path w="2077719" h="2222500">
                  <a:moveTo>
                    <a:pt x="1255191" y="1663700"/>
                  </a:moveTo>
                  <a:lnTo>
                    <a:pt x="1255054" y="1651000"/>
                  </a:lnTo>
                  <a:lnTo>
                    <a:pt x="1255259" y="1651000"/>
                  </a:lnTo>
                  <a:lnTo>
                    <a:pt x="1255191" y="1663700"/>
                  </a:lnTo>
                  <a:close/>
                </a:path>
                <a:path w="2077719" h="2222500">
                  <a:moveTo>
                    <a:pt x="1294916" y="1663700"/>
                  </a:moveTo>
                  <a:lnTo>
                    <a:pt x="1266229" y="1663700"/>
                  </a:lnTo>
                  <a:lnTo>
                    <a:pt x="1267484" y="1651000"/>
                  </a:lnTo>
                  <a:lnTo>
                    <a:pt x="1295784" y="1651000"/>
                  </a:lnTo>
                  <a:lnTo>
                    <a:pt x="1294916" y="1663700"/>
                  </a:lnTo>
                  <a:close/>
                </a:path>
                <a:path w="2077719" h="2222500">
                  <a:moveTo>
                    <a:pt x="1304216" y="1663700"/>
                  </a:moveTo>
                  <a:lnTo>
                    <a:pt x="1301690" y="1663700"/>
                  </a:lnTo>
                  <a:lnTo>
                    <a:pt x="1301343" y="1651000"/>
                  </a:lnTo>
                  <a:lnTo>
                    <a:pt x="1305591" y="1651000"/>
                  </a:lnTo>
                  <a:lnTo>
                    <a:pt x="1304216" y="1663700"/>
                  </a:lnTo>
                  <a:close/>
                </a:path>
                <a:path w="2077719" h="2222500">
                  <a:moveTo>
                    <a:pt x="1315079" y="1663700"/>
                  </a:moveTo>
                  <a:lnTo>
                    <a:pt x="1312490" y="1663700"/>
                  </a:lnTo>
                  <a:lnTo>
                    <a:pt x="1311087" y="1651000"/>
                  </a:lnTo>
                  <a:lnTo>
                    <a:pt x="1315664" y="1651000"/>
                  </a:lnTo>
                  <a:lnTo>
                    <a:pt x="1315079" y="1663700"/>
                  </a:lnTo>
                  <a:close/>
                </a:path>
                <a:path w="2077719" h="2222500">
                  <a:moveTo>
                    <a:pt x="1330052" y="1663700"/>
                  </a:moveTo>
                  <a:lnTo>
                    <a:pt x="1323613" y="1663700"/>
                  </a:lnTo>
                  <a:lnTo>
                    <a:pt x="1322012" y="1651000"/>
                  </a:lnTo>
                  <a:lnTo>
                    <a:pt x="1330177" y="1651000"/>
                  </a:lnTo>
                  <a:lnTo>
                    <a:pt x="1330052" y="1663700"/>
                  </a:lnTo>
                  <a:close/>
                </a:path>
                <a:path w="2077719" h="2222500">
                  <a:moveTo>
                    <a:pt x="1355394" y="1663700"/>
                  </a:moveTo>
                  <a:lnTo>
                    <a:pt x="1341006" y="1663700"/>
                  </a:lnTo>
                  <a:lnTo>
                    <a:pt x="1340937" y="1651000"/>
                  </a:lnTo>
                  <a:lnTo>
                    <a:pt x="1356399" y="1651000"/>
                  </a:lnTo>
                  <a:lnTo>
                    <a:pt x="1355394" y="1663700"/>
                  </a:lnTo>
                  <a:close/>
                </a:path>
                <a:path w="2077719" h="2222500">
                  <a:moveTo>
                    <a:pt x="1365172" y="1663700"/>
                  </a:moveTo>
                  <a:lnTo>
                    <a:pt x="1359323" y="1663700"/>
                  </a:lnTo>
                  <a:lnTo>
                    <a:pt x="1358307" y="1651000"/>
                  </a:lnTo>
                  <a:lnTo>
                    <a:pt x="1364394" y="1651000"/>
                  </a:lnTo>
                  <a:lnTo>
                    <a:pt x="1365172" y="1663700"/>
                  </a:lnTo>
                  <a:close/>
                </a:path>
                <a:path w="2077719" h="2222500">
                  <a:moveTo>
                    <a:pt x="1375643" y="1663700"/>
                  </a:moveTo>
                  <a:lnTo>
                    <a:pt x="1372139" y="1663700"/>
                  </a:lnTo>
                  <a:lnTo>
                    <a:pt x="1373224" y="1651000"/>
                  </a:lnTo>
                  <a:lnTo>
                    <a:pt x="1374314" y="1651000"/>
                  </a:lnTo>
                  <a:lnTo>
                    <a:pt x="1375643" y="1663700"/>
                  </a:lnTo>
                  <a:close/>
                </a:path>
                <a:path w="2077719" h="2222500">
                  <a:moveTo>
                    <a:pt x="1376892" y="1651136"/>
                  </a:moveTo>
                  <a:lnTo>
                    <a:pt x="1376875" y="1651000"/>
                  </a:lnTo>
                  <a:lnTo>
                    <a:pt x="1376892" y="1651136"/>
                  </a:lnTo>
                  <a:close/>
                </a:path>
                <a:path w="2077719" h="2222500">
                  <a:moveTo>
                    <a:pt x="1397339" y="1663700"/>
                  </a:moveTo>
                  <a:lnTo>
                    <a:pt x="1391417" y="1663700"/>
                  </a:lnTo>
                  <a:lnTo>
                    <a:pt x="1390009" y="1651000"/>
                  </a:lnTo>
                  <a:lnTo>
                    <a:pt x="1397771" y="1651000"/>
                  </a:lnTo>
                  <a:lnTo>
                    <a:pt x="1397339" y="1663700"/>
                  </a:lnTo>
                  <a:close/>
                </a:path>
                <a:path w="2077719" h="2222500">
                  <a:moveTo>
                    <a:pt x="1445678" y="1663700"/>
                  </a:moveTo>
                  <a:lnTo>
                    <a:pt x="1401195" y="1663700"/>
                  </a:lnTo>
                  <a:lnTo>
                    <a:pt x="1401433" y="1651000"/>
                  </a:lnTo>
                  <a:lnTo>
                    <a:pt x="1445002" y="1651000"/>
                  </a:lnTo>
                  <a:lnTo>
                    <a:pt x="1445678" y="1663700"/>
                  </a:lnTo>
                  <a:close/>
                </a:path>
                <a:path w="2077719" h="2222500">
                  <a:moveTo>
                    <a:pt x="1459669" y="1663700"/>
                  </a:moveTo>
                  <a:lnTo>
                    <a:pt x="1451021" y="1663700"/>
                  </a:lnTo>
                  <a:lnTo>
                    <a:pt x="1452111" y="1651000"/>
                  </a:lnTo>
                  <a:lnTo>
                    <a:pt x="1458368" y="1651000"/>
                  </a:lnTo>
                  <a:lnTo>
                    <a:pt x="1459669" y="1663700"/>
                  </a:lnTo>
                  <a:close/>
                </a:path>
                <a:path w="2077719" h="2222500">
                  <a:moveTo>
                    <a:pt x="1499212" y="1663700"/>
                  </a:moveTo>
                  <a:lnTo>
                    <a:pt x="1465091" y="1663700"/>
                  </a:lnTo>
                  <a:lnTo>
                    <a:pt x="1464064" y="1651000"/>
                  </a:lnTo>
                  <a:lnTo>
                    <a:pt x="1498457" y="1651000"/>
                  </a:lnTo>
                  <a:lnTo>
                    <a:pt x="1499212" y="1663700"/>
                  </a:lnTo>
                  <a:close/>
                </a:path>
                <a:path w="2077719" h="2222500">
                  <a:moveTo>
                    <a:pt x="1578571" y="1663700"/>
                  </a:moveTo>
                  <a:lnTo>
                    <a:pt x="1501517" y="1663700"/>
                  </a:lnTo>
                  <a:lnTo>
                    <a:pt x="1502840" y="1651000"/>
                  </a:lnTo>
                  <a:lnTo>
                    <a:pt x="1577730" y="1651000"/>
                  </a:lnTo>
                  <a:lnTo>
                    <a:pt x="1578571" y="1663700"/>
                  </a:lnTo>
                  <a:close/>
                </a:path>
                <a:path w="2077719" h="2222500">
                  <a:moveTo>
                    <a:pt x="1583869" y="1663356"/>
                  </a:moveTo>
                  <a:lnTo>
                    <a:pt x="1584493" y="1651000"/>
                  </a:lnTo>
                  <a:lnTo>
                    <a:pt x="1584902" y="1651000"/>
                  </a:lnTo>
                  <a:lnTo>
                    <a:pt x="1583869" y="1663356"/>
                  </a:lnTo>
                  <a:close/>
                </a:path>
                <a:path w="2077719" h="2222500">
                  <a:moveTo>
                    <a:pt x="1597371" y="1663700"/>
                  </a:moveTo>
                  <a:lnTo>
                    <a:pt x="1591301" y="1663700"/>
                  </a:lnTo>
                  <a:lnTo>
                    <a:pt x="1591437" y="1651000"/>
                  </a:lnTo>
                  <a:lnTo>
                    <a:pt x="1596122" y="1651000"/>
                  </a:lnTo>
                  <a:lnTo>
                    <a:pt x="1597371" y="1663700"/>
                  </a:lnTo>
                  <a:close/>
                </a:path>
                <a:path w="2077719" h="2222500">
                  <a:moveTo>
                    <a:pt x="1641298" y="1663700"/>
                  </a:moveTo>
                  <a:lnTo>
                    <a:pt x="1607092" y="1663700"/>
                  </a:lnTo>
                  <a:lnTo>
                    <a:pt x="1607041" y="1651000"/>
                  </a:lnTo>
                  <a:lnTo>
                    <a:pt x="1639293" y="1651000"/>
                  </a:lnTo>
                  <a:lnTo>
                    <a:pt x="1641298" y="1663700"/>
                  </a:lnTo>
                  <a:close/>
                </a:path>
                <a:path w="2077719" h="2222500">
                  <a:moveTo>
                    <a:pt x="1694514" y="1663700"/>
                  </a:moveTo>
                  <a:lnTo>
                    <a:pt x="1641553" y="1663700"/>
                  </a:lnTo>
                  <a:lnTo>
                    <a:pt x="1642678" y="1651000"/>
                  </a:lnTo>
                  <a:lnTo>
                    <a:pt x="1692351" y="1651000"/>
                  </a:lnTo>
                  <a:lnTo>
                    <a:pt x="1694514" y="1663700"/>
                  </a:lnTo>
                  <a:close/>
                </a:path>
                <a:path w="2077719" h="2222500">
                  <a:moveTo>
                    <a:pt x="1727930" y="1663700"/>
                  </a:moveTo>
                  <a:lnTo>
                    <a:pt x="1697932" y="1663700"/>
                  </a:lnTo>
                  <a:lnTo>
                    <a:pt x="1698176" y="1651000"/>
                  </a:lnTo>
                  <a:lnTo>
                    <a:pt x="1727635" y="1651000"/>
                  </a:lnTo>
                  <a:lnTo>
                    <a:pt x="1727930" y="1663700"/>
                  </a:lnTo>
                  <a:close/>
                </a:path>
                <a:path w="2077719" h="2222500">
                  <a:moveTo>
                    <a:pt x="1740167" y="1663700"/>
                  </a:moveTo>
                  <a:lnTo>
                    <a:pt x="1736328" y="1663700"/>
                  </a:lnTo>
                  <a:lnTo>
                    <a:pt x="1733711" y="1651000"/>
                  </a:lnTo>
                  <a:lnTo>
                    <a:pt x="1737867" y="1651000"/>
                  </a:lnTo>
                  <a:lnTo>
                    <a:pt x="1740167" y="1663700"/>
                  </a:lnTo>
                  <a:close/>
                </a:path>
                <a:path w="2077719" h="2222500">
                  <a:moveTo>
                    <a:pt x="1804779" y="1663700"/>
                  </a:moveTo>
                  <a:lnTo>
                    <a:pt x="1741524" y="1663700"/>
                  </a:lnTo>
                  <a:lnTo>
                    <a:pt x="1743761" y="1651000"/>
                  </a:lnTo>
                  <a:lnTo>
                    <a:pt x="1804490" y="1651000"/>
                  </a:lnTo>
                  <a:lnTo>
                    <a:pt x="1804779" y="1663700"/>
                  </a:lnTo>
                  <a:close/>
                </a:path>
                <a:path w="2077719" h="2222500">
                  <a:moveTo>
                    <a:pt x="1826640" y="1663700"/>
                  </a:moveTo>
                  <a:lnTo>
                    <a:pt x="1808402" y="1663700"/>
                  </a:lnTo>
                  <a:lnTo>
                    <a:pt x="1808038" y="1651000"/>
                  </a:lnTo>
                  <a:lnTo>
                    <a:pt x="1826748" y="1651000"/>
                  </a:lnTo>
                  <a:lnTo>
                    <a:pt x="1826640" y="1663700"/>
                  </a:lnTo>
                  <a:close/>
                </a:path>
                <a:path w="2077719" h="2222500">
                  <a:moveTo>
                    <a:pt x="1835084" y="1663700"/>
                  </a:moveTo>
                  <a:lnTo>
                    <a:pt x="1829678" y="1663700"/>
                  </a:lnTo>
                  <a:lnTo>
                    <a:pt x="1828281" y="1651000"/>
                  </a:lnTo>
                  <a:lnTo>
                    <a:pt x="1835265" y="1651000"/>
                  </a:lnTo>
                  <a:lnTo>
                    <a:pt x="1835084" y="1663700"/>
                  </a:lnTo>
                  <a:close/>
                </a:path>
                <a:path w="2077719" h="2222500">
                  <a:moveTo>
                    <a:pt x="1862657" y="1663700"/>
                  </a:moveTo>
                  <a:lnTo>
                    <a:pt x="1835754" y="1663700"/>
                  </a:lnTo>
                  <a:lnTo>
                    <a:pt x="1836129" y="1651000"/>
                  </a:lnTo>
                  <a:lnTo>
                    <a:pt x="1864945" y="1651000"/>
                  </a:lnTo>
                  <a:lnTo>
                    <a:pt x="1862657" y="1663700"/>
                  </a:lnTo>
                  <a:close/>
                </a:path>
                <a:path w="2077719" h="2222500">
                  <a:moveTo>
                    <a:pt x="1898992" y="1663700"/>
                  </a:moveTo>
                  <a:lnTo>
                    <a:pt x="1870345" y="1663700"/>
                  </a:lnTo>
                  <a:lnTo>
                    <a:pt x="1869789" y="1651000"/>
                  </a:lnTo>
                  <a:lnTo>
                    <a:pt x="1897663" y="1651000"/>
                  </a:lnTo>
                  <a:lnTo>
                    <a:pt x="1898992" y="1663700"/>
                  </a:lnTo>
                  <a:close/>
                </a:path>
                <a:path w="2077719" h="2222500">
                  <a:moveTo>
                    <a:pt x="1378516" y="1663700"/>
                  </a:moveTo>
                  <a:lnTo>
                    <a:pt x="1376943" y="1663700"/>
                  </a:lnTo>
                  <a:lnTo>
                    <a:pt x="1376892" y="1651136"/>
                  </a:lnTo>
                  <a:lnTo>
                    <a:pt x="1378516" y="1663700"/>
                  </a:lnTo>
                  <a:close/>
                </a:path>
                <a:path w="2077719" h="2222500">
                  <a:moveTo>
                    <a:pt x="1583851" y="1663700"/>
                  </a:moveTo>
                  <a:lnTo>
                    <a:pt x="1583869" y="1663356"/>
                  </a:lnTo>
                  <a:lnTo>
                    <a:pt x="1583851" y="1663700"/>
                  </a:lnTo>
                  <a:close/>
                </a:path>
                <a:path w="2077719" h="2222500">
                  <a:moveTo>
                    <a:pt x="421596" y="1676400"/>
                  </a:moveTo>
                  <a:lnTo>
                    <a:pt x="265547" y="1676400"/>
                  </a:lnTo>
                  <a:lnTo>
                    <a:pt x="266802" y="1663700"/>
                  </a:lnTo>
                  <a:lnTo>
                    <a:pt x="420636" y="1663700"/>
                  </a:lnTo>
                  <a:lnTo>
                    <a:pt x="421596" y="1676400"/>
                  </a:lnTo>
                  <a:close/>
                </a:path>
                <a:path w="2077719" h="2222500">
                  <a:moveTo>
                    <a:pt x="440595" y="1676400"/>
                  </a:moveTo>
                  <a:lnTo>
                    <a:pt x="429579" y="1676400"/>
                  </a:lnTo>
                  <a:lnTo>
                    <a:pt x="428103" y="1663700"/>
                  </a:lnTo>
                  <a:lnTo>
                    <a:pt x="442178" y="1663700"/>
                  </a:lnTo>
                  <a:lnTo>
                    <a:pt x="440595" y="1676400"/>
                  </a:lnTo>
                  <a:close/>
                </a:path>
                <a:path w="2077719" h="2222500">
                  <a:moveTo>
                    <a:pt x="471444" y="1676400"/>
                  </a:moveTo>
                  <a:lnTo>
                    <a:pt x="451073" y="1676400"/>
                  </a:lnTo>
                  <a:lnTo>
                    <a:pt x="450787" y="1663700"/>
                  </a:lnTo>
                  <a:lnTo>
                    <a:pt x="470320" y="1663700"/>
                  </a:lnTo>
                  <a:lnTo>
                    <a:pt x="471444" y="1676400"/>
                  </a:lnTo>
                  <a:close/>
                </a:path>
                <a:path w="2077719" h="2222500">
                  <a:moveTo>
                    <a:pt x="506513" y="1676400"/>
                  </a:moveTo>
                  <a:lnTo>
                    <a:pt x="486046" y="1676400"/>
                  </a:lnTo>
                  <a:lnTo>
                    <a:pt x="484885" y="1663700"/>
                  </a:lnTo>
                  <a:lnTo>
                    <a:pt x="506104" y="1663700"/>
                  </a:lnTo>
                  <a:lnTo>
                    <a:pt x="506513" y="1676400"/>
                  </a:lnTo>
                  <a:close/>
                </a:path>
                <a:path w="2077719" h="2222500">
                  <a:moveTo>
                    <a:pt x="539912" y="1676400"/>
                  </a:moveTo>
                  <a:lnTo>
                    <a:pt x="512248" y="1676400"/>
                  </a:lnTo>
                  <a:lnTo>
                    <a:pt x="512645" y="1663700"/>
                  </a:lnTo>
                  <a:lnTo>
                    <a:pt x="539072" y="1663700"/>
                  </a:lnTo>
                  <a:lnTo>
                    <a:pt x="539912" y="1676400"/>
                  </a:lnTo>
                  <a:close/>
                </a:path>
                <a:path w="2077719" h="2222500">
                  <a:moveTo>
                    <a:pt x="550627" y="1676400"/>
                  </a:moveTo>
                  <a:lnTo>
                    <a:pt x="548123" y="1676400"/>
                  </a:lnTo>
                  <a:lnTo>
                    <a:pt x="548155" y="1663700"/>
                  </a:lnTo>
                  <a:lnTo>
                    <a:pt x="550156" y="1663700"/>
                  </a:lnTo>
                  <a:lnTo>
                    <a:pt x="550627" y="1676400"/>
                  </a:lnTo>
                  <a:close/>
                </a:path>
                <a:path w="2077719" h="2222500">
                  <a:moveTo>
                    <a:pt x="572903" y="1676400"/>
                  </a:moveTo>
                  <a:lnTo>
                    <a:pt x="553298" y="1676400"/>
                  </a:lnTo>
                  <a:lnTo>
                    <a:pt x="553991" y="1663700"/>
                  </a:lnTo>
                  <a:lnTo>
                    <a:pt x="575668" y="1663700"/>
                  </a:lnTo>
                  <a:lnTo>
                    <a:pt x="572903" y="1676400"/>
                  </a:lnTo>
                  <a:close/>
                </a:path>
                <a:path w="2077719" h="2222500">
                  <a:moveTo>
                    <a:pt x="582885" y="1676400"/>
                  </a:moveTo>
                  <a:lnTo>
                    <a:pt x="582487" y="1676400"/>
                  </a:lnTo>
                  <a:lnTo>
                    <a:pt x="575668" y="1663700"/>
                  </a:lnTo>
                  <a:lnTo>
                    <a:pt x="586593" y="1663700"/>
                  </a:lnTo>
                  <a:lnTo>
                    <a:pt x="582885" y="1676400"/>
                  </a:lnTo>
                  <a:close/>
                </a:path>
                <a:path w="2077719" h="2222500">
                  <a:moveTo>
                    <a:pt x="609022" y="1676400"/>
                  </a:moveTo>
                  <a:lnTo>
                    <a:pt x="599460" y="1676400"/>
                  </a:lnTo>
                  <a:lnTo>
                    <a:pt x="592896" y="1663700"/>
                  </a:lnTo>
                  <a:lnTo>
                    <a:pt x="609561" y="1663700"/>
                  </a:lnTo>
                  <a:lnTo>
                    <a:pt x="609022" y="1676400"/>
                  </a:lnTo>
                  <a:close/>
                </a:path>
                <a:path w="2077719" h="2222500">
                  <a:moveTo>
                    <a:pt x="612713" y="1676400"/>
                  </a:moveTo>
                  <a:lnTo>
                    <a:pt x="612412" y="1663700"/>
                  </a:lnTo>
                  <a:lnTo>
                    <a:pt x="614711" y="1663700"/>
                  </a:lnTo>
                  <a:lnTo>
                    <a:pt x="612713" y="1676400"/>
                  </a:lnTo>
                  <a:close/>
                </a:path>
                <a:path w="2077719" h="2222500">
                  <a:moveTo>
                    <a:pt x="682151" y="1676400"/>
                  </a:moveTo>
                  <a:lnTo>
                    <a:pt x="618289" y="1676400"/>
                  </a:lnTo>
                  <a:lnTo>
                    <a:pt x="616948" y="1663700"/>
                  </a:lnTo>
                  <a:lnTo>
                    <a:pt x="681640" y="1663700"/>
                  </a:lnTo>
                  <a:lnTo>
                    <a:pt x="682151" y="1676400"/>
                  </a:lnTo>
                  <a:close/>
                </a:path>
                <a:path w="2077719" h="2222500">
                  <a:moveTo>
                    <a:pt x="695393" y="1676400"/>
                  </a:moveTo>
                  <a:lnTo>
                    <a:pt x="690271" y="1676400"/>
                  </a:lnTo>
                  <a:lnTo>
                    <a:pt x="688812" y="1663700"/>
                  </a:lnTo>
                  <a:lnTo>
                    <a:pt x="694076" y="1663700"/>
                  </a:lnTo>
                  <a:lnTo>
                    <a:pt x="695393" y="1676400"/>
                  </a:lnTo>
                  <a:close/>
                </a:path>
                <a:path w="2077719" h="2222500">
                  <a:moveTo>
                    <a:pt x="725067" y="1676400"/>
                  </a:moveTo>
                  <a:lnTo>
                    <a:pt x="704887" y="1676400"/>
                  </a:lnTo>
                  <a:lnTo>
                    <a:pt x="705199" y="1663700"/>
                  </a:lnTo>
                  <a:lnTo>
                    <a:pt x="724732" y="1663700"/>
                  </a:lnTo>
                  <a:lnTo>
                    <a:pt x="725067" y="1676400"/>
                  </a:lnTo>
                  <a:close/>
                </a:path>
                <a:path w="2077719" h="2222500">
                  <a:moveTo>
                    <a:pt x="761294" y="1676400"/>
                  </a:moveTo>
                  <a:lnTo>
                    <a:pt x="734260" y="1676400"/>
                  </a:lnTo>
                  <a:lnTo>
                    <a:pt x="734204" y="1663700"/>
                  </a:lnTo>
                  <a:lnTo>
                    <a:pt x="763412" y="1663700"/>
                  </a:lnTo>
                  <a:lnTo>
                    <a:pt x="761294" y="1676400"/>
                  </a:lnTo>
                  <a:close/>
                </a:path>
                <a:path w="2077719" h="2222500">
                  <a:moveTo>
                    <a:pt x="784240" y="1676400"/>
                  </a:moveTo>
                  <a:lnTo>
                    <a:pt x="766439" y="1676400"/>
                  </a:lnTo>
                  <a:lnTo>
                    <a:pt x="764951" y="1663700"/>
                  </a:lnTo>
                  <a:lnTo>
                    <a:pt x="784853" y="1663700"/>
                  </a:lnTo>
                  <a:lnTo>
                    <a:pt x="784240" y="1676400"/>
                  </a:lnTo>
                  <a:close/>
                </a:path>
                <a:path w="2077719" h="2222500">
                  <a:moveTo>
                    <a:pt x="857830" y="1676400"/>
                  </a:moveTo>
                  <a:lnTo>
                    <a:pt x="791837" y="1676400"/>
                  </a:lnTo>
                  <a:lnTo>
                    <a:pt x="792405" y="1663700"/>
                  </a:lnTo>
                  <a:lnTo>
                    <a:pt x="856751" y="1663700"/>
                  </a:lnTo>
                  <a:lnTo>
                    <a:pt x="857830" y="1676400"/>
                  </a:lnTo>
                  <a:close/>
                </a:path>
                <a:path w="2077719" h="2222500">
                  <a:moveTo>
                    <a:pt x="862940" y="1676400"/>
                  </a:moveTo>
                  <a:lnTo>
                    <a:pt x="861038" y="1676400"/>
                  </a:lnTo>
                  <a:lnTo>
                    <a:pt x="859476" y="1663700"/>
                  </a:lnTo>
                  <a:lnTo>
                    <a:pt x="861651" y="1663700"/>
                  </a:lnTo>
                  <a:lnTo>
                    <a:pt x="862940" y="1676400"/>
                  </a:lnTo>
                  <a:close/>
                </a:path>
                <a:path w="2077719" h="2222500">
                  <a:moveTo>
                    <a:pt x="905413" y="1676400"/>
                  </a:moveTo>
                  <a:lnTo>
                    <a:pt x="864161" y="1676400"/>
                  </a:lnTo>
                  <a:lnTo>
                    <a:pt x="867812" y="1663700"/>
                  </a:lnTo>
                  <a:lnTo>
                    <a:pt x="908093" y="1663700"/>
                  </a:lnTo>
                  <a:lnTo>
                    <a:pt x="905413" y="1676400"/>
                  </a:lnTo>
                  <a:close/>
                </a:path>
                <a:path w="2077719" h="2222500">
                  <a:moveTo>
                    <a:pt x="924140" y="1676400"/>
                  </a:moveTo>
                  <a:lnTo>
                    <a:pt x="912255" y="1676400"/>
                  </a:lnTo>
                  <a:lnTo>
                    <a:pt x="909518" y="1663700"/>
                  </a:lnTo>
                  <a:lnTo>
                    <a:pt x="926144" y="1663700"/>
                  </a:lnTo>
                  <a:lnTo>
                    <a:pt x="924140" y="1676400"/>
                  </a:lnTo>
                  <a:close/>
                </a:path>
                <a:path w="2077719" h="2222500">
                  <a:moveTo>
                    <a:pt x="939777" y="1676400"/>
                  </a:moveTo>
                  <a:lnTo>
                    <a:pt x="937739" y="1676400"/>
                  </a:lnTo>
                  <a:lnTo>
                    <a:pt x="939181" y="1663700"/>
                  </a:lnTo>
                  <a:lnTo>
                    <a:pt x="940112" y="1663700"/>
                  </a:lnTo>
                  <a:lnTo>
                    <a:pt x="939777" y="1676400"/>
                  </a:lnTo>
                  <a:close/>
                </a:path>
                <a:path w="2077719" h="2222500">
                  <a:moveTo>
                    <a:pt x="947449" y="1676400"/>
                  </a:moveTo>
                  <a:lnTo>
                    <a:pt x="941447" y="1676400"/>
                  </a:lnTo>
                  <a:lnTo>
                    <a:pt x="941952" y="1663700"/>
                  </a:lnTo>
                  <a:lnTo>
                    <a:pt x="948914" y="1663700"/>
                  </a:lnTo>
                  <a:lnTo>
                    <a:pt x="947449" y="1676400"/>
                  </a:lnTo>
                  <a:close/>
                </a:path>
                <a:path w="2077719" h="2222500">
                  <a:moveTo>
                    <a:pt x="969140" y="1676400"/>
                  </a:moveTo>
                  <a:lnTo>
                    <a:pt x="951628" y="1676400"/>
                  </a:lnTo>
                  <a:lnTo>
                    <a:pt x="951219" y="1663700"/>
                  </a:lnTo>
                  <a:lnTo>
                    <a:pt x="968015" y="1663700"/>
                  </a:lnTo>
                  <a:lnTo>
                    <a:pt x="969140" y="1676400"/>
                  </a:lnTo>
                  <a:close/>
                </a:path>
                <a:path w="2077719" h="2222500">
                  <a:moveTo>
                    <a:pt x="983801" y="1676400"/>
                  </a:moveTo>
                  <a:lnTo>
                    <a:pt x="969758" y="1676400"/>
                  </a:lnTo>
                  <a:lnTo>
                    <a:pt x="970201" y="1663700"/>
                  </a:lnTo>
                  <a:lnTo>
                    <a:pt x="984550" y="1663700"/>
                  </a:lnTo>
                  <a:lnTo>
                    <a:pt x="983801" y="1676400"/>
                  </a:lnTo>
                  <a:close/>
                </a:path>
                <a:path w="2077719" h="2222500">
                  <a:moveTo>
                    <a:pt x="1042547" y="1676400"/>
                  </a:moveTo>
                  <a:lnTo>
                    <a:pt x="987616" y="1676400"/>
                  </a:lnTo>
                  <a:lnTo>
                    <a:pt x="987338" y="1663700"/>
                  </a:lnTo>
                  <a:lnTo>
                    <a:pt x="1043070" y="1663700"/>
                  </a:lnTo>
                  <a:lnTo>
                    <a:pt x="1042547" y="1676400"/>
                  </a:lnTo>
                  <a:close/>
                </a:path>
                <a:path w="2077719" h="2222500">
                  <a:moveTo>
                    <a:pt x="1186354" y="1676400"/>
                  </a:moveTo>
                  <a:lnTo>
                    <a:pt x="1052178" y="1676400"/>
                  </a:lnTo>
                  <a:lnTo>
                    <a:pt x="1052149" y="1663700"/>
                  </a:lnTo>
                  <a:lnTo>
                    <a:pt x="1188500" y="1663700"/>
                  </a:lnTo>
                  <a:lnTo>
                    <a:pt x="1186354" y="1676400"/>
                  </a:lnTo>
                  <a:close/>
                </a:path>
                <a:path w="2077719" h="2222500">
                  <a:moveTo>
                    <a:pt x="1303654" y="1676400"/>
                  </a:moveTo>
                  <a:lnTo>
                    <a:pt x="1190834" y="1676400"/>
                  </a:lnTo>
                  <a:lnTo>
                    <a:pt x="1188500" y="1663700"/>
                  </a:lnTo>
                  <a:lnTo>
                    <a:pt x="1303825" y="1663700"/>
                  </a:lnTo>
                  <a:lnTo>
                    <a:pt x="1303654" y="1676400"/>
                  </a:lnTo>
                  <a:close/>
                </a:path>
                <a:path w="2077719" h="2222500">
                  <a:moveTo>
                    <a:pt x="1307107" y="1676400"/>
                  </a:moveTo>
                  <a:lnTo>
                    <a:pt x="1305534" y="1676400"/>
                  </a:lnTo>
                  <a:lnTo>
                    <a:pt x="1304029" y="1663700"/>
                  </a:lnTo>
                  <a:lnTo>
                    <a:pt x="1308742" y="1663700"/>
                  </a:lnTo>
                  <a:lnTo>
                    <a:pt x="1307107" y="1676400"/>
                  </a:lnTo>
                  <a:close/>
                </a:path>
                <a:path w="2077719" h="2222500">
                  <a:moveTo>
                    <a:pt x="1379311" y="1676400"/>
                  </a:moveTo>
                  <a:lnTo>
                    <a:pt x="1308810" y="1676400"/>
                  </a:lnTo>
                  <a:lnTo>
                    <a:pt x="1308759" y="1663700"/>
                  </a:lnTo>
                  <a:lnTo>
                    <a:pt x="1376080" y="1663700"/>
                  </a:lnTo>
                  <a:lnTo>
                    <a:pt x="1379311" y="1676400"/>
                  </a:lnTo>
                  <a:close/>
                </a:path>
                <a:path w="2077719" h="2222500">
                  <a:moveTo>
                    <a:pt x="1410217" y="1676400"/>
                  </a:moveTo>
                  <a:lnTo>
                    <a:pt x="1379311" y="1676400"/>
                  </a:lnTo>
                  <a:lnTo>
                    <a:pt x="1381883" y="1663700"/>
                  </a:lnTo>
                  <a:lnTo>
                    <a:pt x="1410921" y="1663700"/>
                  </a:lnTo>
                  <a:lnTo>
                    <a:pt x="1410217" y="1676400"/>
                  </a:lnTo>
                  <a:close/>
                </a:path>
                <a:path w="2077719" h="2222500">
                  <a:moveTo>
                    <a:pt x="1434321" y="1676400"/>
                  </a:moveTo>
                  <a:lnTo>
                    <a:pt x="1420540" y="1676400"/>
                  </a:lnTo>
                  <a:lnTo>
                    <a:pt x="1419916" y="1663700"/>
                  </a:lnTo>
                  <a:lnTo>
                    <a:pt x="1435394" y="1663700"/>
                  </a:lnTo>
                  <a:lnTo>
                    <a:pt x="1434321" y="1676400"/>
                  </a:lnTo>
                  <a:close/>
                </a:path>
                <a:path w="2077719" h="2222500">
                  <a:moveTo>
                    <a:pt x="1460379" y="1676400"/>
                  </a:moveTo>
                  <a:lnTo>
                    <a:pt x="1435434" y="1676400"/>
                  </a:lnTo>
                  <a:lnTo>
                    <a:pt x="1435394" y="1663700"/>
                  </a:lnTo>
                  <a:lnTo>
                    <a:pt x="1459453" y="1663700"/>
                  </a:lnTo>
                  <a:lnTo>
                    <a:pt x="1460379" y="1676400"/>
                  </a:lnTo>
                  <a:close/>
                </a:path>
                <a:path w="2077719" h="2222500">
                  <a:moveTo>
                    <a:pt x="1478458" y="1676400"/>
                  </a:moveTo>
                  <a:lnTo>
                    <a:pt x="1462536" y="1676400"/>
                  </a:lnTo>
                  <a:lnTo>
                    <a:pt x="1463184" y="1663700"/>
                  </a:lnTo>
                  <a:lnTo>
                    <a:pt x="1476976" y="1663700"/>
                  </a:lnTo>
                  <a:lnTo>
                    <a:pt x="1478458" y="1676400"/>
                  </a:lnTo>
                  <a:close/>
                </a:path>
                <a:path w="2077719" h="2222500">
                  <a:moveTo>
                    <a:pt x="1515985" y="1676400"/>
                  </a:moveTo>
                  <a:lnTo>
                    <a:pt x="1483716" y="1676400"/>
                  </a:lnTo>
                  <a:lnTo>
                    <a:pt x="1483341" y="1663700"/>
                  </a:lnTo>
                  <a:lnTo>
                    <a:pt x="1516820" y="1663700"/>
                  </a:lnTo>
                  <a:lnTo>
                    <a:pt x="1515985" y="1676400"/>
                  </a:lnTo>
                  <a:close/>
                </a:path>
                <a:path w="2077719" h="2222500">
                  <a:moveTo>
                    <a:pt x="1531294" y="1676400"/>
                  </a:moveTo>
                  <a:lnTo>
                    <a:pt x="1524423" y="1676400"/>
                  </a:lnTo>
                  <a:lnTo>
                    <a:pt x="1523446" y="1663700"/>
                  </a:lnTo>
                  <a:lnTo>
                    <a:pt x="1528824" y="1663700"/>
                  </a:lnTo>
                  <a:lnTo>
                    <a:pt x="1531294" y="1676400"/>
                  </a:lnTo>
                  <a:close/>
                </a:path>
                <a:path w="2077719" h="2222500">
                  <a:moveTo>
                    <a:pt x="1551917" y="1676400"/>
                  </a:moveTo>
                  <a:lnTo>
                    <a:pt x="1535127" y="1676400"/>
                  </a:lnTo>
                  <a:lnTo>
                    <a:pt x="1536512" y="1663700"/>
                  </a:lnTo>
                  <a:lnTo>
                    <a:pt x="1553172" y="1663700"/>
                  </a:lnTo>
                  <a:lnTo>
                    <a:pt x="1551917" y="1676400"/>
                  </a:lnTo>
                  <a:close/>
                </a:path>
                <a:path w="2077719" h="2222500">
                  <a:moveTo>
                    <a:pt x="1582142" y="1676400"/>
                  </a:moveTo>
                  <a:lnTo>
                    <a:pt x="1564193" y="1676400"/>
                  </a:lnTo>
                  <a:lnTo>
                    <a:pt x="1564511" y="1663700"/>
                  </a:lnTo>
                  <a:lnTo>
                    <a:pt x="1584073" y="1663700"/>
                  </a:lnTo>
                  <a:lnTo>
                    <a:pt x="1582142" y="1676400"/>
                  </a:lnTo>
                  <a:close/>
                </a:path>
                <a:path w="2077719" h="2222500">
                  <a:moveTo>
                    <a:pt x="1605400" y="1676400"/>
                  </a:moveTo>
                  <a:lnTo>
                    <a:pt x="1586066" y="1676400"/>
                  </a:lnTo>
                  <a:lnTo>
                    <a:pt x="1585464" y="1663700"/>
                  </a:lnTo>
                  <a:lnTo>
                    <a:pt x="1607297" y="1663700"/>
                  </a:lnTo>
                  <a:lnTo>
                    <a:pt x="1605400" y="1676400"/>
                  </a:lnTo>
                  <a:close/>
                </a:path>
                <a:path w="2077719" h="2222500">
                  <a:moveTo>
                    <a:pt x="1689846" y="1676400"/>
                  </a:moveTo>
                  <a:lnTo>
                    <a:pt x="1611743" y="1676400"/>
                  </a:lnTo>
                  <a:lnTo>
                    <a:pt x="1617109" y="1663700"/>
                  </a:lnTo>
                  <a:lnTo>
                    <a:pt x="1688330" y="1663700"/>
                  </a:lnTo>
                  <a:lnTo>
                    <a:pt x="1689846" y="1676400"/>
                  </a:lnTo>
                  <a:close/>
                </a:path>
                <a:path w="2077719" h="2222500">
                  <a:moveTo>
                    <a:pt x="1698120" y="1676400"/>
                  </a:moveTo>
                  <a:lnTo>
                    <a:pt x="1693248" y="1676400"/>
                  </a:lnTo>
                  <a:lnTo>
                    <a:pt x="1694077" y="1663700"/>
                  </a:lnTo>
                  <a:lnTo>
                    <a:pt x="1698142" y="1663700"/>
                  </a:lnTo>
                  <a:lnTo>
                    <a:pt x="1698120" y="1676400"/>
                  </a:lnTo>
                  <a:close/>
                </a:path>
                <a:path w="2077719" h="2222500">
                  <a:moveTo>
                    <a:pt x="1698903" y="1676400"/>
                  </a:moveTo>
                  <a:lnTo>
                    <a:pt x="1698670" y="1676400"/>
                  </a:lnTo>
                  <a:lnTo>
                    <a:pt x="1698403" y="1663700"/>
                  </a:lnTo>
                  <a:lnTo>
                    <a:pt x="1701413" y="1663700"/>
                  </a:lnTo>
                  <a:lnTo>
                    <a:pt x="1698903" y="1676400"/>
                  </a:lnTo>
                  <a:close/>
                </a:path>
                <a:path w="2077719" h="2222500">
                  <a:moveTo>
                    <a:pt x="1723251" y="1676400"/>
                  </a:moveTo>
                  <a:lnTo>
                    <a:pt x="1707443" y="1676400"/>
                  </a:lnTo>
                  <a:lnTo>
                    <a:pt x="1703877" y="1663700"/>
                  </a:lnTo>
                  <a:lnTo>
                    <a:pt x="1724024" y="1663700"/>
                  </a:lnTo>
                  <a:lnTo>
                    <a:pt x="1723251" y="1676400"/>
                  </a:lnTo>
                  <a:close/>
                </a:path>
                <a:path w="2077719" h="2222500">
                  <a:moveTo>
                    <a:pt x="1749104" y="1676400"/>
                  </a:moveTo>
                  <a:lnTo>
                    <a:pt x="1725517" y="1676400"/>
                  </a:lnTo>
                  <a:lnTo>
                    <a:pt x="1724779" y="1663700"/>
                  </a:lnTo>
                  <a:lnTo>
                    <a:pt x="1748218" y="1663700"/>
                  </a:lnTo>
                  <a:lnTo>
                    <a:pt x="1749104" y="1676400"/>
                  </a:lnTo>
                  <a:close/>
                </a:path>
                <a:path w="2077719" h="2222500">
                  <a:moveTo>
                    <a:pt x="1757548" y="1676400"/>
                  </a:moveTo>
                  <a:lnTo>
                    <a:pt x="1753147" y="1676400"/>
                  </a:lnTo>
                  <a:lnTo>
                    <a:pt x="1754112" y="1663700"/>
                  </a:lnTo>
                  <a:lnTo>
                    <a:pt x="1755617" y="1663700"/>
                  </a:lnTo>
                  <a:lnTo>
                    <a:pt x="1757548" y="1676400"/>
                  </a:lnTo>
                  <a:close/>
                </a:path>
                <a:path w="2077719" h="2222500">
                  <a:moveTo>
                    <a:pt x="1767263" y="1676400"/>
                  </a:moveTo>
                  <a:lnTo>
                    <a:pt x="1762755" y="1676400"/>
                  </a:lnTo>
                  <a:lnTo>
                    <a:pt x="1763879" y="1663700"/>
                  </a:lnTo>
                  <a:lnTo>
                    <a:pt x="1767331" y="1663700"/>
                  </a:lnTo>
                  <a:lnTo>
                    <a:pt x="1767263" y="1676400"/>
                  </a:lnTo>
                  <a:close/>
                </a:path>
                <a:path w="2077719" h="2222500">
                  <a:moveTo>
                    <a:pt x="1822098" y="1676400"/>
                  </a:moveTo>
                  <a:lnTo>
                    <a:pt x="1777280" y="1676400"/>
                  </a:lnTo>
                  <a:lnTo>
                    <a:pt x="1774707" y="1663700"/>
                  </a:lnTo>
                  <a:lnTo>
                    <a:pt x="1818736" y="1663700"/>
                  </a:lnTo>
                  <a:lnTo>
                    <a:pt x="1822098" y="1676400"/>
                  </a:lnTo>
                  <a:close/>
                </a:path>
                <a:path w="2077719" h="2222500">
                  <a:moveTo>
                    <a:pt x="1841142" y="1676400"/>
                  </a:moveTo>
                  <a:lnTo>
                    <a:pt x="1822098" y="1676400"/>
                  </a:lnTo>
                  <a:lnTo>
                    <a:pt x="1824153" y="1663700"/>
                  </a:lnTo>
                  <a:lnTo>
                    <a:pt x="1841000" y="1663700"/>
                  </a:lnTo>
                  <a:lnTo>
                    <a:pt x="1841142" y="1676400"/>
                  </a:lnTo>
                  <a:close/>
                </a:path>
                <a:path w="2077719" h="2222500">
                  <a:moveTo>
                    <a:pt x="1872549" y="1676400"/>
                  </a:moveTo>
                  <a:lnTo>
                    <a:pt x="1845253" y="1676400"/>
                  </a:lnTo>
                  <a:lnTo>
                    <a:pt x="1846508" y="1663700"/>
                  </a:lnTo>
                  <a:lnTo>
                    <a:pt x="1872520" y="1663700"/>
                  </a:lnTo>
                  <a:lnTo>
                    <a:pt x="1872549" y="1676400"/>
                  </a:lnTo>
                  <a:close/>
                </a:path>
                <a:path w="2077719" h="2222500">
                  <a:moveTo>
                    <a:pt x="1904744" y="1676400"/>
                  </a:moveTo>
                  <a:lnTo>
                    <a:pt x="1880492" y="1676400"/>
                  </a:lnTo>
                  <a:lnTo>
                    <a:pt x="1879749" y="1663700"/>
                  </a:lnTo>
                  <a:lnTo>
                    <a:pt x="1904721" y="1663700"/>
                  </a:lnTo>
                  <a:lnTo>
                    <a:pt x="1904744" y="1676400"/>
                  </a:lnTo>
                  <a:close/>
                </a:path>
                <a:path w="2077719" h="2222500">
                  <a:moveTo>
                    <a:pt x="1905692" y="1676400"/>
                  </a:moveTo>
                  <a:lnTo>
                    <a:pt x="1904806" y="1676400"/>
                  </a:lnTo>
                  <a:lnTo>
                    <a:pt x="1904858" y="1663700"/>
                  </a:lnTo>
                  <a:lnTo>
                    <a:pt x="1905539" y="1663700"/>
                  </a:lnTo>
                  <a:lnTo>
                    <a:pt x="1905692" y="1676400"/>
                  </a:lnTo>
                  <a:close/>
                </a:path>
                <a:path w="2077719" h="2222500">
                  <a:moveTo>
                    <a:pt x="293665" y="1689100"/>
                  </a:moveTo>
                  <a:lnTo>
                    <a:pt x="262588" y="1689100"/>
                  </a:lnTo>
                  <a:lnTo>
                    <a:pt x="262256" y="1676400"/>
                  </a:lnTo>
                  <a:lnTo>
                    <a:pt x="293824" y="1676400"/>
                  </a:lnTo>
                  <a:lnTo>
                    <a:pt x="293665" y="1689100"/>
                  </a:lnTo>
                  <a:close/>
                </a:path>
                <a:path w="2077719" h="2222500">
                  <a:moveTo>
                    <a:pt x="359118" y="1689100"/>
                  </a:moveTo>
                  <a:lnTo>
                    <a:pt x="300065" y="1689100"/>
                  </a:lnTo>
                  <a:lnTo>
                    <a:pt x="298077" y="1676400"/>
                  </a:lnTo>
                  <a:lnTo>
                    <a:pt x="361440" y="1676400"/>
                  </a:lnTo>
                  <a:lnTo>
                    <a:pt x="359118" y="1689100"/>
                  </a:lnTo>
                  <a:close/>
                </a:path>
                <a:path w="2077719" h="2222500">
                  <a:moveTo>
                    <a:pt x="488244" y="1689100"/>
                  </a:moveTo>
                  <a:lnTo>
                    <a:pt x="376749" y="1689100"/>
                  </a:lnTo>
                  <a:lnTo>
                    <a:pt x="376510" y="1676400"/>
                  </a:lnTo>
                  <a:lnTo>
                    <a:pt x="487661" y="1676400"/>
                  </a:lnTo>
                  <a:lnTo>
                    <a:pt x="488244" y="1689100"/>
                  </a:lnTo>
                  <a:close/>
                </a:path>
                <a:path w="2077719" h="2222500">
                  <a:moveTo>
                    <a:pt x="501817" y="1689100"/>
                  </a:moveTo>
                  <a:lnTo>
                    <a:pt x="494634" y="1689100"/>
                  </a:lnTo>
                  <a:lnTo>
                    <a:pt x="493805" y="1676400"/>
                  </a:lnTo>
                  <a:lnTo>
                    <a:pt x="503657" y="1676400"/>
                  </a:lnTo>
                  <a:lnTo>
                    <a:pt x="501817" y="1689100"/>
                  </a:lnTo>
                  <a:close/>
                </a:path>
                <a:path w="2077719" h="2222500">
                  <a:moveTo>
                    <a:pt x="574572" y="1689100"/>
                  </a:moveTo>
                  <a:lnTo>
                    <a:pt x="507223" y="1689100"/>
                  </a:lnTo>
                  <a:lnTo>
                    <a:pt x="505934" y="1676400"/>
                  </a:lnTo>
                  <a:lnTo>
                    <a:pt x="573113" y="1676400"/>
                  </a:lnTo>
                  <a:lnTo>
                    <a:pt x="574572" y="1689100"/>
                  </a:lnTo>
                  <a:close/>
                </a:path>
                <a:path w="2077719" h="2222500">
                  <a:moveTo>
                    <a:pt x="592907" y="1689100"/>
                  </a:moveTo>
                  <a:lnTo>
                    <a:pt x="576065" y="1689100"/>
                  </a:lnTo>
                  <a:lnTo>
                    <a:pt x="585718" y="1676400"/>
                  </a:lnTo>
                  <a:lnTo>
                    <a:pt x="587410" y="1676400"/>
                  </a:lnTo>
                  <a:lnTo>
                    <a:pt x="592907" y="1689100"/>
                  </a:lnTo>
                  <a:close/>
                </a:path>
                <a:path w="2077719" h="2222500">
                  <a:moveTo>
                    <a:pt x="601220" y="1689100"/>
                  </a:moveTo>
                  <a:lnTo>
                    <a:pt x="593611" y="1689100"/>
                  </a:lnTo>
                  <a:lnTo>
                    <a:pt x="597279" y="1676400"/>
                  </a:lnTo>
                  <a:lnTo>
                    <a:pt x="598875" y="1676400"/>
                  </a:lnTo>
                  <a:lnTo>
                    <a:pt x="601220" y="1689100"/>
                  </a:lnTo>
                  <a:close/>
                </a:path>
                <a:path w="2077719" h="2222500">
                  <a:moveTo>
                    <a:pt x="623609" y="1689100"/>
                  </a:moveTo>
                  <a:lnTo>
                    <a:pt x="603020" y="1689100"/>
                  </a:lnTo>
                  <a:lnTo>
                    <a:pt x="604280" y="1676400"/>
                  </a:lnTo>
                  <a:lnTo>
                    <a:pt x="623586" y="1676400"/>
                  </a:lnTo>
                  <a:lnTo>
                    <a:pt x="623609" y="1689100"/>
                  </a:lnTo>
                  <a:close/>
                </a:path>
                <a:path w="2077719" h="2222500">
                  <a:moveTo>
                    <a:pt x="657939" y="1689100"/>
                  </a:moveTo>
                  <a:lnTo>
                    <a:pt x="628356" y="1689100"/>
                  </a:lnTo>
                  <a:lnTo>
                    <a:pt x="628049" y="1676400"/>
                  </a:lnTo>
                  <a:lnTo>
                    <a:pt x="658348" y="1676400"/>
                  </a:lnTo>
                  <a:lnTo>
                    <a:pt x="657939" y="1689100"/>
                  </a:lnTo>
                  <a:close/>
                </a:path>
                <a:path w="2077719" h="2222500">
                  <a:moveTo>
                    <a:pt x="661023" y="1689100"/>
                  </a:moveTo>
                  <a:lnTo>
                    <a:pt x="660074" y="1689100"/>
                  </a:lnTo>
                  <a:lnTo>
                    <a:pt x="660353" y="1676400"/>
                  </a:lnTo>
                  <a:lnTo>
                    <a:pt x="661023" y="1689100"/>
                  </a:lnTo>
                  <a:close/>
                </a:path>
                <a:path w="2077719" h="2222500">
                  <a:moveTo>
                    <a:pt x="663890" y="1689100"/>
                  </a:moveTo>
                  <a:lnTo>
                    <a:pt x="662840" y="1689100"/>
                  </a:lnTo>
                  <a:lnTo>
                    <a:pt x="662505" y="1676400"/>
                  </a:lnTo>
                  <a:lnTo>
                    <a:pt x="664310" y="1676400"/>
                  </a:lnTo>
                  <a:lnTo>
                    <a:pt x="663890" y="1689100"/>
                  </a:lnTo>
                  <a:close/>
                </a:path>
                <a:path w="2077719" h="2222500">
                  <a:moveTo>
                    <a:pt x="670630" y="1689100"/>
                  </a:moveTo>
                  <a:lnTo>
                    <a:pt x="670187" y="1689100"/>
                  </a:lnTo>
                  <a:lnTo>
                    <a:pt x="670136" y="1676400"/>
                  </a:lnTo>
                  <a:lnTo>
                    <a:pt x="671050" y="1676400"/>
                  </a:lnTo>
                  <a:lnTo>
                    <a:pt x="670630" y="1689100"/>
                  </a:lnTo>
                  <a:close/>
                </a:path>
                <a:path w="2077719" h="2222500">
                  <a:moveTo>
                    <a:pt x="702689" y="1689100"/>
                  </a:moveTo>
                  <a:lnTo>
                    <a:pt x="678756" y="1689100"/>
                  </a:lnTo>
                  <a:lnTo>
                    <a:pt x="678126" y="1676400"/>
                  </a:lnTo>
                  <a:lnTo>
                    <a:pt x="703076" y="1676400"/>
                  </a:lnTo>
                  <a:lnTo>
                    <a:pt x="702689" y="1689100"/>
                  </a:lnTo>
                  <a:close/>
                </a:path>
                <a:path w="2077719" h="2222500">
                  <a:moveTo>
                    <a:pt x="711621" y="1689100"/>
                  </a:moveTo>
                  <a:lnTo>
                    <a:pt x="708226" y="1689100"/>
                  </a:lnTo>
                  <a:lnTo>
                    <a:pt x="706738" y="1676400"/>
                  </a:lnTo>
                  <a:lnTo>
                    <a:pt x="710826" y="1676400"/>
                  </a:lnTo>
                  <a:lnTo>
                    <a:pt x="711621" y="1689100"/>
                  </a:lnTo>
                  <a:close/>
                </a:path>
                <a:path w="2077719" h="2222500">
                  <a:moveTo>
                    <a:pt x="762424" y="1689100"/>
                  </a:moveTo>
                  <a:lnTo>
                    <a:pt x="711621" y="1689100"/>
                  </a:lnTo>
                  <a:lnTo>
                    <a:pt x="712859" y="1676400"/>
                  </a:lnTo>
                  <a:lnTo>
                    <a:pt x="762884" y="1676400"/>
                  </a:lnTo>
                  <a:lnTo>
                    <a:pt x="762424" y="1689100"/>
                  </a:lnTo>
                  <a:close/>
                </a:path>
                <a:path w="2077719" h="2222500">
                  <a:moveTo>
                    <a:pt x="767904" y="1689100"/>
                  </a:moveTo>
                  <a:lnTo>
                    <a:pt x="764474" y="1689100"/>
                  </a:lnTo>
                  <a:lnTo>
                    <a:pt x="765218" y="1676400"/>
                  </a:lnTo>
                  <a:lnTo>
                    <a:pt x="766632" y="1676400"/>
                  </a:lnTo>
                  <a:lnTo>
                    <a:pt x="767904" y="1689100"/>
                  </a:lnTo>
                  <a:close/>
                </a:path>
                <a:path w="2077719" h="2222500">
                  <a:moveTo>
                    <a:pt x="782559" y="1689100"/>
                  </a:moveTo>
                  <a:lnTo>
                    <a:pt x="768420" y="1689100"/>
                  </a:lnTo>
                  <a:lnTo>
                    <a:pt x="767262" y="1676400"/>
                  </a:lnTo>
                  <a:lnTo>
                    <a:pt x="783241" y="1676400"/>
                  </a:lnTo>
                  <a:lnTo>
                    <a:pt x="782559" y="1689100"/>
                  </a:lnTo>
                  <a:close/>
                </a:path>
                <a:path w="2077719" h="2222500">
                  <a:moveTo>
                    <a:pt x="854979" y="1689100"/>
                  </a:moveTo>
                  <a:lnTo>
                    <a:pt x="794722" y="1689100"/>
                  </a:lnTo>
                  <a:lnTo>
                    <a:pt x="794773" y="1676400"/>
                  </a:lnTo>
                  <a:lnTo>
                    <a:pt x="854638" y="1676400"/>
                  </a:lnTo>
                  <a:lnTo>
                    <a:pt x="854979" y="1689100"/>
                  </a:lnTo>
                  <a:close/>
                </a:path>
                <a:path w="2077719" h="2222500">
                  <a:moveTo>
                    <a:pt x="878351" y="1689100"/>
                  </a:moveTo>
                  <a:lnTo>
                    <a:pt x="857983" y="1689100"/>
                  </a:lnTo>
                  <a:lnTo>
                    <a:pt x="859993" y="1676400"/>
                  </a:lnTo>
                  <a:lnTo>
                    <a:pt x="876920" y="1676400"/>
                  </a:lnTo>
                  <a:lnTo>
                    <a:pt x="878351" y="1689100"/>
                  </a:lnTo>
                  <a:close/>
                </a:path>
                <a:path w="2077719" h="2222500">
                  <a:moveTo>
                    <a:pt x="933367" y="1689100"/>
                  </a:moveTo>
                  <a:lnTo>
                    <a:pt x="878351" y="1689100"/>
                  </a:lnTo>
                  <a:lnTo>
                    <a:pt x="879390" y="1676400"/>
                  </a:lnTo>
                  <a:lnTo>
                    <a:pt x="932555" y="1676400"/>
                  </a:lnTo>
                  <a:lnTo>
                    <a:pt x="933367" y="1689100"/>
                  </a:lnTo>
                  <a:close/>
                </a:path>
                <a:path w="2077719" h="2222500">
                  <a:moveTo>
                    <a:pt x="989956" y="1689100"/>
                  </a:moveTo>
                  <a:lnTo>
                    <a:pt x="938449" y="1689100"/>
                  </a:lnTo>
                  <a:lnTo>
                    <a:pt x="939295" y="1676400"/>
                  </a:lnTo>
                  <a:lnTo>
                    <a:pt x="992437" y="1676400"/>
                  </a:lnTo>
                  <a:lnTo>
                    <a:pt x="989956" y="1689100"/>
                  </a:lnTo>
                  <a:close/>
                </a:path>
                <a:path w="2077719" h="2222500">
                  <a:moveTo>
                    <a:pt x="1002170" y="1689100"/>
                  </a:moveTo>
                  <a:lnTo>
                    <a:pt x="993329" y="1689100"/>
                  </a:lnTo>
                  <a:lnTo>
                    <a:pt x="992880" y="1676400"/>
                  </a:lnTo>
                  <a:lnTo>
                    <a:pt x="1003226" y="1676400"/>
                  </a:lnTo>
                  <a:lnTo>
                    <a:pt x="1002170" y="1689100"/>
                  </a:lnTo>
                  <a:close/>
                </a:path>
                <a:path w="2077719" h="2222500">
                  <a:moveTo>
                    <a:pt x="1121724" y="1689100"/>
                  </a:moveTo>
                  <a:lnTo>
                    <a:pt x="1010857" y="1689100"/>
                  </a:lnTo>
                  <a:lnTo>
                    <a:pt x="1010011" y="1676400"/>
                  </a:lnTo>
                  <a:lnTo>
                    <a:pt x="1123763" y="1676400"/>
                  </a:lnTo>
                  <a:lnTo>
                    <a:pt x="1121724" y="1689100"/>
                  </a:lnTo>
                  <a:close/>
                </a:path>
                <a:path w="2077719" h="2222500">
                  <a:moveTo>
                    <a:pt x="1221428" y="1689100"/>
                  </a:moveTo>
                  <a:lnTo>
                    <a:pt x="1125228" y="1689100"/>
                  </a:lnTo>
                  <a:lnTo>
                    <a:pt x="1123763" y="1676400"/>
                  </a:lnTo>
                  <a:lnTo>
                    <a:pt x="1222240" y="1676400"/>
                  </a:lnTo>
                  <a:lnTo>
                    <a:pt x="1221428" y="1689100"/>
                  </a:lnTo>
                  <a:close/>
                </a:path>
                <a:path w="2077719" h="2222500">
                  <a:moveTo>
                    <a:pt x="1265917" y="1689100"/>
                  </a:moveTo>
                  <a:lnTo>
                    <a:pt x="1224074" y="1689100"/>
                  </a:lnTo>
                  <a:lnTo>
                    <a:pt x="1224290" y="1676400"/>
                  </a:lnTo>
                  <a:lnTo>
                    <a:pt x="1264918" y="1676400"/>
                  </a:lnTo>
                  <a:lnTo>
                    <a:pt x="1265917" y="1689100"/>
                  </a:lnTo>
                  <a:close/>
                </a:path>
                <a:path w="2077719" h="2222500">
                  <a:moveTo>
                    <a:pt x="1271856" y="1689100"/>
                  </a:moveTo>
                  <a:lnTo>
                    <a:pt x="1265917" y="1689100"/>
                  </a:lnTo>
                  <a:lnTo>
                    <a:pt x="1267473" y="1676400"/>
                  </a:lnTo>
                  <a:lnTo>
                    <a:pt x="1272918" y="1676400"/>
                  </a:lnTo>
                  <a:lnTo>
                    <a:pt x="1271856" y="1689100"/>
                  </a:lnTo>
                  <a:close/>
                </a:path>
                <a:path w="2077719" h="2222500">
                  <a:moveTo>
                    <a:pt x="1282401" y="1689100"/>
                  </a:moveTo>
                  <a:lnTo>
                    <a:pt x="1280300" y="1689100"/>
                  </a:lnTo>
                  <a:lnTo>
                    <a:pt x="1279300" y="1676400"/>
                  </a:lnTo>
                  <a:lnTo>
                    <a:pt x="1285813" y="1676400"/>
                  </a:lnTo>
                  <a:lnTo>
                    <a:pt x="1282401" y="1689100"/>
                  </a:lnTo>
                  <a:close/>
                </a:path>
                <a:path w="2077719" h="2222500">
                  <a:moveTo>
                    <a:pt x="1322001" y="1689100"/>
                  </a:moveTo>
                  <a:lnTo>
                    <a:pt x="1286466" y="1689100"/>
                  </a:lnTo>
                  <a:lnTo>
                    <a:pt x="1285813" y="1676400"/>
                  </a:lnTo>
                  <a:lnTo>
                    <a:pt x="1322154" y="1676400"/>
                  </a:lnTo>
                  <a:lnTo>
                    <a:pt x="1322001" y="1689100"/>
                  </a:lnTo>
                  <a:close/>
                </a:path>
                <a:path w="2077719" h="2222500">
                  <a:moveTo>
                    <a:pt x="1364723" y="1689100"/>
                  </a:moveTo>
                  <a:lnTo>
                    <a:pt x="1331529" y="1689100"/>
                  </a:lnTo>
                  <a:lnTo>
                    <a:pt x="1330172" y="1676400"/>
                  </a:lnTo>
                  <a:lnTo>
                    <a:pt x="1363866" y="1676400"/>
                  </a:lnTo>
                  <a:lnTo>
                    <a:pt x="1364723" y="1689100"/>
                  </a:lnTo>
                  <a:close/>
                </a:path>
                <a:path w="2077719" h="2222500">
                  <a:moveTo>
                    <a:pt x="1369845" y="1689100"/>
                  </a:moveTo>
                  <a:lnTo>
                    <a:pt x="1366433" y="1689100"/>
                  </a:lnTo>
                  <a:lnTo>
                    <a:pt x="1368079" y="1676400"/>
                  </a:lnTo>
                  <a:lnTo>
                    <a:pt x="1368710" y="1676400"/>
                  </a:lnTo>
                  <a:lnTo>
                    <a:pt x="1369845" y="1689100"/>
                  </a:lnTo>
                  <a:close/>
                </a:path>
                <a:path w="2077719" h="2222500">
                  <a:moveTo>
                    <a:pt x="1391871" y="1689100"/>
                  </a:moveTo>
                  <a:lnTo>
                    <a:pt x="1374496" y="1689100"/>
                  </a:lnTo>
                  <a:lnTo>
                    <a:pt x="1373627" y="1676400"/>
                  </a:lnTo>
                  <a:lnTo>
                    <a:pt x="1391417" y="1676400"/>
                  </a:lnTo>
                  <a:lnTo>
                    <a:pt x="1391871" y="1689100"/>
                  </a:lnTo>
                  <a:close/>
                </a:path>
                <a:path w="2077719" h="2222500">
                  <a:moveTo>
                    <a:pt x="1411449" y="1689100"/>
                  </a:moveTo>
                  <a:lnTo>
                    <a:pt x="1393688" y="1689100"/>
                  </a:lnTo>
                  <a:lnTo>
                    <a:pt x="1399241" y="1676400"/>
                  </a:lnTo>
                  <a:lnTo>
                    <a:pt x="1410791" y="1676400"/>
                  </a:lnTo>
                  <a:lnTo>
                    <a:pt x="1411449" y="1689100"/>
                  </a:lnTo>
                  <a:close/>
                </a:path>
                <a:path w="2077719" h="2222500">
                  <a:moveTo>
                    <a:pt x="1436502" y="1689100"/>
                  </a:moveTo>
                  <a:lnTo>
                    <a:pt x="1413460" y="1689100"/>
                  </a:lnTo>
                  <a:lnTo>
                    <a:pt x="1414607" y="1676400"/>
                  </a:lnTo>
                  <a:lnTo>
                    <a:pt x="1436104" y="1676400"/>
                  </a:lnTo>
                  <a:lnTo>
                    <a:pt x="1436502" y="1689100"/>
                  </a:lnTo>
                  <a:close/>
                </a:path>
                <a:path w="2077719" h="2222500">
                  <a:moveTo>
                    <a:pt x="1445150" y="1689100"/>
                  </a:moveTo>
                  <a:lnTo>
                    <a:pt x="1436502" y="1689100"/>
                  </a:lnTo>
                  <a:lnTo>
                    <a:pt x="1437211" y="1676400"/>
                  </a:lnTo>
                  <a:lnTo>
                    <a:pt x="1444627" y="1676400"/>
                  </a:lnTo>
                  <a:lnTo>
                    <a:pt x="1445150" y="1689100"/>
                  </a:lnTo>
                  <a:close/>
                </a:path>
                <a:path w="2077719" h="2222500">
                  <a:moveTo>
                    <a:pt x="1472132" y="1689100"/>
                  </a:moveTo>
                  <a:lnTo>
                    <a:pt x="1453071" y="1689100"/>
                  </a:lnTo>
                  <a:lnTo>
                    <a:pt x="1452656" y="1676400"/>
                  </a:lnTo>
                  <a:lnTo>
                    <a:pt x="1471315" y="1676400"/>
                  </a:lnTo>
                  <a:lnTo>
                    <a:pt x="1472132" y="1689100"/>
                  </a:lnTo>
                  <a:close/>
                </a:path>
                <a:path w="2077719" h="2222500">
                  <a:moveTo>
                    <a:pt x="1522521" y="1689100"/>
                  </a:moveTo>
                  <a:lnTo>
                    <a:pt x="1474864" y="1689100"/>
                  </a:lnTo>
                  <a:lnTo>
                    <a:pt x="1474847" y="1676400"/>
                  </a:lnTo>
                  <a:lnTo>
                    <a:pt x="1521720" y="1676400"/>
                  </a:lnTo>
                  <a:lnTo>
                    <a:pt x="1522521" y="1689100"/>
                  </a:lnTo>
                  <a:close/>
                </a:path>
                <a:path w="2077719" h="2222500">
                  <a:moveTo>
                    <a:pt x="1551855" y="1689100"/>
                  </a:moveTo>
                  <a:lnTo>
                    <a:pt x="1524474" y="1689100"/>
                  </a:lnTo>
                  <a:lnTo>
                    <a:pt x="1527722" y="1676400"/>
                  </a:lnTo>
                  <a:lnTo>
                    <a:pt x="1552808" y="1676400"/>
                  </a:lnTo>
                  <a:lnTo>
                    <a:pt x="1551855" y="1689100"/>
                  </a:lnTo>
                  <a:close/>
                </a:path>
                <a:path w="2077719" h="2222500">
                  <a:moveTo>
                    <a:pt x="1571297" y="1689100"/>
                  </a:moveTo>
                  <a:lnTo>
                    <a:pt x="1554631" y="1689100"/>
                  </a:lnTo>
                  <a:lnTo>
                    <a:pt x="1554756" y="1676400"/>
                  </a:lnTo>
                  <a:lnTo>
                    <a:pt x="1572114" y="1676400"/>
                  </a:lnTo>
                  <a:lnTo>
                    <a:pt x="1571297" y="1689100"/>
                  </a:lnTo>
                  <a:close/>
                </a:path>
                <a:path w="2077719" h="2222500">
                  <a:moveTo>
                    <a:pt x="1583613" y="1689100"/>
                  </a:moveTo>
                  <a:lnTo>
                    <a:pt x="1576305" y="1689100"/>
                  </a:lnTo>
                  <a:lnTo>
                    <a:pt x="1577554" y="1676400"/>
                  </a:lnTo>
                  <a:lnTo>
                    <a:pt x="1582665" y="1676400"/>
                  </a:lnTo>
                  <a:lnTo>
                    <a:pt x="1583613" y="1689100"/>
                  </a:lnTo>
                  <a:close/>
                </a:path>
                <a:path w="2077719" h="2222500">
                  <a:moveTo>
                    <a:pt x="1614230" y="1689100"/>
                  </a:moveTo>
                  <a:lnTo>
                    <a:pt x="1591500" y="1689100"/>
                  </a:lnTo>
                  <a:lnTo>
                    <a:pt x="1591426" y="1676400"/>
                  </a:lnTo>
                  <a:lnTo>
                    <a:pt x="1615292" y="1676400"/>
                  </a:lnTo>
                  <a:lnTo>
                    <a:pt x="1614230" y="1689100"/>
                  </a:lnTo>
                  <a:close/>
                </a:path>
                <a:path w="2077719" h="2222500">
                  <a:moveTo>
                    <a:pt x="1631906" y="1689100"/>
                  </a:moveTo>
                  <a:lnTo>
                    <a:pt x="1621362" y="1689100"/>
                  </a:lnTo>
                  <a:lnTo>
                    <a:pt x="1620947" y="1676400"/>
                  </a:lnTo>
                  <a:lnTo>
                    <a:pt x="1631520" y="1676400"/>
                  </a:lnTo>
                  <a:lnTo>
                    <a:pt x="1631906" y="1689100"/>
                  </a:lnTo>
                  <a:close/>
                </a:path>
                <a:path w="2077719" h="2222500">
                  <a:moveTo>
                    <a:pt x="1656663" y="1689100"/>
                  </a:moveTo>
                  <a:lnTo>
                    <a:pt x="1636176" y="1689100"/>
                  </a:lnTo>
                  <a:lnTo>
                    <a:pt x="1636778" y="1676400"/>
                  </a:lnTo>
                  <a:lnTo>
                    <a:pt x="1657231" y="1676400"/>
                  </a:lnTo>
                  <a:lnTo>
                    <a:pt x="1656663" y="1689100"/>
                  </a:lnTo>
                  <a:close/>
                </a:path>
                <a:path w="2077719" h="2222500">
                  <a:moveTo>
                    <a:pt x="1671812" y="1689100"/>
                  </a:moveTo>
                  <a:lnTo>
                    <a:pt x="1662551" y="1689100"/>
                  </a:lnTo>
                  <a:lnTo>
                    <a:pt x="1662636" y="1676400"/>
                  </a:lnTo>
                  <a:lnTo>
                    <a:pt x="1670234" y="1676400"/>
                  </a:lnTo>
                  <a:lnTo>
                    <a:pt x="1671812" y="1689100"/>
                  </a:lnTo>
                  <a:close/>
                </a:path>
                <a:path w="2077719" h="2222500">
                  <a:moveTo>
                    <a:pt x="1724012" y="1689100"/>
                  </a:moveTo>
                  <a:lnTo>
                    <a:pt x="1675464" y="1689100"/>
                  </a:lnTo>
                  <a:lnTo>
                    <a:pt x="1677212" y="1676400"/>
                  </a:lnTo>
                  <a:lnTo>
                    <a:pt x="1726096" y="1676400"/>
                  </a:lnTo>
                  <a:lnTo>
                    <a:pt x="1724012" y="1689100"/>
                  </a:lnTo>
                  <a:close/>
                </a:path>
                <a:path w="2077719" h="2222500">
                  <a:moveTo>
                    <a:pt x="1744993" y="1689100"/>
                  </a:moveTo>
                  <a:lnTo>
                    <a:pt x="1735658" y="1689100"/>
                  </a:lnTo>
                  <a:lnTo>
                    <a:pt x="1735914" y="1676400"/>
                  </a:lnTo>
                  <a:lnTo>
                    <a:pt x="1746799" y="1676400"/>
                  </a:lnTo>
                  <a:lnTo>
                    <a:pt x="1744993" y="1689100"/>
                  </a:lnTo>
                  <a:close/>
                </a:path>
                <a:path w="2077719" h="2222500">
                  <a:moveTo>
                    <a:pt x="1751046" y="1689100"/>
                  </a:moveTo>
                  <a:lnTo>
                    <a:pt x="1745249" y="1689100"/>
                  </a:lnTo>
                  <a:lnTo>
                    <a:pt x="1750745" y="1676400"/>
                  </a:lnTo>
                  <a:lnTo>
                    <a:pt x="1750967" y="1676400"/>
                  </a:lnTo>
                  <a:lnTo>
                    <a:pt x="1751046" y="1689100"/>
                  </a:lnTo>
                  <a:close/>
                </a:path>
                <a:path w="2077719" h="2222500">
                  <a:moveTo>
                    <a:pt x="1798181" y="1689100"/>
                  </a:moveTo>
                  <a:lnTo>
                    <a:pt x="1752034" y="1689100"/>
                  </a:lnTo>
                  <a:lnTo>
                    <a:pt x="1751887" y="1676400"/>
                  </a:lnTo>
                  <a:lnTo>
                    <a:pt x="1799231" y="1676400"/>
                  </a:lnTo>
                  <a:lnTo>
                    <a:pt x="1798181" y="1689100"/>
                  </a:lnTo>
                  <a:close/>
                </a:path>
                <a:path w="2077719" h="2222500">
                  <a:moveTo>
                    <a:pt x="1829780" y="1689100"/>
                  </a:moveTo>
                  <a:lnTo>
                    <a:pt x="1805171" y="1689100"/>
                  </a:lnTo>
                  <a:lnTo>
                    <a:pt x="1804206" y="1676400"/>
                  </a:lnTo>
                  <a:lnTo>
                    <a:pt x="1829996" y="1676400"/>
                  </a:lnTo>
                  <a:lnTo>
                    <a:pt x="1829780" y="1689100"/>
                  </a:lnTo>
                  <a:close/>
                </a:path>
                <a:path w="2077719" h="2222500">
                  <a:moveTo>
                    <a:pt x="1837020" y="1689100"/>
                  </a:moveTo>
                  <a:lnTo>
                    <a:pt x="1836310" y="1689100"/>
                  </a:lnTo>
                  <a:lnTo>
                    <a:pt x="1836611" y="1676400"/>
                  </a:lnTo>
                  <a:lnTo>
                    <a:pt x="1837809" y="1676400"/>
                  </a:lnTo>
                  <a:lnTo>
                    <a:pt x="1837020" y="1689100"/>
                  </a:lnTo>
                  <a:close/>
                </a:path>
                <a:path w="2077719" h="2222500">
                  <a:moveTo>
                    <a:pt x="1846185" y="1689100"/>
                  </a:moveTo>
                  <a:lnTo>
                    <a:pt x="1845401" y="1689100"/>
                  </a:lnTo>
                  <a:lnTo>
                    <a:pt x="1846679" y="1676400"/>
                  </a:lnTo>
                  <a:lnTo>
                    <a:pt x="1846838" y="1676400"/>
                  </a:lnTo>
                  <a:lnTo>
                    <a:pt x="1846185" y="1689100"/>
                  </a:lnTo>
                  <a:close/>
                </a:path>
                <a:path w="2077719" h="2222500">
                  <a:moveTo>
                    <a:pt x="1852811" y="1689100"/>
                  </a:moveTo>
                  <a:lnTo>
                    <a:pt x="1846747" y="1689100"/>
                  </a:lnTo>
                  <a:lnTo>
                    <a:pt x="1847309" y="1676400"/>
                  </a:lnTo>
                  <a:lnTo>
                    <a:pt x="1853311" y="1676400"/>
                  </a:lnTo>
                  <a:lnTo>
                    <a:pt x="1852811" y="1689100"/>
                  </a:lnTo>
                  <a:close/>
                </a:path>
                <a:path w="2077719" h="2222500">
                  <a:moveTo>
                    <a:pt x="1855747" y="1689100"/>
                  </a:moveTo>
                  <a:lnTo>
                    <a:pt x="1856542" y="1676400"/>
                  </a:lnTo>
                  <a:lnTo>
                    <a:pt x="1859829" y="1676400"/>
                  </a:lnTo>
                  <a:lnTo>
                    <a:pt x="1855747" y="1689100"/>
                  </a:lnTo>
                  <a:close/>
                </a:path>
                <a:path w="2077719" h="2222500">
                  <a:moveTo>
                    <a:pt x="1865723" y="1689100"/>
                  </a:moveTo>
                  <a:lnTo>
                    <a:pt x="1858200" y="1689100"/>
                  </a:lnTo>
                  <a:lnTo>
                    <a:pt x="1859829" y="1676400"/>
                  </a:lnTo>
                  <a:lnTo>
                    <a:pt x="1867393" y="1676400"/>
                  </a:lnTo>
                  <a:lnTo>
                    <a:pt x="1865723" y="1689100"/>
                  </a:lnTo>
                  <a:close/>
                </a:path>
                <a:path w="2077719" h="2222500">
                  <a:moveTo>
                    <a:pt x="1901388" y="1689100"/>
                  </a:moveTo>
                  <a:lnTo>
                    <a:pt x="1869357" y="1689100"/>
                  </a:lnTo>
                  <a:lnTo>
                    <a:pt x="1867393" y="1676400"/>
                  </a:lnTo>
                  <a:lnTo>
                    <a:pt x="1907572" y="1676400"/>
                  </a:lnTo>
                  <a:lnTo>
                    <a:pt x="1901388" y="1689100"/>
                  </a:lnTo>
                  <a:close/>
                </a:path>
                <a:path w="2077719" h="2222500">
                  <a:moveTo>
                    <a:pt x="351736" y="1714500"/>
                  </a:moveTo>
                  <a:lnTo>
                    <a:pt x="235833" y="1714500"/>
                  </a:lnTo>
                  <a:lnTo>
                    <a:pt x="230171" y="1701800"/>
                  </a:lnTo>
                  <a:lnTo>
                    <a:pt x="224681" y="1689100"/>
                  </a:lnTo>
                  <a:lnTo>
                    <a:pt x="293904" y="1689100"/>
                  </a:lnTo>
                  <a:lnTo>
                    <a:pt x="294420" y="1701800"/>
                  </a:lnTo>
                  <a:lnTo>
                    <a:pt x="350640" y="1701800"/>
                  </a:lnTo>
                  <a:lnTo>
                    <a:pt x="351736" y="1714500"/>
                  </a:lnTo>
                  <a:close/>
                </a:path>
                <a:path w="2077719" h="2222500">
                  <a:moveTo>
                    <a:pt x="461275" y="1701800"/>
                  </a:moveTo>
                  <a:lnTo>
                    <a:pt x="301530" y="1701800"/>
                  </a:lnTo>
                  <a:lnTo>
                    <a:pt x="301845" y="1689100"/>
                  </a:lnTo>
                  <a:lnTo>
                    <a:pt x="460605" y="1689100"/>
                  </a:lnTo>
                  <a:lnTo>
                    <a:pt x="461275" y="1701800"/>
                  </a:lnTo>
                  <a:close/>
                </a:path>
                <a:path w="2077719" h="2222500">
                  <a:moveTo>
                    <a:pt x="532071" y="1701800"/>
                  </a:moveTo>
                  <a:lnTo>
                    <a:pt x="467833" y="1701800"/>
                  </a:lnTo>
                  <a:lnTo>
                    <a:pt x="466930" y="1689100"/>
                  </a:lnTo>
                  <a:lnTo>
                    <a:pt x="531662" y="1689100"/>
                  </a:lnTo>
                  <a:lnTo>
                    <a:pt x="532071" y="1701800"/>
                  </a:lnTo>
                  <a:close/>
                </a:path>
                <a:path w="2077719" h="2222500">
                  <a:moveTo>
                    <a:pt x="572704" y="1701800"/>
                  </a:moveTo>
                  <a:lnTo>
                    <a:pt x="535994" y="1701800"/>
                  </a:lnTo>
                  <a:lnTo>
                    <a:pt x="537039" y="1689100"/>
                  </a:lnTo>
                  <a:lnTo>
                    <a:pt x="573300" y="1689100"/>
                  </a:lnTo>
                  <a:lnTo>
                    <a:pt x="572704" y="1701800"/>
                  </a:lnTo>
                  <a:close/>
                </a:path>
                <a:path w="2077719" h="2222500">
                  <a:moveTo>
                    <a:pt x="635942" y="1701800"/>
                  </a:moveTo>
                  <a:lnTo>
                    <a:pt x="576928" y="1701800"/>
                  </a:lnTo>
                  <a:lnTo>
                    <a:pt x="578751" y="1689100"/>
                  </a:lnTo>
                  <a:lnTo>
                    <a:pt x="635709" y="1689100"/>
                  </a:lnTo>
                  <a:lnTo>
                    <a:pt x="635942" y="1701800"/>
                  </a:lnTo>
                  <a:close/>
                </a:path>
                <a:path w="2077719" h="2222500">
                  <a:moveTo>
                    <a:pt x="693377" y="1701800"/>
                  </a:moveTo>
                  <a:lnTo>
                    <a:pt x="639218" y="1701800"/>
                  </a:lnTo>
                  <a:lnTo>
                    <a:pt x="640030" y="1689100"/>
                  </a:lnTo>
                  <a:lnTo>
                    <a:pt x="692406" y="1689100"/>
                  </a:lnTo>
                  <a:lnTo>
                    <a:pt x="693377" y="1701800"/>
                  </a:lnTo>
                  <a:close/>
                </a:path>
                <a:path w="2077719" h="2222500">
                  <a:moveTo>
                    <a:pt x="704336" y="1701800"/>
                  </a:moveTo>
                  <a:lnTo>
                    <a:pt x="699623" y="1701800"/>
                  </a:lnTo>
                  <a:lnTo>
                    <a:pt x="700384" y="1689100"/>
                  </a:lnTo>
                  <a:lnTo>
                    <a:pt x="704064" y="1689100"/>
                  </a:lnTo>
                  <a:lnTo>
                    <a:pt x="704336" y="1701800"/>
                  </a:lnTo>
                  <a:close/>
                </a:path>
                <a:path w="2077719" h="2222500">
                  <a:moveTo>
                    <a:pt x="747684" y="1701800"/>
                  </a:moveTo>
                  <a:lnTo>
                    <a:pt x="713359" y="1701800"/>
                  </a:lnTo>
                  <a:lnTo>
                    <a:pt x="713893" y="1689100"/>
                  </a:lnTo>
                  <a:lnTo>
                    <a:pt x="748626" y="1689100"/>
                  </a:lnTo>
                  <a:lnTo>
                    <a:pt x="747684" y="1701800"/>
                  </a:lnTo>
                  <a:close/>
                </a:path>
                <a:path w="2077719" h="2222500">
                  <a:moveTo>
                    <a:pt x="770947" y="1701800"/>
                  </a:moveTo>
                  <a:lnTo>
                    <a:pt x="753055" y="1701800"/>
                  </a:lnTo>
                  <a:lnTo>
                    <a:pt x="752794" y="1689100"/>
                  </a:lnTo>
                  <a:lnTo>
                    <a:pt x="773809" y="1689100"/>
                  </a:lnTo>
                  <a:lnTo>
                    <a:pt x="770947" y="1701800"/>
                  </a:lnTo>
                  <a:close/>
                </a:path>
                <a:path w="2077719" h="2222500">
                  <a:moveTo>
                    <a:pt x="778670" y="1701800"/>
                  </a:moveTo>
                  <a:lnTo>
                    <a:pt x="778227" y="1701800"/>
                  </a:lnTo>
                  <a:lnTo>
                    <a:pt x="777886" y="1689100"/>
                  </a:lnTo>
                  <a:lnTo>
                    <a:pt x="778800" y="1689100"/>
                  </a:lnTo>
                  <a:lnTo>
                    <a:pt x="778670" y="1701800"/>
                  </a:lnTo>
                  <a:close/>
                </a:path>
                <a:path w="2077719" h="2222500">
                  <a:moveTo>
                    <a:pt x="793331" y="1701800"/>
                  </a:moveTo>
                  <a:lnTo>
                    <a:pt x="791508" y="1701800"/>
                  </a:lnTo>
                  <a:lnTo>
                    <a:pt x="791133" y="1689100"/>
                  </a:lnTo>
                  <a:lnTo>
                    <a:pt x="792201" y="1689100"/>
                  </a:lnTo>
                  <a:lnTo>
                    <a:pt x="793331" y="1701800"/>
                  </a:lnTo>
                  <a:close/>
                </a:path>
                <a:path w="2077719" h="2222500">
                  <a:moveTo>
                    <a:pt x="795205" y="1701800"/>
                  </a:moveTo>
                  <a:lnTo>
                    <a:pt x="794552" y="1701800"/>
                  </a:lnTo>
                  <a:lnTo>
                    <a:pt x="794182" y="1689100"/>
                  </a:lnTo>
                  <a:lnTo>
                    <a:pt x="795710" y="1689100"/>
                  </a:lnTo>
                  <a:lnTo>
                    <a:pt x="795205" y="1701800"/>
                  </a:lnTo>
                  <a:close/>
                </a:path>
                <a:path w="2077719" h="2222500">
                  <a:moveTo>
                    <a:pt x="835787" y="1701800"/>
                  </a:moveTo>
                  <a:lnTo>
                    <a:pt x="796266" y="1701800"/>
                  </a:lnTo>
                  <a:lnTo>
                    <a:pt x="796448" y="1689100"/>
                  </a:lnTo>
                  <a:lnTo>
                    <a:pt x="840142" y="1689100"/>
                  </a:lnTo>
                  <a:lnTo>
                    <a:pt x="835787" y="1701800"/>
                  </a:lnTo>
                  <a:close/>
                </a:path>
                <a:path w="2077719" h="2222500">
                  <a:moveTo>
                    <a:pt x="851021" y="1701800"/>
                  </a:moveTo>
                  <a:lnTo>
                    <a:pt x="846439" y="1701800"/>
                  </a:lnTo>
                  <a:lnTo>
                    <a:pt x="845428" y="1689100"/>
                  </a:lnTo>
                  <a:lnTo>
                    <a:pt x="851805" y="1689100"/>
                  </a:lnTo>
                  <a:lnTo>
                    <a:pt x="851021" y="1701800"/>
                  </a:lnTo>
                  <a:close/>
                </a:path>
                <a:path w="2077719" h="2222500">
                  <a:moveTo>
                    <a:pt x="867653" y="1701800"/>
                  </a:moveTo>
                  <a:lnTo>
                    <a:pt x="860385" y="1701800"/>
                  </a:lnTo>
                  <a:lnTo>
                    <a:pt x="861526" y="1689100"/>
                  </a:lnTo>
                  <a:lnTo>
                    <a:pt x="865847" y="1689100"/>
                  </a:lnTo>
                  <a:lnTo>
                    <a:pt x="867653" y="1701800"/>
                  </a:lnTo>
                  <a:close/>
                </a:path>
                <a:path w="2077719" h="2222500">
                  <a:moveTo>
                    <a:pt x="941083" y="1701800"/>
                  </a:moveTo>
                  <a:lnTo>
                    <a:pt x="869356" y="1701800"/>
                  </a:lnTo>
                  <a:lnTo>
                    <a:pt x="869879" y="1689100"/>
                  </a:lnTo>
                  <a:lnTo>
                    <a:pt x="940374" y="1689100"/>
                  </a:lnTo>
                  <a:lnTo>
                    <a:pt x="941083" y="1701800"/>
                  </a:lnTo>
                  <a:close/>
                </a:path>
                <a:path w="2077719" h="2222500">
                  <a:moveTo>
                    <a:pt x="1118017" y="1701800"/>
                  </a:moveTo>
                  <a:lnTo>
                    <a:pt x="949726" y="1701800"/>
                  </a:lnTo>
                  <a:lnTo>
                    <a:pt x="950861" y="1689100"/>
                  </a:lnTo>
                  <a:lnTo>
                    <a:pt x="1117960" y="1689100"/>
                  </a:lnTo>
                  <a:lnTo>
                    <a:pt x="1118017" y="1701800"/>
                  </a:lnTo>
                  <a:close/>
                </a:path>
                <a:path w="2077719" h="2222500">
                  <a:moveTo>
                    <a:pt x="1211525" y="1701800"/>
                  </a:moveTo>
                  <a:lnTo>
                    <a:pt x="1122673" y="1701800"/>
                  </a:lnTo>
                  <a:lnTo>
                    <a:pt x="1123161" y="1689100"/>
                  </a:lnTo>
                  <a:lnTo>
                    <a:pt x="1212002" y="1689100"/>
                  </a:lnTo>
                  <a:lnTo>
                    <a:pt x="1211525" y="1701800"/>
                  </a:lnTo>
                  <a:close/>
                </a:path>
                <a:path w="2077719" h="2222500">
                  <a:moveTo>
                    <a:pt x="1307464" y="1701800"/>
                  </a:moveTo>
                  <a:lnTo>
                    <a:pt x="1216511" y="1701800"/>
                  </a:lnTo>
                  <a:lnTo>
                    <a:pt x="1215375" y="1689100"/>
                  </a:lnTo>
                  <a:lnTo>
                    <a:pt x="1306647" y="1689100"/>
                  </a:lnTo>
                  <a:lnTo>
                    <a:pt x="1307464" y="1701800"/>
                  </a:lnTo>
                  <a:close/>
                </a:path>
                <a:path w="2077719" h="2222500">
                  <a:moveTo>
                    <a:pt x="1337241" y="1701800"/>
                  </a:moveTo>
                  <a:lnTo>
                    <a:pt x="1312490" y="1701800"/>
                  </a:lnTo>
                  <a:lnTo>
                    <a:pt x="1311592" y="1689100"/>
                  </a:lnTo>
                  <a:lnTo>
                    <a:pt x="1339285" y="1689100"/>
                  </a:lnTo>
                  <a:lnTo>
                    <a:pt x="1337241" y="1701800"/>
                  </a:lnTo>
                  <a:close/>
                </a:path>
                <a:path w="2077719" h="2222500">
                  <a:moveTo>
                    <a:pt x="1371776" y="1701800"/>
                  </a:moveTo>
                  <a:lnTo>
                    <a:pt x="1341954" y="1701800"/>
                  </a:lnTo>
                  <a:lnTo>
                    <a:pt x="1339285" y="1689100"/>
                  </a:lnTo>
                  <a:lnTo>
                    <a:pt x="1373882" y="1689100"/>
                  </a:lnTo>
                  <a:lnTo>
                    <a:pt x="1371776" y="1701800"/>
                  </a:lnTo>
                  <a:close/>
                </a:path>
                <a:path w="2077719" h="2222500">
                  <a:moveTo>
                    <a:pt x="1484636" y="1701800"/>
                  </a:moveTo>
                  <a:lnTo>
                    <a:pt x="1379538" y="1701800"/>
                  </a:lnTo>
                  <a:lnTo>
                    <a:pt x="1373882" y="1689100"/>
                  </a:lnTo>
                  <a:lnTo>
                    <a:pt x="1484278" y="1689100"/>
                  </a:lnTo>
                  <a:lnTo>
                    <a:pt x="1484636" y="1701800"/>
                  </a:lnTo>
                  <a:close/>
                </a:path>
                <a:path w="2077719" h="2222500">
                  <a:moveTo>
                    <a:pt x="1491507" y="1701800"/>
                  </a:moveTo>
                  <a:lnTo>
                    <a:pt x="1486407" y="1701800"/>
                  </a:lnTo>
                  <a:lnTo>
                    <a:pt x="1485544" y="1689100"/>
                  </a:lnTo>
                  <a:lnTo>
                    <a:pt x="1491983" y="1689100"/>
                  </a:lnTo>
                  <a:lnTo>
                    <a:pt x="1491507" y="1701800"/>
                  </a:lnTo>
                  <a:close/>
                </a:path>
                <a:path w="2077719" h="2222500">
                  <a:moveTo>
                    <a:pt x="1538119" y="1701800"/>
                  </a:moveTo>
                  <a:lnTo>
                    <a:pt x="1493176" y="1701800"/>
                  </a:lnTo>
                  <a:lnTo>
                    <a:pt x="1492625" y="1689100"/>
                  </a:lnTo>
                  <a:lnTo>
                    <a:pt x="1538272" y="1689100"/>
                  </a:lnTo>
                  <a:lnTo>
                    <a:pt x="1538119" y="1701800"/>
                  </a:lnTo>
                  <a:close/>
                </a:path>
                <a:path w="2077719" h="2222500">
                  <a:moveTo>
                    <a:pt x="1546545" y="1701800"/>
                  </a:moveTo>
                  <a:lnTo>
                    <a:pt x="1545961" y="1701800"/>
                  </a:lnTo>
                  <a:lnTo>
                    <a:pt x="1544144" y="1689100"/>
                  </a:lnTo>
                  <a:lnTo>
                    <a:pt x="1546818" y="1689100"/>
                  </a:lnTo>
                  <a:lnTo>
                    <a:pt x="1546545" y="1701800"/>
                  </a:lnTo>
                  <a:close/>
                </a:path>
                <a:path w="2077719" h="2222500">
                  <a:moveTo>
                    <a:pt x="1577446" y="1701800"/>
                  </a:moveTo>
                  <a:lnTo>
                    <a:pt x="1553479" y="1701800"/>
                  </a:lnTo>
                  <a:lnTo>
                    <a:pt x="1553427" y="1689100"/>
                  </a:lnTo>
                  <a:lnTo>
                    <a:pt x="1578133" y="1689100"/>
                  </a:lnTo>
                  <a:lnTo>
                    <a:pt x="1577446" y="1701800"/>
                  </a:lnTo>
                  <a:close/>
                </a:path>
                <a:path w="2077719" h="2222500">
                  <a:moveTo>
                    <a:pt x="1594526" y="1701800"/>
                  </a:moveTo>
                  <a:lnTo>
                    <a:pt x="1579422" y="1701800"/>
                  </a:lnTo>
                  <a:lnTo>
                    <a:pt x="1578792" y="1689100"/>
                  </a:lnTo>
                  <a:lnTo>
                    <a:pt x="1592664" y="1689100"/>
                  </a:lnTo>
                  <a:lnTo>
                    <a:pt x="1594526" y="1701800"/>
                  </a:lnTo>
                  <a:close/>
                </a:path>
                <a:path w="2077719" h="2222500">
                  <a:moveTo>
                    <a:pt x="1596207" y="1701800"/>
                  </a:moveTo>
                  <a:lnTo>
                    <a:pt x="1594577" y="1701800"/>
                  </a:lnTo>
                  <a:lnTo>
                    <a:pt x="1594589" y="1689100"/>
                  </a:lnTo>
                  <a:lnTo>
                    <a:pt x="1597473" y="1689100"/>
                  </a:lnTo>
                  <a:lnTo>
                    <a:pt x="1596207" y="1701800"/>
                  </a:lnTo>
                  <a:close/>
                </a:path>
                <a:path w="2077719" h="2222500">
                  <a:moveTo>
                    <a:pt x="1620754" y="1701800"/>
                  </a:moveTo>
                  <a:lnTo>
                    <a:pt x="1598734" y="1701800"/>
                  </a:lnTo>
                  <a:lnTo>
                    <a:pt x="1598649" y="1689100"/>
                  </a:lnTo>
                  <a:lnTo>
                    <a:pt x="1620816" y="1689100"/>
                  </a:lnTo>
                  <a:lnTo>
                    <a:pt x="1620754" y="1701800"/>
                  </a:lnTo>
                  <a:close/>
                </a:path>
                <a:path w="2077719" h="2222500">
                  <a:moveTo>
                    <a:pt x="1652365" y="1701800"/>
                  </a:moveTo>
                  <a:lnTo>
                    <a:pt x="1650803" y="1701800"/>
                  </a:lnTo>
                  <a:lnTo>
                    <a:pt x="1651615" y="1689100"/>
                  </a:lnTo>
                  <a:lnTo>
                    <a:pt x="1654636" y="1689100"/>
                  </a:lnTo>
                  <a:lnTo>
                    <a:pt x="1652365" y="1701800"/>
                  </a:lnTo>
                  <a:close/>
                </a:path>
                <a:path w="2077719" h="2222500">
                  <a:moveTo>
                    <a:pt x="1690409" y="1701800"/>
                  </a:moveTo>
                  <a:lnTo>
                    <a:pt x="1664857" y="1701800"/>
                  </a:lnTo>
                  <a:lnTo>
                    <a:pt x="1663914" y="1689100"/>
                  </a:lnTo>
                  <a:lnTo>
                    <a:pt x="1689943" y="1689100"/>
                  </a:lnTo>
                  <a:lnTo>
                    <a:pt x="1690409" y="1701800"/>
                  </a:lnTo>
                  <a:close/>
                </a:path>
                <a:path w="2077719" h="2222500">
                  <a:moveTo>
                    <a:pt x="1691512" y="1699950"/>
                  </a:moveTo>
                  <a:lnTo>
                    <a:pt x="1690357" y="1689100"/>
                  </a:lnTo>
                  <a:lnTo>
                    <a:pt x="1691590" y="1689100"/>
                  </a:lnTo>
                  <a:lnTo>
                    <a:pt x="1691512" y="1699950"/>
                  </a:lnTo>
                  <a:close/>
                </a:path>
                <a:path w="2077719" h="2222500">
                  <a:moveTo>
                    <a:pt x="1720668" y="1701800"/>
                  </a:moveTo>
                  <a:lnTo>
                    <a:pt x="1699545" y="1701800"/>
                  </a:lnTo>
                  <a:lnTo>
                    <a:pt x="1699005" y="1689100"/>
                  </a:lnTo>
                  <a:lnTo>
                    <a:pt x="1720776" y="1689100"/>
                  </a:lnTo>
                  <a:lnTo>
                    <a:pt x="1720668" y="1701800"/>
                  </a:lnTo>
                  <a:close/>
                </a:path>
                <a:path w="2077719" h="2222500">
                  <a:moveTo>
                    <a:pt x="1736731" y="1701800"/>
                  </a:moveTo>
                  <a:lnTo>
                    <a:pt x="1732859" y="1701800"/>
                  </a:lnTo>
                  <a:lnTo>
                    <a:pt x="1731950" y="1689100"/>
                  </a:lnTo>
                  <a:lnTo>
                    <a:pt x="1737634" y="1689100"/>
                  </a:lnTo>
                  <a:lnTo>
                    <a:pt x="1736731" y="1701800"/>
                  </a:lnTo>
                  <a:close/>
                </a:path>
                <a:path w="2077719" h="2222500">
                  <a:moveTo>
                    <a:pt x="1756844" y="1701800"/>
                  </a:moveTo>
                  <a:lnTo>
                    <a:pt x="1740882" y="1701800"/>
                  </a:lnTo>
                  <a:lnTo>
                    <a:pt x="1740422" y="1689100"/>
                  </a:lnTo>
                  <a:lnTo>
                    <a:pt x="1757372" y="1689100"/>
                  </a:lnTo>
                  <a:lnTo>
                    <a:pt x="1756844" y="1701800"/>
                  </a:lnTo>
                  <a:close/>
                </a:path>
                <a:path w="2077719" h="2222500">
                  <a:moveTo>
                    <a:pt x="1794638" y="1701800"/>
                  </a:moveTo>
                  <a:lnTo>
                    <a:pt x="1761494" y="1701800"/>
                  </a:lnTo>
                  <a:lnTo>
                    <a:pt x="1763606" y="1689100"/>
                  </a:lnTo>
                  <a:lnTo>
                    <a:pt x="1794382" y="1689100"/>
                  </a:lnTo>
                  <a:lnTo>
                    <a:pt x="1794638" y="1701800"/>
                  </a:lnTo>
                  <a:close/>
                </a:path>
                <a:path w="2077719" h="2222500">
                  <a:moveTo>
                    <a:pt x="1803138" y="1701800"/>
                  </a:moveTo>
                  <a:lnTo>
                    <a:pt x="1796126" y="1701800"/>
                  </a:lnTo>
                  <a:lnTo>
                    <a:pt x="1796114" y="1689100"/>
                  </a:lnTo>
                  <a:lnTo>
                    <a:pt x="1804172" y="1689100"/>
                  </a:lnTo>
                  <a:lnTo>
                    <a:pt x="1803138" y="1701800"/>
                  </a:lnTo>
                  <a:close/>
                </a:path>
                <a:path w="2077719" h="2222500">
                  <a:moveTo>
                    <a:pt x="1814267" y="1701800"/>
                  </a:moveTo>
                  <a:lnTo>
                    <a:pt x="1813075" y="1701800"/>
                  </a:lnTo>
                  <a:lnTo>
                    <a:pt x="1812166" y="1689100"/>
                  </a:lnTo>
                  <a:lnTo>
                    <a:pt x="1815483" y="1689100"/>
                  </a:lnTo>
                  <a:lnTo>
                    <a:pt x="1814267" y="1701800"/>
                  </a:lnTo>
                  <a:close/>
                </a:path>
                <a:path w="2077719" h="2222500">
                  <a:moveTo>
                    <a:pt x="1826169" y="1701800"/>
                  </a:moveTo>
                  <a:lnTo>
                    <a:pt x="1820655" y="1701800"/>
                  </a:lnTo>
                  <a:lnTo>
                    <a:pt x="1818816" y="1689100"/>
                  </a:lnTo>
                  <a:lnTo>
                    <a:pt x="1824040" y="1689100"/>
                  </a:lnTo>
                  <a:lnTo>
                    <a:pt x="1826169" y="1701800"/>
                  </a:lnTo>
                  <a:close/>
                </a:path>
                <a:path w="2077719" h="2222500">
                  <a:moveTo>
                    <a:pt x="1832784" y="1701800"/>
                  </a:moveTo>
                  <a:lnTo>
                    <a:pt x="1826169" y="1701800"/>
                  </a:lnTo>
                  <a:lnTo>
                    <a:pt x="1829178" y="1689100"/>
                  </a:lnTo>
                  <a:lnTo>
                    <a:pt x="1831773" y="1689100"/>
                  </a:lnTo>
                  <a:lnTo>
                    <a:pt x="1832784" y="1701800"/>
                  </a:lnTo>
                  <a:close/>
                </a:path>
                <a:path w="2077719" h="2222500">
                  <a:moveTo>
                    <a:pt x="1849205" y="1701800"/>
                  </a:moveTo>
                  <a:lnTo>
                    <a:pt x="1839087" y="1701800"/>
                  </a:lnTo>
                  <a:lnTo>
                    <a:pt x="1838525" y="1689100"/>
                  </a:lnTo>
                  <a:lnTo>
                    <a:pt x="1849819" y="1689100"/>
                  </a:lnTo>
                  <a:lnTo>
                    <a:pt x="1849205" y="1701800"/>
                  </a:lnTo>
                  <a:close/>
                </a:path>
                <a:path w="2077719" h="2222500">
                  <a:moveTo>
                    <a:pt x="1864162" y="1701800"/>
                  </a:moveTo>
                  <a:lnTo>
                    <a:pt x="1857149" y="1701800"/>
                  </a:lnTo>
                  <a:lnTo>
                    <a:pt x="1856809" y="1689100"/>
                  </a:lnTo>
                  <a:lnTo>
                    <a:pt x="1865127" y="1689100"/>
                  </a:lnTo>
                  <a:lnTo>
                    <a:pt x="1864162" y="1701800"/>
                  </a:lnTo>
                  <a:close/>
                </a:path>
                <a:path w="2077719" h="2222500">
                  <a:moveTo>
                    <a:pt x="1880748" y="1701800"/>
                  </a:moveTo>
                  <a:lnTo>
                    <a:pt x="1878022" y="1701800"/>
                  </a:lnTo>
                  <a:lnTo>
                    <a:pt x="1877744" y="1689100"/>
                  </a:lnTo>
                  <a:lnTo>
                    <a:pt x="1882372" y="1689100"/>
                  </a:lnTo>
                  <a:lnTo>
                    <a:pt x="1880748" y="1701800"/>
                  </a:lnTo>
                  <a:close/>
                </a:path>
                <a:path w="2077719" h="2222500">
                  <a:moveTo>
                    <a:pt x="1691709" y="1701800"/>
                  </a:moveTo>
                  <a:lnTo>
                    <a:pt x="1691499" y="1701800"/>
                  </a:lnTo>
                  <a:lnTo>
                    <a:pt x="1691512" y="1699950"/>
                  </a:lnTo>
                  <a:lnTo>
                    <a:pt x="1691709" y="1701800"/>
                  </a:lnTo>
                  <a:close/>
                </a:path>
                <a:path w="2077719" h="2222500">
                  <a:moveTo>
                    <a:pt x="392438" y="1714500"/>
                  </a:moveTo>
                  <a:lnTo>
                    <a:pt x="353832" y="1714500"/>
                  </a:lnTo>
                  <a:lnTo>
                    <a:pt x="358416" y="1701800"/>
                  </a:lnTo>
                  <a:lnTo>
                    <a:pt x="391546" y="1701800"/>
                  </a:lnTo>
                  <a:lnTo>
                    <a:pt x="392438" y="1714500"/>
                  </a:lnTo>
                  <a:close/>
                </a:path>
                <a:path w="2077719" h="2222500">
                  <a:moveTo>
                    <a:pt x="443996" y="1714500"/>
                  </a:moveTo>
                  <a:lnTo>
                    <a:pt x="395976" y="1714500"/>
                  </a:lnTo>
                  <a:lnTo>
                    <a:pt x="396816" y="1701800"/>
                  </a:lnTo>
                  <a:lnTo>
                    <a:pt x="447159" y="1701800"/>
                  </a:lnTo>
                  <a:lnTo>
                    <a:pt x="443996" y="1714500"/>
                  </a:lnTo>
                  <a:close/>
                </a:path>
                <a:path w="2077719" h="2222500">
                  <a:moveTo>
                    <a:pt x="519658" y="1714500"/>
                  </a:moveTo>
                  <a:lnTo>
                    <a:pt x="453013" y="1714500"/>
                  </a:lnTo>
                  <a:lnTo>
                    <a:pt x="452070" y="1701800"/>
                  </a:lnTo>
                  <a:lnTo>
                    <a:pt x="519762" y="1701800"/>
                  </a:lnTo>
                  <a:lnTo>
                    <a:pt x="519658" y="1714500"/>
                  </a:lnTo>
                  <a:close/>
                </a:path>
                <a:path w="2077719" h="2222500">
                  <a:moveTo>
                    <a:pt x="560217" y="1714500"/>
                  </a:moveTo>
                  <a:lnTo>
                    <a:pt x="524603" y="1714500"/>
                  </a:lnTo>
                  <a:lnTo>
                    <a:pt x="523947" y="1701800"/>
                  </a:lnTo>
                  <a:lnTo>
                    <a:pt x="562432" y="1701800"/>
                  </a:lnTo>
                  <a:lnTo>
                    <a:pt x="560217" y="1714500"/>
                  </a:lnTo>
                  <a:close/>
                </a:path>
                <a:path w="2077719" h="2222500">
                  <a:moveTo>
                    <a:pt x="595087" y="1714500"/>
                  </a:moveTo>
                  <a:lnTo>
                    <a:pt x="576542" y="1714500"/>
                  </a:lnTo>
                  <a:lnTo>
                    <a:pt x="575242" y="1701800"/>
                  </a:lnTo>
                  <a:lnTo>
                    <a:pt x="593656" y="1701800"/>
                  </a:lnTo>
                  <a:lnTo>
                    <a:pt x="595087" y="1714500"/>
                  </a:lnTo>
                  <a:close/>
                </a:path>
                <a:path w="2077719" h="2222500">
                  <a:moveTo>
                    <a:pt x="607977" y="1714500"/>
                  </a:moveTo>
                  <a:lnTo>
                    <a:pt x="599528" y="1714500"/>
                  </a:lnTo>
                  <a:lnTo>
                    <a:pt x="600908" y="1701800"/>
                  </a:lnTo>
                  <a:lnTo>
                    <a:pt x="610203" y="1701800"/>
                  </a:lnTo>
                  <a:lnTo>
                    <a:pt x="607977" y="1714500"/>
                  </a:lnTo>
                  <a:close/>
                </a:path>
                <a:path w="2077719" h="2222500">
                  <a:moveTo>
                    <a:pt x="623371" y="1714500"/>
                  </a:moveTo>
                  <a:lnTo>
                    <a:pt x="614734" y="1714500"/>
                  </a:lnTo>
                  <a:lnTo>
                    <a:pt x="613241" y="1701800"/>
                  </a:lnTo>
                  <a:lnTo>
                    <a:pt x="622899" y="1701800"/>
                  </a:lnTo>
                  <a:lnTo>
                    <a:pt x="623371" y="1714500"/>
                  </a:lnTo>
                  <a:close/>
                </a:path>
                <a:path w="2077719" h="2222500">
                  <a:moveTo>
                    <a:pt x="643437" y="1714500"/>
                  </a:moveTo>
                  <a:lnTo>
                    <a:pt x="630071" y="1714500"/>
                  </a:lnTo>
                  <a:lnTo>
                    <a:pt x="631661" y="1701800"/>
                  </a:lnTo>
                  <a:lnTo>
                    <a:pt x="644238" y="1701800"/>
                  </a:lnTo>
                  <a:lnTo>
                    <a:pt x="643437" y="1714500"/>
                  </a:lnTo>
                  <a:close/>
                </a:path>
                <a:path w="2077719" h="2222500">
                  <a:moveTo>
                    <a:pt x="669409" y="1714500"/>
                  </a:moveTo>
                  <a:lnTo>
                    <a:pt x="649195" y="1714500"/>
                  </a:lnTo>
                  <a:lnTo>
                    <a:pt x="649672" y="1701800"/>
                  </a:lnTo>
                  <a:lnTo>
                    <a:pt x="671766" y="1701800"/>
                  </a:lnTo>
                  <a:lnTo>
                    <a:pt x="669409" y="1714500"/>
                  </a:lnTo>
                  <a:close/>
                </a:path>
                <a:path w="2077719" h="2222500">
                  <a:moveTo>
                    <a:pt x="704966" y="1714500"/>
                  </a:moveTo>
                  <a:lnTo>
                    <a:pt x="672873" y="1714500"/>
                  </a:lnTo>
                  <a:lnTo>
                    <a:pt x="671766" y="1701800"/>
                  </a:lnTo>
                  <a:lnTo>
                    <a:pt x="705177" y="1701800"/>
                  </a:lnTo>
                  <a:lnTo>
                    <a:pt x="704966" y="1714500"/>
                  </a:lnTo>
                  <a:close/>
                </a:path>
                <a:path w="2077719" h="2222500">
                  <a:moveTo>
                    <a:pt x="709611" y="1714500"/>
                  </a:moveTo>
                  <a:lnTo>
                    <a:pt x="709566" y="1701800"/>
                  </a:lnTo>
                  <a:lnTo>
                    <a:pt x="709611" y="1714500"/>
                  </a:lnTo>
                  <a:close/>
                </a:path>
                <a:path w="2077719" h="2222500">
                  <a:moveTo>
                    <a:pt x="732795" y="1714500"/>
                  </a:moveTo>
                  <a:lnTo>
                    <a:pt x="712626" y="1714500"/>
                  </a:lnTo>
                  <a:lnTo>
                    <a:pt x="712036" y="1701800"/>
                  </a:lnTo>
                  <a:lnTo>
                    <a:pt x="733414" y="1701800"/>
                  </a:lnTo>
                  <a:lnTo>
                    <a:pt x="732795" y="1714500"/>
                  </a:lnTo>
                  <a:close/>
                </a:path>
                <a:path w="2077719" h="2222500">
                  <a:moveTo>
                    <a:pt x="758864" y="1714500"/>
                  </a:moveTo>
                  <a:lnTo>
                    <a:pt x="735697" y="1714500"/>
                  </a:lnTo>
                  <a:lnTo>
                    <a:pt x="735952" y="1701800"/>
                  </a:lnTo>
                  <a:lnTo>
                    <a:pt x="758665" y="1701800"/>
                  </a:lnTo>
                  <a:lnTo>
                    <a:pt x="758864" y="1714500"/>
                  </a:lnTo>
                  <a:close/>
                </a:path>
                <a:path w="2077719" h="2222500">
                  <a:moveTo>
                    <a:pt x="830512" y="1714500"/>
                  </a:moveTo>
                  <a:lnTo>
                    <a:pt x="764968" y="1714500"/>
                  </a:lnTo>
                  <a:lnTo>
                    <a:pt x="764281" y="1701800"/>
                  </a:lnTo>
                  <a:lnTo>
                    <a:pt x="828973" y="1701800"/>
                  </a:lnTo>
                  <a:lnTo>
                    <a:pt x="830512" y="1714500"/>
                  </a:lnTo>
                  <a:close/>
                </a:path>
                <a:path w="2077719" h="2222500">
                  <a:moveTo>
                    <a:pt x="850107" y="1714500"/>
                  </a:moveTo>
                  <a:lnTo>
                    <a:pt x="840477" y="1714500"/>
                  </a:lnTo>
                  <a:lnTo>
                    <a:pt x="839739" y="1701800"/>
                  </a:lnTo>
                  <a:lnTo>
                    <a:pt x="849307" y="1701800"/>
                  </a:lnTo>
                  <a:lnTo>
                    <a:pt x="850107" y="1714500"/>
                  </a:lnTo>
                  <a:close/>
                </a:path>
                <a:path w="2077719" h="2222500">
                  <a:moveTo>
                    <a:pt x="946097" y="1714500"/>
                  </a:moveTo>
                  <a:lnTo>
                    <a:pt x="856541" y="1714500"/>
                  </a:lnTo>
                  <a:lnTo>
                    <a:pt x="855961" y="1701800"/>
                  </a:lnTo>
                  <a:lnTo>
                    <a:pt x="945302" y="1701800"/>
                  </a:lnTo>
                  <a:lnTo>
                    <a:pt x="946097" y="1714500"/>
                  </a:lnTo>
                  <a:close/>
                </a:path>
                <a:path w="2077719" h="2222500">
                  <a:moveTo>
                    <a:pt x="972484" y="1714500"/>
                  </a:moveTo>
                  <a:lnTo>
                    <a:pt x="949453" y="1714500"/>
                  </a:lnTo>
                  <a:lnTo>
                    <a:pt x="952258" y="1701800"/>
                  </a:lnTo>
                  <a:lnTo>
                    <a:pt x="970934" y="1701800"/>
                  </a:lnTo>
                  <a:lnTo>
                    <a:pt x="972484" y="1714500"/>
                  </a:lnTo>
                  <a:close/>
                </a:path>
                <a:path w="2077719" h="2222500">
                  <a:moveTo>
                    <a:pt x="990791" y="1714500"/>
                  </a:moveTo>
                  <a:lnTo>
                    <a:pt x="974971" y="1714500"/>
                  </a:lnTo>
                  <a:lnTo>
                    <a:pt x="976016" y="1701800"/>
                  </a:lnTo>
                  <a:lnTo>
                    <a:pt x="992392" y="1701800"/>
                  </a:lnTo>
                  <a:lnTo>
                    <a:pt x="990791" y="1714500"/>
                  </a:lnTo>
                  <a:close/>
                </a:path>
                <a:path w="2077719" h="2222500">
                  <a:moveTo>
                    <a:pt x="1007166" y="1714500"/>
                  </a:moveTo>
                  <a:lnTo>
                    <a:pt x="998519" y="1714500"/>
                  </a:lnTo>
                  <a:lnTo>
                    <a:pt x="997718" y="1701800"/>
                  </a:lnTo>
                  <a:lnTo>
                    <a:pt x="1005452" y="1701800"/>
                  </a:lnTo>
                  <a:lnTo>
                    <a:pt x="1007166" y="1714500"/>
                  </a:lnTo>
                  <a:close/>
                </a:path>
                <a:path w="2077719" h="2222500">
                  <a:moveTo>
                    <a:pt x="1087172" y="1714500"/>
                  </a:moveTo>
                  <a:lnTo>
                    <a:pt x="1015218" y="1714500"/>
                  </a:lnTo>
                  <a:lnTo>
                    <a:pt x="1014679" y="1701800"/>
                  </a:lnTo>
                  <a:lnTo>
                    <a:pt x="1085418" y="1701800"/>
                  </a:lnTo>
                  <a:lnTo>
                    <a:pt x="1087172" y="1714500"/>
                  </a:lnTo>
                  <a:close/>
                </a:path>
                <a:path w="2077719" h="2222500">
                  <a:moveTo>
                    <a:pt x="1093424" y="1714500"/>
                  </a:moveTo>
                  <a:lnTo>
                    <a:pt x="1087178" y="1714500"/>
                  </a:lnTo>
                  <a:lnTo>
                    <a:pt x="1088825" y="1701800"/>
                  </a:lnTo>
                  <a:lnTo>
                    <a:pt x="1096258" y="1701800"/>
                  </a:lnTo>
                  <a:lnTo>
                    <a:pt x="1093424" y="1714500"/>
                  </a:lnTo>
                  <a:close/>
                </a:path>
                <a:path w="2077719" h="2222500">
                  <a:moveTo>
                    <a:pt x="1124916" y="1714500"/>
                  </a:moveTo>
                  <a:lnTo>
                    <a:pt x="1098103" y="1714500"/>
                  </a:lnTo>
                  <a:lnTo>
                    <a:pt x="1096263" y="1701800"/>
                  </a:lnTo>
                  <a:lnTo>
                    <a:pt x="1125075" y="1701800"/>
                  </a:lnTo>
                  <a:lnTo>
                    <a:pt x="1124916" y="1714500"/>
                  </a:lnTo>
                  <a:close/>
                </a:path>
                <a:path w="2077719" h="2222500">
                  <a:moveTo>
                    <a:pt x="1137067" y="1714500"/>
                  </a:moveTo>
                  <a:lnTo>
                    <a:pt x="1129617" y="1714500"/>
                  </a:lnTo>
                  <a:lnTo>
                    <a:pt x="1129827" y="1701800"/>
                  </a:lnTo>
                  <a:lnTo>
                    <a:pt x="1138867" y="1701800"/>
                  </a:lnTo>
                  <a:lnTo>
                    <a:pt x="1137067" y="1714500"/>
                  </a:lnTo>
                  <a:close/>
                </a:path>
                <a:path w="2077719" h="2222500">
                  <a:moveTo>
                    <a:pt x="1159070" y="1714500"/>
                  </a:moveTo>
                  <a:lnTo>
                    <a:pt x="1142950" y="1714500"/>
                  </a:lnTo>
                  <a:lnTo>
                    <a:pt x="1142705" y="1701800"/>
                  </a:lnTo>
                  <a:lnTo>
                    <a:pt x="1156651" y="1701800"/>
                  </a:lnTo>
                  <a:lnTo>
                    <a:pt x="1159070" y="1714500"/>
                  </a:lnTo>
                  <a:close/>
                </a:path>
                <a:path w="2077719" h="2222500">
                  <a:moveTo>
                    <a:pt x="1167735" y="1714500"/>
                  </a:moveTo>
                  <a:lnTo>
                    <a:pt x="1162238" y="1714500"/>
                  </a:lnTo>
                  <a:lnTo>
                    <a:pt x="1162006" y="1701800"/>
                  </a:lnTo>
                  <a:lnTo>
                    <a:pt x="1166974" y="1701800"/>
                  </a:lnTo>
                  <a:lnTo>
                    <a:pt x="1167735" y="1714500"/>
                  </a:lnTo>
                  <a:close/>
                </a:path>
                <a:path w="2077719" h="2222500">
                  <a:moveTo>
                    <a:pt x="1172067" y="1714500"/>
                  </a:moveTo>
                  <a:lnTo>
                    <a:pt x="1167814" y="1714500"/>
                  </a:lnTo>
                  <a:lnTo>
                    <a:pt x="1167042" y="1701800"/>
                  </a:lnTo>
                  <a:lnTo>
                    <a:pt x="1172811" y="1701800"/>
                  </a:lnTo>
                  <a:lnTo>
                    <a:pt x="1172067" y="1714500"/>
                  </a:lnTo>
                  <a:close/>
                </a:path>
                <a:path w="2077719" h="2222500">
                  <a:moveTo>
                    <a:pt x="1172067" y="1714500"/>
                  </a:moveTo>
                  <a:lnTo>
                    <a:pt x="1172811" y="1701800"/>
                  </a:lnTo>
                  <a:lnTo>
                    <a:pt x="1172999" y="1701800"/>
                  </a:lnTo>
                  <a:lnTo>
                    <a:pt x="1172067" y="1714500"/>
                  </a:lnTo>
                  <a:close/>
                </a:path>
                <a:path w="2077719" h="2222500">
                  <a:moveTo>
                    <a:pt x="1195876" y="1714500"/>
                  </a:moveTo>
                  <a:lnTo>
                    <a:pt x="1172067" y="1714500"/>
                  </a:lnTo>
                  <a:lnTo>
                    <a:pt x="1172999" y="1701800"/>
                  </a:lnTo>
                  <a:lnTo>
                    <a:pt x="1196370" y="1701800"/>
                  </a:lnTo>
                  <a:lnTo>
                    <a:pt x="1195876" y="1714500"/>
                  </a:lnTo>
                  <a:close/>
                </a:path>
                <a:path w="2077719" h="2222500">
                  <a:moveTo>
                    <a:pt x="1232785" y="1714500"/>
                  </a:moveTo>
                  <a:lnTo>
                    <a:pt x="1199584" y="1714500"/>
                  </a:lnTo>
                  <a:lnTo>
                    <a:pt x="1202656" y="1701800"/>
                  </a:lnTo>
                  <a:lnTo>
                    <a:pt x="1233063" y="1701800"/>
                  </a:lnTo>
                  <a:lnTo>
                    <a:pt x="1232785" y="1714500"/>
                  </a:lnTo>
                  <a:close/>
                </a:path>
                <a:path w="2077719" h="2222500">
                  <a:moveTo>
                    <a:pt x="1245737" y="1714500"/>
                  </a:moveTo>
                  <a:lnTo>
                    <a:pt x="1237475" y="1714500"/>
                  </a:lnTo>
                  <a:lnTo>
                    <a:pt x="1236345" y="1701800"/>
                  </a:lnTo>
                  <a:lnTo>
                    <a:pt x="1249189" y="1701800"/>
                  </a:lnTo>
                  <a:lnTo>
                    <a:pt x="1245737" y="1714500"/>
                  </a:lnTo>
                  <a:close/>
                </a:path>
                <a:path w="2077719" h="2222500">
                  <a:moveTo>
                    <a:pt x="1317759" y="1714500"/>
                  </a:moveTo>
                  <a:lnTo>
                    <a:pt x="1256718" y="1714500"/>
                  </a:lnTo>
                  <a:lnTo>
                    <a:pt x="1256661" y="1701800"/>
                  </a:lnTo>
                  <a:lnTo>
                    <a:pt x="1318264" y="1701800"/>
                  </a:lnTo>
                  <a:lnTo>
                    <a:pt x="1317759" y="1714500"/>
                  </a:lnTo>
                  <a:close/>
                </a:path>
                <a:path w="2077719" h="2222500">
                  <a:moveTo>
                    <a:pt x="1335589" y="1714500"/>
                  </a:moveTo>
                  <a:lnTo>
                    <a:pt x="1334549" y="1714500"/>
                  </a:lnTo>
                  <a:lnTo>
                    <a:pt x="1332454" y="1701800"/>
                  </a:lnTo>
                  <a:lnTo>
                    <a:pt x="1335855" y="1701800"/>
                  </a:lnTo>
                  <a:lnTo>
                    <a:pt x="1335589" y="1714500"/>
                  </a:lnTo>
                  <a:close/>
                </a:path>
                <a:path w="2077719" h="2222500">
                  <a:moveTo>
                    <a:pt x="1358818" y="1714500"/>
                  </a:moveTo>
                  <a:lnTo>
                    <a:pt x="1343368" y="1714500"/>
                  </a:lnTo>
                  <a:lnTo>
                    <a:pt x="1347252" y="1701800"/>
                  </a:lnTo>
                  <a:lnTo>
                    <a:pt x="1359789" y="1701800"/>
                  </a:lnTo>
                  <a:lnTo>
                    <a:pt x="1358818" y="1714500"/>
                  </a:lnTo>
                  <a:close/>
                </a:path>
                <a:path w="2077719" h="2222500">
                  <a:moveTo>
                    <a:pt x="1373638" y="1714500"/>
                  </a:moveTo>
                  <a:lnTo>
                    <a:pt x="1371554" y="1701800"/>
                  </a:lnTo>
                  <a:lnTo>
                    <a:pt x="1374286" y="1701800"/>
                  </a:lnTo>
                  <a:lnTo>
                    <a:pt x="1373638" y="1714500"/>
                  </a:lnTo>
                  <a:close/>
                </a:path>
                <a:path w="2077719" h="2222500">
                  <a:moveTo>
                    <a:pt x="1398066" y="1714500"/>
                  </a:moveTo>
                  <a:lnTo>
                    <a:pt x="1383672" y="1714500"/>
                  </a:lnTo>
                  <a:lnTo>
                    <a:pt x="1384841" y="1701800"/>
                  </a:lnTo>
                  <a:lnTo>
                    <a:pt x="1396470" y="1701800"/>
                  </a:lnTo>
                  <a:lnTo>
                    <a:pt x="1398066" y="1714500"/>
                  </a:lnTo>
                  <a:close/>
                </a:path>
                <a:path w="2077719" h="2222500">
                  <a:moveTo>
                    <a:pt x="1406674" y="1714500"/>
                  </a:moveTo>
                  <a:lnTo>
                    <a:pt x="1399803" y="1714500"/>
                  </a:lnTo>
                  <a:lnTo>
                    <a:pt x="1401643" y="1701800"/>
                  </a:lnTo>
                  <a:lnTo>
                    <a:pt x="1408264" y="1701800"/>
                  </a:lnTo>
                  <a:lnTo>
                    <a:pt x="1406674" y="1714500"/>
                  </a:lnTo>
                  <a:close/>
                </a:path>
                <a:path w="2077719" h="2222500">
                  <a:moveTo>
                    <a:pt x="1414203" y="1714500"/>
                  </a:moveTo>
                  <a:lnTo>
                    <a:pt x="1409627" y="1714500"/>
                  </a:lnTo>
                  <a:lnTo>
                    <a:pt x="1408264" y="1701800"/>
                  </a:lnTo>
                  <a:lnTo>
                    <a:pt x="1414328" y="1701800"/>
                  </a:lnTo>
                  <a:lnTo>
                    <a:pt x="1414203" y="1714500"/>
                  </a:lnTo>
                  <a:close/>
                </a:path>
                <a:path w="2077719" h="2222500">
                  <a:moveTo>
                    <a:pt x="1445496" y="1714500"/>
                  </a:moveTo>
                  <a:lnTo>
                    <a:pt x="1423266" y="1714500"/>
                  </a:lnTo>
                  <a:lnTo>
                    <a:pt x="1423726" y="1701800"/>
                  </a:lnTo>
                  <a:lnTo>
                    <a:pt x="1445223" y="1701800"/>
                  </a:lnTo>
                  <a:lnTo>
                    <a:pt x="1445496" y="1714500"/>
                  </a:lnTo>
                  <a:close/>
                </a:path>
                <a:path w="2077719" h="2222500">
                  <a:moveTo>
                    <a:pt x="1447949" y="1714500"/>
                  </a:moveTo>
                  <a:lnTo>
                    <a:pt x="1447427" y="1714500"/>
                  </a:lnTo>
                  <a:lnTo>
                    <a:pt x="1448222" y="1701800"/>
                  </a:lnTo>
                  <a:lnTo>
                    <a:pt x="1447949" y="1714500"/>
                  </a:lnTo>
                  <a:close/>
                </a:path>
                <a:path w="2077719" h="2222500">
                  <a:moveTo>
                    <a:pt x="1474574" y="1714500"/>
                  </a:moveTo>
                  <a:lnTo>
                    <a:pt x="1454252" y="1714500"/>
                  </a:lnTo>
                  <a:lnTo>
                    <a:pt x="1453599" y="1701800"/>
                  </a:lnTo>
                  <a:lnTo>
                    <a:pt x="1475630" y="1701800"/>
                  </a:lnTo>
                  <a:lnTo>
                    <a:pt x="1474574" y="1714500"/>
                  </a:lnTo>
                  <a:close/>
                </a:path>
                <a:path w="2077719" h="2222500">
                  <a:moveTo>
                    <a:pt x="1484517" y="1714500"/>
                  </a:moveTo>
                  <a:lnTo>
                    <a:pt x="1476806" y="1714500"/>
                  </a:lnTo>
                  <a:lnTo>
                    <a:pt x="1475630" y="1701800"/>
                  </a:lnTo>
                  <a:lnTo>
                    <a:pt x="1484182" y="1701800"/>
                  </a:lnTo>
                  <a:lnTo>
                    <a:pt x="1484517" y="1714500"/>
                  </a:lnTo>
                  <a:close/>
                </a:path>
                <a:path w="2077719" h="2222500">
                  <a:moveTo>
                    <a:pt x="1504089" y="1714500"/>
                  </a:moveTo>
                  <a:lnTo>
                    <a:pt x="1485425" y="1714500"/>
                  </a:lnTo>
                  <a:lnTo>
                    <a:pt x="1486249" y="1701800"/>
                  </a:lnTo>
                  <a:lnTo>
                    <a:pt x="1503908" y="1701800"/>
                  </a:lnTo>
                  <a:lnTo>
                    <a:pt x="1504089" y="1714500"/>
                  </a:lnTo>
                  <a:close/>
                </a:path>
                <a:path w="2077719" h="2222500">
                  <a:moveTo>
                    <a:pt x="1571138" y="1714500"/>
                  </a:moveTo>
                  <a:lnTo>
                    <a:pt x="1509648" y="1714500"/>
                  </a:lnTo>
                  <a:lnTo>
                    <a:pt x="1512045" y="1701800"/>
                  </a:lnTo>
                  <a:lnTo>
                    <a:pt x="1571961" y="1701800"/>
                  </a:lnTo>
                  <a:lnTo>
                    <a:pt x="1571138" y="1714500"/>
                  </a:lnTo>
                  <a:close/>
                </a:path>
                <a:path w="2077719" h="2222500">
                  <a:moveTo>
                    <a:pt x="1591182" y="1714500"/>
                  </a:moveTo>
                  <a:lnTo>
                    <a:pt x="1574993" y="1714500"/>
                  </a:lnTo>
                  <a:lnTo>
                    <a:pt x="1574482" y="1701800"/>
                  </a:lnTo>
                  <a:lnTo>
                    <a:pt x="1592618" y="1701800"/>
                  </a:lnTo>
                  <a:lnTo>
                    <a:pt x="1591182" y="1714500"/>
                  </a:lnTo>
                  <a:close/>
                </a:path>
                <a:path w="2077719" h="2222500">
                  <a:moveTo>
                    <a:pt x="1621606" y="1714500"/>
                  </a:moveTo>
                  <a:lnTo>
                    <a:pt x="1601834" y="1714500"/>
                  </a:lnTo>
                  <a:lnTo>
                    <a:pt x="1601800" y="1701800"/>
                  </a:lnTo>
                  <a:lnTo>
                    <a:pt x="1622151" y="1701800"/>
                  </a:lnTo>
                  <a:lnTo>
                    <a:pt x="1621606" y="1714500"/>
                  </a:lnTo>
                  <a:close/>
                </a:path>
                <a:path w="2077719" h="2222500">
                  <a:moveTo>
                    <a:pt x="1634433" y="1714500"/>
                  </a:moveTo>
                  <a:lnTo>
                    <a:pt x="1624127" y="1714500"/>
                  </a:lnTo>
                  <a:lnTo>
                    <a:pt x="1623769" y="1701800"/>
                  </a:lnTo>
                  <a:lnTo>
                    <a:pt x="1633802" y="1701800"/>
                  </a:lnTo>
                  <a:lnTo>
                    <a:pt x="1634433" y="1714500"/>
                  </a:lnTo>
                  <a:close/>
                </a:path>
                <a:path w="2077719" h="2222500">
                  <a:moveTo>
                    <a:pt x="1638816" y="1714500"/>
                  </a:moveTo>
                  <a:lnTo>
                    <a:pt x="1637658" y="1714500"/>
                  </a:lnTo>
                  <a:lnTo>
                    <a:pt x="1638317" y="1701800"/>
                  </a:lnTo>
                  <a:lnTo>
                    <a:pt x="1638816" y="1714500"/>
                  </a:lnTo>
                  <a:close/>
                </a:path>
                <a:path w="2077719" h="2222500">
                  <a:moveTo>
                    <a:pt x="1689801" y="1714500"/>
                  </a:moveTo>
                  <a:lnTo>
                    <a:pt x="1649134" y="1714500"/>
                  </a:lnTo>
                  <a:lnTo>
                    <a:pt x="1652455" y="1701800"/>
                  </a:lnTo>
                  <a:lnTo>
                    <a:pt x="1688705" y="1701800"/>
                  </a:lnTo>
                  <a:lnTo>
                    <a:pt x="1689801" y="1714500"/>
                  </a:lnTo>
                  <a:close/>
                </a:path>
                <a:path w="2077719" h="2222500">
                  <a:moveTo>
                    <a:pt x="1710288" y="1714500"/>
                  </a:moveTo>
                  <a:lnTo>
                    <a:pt x="1696070" y="1714500"/>
                  </a:lnTo>
                  <a:lnTo>
                    <a:pt x="1697171" y="1701800"/>
                  </a:lnTo>
                  <a:lnTo>
                    <a:pt x="1715325" y="1701800"/>
                  </a:lnTo>
                  <a:lnTo>
                    <a:pt x="1710288" y="1714500"/>
                  </a:lnTo>
                  <a:close/>
                </a:path>
                <a:path w="2077719" h="2222500">
                  <a:moveTo>
                    <a:pt x="1726914" y="1714500"/>
                  </a:moveTo>
                  <a:lnTo>
                    <a:pt x="1722371" y="1714500"/>
                  </a:lnTo>
                  <a:lnTo>
                    <a:pt x="1722604" y="1701800"/>
                  </a:lnTo>
                  <a:lnTo>
                    <a:pt x="1724870" y="1701800"/>
                  </a:lnTo>
                  <a:lnTo>
                    <a:pt x="1726914" y="1714500"/>
                  </a:lnTo>
                  <a:close/>
                </a:path>
                <a:path w="2077719" h="2222500">
                  <a:moveTo>
                    <a:pt x="1733319" y="1714500"/>
                  </a:moveTo>
                  <a:lnTo>
                    <a:pt x="1729952" y="1714500"/>
                  </a:lnTo>
                  <a:lnTo>
                    <a:pt x="1731485" y="1701800"/>
                  </a:lnTo>
                  <a:lnTo>
                    <a:pt x="1733671" y="1701800"/>
                  </a:lnTo>
                  <a:lnTo>
                    <a:pt x="1733319" y="1714500"/>
                  </a:lnTo>
                  <a:close/>
                </a:path>
                <a:path w="2077719" h="2222500">
                  <a:moveTo>
                    <a:pt x="1752659" y="1714500"/>
                  </a:moveTo>
                  <a:lnTo>
                    <a:pt x="1735136" y="1714500"/>
                  </a:lnTo>
                  <a:lnTo>
                    <a:pt x="1734926" y="1701800"/>
                  </a:lnTo>
                  <a:lnTo>
                    <a:pt x="1752080" y="1701800"/>
                  </a:lnTo>
                  <a:lnTo>
                    <a:pt x="1752722" y="1713673"/>
                  </a:lnTo>
                  <a:lnTo>
                    <a:pt x="1752659" y="1714500"/>
                  </a:lnTo>
                  <a:close/>
                </a:path>
                <a:path w="2077719" h="2222500">
                  <a:moveTo>
                    <a:pt x="1756015" y="1714500"/>
                  </a:moveTo>
                  <a:lnTo>
                    <a:pt x="1752767" y="1714500"/>
                  </a:lnTo>
                  <a:lnTo>
                    <a:pt x="1752722" y="1713673"/>
                  </a:lnTo>
                  <a:lnTo>
                    <a:pt x="1753630" y="1701800"/>
                  </a:lnTo>
                  <a:lnTo>
                    <a:pt x="1756015" y="1714500"/>
                  </a:lnTo>
                  <a:close/>
                </a:path>
                <a:path w="2077719" h="2222500">
                  <a:moveTo>
                    <a:pt x="1791271" y="1714500"/>
                  </a:moveTo>
                  <a:lnTo>
                    <a:pt x="1759972" y="1714500"/>
                  </a:lnTo>
                  <a:lnTo>
                    <a:pt x="1763913" y="1701800"/>
                  </a:lnTo>
                  <a:lnTo>
                    <a:pt x="1790175" y="1701800"/>
                  </a:lnTo>
                  <a:lnTo>
                    <a:pt x="1791271" y="1714500"/>
                  </a:lnTo>
                  <a:close/>
                </a:path>
                <a:path w="2077719" h="2222500">
                  <a:moveTo>
                    <a:pt x="1839320" y="1714500"/>
                  </a:moveTo>
                  <a:lnTo>
                    <a:pt x="1793888" y="1714500"/>
                  </a:lnTo>
                  <a:lnTo>
                    <a:pt x="1795331" y="1701800"/>
                  </a:lnTo>
                  <a:lnTo>
                    <a:pt x="1837446" y="1701800"/>
                  </a:lnTo>
                  <a:lnTo>
                    <a:pt x="1839320" y="1714500"/>
                  </a:lnTo>
                  <a:close/>
                </a:path>
                <a:path w="2077719" h="2222500">
                  <a:moveTo>
                    <a:pt x="1875620" y="1714500"/>
                  </a:moveTo>
                  <a:lnTo>
                    <a:pt x="1841705" y="1714500"/>
                  </a:lnTo>
                  <a:lnTo>
                    <a:pt x="1842437" y="1701800"/>
                  </a:lnTo>
                  <a:lnTo>
                    <a:pt x="1875819" y="1701800"/>
                  </a:lnTo>
                  <a:lnTo>
                    <a:pt x="1875620" y="1714500"/>
                  </a:lnTo>
                  <a:close/>
                </a:path>
                <a:path w="2077719" h="2222500">
                  <a:moveTo>
                    <a:pt x="1881686" y="1711211"/>
                  </a:moveTo>
                  <a:lnTo>
                    <a:pt x="1881901" y="1701800"/>
                  </a:lnTo>
                  <a:lnTo>
                    <a:pt x="1887000" y="1701800"/>
                  </a:lnTo>
                  <a:lnTo>
                    <a:pt x="1881686" y="1711211"/>
                  </a:lnTo>
                  <a:close/>
                </a:path>
                <a:path w="2077719" h="2222500">
                  <a:moveTo>
                    <a:pt x="1881611" y="1714500"/>
                  </a:moveTo>
                  <a:lnTo>
                    <a:pt x="1879829" y="1714500"/>
                  </a:lnTo>
                  <a:lnTo>
                    <a:pt x="1881686" y="1711211"/>
                  </a:lnTo>
                  <a:lnTo>
                    <a:pt x="1881611" y="1714500"/>
                  </a:lnTo>
                  <a:close/>
                </a:path>
                <a:path w="2077719" h="2222500">
                  <a:moveTo>
                    <a:pt x="288702" y="1727200"/>
                  </a:moveTo>
                  <a:lnTo>
                    <a:pt x="247666" y="1727200"/>
                  </a:lnTo>
                  <a:lnTo>
                    <a:pt x="241664" y="1714500"/>
                  </a:lnTo>
                  <a:lnTo>
                    <a:pt x="289136" y="1714500"/>
                  </a:lnTo>
                  <a:lnTo>
                    <a:pt x="288702" y="1727200"/>
                  </a:lnTo>
                  <a:close/>
                </a:path>
                <a:path w="2077719" h="2222500">
                  <a:moveTo>
                    <a:pt x="333787" y="1727200"/>
                  </a:moveTo>
                  <a:lnTo>
                    <a:pt x="293858" y="1727200"/>
                  </a:lnTo>
                  <a:lnTo>
                    <a:pt x="294409" y="1714500"/>
                  </a:lnTo>
                  <a:lnTo>
                    <a:pt x="335298" y="1714500"/>
                  </a:lnTo>
                  <a:lnTo>
                    <a:pt x="333787" y="1727200"/>
                  </a:lnTo>
                  <a:close/>
                </a:path>
                <a:path w="2077719" h="2222500">
                  <a:moveTo>
                    <a:pt x="425178" y="1727200"/>
                  </a:moveTo>
                  <a:lnTo>
                    <a:pt x="336348" y="1727200"/>
                  </a:lnTo>
                  <a:lnTo>
                    <a:pt x="337649" y="1714500"/>
                  </a:lnTo>
                  <a:lnTo>
                    <a:pt x="428088" y="1714500"/>
                  </a:lnTo>
                  <a:lnTo>
                    <a:pt x="425178" y="1727200"/>
                  </a:lnTo>
                  <a:close/>
                </a:path>
                <a:path w="2077719" h="2222500">
                  <a:moveTo>
                    <a:pt x="432409" y="1727200"/>
                  </a:moveTo>
                  <a:lnTo>
                    <a:pt x="428846" y="1727200"/>
                  </a:lnTo>
                  <a:lnTo>
                    <a:pt x="428088" y="1714500"/>
                  </a:lnTo>
                  <a:lnTo>
                    <a:pt x="432391" y="1714500"/>
                  </a:lnTo>
                  <a:lnTo>
                    <a:pt x="432409" y="1727200"/>
                  </a:lnTo>
                  <a:close/>
                </a:path>
                <a:path w="2077719" h="2222500">
                  <a:moveTo>
                    <a:pt x="490015" y="1727200"/>
                  </a:moveTo>
                  <a:lnTo>
                    <a:pt x="439958" y="1727200"/>
                  </a:lnTo>
                  <a:lnTo>
                    <a:pt x="440681" y="1714500"/>
                  </a:lnTo>
                  <a:lnTo>
                    <a:pt x="491467" y="1714500"/>
                  </a:lnTo>
                  <a:lnTo>
                    <a:pt x="490015" y="1727200"/>
                  </a:lnTo>
                  <a:close/>
                </a:path>
                <a:path w="2077719" h="2222500">
                  <a:moveTo>
                    <a:pt x="515322" y="1727200"/>
                  </a:moveTo>
                  <a:lnTo>
                    <a:pt x="500602" y="1727200"/>
                  </a:lnTo>
                  <a:lnTo>
                    <a:pt x="503728" y="1714500"/>
                  </a:lnTo>
                  <a:lnTo>
                    <a:pt x="512712" y="1714500"/>
                  </a:lnTo>
                  <a:lnTo>
                    <a:pt x="515322" y="1727200"/>
                  </a:lnTo>
                  <a:close/>
                </a:path>
                <a:path w="2077719" h="2222500">
                  <a:moveTo>
                    <a:pt x="541445" y="1727200"/>
                  </a:moveTo>
                  <a:lnTo>
                    <a:pt x="521413" y="1727200"/>
                  </a:lnTo>
                  <a:lnTo>
                    <a:pt x="522185" y="1714500"/>
                  </a:lnTo>
                  <a:lnTo>
                    <a:pt x="542480" y="1714500"/>
                  </a:lnTo>
                  <a:lnTo>
                    <a:pt x="541445" y="1727200"/>
                  </a:lnTo>
                  <a:close/>
                </a:path>
                <a:path w="2077719" h="2222500">
                  <a:moveTo>
                    <a:pt x="549713" y="1727200"/>
                  </a:moveTo>
                  <a:lnTo>
                    <a:pt x="547317" y="1727200"/>
                  </a:lnTo>
                  <a:lnTo>
                    <a:pt x="546552" y="1714500"/>
                  </a:lnTo>
                  <a:lnTo>
                    <a:pt x="550195" y="1714500"/>
                  </a:lnTo>
                  <a:lnTo>
                    <a:pt x="549713" y="1727200"/>
                  </a:lnTo>
                  <a:close/>
                </a:path>
                <a:path w="2077719" h="2222500">
                  <a:moveTo>
                    <a:pt x="637492" y="1727200"/>
                  </a:moveTo>
                  <a:lnTo>
                    <a:pt x="563420" y="1727200"/>
                  </a:lnTo>
                  <a:lnTo>
                    <a:pt x="563199" y="1714500"/>
                  </a:lnTo>
                  <a:lnTo>
                    <a:pt x="636805" y="1714500"/>
                  </a:lnTo>
                  <a:lnTo>
                    <a:pt x="637492" y="1727200"/>
                  </a:lnTo>
                  <a:close/>
                </a:path>
                <a:path w="2077719" h="2222500">
                  <a:moveTo>
                    <a:pt x="661892" y="1727200"/>
                  </a:moveTo>
                  <a:lnTo>
                    <a:pt x="642205" y="1727200"/>
                  </a:lnTo>
                  <a:lnTo>
                    <a:pt x="641331" y="1714500"/>
                  </a:lnTo>
                  <a:lnTo>
                    <a:pt x="662982" y="1714500"/>
                  </a:lnTo>
                  <a:lnTo>
                    <a:pt x="661892" y="1727200"/>
                  </a:lnTo>
                  <a:close/>
                </a:path>
                <a:path w="2077719" h="2222500">
                  <a:moveTo>
                    <a:pt x="675144" y="1727200"/>
                  </a:moveTo>
                  <a:lnTo>
                    <a:pt x="668541" y="1727200"/>
                  </a:lnTo>
                  <a:lnTo>
                    <a:pt x="668450" y="1714500"/>
                  </a:lnTo>
                  <a:lnTo>
                    <a:pt x="674486" y="1714500"/>
                  </a:lnTo>
                  <a:lnTo>
                    <a:pt x="675144" y="1727200"/>
                  </a:lnTo>
                  <a:close/>
                </a:path>
                <a:path w="2077719" h="2222500">
                  <a:moveTo>
                    <a:pt x="769647" y="1727200"/>
                  </a:moveTo>
                  <a:lnTo>
                    <a:pt x="708748" y="1727200"/>
                  </a:lnTo>
                  <a:lnTo>
                    <a:pt x="706772" y="1714500"/>
                  </a:lnTo>
                  <a:lnTo>
                    <a:pt x="768608" y="1714500"/>
                  </a:lnTo>
                  <a:lnTo>
                    <a:pt x="769647" y="1727200"/>
                  </a:lnTo>
                  <a:close/>
                </a:path>
                <a:path w="2077719" h="2222500">
                  <a:moveTo>
                    <a:pt x="784064" y="1727200"/>
                  </a:moveTo>
                  <a:lnTo>
                    <a:pt x="778187" y="1727200"/>
                  </a:lnTo>
                  <a:lnTo>
                    <a:pt x="778749" y="1714500"/>
                  </a:lnTo>
                  <a:lnTo>
                    <a:pt x="783229" y="1714500"/>
                  </a:lnTo>
                  <a:lnTo>
                    <a:pt x="784064" y="1727200"/>
                  </a:lnTo>
                  <a:close/>
                </a:path>
                <a:path w="2077719" h="2222500">
                  <a:moveTo>
                    <a:pt x="804210" y="1727200"/>
                  </a:moveTo>
                  <a:lnTo>
                    <a:pt x="794319" y="1727200"/>
                  </a:lnTo>
                  <a:lnTo>
                    <a:pt x="796017" y="1714500"/>
                  </a:lnTo>
                  <a:lnTo>
                    <a:pt x="805096" y="1714500"/>
                  </a:lnTo>
                  <a:lnTo>
                    <a:pt x="804210" y="1727200"/>
                  </a:lnTo>
                  <a:close/>
                </a:path>
                <a:path w="2077719" h="2222500">
                  <a:moveTo>
                    <a:pt x="831238" y="1727200"/>
                  </a:moveTo>
                  <a:lnTo>
                    <a:pt x="807895" y="1727200"/>
                  </a:lnTo>
                  <a:lnTo>
                    <a:pt x="805999" y="1714500"/>
                  </a:lnTo>
                  <a:lnTo>
                    <a:pt x="830313" y="1714500"/>
                  </a:lnTo>
                  <a:lnTo>
                    <a:pt x="831238" y="1727200"/>
                  </a:lnTo>
                  <a:close/>
                </a:path>
                <a:path w="2077719" h="2222500">
                  <a:moveTo>
                    <a:pt x="851555" y="1727200"/>
                  </a:moveTo>
                  <a:lnTo>
                    <a:pt x="845888" y="1727200"/>
                  </a:lnTo>
                  <a:lnTo>
                    <a:pt x="845508" y="1714500"/>
                  </a:lnTo>
                  <a:lnTo>
                    <a:pt x="853043" y="1714500"/>
                  </a:lnTo>
                  <a:lnTo>
                    <a:pt x="851555" y="1727200"/>
                  </a:lnTo>
                  <a:close/>
                </a:path>
                <a:path w="2077719" h="2222500">
                  <a:moveTo>
                    <a:pt x="868158" y="1727200"/>
                  </a:moveTo>
                  <a:lnTo>
                    <a:pt x="858017" y="1727200"/>
                  </a:lnTo>
                  <a:lnTo>
                    <a:pt x="857188" y="1714500"/>
                  </a:lnTo>
                  <a:lnTo>
                    <a:pt x="867732" y="1714500"/>
                  </a:lnTo>
                  <a:lnTo>
                    <a:pt x="868158" y="1727200"/>
                  </a:lnTo>
                  <a:close/>
                </a:path>
                <a:path w="2077719" h="2222500">
                  <a:moveTo>
                    <a:pt x="876812" y="1727200"/>
                  </a:moveTo>
                  <a:lnTo>
                    <a:pt x="872820" y="1727200"/>
                  </a:lnTo>
                  <a:lnTo>
                    <a:pt x="872712" y="1714500"/>
                  </a:lnTo>
                  <a:lnTo>
                    <a:pt x="876199" y="1714500"/>
                  </a:lnTo>
                  <a:lnTo>
                    <a:pt x="876812" y="1727200"/>
                  </a:lnTo>
                  <a:close/>
                </a:path>
                <a:path w="2077719" h="2222500">
                  <a:moveTo>
                    <a:pt x="901961" y="1727200"/>
                  </a:moveTo>
                  <a:lnTo>
                    <a:pt x="882462" y="1727200"/>
                  </a:lnTo>
                  <a:lnTo>
                    <a:pt x="882127" y="1714500"/>
                  </a:lnTo>
                  <a:lnTo>
                    <a:pt x="900195" y="1714500"/>
                  </a:lnTo>
                  <a:lnTo>
                    <a:pt x="901961" y="1727200"/>
                  </a:lnTo>
                  <a:close/>
                </a:path>
                <a:path w="2077719" h="2222500">
                  <a:moveTo>
                    <a:pt x="912329" y="1727200"/>
                  </a:moveTo>
                  <a:lnTo>
                    <a:pt x="907417" y="1727200"/>
                  </a:lnTo>
                  <a:lnTo>
                    <a:pt x="906072" y="1714500"/>
                  </a:lnTo>
                  <a:lnTo>
                    <a:pt x="912903" y="1714500"/>
                  </a:lnTo>
                  <a:lnTo>
                    <a:pt x="912329" y="1727200"/>
                  </a:lnTo>
                  <a:close/>
                </a:path>
                <a:path w="2077719" h="2222500">
                  <a:moveTo>
                    <a:pt x="1049407" y="1727200"/>
                  </a:moveTo>
                  <a:lnTo>
                    <a:pt x="917695" y="1727200"/>
                  </a:lnTo>
                  <a:lnTo>
                    <a:pt x="919086" y="1714500"/>
                  </a:lnTo>
                  <a:lnTo>
                    <a:pt x="1049026" y="1714500"/>
                  </a:lnTo>
                  <a:lnTo>
                    <a:pt x="1049407" y="1727200"/>
                  </a:lnTo>
                  <a:close/>
                </a:path>
                <a:path w="2077719" h="2222500">
                  <a:moveTo>
                    <a:pt x="1080699" y="1727200"/>
                  </a:moveTo>
                  <a:lnTo>
                    <a:pt x="1054932" y="1727200"/>
                  </a:lnTo>
                  <a:lnTo>
                    <a:pt x="1054438" y="1714500"/>
                  </a:lnTo>
                  <a:lnTo>
                    <a:pt x="1081931" y="1714500"/>
                  </a:lnTo>
                  <a:lnTo>
                    <a:pt x="1080699" y="1727200"/>
                  </a:lnTo>
                  <a:close/>
                </a:path>
                <a:path w="2077719" h="2222500">
                  <a:moveTo>
                    <a:pt x="1098131" y="1727200"/>
                  </a:moveTo>
                  <a:lnTo>
                    <a:pt x="1084952" y="1727200"/>
                  </a:lnTo>
                  <a:lnTo>
                    <a:pt x="1082386" y="1714500"/>
                  </a:lnTo>
                  <a:lnTo>
                    <a:pt x="1099375" y="1714500"/>
                  </a:lnTo>
                  <a:lnTo>
                    <a:pt x="1098131" y="1727200"/>
                  </a:lnTo>
                  <a:close/>
                </a:path>
                <a:path w="2077719" h="2222500">
                  <a:moveTo>
                    <a:pt x="1116194" y="1727200"/>
                  </a:moveTo>
                  <a:lnTo>
                    <a:pt x="1110408" y="1727200"/>
                  </a:lnTo>
                  <a:lnTo>
                    <a:pt x="1109806" y="1714500"/>
                  </a:lnTo>
                  <a:lnTo>
                    <a:pt x="1116909" y="1714500"/>
                  </a:lnTo>
                  <a:lnTo>
                    <a:pt x="1116194" y="1727200"/>
                  </a:lnTo>
                  <a:close/>
                </a:path>
                <a:path w="2077719" h="2222500">
                  <a:moveTo>
                    <a:pt x="1176672" y="1727200"/>
                  </a:moveTo>
                  <a:lnTo>
                    <a:pt x="1122241" y="1727200"/>
                  </a:lnTo>
                  <a:lnTo>
                    <a:pt x="1120299" y="1714500"/>
                  </a:lnTo>
                  <a:lnTo>
                    <a:pt x="1176905" y="1714500"/>
                  </a:lnTo>
                  <a:lnTo>
                    <a:pt x="1176672" y="1727200"/>
                  </a:lnTo>
                  <a:close/>
                </a:path>
                <a:path w="2077719" h="2222500">
                  <a:moveTo>
                    <a:pt x="1224068" y="1727200"/>
                  </a:moveTo>
                  <a:lnTo>
                    <a:pt x="1183515" y="1727200"/>
                  </a:lnTo>
                  <a:lnTo>
                    <a:pt x="1182169" y="1714500"/>
                  </a:lnTo>
                  <a:lnTo>
                    <a:pt x="1224057" y="1714500"/>
                  </a:lnTo>
                  <a:lnTo>
                    <a:pt x="1224068" y="1727200"/>
                  </a:lnTo>
                  <a:close/>
                </a:path>
                <a:path w="2077719" h="2222500">
                  <a:moveTo>
                    <a:pt x="1246997" y="1727200"/>
                  </a:moveTo>
                  <a:lnTo>
                    <a:pt x="1232472" y="1727200"/>
                  </a:lnTo>
                  <a:lnTo>
                    <a:pt x="1231990" y="1714500"/>
                  </a:lnTo>
                  <a:lnTo>
                    <a:pt x="1244453" y="1714500"/>
                  </a:lnTo>
                  <a:lnTo>
                    <a:pt x="1246997" y="1727200"/>
                  </a:lnTo>
                  <a:close/>
                </a:path>
                <a:path w="2077719" h="2222500">
                  <a:moveTo>
                    <a:pt x="1254907" y="1727200"/>
                  </a:moveTo>
                  <a:lnTo>
                    <a:pt x="1254907" y="1714500"/>
                  </a:lnTo>
                  <a:lnTo>
                    <a:pt x="1254907" y="1727200"/>
                  </a:lnTo>
                  <a:close/>
                </a:path>
                <a:path w="2077719" h="2222500">
                  <a:moveTo>
                    <a:pt x="1276410" y="1727200"/>
                  </a:moveTo>
                  <a:lnTo>
                    <a:pt x="1259824" y="1727200"/>
                  </a:lnTo>
                  <a:lnTo>
                    <a:pt x="1260914" y="1714500"/>
                  </a:lnTo>
                  <a:lnTo>
                    <a:pt x="1276405" y="1714500"/>
                  </a:lnTo>
                  <a:lnTo>
                    <a:pt x="1276410" y="1727200"/>
                  </a:lnTo>
                  <a:close/>
                </a:path>
                <a:path w="2077719" h="2222500">
                  <a:moveTo>
                    <a:pt x="1312399" y="1727200"/>
                  </a:moveTo>
                  <a:lnTo>
                    <a:pt x="1286682" y="1727200"/>
                  </a:lnTo>
                  <a:lnTo>
                    <a:pt x="1285001" y="1714500"/>
                  </a:lnTo>
                  <a:lnTo>
                    <a:pt x="1312081" y="1714500"/>
                  </a:lnTo>
                  <a:lnTo>
                    <a:pt x="1312399" y="1727200"/>
                  </a:lnTo>
                  <a:close/>
                </a:path>
                <a:path w="2077719" h="2222500">
                  <a:moveTo>
                    <a:pt x="1326276" y="1727200"/>
                  </a:moveTo>
                  <a:lnTo>
                    <a:pt x="1326026" y="1727200"/>
                  </a:lnTo>
                  <a:lnTo>
                    <a:pt x="1326458" y="1714500"/>
                  </a:lnTo>
                  <a:lnTo>
                    <a:pt x="1326691" y="1719829"/>
                  </a:lnTo>
                  <a:lnTo>
                    <a:pt x="1326276" y="1727200"/>
                  </a:lnTo>
                  <a:close/>
                </a:path>
                <a:path w="2077719" h="2222500">
                  <a:moveTo>
                    <a:pt x="1345037" y="1727200"/>
                  </a:moveTo>
                  <a:lnTo>
                    <a:pt x="1327014" y="1727200"/>
                  </a:lnTo>
                  <a:lnTo>
                    <a:pt x="1326691" y="1719829"/>
                  </a:lnTo>
                  <a:lnTo>
                    <a:pt x="1326992" y="1714500"/>
                  </a:lnTo>
                  <a:lnTo>
                    <a:pt x="1343805" y="1714500"/>
                  </a:lnTo>
                  <a:lnTo>
                    <a:pt x="1345037" y="1727200"/>
                  </a:lnTo>
                  <a:close/>
                </a:path>
                <a:path w="2077719" h="2222500">
                  <a:moveTo>
                    <a:pt x="1349222" y="1727200"/>
                  </a:moveTo>
                  <a:lnTo>
                    <a:pt x="1346275" y="1727200"/>
                  </a:lnTo>
                  <a:lnTo>
                    <a:pt x="1347518" y="1714500"/>
                  </a:lnTo>
                  <a:lnTo>
                    <a:pt x="1351385" y="1714500"/>
                  </a:lnTo>
                  <a:lnTo>
                    <a:pt x="1349222" y="1727200"/>
                  </a:lnTo>
                  <a:close/>
                </a:path>
                <a:path w="2077719" h="2222500">
                  <a:moveTo>
                    <a:pt x="1359829" y="1727200"/>
                  </a:moveTo>
                  <a:lnTo>
                    <a:pt x="1356609" y="1727200"/>
                  </a:lnTo>
                  <a:lnTo>
                    <a:pt x="1355826" y="1714500"/>
                  </a:lnTo>
                  <a:lnTo>
                    <a:pt x="1359647" y="1714500"/>
                  </a:lnTo>
                  <a:lnTo>
                    <a:pt x="1359829" y="1727200"/>
                  </a:lnTo>
                  <a:close/>
                </a:path>
                <a:path w="2077719" h="2222500">
                  <a:moveTo>
                    <a:pt x="1367841" y="1727200"/>
                  </a:moveTo>
                  <a:lnTo>
                    <a:pt x="1361118" y="1727200"/>
                  </a:lnTo>
                  <a:lnTo>
                    <a:pt x="1364190" y="1714500"/>
                  </a:lnTo>
                  <a:lnTo>
                    <a:pt x="1365535" y="1714500"/>
                  </a:lnTo>
                  <a:lnTo>
                    <a:pt x="1367841" y="1727200"/>
                  </a:lnTo>
                  <a:close/>
                </a:path>
                <a:path w="2077719" h="2222500">
                  <a:moveTo>
                    <a:pt x="1388146" y="1727200"/>
                  </a:moveTo>
                  <a:lnTo>
                    <a:pt x="1367841" y="1727200"/>
                  </a:lnTo>
                  <a:lnTo>
                    <a:pt x="1371719" y="1714500"/>
                  </a:lnTo>
                  <a:lnTo>
                    <a:pt x="1387800" y="1714500"/>
                  </a:lnTo>
                  <a:lnTo>
                    <a:pt x="1388146" y="1727200"/>
                  </a:lnTo>
                  <a:close/>
                </a:path>
                <a:path w="2077719" h="2222500">
                  <a:moveTo>
                    <a:pt x="1396839" y="1727200"/>
                  </a:moveTo>
                  <a:lnTo>
                    <a:pt x="1391769" y="1727200"/>
                  </a:lnTo>
                  <a:lnTo>
                    <a:pt x="1391513" y="1714500"/>
                  </a:lnTo>
                  <a:lnTo>
                    <a:pt x="1396669" y="1714500"/>
                  </a:lnTo>
                  <a:lnTo>
                    <a:pt x="1396839" y="1727200"/>
                  </a:lnTo>
                  <a:close/>
                </a:path>
                <a:path w="2077719" h="2222500">
                  <a:moveTo>
                    <a:pt x="1454155" y="1727200"/>
                  </a:moveTo>
                  <a:lnTo>
                    <a:pt x="1398020" y="1727200"/>
                  </a:lnTo>
                  <a:lnTo>
                    <a:pt x="1398299" y="1714500"/>
                  </a:lnTo>
                  <a:lnTo>
                    <a:pt x="1453815" y="1714500"/>
                  </a:lnTo>
                  <a:lnTo>
                    <a:pt x="1454155" y="1727200"/>
                  </a:lnTo>
                  <a:close/>
                </a:path>
                <a:path w="2077719" h="2222500">
                  <a:moveTo>
                    <a:pt x="1458669" y="1727200"/>
                  </a:moveTo>
                  <a:lnTo>
                    <a:pt x="1456290" y="1727200"/>
                  </a:lnTo>
                  <a:lnTo>
                    <a:pt x="1456858" y="1714500"/>
                  </a:lnTo>
                  <a:lnTo>
                    <a:pt x="1458669" y="1727200"/>
                  </a:lnTo>
                  <a:close/>
                </a:path>
                <a:path w="2077719" h="2222500">
                  <a:moveTo>
                    <a:pt x="1516695" y="1727200"/>
                  </a:moveTo>
                  <a:lnTo>
                    <a:pt x="1465540" y="1727200"/>
                  </a:lnTo>
                  <a:lnTo>
                    <a:pt x="1467107" y="1714500"/>
                  </a:lnTo>
                  <a:lnTo>
                    <a:pt x="1515838" y="1714500"/>
                  </a:lnTo>
                  <a:lnTo>
                    <a:pt x="1516695" y="1727200"/>
                  </a:lnTo>
                  <a:close/>
                </a:path>
                <a:path w="2077719" h="2222500">
                  <a:moveTo>
                    <a:pt x="1580694" y="1727200"/>
                  </a:moveTo>
                  <a:lnTo>
                    <a:pt x="1522742" y="1727200"/>
                  </a:lnTo>
                  <a:lnTo>
                    <a:pt x="1523429" y="1714500"/>
                  </a:lnTo>
                  <a:lnTo>
                    <a:pt x="1578951" y="1714500"/>
                  </a:lnTo>
                  <a:lnTo>
                    <a:pt x="1580694" y="1727200"/>
                  </a:lnTo>
                  <a:close/>
                </a:path>
                <a:path w="2077719" h="2222500">
                  <a:moveTo>
                    <a:pt x="1602527" y="1727200"/>
                  </a:moveTo>
                  <a:lnTo>
                    <a:pt x="1580717" y="1727200"/>
                  </a:lnTo>
                  <a:lnTo>
                    <a:pt x="1583249" y="1714500"/>
                  </a:lnTo>
                  <a:lnTo>
                    <a:pt x="1603702" y="1714500"/>
                  </a:lnTo>
                  <a:lnTo>
                    <a:pt x="1602527" y="1727200"/>
                  </a:lnTo>
                  <a:close/>
                </a:path>
                <a:path w="2077719" h="2222500">
                  <a:moveTo>
                    <a:pt x="1610232" y="1727200"/>
                  </a:moveTo>
                  <a:lnTo>
                    <a:pt x="1609511" y="1727200"/>
                  </a:lnTo>
                  <a:lnTo>
                    <a:pt x="1609097" y="1714500"/>
                  </a:lnTo>
                  <a:lnTo>
                    <a:pt x="1614372" y="1714500"/>
                  </a:lnTo>
                  <a:lnTo>
                    <a:pt x="1610232" y="1727200"/>
                  </a:lnTo>
                  <a:close/>
                </a:path>
                <a:path w="2077719" h="2222500">
                  <a:moveTo>
                    <a:pt x="1627420" y="1727200"/>
                  </a:moveTo>
                  <a:lnTo>
                    <a:pt x="1617614" y="1727200"/>
                  </a:lnTo>
                  <a:lnTo>
                    <a:pt x="1615292" y="1714500"/>
                  </a:lnTo>
                  <a:lnTo>
                    <a:pt x="1626955" y="1714500"/>
                  </a:lnTo>
                  <a:lnTo>
                    <a:pt x="1627420" y="1727200"/>
                  </a:lnTo>
                  <a:close/>
                </a:path>
                <a:path w="2077719" h="2222500">
                  <a:moveTo>
                    <a:pt x="1646283" y="1727200"/>
                  </a:moveTo>
                  <a:lnTo>
                    <a:pt x="1633178" y="1727200"/>
                  </a:lnTo>
                  <a:lnTo>
                    <a:pt x="1635443" y="1714500"/>
                  </a:lnTo>
                  <a:lnTo>
                    <a:pt x="1646067" y="1714500"/>
                  </a:lnTo>
                  <a:lnTo>
                    <a:pt x="1646283" y="1727200"/>
                  </a:lnTo>
                  <a:close/>
                </a:path>
                <a:path w="2077719" h="2222500">
                  <a:moveTo>
                    <a:pt x="1691743" y="1727200"/>
                  </a:moveTo>
                  <a:lnTo>
                    <a:pt x="1654392" y="1727200"/>
                  </a:lnTo>
                  <a:lnTo>
                    <a:pt x="1651956" y="1714500"/>
                  </a:lnTo>
                  <a:lnTo>
                    <a:pt x="1685997" y="1714500"/>
                  </a:lnTo>
                  <a:lnTo>
                    <a:pt x="1691743" y="1727200"/>
                  </a:lnTo>
                  <a:close/>
                </a:path>
                <a:path w="2077719" h="2222500">
                  <a:moveTo>
                    <a:pt x="1707108" y="1727200"/>
                  </a:moveTo>
                  <a:lnTo>
                    <a:pt x="1695190" y="1727200"/>
                  </a:lnTo>
                  <a:lnTo>
                    <a:pt x="1698500" y="1714500"/>
                  </a:lnTo>
                  <a:lnTo>
                    <a:pt x="1708670" y="1714500"/>
                  </a:lnTo>
                  <a:lnTo>
                    <a:pt x="1707108" y="1727200"/>
                  </a:lnTo>
                  <a:close/>
                </a:path>
                <a:path w="2077719" h="2222500">
                  <a:moveTo>
                    <a:pt x="1715438" y="1727200"/>
                  </a:moveTo>
                  <a:lnTo>
                    <a:pt x="1711798" y="1727200"/>
                  </a:lnTo>
                  <a:lnTo>
                    <a:pt x="1708670" y="1714500"/>
                  </a:lnTo>
                  <a:lnTo>
                    <a:pt x="1714302" y="1714500"/>
                  </a:lnTo>
                  <a:lnTo>
                    <a:pt x="1715438" y="1727200"/>
                  </a:lnTo>
                  <a:close/>
                </a:path>
                <a:path w="2077719" h="2222500">
                  <a:moveTo>
                    <a:pt x="1740008" y="1727200"/>
                  </a:moveTo>
                  <a:lnTo>
                    <a:pt x="1717096" y="1727200"/>
                  </a:lnTo>
                  <a:lnTo>
                    <a:pt x="1716528" y="1714500"/>
                  </a:lnTo>
                  <a:lnTo>
                    <a:pt x="1743256" y="1714500"/>
                  </a:lnTo>
                  <a:lnTo>
                    <a:pt x="1740008" y="1727200"/>
                  </a:lnTo>
                  <a:close/>
                </a:path>
                <a:path w="2077719" h="2222500">
                  <a:moveTo>
                    <a:pt x="1765900" y="1727200"/>
                  </a:moveTo>
                  <a:lnTo>
                    <a:pt x="1748423" y="1727200"/>
                  </a:lnTo>
                  <a:lnTo>
                    <a:pt x="1750950" y="1714500"/>
                  </a:lnTo>
                  <a:lnTo>
                    <a:pt x="1768104" y="1714500"/>
                  </a:lnTo>
                  <a:lnTo>
                    <a:pt x="1765900" y="1727200"/>
                  </a:lnTo>
                  <a:close/>
                </a:path>
                <a:path w="2077719" h="2222500">
                  <a:moveTo>
                    <a:pt x="1800776" y="1727200"/>
                  </a:moveTo>
                  <a:lnTo>
                    <a:pt x="1779369" y="1727200"/>
                  </a:lnTo>
                  <a:lnTo>
                    <a:pt x="1778478" y="1714500"/>
                  </a:lnTo>
                  <a:lnTo>
                    <a:pt x="1798874" y="1714500"/>
                  </a:lnTo>
                  <a:lnTo>
                    <a:pt x="1800776" y="1727200"/>
                  </a:lnTo>
                  <a:close/>
                </a:path>
                <a:path w="2077719" h="2222500">
                  <a:moveTo>
                    <a:pt x="1815119" y="1727200"/>
                  </a:moveTo>
                  <a:lnTo>
                    <a:pt x="1800776" y="1727200"/>
                  </a:lnTo>
                  <a:lnTo>
                    <a:pt x="1802337" y="1714500"/>
                  </a:lnTo>
                  <a:lnTo>
                    <a:pt x="1814920" y="1714500"/>
                  </a:lnTo>
                  <a:lnTo>
                    <a:pt x="1815119" y="1727200"/>
                  </a:lnTo>
                  <a:close/>
                </a:path>
                <a:path w="2077719" h="2222500">
                  <a:moveTo>
                    <a:pt x="1842454" y="1727200"/>
                  </a:moveTo>
                  <a:lnTo>
                    <a:pt x="1817737" y="1727200"/>
                  </a:lnTo>
                  <a:lnTo>
                    <a:pt x="1818009" y="1714500"/>
                  </a:lnTo>
                  <a:lnTo>
                    <a:pt x="1840728" y="1714500"/>
                  </a:lnTo>
                  <a:lnTo>
                    <a:pt x="1842454" y="1727200"/>
                  </a:lnTo>
                  <a:close/>
                </a:path>
                <a:path w="2077719" h="2222500">
                  <a:moveTo>
                    <a:pt x="1865748" y="1739900"/>
                  </a:moveTo>
                  <a:lnTo>
                    <a:pt x="1841869" y="1739900"/>
                  </a:lnTo>
                  <a:lnTo>
                    <a:pt x="1842715" y="1727200"/>
                  </a:lnTo>
                  <a:lnTo>
                    <a:pt x="1853271" y="1727200"/>
                  </a:lnTo>
                  <a:lnTo>
                    <a:pt x="1854038" y="1714500"/>
                  </a:lnTo>
                  <a:lnTo>
                    <a:pt x="1879829" y="1714500"/>
                  </a:lnTo>
                  <a:lnTo>
                    <a:pt x="1872745" y="1727200"/>
                  </a:lnTo>
                  <a:lnTo>
                    <a:pt x="1865748" y="1739900"/>
                  </a:lnTo>
                  <a:close/>
                </a:path>
                <a:path w="2077719" h="2222500">
                  <a:moveTo>
                    <a:pt x="262085" y="1739900"/>
                  </a:moveTo>
                  <a:lnTo>
                    <a:pt x="255882" y="1739900"/>
                  </a:lnTo>
                  <a:lnTo>
                    <a:pt x="250908" y="1727200"/>
                  </a:lnTo>
                  <a:lnTo>
                    <a:pt x="263770" y="1727200"/>
                  </a:lnTo>
                  <a:lnTo>
                    <a:pt x="262085" y="1739900"/>
                  </a:lnTo>
                  <a:close/>
                </a:path>
                <a:path w="2077719" h="2222500">
                  <a:moveTo>
                    <a:pt x="301551" y="1739900"/>
                  </a:moveTo>
                  <a:lnTo>
                    <a:pt x="271338" y="1739900"/>
                  </a:lnTo>
                  <a:lnTo>
                    <a:pt x="270328" y="1727200"/>
                  </a:lnTo>
                  <a:lnTo>
                    <a:pt x="301411" y="1727200"/>
                  </a:lnTo>
                  <a:lnTo>
                    <a:pt x="301551" y="1739900"/>
                  </a:lnTo>
                  <a:close/>
                </a:path>
                <a:path w="2077719" h="2222500">
                  <a:moveTo>
                    <a:pt x="428356" y="1739900"/>
                  </a:moveTo>
                  <a:lnTo>
                    <a:pt x="307883" y="1739900"/>
                  </a:lnTo>
                  <a:lnTo>
                    <a:pt x="307106" y="1727200"/>
                  </a:lnTo>
                  <a:lnTo>
                    <a:pt x="429794" y="1727200"/>
                  </a:lnTo>
                  <a:lnTo>
                    <a:pt x="428356" y="1739900"/>
                  </a:lnTo>
                  <a:close/>
                </a:path>
                <a:path w="2077719" h="2222500">
                  <a:moveTo>
                    <a:pt x="439147" y="1739900"/>
                  </a:moveTo>
                  <a:lnTo>
                    <a:pt x="435812" y="1739900"/>
                  </a:lnTo>
                  <a:lnTo>
                    <a:pt x="433807" y="1727200"/>
                  </a:lnTo>
                  <a:lnTo>
                    <a:pt x="440038" y="1727200"/>
                  </a:lnTo>
                  <a:lnTo>
                    <a:pt x="439147" y="1739900"/>
                  </a:lnTo>
                  <a:close/>
                </a:path>
                <a:path w="2077719" h="2222500">
                  <a:moveTo>
                    <a:pt x="453484" y="1739900"/>
                  </a:moveTo>
                  <a:lnTo>
                    <a:pt x="443894" y="1739900"/>
                  </a:lnTo>
                  <a:lnTo>
                    <a:pt x="443297" y="1727200"/>
                  </a:lnTo>
                  <a:lnTo>
                    <a:pt x="456936" y="1727200"/>
                  </a:lnTo>
                  <a:lnTo>
                    <a:pt x="453484" y="1739900"/>
                  </a:lnTo>
                  <a:close/>
                </a:path>
                <a:path w="2077719" h="2222500">
                  <a:moveTo>
                    <a:pt x="475692" y="1739900"/>
                  </a:moveTo>
                  <a:lnTo>
                    <a:pt x="462047" y="1739900"/>
                  </a:lnTo>
                  <a:lnTo>
                    <a:pt x="462658" y="1727200"/>
                  </a:lnTo>
                  <a:lnTo>
                    <a:pt x="475230" y="1727200"/>
                  </a:lnTo>
                  <a:lnTo>
                    <a:pt x="475692" y="1739900"/>
                  </a:lnTo>
                  <a:close/>
                </a:path>
                <a:path w="2077719" h="2222500">
                  <a:moveTo>
                    <a:pt x="554034" y="1739900"/>
                  </a:moveTo>
                  <a:lnTo>
                    <a:pt x="489388" y="1739900"/>
                  </a:lnTo>
                  <a:lnTo>
                    <a:pt x="489989" y="1727200"/>
                  </a:lnTo>
                  <a:lnTo>
                    <a:pt x="552637" y="1727200"/>
                  </a:lnTo>
                  <a:lnTo>
                    <a:pt x="554034" y="1739900"/>
                  </a:lnTo>
                  <a:close/>
                </a:path>
                <a:path w="2077719" h="2222500">
                  <a:moveTo>
                    <a:pt x="606381" y="1739900"/>
                  </a:moveTo>
                  <a:lnTo>
                    <a:pt x="563187" y="1739900"/>
                  </a:lnTo>
                  <a:lnTo>
                    <a:pt x="566224" y="1727200"/>
                  </a:lnTo>
                  <a:lnTo>
                    <a:pt x="606932" y="1727200"/>
                  </a:lnTo>
                  <a:lnTo>
                    <a:pt x="606381" y="1739900"/>
                  </a:lnTo>
                  <a:close/>
                </a:path>
                <a:path w="2077719" h="2222500">
                  <a:moveTo>
                    <a:pt x="613116" y="1739900"/>
                  </a:moveTo>
                  <a:lnTo>
                    <a:pt x="606381" y="1739900"/>
                  </a:lnTo>
                  <a:lnTo>
                    <a:pt x="611918" y="1727200"/>
                  </a:lnTo>
                  <a:lnTo>
                    <a:pt x="613120" y="1739762"/>
                  </a:lnTo>
                  <a:lnTo>
                    <a:pt x="613116" y="1739900"/>
                  </a:lnTo>
                  <a:close/>
                </a:path>
                <a:path w="2077719" h="2222500">
                  <a:moveTo>
                    <a:pt x="619413" y="1739900"/>
                  </a:moveTo>
                  <a:lnTo>
                    <a:pt x="613133" y="1739900"/>
                  </a:lnTo>
                  <a:lnTo>
                    <a:pt x="613164" y="1738200"/>
                  </a:lnTo>
                  <a:lnTo>
                    <a:pt x="613473" y="1727200"/>
                  </a:lnTo>
                  <a:lnTo>
                    <a:pt x="619878" y="1727200"/>
                  </a:lnTo>
                  <a:lnTo>
                    <a:pt x="619413" y="1739900"/>
                  </a:lnTo>
                  <a:close/>
                </a:path>
                <a:path w="2077719" h="2222500">
                  <a:moveTo>
                    <a:pt x="702383" y="1739900"/>
                  </a:moveTo>
                  <a:lnTo>
                    <a:pt x="619424" y="1739900"/>
                  </a:lnTo>
                  <a:lnTo>
                    <a:pt x="621094" y="1727200"/>
                  </a:lnTo>
                  <a:lnTo>
                    <a:pt x="694547" y="1727200"/>
                  </a:lnTo>
                  <a:lnTo>
                    <a:pt x="702383" y="1739900"/>
                  </a:lnTo>
                  <a:close/>
                </a:path>
                <a:path w="2077719" h="2222500">
                  <a:moveTo>
                    <a:pt x="725641" y="1739900"/>
                  </a:moveTo>
                  <a:lnTo>
                    <a:pt x="711201" y="1739900"/>
                  </a:lnTo>
                  <a:lnTo>
                    <a:pt x="710662" y="1727200"/>
                  </a:lnTo>
                  <a:lnTo>
                    <a:pt x="726493" y="1727200"/>
                  </a:lnTo>
                  <a:lnTo>
                    <a:pt x="725641" y="1739900"/>
                  </a:lnTo>
                  <a:close/>
                </a:path>
                <a:path w="2077719" h="2222500">
                  <a:moveTo>
                    <a:pt x="800360" y="1739900"/>
                  </a:moveTo>
                  <a:lnTo>
                    <a:pt x="729746" y="1739900"/>
                  </a:lnTo>
                  <a:lnTo>
                    <a:pt x="728395" y="1727200"/>
                  </a:lnTo>
                  <a:lnTo>
                    <a:pt x="800451" y="1727200"/>
                  </a:lnTo>
                  <a:lnTo>
                    <a:pt x="800360" y="1739900"/>
                  </a:lnTo>
                  <a:close/>
                </a:path>
                <a:path w="2077719" h="2222500">
                  <a:moveTo>
                    <a:pt x="813267" y="1739900"/>
                  </a:moveTo>
                  <a:lnTo>
                    <a:pt x="807225" y="1739900"/>
                  </a:lnTo>
                  <a:lnTo>
                    <a:pt x="806754" y="1727200"/>
                  </a:lnTo>
                  <a:lnTo>
                    <a:pt x="814232" y="1727200"/>
                  </a:lnTo>
                  <a:lnTo>
                    <a:pt x="813267" y="1739900"/>
                  </a:lnTo>
                  <a:close/>
                </a:path>
                <a:path w="2077719" h="2222500">
                  <a:moveTo>
                    <a:pt x="856251" y="1739900"/>
                  </a:moveTo>
                  <a:lnTo>
                    <a:pt x="821682" y="1739900"/>
                  </a:lnTo>
                  <a:lnTo>
                    <a:pt x="819416" y="1727200"/>
                  </a:lnTo>
                  <a:lnTo>
                    <a:pt x="859147" y="1727200"/>
                  </a:lnTo>
                  <a:lnTo>
                    <a:pt x="856251" y="1739900"/>
                  </a:lnTo>
                  <a:close/>
                </a:path>
                <a:path w="2077719" h="2222500">
                  <a:moveTo>
                    <a:pt x="877249" y="1739900"/>
                  </a:moveTo>
                  <a:lnTo>
                    <a:pt x="869521" y="1739900"/>
                  </a:lnTo>
                  <a:lnTo>
                    <a:pt x="869742" y="1727200"/>
                  </a:lnTo>
                  <a:lnTo>
                    <a:pt x="878640" y="1727200"/>
                  </a:lnTo>
                  <a:lnTo>
                    <a:pt x="877249" y="1739900"/>
                  </a:lnTo>
                  <a:close/>
                </a:path>
                <a:path w="2077719" h="2222500">
                  <a:moveTo>
                    <a:pt x="899019" y="1739900"/>
                  </a:moveTo>
                  <a:lnTo>
                    <a:pt x="885624" y="1739900"/>
                  </a:lnTo>
                  <a:lnTo>
                    <a:pt x="884954" y="1727200"/>
                  </a:lnTo>
                  <a:lnTo>
                    <a:pt x="899479" y="1727200"/>
                  </a:lnTo>
                  <a:lnTo>
                    <a:pt x="899019" y="1739900"/>
                  </a:lnTo>
                  <a:close/>
                </a:path>
                <a:path w="2077719" h="2222500">
                  <a:moveTo>
                    <a:pt x="917008" y="1739900"/>
                  </a:moveTo>
                  <a:lnTo>
                    <a:pt x="909053" y="1739900"/>
                  </a:lnTo>
                  <a:lnTo>
                    <a:pt x="908632" y="1727200"/>
                  </a:lnTo>
                  <a:lnTo>
                    <a:pt x="917843" y="1727200"/>
                  </a:lnTo>
                  <a:lnTo>
                    <a:pt x="917008" y="1739900"/>
                  </a:lnTo>
                  <a:close/>
                </a:path>
                <a:path w="2077719" h="2222500">
                  <a:moveTo>
                    <a:pt x="948221" y="1739900"/>
                  </a:moveTo>
                  <a:lnTo>
                    <a:pt x="921056" y="1739900"/>
                  </a:lnTo>
                  <a:lnTo>
                    <a:pt x="919716" y="1727200"/>
                  </a:lnTo>
                  <a:lnTo>
                    <a:pt x="948959" y="1727200"/>
                  </a:lnTo>
                  <a:lnTo>
                    <a:pt x="948221" y="1739900"/>
                  </a:lnTo>
                  <a:close/>
                </a:path>
                <a:path w="2077719" h="2222500">
                  <a:moveTo>
                    <a:pt x="959663" y="1739900"/>
                  </a:moveTo>
                  <a:lnTo>
                    <a:pt x="954189" y="1739900"/>
                  </a:lnTo>
                  <a:lnTo>
                    <a:pt x="953712" y="1727200"/>
                  </a:lnTo>
                  <a:lnTo>
                    <a:pt x="960219" y="1727200"/>
                  </a:lnTo>
                  <a:lnTo>
                    <a:pt x="959663" y="1739900"/>
                  </a:lnTo>
                  <a:close/>
                </a:path>
                <a:path w="2077719" h="2222500">
                  <a:moveTo>
                    <a:pt x="989059" y="1739900"/>
                  </a:moveTo>
                  <a:lnTo>
                    <a:pt x="973075" y="1739900"/>
                  </a:lnTo>
                  <a:lnTo>
                    <a:pt x="967981" y="1727200"/>
                  </a:lnTo>
                  <a:lnTo>
                    <a:pt x="987951" y="1727200"/>
                  </a:lnTo>
                  <a:lnTo>
                    <a:pt x="989059" y="1739900"/>
                  </a:lnTo>
                  <a:close/>
                </a:path>
                <a:path w="2077719" h="2222500">
                  <a:moveTo>
                    <a:pt x="994067" y="1739900"/>
                  </a:moveTo>
                  <a:lnTo>
                    <a:pt x="989218" y="1739900"/>
                  </a:lnTo>
                  <a:lnTo>
                    <a:pt x="989309" y="1727200"/>
                  </a:lnTo>
                  <a:lnTo>
                    <a:pt x="993550" y="1727200"/>
                  </a:lnTo>
                  <a:lnTo>
                    <a:pt x="994067" y="1739900"/>
                  </a:lnTo>
                  <a:close/>
                </a:path>
                <a:path w="2077719" h="2222500">
                  <a:moveTo>
                    <a:pt x="1010920" y="1739900"/>
                  </a:moveTo>
                  <a:lnTo>
                    <a:pt x="998763" y="1739900"/>
                  </a:lnTo>
                  <a:lnTo>
                    <a:pt x="998115" y="1727200"/>
                  </a:lnTo>
                  <a:lnTo>
                    <a:pt x="1011851" y="1727200"/>
                  </a:lnTo>
                  <a:lnTo>
                    <a:pt x="1010920" y="1739900"/>
                  </a:lnTo>
                  <a:close/>
                </a:path>
                <a:path w="2077719" h="2222500">
                  <a:moveTo>
                    <a:pt x="1030737" y="1739900"/>
                  </a:moveTo>
                  <a:lnTo>
                    <a:pt x="1017041" y="1739900"/>
                  </a:lnTo>
                  <a:lnTo>
                    <a:pt x="1018881" y="1727200"/>
                  </a:lnTo>
                  <a:lnTo>
                    <a:pt x="1027551" y="1727200"/>
                  </a:lnTo>
                  <a:lnTo>
                    <a:pt x="1030737" y="1739900"/>
                  </a:lnTo>
                  <a:close/>
                </a:path>
                <a:path w="2077719" h="2222500">
                  <a:moveTo>
                    <a:pt x="1050997" y="1739900"/>
                  </a:moveTo>
                  <a:lnTo>
                    <a:pt x="1033292" y="1739900"/>
                  </a:lnTo>
                  <a:lnTo>
                    <a:pt x="1034314" y="1727200"/>
                  </a:lnTo>
                  <a:lnTo>
                    <a:pt x="1052166" y="1727200"/>
                  </a:lnTo>
                  <a:lnTo>
                    <a:pt x="1050997" y="1739900"/>
                  </a:lnTo>
                  <a:close/>
                </a:path>
                <a:path w="2077719" h="2222500">
                  <a:moveTo>
                    <a:pt x="1063988" y="1739900"/>
                  </a:moveTo>
                  <a:lnTo>
                    <a:pt x="1061615" y="1739900"/>
                  </a:lnTo>
                  <a:lnTo>
                    <a:pt x="1061371" y="1727200"/>
                  </a:lnTo>
                  <a:lnTo>
                    <a:pt x="1063988" y="1739900"/>
                  </a:lnTo>
                  <a:close/>
                </a:path>
                <a:path w="2077719" h="2222500">
                  <a:moveTo>
                    <a:pt x="1082868" y="1739900"/>
                  </a:moveTo>
                  <a:lnTo>
                    <a:pt x="1065556" y="1739900"/>
                  </a:lnTo>
                  <a:lnTo>
                    <a:pt x="1066180" y="1727200"/>
                  </a:lnTo>
                  <a:lnTo>
                    <a:pt x="1083521" y="1727200"/>
                  </a:lnTo>
                  <a:lnTo>
                    <a:pt x="1082868" y="1739900"/>
                  </a:lnTo>
                  <a:close/>
                </a:path>
                <a:path w="2077719" h="2222500">
                  <a:moveTo>
                    <a:pt x="1187546" y="1739900"/>
                  </a:moveTo>
                  <a:lnTo>
                    <a:pt x="1089080" y="1739900"/>
                  </a:lnTo>
                  <a:lnTo>
                    <a:pt x="1086809" y="1727200"/>
                  </a:lnTo>
                  <a:lnTo>
                    <a:pt x="1186990" y="1727200"/>
                  </a:lnTo>
                  <a:lnTo>
                    <a:pt x="1187546" y="1739900"/>
                  </a:lnTo>
                  <a:close/>
                </a:path>
                <a:path w="2077719" h="2222500">
                  <a:moveTo>
                    <a:pt x="1252210" y="1739900"/>
                  </a:moveTo>
                  <a:lnTo>
                    <a:pt x="1191686" y="1739900"/>
                  </a:lnTo>
                  <a:lnTo>
                    <a:pt x="1193724" y="1727200"/>
                  </a:lnTo>
                  <a:lnTo>
                    <a:pt x="1250733" y="1727200"/>
                  </a:lnTo>
                  <a:lnTo>
                    <a:pt x="1252210" y="1739900"/>
                  </a:lnTo>
                  <a:close/>
                </a:path>
                <a:path w="2077719" h="2222500">
                  <a:moveTo>
                    <a:pt x="1264895" y="1739900"/>
                  </a:moveTo>
                  <a:lnTo>
                    <a:pt x="1256241" y="1739900"/>
                  </a:lnTo>
                  <a:lnTo>
                    <a:pt x="1257479" y="1727200"/>
                  </a:lnTo>
                  <a:lnTo>
                    <a:pt x="1264083" y="1727200"/>
                  </a:lnTo>
                  <a:lnTo>
                    <a:pt x="1264895" y="1739900"/>
                  </a:lnTo>
                  <a:close/>
                </a:path>
                <a:path w="2077719" h="2222500">
                  <a:moveTo>
                    <a:pt x="1285030" y="1739900"/>
                  </a:moveTo>
                  <a:lnTo>
                    <a:pt x="1268597" y="1739900"/>
                  </a:lnTo>
                  <a:lnTo>
                    <a:pt x="1269085" y="1727200"/>
                  </a:lnTo>
                  <a:lnTo>
                    <a:pt x="1283792" y="1727200"/>
                  </a:lnTo>
                  <a:lnTo>
                    <a:pt x="1285030" y="1739900"/>
                  </a:lnTo>
                  <a:close/>
                </a:path>
                <a:path w="2077719" h="2222500">
                  <a:moveTo>
                    <a:pt x="1334283" y="1739900"/>
                  </a:moveTo>
                  <a:lnTo>
                    <a:pt x="1287591" y="1739900"/>
                  </a:lnTo>
                  <a:lnTo>
                    <a:pt x="1287801" y="1727200"/>
                  </a:lnTo>
                  <a:lnTo>
                    <a:pt x="1333970" y="1727200"/>
                  </a:lnTo>
                  <a:lnTo>
                    <a:pt x="1334283" y="1739900"/>
                  </a:lnTo>
                  <a:close/>
                </a:path>
                <a:path w="2077719" h="2222500">
                  <a:moveTo>
                    <a:pt x="1345690" y="1739900"/>
                  </a:moveTo>
                  <a:lnTo>
                    <a:pt x="1341840" y="1739900"/>
                  </a:lnTo>
                  <a:lnTo>
                    <a:pt x="1341596" y="1727200"/>
                  </a:lnTo>
                  <a:lnTo>
                    <a:pt x="1345366" y="1727200"/>
                  </a:lnTo>
                  <a:lnTo>
                    <a:pt x="1345690" y="1739900"/>
                  </a:lnTo>
                  <a:close/>
                </a:path>
                <a:path w="2077719" h="2222500">
                  <a:moveTo>
                    <a:pt x="1351459" y="1739900"/>
                  </a:moveTo>
                  <a:lnTo>
                    <a:pt x="1349165" y="1739900"/>
                  </a:lnTo>
                  <a:lnTo>
                    <a:pt x="1348404" y="1727200"/>
                  </a:lnTo>
                  <a:lnTo>
                    <a:pt x="1354060" y="1727200"/>
                  </a:lnTo>
                  <a:lnTo>
                    <a:pt x="1351459" y="1739900"/>
                  </a:lnTo>
                  <a:close/>
                </a:path>
                <a:path w="2077719" h="2222500">
                  <a:moveTo>
                    <a:pt x="1376682" y="1739900"/>
                  </a:moveTo>
                  <a:lnTo>
                    <a:pt x="1358193" y="1739900"/>
                  </a:lnTo>
                  <a:lnTo>
                    <a:pt x="1356541" y="1727200"/>
                  </a:lnTo>
                  <a:lnTo>
                    <a:pt x="1377306" y="1727200"/>
                  </a:lnTo>
                  <a:lnTo>
                    <a:pt x="1376682" y="1739900"/>
                  </a:lnTo>
                  <a:close/>
                </a:path>
                <a:path w="2077719" h="2222500">
                  <a:moveTo>
                    <a:pt x="1383762" y="1739900"/>
                  </a:moveTo>
                  <a:lnTo>
                    <a:pt x="1381593" y="1739900"/>
                  </a:lnTo>
                  <a:lnTo>
                    <a:pt x="1379265" y="1727200"/>
                  </a:lnTo>
                  <a:lnTo>
                    <a:pt x="1383104" y="1727200"/>
                  </a:lnTo>
                  <a:lnTo>
                    <a:pt x="1383762" y="1739900"/>
                  </a:lnTo>
                  <a:close/>
                </a:path>
                <a:path w="2077719" h="2222500">
                  <a:moveTo>
                    <a:pt x="1402194" y="1739900"/>
                  </a:moveTo>
                  <a:lnTo>
                    <a:pt x="1398384" y="1739900"/>
                  </a:lnTo>
                  <a:lnTo>
                    <a:pt x="1397822" y="1727200"/>
                  </a:lnTo>
                  <a:lnTo>
                    <a:pt x="1402131" y="1727200"/>
                  </a:lnTo>
                  <a:lnTo>
                    <a:pt x="1402194" y="1739900"/>
                  </a:lnTo>
                  <a:close/>
                </a:path>
                <a:path w="2077719" h="2222500">
                  <a:moveTo>
                    <a:pt x="1416384" y="1739900"/>
                  </a:moveTo>
                  <a:lnTo>
                    <a:pt x="1404533" y="1739900"/>
                  </a:lnTo>
                  <a:lnTo>
                    <a:pt x="1406771" y="1727200"/>
                  </a:lnTo>
                  <a:lnTo>
                    <a:pt x="1416458" y="1727200"/>
                  </a:lnTo>
                  <a:lnTo>
                    <a:pt x="1416384" y="1739900"/>
                  </a:lnTo>
                  <a:close/>
                </a:path>
                <a:path w="2077719" h="2222500">
                  <a:moveTo>
                    <a:pt x="1436530" y="1739900"/>
                  </a:moveTo>
                  <a:lnTo>
                    <a:pt x="1425810" y="1739900"/>
                  </a:lnTo>
                  <a:lnTo>
                    <a:pt x="1425242" y="1727200"/>
                  </a:lnTo>
                  <a:lnTo>
                    <a:pt x="1437155" y="1727200"/>
                  </a:lnTo>
                  <a:lnTo>
                    <a:pt x="1436530" y="1739900"/>
                  </a:lnTo>
                  <a:close/>
                </a:path>
                <a:path w="2077719" h="2222500">
                  <a:moveTo>
                    <a:pt x="1437927" y="1739900"/>
                  </a:moveTo>
                  <a:lnTo>
                    <a:pt x="1437155" y="1727200"/>
                  </a:lnTo>
                  <a:lnTo>
                    <a:pt x="1438688" y="1727200"/>
                  </a:lnTo>
                  <a:lnTo>
                    <a:pt x="1437927" y="1739900"/>
                  </a:lnTo>
                  <a:close/>
                </a:path>
                <a:path w="2077719" h="2222500">
                  <a:moveTo>
                    <a:pt x="1447245" y="1739900"/>
                  </a:moveTo>
                  <a:lnTo>
                    <a:pt x="1439960" y="1739900"/>
                  </a:lnTo>
                  <a:lnTo>
                    <a:pt x="1439733" y="1727200"/>
                  </a:lnTo>
                  <a:lnTo>
                    <a:pt x="1444894" y="1727200"/>
                  </a:lnTo>
                  <a:lnTo>
                    <a:pt x="1447245" y="1739900"/>
                  </a:lnTo>
                  <a:close/>
                </a:path>
                <a:path w="2077719" h="2222500">
                  <a:moveTo>
                    <a:pt x="1451231" y="1739900"/>
                  </a:moveTo>
                  <a:lnTo>
                    <a:pt x="1447245" y="1739900"/>
                  </a:lnTo>
                  <a:lnTo>
                    <a:pt x="1450419" y="1727200"/>
                  </a:lnTo>
                  <a:lnTo>
                    <a:pt x="1450868" y="1727200"/>
                  </a:lnTo>
                  <a:lnTo>
                    <a:pt x="1451231" y="1739900"/>
                  </a:lnTo>
                  <a:close/>
                </a:path>
                <a:path w="2077719" h="2222500">
                  <a:moveTo>
                    <a:pt x="1462088" y="1739900"/>
                  </a:moveTo>
                  <a:lnTo>
                    <a:pt x="1460583" y="1739900"/>
                  </a:lnTo>
                  <a:lnTo>
                    <a:pt x="1456307" y="1727200"/>
                  </a:lnTo>
                  <a:lnTo>
                    <a:pt x="1462797" y="1727200"/>
                  </a:lnTo>
                  <a:lnTo>
                    <a:pt x="1462088" y="1739900"/>
                  </a:lnTo>
                  <a:close/>
                </a:path>
                <a:path w="2077719" h="2222500">
                  <a:moveTo>
                    <a:pt x="1466895" y="1738200"/>
                  </a:moveTo>
                  <a:lnTo>
                    <a:pt x="1466994" y="1727200"/>
                  </a:lnTo>
                  <a:lnTo>
                    <a:pt x="1469163" y="1727200"/>
                  </a:lnTo>
                  <a:lnTo>
                    <a:pt x="1466895" y="1738200"/>
                  </a:lnTo>
                  <a:close/>
                </a:path>
                <a:path w="2077719" h="2222500">
                  <a:moveTo>
                    <a:pt x="1534309" y="1739900"/>
                  </a:moveTo>
                  <a:lnTo>
                    <a:pt x="1480928" y="1739900"/>
                  </a:lnTo>
                  <a:lnTo>
                    <a:pt x="1479633" y="1727200"/>
                  </a:lnTo>
                  <a:lnTo>
                    <a:pt x="1532526" y="1727200"/>
                  </a:lnTo>
                  <a:lnTo>
                    <a:pt x="1534309" y="1739900"/>
                  </a:lnTo>
                  <a:close/>
                </a:path>
                <a:path w="2077719" h="2222500">
                  <a:moveTo>
                    <a:pt x="1549101" y="1739900"/>
                  </a:moveTo>
                  <a:lnTo>
                    <a:pt x="1537971" y="1739900"/>
                  </a:lnTo>
                  <a:lnTo>
                    <a:pt x="1540345" y="1727200"/>
                  </a:lnTo>
                  <a:lnTo>
                    <a:pt x="1549430" y="1727200"/>
                  </a:lnTo>
                  <a:lnTo>
                    <a:pt x="1549101" y="1739900"/>
                  </a:lnTo>
                  <a:close/>
                </a:path>
                <a:path w="2077719" h="2222500">
                  <a:moveTo>
                    <a:pt x="1558356" y="1739900"/>
                  </a:moveTo>
                  <a:lnTo>
                    <a:pt x="1551940" y="1739900"/>
                  </a:lnTo>
                  <a:lnTo>
                    <a:pt x="1552360" y="1727200"/>
                  </a:lnTo>
                  <a:lnTo>
                    <a:pt x="1559702" y="1727200"/>
                  </a:lnTo>
                  <a:lnTo>
                    <a:pt x="1558356" y="1739900"/>
                  </a:lnTo>
                  <a:close/>
                </a:path>
                <a:path w="2077719" h="2222500">
                  <a:moveTo>
                    <a:pt x="1564585" y="1739900"/>
                  </a:moveTo>
                  <a:lnTo>
                    <a:pt x="1563177" y="1727200"/>
                  </a:lnTo>
                  <a:lnTo>
                    <a:pt x="1566175" y="1727200"/>
                  </a:lnTo>
                  <a:lnTo>
                    <a:pt x="1564585" y="1739900"/>
                  </a:lnTo>
                  <a:close/>
                </a:path>
                <a:path w="2077719" h="2222500">
                  <a:moveTo>
                    <a:pt x="1573295" y="1739900"/>
                  </a:moveTo>
                  <a:lnTo>
                    <a:pt x="1566169" y="1739900"/>
                  </a:lnTo>
                  <a:lnTo>
                    <a:pt x="1567015" y="1727200"/>
                  </a:lnTo>
                  <a:lnTo>
                    <a:pt x="1571388" y="1727200"/>
                  </a:lnTo>
                  <a:lnTo>
                    <a:pt x="1573295" y="1739900"/>
                  </a:lnTo>
                  <a:close/>
                </a:path>
                <a:path w="2077719" h="2222500">
                  <a:moveTo>
                    <a:pt x="1609716" y="1739900"/>
                  </a:moveTo>
                  <a:lnTo>
                    <a:pt x="1576277" y="1739900"/>
                  </a:lnTo>
                  <a:lnTo>
                    <a:pt x="1576714" y="1727200"/>
                  </a:lnTo>
                  <a:lnTo>
                    <a:pt x="1606161" y="1727200"/>
                  </a:lnTo>
                  <a:lnTo>
                    <a:pt x="1609716" y="1739900"/>
                  </a:lnTo>
                  <a:close/>
                </a:path>
                <a:path w="2077719" h="2222500">
                  <a:moveTo>
                    <a:pt x="1644199" y="1739900"/>
                  </a:moveTo>
                  <a:lnTo>
                    <a:pt x="1615468" y="1739900"/>
                  </a:lnTo>
                  <a:lnTo>
                    <a:pt x="1621151" y="1727200"/>
                  </a:lnTo>
                  <a:lnTo>
                    <a:pt x="1645113" y="1727200"/>
                  </a:lnTo>
                  <a:lnTo>
                    <a:pt x="1644199" y="1739900"/>
                  </a:lnTo>
                  <a:close/>
                </a:path>
                <a:path w="2077719" h="2222500">
                  <a:moveTo>
                    <a:pt x="1665970" y="1739900"/>
                  </a:moveTo>
                  <a:lnTo>
                    <a:pt x="1654267" y="1739900"/>
                  </a:lnTo>
                  <a:lnTo>
                    <a:pt x="1654687" y="1727200"/>
                  </a:lnTo>
                  <a:lnTo>
                    <a:pt x="1666100" y="1727200"/>
                  </a:lnTo>
                  <a:lnTo>
                    <a:pt x="1665970" y="1739900"/>
                  </a:lnTo>
                  <a:close/>
                </a:path>
                <a:path w="2077719" h="2222500">
                  <a:moveTo>
                    <a:pt x="1672886" y="1739900"/>
                  </a:moveTo>
                  <a:lnTo>
                    <a:pt x="1666310" y="1739900"/>
                  </a:lnTo>
                  <a:lnTo>
                    <a:pt x="1666685" y="1727200"/>
                  </a:lnTo>
                  <a:lnTo>
                    <a:pt x="1669223" y="1727200"/>
                  </a:lnTo>
                  <a:lnTo>
                    <a:pt x="1672886" y="1739900"/>
                  </a:lnTo>
                  <a:close/>
                </a:path>
                <a:path w="2077719" h="2222500">
                  <a:moveTo>
                    <a:pt x="1684605" y="1739900"/>
                  </a:moveTo>
                  <a:lnTo>
                    <a:pt x="1679183" y="1739900"/>
                  </a:lnTo>
                  <a:lnTo>
                    <a:pt x="1677105" y="1727200"/>
                  </a:lnTo>
                  <a:lnTo>
                    <a:pt x="1684174" y="1727200"/>
                  </a:lnTo>
                  <a:lnTo>
                    <a:pt x="1684605" y="1739900"/>
                  </a:lnTo>
                  <a:close/>
                </a:path>
                <a:path w="2077719" h="2222500">
                  <a:moveTo>
                    <a:pt x="1812337" y="1739900"/>
                  </a:moveTo>
                  <a:lnTo>
                    <a:pt x="1692390" y="1739900"/>
                  </a:lnTo>
                  <a:lnTo>
                    <a:pt x="1694128" y="1727200"/>
                  </a:lnTo>
                  <a:lnTo>
                    <a:pt x="1811525" y="1727200"/>
                  </a:lnTo>
                  <a:lnTo>
                    <a:pt x="1812337" y="1739900"/>
                  </a:lnTo>
                  <a:close/>
                </a:path>
                <a:path w="2077719" h="2222500">
                  <a:moveTo>
                    <a:pt x="1833159" y="1739900"/>
                  </a:moveTo>
                  <a:lnTo>
                    <a:pt x="1823256" y="1739900"/>
                  </a:lnTo>
                  <a:lnTo>
                    <a:pt x="1823347" y="1727200"/>
                  </a:lnTo>
                  <a:lnTo>
                    <a:pt x="1833437" y="1727200"/>
                  </a:lnTo>
                  <a:lnTo>
                    <a:pt x="1833159" y="1739900"/>
                  </a:lnTo>
                  <a:close/>
                </a:path>
                <a:path w="2077719" h="2222500">
                  <a:moveTo>
                    <a:pt x="1841006" y="1739900"/>
                  </a:moveTo>
                  <a:lnTo>
                    <a:pt x="1837582" y="1739900"/>
                  </a:lnTo>
                  <a:lnTo>
                    <a:pt x="1835828" y="1727200"/>
                  </a:lnTo>
                  <a:lnTo>
                    <a:pt x="1841881" y="1727200"/>
                  </a:lnTo>
                  <a:lnTo>
                    <a:pt x="1841006" y="1739900"/>
                  </a:lnTo>
                  <a:close/>
                </a:path>
                <a:path w="2077719" h="2222500">
                  <a:moveTo>
                    <a:pt x="1466880" y="1739900"/>
                  </a:moveTo>
                  <a:lnTo>
                    <a:pt x="1466545" y="1739900"/>
                  </a:lnTo>
                  <a:lnTo>
                    <a:pt x="1466895" y="1738200"/>
                  </a:lnTo>
                  <a:lnTo>
                    <a:pt x="1466880" y="1739900"/>
                  </a:lnTo>
                  <a:close/>
                </a:path>
                <a:path w="2077719" h="2222500">
                  <a:moveTo>
                    <a:pt x="266087" y="1752124"/>
                  </a:moveTo>
                  <a:lnTo>
                    <a:pt x="261008" y="1739900"/>
                  </a:lnTo>
                  <a:lnTo>
                    <a:pt x="266228" y="1739900"/>
                  </a:lnTo>
                  <a:lnTo>
                    <a:pt x="266087" y="1752124"/>
                  </a:lnTo>
                  <a:close/>
                </a:path>
                <a:path w="2077719" h="2222500">
                  <a:moveTo>
                    <a:pt x="305015" y="1752600"/>
                  </a:moveTo>
                  <a:lnTo>
                    <a:pt x="285863" y="1752600"/>
                  </a:lnTo>
                  <a:lnTo>
                    <a:pt x="285120" y="1739900"/>
                  </a:lnTo>
                  <a:lnTo>
                    <a:pt x="303908" y="1739900"/>
                  </a:lnTo>
                  <a:lnTo>
                    <a:pt x="305015" y="1752600"/>
                  </a:lnTo>
                  <a:close/>
                </a:path>
                <a:path w="2077719" h="2222500">
                  <a:moveTo>
                    <a:pt x="327036" y="1752600"/>
                  </a:moveTo>
                  <a:lnTo>
                    <a:pt x="309144" y="1752600"/>
                  </a:lnTo>
                  <a:lnTo>
                    <a:pt x="308622" y="1739900"/>
                  </a:lnTo>
                  <a:lnTo>
                    <a:pt x="331221" y="1739900"/>
                  </a:lnTo>
                  <a:lnTo>
                    <a:pt x="327036" y="1752600"/>
                  </a:lnTo>
                  <a:close/>
                </a:path>
                <a:path w="2077719" h="2222500">
                  <a:moveTo>
                    <a:pt x="346066" y="1752600"/>
                  </a:moveTo>
                  <a:lnTo>
                    <a:pt x="333458" y="1752600"/>
                  </a:lnTo>
                  <a:lnTo>
                    <a:pt x="332811" y="1739900"/>
                  </a:lnTo>
                  <a:lnTo>
                    <a:pt x="346969" y="1739900"/>
                  </a:lnTo>
                  <a:lnTo>
                    <a:pt x="346066" y="1752600"/>
                  </a:lnTo>
                  <a:close/>
                </a:path>
                <a:path w="2077719" h="2222500">
                  <a:moveTo>
                    <a:pt x="364612" y="1752600"/>
                  </a:moveTo>
                  <a:lnTo>
                    <a:pt x="352653" y="1752600"/>
                  </a:lnTo>
                  <a:lnTo>
                    <a:pt x="351102" y="1739900"/>
                  </a:lnTo>
                  <a:lnTo>
                    <a:pt x="366114" y="1739900"/>
                  </a:lnTo>
                  <a:lnTo>
                    <a:pt x="364612" y="1752600"/>
                  </a:lnTo>
                  <a:close/>
                </a:path>
                <a:path w="2077719" h="2222500">
                  <a:moveTo>
                    <a:pt x="379619" y="1752600"/>
                  </a:moveTo>
                  <a:lnTo>
                    <a:pt x="369617" y="1752600"/>
                  </a:lnTo>
                  <a:lnTo>
                    <a:pt x="368805" y="1739900"/>
                  </a:lnTo>
                  <a:lnTo>
                    <a:pt x="380009" y="1739900"/>
                  </a:lnTo>
                  <a:lnTo>
                    <a:pt x="379619" y="1752600"/>
                  </a:lnTo>
                  <a:close/>
                </a:path>
                <a:path w="2077719" h="2222500">
                  <a:moveTo>
                    <a:pt x="411636" y="1752600"/>
                  </a:moveTo>
                  <a:lnTo>
                    <a:pt x="387139" y="1752600"/>
                  </a:lnTo>
                  <a:lnTo>
                    <a:pt x="384092" y="1739900"/>
                  </a:lnTo>
                  <a:lnTo>
                    <a:pt x="412822" y="1739900"/>
                  </a:lnTo>
                  <a:lnTo>
                    <a:pt x="411636" y="1752600"/>
                  </a:lnTo>
                  <a:close/>
                </a:path>
                <a:path w="2077719" h="2222500">
                  <a:moveTo>
                    <a:pt x="449993" y="1752600"/>
                  </a:moveTo>
                  <a:lnTo>
                    <a:pt x="415843" y="1752600"/>
                  </a:lnTo>
                  <a:lnTo>
                    <a:pt x="415945" y="1739900"/>
                  </a:lnTo>
                  <a:lnTo>
                    <a:pt x="450082" y="1739900"/>
                  </a:lnTo>
                  <a:lnTo>
                    <a:pt x="449993" y="1752600"/>
                  </a:lnTo>
                  <a:close/>
                </a:path>
                <a:path w="2077719" h="2222500">
                  <a:moveTo>
                    <a:pt x="461360" y="1752600"/>
                  </a:moveTo>
                  <a:lnTo>
                    <a:pt x="452116" y="1752600"/>
                  </a:lnTo>
                  <a:lnTo>
                    <a:pt x="454648" y="1739900"/>
                  </a:lnTo>
                  <a:lnTo>
                    <a:pt x="460605" y="1739900"/>
                  </a:lnTo>
                  <a:lnTo>
                    <a:pt x="461360" y="1752600"/>
                  </a:lnTo>
                  <a:close/>
                </a:path>
                <a:path w="2077719" h="2222500">
                  <a:moveTo>
                    <a:pt x="481983" y="1752600"/>
                  </a:moveTo>
                  <a:lnTo>
                    <a:pt x="461933" y="1752600"/>
                  </a:lnTo>
                  <a:lnTo>
                    <a:pt x="461279" y="1739900"/>
                  </a:lnTo>
                  <a:lnTo>
                    <a:pt x="481887" y="1739900"/>
                  </a:lnTo>
                  <a:lnTo>
                    <a:pt x="481983" y="1752600"/>
                  </a:lnTo>
                  <a:close/>
                </a:path>
                <a:path w="2077719" h="2222500">
                  <a:moveTo>
                    <a:pt x="496016" y="1752600"/>
                  </a:moveTo>
                  <a:lnTo>
                    <a:pt x="487525" y="1752600"/>
                  </a:lnTo>
                  <a:lnTo>
                    <a:pt x="486242" y="1739900"/>
                  </a:lnTo>
                  <a:lnTo>
                    <a:pt x="495531" y="1739900"/>
                  </a:lnTo>
                  <a:lnTo>
                    <a:pt x="496016" y="1752600"/>
                  </a:lnTo>
                  <a:close/>
                </a:path>
                <a:path w="2077719" h="2222500">
                  <a:moveTo>
                    <a:pt x="507731" y="1752600"/>
                  </a:moveTo>
                  <a:lnTo>
                    <a:pt x="497269" y="1752600"/>
                  </a:lnTo>
                  <a:lnTo>
                    <a:pt x="499932" y="1739900"/>
                  </a:lnTo>
                  <a:lnTo>
                    <a:pt x="510965" y="1739900"/>
                  </a:lnTo>
                  <a:lnTo>
                    <a:pt x="507731" y="1752600"/>
                  </a:lnTo>
                  <a:close/>
                </a:path>
                <a:path w="2077719" h="2222500">
                  <a:moveTo>
                    <a:pt x="540810" y="1752600"/>
                  </a:moveTo>
                  <a:lnTo>
                    <a:pt x="512452" y="1752600"/>
                  </a:lnTo>
                  <a:lnTo>
                    <a:pt x="510965" y="1739900"/>
                  </a:lnTo>
                  <a:lnTo>
                    <a:pt x="542536" y="1739900"/>
                  </a:lnTo>
                  <a:lnTo>
                    <a:pt x="540810" y="1752600"/>
                  </a:lnTo>
                  <a:close/>
                </a:path>
                <a:path w="2077719" h="2222500">
                  <a:moveTo>
                    <a:pt x="606256" y="1752600"/>
                  </a:moveTo>
                  <a:lnTo>
                    <a:pt x="553744" y="1752600"/>
                  </a:lnTo>
                  <a:lnTo>
                    <a:pt x="552950" y="1739900"/>
                  </a:lnTo>
                  <a:lnTo>
                    <a:pt x="607829" y="1739900"/>
                  </a:lnTo>
                  <a:lnTo>
                    <a:pt x="606256" y="1752600"/>
                  </a:lnTo>
                  <a:close/>
                </a:path>
                <a:path w="2077719" h="2222500">
                  <a:moveTo>
                    <a:pt x="625738" y="1752600"/>
                  </a:moveTo>
                  <a:lnTo>
                    <a:pt x="613712" y="1752600"/>
                  </a:lnTo>
                  <a:lnTo>
                    <a:pt x="612877" y="1739900"/>
                  </a:lnTo>
                  <a:lnTo>
                    <a:pt x="626516" y="1739900"/>
                  </a:lnTo>
                  <a:lnTo>
                    <a:pt x="625738" y="1752600"/>
                  </a:lnTo>
                  <a:close/>
                </a:path>
                <a:path w="2077719" h="2222500">
                  <a:moveTo>
                    <a:pt x="643488" y="1752600"/>
                  </a:moveTo>
                  <a:lnTo>
                    <a:pt x="629810" y="1752600"/>
                  </a:lnTo>
                  <a:lnTo>
                    <a:pt x="630480" y="1739900"/>
                  </a:lnTo>
                  <a:lnTo>
                    <a:pt x="642160" y="1739900"/>
                  </a:lnTo>
                  <a:lnTo>
                    <a:pt x="643488" y="1752600"/>
                  </a:lnTo>
                  <a:close/>
                </a:path>
                <a:path w="2077719" h="2222500">
                  <a:moveTo>
                    <a:pt x="654487" y="1752600"/>
                  </a:moveTo>
                  <a:lnTo>
                    <a:pt x="648292" y="1752600"/>
                  </a:lnTo>
                  <a:lnTo>
                    <a:pt x="649661" y="1739900"/>
                  </a:lnTo>
                  <a:lnTo>
                    <a:pt x="655651" y="1739900"/>
                  </a:lnTo>
                  <a:lnTo>
                    <a:pt x="654487" y="1752600"/>
                  </a:lnTo>
                  <a:close/>
                </a:path>
                <a:path w="2077719" h="2222500">
                  <a:moveTo>
                    <a:pt x="678858" y="1752600"/>
                  </a:moveTo>
                  <a:lnTo>
                    <a:pt x="666133" y="1752600"/>
                  </a:lnTo>
                  <a:lnTo>
                    <a:pt x="665594" y="1739900"/>
                  </a:lnTo>
                  <a:lnTo>
                    <a:pt x="677836" y="1739900"/>
                  </a:lnTo>
                  <a:lnTo>
                    <a:pt x="678858" y="1752600"/>
                  </a:lnTo>
                  <a:close/>
                </a:path>
                <a:path w="2077719" h="2222500">
                  <a:moveTo>
                    <a:pt x="705233" y="1752600"/>
                  </a:moveTo>
                  <a:lnTo>
                    <a:pt x="684809" y="1752600"/>
                  </a:lnTo>
                  <a:lnTo>
                    <a:pt x="683912" y="1739900"/>
                  </a:lnTo>
                  <a:lnTo>
                    <a:pt x="705574" y="1739900"/>
                  </a:lnTo>
                  <a:lnTo>
                    <a:pt x="705233" y="1752600"/>
                  </a:lnTo>
                  <a:close/>
                </a:path>
                <a:path w="2077719" h="2222500">
                  <a:moveTo>
                    <a:pt x="734192" y="1752600"/>
                  </a:moveTo>
                  <a:lnTo>
                    <a:pt x="710270" y="1752600"/>
                  </a:lnTo>
                  <a:lnTo>
                    <a:pt x="709072" y="1739900"/>
                  </a:lnTo>
                  <a:lnTo>
                    <a:pt x="734459" y="1739900"/>
                  </a:lnTo>
                  <a:lnTo>
                    <a:pt x="734192" y="1752600"/>
                  </a:lnTo>
                  <a:close/>
                </a:path>
                <a:path w="2077719" h="2222500">
                  <a:moveTo>
                    <a:pt x="757808" y="1752600"/>
                  </a:moveTo>
                  <a:lnTo>
                    <a:pt x="741835" y="1752600"/>
                  </a:lnTo>
                  <a:lnTo>
                    <a:pt x="741642" y="1739900"/>
                  </a:lnTo>
                  <a:lnTo>
                    <a:pt x="756996" y="1739900"/>
                  </a:lnTo>
                  <a:lnTo>
                    <a:pt x="757803" y="1751706"/>
                  </a:lnTo>
                  <a:lnTo>
                    <a:pt x="757808" y="1752600"/>
                  </a:lnTo>
                  <a:close/>
                </a:path>
                <a:path w="2077719" h="2222500">
                  <a:moveTo>
                    <a:pt x="782014" y="1752600"/>
                  </a:moveTo>
                  <a:lnTo>
                    <a:pt x="757865" y="1752600"/>
                  </a:lnTo>
                  <a:lnTo>
                    <a:pt x="757917" y="1752124"/>
                  </a:lnTo>
                  <a:lnTo>
                    <a:pt x="760721" y="1739900"/>
                  </a:lnTo>
                  <a:lnTo>
                    <a:pt x="783371" y="1739900"/>
                  </a:lnTo>
                  <a:lnTo>
                    <a:pt x="782014" y="1752600"/>
                  </a:lnTo>
                  <a:close/>
                </a:path>
                <a:path w="2077719" h="2222500">
                  <a:moveTo>
                    <a:pt x="809996" y="1752600"/>
                  </a:moveTo>
                  <a:lnTo>
                    <a:pt x="789929" y="1752600"/>
                  </a:lnTo>
                  <a:lnTo>
                    <a:pt x="789827" y="1739900"/>
                  </a:lnTo>
                  <a:lnTo>
                    <a:pt x="811104" y="1739900"/>
                  </a:lnTo>
                  <a:lnTo>
                    <a:pt x="809996" y="1752600"/>
                  </a:lnTo>
                  <a:close/>
                </a:path>
                <a:path w="2077719" h="2222500">
                  <a:moveTo>
                    <a:pt x="823573" y="1752600"/>
                  </a:moveTo>
                  <a:lnTo>
                    <a:pt x="814181" y="1752600"/>
                  </a:lnTo>
                  <a:lnTo>
                    <a:pt x="812165" y="1739900"/>
                  </a:lnTo>
                  <a:lnTo>
                    <a:pt x="822874" y="1739900"/>
                  </a:lnTo>
                  <a:lnTo>
                    <a:pt x="823573" y="1752600"/>
                  </a:lnTo>
                  <a:close/>
                </a:path>
                <a:path w="2077719" h="2222500">
                  <a:moveTo>
                    <a:pt x="866489" y="1752600"/>
                  </a:moveTo>
                  <a:lnTo>
                    <a:pt x="826276" y="1752600"/>
                  </a:lnTo>
                  <a:lnTo>
                    <a:pt x="826736" y="1739900"/>
                  </a:lnTo>
                  <a:lnTo>
                    <a:pt x="866000" y="1739900"/>
                  </a:lnTo>
                  <a:lnTo>
                    <a:pt x="866489" y="1752600"/>
                  </a:lnTo>
                  <a:close/>
                </a:path>
                <a:path w="2077719" h="2222500">
                  <a:moveTo>
                    <a:pt x="896067" y="1752600"/>
                  </a:moveTo>
                  <a:lnTo>
                    <a:pt x="870713" y="1752600"/>
                  </a:lnTo>
                  <a:lnTo>
                    <a:pt x="872701" y="1739900"/>
                  </a:lnTo>
                  <a:lnTo>
                    <a:pt x="895885" y="1739900"/>
                  </a:lnTo>
                  <a:lnTo>
                    <a:pt x="896067" y="1752600"/>
                  </a:lnTo>
                  <a:close/>
                </a:path>
                <a:path w="2077719" h="2222500">
                  <a:moveTo>
                    <a:pt x="909081" y="1752600"/>
                  </a:moveTo>
                  <a:lnTo>
                    <a:pt x="898633" y="1752600"/>
                  </a:lnTo>
                  <a:lnTo>
                    <a:pt x="898991" y="1739900"/>
                  </a:lnTo>
                  <a:lnTo>
                    <a:pt x="906253" y="1739900"/>
                  </a:lnTo>
                  <a:lnTo>
                    <a:pt x="909081" y="1752600"/>
                  </a:lnTo>
                  <a:close/>
                </a:path>
                <a:path w="2077719" h="2222500">
                  <a:moveTo>
                    <a:pt x="921414" y="1752600"/>
                  </a:moveTo>
                  <a:lnTo>
                    <a:pt x="917286" y="1752600"/>
                  </a:lnTo>
                  <a:lnTo>
                    <a:pt x="917434" y="1739900"/>
                  </a:lnTo>
                  <a:lnTo>
                    <a:pt x="919205" y="1739900"/>
                  </a:lnTo>
                  <a:lnTo>
                    <a:pt x="921414" y="1752600"/>
                  </a:lnTo>
                  <a:close/>
                </a:path>
                <a:path w="2077719" h="2222500">
                  <a:moveTo>
                    <a:pt x="959827" y="1752600"/>
                  </a:moveTo>
                  <a:lnTo>
                    <a:pt x="921414" y="1752600"/>
                  </a:lnTo>
                  <a:lnTo>
                    <a:pt x="922851" y="1739900"/>
                  </a:lnTo>
                  <a:lnTo>
                    <a:pt x="960582" y="1739900"/>
                  </a:lnTo>
                  <a:lnTo>
                    <a:pt x="959827" y="1752600"/>
                  </a:lnTo>
                  <a:close/>
                </a:path>
                <a:path w="2077719" h="2222500">
                  <a:moveTo>
                    <a:pt x="968259" y="1752600"/>
                  </a:moveTo>
                  <a:lnTo>
                    <a:pt x="962360" y="1752600"/>
                  </a:lnTo>
                  <a:lnTo>
                    <a:pt x="963904" y="1739900"/>
                  </a:lnTo>
                  <a:lnTo>
                    <a:pt x="966902" y="1739900"/>
                  </a:lnTo>
                  <a:lnTo>
                    <a:pt x="968259" y="1752600"/>
                  </a:lnTo>
                  <a:close/>
                </a:path>
                <a:path w="2077719" h="2222500">
                  <a:moveTo>
                    <a:pt x="1003203" y="1752600"/>
                  </a:moveTo>
                  <a:lnTo>
                    <a:pt x="973869" y="1752600"/>
                  </a:lnTo>
                  <a:lnTo>
                    <a:pt x="974057" y="1739900"/>
                  </a:lnTo>
                  <a:lnTo>
                    <a:pt x="1003118" y="1739900"/>
                  </a:lnTo>
                  <a:lnTo>
                    <a:pt x="1003203" y="1752600"/>
                  </a:lnTo>
                  <a:close/>
                </a:path>
                <a:path w="2077719" h="2222500">
                  <a:moveTo>
                    <a:pt x="1057299" y="1752600"/>
                  </a:moveTo>
                  <a:lnTo>
                    <a:pt x="1010982" y="1752600"/>
                  </a:lnTo>
                  <a:lnTo>
                    <a:pt x="1010988" y="1739900"/>
                  </a:lnTo>
                  <a:lnTo>
                    <a:pt x="1055863" y="1739900"/>
                  </a:lnTo>
                  <a:lnTo>
                    <a:pt x="1057299" y="1752600"/>
                  </a:lnTo>
                  <a:close/>
                </a:path>
                <a:path w="2077719" h="2222500">
                  <a:moveTo>
                    <a:pt x="1078593" y="1752600"/>
                  </a:moveTo>
                  <a:lnTo>
                    <a:pt x="1059207" y="1752600"/>
                  </a:lnTo>
                  <a:lnTo>
                    <a:pt x="1063057" y="1739900"/>
                  </a:lnTo>
                  <a:lnTo>
                    <a:pt x="1077031" y="1739900"/>
                  </a:lnTo>
                  <a:lnTo>
                    <a:pt x="1078593" y="1752600"/>
                  </a:lnTo>
                  <a:close/>
                </a:path>
                <a:path w="2077719" h="2222500">
                  <a:moveTo>
                    <a:pt x="1090897" y="1752600"/>
                  </a:moveTo>
                  <a:lnTo>
                    <a:pt x="1082460" y="1752600"/>
                  </a:lnTo>
                  <a:lnTo>
                    <a:pt x="1083107" y="1739900"/>
                  </a:lnTo>
                  <a:lnTo>
                    <a:pt x="1090102" y="1739900"/>
                  </a:lnTo>
                  <a:lnTo>
                    <a:pt x="1090897" y="1752600"/>
                  </a:lnTo>
                  <a:close/>
                </a:path>
                <a:path w="2077719" h="2222500">
                  <a:moveTo>
                    <a:pt x="1104633" y="1752600"/>
                  </a:moveTo>
                  <a:lnTo>
                    <a:pt x="1100823" y="1739900"/>
                  </a:lnTo>
                  <a:lnTo>
                    <a:pt x="1104701" y="1739900"/>
                  </a:lnTo>
                  <a:lnTo>
                    <a:pt x="1104633" y="1752600"/>
                  </a:lnTo>
                  <a:close/>
                </a:path>
                <a:path w="2077719" h="2222500">
                  <a:moveTo>
                    <a:pt x="1110737" y="1752600"/>
                  </a:moveTo>
                  <a:lnTo>
                    <a:pt x="1106274" y="1752600"/>
                  </a:lnTo>
                  <a:lnTo>
                    <a:pt x="1106456" y="1739900"/>
                  </a:lnTo>
                  <a:lnTo>
                    <a:pt x="1107955" y="1739900"/>
                  </a:lnTo>
                  <a:lnTo>
                    <a:pt x="1110737" y="1752600"/>
                  </a:lnTo>
                  <a:close/>
                </a:path>
                <a:path w="2077719" h="2222500">
                  <a:moveTo>
                    <a:pt x="1114632" y="1749297"/>
                  </a:moveTo>
                  <a:lnTo>
                    <a:pt x="1114746" y="1739900"/>
                  </a:lnTo>
                  <a:lnTo>
                    <a:pt x="1115981" y="1744034"/>
                  </a:lnTo>
                  <a:lnTo>
                    <a:pt x="1114632" y="1749297"/>
                  </a:lnTo>
                  <a:close/>
                </a:path>
                <a:path w="2077719" h="2222500">
                  <a:moveTo>
                    <a:pt x="1125205" y="1752600"/>
                  </a:moveTo>
                  <a:lnTo>
                    <a:pt x="1118539" y="1752600"/>
                  </a:lnTo>
                  <a:lnTo>
                    <a:pt x="1115981" y="1744034"/>
                  </a:lnTo>
                  <a:lnTo>
                    <a:pt x="1117040" y="1739900"/>
                  </a:lnTo>
                  <a:lnTo>
                    <a:pt x="1121083" y="1739900"/>
                  </a:lnTo>
                  <a:lnTo>
                    <a:pt x="1125205" y="1752600"/>
                  </a:lnTo>
                  <a:close/>
                </a:path>
                <a:path w="2077719" h="2222500">
                  <a:moveTo>
                    <a:pt x="1139548" y="1752600"/>
                  </a:moveTo>
                  <a:lnTo>
                    <a:pt x="1127011" y="1752600"/>
                  </a:lnTo>
                  <a:lnTo>
                    <a:pt x="1128470" y="1739900"/>
                  </a:lnTo>
                  <a:lnTo>
                    <a:pt x="1138447" y="1739900"/>
                  </a:lnTo>
                  <a:lnTo>
                    <a:pt x="1139548" y="1752600"/>
                  </a:lnTo>
                  <a:close/>
                </a:path>
                <a:path w="2077719" h="2222500">
                  <a:moveTo>
                    <a:pt x="1147515" y="1752600"/>
                  </a:moveTo>
                  <a:lnTo>
                    <a:pt x="1142001" y="1752600"/>
                  </a:lnTo>
                  <a:lnTo>
                    <a:pt x="1140985" y="1739900"/>
                  </a:lnTo>
                  <a:lnTo>
                    <a:pt x="1147498" y="1739900"/>
                  </a:lnTo>
                  <a:lnTo>
                    <a:pt x="1147515" y="1752600"/>
                  </a:lnTo>
                  <a:close/>
                </a:path>
                <a:path w="2077719" h="2222500">
                  <a:moveTo>
                    <a:pt x="1152063" y="1752600"/>
                  </a:moveTo>
                  <a:lnTo>
                    <a:pt x="1149445" y="1752600"/>
                  </a:lnTo>
                  <a:lnTo>
                    <a:pt x="1149531" y="1739900"/>
                  </a:lnTo>
                  <a:lnTo>
                    <a:pt x="1153477" y="1739900"/>
                  </a:lnTo>
                  <a:lnTo>
                    <a:pt x="1152063" y="1752600"/>
                  </a:lnTo>
                  <a:close/>
                </a:path>
                <a:path w="2077719" h="2222500">
                  <a:moveTo>
                    <a:pt x="1168155" y="1752600"/>
                  </a:moveTo>
                  <a:lnTo>
                    <a:pt x="1155612" y="1752600"/>
                  </a:lnTo>
                  <a:lnTo>
                    <a:pt x="1158451" y="1739900"/>
                  </a:lnTo>
                  <a:lnTo>
                    <a:pt x="1167780" y="1739900"/>
                  </a:lnTo>
                  <a:lnTo>
                    <a:pt x="1168155" y="1752600"/>
                  </a:lnTo>
                  <a:close/>
                </a:path>
                <a:path w="2077719" h="2222500">
                  <a:moveTo>
                    <a:pt x="1174441" y="1752600"/>
                  </a:moveTo>
                  <a:lnTo>
                    <a:pt x="1173805" y="1752600"/>
                  </a:lnTo>
                  <a:lnTo>
                    <a:pt x="1173981" y="1739900"/>
                  </a:lnTo>
                  <a:lnTo>
                    <a:pt x="1174191" y="1739900"/>
                  </a:lnTo>
                  <a:lnTo>
                    <a:pt x="1174441" y="1752600"/>
                  </a:lnTo>
                  <a:close/>
                </a:path>
                <a:path w="2077719" h="2222500">
                  <a:moveTo>
                    <a:pt x="1189199" y="1752600"/>
                  </a:moveTo>
                  <a:lnTo>
                    <a:pt x="1179239" y="1752600"/>
                  </a:lnTo>
                  <a:lnTo>
                    <a:pt x="1179671" y="1739900"/>
                  </a:lnTo>
                  <a:lnTo>
                    <a:pt x="1185366" y="1739900"/>
                  </a:lnTo>
                  <a:lnTo>
                    <a:pt x="1189199" y="1752600"/>
                  </a:lnTo>
                  <a:close/>
                </a:path>
                <a:path w="2077719" h="2222500">
                  <a:moveTo>
                    <a:pt x="1226351" y="1752600"/>
                  </a:moveTo>
                  <a:lnTo>
                    <a:pt x="1189199" y="1752600"/>
                  </a:lnTo>
                  <a:lnTo>
                    <a:pt x="1189465" y="1739900"/>
                  </a:lnTo>
                  <a:lnTo>
                    <a:pt x="1225011" y="1739900"/>
                  </a:lnTo>
                  <a:lnTo>
                    <a:pt x="1226351" y="1752600"/>
                  </a:lnTo>
                  <a:close/>
                </a:path>
                <a:path w="2077719" h="2222500">
                  <a:moveTo>
                    <a:pt x="1269619" y="1752600"/>
                  </a:moveTo>
                  <a:lnTo>
                    <a:pt x="1237458" y="1752600"/>
                  </a:lnTo>
                  <a:lnTo>
                    <a:pt x="1235061" y="1739900"/>
                  </a:lnTo>
                  <a:lnTo>
                    <a:pt x="1269897" y="1739900"/>
                  </a:lnTo>
                  <a:lnTo>
                    <a:pt x="1269619" y="1752600"/>
                  </a:lnTo>
                  <a:close/>
                </a:path>
                <a:path w="2077719" h="2222500">
                  <a:moveTo>
                    <a:pt x="1306437" y="1752600"/>
                  </a:moveTo>
                  <a:lnTo>
                    <a:pt x="1274332" y="1752600"/>
                  </a:lnTo>
                  <a:lnTo>
                    <a:pt x="1274389" y="1739900"/>
                  </a:lnTo>
                  <a:lnTo>
                    <a:pt x="1305125" y="1739900"/>
                  </a:lnTo>
                  <a:lnTo>
                    <a:pt x="1306437" y="1752600"/>
                  </a:lnTo>
                  <a:close/>
                </a:path>
                <a:path w="2077719" h="2222500">
                  <a:moveTo>
                    <a:pt x="1338121" y="1752600"/>
                  </a:moveTo>
                  <a:lnTo>
                    <a:pt x="1317140" y="1752600"/>
                  </a:lnTo>
                  <a:lnTo>
                    <a:pt x="1314931" y="1739900"/>
                  </a:lnTo>
                  <a:lnTo>
                    <a:pt x="1339683" y="1739900"/>
                  </a:lnTo>
                  <a:lnTo>
                    <a:pt x="1338121" y="1752600"/>
                  </a:lnTo>
                  <a:close/>
                </a:path>
                <a:path w="2077719" h="2222500">
                  <a:moveTo>
                    <a:pt x="1343358" y="1751706"/>
                  </a:moveTo>
                  <a:lnTo>
                    <a:pt x="1343004" y="1739900"/>
                  </a:lnTo>
                  <a:lnTo>
                    <a:pt x="1349154" y="1739900"/>
                  </a:lnTo>
                  <a:lnTo>
                    <a:pt x="1343358" y="1751706"/>
                  </a:lnTo>
                  <a:close/>
                </a:path>
                <a:path w="2077719" h="2222500">
                  <a:moveTo>
                    <a:pt x="1359477" y="1752600"/>
                  </a:moveTo>
                  <a:lnTo>
                    <a:pt x="1351788" y="1752600"/>
                  </a:lnTo>
                  <a:lnTo>
                    <a:pt x="1350454" y="1739900"/>
                  </a:lnTo>
                  <a:lnTo>
                    <a:pt x="1360561" y="1739900"/>
                  </a:lnTo>
                  <a:lnTo>
                    <a:pt x="1359477" y="1752600"/>
                  </a:lnTo>
                  <a:close/>
                </a:path>
                <a:path w="2077719" h="2222500">
                  <a:moveTo>
                    <a:pt x="1388220" y="1752600"/>
                  </a:moveTo>
                  <a:lnTo>
                    <a:pt x="1361123" y="1752600"/>
                  </a:lnTo>
                  <a:lnTo>
                    <a:pt x="1360783" y="1739900"/>
                  </a:lnTo>
                  <a:lnTo>
                    <a:pt x="1388981" y="1739900"/>
                  </a:lnTo>
                  <a:lnTo>
                    <a:pt x="1388220" y="1752600"/>
                  </a:lnTo>
                  <a:close/>
                </a:path>
                <a:path w="2077719" h="2222500">
                  <a:moveTo>
                    <a:pt x="1407208" y="1752600"/>
                  </a:moveTo>
                  <a:lnTo>
                    <a:pt x="1391814" y="1752600"/>
                  </a:lnTo>
                  <a:lnTo>
                    <a:pt x="1390883" y="1739900"/>
                  </a:lnTo>
                  <a:lnTo>
                    <a:pt x="1412154" y="1739900"/>
                  </a:lnTo>
                  <a:lnTo>
                    <a:pt x="1407208" y="1752600"/>
                  </a:lnTo>
                  <a:close/>
                </a:path>
                <a:path w="2077719" h="2222500">
                  <a:moveTo>
                    <a:pt x="1426105" y="1752600"/>
                  </a:moveTo>
                  <a:lnTo>
                    <a:pt x="1418570" y="1752600"/>
                  </a:lnTo>
                  <a:lnTo>
                    <a:pt x="1414572" y="1739900"/>
                  </a:lnTo>
                  <a:lnTo>
                    <a:pt x="1428081" y="1739900"/>
                  </a:lnTo>
                  <a:lnTo>
                    <a:pt x="1426105" y="1752600"/>
                  </a:lnTo>
                  <a:close/>
                </a:path>
                <a:path w="2077719" h="2222500">
                  <a:moveTo>
                    <a:pt x="1468970" y="1752600"/>
                  </a:moveTo>
                  <a:lnTo>
                    <a:pt x="1438131" y="1752600"/>
                  </a:lnTo>
                  <a:lnTo>
                    <a:pt x="1437302" y="1739900"/>
                  </a:lnTo>
                  <a:lnTo>
                    <a:pt x="1470764" y="1739900"/>
                  </a:lnTo>
                  <a:lnTo>
                    <a:pt x="1468970" y="1752600"/>
                  </a:lnTo>
                  <a:close/>
                </a:path>
                <a:path w="2077719" h="2222500">
                  <a:moveTo>
                    <a:pt x="1478106" y="1752600"/>
                  </a:moveTo>
                  <a:lnTo>
                    <a:pt x="1472201" y="1752600"/>
                  </a:lnTo>
                  <a:lnTo>
                    <a:pt x="1473262" y="1739900"/>
                  </a:lnTo>
                  <a:lnTo>
                    <a:pt x="1478486" y="1739900"/>
                  </a:lnTo>
                  <a:lnTo>
                    <a:pt x="1478106" y="1752600"/>
                  </a:lnTo>
                  <a:close/>
                </a:path>
                <a:path w="2077719" h="2222500">
                  <a:moveTo>
                    <a:pt x="1508166" y="1752600"/>
                  </a:moveTo>
                  <a:lnTo>
                    <a:pt x="1485255" y="1752600"/>
                  </a:lnTo>
                  <a:lnTo>
                    <a:pt x="1484528" y="1739900"/>
                  </a:lnTo>
                  <a:lnTo>
                    <a:pt x="1510211" y="1739900"/>
                  </a:lnTo>
                  <a:lnTo>
                    <a:pt x="1508166" y="1752600"/>
                  </a:lnTo>
                  <a:close/>
                </a:path>
                <a:path w="2077719" h="2222500">
                  <a:moveTo>
                    <a:pt x="1530658" y="1752600"/>
                  </a:moveTo>
                  <a:lnTo>
                    <a:pt x="1513731" y="1752600"/>
                  </a:lnTo>
                  <a:lnTo>
                    <a:pt x="1511976" y="1739900"/>
                  </a:lnTo>
                  <a:lnTo>
                    <a:pt x="1530720" y="1739900"/>
                  </a:lnTo>
                  <a:lnTo>
                    <a:pt x="1530658" y="1752600"/>
                  </a:lnTo>
                  <a:close/>
                </a:path>
                <a:path w="2077719" h="2222500">
                  <a:moveTo>
                    <a:pt x="1591068" y="1752600"/>
                  </a:moveTo>
                  <a:lnTo>
                    <a:pt x="1533940" y="1752600"/>
                  </a:lnTo>
                  <a:lnTo>
                    <a:pt x="1533877" y="1739900"/>
                  </a:lnTo>
                  <a:lnTo>
                    <a:pt x="1590029" y="1739900"/>
                  </a:lnTo>
                  <a:lnTo>
                    <a:pt x="1591068" y="1752600"/>
                  </a:lnTo>
                  <a:close/>
                </a:path>
                <a:path w="2077719" h="2222500">
                  <a:moveTo>
                    <a:pt x="1613287" y="1752600"/>
                  </a:moveTo>
                  <a:lnTo>
                    <a:pt x="1609971" y="1752600"/>
                  </a:lnTo>
                  <a:lnTo>
                    <a:pt x="1609312" y="1739900"/>
                  </a:lnTo>
                  <a:lnTo>
                    <a:pt x="1610931" y="1739900"/>
                  </a:lnTo>
                  <a:lnTo>
                    <a:pt x="1613199" y="1746420"/>
                  </a:lnTo>
                  <a:lnTo>
                    <a:pt x="1613287" y="1752600"/>
                  </a:lnTo>
                  <a:close/>
                </a:path>
                <a:path w="2077719" h="2222500">
                  <a:moveTo>
                    <a:pt x="1645040" y="1752600"/>
                  </a:moveTo>
                  <a:lnTo>
                    <a:pt x="1615348" y="1752600"/>
                  </a:lnTo>
                  <a:lnTo>
                    <a:pt x="1613199" y="1746420"/>
                  </a:lnTo>
                  <a:lnTo>
                    <a:pt x="1613105" y="1739900"/>
                  </a:lnTo>
                  <a:lnTo>
                    <a:pt x="1646226" y="1739900"/>
                  </a:lnTo>
                  <a:lnTo>
                    <a:pt x="1645040" y="1752600"/>
                  </a:lnTo>
                  <a:close/>
                </a:path>
                <a:path w="2077719" h="2222500">
                  <a:moveTo>
                    <a:pt x="1691209" y="1752600"/>
                  </a:moveTo>
                  <a:lnTo>
                    <a:pt x="1650633" y="1752600"/>
                  </a:lnTo>
                  <a:lnTo>
                    <a:pt x="1650990" y="1739900"/>
                  </a:lnTo>
                  <a:lnTo>
                    <a:pt x="1691635" y="1739900"/>
                  </a:lnTo>
                  <a:lnTo>
                    <a:pt x="1691209" y="1752600"/>
                  </a:lnTo>
                  <a:close/>
                </a:path>
                <a:path w="2077719" h="2222500">
                  <a:moveTo>
                    <a:pt x="1703429" y="1752600"/>
                  </a:moveTo>
                  <a:lnTo>
                    <a:pt x="1698636" y="1752600"/>
                  </a:lnTo>
                  <a:lnTo>
                    <a:pt x="1699039" y="1739900"/>
                  </a:lnTo>
                  <a:lnTo>
                    <a:pt x="1704093" y="1739900"/>
                  </a:lnTo>
                  <a:lnTo>
                    <a:pt x="1703429" y="1752600"/>
                  </a:lnTo>
                  <a:close/>
                </a:path>
                <a:path w="2077719" h="2222500">
                  <a:moveTo>
                    <a:pt x="1730588" y="1752600"/>
                  </a:moveTo>
                  <a:lnTo>
                    <a:pt x="1707608" y="1752600"/>
                  </a:lnTo>
                  <a:lnTo>
                    <a:pt x="1707858" y="1739900"/>
                  </a:lnTo>
                  <a:lnTo>
                    <a:pt x="1730724" y="1739900"/>
                  </a:lnTo>
                  <a:lnTo>
                    <a:pt x="1730588" y="1752600"/>
                  </a:lnTo>
                  <a:close/>
                </a:path>
                <a:path w="2077719" h="2222500">
                  <a:moveTo>
                    <a:pt x="1747548" y="1752600"/>
                  </a:moveTo>
                  <a:lnTo>
                    <a:pt x="1736652" y="1752600"/>
                  </a:lnTo>
                  <a:lnTo>
                    <a:pt x="1732723" y="1739900"/>
                  </a:lnTo>
                  <a:lnTo>
                    <a:pt x="1748463" y="1739900"/>
                  </a:lnTo>
                  <a:lnTo>
                    <a:pt x="1747548" y="1752600"/>
                  </a:lnTo>
                  <a:close/>
                </a:path>
                <a:path w="2077719" h="2222500">
                  <a:moveTo>
                    <a:pt x="1812115" y="1752600"/>
                  </a:moveTo>
                  <a:lnTo>
                    <a:pt x="1751711" y="1752600"/>
                  </a:lnTo>
                  <a:lnTo>
                    <a:pt x="1755663" y="1739900"/>
                  </a:lnTo>
                  <a:lnTo>
                    <a:pt x="1813626" y="1739900"/>
                  </a:lnTo>
                  <a:lnTo>
                    <a:pt x="1812115" y="1752600"/>
                  </a:lnTo>
                  <a:close/>
                </a:path>
                <a:path w="2077719" h="2222500">
                  <a:moveTo>
                    <a:pt x="1838309" y="1752600"/>
                  </a:moveTo>
                  <a:lnTo>
                    <a:pt x="1819974" y="1752600"/>
                  </a:lnTo>
                  <a:lnTo>
                    <a:pt x="1819043" y="1739900"/>
                  </a:lnTo>
                  <a:lnTo>
                    <a:pt x="1839763" y="1739900"/>
                  </a:lnTo>
                  <a:lnTo>
                    <a:pt x="1838309" y="1752600"/>
                  </a:lnTo>
                  <a:close/>
                </a:path>
                <a:path w="2077719" h="2222500">
                  <a:moveTo>
                    <a:pt x="1114593" y="1752600"/>
                  </a:moveTo>
                  <a:lnTo>
                    <a:pt x="1113786" y="1752600"/>
                  </a:lnTo>
                  <a:lnTo>
                    <a:pt x="1114632" y="1749297"/>
                  </a:lnTo>
                  <a:lnTo>
                    <a:pt x="1114593" y="1752600"/>
                  </a:lnTo>
                  <a:close/>
                </a:path>
                <a:path w="2077719" h="2222500">
                  <a:moveTo>
                    <a:pt x="1343385" y="1752600"/>
                  </a:moveTo>
                  <a:lnTo>
                    <a:pt x="1342919" y="1752600"/>
                  </a:lnTo>
                  <a:lnTo>
                    <a:pt x="1343358" y="1751706"/>
                  </a:lnTo>
                  <a:lnTo>
                    <a:pt x="1343385" y="1752600"/>
                  </a:lnTo>
                  <a:close/>
                </a:path>
                <a:path w="2077719" h="2222500">
                  <a:moveTo>
                    <a:pt x="266285" y="1752600"/>
                  </a:moveTo>
                  <a:lnTo>
                    <a:pt x="266082" y="1752600"/>
                  </a:lnTo>
                  <a:lnTo>
                    <a:pt x="266087" y="1752124"/>
                  </a:lnTo>
                  <a:lnTo>
                    <a:pt x="266285" y="1752600"/>
                  </a:lnTo>
                  <a:close/>
                </a:path>
                <a:path w="2077719" h="2222500">
                  <a:moveTo>
                    <a:pt x="757865" y="1752600"/>
                  </a:moveTo>
                  <a:lnTo>
                    <a:pt x="757852" y="1752409"/>
                  </a:lnTo>
                  <a:lnTo>
                    <a:pt x="757865" y="1752600"/>
                  </a:lnTo>
                  <a:close/>
                </a:path>
                <a:path w="2077719" h="2222500">
                  <a:moveTo>
                    <a:pt x="339227" y="1765300"/>
                  </a:moveTo>
                  <a:lnTo>
                    <a:pt x="279024" y="1765300"/>
                  </a:lnTo>
                  <a:lnTo>
                    <a:pt x="280262" y="1752600"/>
                  </a:lnTo>
                  <a:lnTo>
                    <a:pt x="341142" y="1752600"/>
                  </a:lnTo>
                  <a:lnTo>
                    <a:pt x="339227" y="1765300"/>
                  </a:lnTo>
                  <a:close/>
                </a:path>
                <a:path w="2077719" h="2222500">
                  <a:moveTo>
                    <a:pt x="350230" y="1765300"/>
                  </a:moveTo>
                  <a:lnTo>
                    <a:pt x="344633" y="1765300"/>
                  </a:lnTo>
                  <a:lnTo>
                    <a:pt x="342944" y="1752600"/>
                  </a:lnTo>
                  <a:lnTo>
                    <a:pt x="352824" y="1752600"/>
                  </a:lnTo>
                  <a:lnTo>
                    <a:pt x="350230" y="1765300"/>
                  </a:lnTo>
                  <a:close/>
                </a:path>
                <a:path w="2077719" h="2222500">
                  <a:moveTo>
                    <a:pt x="379688" y="1765300"/>
                  </a:moveTo>
                  <a:lnTo>
                    <a:pt x="364722" y="1765300"/>
                  </a:lnTo>
                  <a:lnTo>
                    <a:pt x="364228" y="1752600"/>
                  </a:lnTo>
                  <a:lnTo>
                    <a:pt x="379056" y="1752600"/>
                  </a:lnTo>
                  <a:lnTo>
                    <a:pt x="379688" y="1765300"/>
                  </a:lnTo>
                  <a:close/>
                </a:path>
                <a:path w="2077719" h="2222500">
                  <a:moveTo>
                    <a:pt x="396717" y="1765300"/>
                  </a:moveTo>
                  <a:lnTo>
                    <a:pt x="384125" y="1765300"/>
                  </a:lnTo>
                  <a:lnTo>
                    <a:pt x="385155" y="1752600"/>
                  </a:lnTo>
                  <a:lnTo>
                    <a:pt x="396611" y="1752600"/>
                  </a:lnTo>
                  <a:lnTo>
                    <a:pt x="396717" y="1765300"/>
                  </a:lnTo>
                  <a:close/>
                </a:path>
                <a:path w="2077719" h="2222500">
                  <a:moveTo>
                    <a:pt x="402988" y="1765300"/>
                  </a:moveTo>
                  <a:lnTo>
                    <a:pt x="399342" y="1765300"/>
                  </a:lnTo>
                  <a:lnTo>
                    <a:pt x="400228" y="1752600"/>
                  </a:lnTo>
                  <a:lnTo>
                    <a:pt x="402857" y="1752600"/>
                  </a:lnTo>
                  <a:lnTo>
                    <a:pt x="402988" y="1765300"/>
                  </a:lnTo>
                  <a:close/>
                </a:path>
                <a:path w="2077719" h="2222500">
                  <a:moveTo>
                    <a:pt x="453223" y="1765300"/>
                  </a:moveTo>
                  <a:lnTo>
                    <a:pt x="407860" y="1765300"/>
                  </a:lnTo>
                  <a:lnTo>
                    <a:pt x="405918" y="1752600"/>
                  </a:lnTo>
                  <a:lnTo>
                    <a:pt x="453796" y="1752600"/>
                  </a:lnTo>
                  <a:lnTo>
                    <a:pt x="453223" y="1765300"/>
                  </a:lnTo>
                  <a:close/>
                </a:path>
                <a:path w="2077719" h="2222500">
                  <a:moveTo>
                    <a:pt x="486100" y="1765300"/>
                  </a:moveTo>
                  <a:lnTo>
                    <a:pt x="459643" y="1765300"/>
                  </a:lnTo>
                  <a:lnTo>
                    <a:pt x="459617" y="1752600"/>
                  </a:lnTo>
                  <a:lnTo>
                    <a:pt x="488939" y="1752600"/>
                  </a:lnTo>
                  <a:lnTo>
                    <a:pt x="486100" y="1765300"/>
                  </a:lnTo>
                  <a:close/>
                </a:path>
                <a:path w="2077719" h="2222500">
                  <a:moveTo>
                    <a:pt x="583538" y="1765300"/>
                  </a:moveTo>
                  <a:lnTo>
                    <a:pt x="497041" y="1765300"/>
                  </a:lnTo>
                  <a:lnTo>
                    <a:pt x="498071" y="1752600"/>
                  </a:lnTo>
                  <a:lnTo>
                    <a:pt x="582641" y="1752600"/>
                  </a:lnTo>
                  <a:lnTo>
                    <a:pt x="583538" y="1765300"/>
                  </a:lnTo>
                  <a:close/>
                </a:path>
                <a:path w="2077719" h="2222500">
                  <a:moveTo>
                    <a:pt x="601027" y="1765300"/>
                  </a:moveTo>
                  <a:lnTo>
                    <a:pt x="588989" y="1765300"/>
                  </a:lnTo>
                  <a:lnTo>
                    <a:pt x="589557" y="1752600"/>
                  </a:lnTo>
                  <a:lnTo>
                    <a:pt x="602162" y="1752600"/>
                  </a:lnTo>
                  <a:lnTo>
                    <a:pt x="601027" y="1765300"/>
                  </a:lnTo>
                  <a:close/>
                </a:path>
                <a:path w="2077719" h="2222500">
                  <a:moveTo>
                    <a:pt x="620600" y="1765300"/>
                  </a:moveTo>
                  <a:lnTo>
                    <a:pt x="607682" y="1765300"/>
                  </a:lnTo>
                  <a:lnTo>
                    <a:pt x="607909" y="1752600"/>
                  </a:lnTo>
                  <a:lnTo>
                    <a:pt x="620520" y="1752600"/>
                  </a:lnTo>
                  <a:lnTo>
                    <a:pt x="620600" y="1765300"/>
                  </a:lnTo>
                  <a:close/>
                </a:path>
                <a:path w="2077719" h="2222500">
                  <a:moveTo>
                    <a:pt x="666695" y="1765300"/>
                  </a:moveTo>
                  <a:lnTo>
                    <a:pt x="627936" y="1765300"/>
                  </a:lnTo>
                  <a:lnTo>
                    <a:pt x="628759" y="1752600"/>
                  </a:lnTo>
                  <a:lnTo>
                    <a:pt x="669989" y="1752600"/>
                  </a:lnTo>
                  <a:lnTo>
                    <a:pt x="666695" y="1765300"/>
                  </a:lnTo>
                  <a:close/>
                </a:path>
                <a:path w="2077719" h="2222500">
                  <a:moveTo>
                    <a:pt x="691180" y="1765300"/>
                  </a:moveTo>
                  <a:lnTo>
                    <a:pt x="672498" y="1765300"/>
                  </a:lnTo>
                  <a:lnTo>
                    <a:pt x="669989" y="1752600"/>
                  </a:lnTo>
                  <a:lnTo>
                    <a:pt x="692730" y="1752600"/>
                  </a:lnTo>
                  <a:lnTo>
                    <a:pt x="691180" y="1765300"/>
                  </a:lnTo>
                  <a:close/>
                </a:path>
                <a:path w="2077719" h="2222500">
                  <a:moveTo>
                    <a:pt x="717220" y="1765300"/>
                  </a:moveTo>
                  <a:lnTo>
                    <a:pt x="700339" y="1765300"/>
                  </a:lnTo>
                  <a:lnTo>
                    <a:pt x="698124" y="1752600"/>
                  </a:lnTo>
                  <a:lnTo>
                    <a:pt x="715233" y="1752600"/>
                  </a:lnTo>
                  <a:lnTo>
                    <a:pt x="717220" y="1765300"/>
                  </a:lnTo>
                  <a:close/>
                </a:path>
                <a:path w="2077719" h="2222500">
                  <a:moveTo>
                    <a:pt x="718946" y="1765300"/>
                  </a:moveTo>
                  <a:lnTo>
                    <a:pt x="718231" y="1765300"/>
                  </a:lnTo>
                  <a:lnTo>
                    <a:pt x="719270" y="1752600"/>
                  </a:lnTo>
                  <a:lnTo>
                    <a:pt x="718946" y="1765300"/>
                  </a:lnTo>
                  <a:close/>
                </a:path>
                <a:path w="2077719" h="2222500">
                  <a:moveTo>
                    <a:pt x="746945" y="1765300"/>
                  </a:moveTo>
                  <a:lnTo>
                    <a:pt x="726583" y="1765300"/>
                  </a:lnTo>
                  <a:lnTo>
                    <a:pt x="725573" y="1752600"/>
                  </a:lnTo>
                  <a:lnTo>
                    <a:pt x="745197" y="1752600"/>
                  </a:lnTo>
                  <a:lnTo>
                    <a:pt x="746945" y="1765300"/>
                  </a:lnTo>
                  <a:close/>
                </a:path>
                <a:path w="2077719" h="2222500">
                  <a:moveTo>
                    <a:pt x="792479" y="1765300"/>
                  </a:moveTo>
                  <a:lnTo>
                    <a:pt x="754441" y="1765300"/>
                  </a:lnTo>
                  <a:lnTo>
                    <a:pt x="755065" y="1752600"/>
                  </a:lnTo>
                  <a:lnTo>
                    <a:pt x="792065" y="1752600"/>
                  </a:lnTo>
                  <a:lnTo>
                    <a:pt x="792479" y="1765300"/>
                  </a:lnTo>
                  <a:close/>
                </a:path>
                <a:path w="2077719" h="2222500">
                  <a:moveTo>
                    <a:pt x="815391" y="1765300"/>
                  </a:moveTo>
                  <a:lnTo>
                    <a:pt x="796891" y="1765300"/>
                  </a:lnTo>
                  <a:lnTo>
                    <a:pt x="796931" y="1752600"/>
                  </a:lnTo>
                  <a:lnTo>
                    <a:pt x="815703" y="1752600"/>
                  </a:lnTo>
                  <a:lnTo>
                    <a:pt x="815391" y="1765300"/>
                  </a:lnTo>
                  <a:close/>
                </a:path>
                <a:path w="2077719" h="2222500">
                  <a:moveTo>
                    <a:pt x="856819" y="1765300"/>
                  </a:moveTo>
                  <a:lnTo>
                    <a:pt x="824067" y="1765300"/>
                  </a:lnTo>
                  <a:lnTo>
                    <a:pt x="822080" y="1752600"/>
                  </a:lnTo>
                  <a:lnTo>
                    <a:pt x="856546" y="1752600"/>
                  </a:lnTo>
                  <a:lnTo>
                    <a:pt x="856819" y="1765300"/>
                  </a:lnTo>
                  <a:close/>
                </a:path>
                <a:path w="2077719" h="2222500">
                  <a:moveTo>
                    <a:pt x="880486" y="1765300"/>
                  </a:moveTo>
                  <a:lnTo>
                    <a:pt x="859408" y="1765300"/>
                  </a:lnTo>
                  <a:lnTo>
                    <a:pt x="858937" y="1752600"/>
                  </a:lnTo>
                  <a:lnTo>
                    <a:pt x="878924" y="1752600"/>
                  </a:lnTo>
                  <a:lnTo>
                    <a:pt x="880486" y="1765300"/>
                  </a:lnTo>
                  <a:close/>
                </a:path>
                <a:path w="2077719" h="2222500">
                  <a:moveTo>
                    <a:pt x="901484" y="1765300"/>
                  </a:moveTo>
                  <a:lnTo>
                    <a:pt x="885914" y="1765300"/>
                  </a:lnTo>
                  <a:lnTo>
                    <a:pt x="885443" y="1752600"/>
                  </a:lnTo>
                  <a:lnTo>
                    <a:pt x="902761" y="1752600"/>
                  </a:lnTo>
                  <a:lnTo>
                    <a:pt x="901484" y="1765300"/>
                  </a:lnTo>
                  <a:close/>
                </a:path>
                <a:path w="2077719" h="2222500">
                  <a:moveTo>
                    <a:pt x="1000767" y="1765300"/>
                  </a:moveTo>
                  <a:lnTo>
                    <a:pt x="905350" y="1765300"/>
                  </a:lnTo>
                  <a:lnTo>
                    <a:pt x="907128" y="1752600"/>
                  </a:lnTo>
                  <a:lnTo>
                    <a:pt x="1000108" y="1752600"/>
                  </a:lnTo>
                  <a:lnTo>
                    <a:pt x="1000767" y="1765300"/>
                  </a:lnTo>
                  <a:close/>
                </a:path>
                <a:path w="2077719" h="2222500">
                  <a:moveTo>
                    <a:pt x="1008160" y="1765300"/>
                  </a:moveTo>
                  <a:lnTo>
                    <a:pt x="1002885" y="1765300"/>
                  </a:lnTo>
                  <a:lnTo>
                    <a:pt x="1002664" y="1752600"/>
                  </a:lnTo>
                  <a:lnTo>
                    <a:pt x="1010136" y="1752600"/>
                  </a:lnTo>
                  <a:lnTo>
                    <a:pt x="1008160" y="1765300"/>
                  </a:lnTo>
                  <a:close/>
                </a:path>
                <a:path w="2077719" h="2222500">
                  <a:moveTo>
                    <a:pt x="1024928" y="1765300"/>
                  </a:moveTo>
                  <a:lnTo>
                    <a:pt x="1019272" y="1765300"/>
                  </a:lnTo>
                  <a:lnTo>
                    <a:pt x="1017149" y="1752600"/>
                  </a:lnTo>
                  <a:lnTo>
                    <a:pt x="1023389" y="1752600"/>
                  </a:lnTo>
                  <a:lnTo>
                    <a:pt x="1024928" y="1765300"/>
                  </a:lnTo>
                  <a:close/>
                </a:path>
                <a:path w="2077719" h="2222500">
                  <a:moveTo>
                    <a:pt x="1046749" y="1765300"/>
                  </a:moveTo>
                  <a:lnTo>
                    <a:pt x="1031305" y="1765300"/>
                  </a:lnTo>
                  <a:lnTo>
                    <a:pt x="1032707" y="1752600"/>
                  </a:lnTo>
                  <a:lnTo>
                    <a:pt x="1042979" y="1752600"/>
                  </a:lnTo>
                  <a:lnTo>
                    <a:pt x="1046749" y="1765300"/>
                  </a:lnTo>
                  <a:close/>
                </a:path>
                <a:path w="2077719" h="2222500">
                  <a:moveTo>
                    <a:pt x="1062342" y="1765300"/>
                  </a:moveTo>
                  <a:lnTo>
                    <a:pt x="1047544" y="1765300"/>
                  </a:lnTo>
                  <a:lnTo>
                    <a:pt x="1047930" y="1752600"/>
                  </a:lnTo>
                  <a:lnTo>
                    <a:pt x="1062421" y="1752600"/>
                  </a:lnTo>
                  <a:lnTo>
                    <a:pt x="1062342" y="1765300"/>
                  </a:lnTo>
                  <a:close/>
                </a:path>
                <a:path w="2077719" h="2222500">
                  <a:moveTo>
                    <a:pt x="1069121" y="1765300"/>
                  </a:moveTo>
                  <a:lnTo>
                    <a:pt x="1062489" y="1765300"/>
                  </a:lnTo>
                  <a:lnTo>
                    <a:pt x="1065470" y="1752600"/>
                  </a:lnTo>
                  <a:lnTo>
                    <a:pt x="1068906" y="1752600"/>
                  </a:lnTo>
                  <a:lnTo>
                    <a:pt x="1069121" y="1765300"/>
                  </a:lnTo>
                  <a:close/>
                </a:path>
                <a:path w="2077719" h="2222500">
                  <a:moveTo>
                    <a:pt x="1070320" y="1765300"/>
                  </a:moveTo>
                  <a:lnTo>
                    <a:pt x="1069576" y="1765300"/>
                  </a:lnTo>
                  <a:lnTo>
                    <a:pt x="1069173" y="1752600"/>
                  </a:lnTo>
                  <a:lnTo>
                    <a:pt x="1070660" y="1752600"/>
                  </a:lnTo>
                  <a:lnTo>
                    <a:pt x="1070320" y="1765300"/>
                  </a:lnTo>
                  <a:close/>
                </a:path>
                <a:path w="2077719" h="2222500">
                  <a:moveTo>
                    <a:pt x="1082806" y="1765300"/>
                  </a:moveTo>
                  <a:lnTo>
                    <a:pt x="1077077" y="1765300"/>
                  </a:lnTo>
                  <a:lnTo>
                    <a:pt x="1077798" y="1752600"/>
                  </a:lnTo>
                  <a:lnTo>
                    <a:pt x="1085685" y="1752600"/>
                  </a:lnTo>
                  <a:lnTo>
                    <a:pt x="1082806" y="1765300"/>
                  </a:lnTo>
                  <a:close/>
                </a:path>
                <a:path w="2077719" h="2222500">
                  <a:moveTo>
                    <a:pt x="1092890" y="1765300"/>
                  </a:moveTo>
                  <a:lnTo>
                    <a:pt x="1086514" y="1765300"/>
                  </a:lnTo>
                  <a:lnTo>
                    <a:pt x="1089131" y="1752600"/>
                  </a:lnTo>
                  <a:lnTo>
                    <a:pt x="1094810" y="1752600"/>
                  </a:lnTo>
                  <a:lnTo>
                    <a:pt x="1092890" y="1765300"/>
                  </a:lnTo>
                  <a:close/>
                </a:path>
                <a:path w="2077719" h="2222500">
                  <a:moveTo>
                    <a:pt x="1109028" y="1765300"/>
                  </a:moveTo>
                  <a:lnTo>
                    <a:pt x="1102753" y="1765300"/>
                  </a:lnTo>
                  <a:lnTo>
                    <a:pt x="1102118" y="1752600"/>
                  </a:lnTo>
                  <a:lnTo>
                    <a:pt x="1105314" y="1752600"/>
                  </a:lnTo>
                  <a:lnTo>
                    <a:pt x="1109028" y="1765300"/>
                  </a:lnTo>
                  <a:close/>
                </a:path>
                <a:path w="2077719" h="2222500">
                  <a:moveTo>
                    <a:pt x="1119164" y="1765300"/>
                  </a:moveTo>
                  <a:lnTo>
                    <a:pt x="1111191" y="1765300"/>
                  </a:lnTo>
                  <a:lnTo>
                    <a:pt x="1114666" y="1752600"/>
                  </a:lnTo>
                  <a:lnTo>
                    <a:pt x="1118641" y="1752600"/>
                  </a:lnTo>
                  <a:lnTo>
                    <a:pt x="1119164" y="1765300"/>
                  </a:lnTo>
                  <a:close/>
                </a:path>
                <a:path w="2077719" h="2222500">
                  <a:moveTo>
                    <a:pt x="1124359" y="1765300"/>
                  </a:moveTo>
                  <a:lnTo>
                    <a:pt x="1122559" y="1765300"/>
                  </a:lnTo>
                  <a:lnTo>
                    <a:pt x="1123757" y="1752600"/>
                  </a:lnTo>
                  <a:lnTo>
                    <a:pt x="1124359" y="1765300"/>
                  </a:lnTo>
                  <a:close/>
                </a:path>
                <a:path w="2077719" h="2222500">
                  <a:moveTo>
                    <a:pt x="1153074" y="1765300"/>
                  </a:moveTo>
                  <a:lnTo>
                    <a:pt x="1137112" y="1765300"/>
                  </a:lnTo>
                  <a:lnTo>
                    <a:pt x="1134336" y="1752600"/>
                  </a:lnTo>
                  <a:lnTo>
                    <a:pt x="1152239" y="1752600"/>
                  </a:lnTo>
                  <a:lnTo>
                    <a:pt x="1153074" y="1765300"/>
                  </a:lnTo>
                  <a:close/>
                </a:path>
                <a:path w="2077719" h="2222500">
                  <a:moveTo>
                    <a:pt x="1212854" y="1765300"/>
                  </a:moveTo>
                  <a:lnTo>
                    <a:pt x="1161392" y="1765300"/>
                  </a:lnTo>
                  <a:lnTo>
                    <a:pt x="1162227" y="1752600"/>
                  </a:lnTo>
                  <a:lnTo>
                    <a:pt x="1215625" y="1752600"/>
                  </a:lnTo>
                  <a:lnTo>
                    <a:pt x="1212854" y="1765300"/>
                  </a:lnTo>
                  <a:close/>
                </a:path>
                <a:path w="2077719" h="2222500">
                  <a:moveTo>
                    <a:pt x="1227396" y="1765300"/>
                  </a:moveTo>
                  <a:lnTo>
                    <a:pt x="1224409" y="1765300"/>
                  </a:lnTo>
                  <a:lnTo>
                    <a:pt x="1222967" y="1752600"/>
                  </a:lnTo>
                  <a:lnTo>
                    <a:pt x="1227350" y="1752600"/>
                  </a:lnTo>
                  <a:lnTo>
                    <a:pt x="1227396" y="1765300"/>
                  </a:lnTo>
                  <a:close/>
                </a:path>
                <a:path w="2077719" h="2222500">
                  <a:moveTo>
                    <a:pt x="1234636" y="1765300"/>
                  </a:moveTo>
                  <a:lnTo>
                    <a:pt x="1229826" y="1765300"/>
                  </a:lnTo>
                  <a:lnTo>
                    <a:pt x="1231371" y="1752600"/>
                  </a:lnTo>
                  <a:lnTo>
                    <a:pt x="1234522" y="1752600"/>
                  </a:lnTo>
                  <a:lnTo>
                    <a:pt x="1234636" y="1765300"/>
                  </a:lnTo>
                  <a:close/>
                </a:path>
                <a:path w="2077719" h="2222500">
                  <a:moveTo>
                    <a:pt x="1253964" y="1765300"/>
                  </a:moveTo>
                  <a:lnTo>
                    <a:pt x="1241035" y="1765300"/>
                  </a:lnTo>
                  <a:lnTo>
                    <a:pt x="1240825" y="1752600"/>
                  </a:lnTo>
                  <a:lnTo>
                    <a:pt x="1253998" y="1752600"/>
                  </a:lnTo>
                  <a:lnTo>
                    <a:pt x="1253964" y="1765300"/>
                  </a:lnTo>
                  <a:close/>
                </a:path>
                <a:path w="2077719" h="2222500">
                  <a:moveTo>
                    <a:pt x="1273753" y="1765300"/>
                  </a:moveTo>
                  <a:lnTo>
                    <a:pt x="1267422" y="1765300"/>
                  </a:lnTo>
                  <a:lnTo>
                    <a:pt x="1267433" y="1752600"/>
                  </a:lnTo>
                  <a:lnTo>
                    <a:pt x="1274184" y="1752600"/>
                  </a:lnTo>
                  <a:lnTo>
                    <a:pt x="1273753" y="1765300"/>
                  </a:lnTo>
                  <a:close/>
                </a:path>
                <a:path w="2077719" h="2222500">
                  <a:moveTo>
                    <a:pt x="1286904" y="1765300"/>
                  </a:moveTo>
                  <a:lnTo>
                    <a:pt x="1285683" y="1765300"/>
                  </a:lnTo>
                  <a:lnTo>
                    <a:pt x="1286216" y="1752600"/>
                  </a:lnTo>
                  <a:lnTo>
                    <a:pt x="1286398" y="1752600"/>
                  </a:lnTo>
                  <a:lnTo>
                    <a:pt x="1286904" y="1765300"/>
                  </a:lnTo>
                  <a:close/>
                </a:path>
                <a:path w="2077719" h="2222500">
                  <a:moveTo>
                    <a:pt x="1352419" y="1765300"/>
                  </a:moveTo>
                  <a:lnTo>
                    <a:pt x="1291980" y="1765300"/>
                  </a:lnTo>
                  <a:lnTo>
                    <a:pt x="1292326" y="1752600"/>
                  </a:lnTo>
                  <a:lnTo>
                    <a:pt x="1349159" y="1752600"/>
                  </a:lnTo>
                  <a:lnTo>
                    <a:pt x="1352419" y="1765300"/>
                  </a:lnTo>
                  <a:close/>
                </a:path>
                <a:path w="2077719" h="2222500">
                  <a:moveTo>
                    <a:pt x="1381429" y="1765300"/>
                  </a:moveTo>
                  <a:lnTo>
                    <a:pt x="1363491" y="1765300"/>
                  </a:lnTo>
                  <a:lnTo>
                    <a:pt x="1367040" y="1752600"/>
                  </a:lnTo>
                  <a:lnTo>
                    <a:pt x="1380639" y="1752600"/>
                  </a:lnTo>
                  <a:lnTo>
                    <a:pt x="1381429" y="1765300"/>
                  </a:lnTo>
                  <a:close/>
                </a:path>
                <a:path w="2077719" h="2222500">
                  <a:moveTo>
                    <a:pt x="1388668" y="1765300"/>
                  </a:moveTo>
                  <a:lnTo>
                    <a:pt x="1384847" y="1765300"/>
                  </a:lnTo>
                  <a:lnTo>
                    <a:pt x="1386176" y="1752600"/>
                  </a:lnTo>
                  <a:lnTo>
                    <a:pt x="1387453" y="1752600"/>
                  </a:lnTo>
                  <a:lnTo>
                    <a:pt x="1388668" y="1765300"/>
                  </a:lnTo>
                  <a:close/>
                </a:path>
                <a:path w="2077719" h="2222500">
                  <a:moveTo>
                    <a:pt x="1432595" y="1765300"/>
                  </a:moveTo>
                  <a:lnTo>
                    <a:pt x="1388674" y="1765300"/>
                  </a:lnTo>
                  <a:lnTo>
                    <a:pt x="1388969" y="1752600"/>
                  </a:lnTo>
                  <a:lnTo>
                    <a:pt x="1432243" y="1752600"/>
                  </a:lnTo>
                  <a:lnTo>
                    <a:pt x="1432595" y="1765300"/>
                  </a:lnTo>
                  <a:close/>
                </a:path>
                <a:path w="2077719" h="2222500">
                  <a:moveTo>
                    <a:pt x="1466295" y="1765300"/>
                  </a:moveTo>
                  <a:lnTo>
                    <a:pt x="1437893" y="1765300"/>
                  </a:lnTo>
                  <a:lnTo>
                    <a:pt x="1437206" y="1752600"/>
                  </a:lnTo>
                  <a:lnTo>
                    <a:pt x="1466193" y="1752600"/>
                  </a:lnTo>
                  <a:lnTo>
                    <a:pt x="1466295" y="1765300"/>
                  </a:lnTo>
                  <a:close/>
                </a:path>
                <a:path w="2077719" h="2222500">
                  <a:moveTo>
                    <a:pt x="1483472" y="1765300"/>
                  </a:moveTo>
                  <a:lnTo>
                    <a:pt x="1475045" y="1765300"/>
                  </a:lnTo>
                  <a:lnTo>
                    <a:pt x="1476925" y="1752600"/>
                  </a:lnTo>
                  <a:lnTo>
                    <a:pt x="1484085" y="1752600"/>
                  </a:lnTo>
                  <a:lnTo>
                    <a:pt x="1483472" y="1765300"/>
                  </a:lnTo>
                  <a:close/>
                </a:path>
                <a:path w="2077719" h="2222500">
                  <a:moveTo>
                    <a:pt x="1501869" y="1765300"/>
                  </a:moveTo>
                  <a:lnTo>
                    <a:pt x="1488713" y="1765300"/>
                  </a:lnTo>
                  <a:lnTo>
                    <a:pt x="1490609" y="1752600"/>
                  </a:lnTo>
                  <a:lnTo>
                    <a:pt x="1501211" y="1752600"/>
                  </a:lnTo>
                  <a:lnTo>
                    <a:pt x="1501869" y="1765300"/>
                  </a:lnTo>
                  <a:close/>
                </a:path>
                <a:path w="2077719" h="2222500">
                  <a:moveTo>
                    <a:pt x="1556789" y="1765300"/>
                  </a:moveTo>
                  <a:lnTo>
                    <a:pt x="1506355" y="1765300"/>
                  </a:lnTo>
                  <a:lnTo>
                    <a:pt x="1506162" y="1752600"/>
                  </a:lnTo>
                  <a:lnTo>
                    <a:pt x="1555210" y="1752600"/>
                  </a:lnTo>
                  <a:lnTo>
                    <a:pt x="1556789" y="1765300"/>
                  </a:lnTo>
                  <a:close/>
                </a:path>
                <a:path w="2077719" h="2222500">
                  <a:moveTo>
                    <a:pt x="1580654" y="1765300"/>
                  </a:moveTo>
                  <a:lnTo>
                    <a:pt x="1563591" y="1765300"/>
                  </a:lnTo>
                  <a:lnTo>
                    <a:pt x="1564733" y="1752600"/>
                  </a:lnTo>
                  <a:lnTo>
                    <a:pt x="1583369" y="1752600"/>
                  </a:lnTo>
                  <a:lnTo>
                    <a:pt x="1580654" y="1765300"/>
                  </a:lnTo>
                  <a:close/>
                </a:path>
                <a:path w="2077719" h="2222500">
                  <a:moveTo>
                    <a:pt x="1586480" y="1765300"/>
                  </a:moveTo>
                  <a:lnTo>
                    <a:pt x="1586043" y="1765300"/>
                  </a:lnTo>
                  <a:lnTo>
                    <a:pt x="1584646" y="1752600"/>
                  </a:lnTo>
                  <a:lnTo>
                    <a:pt x="1586855" y="1752600"/>
                  </a:lnTo>
                  <a:lnTo>
                    <a:pt x="1586480" y="1765300"/>
                  </a:lnTo>
                  <a:close/>
                </a:path>
                <a:path w="2077719" h="2222500">
                  <a:moveTo>
                    <a:pt x="1605922" y="1765300"/>
                  </a:moveTo>
                  <a:lnTo>
                    <a:pt x="1598416" y="1765300"/>
                  </a:lnTo>
                  <a:lnTo>
                    <a:pt x="1599058" y="1752600"/>
                  </a:lnTo>
                  <a:lnTo>
                    <a:pt x="1605071" y="1752600"/>
                  </a:lnTo>
                  <a:lnTo>
                    <a:pt x="1605922" y="1765300"/>
                  </a:lnTo>
                  <a:close/>
                </a:path>
                <a:path w="2077719" h="2222500">
                  <a:moveTo>
                    <a:pt x="1623570" y="1765300"/>
                  </a:moveTo>
                  <a:lnTo>
                    <a:pt x="1607728" y="1765300"/>
                  </a:lnTo>
                  <a:lnTo>
                    <a:pt x="1607728" y="1752600"/>
                  </a:lnTo>
                  <a:lnTo>
                    <a:pt x="1626767" y="1752600"/>
                  </a:lnTo>
                  <a:lnTo>
                    <a:pt x="1623570" y="1765300"/>
                  </a:lnTo>
                  <a:close/>
                </a:path>
                <a:path w="2077719" h="2222500">
                  <a:moveTo>
                    <a:pt x="1629532" y="1765300"/>
                  </a:moveTo>
                  <a:lnTo>
                    <a:pt x="1629067" y="1765300"/>
                  </a:lnTo>
                  <a:lnTo>
                    <a:pt x="1626767" y="1752600"/>
                  </a:lnTo>
                  <a:lnTo>
                    <a:pt x="1631889" y="1752600"/>
                  </a:lnTo>
                  <a:lnTo>
                    <a:pt x="1631897" y="1752767"/>
                  </a:lnTo>
                  <a:lnTo>
                    <a:pt x="1629532" y="1765300"/>
                  </a:lnTo>
                  <a:close/>
                </a:path>
                <a:path w="2077719" h="2222500">
                  <a:moveTo>
                    <a:pt x="1631897" y="1752767"/>
                  </a:moveTo>
                  <a:lnTo>
                    <a:pt x="1631889" y="1752600"/>
                  </a:lnTo>
                  <a:lnTo>
                    <a:pt x="1631897" y="1752767"/>
                  </a:lnTo>
                  <a:close/>
                </a:path>
                <a:path w="2077719" h="2222500">
                  <a:moveTo>
                    <a:pt x="1672874" y="1765300"/>
                  </a:moveTo>
                  <a:lnTo>
                    <a:pt x="1632508" y="1765300"/>
                  </a:lnTo>
                  <a:lnTo>
                    <a:pt x="1631897" y="1752767"/>
                  </a:lnTo>
                  <a:lnTo>
                    <a:pt x="1631929" y="1752600"/>
                  </a:lnTo>
                  <a:lnTo>
                    <a:pt x="1672539" y="1752600"/>
                  </a:lnTo>
                  <a:lnTo>
                    <a:pt x="1672874" y="1765300"/>
                  </a:lnTo>
                  <a:close/>
                </a:path>
                <a:path w="2077719" h="2222500">
                  <a:moveTo>
                    <a:pt x="1684123" y="1765300"/>
                  </a:moveTo>
                  <a:lnTo>
                    <a:pt x="1675395" y="1765300"/>
                  </a:lnTo>
                  <a:lnTo>
                    <a:pt x="1674600" y="1752600"/>
                  </a:lnTo>
                  <a:lnTo>
                    <a:pt x="1682226" y="1752600"/>
                  </a:lnTo>
                  <a:lnTo>
                    <a:pt x="1684123" y="1765300"/>
                  </a:lnTo>
                  <a:close/>
                </a:path>
                <a:path w="2077719" h="2222500">
                  <a:moveTo>
                    <a:pt x="1707068" y="1765300"/>
                  </a:moveTo>
                  <a:lnTo>
                    <a:pt x="1687893" y="1765300"/>
                  </a:lnTo>
                  <a:lnTo>
                    <a:pt x="1688529" y="1752600"/>
                  </a:lnTo>
                  <a:lnTo>
                    <a:pt x="1707222" y="1752600"/>
                  </a:lnTo>
                  <a:lnTo>
                    <a:pt x="1707068" y="1765300"/>
                  </a:lnTo>
                  <a:close/>
                </a:path>
                <a:path w="2077719" h="2222500">
                  <a:moveTo>
                    <a:pt x="1747724" y="1765300"/>
                  </a:moveTo>
                  <a:lnTo>
                    <a:pt x="1710123" y="1765300"/>
                  </a:lnTo>
                  <a:lnTo>
                    <a:pt x="1708369" y="1752600"/>
                  </a:lnTo>
                  <a:lnTo>
                    <a:pt x="1746617" y="1752600"/>
                  </a:lnTo>
                  <a:lnTo>
                    <a:pt x="1747724" y="1765300"/>
                  </a:lnTo>
                  <a:close/>
                </a:path>
                <a:path w="2077719" h="2222500">
                  <a:moveTo>
                    <a:pt x="1754544" y="1765300"/>
                  </a:moveTo>
                  <a:lnTo>
                    <a:pt x="1752704" y="1765300"/>
                  </a:lnTo>
                  <a:lnTo>
                    <a:pt x="1751779" y="1752600"/>
                  </a:lnTo>
                  <a:lnTo>
                    <a:pt x="1754703" y="1752600"/>
                  </a:lnTo>
                  <a:lnTo>
                    <a:pt x="1754544" y="1765300"/>
                  </a:lnTo>
                  <a:close/>
                </a:path>
                <a:path w="2077719" h="2222500">
                  <a:moveTo>
                    <a:pt x="1774531" y="1765300"/>
                  </a:moveTo>
                  <a:lnTo>
                    <a:pt x="1761914" y="1765300"/>
                  </a:lnTo>
                  <a:lnTo>
                    <a:pt x="1762454" y="1752600"/>
                  </a:lnTo>
                  <a:lnTo>
                    <a:pt x="1774673" y="1752600"/>
                  </a:lnTo>
                  <a:lnTo>
                    <a:pt x="1774531" y="1765300"/>
                  </a:lnTo>
                  <a:close/>
                </a:path>
                <a:path w="2077719" h="2222500">
                  <a:moveTo>
                    <a:pt x="1779931" y="1765300"/>
                  </a:moveTo>
                  <a:lnTo>
                    <a:pt x="1777756" y="1765300"/>
                  </a:lnTo>
                  <a:lnTo>
                    <a:pt x="1777796" y="1752600"/>
                  </a:lnTo>
                  <a:lnTo>
                    <a:pt x="1780459" y="1752600"/>
                  </a:lnTo>
                  <a:lnTo>
                    <a:pt x="1779931" y="1765300"/>
                  </a:lnTo>
                  <a:close/>
                </a:path>
                <a:path w="2077719" h="2222500">
                  <a:moveTo>
                    <a:pt x="1833306" y="1765300"/>
                  </a:moveTo>
                  <a:lnTo>
                    <a:pt x="1781839" y="1765300"/>
                  </a:lnTo>
                  <a:lnTo>
                    <a:pt x="1780459" y="1752600"/>
                  </a:lnTo>
                  <a:lnTo>
                    <a:pt x="1833295" y="1752600"/>
                  </a:lnTo>
                  <a:lnTo>
                    <a:pt x="1833306" y="1765300"/>
                  </a:lnTo>
                  <a:close/>
                </a:path>
                <a:path w="2077719" h="2222500">
                  <a:moveTo>
                    <a:pt x="297748" y="1778000"/>
                  </a:moveTo>
                  <a:lnTo>
                    <a:pt x="291854" y="1778000"/>
                  </a:lnTo>
                  <a:lnTo>
                    <a:pt x="283681" y="1765300"/>
                  </a:lnTo>
                  <a:lnTo>
                    <a:pt x="297895" y="1765300"/>
                  </a:lnTo>
                  <a:lnTo>
                    <a:pt x="297809" y="1777332"/>
                  </a:lnTo>
                  <a:lnTo>
                    <a:pt x="297748" y="1778000"/>
                  </a:lnTo>
                  <a:close/>
                </a:path>
                <a:path w="2077719" h="2222500">
                  <a:moveTo>
                    <a:pt x="305743" y="1778000"/>
                  </a:moveTo>
                  <a:lnTo>
                    <a:pt x="297805" y="1778000"/>
                  </a:lnTo>
                  <a:lnTo>
                    <a:pt x="297809" y="1777332"/>
                  </a:lnTo>
                  <a:lnTo>
                    <a:pt x="298918" y="1765300"/>
                  </a:lnTo>
                  <a:lnTo>
                    <a:pt x="301825" y="1765300"/>
                  </a:lnTo>
                  <a:lnTo>
                    <a:pt x="305743" y="1778000"/>
                  </a:lnTo>
                  <a:close/>
                </a:path>
                <a:path w="2077719" h="2222500">
                  <a:moveTo>
                    <a:pt x="320506" y="1778000"/>
                  </a:moveTo>
                  <a:lnTo>
                    <a:pt x="308020" y="1778000"/>
                  </a:lnTo>
                  <a:lnTo>
                    <a:pt x="307037" y="1765300"/>
                  </a:lnTo>
                  <a:lnTo>
                    <a:pt x="321466" y="1765300"/>
                  </a:lnTo>
                  <a:lnTo>
                    <a:pt x="320506" y="1778000"/>
                  </a:lnTo>
                  <a:close/>
                </a:path>
                <a:path w="2077719" h="2222500">
                  <a:moveTo>
                    <a:pt x="355296" y="1778000"/>
                  </a:moveTo>
                  <a:lnTo>
                    <a:pt x="323913" y="1778000"/>
                  </a:lnTo>
                  <a:lnTo>
                    <a:pt x="322846" y="1765300"/>
                  </a:lnTo>
                  <a:lnTo>
                    <a:pt x="353322" y="1765300"/>
                  </a:lnTo>
                  <a:lnTo>
                    <a:pt x="355296" y="1778000"/>
                  </a:lnTo>
                  <a:close/>
                </a:path>
                <a:path w="2077719" h="2222500">
                  <a:moveTo>
                    <a:pt x="405742" y="1778000"/>
                  </a:moveTo>
                  <a:lnTo>
                    <a:pt x="356295" y="1778000"/>
                  </a:lnTo>
                  <a:lnTo>
                    <a:pt x="358318" y="1765300"/>
                  </a:lnTo>
                  <a:lnTo>
                    <a:pt x="401116" y="1765300"/>
                  </a:lnTo>
                  <a:lnTo>
                    <a:pt x="405742" y="1778000"/>
                  </a:lnTo>
                  <a:close/>
                </a:path>
                <a:path w="2077719" h="2222500">
                  <a:moveTo>
                    <a:pt x="408012" y="1778000"/>
                  </a:moveTo>
                  <a:lnTo>
                    <a:pt x="405833" y="1778000"/>
                  </a:lnTo>
                  <a:lnTo>
                    <a:pt x="406202" y="1765300"/>
                  </a:lnTo>
                  <a:lnTo>
                    <a:pt x="407882" y="1765300"/>
                  </a:lnTo>
                  <a:lnTo>
                    <a:pt x="408012" y="1778000"/>
                  </a:lnTo>
                  <a:close/>
                </a:path>
                <a:path w="2077719" h="2222500">
                  <a:moveTo>
                    <a:pt x="565002" y="1778000"/>
                  </a:moveTo>
                  <a:lnTo>
                    <a:pt x="411449" y="1778000"/>
                  </a:lnTo>
                  <a:lnTo>
                    <a:pt x="407923" y="1765445"/>
                  </a:lnTo>
                  <a:lnTo>
                    <a:pt x="407922" y="1765300"/>
                  </a:lnTo>
                  <a:lnTo>
                    <a:pt x="565065" y="1765300"/>
                  </a:lnTo>
                  <a:lnTo>
                    <a:pt x="565002" y="1778000"/>
                  </a:lnTo>
                  <a:close/>
                </a:path>
                <a:path w="2077719" h="2222500">
                  <a:moveTo>
                    <a:pt x="628401" y="1778000"/>
                  </a:moveTo>
                  <a:lnTo>
                    <a:pt x="580971" y="1778000"/>
                  </a:lnTo>
                  <a:lnTo>
                    <a:pt x="579171" y="1765300"/>
                  </a:lnTo>
                  <a:lnTo>
                    <a:pt x="626062" y="1765300"/>
                  </a:lnTo>
                  <a:lnTo>
                    <a:pt x="628401" y="1778000"/>
                  </a:lnTo>
                  <a:close/>
                </a:path>
                <a:path w="2077719" h="2222500">
                  <a:moveTo>
                    <a:pt x="650404" y="1778000"/>
                  </a:moveTo>
                  <a:lnTo>
                    <a:pt x="648758" y="1778000"/>
                  </a:lnTo>
                  <a:lnTo>
                    <a:pt x="649008" y="1765300"/>
                  </a:lnTo>
                  <a:lnTo>
                    <a:pt x="653266" y="1765300"/>
                  </a:lnTo>
                  <a:lnTo>
                    <a:pt x="650404" y="1778000"/>
                  </a:lnTo>
                  <a:close/>
                </a:path>
                <a:path w="2077719" h="2222500">
                  <a:moveTo>
                    <a:pt x="728599" y="1778000"/>
                  </a:moveTo>
                  <a:lnTo>
                    <a:pt x="671175" y="1778000"/>
                  </a:lnTo>
                  <a:lnTo>
                    <a:pt x="672124" y="1765300"/>
                  </a:lnTo>
                  <a:lnTo>
                    <a:pt x="723869" y="1765300"/>
                  </a:lnTo>
                  <a:lnTo>
                    <a:pt x="728599" y="1778000"/>
                  </a:lnTo>
                  <a:close/>
                </a:path>
                <a:path w="2077719" h="2222500">
                  <a:moveTo>
                    <a:pt x="755928" y="1778000"/>
                  </a:moveTo>
                  <a:lnTo>
                    <a:pt x="730922" y="1778000"/>
                  </a:lnTo>
                  <a:lnTo>
                    <a:pt x="731489" y="1765300"/>
                  </a:lnTo>
                  <a:lnTo>
                    <a:pt x="756740" y="1765300"/>
                  </a:lnTo>
                  <a:lnTo>
                    <a:pt x="755928" y="1778000"/>
                  </a:lnTo>
                  <a:close/>
                </a:path>
                <a:path w="2077719" h="2222500">
                  <a:moveTo>
                    <a:pt x="845985" y="1778000"/>
                  </a:moveTo>
                  <a:lnTo>
                    <a:pt x="760261" y="1778000"/>
                  </a:lnTo>
                  <a:lnTo>
                    <a:pt x="756740" y="1765300"/>
                  </a:lnTo>
                  <a:lnTo>
                    <a:pt x="845701" y="1765300"/>
                  </a:lnTo>
                  <a:lnTo>
                    <a:pt x="845985" y="1778000"/>
                  </a:lnTo>
                  <a:close/>
                </a:path>
                <a:path w="2077719" h="2222500">
                  <a:moveTo>
                    <a:pt x="931186" y="1778000"/>
                  </a:moveTo>
                  <a:lnTo>
                    <a:pt x="852452" y="1778000"/>
                  </a:lnTo>
                  <a:lnTo>
                    <a:pt x="852117" y="1765300"/>
                  </a:lnTo>
                  <a:lnTo>
                    <a:pt x="930443" y="1765300"/>
                  </a:lnTo>
                  <a:lnTo>
                    <a:pt x="931186" y="1778000"/>
                  </a:lnTo>
                  <a:close/>
                </a:path>
                <a:path w="2077719" h="2222500">
                  <a:moveTo>
                    <a:pt x="1012549" y="1778000"/>
                  </a:moveTo>
                  <a:lnTo>
                    <a:pt x="933923" y="1778000"/>
                  </a:lnTo>
                  <a:lnTo>
                    <a:pt x="934565" y="1765300"/>
                  </a:lnTo>
                  <a:lnTo>
                    <a:pt x="1013316" y="1765300"/>
                  </a:lnTo>
                  <a:lnTo>
                    <a:pt x="1012549" y="1778000"/>
                  </a:lnTo>
                  <a:close/>
                </a:path>
                <a:path w="2077719" h="2222500">
                  <a:moveTo>
                    <a:pt x="1038834" y="1778000"/>
                  </a:moveTo>
                  <a:lnTo>
                    <a:pt x="1016274" y="1778000"/>
                  </a:lnTo>
                  <a:lnTo>
                    <a:pt x="1015724" y="1765300"/>
                  </a:lnTo>
                  <a:lnTo>
                    <a:pt x="1042775" y="1765300"/>
                  </a:lnTo>
                  <a:lnTo>
                    <a:pt x="1038834" y="1778000"/>
                  </a:lnTo>
                  <a:close/>
                </a:path>
                <a:path w="2077719" h="2222500">
                  <a:moveTo>
                    <a:pt x="1064511" y="1778000"/>
                  </a:moveTo>
                  <a:lnTo>
                    <a:pt x="1042570" y="1778000"/>
                  </a:lnTo>
                  <a:lnTo>
                    <a:pt x="1042775" y="1765300"/>
                  </a:lnTo>
                  <a:lnTo>
                    <a:pt x="1064187" y="1765300"/>
                  </a:lnTo>
                  <a:lnTo>
                    <a:pt x="1064511" y="1778000"/>
                  </a:lnTo>
                  <a:close/>
                </a:path>
                <a:path w="2077719" h="2222500">
                  <a:moveTo>
                    <a:pt x="1084680" y="1778000"/>
                  </a:moveTo>
                  <a:lnTo>
                    <a:pt x="1074113" y="1778000"/>
                  </a:lnTo>
                  <a:lnTo>
                    <a:pt x="1074192" y="1765300"/>
                  </a:lnTo>
                  <a:lnTo>
                    <a:pt x="1083998" y="1765300"/>
                  </a:lnTo>
                  <a:lnTo>
                    <a:pt x="1084680" y="1778000"/>
                  </a:lnTo>
                  <a:close/>
                </a:path>
                <a:path w="2077719" h="2222500">
                  <a:moveTo>
                    <a:pt x="1094372" y="1778000"/>
                  </a:moveTo>
                  <a:lnTo>
                    <a:pt x="1091902" y="1778000"/>
                  </a:lnTo>
                  <a:lnTo>
                    <a:pt x="1092947" y="1765300"/>
                  </a:lnTo>
                  <a:lnTo>
                    <a:pt x="1094372" y="1778000"/>
                  </a:lnTo>
                  <a:close/>
                </a:path>
                <a:path w="2077719" h="2222500">
                  <a:moveTo>
                    <a:pt x="1128578" y="1778000"/>
                  </a:moveTo>
                  <a:lnTo>
                    <a:pt x="1102089" y="1778000"/>
                  </a:lnTo>
                  <a:lnTo>
                    <a:pt x="1102941" y="1765300"/>
                  </a:lnTo>
                  <a:lnTo>
                    <a:pt x="1126028" y="1765300"/>
                  </a:lnTo>
                  <a:lnTo>
                    <a:pt x="1128578" y="1778000"/>
                  </a:lnTo>
                  <a:close/>
                </a:path>
                <a:path w="2077719" h="2222500">
                  <a:moveTo>
                    <a:pt x="1161869" y="1778000"/>
                  </a:moveTo>
                  <a:lnTo>
                    <a:pt x="1136976" y="1778000"/>
                  </a:lnTo>
                  <a:lnTo>
                    <a:pt x="1141820" y="1765300"/>
                  </a:lnTo>
                  <a:lnTo>
                    <a:pt x="1162732" y="1765300"/>
                  </a:lnTo>
                  <a:lnTo>
                    <a:pt x="1161869" y="1778000"/>
                  </a:lnTo>
                  <a:close/>
                </a:path>
                <a:path w="2077719" h="2222500">
                  <a:moveTo>
                    <a:pt x="1247082" y="1778000"/>
                  </a:moveTo>
                  <a:lnTo>
                    <a:pt x="1166372" y="1778000"/>
                  </a:lnTo>
                  <a:lnTo>
                    <a:pt x="1166832" y="1765300"/>
                  </a:lnTo>
                  <a:lnTo>
                    <a:pt x="1246600" y="1765300"/>
                  </a:lnTo>
                  <a:lnTo>
                    <a:pt x="1247082" y="1778000"/>
                  </a:lnTo>
                  <a:close/>
                </a:path>
                <a:path w="2077719" h="2222500">
                  <a:moveTo>
                    <a:pt x="1370765" y="1778000"/>
                  </a:moveTo>
                  <a:lnTo>
                    <a:pt x="1256582" y="1778000"/>
                  </a:lnTo>
                  <a:lnTo>
                    <a:pt x="1255492" y="1765300"/>
                  </a:lnTo>
                  <a:lnTo>
                    <a:pt x="1371549" y="1765300"/>
                  </a:lnTo>
                  <a:lnTo>
                    <a:pt x="1370765" y="1778000"/>
                  </a:lnTo>
                  <a:close/>
                </a:path>
                <a:path w="2077719" h="2222500">
                  <a:moveTo>
                    <a:pt x="1378726" y="1778000"/>
                  </a:moveTo>
                  <a:lnTo>
                    <a:pt x="1375137" y="1778000"/>
                  </a:lnTo>
                  <a:lnTo>
                    <a:pt x="1375154" y="1765300"/>
                  </a:lnTo>
                  <a:lnTo>
                    <a:pt x="1379294" y="1765300"/>
                  </a:lnTo>
                  <a:lnTo>
                    <a:pt x="1378726" y="1778000"/>
                  </a:lnTo>
                  <a:close/>
                </a:path>
                <a:path w="2077719" h="2222500">
                  <a:moveTo>
                    <a:pt x="1388538" y="1778000"/>
                  </a:moveTo>
                  <a:lnTo>
                    <a:pt x="1380730" y="1778000"/>
                  </a:lnTo>
                  <a:lnTo>
                    <a:pt x="1379998" y="1765300"/>
                  </a:lnTo>
                  <a:lnTo>
                    <a:pt x="1389066" y="1765300"/>
                  </a:lnTo>
                  <a:lnTo>
                    <a:pt x="1388538" y="1778000"/>
                  </a:lnTo>
                  <a:close/>
                </a:path>
                <a:path w="2077719" h="2222500">
                  <a:moveTo>
                    <a:pt x="1410518" y="1778000"/>
                  </a:moveTo>
                  <a:lnTo>
                    <a:pt x="1400508" y="1778000"/>
                  </a:lnTo>
                  <a:lnTo>
                    <a:pt x="1401115" y="1765300"/>
                  </a:lnTo>
                  <a:lnTo>
                    <a:pt x="1411557" y="1765300"/>
                  </a:lnTo>
                  <a:lnTo>
                    <a:pt x="1410518" y="1778000"/>
                  </a:lnTo>
                  <a:close/>
                </a:path>
                <a:path w="2077719" h="2222500">
                  <a:moveTo>
                    <a:pt x="1416656" y="1778000"/>
                  </a:moveTo>
                  <a:lnTo>
                    <a:pt x="1415731" y="1778000"/>
                  </a:lnTo>
                  <a:lnTo>
                    <a:pt x="1414879" y="1765300"/>
                  </a:lnTo>
                  <a:lnTo>
                    <a:pt x="1416940" y="1765300"/>
                  </a:lnTo>
                  <a:lnTo>
                    <a:pt x="1416656" y="1778000"/>
                  </a:lnTo>
                  <a:close/>
                </a:path>
                <a:path w="2077719" h="2222500">
                  <a:moveTo>
                    <a:pt x="1452463" y="1778000"/>
                  </a:moveTo>
                  <a:lnTo>
                    <a:pt x="1422300" y="1778000"/>
                  </a:lnTo>
                  <a:lnTo>
                    <a:pt x="1422766" y="1765300"/>
                  </a:lnTo>
                  <a:lnTo>
                    <a:pt x="1455751" y="1765300"/>
                  </a:lnTo>
                  <a:lnTo>
                    <a:pt x="1452463" y="1778000"/>
                  </a:lnTo>
                  <a:close/>
                </a:path>
                <a:path w="2077719" h="2222500">
                  <a:moveTo>
                    <a:pt x="1477442" y="1778000"/>
                  </a:moveTo>
                  <a:lnTo>
                    <a:pt x="1459953" y="1778000"/>
                  </a:lnTo>
                  <a:lnTo>
                    <a:pt x="1457920" y="1765300"/>
                  </a:lnTo>
                  <a:lnTo>
                    <a:pt x="1477044" y="1765300"/>
                  </a:lnTo>
                  <a:lnTo>
                    <a:pt x="1477442" y="1778000"/>
                  </a:lnTo>
                  <a:close/>
                </a:path>
                <a:path w="2077719" h="2222500">
                  <a:moveTo>
                    <a:pt x="1480122" y="1778000"/>
                  </a:moveTo>
                  <a:lnTo>
                    <a:pt x="1479418" y="1778000"/>
                  </a:lnTo>
                  <a:lnTo>
                    <a:pt x="1479151" y="1765300"/>
                  </a:lnTo>
                  <a:lnTo>
                    <a:pt x="1480281" y="1765300"/>
                  </a:lnTo>
                  <a:lnTo>
                    <a:pt x="1480122" y="1778000"/>
                  </a:lnTo>
                  <a:close/>
                </a:path>
                <a:path w="2077719" h="2222500">
                  <a:moveTo>
                    <a:pt x="1486805" y="1778000"/>
                  </a:moveTo>
                  <a:lnTo>
                    <a:pt x="1480860" y="1778000"/>
                  </a:lnTo>
                  <a:lnTo>
                    <a:pt x="1480292" y="1765300"/>
                  </a:lnTo>
                  <a:lnTo>
                    <a:pt x="1486754" y="1765300"/>
                  </a:lnTo>
                  <a:lnTo>
                    <a:pt x="1486805" y="1778000"/>
                  </a:lnTo>
                  <a:close/>
                </a:path>
                <a:path w="2077719" h="2222500">
                  <a:moveTo>
                    <a:pt x="1514146" y="1778000"/>
                  </a:moveTo>
                  <a:lnTo>
                    <a:pt x="1486901" y="1778000"/>
                  </a:lnTo>
                  <a:lnTo>
                    <a:pt x="1487918" y="1765300"/>
                  </a:lnTo>
                  <a:lnTo>
                    <a:pt x="1515707" y="1765300"/>
                  </a:lnTo>
                  <a:lnTo>
                    <a:pt x="1514146" y="1778000"/>
                  </a:lnTo>
                  <a:close/>
                </a:path>
                <a:path w="2077719" h="2222500">
                  <a:moveTo>
                    <a:pt x="1541219" y="1778000"/>
                  </a:moveTo>
                  <a:lnTo>
                    <a:pt x="1522691" y="1778000"/>
                  </a:lnTo>
                  <a:lnTo>
                    <a:pt x="1521692" y="1765300"/>
                  </a:lnTo>
                  <a:lnTo>
                    <a:pt x="1543048" y="1765300"/>
                  </a:lnTo>
                  <a:lnTo>
                    <a:pt x="1541219" y="1778000"/>
                  </a:lnTo>
                  <a:close/>
                </a:path>
                <a:path w="2077719" h="2222500">
                  <a:moveTo>
                    <a:pt x="1549918" y="1778000"/>
                  </a:moveTo>
                  <a:lnTo>
                    <a:pt x="1545722" y="1778000"/>
                  </a:lnTo>
                  <a:lnTo>
                    <a:pt x="1544876" y="1765300"/>
                  </a:lnTo>
                  <a:lnTo>
                    <a:pt x="1548720" y="1765300"/>
                  </a:lnTo>
                  <a:lnTo>
                    <a:pt x="1549918" y="1778000"/>
                  </a:lnTo>
                  <a:close/>
                </a:path>
                <a:path w="2077719" h="2222500">
                  <a:moveTo>
                    <a:pt x="1561922" y="1778000"/>
                  </a:moveTo>
                  <a:lnTo>
                    <a:pt x="1560468" y="1778000"/>
                  </a:lnTo>
                  <a:lnTo>
                    <a:pt x="1560253" y="1765300"/>
                  </a:lnTo>
                  <a:lnTo>
                    <a:pt x="1564091" y="1765300"/>
                  </a:lnTo>
                  <a:lnTo>
                    <a:pt x="1561922" y="1778000"/>
                  </a:lnTo>
                  <a:close/>
                </a:path>
                <a:path w="2077719" h="2222500">
                  <a:moveTo>
                    <a:pt x="1570485" y="1778000"/>
                  </a:moveTo>
                  <a:lnTo>
                    <a:pt x="1564812" y="1778000"/>
                  </a:lnTo>
                  <a:lnTo>
                    <a:pt x="1564091" y="1765300"/>
                  </a:lnTo>
                  <a:lnTo>
                    <a:pt x="1570258" y="1765300"/>
                  </a:lnTo>
                  <a:lnTo>
                    <a:pt x="1570485" y="1778000"/>
                  </a:lnTo>
                  <a:close/>
                </a:path>
                <a:path w="2077719" h="2222500">
                  <a:moveTo>
                    <a:pt x="1589711" y="1778000"/>
                  </a:moveTo>
                  <a:lnTo>
                    <a:pt x="1578712" y="1778000"/>
                  </a:lnTo>
                  <a:lnTo>
                    <a:pt x="1578820" y="1765300"/>
                  </a:lnTo>
                  <a:lnTo>
                    <a:pt x="1589643" y="1765300"/>
                  </a:lnTo>
                  <a:lnTo>
                    <a:pt x="1589711" y="1778000"/>
                  </a:lnTo>
                  <a:close/>
                </a:path>
                <a:path w="2077719" h="2222500">
                  <a:moveTo>
                    <a:pt x="1621265" y="1778000"/>
                  </a:moveTo>
                  <a:lnTo>
                    <a:pt x="1597717" y="1778000"/>
                  </a:lnTo>
                  <a:lnTo>
                    <a:pt x="1596076" y="1765300"/>
                  </a:lnTo>
                  <a:lnTo>
                    <a:pt x="1620981" y="1765300"/>
                  </a:lnTo>
                  <a:lnTo>
                    <a:pt x="1621265" y="1778000"/>
                  </a:lnTo>
                  <a:close/>
                </a:path>
                <a:path w="2077719" h="2222500">
                  <a:moveTo>
                    <a:pt x="1627028" y="1778000"/>
                  </a:moveTo>
                  <a:lnTo>
                    <a:pt x="1622685" y="1778000"/>
                  </a:lnTo>
                  <a:lnTo>
                    <a:pt x="1621549" y="1765300"/>
                  </a:lnTo>
                  <a:lnTo>
                    <a:pt x="1626938" y="1765300"/>
                  </a:lnTo>
                  <a:lnTo>
                    <a:pt x="1627028" y="1778000"/>
                  </a:lnTo>
                  <a:close/>
                </a:path>
                <a:path w="2077719" h="2222500">
                  <a:moveTo>
                    <a:pt x="1708868" y="1778000"/>
                  </a:moveTo>
                  <a:lnTo>
                    <a:pt x="1640367" y="1778000"/>
                  </a:lnTo>
                  <a:lnTo>
                    <a:pt x="1639401" y="1765300"/>
                  </a:lnTo>
                  <a:lnTo>
                    <a:pt x="1706591" y="1765300"/>
                  </a:lnTo>
                  <a:lnTo>
                    <a:pt x="1708868" y="1778000"/>
                  </a:lnTo>
                  <a:close/>
                </a:path>
                <a:path w="2077719" h="2222500">
                  <a:moveTo>
                    <a:pt x="1768967" y="1778000"/>
                  </a:moveTo>
                  <a:lnTo>
                    <a:pt x="1719708" y="1778000"/>
                  </a:lnTo>
                  <a:lnTo>
                    <a:pt x="1719680" y="1765300"/>
                  </a:lnTo>
                  <a:lnTo>
                    <a:pt x="1767002" y="1765300"/>
                  </a:lnTo>
                  <a:lnTo>
                    <a:pt x="1768967" y="1778000"/>
                  </a:lnTo>
                  <a:close/>
                </a:path>
                <a:path w="2077719" h="2222500">
                  <a:moveTo>
                    <a:pt x="1789613" y="1778000"/>
                  </a:moveTo>
                  <a:lnTo>
                    <a:pt x="1774457" y="1778000"/>
                  </a:lnTo>
                  <a:lnTo>
                    <a:pt x="1774974" y="1765300"/>
                  </a:lnTo>
                  <a:lnTo>
                    <a:pt x="1788000" y="1765300"/>
                  </a:lnTo>
                  <a:lnTo>
                    <a:pt x="1789613" y="1778000"/>
                  </a:lnTo>
                  <a:close/>
                </a:path>
                <a:path w="2077719" h="2222500">
                  <a:moveTo>
                    <a:pt x="1805279" y="1778000"/>
                  </a:moveTo>
                  <a:lnTo>
                    <a:pt x="1796489" y="1778000"/>
                  </a:lnTo>
                  <a:lnTo>
                    <a:pt x="1797131" y="1765300"/>
                  </a:lnTo>
                  <a:lnTo>
                    <a:pt x="1802849" y="1765300"/>
                  </a:lnTo>
                  <a:lnTo>
                    <a:pt x="1805279" y="1778000"/>
                  </a:lnTo>
                  <a:close/>
                </a:path>
                <a:path w="2077719" h="2222500">
                  <a:moveTo>
                    <a:pt x="1804643" y="1816100"/>
                  </a:moveTo>
                  <a:lnTo>
                    <a:pt x="1785990" y="1816100"/>
                  </a:lnTo>
                  <a:lnTo>
                    <a:pt x="1786700" y="1803400"/>
                  </a:lnTo>
                  <a:lnTo>
                    <a:pt x="1777598" y="1803400"/>
                  </a:lnTo>
                  <a:lnTo>
                    <a:pt x="1776734" y="1790700"/>
                  </a:lnTo>
                  <a:lnTo>
                    <a:pt x="1773231" y="1790700"/>
                  </a:lnTo>
                  <a:lnTo>
                    <a:pt x="1773299" y="1778000"/>
                  </a:lnTo>
                  <a:lnTo>
                    <a:pt x="1805279" y="1778000"/>
                  </a:lnTo>
                  <a:lnTo>
                    <a:pt x="1807374" y="1765300"/>
                  </a:lnTo>
                  <a:lnTo>
                    <a:pt x="1847275" y="1765300"/>
                  </a:lnTo>
                  <a:lnTo>
                    <a:pt x="1836443" y="1778000"/>
                  </a:lnTo>
                  <a:lnTo>
                    <a:pt x="1825744" y="1790700"/>
                  </a:lnTo>
                  <a:lnTo>
                    <a:pt x="1804643" y="1816100"/>
                  </a:lnTo>
                  <a:close/>
                </a:path>
                <a:path w="2077719" h="2222500">
                  <a:moveTo>
                    <a:pt x="307421" y="1790700"/>
                  </a:moveTo>
                  <a:lnTo>
                    <a:pt x="297436" y="1790700"/>
                  </a:lnTo>
                  <a:lnTo>
                    <a:pt x="294165" y="1778000"/>
                  </a:lnTo>
                  <a:lnTo>
                    <a:pt x="307071" y="1778000"/>
                  </a:lnTo>
                  <a:lnTo>
                    <a:pt x="307421" y="1790700"/>
                  </a:lnTo>
                  <a:close/>
                </a:path>
                <a:path w="2077719" h="2222500">
                  <a:moveTo>
                    <a:pt x="384920" y="1790700"/>
                  </a:moveTo>
                  <a:lnTo>
                    <a:pt x="316396" y="1790700"/>
                  </a:lnTo>
                  <a:lnTo>
                    <a:pt x="316659" y="1778000"/>
                  </a:lnTo>
                  <a:lnTo>
                    <a:pt x="386805" y="1778000"/>
                  </a:lnTo>
                  <a:lnTo>
                    <a:pt x="384920" y="1790700"/>
                  </a:lnTo>
                  <a:close/>
                </a:path>
                <a:path w="2077719" h="2222500">
                  <a:moveTo>
                    <a:pt x="398088" y="1790700"/>
                  </a:moveTo>
                  <a:lnTo>
                    <a:pt x="389278" y="1790700"/>
                  </a:lnTo>
                  <a:lnTo>
                    <a:pt x="387634" y="1778000"/>
                  </a:lnTo>
                  <a:lnTo>
                    <a:pt x="399329" y="1778000"/>
                  </a:lnTo>
                  <a:lnTo>
                    <a:pt x="398088" y="1790700"/>
                  </a:lnTo>
                  <a:close/>
                </a:path>
                <a:path w="2077719" h="2222500">
                  <a:moveTo>
                    <a:pt x="460094" y="1790700"/>
                  </a:moveTo>
                  <a:lnTo>
                    <a:pt x="405840" y="1790700"/>
                  </a:lnTo>
                  <a:lnTo>
                    <a:pt x="404625" y="1778000"/>
                  </a:lnTo>
                  <a:lnTo>
                    <a:pt x="463138" y="1778000"/>
                  </a:lnTo>
                  <a:lnTo>
                    <a:pt x="460094" y="1790700"/>
                  </a:lnTo>
                  <a:close/>
                </a:path>
                <a:path w="2077719" h="2222500">
                  <a:moveTo>
                    <a:pt x="469315" y="1790700"/>
                  </a:moveTo>
                  <a:lnTo>
                    <a:pt x="466204" y="1778000"/>
                  </a:lnTo>
                  <a:lnTo>
                    <a:pt x="469707" y="1778000"/>
                  </a:lnTo>
                  <a:lnTo>
                    <a:pt x="469315" y="1790700"/>
                  </a:lnTo>
                  <a:close/>
                </a:path>
                <a:path w="2077719" h="2222500">
                  <a:moveTo>
                    <a:pt x="473649" y="1790700"/>
                  </a:moveTo>
                  <a:lnTo>
                    <a:pt x="471963" y="1790700"/>
                  </a:lnTo>
                  <a:lnTo>
                    <a:pt x="471600" y="1778000"/>
                  </a:lnTo>
                  <a:lnTo>
                    <a:pt x="474058" y="1778000"/>
                  </a:lnTo>
                  <a:lnTo>
                    <a:pt x="473649" y="1790700"/>
                  </a:lnTo>
                  <a:close/>
                </a:path>
                <a:path w="2077719" h="2222500">
                  <a:moveTo>
                    <a:pt x="522713" y="1790700"/>
                  </a:moveTo>
                  <a:lnTo>
                    <a:pt x="479008" y="1790700"/>
                  </a:lnTo>
                  <a:lnTo>
                    <a:pt x="479638" y="1778000"/>
                  </a:lnTo>
                  <a:lnTo>
                    <a:pt x="523571" y="1778000"/>
                  </a:lnTo>
                  <a:lnTo>
                    <a:pt x="522713" y="1790700"/>
                  </a:lnTo>
                  <a:close/>
                </a:path>
                <a:path w="2077719" h="2222500">
                  <a:moveTo>
                    <a:pt x="564402" y="1790700"/>
                  </a:moveTo>
                  <a:lnTo>
                    <a:pt x="526937" y="1790700"/>
                  </a:lnTo>
                  <a:lnTo>
                    <a:pt x="525614" y="1778000"/>
                  </a:lnTo>
                  <a:lnTo>
                    <a:pt x="565697" y="1778000"/>
                  </a:lnTo>
                  <a:lnTo>
                    <a:pt x="564402" y="1790700"/>
                  </a:lnTo>
                  <a:close/>
                </a:path>
                <a:path w="2077719" h="2222500">
                  <a:moveTo>
                    <a:pt x="575963" y="1790700"/>
                  </a:moveTo>
                  <a:lnTo>
                    <a:pt x="567548" y="1790700"/>
                  </a:lnTo>
                  <a:lnTo>
                    <a:pt x="565697" y="1778000"/>
                  </a:lnTo>
                  <a:lnTo>
                    <a:pt x="573998" y="1778000"/>
                  </a:lnTo>
                  <a:lnTo>
                    <a:pt x="575963" y="1790700"/>
                  </a:lnTo>
                  <a:close/>
                </a:path>
                <a:path w="2077719" h="2222500">
                  <a:moveTo>
                    <a:pt x="586661" y="1790700"/>
                  </a:moveTo>
                  <a:lnTo>
                    <a:pt x="585633" y="1790700"/>
                  </a:lnTo>
                  <a:lnTo>
                    <a:pt x="584231" y="1778000"/>
                  </a:lnTo>
                  <a:lnTo>
                    <a:pt x="586161" y="1778000"/>
                  </a:lnTo>
                  <a:lnTo>
                    <a:pt x="586661" y="1790700"/>
                  </a:lnTo>
                  <a:close/>
                </a:path>
                <a:path w="2077719" h="2222500">
                  <a:moveTo>
                    <a:pt x="592827" y="1790700"/>
                  </a:moveTo>
                  <a:lnTo>
                    <a:pt x="591147" y="1790700"/>
                  </a:lnTo>
                  <a:lnTo>
                    <a:pt x="589318" y="1778000"/>
                  </a:lnTo>
                  <a:lnTo>
                    <a:pt x="594616" y="1778000"/>
                  </a:lnTo>
                  <a:lnTo>
                    <a:pt x="592827" y="1790700"/>
                  </a:lnTo>
                  <a:close/>
                </a:path>
                <a:path w="2077719" h="2222500">
                  <a:moveTo>
                    <a:pt x="728571" y="1790700"/>
                  </a:moveTo>
                  <a:lnTo>
                    <a:pt x="595104" y="1790700"/>
                  </a:lnTo>
                  <a:lnTo>
                    <a:pt x="594877" y="1778000"/>
                  </a:lnTo>
                  <a:lnTo>
                    <a:pt x="730337" y="1778000"/>
                  </a:lnTo>
                  <a:lnTo>
                    <a:pt x="728571" y="1790700"/>
                  </a:lnTo>
                  <a:close/>
                </a:path>
                <a:path w="2077719" h="2222500">
                  <a:moveTo>
                    <a:pt x="734715" y="1790700"/>
                  </a:moveTo>
                  <a:lnTo>
                    <a:pt x="733295" y="1790700"/>
                  </a:lnTo>
                  <a:lnTo>
                    <a:pt x="733306" y="1778000"/>
                  </a:lnTo>
                  <a:lnTo>
                    <a:pt x="735294" y="1778000"/>
                  </a:lnTo>
                  <a:lnTo>
                    <a:pt x="734715" y="1790700"/>
                  </a:lnTo>
                  <a:close/>
                </a:path>
                <a:path w="2077719" h="2222500">
                  <a:moveTo>
                    <a:pt x="744186" y="1790700"/>
                  </a:moveTo>
                  <a:lnTo>
                    <a:pt x="738570" y="1790700"/>
                  </a:lnTo>
                  <a:lnTo>
                    <a:pt x="739110" y="1778000"/>
                  </a:lnTo>
                  <a:lnTo>
                    <a:pt x="742675" y="1778000"/>
                  </a:lnTo>
                  <a:lnTo>
                    <a:pt x="744186" y="1790700"/>
                  </a:lnTo>
                  <a:close/>
                </a:path>
                <a:path w="2077719" h="2222500">
                  <a:moveTo>
                    <a:pt x="744345" y="1790700"/>
                  </a:moveTo>
                  <a:lnTo>
                    <a:pt x="744214" y="1790700"/>
                  </a:lnTo>
                  <a:lnTo>
                    <a:pt x="743993" y="1778000"/>
                  </a:lnTo>
                  <a:lnTo>
                    <a:pt x="744793" y="1778000"/>
                  </a:lnTo>
                  <a:lnTo>
                    <a:pt x="744345" y="1790700"/>
                  </a:lnTo>
                  <a:close/>
                </a:path>
                <a:path w="2077719" h="2222500">
                  <a:moveTo>
                    <a:pt x="793121" y="1790700"/>
                  </a:moveTo>
                  <a:lnTo>
                    <a:pt x="746911" y="1790700"/>
                  </a:lnTo>
                  <a:lnTo>
                    <a:pt x="747757" y="1778000"/>
                  </a:lnTo>
                  <a:lnTo>
                    <a:pt x="790634" y="1778000"/>
                  </a:lnTo>
                  <a:lnTo>
                    <a:pt x="793121" y="1790700"/>
                  </a:lnTo>
                  <a:close/>
                </a:path>
                <a:path w="2077719" h="2222500">
                  <a:moveTo>
                    <a:pt x="798924" y="1790700"/>
                  </a:moveTo>
                  <a:lnTo>
                    <a:pt x="795233" y="1790700"/>
                  </a:lnTo>
                  <a:lnTo>
                    <a:pt x="797146" y="1778000"/>
                  </a:lnTo>
                  <a:lnTo>
                    <a:pt x="800383" y="1778000"/>
                  </a:lnTo>
                  <a:lnTo>
                    <a:pt x="798924" y="1790700"/>
                  </a:lnTo>
                  <a:close/>
                </a:path>
                <a:path w="2077719" h="2222500">
                  <a:moveTo>
                    <a:pt x="835826" y="1790700"/>
                  </a:moveTo>
                  <a:lnTo>
                    <a:pt x="804750" y="1790700"/>
                  </a:lnTo>
                  <a:lnTo>
                    <a:pt x="804057" y="1778000"/>
                  </a:lnTo>
                  <a:lnTo>
                    <a:pt x="836735" y="1778000"/>
                  </a:lnTo>
                  <a:lnTo>
                    <a:pt x="835826" y="1790700"/>
                  </a:lnTo>
                  <a:close/>
                </a:path>
                <a:path w="2077719" h="2222500">
                  <a:moveTo>
                    <a:pt x="852980" y="1790700"/>
                  </a:moveTo>
                  <a:lnTo>
                    <a:pt x="841743" y="1790700"/>
                  </a:lnTo>
                  <a:lnTo>
                    <a:pt x="842498" y="1778000"/>
                  </a:lnTo>
                  <a:lnTo>
                    <a:pt x="853900" y="1778000"/>
                  </a:lnTo>
                  <a:lnTo>
                    <a:pt x="852980" y="1790700"/>
                  </a:lnTo>
                  <a:close/>
                </a:path>
                <a:path w="2077719" h="2222500">
                  <a:moveTo>
                    <a:pt x="917473" y="1790700"/>
                  </a:moveTo>
                  <a:lnTo>
                    <a:pt x="859789" y="1790700"/>
                  </a:lnTo>
                  <a:lnTo>
                    <a:pt x="859084" y="1778000"/>
                  </a:lnTo>
                  <a:lnTo>
                    <a:pt x="916514" y="1778000"/>
                  </a:lnTo>
                  <a:lnTo>
                    <a:pt x="917473" y="1790700"/>
                  </a:lnTo>
                  <a:close/>
                </a:path>
                <a:path w="2077719" h="2222500">
                  <a:moveTo>
                    <a:pt x="946790" y="1790700"/>
                  </a:moveTo>
                  <a:lnTo>
                    <a:pt x="922618" y="1790700"/>
                  </a:lnTo>
                  <a:lnTo>
                    <a:pt x="923277" y="1778000"/>
                  </a:lnTo>
                  <a:lnTo>
                    <a:pt x="946500" y="1778000"/>
                  </a:lnTo>
                  <a:lnTo>
                    <a:pt x="946790" y="1790700"/>
                  </a:lnTo>
                  <a:close/>
                </a:path>
                <a:path w="2077719" h="2222500">
                  <a:moveTo>
                    <a:pt x="964472" y="1790700"/>
                  </a:moveTo>
                  <a:lnTo>
                    <a:pt x="954700" y="1790700"/>
                  </a:lnTo>
                  <a:lnTo>
                    <a:pt x="954172" y="1778000"/>
                  </a:lnTo>
                  <a:lnTo>
                    <a:pt x="968492" y="1778000"/>
                  </a:lnTo>
                  <a:lnTo>
                    <a:pt x="964472" y="1790700"/>
                  </a:lnTo>
                  <a:close/>
                </a:path>
                <a:path w="2077719" h="2222500">
                  <a:moveTo>
                    <a:pt x="993295" y="1790700"/>
                  </a:moveTo>
                  <a:lnTo>
                    <a:pt x="984334" y="1790700"/>
                  </a:lnTo>
                  <a:lnTo>
                    <a:pt x="982926" y="1778000"/>
                  </a:lnTo>
                  <a:lnTo>
                    <a:pt x="987923" y="1778000"/>
                  </a:lnTo>
                  <a:lnTo>
                    <a:pt x="993295" y="1790700"/>
                  </a:lnTo>
                  <a:close/>
                </a:path>
                <a:path w="2077719" h="2222500">
                  <a:moveTo>
                    <a:pt x="1033655" y="1790700"/>
                  </a:moveTo>
                  <a:lnTo>
                    <a:pt x="1006196" y="1790700"/>
                  </a:lnTo>
                  <a:lnTo>
                    <a:pt x="1007445" y="1778000"/>
                  </a:lnTo>
                  <a:lnTo>
                    <a:pt x="1031498" y="1778000"/>
                  </a:lnTo>
                  <a:lnTo>
                    <a:pt x="1033655" y="1790700"/>
                  </a:lnTo>
                  <a:close/>
                </a:path>
                <a:path w="2077719" h="2222500">
                  <a:moveTo>
                    <a:pt x="1073267" y="1790700"/>
                  </a:moveTo>
                  <a:lnTo>
                    <a:pt x="1042127" y="1790700"/>
                  </a:lnTo>
                  <a:lnTo>
                    <a:pt x="1039493" y="1778000"/>
                  </a:lnTo>
                  <a:lnTo>
                    <a:pt x="1076321" y="1778000"/>
                  </a:lnTo>
                  <a:lnTo>
                    <a:pt x="1073267" y="1790700"/>
                  </a:lnTo>
                  <a:close/>
                </a:path>
                <a:path w="2077719" h="2222500">
                  <a:moveTo>
                    <a:pt x="1103395" y="1790700"/>
                  </a:moveTo>
                  <a:lnTo>
                    <a:pt x="1076321" y="1790700"/>
                  </a:lnTo>
                  <a:lnTo>
                    <a:pt x="1076321" y="1778000"/>
                  </a:lnTo>
                  <a:lnTo>
                    <a:pt x="1104389" y="1778000"/>
                  </a:lnTo>
                  <a:lnTo>
                    <a:pt x="1103395" y="1790700"/>
                  </a:lnTo>
                  <a:close/>
                </a:path>
                <a:path w="2077719" h="2222500">
                  <a:moveTo>
                    <a:pt x="1140162" y="1790700"/>
                  </a:moveTo>
                  <a:lnTo>
                    <a:pt x="1111884" y="1790700"/>
                  </a:lnTo>
                  <a:lnTo>
                    <a:pt x="1111083" y="1778000"/>
                  </a:lnTo>
                  <a:lnTo>
                    <a:pt x="1140048" y="1778000"/>
                  </a:lnTo>
                  <a:lnTo>
                    <a:pt x="1140162" y="1790700"/>
                  </a:lnTo>
                  <a:close/>
                </a:path>
                <a:path w="2077719" h="2222500">
                  <a:moveTo>
                    <a:pt x="1161239" y="1790700"/>
                  </a:moveTo>
                  <a:lnTo>
                    <a:pt x="1152273" y="1790700"/>
                  </a:lnTo>
                  <a:lnTo>
                    <a:pt x="1151927" y="1778000"/>
                  </a:lnTo>
                  <a:lnTo>
                    <a:pt x="1160166" y="1778000"/>
                  </a:lnTo>
                  <a:lnTo>
                    <a:pt x="1161239" y="1790700"/>
                  </a:lnTo>
                  <a:close/>
                </a:path>
                <a:path w="2077719" h="2222500">
                  <a:moveTo>
                    <a:pt x="1222887" y="1790700"/>
                  </a:moveTo>
                  <a:lnTo>
                    <a:pt x="1164072" y="1790700"/>
                  </a:lnTo>
                  <a:lnTo>
                    <a:pt x="1165946" y="1778000"/>
                  </a:lnTo>
                  <a:lnTo>
                    <a:pt x="1224262" y="1778000"/>
                  </a:lnTo>
                  <a:lnTo>
                    <a:pt x="1222887" y="1790700"/>
                  </a:lnTo>
                  <a:close/>
                </a:path>
                <a:path w="2077719" h="2222500">
                  <a:moveTo>
                    <a:pt x="1242596" y="1790700"/>
                  </a:moveTo>
                  <a:lnTo>
                    <a:pt x="1233250" y="1790700"/>
                  </a:lnTo>
                  <a:lnTo>
                    <a:pt x="1233017" y="1778000"/>
                  </a:lnTo>
                  <a:lnTo>
                    <a:pt x="1242738" y="1778000"/>
                  </a:lnTo>
                  <a:lnTo>
                    <a:pt x="1242596" y="1790700"/>
                  </a:lnTo>
                  <a:close/>
                </a:path>
                <a:path w="2077719" h="2222500">
                  <a:moveTo>
                    <a:pt x="1250018" y="1790700"/>
                  </a:moveTo>
                  <a:lnTo>
                    <a:pt x="1245674" y="1790700"/>
                  </a:lnTo>
                  <a:lnTo>
                    <a:pt x="1246378" y="1778000"/>
                  </a:lnTo>
                  <a:lnTo>
                    <a:pt x="1248513" y="1778000"/>
                  </a:lnTo>
                  <a:lnTo>
                    <a:pt x="1250018" y="1790700"/>
                  </a:lnTo>
                  <a:close/>
                </a:path>
                <a:path w="2077719" h="2222500">
                  <a:moveTo>
                    <a:pt x="1305534" y="1790700"/>
                  </a:moveTo>
                  <a:lnTo>
                    <a:pt x="1255929" y="1790700"/>
                  </a:lnTo>
                  <a:lnTo>
                    <a:pt x="1254595" y="1778000"/>
                  </a:lnTo>
                  <a:lnTo>
                    <a:pt x="1306119" y="1778000"/>
                  </a:lnTo>
                  <a:lnTo>
                    <a:pt x="1305534" y="1790700"/>
                  </a:lnTo>
                  <a:close/>
                </a:path>
                <a:path w="2077719" h="2222500">
                  <a:moveTo>
                    <a:pt x="1343368" y="1790700"/>
                  </a:moveTo>
                  <a:lnTo>
                    <a:pt x="1315522" y="1790700"/>
                  </a:lnTo>
                  <a:lnTo>
                    <a:pt x="1315539" y="1778000"/>
                  </a:lnTo>
                  <a:lnTo>
                    <a:pt x="1343368" y="1778000"/>
                  </a:lnTo>
                  <a:lnTo>
                    <a:pt x="1343368" y="1790700"/>
                  </a:lnTo>
                  <a:close/>
                </a:path>
                <a:path w="2077719" h="2222500">
                  <a:moveTo>
                    <a:pt x="1366120" y="1790700"/>
                  </a:moveTo>
                  <a:lnTo>
                    <a:pt x="1346434" y="1790700"/>
                  </a:lnTo>
                  <a:lnTo>
                    <a:pt x="1345707" y="1778000"/>
                  </a:lnTo>
                  <a:lnTo>
                    <a:pt x="1365354" y="1778000"/>
                  </a:lnTo>
                  <a:lnTo>
                    <a:pt x="1366120" y="1790700"/>
                  </a:lnTo>
                  <a:close/>
                </a:path>
                <a:path w="2077719" h="2222500">
                  <a:moveTo>
                    <a:pt x="1426077" y="1790700"/>
                  </a:moveTo>
                  <a:lnTo>
                    <a:pt x="1369908" y="1790700"/>
                  </a:lnTo>
                  <a:lnTo>
                    <a:pt x="1370521" y="1778000"/>
                  </a:lnTo>
                  <a:lnTo>
                    <a:pt x="1426525" y="1778000"/>
                  </a:lnTo>
                  <a:lnTo>
                    <a:pt x="1426077" y="1790700"/>
                  </a:lnTo>
                  <a:close/>
                </a:path>
                <a:path w="2077719" h="2222500">
                  <a:moveTo>
                    <a:pt x="1431210" y="1786223"/>
                  </a:moveTo>
                  <a:lnTo>
                    <a:pt x="1430386" y="1778000"/>
                  </a:lnTo>
                  <a:lnTo>
                    <a:pt x="1430835" y="1778000"/>
                  </a:lnTo>
                  <a:lnTo>
                    <a:pt x="1431210" y="1786223"/>
                  </a:lnTo>
                  <a:close/>
                </a:path>
                <a:path w="2077719" h="2222500">
                  <a:moveTo>
                    <a:pt x="1434844" y="1788543"/>
                  </a:moveTo>
                  <a:lnTo>
                    <a:pt x="1434872" y="1778000"/>
                  </a:lnTo>
                  <a:lnTo>
                    <a:pt x="1435122" y="1778000"/>
                  </a:lnTo>
                  <a:lnTo>
                    <a:pt x="1434844" y="1788543"/>
                  </a:lnTo>
                  <a:close/>
                </a:path>
                <a:path w="2077719" h="2222500">
                  <a:moveTo>
                    <a:pt x="1447262" y="1790700"/>
                  </a:moveTo>
                  <a:lnTo>
                    <a:pt x="1445729" y="1790700"/>
                  </a:lnTo>
                  <a:lnTo>
                    <a:pt x="1445945" y="1778000"/>
                  </a:lnTo>
                  <a:lnTo>
                    <a:pt x="1446393" y="1778000"/>
                  </a:lnTo>
                  <a:lnTo>
                    <a:pt x="1447262" y="1790700"/>
                  </a:lnTo>
                  <a:close/>
                </a:path>
                <a:path w="2077719" h="2222500">
                  <a:moveTo>
                    <a:pt x="1463740" y="1790700"/>
                  </a:moveTo>
                  <a:lnTo>
                    <a:pt x="1451276" y="1790700"/>
                  </a:lnTo>
                  <a:lnTo>
                    <a:pt x="1453735" y="1778000"/>
                  </a:lnTo>
                  <a:lnTo>
                    <a:pt x="1464438" y="1778000"/>
                  </a:lnTo>
                  <a:lnTo>
                    <a:pt x="1463740" y="1790700"/>
                  </a:lnTo>
                  <a:close/>
                </a:path>
                <a:path w="2077719" h="2222500">
                  <a:moveTo>
                    <a:pt x="1485760" y="1790700"/>
                  </a:moveTo>
                  <a:lnTo>
                    <a:pt x="1469044" y="1790700"/>
                  </a:lnTo>
                  <a:lnTo>
                    <a:pt x="1464683" y="1778000"/>
                  </a:lnTo>
                  <a:lnTo>
                    <a:pt x="1486828" y="1778000"/>
                  </a:lnTo>
                  <a:lnTo>
                    <a:pt x="1485760" y="1790700"/>
                  </a:lnTo>
                  <a:close/>
                </a:path>
                <a:path w="2077719" h="2222500">
                  <a:moveTo>
                    <a:pt x="1524497" y="1790700"/>
                  </a:moveTo>
                  <a:lnTo>
                    <a:pt x="1492483" y="1790700"/>
                  </a:lnTo>
                  <a:lnTo>
                    <a:pt x="1486828" y="1778000"/>
                  </a:lnTo>
                  <a:lnTo>
                    <a:pt x="1525468" y="1778000"/>
                  </a:lnTo>
                  <a:lnTo>
                    <a:pt x="1524497" y="1790700"/>
                  </a:lnTo>
                  <a:close/>
                </a:path>
                <a:path w="2077719" h="2222500">
                  <a:moveTo>
                    <a:pt x="1618415" y="1790700"/>
                  </a:moveTo>
                  <a:lnTo>
                    <a:pt x="1530039" y="1790700"/>
                  </a:lnTo>
                  <a:lnTo>
                    <a:pt x="1529800" y="1778000"/>
                  </a:lnTo>
                  <a:lnTo>
                    <a:pt x="1618897" y="1778000"/>
                  </a:lnTo>
                  <a:lnTo>
                    <a:pt x="1618415" y="1790700"/>
                  </a:lnTo>
                  <a:close/>
                </a:path>
                <a:path w="2077719" h="2222500">
                  <a:moveTo>
                    <a:pt x="1662125" y="1790700"/>
                  </a:moveTo>
                  <a:lnTo>
                    <a:pt x="1619601" y="1790700"/>
                  </a:lnTo>
                  <a:lnTo>
                    <a:pt x="1618897" y="1778000"/>
                  </a:lnTo>
                  <a:lnTo>
                    <a:pt x="1662727" y="1778000"/>
                  </a:lnTo>
                  <a:lnTo>
                    <a:pt x="1662125" y="1790700"/>
                  </a:lnTo>
                  <a:close/>
                </a:path>
                <a:path w="2077719" h="2222500">
                  <a:moveTo>
                    <a:pt x="1688160" y="1790700"/>
                  </a:moveTo>
                  <a:lnTo>
                    <a:pt x="1668218" y="1790700"/>
                  </a:lnTo>
                  <a:lnTo>
                    <a:pt x="1668127" y="1778000"/>
                  </a:lnTo>
                  <a:lnTo>
                    <a:pt x="1688041" y="1778000"/>
                  </a:lnTo>
                  <a:lnTo>
                    <a:pt x="1688160" y="1790700"/>
                  </a:lnTo>
                  <a:close/>
                </a:path>
                <a:path w="2077719" h="2222500">
                  <a:moveTo>
                    <a:pt x="1695434" y="1790700"/>
                  </a:moveTo>
                  <a:lnTo>
                    <a:pt x="1694451" y="1790700"/>
                  </a:lnTo>
                  <a:lnTo>
                    <a:pt x="1693140" y="1778000"/>
                  </a:lnTo>
                  <a:lnTo>
                    <a:pt x="1694872" y="1778000"/>
                  </a:lnTo>
                  <a:lnTo>
                    <a:pt x="1695434" y="1790700"/>
                  </a:lnTo>
                  <a:close/>
                </a:path>
                <a:path w="2077719" h="2222500">
                  <a:moveTo>
                    <a:pt x="1704008" y="1790700"/>
                  </a:moveTo>
                  <a:lnTo>
                    <a:pt x="1695434" y="1790700"/>
                  </a:lnTo>
                  <a:lnTo>
                    <a:pt x="1696280" y="1778000"/>
                  </a:lnTo>
                  <a:lnTo>
                    <a:pt x="1701169" y="1778000"/>
                  </a:lnTo>
                  <a:lnTo>
                    <a:pt x="1704008" y="1790700"/>
                  </a:lnTo>
                  <a:close/>
                </a:path>
                <a:path w="2077719" h="2222500">
                  <a:moveTo>
                    <a:pt x="1708755" y="1790700"/>
                  </a:moveTo>
                  <a:lnTo>
                    <a:pt x="1704070" y="1790700"/>
                  </a:lnTo>
                  <a:lnTo>
                    <a:pt x="1704070" y="1778000"/>
                  </a:lnTo>
                  <a:lnTo>
                    <a:pt x="1708022" y="1778000"/>
                  </a:lnTo>
                  <a:lnTo>
                    <a:pt x="1708755" y="1790700"/>
                  </a:lnTo>
                  <a:close/>
                </a:path>
                <a:path w="2077719" h="2222500">
                  <a:moveTo>
                    <a:pt x="1727612" y="1790700"/>
                  </a:moveTo>
                  <a:lnTo>
                    <a:pt x="1710873" y="1790700"/>
                  </a:lnTo>
                  <a:lnTo>
                    <a:pt x="1709663" y="1778000"/>
                  </a:lnTo>
                  <a:lnTo>
                    <a:pt x="1725398" y="1778000"/>
                  </a:lnTo>
                  <a:lnTo>
                    <a:pt x="1727627" y="1790556"/>
                  </a:lnTo>
                  <a:lnTo>
                    <a:pt x="1727612" y="1790700"/>
                  </a:lnTo>
                  <a:close/>
                </a:path>
                <a:path w="2077719" h="2222500">
                  <a:moveTo>
                    <a:pt x="1757650" y="1790700"/>
                  </a:moveTo>
                  <a:lnTo>
                    <a:pt x="1727652" y="1790700"/>
                  </a:lnTo>
                  <a:lnTo>
                    <a:pt x="1727627" y="1790556"/>
                  </a:lnTo>
                  <a:lnTo>
                    <a:pt x="1728878" y="1778000"/>
                  </a:lnTo>
                  <a:lnTo>
                    <a:pt x="1756645" y="1778000"/>
                  </a:lnTo>
                  <a:lnTo>
                    <a:pt x="1757650" y="1790700"/>
                  </a:lnTo>
                  <a:close/>
                </a:path>
                <a:path w="2077719" h="2222500">
                  <a:moveTo>
                    <a:pt x="1769773" y="1790700"/>
                  </a:moveTo>
                  <a:lnTo>
                    <a:pt x="1763010" y="1790700"/>
                  </a:lnTo>
                  <a:lnTo>
                    <a:pt x="1762300" y="1778000"/>
                  </a:lnTo>
                  <a:lnTo>
                    <a:pt x="1769989" y="1778000"/>
                  </a:lnTo>
                  <a:lnTo>
                    <a:pt x="1769773" y="1790700"/>
                  </a:lnTo>
                  <a:close/>
                </a:path>
                <a:path w="2077719" h="2222500">
                  <a:moveTo>
                    <a:pt x="1431658" y="1790700"/>
                  </a:moveTo>
                  <a:lnTo>
                    <a:pt x="1431414" y="1790700"/>
                  </a:lnTo>
                  <a:lnTo>
                    <a:pt x="1431210" y="1786223"/>
                  </a:lnTo>
                  <a:lnTo>
                    <a:pt x="1431658" y="1790700"/>
                  </a:lnTo>
                  <a:close/>
                </a:path>
                <a:path w="2077719" h="2222500">
                  <a:moveTo>
                    <a:pt x="1434838" y="1790700"/>
                  </a:moveTo>
                  <a:lnTo>
                    <a:pt x="1434844" y="1788543"/>
                  </a:lnTo>
                  <a:lnTo>
                    <a:pt x="1434838" y="1790700"/>
                  </a:lnTo>
                  <a:close/>
                </a:path>
                <a:path w="2077719" h="2222500">
                  <a:moveTo>
                    <a:pt x="1727652" y="1790700"/>
                  </a:moveTo>
                  <a:lnTo>
                    <a:pt x="1727627" y="1790556"/>
                  </a:lnTo>
                  <a:lnTo>
                    <a:pt x="1727652" y="1790700"/>
                  </a:lnTo>
                  <a:close/>
                </a:path>
                <a:path w="2077719" h="2222500">
                  <a:moveTo>
                    <a:pt x="313253" y="1803400"/>
                  </a:moveTo>
                  <a:lnTo>
                    <a:pt x="310927" y="1803400"/>
                  </a:lnTo>
                  <a:lnTo>
                    <a:pt x="311428" y="1790700"/>
                  </a:lnTo>
                  <a:lnTo>
                    <a:pt x="313948" y="1790700"/>
                  </a:lnTo>
                  <a:lnTo>
                    <a:pt x="313253" y="1803400"/>
                  </a:lnTo>
                  <a:close/>
                </a:path>
                <a:path w="2077719" h="2222500">
                  <a:moveTo>
                    <a:pt x="337709" y="1803400"/>
                  </a:moveTo>
                  <a:lnTo>
                    <a:pt x="318735" y="1803400"/>
                  </a:lnTo>
                  <a:lnTo>
                    <a:pt x="316758" y="1790700"/>
                  </a:lnTo>
                  <a:lnTo>
                    <a:pt x="337092" y="1790700"/>
                  </a:lnTo>
                  <a:lnTo>
                    <a:pt x="337709" y="1803400"/>
                  </a:lnTo>
                  <a:close/>
                </a:path>
                <a:path w="2077719" h="2222500">
                  <a:moveTo>
                    <a:pt x="363462" y="1803400"/>
                  </a:moveTo>
                  <a:lnTo>
                    <a:pt x="351611" y="1803400"/>
                  </a:lnTo>
                  <a:lnTo>
                    <a:pt x="351526" y="1790700"/>
                  </a:lnTo>
                  <a:lnTo>
                    <a:pt x="360273" y="1790700"/>
                  </a:lnTo>
                  <a:lnTo>
                    <a:pt x="363462" y="1803400"/>
                  </a:lnTo>
                  <a:close/>
                </a:path>
                <a:path w="2077719" h="2222500">
                  <a:moveTo>
                    <a:pt x="379616" y="1803400"/>
                  </a:moveTo>
                  <a:lnTo>
                    <a:pt x="366761" y="1803400"/>
                  </a:lnTo>
                  <a:lnTo>
                    <a:pt x="367090" y="1790700"/>
                  </a:lnTo>
                  <a:lnTo>
                    <a:pt x="381842" y="1790700"/>
                  </a:lnTo>
                  <a:lnTo>
                    <a:pt x="379616" y="1803400"/>
                  </a:lnTo>
                  <a:close/>
                </a:path>
                <a:path w="2077719" h="2222500">
                  <a:moveTo>
                    <a:pt x="384409" y="1803400"/>
                  </a:moveTo>
                  <a:lnTo>
                    <a:pt x="383364" y="1803400"/>
                  </a:lnTo>
                  <a:lnTo>
                    <a:pt x="381842" y="1790700"/>
                  </a:lnTo>
                  <a:lnTo>
                    <a:pt x="384193" y="1790700"/>
                  </a:lnTo>
                  <a:lnTo>
                    <a:pt x="384409" y="1803400"/>
                  </a:lnTo>
                  <a:close/>
                </a:path>
                <a:path w="2077719" h="2222500">
                  <a:moveTo>
                    <a:pt x="495492" y="1803400"/>
                  </a:moveTo>
                  <a:lnTo>
                    <a:pt x="391387" y="1803400"/>
                  </a:lnTo>
                  <a:lnTo>
                    <a:pt x="390806" y="1790700"/>
                  </a:lnTo>
                  <a:lnTo>
                    <a:pt x="496202" y="1790700"/>
                  </a:lnTo>
                  <a:lnTo>
                    <a:pt x="495492" y="1803400"/>
                  </a:lnTo>
                  <a:close/>
                </a:path>
                <a:path w="2077719" h="2222500">
                  <a:moveTo>
                    <a:pt x="502118" y="1803400"/>
                  </a:moveTo>
                  <a:lnTo>
                    <a:pt x="501112" y="1790700"/>
                  </a:lnTo>
                  <a:lnTo>
                    <a:pt x="503196" y="1790700"/>
                  </a:lnTo>
                  <a:lnTo>
                    <a:pt x="502118" y="1803400"/>
                  </a:lnTo>
                  <a:close/>
                </a:path>
                <a:path w="2077719" h="2222500">
                  <a:moveTo>
                    <a:pt x="601617" y="1803400"/>
                  </a:moveTo>
                  <a:lnTo>
                    <a:pt x="511203" y="1803400"/>
                  </a:lnTo>
                  <a:lnTo>
                    <a:pt x="511120" y="1790700"/>
                  </a:lnTo>
                  <a:lnTo>
                    <a:pt x="601685" y="1790700"/>
                  </a:lnTo>
                  <a:lnTo>
                    <a:pt x="601617" y="1803400"/>
                  </a:lnTo>
                  <a:close/>
                </a:path>
                <a:path w="2077719" h="2222500">
                  <a:moveTo>
                    <a:pt x="606007" y="1803400"/>
                  </a:moveTo>
                  <a:lnTo>
                    <a:pt x="602549" y="1803400"/>
                  </a:lnTo>
                  <a:lnTo>
                    <a:pt x="601711" y="1791075"/>
                  </a:lnTo>
                  <a:lnTo>
                    <a:pt x="601714" y="1790700"/>
                  </a:lnTo>
                  <a:lnTo>
                    <a:pt x="606739" y="1790700"/>
                  </a:lnTo>
                  <a:lnTo>
                    <a:pt x="606007" y="1803400"/>
                  </a:lnTo>
                  <a:close/>
                </a:path>
                <a:path w="2077719" h="2222500">
                  <a:moveTo>
                    <a:pt x="631121" y="1803400"/>
                  </a:moveTo>
                  <a:lnTo>
                    <a:pt x="614615" y="1803400"/>
                  </a:lnTo>
                  <a:lnTo>
                    <a:pt x="615041" y="1790700"/>
                  </a:lnTo>
                  <a:lnTo>
                    <a:pt x="630457" y="1790700"/>
                  </a:lnTo>
                  <a:lnTo>
                    <a:pt x="631121" y="1803400"/>
                  </a:lnTo>
                  <a:close/>
                </a:path>
                <a:path w="2077719" h="2222500">
                  <a:moveTo>
                    <a:pt x="636902" y="1803400"/>
                  </a:moveTo>
                  <a:lnTo>
                    <a:pt x="632138" y="1803400"/>
                  </a:lnTo>
                  <a:lnTo>
                    <a:pt x="633495" y="1790700"/>
                  </a:lnTo>
                  <a:lnTo>
                    <a:pt x="636493" y="1790700"/>
                  </a:lnTo>
                  <a:lnTo>
                    <a:pt x="636902" y="1803400"/>
                  </a:lnTo>
                  <a:close/>
                </a:path>
                <a:path w="2077719" h="2222500">
                  <a:moveTo>
                    <a:pt x="672436" y="1803400"/>
                  </a:moveTo>
                  <a:lnTo>
                    <a:pt x="639128" y="1803400"/>
                  </a:lnTo>
                  <a:lnTo>
                    <a:pt x="638151" y="1790700"/>
                  </a:lnTo>
                  <a:lnTo>
                    <a:pt x="671437" y="1790700"/>
                  </a:lnTo>
                  <a:lnTo>
                    <a:pt x="672436" y="1803400"/>
                  </a:lnTo>
                  <a:close/>
                </a:path>
                <a:path w="2077719" h="2222500">
                  <a:moveTo>
                    <a:pt x="699867" y="1803400"/>
                  </a:moveTo>
                  <a:lnTo>
                    <a:pt x="672436" y="1803400"/>
                  </a:lnTo>
                  <a:lnTo>
                    <a:pt x="673526" y="1790700"/>
                  </a:lnTo>
                  <a:lnTo>
                    <a:pt x="700157" y="1790700"/>
                  </a:lnTo>
                  <a:lnTo>
                    <a:pt x="699867" y="1803400"/>
                  </a:lnTo>
                  <a:close/>
                </a:path>
                <a:path w="2077719" h="2222500">
                  <a:moveTo>
                    <a:pt x="708129" y="1803400"/>
                  </a:moveTo>
                  <a:lnTo>
                    <a:pt x="703536" y="1803400"/>
                  </a:lnTo>
                  <a:lnTo>
                    <a:pt x="702741" y="1790700"/>
                  </a:lnTo>
                  <a:lnTo>
                    <a:pt x="708317" y="1790700"/>
                  </a:lnTo>
                  <a:lnTo>
                    <a:pt x="708129" y="1803400"/>
                  </a:lnTo>
                  <a:close/>
                </a:path>
                <a:path w="2077719" h="2222500">
                  <a:moveTo>
                    <a:pt x="725834" y="1803400"/>
                  </a:moveTo>
                  <a:lnTo>
                    <a:pt x="715783" y="1803400"/>
                  </a:lnTo>
                  <a:lnTo>
                    <a:pt x="716805" y="1790700"/>
                  </a:lnTo>
                  <a:lnTo>
                    <a:pt x="724573" y="1790700"/>
                  </a:lnTo>
                  <a:lnTo>
                    <a:pt x="725834" y="1803400"/>
                  </a:lnTo>
                  <a:close/>
                </a:path>
                <a:path w="2077719" h="2222500">
                  <a:moveTo>
                    <a:pt x="762901" y="1803400"/>
                  </a:moveTo>
                  <a:lnTo>
                    <a:pt x="728713" y="1803400"/>
                  </a:lnTo>
                  <a:lnTo>
                    <a:pt x="732744" y="1790700"/>
                  </a:lnTo>
                  <a:lnTo>
                    <a:pt x="759869" y="1790700"/>
                  </a:lnTo>
                  <a:lnTo>
                    <a:pt x="762901" y="1803400"/>
                  </a:lnTo>
                  <a:close/>
                </a:path>
                <a:path w="2077719" h="2222500">
                  <a:moveTo>
                    <a:pt x="768159" y="1803400"/>
                  </a:moveTo>
                  <a:lnTo>
                    <a:pt x="763509" y="1803400"/>
                  </a:lnTo>
                  <a:lnTo>
                    <a:pt x="761237" y="1790700"/>
                  </a:lnTo>
                  <a:lnTo>
                    <a:pt x="770334" y="1790700"/>
                  </a:lnTo>
                  <a:lnTo>
                    <a:pt x="768159" y="1803400"/>
                  </a:lnTo>
                  <a:close/>
                </a:path>
                <a:path w="2077719" h="2222500">
                  <a:moveTo>
                    <a:pt x="777006" y="1803400"/>
                  </a:moveTo>
                  <a:lnTo>
                    <a:pt x="772923" y="1803400"/>
                  </a:lnTo>
                  <a:lnTo>
                    <a:pt x="770913" y="1790700"/>
                  </a:lnTo>
                  <a:lnTo>
                    <a:pt x="775967" y="1790700"/>
                  </a:lnTo>
                  <a:lnTo>
                    <a:pt x="777006" y="1803400"/>
                  </a:lnTo>
                  <a:close/>
                </a:path>
                <a:path w="2077719" h="2222500">
                  <a:moveTo>
                    <a:pt x="788697" y="1803400"/>
                  </a:moveTo>
                  <a:lnTo>
                    <a:pt x="788254" y="1803400"/>
                  </a:lnTo>
                  <a:lnTo>
                    <a:pt x="787431" y="1790700"/>
                  </a:lnTo>
                  <a:lnTo>
                    <a:pt x="789186" y="1790700"/>
                  </a:lnTo>
                  <a:lnTo>
                    <a:pt x="788697" y="1803400"/>
                  </a:lnTo>
                  <a:close/>
                </a:path>
                <a:path w="2077719" h="2222500">
                  <a:moveTo>
                    <a:pt x="852952" y="1803400"/>
                  </a:moveTo>
                  <a:lnTo>
                    <a:pt x="806584" y="1803400"/>
                  </a:lnTo>
                  <a:lnTo>
                    <a:pt x="810212" y="1790700"/>
                  </a:lnTo>
                  <a:lnTo>
                    <a:pt x="853207" y="1790700"/>
                  </a:lnTo>
                  <a:lnTo>
                    <a:pt x="852952" y="1803400"/>
                  </a:lnTo>
                  <a:close/>
                </a:path>
                <a:path w="2077719" h="2222500">
                  <a:moveTo>
                    <a:pt x="923935" y="1803400"/>
                  </a:moveTo>
                  <a:lnTo>
                    <a:pt x="858596" y="1803400"/>
                  </a:lnTo>
                  <a:lnTo>
                    <a:pt x="858664" y="1790700"/>
                  </a:lnTo>
                  <a:lnTo>
                    <a:pt x="919012" y="1790700"/>
                  </a:lnTo>
                  <a:lnTo>
                    <a:pt x="923935" y="1803400"/>
                  </a:lnTo>
                  <a:close/>
                </a:path>
                <a:path w="2077719" h="2222500">
                  <a:moveTo>
                    <a:pt x="939868" y="1803400"/>
                  </a:moveTo>
                  <a:lnTo>
                    <a:pt x="923935" y="1803400"/>
                  </a:lnTo>
                  <a:lnTo>
                    <a:pt x="924276" y="1790700"/>
                  </a:lnTo>
                  <a:lnTo>
                    <a:pt x="939533" y="1790700"/>
                  </a:lnTo>
                  <a:lnTo>
                    <a:pt x="939868" y="1803400"/>
                  </a:lnTo>
                  <a:close/>
                </a:path>
                <a:path w="2077719" h="2222500">
                  <a:moveTo>
                    <a:pt x="961434" y="1803400"/>
                  </a:moveTo>
                  <a:lnTo>
                    <a:pt x="944627" y="1803400"/>
                  </a:lnTo>
                  <a:lnTo>
                    <a:pt x="944564" y="1790700"/>
                  </a:lnTo>
                  <a:lnTo>
                    <a:pt x="961798" y="1790700"/>
                  </a:lnTo>
                  <a:lnTo>
                    <a:pt x="961434" y="1803400"/>
                  </a:lnTo>
                  <a:close/>
                </a:path>
                <a:path w="2077719" h="2222500">
                  <a:moveTo>
                    <a:pt x="966638" y="1802875"/>
                  </a:moveTo>
                  <a:lnTo>
                    <a:pt x="965114" y="1790700"/>
                  </a:lnTo>
                  <a:lnTo>
                    <a:pt x="965772" y="1790700"/>
                  </a:lnTo>
                  <a:lnTo>
                    <a:pt x="966638" y="1802875"/>
                  </a:lnTo>
                  <a:close/>
                </a:path>
                <a:path w="2077719" h="2222500">
                  <a:moveTo>
                    <a:pt x="998865" y="1803400"/>
                  </a:moveTo>
                  <a:lnTo>
                    <a:pt x="979553" y="1803400"/>
                  </a:lnTo>
                  <a:lnTo>
                    <a:pt x="977538" y="1790700"/>
                  </a:lnTo>
                  <a:lnTo>
                    <a:pt x="997934" y="1790700"/>
                  </a:lnTo>
                  <a:lnTo>
                    <a:pt x="998865" y="1803400"/>
                  </a:lnTo>
                  <a:close/>
                </a:path>
                <a:path w="2077719" h="2222500">
                  <a:moveTo>
                    <a:pt x="1063290" y="1803400"/>
                  </a:moveTo>
                  <a:lnTo>
                    <a:pt x="1009341" y="1803400"/>
                  </a:lnTo>
                  <a:lnTo>
                    <a:pt x="1010284" y="1790700"/>
                  </a:lnTo>
                  <a:lnTo>
                    <a:pt x="1062853" y="1790700"/>
                  </a:lnTo>
                  <a:lnTo>
                    <a:pt x="1063290" y="1803400"/>
                  </a:lnTo>
                  <a:close/>
                </a:path>
                <a:path w="2077719" h="2222500">
                  <a:moveTo>
                    <a:pt x="1100181" y="1803400"/>
                  </a:moveTo>
                  <a:lnTo>
                    <a:pt x="1064153" y="1803400"/>
                  </a:lnTo>
                  <a:lnTo>
                    <a:pt x="1064403" y="1790700"/>
                  </a:lnTo>
                  <a:lnTo>
                    <a:pt x="1101663" y="1790700"/>
                  </a:lnTo>
                  <a:lnTo>
                    <a:pt x="1100181" y="1803400"/>
                  </a:lnTo>
                  <a:close/>
                </a:path>
                <a:path w="2077719" h="2222500">
                  <a:moveTo>
                    <a:pt x="1139577" y="1803400"/>
                  </a:moveTo>
                  <a:lnTo>
                    <a:pt x="1111169" y="1803400"/>
                  </a:lnTo>
                  <a:lnTo>
                    <a:pt x="1108085" y="1790700"/>
                  </a:lnTo>
                  <a:lnTo>
                    <a:pt x="1138600" y="1790700"/>
                  </a:lnTo>
                  <a:lnTo>
                    <a:pt x="1139577" y="1803400"/>
                  </a:lnTo>
                  <a:close/>
                </a:path>
                <a:path w="2077719" h="2222500">
                  <a:moveTo>
                    <a:pt x="1175985" y="1803400"/>
                  </a:moveTo>
                  <a:lnTo>
                    <a:pt x="1145102" y="1803400"/>
                  </a:lnTo>
                  <a:lnTo>
                    <a:pt x="1145828" y="1790700"/>
                  </a:lnTo>
                  <a:lnTo>
                    <a:pt x="1177598" y="1790700"/>
                  </a:lnTo>
                  <a:lnTo>
                    <a:pt x="1175985" y="1803400"/>
                  </a:lnTo>
                  <a:close/>
                </a:path>
                <a:path w="2077719" h="2222500">
                  <a:moveTo>
                    <a:pt x="1186956" y="1803400"/>
                  </a:moveTo>
                  <a:lnTo>
                    <a:pt x="1183611" y="1803400"/>
                  </a:lnTo>
                  <a:lnTo>
                    <a:pt x="1184934" y="1790700"/>
                  </a:lnTo>
                  <a:lnTo>
                    <a:pt x="1186723" y="1790700"/>
                  </a:lnTo>
                  <a:lnTo>
                    <a:pt x="1186956" y="1803400"/>
                  </a:lnTo>
                  <a:close/>
                </a:path>
                <a:path w="2077719" h="2222500">
                  <a:moveTo>
                    <a:pt x="1225596" y="1803400"/>
                  </a:moveTo>
                  <a:lnTo>
                    <a:pt x="1211832" y="1803400"/>
                  </a:lnTo>
                  <a:lnTo>
                    <a:pt x="1211241" y="1790700"/>
                  </a:lnTo>
                  <a:lnTo>
                    <a:pt x="1224517" y="1790700"/>
                  </a:lnTo>
                  <a:lnTo>
                    <a:pt x="1225596" y="1803400"/>
                  </a:lnTo>
                  <a:close/>
                </a:path>
                <a:path w="2077719" h="2222500">
                  <a:moveTo>
                    <a:pt x="1237855" y="1803400"/>
                  </a:moveTo>
                  <a:lnTo>
                    <a:pt x="1236191" y="1803400"/>
                  </a:lnTo>
                  <a:lnTo>
                    <a:pt x="1237083" y="1790700"/>
                  </a:lnTo>
                  <a:lnTo>
                    <a:pt x="1237855" y="1790700"/>
                  </a:lnTo>
                  <a:lnTo>
                    <a:pt x="1237855" y="1803400"/>
                  </a:lnTo>
                  <a:close/>
                </a:path>
                <a:path w="2077719" h="2222500">
                  <a:moveTo>
                    <a:pt x="1244879" y="1803400"/>
                  </a:moveTo>
                  <a:lnTo>
                    <a:pt x="1241898" y="1803400"/>
                  </a:lnTo>
                  <a:lnTo>
                    <a:pt x="1243085" y="1790700"/>
                  </a:lnTo>
                  <a:lnTo>
                    <a:pt x="1245668" y="1790700"/>
                  </a:lnTo>
                  <a:lnTo>
                    <a:pt x="1244879" y="1803400"/>
                  </a:lnTo>
                  <a:close/>
                </a:path>
                <a:path w="2077719" h="2222500">
                  <a:moveTo>
                    <a:pt x="1248905" y="1803400"/>
                  </a:moveTo>
                  <a:lnTo>
                    <a:pt x="1247167" y="1803400"/>
                  </a:lnTo>
                  <a:lnTo>
                    <a:pt x="1246855" y="1790700"/>
                  </a:lnTo>
                  <a:lnTo>
                    <a:pt x="1248451" y="1790700"/>
                  </a:lnTo>
                  <a:lnTo>
                    <a:pt x="1248905" y="1803400"/>
                  </a:lnTo>
                  <a:close/>
                </a:path>
                <a:path w="2077719" h="2222500">
                  <a:moveTo>
                    <a:pt x="1310292" y="1803400"/>
                  </a:moveTo>
                  <a:lnTo>
                    <a:pt x="1258802" y="1803400"/>
                  </a:lnTo>
                  <a:lnTo>
                    <a:pt x="1259109" y="1790700"/>
                  </a:lnTo>
                  <a:lnTo>
                    <a:pt x="1311127" y="1790700"/>
                  </a:lnTo>
                  <a:lnTo>
                    <a:pt x="1310292" y="1803400"/>
                  </a:lnTo>
                  <a:close/>
                </a:path>
                <a:path w="2077719" h="2222500">
                  <a:moveTo>
                    <a:pt x="1343907" y="1803400"/>
                  </a:moveTo>
                  <a:lnTo>
                    <a:pt x="1334010" y="1803400"/>
                  </a:lnTo>
                  <a:lnTo>
                    <a:pt x="1333896" y="1790700"/>
                  </a:lnTo>
                  <a:lnTo>
                    <a:pt x="1343549" y="1790700"/>
                  </a:lnTo>
                  <a:lnTo>
                    <a:pt x="1343907" y="1803400"/>
                  </a:lnTo>
                  <a:close/>
                </a:path>
                <a:path w="2077719" h="2222500">
                  <a:moveTo>
                    <a:pt x="1362600" y="1803400"/>
                  </a:moveTo>
                  <a:lnTo>
                    <a:pt x="1349659" y="1803400"/>
                  </a:lnTo>
                  <a:lnTo>
                    <a:pt x="1349631" y="1790700"/>
                  </a:lnTo>
                  <a:lnTo>
                    <a:pt x="1362622" y="1790700"/>
                  </a:lnTo>
                  <a:lnTo>
                    <a:pt x="1362600" y="1803400"/>
                  </a:lnTo>
                  <a:close/>
                </a:path>
                <a:path w="2077719" h="2222500">
                  <a:moveTo>
                    <a:pt x="1366166" y="1803400"/>
                  </a:moveTo>
                  <a:lnTo>
                    <a:pt x="1365388" y="1790700"/>
                  </a:lnTo>
                  <a:lnTo>
                    <a:pt x="1367137" y="1790700"/>
                  </a:lnTo>
                  <a:lnTo>
                    <a:pt x="1366166" y="1803400"/>
                  </a:lnTo>
                  <a:close/>
                </a:path>
                <a:path w="2077719" h="2222500">
                  <a:moveTo>
                    <a:pt x="1408502" y="1803400"/>
                  </a:moveTo>
                  <a:lnTo>
                    <a:pt x="1368965" y="1803400"/>
                  </a:lnTo>
                  <a:lnTo>
                    <a:pt x="1368068" y="1790700"/>
                  </a:lnTo>
                  <a:lnTo>
                    <a:pt x="1408253" y="1790700"/>
                  </a:lnTo>
                  <a:lnTo>
                    <a:pt x="1408502" y="1803400"/>
                  </a:lnTo>
                  <a:close/>
                </a:path>
                <a:path w="2077719" h="2222500">
                  <a:moveTo>
                    <a:pt x="1427206" y="1803400"/>
                  </a:moveTo>
                  <a:lnTo>
                    <a:pt x="1425497" y="1803400"/>
                  </a:lnTo>
                  <a:lnTo>
                    <a:pt x="1425424" y="1790700"/>
                  </a:lnTo>
                  <a:lnTo>
                    <a:pt x="1427320" y="1790700"/>
                  </a:lnTo>
                  <a:lnTo>
                    <a:pt x="1427206" y="1803400"/>
                  </a:lnTo>
                  <a:close/>
                </a:path>
                <a:path w="2077719" h="2222500">
                  <a:moveTo>
                    <a:pt x="1470861" y="1803400"/>
                  </a:moveTo>
                  <a:lnTo>
                    <a:pt x="1429608" y="1803400"/>
                  </a:lnTo>
                  <a:lnTo>
                    <a:pt x="1429131" y="1790700"/>
                  </a:lnTo>
                  <a:lnTo>
                    <a:pt x="1467414" y="1790700"/>
                  </a:lnTo>
                  <a:lnTo>
                    <a:pt x="1470861" y="1803400"/>
                  </a:lnTo>
                  <a:close/>
                </a:path>
                <a:path w="2077719" h="2222500">
                  <a:moveTo>
                    <a:pt x="1495112" y="1803400"/>
                  </a:moveTo>
                  <a:lnTo>
                    <a:pt x="1480553" y="1803400"/>
                  </a:lnTo>
                  <a:lnTo>
                    <a:pt x="1477867" y="1790700"/>
                  </a:lnTo>
                  <a:lnTo>
                    <a:pt x="1491711" y="1790700"/>
                  </a:lnTo>
                  <a:lnTo>
                    <a:pt x="1495112" y="1803400"/>
                  </a:lnTo>
                  <a:close/>
                </a:path>
                <a:path w="2077719" h="2222500">
                  <a:moveTo>
                    <a:pt x="1506395" y="1803400"/>
                  </a:moveTo>
                  <a:lnTo>
                    <a:pt x="1503618" y="1803400"/>
                  </a:lnTo>
                  <a:lnTo>
                    <a:pt x="1501875" y="1790700"/>
                  </a:lnTo>
                  <a:lnTo>
                    <a:pt x="1507865" y="1790700"/>
                  </a:lnTo>
                  <a:lnTo>
                    <a:pt x="1506395" y="1803400"/>
                  </a:lnTo>
                  <a:close/>
                </a:path>
                <a:path w="2077719" h="2222500">
                  <a:moveTo>
                    <a:pt x="1524707" y="1803400"/>
                  </a:moveTo>
                  <a:lnTo>
                    <a:pt x="1510733" y="1803400"/>
                  </a:lnTo>
                  <a:lnTo>
                    <a:pt x="1509438" y="1790700"/>
                  </a:lnTo>
                  <a:lnTo>
                    <a:pt x="1525405" y="1790700"/>
                  </a:lnTo>
                  <a:lnTo>
                    <a:pt x="1524707" y="1803400"/>
                  </a:lnTo>
                  <a:close/>
                </a:path>
                <a:path w="2077719" h="2222500">
                  <a:moveTo>
                    <a:pt x="1553320" y="1803400"/>
                  </a:moveTo>
                  <a:lnTo>
                    <a:pt x="1532134" y="1803400"/>
                  </a:lnTo>
                  <a:lnTo>
                    <a:pt x="1531742" y="1790700"/>
                  </a:lnTo>
                  <a:lnTo>
                    <a:pt x="1555182" y="1790700"/>
                  </a:lnTo>
                  <a:lnTo>
                    <a:pt x="1553320" y="1803400"/>
                  </a:lnTo>
                  <a:close/>
                </a:path>
                <a:path w="2077719" h="2222500">
                  <a:moveTo>
                    <a:pt x="1566181" y="1803400"/>
                  </a:moveTo>
                  <a:lnTo>
                    <a:pt x="1559696" y="1803400"/>
                  </a:lnTo>
                  <a:lnTo>
                    <a:pt x="1561530" y="1790700"/>
                  </a:lnTo>
                  <a:lnTo>
                    <a:pt x="1567066" y="1790700"/>
                  </a:lnTo>
                  <a:lnTo>
                    <a:pt x="1566181" y="1803400"/>
                  </a:lnTo>
                  <a:close/>
                </a:path>
                <a:path w="2077719" h="2222500">
                  <a:moveTo>
                    <a:pt x="1575907" y="1803400"/>
                  </a:moveTo>
                  <a:lnTo>
                    <a:pt x="1569593" y="1803400"/>
                  </a:lnTo>
                  <a:lnTo>
                    <a:pt x="1569849" y="1790700"/>
                  </a:lnTo>
                  <a:lnTo>
                    <a:pt x="1574340" y="1790700"/>
                  </a:lnTo>
                  <a:lnTo>
                    <a:pt x="1575907" y="1803400"/>
                  </a:lnTo>
                  <a:close/>
                </a:path>
                <a:path w="2077719" h="2222500">
                  <a:moveTo>
                    <a:pt x="1608012" y="1803400"/>
                  </a:moveTo>
                  <a:lnTo>
                    <a:pt x="1581024" y="1803400"/>
                  </a:lnTo>
                  <a:lnTo>
                    <a:pt x="1582278" y="1790700"/>
                  </a:lnTo>
                  <a:lnTo>
                    <a:pt x="1605775" y="1790700"/>
                  </a:lnTo>
                  <a:lnTo>
                    <a:pt x="1608012" y="1803400"/>
                  </a:lnTo>
                  <a:close/>
                </a:path>
                <a:path w="2077719" h="2222500">
                  <a:moveTo>
                    <a:pt x="1642876" y="1803400"/>
                  </a:moveTo>
                  <a:lnTo>
                    <a:pt x="1613730" y="1803400"/>
                  </a:lnTo>
                  <a:lnTo>
                    <a:pt x="1614252" y="1790700"/>
                  </a:lnTo>
                  <a:lnTo>
                    <a:pt x="1642876" y="1790700"/>
                  </a:lnTo>
                  <a:lnTo>
                    <a:pt x="1642876" y="1803400"/>
                  </a:lnTo>
                  <a:close/>
                </a:path>
                <a:path w="2077719" h="2222500">
                  <a:moveTo>
                    <a:pt x="1667117" y="1803400"/>
                  </a:moveTo>
                  <a:lnTo>
                    <a:pt x="1650735" y="1803400"/>
                  </a:lnTo>
                  <a:lnTo>
                    <a:pt x="1651303" y="1790700"/>
                  </a:lnTo>
                  <a:lnTo>
                    <a:pt x="1667866" y="1790700"/>
                  </a:lnTo>
                  <a:lnTo>
                    <a:pt x="1667117" y="1803400"/>
                  </a:lnTo>
                  <a:close/>
                </a:path>
                <a:path w="2077719" h="2222500">
                  <a:moveTo>
                    <a:pt x="1679092" y="1803400"/>
                  </a:moveTo>
                  <a:lnTo>
                    <a:pt x="1676599" y="1803400"/>
                  </a:lnTo>
                  <a:lnTo>
                    <a:pt x="1673062" y="1790700"/>
                  </a:lnTo>
                  <a:lnTo>
                    <a:pt x="1678024" y="1790700"/>
                  </a:lnTo>
                  <a:lnTo>
                    <a:pt x="1679092" y="1803400"/>
                  </a:lnTo>
                  <a:close/>
                </a:path>
                <a:path w="2077719" h="2222500">
                  <a:moveTo>
                    <a:pt x="1709947" y="1803400"/>
                  </a:moveTo>
                  <a:lnTo>
                    <a:pt x="1679910" y="1803400"/>
                  </a:lnTo>
                  <a:lnTo>
                    <a:pt x="1680659" y="1790700"/>
                  </a:lnTo>
                  <a:lnTo>
                    <a:pt x="1710685" y="1790700"/>
                  </a:lnTo>
                  <a:lnTo>
                    <a:pt x="1709947" y="1803400"/>
                  </a:lnTo>
                  <a:close/>
                </a:path>
                <a:path w="2077719" h="2222500">
                  <a:moveTo>
                    <a:pt x="1729026" y="1803400"/>
                  </a:moveTo>
                  <a:lnTo>
                    <a:pt x="1717244" y="1803400"/>
                  </a:lnTo>
                  <a:lnTo>
                    <a:pt x="1716114" y="1790700"/>
                  </a:lnTo>
                  <a:lnTo>
                    <a:pt x="1731030" y="1790700"/>
                  </a:lnTo>
                  <a:lnTo>
                    <a:pt x="1729026" y="1803400"/>
                  </a:lnTo>
                  <a:close/>
                </a:path>
                <a:path w="2077719" h="2222500">
                  <a:moveTo>
                    <a:pt x="1737152" y="1803400"/>
                  </a:moveTo>
                  <a:lnTo>
                    <a:pt x="1733938" y="1803400"/>
                  </a:lnTo>
                  <a:lnTo>
                    <a:pt x="1733160" y="1790700"/>
                  </a:lnTo>
                  <a:lnTo>
                    <a:pt x="1737470" y="1790700"/>
                  </a:lnTo>
                  <a:lnTo>
                    <a:pt x="1737152" y="1803400"/>
                  </a:lnTo>
                  <a:close/>
                </a:path>
                <a:path w="2077719" h="2222500">
                  <a:moveTo>
                    <a:pt x="1772873" y="1803400"/>
                  </a:moveTo>
                  <a:lnTo>
                    <a:pt x="1744812" y="1803400"/>
                  </a:lnTo>
                  <a:lnTo>
                    <a:pt x="1744045" y="1790700"/>
                  </a:lnTo>
                  <a:lnTo>
                    <a:pt x="1772754" y="1790700"/>
                  </a:lnTo>
                  <a:lnTo>
                    <a:pt x="1772873" y="1803400"/>
                  </a:lnTo>
                  <a:close/>
                </a:path>
                <a:path w="2077719" h="2222500">
                  <a:moveTo>
                    <a:pt x="966704" y="1803400"/>
                  </a:moveTo>
                  <a:lnTo>
                    <a:pt x="966638" y="1802875"/>
                  </a:lnTo>
                  <a:lnTo>
                    <a:pt x="966704" y="1803400"/>
                  </a:lnTo>
                  <a:close/>
                </a:path>
                <a:path w="2077719" h="2222500">
                  <a:moveTo>
                    <a:pt x="411795" y="1866900"/>
                  </a:moveTo>
                  <a:lnTo>
                    <a:pt x="365336" y="1866900"/>
                  </a:lnTo>
                  <a:lnTo>
                    <a:pt x="350462" y="1854200"/>
                  </a:lnTo>
                  <a:lnTo>
                    <a:pt x="335922" y="1828784"/>
                  </a:lnTo>
                  <a:lnTo>
                    <a:pt x="321789" y="1816100"/>
                  </a:lnTo>
                  <a:lnTo>
                    <a:pt x="308037" y="1803400"/>
                  </a:lnTo>
                  <a:lnTo>
                    <a:pt x="341572" y="1803400"/>
                  </a:lnTo>
                  <a:lnTo>
                    <a:pt x="341163" y="1816100"/>
                  </a:lnTo>
                  <a:lnTo>
                    <a:pt x="344714" y="1816100"/>
                  </a:lnTo>
                  <a:lnTo>
                    <a:pt x="343785" y="1828800"/>
                  </a:lnTo>
                  <a:lnTo>
                    <a:pt x="389604" y="1828800"/>
                  </a:lnTo>
                  <a:lnTo>
                    <a:pt x="390280" y="1841500"/>
                  </a:lnTo>
                  <a:lnTo>
                    <a:pt x="464620" y="1841500"/>
                  </a:lnTo>
                  <a:lnTo>
                    <a:pt x="462242" y="1854200"/>
                  </a:lnTo>
                  <a:lnTo>
                    <a:pt x="412426" y="1854200"/>
                  </a:lnTo>
                  <a:lnTo>
                    <a:pt x="411795" y="1866900"/>
                  </a:lnTo>
                  <a:close/>
                </a:path>
                <a:path w="2077719" h="2222500">
                  <a:moveTo>
                    <a:pt x="376567" y="1816100"/>
                  </a:moveTo>
                  <a:lnTo>
                    <a:pt x="353572" y="1816100"/>
                  </a:lnTo>
                  <a:lnTo>
                    <a:pt x="355103" y="1803400"/>
                  </a:lnTo>
                  <a:lnTo>
                    <a:pt x="375805" y="1803400"/>
                  </a:lnTo>
                  <a:lnTo>
                    <a:pt x="376567" y="1816100"/>
                  </a:lnTo>
                  <a:close/>
                </a:path>
                <a:path w="2077719" h="2222500">
                  <a:moveTo>
                    <a:pt x="383994" y="1816100"/>
                  </a:moveTo>
                  <a:lnTo>
                    <a:pt x="380406" y="1816100"/>
                  </a:lnTo>
                  <a:lnTo>
                    <a:pt x="380652" y="1803400"/>
                  </a:lnTo>
                  <a:lnTo>
                    <a:pt x="384028" y="1803400"/>
                  </a:lnTo>
                  <a:lnTo>
                    <a:pt x="383994" y="1816100"/>
                  </a:lnTo>
                  <a:close/>
                </a:path>
                <a:path w="2077719" h="2222500">
                  <a:moveTo>
                    <a:pt x="402397" y="1816100"/>
                  </a:moveTo>
                  <a:lnTo>
                    <a:pt x="387361" y="1816100"/>
                  </a:lnTo>
                  <a:lnTo>
                    <a:pt x="387075" y="1803400"/>
                  </a:lnTo>
                  <a:lnTo>
                    <a:pt x="401971" y="1803400"/>
                  </a:lnTo>
                  <a:lnTo>
                    <a:pt x="402397" y="1816100"/>
                  </a:lnTo>
                  <a:close/>
                </a:path>
                <a:path w="2077719" h="2222500">
                  <a:moveTo>
                    <a:pt x="487393" y="1816100"/>
                  </a:moveTo>
                  <a:lnTo>
                    <a:pt x="408110" y="1816100"/>
                  </a:lnTo>
                  <a:lnTo>
                    <a:pt x="408104" y="1803400"/>
                  </a:lnTo>
                  <a:lnTo>
                    <a:pt x="487248" y="1803400"/>
                  </a:lnTo>
                  <a:lnTo>
                    <a:pt x="487393" y="1816100"/>
                  </a:lnTo>
                  <a:close/>
                </a:path>
                <a:path w="2077719" h="2222500">
                  <a:moveTo>
                    <a:pt x="497734" y="1816100"/>
                  </a:moveTo>
                  <a:lnTo>
                    <a:pt x="487650" y="1816100"/>
                  </a:lnTo>
                  <a:lnTo>
                    <a:pt x="491445" y="1803400"/>
                  </a:lnTo>
                  <a:lnTo>
                    <a:pt x="494807" y="1803400"/>
                  </a:lnTo>
                  <a:lnTo>
                    <a:pt x="497734" y="1816100"/>
                  </a:lnTo>
                  <a:close/>
                </a:path>
                <a:path w="2077719" h="2222500">
                  <a:moveTo>
                    <a:pt x="524848" y="1816100"/>
                  </a:moveTo>
                  <a:lnTo>
                    <a:pt x="502498" y="1816100"/>
                  </a:lnTo>
                  <a:lnTo>
                    <a:pt x="504900" y="1803400"/>
                  </a:lnTo>
                  <a:lnTo>
                    <a:pt x="523831" y="1803400"/>
                  </a:lnTo>
                  <a:lnTo>
                    <a:pt x="524848" y="1816100"/>
                  </a:lnTo>
                  <a:close/>
                </a:path>
                <a:path w="2077719" h="2222500">
                  <a:moveTo>
                    <a:pt x="635726" y="1816100"/>
                  </a:moveTo>
                  <a:lnTo>
                    <a:pt x="526830" y="1816100"/>
                  </a:lnTo>
                  <a:lnTo>
                    <a:pt x="527676" y="1803400"/>
                  </a:lnTo>
                  <a:lnTo>
                    <a:pt x="633603" y="1803400"/>
                  </a:lnTo>
                  <a:lnTo>
                    <a:pt x="635726" y="1816100"/>
                  </a:lnTo>
                  <a:close/>
                </a:path>
                <a:path w="2077719" h="2222500">
                  <a:moveTo>
                    <a:pt x="651693" y="1816100"/>
                  </a:moveTo>
                  <a:lnTo>
                    <a:pt x="635726" y="1816100"/>
                  </a:lnTo>
                  <a:lnTo>
                    <a:pt x="636476" y="1803400"/>
                  </a:lnTo>
                  <a:lnTo>
                    <a:pt x="651347" y="1803400"/>
                  </a:lnTo>
                  <a:lnTo>
                    <a:pt x="651693" y="1816100"/>
                  </a:lnTo>
                  <a:close/>
                </a:path>
                <a:path w="2077719" h="2222500">
                  <a:moveTo>
                    <a:pt x="665156" y="1816100"/>
                  </a:moveTo>
                  <a:lnTo>
                    <a:pt x="660006" y="1816100"/>
                  </a:lnTo>
                  <a:lnTo>
                    <a:pt x="661307" y="1803400"/>
                  </a:lnTo>
                  <a:lnTo>
                    <a:pt x="664027" y="1803400"/>
                  </a:lnTo>
                  <a:lnTo>
                    <a:pt x="665156" y="1816100"/>
                  </a:lnTo>
                  <a:close/>
                </a:path>
                <a:path w="2077719" h="2222500">
                  <a:moveTo>
                    <a:pt x="672578" y="1816100"/>
                  </a:moveTo>
                  <a:lnTo>
                    <a:pt x="667678" y="1816100"/>
                  </a:lnTo>
                  <a:lnTo>
                    <a:pt x="669211" y="1803400"/>
                  </a:lnTo>
                  <a:lnTo>
                    <a:pt x="672907" y="1803400"/>
                  </a:lnTo>
                  <a:lnTo>
                    <a:pt x="672578" y="1816100"/>
                  </a:lnTo>
                  <a:close/>
                </a:path>
                <a:path w="2077719" h="2222500">
                  <a:moveTo>
                    <a:pt x="753078" y="1816100"/>
                  </a:moveTo>
                  <a:lnTo>
                    <a:pt x="675979" y="1816100"/>
                  </a:lnTo>
                  <a:lnTo>
                    <a:pt x="675832" y="1803400"/>
                  </a:lnTo>
                  <a:lnTo>
                    <a:pt x="753555" y="1803400"/>
                  </a:lnTo>
                  <a:lnTo>
                    <a:pt x="753078" y="1816100"/>
                  </a:lnTo>
                  <a:close/>
                </a:path>
                <a:path w="2077719" h="2222500">
                  <a:moveTo>
                    <a:pt x="768080" y="1816100"/>
                  </a:moveTo>
                  <a:lnTo>
                    <a:pt x="754486" y="1816100"/>
                  </a:lnTo>
                  <a:lnTo>
                    <a:pt x="754225" y="1803400"/>
                  </a:lnTo>
                  <a:lnTo>
                    <a:pt x="765161" y="1803400"/>
                  </a:lnTo>
                  <a:lnTo>
                    <a:pt x="768080" y="1816100"/>
                  </a:lnTo>
                  <a:close/>
                </a:path>
                <a:path w="2077719" h="2222500">
                  <a:moveTo>
                    <a:pt x="804676" y="1816100"/>
                  </a:moveTo>
                  <a:lnTo>
                    <a:pt x="771776" y="1816100"/>
                  </a:lnTo>
                  <a:lnTo>
                    <a:pt x="771316" y="1803400"/>
                  </a:lnTo>
                  <a:lnTo>
                    <a:pt x="806697" y="1803400"/>
                  </a:lnTo>
                  <a:lnTo>
                    <a:pt x="804676" y="1816100"/>
                  </a:lnTo>
                  <a:close/>
                </a:path>
                <a:path w="2077719" h="2222500">
                  <a:moveTo>
                    <a:pt x="841823" y="1816100"/>
                  </a:moveTo>
                  <a:lnTo>
                    <a:pt x="817565" y="1816100"/>
                  </a:lnTo>
                  <a:lnTo>
                    <a:pt x="818332" y="1803400"/>
                  </a:lnTo>
                  <a:lnTo>
                    <a:pt x="842487" y="1803400"/>
                  </a:lnTo>
                  <a:lnTo>
                    <a:pt x="841823" y="1816100"/>
                  </a:lnTo>
                  <a:close/>
                </a:path>
                <a:path w="2077719" h="2222500">
                  <a:moveTo>
                    <a:pt x="854167" y="1816100"/>
                  </a:moveTo>
                  <a:lnTo>
                    <a:pt x="845758" y="1816100"/>
                  </a:lnTo>
                  <a:lnTo>
                    <a:pt x="845724" y="1803400"/>
                  </a:lnTo>
                  <a:lnTo>
                    <a:pt x="853747" y="1803400"/>
                  </a:lnTo>
                  <a:lnTo>
                    <a:pt x="854167" y="1816100"/>
                  </a:lnTo>
                  <a:close/>
                </a:path>
                <a:path w="2077719" h="2222500">
                  <a:moveTo>
                    <a:pt x="875920" y="1816100"/>
                  </a:moveTo>
                  <a:lnTo>
                    <a:pt x="855269" y="1816100"/>
                  </a:lnTo>
                  <a:lnTo>
                    <a:pt x="855774" y="1803400"/>
                  </a:lnTo>
                  <a:lnTo>
                    <a:pt x="876346" y="1803400"/>
                  </a:lnTo>
                  <a:lnTo>
                    <a:pt x="875920" y="1816100"/>
                  </a:lnTo>
                  <a:close/>
                </a:path>
                <a:path w="2077719" h="2222500">
                  <a:moveTo>
                    <a:pt x="954478" y="1816100"/>
                  </a:moveTo>
                  <a:lnTo>
                    <a:pt x="878572" y="1816100"/>
                  </a:lnTo>
                  <a:lnTo>
                    <a:pt x="880003" y="1803400"/>
                  </a:lnTo>
                  <a:lnTo>
                    <a:pt x="953865" y="1803400"/>
                  </a:lnTo>
                  <a:lnTo>
                    <a:pt x="954478" y="1816100"/>
                  </a:lnTo>
                  <a:close/>
                </a:path>
                <a:path w="2077719" h="2222500">
                  <a:moveTo>
                    <a:pt x="969338" y="1816100"/>
                  </a:moveTo>
                  <a:lnTo>
                    <a:pt x="957749" y="1816100"/>
                  </a:lnTo>
                  <a:lnTo>
                    <a:pt x="957584" y="1803400"/>
                  </a:lnTo>
                  <a:lnTo>
                    <a:pt x="970264" y="1803400"/>
                  </a:lnTo>
                  <a:lnTo>
                    <a:pt x="969338" y="1816100"/>
                  </a:lnTo>
                  <a:close/>
                </a:path>
                <a:path w="2077719" h="2222500">
                  <a:moveTo>
                    <a:pt x="980575" y="1816100"/>
                  </a:moveTo>
                  <a:lnTo>
                    <a:pt x="973279" y="1816100"/>
                  </a:lnTo>
                  <a:lnTo>
                    <a:pt x="971939" y="1803400"/>
                  </a:lnTo>
                  <a:lnTo>
                    <a:pt x="976731" y="1803400"/>
                  </a:lnTo>
                  <a:lnTo>
                    <a:pt x="980575" y="1816100"/>
                  </a:lnTo>
                  <a:close/>
                </a:path>
                <a:path w="2077719" h="2222500">
                  <a:moveTo>
                    <a:pt x="996276" y="1816100"/>
                  </a:moveTo>
                  <a:lnTo>
                    <a:pt x="982148" y="1816100"/>
                  </a:lnTo>
                  <a:lnTo>
                    <a:pt x="983284" y="1803400"/>
                  </a:lnTo>
                  <a:lnTo>
                    <a:pt x="996083" y="1803400"/>
                  </a:lnTo>
                  <a:lnTo>
                    <a:pt x="996276" y="1816100"/>
                  </a:lnTo>
                  <a:close/>
                </a:path>
                <a:path w="2077719" h="2222500">
                  <a:moveTo>
                    <a:pt x="1064766" y="1816100"/>
                  </a:moveTo>
                  <a:lnTo>
                    <a:pt x="1007757" y="1816100"/>
                  </a:lnTo>
                  <a:lnTo>
                    <a:pt x="1008421" y="1803400"/>
                  </a:lnTo>
                  <a:lnTo>
                    <a:pt x="1064738" y="1803400"/>
                  </a:lnTo>
                  <a:lnTo>
                    <a:pt x="1064766" y="1816100"/>
                  </a:lnTo>
                  <a:close/>
                </a:path>
                <a:path w="2077719" h="2222500">
                  <a:moveTo>
                    <a:pt x="1100601" y="1816100"/>
                  </a:moveTo>
                  <a:lnTo>
                    <a:pt x="1073085" y="1816100"/>
                  </a:lnTo>
                  <a:lnTo>
                    <a:pt x="1070530" y="1803400"/>
                  </a:lnTo>
                  <a:lnTo>
                    <a:pt x="1102106" y="1803400"/>
                  </a:lnTo>
                  <a:lnTo>
                    <a:pt x="1100601" y="1816100"/>
                  </a:lnTo>
                  <a:close/>
                </a:path>
                <a:path w="2077719" h="2222500">
                  <a:moveTo>
                    <a:pt x="1133172" y="1816100"/>
                  </a:moveTo>
                  <a:lnTo>
                    <a:pt x="1105905" y="1816100"/>
                  </a:lnTo>
                  <a:lnTo>
                    <a:pt x="1104287" y="1803400"/>
                  </a:lnTo>
                  <a:lnTo>
                    <a:pt x="1130673" y="1803400"/>
                  </a:lnTo>
                  <a:lnTo>
                    <a:pt x="1133172" y="1816100"/>
                  </a:lnTo>
                  <a:close/>
                </a:path>
                <a:path w="2077719" h="2222500">
                  <a:moveTo>
                    <a:pt x="1188449" y="1816100"/>
                  </a:moveTo>
                  <a:lnTo>
                    <a:pt x="1139361" y="1816100"/>
                  </a:lnTo>
                  <a:lnTo>
                    <a:pt x="1137930" y="1803400"/>
                  </a:lnTo>
                  <a:lnTo>
                    <a:pt x="1187313" y="1803400"/>
                  </a:lnTo>
                  <a:lnTo>
                    <a:pt x="1188449" y="1816100"/>
                  </a:lnTo>
                  <a:close/>
                </a:path>
                <a:path w="2077719" h="2222500">
                  <a:moveTo>
                    <a:pt x="1224659" y="1816100"/>
                  </a:moveTo>
                  <a:lnTo>
                    <a:pt x="1194366" y="1816100"/>
                  </a:lnTo>
                  <a:lnTo>
                    <a:pt x="1193026" y="1803400"/>
                  </a:lnTo>
                  <a:lnTo>
                    <a:pt x="1225721" y="1803400"/>
                  </a:lnTo>
                  <a:lnTo>
                    <a:pt x="1224659" y="1816100"/>
                  </a:lnTo>
                  <a:close/>
                </a:path>
                <a:path w="2077719" h="2222500">
                  <a:moveTo>
                    <a:pt x="1246531" y="1816100"/>
                  </a:moveTo>
                  <a:lnTo>
                    <a:pt x="1242693" y="1816100"/>
                  </a:lnTo>
                  <a:lnTo>
                    <a:pt x="1243709" y="1803400"/>
                  </a:lnTo>
                  <a:lnTo>
                    <a:pt x="1247854" y="1803400"/>
                  </a:lnTo>
                  <a:lnTo>
                    <a:pt x="1246531" y="1816100"/>
                  </a:lnTo>
                  <a:close/>
                </a:path>
                <a:path w="2077719" h="2222500">
                  <a:moveTo>
                    <a:pt x="1271907" y="1816100"/>
                  </a:moveTo>
                  <a:lnTo>
                    <a:pt x="1248581" y="1816100"/>
                  </a:lnTo>
                  <a:lnTo>
                    <a:pt x="1248326" y="1803400"/>
                  </a:lnTo>
                  <a:lnTo>
                    <a:pt x="1270545" y="1803400"/>
                  </a:lnTo>
                  <a:lnTo>
                    <a:pt x="1271907" y="1816100"/>
                  </a:lnTo>
                  <a:close/>
                </a:path>
                <a:path w="2077719" h="2222500">
                  <a:moveTo>
                    <a:pt x="1330773" y="1816100"/>
                  </a:moveTo>
                  <a:lnTo>
                    <a:pt x="1279834" y="1816100"/>
                  </a:lnTo>
                  <a:lnTo>
                    <a:pt x="1280731" y="1803400"/>
                  </a:lnTo>
                  <a:lnTo>
                    <a:pt x="1330251" y="1803400"/>
                  </a:lnTo>
                  <a:lnTo>
                    <a:pt x="1330773" y="1816100"/>
                  </a:lnTo>
                  <a:close/>
                </a:path>
                <a:path w="2077719" h="2222500">
                  <a:moveTo>
                    <a:pt x="1342198" y="1816100"/>
                  </a:moveTo>
                  <a:lnTo>
                    <a:pt x="1331512" y="1816100"/>
                  </a:lnTo>
                  <a:lnTo>
                    <a:pt x="1331818" y="1803400"/>
                  </a:lnTo>
                  <a:lnTo>
                    <a:pt x="1340784" y="1803400"/>
                  </a:lnTo>
                  <a:lnTo>
                    <a:pt x="1342198" y="1816100"/>
                  </a:lnTo>
                  <a:close/>
                </a:path>
                <a:path w="2077719" h="2222500">
                  <a:moveTo>
                    <a:pt x="1348461" y="1816100"/>
                  </a:moveTo>
                  <a:lnTo>
                    <a:pt x="1345253" y="1816100"/>
                  </a:lnTo>
                  <a:lnTo>
                    <a:pt x="1345735" y="1803400"/>
                  </a:lnTo>
                  <a:lnTo>
                    <a:pt x="1352589" y="1803400"/>
                  </a:lnTo>
                  <a:lnTo>
                    <a:pt x="1348461" y="1816100"/>
                  </a:lnTo>
                  <a:close/>
                </a:path>
                <a:path w="2077719" h="2222500">
                  <a:moveTo>
                    <a:pt x="1371639" y="1816100"/>
                  </a:moveTo>
                  <a:lnTo>
                    <a:pt x="1362781" y="1816100"/>
                  </a:lnTo>
                  <a:lnTo>
                    <a:pt x="1362248" y="1803400"/>
                  </a:lnTo>
                  <a:lnTo>
                    <a:pt x="1371429" y="1803400"/>
                  </a:lnTo>
                  <a:lnTo>
                    <a:pt x="1371639" y="1816100"/>
                  </a:lnTo>
                  <a:close/>
                </a:path>
                <a:path w="2077719" h="2222500">
                  <a:moveTo>
                    <a:pt x="1401558" y="1816100"/>
                  </a:moveTo>
                  <a:lnTo>
                    <a:pt x="1372622" y="1816100"/>
                  </a:lnTo>
                  <a:lnTo>
                    <a:pt x="1371475" y="1803400"/>
                  </a:lnTo>
                  <a:lnTo>
                    <a:pt x="1398594" y="1803400"/>
                  </a:lnTo>
                  <a:lnTo>
                    <a:pt x="1401558" y="1816100"/>
                  </a:lnTo>
                  <a:close/>
                </a:path>
                <a:path w="2077719" h="2222500">
                  <a:moveTo>
                    <a:pt x="1435082" y="1816100"/>
                  </a:moveTo>
                  <a:lnTo>
                    <a:pt x="1401558" y="1816100"/>
                  </a:lnTo>
                  <a:lnTo>
                    <a:pt x="1402614" y="1803400"/>
                  </a:lnTo>
                  <a:lnTo>
                    <a:pt x="1435184" y="1803400"/>
                  </a:lnTo>
                  <a:lnTo>
                    <a:pt x="1435082" y="1816100"/>
                  </a:lnTo>
                  <a:close/>
                </a:path>
                <a:path w="2077719" h="2222500">
                  <a:moveTo>
                    <a:pt x="1466358" y="1816100"/>
                  </a:moveTo>
                  <a:lnTo>
                    <a:pt x="1442935" y="1816100"/>
                  </a:lnTo>
                  <a:lnTo>
                    <a:pt x="1443009" y="1803400"/>
                  </a:lnTo>
                  <a:lnTo>
                    <a:pt x="1465750" y="1803400"/>
                  </a:lnTo>
                  <a:lnTo>
                    <a:pt x="1466358" y="1816100"/>
                  </a:lnTo>
                  <a:close/>
                </a:path>
                <a:path w="2077719" h="2222500">
                  <a:moveTo>
                    <a:pt x="1511738" y="1816100"/>
                  </a:moveTo>
                  <a:lnTo>
                    <a:pt x="1468748" y="1816100"/>
                  </a:lnTo>
                  <a:lnTo>
                    <a:pt x="1468294" y="1803400"/>
                  </a:lnTo>
                  <a:lnTo>
                    <a:pt x="1510943" y="1803400"/>
                  </a:lnTo>
                  <a:lnTo>
                    <a:pt x="1511738" y="1816100"/>
                  </a:lnTo>
                  <a:close/>
                </a:path>
                <a:path w="2077719" h="2222500">
                  <a:moveTo>
                    <a:pt x="1555801" y="1816100"/>
                  </a:moveTo>
                  <a:lnTo>
                    <a:pt x="1515400" y="1816100"/>
                  </a:lnTo>
                  <a:lnTo>
                    <a:pt x="1516008" y="1803400"/>
                  </a:lnTo>
                  <a:lnTo>
                    <a:pt x="1554580" y="1803400"/>
                  </a:lnTo>
                  <a:lnTo>
                    <a:pt x="1555801" y="1816100"/>
                  </a:lnTo>
                  <a:close/>
                </a:path>
                <a:path w="2077719" h="2222500">
                  <a:moveTo>
                    <a:pt x="1576680" y="1816100"/>
                  </a:moveTo>
                  <a:lnTo>
                    <a:pt x="1566879" y="1816100"/>
                  </a:lnTo>
                  <a:lnTo>
                    <a:pt x="1565709" y="1803400"/>
                  </a:lnTo>
                  <a:lnTo>
                    <a:pt x="1578917" y="1803400"/>
                  </a:lnTo>
                  <a:lnTo>
                    <a:pt x="1576680" y="1816100"/>
                  </a:lnTo>
                  <a:close/>
                </a:path>
                <a:path w="2077719" h="2222500">
                  <a:moveTo>
                    <a:pt x="1721224" y="1816100"/>
                  </a:moveTo>
                  <a:lnTo>
                    <a:pt x="1583505" y="1816100"/>
                  </a:lnTo>
                  <a:lnTo>
                    <a:pt x="1582977" y="1803400"/>
                  </a:lnTo>
                  <a:lnTo>
                    <a:pt x="1720725" y="1803400"/>
                  </a:lnTo>
                  <a:lnTo>
                    <a:pt x="1721224" y="1816100"/>
                  </a:lnTo>
                  <a:close/>
                </a:path>
                <a:path w="2077719" h="2222500">
                  <a:moveTo>
                    <a:pt x="1730167" y="1816100"/>
                  </a:moveTo>
                  <a:lnTo>
                    <a:pt x="1728225" y="1816100"/>
                  </a:lnTo>
                  <a:lnTo>
                    <a:pt x="1729361" y="1803400"/>
                  </a:lnTo>
                  <a:lnTo>
                    <a:pt x="1729730" y="1803400"/>
                  </a:lnTo>
                  <a:lnTo>
                    <a:pt x="1730167" y="1816100"/>
                  </a:lnTo>
                  <a:close/>
                </a:path>
                <a:path w="2077719" h="2222500">
                  <a:moveTo>
                    <a:pt x="1733154" y="1816100"/>
                  </a:moveTo>
                  <a:lnTo>
                    <a:pt x="1730650" y="1816100"/>
                  </a:lnTo>
                  <a:lnTo>
                    <a:pt x="1730378" y="1803400"/>
                  </a:lnTo>
                  <a:lnTo>
                    <a:pt x="1731803" y="1803400"/>
                  </a:lnTo>
                  <a:lnTo>
                    <a:pt x="1733154" y="1816100"/>
                  </a:lnTo>
                  <a:close/>
                </a:path>
                <a:path w="2077719" h="2222500">
                  <a:moveTo>
                    <a:pt x="1746816" y="1816100"/>
                  </a:moveTo>
                  <a:lnTo>
                    <a:pt x="1733989" y="1816100"/>
                  </a:lnTo>
                  <a:lnTo>
                    <a:pt x="1733949" y="1803400"/>
                  </a:lnTo>
                  <a:lnTo>
                    <a:pt x="1745396" y="1803400"/>
                  </a:lnTo>
                  <a:lnTo>
                    <a:pt x="1746816" y="1816100"/>
                  </a:lnTo>
                  <a:close/>
                </a:path>
                <a:path w="2077719" h="2222500">
                  <a:moveTo>
                    <a:pt x="1780607" y="1816100"/>
                  </a:moveTo>
                  <a:lnTo>
                    <a:pt x="1752574" y="1816100"/>
                  </a:lnTo>
                  <a:lnTo>
                    <a:pt x="1753136" y="1803400"/>
                  </a:lnTo>
                  <a:lnTo>
                    <a:pt x="1779596" y="1803400"/>
                  </a:lnTo>
                  <a:lnTo>
                    <a:pt x="1780607" y="1816100"/>
                  </a:lnTo>
                  <a:close/>
                </a:path>
                <a:path w="2077719" h="2222500">
                  <a:moveTo>
                    <a:pt x="394192" y="1828800"/>
                  </a:moveTo>
                  <a:lnTo>
                    <a:pt x="352196" y="1828800"/>
                  </a:lnTo>
                  <a:lnTo>
                    <a:pt x="351151" y="1816100"/>
                  </a:lnTo>
                  <a:lnTo>
                    <a:pt x="394063" y="1816100"/>
                  </a:lnTo>
                  <a:lnTo>
                    <a:pt x="394192" y="1828800"/>
                  </a:lnTo>
                  <a:close/>
                </a:path>
                <a:path w="2077719" h="2222500">
                  <a:moveTo>
                    <a:pt x="426718" y="1828800"/>
                  </a:moveTo>
                  <a:lnTo>
                    <a:pt x="403561" y="1828800"/>
                  </a:lnTo>
                  <a:lnTo>
                    <a:pt x="403351" y="1816100"/>
                  </a:lnTo>
                  <a:lnTo>
                    <a:pt x="427309" y="1816100"/>
                  </a:lnTo>
                  <a:lnTo>
                    <a:pt x="426718" y="1828800"/>
                  </a:lnTo>
                  <a:close/>
                </a:path>
                <a:path w="2077719" h="2222500">
                  <a:moveTo>
                    <a:pt x="465897" y="1828800"/>
                  </a:moveTo>
                  <a:lnTo>
                    <a:pt x="432063" y="1828800"/>
                  </a:lnTo>
                  <a:lnTo>
                    <a:pt x="431975" y="1816100"/>
                  </a:lnTo>
                  <a:lnTo>
                    <a:pt x="465505" y="1816100"/>
                  </a:lnTo>
                  <a:lnTo>
                    <a:pt x="465897" y="1828800"/>
                  </a:lnTo>
                  <a:close/>
                </a:path>
                <a:path w="2077719" h="2222500">
                  <a:moveTo>
                    <a:pt x="548600" y="1828800"/>
                  </a:moveTo>
                  <a:lnTo>
                    <a:pt x="475222" y="1828800"/>
                  </a:lnTo>
                  <a:lnTo>
                    <a:pt x="472529" y="1816100"/>
                  </a:lnTo>
                  <a:lnTo>
                    <a:pt x="546382" y="1816100"/>
                  </a:lnTo>
                  <a:lnTo>
                    <a:pt x="548600" y="1828800"/>
                  </a:lnTo>
                  <a:close/>
                </a:path>
                <a:path w="2077719" h="2222500">
                  <a:moveTo>
                    <a:pt x="557424" y="1828800"/>
                  </a:moveTo>
                  <a:lnTo>
                    <a:pt x="548606" y="1828800"/>
                  </a:lnTo>
                  <a:lnTo>
                    <a:pt x="551087" y="1816100"/>
                  </a:lnTo>
                  <a:lnTo>
                    <a:pt x="557657" y="1816100"/>
                  </a:lnTo>
                  <a:lnTo>
                    <a:pt x="557424" y="1828800"/>
                  </a:lnTo>
                  <a:close/>
                </a:path>
                <a:path w="2077719" h="2222500">
                  <a:moveTo>
                    <a:pt x="586019" y="1828800"/>
                  </a:moveTo>
                  <a:lnTo>
                    <a:pt x="565250" y="1828800"/>
                  </a:lnTo>
                  <a:lnTo>
                    <a:pt x="562831" y="1816100"/>
                  </a:lnTo>
                  <a:lnTo>
                    <a:pt x="586456" y="1816100"/>
                  </a:lnTo>
                  <a:lnTo>
                    <a:pt x="586019" y="1828800"/>
                  </a:lnTo>
                  <a:close/>
                </a:path>
                <a:path w="2077719" h="2222500">
                  <a:moveTo>
                    <a:pt x="612156" y="1828800"/>
                  </a:moveTo>
                  <a:lnTo>
                    <a:pt x="589432" y="1828800"/>
                  </a:lnTo>
                  <a:lnTo>
                    <a:pt x="588330" y="1816100"/>
                  </a:lnTo>
                  <a:lnTo>
                    <a:pt x="611787" y="1816100"/>
                  </a:lnTo>
                  <a:lnTo>
                    <a:pt x="612156" y="1828800"/>
                  </a:lnTo>
                  <a:close/>
                </a:path>
                <a:path w="2077719" h="2222500">
                  <a:moveTo>
                    <a:pt x="697233" y="1828800"/>
                  </a:moveTo>
                  <a:lnTo>
                    <a:pt x="621213" y="1828800"/>
                  </a:lnTo>
                  <a:lnTo>
                    <a:pt x="621781" y="1816100"/>
                  </a:lnTo>
                  <a:lnTo>
                    <a:pt x="698022" y="1816100"/>
                  </a:lnTo>
                  <a:lnTo>
                    <a:pt x="697233" y="1828800"/>
                  </a:lnTo>
                  <a:close/>
                </a:path>
                <a:path w="2077719" h="2222500">
                  <a:moveTo>
                    <a:pt x="717334" y="1828800"/>
                  </a:moveTo>
                  <a:lnTo>
                    <a:pt x="705370" y="1828800"/>
                  </a:lnTo>
                  <a:lnTo>
                    <a:pt x="705483" y="1816100"/>
                  </a:lnTo>
                  <a:lnTo>
                    <a:pt x="718850" y="1816100"/>
                  </a:lnTo>
                  <a:lnTo>
                    <a:pt x="717334" y="1828800"/>
                  </a:lnTo>
                  <a:close/>
                </a:path>
                <a:path w="2077719" h="2222500">
                  <a:moveTo>
                    <a:pt x="721887" y="1828800"/>
                  </a:moveTo>
                  <a:lnTo>
                    <a:pt x="719809" y="1828800"/>
                  </a:lnTo>
                  <a:lnTo>
                    <a:pt x="721206" y="1816100"/>
                  </a:lnTo>
                  <a:lnTo>
                    <a:pt x="721887" y="1828800"/>
                  </a:lnTo>
                  <a:close/>
                </a:path>
                <a:path w="2077719" h="2222500">
                  <a:moveTo>
                    <a:pt x="757967" y="1828800"/>
                  </a:moveTo>
                  <a:lnTo>
                    <a:pt x="730388" y="1828800"/>
                  </a:lnTo>
                  <a:lnTo>
                    <a:pt x="731109" y="1816100"/>
                  </a:lnTo>
                  <a:lnTo>
                    <a:pt x="757581" y="1816100"/>
                  </a:lnTo>
                  <a:lnTo>
                    <a:pt x="757967" y="1828800"/>
                  </a:lnTo>
                  <a:close/>
                </a:path>
                <a:path w="2077719" h="2222500">
                  <a:moveTo>
                    <a:pt x="813312" y="1828800"/>
                  </a:moveTo>
                  <a:lnTo>
                    <a:pt x="766053" y="1828800"/>
                  </a:lnTo>
                  <a:lnTo>
                    <a:pt x="765933" y="1816100"/>
                  </a:lnTo>
                  <a:lnTo>
                    <a:pt x="811688" y="1816100"/>
                  </a:lnTo>
                  <a:lnTo>
                    <a:pt x="813312" y="1828800"/>
                  </a:lnTo>
                  <a:close/>
                </a:path>
                <a:path w="2077719" h="2222500">
                  <a:moveTo>
                    <a:pt x="856563" y="1828800"/>
                  </a:moveTo>
                  <a:lnTo>
                    <a:pt x="813312" y="1828800"/>
                  </a:lnTo>
                  <a:lnTo>
                    <a:pt x="814652" y="1816100"/>
                  </a:lnTo>
                  <a:lnTo>
                    <a:pt x="859107" y="1816100"/>
                  </a:lnTo>
                  <a:lnTo>
                    <a:pt x="856563" y="1828800"/>
                  </a:lnTo>
                  <a:close/>
                </a:path>
                <a:path w="2077719" h="2222500">
                  <a:moveTo>
                    <a:pt x="1011431" y="1828800"/>
                  </a:moveTo>
                  <a:lnTo>
                    <a:pt x="866682" y="1828800"/>
                  </a:lnTo>
                  <a:lnTo>
                    <a:pt x="866398" y="1816100"/>
                  </a:lnTo>
                  <a:lnTo>
                    <a:pt x="1010670" y="1816100"/>
                  </a:lnTo>
                  <a:lnTo>
                    <a:pt x="1011431" y="1828800"/>
                  </a:lnTo>
                  <a:close/>
                </a:path>
                <a:path w="2077719" h="2222500">
                  <a:moveTo>
                    <a:pt x="1036591" y="1828800"/>
                  </a:moveTo>
                  <a:lnTo>
                    <a:pt x="1015008" y="1828800"/>
                  </a:lnTo>
                  <a:lnTo>
                    <a:pt x="1015076" y="1816100"/>
                  </a:lnTo>
                  <a:lnTo>
                    <a:pt x="1037925" y="1816100"/>
                  </a:lnTo>
                  <a:lnTo>
                    <a:pt x="1036591" y="1828800"/>
                  </a:lnTo>
                  <a:close/>
                </a:path>
                <a:path w="2077719" h="2222500">
                  <a:moveTo>
                    <a:pt x="1101396" y="1828800"/>
                  </a:moveTo>
                  <a:lnTo>
                    <a:pt x="1040816" y="1828800"/>
                  </a:lnTo>
                  <a:lnTo>
                    <a:pt x="1042513" y="1816100"/>
                  </a:lnTo>
                  <a:lnTo>
                    <a:pt x="1102214" y="1816100"/>
                  </a:lnTo>
                  <a:lnTo>
                    <a:pt x="1101396" y="1828800"/>
                  </a:lnTo>
                  <a:close/>
                </a:path>
                <a:path w="2077719" h="2222500">
                  <a:moveTo>
                    <a:pt x="1188739" y="1828800"/>
                  </a:moveTo>
                  <a:lnTo>
                    <a:pt x="1106325" y="1828800"/>
                  </a:lnTo>
                  <a:lnTo>
                    <a:pt x="1107086" y="1816100"/>
                  </a:lnTo>
                  <a:lnTo>
                    <a:pt x="1190442" y="1816100"/>
                  </a:lnTo>
                  <a:lnTo>
                    <a:pt x="1188739" y="1828800"/>
                  </a:lnTo>
                  <a:close/>
                </a:path>
                <a:path w="2077719" h="2222500">
                  <a:moveTo>
                    <a:pt x="1204161" y="1828800"/>
                  </a:moveTo>
                  <a:lnTo>
                    <a:pt x="1193469" y="1828800"/>
                  </a:lnTo>
                  <a:lnTo>
                    <a:pt x="1192850" y="1816100"/>
                  </a:lnTo>
                  <a:lnTo>
                    <a:pt x="1201208" y="1816100"/>
                  </a:lnTo>
                  <a:lnTo>
                    <a:pt x="1204161" y="1828800"/>
                  </a:lnTo>
                  <a:close/>
                </a:path>
                <a:path w="2077719" h="2222500">
                  <a:moveTo>
                    <a:pt x="1226470" y="1828800"/>
                  </a:moveTo>
                  <a:lnTo>
                    <a:pt x="1211247" y="1828800"/>
                  </a:lnTo>
                  <a:lnTo>
                    <a:pt x="1210878" y="1816100"/>
                  </a:lnTo>
                  <a:lnTo>
                    <a:pt x="1229571" y="1816100"/>
                  </a:lnTo>
                  <a:lnTo>
                    <a:pt x="1226470" y="1828800"/>
                  </a:lnTo>
                  <a:close/>
                </a:path>
                <a:path w="2077719" h="2222500">
                  <a:moveTo>
                    <a:pt x="1247735" y="1828800"/>
                  </a:moveTo>
                  <a:lnTo>
                    <a:pt x="1234556" y="1828800"/>
                  </a:lnTo>
                  <a:lnTo>
                    <a:pt x="1231831" y="1816100"/>
                  </a:lnTo>
                  <a:lnTo>
                    <a:pt x="1248825" y="1816100"/>
                  </a:lnTo>
                  <a:lnTo>
                    <a:pt x="1247735" y="1828800"/>
                  </a:lnTo>
                  <a:close/>
                </a:path>
                <a:path w="2077719" h="2222500">
                  <a:moveTo>
                    <a:pt x="1266916" y="1828800"/>
                  </a:moveTo>
                  <a:lnTo>
                    <a:pt x="1252244" y="1828800"/>
                  </a:lnTo>
                  <a:lnTo>
                    <a:pt x="1252244" y="1816100"/>
                  </a:lnTo>
                  <a:lnTo>
                    <a:pt x="1268347" y="1816100"/>
                  </a:lnTo>
                  <a:lnTo>
                    <a:pt x="1266916" y="1828800"/>
                  </a:lnTo>
                  <a:close/>
                </a:path>
                <a:path w="2077719" h="2222500">
                  <a:moveTo>
                    <a:pt x="1286245" y="1828800"/>
                  </a:moveTo>
                  <a:lnTo>
                    <a:pt x="1272532" y="1828800"/>
                  </a:lnTo>
                  <a:lnTo>
                    <a:pt x="1269755" y="1816100"/>
                  </a:lnTo>
                  <a:lnTo>
                    <a:pt x="1285285" y="1816100"/>
                  </a:lnTo>
                  <a:lnTo>
                    <a:pt x="1286245" y="1828800"/>
                  </a:lnTo>
                  <a:close/>
                </a:path>
                <a:path w="2077719" h="2222500">
                  <a:moveTo>
                    <a:pt x="1305136" y="1828800"/>
                  </a:moveTo>
                  <a:lnTo>
                    <a:pt x="1289504" y="1828800"/>
                  </a:lnTo>
                  <a:lnTo>
                    <a:pt x="1288584" y="1816100"/>
                  </a:lnTo>
                  <a:lnTo>
                    <a:pt x="1303671" y="1816100"/>
                  </a:lnTo>
                  <a:lnTo>
                    <a:pt x="1305136" y="1828800"/>
                  </a:lnTo>
                  <a:close/>
                </a:path>
                <a:path w="2077719" h="2222500">
                  <a:moveTo>
                    <a:pt x="1325521" y="1828800"/>
                  </a:moveTo>
                  <a:lnTo>
                    <a:pt x="1319127" y="1828800"/>
                  </a:lnTo>
                  <a:lnTo>
                    <a:pt x="1320036" y="1816100"/>
                  </a:lnTo>
                  <a:lnTo>
                    <a:pt x="1325964" y="1816100"/>
                  </a:lnTo>
                  <a:lnTo>
                    <a:pt x="1325521" y="1828800"/>
                  </a:lnTo>
                  <a:close/>
                </a:path>
                <a:path w="2077719" h="2222500">
                  <a:moveTo>
                    <a:pt x="1341914" y="1828800"/>
                  </a:moveTo>
                  <a:lnTo>
                    <a:pt x="1333766" y="1828800"/>
                  </a:lnTo>
                  <a:lnTo>
                    <a:pt x="1333022" y="1816100"/>
                  </a:lnTo>
                  <a:lnTo>
                    <a:pt x="1344015" y="1816100"/>
                  </a:lnTo>
                  <a:lnTo>
                    <a:pt x="1341914" y="1828800"/>
                  </a:lnTo>
                  <a:close/>
                </a:path>
                <a:path w="2077719" h="2222500">
                  <a:moveTo>
                    <a:pt x="1351045" y="1828800"/>
                  </a:moveTo>
                  <a:lnTo>
                    <a:pt x="1349216" y="1828800"/>
                  </a:lnTo>
                  <a:lnTo>
                    <a:pt x="1350216" y="1816100"/>
                  </a:lnTo>
                  <a:lnTo>
                    <a:pt x="1351045" y="1828800"/>
                  </a:lnTo>
                  <a:close/>
                </a:path>
                <a:path w="2077719" h="2222500">
                  <a:moveTo>
                    <a:pt x="1400808" y="1828800"/>
                  </a:moveTo>
                  <a:lnTo>
                    <a:pt x="1369550" y="1828800"/>
                  </a:lnTo>
                  <a:lnTo>
                    <a:pt x="1371940" y="1816100"/>
                  </a:lnTo>
                  <a:lnTo>
                    <a:pt x="1400508" y="1816100"/>
                  </a:lnTo>
                  <a:lnTo>
                    <a:pt x="1400808" y="1828800"/>
                  </a:lnTo>
                  <a:close/>
                </a:path>
                <a:path w="2077719" h="2222500">
                  <a:moveTo>
                    <a:pt x="1410728" y="1828800"/>
                  </a:moveTo>
                  <a:lnTo>
                    <a:pt x="1408048" y="1828800"/>
                  </a:lnTo>
                  <a:lnTo>
                    <a:pt x="1406152" y="1816100"/>
                  </a:lnTo>
                  <a:lnTo>
                    <a:pt x="1408713" y="1816100"/>
                  </a:lnTo>
                  <a:lnTo>
                    <a:pt x="1410728" y="1828800"/>
                  </a:lnTo>
                  <a:close/>
                </a:path>
                <a:path w="2077719" h="2222500">
                  <a:moveTo>
                    <a:pt x="1424384" y="1828800"/>
                  </a:moveTo>
                  <a:lnTo>
                    <a:pt x="1419433" y="1828800"/>
                  </a:lnTo>
                  <a:lnTo>
                    <a:pt x="1420075" y="1816100"/>
                  </a:lnTo>
                  <a:lnTo>
                    <a:pt x="1423538" y="1816100"/>
                  </a:lnTo>
                  <a:lnTo>
                    <a:pt x="1424384" y="1828800"/>
                  </a:lnTo>
                  <a:close/>
                </a:path>
                <a:path w="2077719" h="2222500">
                  <a:moveTo>
                    <a:pt x="1444037" y="1828800"/>
                  </a:moveTo>
                  <a:lnTo>
                    <a:pt x="1429273" y="1828800"/>
                  </a:lnTo>
                  <a:lnTo>
                    <a:pt x="1431908" y="1816100"/>
                  </a:lnTo>
                  <a:lnTo>
                    <a:pt x="1444167" y="1816100"/>
                  </a:lnTo>
                  <a:lnTo>
                    <a:pt x="1444037" y="1828800"/>
                  </a:lnTo>
                  <a:close/>
                </a:path>
                <a:path w="2077719" h="2222500">
                  <a:moveTo>
                    <a:pt x="1455915" y="1828800"/>
                  </a:moveTo>
                  <a:lnTo>
                    <a:pt x="1445388" y="1828800"/>
                  </a:lnTo>
                  <a:lnTo>
                    <a:pt x="1446308" y="1816100"/>
                  </a:lnTo>
                  <a:lnTo>
                    <a:pt x="1456188" y="1816100"/>
                  </a:lnTo>
                  <a:lnTo>
                    <a:pt x="1455915" y="1828800"/>
                  </a:lnTo>
                  <a:close/>
                </a:path>
                <a:path w="2077719" h="2222500">
                  <a:moveTo>
                    <a:pt x="1458783" y="1828800"/>
                  </a:moveTo>
                  <a:lnTo>
                    <a:pt x="1456591" y="1828800"/>
                  </a:lnTo>
                  <a:lnTo>
                    <a:pt x="1458181" y="1816100"/>
                  </a:lnTo>
                  <a:lnTo>
                    <a:pt x="1458783" y="1828800"/>
                  </a:lnTo>
                  <a:close/>
                </a:path>
                <a:path w="2077719" h="2222500">
                  <a:moveTo>
                    <a:pt x="1483563" y="1828800"/>
                  </a:moveTo>
                  <a:lnTo>
                    <a:pt x="1464018" y="1828800"/>
                  </a:lnTo>
                  <a:lnTo>
                    <a:pt x="1464524" y="1816100"/>
                  </a:lnTo>
                  <a:lnTo>
                    <a:pt x="1484153" y="1816100"/>
                  </a:lnTo>
                  <a:lnTo>
                    <a:pt x="1483563" y="1828800"/>
                  </a:lnTo>
                  <a:close/>
                </a:path>
                <a:path w="2077719" h="2222500">
                  <a:moveTo>
                    <a:pt x="1501733" y="1828800"/>
                  </a:moveTo>
                  <a:lnTo>
                    <a:pt x="1489990" y="1828800"/>
                  </a:lnTo>
                  <a:lnTo>
                    <a:pt x="1490859" y="1816100"/>
                  </a:lnTo>
                  <a:lnTo>
                    <a:pt x="1502341" y="1816100"/>
                  </a:lnTo>
                  <a:lnTo>
                    <a:pt x="1501733" y="1828800"/>
                  </a:lnTo>
                  <a:close/>
                </a:path>
                <a:path w="2077719" h="2222500">
                  <a:moveTo>
                    <a:pt x="1547511" y="1828800"/>
                  </a:moveTo>
                  <a:lnTo>
                    <a:pt x="1505015" y="1828800"/>
                  </a:lnTo>
                  <a:lnTo>
                    <a:pt x="1505225" y="1816100"/>
                  </a:lnTo>
                  <a:lnTo>
                    <a:pt x="1547380" y="1816100"/>
                  </a:lnTo>
                  <a:lnTo>
                    <a:pt x="1547511" y="1828800"/>
                  </a:lnTo>
                  <a:close/>
                </a:path>
                <a:path w="2077719" h="2222500">
                  <a:moveTo>
                    <a:pt x="1579400" y="1828800"/>
                  </a:moveTo>
                  <a:lnTo>
                    <a:pt x="1552388" y="1828800"/>
                  </a:lnTo>
                  <a:lnTo>
                    <a:pt x="1552786" y="1816100"/>
                  </a:lnTo>
                  <a:lnTo>
                    <a:pt x="1578684" y="1816100"/>
                  </a:lnTo>
                  <a:lnTo>
                    <a:pt x="1579400" y="1828800"/>
                  </a:lnTo>
                  <a:close/>
                </a:path>
                <a:path w="2077719" h="2222500">
                  <a:moveTo>
                    <a:pt x="1617103" y="1828800"/>
                  </a:moveTo>
                  <a:lnTo>
                    <a:pt x="1582165" y="1828800"/>
                  </a:lnTo>
                  <a:lnTo>
                    <a:pt x="1582846" y="1816100"/>
                  </a:lnTo>
                  <a:lnTo>
                    <a:pt x="1616921" y="1816100"/>
                  </a:lnTo>
                  <a:lnTo>
                    <a:pt x="1617103" y="1828800"/>
                  </a:lnTo>
                  <a:close/>
                </a:path>
                <a:path w="2077719" h="2222500">
                  <a:moveTo>
                    <a:pt x="1631259" y="1828800"/>
                  </a:moveTo>
                  <a:lnTo>
                    <a:pt x="1620595" y="1828800"/>
                  </a:lnTo>
                  <a:lnTo>
                    <a:pt x="1621770" y="1816100"/>
                  </a:lnTo>
                  <a:lnTo>
                    <a:pt x="1628442" y="1816100"/>
                  </a:lnTo>
                  <a:lnTo>
                    <a:pt x="1631259" y="1828800"/>
                  </a:lnTo>
                  <a:close/>
                </a:path>
                <a:path w="2077719" h="2222500">
                  <a:moveTo>
                    <a:pt x="1668582" y="1828800"/>
                  </a:moveTo>
                  <a:lnTo>
                    <a:pt x="1634387" y="1828800"/>
                  </a:lnTo>
                  <a:lnTo>
                    <a:pt x="1637306" y="1816100"/>
                  </a:lnTo>
                  <a:lnTo>
                    <a:pt x="1667718" y="1816100"/>
                  </a:lnTo>
                  <a:lnTo>
                    <a:pt x="1668582" y="1828800"/>
                  </a:lnTo>
                  <a:close/>
                </a:path>
                <a:path w="2077719" h="2222500">
                  <a:moveTo>
                    <a:pt x="1700260" y="1828800"/>
                  </a:moveTo>
                  <a:lnTo>
                    <a:pt x="1683095" y="1828800"/>
                  </a:lnTo>
                  <a:lnTo>
                    <a:pt x="1682675" y="1816100"/>
                  </a:lnTo>
                  <a:lnTo>
                    <a:pt x="1697768" y="1816100"/>
                  </a:lnTo>
                  <a:lnTo>
                    <a:pt x="1700260" y="1828800"/>
                  </a:lnTo>
                  <a:close/>
                </a:path>
                <a:path w="2077719" h="2222500">
                  <a:moveTo>
                    <a:pt x="1733631" y="1828800"/>
                  </a:moveTo>
                  <a:lnTo>
                    <a:pt x="1712701" y="1828800"/>
                  </a:lnTo>
                  <a:lnTo>
                    <a:pt x="1712860" y="1816100"/>
                  </a:lnTo>
                  <a:lnTo>
                    <a:pt x="1735369" y="1816100"/>
                  </a:lnTo>
                  <a:lnTo>
                    <a:pt x="1733631" y="1828800"/>
                  </a:lnTo>
                  <a:close/>
                </a:path>
                <a:path w="2077719" h="2222500">
                  <a:moveTo>
                    <a:pt x="1747577" y="1828800"/>
                  </a:moveTo>
                  <a:lnTo>
                    <a:pt x="1738151" y="1828800"/>
                  </a:lnTo>
                  <a:lnTo>
                    <a:pt x="1738384" y="1816100"/>
                  </a:lnTo>
                  <a:lnTo>
                    <a:pt x="1747554" y="1816100"/>
                  </a:lnTo>
                  <a:lnTo>
                    <a:pt x="1747577" y="1828800"/>
                  </a:lnTo>
                  <a:close/>
                </a:path>
                <a:path w="2077719" h="2222500">
                  <a:moveTo>
                    <a:pt x="1748888" y="1828800"/>
                  </a:moveTo>
                  <a:lnTo>
                    <a:pt x="1747600" y="1828800"/>
                  </a:lnTo>
                  <a:lnTo>
                    <a:pt x="1747617" y="1816100"/>
                  </a:lnTo>
                  <a:lnTo>
                    <a:pt x="1748712" y="1816100"/>
                  </a:lnTo>
                  <a:lnTo>
                    <a:pt x="1748888" y="1828800"/>
                  </a:lnTo>
                  <a:close/>
                </a:path>
                <a:path w="2077719" h="2222500">
                  <a:moveTo>
                    <a:pt x="1765770" y="1828800"/>
                  </a:moveTo>
                  <a:lnTo>
                    <a:pt x="1750774" y="1828800"/>
                  </a:lnTo>
                  <a:lnTo>
                    <a:pt x="1752466" y="1816100"/>
                  </a:lnTo>
                  <a:lnTo>
                    <a:pt x="1764504" y="1816100"/>
                  </a:lnTo>
                  <a:lnTo>
                    <a:pt x="1765770" y="1828800"/>
                  </a:lnTo>
                  <a:close/>
                </a:path>
                <a:path w="2077719" h="2222500">
                  <a:moveTo>
                    <a:pt x="1779829" y="1828800"/>
                  </a:moveTo>
                  <a:lnTo>
                    <a:pt x="1777950" y="1828800"/>
                  </a:lnTo>
                  <a:lnTo>
                    <a:pt x="1780403" y="1816100"/>
                  </a:lnTo>
                  <a:lnTo>
                    <a:pt x="1782810" y="1816100"/>
                  </a:lnTo>
                  <a:lnTo>
                    <a:pt x="1779829" y="1828800"/>
                  </a:lnTo>
                  <a:close/>
                </a:path>
                <a:path w="2077719" h="2222500">
                  <a:moveTo>
                    <a:pt x="1793014" y="1828800"/>
                  </a:moveTo>
                  <a:lnTo>
                    <a:pt x="1787943" y="1828800"/>
                  </a:lnTo>
                  <a:lnTo>
                    <a:pt x="1788710" y="1816100"/>
                  </a:lnTo>
                  <a:lnTo>
                    <a:pt x="1798437" y="1816100"/>
                  </a:lnTo>
                  <a:lnTo>
                    <a:pt x="1793014" y="1828800"/>
                  </a:lnTo>
                  <a:close/>
                </a:path>
                <a:path w="2077719" h="2222500">
                  <a:moveTo>
                    <a:pt x="404816" y="1841500"/>
                  </a:moveTo>
                  <a:lnTo>
                    <a:pt x="390280" y="1841500"/>
                  </a:lnTo>
                  <a:lnTo>
                    <a:pt x="391120" y="1828800"/>
                  </a:lnTo>
                  <a:lnTo>
                    <a:pt x="404129" y="1828800"/>
                  </a:lnTo>
                  <a:lnTo>
                    <a:pt x="404816" y="1841500"/>
                  </a:lnTo>
                  <a:close/>
                </a:path>
                <a:path w="2077719" h="2222500">
                  <a:moveTo>
                    <a:pt x="421215" y="1841500"/>
                  </a:moveTo>
                  <a:lnTo>
                    <a:pt x="404816" y="1841500"/>
                  </a:lnTo>
                  <a:lnTo>
                    <a:pt x="408706" y="1828800"/>
                  </a:lnTo>
                  <a:lnTo>
                    <a:pt x="421448" y="1828800"/>
                  </a:lnTo>
                  <a:lnTo>
                    <a:pt x="421215" y="1841500"/>
                  </a:lnTo>
                  <a:close/>
                </a:path>
                <a:path w="2077719" h="2222500">
                  <a:moveTo>
                    <a:pt x="459685" y="1841500"/>
                  </a:moveTo>
                  <a:lnTo>
                    <a:pt x="425168" y="1841500"/>
                  </a:lnTo>
                  <a:lnTo>
                    <a:pt x="424592" y="1828800"/>
                  </a:lnTo>
                  <a:lnTo>
                    <a:pt x="459054" y="1828800"/>
                  </a:lnTo>
                  <a:lnTo>
                    <a:pt x="459685" y="1841500"/>
                  </a:lnTo>
                  <a:close/>
                </a:path>
                <a:path w="2077719" h="2222500">
                  <a:moveTo>
                    <a:pt x="498062" y="1841500"/>
                  </a:moveTo>
                  <a:lnTo>
                    <a:pt x="467481" y="1841500"/>
                  </a:lnTo>
                  <a:lnTo>
                    <a:pt x="468033" y="1828800"/>
                  </a:lnTo>
                  <a:lnTo>
                    <a:pt x="500420" y="1828800"/>
                  </a:lnTo>
                  <a:lnTo>
                    <a:pt x="498062" y="1841500"/>
                  </a:lnTo>
                  <a:close/>
                </a:path>
                <a:path w="2077719" h="2222500">
                  <a:moveTo>
                    <a:pt x="530026" y="1841500"/>
                  </a:moveTo>
                  <a:lnTo>
                    <a:pt x="503628" y="1841500"/>
                  </a:lnTo>
                  <a:lnTo>
                    <a:pt x="501999" y="1828800"/>
                  </a:lnTo>
                  <a:lnTo>
                    <a:pt x="529672" y="1828800"/>
                  </a:lnTo>
                  <a:lnTo>
                    <a:pt x="530026" y="1841500"/>
                  </a:lnTo>
                  <a:close/>
                </a:path>
                <a:path w="2077719" h="2222500">
                  <a:moveTo>
                    <a:pt x="566157" y="1841500"/>
                  </a:moveTo>
                  <a:lnTo>
                    <a:pt x="540482" y="1841500"/>
                  </a:lnTo>
                  <a:lnTo>
                    <a:pt x="540964" y="1828800"/>
                  </a:lnTo>
                  <a:lnTo>
                    <a:pt x="566265" y="1828800"/>
                  </a:lnTo>
                  <a:lnTo>
                    <a:pt x="566157" y="1841500"/>
                  </a:lnTo>
                  <a:close/>
                </a:path>
                <a:path w="2077719" h="2222500">
                  <a:moveTo>
                    <a:pt x="664214" y="1841500"/>
                  </a:moveTo>
                  <a:lnTo>
                    <a:pt x="580114" y="1841500"/>
                  </a:lnTo>
                  <a:lnTo>
                    <a:pt x="578927" y="1828800"/>
                  </a:lnTo>
                  <a:lnTo>
                    <a:pt x="666213" y="1828800"/>
                  </a:lnTo>
                  <a:lnTo>
                    <a:pt x="664214" y="1841500"/>
                  </a:lnTo>
                  <a:close/>
                </a:path>
                <a:path w="2077719" h="2222500">
                  <a:moveTo>
                    <a:pt x="670454" y="1841500"/>
                  </a:moveTo>
                  <a:lnTo>
                    <a:pt x="668098" y="1841500"/>
                  </a:lnTo>
                  <a:lnTo>
                    <a:pt x="666229" y="1828910"/>
                  </a:lnTo>
                  <a:lnTo>
                    <a:pt x="669875" y="1828800"/>
                  </a:lnTo>
                  <a:lnTo>
                    <a:pt x="670454" y="1841500"/>
                  </a:lnTo>
                  <a:close/>
                </a:path>
                <a:path w="2077719" h="2222500">
                  <a:moveTo>
                    <a:pt x="738979" y="1841500"/>
                  </a:moveTo>
                  <a:lnTo>
                    <a:pt x="672453" y="1841500"/>
                  </a:lnTo>
                  <a:lnTo>
                    <a:pt x="673662" y="1828800"/>
                  </a:lnTo>
                  <a:lnTo>
                    <a:pt x="739887" y="1828800"/>
                  </a:lnTo>
                  <a:lnTo>
                    <a:pt x="738979" y="1841500"/>
                  </a:lnTo>
                  <a:close/>
                </a:path>
                <a:path w="2077719" h="2222500">
                  <a:moveTo>
                    <a:pt x="782610" y="1841500"/>
                  </a:moveTo>
                  <a:lnTo>
                    <a:pt x="745850" y="1841500"/>
                  </a:lnTo>
                  <a:lnTo>
                    <a:pt x="745248" y="1828800"/>
                  </a:lnTo>
                  <a:lnTo>
                    <a:pt x="782945" y="1828800"/>
                  </a:lnTo>
                  <a:lnTo>
                    <a:pt x="782610" y="1841500"/>
                  </a:lnTo>
                  <a:close/>
                </a:path>
                <a:path w="2077719" h="2222500">
                  <a:moveTo>
                    <a:pt x="805562" y="1841500"/>
                  </a:moveTo>
                  <a:lnTo>
                    <a:pt x="797981" y="1841500"/>
                  </a:lnTo>
                  <a:lnTo>
                    <a:pt x="801201" y="1828800"/>
                  </a:lnTo>
                  <a:lnTo>
                    <a:pt x="806447" y="1828800"/>
                  </a:lnTo>
                  <a:lnTo>
                    <a:pt x="805562" y="1841500"/>
                  </a:lnTo>
                  <a:close/>
                </a:path>
                <a:path w="2077719" h="2222500">
                  <a:moveTo>
                    <a:pt x="817599" y="1841500"/>
                  </a:moveTo>
                  <a:lnTo>
                    <a:pt x="811887" y="1841500"/>
                  </a:lnTo>
                  <a:lnTo>
                    <a:pt x="811268" y="1828800"/>
                  </a:lnTo>
                  <a:lnTo>
                    <a:pt x="817185" y="1828800"/>
                  </a:lnTo>
                  <a:lnTo>
                    <a:pt x="817599" y="1841500"/>
                  </a:lnTo>
                  <a:close/>
                </a:path>
                <a:path w="2077719" h="2222500">
                  <a:moveTo>
                    <a:pt x="890502" y="1841500"/>
                  </a:moveTo>
                  <a:lnTo>
                    <a:pt x="819326" y="1841500"/>
                  </a:lnTo>
                  <a:lnTo>
                    <a:pt x="819910" y="1828800"/>
                  </a:lnTo>
                  <a:lnTo>
                    <a:pt x="891263" y="1828800"/>
                  </a:lnTo>
                  <a:lnTo>
                    <a:pt x="890502" y="1841500"/>
                  </a:lnTo>
                  <a:close/>
                </a:path>
                <a:path w="2077719" h="2222500">
                  <a:moveTo>
                    <a:pt x="902506" y="1841500"/>
                  </a:moveTo>
                  <a:lnTo>
                    <a:pt x="901381" y="1841500"/>
                  </a:lnTo>
                  <a:lnTo>
                    <a:pt x="902386" y="1828800"/>
                  </a:lnTo>
                  <a:lnTo>
                    <a:pt x="903164" y="1828800"/>
                  </a:lnTo>
                  <a:lnTo>
                    <a:pt x="902506" y="1841500"/>
                  </a:lnTo>
                  <a:close/>
                </a:path>
                <a:path w="2077719" h="2222500">
                  <a:moveTo>
                    <a:pt x="931510" y="1841500"/>
                  </a:moveTo>
                  <a:lnTo>
                    <a:pt x="907662" y="1841500"/>
                  </a:lnTo>
                  <a:lnTo>
                    <a:pt x="907525" y="1828800"/>
                  </a:lnTo>
                  <a:lnTo>
                    <a:pt x="930465" y="1828800"/>
                  </a:lnTo>
                  <a:lnTo>
                    <a:pt x="931510" y="1841500"/>
                  </a:lnTo>
                  <a:close/>
                </a:path>
                <a:path w="2077719" h="2222500">
                  <a:moveTo>
                    <a:pt x="959345" y="1841500"/>
                  </a:moveTo>
                  <a:lnTo>
                    <a:pt x="938648" y="1841500"/>
                  </a:lnTo>
                  <a:lnTo>
                    <a:pt x="938636" y="1828800"/>
                  </a:lnTo>
                  <a:lnTo>
                    <a:pt x="958544" y="1828800"/>
                  </a:lnTo>
                  <a:lnTo>
                    <a:pt x="959345" y="1841500"/>
                  </a:lnTo>
                  <a:close/>
                </a:path>
                <a:path w="2077719" h="2222500">
                  <a:moveTo>
                    <a:pt x="1064329" y="1841500"/>
                  </a:moveTo>
                  <a:lnTo>
                    <a:pt x="963200" y="1841500"/>
                  </a:lnTo>
                  <a:lnTo>
                    <a:pt x="963615" y="1828800"/>
                  </a:lnTo>
                  <a:lnTo>
                    <a:pt x="1065766" y="1828800"/>
                  </a:lnTo>
                  <a:lnTo>
                    <a:pt x="1064329" y="1841500"/>
                  </a:lnTo>
                  <a:close/>
                </a:path>
                <a:path w="2077719" h="2222500">
                  <a:moveTo>
                    <a:pt x="1083396" y="1841500"/>
                  </a:moveTo>
                  <a:lnTo>
                    <a:pt x="1068520" y="1841500"/>
                  </a:lnTo>
                  <a:lnTo>
                    <a:pt x="1067162" y="1828800"/>
                  </a:lnTo>
                  <a:lnTo>
                    <a:pt x="1084788" y="1828800"/>
                  </a:lnTo>
                  <a:lnTo>
                    <a:pt x="1083396" y="1841500"/>
                  </a:lnTo>
                  <a:close/>
                </a:path>
                <a:path w="2077719" h="2222500">
                  <a:moveTo>
                    <a:pt x="1113786" y="1841500"/>
                  </a:moveTo>
                  <a:lnTo>
                    <a:pt x="1093805" y="1841500"/>
                  </a:lnTo>
                  <a:lnTo>
                    <a:pt x="1093339" y="1828800"/>
                  </a:lnTo>
                  <a:lnTo>
                    <a:pt x="1112418" y="1828800"/>
                  </a:lnTo>
                  <a:lnTo>
                    <a:pt x="1113786" y="1841500"/>
                  </a:lnTo>
                  <a:close/>
                </a:path>
                <a:path w="2077719" h="2222500">
                  <a:moveTo>
                    <a:pt x="1182407" y="1841500"/>
                  </a:moveTo>
                  <a:lnTo>
                    <a:pt x="1128839" y="1841500"/>
                  </a:lnTo>
                  <a:lnTo>
                    <a:pt x="1128697" y="1828800"/>
                  </a:lnTo>
                  <a:lnTo>
                    <a:pt x="1183231" y="1828800"/>
                  </a:lnTo>
                  <a:lnTo>
                    <a:pt x="1182407" y="1841500"/>
                  </a:lnTo>
                  <a:close/>
                </a:path>
                <a:path w="2077719" h="2222500">
                  <a:moveTo>
                    <a:pt x="1212161" y="1841500"/>
                  </a:moveTo>
                  <a:lnTo>
                    <a:pt x="1187001" y="1841500"/>
                  </a:lnTo>
                  <a:lnTo>
                    <a:pt x="1185848" y="1828800"/>
                  </a:lnTo>
                  <a:lnTo>
                    <a:pt x="1212337" y="1828800"/>
                  </a:lnTo>
                  <a:lnTo>
                    <a:pt x="1212161" y="1841500"/>
                  </a:lnTo>
                  <a:close/>
                </a:path>
                <a:path w="2077719" h="2222500">
                  <a:moveTo>
                    <a:pt x="1228549" y="1841500"/>
                  </a:moveTo>
                  <a:lnTo>
                    <a:pt x="1220014" y="1841500"/>
                  </a:lnTo>
                  <a:lnTo>
                    <a:pt x="1220094" y="1828800"/>
                  </a:lnTo>
                  <a:lnTo>
                    <a:pt x="1226998" y="1828800"/>
                  </a:lnTo>
                  <a:lnTo>
                    <a:pt x="1228549" y="1841500"/>
                  </a:lnTo>
                  <a:close/>
                </a:path>
                <a:path w="2077719" h="2222500">
                  <a:moveTo>
                    <a:pt x="1242216" y="1841500"/>
                  </a:moveTo>
                  <a:lnTo>
                    <a:pt x="1234920" y="1841500"/>
                  </a:lnTo>
                  <a:lnTo>
                    <a:pt x="1238190" y="1828800"/>
                  </a:lnTo>
                  <a:lnTo>
                    <a:pt x="1239826" y="1828800"/>
                  </a:lnTo>
                  <a:lnTo>
                    <a:pt x="1242216" y="1841500"/>
                  </a:lnTo>
                  <a:close/>
                </a:path>
                <a:path w="2077719" h="2222500">
                  <a:moveTo>
                    <a:pt x="1286387" y="1841500"/>
                  </a:moveTo>
                  <a:lnTo>
                    <a:pt x="1242216" y="1841500"/>
                  </a:lnTo>
                  <a:lnTo>
                    <a:pt x="1243937" y="1828800"/>
                  </a:lnTo>
                  <a:lnTo>
                    <a:pt x="1287449" y="1828800"/>
                  </a:lnTo>
                  <a:lnTo>
                    <a:pt x="1286387" y="1841500"/>
                  </a:lnTo>
                  <a:close/>
                </a:path>
                <a:path w="2077719" h="2222500">
                  <a:moveTo>
                    <a:pt x="1303535" y="1841500"/>
                  </a:moveTo>
                  <a:lnTo>
                    <a:pt x="1296057" y="1841500"/>
                  </a:lnTo>
                  <a:lnTo>
                    <a:pt x="1293104" y="1828800"/>
                  </a:lnTo>
                  <a:lnTo>
                    <a:pt x="1302939" y="1828800"/>
                  </a:lnTo>
                  <a:lnTo>
                    <a:pt x="1303535" y="1841500"/>
                  </a:lnTo>
                  <a:close/>
                </a:path>
                <a:path w="2077719" h="2222500">
                  <a:moveTo>
                    <a:pt x="1331108" y="1841500"/>
                  </a:moveTo>
                  <a:lnTo>
                    <a:pt x="1309679" y="1841500"/>
                  </a:lnTo>
                  <a:lnTo>
                    <a:pt x="1310133" y="1828800"/>
                  </a:lnTo>
                  <a:lnTo>
                    <a:pt x="1331069" y="1828800"/>
                  </a:lnTo>
                  <a:lnTo>
                    <a:pt x="1331108" y="1841500"/>
                  </a:lnTo>
                  <a:close/>
                </a:path>
                <a:path w="2077719" h="2222500">
                  <a:moveTo>
                    <a:pt x="1335469" y="1841500"/>
                  </a:moveTo>
                  <a:lnTo>
                    <a:pt x="1335009" y="1828800"/>
                  </a:lnTo>
                  <a:lnTo>
                    <a:pt x="1335725" y="1828800"/>
                  </a:lnTo>
                  <a:lnTo>
                    <a:pt x="1335469" y="1841500"/>
                  </a:lnTo>
                  <a:close/>
                </a:path>
                <a:path w="2077719" h="2222500">
                  <a:moveTo>
                    <a:pt x="1344583" y="1841500"/>
                  </a:moveTo>
                  <a:lnTo>
                    <a:pt x="1340614" y="1841500"/>
                  </a:lnTo>
                  <a:lnTo>
                    <a:pt x="1340211" y="1828800"/>
                  </a:lnTo>
                  <a:lnTo>
                    <a:pt x="1343816" y="1828800"/>
                  </a:lnTo>
                  <a:lnTo>
                    <a:pt x="1344583" y="1841500"/>
                  </a:lnTo>
                  <a:close/>
                </a:path>
                <a:path w="2077719" h="2222500">
                  <a:moveTo>
                    <a:pt x="1353588" y="1841500"/>
                  </a:moveTo>
                  <a:lnTo>
                    <a:pt x="1350142" y="1841500"/>
                  </a:lnTo>
                  <a:lnTo>
                    <a:pt x="1348370" y="1828800"/>
                  </a:lnTo>
                  <a:lnTo>
                    <a:pt x="1353634" y="1828800"/>
                  </a:lnTo>
                  <a:lnTo>
                    <a:pt x="1353588" y="1841500"/>
                  </a:lnTo>
                  <a:close/>
                </a:path>
                <a:path w="2077719" h="2222500">
                  <a:moveTo>
                    <a:pt x="1383189" y="1841500"/>
                  </a:moveTo>
                  <a:lnTo>
                    <a:pt x="1353645" y="1841500"/>
                  </a:lnTo>
                  <a:lnTo>
                    <a:pt x="1353644" y="1840313"/>
                  </a:lnTo>
                  <a:lnTo>
                    <a:pt x="1354185" y="1828800"/>
                  </a:lnTo>
                  <a:lnTo>
                    <a:pt x="1383728" y="1828800"/>
                  </a:lnTo>
                  <a:lnTo>
                    <a:pt x="1383189" y="1841500"/>
                  </a:lnTo>
                  <a:close/>
                </a:path>
                <a:path w="2077719" h="2222500">
                  <a:moveTo>
                    <a:pt x="1391025" y="1841500"/>
                  </a:moveTo>
                  <a:lnTo>
                    <a:pt x="1388776" y="1841500"/>
                  </a:lnTo>
                  <a:lnTo>
                    <a:pt x="1390389" y="1828800"/>
                  </a:lnTo>
                  <a:lnTo>
                    <a:pt x="1390741" y="1828800"/>
                  </a:lnTo>
                  <a:lnTo>
                    <a:pt x="1391025" y="1841500"/>
                  </a:lnTo>
                  <a:close/>
                </a:path>
                <a:path w="2077719" h="2222500">
                  <a:moveTo>
                    <a:pt x="1398009" y="1841500"/>
                  </a:moveTo>
                  <a:lnTo>
                    <a:pt x="1397072" y="1841500"/>
                  </a:lnTo>
                  <a:lnTo>
                    <a:pt x="1396703" y="1828800"/>
                  </a:lnTo>
                  <a:lnTo>
                    <a:pt x="1398009" y="1841500"/>
                  </a:lnTo>
                  <a:close/>
                </a:path>
                <a:path w="2077719" h="2222500">
                  <a:moveTo>
                    <a:pt x="1419989" y="1841500"/>
                  </a:moveTo>
                  <a:lnTo>
                    <a:pt x="1404522" y="1841500"/>
                  </a:lnTo>
                  <a:lnTo>
                    <a:pt x="1404954" y="1828800"/>
                  </a:lnTo>
                  <a:lnTo>
                    <a:pt x="1417968" y="1828800"/>
                  </a:lnTo>
                  <a:lnTo>
                    <a:pt x="1419989" y="1841500"/>
                  </a:lnTo>
                  <a:close/>
                </a:path>
                <a:path w="2077719" h="2222500">
                  <a:moveTo>
                    <a:pt x="1477107" y="1841500"/>
                  </a:moveTo>
                  <a:lnTo>
                    <a:pt x="1426502" y="1841500"/>
                  </a:lnTo>
                  <a:lnTo>
                    <a:pt x="1428041" y="1828800"/>
                  </a:lnTo>
                  <a:lnTo>
                    <a:pt x="1477044" y="1828800"/>
                  </a:lnTo>
                  <a:lnTo>
                    <a:pt x="1477107" y="1841500"/>
                  </a:lnTo>
                  <a:close/>
                </a:path>
                <a:path w="2077719" h="2222500">
                  <a:moveTo>
                    <a:pt x="1486890" y="1841500"/>
                  </a:moveTo>
                  <a:lnTo>
                    <a:pt x="1480241" y="1841500"/>
                  </a:lnTo>
                  <a:lnTo>
                    <a:pt x="1481581" y="1828800"/>
                  </a:lnTo>
                  <a:lnTo>
                    <a:pt x="1485766" y="1828800"/>
                  </a:lnTo>
                  <a:lnTo>
                    <a:pt x="1486890" y="1841500"/>
                  </a:lnTo>
                  <a:close/>
                </a:path>
                <a:path w="2077719" h="2222500">
                  <a:moveTo>
                    <a:pt x="1495305" y="1841500"/>
                  </a:moveTo>
                  <a:lnTo>
                    <a:pt x="1493534" y="1841500"/>
                  </a:lnTo>
                  <a:lnTo>
                    <a:pt x="1492835" y="1828800"/>
                  </a:lnTo>
                  <a:lnTo>
                    <a:pt x="1494527" y="1828800"/>
                  </a:lnTo>
                  <a:lnTo>
                    <a:pt x="1495305" y="1841500"/>
                  </a:lnTo>
                  <a:close/>
                </a:path>
                <a:path w="2077719" h="2222500">
                  <a:moveTo>
                    <a:pt x="1513714" y="1841500"/>
                  </a:moveTo>
                  <a:lnTo>
                    <a:pt x="1502409" y="1841500"/>
                  </a:lnTo>
                  <a:lnTo>
                    <a:pt x="1502471" y="1828800"/>
                  </a:lnTo>
                  <a:lnTo>
                    <a:pt x="1515179" y="1828800"/>
                  </a:lnTo>
                  <a:lnTo>
                    <a:pt x="1513714" y="1841500"/>
                  </a:lnTo>
                  <a:close/>
                </a:path>
                <a:path w="2077719" h="2222500">
                  <a:moveTo>
                    <a:pt x="1515542" y="1841500"/>
                  </a:moveTo>
                  <a:lnTo>
                    <a:pt x="1515179" y="1828800"/>
                  </a:lnTo>
                  <a:lnTo>
                    <a:pt x="1516303" y="1828800"/>
                  </a:lnTo>
                  <a:lnTo>
                    <a:pt x="1515542" y="1841500"/>
                  </a:lnTo>
                  <a:close/>
                </a:path>
                <a:path w="2077719" h="2222500">
                  <a:moveTo>
                    <a:pt x="1572234" y="1841500"/>
                  </a:moveTo>
                  <a:lnTo>
                    <a:pt x="1521107" y="1841500"/>
                  </a:lnTo>
                  <a:lnTo>
                    <a:pt x="1520153" y="1828800"/>
                  </a:lnTo>
                  <a:lnTo>
                    <a:pt x="1574039" y="1828800"/>
                  </a:lnTo>
                  <a:lnTo>
                    <a:pt x="1572234" y="1841500"/>
                  </a:lnTo>
                  <a:close/>
                </a:path>
                <a:path w="2077719" h="2222500">
                  <a:moveTo>
                    <a:pt x="1590370" y="1841500"/>
                  </a:moveTo>
                  <a:lnTo>
                    <a:pt x="1583834" y="1841500"/>
                  </a:lnTo>
                  <a:lnTo>
                    <a:pt x="1582988" y="1828800"/>
                  </a:lnTo>
                  <a:lnTo>
                    <a:pt x="1591029" y="1828800"/>
                  </a:lnTo>
                  <a:lnTo>
                    <a:pt x="1590370" y="1841500"/>
                  </a:lnTo>
                  <a:close/>
                </a:path>
                <a:path w="2077719" h="2222500">
                  <a:moveTo>
                    <a:pt x="1601687" y="1841500"/>
                  </a:moveTo>
                  <a:lnTo>
                    <a:pt x="1594038" y="1841500"/>
                  </a:lnTo>
                  <a:lnTo>
                    <a:pt x="1591029" y="1828800"/>
                  </a:lnTo>
                  <a:lnTo>
                    <a:pt x="1599977" y="1828800"/>
                  </a:lnTo>
                  <a:lnTo>
                    <a:pt x="1601687" y="1841500"/>
                  </a:lnTo>
                  <a:close/>
                </a:path>
                <a:path w="2077719" h="2222500">
                  <a:moveTo>
                    <a:pt x="1616785" y="1841500"/>
                  </a:moveTo>
                  <a:lnTo>
                    <a:pt x="1604225" y="1841500"/>
                  </a:lnTo>
                  <a:lnTo>
                    <a:pt x="1605037" y="1828800"/>
                  </a:lnTo>
                  <a:lnTo>
                    <a:pt x="1615581" y="1828800"/>
                  </a:lnTo>
                  <a:lnTo>
                    <a:pt x="1616785" y="1841500"/>
                  </a:lnTo>
                  <a:close/>
                </a:path>
                <a:path w="2077719" h="2222500">
                  <a:moveTo>
                    <a:pt x="1631702" y="1841500"/>
                  </a:moveTo>
                  <a:lnTo>
                    <a:pt x="1622616" y="1841500"/>
                  </a:lnTo>
                  <a:lnTo>
                    <a:pt x="1624575" y="1828800"/>
                  </a:lnTo>
                  <a:lnTo>
                    <a:pt x="1630112" y="1828800"/>
                  </a:lnTo>
                  <a:lnTo>
                    <a:pt x="1631702" y="1841500"/>
                  </a:lnTo>
                  <a:close/>
                </a:path>
                <a:path w="2077719" h="2222500">
                  <a:moveTo>
                    <a:pt x="1674606" y="1841500"/>
                  </a:moveTo>
                  <a:lnTo>
                    <a:pt x="1636335" y="1841500"/>
                  </a:lnTo>
                  <a:lnTo>
                    <a:pt x="1636556" y="1828800"/>
                  </a:lnTo>
                  <a:lnTo>
                    <a:pt x="1673584" y="1828800"/>
                  </a:lnTo>
                  <a:lnTo>
                    <a:pt x="1674606" y="1841500"/>
                  </a:lnTo>
                  <a:close/>
                </a:path>
                <a:path w="2077719" h="2222500">
                  <a:moveTo>
                    <a:pt x="1773104" y="1844227"/>
                  </a:moveTo>
                  <a:lnTo>
                    <a:pt x="1773657" y="1841500"/>
                  </a:lnTo>
                  <a:lnTo>
                    <a:pt x="1680063" y="1841500"/>
                  </a:lnTo>
                  <a:lnTo>
                    <a:pt x="1681573" y="1828800"/>
                  </a:lnTo>
                  <a:lnTo>
                    <a:pt x="1787455" y="1828800"/>
                  </a:lnTo>
                  <a:lnTo>
                    <a:pt x="1773104" y="1844227"/>
                  </a:lnTo>
                  <a:close/>
                </a:path>
                <a:path w="2077719" h="2222500">
                  <a:moveTo>
                    <a:pt x="616171" y="1854200"/>
                  </a:moveTo>
                  <a:lnTo>
                    <a:pt x="471757" y="1854200"/>
                  </a:lnTo>
                  <a:lnTo>
                    <a:pt x="470155" y="1841500"/>
                  </a:lnTo>
                  <a:lnTo>
                    <a:pt x="616750" y="1841500"/>
                  </a:lnTo>
                  <a:lnTo>
                    <a:pt x="616171" y="1854200"/>
                  </a:lnTo>
                  <a:close/>
                </a:path>
                <a:path w="2077719" h="2222500">
                  <a:moveTo>
                    <a:pt x="639287" y="1854200"/>
                  </a:moveTo>
                  <a:lnTo>
                    <a:pt x="633262" y="1854200"/>
                  </a:lnTo>
                  <a:lnTo>
                    <a:pt x="630025" y="1841500"/>
                  </a:lnTo>
                  <a:lnTo>
                    <a:pt x="640513" y="1841500"/>
                  </a:lnTo>
                  <a:lnTo>
                    <a:pt x="639287" y="1854200"/>
                  </a:lnTo>
                  <a:close/>
                </a:path>
                <a:path w="2077719" h="2222500">
                  <a:moveTo>
                    <a:pt x="649081" y="1854200"/>
                  </a:moveTo>
                  <a:lnTo>
                    <a:pt x="647838" y="1854200"/>
                  </a:lnTo>
                  <a:lnTo>
                    <a:pt x="646220" y="1841500"/>
                  </a:lnTo>
                  <a:lnTo>
                    <a:pt x="649399" y="1841500"/>
                  </a:lnTo>
                  <a:lnTo>
                    <a:pt x="649081" y="1854200"/>
                  </a:lnTo>
                  <a:close/>
                </a:path>
                <a:path w="2077719" h="2222500">
                  <a:moveTo>
                    <a:pt x="675383" y="1854200"/>
                  </a:moveTo>
                  <a:lnTo>
                    <a:pt x="649138" y="1854200"/>
                  </a:lnTo>
                  <a:lnTo>
                    <a:pt x="653187" y="1841500"/>
                  </a:lnTo>
                  <a:lnTo>
                    <a:pt x="677013" y="1841500"/>
                  </a:lnTo>
                  <a:lnTo>
                    <a:pt x="675383" y="1854200"/>
                  </a:lnTo>
                  <a:close/>
                </a:path>
                <a:path w="2077719" h="2222500">
                  <a:moveTo>
                    <a:pt x="689845" y="1854200"/>
                  </a:moveTo>
                  <a:lnTo>
                    <a:pt x="682992" y="1854200"/>
                  </a:lnTo>
                  <a:lnTo>
                    <a:pt x="683719" y="1841500"/>
                  </a:lnTo>
                  <a:lnTo>
                    <a:pt x="689357" y="1841500"/>
                  </a:lnTo>
                  <a:lnTo>
                    <a:pt x="689845" y="1854200"/>
                  </a:lnTo>
                  <a:close/>
                </a:path>
                <a:path w="2077719" h="2222500">
                  <a:moveTo>
                    <a:pt x="698584" y="1854200"/>
                  </a:moveTo>
                  <a:lnTo>
                    <a:pt x="696972" y="1854200"/>
                  </a:lnTo>
                  <a:lnTo>
                    <a:pt x="696154" y="1841500"/>
                  </a:lnTo>
                  <a:lnTo>
                    <a:pt x="697505" y="1841500"/>
                  </a:lnTo>
                  <a:lnTo>
                    <a:pt x="698584" y="1854200"/>
                  </a:lnTo>
                  <a:close/>
                </a:path>
                <a:path w="2077719" h="2222500">
                  <a:moveTo>
                    <a:pt x="705477" y="1854200"/>
                  </a:moveTo>
                  <a:lnTo>
                    <a:pt x="703871" y="1854200"/>
                  </a:lnTo>
                  <a:lnTo>
                    <a:pt x="704683" y="1841500"/>
                  </a:lnTo>
                  <a:lnTo>
                    <a:pt x="706057" y="1841500"/>
                  </a:lnTo>
                  <a:lnTo>
                    <a:pt x="705477" y="1854200"/>
                  </a:lnTo>
                  <a:close/>
                </a:path>
                <a:path w="2077719" h="2222500">
                  <a:moveTo>
                    <a:pt x="711093" y="1854200"/>
                  </a:moveTo>
                  <a:lnTo>
                    <a:pt x="708413" y="1854200"/>
                  </a:lnTo>
                  <a:lnTo>
                    <a:pt x="707283" y="1841500"/>
                  </a:lnTo>
                  <a:lnTo>
                    <a:pt x="709435" y="1841500"/>
                  </a:lnTo>
                  <a:lnTo>
                    <a:pt x="711096" y="1854095"/>
                  </a:lnTo>
                  <a:close/>
                </a:path>
                <a:path w="2077719" h="2222500">
                  <a:moveTo>
                    <a:pt x="721467" y="1854200"/>
                  </a:moveTo>
                  <a:lnTo>
                    <a:pt x="711110" y="1854200"/>
                  </a:lnTo>
                  <a:lnTo>
                    <a:pt x="711145" y="1852554"/>
                  </a:lnTo>
                  <a:lnTo>
                    <a:pt x="711491" y="1841500"/>
                  </a:lnTo>
                  <a:lnTo>
                    <a:pt x="721393" y="1841500"/>
                  </a:lnTo>
                  <a:lnTo>
                    <a:pt x="721467" y="1854200"/>
                  </a:lnTo>
                  <a:close/>
                </a:path>
                <a:path w="2077719" h="2222500">
                  <a:moveTo>
                    <a:pt x="744356" y="1854200"/>
                  </a:moveTo>
                  <a:lnTo>
                    <a:pt x="726186" y="1854200"/>
                  </a:lnTo>
                  <a:lnTo>
                    <a:pt x="727021" y="1841500"/>
                  </a:lnTo>
                  <a:lnTo>
                    <a:pt x="743215" y="1841500"/>
                  </a:lnTo>
                  <a:lnTo>
                    <a:pt x="744356" y="1854200"/>
                  </a:lnTo>
                  <a:close/>
                </a:path>
                <a:path w="2077719" h="2222500">
                  <a:moveTo>
                    <a:pt x="755537" y="1854200"/>
                  </a:moveTo>
                  <a:lnTo>
                    <a:pt x="754475" y="1854200"/>
                  </a:lnTo>
                  <a:lnTo>
                    <a:pt x="754526" y="1841500"/>
                  </a:lnTo>
                  <a:lnTo>
                    <a:pt x="755537" y="1854200"/>
                  </a:lnTo>
                  <a:close/>
                </a:path>
                <a:path w="2077719" h="2222500">
                  <a:moveTo>
                    <a:pt x="763032" y="1854200"/>
                  </a:moveTo>
                  <a:lnTo>
                    <a:pt x="757853" y="1854200"/>
                  </a:lnTo>
                  <a:lnTo>
                    <a:pt x="758273" y="1841500"/>
                  </a:lnTo>
                  <a:lnTo>
                    <a:pt x="761851" y="1841500"/>
                  </a:lnTo>
                  <a:lnTo>
                    <a:pt x="763032" y="1854200"/>
                  </a:lnTo>
                  <a:close/>
                </a:path>
                <a:path w="2077719" h="2222500">
                  <a:moveTo>
                    <a:pt x="768920" y="1854200"/>
                  </a:moveTo>
                  <a:lnTo>
                    <a:pt x="768613" y="1854200"/>
                  </a:lnTo>
                  <a:lnTo>
                    <a:pt x="767972" y="1841500"/>
                  </a:lnTo>
                  <a:lnTo>
                    <a:pt x="769556" y="1841500"/>
                  </a:lnTo>
                  <a:lnTo>
                    <a:pt x="768920" y="1854200"/>
                  </a:lnTo>
                  <a:close/>
                </a:path>
                <a:path w="2077719" h="2222500">
                  <a:moveTo>
                    <a:pt x="829819" y="1854200"/>
                  </a:moveTo>
                  <a:lnTo>
                    <a:pt x="771890" y="1854200"/>
                  </a:lnTo>
                  <a:lnTo>
                    <a:pt x="771282" y="1841500"/>
                  </a:lnTo>
                  <a:lnTo>
                    <a:pt x="829456" y="1841500"/>
                  </a:lnTo>
                  <a:lnTo>
                    <a:pt x="829819" y="1854200"/>
                  </a:lnTo>
                  <a:close/>
                </a:path>
                <a:path w="2077719" h="2222500">
                  <a:moveTo>
                    <a:pt x="831960" y="1854200"/>
                  </a:moveTo>
                  <a:lnTo>
                    <a:pt x="830722" y="1854200"/>
                  </a:lnTo>
                  <a:lnTo>
                    <a:pt x="830256" y="1841500"/>
                  </a:lnTo>
                  <a:lnTo>
                    <a:pt x="832431" y="1841500"/>
                  </a:lnTo>
                  <a:lnTo>
                    <a:pt x="831960" y="1854200"/>
                  </a:lnTo>
                  <a:close/>
                </a:path>
                <a:path w="2077719" h="2222500">
                  <a:moveTo>
                    <a:pt x="838490" y="1854200"/>
                  </a:moveTo>
                  <a:lnTo>
                    <a:pt x="834095" y="1854200"/>
                  </a:lnTo>
                  <a:lnTo>
                    <a:pt x="834322" y="1841500"/>
                  </a:lnTo>
                  <a:lnTo>
                    <a:pt x="838569" y="1841500"/>
                  </a:lnTo>
                  <a:lnTo>
                    <a:pt x="838490" y="1854200"/>
                  </a:lnTo>
                  <a:close/>
                </a:path>
                <a:path w="2077719" h="2222500">
                  <a:moveTo>
                    <a:pt x="897498" y="1854200"/>
                  </a:moveTo>
                  <a:lnTo>
                    <a:pt x="840727" y="1854200"/>
                  </a:lnTo>
                  <a:lnTo>
                    <a:pt x="838628" y="1841845"/>
                  </a:lnTo>
                  <a:lnTo>
                    <a:pt x="838632" y="1841500"/>
                  </a:lnTo>
                  <a:lnTo>
                    <a:pt x="895879" y="1841500"/>
                  </a:lnTo>
                  <a:lnTo>
                    <a:pt x="897498" y="1854200"/>
                  </a:lnTo>
                  <a:close/>
                </a:path>
                <a:path w="2077719" h="2222500">
                  <a:moveTo>
                    <a:pt x="917008" y="1854200"/>
                  </a:moveTo>
                  <a:lnTo>
                    <a:pt x="912329" y="1854200"/>
                  </a:lnTo>
                  <a:lnTo>
                    <a:pt x="910841" y="1841500"/>
                  </a:lnTo>
                  <a:lnTo>
                    <a:pt x="916679" y="1841500"/>
                  </a:lnTo>
                  <a:lnTo>
                    <a:pt x="917008" y="1854200"/>
                  </a:lnTo>
                  <a:close/>
                </a:path>
                <a:path w="2077719" h="2222500">
                  <a:moveTo>
                    <a:pt x="1002056" y="1854200"/>
                  </a:moveTo>
                  <a:lnTo>
                    <a:pt x="923583" y="1854200"/>
                  </a:lnTo>
                  <a:lnTo>
                    <a:pt x="924832" y="1841500"/>
                  </a:lnTo>
                  <a:lnTo>
                    <a:pt x="1001585" y="1841500"/>
                  </a:lnTo>
                  <a:lnTo>
                    <a:pt x="1002056" y="1854200"/>
                  </a:lnTo>
                  <a:close/>
                </a:path>
                <a:path w="2077719" h="2222500">
                  <a:moveTo>
                    <a:pt x="1024298" y="1854200"/>
                  </a:moveTo>
                  <a:lnTo>
                    <a:pt x="1002669" y="1854200"/>
                  </a:lnTo>
                  <a:lnTo>
                    <a:pt x="1002896" y="1841500"/>
                  </a:lnTo>
                  <a:lnTo>
                    <a:pt x="1026864" y="1841500"/>
                  </a:lnTo>
                  <a:lnTo>
                    <a:pt x="1024298" y="1854200"/>
                  </a:lnTo>
                  <a:close/>
                </a:path>
                <a:path w="2077719" h="2222500">
                  <a:moveTo>
                    <a:pt x="1143892" y="1854200"/>
                  </a:moveTo>
                  <a:lnTo>
                    <a:pt x="1046471" y="1854200"/>
                  </a:lnTo>
                  <a:lnTo>
                    <a:pt x="1046721" y="1841500"/>
                  </a:lnTo>
                  <a:lnTo>
                    <a:pt x="1143222" y="1841500"/>
                  </a:lnTo>
                  <a:lnTo>
                    <a:pt x="1143892" y="1854200"/>
                  </a:lnTo>
                  <a:close/>
                </a:path>
                <a:path w="2077719" h="2222500">
                  <a:moveTo>
                    <a:pt x="1161580" y="1854200"/>
                  </a:moveTo>
                  <a:lnTo>
                    <a:pt x="1150479" y="1854200"/>
                  </a:lnTo>
                  <a:lnTo>
                    <a:pt x="1150672" y="1841500"/>
                  </a:lnTo>
                  <a:lnTo>
                    <a:pt x="1166605" y="1841500"/>
                  </a:lnTo>
                  <a:lnTo>
                    <a:pt x="1161580" y="1854200"/>
                  </a:lnTo>
                  <a:close/>
                </a:path>
                <a:path w="2077719" h="2222500">
                  <a:moveTo>
                    <a:pt x="1176570" y="1854200"/>
                  </a:moveTo>
                  <a:lnTo>
                    <a:pt x="1172533" y="1854200"/>
                  </a:lnTo>
                  <a:lnTo>
                    <a:pt x="1173504" y="1841500"/>
                  </a:lnTo>
                  <a:lnTo>
                    <a:pt x="1175866" y="1841500"/>
                  </a:lnTo>
                  <a:lnTo>
                    <a:pt x="1176570" y="1854200"/>
                  </a:lnTo>
                  <a:close/>
                </a:path>
                <a:path w="2077719" h="2222500">
                  <a:moveTo>
                    <a:pt x="1215687" y="1854200"/>
                  </a:moveTo>
                  <a:lnTo>
                    <a:pt x="1180534" y="1854200"/>
                  </a:lnTo>
                  <a:lnTo>
                    <a:pt x="1180216" y="1841500"/>
                  </a:lnTo>
                  <a:lnTo>
                    <a:pt x="1216772" y="1841500"/>
                  </a:lnTo>
                  <a:lnTo>
                    <a:pt x="1215687" y="1854200"/>
                  </a:lnTo>
                  <a:close/>
                </a:path>
                <a:path w="2077719" h="2222500">
                  <a:moveTo>
                    <a:pt x="1257224" y="1854200"/>
                  </a:moveTo>
                  <a:lnTo>
                    <a:pt x="1221127" y="1854200"/>
                  </a:lnTo>
                  <a:lnTo>
                    <a:pt x="1222757" y="1841500"/>
                  </a:lnTo>
                  <a:lnTo>
                    <a:pt x="1257354" y="1841500"/>
                  </a:lnTo>
                  <a:lnTo>
                    <a:pt x="1257224" y="1854200"/>
                  </a:lnTo>
                  <a:close/>
                </a:path>
                <a:path w="2077719" h="2222500">
                  <a:moveTo>
                    <a:pt x="1277092" y="1854200"/>
                  </a:moveTo>
                  <a:lnTo>
                    <a:pt x="1264066" y="1854200"/>
                  </a:lnTo>
                  <a:lnTo>
                    <a:pt x="1264282" y="1841500"/>
                  </a:lnTo>
                  <a:lnTo>
                    <a:pt x="1279039" y="1841500"/>
                  </a:lnTo>
                  <a:lnTo>
                    <a:pt x="1277092" y="1854200"/>
                  </a:lnTo>
                  <a:close/>
                </a:path>
                <a:path w="2077719" h="2222500">
                  <a:moveTo>
                    <a:pt x="1346349" y="1854200"/>
                  </a:moveTo>
                  <a:lnTo>
                    <a:pt x="1292502" y="1854200"/>
                  </a:lnTo>
                  <a:lnTo>
                    <a:pt x="1291582" y="1841500"/>
                  </a:lnTo>
                  <a:lnTo>
                    <a:pt x="1346235" y="1841500"/>
                  </a:lnTo>
                  <a:lnTo>
                    <a:pt x="1346349" y="1854200"/>
                  </a:lnTo>
                  <a:close/>
                </a:path>
                <a:path w="2077719" h="2222500">
                  <a:moveTo>
                    <a:pt x="1373593" y="1854200"/>
                  </a:moveTo>
                  <a:lnTo>
                    <a:pt x="1350380" y="1854200"/>
                  </a:lnTo>
                  <a:lnTo>
                    <a:pt x="1349324" y="1841500"/>
                  </a:lnTo>
                  <a:lnTo>
                    <a:pt x="1374110" y="1841500"/>
                  </a:lnTo>
                  <a:lnTo>
                    <a:pt x="1373593" y="1854200"/>
                  </a:lnTo>
                  <a:close/>
                </a:path>
                <a:path w="2077719" h="2222500">
                  <a:moveTo>
                    <a:pt x="1400349" y="1854200"/>
                  </a:moveTo>
                  <a:lnTo>
                    <a:pt x="1376506" y="1854200"/>
                  </a:lnTo>
                  <a:lnTo>
                    <a:pt x="1376659" y="1841500"/>
                  </a:lnTo>
                  <a:lnTo>
                    <a:pt x="1399588" y="1841500"/>
                  </a:lnTo>
                  <a:lnTo>
                    <a:pt x="1400349" y="1854200"/>
                  </a:lnTo>
                  <a:close/>
                </a:path>
                <a:path w="2077719" h="2222500">
                  <a:moveTo>
                    <a:pt x="1402887" y="1854200"/>
                  </a:moveTo>
                  <a:lnTo>
                    <a:pt x="1401149" y="1854200"/>
                  </a:lnTo>
                  <a:lnTo>
                    <a:pt x="1400638" y="1841500"/>
                  </a:lnTo>
                  <a:lnTo>
                    <a:pt x="1404193" y="1841500"/>
                  </a:lnTo>
                  <a:lnTo>
                    <a:pt x="1402887" y="1854200"/>
                  </a:lnTo>
                  <a:close/>
                </a:path>
                <a:path w="2077719" h="2222500">
                  <a:moveTo>
                    <a:pt x="1418360" y="1854200"/>
                  </a:moveTo>
                  <a:lnTo>
                    <a:pt x="1405113" y="1854200"/>
                  </a:lnTo>
                  <a:lnTo>
                    <a:pt x="1405692" y="1841500"/>
                  </a:lnTo>
                  <a:lnTo>
                    <a:pt x="1419109" y="1841500"/>
                  </a:lnTo>
                  <a:lnTo>
                    <a:pt x="1418360" y="1854200"/>
                  </a:lnTo>
                  <a:close/>
                </a:path>
                <a:path w="2077719" h="2222500">
                  <a:moveTo>
                    <a:pt x="1441396" y="1854200"/>
                  </a:moveTo>
                  <a:lnTo>
                    <a:pt x="1427905" y="1854200"/>
                  </a:lnTo>
                  <a:lnTo>
                    <a:pt x="1426162" y="1841500"/>
                  </a:lnTo>
                  <a:lnTo>
                    <a:pt x="1439630" y="1841500"/>
                  </a:lnTo>
                  <a:lnTo>
                    <a:pt x="1441396" y="1854200"/>
                  </a:lnTo>
                  <a:close/>
                </a:path>
                <a:path w="2077719" h="2222500">
                  <a:moveTo>
                    <a:pt x="1477288" y="1854200"/>
                  </a:moveTo>
                  <a:lnTo>
                    <a:pt x="1441396" y="1854200"/>
                  </a:lnTo>
                  <a:lnTo>
                    <a:pt x="1442095" y="1841500"/>
                  </a:lnTo>
                  <a:lnTo>
                    <a:pt x="1476908" y="1841500"/>
                  </a:lnTo>
                  <a:lnTo>
                    <a:pt x="1477288" y="1854200"/>
                  </a:lnTo>
                  <a:close/>
                </a:path>
                <a:path w="2077719" h="2222500">
                  <a:moveTo>
                    <a:pt x="1490763" y="1854200"/>
                  </a:moveTo>
                  <a:lnTo>
                    <a:pt x="1485408" y="1854200"/>
                  </a:lnTo>
                  <a:lnTo>
                    <a:pt x="1487174" y="1841500"/>
                  </a:lnTo>
                  <a:lnTo>
                    <a:pt x="1489996" y="1841500"/>
                  </a:lnTo>
                  <a:lnTo>
                    <a:pt x="1490763" y="1854200"/>
                  </a:lnTo>
                  <a:close/>
                </a:path>
                <a:path w="2077719" h="2222500">
                  <a:moveTo>
                    <a:pt x="1507019" y="1854200"/>
                  </a:moveTo>
                  <a:lnTo>
                    <a:pt x="1493783" y="1854200"/>
                  </a:lnTo>
                  <a:lnTo>
                    <a:pt x="1494101" y="1841500"/>
                  </a:lnTo>
                  <a:lnTo>
                    <a:pt x="1507491" y="1841500"/>
                  </a:lnTo>
                  <a:lnTo>
                    <a:pt x="1507019" y="1854200"/>
                  </a:lnTo>
                  <a:close/>
                </a:path>
                <a:path w="2077719" h="2222500">
                  <a:moveTo>
                    <a:pt x="1517274" y="1854200"/>
                  </a:moveTo>
                  <a:lnTo>
                    <a:pt x="1512346" y="1854200"/>
                  </a:lnTo>
                  <a:lnTo>
                    <a:pt x="1511903" y="1841500"/>
                  </a:lnTo>
                  <a:lnTo>
                    <a:pt x="1517439" y="1841500"/>
                  </a:lnTo>
                  <a:lnTo>
                    <a:pt x="1517274" y="1854200"/>
                  </a:lnTo>
                  <a:close/>
                </a:path>
                <a:path w="2077719" h="2222500">
                  <a:moveTo>
                    <a:pt x="1547619" y="1854200"/>
                  </a:moveTo>
                  <a:lnTo>
                    <a:pt x="1525916" y="1854200"/>
                  </a:lnTo>
                  <a:lnTo>
                    <a:pt x="1527296" y="1841500"/>
                  </a:lnTo>
                  <a:lnTo>
                    <a:pt x="1547681" y="1841500"/>
                  </a:lnTo>
                  <a:lnTo>
                    <a:pt x="1547619" y="1854200"/>
                  </a:lnTo>
                  <a:close/>
                </a:path>
                <a:path w="2077719" h="2222500">
                  <a:moveTo>
                    <a:pt x="1555506" y="1854200"/>
                  </a:moveTo>
                  <a:lnTo>
                    <a:pt x="1553535" y="1854200"/>
                  </a:lnTo>
                  <a:lnTo>
                    <a:pt x="1549243" y="1841500"/>
                  </a:lnTo>
                  <a:lnTo>
                    <a:pt x="1559214" y="1841500"/>
                  </a:lnTo>
                  <a:lnTo>
                    <a:pt x="1555506" y="1854200"/>
                  </a:lnTo>
                  <a:close/>
                </a:path>
                <a:path w="2077719" h="2222500">
                  <a:moveTo>
                    <a:pt x="1577497" y="1854200"/>
                  </a:moveTo>
                  <a:lnTo>
                    <a:pt x="1563262" y="1854200"/>
                  </a:lnTo>
                  <a:lnTo>
                    <a:pt x="1560548" y="1841500"/>
                  </a:lnTo>
                  <a:lnTo>
                    <a:pt x="1577242" y="1841500"/>
                  </a:lnTo>
                  <a:lnTo>
                    <a:pt x="1577497" y="1854200"/>
                  </a:lnTo>
                  <a:close/>
                </a:path>
                <a:path w="2077719" h="2222500">
                  <a:moveTo>
                    <a:pt x="1591335" y="1854200"/>
                  </a:moveTo>
                  <a:lnTo>
                    <a:pt x="1580444" y="1854200"/>
                  </a:lnTo>
                  <a:lnTo>
                    <a:pt x="1581926" y="1841500"/>
                  </a:lnTo>
                  <a:lnTo>
                    <a:pt x="1594998" y="1841500"/>
                  </a:lnTo>
                  <a:lnTo>
                    <a:pt x="1591335" y="1854200"/>
                  </a:lnTo>
                  <a:close/>
                </a:path>
                <a:path w="2077719" h="2222500">
                  <a:moveTo>
                    <a:pt x="1622804" y="1854200"/>
                  </a:moveTo>
                  <a:lnTo>
                    <a:pt x="1597258" y="1854200"/>
                  </a:lnTo>
                  <a:lnTo>
                    <a:pt x="1598899" y="1841500"/>
                  </a:lnTo>
                  <a:lnTo>
                    <a:pt x="1622304" y="1841500"/>
                  </a:lnTo>
                  <a:lnTo>
                    <a:pt x="1622804" y="1854200"/>
                  </a:lnTo>
                  <a:close/>
                </a:path>
                <a:path w="2077719" h="2222500">
                  <a:moveTo>
                    <a:pt x="1691885" y="1854200"/>
                  </a:moveTo>
                  <a:lnTo>
                    <a:pt x="1629112" y="1854200"/>
                  </a:lnTo>
                  <a:lnTo>
                    <a:pt x="1629714" y="1841500"/>
                  </a:lnTo>
                  <a:lnTo>
                    <a:pt x="1686610" y="1841500"/>
                  </a:lnTo>
                  <a:lnTo>
                    <a:pt x="1691885" y="1854200"/>
                  </a:lnTo>
                  <a:close/>
                </a:path>
                <a:path w="2077719" h="2222500">
                  <a:moveTo>
                    <a:pt x="1727101" y="1854200"/>
                  </a:moveTo>
                  <a:lnTo>
                    <a:pt x="1701339" y="1854200"/>
                  </a:lnTo>
                  <a:lnTo>
                    <a:pt x="1700556" y="1841500"/>
                  </a:lnTo>
                  <a:lnTo>
                    <a:pt x="1727090" y="1841500"/>
                  </a:lnTo>
                  <a:lnTo>
                    <a:pt x="1727101" y="1854200"/>
                  </a:lnTo>
                  <a:close/>
                </a:path>
                <a:path w="2077719" h="2222500">
                  <a:moveTo>
                    <a:pt x="1732371" y="1854200"/>
                  </a:moveTo>
                  <a:lnTo>
                    <a:pt x="1727873" y="1854200"/>
                  </a:lnTo>
                  <a:lnTo>
                    <a:pt x="1728152" y="1841500"/>
                  </a:lnTo>
                  <a:lnTo>
                    <a:pt x="1734545" y="1841500"/>
                  </a:lnTo>
                  <a:lnTo>
                    <a:pt x="1732371" y="1854200"/>
                  </a:lnTo>
                  <a:close/>
                </a:path>
                <a:path w="2077719" h="2222500">
                  <a:moveTo>
                    <a:pt x="1759001" y="1854200"/>
                  </a:moveTo>
                  <a:lnTo>
                    <a:pt x="1736709" y="1854200"/>
                  </a:lnTo>
                  <a:lnTo>
                    <a:pt x="1737589" y="1841500"/>
                  </a:lnTo>
                  <a:lnTo>
                    <a:pt x="1760006" y="1841500"/>
                  </a:lnTo>
                  <a:lnTo>
                    <a:pt x="1759001" y="1854200"/>
                  </a:lnTo>
                  <a:close/>
                </a:path>
                <a:path w="2077719" h="2222500">
                  <a:moveTo>
                    <a:pt x="1753077" y="1865696"/>
                  </a:moveTo>
                  <a:lnTo>
                    <a:pt x="1754464" y="1854200"/>
                  </a:lnTo>
                  <a:lnTo>
                    <a:pt x="1761540" y="1854200"/>
                  </a:lnTo>
                  <a:lnTo>
                    <a:pt x="1760983" y="1841500"/>
                  </a:lnTo>
                  <a:lnTo>
                    <a:pt x="1765616" y="1841500"/>
                  </a:lnTo>
                  <a:lnTo>
                    <a:pt x="1765359" y="1852554"/>
                  </a:lnTo>
                  <a:lnTo>
                    <a:pt x="1753077" y="1865696"/>
                  </a:lnTo>
                  <a:close/>
                </a:path>
                <a:path w="2077719" h="2222500">
                  <a:moveTo>
                    <a:pt x="1771085" y="1854200"/>
                  </a:moveTo>
                  <a:lnTo>
                    <a:pt x="1765321" y="1854200"/>
                  </a:lnTo>
                  <a:lnTo>
                    <a:pt x="1765359" y="1852554"/>
                  </a:lnTo>
                  <a:lnTo>
                    <a:pt x="1773104" y="1844227"/>
                  </a:lnTo>
                  <a:lnTo>
                    <a:pt x="1771085" y="1854200"/>
                  </a:lnTo>
                  <a:close/>
                </a:path>
                <a:path w="2077719" h="2222500">
                  <a:moveTo>
                    <a:pt x="1765321" y="1854200"/>
                  </a:moveTo>
                  <a:lnTo>
                    <a:pt x="1763829" y="1854200"/>
                  </a:lnTo>
                  <a:lnTo>
                    <a:pt x="1765359" y="1852554"/>
                  </a:lnTo>
                  <a:lnTo>
                    <a:pt x="1765321" y="1854200"/>
                  </a:lnTo>
                  <a:close/>
                </a:path>
                <a:path w="2077719" h="2222500">
                  <a:moveTo>
                    <a:pt x="711110" y="1854200"/>
                  </a:moveTo>
                  <a:close/>
                </a:path>
                <a:path w="2077719" h="2222500">
                  <a:moveTo>
                    <a:pt x="432844" y="1866900"/>
                  </a:moveTo>
                  <a:lnTo>
                    <a:pt x="414236" y="1866900"/>
                  </a:lnTo>
                  <a:lnTo>
                    <a:pt x="413254" y="1854200"/>
                  </a:lnTo>
                  <a:lnTo>
                    <a:pt x="432353" y="1854200"/>
                  </a:lnTo>
                  <a:lnTo>
                    <a:pt x="432844" y="1866900"/>
                  </a:lnTo>
                  <a:close/>
                </a:path>
                <a:path w="2077719" h="2222500">
                  <a:moveTo>
                    <a:pt x="467618" y="1866900"/>
                  </a:moveTo>
                  <a:lnTo>
                    <a:pt x="442505" y="1866900"/>
                  </a:lnTo>
                  <a:lnTo>
                    <a:pt x="440044" y="1854200"/>
                  </a:lnTo>
                  <a:lnTo>
                    <a:pt x="465790" y="1854200"/>
                  </a:lnTo>
                  <a:lnTo>
                    <a:pt x="467618" y="1866900"/>
                  </a:lnTo>
                  <a:close/>
                </a:path>
                <a:path w="2077719" h="2222500">
                  <a:moveTo>
                    <a:pt x="561546" y="1866900"/>
                  </a:moveTo>
                  <a:lnTo>
                    <a:pt x="471375" y="1866900"/>
                  </a:lnTo>
                  <a:lnTo>
                    <a:pt x="472082" y="1854200"/>
                  </a:lnTo>
                  <a:lnTo>
                    <a:pt x="559951" y="1854200"/>
                  </a:lnTo>
                  <a:lnTo>
                    <a:pt x="561546" y="1866900"/>
                  </a:lnTo>
                  <a:close/>
                </a:path>
                <a:path w="2077719" h="2222500">
                  <a:moveTo>
                    <a:pt x="643471" y="1866900"/>
                  </a:moveTo>
                  <a:lnTo>
                    <a:pt x="579699" y="1866900"/>
                  </a:lnTo>
                  <a:lnTo>
                    <a:pt x="579166" y="1854200"/>
                  </a:lnTo>
                  <a:lnTo>
                    <a:pt x="641484" y="1854200"/>
                  </a:lnTo>
                  <a:lnTo>
                    <a:pt x="643471" y="1866900"/>
                  </a:lnTo>
                  <a:close/>
                </a:path>
                <a:path w="2077719" h="2222500">
                  <a:moveTo>
                    <a:pt x="653437" y="1866900"/>
                  </a:moveTo>
                  <a:lnTo>
                    <a:pt x="650609" y="1866900"/>
                  </a:lnTo>
                  <a:lnTo>
                    <a:pt x="650819" y="1854200"/>
                  </a:lnTo>
                  <a:lnTo>
                    <a:pt x="651875" y="1854200"/>
                  </a:lnTo>
                  <a:lnTo>
                    <a:pt x="653437" y="1866900"/>
                  </a:lnTo>
                  <a:close/>
                </a:path>
                <a:path w="2077719" h="2222500">
                  <a:moveTo>
                    <a:pt x="690373" y="1866900"/>
                  </a:moveTo>
                  <a:lnTo>
                    <a:pt x="662420" y="1866900"/>
                  </a:lnTo>
                  <a:lnTo>
                    <a:pt x="662124" y="1854200"/>
                  </a:lnTo>
                  <a:lnTo>
                    <a:pt x="690249" y="1854200"/>
                  </a:lnTo>
                  <a:lnTo>
                    <a:pt x="690373" y="1866900"/>
                  </a:lnTo>
                  <a:close/>
                </a:path>
                <a:path w="2077719" h="2222500">
                  <a:moveTo>
                    <a:pt x="703081" y="1866900"/>
                  </a:moveTo>
                  <a:lnTo>
                    <a:pt x="699016" y="1866900"/>
                  </a:lnTo>
                  <a:lnTo>
                    <a:pt x="696489" y="1854200"/>
                  </a:lnTo>
                  <a:lnTo>
                    <a:pt x="702758" y="1854200"/>
                  </a:lnTo>
                  <a:lnTo>
                    <a:pt x="703081" y="1866900"/>
                  </a:lnTo>
                  <a:close/>
                </a:path>
                <a:path w="2077719" h="2222500">
                  <a:moveTo>
                    <a:pt x="725834" y="1866900"/>
                  </a:moveTo>
                  <a:lnTo>
                    <a:pt x="703700" y="1866900"/>
                  </a:lnTo>
                  <a:lnTo>
                    <a:pt x="704705" y="1854200"/>
                  </a:lnTo>
                  <a:lnTo>
                    <a:pt x="722847" y="1854200"/>
                  </a:lnTo>
                  <a:lnTo>
                    <a:pt x="725834" y="1866900"/>
                  </a:lnTo>
                  <a:close/>
                </a:path>
                <a:path w="2077719" h="2222500">
                  <a:moveTo>
                    <a:pt x="740557" y="1866900"/>
                  </a:moveTo>
                  <a:lnTo>
                    <a:pt x="727957" y="1866900"/>
                  </a:lnTo>
                  <a:lnTo>
                    <a:pt x="728889" y="1854200"/>
                  </a:lnTo>
                  <a:lnTo>
                    <a:pt x="743970" y="1854200"/>
                  </a:lnTo>
                  <a:lnTo>
                    <a:pt x="740557" y="1866900"/>
                  </a:lnTo>
                  <a:close/>
                </a:path>
                <a:path w="2077719" h="2222500">
                  <a:moveTo>
                    <a:pt x="752323" y="1866900"/>
                  </a:moveTo>
                  <a:lnTo>
                    <a:pt x="746724" y="1866900"/>
                  </a:lnTo>
                  <a:lnTo>
                    <a:pt x="745276" y="1854200"/>
                  </a:lnTo>
                  <a:lnTo>
                    <a:pt x="749614" y="1854200"/>
                  </a:lnTo>
                  <a:lnTo>
                    <a:pt x="752323" y="1866900"/>
                  </a:lnTo>
                  <a:close/>
                </a:path>
                <a:path w="2077719" h="2222500">
                  <a:moveTo>
                    <a:pt x="772707" y="1866900"/>
                  </a:moveTo>
                  <a:lnTo>
                    <a:pt x="752323" y="1866900"/>
                  </a:lnTo>
                  <a:lnTo>
                    <a:pt x="753561" y="1854200"/>
                  </a:lnTo>
                  <a:lnTo>
                    <a:pt x="771992" y="1854200"/>
                  </a:lnTo>
                  <a:lnTo>
                    <a:pt x="772707" y="1866900"/>
                  </a:lnTo>
                  <a:close/>
                </a:path>
                <a:path w="2077719" h="2222500">
                  <a:moveTo>
                    <a:pt x="797203" y="1866900"/>
                  </a:moveTo>
                  <a:lnTo>
                    <a:pt x="774235" y="1866900"/>
                  </a:lnTo>
                  <a:lnTo>
                    <a:pt x="773440" y="1854200"/>
                  </a:lnTo>
                  <a:lnTo>
                    <a:pt x="796494" y="1854200"/>
                  </a:lnTo>
                  <a:lnTo>
                    <a:pt x="797203" y="1866900"/>
                  </a:lnTo>
                  <a:close/>
                </a:path>
                <a:path w="2077719" h="2222500">
                  <a:moveTo>
                    <a:pt x="818497" y="1866900"/>
                  </a:moveTo>
                  <a:lnTo>
                    <a:pt x="802950" y="1866900"/>
                  </a:lnTo>
                  <a:lnTo>
                    <a:pt x="802410" y="1854200"/>
                  </a:lnTo>
                  <a:lnTo>
                    <a:pt x="818252" y="1854200"/>
                  </a:lnTo>
                  <a:lnTo>
                    <a:pt x="818497" y="1866900"/>
                  </a:lnTo>
                  <a:close/>
                </a:path>
                <a:path w="2077719" h="2222500">
                  <a:moveTo>
                    <a:pt x="829842" y="1866900"/>
                  </a:moveTo>
                  <a:lnTo>
                    <a:pt x="823874" y="1866900"/>
                  </a:lnTo>
                  <a:lnTo>
                    <a:pt x="823505" y="1854200"/>
                  </a:lnTo>
                  <a:lnTo>
                    <a:pt x="830097" y="1854200"/>
                  </a:lnTo>
                  <a:lnTo>
                    <a:pt x="829842" y="1866900"/>
                  </a:lnTo>
                  <a:close/>
                </a:path>
                <a:path w="2077719" h="2222500">
                  <a:moveTo>
                    <a:pt x="880207" y="1866900"/>
                  </a:moveTo>
                  <a:lnTo>
                    <a:pt x="838149" y="1866900"/>
                  </a:lnTo>
                  <a:lnTo>
                    <a:pt x="840590" y="1854200"/>
                  </a:lnTo>
                  <a:lnTo>
                    <a:pt x="881019" y="1854200"/>
                  </a:lnTo>
                  <a:lnTo>
                    <a:pt x="880207" y="1866900"/>
                  </a:lnTo>
                  <a:close/>
                </a:path>
                <a:path w="2077719" h="2222500">
                  <a:moveTo>
                    <a:pt x="911506" y="1866900"/>
                  </a:moveTo>
                  <a:lnTo>
                    <a:pt x="882433" y="1866900"/>
                  </a:lnTo>
                  <a:lnTo>
                    <a:pt x="881019" y="1854200"/>
                  </a:lnTo>
                  <a:lnTo>
                    <a:pt x="910989" y="1854200"/>
                  </a:lnTo>
                  <a:lnTo>
                    <a:pt x="911506" y="1866900"/>
                  </a:lnTo>
                  <a:close/>
                </a:path>
                <a:path w="2077719" h="2222500">
                  <a:moveTo>
                    <a:pt x="940039" y="1866900"/>
                  </a:moveTo>
                  <a:lnTo>
                    <a:pt x="914021" y="1866900"/>
                  </a:lnTo>
                  <a:lnTo>
                    <a:pt x="917275" y="1854200"/>
                  </a:lnTo>
                  <a:lnTo>
                    <a:pt x="940084" y="1854200"/>
                  </a:lnTo>
                  <a:lnTo>
                    <a:pt x="940039" y="1866900"/>
                  </a:lnTo>
                  <a:close/>
                </a:path>
                <a:path w="2077719" h="2222500">
                  <a:moveTo>
                    <a:pt x="951157" y="1866900"/>
                  </a:moveTo>
                  <a:lnTo>
                    <a:pt x="946285" y="1866900"/>
                  </a:lnTo>
                  <a:lnTo>
                    <a:pt x="945064" y="1854200"/>
                  </a:lnTo>
                  <a:lnTo>
                    <a:pt x="950333" y="1854200"/>
                  </a:lnTo>
                  <a:lnTo>
                    <a:pt x="951157" y="1866900"/>
                  </a:lnTo>
                  <a:close/>
                </a:path>
                <a:path w="2077719" h="2222500">
                  <a:moveTo>
                    <a:pt x="955052" y="1866900"/>
                  </a:moveTo>
                  <a:lnTo>
                    <a:pt x="953314" y="1866900"/>
                  </a:lnTo>
                  <a:lnTo>
                    <a:pt x="953400" y="1854200"/>
                  </a:lnTo>
                  <a:lnTo>
                    <a:pt x="954830" y="1854200"/>
                  </a:lnTo>
                  <a:lnTo>
                    <a:pt x="955052" y="1866900"/>
                  </a:lnTo>
                  <a:close/>
                </a:path>
                <a:path w="2077719" h="2222500">
                  <a:moveTo>
                    <a:pt x="976782" y="1866900"/>
                  </a:moveTo>
                  <a:lnTo>
                    <a:pt x="956188" y="1866900"/>
                  </a:lnTo>
                  <a:lnTo>
                    <a:pt x="956931" y="1854200"/>
                  </a:lnTo>
                  <a:lnTo>
                    <a:pt x="975306" y="1854200"/>
                  </a:lnTo>
                  <a:lnTo>
                    <a:pt x="976782" y="1866900"/>
                  </a:lnTo>
                  <a:close/>
                </a:path>
                <a:path w="2077719" h="2222500">
                  <a:moveTo>
                    <a:pt x="1005775" y="1866900"/>
                  </a:moveTo>
                  <a:lnTo>
                    <a:pt x="985674" y="1866900"/>
                  </a:lnTo>
                  <a:lnTo>
                    <a:pt x="988025" y="1854200"/>
                  </a:lnTo>
                  <a:lnTo>
                    <a:pt x="1005719" y="1854200"/>
                  </a:lnTo>
                  <a:lnTo>
                    <a:pt x="1005775" y="1866900"/>
                  </a:lnTo>
                  <a:close/>
                </a:path>
                <a:path w="2077719" h="2222500">
                  <a:moveTo>
                    <a:pt x="1031935" y="1866900"/>
                  </a:moveTo>
                  <a:lnTo>
                    <a:pt x="1013992" y="1866900"/>
                  </a:lnTo>
                  <a:lnTo>
                    <a:pt x="1017279" y="1854200"/>
                  </a:lnTo>
                  <a:lnTo>
                    <a:pt x="1032355" y="1854200"/>
                  </a:lnTo>
                  <a:lnTo>
                    <a:pt x="1031935" y="1866900"/>
                  </a:lnTo>
                  <a:close/>
                </a:path>
                <a:path w="2077719" h="2222500">
                  <a:moveTo>
                    <a:pt x="1106206" y="1866900"/>
                  </a:moveTo>
                  <a:lnTo>
                    <a:pt x="1041134" y="1866900"/>
                  </a:lnTo>
                  <a:lnTo>
                    <a:pt x="1041412" y="1854200"/>
                  </a:lnTo>
                  <a:lnTo>
                    <a:pt x="1105757" y="1854200"/>
                  </a:lnTo>
                  <a:lnTo>
                    <a:pt x="1106206" y="1866900"/>
                  </a:lnTo>
                  <a:close/>
                </a:path>
                <a:path w="2077719" h="2222500">
                  <a:moveTo>
                    <a:pt x="1206091" y="1866900"/>
                  </a:moveTo>
                  <a:lnTo>
                    <a:pt x="1113150" y="1866900"/>
                  </a:lnTo>
                  <a:lnTo>
                    <a:pt x="1111203" y="1854200"/>
                  </a:lnTo>
                  <a:lnTo>
                    <a:pt x="1210259" y="1854200"/>
                  </a:lnTo>
                  <a:lnTo>
                    <a:pt x="1206091" y="1866900"/>
                  </a:lnTo>
                  <a:close/>
                </a:path>
                <a:path w="2077719" h="2222500">
                  <a:moveTo>
                    <a:pt x="1238343" y="1866900"/>
                  </a:moveTo>
                  <a:lnTo>
                    <a:pt x="1218703" y="1866900"/>
                  </a:lnTo>
                  <a:lnTo>
                    <a:pt x="1217067" y="1854200"/>
                  </a:lnTo>
                  <a:lnTo>
                    <a:pt x="1236890" y="1854200"/>
                  </a:lnTo>
                  <a:lnTo>
                    <a:pt x="1238343" y="1866900"/>
                  </a:lnTo>
                  <a:close/>
                </a:path>
                <a:path w="2077719" h="2222500">
                  <a:moveTo>
                    <a:pt x="1249921" y="1866900"/>
                  </a:moveTo>
                  <a:lnTo>
                    <a:pt x="1241342" y="1866900"/>
                  </a:lnTo>
                  <a:lnTo>
                    <a:pt x="1242716" y="1854200"/>
                  </a:lnTo>
                  <a:lnTo>
                    <a:pt x="1251080" y="1854200"/>
                  </a:lnTo>
                  <a:lnTo>
                    <a:pt x="1249921" y="1866900"/>
                  </a:lnTo>
                  <a:close/>
                </a:path>
                <a:path w="2077719" h="2222500">
                  <a:moveTo>
                    <a:pt x="1261170" y="1866900"/>
                  </a:moveTo>
                  <a:lnTo>
                    <a:pt x="1259046" y="1866900"/>
                  </a:lnTo>
                  <a:lnTo>
                    <a:pt x="1259046" y="1854200"/>
                  </a:lnTo>
                  <a:lnTo>
                    <a:pt x="1260386" y="1854200"/>
                  </a:lnTo>
                  <a:lnTo>
                    <a:pt x="1261170" y="1866900"/>
                  </a:lnTo>
                  <a:close/>
                </a:path>
                <a:path w="2077719" h="2222500">
                  <a:moveTo>
                    <a:pt x="1265775" y="1866900"/>
                  </a:moveTo>
                  <a:lnTo>
                    <a:pt x="1265508" y="1866900"/>
                  </a:lnTo>
                  <a:lnTo>
                    <a:pt x="1265888" y="1854200"/>
                  </a:lnTo>
                  <a:lnTo>
                    <a:pt x="1266825" y="1854200"/>
                  </a:lnTo>
                  <a:lnTo>
                    <a:pt x="1265775" y="1866900"/>
                  </a:lnTo>
                  <a:close/>
                </a:path>
                <a:path w="2077719" h="2222500">
                  <a:moveTo>
                    <a:pt x="1321319" y="1866900"/>
                  </a:moveTo>
                  <a:lnTo>
                    <a:pt x="1296687" y="1866900"/>
                  </a:lnTo>
                  <a:lnTo>
                    <a:pt x="1295813" y="1854200"/>
                  </a:lnTo>
                  <a:lnTo>
                    <a:pt x="1323585" y="1854200"/>
                  </a:lnTo>
                  <a:lnTo>
                    <a:pt x="1321319" y="1866900"/>
                  </a:lnTo>
                  <a:close/>
                </a:path>
                <a:path w="2077719" h="2222500">
                  <a:moveTo>
                    <a:pt x="1335129" y="1866900"/>
                  </a:moveTo>
                  <a:lnTo>
                    <a:pt x="1328820" y="1866900"/>
                  </a:lnTo>
                  <a:lnTo>
                    <a:pt x="1327701" y="1854200"/>
                  </a:lnTo>
                  <a:lnTo>
                    <a:pt x="1335293" y="1854200"/>
                  </a:lnTo>
                  <a:lnTo>
                    <a:pt x="1335207" y="1863396"/>
                  </a:lnTo>
                  <a:lnTo>
                    <a:pt x="1335129" y="1866900"/>
                  </a:lnTo>
                  <a:close/>
                </a:path>
                <a:path w="2077719" h="2222500">
                  <a:moveTo>
                    <a:pt x="1337894" y="1866900"/>
                  </a:moveTo>
                  <a:lnTo>
                    <a:pt x="1335174" y="1866900"/>
                  </a:lnTo>
                  <a:lnTo>
                    <a:pt x="1335212" y="1863177"/>
                  </a:lnTo>
                  <a:lnTo>
                    <a:pt x="1335413" y="1854200"/>
                  </a:lnTo>
                  <a:lnTo>
                    <a:pt x="1338337" y="1854200"/>
                  </a:lnTo>
                  <a:lnTo>
                    <a:pt x="1337894" y="1866900"/>
                  </a:lnTo>
                  <a:close/>
                </a:path>
                <a:path w="2077719" h="2222500">
                  <a:moveTo>
                    <a:pt x="1412154" y="1866900"/>
                  </a:moveTo>
                  <a:lnTo>
                    <a:pt x="1343845" y="1866900"/>
                  </a:lnTo>
                  <a:lnTo>
                    <a:pt x="1344782" y="1854200"/>
                  </a:lnTo>
                  <a:lnTo>
                    <a:pt x="1411080" y="1854200"/>
                  </a:lnTo>
                  <a:lnTo>
                    <a:pt x="1412154" y="1866900"/>
                  </a:lnTo>
                  <a:close/>
                </a:path>
                <a:path w="2077719" h="2222500">
                  <a:moveTo>
                    <a:pt x="1426582" y="1866900"/>
                  </a:moveTo>
                  <a:lnTo>
                    <a:pt x="1417236" y="1866900"/>
                  </a:lnTo>
                  <a:lnTo>
                    <a:pt x="1418280" y="1854200"/>
                  </a:lnTo>
                  <a:lnTo>
                    <a:pt x="1427882" y="1854200"/>
                  </a:lnTo>
                  <a:lnTo>
                    <a:pt x="1426582" y="1866900"/>
                  </a:lnTo>
                  <a:close/>
                </a:path>
                <a:path w="2077719" h="2222500">
                  <a:moveTo>
                    <a:pt x="1431806" y="1866900"/>
                  </a:moveTo>
                  <a:lnTo>
                    <a:pt x="1430602" y="1866900"/>
                  </a:lnTo>
                  <a:lnTo>
                    <a:pt x="1427882" y="1854200"/>
                  </a:lnTo>
                  <a:lnTo>
                    <a:pt x="1430500" y="1854200"/>
                  </a:lnTo>
                  <a:lnTo>
                    <a:pt x="1431806" y="1866900"/>
                  </a:lnTo>
                  <a:close/>
                </a:path>
                <a:path w="2077719" h="2222500">
                  <a:moveTo>
                    <a:pt x="1458914" y="1866900"/>
                  </a:moveTo>
                  <a:lnTo>
                    <a:pt x="1436025" y="1866900"/>
                  </a:lnTo>
                  <a:lnTo>
                    <a:pt x="1436343" y="1854200"/>
                  </a:lnTo>
                  <a:lnTo>
                    <a:pt x="1458045" y="1854200"/>
                  </a:lnTo>
                  <a:lnTo>
                    <a:pt x="1458914" y="1866900"/>
                  </a:lnTo>
                  <a:close/>
                </a:path>
                <a:path w="2077719" h="2222500">
                  <a:moveTo>
                    <a:pt x="1480911" y="1866900"/>
                  </a:moveTo>
                  <a:lnTo>
                    <a:pt x="1458914" y="1866900"/>
                  </a:lnTo>
                  <a:lnTo>
                    <a:pt x="1463570" y="1854200"/>
                  </a:lnTo>
                  <a:lnTo>
                    <a:pt x="1482234" y="1854200"/>
                  </a:lnTo>
                  <a:lnTo>
                    <a:pt x="1480911" y="1866900"/>
                  </a:lnTo>
                  <a:close/>
                </a:path>
                <a:path w="2077719" h="2222500">
                  <a:moveTo>
                    <a:pt x="1519829" y="1866900"/>
                  </a:moveTo>
                  <a:lnTo>
                    <a:pt x="1498854" y="1866900"/>
                  </a:lnTo>
                  <a:lnTo>
                    <a:pt x="1499183" y="1854200"/>
                  </a:lnTo>
                  <a:lnTo>
                    <a:pt x="1519074" y="1854200"/>
                  </a:lnTo>
                  <a:lnTo>
                    <a:pt x="1519829" y="1866900"/>
                  </a:lnTo>
                  <a:close/>
                </a:path>
                <a:path w="2077719" h="2222500">
                  <a:moveTo>
                    <a:pt x="1556232" y="1866900"/>
                  </a:moveTo>
                  <a:lnTo>
                    <a:pt x="1519829" y="1866900"/>
                  </a:lnTo>
                  <a:lnTo>
                    <a:pt x="1521374" y="1854200"/>
                  </a:lnTo>
                  <a:lnTo>
                    <a:pt x="1556454" y="1854200"/>
                  </a:lnTo>
                  <a:lnTo>
                    <a:pt x="1556232" y="1866900"/>
                  </a:lnTo>
                  <a:close/>
                </a:path>
                <a:path w="2077719" h="2222500">
                  <a:moveTo>
                    <a:pt x="1563170" y="1863177"/>
                  </a:moveTo>
                  <a:lnTo>
                    <a:pt x="1562592" y="1854200"/>
                  </a:lnTo>
                  <a:lnTo>
                    <a:pt x="1563523" y="1854200"/>
                  </a:lnTo>
                  <a:lnTo>
                    <a:pt x="1563170" y="1863177"/>
                  </a:lnTo>
                  <a:close/>
                </a:path>
                <a:path w="2077719" h="2222500">
                  <a:moveTo>
                    <a:pt x="1566629" y="1866900"/>
                  </a:moveTo>
                  <a:lnTo>
                    <a:pt x="1565284" y="1866900"/>
                  </a:lnTo>
                  <a:lnTo>
                    <a:pt x="1566351" y="1854200"/>
                  </a:lnTo>
                  <a:lnTo>
                    <a:pt x="1566629" y="1866900"/>
                  </a:lnTo>
                  <a:close/>
                </a:path>
                <a:path w="2077719" h="2222500">
                  <a:moveTo>
                    <a:pt x="1593232" y="1866900"/>
                  </a:moveTo>
                  <a:lnTo>
                    <a:pt x="1574420" y="1866900"/>
                  </a:lnTo>
                  <a:lnTo>
                    <a:pt x="1572682" y="1854200"/>
                  </a:lnTo>
                  <a:lnTo>
                    <a:pt x="1590807" y="1854200"/>
                  </a:lnTo>
                  <a:lnTo>
                    <a:pt x="1593232" y="1866900"/>
                  </a:lnTo>
                  <a:close/>
                </a:path>
                <a:path w="2077719" h="2222500">
                  <a:moveTo>
                    <a:pt x="1614587" y="1866900"/>
                  </a:moveTo>
                  <a:lnTo>
                    <a:pt x="1600948" y="1866900"/>
                  </a:lnTo>
                  <a:lnTo>
                    <a:pt x="1598972" y="1854200"/>
                  </a:lnTo>
                  <a:lnTo>
                    <a:pt x="1615059" y="1854200"/>
                  </a:lnTo>
                  <a:lnTo>
                    <a:pt x="1614587" y="1866900"/>
                  </a:lnTo>
                  <a:close/>
                </a:path>
                <a:path w="2077719" h="2222500">
                  <a:moveTo>
                    <a:pt x="1637084" y="1866900"/>
                  </a:moveTo>
                  <a:lnTo>
                    <a:pt x="1623139" y="1866900"/>
                  </a:lnTo>
                  <a:lnTo>
                    <a:pt x="1623235" y="1854200"/>
                  </a:lnTo>
                  <a:lnTo>
                    <a:pt x="1635813" y="1854200"/>
                  </a:lnTo>
                  <a:lnTo>
                    <a:pt x="1637084" y="1866900"/>
                  </a:lnTo>
                  <a:close/>
                </a:path>
                <a:path w="2077719" h="2222500">
                  <a:moveTo>
                    <a:pt x="1700590" y="1866900"/>
                  </a:moveTo>
                  <a:lnTo>
                    <a:pt x="1638453" y="1866900"/>
                  </a:lnTo>
                  <a:lnTo>
                    <a:pt x="1639918" y="1854200"/>
                  </a:lnTo>
                  <a:lnTo>
                    <a:pt x="1700879" y="1854200"/>
                  </a:lnTo>
                  <a:lnTo>
                    <a:pt x="1700590" y="1866900"/>
                  </a:lnTo>
                  <a:close/>
                </a:path>
                <a:path w="2077719" h="2222500">
                  <a:moveTo>
                    <a:pt x="1703281" y="1866900"/>
                  </a:moveTo>
                  <a:lnTo>
                    <a:pt x="1701947" y="1866900"/>
                  </a:lnTo>
                  <a:lnTo>
                    <a:pt x="1700930" y="1854200"/>
                  </a:lnTo>
                  <a:lnTo>
                    <a:pt x="1704161" y="1854200"/>
                  </a:lnTo>
                  <a:lnTo>
                    <a:pt x="1703281" y="1866900"/>
                  </a:lnTo>
                  <a:close/>
                </a:path>
                <a:path w="2077719" h="2222500">
                  <a:moveTo>
                    <a:pt x="1718964" y="1866900"/>
                  </a:moveTo>
                  <a:lnTo>
                    <a:pt x="1707926" y="1866900"/>
                  </a:lnTo>
                  <a:lnTo>
                    <a:pt x="1705660" y="1854200"/>
                  </a:lnTo>
                  <a:lnTo>
                    <a:pt x="1719918" y="1854200"/>
                  </a:lnTo>
                  <a:lnTo>
                    <a:pt x="1718964" y="1866900"/>
                  </a:lnTo>
                  <a:close/>
                </a:path>
                <a:path w="2077719" h="2222500">
                  <a:moveTo>
                    <a:pt x="1750194" y="1866900"/>
                  </a:moveTo>
                  <a:lnTo>
                    <a:pt x="1720884" y="1866900"/>
                  </a:lnTo>
                  <a:lnTo>
                    <a:pt x="1721031" y="1854200"/>
                  </a:lnTo>
                  <a:lnTo>
                    <a:pt x="1750405" y="1854200"/>
                  </a:lnTo>
                  <a:lnTo>
                    <a:pt x="1750194" y="1866900"/>
                  </a:lnTo>
                  <a:close/>
                </a:path>
                <a:path w="2077719" h="2222500">
                  <a:moveTo>
                    <a:pt x="1489593" y="1866900"/>
                  </a:moveTo>
                  <a:lnTo>
                    <a:pt x="1489230" y="1866900"/>
                  </a:lnTo>
                  <a:lnTo>
                    <a:pt x="1489593" y="1854584"/>
                  </a:lnTo>
                  <a:lnTo>
                    <a:pt x="1489593" y="1866900"/>
                  </a:lnTo>
                  <a:close/>
                </a:path>
                <a:path w="2077719" h="2222500">
                  <a:moveTo>
                    <a:pt x="1563410" y="1866900"/>
                  </a:moveTo>
                  <a:lnTo>
                    <a:pt x="1563024" y="1866900"/>
                  </a:lnTo>
                  <a:lnTo>
                    <a:pt x="1563170" y="1863177"/>
                  </a:lnTo>
                  <a:lnTo>
                    <a:pt x="1563410" y="1866900"/>
                  </a:lnTo>
                  <a:close/>
                </a:path>
                <a:path w="2077719" h="2222500">
                  <a:moveTo>
                    <a:pt x="1752931" y="1866900"/>
                  </a:moveTo>
                  <a:lnTo>
                    <a:pt x="1751951" y="1866900"/>
                  </a:lnTo>
                  <a:lnTo>
                    <a:pt x="1753077" y="1865696"/>
                  </a:lnTo>
                  <a:lnTo>
                    <a:pt x="1752931" y="1866900"/>
                  </a:lnTo>
                  <a:close/>
                </a:path>
                <a:path w="2077719" h="2222500">
                  <a:moveTo>
                    <a:pt x="378557" y="1879600"/>
                  </a:moveTo>
                  <a:lnTo>
                    <a:pt x="374362" y="1879600"/>
                  </a:lnTo>
                  <a:lnTo>
                    <a:pt x="369327" y="1866900"/>
                  </a:lnTo>
                  <a:lnTo>
                    <a:pt x="378190" y="1866900"/>
                  </a:lnTo>
                  <a:lnTo>
                    <a:pt x="378557" y="1879600"/>
                  </a:lnTo>
                  <a:close/>
                </a:path>
                <a:path w="2077719" h="2222500">
                  <a:moveTo>
                    <a:pt x="387418" y="1879600"/>
                  </a:moveTo>
                  <a:lnTo>
                    <a:pt x="386173" y="1879600"/>
                  </a:lnTo>
                  <a:lnTo>
                    <a:pt x="385950" y="1866900"/>
                  </a:lnTo>
                  <a:lnTo>
                    <a:pt x="387384" y="1866900"/>
                  </a:lnTo>
                  <a:lnTo>
                    <a:pt x="387418" y="1879600"/>
                  </a:lnTo>
                  <a:close/>
                </a:path>
                <a:path w="2077719" h="2222500">
                  <a:moveTo>
                    <a:pt x="392960" y="1879600"/>
                  </a:moveTo>
                  <a:lnTo>
                    <a:pt x="391543" y="1879600"/>
                  </a:lnTo>
                  <a:lnTo>
                    <a:pt x="391910" y="1866900"/>
                  </a:lnTo>
                  <a:lnTo>
                    <a:pt x="392341" y="1866900"/>
                  </a:lnTo>
                  <a:lnTo>
                    <a:pt x="392960" y="1879600"/>
                  </a:lnTo>
                  <a:close/>
                </a:path>
                <a:path w="2077719" h="2222500">
                  <a:moveTo>
                    <a:pt x="424945" y="1879600"/>
                  </a:moveTo>
                  <a:lnTo>
                    <a:pt x="393443" y="1879600"/>
                  </a:lnTo>
                  <a:lnTo>
                    <a:pt x="392619" y="1866900"/>
                  </a:lnTo>
                  <a:lnTo>
                    <a:pt x="422941" y="1866900"/>
                  </a:lnTo>
                  <a:lnTo>
                    <a:pt x="424945" y="1879600"/>
                  </a:lnTo>
                  <a:close/>
                </a:path>
                <a:path w="2077719" h="2222500">
                  <a:moveTo>
                    <a:pt x="470507" y="1879600"/>
                  </a:moveTo>
                  <a:lnTo>
                    <a:pt x="441185" y="1879600"/>
                  </a:lnTo>
                  <a:lnTo>
                    <a:pt x="441117" y="1866900"/>
                  </a:lnTo>
                  <a:lnTo>
                    <a:pt x="468838" y="1866900"/>
                  </a:lnTo>
                  <a:lnTo>
                    <a:pt x="470507" y="1879600"/>
                  </a:lnTo>
                  <a:close/>
                </a:path>
                <a:path w="2077719" h="2222500">
                  <a:moveTo>
                    <a:pt x="520890" y="1879600"/>
                  </a:moveTo>
                  <a:lnTo>
                    <a:pt x="479763" y="1879600"/>
                  </a:lnTo>
                  <a:lnTo>
                    <a:pt x="480486" y="1866900"/>
                  </a:lnTo>
                  <a:lnTo>
                    <a:pt x="520282" y="1866900"/>
                  </a:lnTo>
                  <a:lnTo>
                    <a:pt x="520890" y="1879600"/>
                  </a:lnTo>
                  <a:close/>
                </a:path>
                <a:path w="2077719" h="2222500">
                  <a:moveTo>
                    <a:pt x="628816" y="1879600"/>
                  </a:moveTo>
                  <a:lnTo>
                    <a:pt x="523496" y="1879600"/>
                  </a:lnTo>
                  <a:lnTo>
                    <a:pt x="525467" y="1866900"/>
                  </a:lnTo>
                  <a:lnTo>
                    <a:pt x="628526" y="1866900"/>
                  </a:lnTo>
                  <a:lnTo>
                    <a:pt x="628816" y="1879600"/>
                  </a:lnTo>
                  <a:close/>
                </a:path>
                <a:path w="2077719" h="2222500">
                  <a:moveTo>
                    <a:pt x="654061" y="1879600"/>
                  </a:moveTo>
                  <a:lnTo>
                    <a:pt x="631797" y="1879600"/>
                  </a:lnTo>
                  <a:lnTo>
                    <a:pt x="632660" y="1866900"/>
                  </a:lnTo>
                  <a:lnTo>
                    <a:pt x="653760" y="1866900"/>
                  </a:lnTo>
                  <a:lnTo>
                    <a:pt x="654061" y="1879600"/>
                  </a:lnTo>
                  <a:close/>
                </a:path>
                <a:path w="2077719" h="2222500">
                  <a:moveTo>
                    <a:pt x="671050" y="1879600"/>
                  </a:moveTo>
                  <a:lnTo>
                    <a:pt x="668779" y="1879600"/>
                  </a:lnTo>
                  <a:lnTo>
                    <a:pt x="664566" y="1866900"/>
                  </a:lnTo>
                  <a:lnTo>
                    <a:pt x="672197" y="1866900"/>
                  </a:lnTo>
                  <a:lnTo>
                    <a:pt x="671050" y="1879600"/>
                  </a:lnTo>
                  <a:close/>
                </a:path>
                <a:path w="2077719" h="2222500">
                  <a:moveTo>
                    <a:pt x="833254" y="1879600"/>
                  </a:moveTo>
                  <a:lnTo>
                    <a:pt x="676138" y="1879600"/>
                  </a:lnTo>
                  <a:lnTo>
                    <a:pt x="675917" y="1866900"/>
                  </a:lnTo>
                  <a:lnTo>
                    <a:pt x="835418" y="1866900"/>
                  </a:lnTo>
                  <a:lnTo>
                    <a:pt x="833254" y="1879600"/>
                  </a:lnTo>
                  <a:close/>
                </a:path>
                <a:path w="2077719" h="2222500">
                  <a:moveTo>
                    <a:pt x="878021" y="1879600"/>
                  </a:moveTo>
                  <a:lnTo>
                    <a:pt x="837286" y="1879600"/>
                  </a:lnTo>
                  <a:lnTo>
                    <a:pt x="835418" y="1866900"/>
                  </a:lnTo>
                  <a:lnTo>
                    <a:pt x="879833" y="1866900"/>
                  </a:lnTo>
                  <a:lnTo>
                    <a:pt x="878021" y="1879600"/>
                  </a:lnTo>
                  <a:close/>
                </a:path>
                <a:path w="2077719" h="2222500">
                  <a:moveTo>
                    <a:pt x="906878" y="1879600"/>
                  </a:moveTo>
                  <a:lnTo>
                    <a:pt x="888157" y="1879600"/>
                  </a:lnTo>
                  <a:lnTo>
                    <a:pt x="888140" y="1866900"/>
                  </a:lnTo>
                  <a:lnTo>
                    <a:pt x="906282" y="1866900"/>
                  </a:lnTo>
                  <a:lnTo>
                    <a:pt x="906878" y="1879600"/>
                  </a:lnTo>
                  <a:close/>
                </a:path>
                <a:path w="2077719" h="2222500">
                  <a:moveTo>
                    <a:pt x="939096" y="1879600"/>
                  </a:moveTo>
                  <a:lnTo>
                    <a:pt x="906878" y="1879600"/>
                  </a:lnTo>
                  <a:lnTo>
                    <a:pt x="907520" y="1866900"/>
                  </a:lnTo>
                  <a:lnTo>
                    <a:pt x="940800" y="1866900"/>
                  </a:lnTo>
                  <a:lnTo>
                    <a:pt x="939096" y="1879600"/>
                  </a:lnTo>
                  <a:close/>
                </a:path>
                <a:path w="2077719" h="2222500">
                  <a:moveTo>
                    <a:pt x="943446" y="1879600"/>
                  </a:moveTo>
                  <a:lnTo>
                    <a:pt x="941634" y="1879600"/>
                  </a:lnTo>
                  <a:lnTo>
                    <a:pt x="941549" y="1866900"/>
                  </a:lnTo>
                  <a:lnTo>
                    <a:pt x="943446" y="1879600"/>
                  </a:lnTo>
                  <a:close/>
                </a:path>
                <a:path w="2077719" h="2222500">
                  <a:moveTo>
                    <a:pt x="956205" y="1879600"/>
                  </a:moveTo>
                  <a:lnTo>
                    <a:pt x="947835" y="1879600"/>
                  </a:lnTo>
                  <a:lnTo>
                    <a:pt x="948783" y="1866900"/>
                  </a:lnTo>
                  <a:lnTo>
                    <a:pt x="958958" y="1866900"/>
                  </a:lnTo>
                  <a:lnTo>
                    <a:pt x="956205" y="1879600"/>
                  </a:lnTo>
                  <a:close/>
                </a:path>
                <a:path w="2077719" h="2222500">
                  <a:moveTo>
                    <a:pt x="974664" y="1879600"/>
                  </a:moveTo>
                  <a:lnTo>
                    <a:pt x="961559" y="1879600"/>
                  </a:lnTo>
                  <a:lnTo>
                    <a:pt x="958981" y="1866900"/>
                  </a:lnTo>
                  <a:lnTo>
                    <a:pt x="975096" y="1866900"/>
                  </a:lnTo>
                  <a:lnTo>
                    <a:pt x="974664" y="1879600"/>
                  </a:lnTo>
                  <a:close/>
                </a:path>
                <a:path w="2077719" h="2222500">
                  <a:moveTo>
                    <a:pt x="995589" y="1879600"/>
                  </a:moveTo>
                  <a:lnTo>
                    <a:pt x="978838" y="1879600"/>
                  </a:lnTo>
                  <a:lnTo>
                    <a:pt x="976311" y="1866900"/>
                  </a:lnTo>
                  <a:lnTo>
                    <a:pt x="997531" y="1866900"/>
                  </a:lnTo>
                  <a:lnTo>
                    <a:pt x="995589" y="1879600"/>
                  </a:lnTo>
                  <a:close/>
                </a:path>
                <a:path w="2077719" h="2222500">
                  <a:moveTo>
                    <a:pt x="1021231" y="1879600"/>
                  </a:moveTo>
                  <a:lnTo>
                    <a:pt x="999177" y="1879600"/>
                  </a:lnTo>
                  <a:lnTo>
                    <a:pt x="998893" y="1866900"/>
                  </a:lnTo>
                  <a:lnTo>
                    <a:pt x="1022282" y="1866900"/>
                  </a:lnTo>
                  <a:lnTo>
                    <a:pt x="1021231" y="1879600"/>
                  </a:lnTo>
                  <a:close/>
                </a:path>
                <a:path w="2077719" h="2222500">
                  <a:moveTo>
                    <a:pt x="1060831" y="1879600"/>
                  </a:moveTo>
                  <a:lnTo>
                    <a:pt x="1026115" y="1879600"/>
                  </a:lnTo>
                  <a:lnTo>
                    <a:pt x="1024411" y="1866900"/>
                  </a:lnTo>
                  <a:lnTo>
                    <a:pt x="1062614" y="1866900"/>
                  </a:lnTo>
                  <a:lnTo>
                    <a:pt x="1060831" y="1879600"/>
                  </a:lnTo>
                  <a:close/>
                </a:path>
                <a:path w="2077719" h="2222500">
                  <a:moveTo>
                    <a:pt x="1087706" y="1879600"/>
                  </a:moveTo>
                  <a:lnTo>
                    <a:pt x="1068997" y="1879600"/>
                  </a:lnTo>
                  <a:lnTo>
                    <a:pt x="1067719" y="1866900"/>
                  </a:lnTo>
                  <a:lnTo>
                    <a:pt x="1087337" y="1866900"/>
                  </a:lnTo>
                  <a:lnTo>
                    <a:pt x="1087706" y="1879600"/>
                  </a:lnTo>
                  <a:close/>
                </a:path>
                <a:path w="2077719" h="2222500">
                  <a:moveTo>
                    <a:pt x="1090199" y="1879600"/>
                  </a:moveTo>
                  <a:lnTo>
                    <a:pt x="1090006" y="1879600"/>
                  </a:lnTo>
                  <a:lnTo>
                    <a:pt x="1090954" y="1866900"/>
                  </a:lnTo>
                  <a:lnTo>
                    <a:pt x="1091215" y="1866900"/>
                  </a:lnTo>
                  <a:lnTo>
                    <a:pt x="1090199" y="1879600"/>
                  </a:lnTo>
                  <a:close/>
                </a:path>
                <a:path w="2077719" h="2222500">
                  <a:moveTo>
                    <a:pt x="1098211" y="1879600"/>
                  </a:moveTo>
                  <a:lnTo>
                    <a:pt x="1094645" y="1879600"/>
                  </a:lnTo>
                  <a:lnTo>
                    <a:pt x="1095429" y="1866900"/>
                  </a:lnTo>
                  <a:lnTo>
                    <a:pt x="1097950" y="1866900"/>
                  </a:lnTo>
                  <a:lnTo>
                    <a:pt x="1097996" y="1868413"/>
                  </a:lnTo>
                  <a:lnTo>
                    <a:pt x="1098211" y="1879600"/>
                  </a:lnTo>
                  <a:close/>
                </a:path>
                <a:path w="2077719" h="2222500">
                  <a:moveTo>
                    <a:pt x="1100636" y="1879600"/>
                  </a:moveTo>
                  <a:lnTo>
                    <a:pt x="1097968" y="1866988"/>
                  </a:lnTo>
                  <a:lnTo>
                    <a:pt x="1103804" y="1866900"/>
                  </a:lnTo>
                  <a:lnTo>
                    <a:pt x="1100636" y="1879600"/>
                  </a:lnTo>
                  <a:close/>
                </a:path>
                <a:path w="2077719" h="2222500">
                  <a:moveTo>
                    <a:pt x="1153988" y="1879600"/>
                  </a:moveTo>
                  <a:lnTo>
                    <a:pt x="1106194" y="1879600"/>
                  </a:lnTo>
                  <a:lnTo>
                    <a:pt x="1103804" y="1866900"/>
                  </a:lnTo>
                  <a:lnTo>
                    <a:pt x="1154692" y="1866900"/>
                  </a:lnTo>
                  <a:lnTo>
                    <a:pt x="1153988" y="1879600"/>
                  </a:lnTo>
                  <a:close/>
                </a:path>
                <a:path w="2077719" h="2222500">
                  <a:moveTo>
                    <a:pt x="1194996" y="1879600"/>
                  </a:moveTo>
                  <a:lnTo>
                    <a:pt x="1168581" y="1879600"/>
                  </a:lnTo>
                  <a:lnTo>
                    <a:pt x="1168825" y="1866900"/>
                  </a:lnTo>
                  <a:lnTo>
                    <a:pt x="1195848" y="1866900"/>
                  </a:lnTo>
                  <a:lnTo>
                    <a:pt x="1194996" y="1879600"/>
                  </a:lnTo>
                  <a:close/>
                </a:path>
                <a:path w="2077719" h="2222500">
                  <a:moveTo>
                    <a:pt x="1224171" y="1879600"/>
                  </a:moveTo>
                  <a:lnTo>
                    <a:pt x="1207778" y="1879600"/>
                  </a:lnTo>
                  <a:lnTo>
                    <a:pt x="1205001" y="1866900"/>
                  </a:lnTo>
                  <a:lnTo>
                    <a:pt x="1223455" y="1866900"/>
                  </a:lnTo>
                  <a:lnTo>
                    <a:pt x="1224171" y="1879600"/>
                  </a:lnTo>
                  <a:close/>
                </a:path>
                <a:path w="2077719" h="2222500">
                  <a:moveTo>
                    <a:pt x="1250633" y="1892300"/>
                  </a:moveTo>
                  <a:lnTo>
                    <a:pt x="1233443" y="1892300"/>
                  </a:lnTo>
                  <a:lnTo>
                    <a:pt x="1235436" y="1879600"/>
                  </a:lnTo>
                  <a:lnTo>
                    <a:pt x="1224171" y="1879600"/>
                  </a:lnTo>
                  <a:lnTo>
                    <a:pt x="1224665" y="1866900"/>
                  </a:lnTo>
                  <a:lnTo>
                    <a:pt x="1253499" y="1866900"/>
                  </a:lnTo>
                  <a:lnTo>
                    <a:pt x="1251113" y="1879600"/>
                  </a:lnTo>
                  <a:lnTo>
                    <a:pt x="1250633" y="1892300"/>
                  </a:lnTo>
                  <a:close/>
                </a:path>
                <a:path w="2077719" h="2222500">
                  <a:moveTo>
                    <a:pt x="1273202" y="1879600"/>
                  </a:moveTo>
                  <a:lnTo>
                    <a:pt x="1267740" y="1879600"/>
                  </a:lnTo>
                  <a:lnTo>
                    <a:pt x="1265661" y="1866900"/>
                  </a:lnTo>
                  <a:lnTo>
                    <a:pt x="1271340" y="1866900"/>
                  </a:lnTo>
                  <a:lnTo>
                    <a:pt x="1273202" y="1879600"/>
                  </a:lnTo>
                  <a:close/>
                </a:path>
                <a:path w="2077719" h="2222500">
                  <a:moveTo>
                    <a:pt x="1284070" y="1879600"/>
                  </a:moveTo>
                  <a:lnTo>
                    <a:pt x="1273202" y="1879600"/>
                  </a:lnTo>
                  <a:lnTo>
                    <a:pt x="1274116" y="1866900"/>
                  </a:lnTo>
                  <a:lnTo>
                    <a:pt x="1283639" y="1866900"/>
                  </a:lnTo>
                  <a:lnTo>
                    <a:pt x="1284070" y="1879600"/>
                  </a:lnTo>
                  <a:close/>
                </a:path>
                <a:path w="2077719" h="2222500">
                  <a:moveTo>
                    <a:pt x="1286438" y="1879600"/>
                  </a:moveTo>
                  <a:lnTo>
                    <a:pt x="1284519" y="1879600"/>
                  </a:lnTo>
                  <a:lnTo>
                    <a:pt x="1283707" y="1866900"/>
                  </a:lnTo>
                  <a:lnTo>
                    <a:pt x="1287097" y="1866900"/>
                  </a:lnTo>
                  <a:lnTo>
                    <a:pt x="1286438" y="1879600"/>
                  </a:lnTo>
                  <a:close/>
                </a:path>
                <a:path w="2077719" h="2222500">
                  <a:moveTo>
                    <a:pt x="1299566" y="1879600"/>
                  </a:moveTo>
                  <a:lnTo>
                    <a:pt x="1288334" y="1879600"/>
                  </a:lnTo>
                  <a:lnTo>
                    <a:pt x="1288692" y="1866900"/>
                  </a:lnTo>
                  <a:lnTo>
                    <a:pt x="1300980" y="1866900"/>
                  </a:lnTo>
                  <a:lnTo>
                    <a:pt x="1299566" y="1879600"/>
                  </a:lnTo>
                  <a:close/>
                </a:path>
                <a:path w="2077719" h="2222500">
                  <a:moveTo>
                    <a:pt x="1324573" y="1879600"/>
                  </a:moveTo>
                  <a:lnTo>
                    <a:pt x="1303546" y="1879600"/>
                  </a:lnTo>
                  <a:lnTo>
                    <a:pt x="1303348" y="1866900"/>
                  </a:lnTo>
                  <a:lnTo>
                    <a:pt x="1326821" y="1866900"/>
                  </a:lnTo>
                  <a:lnTo>
                    <a:pt x="1324573" y="1879600"/>
                  </a:lnTo>
                  <a:close/>
                </a:path>
                <a:path w="2077719" h="2222500">
                  <a:moveTo>
                    <a:pt x="1329137" y="1868413"/>
                  </a:moveTo>
                  <a:lnTo>
                    <a:pt x="1328848" y="1866900"/>
                  </a:lnTo>
                  <a:lnTo>
                    <a:pt x="1329036" y="1866900"/>
                  </a:lnTo>
                  <a:lnTo>
                    <a:pt x="1329137" y="1868413"/>
                  </a:lnTo>
                  <a:close/>
                </a:path>
                <a:path w="2077719" h="2222500">
                  <a:moveTo>
                    <a:pt x="1366626" y="1879600"/>
                  </a:moveTo>
                  <a:lnTo>
                    <a:pt x="1333658" y="1879600"/>
                  </a:lnTo>
                  <a:lnTo>
                    <a:pt x="1336009" y="1866900"/>
                  </a:lnTo>
                  <a:lnTo>
                    <a:pt x="1367108" y="1866900"/>
                  </a:lnTo>
                  <a:lnTo>
                    <a:pt x="1366626" y="1879600"/>
                  </a:lnTo>
                  <a:close/>
                </a:path>
                <a:path w="2077719" h="2222500">
                  <a:moveTo>
                    <a:pt x="1399798" y="1879600"/>
                  </a:moveTo>
                  <a:lnTo>
                    <a:pt x="1374581" y="1879600"/>
                  </a:lnTo>
                  <a:lnTo>
                    <a:pt x="1375001" y="1866900"/>
                  </a:lnTo>
                  <a:lnTo>
                    <a:pt x="1398509" y="1866900"/>
                  </a:lnTo>
                  <a:lnTo>
                    <a:pt x="1399798" y="1879600"/>
                  </a:lnTo>
                  <a:close/>
                </a:path>
                <a:path w="2077719" h="2222500">
                  <a:moveTo>
                    <a:pt x="1419336" y="1879600"/>
                  </a:moveTo>
                  <a:lnTo>
                    <a:pt x="1402228" y="1879600"/>
                  </a:lnTo>
                  <a:lnTo>
                    <a:pt x="1403125" y="1866900"/>
                  </a:lnTo>
                  <a:lnTo>
                    <a:pt x="1419774" y="1866900"/>
                  </a:lnTo>
                  <a:lnTo>
                    <a:pt x="1419336" y="1879600"/>
                  </a:lnTo>
                  <a:close/>
                </a:path>
                <a:path w="2077719" h="2222500">
                  <a:moveTo>
                    <a:pt x="1424072" y="1879600"/>
                  </a:moveTo>
                  <a:lnTo>
                    <a:pt x="1423453" y="1879600"/>
                  </a:lnTo>
                  <a:lnTo>
                    <a:pt x="1423408" y="1866900"/>
                  </a:lnTo>
                  <a:lnTo>
                    <a:pt x="1424010" y="1866900"/>
                  </a:lnTo>
                  <a:lnTo>
                    <a:pt x="1424072" y="1879600"/>
                  </a:lnTo>
                  <a:close/>
                </a:path>
                <a:path w="2077719" h="2222500">
                  <a:moveTo>
                    <a:pt x="1489843" y="1879600"/>
                  </a:moveTo>
                  <a:lnTo>
                    <a:pt x="1430659" y="1879600"/>
                  </a:lnTo>
                  <a:lnTo>
                    <a:pt x="1432135" y="1866900"/>
                  </a:lnTo>
                  <a:lnTo>
                    <a:pt x="1488384" y="1866900"/>
                  </a:lnTo>
                  <a:lnTo>
                    <a:pt x="1489843" y="1879600"/>
                  </a:lnTo>
                  <a:close/>
                </a:path>
                <a:path w="2077719" h="2222500">
                  <a:moveTo>
                    <a:pt x="1512368" y="1879600"/>
                  </a:moveTo>
                  <a:lnTo>
                    <a:pt x="1501296" y="1879600"/>
                  </a:lnTo>
                  <a:lnTo>
                    <a:pt x="1502028" y="1866900"/>
                  </a:lnTo>
                  <a:lnTo>
                    <a:pt x="1511886" y="1866900"/>
                  </a:lnTo>
                  <a:lnTo>
                    <a:pt x="1512368" y="1879600"/>
                  </a:lnTo>
                  <a:close/>
                </a:path>
                <a:path w="2077719" h="2222500">
                  <a:moveTo>
                    <a:pt x="1531458" y="1879600"/>
                  </a:moveTo>
                  <a:lnTo>
                    <a:pt x="1525292" y="1879600"/>
                  </a:lnTo>
                  <a:lnTo>
                    <a:pt x="1526132" y="1866900"/>
                  </a:lnTo>
                  <a:lnTo>
                    <a:pt x="1532651" y="1866900"/>
                  </a:lnTo>
                  <a:lnTo>
                    <a:pt x="1531458" y="1879600"/>
                  </a:lnTo>
                  <a:close/>
                </a:path>
                <a:path w="2077719" h="2222500">
                  <a:moveTo>
                    <a:pt x="1548743" y="1879600"/>
                  </a:moveTo>
                  <a:lnTo>
                    <a:pt x="1535405" y="1879600"/>
                  </a:lnTo>
                  <a:lnTo>
                    <a:pt x="1534076" y="1866900"/>
                  </a:lnTo>
                  <a:lnTo>
                    <a:pt x="1547721" y="1866900"/>
                  </a:lnTo>
                  <a:lnTo>
                    <a:pt x="1548743" y="1879600"/>
                  </a:lnTo>
                  <a:close/>
                </a:path>
                <a:path w="2077719" h="2222500">
                  <a:moveTo>
                    <a:pt x="1574408" y="1879600"/>
                  </a:moveTo>
                  <a:lnTo>
                    <a:pt x="1550815" y="1879600"/>
                  </a:lnTo>
                  <a:lnTo>
                    <a:pt x="1551338" y="1866900"/>
                  </a:lnTo>
                  <a:lnTo>
                    <a:pt x="1574056" y="1866900"/>
                  </a:lnTo>
                  <a:lnTo>
                    <a:pt x="1574408" y="1879600"/>
                  </a:lnTo>
                  <a:close/>
                </a:path>
                <a:path w="2077719" h="2222500">
                  <a:moveTo>
                    <a:pt x="1629680" y="1879600"/>
                  </a:moveTo>
                  <a:lnTo>
                    <a:pt x="1579263" y="1879600"/>
                  </a:lnTo>
                  <a:lnTo>
                    <a:pt x="1580121" y="1866900"/>
                  </a:lnTo>
                  <a:lnTo>
                    <a:pt x="1631083" y="1866900"/>
                  </a:lnTo>
                  <a:lnTo>
                    <a:pt x="1629680" y="1879600"/>
                  </a:lnTo>
                  <a:close/>
                </a:path>
                <a:path w="2077719" h="2222500">
                  <a:moveTo>
                    <a:pt x="1632497" y="1879600"/>
                  </a:moveTo>
                  <a:lnTo>
                    <a:pt x="1631145" y="1866900"/>
                  </a:lnTo>
                  <a:lnTo>
                    <a:pt x="1633609" y="1866900"/>
                  </a:lnTo>
                  <a:lnTo>
                    <a:pt x="1632497" y="1879600"/>
                  </a:lnTo>
                  <a:close/>
                </a:path>
                <a:path w="2077719" h="2222500">
                  <a:moveTo>
                    <a:pt x="1644347" y="1879600"/>
                  </a:moveTo>
                  <a:lnTo>
                    <a:pt x="1635461" y="1879600"/>
                  </a:lnTo>
                  <a:lnTo>
                    <a:pt x="1634484" y="1866900"/>
                  </a:lnTo>
                  <a:lnTo>
                    <a:pt x="1644148" y="1866900"/>
                  </a:lnTo>
                  <a:lnTo>
                    <a:pt x="1644347" y="1879600"/>
                  </a:lnTo>
                  <a:close/>
                </a:path>
                <a:path w="2077719" h="2222500">
                  <a:moveTo>
                    <a:pt x="1660819" y="1879600"/>
                  </a:moveTo>
                  <a:lnTo>
                    <a:pt x="1651428" y="1879600"/>
                  </a:lnTo>
                  <a:lnTo>
                    <a:pt x="1651763" y="1866900"/>
                  </a:lnTo>
                  <a:lnTo>
                    <a:pt x="1660507" y="1866900"/>
                  </a:lnTo>
                  <a:lnTo>
                    <a:pt x="1660819" y="1879600"/>
                  </a:lnTo>
                  <a:close/>
                </a:path>
                <a:path w="2077719" h="2222500">
                  <a:moveTo>
                    <a:pt x="1676690" y="1879600"/>
                  </a:moveTo>
                  <a:lnTo>
                    <a:pt x="1665589" y="1879600"/>
                  </a:lnTo>
                  <a:lnTo>
                    <a:pt x="1666197" y="1866900"/>
                  </a:lnTo>
                  <a:lnTo>
                    <a:pt x="1676860" y="1866900"/>
                  </a:lnTo>
                  <a:lnTo>
                    <a:pt x="1676690" y="1879600"/>
                  </a:lnTo>
                  <a:close/>
                </a:path>
                <a:path w="2077719" h="2222500">
                  <a:moveTo>
                    <a:pt x="1679325" y="1879600"/>
                  </a:moveTo>
                  <a:lnTo>
                    <a:pt x="1678269" y="1879600"/>
                  </a:lnTo>
                  <a:lnTo>
                    <a:pt x="1677951" y="1866900"/>
                  </a:lnTo>
                  <a:lnTo>
                    <a:pt x="1678263" y="1866900"/>
                  </a:lnTo>
                  <a:lnTo>
                    <a:pt x="1679325" y="1879600"/>
                  </a:lnTo>
                  <a:close/>
                </a:path>
                <a:path w="2077719" h="2222500">
                  <a:moveTo>
                    <a:pt x="1714632" y="1879600"/>
                  </a:moveTo>
                  <a:lnTo>
                    <a:pt x="1692879" y="1879600"/>
                  </a:lnTo>
                  <a:lnTo>
                    <a:pt x="1693106" y="1866900"/>
                  </a:lnTo>
                  <a:lnTo>
                    <a:pt x="1713542" y="1866900"/>
                  </a:lnTo>
                  <a:lnTo>
                    <a:pt x="1714632" y="1879600"/>
                  </a:lnTo>
                  <a:close/>
                </a:path>
                <a:path w="2077719" h="2222500">
                  <a:moveTo>
                    <a:pt x="1722513" y="1879600"/>
                  </a:moveTo>
                  <a:lnTo>
                    <a:pt x="1718573" y="1879600"/>
                  </a:lnTo>
                  <a:lnTo>
                    <a:pt x="1717130" y="1866900"/>
                  </a:lnTo>
                  <a:lnTo>
                    <a:pt x="1724143" y="1866900"/>
                  </a:lnTo>
                  <a:lnTo>
                    <a:pt x="1722513" y="1879600"/>
                  </a:lnTo>
                  <a:close/>
                </a:path>
                <a:path w="2077719" h="2222500">
                  <a:moveTo>
                    <a:pt x="1724155" y="1866980"/>
                  </a:moveTo>
                  <a:close/>
                </a:path>
                <a:path w="2077719" h="2222500">
                  <a:moveTo>
                    <a:pt x="1739985" y="1879600"/>
                  </a:moveTo>
                  <a:lnTo>
                    <a:pt x="1726079" y="1879600"/>
                  </a:lnTo>
                  <a:lnTo>
                    <a:pt x="1724156" y="1866988"/>
                  </a:lnTo>
                  <a:lnTo>
                    <a:pt x="1751951" y="1866900"/>
                  </a:lnTo>
                  <a:lnTo>
                    <a:pt x="1739985" y="1879600"/>
                  </a:lnTo>
                  <a:close/>
                </a:path>
                <a:path w="2077719" h="2222500">
                  <a:moveTo>
                    <a:pt x="1331267" y="1879600"/>
                  </a:moveTo>
                  <a:lnTo>
                    <a:pt x="1329882" y="1879600"/>
                  </a:lnTo>
                  <a:lnTo>
                    <a:pt x="1329137" y="1868413"/>
                  </a:lnTo>
                  <a:lnTo>
                    <a:pt x="1331267" y="1879600"/>
                  </a:lnTo>
                  <a:close/>
                </a:path>
                <a:path w="2077719" h="2222500">
                  <a:moveTo>
                    <a:pt x="425774" y="1892300"/>
                  </a:moveTo>
                  <a:lnTo>
                    <a:pt x="384590" y="1892300"/>
                  </a:lnTo>
                  <a:lnTo>
                    <a:pt x="379450" y="1879600"/>
                  </a:lnTo>
                  <a:lnTo>
                    <a:pt x="420619" y="1879600"/>
                  </a:lnTo>
                  <a:lnTo>
                    <a:pt x="425774" y="1892300"/>
                  </a:lnTo>
                  <a:close/>
                </a:path>
                <a:path w="2077719" h="2222500">
                  <a:moveTo>
                    <a:pt x="463354" y="1892300"/>
                  </a:moveTo>
                  <a:lnTo>
                    <a:pt x="437954" y="1892300"/>
                  </a:lnTo>
                  <a:lnTo>
                    <a:pt x="440145" y="1879600"/>
                  </a:lnTo>
                  <a:lnTo>
                    <a:pt x="461640" y="1879600"/>
                  </a:lnTo>
                  <a:lnTo>
                    <a:pt x="463354" y="1892300"/>
                  </a:lnTo>
                  <a:close/>
                </a:path>
                <a:path w="2077719" h="2222500">
                  <a:moveTo>
                    <a:pt x="477441" y="1892300"/>
                  </a:moveTo>
                  <a:lnTo>
                    <a:pt x="467312" y="1892300"/>
                  </a:lnTo>
                  <a:lnTo>
                    <a:pt x="469033" y="1879600"/>
                  </a:lnTo>
                  <a:lnTo>
                    <a:pt x="480575" y="1879600"/>
                  </a:lnTo>
                  <a:lnTo>
                    <a:pt x="477441" y="1892300"/>
                  </a:lnTo>
                  <a:close/>
                </a:path>
                <a:path w="2077719" h="2222500">
                  <a:moveTo>
                    <a:pt x="492627" y="1892300"/>
                  </a:moveTo>
                  <a:lnTo>
                    <a:pt x="486238" y="1892300"/>
                  </a:lnTo>
                  <a:lnTo>
                    <a:pt x="485522" y="1879600"/>
                  </a:lnTo>
                  <a:lnTo>
                    <a:pt x="491997" y="1879600"/>
                  </a:lnTo>
                  <a:lnTo>
                    <a:pt x="492627" y="1892300"/>
                  </a:lnTo>
                  <a:close/>
                </a:path>
                <a:path w="2077719" h="2222500">
                  <a:moveTo>
                    <a:pt x="532269" y="1892300"/>
                  </a:moveTo>
                  <a:lnTo>
                    <a:pt x="500356" y="1892300"/>
                  </a:lnTo>
                  <a:lnTo>
                    <a:pt x="500227" y="1879600"/>
                  </a:lnTo>
                  <a:lnTo>
                    <a:pt x="534223" y="1879600"/>
                  </a:lnTo>
                  <a:lnTo>
                    <a:pt x="532269" y="1892300"/>
                  </a:lnTo>
                  <a:close/>
                </a:path>
                <a:path w="2077719" h="2222500">
                  <a:moveTo>
                    <a:pt x="562095" y="1892300"/>
                  </a:moveTo>
                  <a:lnTo>
                    <a:pt x="541571" y="1892300"/>
                  </a:lnTo>
                  <a:lnTo>
                    <a:pt x="538459" y="1879600"/>
                  </a:lnTo>
                  <a:lnTo>
                    <a:pt x="564439" y="1879600"/>
                  </a:lnTo>
                  <a:lnTo>
                    <a:pt x="562095" y="1892300"/>
                  </a:lnTo>
                  <a:close/>
                </a:path>
                <a:path w="2077719" h="2222500">
                  <a:moveTo>
                    <a:pt x="633807" y="1892300"/>
                  </a:moveTo>
                  <a:lnTo>
                    <a:pt x="581409" y="1892300"/>
                  </a:lnTo>
                  <a:lnTo>
                    <a:pt x="581346" y="1879600"/>
                  </a:lnTo>
                  <a:lnTo>
                    <a:pt x="633569" y="1879600"/>
                  </a:lnTo>
                  <a:lnTo>
                    <a:pt x="633807" y="1892300"/>
                  </a:lnTo>
                  <a:close/>
                </a:path>
                <a:path w="2077719" h="2222500">
                  <a:moveTo>
                    <a:pt x="639065" y="1892300"/>
                  </a:moveTo>
                  <a:lnTo>
                    <a:pt x="636288" y="1892300"/>
                  </a:lnTo>
                  <a:lnTo>
                    <a:pt x="635653" y="1879600"/>
                  </a:lnTo>
                  <a:lnTo>
                    <a:pt x="640348" y="1879600"/>
                  </a:lnTo>
                  <a:lnTo>
                    <a:pt x="639065" y="1892300"/>
                  </a:lnTo>
                  <a:close/>
                </a:path>
                <a:path w="2077719" h="2222500">
                  <a:moveTo>
                    <a:pt x="642381" y="1892300"/>
                  </a:moveTo>
                  <a:lnTo>
                    <a:pt x="640638" y="1892300"/>
                  </a:lnTo>
                  <a:lnTo>
                    <a:pt x="640394" y="1879600"/>
                  </a:lnTo>
                  <a:lnTo>
                    <a:pt x="641853" y="1879600"/>
                  </a:lnTo>
                  <a:lnTo>
                    <a:pt x="642381" y="1892300"/>
                  </a:lnTo>
                  <a:close/>
                </a:path>
                <a:path w="2077719" h="2222500">
                  <a:moveTo>
                    <a:pt x="661801" y="1892300"/>
                  </a:moveTo>
                  <a:lnTo>
                    <a:pt x="648826" y="1892300"/>
                  </a:lnTo>
                  <a:lnTo>
                    <a:pt x="650018" y="1879600"/>
                  </a:lnTo>
                  <a:lnTo>
                    <a:pt x="661034" y="1879600"/>
                  </a:lnTo>
                  <a:lnTo>
                    <a:pt x="661801" y="1892300"/>
                  </a:lnTo>
                  <a:close/>
                </a:path>
                <a:path w="2077719" h="2222500">
                  <a:moveTo>
                    <a:pt x="676025" y="1892300"/>
                  </a:moveTo>
                  <a:lnTo>
                    <a:pt x="669035" y="1892300"/>
                  </a:lnTo>
                  <a:lnTo>
                    <a:pt x="671505" y="1879600"/>
                  </a:lnTo>
                  <a:lnTo>
                    <a:pt x="677086" y="1879600"/>
                  </a:lnTo>
                  <a:lnTo>
                    <a:pt x="676025" y="1892300"/>
                  </a:lnTo>
                  <a:close/>
                </a:path>
                <a:path w="2077719" h="2222500">
                  <a:moveTo>
                    <a:pt x="692912" y="1892300"/>
                  </a:moveTo>
                  <a:lnTo>
                    <a:pt x="683753" y="1892300"/>
                  </a:lnTo>
                  <a:lnTo>
                    <a:pt x="683929" y="1879600"/>
                  </a:lnTo>
                  <a:lnTo>
                    <a:pt x="690527" y="1879600"/>
                  </a:lnTo>
                  <a:lnTo>
                    <a:pt x="692912" y="1892300"/>
                  </a:lnTo>
                  <a:close/>
                </a:path>
                <a:path w="2077719" h="2222500">
                  <a:moveTo>
                    <a:pt x="738513" y="1892300"/>
                  </a:moveTo>
                  <a:lnTo>
                    <a:pt x="692912" y="1892300"/>
                  </a:lnTo>
                  <a:lnTo>
                    <a:pt x="692912" y="1879600"/>
                  </a:lnTo>
                  <a:lnTo>
                    <a:pt x="737162" y="1879600"/>
                  </a:lnTo>
                  <a:lnTo>
                    <a:pt x="738513" y="1892300"/>
                  </a:lnTo>
                  <a:close/>
                </a:path>
                <a:path w="2077719" h="2222500">
                  <a:moveTo>
                    <a:pt x="744339" y="1892300"/>
                  </a:moveTo>
                  <a:lnTo>
                    <a:pt x="742692" y="1892300"/>
                  </a:lnTo>
                  <a:lnTo>
                    <a:pt x="742817" y="1879600"/>
                  </a:lnTo>
                  <a:lnTo>
                    <a:pt x="744050" y="1879600"/>
                  </a:lnTo>
                  <a:lnTo>
                    <a:pt x="744339" y="1892300"/>
                  </a:lnTo>
                  <a:close/>
                </a:path>
                <a:path w="2077719" h="2222500">
                  <a:moveTo>
                    <a:pt x="770220" y="1892300"/>
                  </a:moveTo>
                  <a:lnTo>
                    <a:pt x="749308" y="1892300"/>
                  </a:lnTo>
                  <a:lnTo>
                    <a:pt x="749472" y="1879600"/>
                  </a:lnTo>
                  <a:lnTo>
                    <a:pt x="772713" y="1879600"/>
                  </a:lnTo>
                  <a:lnTo>
                    <a:pt x="770220" y="1892300"/>
                  </a:lnTo>
                  <a:close/>
                </a:path>
                <a:path w="2077719" h="2222500">
                  <a:moveTo>
                    <a:pt x="774803" y="1892300"/>
                  </a:moveTo>
                  <a:lnTo>
                    <a:pt x="773860" y="1892300"/>
                  </a:lnTo>
                  <a:lnTo>
                    <a:pt x="774405" y="1879600"/>
                  </a:lnTo>
                  <a:lnTo>
                    <a:pt x="775677" y="1879600"/>
                  </a:lnTo>
                  <a:lnTo>
                    <a:pt x="774803" y="1892300"/>
                  </a:lnTo>
                  <a:close/>
                </a:path>
                <a:path w="2077719" h="2222500">
                  <a:moveTo>
                    <a:pt x="820013" y="1892300"/>
                  </a:moveTo>
                  <a:lnTo>
                    <a:pt x="781026" y="1892300"/>
                  </a:lnTo>
                  <a:lnTo>
                    <a:pt x="780833" y="1879600"/>
                  </a:lnTo>
                  <a:lnTo>
                    <a:pt x="820376" y="1879600"/>
                  </a:lnTo>
                  <a:lnTo>
                    <a:pt x="820013" y="1892300"/>
                  </a:lnTo>
                  <a:close/>
                </a:path>
                <a:path w="2077719" h="2222500">
                  <a:moveTo>
                    <a:pt x="839404" y="1892300"/>
                  </a:moveTo>
                  <a:lnTo>
                    <a:pt x="835929" y="1892300"/>
                  </a:lnTo>
                  <a:lnTo>
                    <a:pt x="836871" y="1879600"/>
                  </a:lnTo>
                  <a:lnTo>
                    <a:pt x="841113" y="1879600"/>
                  </a:lnTo>
                  <a:lnTo>
                    <a:pt x="839404" y="1892300"/>
                  </a:lnTo>
                  <a:close/>
                </a:path>
                <a:path w="2077719" h="2222500">
                  <a:moveTo>
                    <a:pt x="862224" y="1892300"/>
                  </a:moveTo>
                  <a:lnTo>
                    <a:pt x="845059" y="1892300"/>
                  </a:lnTo>
                  <a:lnTo>
                    <a:pt x="842595" y="1879600"/>
                  </a:lnTo>
                  <a:lnTo>
                    <a:pt x="862537" y="1879600"/>
                  </a:lnTo>
                  <a:lnTo>
                    <a:pt x="862224" y="1892300"/>
                  </a:lnTo>
                  <a:close/>
                </a:path>
                <a:path w="2077719" h="2222500">
                  <a:moveTo>
                    <a:pt x="873286" y="1892300"/>
                  </a:moveTo>
                  <a:lnTo>
                    <a:pt x="868067" y="1892300"/>
                  </a:lnTo>
                  <a:lnTo>
                    <a:pt x="866557" y="1879600"/>
                  </a:lnTo>
                  <a:lnTo>
                    <a:pt x="873053" y="1879600"/>
                  </a:lnTo>
                  <a:lnTo>
                    <a:pt x="873286" y="1892300"/>
                  </a:lnTo>
                  <a:close/>
                </a:path>
                <a:path w="2077719" h="2222500">
                  <a:moveTo>
                    <a:pt x="882382" y="1892300"/>
                  </a:moveTo>
                  <a:lnTo>
                    <a:pt x="878566" y="1892300"/>
                  </a:lnTo>
                  <a:lnTo>
                    <a:pt x="877323" y="1879600"/>
                  </a:lnTo>
                  <a:lnTo>
                    <a:pt x="881156" y="1879600"/>
                  </a:lnTo>
                  <a:lnTo>
                    <a:pt x="882382" y="1892300"/>
                  </a:lnTo>
                  <a:close/>
                </a:path>
                <a:path w="2077719" h="2222500">
                  <a:moveTo>
                    <a:pt x="889423" y="1892300"/>
                  </a:moveTo>
                  <a:lnTo>
                    <a:pt x="882388" y="1892300"/>
                  </a:lnTo>
                  <a:lnTo>
                    <a:pt x="883257" y="1879600"/>
                  </a:lnTo>
                  <a:lnTo>
                    <a:pt x="887481" y="1879600"/>
                  </a:lnTo>
                  <a:lnTo>
                    <a:pt x="889423" y="1892300"/>
                  </a:lnTo>
                  <a:close/>
                </a:path>
                <a:path w="2077719" h="2222500">
                  <a:moveTo>
                    <a:pt x="907474" y="1892300"/>
                  </a:moveTo>
                  <a:lnTo>
                    <a:pt x="892734" y="1892300"/>
                  </a:lnTo>
                  <a:lnTo>
                    <a:pt x="892376" y="1879600"/>
                  </a:lnTo>
                  <a:lnTo>
                    <a:pt x="906537" y="1879600"/>
                  </a:lnTo>
                  <a:lnTo>
                    <a:pt x="907474" y="1892300"/>
                  </a:lnTo>
                  <a:close/>
                </a:path>
                <a:path w="2077719" h="2222500">
                  <a:moveTo>
                    <a:pt x="1014264" y="1892300"/>
                  </a:moveTo>
                  <a:lnTo>
                    <a:pt x="921278" y="1892300"/>
                  </a:lnTo>
                  <a:lnTo>
                    <a:pt x="916627" y="1879600"/>
                  </a:lnTo>
                  <a:lnTo>
                    <a:pt x="1015054" y="1879600"/>
                  </a:lnTo>
                  <a:lnTo>
                    <a:pt x="1014264" y="1892300"/>
                  </a:lnTo>
                  <a:close/>
                </a:path>
                <a:path w="2077719" h="2222500">
                  <a:moveTo>
                    <a:pt x="1050503" y="1892300"/>
                  </a:moveTo>
                  <a:lnTo>
                    <a:pt x="1028074" y="1892300"/>
                  </a:lnTo>
                  <a:lnTo>
                    <a:pt x="1028409" y="1879600"/>
                  </a:lnTo>
                  <a:lnTo>
                    <a:pt x="1052802" y="1879600"/>
                  </a:lnTo>
                  <a:lnTo>
                    <a:pt x="1050503" y="1892300"/>
                  </a:lnTo>
                  <a:close/>
                </a:path>
                <a:path w="2077719" h="2222500">
                  <a:moveTo>
                    <a:pt x="1058316" y="1892300"/>
                  </a:moveTo>
                  <a:lnTo>
                    <a:pt x="1053325" y="1892300"/>
                  </a:lnTo>
                  <a:lnTo>
                    <a:pt x="1054761" y="1879600"/>
                  </a:lnTo>
                  <a:lnTo>
                    <a:pt x="1057072" y="1879600"/>
                  </a:lnTo>
                  <a:lnTo>
                    <a:pt x="1058316" y="1892300"/>
                  </a:lnTo>
                  <a:close/>
                </a:path>
                <a:path w="2077719" h="2222500">
                  <a:moveTo>
                    <a:pt x="1081733" y="1892300"/>
                  </a:moveTo>
                  <a:lnTo>
                    <a:pt x="1063017" y="1892300"/>
                  </a:lnTo>
                  <a:lnTo>
                    <a:pt x="1063841" y="1879600"/>
                  </a:lnTo>
                  <a:lnTo>
                    <a:pt x="1081443" y="1879600"/>
                  </a:lnTo>
                  <a:lnTo>
                    <a:pt x="1081733" y="1892300"/>
                  </a:lnTo>
                  <a:close/>
                </a:path>
                <a:path w="2077719" h="2222500">
                  <a:moveTo>
                    <a:pt x="1107154" y="1892300"/>
                  </a:moveTo>
                  <a:lnTo>
                    <a:pt x="1094991" y="1892300"/>
                  </a:lnTo>
                  <a:lnTo>
                    <a:pt x="1094849" y="1879600"/>
                  </a:lnTo>
                  <a:lnTo>
                    <a:pt x="1110022" y="1879600"/>
                  </a:lnTo>
                  <a:lnTo>
                    <a:pt x="1107154" y="1892300"/>
                  </a:lnTo>
                  <a:close/>
                </a:path>
                <a:path w="2077719" h="2222500">
                  <a:moveTo>
                    <a:pt x="1130208" y="1892300"/>
                  </a:moveTo>
                  <a:lnTo>
                    <a:pt x="1117483" y="1892300"/>
                  </a:lnTo>
                  <a:lnTo>
                    <a:pt x="1117381" y="1879600"/>
                  </a:lnTo>
                  <a:lnTo>
                    <a:pt x="1134676" y="1879600"/>
                  </a:lnTo>
                  <a:lnTo>
                    <a:pt x="1130208" y="1892300"/>
                  </a:lnTo>
                  <a:close/>
                </a:path>
                <a:path w="2077719" h="2222500">
                  <a:moveTo>
                    <a:pt x="1136675" y="1892300"/>
                  </a:moveTo>
                  <a:lnTo>
                    <a:pt x="1135954" y="1879600"/>
                  </a:lnTo>
                  <a:lnTo>
                    <a:pt x="1137538" y="1879600"/>
                  </a:lnTo>
                  <a:lnTo>
                    <a:pt x="1136675" y="1892300"/>
                  </a:lnTo>
                  <a:close/>
                </a:path>
                <a:path w="2077719" h="2222500">
                  <a:moveTo>
                    <a:pt x="1153142" y="1892300"/>
                  </a:moveTo>
                  <a:lnTo>
                    <a:pt x="1141820" y="1892300"/>
                  </a:lnTo>
                  <a:lnTo>
                    <a:pt x="1140798" y="1879600"/>
                  </a:lnTo>
                  <a:lnTo>
                    <a:pt x="1151654" y="1879600"/>
                  </a:lnTo>
                  <a:lnTo>
                    <a:pt x="1153142" y="1892300"/>
                  </a:lnTo>
                  <a:close/>
                </a:path>
                <a:path w="2077719" h="2222500">
                  <a:moveTo>
                    <a:pt x="1196898" y="1892300"/>
                  </a:moveTo>
                  <a:lnTo>
                    <a:pt x="1153142" y="1892300"/>
                  </a:lnTo>
                  <a:lnTo>
                    <a:pt x="1153375" y="1879600"/>
                  </a:lnTo>
                  <a:lnTo>
                    <a:pt x="1197057" y="1879600"/>
                  </a:lnTo>
                  <a:lnTo>
                    <a:pt x="1196898" y="1892300"/>
                  </a:lnTo>
                  <a:close/>
                </a:path>
                <a:path w="2077719" h="2222500">
                  <a:moveTo>
                    <a:pt x="1212008" y="1892300"/>
                  </a:moveTo>
                  <a:lnTo>
                    <a:pt x="1197597" y="1892300"/>
                  </a:lnTo>
                  <a:lnTo>
                    <a:pt x="1197080" y="1879600"/>
                  </a:lnTo>
                  <a:lnTo>
                    <a:pt x="1214166" y="1879600"/>
                  </a:lnTo>
                  <a:lnTo>
                    <a:pt x="1212008" y="1892300"/>
                  </a:lnTo>
                  <a:close/>
                </a:path>
                <a:path w="2077719" h="2222500">
                  <a:moveTo>
                    <a:pt x="1229917" y="1892300"/>
                  </a:moveTo>
                  <a:lnTo>
                    <a:pt x="1217419" y="1892300"/>
                  </a:lnTo>
                  <a:lnTo>
                    <a:pt x="1220786" y="1879600"/>
                  </a:lnTo>
                  <a:lnTo>
                    <a:pt x="1229338" y="1879600"/>
                  </a:lnTo>
                  <a:lnTo>
                    <a:pt x="1229917" y="1892300"/>
                  </a:lnTo>
                  <a:close/>
                </a:path>
                <a:path w="2077719" h="2222500">
                  <a:moveTo>
                    <a:pt x="1263549" y="1892300"/>
                  </a:moveTo>
                  <a:lnTo>
                    <a:pt x="1255412" y="1892300"/>
                  </a:lnTo>
                  <a:lnTo>
                    <a:pt x="1258535" y="1879600"/>
                  </a:lnTo>
                  <a:lnTo>
                    <a:pt x="1264412" y="1879600"/>
                  </a:lnTo>
                  <a:lnTo>
                    <a:pt x="1263549" y="1892300"/>
                  </a:lnTo>
                  <a:close/>
                </a:path>
                <a:path w="2077719" h="2222500">
                  <a:moveTo>
                    <a:pt x="1281549" y="1892300"/>
                  </a:moveTo>
                  <a:lnTo>
                    <a:pt x="1271641" y="1892300"/>
                  </a:lnTo>
                  <a:lnTo>
                    <a:pt x="1271005" y="1879600"/>
                  </a:lnTo>
                  <a:lnTo>
                    <a:pt x="1282429" y="1879600"/>
                  </a:lnTo>
                  <a:lnTo>
                    <a:pt x="1281549" y="1892300"/>
                  </a:lnTo>
                  <a:close/>
                </a:path>
                <a:path w="2077719" h="2222500">
                  <a:moveTo>
                    <a:pt x="1288005" y="1892300"/>
                  </a:moveTo>
                  <a:lnTo>
                    <a:pt x="1285427" y="1892300"/>
                  </a:lnTo>
                  <a:lnTo>
                    <a:pt x="1282429" y="1879600"/>
                  </a:lnTo>
                  <a:lnTo>
                    <a:pt x="1290594" y="1879600"/>
                  </a:lnTo>
                  <a:lnTo>
                    <a:pt x="1288005" y="1892300"/>
                  </a:lnTo>
                  <a:close/>
                </a:path>
                <a:path w="2077719" h="2222500">
                  <a:moveTo>
                    <a:pt x="1300917" y="1892300"/>
                  </a:moveTo>
                  <a:lnTo>
                    <a:pt x="1298578" y="1892300"/>
                  </a:lnTo>
                  <a:lnTo>
                    <a:pt x="1298907" y="1879600"/>
                  </a:lnTo>
                  <a:lnTo>
                    <a:pt x="1300872" y="1879600"/>
                  </a:lnTo>
                  <a:lnTo>
                    <a:pt x="1300917" y="1892300"/>
                  </a:lnTo>
                  <a:close/>
                </a:path>
                <a:path w="2077719" h="2222500">
                  <a:moveTo>
                    <a:pt x="1307356" y="1892300"/>
                  </a:moveTo>
                  <a:lnTo>
                    <a:pt x="1305483" y="1892300"/>
                  </a:lnTo>
                  <a:lnTo>
                    <a:pt x="1305102" y="1879600"/>
                  </a:lnTo>
                  <a:lnTo>
                    <a:pt x="1307816" y="1879600"/>
                  </a:lnTo>
                  <a:lnTo>
                    <a:pt x="1307356" y="1892300"/>
                  </a:lnTo>
                  <a:close/>
                </a:path>
                <a:path w="2077719" h="2222500">
                  <a:moveTo>
                    <a:pt x="1349988" y="1892300"/>
                  </a:moveTo>
                  <a:lnTo>
                    <a:pt x="1307652" y="1892300"/>
                  </a:lnTo>
                  <a:lnTo>
                    <a:pt x="1308827" y="1879600"/>
                  </a:lnTo>
                  <a:lnTo>
                    <a:pt x="1349432" y="1879600"/>
                  </a:lnTo>
                  <a:lnTo>
                    <a:pt x="1349988" y="1892300"/>
                  </a:lnTo>
                  <a:close/>
                </a:path>
                <a:path w="2077719" h="2222500">
                  <a:moveTo>
                    <a:pt x="1447455" y="1892300"/>
                  </a:moveTo>
                  <a:lnTo>
                    <a:pt x="1351641" y="1892300"/>
                  </a:lnTo>
                  <a:lnTo>
                    <a:pt x="1352918" y="1879600"/>
                  </a:lnTo>
                  <a:lnTo>
                    <a:pt x="1446365" y="1879600"/>
                  </a:lnTo>
                  <a:lnTo>
                    <a:pt x="1447455" y="1892300"/>
                  </a:lnTo>
                  <a:close/>
                </a:path>
                <a:path w="2077719" h="2222500">
                  <a:moveTo>
                    <a:pt x="1455121" y="1892300"/>
                  </a:moveTo>
                  <a:lnTo>
                    <a:pt x="1449192" y="1892300"/>
                  </a:lnTo>
                  <a:lnTo>
                    <a:pt x="1449369" y="1879600"/>
                  </a:lnTo>
                  <a:lnTo>
                    <a:pt x="1455791" y="1879600"/>
                  </a:lnTo>
                  <a:lnTo>
                    <a:pt x="1455121" y="1892300"/>
                  </a:lnTo>
                  <a:close/>
                </a:path>
                <a:path w="2077719" h="2222500">
                  <a:moveTo>
                    <a:pt x="1523191" y="1892300"/>
                  </a:moveTo>
                  <a:lnTo>
                    <a:pt x="1458397" y="1892300"/>
                  </a:lnTo>
                  <a:lnTo>
                    <a:pt x="1456239" y="1879600"/>
                  </a:lnTo>
                  <a:lnTo>
                    <a:pt x="1521459" y="1879600"/>
                  </a:lnTo>
                  <a:lnTo>
                    <a:pt x="1523191" y="1892300"/>
                  </a:lnTo>
                  <a:close/>
                </a:path>
                <a:path w="2077719" h="2222500">
                  <a:moveTo>
                    <a:pt x="1536018" y="1892300"/>
                  </a:moveTo>
                  <a:lnTo>
                    <a:pt x="1529284" y="1892300"/>
                  </a:lnTo>
                  <a:lnTo>
                    <a:pt x="1528528" y="1879600"/>
                  </a:lnTo>
                  <a:lnTo>
                    <a:pt x="1533662" y="1879600"/>
                  </a:lnTo>
                  <a:lnTo>
                    <a:pt x="1536018" y="1892300"/>
                  </a:lnTo>
                  <a:close/>
                </a:path>
                <a:path w="2077719" h="2222500">
                  <a:moveTo>
                    <a:pt x="1543547" y="1892300"/>
                  </a:moveTo>
                  <a:lnTo>
                    <a:pt x="1542332" y="1892300"/>
                  </a:lnTo>
                  <a:lnTo>
                    <a:pt x="1540884" y="1879600"/>
                  </a:lnTo>
                  <a:lnTo>
                    <a:pt x="1543530" y="1879600"/>
                  </a:lnTo>
                  <a:lnTo>
                    <a:pt x="1543547" y="1892300"/>
                  </a:lnTo>
                  <a:close/>
                </a:path>
                <a:path w="2077719" h="2222500">
                  <a:moveTo>
                    <a:pt x="1560883" y="1892300"/>
                  </a:moveTo>
                  <a:lnTo>
                    <a:pt x="1550878" y="1892300"/>
                  </a:lnTo>
                  <a:lnTo>
                    <a:pt x="1552070" y="1879600"/>
                  </a:lnTo>
                  <a:lnTo>
                    <a:pt x="1561632" y="1879600"/>
                  </a:lnTo>
                  <a:lnTo>
                    <a:pt x="1560883" y="1892300"/>
                  </a:lnTo>
                  <a:close/>
                </a:path>
                <a:path w="2077719" h="2222500">
                  <a:moveTo>
                    <a:pt x="1674430" y="1892300"/>
                  </a:moveTo>
                  <a:lnTo>
                    <a:pt x="1569429" y="1892300"/>
                  </a:lnTo>
                  <a:lnTo>
                    <a:pt x="1569389" y="1879600"/>
                  </a:lnTo>
                  <a:lnTo>
                    <a:pt x="1673181" y="1879600"/>
                  </a:lnTo>
                  <a:lnTo>
                    <a:pt x="1674430" y="1892300"/>
                  </a:lnTo>
                  <a:close/>
                </a:path>
                <a:path w="2077719" h="2222500">
                  <a:moveTo>
                    <a:pt x="1685077" y="1892300"/>
                  </a:moveTo>
                  <a:lnTo>
                    <a:pt x="1681687" y="1892300"/>
                  </a:lnTo>
                  <a:lnTo>
                    <a:pt x="1678814" y="1879600"/>
                  </a:lnTo>
                  <a:lnTo>
                    <a:pt x="1684549" y="1879600"/>
                  </a:lnTo>
                  <a:lnTo>
                    <a:pt x="1685077" y="1892300"/>
                  </a:lnTo>
                  <a:close/>
                </a:path>
                <a:path w="2077719" h="2222500">
                  <a:moveTo>
                    <a:pt x="1690204" y="1892300"/>
                  </a:moveTo>
                  <a:lnTo>
                    <a:pt x="1688296" y="1892300"/>
                  </a:lnTo>
                  <a:lnTo>
                    <a:pt x="1689250" y="1879600"/>
                  </a:lnTo>
                  <a:lnTo>
                    <a:pt x="1691016" y="1879600"/>
                  </a:lnTo>
                  <a:lnTo>
                    <a:pt x="1690204" y="1892300"/>
                  </a:lnTo>
                  <a:close/>
                </a:path>
                <a:path w="2077719" h="2222500">
                  <a:moveTo>
                    <a:pt x="1731507" y="1892300"/>
                  </a:moveTo>
                  <a:lnTo>
                    <a:pt x="1700953" y="1892300"/>
                  </a:lnTo>
                  <a:lnTo>
                    <a:pt x="1697171" y="1879600"/>
                  </a:lnTo>
                  <a:lnTo>
                    <a:pt x="1736413" y="1879600"/>
                  </a:lnTo>
                  <a:lnTo>
                    <a:pt x="1731507" y="1892300"/>
                  </a:lnTo>
                  <a:close/>
                </a:path>
                <a:path w="2077719" h="2222500">
                  <a:moveTo>
                    <a:pt x="441035" y="1905000"/>
                  </a:moveTo>
                  <a:lnTo>
                    <a:pt x="393954" y="1905000"/>
                  </a:lnTo>
                  <a:lnTo>
                    <a:pt x="394559" y="1892300"/>
                  </a:lnTo>
                  <a:lnTo>
                    <a:pt x="441862" y="1892300"/>
                  </a:lnTo>
                  <a:lnTo>
                    <a:pt x="441035" y="1905000"/>
                  </a:lnTo>
                  <a:close/>
                </a:path>
                <a:path w="2077719" h="2222500">
                  <a:moveTo>
                    <a:pt x="483590" y="1905000"/>
                  </a:moveTo>
                  <a:lnTo>
                    <a:pt x="451145" y="1905000"/>
                  </a:lnTo>
                  <a:lnTo>
                    <a:pt x="449190" y="1892300"/>
                  </a:lnTo>
                  <a:lnTo>
                    <a:pt x="483442" y="1892300"/>
                  </a:lnTo>
                  <a:lnTo>
                    <a:pt x="483590" y="1905000"/>
                  </a:lnTo>
                  <a:close/>
                </a:path>
                <a:path w="2077719" h="2222500">
                  <a:moveTo>
                    <a:pt x="514962" y="1905000"/>
                  </a:moveTo>
                  <a:lnTo>
                    <a:pt x="491596" y="1905000"/>
                  </a:lnTo>
                  <a:lnTo>
                    <a:pt x="491220" y="1892300"/>
                  </a:lnTo>
                  <a:lnTo>
                    <a:pt x="513732" y="1892300"/>
                  </a:lnTo>
                  <a:lnTo>
                    <a:pt x="514962" y="1905000"/>
                  </a:lnTo>
                  <a:close/>
                </a:path>
                <a:path w="2077719" h="2222500">
                  <a:moveTo>
                    <a:pt x="534223" y="1905000"/>
                  </a:moveTo>
                  <a:lnTo>
                    <a:pt x="516177" y="1905000"/>
                  </a:lnTo>
                  <a:lnTo>
                    <a:pt x="516978" y="1892300"/>
                  </a:lnTo>
                  <a:lnTo>
                    <a:pt x="536233" y="1892300"/>
                  </a:lnTo>
                  <a:lnTo>
                    <a:pt x="534223" y="1905000"/>
                  </a:lnTo>
                  <a:close/>
                </a:path>
                <a:path w="2077719" h="2222500">
                  <a:moveTo>
                    <a:pt x="543673" y="1905000"/>
                  </a:moveTo>
                  <a:lnTo>
                    <a:pt x="537942" y="1905000"/>
                  </a:lnTo>
                  <a:lnTo>
                    <a:pt x="536255" y="1892300"/>
                  </a:lnTo>
                  <a:lnTo>
                    <a:pt x="543484" y="1892300"/>
                  </a:lnTo>
                  <a:lnTo>
                    <a:pt x="543673" y="1905000"/>
                  </a:lnTo>
                  <a:close/>
                </a:path>
                <a:path w="2077719" h="2222500">
                  <a:moveTo>
                    <a:pt x="558911" y="1905000"/>
                  </a:moveTo>
                  <a:lnTo>
                    <a:pt x="547749" y="1905000"/>
                  </a:lnTo>
                  <a:lnTo>
                    <a:pt x="548730" y="1892300"/>
                  </a:lnTo>
                  <a:lnTo>
                    <a:pt x="558258" y="1892300"/>
                  </a:lnTo>
                  <a:lnTo>
                    <a:pt x="558911" y="1905000"/>
                  </a:lnTo>
                  <a:close/>
                </a:path>
                <a:path w="2077719" h="2222500">
                  <a:moveTo>
                    <a:pt x="586190" y="1905000"/>
                  </a:moveTo>
                  <a:lnTo>
                    <a:pt x="564187" y="1905000"/>
                  </a:lnTo>
                  <a:lnTo>
                    <a:pt x="564408" y="1892300"/>
                  </a:lnTo>
                  <a:lnTo>
                    <a:pt x="585889" y="1892300"/>
                  </a:lnTo>
                  <a:lnTo>
                    <a:pt x="586190" y="1905000"/>
                  </a:lnTo>
                  <a:close/>
                </a:path>
                <a:path w="2077719" h="2222500">
                  <a:moveTo>
                    <a:pt x="599658" y="1905000"/>
                  </a:moveTo>
                  <a:lnTo>
                    <a:pt x="593952" y="1905000"/>
                  </a:lnTo>
                  <a:lnTo>
                    <a:pt x="594679" y="1892300"/>
                  </a:lnTo>
                  <a:lnTo>
                    <a:pt x="599687" y="1892300"/>
                  </a:lnTo>
                  <a:lnTo>
                    <a:pt x="599658" y="1905000"/>
                  </a:lnTo>
                  <a:close/>
                </a:path>
                <a:path w="2077719" h="2222500">
                  <a:moveTo>
                    <a:pt x="612309" y="1905000"/>
                  </a:moveTo>
                  <a:lnTo>
                    <a:pt x="606535" y="1905000"/>
                  </a:lnTo>
                  <a:lnTo>
                    <a:pt x="606342" y="1892300"/>
                  </a:lnTo>
                  <a:lnTo>
                    <a:pt x="612872" y="1892300"/>
                  </a:lnTo>
                  <a:lnTo>
                    <a:pt x="612309" y="1905000"/>
                  </a:lnTo>
                  <a:close/>
                </a:path>
                <a:path w="2077719" h="2222500">
                  <a:moveTo>
                    <a:pt x="632263" y="1905000"/>
                  </a:moveTo>
                  <a:lnTo>
                    <a:pt x="620759" y="1905000"/>
                  </a:lnTo>
                  <a:lnTo>
                    <a:pt x="618277" y="1892300"/>
                  </a:lnTo>
                  <a:lnTo>
                    <a:pt x="633018" y="1892300"/>
                  </a:lnTo>
                  <a:lnTo>
                    <a:pt x="632263" y="1905000"/>
                  </a:lnTo>
                  <a:close/>
                </a:path>
                <a:path w="2077719" h="2222500">
                  <a:moveTo>
                    <a:pt x="681992" y="1905000"/>
                  </a:moveTo>
                  <a:lnTo>
                    <a:pt x="638520" y="1905000"/>
                  </a:lnTo>
                  <a:lnTo>
                    <a:pt x="637685" y="1892300"/>
                  </a:lnTo>
                  <a:lnTo>
                    <a:pt x="680249" y="1892300"/>
                  </a:lnTo>
                  <a:lnTo>
                    <a:pt x="681992" y="1905000"/>
                  </a:lnTo>
                  <a:close/>
                </a:path>
                <a:path w="2077719" h="2222500">
                  <a:moveTo>
                    <a:pt x="716436" y="1905000"/>
                  </a:moveTo>
                  <a:lnTo>
                    <a:pt x="681992" y="1905000"/>
                  </a:lnTo>
                  <a:lnTo>
                    <a:pt x="683156" y="1892300"/>
                  </a:lnTo>
                  <a:lnTo>
                    <a:pt x="717214" y="1892300"/>
                  </a:lnTo>
                  <a:lnTo>
                    <a:pt x="716436" y="1905000"/>
                  </a:lnTo>
                  <a:close/>
                </a:path>
                <a:path w="2077719" h="2222500">
                  <a:moveTo>
                    <a:pt x="741665" y="1905000"/>
                  </a:moveTo>
                  <a:lnTo>
                    <a:pt x="735606" y="1905000"/>
                  </a:lnTo>
                  <a:lnTo>
                    <a:pt x="737327" y="1892300"/>
                  </a:lnTo>
                  <a:lnTo>
                    <a:pt x="741608" y="1892300"/>
                  </a:lnTo>
                  <a:lnTo>
                    <a:pt x="741665" y="1905000"/>
                  </a:lnTo>
                  <a:close/>
                </a:path>
                <a:path w="2077719" h="2222500">
                  <a:moveTo>
                    <a:pt x="785495" y="1905000"/>
                  </a:moveTo>
                  <a:lnTo>
                    <a:pt x="745719" y="1905000"/>
                  </a:lnTo>
                  <a:lnTo>
                    <a:pt x="743805" y="1892300"/>
                  </a:lnTo>
                  <a:lnTo>
                    <a:pt x="787289" y="1892300"/>
                  </a:lnTo>
                  <a:lnTo>
                    <a:pt x="785495" y="1905000"/>
                  </a:lnTo>
                  <a:close/>
                </a:path>
                <a:path w="2077719" h="2222500">
                  <a:moveTo>
                    <a:pt x="868289" y="1905000"/>
                  </a:moveTo>
                  <a:lnTo>
                    <a:pt x="793717" y="1905000"/>
                  </a:lnTo>
                  <a:lnTo>
                    <a:pt x="793376" y="1892300"/>
                  </a:lnTo>
                  <a:lnTo>
                    <a:pt x="869731" y="1892300"/>
                  </a:lnTo>
                  <a:lnTo>
                    <a:pt x="868289" y="1905000"/>
                  </a:lnTo>
                  <a:close/>
                </a:path>
                <a:path w="2077719" h="2222500">
                  <a:moveTo>
                    <a:pt x="893245" y="1905000"/>
                  </a:moveTo>
                  <a:lnTo>
                    <a:pt x="876903" y="1905000"/>
                  </a:lnTo>
                  <a:lnTo>
                    <a:pt x="873513" y="1892300"/>
                  </a:lnTo>
                  <a:lnTo>
                    <a:pt x="889332" y="1892300"/>
                  </a:lnTo>
                  <a:lnTo>
                    <a:pt x="893245" y="1905000"/>
                  </a:lnTo>
                  <a:close/>
                </a:path>
                <a:path w="2077719" h="2222500">
                  <a:moveTo>
                    <a:pt x="938625" y="1905000"/>
                  </a:moveTo>
                  <a:lnTo>
                    <a:pt x="893245" y="1905000"/>
                  </a:lnTo>
                  <a:lnTo>
                    <a:pt x="894284" y="1892300"/>
                  </a:lnTo>
                  <a:lnTo>
                    <a:pt x="938721" y="1892300"/>
                  </a:lnTo>
                  <a:lnTo>
                    <a:pt x="938625" y="1905000"/>
                  </a:lnTo>
                  <a:close/>
                </a:path>
                <a:path w="2077719" h="2222500">
                  <a:moveTo>
                    <a:pt x="1005781" y="1905000"/>
                  </a:moveTo>
                  <a:lnTo>
                    <a:pt x="943599" y="1905000"/>
                  </a:lnTo>
                  <a:lnTo>
                    <a:pt x="943991" y="1892300"/>
                  </a:lnTo>
                  <a:lnTo>
                    <a:pt x="1002999" y="1892300"/>
                  </a:lnTo>
                  <a:lnTo>
                    <a:pt x="1005781" y="1905000"/>
                  </a:lnTo>
                  <a:close/>
                </a:path>
                <a:path w="2077719" h="2222500">
                  <a:moveTo>
                    <a:pt x="1013254" y="1905000"/>
                  </a:moveTo>
                  <a:lnTo>
                    <a:pt x="1005781" y="1905000"/>
                  </a:lnTo>
                  <a:lnTo>
                    <a:pt x="1006962" y="1892300"/>
                  </a:lnTo>
                  <a:lnTo>
                    <a:pt x="1012271" y="1892300"/>
                  </a:lnTo>
                  <a:lnTo>
                    <a:pt x="1013254" y="1905000"/>
                  </a:lnTo>
                  <a:close/>
                </a:path>
                <a:path w="2077719" h="2222500">
                  <a:moveTo>
                    <a:pt x="1053785" y="1905000"/>
                  </a:moveTo>
                  <a:lnTo>
                    <a:pt x="1013288" y="1905000"/>
                  </a:lnTo>
                  <a:lnTo>
                    <a:pt x="1014991" y="1892300"/>
                  </a:lnTo>
                  <a:lnTo>
                    <a:pt x="1047232" y="1892300"/>
                  </a:lnTo>
                  <a:lnTo>
                    <a:pt x="1053785" y="1905000"/>
                  </a:lnTo>
                  <a:close/>
                </a:path>
                <a:path w="2077719" h="2222500">
                  <a:moveTo>
                    <a:pt x="1069371" y="1905000"/>
                  </a:moveTo>
                  <a:lnTo>
                    <a:pt x="1060417" y="1905000"/>
                  </a:lnTo>
                  <a:lnTo>
                    <a:pt x="1061144" y="1892300"/>
                  </a:lnTo>
                  <a:lnTo>
                    <a:pt x="1069791" y="1892300"/>
                  </a:lnTo>
                  <a:lnTo>
                    <a:pt x="1069371" y="1905000"/>
                  </a:lnTo>
                  <a:close/>
                </a:path>
                <a:path w="2077719" h="2222500">
                  <a:moveTo>
                    <a:pt x="1086060" y="1905000"/>
                  </a:moveTo>
                  <a:lnTo>
                    <a:pt x="1073516" y="1905000"/>
                  </a:lnTo>
                  <a:lnTo>
                    <a:pt x="1073482" y="1892300"/>
                  </a:lnTo>
                  <a:lnTo>
                    <a:pt x="1087320" y="1892300"/>
                  </a:lnTo>
                  <a:lnTo>
                    <a:pt x="1086060" y="1905000"/>
                  </a:lnTo>
                  <a:close/>
                </a:path>
                <a:path w="2077719" h="2222500">
                  <a:moveTo>
                    <a:pt x="1102509" y="1905000"/>
                  </a:moveTo>
                  <a:lnTo>
                    <a:pt x="1089784" y="1905000"/>
                  </a:lnTo>
                  <a:lnTo>
                    <a:pt x="1092022" y="1892300"/>
                  </a:lnTo>
                  <a:lnTo>
                    <a:pt x="1102947" y="1892300"/>
                  </a:lnTo>
                  <a:lnTo>
                    <a:pt x="1102509" y="1905000"/>
                  </a:lnTo>
                  <a:close/>
                </a:path>
                <a:path w="2077719" h="2222500">
                  <a:moveTo>
                    <a:pt x="1126591" y="1905000"/>
                  </a:moveTo>
                  <a:lnTo>
                    <a:pt x="1110078" y="1905000"/>
                  </a:lnTo>
                  <a:lnTo>
                    <a:pt x="1110612" y="1892300"/>
                  </a:lnTo>
                  <a:lnTo>
                    <a:pt x="1125364" y="1892300"/>
                  </a:lnTo>
                  <a:lnTo>
                    <a:pt x="1126591" y="1905000"/>
                  </a:lnTo>
                  <a:close/>
                </a:path>
                <a:path w="2077719" h="2222500">
                  <a:moveTo>
                    <a:pt x="1157673" y="1905000"/>
                  </a:moveTo>
                  <a:lnTo>
                    <a:pt x="1141859" y="1905000"/>
                  </a:lnTo>
                  <a:lnTo>
                    <a:pt x="1139554" y="1892300"/>
                  </a:lnTo>
                  <a:lnTo>
                    <a:pt x="1160700" y="1892300"/>
                  </a:lnTo>
                  <a:lnTo>
                    <a:pt x="1157673" y="1905000"/>
                  </a:lnTo>
                  <a:close/>
                </a:path>
                <a:path w="2077719" h="2222500">
                  <a:moveTo>
                    <a:pt x="1167275" y="1905000"/>
                  </a:moveTo>
                  <a:lnTo>
                    <a:pt x="1162386" y="1905000"/>
                  </a:lnTo>
                  <a:lnTo>
                    <a:pt x="1160700" y="1892300"/>
                  </a:lnTo>
                  <a:lnTo>
                    <a:pt x="1166242" y="1892300"/>
                  </a:lnTo>
                  <a:lnTo>
                    <a:pt x="1167275" y="1905000"/>
                  </a:lnTo>
                  <a:close/>
                </a:path>
                <a:path w="2077719" h="2222500">
                  <a:moveTo>
                    <a:pt x="1173311" y="1905000"/>
                  </a:moveTo>
                  <a:lnTo>
                    <a:pt x="1168286" y="1905000"/>
                  </a:lnTo>
                  <a:lnTo>
                    <a:pt x="1166338" y="1892300"/>
                  </a:lnTo>
                  <a:lnTo>
                    <a:pt x="1174702" y="1892300"/>
                  </a:lnTo>
                  <a:lnTo>
                    <a:pt x="1173311" y="1905000"/>
                  </a:lnTo>
                  <a:close/>
                </a:path>
                <a:path w="2077719" h="2222500">
                  <a:moveTo>
                    <a:pt x="1192674" y="1905000"/>
                  </a:moveTo>
                  <a:lnTo>
                    <a:pt x="1175832" y="1905000"/>
                  </a:lnTo>
                  <a:lnTo>
                    <a:pt x="1176548" y="1892300"/>
                  </a:lnTo>
                  <a:lnTo>
                    <a:pt x="1194212" y="1892300"/>
                  </a:lnTo>
                  <a:lnTo>
                    <a:pt x="1192674" y="1905000"/>
                  </a:lnTo>
                  <a:close/>
                </a:path>
                <a:path w="2077719" h="2222500">
                  <a:moveTo>
                    <a:pt x="1220480" y="1905000"/>
                  </a:moveTo>
                  <a:lnTo>
                    <a:pt x="1199073" y="1905000"/>
                  </a:lnTo>
                  <a:lnTo>
                    <a:pt x="1198676" y="1892300"/>
                  </a:lnTo>
                  <a:lnTo>
                    <a:pt x="1225187" y="1892300"/>
                  </a:lnTo>
                  <a:lnTo>
                    <a:pt x="1220480" y="1905000"/>
                  </a:lnTo>
                  <a:close/>
                </a:path>
                <a:path w="2077719" h="2222500">
                  <a:moveTo>
                    <a:pt x="1252323" y="1905000"/>
                  </a:moveTo>
                  <a:lnTo>
                    <a:pt x="1247872" y="1905000"/>
                  </a:lnTo>
                  <a:lnTo>
                    <a:pt x="1247917" y="1892300"/>
                  </a:lnTo>
                  <a:lnTo>
                    <a:pt x="1251292" y="1892300"/>
                  </a:lnTo>
                  <a:lnTo>
                    <a:pt x="1252323" y="1905000"/>
                  </a:lnTo>
                  <a:close/>
                </a:path>
                <a:path w="2077719" h="2222500">
                  <a:moveTo>
                    <a:pt x="1260914" y="1905000"/>
                  </a:moveTo>
                  <a:lnTo>
                    <a:pt x="1257093" y="1905000"/>
                  </a:lnTo>
                  <a:lnTo>
                    <a:pt x="1255838" y="1892300"/>
                  </a:lnTo>
                  <a:lnTo>
                    <a:pt x="1261318" y="1892300"/>
                  </a:lnTo>
                  <a:lnTo>
                    <a:pt x="1261016" y="1904805"/>
                  </a:lnTo>
                  <a:lnTo>
                    <a:pt x="1260914" y="1905000"/>
                  </a:lnTo>
                  <a:close/>
                </a:path>
                <a:path w="2077719" h="2222500">
                  <a:moveTo>
                    <a:pt x="1285989" y="1905000"/>
                  </a:moveTo>
                  <a:lnTo>
                    <a:pt x="1261011" y="1905000"/>
                  </a:lnTo>
                  <a:lnTo>
                    <a:pt x="1261016" y="1904805"/>
                  </a:lnTo>
                  <a:lnTo>
                    <a:pt x="1267535" y="1892300"/>
                  </a:lnTo>
                  <a:lnTo>
                    <a:pt x="1285989" y="1892300"/>
                  </a:lnTo>
                  <a:lnTo>
                    <a:pt x="1285989" y="1905000"/>
                  </a:lnTo>
                  <a:close/>
                </a:path>
                <a:path w="2077719" h="2222500">
                  <a:moveTo>
                    <a:pt x="1295603" y="1905000"/>
                  </a:moveTo>
                  <a:lnTo>
                    <a:pt x="1294717" y="1892300"/>
                  </a:lnTo>
                  <a:lnTo>
                    <a:pt x="1297749" y="1892300"/>
                  </a:lnTo>
                  <a:lnTo>
                    <a:pt x="1295603" y="1905000"/>
                  </a:lnTo>
                  <a:close/>
                </a:path>
                <a:path w="2077719" h="2222500">
                  <a:moveTo>
                    <a:pt x="1363923" y="1905000"/>
                  </a:moveTo>
                  <a:lnTo>
                    <a:pt x="1319707" y="1905000"/>
                  </a:lnTo>
                  <a:lnTo>
                    <a:pt x="1315085" y="1892300"/>
                  </a:lnTo>
                  <a:lnTo>
                    <a:pt x="1364508" y="1892300"/>
                  </a:lnTo>
                  <a:lnTo>
                    <a:pt x="1363923" y="1905000"/>
                  </a:lnTo>
                  <a:close/>
                </a:path>
                <a:path w="2077719" h="2222500">
                  <a:moveTo>
                    <a:pt x="1384024" y="1905000"/>
                  </a:moveTo>
                  <a:lnTo>
                    <a:pt x="1370810" y="1905000"/>
                  </a:lnTo>
                  <a:lnTo>
                    <a:pt x="1369533" y="1892300"/>
                  </a:lnTo>
                  <a:lnTo>
                    <a:pt x="1384665" y="1892300"/>
                  </a:lnTo>
                  <a:lnTo>
                    <a:pt x="1384024" y="1905000"/>
                  </a:lnTo>
                  <a:close/>
                </a:path>
                <a:path w="2077719" h="2222500">
                  <a:moveTo>
                    <a:pt x="1494522" y="1905000"/>
                  </a:moveTo>
                  <a:lnTo>
                    <a:pt x="1401552" y="1905000"/>
                  </a:lnTo>
                  <a:lnTo>
                    <a:pt x="1401569" y="1892300"/>
                  </a:lnTo>
                  <a:lnTo>
                    <a:pt x="1496617" y="1892300"/>
                  </a:lnTo>
                  <a:lnTo>
                    <a:pt x="1494522" y="1905000"/>
                  </a:lnTo>
                  <a:close/>
                </a:path>
                <a:path w="2077719" h="2222500">
                  <a:moveTo>
                    <a:pt x="1534814" y="1905000"/>
                  </a:moveTo>
                  <a:lnTo>
                    <a:pt x="1502369" y="1905000"/>
                  </a:lnTo>
                  <a:lnTo>
                    <a:pt x="1502085" y="1892300"/>
                  </a:lnTo>
                  <a:lnTo>
                    <a:pt x="1536381" y="1892300"/>
                  </a:lnTo>
                  <a:lnTo>
                    <a:pt x="1534814" y="1905000"/>
                  </a:lnTo>
                  <a:close/>
                </a:path>
                <a:path w="2077719" h="2222500">
                  <a:moveTo>
                    <a:pt x="1539368" y="1905000"/>
                  </a:moveTo>
                  <a:lnTo>
                    <a:pt x="1538999" y="1905000"/>
                  </a:lnTo>
                  <a:lnTo>
                    <a:pt x="1538613" y="1892300"/>
                  </a:lnTo>
                  <a:lnTo>
                    <a:pt x="1539175" y="1892300"/>
                  </a:lnTo>
                  <a:lnTo>
                    <a:pt x="1539368" y="1905000"/>
                  </a:lnTo>
                  <a:close/>
                </a:path>
                <a:path w="2077719" h="2222500">
                  <a:moveTo>
                    <a:pt x="1582619" y="1905000"/>
                  </a:moveTo>
                  <a:lnTo>
                    <a:pt x="1542917" y="1905000"/>
                  </a:lnTo>
                  <a:lnTo>
                    <a:pt x="1542690" y="1892300"/>
                  </a:lnTo>
                  <a:lnTo>
                    <a:pt x="1583715" y="1892300"/>
                  </a:lnTo>
                  <a:lnTo>
                    <a:pt x="1582619" y="1905000"/>
                  </a:lnTo>
                  <a:close/>
                </a:path>
                <a:path w="2077719" h="2222500">
                  <a:moveTo>
                    <a:pt x="1599904" y="1905000"/>
                  </a:moveTo>
                  <a:lnTo>
                    <a:pt x="1584777" y="1905000"/>
                  </a:lnTo>
                  <a:lnTo>
                    <a:pt x="1583715" y="1892300"/>
                  </a:lnTo>
                  <a:lnTo>
                    <a:pt x="1600988" y="1892300"/>
                  </a:lnTo>
                  <a:lnTo>
                    <a:pt x="1599904" y="1905000"/>
                  </a:lnTo>
                  <a:close/>
                </a:path>
                <a:path w="2077719" h="2222500">
                  <a:moveTo>
                    <a:pt x="1612907" y="1905000"/>
                  </a:moveTo>
                  <a:lnTo>
                    <a:pt x="1602340" y="1905000"/>
                  </a:lnTo>
                  <a:lnTo>
                    <a:pt x="1600988" y="1892300"/>
                  </a:lnTo>
                  <a:lnTo>
                    <a:pt x="1616586" y="1892300"/>
                  </a:lnTo>
                  <a:lnTo>
                    <a:pt x="1612907" y="1905000"/>
                  </a:lnTo>
                  <a:close/>
                </a:path>
                <a:path w="2077719" h="2222500">
                  <a:moveTo>
                    <a:pt x="1651269" y="1905000"/>
                  </a:moveTo>
                  <a:lnTo>
                    <a:pt x="1625768" y="1905000"/>
                  </a:lnTo>
                  <a:lnTo>
                    <a:pt x="1623945" y="1892300"/>
                  </a:lnTo>
                  <a:lnTo>
                    <a:pt x="1650235" y="1892300"/>
                  </a:lnTo>
                  <a:lnTo>
                    <a:pt x="1651269" y="1905000"/>
                  </a:lnTo>
                  <a:close/>
                </a:path>
                <a:path w="2077719" h="2222500">
                  <a:moveTo>
                    <a:pt x="1720472" y="1905000"/>
                  </a:moveTo>
                  <a:lnTo>
                    <a:pt x="1653733" y="1905000"/>
                  </a:lnTo>
                  <a:lnTo>
                    <a:pt x="1657242" y="1892300"/>
                  </a:lnTo>
                  <a:lnTo>
                    <a:pt x="1726227" y="1892300"/>
                  </a:lnTo>
                  <a:lnTo>
                    <a:pt x="1720472" y="1905000"/>
                  </a:lnTo>
                  <a:close/>
                </a:path>
                <a:path w="2077719" h="2222500">
                  <a:moveTo>
                    <a:pt x="406427" y="1916578"/>
                  </a:moveTo>
                  <a:lnTo>
                    <a:pt x="402488" y="1905000"/>
                  </a:lnTo>
                  <a:lnTo>
                    <a:pt x="407820" y="1905000"/>
                  </a:lnTo>
                  <a:lnTo>
                    <a:pt x="406427" y="1916578"/>
                  </a:lnTo>
                  <a:close/>
                </a:path>
                <a:path w="2077719" h="2222500">
                  <a:moveTo>
                    <a:pt x="443201" y="1917700"/>
                  </a:moveTo>
                  <a:lnTo>
                    <a:pt x="410767" y="1917700"/>
                  </a:lnTo>
                  <a:lnTo>
                    <a:pt x="410795" y="1905000"/>
                  </a:lnTo>
                  <a:lnTo>
                    <a:pt x="442852" y="1905000"/>
                  </a:lnTo>
                  <a:lnTo>
                    <a:pt x="443201" y="1917700"/>
                  </a:lnTo>
                  <a:close/>
                </a:path>
                <a:path w="2077719" h="2222500">
                  <a:moveTo>
                    <a:pt x="459906" y="1917700"/>
                  </a:moveTo>
                  <a:lnTo>
                    <a:pt x="454798" y="1917700"/>
                  </a:lnTo>
                  <a:lnTo>
                    <a:pt x="452590" y="1905000"/>
                  </a:lnTo>
                  <a:lnTo>
                    <a:pt x="459010" y="1905000"/>
                  </a:lnTo>
                  <a:lnTo>
                    <a:pt x="459906" y="1917700"/>
                  </a:lnTo>
                  <a:close/>
                </a:path>
                <a:path w="2077719" h="2222500">
                  <a:moveTo>
                    <a:pt x="482408" y="1917700"/>
                  </a:moveTo>
                  <a:lnTo>
                    <a:pt x="472608" y="1917700"/>
                  </a:lnTo>
                  <a:lnTo>
                    <a:pt x="472608" y="1905000"/>
                  </a:lnTo>
                  <a:lnTo>
                    <a:pt x="483149" y="1905000"/>
                  </a:lnTo>
                  <a:lnTo>
                    <a:pt x="482408" y="1917700"/>
                  </a:lnTo>
                  <a:close/>
                </a:path>
                <a:path w="2077719" h="2222500">
                  <a:moveTo>
                    <a:pt x="500836" y="1917700"/>
                  </a:moveTo>
                  <a:lnTo>
                    <a:pt x="486821" y="1917700"/>
                  </a:lnTo>
                  <a:lnTo>
                    <a:pt x="486253" y="1905000"/>
                  </a:lnTo>
                  <a:lnTo>
                    <a:pt x="499835" y="1905000"/>
                  </a:lnTo>
                  <a:lnTo>
                    <a:pt x="500836" y="1917700"/>
                  </a:lnTo>
                  <a:close/>
                </a:path>
                <a:path w="2077719" h="2222500">
                  <a:moveTo>
                    <a:pt x="507774" y="1917700"/>
                  </a:moveTo>
                  <a:lnTo>
                    <a:pt x="507751" y="1905000"/>
                  </a:lnTo>
                  <a:lnTo>
                    <a:pt x="508835" y="1905000"/>
                  </a:lnTo>
                  <a:lnTo>
                    <a:pt x="507774" y="1917700"/>
                  </a:lnTo>
                  <a:close/>
                </a:path>
                <a:path w="2077719" h="2222500">
                  <a:moveTo>
                    <a:pt x="524707" y="1917700"/>
                  </a:moveTo>
                  <a:lnTo>
                    <a:pt x="511226" y="1917700"/>
                  </a:lnTo>
                  <a:lnTo>
                    <a:pt x="510039" y="1905000"/>
                  </a:lnTo>
                  <a:lnTo>
                    <a:pt x="523201" y="1905000"/>
                  </a:lnTo>
                  <a:lnTo>
                    <a:pt x="524707" y="1917700"/>
                  </a:lnTo>
                  <a:close/>
                </a:path>
                <a:path w="2077719" h="2222500">
                  <a:moveTo>
                    <a:pt x="553233" y="1917700"/>
                  </a:moveTo>
                  <a:lnTo>
                    <a:pt x="533411" y="1917700"/>
                  </a:lnTo>
                  <a:lnTo>
                    <a:pt x="531395" y="1905000"/>
                  </a:lnTo>
                  <a:lnTo>
                    <a:pt x="554323" y="1905000"/>
                  </a:lnTo>
                  <a:lnTo>
                    <a:pt x="553233" y="1917700"/>
                  </a:lnTo>
                  <a:close/>
                </a:path>
                <a:path w="2077719" h="2222500">
                  <a:moveTo>
                    <a:pt x="585020" y="1917700"/>
                  </a:moveTo>
                  <a:lnTo>
                    <a:pt x="562642" y="1917700"/>
                  </a:lnTo>
                  <a:lnTo>
                    <a:pt x="564363" y="1905000"/>
                  </a:lnTo>
                  <a:lnTo>
                    <a:pt x="586564" y="1905000"/>
                  </a:lnTo>
                  <a:lnTo>
                    <a:pt x="585020" y="1917700"/>
                  </a:lnTo>
                  <a:close/>
                </a:path>
                <a:path w="2077719" h="2222500">
                  <a:moveTo>
                    <a:pt x="613593" y="1917700"/>
                  </a:moveTo>
                  <a:lnTo>
                    <a:pt x="594355" y="1917700"/>
                  </a:lnTo>
                  <a:lnTo>
                    <a:pt x="595570" y="1905000"/>
                  </a:lnTo>
                  <a:lnTo>
                    <a:pt x="611895" y="1905000"/>
                  </a:lnTo>
                  <a:lnTo>
                    <a:pt x="613593" y="1917700"/>
                  </a:lnTo>
                  <a:close/>
                </a:path>
                <a:path w="2077719" h="2222500">
                  <a:moveTo>
                    <a:pt x="644670" y="1917700"/>
                  </a:moveTo>
                  <a:lnTo>
                    <a:pt x="619691" y="1917700"/>
                  </a:lnTo>
                  <a:lnTo>
                    <a:pt x="617817" y="1905000"/>
                  </a:lnTo>
                  <a:lnTo>
                    <a:pt x="644976" y="1905000"/>
                  </a:lnTo>
                  <a:lnTo>
                    <a:pt x="644670" y="1917700"/>
                  </a:lnTo>
                  <a:close/>
                </a:path>
                <a:path w="2077719" h="2222500">
                  <a:moveTo>
                    <a:pt x="723807" y="1917700"/>
                  </a:moveTo>
                  <a:lnTo>
                    <a:pt x="661784" y="1917700"/>
                  </a:lnTo>
                  <a:lnTo>
                    <a:pt x="661823" y="1905000"/>
                  </a:lnTo>
                  <a:lnTo>
                    <a:pt x="720014" y="1905000"/>
                  </a:lnTo>
                  <a:lnTo>
                    <a:pt x="723807" y="1917700"/>
                  </a:lnTo>
                  <a:close/>
                </a:path>
                <a:path w="2077719" h="2222500">
                  <a:moveTo>
                    <a:pt x="752079" y="1917700"/>
                  </a:moveTo>
                  <a:lnTo>
                    <a:pt x="731938" y="1917700"/>
                  </a:lnTo>
                  <a:lnTo>
                    <a:pt x="735646" y="1905000"/>
                  </a:lnTo>
                  <a:lnTo>
                    <a:pt x="751130" y="1905000"/>
                  </a:lnTo>
                  <a:lnTo>
                    <a:pt x="752079" y="1917700"/>
                  </a:lnTo>
                  <a:close/>
                </a:path>
                <a:path w="2077719" h="2222500">
                  <a:moveTo>
                    <a:pt x="793950" y="1917700"/>
                  </a:moveTo>
                  <a:lnTo>
                    <a:pt x="757030" y="1917700"/>
                  </a:lnTo>
                  <a:lnTo>
                    <a:pt x="758086" y="1905000"/>
                  </a:lnTo>
                  <a:lnTo>
                    <a:pt x="795460" y="1905000"/>
                  </a:lnTo>
                  <a:lnTo>
                    <a:pt x="793950" y="1917700"/>
                  </a:lnTo>
                  <a:close/>
                </a:path>
                <a:path w="2077719" h="2222500">
                  <a:moveTo>
                    <a:pt x="833180" y="1917700"/>
                  </a:moveTo>
                  <a:lnTo>
                    <a:pt x="798895" y="1917700"/>
                  </a:lnTo>
                  <a:lnTo>
                    <a:pt x="797124" y="1905000"/>
                  </a:lnTo>
                  <a:lnTo>
                    <a:pt x="828621" y="1905000"/>
                  </a:lnTo>
                  <a:lnTo>
                    <a:pt x="833180" y="1917700"/>
                  </a:lnTo>
                  <a:close/>
                </a:path>
                <a:path w="2077719" h="2222500">
                  <a:moveTo>
                    <a:pt x="870872" y="1917700"/>
                  </a:moveTo>
                  <a:lnTo>
                    <a:pt x="841136" y="1917700"/>
                  </a:lnTo>
                  <a:lnTo>
                    <a:pt x="843407" y="1905000"/>
                  </a:lnTo>
                  <a:lnTo>
                    <a:pt x="867897" y="1905000"/>
                  </a:lnTo>
                  <a:lnTo>
                    <a:pt x="870872" y="1917700"/>
                  </a:lnTo>
                  <a:close/>
                </a:path>
                <a:path w="2077719" h="2222500">
                  <a:moveTo>
                    <a:pt x="896481" y="1917700"/>
                  </a:moveTo>
                  <a:lnTo>
                    <a:pt x="872536" y="1917700"/>
                  </a:lnTo>
                  <a:lnTo>
                    <a:pt x="877862" y="1905000"/>
                  </a:lnTo>
                  <a:lnTo>
                    <a:pt x="895584" y="1905000"/>
                  </a:lnTo>
                  <a:lnTo>
                    <a:pt x="896481" y="1917700"/>
                  </a:lnTo>
                  <a:close/>
                </a:path>
                <a:path w="2077719" h="2222500">
                  <a:moveTo>
                    <a:pt x="899110" y="1917700"/>
                  </a:moveTo>
                  <a:lnTo>
                    <a:pt x="897963" y="1905000"/>
                  </a:lnTo>
                  <a:lnTo>
                    <a:pt x="901415" y="1905000"/>
                  </a:lnTo>
                  <a:lnTo>
                    <a:pt x="899110" y="1917700"/>
                  </a:lnTo>
                  <a:close/>
                </a:path>
                <a:path w="2077719" h="2222500">
                  <a:moveTo>
                    <a:pt x="913635" y="1917700"/>
                  </a:moveTo>
                  <a:lnTo>
                    <a:pt x="907900" y="1917700"/>
                  </a:lnTo>
                  <a:lnTo>
                    <a:pt x="907673" y="1905000"/>
                  </a:lnTo>
                  <a:lnTo>
                    <a:pt x="914685" y="1905000"/>
                  </a:lnTo>
                  <a:lnTo>
                    <a:pt x="913635" y="1917700"/>
                  </a:lnTo>
                  <a:close/>
                </a:path>
                <a:path w="2077719" h="2222500">
                  <a:moveTo>
                    <a:pt x="952644" y="1917700"/>
                  </a:moveTo>
                  <a:lnTo>
                    <a:pt x="921596" y="1917700"/>
                  </a:lnTo>
                  <a:lnTo>
                    <a:pt x="921176" y="1905000"/>
                  </a:lnTo>
                  <a:lnTo>
                    <a:pt x="952173" y="1905000"/>
                  </a:lnTo>
                  <a:lnTo>
                    <a:pt x="952644" y="1917700"/>
                  </a:lnTo>
                  <a:close/>
                </a:path>
                <a:path w="2077719" h="2222500">
                  <a:moveTo>
                    <a:pt x="958425" y="1917700"/>
                  </a:moveTo>
                  <a:lnTo>
                    <a:pt x="957363" y="1905000"/>
                  </a:lnTo>
                  <a:lnTo>
                    <a:pt x="959481" y="1905000"/>
                  </a:lnTo>
                  <a:lnTo>
                    <a:pt x="958425" y="1917700"/>
                  </a:lnTo>
                  <a:close/>
                </a:path>
                <a:path w="2077719" h="2222500">
                  <a:moveTo>
                    <a:pt x="971303" y="1917700"/>
                  </a:moveTo>
                  <a:lnTo>
                    <a:pt x="970826" y="1905000"/>
                  </a:lnTo>
                  <a:lnTo>
                    <a:pt x="971797" y="1905000"/>
                  </a:lnTo>
                  <a:lnTo>
                    <a:pt x="971303" y="1917700"/>
                  </a:lnTo>
                  <a:close/>
                </a:path>
                <a:path w="2077719" h="2222500">
                  <a:moveTo>
                    <a:pt x="982955" y="1917700"/>
                  </a:moveTo>
                  <a:lnTo>
                    <a:pt x="976129" y="1917700"/>
                  </a:lnTo>
                  <a:lnTo>
                    <a:pt x="976061" y="1905000"/>
                  </a:lnTo>
                  <a:lnTo>
                    <a:pt x="983698" y="1905000"/>
                  </a:lnTo>
                  <a:lnTo>
                    <a:pt x="982955" y="1917700"/>
                  </a:lnTo>
                  <a:close/>
                </a:path>
                <a:path w="2077719" h="2222500">
                  <a:moveTo>
                    <a:pt x="1047311" y="1917700"/>
                  </a:moveTo>
                  <a:lnTo>
                    <a:pt x="989774" y="1917700"/>
                  </a:lnTo>
                  <a:lnTo>
                    <a:pt x="990808" y="1905000"/>
                  </a:lnTo>
                  <a:lnTo>
                    <a:pt x="1054954" y="1905000"/>
                  </a:lnTo>
                  <a:lnTo>
                    <a:pt x="1047311" y="1917700"/>
                  </a:lnTo>
                  <a:close/>
                </a:path>
                <a:path w="2077719" h="2222500">
                  <a:moveTo>
                    <a:pt x="1059474" y="1917700"/>
                  </a:moveTo>
                  <a:lnTo>
                    <a:pt x="1056521" y="1917700"/>
                  </a:lnTo>
                  <a:lnTo>
                    <a:pt x="1055687" y="1905000"/>
                  </a:lnTo>
                  <a:lnTo>
                    <a:pt x="1060002" y="1905000"/>
                  </a:lnTo>
                  <a:lnTo>
                    <a:pt x="1059474" y="1917700"/>
                  </a:lnTo>
                  <a:close/>
                </a:path>
                <a:path w="2077719" h="2222500">
                  <a:moveTo>
                    <a:pt x="1069922" y="1917700"/>
                  </a:moveTo>
                  <a:lnTo>
                    <a:pt x="1062654" y="1917700"/>
                  </a:lnTo>
                  <a:lnTo>
                    <a:pt x="1062029" y="1905000"/>
                  </a:lnTo>
                  <a:lnTo>
                    <a:pt x="1072409" y="1905000"/>
                  </a:lnTo>
                  <a:lnTo>
                    <a:pt x="1069922" y="1917700"/>
                  </a:lnTo>
                  <a:close/>
                </a:path>
                <a:path w="2077719" h="2222500">
                  <a:moveTo>
                    <a:pt x="1098608" y="1917700"/>
                  </a:moveTo>
                  <a:lnTo>
                    <a:pt x="1073908" y="1917700"/>
                  </a:lnTo>
                  <a:lnTo>
                    <a:pt x="1075475" y="1905000"/>
                  </a:lnTo>
                  <a:lnTo>
                    <a:pt x="1101073" y="1905000"/>
                  </a:lnTo>
                  <a:lnTo>
                    <a:pt x="1098608" y="1917700"/>
                  </a:lnTo>
                  <a:close/>
                </a:path>
                <a:path w="2077719" h="2222500">
                  <a:moveTo>
                    <a:pt x="1110538" y="1917700"/>
                  </a:moveTo>
                  <a:lnTo>
                    <a:pt x="1101697" y="1917700"/>
                  </a:lnTo>
                  <a:lnTo>
                    <a:pt x="1103543" y="1905000"/>
                  </a:lnTo>
                  <a:lnTo>
                    <a:pt x="1110345" y="1905000"/>
                  </a:lnTo>
                  <a:lnTo>
                    <a:pt x="1110538" y="1917700"/>
                  </a:lnTo>
                  <a:close/>
                </a:path>
                <a:path w="2077719" h="2222500">
                  <a:moveTo>
                    <a:pt x="1120038" y="1917700"/>
                  </a:moveTo>
                  <a:lnTo>
                    <a:pt x="1113548" y="1917700"/>
                  </a:lnTo>
                  <a:lnTo>
                    <a:pt x="1110516" y="1905000"/>
                  </a:lnTo>
                  <a:lnTo>
                    <a:pt x="1120799" y="1905000"/>
                  </a:lnTo>
                  <a:lnTo>
                    <a:pt x="1120038" y="1917700"/>
                  </a:lnTo>
                  <a:close/>
                </a:path>
                <a:path w="2077719" h="2222500">
                  <a:moveTo>
                    <a:pt x="1124058" y="1917700"/>
                  </a:moveTo>
                  <a:lnTo>
                    <a:pt x="1121952" y="1917700"/>
                  </a:lnTo>
                  <a:lnTo>
                    <a:pt x="1120799" y="1905000"/>
                  </a:lnTo>
                  <a:lnTo>
                    <a:pt x="1124813" y="1905000"/>
                  </a:lnTo>
                  <a:lnTo>
                    <a:pt x="1124058" y="1917700"/>
                  </a:lnTo>
                  <a:close/>
                </a:path>
                <a:path w="2077719" h="2222500">
                  <a:moveTo>
                    <a:pt x="1132570" y="1917700"/>
                  </a:moveTo>
                  <a:lnTo>
                    <a:pt x="1128504" y="1917700"/>
                  </a:lnTo>
                  <a:lnTo>
                    <a:pt x="1128646" y="1905000"/>
                  </a:lnTo>
                  <a:lnTo>
                    <a:pt x="1130775" y="1905000"/>
                  </a:lnTo>
                  <a:lnTo>
                    <a:pt x="1132570" y="1917700"/>
                  </a:lnTo>
                  <a:close/>
                </a:path>
                <a:path w="2077719" h="2222500">
                  <a:moveTo>
                    <a:pt x="1140741" y="1917700"/>
                  </a:moveTo>
                  <a:lnTo>
                    <a:pt x="1137703" y="1917700"/>
                  </a:lnTo>
                  <a:lnTo>
                    <a:pt x="1139696" y="1905000"/>
                  </a:lnTo>
                  <a:lnTo>
                    <a:pt x="1143932" y="1905000"/>
                  </a:lnTo>
                  <a:lnTo>
                    <a:pt x="1140741" y="1917700"/>
                  </a:lnTo>
                  <a:close/>
                </a:path>
                <a:path w="2077719" h="2222500">
                  <a:moveTo>
                    <a:pt x="1157997" y="1917700"/>
                  </a:moveTo>
                  <a:lnTo>
                    <a:pt x="1147685" y="1917700"/>
                  </a:lnTo>
                  <a:lnTo>
                    <a:pt x="1147151" y="1905000"/>
                  </a:lnTo>
                  <a:lnTo>
                    <a:pt x="1156566" y="1905000"/>
                  </a:lnTo>
                  <a:lnTo>
                    <a:pt x="1157997" y="1917700"/>
                  </a:lnTo>
                  <a:close/>
                </a:path>
                <a:path w="2077719" h="2222500">
                  <a:moveTo>
                    <a:pt x="1250035" y="1917700"/>
                  </a:moveTo>
                  <a:lnTo>
                    <a:pt x="1159343" y="1917700"/>
                  </a:lnTo>
                  <a:lnTo>
                    <a:pt x="1161239" y="1905000"/>
                  </a:lnTo>
                  <a:lnTo>
                    <a:pt x="1248405" y="1905000"/>
                  </a:lnTo>
                  <a:lnTo>
                    <a:pt x="1250035" y="1917700"/>
                  </a:lnTo>
                  <a:close/>
                </a:path>
                <a:path w="2077719" h="2222500">
                  <a:moveTo>
                    <a:pt x="1268614" y="1917700"/>
                  </a:moveTo>
                  <a:lnTo>
                    <a:pt x="1252840" y="1917700"/>
                  </a:lnTo>
                  <a:lnTo>
                    <a:pt x="1254140" y="1905000"/>
                  </a:lnTo>
                  <a:lnTo>
                    <a:pt x="1268285" y="1905000"/>
                  </a:lnTo>
                  <a:lnTo>
                    <a:pt x="1268614" y="1917700"/>
                  </a:lnTo>
                  <a:close/>
                </a:path>
                <a:path w="2077719" h="2222500">
                  <a:moveTo>
                    <a:pt x="1294467" y="1917700"/>
                  </a:moveTo>
                  <a:lnTo>
                    <a:pt x="1273333" y="1917700"/>
                  </a:lnTo>
                  <a:lnTo>
                    <a:pt x="1274252" y="1905000"/>
                  </a:lnTo>
                  <a:lnTo>
                    <a:pt x="1291713" y="1905000"/>
                  </a:lnTo>
                  <a:lnTo>
                    <a:pt x="1294467" y="1917700"/>
                  </a:lnTo>
                  <a:close/>
                </a:path>
                <a:path w="2077719" h="2222500">
                  <a:moveTo>
                    <a:pt x="1297925" y="1917700"/>
                  </a:moveTo>
                  <a:lnTo>
                    <a:pt x="1294467" y="1917700"/>
                  </a:lnTo>
                  <a:lnTo>
                    <a:pt x="1296239" y="1905000"/>
                  </a:lnTo>
                  <a:lnTo>
                    <a:pt x="1297925" y="1917700"/>
                  </a:lnTo>
                  <a:close/>
                </a:path>
                <a:path w="2077719" h="2222500">
                  <a:moveTo>
                    <a:pt x="1314324" y="1917700"/>
                  </a:moveTo>
                  <a:lnTo>
                    <a:pt x="1302502" y="1917700"/>
                  </a:lnTo>
                  <a:lnTo>
                    <a:pt x="1303688" y="1905000"/>
                  </a:lnTo>
                  <a:lnTo>
                    <a:pt x="1319116" y="1905000"/>
                  </a:lnTo>
                  <a:lnTo>
                    <a:pt x="1314324" y="1917700"/>
                  </a:lnTo>
                  <a:close/>
                </a:path>
                <a:path w="2077719" h="2222500">
                  <a:moveTo>
                    <a:pt x="1336508" y="1917700"/>
                  </a:moveTo>
                  <a:lnTo>
                    <a:pt x="1319355" y="1917700"/>
                  </a:lnTo>
                  <a:lnTo>
                    <a:pt x="1319117" y="1905057"/>
                  </a:lnTo>
                  <a:lnTo>
                    <a:pt x="1336537" y="1905000"/>
                  </a:lnTo>
                  <a:lnTo>
                    <a:pt x="1336508" y="1917700"/>
                  </a:lnTo>
                  <a:close/>
                </a:path>
                <a:path w="2077719" h="2222500">
                  <a:moveTo>
                    <a:pt x="1369311" y="1917700"/>
                  </a:moveTo>
                  <a:lnTo>
                    <a:pt x="1338098" y="1917700"/>
                  </a:lnTo>
                  <a:lnTo>
                    <a:pt x="1339665" y="1905000"/>
                  </a:lnTo>
                  <a:lnTo>
                    <a:pt x="1370112" y="1905000"/>
                  </a:lnTo>
                  <a:lnTo>
                    <a:pt x="1369311" y="1917700"/>
                  </a:lnTo>
                  <a:close/>
                </a:path>
                <a:path w="2077719" h="2222500">
                  <a:moveTo>
                    <a:pt x="1371248" y="1917700"/>
                  </a:moveTo>
                  <a:lnTo>
                    <a:pt x="1370436" y="1917700"/>
                  </a:lnTo>
                  <a:lnTo>
                    <a:pt x="1370157" y="1905000"/>
                  </a:lnTo>
                  <a:lnTo>
                    <a:pt x="1370424" y="1905000"/>
                  </a:lnTo>
                  <a:lnTo>
                    <a:pt x="1371248" y="1917700"/>
                  </a:lnTo>
                  <a:close/>
                </a:path>
                <a:path w="2077719" h="2222500">
                  <a:moveTo>
                    <a:pt x="1377658" y="1917700"/>
                  </a:moveTo>
                  <a:lnTo>
                    <a:pt x="1375904" y="1917700"/>
                  </a:lnTo>
                  <a:lnTo>
                    <a:pt x="1374859" y="1905000"/>
                  </a:lnTo>
                  <a:lnTo>
                    <a:pt x="1377732" y="1905000"/>
                  </a:lnTo>
                  <a:lnTo>
                    <a:pt x="1377658" y="1917700"/>
                  </a:lnTo>
                  <a:close/>
                </a:path>
                <a:path w="2077719" h="2222500">
                  <a:moveTo>
                    <a:pt x="1401382" y="1917700"/>
                  </a:moveTo>
                  <a:lnTo>
                    <a:pt x="1379265" y="1917700"/>
                  </a:lnTo>
                  <a:lnTo>
                    <a:pt x="1379294" y="1905000"/>
                  </a:lnTo>
                  <a:lnTo>
                    <a:pt x="1401586" y="1905000"/>
                  </a:lnTo>
                  <a:lnTo>
                    <a:pt x="1401382" y="1917700"/>
                  </a:lnTo>
                  <a:close/>
                </a:path>
                <a:path w="2077719" h="2222500">
                  <a:moveTo>
                    <a:pt x="1415924" y="1917700"/>
                  </a:moveTo>
                  <a:lnTo>
                    <a:pt x="1411654" y="1917700"/>
                  </a:lnTo>
                  <a:lnTo>
                    <a:pt x="1412068" y="1905000"/>
                  </a:lnTo>
                  <a:lnTo>
                    <a:pt x="1416179" y="1905000"/>
                  </a:lnTo>
                  <a:lnTo>
                    <a:pt x="1415924" y="1917700"/>
                  </a:lnTo>
                  <a:close/>
                </a:path>
                <a:path w="2077719" h="2222500">
                  <a:moveTo>
                    <a:pt x="1434957" y="1917700"/>
                  </a:moveTo>
                  <a:lnTo>
                    <a:pt x="1424964" y="1917700"/>
                  </a:lnTo>
                  <a:lnTo>
                    <a:pt x="1426037" y="1905000"/>
                  </a:lnTo>
                  <a:lnTo>
                    <a:pt x="1433833" y="1905000"/>
                  </a:lnTo>
                  <a:lnTo>
                    <a:pt x="1434957" y="1917700"/>
                  </a:lnTo>
                  <a:close/>
                </a:path>
                <a:path w="2077719" h="2222500">
                  <a:moveTo>
                    <a:pt x="1471673" y="1917700"/>
                  </a:moveTo>
                  <a:lnTo>
                    <a:pt x="1441271" y="1917700"/>
                  </a:lnTo>
                  <a:lnTo>
                    <a:pt x="1439415" y="1905000"/>
                  </a:lnTo>
                  <a:lnTo>
                    <a:pt x="1474926" y="1905000"/>
                  </a:lnTo>
                  <a:lnTo>
                    <a:pt x="1471673" y="1917700"/>
                  </a:lnTo>
                  <a:close/>
                </a:path>
                <a:path w="2077719" h="2222500">
                  <a:moveTo>
                    <a:pt x="1498729" y="1917700"/>
                  </a:moveTo>
                  <a:lnTo>
                    <a:pt x="1475187" y="1917700"/>
                  </a:lnTo>
                  <a:lnTo>
                    <a:pt x="1474926" y="1905000"/>
                  </a:lnTo>
                  <a:lnTo>
                    <a:pt x="1498973" y="1905000"/>
                  </a:lnTo>
                  <a:lnTo>
                    <a:pt x="1498729" y="1917700"/>
                  </a:lnTo>
                  <a:close/>
                </a:path>
                <a:path w="2077719" h="2222500">
                  <a:moveTo>
                    <a:pt x="1504476" y="1917700"/>
                  </a:moveTo>
                  <a:lnTo>
                    <a:pt x="1503930" y="1917700"/>
                  </a:lnTo>
                  <a:lnTo>
                    <a:pt x="1503658" y="1905000"/>
                  </a:lnTo>
                  <a:lnTo>
                    <a:pt x="1504532" y="1905000"/>
                  </a:lnTo>
                  <a:lnTo>
                    <a:pt x="1504476" y="1917700"/>
                  </a:lnTo>
                  <a:close/>
                </a:path>
                <a:path w="2077719" h="2222500">
                  <a:moveTo>
                    <a:pt x="1511437" y="1917700"/>
                  </a:moveTo>
                  <a:lnTo>
                    <a:pt x="1506963" y="1917700"/>
                  </a:lnTo>
                  <a:lnTo>
                    <a:pt x="1506849" y="1905000"/>
                  </a:lnTo>
                  <a:lnTo>
                    <a:pt x="1513180" y="1905000"/>
                  </a:lnTo>
                  <a:lnTo>
                    <a:pt x="1511437" y="1917700"/>
                  </a:lnTo>
                  <a:close/>
                </a:path>
                <a:path w="2077719" h="2222500">
                  <a:moveTo>
                    <a:pt x="1522776" y="1917700"/>
                  </a:moveTo>
                  <a:lnTo>
                    <a:pt x="1519693" y="1917700"/>
                  </a:lnTo>
                  <a:lnTo>
                    <a:pt x="1519114" y="1905000"/>
                  </a:lnTo>
                  <a:lnTo>
                    <a:pt x="1520800" y="1905000"/>
                  </a:lnTo>
                  <a:lnTo>
                    <a:pt x="1522776" y="1917700"/>
                  </a:lnTo>
                  <a:close/>
                </a:path>
                <a:path w="2077719" h="2222500">
                  <a:moveTo>
                    <a:pt x="1543303" y="1917700"/>
                  </a:moveTo>
                  <a:lnTo>
                    <a:pt x="1522776" y="1917700"/>
                  </a:lnTo>
                  <a:lnTo>
                    <a:pt x="1523600" y="1905000"/>
                  </a:lnTo>
                  <a:lnTo>
                    <a:pt x="1544473" y="1905000"/>
                  </a:lnTo>
                  <a:lnTo>
                    <a:pt x="1543303" y="1917700"/>
                  </a:lnTo>
                  <a:close/>
                </a:path>
                <a:path w="2077719" h="2222500">
                  <a:moveTo>
                    <a:pt x="1583459" y="1917700"/>
                  </a:moveTo>
                  <a:lnTo>
                    <a:pt x="1546585" y="1917700"/>
                  </a:lnTo>
                  <a:lnTo>
                    <a:pt x="1545563" y="1905000"/>
                  </a:lnTo>
                  <a:lnTo>
                    <a:pt x="1581239" y="1905000"/>
                  </a:lnTo>
                  <a:lnTo>
                    <a:pt x="1583459" y="1917700"/>
                  </a:lnTo>
                  <a:close/>
                </a:path>
                <a:path w="2077719" h="2222500">
                  <a:moveTo>
                    <a:pt x="1600176" y="1917700"/>
                  </a:moveTo>
                  <a:lnTo>
                    <a:pt x="1592323" y="1917700"/>
                  </a:lnTo>
                  <a:lnTo>
                    <a:pt x="1592102" y="1905000"/>
                  </a:lnTo>
                  <a:lnTo>
                    <a:pt x="1600063" y="1905000"/>
                  </a:lnTo>
                  <a:lnTo>
                    <a:pt x="1600176" y="1917700"/>
                  </a:lnTo>
                  <a:close/>
                </a:path>
                <a:path w="2077719" h="2222500">
                  <a:moveTo>
                    <a:pt x="1612123" y="1917700"/>
                  </a:moveTo>
                  <a:lnTo>
                    <a:pt x="1604986" y="1917700"/>
                  </a:lnTo>
                  <a:lnTo>
                    <a:pt x="1606195" y="1905000"/>
                  </a:lnTo>
                  <a:lnTo>
                    <a:pt x="1612861" y="1905000"/>
                  </a:lnTo>
                  <a:lnTo>
                    <a:pt x="1612123" y="1917700"/>
                  </a:lnTo>
                  <a:close/>
                </a:path>
                <a:path w="2077719" h="2222500">
                  <a:moveTo>
                    <a:pt x="1631985" y="1917700"/>
                  </a:moveTo>
                  <a:lnTo>
                    <a:pt x="1620947" y="1917700"/>
                  </a:lnTo>
                  <a:lnTo>
                    <a:pt x="1616989" y="1905000"/>
                  </a:lnTo>
                  <a:lnTo>
                    <a:pt x="1632224" y="1905000"/>
                  </a:lnTo>
                  <a:lnTo>
                    <a:pt x="1631985" y="1917700"/>
                  </a:lnTo>
                  <a:close/>
                </a:path>
                <a:path w="2077719" h="2222500">
                  <a:moveTo>
                    <a:pt x="1654443" y="1917700"/>
                  </a:moveTo>
                  <a:lnTo>
                    <a:pt x="1641372" y="1917700"/>
                  </a:lnTo>
                  <a:lnTo>
                    <a:pt x="1641088" y="1905000"/>
                  </a:lnTo>
                  <a:lnTo>
                    <a:pt x="1654074" y="1905000"/>
                  </a:lnTo>
                  <a:lnTo>
                    <a:pt x="1654443" y="1917700"/>
                  </a:lnTo>
                  <a:close/>
                </a:path>
                <a:path w="2077719" h="2222500">
                  <a:moveTo>
                    <a:pt x="1702946" y="1917700"/>
                  </a:moveTo>
                  <a:lnTo>
                    <a:pt x="1657043" y="1917700"/>
                  </a:lnTo>
                  <a:lnTo>
                    <a:pt x="1658758" y="1905000"/>
                  </a:lnTo>
                  <a:lnTo>
                    <a:pt x="1708831" y="1905000"/>
                  </a:lnTo>
                  <a:lnTo>
                    <a:pt x="1702946" y="1917700"/>
                  </a:lnTo>
                  <a:close/>
                </a:path>
                <a:path w="2077719" h="2222500">
                  <a:moveTo>
                    <a:pt x="406809" y="1917700"/>
                  </a:moveTo>
                  <a:lnTo>
                    <a:pt x="406293" y="1917700"/>
                  </a:lnTo>
                  <a:lnTo>
                    <a:pt x="406427" y="1916578"/>
                  </a:lnTo>
                  <a:lnTo>
                    <a:pt x="406809" y="1917700"/>
                  </a:lnTo>
                  <a:close/>
                </a:path>
                <a:path w="2077719" h="2222500">
                  <a:moveTo>
                    <a:pt x="440824" y="1930400"/>
                  </a:moveTo>
                  <a:lnTo>
                    <a:pt x="421112" y="1930400"/>
                  </a:lnTo>
                  <a:lnTo>
                    <a:pt x="414543" y="1917700"/>
                  </a:lnTo>
                  <a:lnTo>
                    <a:pt x="439743" y="1917700"/>
                  </a:lnTo>
                  <a:lnTo>
                    <a:pt x="440824" y="1930400"/>
                  </a:lnTo>
                  <a:close/>
                </a:path>
                <a:path w="2077719" h="2222500">
                  <a:moveTo>
                    <a:pt x="549516" y="1930400"/>
                  </a:moveTo>
                  <a:lnTo>
                    <a:pt x="444218" y="1930400"/>
                  </a:lnTo>
                  <a:lnTo>
                    <a:pt x="444598" y="1917700"/>
                  </a:lnTo>
                  <a:lnTo>
                    <a:pt x="548885" y="1917700"/>
                  </a:lnTo>
                  <a:lnTo>
                    <a:pt x="549516" y="1930400"/>
                  </a:lnTo>
                  <a:close/>
                </a:path>
                <a:path w="2077719" h="2222500">
                  <a:moveTo>
                    <a:pt x="556703" y="1930400"/>
                  </a:moveTo>
                  <a:lnTo>
                    <a:pt x="550184" y="1930400"/>
                  </a:lnTo>
                  <a:lnTo>
                    <a:pt x="550847" y="1917700"/>
                  </a:lnTo>
                  <a:lnTo>
                    <a:pt x="556742" y="1917700"/>
                  </a:lnTo>
                  <a:lnTo>
                    <a:pt x="556703" y="1930400"/>
                  </a:lnTo>
                  <a:close/>
                </a:path>
                <a:path w="2077719" h="2222500">
                  <a:moveTo>
                    <a:pt x="561129" y="1930400"/>
                  </a:moveTo>
                  <a:lnTo>
                    <a:pt x="558139" y="1930400"/>
                  </a:lnTo>
                  <a:lnTo>
                    <a:pt x="557605" y="1917700"/>
                  </a:lnTo>
                  <a:lnTo>
                    <a:pt x="562228" y="1917700"/>
                  </a:lnTo>
                  <a:lnTo>
                    <a:pt x="561129" y="1930400"/>
                  </a:lnTo>
                  <a:close/>
                </a:path>
                <a:path w="2077719" h="2222500">
                  <a:moveTo>
                    <a:pt x="580682" y="1930400"/>
                  </a:moveTo>
                  <a:lnTo>
                    <a:pt x="562824" y="1930400"/>
                  </a:lnTo>
                  <a:lnTo>
                    <a:pt x="562233" y="1917826"/>
                  </a:lnTo>
                  <a:lnTo>
                    <a:pt x="582328" y="1917700"/>
                  </a:lnTo>
                  <a:lnTo>
                    <a:pt x="580682" y="1930400"/>
                  </a:lnTo>
                  <a:close/>
                </a:path>
                <a:path w="2077719" h="2222500">
                  <a:moveTo>
                    <a:pt x="588296" y="1930400"/>
                  </a:moveTo>
                  <a:lnTo>
                    <a:pt x="587041" y="1930400"/>
                  </a:lnTo>
                  <a:lnTo>
                    <a:pt x="583351" y="1917700"/>
                  </a:lnTo>
                  <a:lnTo>
                    <a:pt x="591601" y="1917700"/>
                  </a:lnTo>
                  <a:lnTo>
                    <a:pt x="588296" y="1930400"/>
                  </a:lnTo>
                  <a:close/>
                </a:path>
                <a:path w="2077719" h="2222500">
                  <a:moveTo>
                    <a:pt x="605399" y="1930400"/>
                  </a:moveTo>
                  <a:lnTo>
                    <a:pt x="593111" y="1930400"/>
                  </a:lnTo>
                  <a:lnTo>
                    <a:pt x="591601" y="1917700"/>
                  </a:lnTo>
                  <a:lnTo>
                    <a:pt x="604229" y="1917700"/>
                  </a:lnTo>
                  <a:lnTo>
                    <a:pt x="605399" y="1930400"/>
                  </a:lnTo>
                  <a:close/>
                </a:path>
                <a:path w="2077719" h="2222500">
                  <a:moveTo>
                    <a:pt x="622201" y="1930400"/>
                  </a:moveTo>
                  <a:lnTo>
                    <a:pt x="605399" y="1930400"/>
                  </a:lnTo>
                  <a:lnTo>
                    <a:pt x="606535" y="1917700"/>
                  </a:lnTo>
                  <a:lnTo>
                    <a:pt x="622820" y="1917700"/>
                  </a:lnTo>
                  <a:lnTo>
                    <a:pt x="622201" y="1930400"/>
                  </a:lnTo>
                  <a:close/>
                </a:path>
                <a:path w="2077719" h="2222500">
                  <a:moveTo>
                    <a:pt x="645294" y="1930400"/>
                  </a:moveTo>
                  <a:lnTo>
                    <a:pt x="625943" y="1930400"/>
                  </a:lnTo>
                  <a:lnTo>
                    <a:pt x="626670" y="1917700"/>
                  </a:lnTo>
                  <a:lnTo>
                    <a:pt x="646935" y="1917700"/>
                  </a:lnTo>
                  <a:lnTo>
                    <a:pt x="645294" y="1930400"/>
                  </a:lnTo>
                  <a:close/>
                </a:path>
                <a:path w="2077719" h="2222500">
                  <a:moveTo>
                    <a:pt x="658661" y="1930400"/>
                  </a:moveTo>
                  <a:lnTo>
                    <a:pt x="650456" y="1930400"/>
                  </a:lnTo>
                  <a:lnTo>
                    <a:pt x="647787" y="1917700"/>
                  </a:lnTo>
                  <a:lnTo>
                    <a:pt x="659035" y="1917700"/>
                  </a:lnTo>
                  <a:lnTo>
                    <a:pt x="658661" y="1930400"/>
                  </a:lnTo>
                  <a:close/>
                </a:path>
                <a:path w="2077719" h="2222500">
                  <a:moveTo>
                    <a:pt x="680834" y="1930400"/>
                  </a:moveTo>
                  <a:lnTo>
                    <a:pt x="666746" y="1930400"/>
                  </a:lnTo>
                  <a:lnTo>
                    <a:pt x="666553" y="1917700"/>
                  </a:lnTo>
                  <a:lnTo>
                    <a:pt x="679869" y="1917700"/>
                  </a:lnTo>
                  <a:lnTo>
                    <a:pt x="680834" y="1930400"/>
                  </a:lnTo>
                  <a:close/>
                </a:path>
                <a:path w="2077719" h="2222500">
                  <a:moveTo>
                    <a:pt x="701435" y="1930400"/>
                  </a:moveTo>
                  <a:lnTo>
                    <a:pt x="680834" y="1930400"/>
                  </a:lnTo>
                  <a:lnTo>
                    <a:pt x="682662" y="1917700"/>
                  </a:lnTo>
                  <a:lnTo>
                    <a:pt x="700691" y="1917700"/>
                  </a:lnTo>
                  <a:lnTo>
                    <a:pt x="701435" y="1930400"/>
                  </a:lnTo>
                  <a:close/>
                </a:path>
                <a:path w="2077719" h="2222500">
                  <a:moveTo>
                    <a:pt x="736901" y="1930400"/>
                  </a:moveTo>
                  <a:lnTo>
                    <a:pt x="709305" y="1930400"/>
                  </a:lnTo>
                  <a:lnTo>
                    <a:pt x="709918" y="1917700"/>
                  </a:lnTo>
                  <a:lnTo>
                    <a:pt x="736549" y="1917700"/>
                  </a:lnTo>
                  <a:lnTo>
                    <a:pt x="736901" y="1930400"/>
                  </a:lnTo>
                  <a:close/>
                </a:path>
                <a:path w="2077719" h="2222500">
                  <a:moveTo>
                    <a:pt x="750988" y="1930400"/>
                  </a:moveTo>
                  <a:lnTo>
                    <a:pt x="741023" y="1930400"/>
                  </a:lnTo>
                  <a:lnTo>
                    <a:pt x="742255" y="1917700"/>
                  </a:lnTo>
                  <a:lnTo>
                    <a:pt x="750063" y="1917700"/>
                  </a:lnTo>
                  <a:lnTo>
                    <a:pt x="750988" y="1930400"/>
                  </a:lnTo>
                  <a:close/>
                </a:path>
                <a:path w="2077719" h="2222500">
                  <a:moveTo>
                    <a:pt x="797311" y="1930400"/>
                  </a:moveTo>
                  <a:lnTo>
                    <a:pt x="758217" y="1930400"/>
                  </a:lnTo>
                  <a:lnTo>
                    <a:pt x="758075" y="1917700"/>
                  </a:lnTo>
                  <a:lnTo>
                    <a:pt x="797482" y="1917700"/>
                  </a:lnTo>
                  <a:lnTo>
                    <a:pt x="797311" y="1930400"/>
                  </a:lnTo>
                  <a:close/>
                </a:path>
                <a:path w="2077719" h="2222500">
                  <a:moveTo>
                    <a:pt x="829155" y="1930400"/>
                  </a:moveTo>
                  <a:lnTo>
                    <a:pt x="807895" y="1930400"/>
                  </a:lnTo>
                  <a:lnTo>
                    <a:pt x="807736" y="1917700"/>
                  </a:lnTo>
                  <a:lnTo>
                    <a:pt x="828916" y="1917700"/>
                  </a:lnTo>
                  <a:lnTo>
                    <a:pt x="829155" y="1930400"/>
                  </a:lnTo>
                  <a:close/>
                </a:path>
                <a:path w="2077719" h="2222500">
                  <a:moveTo>
                    <a:pt x="851958" y="1930400"/>
                  </a:moveTo>
                  <a:lnTo>
                    <a:pt x="838257" y="1930400"/>
                  </a:lnTo>
                  <a:lnTo>
                    <a:pt x="839875" y="1917700"/>
                  </a:lnTo>
                  <a:lnTo>
                    <a:pt x="853582" y="1917700"/>
                  </a:lnTo>
                  <a:lnTo>
                    <a:pt x="851958" y="1930400"/>
                  </a:lnTo>
                  <a:close/>
                </a:path>
                <a:path w="2077719" h="2222500">
                  <a:moveTo>
                    <a:pt x="893795" y="1930400"/>
                  </a:moveTo>
                  <a:lnTo>
                    <a:pt x="857097" y="1930400"/>
                  </a:lnTo>
                  <a:lnTo>
                    <a:pt x="856308" y="1917700"/>
                  </a:lnTo>
                  <a:lnTo>
                    <a:pt x="895033" y="1917700"/>
                  </a:lnTo>
                  <a:lnTo>
                    <a:pt x="893795" y="1930400"/>
                  </a:lnTo>
                  <a:close/>
                </a:path>
                <a:path w="2077719" h="2222500">
                  <a:moveTo>
                    <a:pt x="918285" y="1930400"/>
                  </a:moveTo>
                  <a:lnTo>
                    <a:pt x="902171" y="1930400"/>
                  </a:lnTo>
                  <a:lnTo>
                    <a:pt x="901359" y="1917700"/>
                  </a:lnTo>
                  <a:lnTo>
                    <a:pt x="918382" y="1917700"/>
                  </a:lnTo>
                  <a:lnTo>
                    <a:pt x="918285" y="1930400"/>
                  </a:lnTo>
                  <a:close/>
                </a:path>
                <a:path w="2077719" h="2222500">
                  <a:moveTo>
                    <a:pt x="956914" y="1930400"/>
                  </a:moveTo>
                  <a:lnTo>
                    <a:pt x="937977" y="1930400"/>
                  </a:lnTo>
                  <a:lnTo>
                    <a:pt x="936972" y="1917700"/>
                  </a:lnTo>
                  <a:lnTo>
                    <a:pt x="956063" y="1917700"/>
                  </a:lnTo>
                  <a:lnTo>
                    <a:pt x="956937" y="1929917"/>
                  </a:lnTo>
                  <a:lnTo>
                    <a:pt x="956914" y="1930400"/>
                  </a:lnTo>
                  <a:close/>
                </a:path>
                <a:path w="2077719" h="2222500">
                  <a:moveTo>
                    <a:pt x="960838" y="1930400"/>
                  </a:moveTo>
                  <a:lnTo>
                    <a:pt x="956971" y="1930400"/>
                  </a:lnTo>
                  <a:lnTo>
                    <a:pt x="956937" y="1929917"/>
                  </a:lnTo>
                  <a:lnTo>
                    <a:pt x="957499" y="1917700"/>
                  </a:lnTo>
                  <a:lnTo>
                    <a:pt x="960986" y="1917700"/>
                  </a:lnTo>
                  <a:lnTo>
                    <a:pt x="960838" y="1930400"/>
                  </a:lnTo>
                  <a:close/>
                </a:path>
                <a:path w="2077719" h="2222500">
                  <a:moveTo>
                    <a:pt x="980093" y="1930400"/>
                  </a:moveTo>
                  <a:lnTo>
                    <a:pt x="965165" y="1930400"/>
                  </a:lnTo>
                  <a:lnTo>
                    <a:pt x="966658" y="1917700"/>
                  </a:lnTo>
                  <a:lnTo>
                    <a:pt x="978452" y="1917700"/>
                  </a:lnTo>
                  <a:lnTo>
                    <a:pt x="980093" y="1930400"/>
                  </a:lnTo>
                  <a:close/>
                </a:path>
                <a:path w="2077719" h="2222500">
                  <a:moveTo>
                    <a:pt x="992931" y="1930400"/>
                  </a:moveTo>
                  <a:lnTo>
                    <a:pt x="980093" y="1930400"/>
                  </a:lnTo>
                  <a:lnTo>
                    <a:pt x="981569" y="1917700"/>
                  </a:lnTo>
                  <a:lnTo>
                    <a:pt x="994680" y="1917700"/>
                  </a:lnTo>
                  <a:lnTo>
                    <a:pt x="992931" y="1930400"/>
                  </a:lnTo>
                  <a:close/>
                </a:path>
                <a:path w="2077719" h="2222500">
                  <a:moveTo>
                    <a:pt x="1001034" y="1930400"/>
                  </a:moveTo>
                  <a:lnTo>
                    <a:pt x="999524" y="1930400"/>
                  </a:lnTo>
                  <a:lnTo>
                    <a:pt x="998382" y="1917700"/>
                  </a:lnTo>
                  <a:lnTo>
                    <a:pt x="1000693" y="1917700"/>
                  </a:lnTo>
                  <a:lnTo>
                    <a:pt x="1001034" y="1930400"/>
                  </a:lnTo>
                  <a:close/>
                </a:path>
                <a:path w="2077719" h="2222500">
                  <a:moveTo>
                    <a:pt x="1013083" y="1930400"/>
                  </a:moveTo>
                  <a:lnTo>
                    <a:pt x="1003004" y="1930400"/>
                  </a:lnTo>
                  <a:lnTo>
                    <a:pt x="1003640" y="1917700"/>
                  </a:lnTo>
                  <a:lnTo>
                    <a:pt x="1012839" y="1917700"/>
                  </a:lnTo>
                  <a:lnTo>
                    <a:pt x="1013083" y="1930400"/>
                  </a:lnTo>
                  <a:close/>
                </a:path>
                <a:path w="2077719" h="2222500">
                  <a:moveTo>
                    <a:pt x="1034178" y="1930400"/>
                  </a:moveTo>
                  <a:lnTo>
                    <a:pt x="1017279" y="1930400"/>
                  </a:lnTo>
                  <a:lnTo>
                    <a:pt x="1019693" y="1917700"/>
                  </a:lnTo>
                  <a:lnTo>
                    <a:pt x="1034166" y="1917700"/>
                  </a:lnTo>
                  <a:lnTo>
                    <a:pt x="1034178" y="1930400"/>
                  </a:lnTo>
                  <a:close/>
                </a:path>
                <a:path w="2077719" h="2222500">
                  <a:moveTo>
                    <a:pt x="1036165" y="1930400"/>
                  </a:moveTo>
                  <a:lnTo>
                    <a:pt x="1034780" y="1930400"/>
                  </a:lnTo>
                  <a:lnTo>
                    <a:pt x="1034172" y="1917700"/>
                  </a:lnTo>
                  <a:lnTo>
                    <a:pt x="1038033" y="1917700"/>
                  </a:lnTo>
                  <a:lnTo>
                    <a:pt x="1036165" y="1930400"/>
                  </a:lnTo>
                  <a:close/>
                </a:path>
                <a:path w="2077719" h="2222500">
                  <a:moveTo>
                    <a:pt x="1051706" y="1930400"/>
                  </a:moveTo>
                  <a:lnTo>
                    <a:pt x="1047363" y="1930400"/>
                  </a:lnTo>
                  <a:lnTo>
                    <a:pt x="1047919" y="1917700"/>
                  </a:lnTo>
                  <a:lnTo>
                    <a:pt x="1052899" y="1917700"/>
                  </a:lnTo>
                  <a:lnTo>
                    <a:pt x="1051706" y="1930400"/>
                  </a:lnTo>
                  <a:close/>
                </a:path>
                <a:path w="2077719" h="2222500">
                  <a:moveTo>
                    <a:pt x="1102827" y="1930400"/>
                  </a:moveTo>
                  <a:lnTo>
                    <a:pt x="1053342" y="1930400"/>
                  </a:lnTo>
                  <a:lnTo>
                    <a:pt x="1052927" y="1917700"/>
                  </a:lnTo>
                  <a:lnTo>
                    <a:pt x="1102367" y="1917700"/>
                  </a:lnTo>
                  <a:lnTo>
                    <a:pt x="1102827" y="1930400"/>
                  </a:lnTo>
                  <a:close/>
                </a:path>
                <a:path w="2077719" h="2222500">
                  <a:moveTo>
                    <a:pt x="1109073" y="1930400"/>
                  </a:moveTo>
                  <a:lnTo>
                    <a:pt x="1103634" y="1930400"/>
                  </a:lnTo>
                  <a:lnTo>
                    <a:pt x="1103747" y="1917700"/>
                  </a:lnTo>
                  <a:lnTo>
                    <a:pt x="1109800" y="1917700"/>
                  </a:lnTo>
                  <a:lnTo>
                    <a:pt x="1109073" y="1930400"/>
                  </a:lnTo>
                  <a:close/>
                </a:path>
                <a:path w="2077719" h="2222500">
                  <a:moveTo>
                    <a:pt x="1135114" y="1930400"/>
                  </a:moveTo>
                  <a:lnTo>
                    <a:pt x="1115575" y="1930400"/>
                  </a:lnTo>
                  <a:lnTo>
                    <a:pt x="1116302" y="1917700"/>
                  </a:lnTo>
                  <a:lnTo>
                    <a:pt x="1135153" y="1917700"/>
                  </a:lnTo>
                  <a:lnTo>
                    <a:pt x="1135114" y="1930400"/>
                  </a:lnTo>
                  <a:close/>
                </a:path>
                <a:path w="2077719" h="2222500">
                  <a:moveTo>
                    <a:pt x="1144874" y="1930400"/>
                  </a:moveTo>
                  <a:lnTo>
                    <a:pt x="1138083" y="1930400"/>
                  </a:lnTo>
                  <a:lnTo>
                    <a:pt x="1138214" y="1917700"/>
                  </a:lnTo>
                  <a:lnTo>
                    <a:pt x="1144244" y="1917700"/>
                  </a:lnTo>
                  <a:lnTo>
                    <a:pt x="1144874" y="1930400"/>
                  </a:lnTo>
                  <a:close/>
                </a:path>
                <a:path w="2077719" h="2222500">
                  <a:moveTo>
                    <a:pt x="1179171" y="1930400"/>
                  </a:moveTo>
                  <a:lnTo>
                    <a:pt x="1144909" y="1930400"/>
                  </a:lnTo>
                  <a:lnTo>
                    <a:pt x="1145158" y="1917700"/>
                  </a:lnTo>
                  <a:lnTo>
                    <a:pt x="1177229" y="1917700"/>
                  </a:lnTo>
                  <a:lnTo>
                    <a:pt x="1179171" y="1930400"/>
                  </a:lnTo>
                  <a:close/>
                </a:path>
                <a:path w="2077719" h="2222500">
                  <a:moveTo>
                    <a:pt x="1214251" y="1930400"/>
                  </a:moveTo>
                  <a:lnTo>
                    <a:pt x="1184991" y="1930400"/>
                  </a:lnTo>
                  <a:lnTo>
                    <a:pt x="1186570" y="1917700"/>
                  </a:lnTo>
                  <a:lnTo>
                    <a:pt x="1214325" y="1917700"/>
                  </a:lnTo>
                  <a:lnTo>
                    <a:pt x="1214251" y="1930400"/>
                  </a:lnTo>
                  <a:close/>
                </a:path>
                <a:path w="2077719" h="2222500">
                  <a:moveTo>
                    <a:pt x="1237463" y="1930400"/>
                  </a:moveTo>
                  <a:lnTo>
                    <a:pt x="1230224" y="1930400"/>
                  </a:lnTo>
                  <a:lnTo>
                    <a:pt x="1228100" y="1917700"/>
                  </a:lnTo>
                  <a:lnTo>
                    <a:pt x="1237168" y="1917700"/>
                  </a:lnTo>
                  <a:lnTo>
                    <a:pt x="1237463" y="1930400"/>
                  </a:lnTo>
                  <a:close/>
                </a:path>
                <a:path w="2077719" h="2222500">
                  <a:moveTo>
                    <a:pt x="1246344" y="1930400"/>
                  </a:moveTo>
                  <a:lnTo>
                    <a:pt x="1241245" y="1930400"/>
                  </a:lnTo>
                  <a:lnTo>
                    <a:pt x="1242239" y="1917700"/>
                  </a:lnTo>
                  <a:lnTo>
                    <a:pt x="1245691" y="1917700"/>
                  </a:lnTo>
                  <a:lnTo>
                    <a:pt x="1246344" y="1930400"/>
                  </a:lnTo>
                  <a:close/>
                </a:path>
                <a:path w="2077719" h="2222500">
                  <a:moveTo>
                    <a:pt x="1279670" y="1930400"/>
                  </a:moveTo>
                  <a:lnTo>
                    <a:pt x="1251006" y="1930400"/>
                  </a:lnTo>
                  <a:lnTo>
                    <a:pt x="1252573" y="1917700"/>
                  </a:lnTo>
                  <a:lnTo>
                    <a:pt x="1280958" y="1917700"/>
                  </a:lnTo>
                  <a:lnTo>
                    <a:pt x="1279670" y="1930400"/>
                  </a:lnTo>
                  <a:close/>
                </a:path>
                <a:path w="2077719" h="2222500">
                  <a:moveTo>
                    <a:pt x="1288834" y="1930400"/>
                  </a:moveTo>
                  <a:lnTo>
                    <a:pt x="1287557" y="1917700"/>
                  </a:lnTo>
                  <a:lnTo>
                    <a:pt x="1290498" y="1917700"/>
                  </a:lnTo>
                  <a:lnTo>
                    <a:pt x="1288834" y="1930400"/>
                  </a:lnTo>
                  <a:close/>
                </a:path>
                <a:path w="2077719" h="2222500">
                  <a:moveTo>
                    <a:pt x="1297363" y="1930400"/>
                  </a:moveTo>
                  <a:lnTo>
                    <a:pt x="1295233" y="1930400"/>
                  </a:lnTo>
                  <a:lnTo>
                    <a:pt x="1295551" y="1917700"/>
                  </a:lnTo>
                  <a:lnTo>
                    <a:pt x="1297948" y="1917700"/>
                  </a:lnTo>
                  <a:lnTo>
                    <a:pt x="1297363" y="1930400"/>
                  </a:lnTo>
                  <a:close/>
                </a:path>
                <a:path w="2077719" h="2222500">
                  <a:moveTo>
                    <a:pt x="1364127" y="1930400"/>
                  </a:moveTo>
                  <a:lnTo>
                    <a:pt x="1311553" y="1930400"/>
                  </a:lnTo>
                  <a:lnTo>
                    <a:pt x="1314886" y="1917700"/>
                  </a:lnTo>
                  <a:lnTo>
                    <a:pt x="1363696" y="1917700"/>
                  </a:lnTo>
                  <a:lnTo>
                    <a:pt x="1364127" y="1930400"/>
                  </a:lnTo>
                  <a:close/>
                </a:path>
                <a:path w="2077719" h="2222500">
                  <a:moveTo>
                    <a:pt x="1368772" y="1930400"/>
                  </a:moveTo>
                  <a:lnTo>
                    <a:pt x="1366472" y="1930400"/>
                  </a:lnTo>
                  <a:lnTo>
                    <a:pt x="1366836" y="1917700"/>
                  </a:lnTo>
                  <a:lnTo>
                    <a:pt x="1368772" y="1930400"/>
                  </a:lnTo>
                  <a:close/>
                </a:path>
                <a:path w="2077719" h="2222500">
                  <a:moveTo>
                    <a:pt x="1382184" y="1930400"/>
                  </a:moveTo>
                  <a:lnTo>
                    <a:pt x="1376103" y="1930400"/>
                  </a:lnTo>
                  <a:lnTo>
                    <a:pt x="1376176" y="1917700"/>
                  </a:lnTo>
                  <a:lnTo>
                    <a:pt x="1382059" y="1917700"/>
                  </a:lnTo>
                  <a:lnTo>
                    <a:pt x="1382184" y="1930400"/>
                  </a:lnTo>
                  <a:close/>
                </a:path>
                <a:path w="2077719" h="2222500">
                  <a:moveTo>
                    <a:pt x="1402830" y="1930400"/>
                  </a:moveTo>
                  <a:lnTo>
                    <a:pt x="1392501" y="1930400"/>
                  </a:lnTo>
                  <a:lnTo>
                    <a:pt x="1391303" y="1917700"/>
                  </a:lnTo>
                  <a:lnTo>
                    <a:pt x="1403562" y="1917700"/>
                  </a:lnTo>
                  <a:lnTo>
                    <a:pt x="1402830" y="1930400"/>
                  </a:lnTo>
                  <a:close/>
                </a:path>
                <a:path w="2077719" h="2222500">
                  <a:moveTo>
                    <a:pt x="1428626" y="1930400"/>
                  </a:moveTo>
                  <a:lnTo>
                    <a:pt x="1411148" y="1930400"/>
                  </a:lnTo>
                  <a:lnTo>
                    <a:pt x="1412205" y="1917700"/>
                  </a:lnTo>
                  <a:lnTo>
                    <a:pt x="1431567" y="1917700"/>
                  </a:lnTo>
                  <a:lnTo>
                    <a:pt x="1428626" y="1930400"/>
                  </a:lnTo>
                  <a:close/>
                </a:path>
                <a:path w="2077719" h="2222500">
                  <a:moveTo>
                    <a:pt x="1469526" y="1930400"/>
                  </a:moveTo>
                  <a:lnTo>
                    <a:pt x="1434344" y="1930400"/>
                  </a:lnTo>
                  <a:lnTo>
                    <a:pt x="1431567" y="1917700"/>
                  </a:lnTo>
                  <a:lnTo>
                    <a:pt x="1468879" y="1917700"/>
                  </a:lnTo>
                  <a:lnTo>
                    <a:pt x="1469526" y="1930400"/>
                  </a:lnTo>
                  <a:close/>
                </a:path>
                <a:path w="2077719" h="2222500">
                  <a:moveTo>
                    <a:pt x="1494806" y="1930400"/>
                  </a:moveTo>
                  <a:lnTo>
                    <a:pt x="1474983" y="1930400"/>
                  </a:lnTo>
                  <a:lnTo>
                    <a:pt x="1475466" y="1917700"/>
                  </a:lnTo>
                  <a:lnTo>
                    <a:pt x="1495294" y="1917700"/>
                  </a:lnTo>
                  <a:lnTo>
                    <a:pt x="1494806" y="1930400"/>
                  </a:lnTo>
                  <a:close/>
                </a:path>
                <a:path w="2077719" h="2222500">
                  <a:moveTo>
                    <a:pt x="1502142" y="1930400"/>
                  </a:moveTo>
                  <a:lnTo>
                    <a:pt x="1499462" y="1930400"/>
                  </a:lnTo>
                  <a:lnTo>
                    <a:pt x="1500711" y="1917700"/>
                  </a:lnTo>
                  <a:lnTo>
                    <a:pt x="1502142" y="1930400"/>
                  </a:lnTo>
                  <a:close/>
                </a:path>
                <a:path w="2077719" h="2222500">
                  <a:moveTo>
                    <a:pt x="1560588" y="1930400"/>
                  </a:moveTo>
                  <a:lnTo>
                    <a:pt x="1504862" y="1930400"/>
                  </a:lnTo>
                  <a:lnTo>
                    <a:pt x="1503743" y="1917700"/>
                  </a:lnTo>
                  <a:lnTo>
                    <a:pt x="1557919" y="1917700"/>
                  </a:lnTo>
                  <a:lnTo>
                    <a:pt x="1560588" y="1930400"/>
                  </a:lnTo>
                  <a:close/>
                </a:path>
                <a:path w="2077719" h="2222500">
                  <a:moveTo>
                    <a:pt x="1569650" y="1930400"/>
                  </a:moveTo>
                  <a:lnTo>
                    <a:pt x="1567952" y="1930400"/>
                  </a:lnTo>
                  <a:lnTo>
                    <a:pt x="1568986" y="1917700"/>
                  </a:lnTo>
                  <a:lnTo>
                    <a:pt x="1569911" y="1917700"/>
                  </a:lnTo>
                  <a:lnTo>
                    <a:pt x="1569650" y="1930400"/>
                  </a:lnTo>
                  <a:close/>
                </a:path>
                <a:path w="2077719" h="2222500">
                  <a:moveTo>
                    <a:pt x="1596616" y="1930400"/>
                  </a:moveTo>
                  <a:lnTo>
                    <a:pt x="1573256" y="1930400"/>
                  </a:lnTo>
                  <a:lnTo>
                    <a:pt x="1573415" y="1917700"/>
                  </a:lnTo>
                  <a:lnTo>
                    <a:pt x="1594532" y="1917700"/>
                  </a:lnTo>
                  <a:lnTo>
                    <a:pt x="1596616" y="1930400"/>
                  </a:lnTo>
                  <a:close/>
                </a:path>
                <a:path w="2077719" h="2222500">
                  <a:moveTo>
                    <a:pt x="1624581" y="1930400"/>
                  </a:moveTo>
                  <a:lnTo>
                    <a:pt x="1596616" y="1930400"/>
                  </a:lnTo>
                  <a:lnTo>
                    <a:pt x="1598024" y="1917700"/>
                  </a:lnTo>
                  <a:lnTo>
                    <a:pt x="1616251" y="1917700"/>
                  </a:lnTo>
                  <a:lnTo>
                    <a:pt x="1624581" y="1930400"/>
                  </a:lnTo>
                  <a:close/>
                </a:path>
                <a:path w="2077719" h="2222500">
                  <a:moveTo>
                    <a:pt x="1636466" y="1930400"/>
                  </a:moveTo>
                  <a:lnTo>
                    <a:pt x="1629498" y="1930400"/>
                  </a:lnTo>
                  <a:lnTo>
                    <a:pt x="1629805" y="1917700"/>
                  </a:lnTo>
                  <a:lnTo>
                    <a:pt x="1637374" y="1917700"/>
                  </a:lnTo>
                  <a:lnTo>
                    <a:pt x="1636466" y="1930400"/>
                  </a:lnTo>
                  <a:close/>
                </a:path>
                <a:path w="2077719" h="2222500">
                  <a:moveTo>
                    <a:pt x="1640747" y="1930400"/>
                  </a:moveTo>
                  <a:lnTo>
                    <a:pt x="1639237" y="1930400"/>
                  </a:lnTo>
                  <a:lnTo>
                    <a:pt x="1637374" y="1917700"/>
                  </a:lnTo>
                  <a:lnTo>
                    <a:pt x="1641082" y="1917700"/>
                  </a:lnTo>
                  <a:lnTo>
                    <a:pt x="1640747" y="1930400"/>
                  </a:lnTo>
                  <a:close/>
                </a:path>
                <a:path w="2077719" h="2222500">
                  <a:moveTo>
                    <a:pt x="1682987" y="1930400"/>
                  </a:moveTo>
                  <a:lnTo>
                    <a:pt x="1652995" y="1930400"/>
                  </a:lnTo>
                  <a:lnTo>
                    <a:pt x="1653091" y="1917700"/>
                  </a:lnTo>
                  <a:lnTo>
                    <a:pt x="1683703" y="1917700"/>
                  </a:lnTo>
                  <a:lnTo>
                    <a:pt x="1682987" y="1930400"/>
                  </a:lnTo>
                  <a:close/>
                </a:path>
                <a:path w="2077719" h="2222500">
                  <a:moveTo>
                    <a:pt x="1691510" y="1930400"/>
                  </a:moveTo>
                  <a:lnTo>
                    <a:pt x="1685911" y="1930400"/>
                  </a:lnTo>
                  <a:lnTo>
                    <a:pt x="1685026" y="1917700"/>
                  </a:lnTo>
                  <a:lnTo>
                    <a:pt x="1694804" y="1917700"/>
                  </a:lnTo>
                  <a:lnTo>
                    <a:pt x="1691510" y="1930400"/>
                  </a:lnTo>
                  <a:close/>
                </a:path>
                <a:path w="2077719" h="2222500">
                  <a:moveTo>
                    <a:pt x="441055" y="1955800"/>
                  </a:moveTo>
                  <a:lnTo>
                    <a:pt x="434368" y="1943100"/>
                  </a:lnTo>
                  <a:lnTo>
                    <a:pt x="427721" y="1930400"/>
                  </a:lnTo>
                  <a:lnTo>
                    <a:pt x="433176" y="1930400"/>
                  </a:lnTo>
                  <a:lnTo>
                    <a:pt x="435760" y="1943100"/>
                  </a:lnTo>
                  <a:lnTo>
                    <a:pt x="441609" y="1943100"/>
                  </a:lnTo>
                  <a:lnTo>
                    <a:pt x="441055" y="1955800"/>
                  </a:lnTo>
                  <a:close/>
                </a:path>
                <a:path w="2077719" h="2222500">
                  <a:moveTo>
                    <a:pt x="524780" y="1943100"/>
                  </a:moveTo>
                  <a:lnTo>
                    <a:pt x="453204" y="1943100"/>
                  </a:lnTo>
                  <a:lnTo>
                    <a:pt x="449765" y="1930400"/>
                  </a:lnTo>
                  <a:lnTo>
                    <a:pt x="527647" y="1930400"/>
                  </a:lnTo>
                  <a:lnTo>
                    <a:pt x="524780" y="1943100"/>
                  </a:lnTo>
                  <a:close/>
                </a:path>
                <a:path w="2077719" h="2222500">
                  <a:moveTo>
                    <a:pt x="550917" y="1943100"/>
                  </a:moveTo>
                  <a:lnTo>
                    <a:pt x="537209" y="1943100"/>
                  </a:lnTo>
                  <a:lnTo>
                    <a:pt x="534245" y="1930400"/>
                  </a:lnTo>
                  <a:lnTo>
                    <a:pt x="549503" y="1930400"/>
                  </a:lnTo>
                  <a:lnTo>
                    <a:pt x="550917" y="1943100"/>
                  </a:lnTo>
                  <a:close/>
                </a:path>
                <a:path w="2077719" h="2222500">
                  <a:moveTo>
                    <a:pt x="570268" y="1943100"/>
                  </a:moveTo>
                  <a:lnTo>
                    <a:pt x="552330" y="1943100"/>
                  </a:lnTo>
                  <a:lnTo>
                    <a:pt x="553744" y="1930400"/>
                  </a:lnTo>
                  <a:lnTo>
                    <a:pt x="569518" y="1930400"/>
                  </a:lnTo>
                  <a:lnTo>
                    <a:pt x="570268" y="1943100"/>
                  </a:lnTo>
                  <a:close/>
                </a:path>
                <a:path w="2077719" h="2222500">
                  <a:moveTo>
                    <a:pt x="596053" y="1943100"/>
                  </a:moveTo>
                  <a:lnTo>
                    <a:pt x="572891" y="1943100"/>
                  </a:lnTo>
                  <a:lnTo>
                    <a:pt x="574595" y="1930400"/>
                  </a:lnTo>
                  <a:lnTo>
                    <a:pt x="602106" y="1930400"/>
                  </a:lnTo>
                  <a:lnTo>
                    <a:pt x="596053" y="1943100"/>
                  </a:lnTo>
                  <a:close/>
                </a:path>
                <a:path w="2077719" h="2222500">
                  <a:moveTo>
                    <a:pt x="646543" y="1943100"/>
                  </a:moveTo>
                  <a:lnTo>
                    <a:pt x="623541" y="1943100"/>
                  </a:lnTo>
                  <a:lnTo>
                    <a:pt x="624637" y="1930400"/>
                  </a:lnTo>
                  <a:lnTo>
                    <a:pt x="644925" y="1930400"/>
                  </a:lnTo>
                  <a:lnTo>
                    <a:pt x="646543" y="1943100"/>
                  </a:lnTo>
                  <a:close/>
                </a:path>
                <a:path w="2077719" h="2222500">
                  <a:moveTo>
                    <a:pt x="700594" y="1943100"/>
                  </a:moveTo>
                  <a:lnTo>
                    <a:pt x="656560" y="1943100"/>
                  </a:lnTo>
                  <a:lnTo>
                    <a:pt x="657792" y="1930400"/>
                  </a:lnTo>
                  <a:lnTo>
                    <a:pt x="705199" y="1930400"/>
                  </a:lnTo>
                  <a:lnTo>
                    <a:pt x="700594" y="1943100"/>
                  </a:lnTo>
                  <a:close/>
                </a:path>
                <a:path w="2077719" h="2222500">
                  <a:moveTo>
                    <a:pt x="725056" y="1943100"/>
                  </a:moveTo>
                  <a:lnTo>
                    <a:pt x="709049" y="1943100"/>
                  </a:lnTo>
                  <a:lnTo>
                    <a:pt x="708067" y="1930400"/>
                  </a:lnTo>
                  <a:lnTo>
                    <a:pt x="725470" y="1930400"/>
                  </a:lnTo>
                  <a:lnTo>
                    <a:pt x="725056" y="1943100"/>
                  </a:lnTo>
                  <a:close/>
                </a:path>
                <a:path w="2077719" h="2222500">
                  <a:moveTo>
                    <a:pt x="754282" y="1943100"/>
                  </a:moveTo>
                  <a:lnTo>
                    <a:pt x="733306" y="1943100"/>
                  </a:lnTo>
                  <a:lnTo>
                    <a:pt x="732034" y="1930400"/>
                  </a:lnTo>
                  <a:lnTo>
                    <a:pt x="755593" y="1930400"/>
                  </a:lnTo>
                  <a:lnTo>
                    <a:pt x="754282" y="1943100"/>
                  </a:lnTo>
                  <a:close/>
                </a:path>
                <a:path w="2077719" h="2222500">
                  <a:moveTo>
                    <a:pt x="780969" y="1943100"/>
                  </a:moveTo>
                  <a:lnTo>
                    <a:pt x="762685" y="1943100"/>
                  </a:lnTo>
                  <a:lnTo>
                    <a:pt x="762407" y="1930400"/>
                  </a:lnTo>
                  <a:lnTo>
                    <a:pt x="780373" y="1930400"/>
                  </a:lnTo>
                  <a:lnTo>
                    <a:pt x="780969" y="1943100"/>
                  </a:lnTo>
                  <a:close/>
                </a:path>
                <a:path w="2077719" h="2222500">
                  <a:moveTo>
                    <a:pt x="786290" y="1943100"/>
                  </a:moveTo>
                  <a:lnTo>
                    <a:pt x="783144" y="1943100"/>
                  </a:lnTo>
                  <a:lnTo>
                    <a:pt x="783888" y="1930400"/>
                  </a:lnTo>
                  <a:lnTo>
                    <a:pt x="786222" y="1930400"/>
                  </a:lnTo>
                  <a:lnTo>
                    <a:pt x="786290" y="1943100"/>
                  </a:lnTo>
                  <a:close/>
                </a:path>
                <a:path w="2077719" h="2222500">
                  <a:moveTo>
                    <a:pt x="837428" y="1943100"/>
                  </a:moveTo>
                  <a:lnTo>
                    <a:pt x="796437" y="1943100"/>
                  </a:lnTo>
                  <a:lnTo>
                    <a:pt x="798259" y="1930400"/>
                  </a:lnTo>
                  <a:lnTo>
                    <a:pt x="837910" y="1930400"/>
                  </a:lnTo>
                  <a:lnTo>
                    <a:pt x="837428" y="1943100"/>
                  </a:lnTo>
                  <a:close/>
                </a:path>
                <a:path w="2077719" h="2222500">
                  <a:moveTo>
                    <a:pt x="840999" y="1943100"/>
                  </a:moveTo>
                  <a:lnTo>
                    <a:pt x="840034" y="1930400"/>
                  </a:lnTo>
                  <a:lnTo>
                    <a:pt x="841346" y="1930400"/>
                  </a:lnTo>
                  <a:lnTo>
                    <a:pt x="840999" y="1943100"/>
                  </a:lnTo>
                  <a:close/>
                </a:path>
                <a:path w="2077719" h="2222500">
                  <a:moveTo>
                    <a:pt x="851589" y="1943100"/>
                  </a:moveTo>
                  <a:lnTo>
                    <a:pt x="849863" y="1943100"/>
                  </a:lnTo>
                  <a:lnTo>
                    <a:pt x="849891" y="1930400"/>
                  </a:lnTo>
                  <a:lnTo>
                    <a:pt x="850493" y="1930400"/>
                  </a:lnTo>
                  <a:lnTo>
                    <a:pt x="851558" y="1942310"/>
                  </a:lnTo>
                  <a:lnTo>
                    <a:pt x="851589" y="1943100"/>
                  </a:lnTo>
                  <a:close/>
                </a:path>
                <a:path w="2077719" h="2222500">
                  <a:moveTo>
                    <a:pt x="878447" y="1943100"/>
                  </a:moveTo>
                  <a:lnTo>
                    <a:pt x="851629" y="1943100"/>
                  </a:lnTo>
                  <a:lnTo>
                    <a:pt x="851633" y="1942310"/>
                  </a:lnTo>
                  <a:lnTo>
                    <a:pt x="852299" y="1930400"/>
                  </a:lnTo>
                  <a:lnTo>
                    <a:pt x="878430" y="1930400"/>
                  </a:lnTo>
                  <a:lnTo>
                    <a:pt x="878447" y="1943100"/>
                  </a:lnTo>
                  <a:close/>
                </a:path>
                <a:path w="2077719" h="2222500">
                  <a:moveTo>
                    <a:pt x="888299" y="1943100"/>
                  </a:moveTo>
                  <a:lnTo>
                    <a:pt x="885142" y="1943100"/>
                  </a:lnTo>
                  <a:lnTo>
                    <a:pt x="885534" y="1930400"/>
                  </a:lnTo>
                  <a:lnTo>
                    <a:pt x="887345" y="1930400"/>
                  </a:lnTo>
                  <a:lnTo>
                    <a:pt x="888299" y="1943100"/>
                  </a:lnTo>
                  <a:close/>
                </a:path>
                <a:path w="2077719" h="2222500">
                  <a:moveTo>
                    <a:pt x="894516" y="1943100"/>
                  </a:moveTo>
                  <a:lnTo>
                    <a:pt x="892643" y="1943100"/>
                  </a:lnTo>
                  <a:lnTo>
                    <a:pt x="893131" y="1930400"/>
                  </a:lnTo>
                  <a:lnTo>
                    <a:pt x="894516" y="1943100"/>
                  </a:lnTo>
                  <a:close/>
                </a:path>
                <a:path w="2077719" h="2222500">
                  <a:moveTo>
                    <a:pt x="922226" y="1943100"/>
                  </a:moveTo>
                  <a:lnTo>
                    <a:pt x="907974" y="1943100"/>
                  </a:lnTo>
                  <a:lnTo>
                    <a:pt x="909007" y="1930400"/>
                  </a:lnTo>
                  <a:lnTo>
                    <a:pt x="919234" y="1930400"/>
                  </a:lnTo>
                  <a:lnTo>
                    <a:pt x="922226" y="1943100"/>
                  </a:lnTo>
                  <a:close/>
                </a:path>
                <a:path w="2077719" h="2222500">
                  <a:moveTo>
                    <a:pt x="995214" y="1943100"/>
                  </a:moveTo>
                  <a:lnTo>
                    <a:pt x="932089" y="1943100"/>
                  </a:lnTo>
                  <a:lnTo>
                    <a:pt x="933259" y="1930400"/>
                  </a:lnTo>
                  <a:lnTo>
                    <a:pt x="992857" y="1930400"/>
                  </a:lnTo>
                  <a:lnTo>
                    <a:pt x="995214" y="1943100"/>
                  </a:lnTo>
                  <a:close/>
                </a:path>
                <a:path w="2077719" h="2222500">
                  <a:moveTo>
                    <a:pt x="1007473" y="1943100"/>
                  </a:moveTo>
                  <a:lnTo>
                    <a:pt x="1001579" y="1943100"/>
                  </a:lnTo>
                  <a:lnTo>
                    <a:pt x="1002056" y="1930400"/>
                  </a:lnTo>
                  <a:lnTo>
                    <a:pt x="1006741" y="1930400"/>
                  </a:lnTo>
                  <a:lnTo>
                    <a:pt x="1007473" y="1943100"/>
                  </a:lnTo>
                  <a:close/>
                </a:path>
                <a:path w="2077719" h="2222500">
                  <a:moveTo>
                    <a:pt x="1017069" y="1943100"/>
                  </a:moveTo>
                  <a:lnTo>
                    <a:pt x="1014264" y="1943100"/>
                  </a:lnTo>
                  <a:lnTo>
                    <a:pt x="1015269" y="1930400"/>
                  </a:lnTo>
                  <a:lnTo>
                    <a:pt x="1018245" y="1930400"/>
                  </a:lnTo>
                  <a:lnTo>
                    <a:pt x="1017069" y="1943100"/>
                  </a:lnTo>
                  <a:close/>
                </a:path>
                <a:path w="2077719" h="2222500">
                  <a:moveTo>
                    <a:pt x="1029039" y="1943100"/>
                  </a:moveTo>
                  <a:lnTo>
                    <a:pt x="1022623" y="1943100"/>
                  </a:lnTo>
                  <a:lnTo>
                    <a:pt x="1023185" y="1930400"/>
                  </a:lnTo>
                  <a:lnTo>
                    <a:pt x="1028250" y="1930400"/>
                  </a:lnTo>
                  <a:lnTo>
                    <a:pt x="1029039" y="1943100"/>
                  </a:lnTo>
                  <a:close/>
                </a:path>
                <a:path w="2077719" h="2222500">
                  <a:moveTo>
                    <a:pt x="1060190" y="1943100"/>
                  </a:moveTo>
                  <a:lnTo>
                    <a:pt x="1029181" y="1943100"/>
                  </a:lnTo>
                  <a:lnTo>
                    <a:pt x="1029522" y="1930400"/>
                  </a:lnTo>
                  <a:lnTo>
                    <a:pt x="1058878" y="1930400"/>
                  </a:lnTo>
                  <a:lnTo>
                    <a:pt x="1060190" y="1943100"/>
                  </a:lnTo>
                  <a:close/>
                </a:path>
                <a:path w="2077719" h="2222500">
                  <a:moveTo>
                    <a:pt x="1131820" y="1943100"/>
                  </a:moveTo>
                  <a:lnTo>
                    <a:pt x="1062325" y="1943100"/>
                  </a:lnTo>
                  <a:lnTo>
                    <a:pt x="1062983" y="1930400"/>
                  </a:lnTo>
                  <a:lnTo>
                    <a:pt x="1130429" y="1930400"/>
                  </a:lnTo>
                  <a:lnTo>
                    <a:pt x="1131820" y="1943100"/>
                  </a:lnTo>
                  <a:close/>
                </a:path>
                <a:path w="2077719" h="2222500">
                  <a:moveTo>
                    <a:pt x="1226113" y="1943100"/>
                  </a:moveTo>
                  <a:lnTo>
                    <a:pt x="1131820" y="1943100"/>
                  </a:lnTo>
                  <a:lnTo>
                    <a:pt x="1133779" y="1930400"/>
                  </a:lnTo>
                  <a:lnTo>
                    <a:pt x="1224125" y="1930400"/>
                  </a:lnTo>
                  <a:lnTo>
                    <a:pt x="1226113" y="1943100"/>
                  </a:lnTo>
                  <a:close/>
                </a:path>
                <a:path w="2077719" h="2222500">
                  <a:moveTo>
                    <a:pt x="1237412" y="1943100"/>
                  </a:moveTo>
                  <a:lnTo>
                    <a:pt x="1236197" y="1943100"/>
                  </a:lnTo>
                  <a:lnTo>
                    <a:pt x="1233983" y="1930400"/>
                  </a:lnTo>
                  <a:lnTo>
                    <a:pt x="1236850" y="1930400"/>
                  </a:lnTo>
                  <a:lnTo>
                    <a:pt x="1237412" y="1943100"/>
                  </a:lnTo>
                  <a:close/>
                </a:path>
                <a:path w="2077719" h="2222500">
                  <a:moveTo>
                    <a:pt x="1244408" y="1943100"/>
                  </a:moveTo>
                  <a:lnTo>
                    <a:pt x="1240581" y="1943100"/>
                  </a:lnTo>
                  <a:lnTo>
                    <a:pt x="1241410" y="1930400"/>
                  </a:lnTo>
                  <a:lnTo>
                    <a:pt x="1244328" y="1930400"/>
                  </a:lnTo>
                  <a:lnTo>
                    <a:pt x="1244408" y="1943100"/>
                  </a:lnTo>
                  <a:close/>
                </a:path>
                <a:path w="2077719" h="2222500">
                  <a:moveTo>
                    <a:pt x="1258166" y="1943100"/>
                  </a:moveTo>
                  <a:lnTo>
                    <a:pt x="1257922" y="1930400"/>
                  </a:lnTo>
                  <a:lnTo>
                    <a:pt x="1260290" y="1930400"/>
                  </a:lnTo>
                  <a:lnTo>
                    <a:pt x="1258166" y="1943100"/>
                  </a:lnTo>
                  <a:close/>
                </a:path>
                <a:path w="2077719" h="2222500">
                  <a:moveTo>
                    <a:pt x="1287903" y="1943100"/>
                  </a:moveTo>
                  <a:lnTo>
                    <a:pt x="1263964" y="1943100"/>
                  </a:lnTo>
                  <a:lnTo>
                    <a:pt x="1262408" y="1930400"/>
                  </a:lnTo>
                  <a:lnTo>
                    <a:pt x="1289816" y="1930400"/>
                  </a:lnTo>
                  <a:lnTo>
                    <a:pt x="1287903" y="1943100"/>
                  </a:lnTo>
                  <a:close/>
                </a:path>
                <a:path w="2077719" h="2222500">
                  <a:moveTo>
                    <a:pt x="1318037" y="1943100"/>
                  </a:moveTo>
                  <a:lnTo>
                    <a:pt x="1296545" y="1943100"/>
                  </a:lnTo>
                  <a:lnTo>
                    <a:pt x="1295676" y="1930400"/>
                  </a:lnTo>
                  <a:lnTo>
                    <a:pt x="1317611" y="1930400"/>
                  </a:lnTo>
                  <a:lnTo>
                    <a:pt x="1318037" y="1943100"/>
                  </a:lnTo>
                  <a:close/>
                </a:path>
                <a:path w="2077719" h="2222500">
                  <a:moveTo>
                    <a:pt x="1325532" y="1943100"/>
                  </a:moveTo>
                  <a:lnTo>
                    <a:pt x="1324755" y="1943100"/>
                  </a:lnTo>
                  <a:lnTo>
                    <a:pt x="1325390" y="1930400"/>
                  </a:lnTo>
                  <a:lnTo>
                    <a:pt x="1325532" y="1943100"/>
                  </a:lnTo>
                  <a:close/>
                </a:path>
                <a:path w="2077719" h="2222500">
                  <a:moveTo>
                    <a:pt x="1351669" y="1943100"/>
                  </a:moveTo>
                  <a:lnTo>
                    <a:pt x="1331358" y="1943100"/>
                  </a:lnTo>
                  <a:lnTo>
                    <a:pt x="1330223" y="1930400"/>
                  </a:lnTo>
                  <a:lnTo>
                    <a:pt x="1350999" y="1930400"/>
                  </a:lnTo>
                  <a:lnTo>
                    <a:pt x="1351669" y="1943100"/>
                  </a:lnTo>
                  <a:close/>
                </a:path>
                <a:path w="2077719" h="2222500">
                  <a:moveTo>
                    <a:pt x="1363724" y="1943100"/>
                  </a:moveTo>
                  <a:lnTo>
                    <a:pt x="1356166" y="1943100"/>
                  </a:lnTo>
                  <a:lnTo>
                    <a:pt x="1356354" y="1930400"/>
                  </a:lnTo>
                  <a:lnTo>
                    <a:pt x="1365229" y="1930400"/>
                  </a:lnTo>
                  <a:lnTo>
                    <a:pt x="1363724" y="1943100"/>
                  </a:lnTo>
                  <a:close/>
                </a:path>
                <a:path w="2077719" h="2222500">
                  <a:moveTo>
                    <a:pt x="1381718" y="1943100"/>
                  </a:moveTo>
                  <a:lnTo>
                    <a:pt x="1365479" y="1943100"/>
                  </a:lnTo>
                  <a:lnTo>
                    <a:pt x="1365274" y="1930400"/>
                  </a:lnTo>
                  <a:lnTo>
                    <a:pt x="1383745" y="1930400"/>
                  </a:lnTo>
                  <a:lnTo>
                    <a:pt x="1381718" y="1943100"/>
                  </a:lnTo>
                  <a:close/>
                </a:path>
                <a:path w="2077719" h="2222500">
                  <a:moveTo>
                    <a:pt x="1395193" y="1943100"/>
                  </a:moveTo>
                  <a:lnTo>
                    <a:pt x="1384665" y="1943100"/>
                  </a:lnTo>
                  <a:lnTo>
                    <a:pt x="1385852" y="1930400"/>
                  </a:lnTo>
                  <a:lnTo>
                    <a:pt x="1394012" y="1930400"/>
                  </a:lnTo>
                  <a:lnTo>
                    <a:pt x="1395193" y="1943100"/>
                  </a:lnTo>
                  <a:close/>
                </a:path>
                <a:path w="2077719" h="2222500">
                  <a:moveTo>
                    <a:pt x="1400082" y="1943100"/>
                  </a:moveTo>
                  <a:lnTo>
                    <a:pt x="1395533" y="1943100"/>
                  </a:lnTo>
                  <a:lnTo>
                    <a:pt x="1397515" y="1930400"/>
                  </a:lnTo>
                  <a:lnTo>
                    <a:pt x="1399139" y="1930400"/>
                  </a:lnTo>
                  <a:lnTo>
                    <a:pt x="1400082" y="1942310"/>
                  </a:lnTo>
                  <a:lnTo>
                    <a:pt x="1400082" y="1943100"/>
                  </a:lnTo>
                  <a:close/>
                </a:path>
                <a:path w="2077719" h="2222500">
                  <a:moveTo>
                    <a:pt x="1411120" y="1943100"/>
                  </a:moveTo>
                  <a:lnTo>
                    <a:pt x="1400144" y="1943100"/>
                  </a:lnTo>
                  <a:lnTo>
                    <a:pt x="1400082" y="1930400"/>
                  </a:lnTo>
                  <a:lnTo>
                    <a:pt x="1408406" y="1930400"/>
                  </a:lnTo>
                  <a:lnTo>
                    <a:pt x="1411120" y="1943100"/>
                  </a:lnTo>
                  <a:close/>
                </a:path>
                <a:path w="2077719" h="2222500">
                  <a:moveTo>
                    <a:pt x="1429103" y="1943100"/>
                  </a:moveTo>
                  <a:lnTo>
                    <a:pt x="1415169" y="1943100"/>
                  </a:lnTo>
                  <a:lnTo>
                    <a:pt x="1412227" y="1930400"/>
                  </a:lnTo>
                  <a:lnTo>
                    <a:pt x="1425321" y="1930400"/>
                  </a:lnTo>
                  <a:lnTo>
                    <a:pt x="1429103" y="1943100"/>
                  </a:lnTo>
                  <a:close/>
                </a:path>
                <a:path w="2077719" h="2222500">
                  <a:moveTo>
                    <a:pt x="1484091" y="1943100"/>
                  </a:moveTo>
                  <a:lnTo>
                    <a:pt x="1431039" y="1943100"/>
                  </a:lnTo>
                  <a:lnTo>
                    <a:pt x="1431794" y="1930400"/>
                  </a:lnTo>
                  <a:lnTo>
                    <a:pt x="1482955" y="1930400"/>
                  </a:lnTo>
                  <a:lnTo>
                    <a:pt x="1484091" y="1943100"/>
                  </a:lnTo>
                  <a:close/>
                </a:path>
                <a:path w="2077719" h="2222500">
                  <a:moveTo>
                    <a:pt x="1489826" y="1943100"/>
                  </a:moveTo>
                  <a:lnTo>
                    <a:pt x="1484091" y="1943100"/>
                  </a:lnTo>
                  <a:lnTo>
                    <a:pt x="1485737" y="1930400"/>
                  </a:lnTo>
                  <a:lnTo>
                    <a:pt x="1489956" y="1930400"/>
                  </a:lnTo>
                  <a:lnTo>
                    <a:pt x="1489826" y="1943100"/>
                  </a:lnTo>
                  <a:close/>
                </a:path>
                <a:path w="2077719" h="2222500">
                  <a:moveTo>
                    <a:pt x="1500393" y="1943100"/>
                  </a:moveTo>
                  <a:lnTo>
                    <a:pt x="1493017" y="1943100"/>
                  </a:lnTo>
                  <a:lnTo>
                    <a:pt x="1492160" y="1930400"/>
                  </a:lnTo>
                  <a:lnTo>
                    <a:pt x="1500081" y="1930400"/>
                  </a:lnTo>
                  <a:lnTo>
                    <a:pt x="1500393" y="1943100"/>
                  </a:lnTo>
                  <a:close/>
                </a:path>
                <a:path w="2077719" h="2222500">
                  <a:moveTo>
                    <a:pt x="1517320" y="1943100"/>
                  </a:moveTo>
                  <a:lnTo>
                    <a:pt x="1502721" y="1943100"/>
                  </a:lnTo>
                  <a:lnTo>
                    <a:pt x="1503527" y="1930400"/>
                  </a:lnTo>
                  <a:lnTo>
                    <a:pt x="1518041" y="1930400"/>
                  </a:lnTo>
                  <a:lnTo>
                    <a:pt x="1517320" y="1943100"/>
                  </a:lnTo>
                  <a:close/>
                </a:path>
                <a:path w="2077719" h="2222500">
                  <a:moveTo>
                    <a:pt x="1580195" y="1943100"/>
                  </a:moveTo>
                  <a:lnTo>
                    <a:pt x="1529647" y="1943100"/>
                  </a:lnTo>
                  <a:lnTo>
                    <a:pt x="1529448" y="1930400"/>
                  </a:lnTo>
                  <a:lnTo>
                    <a:pt x="1581143" y="1930400"/>
                  </a:lnTo>
                  <a:lnTo>
                    <a:pt x="1580195" y="1943100"/>
                  </a:lnTo>
                  <a:close/>
                </a:path>
                <a:path w="2077719" h="2222500">
                  <a:moveTo>
                    <a:pt x="1675231" y="1943100"/>
                  </a:moveTo>
                  <a:lnTo>
                    <a:pt x="1586338" y="1943100"/>
                  </a:lnTo>
                  <a:lnTo>
                    <a:pt x="1586929" y="1930400"/>
                  </a:lnTo>
                  <a:lnTo>
                    <a:pt x="1686587" y="1930400"/>
                  </a:lnTo>
                  <a:lnTo>
                    <a:pt x="1675231" y="1943100"/>
                  </a:lnTo>
                  <a:close/>
                </a:path>
                <a:path w="2077719" h="2222500">
                  <a:moveTo>
                    <a:pt x="491994" y="1955800"/>
                  </a:moveTo>
                  <a:lnTo>
                    <a:pt x="455386" y="1955800"/>
                  </a:lnTo>
                  <a:lnTo>
                    <a:pt x="456488" y="1943100"/>
                  </a:lnTo>
                  <a:lnTo>
                    <a:pt x="493050" y="1943100"/>
                  </a:lnTo>
                  <a:lnTo>
                    <a:pt x="491994" y="1955800"/>
                  </a:lnTo>
                  <a:close/>
                </a:path>
                <a:path w="2077719" h="2222500">
                  <a:moveTo>
                    <a:pt x="529805" y="1955800"/>
                  </a:moveTo>
                  <a:lnTo>
                    <a:pt x="516444" y="1955800"/>
                  </a:lnTo>
                  <a:lnTo>
                    <a:pt x="515404" y="1943100"/>
                  </a:lnTo>
                  <a:lnTo>
                    <a:pt x="532854" y="1943100"/>
                  </a:lnTo>
                  <a:lnTo>
                    <a:pt x="529805" y="1955800"/>
                  </a:lnTo>
                  <a:close/>
                </a:path>
                <a:path w="2077719" h="2222500">
                  <a:moveTo>
                    <a:pt x="570421" y="1955800"/>
                  </a:moveTo>
                  <a:lnTo>
                    <a:pt x="534654" y="1955800"/>
                  </a:lnTo>
                  <a:lnTo>
                    <a:pt x="532854" y="1943100"/>
                  </a:lnTo>
                  <a:lnTo>
                    <a:pt x="570433" y="1943100"/>
                  </a:lnTo>
                  <a:lnTo>
                    <a:pt x="570421" y="1955800"/>
                  </a:lnTo>
                  <a:close/>
                </a:path>
                <a:path w="2077719" h="2222500">
                  <a:moveTo>
                    <a:pt x="585196" y="1955800"/>
                  </a:moveTo>
                  <a:lnTo>
                    <a:pt x="575861" y="1955800"/>
                  </a:lnTo>
                  <a:lnTo>
                    <a:pt x="575469" y="1943100"/>
                  </a:lnTo>
                  <a:lnTo>
                    <a:pt x="585894" y="1943100"/>
                  </a:lnTo>
                  <a:lnTo>
                    <a:pt x="585196" y="1955800"/>
                  </a:lnTo>
                  <a:close/>
                </a:path>
                <a:path w="2077719" h="2222500">
                  <a:moveTo>
                    <a:pt x="619180" y="1955800"/>
                  </a:moveTo>
                  <a:lnTo>
                    <a:pt x="589557" y="1955800"/>
                  </a:lnTo>
                  <a:lnTo>
                    <a:pt x="589176" y="1943100"/>
                  </a:lnTo>
                  <a:lnTo>
                    <a:pt x="619169" y="1943100"/>
                  </a:lnTo>
                  <a:lnTo>
                    <a:pt x="619180" y="1955800"/>
                  </a:lnTo>
                  <a:close/>
                </a:path>
                <a:path w="2077719" h="2222500">
                  <a:moveTo>
                    <a:pt x="639832" y="1955800"/>
                  </a:moveTo>
                  <a:lnTo>
                    <a:pt x="631729" y="1955800"/>
                  </a:lnTo>
                  <a:lnTo>
                    <a:pt x="632626" y="1943100"/>
                  </a:lnTo>
                  <a:lnTo>
                    <a:pt x="638838" y="1943100"/>
                  </a:lnTo>
                  <a:lnTo>
                    <a:pt x="639832" y="1955800"/>
                  </a:lnTo>
                  <a:close/>
                </a:path>
                <a:path w="2077719" h="2222500">
                  <a:moveTo>
                    <a:pt x="680794" y="1955800"/>
                  </a:moveTo>
                  <a:lnTo>
                    <a:pt x="641564" y="1955800"/>
                  </a:lnTo>
                  <a:lnTo>
                    <a:pt x="646776" y="1943100"/>
                  </a:lnTo>
                  <a:lnTo>
                    <a:pt x="680158" y="1943100"/>
                  </a:lnTo>
                  <a:lnTo>
                    <a:pt x="680794" y="1955800"/>
                  </a:lnTo>
                  <a:close/>
                </a:path>
                <a:path w="2077719" h="2222500">
                  <a:moveTo>
                    <a:pt x="693883" y="1955800"/>
                  </a:moveTo>
                  <a:lnTo>
                    <a:pt x="685416" y="1955800"/>
                  </a:lnTo>
                  <a:lnTo>
                    <a:pt x="685831" y="1943100"/>
                  </a:lnTo>
                  <a:lnTo>
                    <a:pt x="692508" y="1943100"/>
                  </a:lnTo>
                  <a:lnTo>
                    <a:pt x="693883" y="1955800"/>
                  </a:lnTo>
                  <a:close/>
                </a:path>
                <a:path w="2077719" h="2222500">
                  <a:moveTo>
                    <a:pt x="700935" y="1955800"/>
                  </a:moveTo>
                  <a:lnTo>
                    <a:pt x="700168" y="1955800"/>
                  </a:lnTo>
                  <a:lnTo>
                    <a:pt x="701020" y="1943100"/>
                  </a:lnTo>
                  <a:lnTo>
                    <a:pt x="700935" y="1955800"/>
                  </a:lnTo>
                  <a:close/>
                </a:path>
                <a:path w="2077719" h="2222500">
                  <a:moveTo>
                    <a:pt x="731205" y="1955800"/>
                  </a:moveTo>
                  <a:lnTo>
                    <a:pt x="706312" y="1955800"/>
                  </a:lnTo>
                  <a:lnTo>
                    <a:pt x="705477" y="1943100"/>
                  </a:lnTo>
                  <a:lnTo>
                    <a:pt x="731421" y="1943100"/>
                  </a:lnTo>
                  <a:lnTo>
                    <a:pt x="731205" y="1955800"/>
                  </a:lnTo>
                  <a:close/>
                </a:path>
                <a:path w="2077719" h="2222500">
                  <a:moveTo>
                    <a:pt x="743096" y="1955800"/>
                  </a:moveTo>
                  <a:lnTo>
                    <a:pt x="738190" y="1955800"/>
                  </a:lnTo>
                  <a:lnTo>
                    <a:pt x="737832" y="1943100"/>
                  </a:lnTo>
                  <a:lnTo>
                    <a:pt x="742704" y="1943100"/>
                  </a:lnTo>
                  <a:lnTo>
                    <a:pt x="743096" y="1955800"/>
                  </a:lnTo>
                  <a:close/>
                </a:path>
                <a:path w="2077719" h="2222500">
                  <a:moveTo>
                    <a:pt x="746230" y="1955800"/>
                  </a:moveTo>
                  <a:lnTo>
                    <a:pt x="745520" y="1955800"/>
                  </a:lnTo>
                  <a:lnTo>
                    <a:pt x="744311" y="1943100"/>
                  </a:lnTo>
                  <a:lnTo>
                    <a:pt x="746338" y="1943100"/>
                  </a:lnTo>
                  <a:lnTo>
                    <a:pt x="746230" y="1955800"/>
                  </a:lnTo>
                  <a:close/>
                </a:path>
                <a:path w="2077719" h="2222500">
                  <a:moveTo>
                    <a:pt x="814777" y="1955800"/>
                  </a:moveTo>
                  <a:lnTo>
                    <a:pt x="762907" y="1955800"/>
                  </a:lnTo>
                  <a:lnTo>
                    <a:pt x="762731" y="1943100"/>
                  </a:lnTo>
                  <a:lnTo>
                    <a:pt x="816032" y="1943100"/>
                  </a:lnTo>
                  <a:lnTo>
                    <a:pt x="814777" y="1955800"/>
                  </a:lnTo>
                  <a:close/>
                </a:path>
                <a:path w="2077719" h="2222500">
                  <a:moveTo>
                    <a:pt x="863343" y="1955800"/>
                  </a:moveTo>
                  <a:lnTo>
                    <a:pt x="821847" y="1955800"/>
                  </a:lnTo>
                  <a:lnTo>
                    <a:pt x="820109" y="1943100"/>
                  </a:lnTo>
                  <a:lnTo>
                    <a:pt x="861202" y="1943100"/>
                  </a:lnTo>
                  <a:lnTo>
                    <a:pt x="863343" y="1955800"/>
                  </a:lnTo>
                  <a:close/>
                </a:path>
                <a:path w="2077719" h="2222500">
                  <a:moveTo>
                    <a:pt x="950657" y="1955800"/>
                  </a:moveTo>
                  <a:lnTo>
                    <a:pt x="881144" y="1955800"/>
                  </a:lnTo>
                  <a:lnTo>
                    <a:pt x="880293" y="1943100"/>
                  </a:lnTo>
                  <a:lnTo>
                    <a:pt x="949112" y="1943100"/>
                  </a:lnTo>
                  <a:lnTo>
                    <a:pt x="950633" y="1955335"/>
                  </a:lnTo>
                  <a:lnTo>
                    <a:pt x="950657" y="1955800"/>
                  </a:lnTo>
                  <a:close/>
                </a:path>
                <a:path w="2077719" h="2222500">
                  <a:moveTo>
                    <a:pt x="954336" y="1955800"/>
                  </a:moveTo>
                  <a:lnTo>
                    <a:pt x="950691" y="1955800"/>
                  </a:lnTo>
                  <a:lnTo>
                    <a:pt x="950689" y="1955335"/>
                  </a:lnTo>
                  <a:lnTo>
                    <a:pt x="951520" y="1943100"/>
                  </a:lnTo>
                  <a:lnTo>
                    <a:pt x="955358" y="1943100"/>
                  </a:lnTo>
                  <a:lnTo>
                    <a:pt x="954336" y="1955800"/>
                  </a:lnTo>
                  <a:close/>
                </a:path>
                <a:path w="2077719" h="2222500">
                  <a:moveTo>
                    <a:pt x="968646" y="1955800"/>
                  </a:moveTo>
                  <a:lnTo>
                    <a:pt x="960492" y="1955800"/>
                  </a:lnTo>
                  <a:lnTo>
                    <a:pt x="959725" y="1943100"/>
                  </a:lnTo>
                  <a:lnTo>
                    <a:pt x="967816" y="1943100"/>
                  </a:lnTo>
                  <a:lnTo>
                    <a:pt x="968646" y="1955800"/>
                  </a:lnTo>
                  <a:close/>
                </a:path>
                <a:path w="2077719" h="2222500">
                  <a:moveTo>
                    <a:pt x="973881" y="1955800"/>
                  </a:moveTo>
                  <a:lnTo>
                    <a:pt x="973080" y="1955800"/>
                  </a:lnTo>
                  <a:lnTo>
                    <a:pt x="973551" y="1943100"/>
                  </a:lnTo>
                  <a:lnTo>
                    <a:pt x="974369" y="1943100"/>
                  </a:lnTo>
                  <a:lnTo>
                    <a:pt x="973881" y="1955800"/>
                  </a:lnTo>
                  <a:close/>
                </a:path>
                <a:path w="2077719" h="2222500">
                  <a:moveTo>
                    <a:pt x="1063858" y="1955800"/>
                  </a:moveTo>
                  <a:lnTo>
                    <a:pt x="980036" y="1955800"/>
                  </a:lnTo>
                  <a:lnTo>
                    <a:pt x="979355" y="1943100"/>
                  </a:lnTo>
                  <a:lnTo>
                    <a:pt x="1061087" y="1943100"/>
                  </a:lnTo>
                  <a:lnTo>
                    <a:pt x="1063858" y="1955800"/>
                  </a:lnTo>
                  <a:close/>
                </a:path>
                <a:path w="2077719" h="2222500">
                  <a:moveTo>
                    <a:pt x="1100124" y="1955800"/>
                  </a:moveTo>
                  <a:lnTo>
                    <a:pt x="1063858" y="1955800"/>
                  </a:lnTo>
                  <a:lnTo>
                    <a:pt x="1065976" y="1943100"/>
                  </a:lnTo>
                  <a:lnTo>
                    <a:pt x="1099256" y="1943100"/>
                  </a:lnTo>
                  <a:lnTo>
                    <a:pt x="1100124" y="1955800"/>
                  </a:lnTo>
                  <a:close/>
                </a:path>
                <a:path w="2077719" h="2222500">
                  <a:moveTo>
                    <a:pt x="1110533" y="1955800"/>
                  </a:moveTo>
                  <a:lnTo>
                    <a:pt x="1105087" y="1955800"/>
                  </a:lnTo>
                  <a:lnTo>
                    <a:pt x="1105916" y="1943100"/>
                  </a:lnTo>
                  <a:lnTo>
                    <a:pt x="1110595" y="1943100"/>
                  </a:lnTo>
                  <a:lnTo>
                    <a:pt x="1110533" y="1955800"/>
                  </a:lnTo>
                  <a:close/>
                </a:path>
                <a:path w="2077719" h="2222500">
                  <a:moveTo>
                    <a:pt x="1120725" y="1955800"/>
                  </a:moveTo>
                  <a:lnTo>
                    <a:pt x="1115081" y="1955800"/>
                  </a:lnTo>
                  <a:lnTo>
                    <a:pt x="1113888" y="1943100"/>
                  </a:lnTo>
                  <a:lnTo>
                    <a:pt x="1121702" y="1943100"/>
                  </a:lnTo>
                  <a:lnTo>
                    <a:pt x="1120725" y="1955800"/>
                  </a:lnTo>
                  <a:close/>
                </a:path>
                <a:path w="2077719" h="2222500">
                  <a:moveTo>
                    <a:pt x="1162988" y="1955800"/>
                  </a:moveTo>
                  <a:lnTo>
                    <a:pt x="1124444" y="1955800"/>
                  </a:lnTo>
                  <a:lnTo>
                    <a:pt x="1124427" y="1943100"/>
                  </a:lnTo>
                  <a:lnTo>
                    <a:pt x="1162960" y="1943100"/>
                  </a:lnTo>
                  <a:lnTo>
                    <a:pt x="1162988" y="1955800"/>
                  </a:lnTo>
                  <a:close/>
                </a:path>
                <a:path w="2077719" h="2222500">
                  <a:moveTo>
                    <a:pt x="1174015" y="1955800"/>
                  </a:moveTo>
                  <a:lnTo>
                    <a:pt x="1169955" y="1955800"/>
                  </a:lnTo>
                  <a:lnTo>
                    <a:pt x="1171511" y="1943100"/>
                  </a:lnTo>
                  <a:lnTo>
                    <a:pt x="1173992" y="1943100"/>
                  </a:lnTo>
                  <a:lnTo>
                    <a:pt x="1174015" y="1955800"/>
                  </a:lnTo>
                  <a:close/>
                </a:path>
                <a:path w="2077719" h="2222500">
                  <a:moveTo>
                    <a:pt x="1235976" y="1955800"/>
                  </a:moveTo>
                  <a:lnTo>
                    <a:pt x="1174015" y="1955800"/>
                  </a:lnTo>
                  <a:lnTo>
                    <a:pt x="1174100" y="1943100"/>
                  </a:lnTo>
                  <a:lnTo>
                    <a:pt x="1237248" y="1943100"/>
                  </a:lnTo>
                  <a:lnTo>
                    <a:pt x="1235976" y="1955800"/>
                  </a:lnTo>
                  <a:close/>
                </a:path>
                <a:path w="2077719" h="2222500">
                  <a:moveTo>
                    <a:pt x="1254237" y="1955800"/>
                  </a:moveTo>
                  <a:lnTo>
                    <a:pt x="1241574" y="1955800"/>
                  </a:lnTo>
                  <a:lnTo>
                    <a:pt x="1241058" y="1943100"/>
                  </a:lnTo>
                  <a:lnTo>
                    <a:pt x="1253175" y="1943100"/>
                  </a:lnTo>
                  <a:lnTo>
                    <a:pt x="1254237" y="1955800"/>
                  </a:lnTo>
                  <a:close/>
                </a:path>
                <a:path w="2077719" h="2222500">
                  <a:moveTo>
                    <a:pt x="1273787" y="1955800"/>
                  </a:moveTo>
                  <a:lnTo>
                    <a:pt x="1263680" y="1955800"/>
                  </a:lnTo>
                  <a:lnTo>
                    <a:pt x="1264821" y="1943100"/>
                  </a:lnTo>
                  <a:lnTo>
                    <a:pt x="1272197" y="1943100"/>
                  </a:lnTo>
                  <a:lnTo>
                    <a:pt x="1273787" y="1955800"/>
                  </a:lnTo>
                  <a:close/>
                </a:path>
                <a:path w="2077719" h="2222500">
                  <a:moveTo>
                    <a:pt x="1281680" y="1955800"/>
                  </a:moveTo>
                  <a:lnTo>
                    <a:pt x="1273787" y="1955800"/>
                  </a:lnTo>
                  <a:lnTo>
                    <a:pt x="1276359" y="1943100"/>
                  </a:lnTo>
                  <a:lnTo>
                    <a:pt x="1280737" y="1943100"/>
                  </a:lnTo>
                  <a:lnTo>
                    <a:pt x="1281680" y="1955800"/>
                  </a:lnTo>
                  <a:close/>
                </a:path>
                <a:path w="2077719" h="2222500">
                  <a:moveTo>
                    <a:pt x="1291276" y="1955800"/>
                  </a:moveTo>
                  <a:lnTo>
                    <a:pt x="1285916" y="1955800"/>
                  </a:lnTo>
                  <a:lnTo>
                    <a:pt x="1287102" y="1943100"/>
                  </a:lnTo>
                  <a:lnTo>
                    <a:pt x="1290027" y="1943100"/>
                  </a:lnTo>
                  <a:lnTo>
                    <a:pt x="1291276" y="1955800"/>
                  </a:lnTo>
                  <a:close/>
                </a:path>
                <a:path w="2077719" h="2222500">
                  <a:moveTo>
                    <a:pt x="1303643" y="1955800"/>
                  </a:moveTo>
                  <a:lnTo>
                    <a:pt x="1297368" y="1955800"/>
                  </a:lnTo>
                  <a:lnTo>
                    <a:pt x="1297278" y="1943100"/>
                  </a:lnTo>
                  <a:lnTo>
                    <a:pt x="1305937" y="1943100"/>
                  </a:lnTo>
                  <a:lnTo>
                    <a:pt x="1303643" y="1955800"/>
                  </a:lnTo>
                  <a:close/>
                </a:path>
                <a:path w="2077719" h="2222500">
                  <a:moveTo>
                    <a:pt x="1315607" y="1955800"/>
                  </a:moveTo>
                  <a:lnTo>
                    <a:pt x="1312427" y="1955800"/>
                  </a:lnTo>
                  <a:lnTo>
                    <a:pt x="1311729" y="1943100"/>
                  </a:lnTo>
                  <a:lnTo>
                    <a:pt x="1314801" y="1943100"/>
                  </a:lnTo>
                  <a:lnTo>
                    <a:pt x="1315607" y="1955800"/>
                  </a:lnTo>
                  <a:close/>
                </a:path>
                <a:path w="2077719" h="2222500">
                  <a:moveTo>
                    <a:pt x="1330336" y="1955800"/>
                  </a:moveTo>
                  <a:lnTo>
                    <a:pt x="1327707" y="1955800"/>
                  </a:lnTo>
                  <a:lnTo>
                    <a:pt x="1327548" y="1943100"/>
                  </a:lnTo>
                  <a:lnTo>
                    <a:pt x="1329399" y="1943100"/>
                  </a:lnTo>
                  <a:lnTo>
                    <a:pt x="1330336" y="1955800"/>
                  </a:lnTo>
                  <a:close/>
                </a:path>
                <a:path w="2077719" h="2222500">
                  <a:moveTo>
                    <a:pt x="1351476" y="1955800"/>
                  </a:moveTo>
                  <a:lnTo>
                    <a:pt x="1331188" y="1955800"/>
                  </a:lnTo>
                  <a:lnTo>
                    <a:pt x="1331943" y="1943100"/>
                  </a:lnTo>
                  <a:lnTo>
                    <a:pt x="1351101" y="1943100"/>
                  </a:lnTo>
                  <a:lnTo>
                    <a:pt x="1351495" y="1955335"/>
                  </a:lnTo>
                  <a:lnTo>
                    <a:pt x="1351476" y="1955800"/>
                  </a:lnTo>
                  <a:close/>
                </a:path>
                <a:path w="2077719" h="2222500">
                  <a:moveTo>
                    <a:pt x="1359420" y="1955800"/>
                  </a:moveTo>
                  <a:lnTo>
                    <a:pt x="1351510" y="1955800"/>
                  </a:lnTo>
                  <a:lnTo>
                    <a:pt x="1351495" y="1955335"/>
                  </a:lnTo>
                  <a:lnTo>
                    <a:pt x="1351999" y="1943100"/>
                  </a:lnTo>
                  <a:lnTo>
                    <a:pt x="1359119" y="1943100"/>
                  </a:lnTo>
                  <a:lnTo>
                    <a:pt x="1359420" y="1955800"/>
                  </a:lnTo>
                  <a:close/>
                </a:path>
                <a:path w="2077719" h="2222500">
                  <a:moveTo>
                    <a:pt x="1459885" y="1955800"/>
                  </a:moveTo>
                  <a:lnTo>
                    <a:pt x="1361186" y="1955800"/>
                  </a:lnTo>
                  <a:lnTo>
                    <a:pt x="1361231" y="1943100"/>
                  </a:lnTo>
                  <a:lnTo>
                    <a:pt x="1459816" y="1943100"/>
                  </a:lnTo>
                  <a:lnTo>
                    <a:pt x="1459885" y="1955800"/>
                  </a:lnTo>
                  <a:close/>
                </a:path>
                <a:path w="2077719" h="2222500">
                  <a:moveTo>
                    <a:pt x="1472956" y="1955800"/>
                  </a:moveTo>
                  <a:lnTo>
                    <a:pt x="1465131" y="1955800"/>
                  </a:lnTo>
                  <a:lnTo>
                    <a:pt x="1464456" y="1943100"/>
                  </a:lnTo>
                  <a:lnTo>
                    <a:pt x="1474233" y="1943100"/>
                  </a:lnTo>
                  <a:lnTo>
                    <a:pt x="1472956" y="1955800"/>
                  </a:lnTo>
                  <a:close/>
                </a:path>
                <a:path w="2077719" h="2222500">
                  <a:moveTo>
                    <a:pt x="1486640" y="1955800"/>
                  </a:moveTo>
                  <a:lnTo>
                    <a:pt x="1478117" y="1955800"/>
                  </a:lnTo>
                  <a:lnTo>
                    <a:pt x="1478055" y="1943100"/>
                  </a:lnTo>
                  <a:lnTo>
                    <a:pt x="1486805" y="1943100"/>
                  </a:lnTo>
                  <a:lnTo>
                    <a:pt x="1486640" y="1955800"/>
                  </a:lnTo>
                  <a:close/>
                </a:path>
                <a:path w="2077719" h="2222500">
                  <a:moveTo>
                    <a:pt x="1500069" y="1955800"/>
                  </a:moveTo>
                  <a:lnTo>
                    <a:pt x="1495334" y="1955800"/>
                  </a:lnTo>
                  <a:lnTo>
                    <a:pt x="1499081" y="1943100"/>
                  </a:lnTo>
                  <a:lnTo>
                    <a:pt x="1499956" y="1943100"/>
                  </a:lnTo>
                  <a:lnTo>
                    <a:pt x="1500069" y="1955800"/>
                  </a:lnTo>
                  <a:close/>
                </a:path>
                <a:path w="2077719" h="2222500">
                  <a:moveTo>
                    <a:pt x="1529233" y="1955800"/>
                  </a:moveTo>
                  <a:lnTo>
                    <a:pt x="1501262" y="1955800"/>
                  </a:lnTo>
                  <a:lnTo>
                    <a:pt x="1502397" y="1943100"/>
                  </a:lnTo>
                  <a:lnTo>
                    <a:pt x="1528557" y="1943100"/>
                  </a:lnTo>
                  <a:lnTo>
                    <a:pt x="1529233" y="1955800"/>
                  </a:lnTo>
                  <a:close/>
                </a:path>
                <a:path w="2077719" h="2222500">
                  <a:moveTo>
                    <a:pt x="1569900" y="1955800"/>
                  </a:moveTo>
                  <a:lnTo>
                    <a:pt x="1548896" y="1955800"/>
                  </a:lnTo>
                  <a:lnTo>
                    <a:pt x="1551701" y="1943100"/>
                  </a:lnTo>
                  <a:lnTo>
                    <a:pt x="1570536" y="1943100"/>
                  </a:lnTo>
                  <a:lnTo>
                    <a:pt x="1569900" y="1955800"/>
                  </a:lnTo>
                  <a:close/>
                </a:path>
                <a:path w="2077719" h="2222500">
                  <a:moveTo>
                    <a:pt x="1643376" y="1955800"/>
                  </a:moveTo>
                  <a:lnTo>
                    <a:pt x="1575589" y="1955800"/>
                  </a:lnTo>
                  <a:lnTo>
                    <a:pt x="1574556" y="1943100"/>
                  </a:lnTo>
                  <a:lnTo>
                    <a:pt x="1643393" y="1943100"/>
                  </a:lnTo>
                  <a:lnTo>
                    <a:pt x="1643376" y="1955800"/>
                  </a:lnTo>
                  <a:close/>
                </a:path>
                <a:path w="2077719" h="2222500">
                  <a:moveTo>
                    <a:pt x="1654311" y="1955365"/>
                  </a:moveTo>
                  <a:lnTo>
                    <a:pt x="1655868" y="1943100"/>
                  </a:lnTo>
                  <a:lnTo>
                    <a:pt x="1664845" y="1943100"/>
                  </a:lnTo>
                  <a:lnTo>
                    <a:pt x="1654311" y="1955365"/>
                  </a:lnTo>
                  <a:close/>
                </a:path>
                <a:path w="2077719" h="2222500">
                  <a:moveTo>
                    <a:pt x="1654255" y="1955800"/>
                  </a:moveTo>
                  <a:lnTo>
                    <a:pt x="1653937" y="1955800"/>
                  </a:lnTo>
                  <a:lnTo>
                    <a:pt x="1654311" y="1955365"/>
                  </a:lnTo>
                  <a:lnTo>
                    <a:pt x="1654255" y="1955800"/>
                  </a:lnTo>
                  <a:close/>
                </a:path>
                <a:path w="2077719" h="2222500">
                  <a:moveTo>
                    <a:pt x="453848" y="1964693"/>
                  </a:moveTo>
                  <a:lnTo>
                    <a:pt x="448198" y="1955800"/>
                  </a:lnTo>
                  <a:lnTo>
                    <a:pt x="452854" y="1955800"/>
                  </a:lnTo>
                  <a:lnTo>
                    <a:pt x="453848" y="1964693"/>
                  </a:lnTo>
                  <a:close/>
                </a:path>
                <a:path w="2077719" h="2222500">
                  <a:moveTo>
                    <a:pt x="467336" y="1968500"/>
                  </a:moveTo>
                  <a:lnTo>
                    <a:pt x="461786" y="1968500"/>
                  </a:lnTo>
                  <a:lnTo>
                    <a:pt x="462552" y="1955800"/>
                  </a:lnTo>
                  <a:lnTo>
                    <a:pt x="468647" y="1955800"/>
                  </a:lnTo>
                  <a:lnTo>
                    <a:pt x="467336" y="1968500"/>
                  </a:lnTo>
                  <a:close/>
                </a:path>
                <a:path w="2077719" h="2222500">
                  <a:moveTo>
                    <a:pt x="478594" y="1968500"/>
                  </a:moveTo>
                  <a:lnTo>
                    <a:pt x="473545" y="1968500"/>
                  </a:lnTo>
                  <a:lnTo>
                    <a:pt x="473446" y="1955800"/>
                  </a:lnTo>
                  <a:lnTo>
                    <a:pt x="480041" y="1955800"/>
                  </a:lnTo>
                  <a:lnTo>
                    <a:pt x="478594" y="1968500"/>
                  </a:lnTo>
                  <a:close/>
                </a:path>
                <a:path w="2077719" h="2222500">
                  <a:moveTo>
                    <a:pt x="498206" y="1968500"/>
                  </a:moveTo>
                  <a:lnTo>
                    <a:pt x="490837" y="1968500"/>
                  </a:lnTo>
                  <a:lnTo>
                    <a:pt x="487275" y="1955800"/>
                  </a:lnTo>
                  <a:lnTo>
                    <a:pt x="494488" y="1955800"/>
                  </a:lnTo>
                  <a:lnTo>
                    <a:pt x="498206" y="1968500"/>
                  </a:lnTo>
                  <a:close/>
                </a:path>
                <a:path w="2077719" h="2222500">
                  <a:moveTo>
                    <a:pt x="553151" y="1968500"/>
                  </a:moveTo>
                  <a:lnTo>
                    <a:pt x="524093" y="1968500"/>
                  </a:lnTo>
                  <a:lnTo>
                    <a:pt x="525302" y="1955800"/>
                  </a:lnTo>
                  <a:lnTo>
                    <a:pt x="554699" y="1955800"/>
                  </a:lnTo>
                  <a:lnTo>
                    <a:pt x="553151" y="1968500"/>
                  </a:lnTo>
                  <a:close/>
                </a:path>
                <a:path w="2077719" h="2222500">
                  <a:moveTo>
                    <a:pt x="562242" y="1968500"/>
                  </a:moveTo>
                  <a:lnTo>
                    <a:pt x="557654" y="1968500"/>
                  </a:lnTo>
                  <a:lnTo>
                    <a:pt x="557257" y="1955800"/>
                  </a:lnTo>
                  <a:lnTo>
                    <a:pt x="562161" y="1955800"/>
                  </a:lnTo>
                  <a:lnTo>
                    <a:pt x="562242" y="1968500"/>
                  </a:lnTo>
                  <a:close/>
                </a:path>
                <a:path w="2077719" h="2222500">
                  <a:moveTo>
                    <a:pt x="603531" y="1968500"/>
                  </a:moveTo>
                  <a:lnTo>
                    <a:pt x="573334" y="1968500"/>
                  </a:lnTo>
                  <a:lnTo>
                    <a:pt x="573022" y="1955800"/>
                  </a:lnTo>
                  <a:lnTo>
                    <a:pt x="604803" y="1955800"/>
                  </a:lnTo>
                  <a:lnTo>
                    <a:pt x="603531" y="1968500"/>
                  </a:lnTo>
                  <a:close/>
                </a:path>
                <a:path w="2077719" h="2222500">
                  <a:moveTo>
                    <a:pt x="638912" y="1968500"/>
                  </a:moveTo>
                  <a:lnTo>
                    <a:pt x="623575" y="1968500"/>
                  </a:lnTo>
                  <a:lnTo>
                    <a:pt x="621928" y="1955800"/>
                  </a:lnTo>
                  <a:lnTo>
                    <a:pt x="636941" y="1955800"/>
                  </a:lnTo>
                  <a:lnTo>
                    <a:pt x="638912" y="1968500"/>
                  </a:lnTo>
                  <a:close/>
                </a:path>
                <a:path w="2077719" h="2222500">
                  <a:moveTo>
                    <a:pt x="648037" y="1968500"/>
                  </a:moveTo>
                  <a:lnTo>
                    <a:pt x="643926" y="1968500"/>
                  </a:lnTo>
                  <a:lnTo>
                    <a:pt x="645799" y="1955800"/>
                  </a:lnTo>
                  <a:lnTo>
                    <a:pt x="651109" y="1955800"/>
                  </a:lnTo>
                  <a:lnTo>
                    <a:pt x="648037" y="1968500"/>
                  </a:lnTo>
                  <a:close/>
                </a:path>
                <a:path w="2077719" h="2222500">
                  <a:moveTo>
                    <a:pt x="690544" y="1968500"/>
                  </a:moveTo>
                  <a:lnTo>
                    <a:pt x="662334" y="1968500"/>
                  </a:lnTo>
                  <a:lnTo>
                    <a:pt x="662056" y="1955800"/>
                  </a:lnTo>
                  <a:lnTo>
                    <a:pt x="689823" y="1955800"/>
                  </a:lnTo>
                  <a:lnTo>
                    <a:pt x="690544" y="1968500"/>
                  </a:lnTo>
                  <a:close/>
                </a:path>
                <a:path w="2077719" h="2222500">
                  <a:moveTo>
                    <a:pt x="724335" y="1968500"/>
                  </a:moveTo>
                  <a:lnTo>
                    <a:pt x="691356" y="1968500"/>
                  </a:lnTo>
                  <a:lnTo>
                    <a:pt x="691816" y="1955800"/>
                  </a:lnTo>
                  <a:lnTo>
                    <a:pt x="722643" y="1955800"/>
                  </a:lnTo>
                  <a:lnTo>
                    <a:pt x="724335" y="1968500"/>
                  </a:lnTo>
                  <a:close/>
                </a:path>
                <a:path w="2077719" h="2222500">
                  <a:moveTo>
                    <a:pt x="734879" y="1968500"/>
                  </a:moveTo>
                  <a:lnTo>
                    <a:pt x="729422" y="1968500"/>
                  </a:lnTo>
                  <a:lnTo>
                    <a:pt x="730013" y="1955800"/>
                  </a:lnTo>
                  <a:lnTo>
                    <a:pt x="734800" y="1955800"/>
                  </a:lnTo>
                  <a:lnTo>
                    <a:pt x="734879" y="1968500"/>
                  </a:lnTo>
                  <a:close/>
                </a:path>
                <a:path w="2077719" h="2222500">
                  <a:moveTo>
                    <a:pt x="761896" y="1968500"/>
                  </a:moveTo>
                  <a:lnTo>
                    <a:pt x="740688" y="1968500"/>
                  </a:lnTo>
                  <a:lnTo>
                    <a:pt x="741006" y="1955800"/>
                  </a:lnTo>
                  <a:lnTo>
                    <a:pt x="763713" y="1955800"/>
                  </a:lnTo>
                  <a:lnTo>
                    <a:pt x="761896" y="1968500"/>
                  </a:lnTo>
                  <a:close/>
                </a:path>
                <a:path w="2077719" h="2222500">
                  <a:moveTo>
                    <a:pt x="777875" y="1968500"/>
                  </a:moveTo>
                  <a:lnTo>
                    <a:pt x="767591" y="1968500"/>
                  </a:lnTo>
                  <a:lnTo>
                    <a:pt x="766649" y="1955800"/>
                  </a:lnTo>
                  <a:lnTo>
                    <a:pt x="776347" y="1955800"/>
                  </a:lnTo>
                  <a:lnTo>
                    <a:pt x="777875" y="1968500"/>
                  </a:lnTo>
                  <a:close/>
                </a:path>
                <a:path w="2077719" h="2222500">
                  <a:moveTo>
                    <a:pt x="813000" y="1968500"/>
                  </a:moveTo>
                  <a:lnTo>
                    <a:pt x="778840" y="1968500"/>
                  </a:lnTo>
                  <a:lnTo>
                    <a:pt x="779169" y="1955800"/>
                  </a:lnTo>
                  <a:lnTo>
                    <a:pt x="812251" y="1955800"/>
                  </a:lnTo>
                  <a:lnTo>
                    <a:pt x="813000" y="1968500"/>
                  </a:lnTo>
                  <a:close/>
                </a:path>
                <a:path w="2077719" h="2222500">
                  <a:moveTo>
                    <a:pt x="845917" y="1968500"/>
                  </a:moveTo>
                  <a:lnTo>
                    <a:pt x="831165" y="1968500"/>
                  </a:lnTo>
                  <a:lnTo>
                    <a:pt x="831346" y="1955800"/>
                  </a:lnTo>
                  <a:lnTo>
                    <a:pt x="844724" y="1955800"/>
                  </a:lnTo>
                  <a:lnTo>
                    <a:pt x="845917" y="1968500"/>
                  </a:lnTo>
                  <a:close/>
                </a:path>
                <a:path w="2077719" h="2222500">
                  <a:moveTo>
                    <a:pt x="877107" y="1968500"/>
                  </a:moveTo>
                  <a:lnTo>
                    <a:pt x="847223" y="1968500"/>
                  </a:lnTo>
                  <a:lnTo>
                    <a:pt x="847921" y="1955800"/>
                  </a:lnTo>
                  <a:lnTo>
                    <a:pt x="877277" y="1955800"/>
                  </a:lnTo>
                  <a:lnTo>
                    <a:pt x="877107" y="1968500"/>
                  </a:lnTo>
                  <a:close/>
                </a:path>
                <a:path w="2077719" h="2222500">
                  <a:moveTo>
                    <a:pt x="885630" y="1968500"/>
                  </a:moveTo>
                  <a:lnTo>
                    <a:pt x="881218" y="1968500"/>
                  </a:lnTo>
                  <a:lnTo>
                    <a:pt x="883927" y="1955800"/>
                  </a:lnTo>
                  <a:lnTo>
                    <a:pt x="885210" y="1955800"/>
                  </a:lnTo>
                  <a:lnTo>
                    <a:pt x="885630" y="1968500"/>
                  </a:lnTo>
                  <a:close/>
                </a:path>
                <a:path w="2077719" h="2222500">
                  <a:moveTo>
                    <a:pt x="916945" y="1968500"/>
                  </a:moveTo>
                  <a:lnTo>
                    <a:pt x="887697" y="1968500"/>
                  </a:lnTo>
                  <a:lnTo>
                    <a:pt x="887157" y="1955800"/>
                  </a:lnTo>
                  <a:lnTo>
                    <a:pt x="917513" y="1955800"/>
                  </a:lnTo>
                  <a:lnTo>
                    <a:pt x="916945" y="1968500"/>
                  </a:lnTo>
                  <a:close/>
                </a:path>
                <a:path w="2077719" h="2222500">
                  <a:moveTo>
                    <a:pt x="939641" y="1968500"/>
                  </a:moveTo>
                  <a:lnTo>
                    <a:pt x="929727" y="1968500"/>
                  </a:lnTo>
                  <a:lnTo>
                    <a:pt x="927456" y="1955800"/>
                  </a:lnTo>
                  <a:lnTo>
                    <a:pt x="939408" y="1955800"/>
                  </a:lnTo>
                  <a:lnTo>
                    <a:pt x="939641" y="1968500"/>
                  </a:lnTo>
                  <a:close/>
                </a:path>
                <a:path w="2077719" h="2222500">
                  <a:moveTo>
                    <a:pt x="966738" y="1968500"/>
                  </a:moveTo>
                  <a:lnTo>
                    <a:pt x="946171" y="1968500"/>
                  </a:lnTo>
                  <a:lnTo>
                    <a:pt x="945933" y="1955800"/>
                  </a:lnTo>
                  <a:lnTo>
                    <a:pt x="965471" y="1955800"/>
                  </a:lnTo>
                  <a:lnTo>
                    <a:pt x="966738" y="1968500"/>
                  </a:lnTo>
                  <a:close/>
                </a:path>
                <a:path w="2077719" h="2222500">
                  <a:moveTo>
                    <a:pt x="976453" y="1968500"/>
                  </a:moveTo>
                  <a:lnTo>
                    <a:pt x="966738" y="1968500"/>
                  </a:lnTo>
                  <a:lnTo>
                    <a:pt x="968061" y="1955800"/>
                  </a:lnTo>
                  <a:lnTo>
                    <a:pt x="976391" y="1955800"/>
                  </a:lnTo>
                  <a:lnTo>
                    <a:pt x="976453" y="1968500"/>
                  </a:lnTo>
                  <a:close/>
                </a:path>
                <a:path w="2077719" h="2222500">
                  <a:moveTo>
                    <a:pt x="985078" y="1968500"/>
                  </a:moveTo>
                  <a:lnTo>
                    <a:pt x="978526" y="1968500"/>
                  </a:lnTo>
                  <a:lnTo>
                    <a:pt x="978844" y="1955800"/>
                  </a:lnTo>
                  <a:lnTo>
                    <a:pt x="984647" y="1955800"/>
                  </a:lnTo>
                  <a:lnTo>
                    <a:pt x="985078" y="1968500"/>
                  </a:lnTo>
                  <a:close/>
                </a:path>
                <a:path w="2077719" h="2222500">
                  <a:moveTo>
                    <a:pt x="996469" y="1968500"/>
                  </a:moveTo>
                  <a:lnTo>
                    <a:pt x="991472" y="1968500"/>
                  </a:lnTo>
                  <a:lnTo>
                    <a:pt x="990904" y="1955800"/>
                  </a:lnTo>
                  <a:lnTo>
                    <a:pt x="996889" y="1955800"/>
                  </a:lnTo>
                  <a:lnTo>
                    <a:pt x="996469" y="1968500"/>
                  </a:lnTo>
                  <a:close/>
                </a:path>
                <a:path w="2077719" h="2222500">
                  <a:moveTo>
                    <a:pt x="1014452" y="1968500"/>
                  </a:moveTo>
                  <a:lnTo>
                    <a:pt x="1006451" y="1968500"/>
                  </a:lnTo>
                  <a:lnTo>
                    <a:pt x="1006309" y="1955800"/>
                  </a:lnTo>
                  <a:lnTo>
                    <a:pt x="1013640" y="1955800"/>
                  </a:lnTo>
                  <a:lnTo>
                    <a:pt x="1014452" y="1968500"/>
                  </a:lnTo>
                  <a:close/>
                </a:path>
                <a:path w="2077719" h="2222500">
                  <a:moveTo>
                    <a:pt x="1029198" y="1968500"/>
                  </a:moveTo>
                  <a:lnTo>
                    <a:pt x="1021771" y="1968500"/>
                  </a:lnTo>
                  <a:lnTo>
                    <a:pt x="1021527" y="1955800"/>
                  </a:lnTo>
                  <a:lnTo>
                    <a:pt x="1033019" y="1955800"/>
                  </a:lnTo>
                  <a:lnTo>
                    <a:pt x="1029198" y="1968500"/>
                  </a:lnTo>
                  <a:close/>
                </a:path>
                <a:path w="2077719" h="2222500">
                  <a:moveTo>
                    <a:pt x="1112202" y="1968500"/>
                  </a:moveTo>
                  <a:lnTo>
                    <a:pt x="1034433" y="1968500"/>
                  </a:lnTo>
                  <a:lnTo>
                    <a:pt x="1033019" y="1955800"/>
                  </a:lnTo>
                  <a:lnTo>
                    <a:pt x="1111634" y="1955800"/>
                  </a:lnTo>
                  <a:lnTo>
                    <a:pt x="1112202" y="1968500"/>
                  </a:lnTo>
                  <a:close/>
                </a:path>
                <a:path w="2077719" h="2222500">
                  <a:moveTo>
                    <a:pt x="1112418" y="1968500"/>
                  </a:moveTo>
                  <a:lnTo>
                    <a:pt x="1111651" y="1955800"/>
                  </a:lnTo>
                  <a:lnTo>
                    <a:pt x="1112662" y="1955800"/>
                  </a:lnTo>
                  <a:lnTo>
                    <a:pt x="1112418" y="1968500"/>
                  </a:lnTo>
                  <a:close/>
                </a:path>
                <a:path w="2077719" h="2222500">
                  <a:moveTo>
                    <a:pt x="1123059" y="1968500"/>
                  </a:moveTo>
                  <a:lnTo>
                    <a:pt x="1119658" y="1968500"/>
                  </a:lnTo>
                  <a:lnTo>
                    <a:pt x="1120134" y="1955800"/>
                  </a:lnTo>
                  <a:lnTo>
                    <a:pt x="1123235" y="1955800"/>
                  </a:lnTo>
                  <a:lnTo>
                    <a:pt x="1123059" y="1968500"/>
                  </a:lnTo>
                  <a:close/>
                </a:path>
                <a:path w="2077719" h="2222500">
                  <a:moveTo>
                    <a:pt x="1142842" y="1968500"/>
                  </a:moveTo>
                  <a:lnTo>
                    <a:pt x="1127136" y="1968500"/>
                  </a:lnTo>
                  <a:lnTo>
                    <a:pt x="1127715" y="1955800"/>
                  </a:lnTo>
                  <a:lnTo>
                    <a:pt x="1144545" y="1955800"/>
                  </a:lnTo>
                  <a:lnTo>
                    <a:pt x="1142842" y="1968500"/>
                  </a:lnTo>
                  <a:close/>
                </a:path>
                <a:path w="2077719" h="2222500">
                  <a:moveTo>
                    <a:pt x="1173663" y="1968500"/>
                  </a:moveTo>
                  <a:lnTo>
                    <a:pt x="1160336" y="1968500"/>
                  </a:lnTo>
                  <a:lnTo>
                    <a:pt x="1162386" y="1955800"/>
                  </a:lnTo>
                  <a:lnTo>
                    <a:pt x="1174026" y="1955800"/>
                  </a:lnTo>
                  <a:lnTo>
                    <a:pt x="1173663" y="1968500"/>
                  </a:lnTo>
                  <a:close/>
                </a:path>
                <a:path w="2077719" h="2222500">
                  <a:moveTo>
                    <a:pt x="1180130" y="1968500"/>
                  </a:moveTo>
                  <a:lnTo>
                    <a:pt x="1178626" y="1968500"/>
                  </a:lnTo>
                  <a:lnTo>
                    <a:pt x="1177621" y="1955800"/>
                  </a:lnTo>
                  <a:lnTo>
                    <a:pt x="1180681" y="1955800"/>
                  </a:lnTo>
                  <a:lnTo>
                    <a:pt x="1180130" y="1968500"/>
                  </a:lnTo>
                  <a:close/>
                </a:path>
                <a:path w="2077719" h="2222500">
                  <a:moveTo>
                    <a:pt x="1188256" y="1968500"/>
                  </a:moveTo>
                  <a:lnTo>
                    <a:pt x="1186462" y="1968500"/>
                  </a:lnTo>
                  <a:lnTo>
                    <a:pt x="1184798" y="1955800"/>
                  </a:lnTo>
                  <a:lnTo>
                    <a:pt x="1188091" y="1955800"/>
                  </a:lnTo>
                  <a:lnTo>
                    <a:pt x="1188256" y="1968500"/>
                  </a:lnTo>
                  <a:close/>
                </a:path>
                <a:path w="2077719" h="2222500">
                  <a:moveTo>
                    <a:pt x="1201180" y="1968500"/>
                  </a:moveTo>
                  <a:lnTo>
                    <a:pt x="1192821" y="1968500"/>
                  </a:lnTo>
                  <a:lnTo>
                    <a:pt x="1192997" y="1955800"/>
                  </a:lnTo>
                  <a:lnTo>
                    <a:pt x="1199368" y="1955800"/>
                  </a:lnTo>
                  <a:lnTo>
                    <a:pt x="1201180" y="1968500"/>
                  </a:lnTo>
                  <a:close/>
                </a:path>
                <a:path w="2077719" h="2222500">
                  <a:moveTo>
                    <a:pt x="1215574" y="1968500"/>
                  </a:moveTo>
                  <a:lnTo>
                    <a:pt x="1204155" y="1968500"/>
                  </a:lnTo>
                  <a:lnTo>
                    <a:pt x="1205291" y="1955800"/>
                  </a:lnTo>
                  <a:lnTo>
                    <a:pt x="1216641" y="1955800"/>
                  </a:lnTo>
                  <a:lnTo>
                    <a:pt x="1215574" y="1968500"/>
                  </a:lnTo>
                  <a:close/>
                </a:path>
                <a:path w="2077719" h="2222500">
                  <a:moveTo>
                    <a:pt x="1328769" y="1968500"/>
                  </a:moveTo>
                  <a:lnTo>
                    <a:pt x="1229684" y="1968500"/>
                  </a:lnTo>
                  <a:lnTo>
                    <a:pt x="1227958" y="1955800"/>
                  </a:lnTo>
                  <a:lnTo>
                    <a:pt x="1329706" y="1955800"/>
                  </a:lnTo>
                  <a:lnTo>
                    <a:pt x="1328769" y="1968500"/>
                  </a:lnTo>
                  <a:close/>
                </a:path>
                <a:path w="2077719" h="2222500">
                  <a:moveTo>
                    <a:pt x="1368619" y="1968500"/>
                  </a:moveTo>
                  <a:lnTo>
                    <a:pt x="1345781" y="1968500"/>
                  </a:lnTo>
                  <a:lnTo>
                    <a:pt x="1345690" y="1955800"/>
                  </a:lnTo>
                  <a:lnTo>
                    <a:pt x="1369147" y="1955800"/>
                  </a:lnTo>
                  <a:lnTo>
                    <a:pt x="1368619" y="1968500"/>
                  </a:lnTo>
                  <a:close/>
                </a:path>
                <a:path w="2077719" h="2222500">
                  <a:moveTo>
                    <a:pt x="1394892" y="1968500"/>
                  </a:moveTo>
                  <a:lnTo>
                    <a:pt x="1378357" y="1968500"/>
                  </a:lnTo>
                  <a:lnTo>
                    <a:pt x="1379703" y="1955800"/>
                  </a:lnTo>
                  <a:lnTo>
                    <a:pt x="1396885" y="1955800"/>
                  </a:lnTo>
                  <a:lnTo>
                    <a:pt x="1394892" y="1968500"/>
                  </a:lnTo>
                  <a:close/>
                </a:path>
                <a:path w="2077719" h="2222500">
                  <a:moveTo>
                    <a:pt x="1399832" y="1968500"/>
                  </a:moveTo>
                  <a:lnTo>
                    <a:pt x="1398270" y="1968500"/>
                  </a:lnTo>
                  <a:lnTo>
                    <a:pt x="1398463" y="1955800"/>
                  </a:lnTo>
                  <a:lnTo>
                    <a:pt x="1399281" y="1955800"/>
                  </a:lnTo>
                  <a:lnTo>
                    <a:pt x="1399832" y="1968500"/>
                  </a:lnTo>
                  <a:close/>
                </a:path>
                <a:path w="2077719" h="2222500">
                  <a:moveTo>
                    <a:pt x="1456926" y="1968500"/>
                  </a:moveTo>
                  <a:lnTo>
                    <a:pt x="1408809" y="1968500"/>
                  </a:lnTo>
                  <a:lnTo>
                    <a:pt x="1409632" y="1955800"/>
                  </a:lnTo>
                  <a:lnTo>
                    <a:pt x="1458016" y="1955800"/>
                  </a:lnTo>
                  <a:lnTo>
                    <a:pt x="1456926" y="1968500"/>
                  </a:lnTo>
                  <a:close/>
                </a:path>
                <a:path w="2077719" h="2222500">
                  <a:moveTo>
                    <a:pt x="1466454" y="1968500"/>
                  </a:moveTo>
                  <a:lnTo>
                    <a:pt x="1461469" y="1968500"/>
                  </a:lnTo>
                  <a:lnTo>
                    <a:pt x="1459146" y="1955800"/>
                  </a:lnTo>
                  <a:lnTo>
                    <a:pt x="1467073" y="1955800"/>
                  </a:lnTo>
                  <a:lnTo>
                    <a:pt x="1466454" y="1968500"/>
                  </a:lnTo>
                  <a:close/>
                </a:path>
                <a:path w="2077719" h="2222500">
                  <a:moveTo>
                    <a:pt x="1475636" y="1968500"/>
                  </a:moveTo>
                  <a:lnTo>
                    <a:pt x="1470645" y="1968500"/>
                  </a:lnTo>
                  <a:lnTo>
                    <a:pt x="1469430" y="1955800"/>
                  </a:lnTo>
                  <a:lnTo>
                    <a:pt x="1474830" y="1955800"/>
                  </a:lnTo>
                  <a:lnTo>
                    <a:pt x="1475636" y="1968500"/>
                  </a:lnTo>
                  <a:close/>
                </a:path>
                <a:path w="2077719" h="2222500">
                  <a:moveTo>
                    <a:pt x="1545535" y="1968500"/>
                  </a:moveTo>
                  <a:lnTo>
                    <a:pt x="1484852" y="1968500"/>
                  </a:lnTo>
                  <a:lnTo>
                    <a:pt x="1483506" y="1955800"/>
                  </a:lnTo>
                  <a:lnTo>
                    <a:pt x="1547142" y="1955800"/>
                  </a:lnTo>
                  <a:lnTo>
                    <a:pt x="1545535" y="1968500"/>
                  </a:lnTo>
                  <a:close/>
                </a:path>
                <a:path w="2077719" h="2222500">
                  <a:moveTo>
                    <a:pt x="1551515" y="1955891"/>
                  </a:moveTo>
                  <a:close/>
                </a:path>
                <a:path w="2077719" h="2222500">
                  <a:moveTo>
                    <a:pt x="1612010" y="1968500"/>
                  </a:moveTo>
                  <a:lnTo>
                    <a:pt x="1556147" y="1968500"/>
                  </a:lnTo>
                  <a:lnTo>
                    <a:pt x="1555148" y="1955800"/>
                  </a:lnTo>
                  <a:lnTo>
                    <a:pt x="1614962" y="1955800"/>
                  </a:lnTo>
                  <a:lnTo>
                    <a:pt x="1612010" y="1968500"/>
                  </a:lnTo>
                  <a:close/>
                </a:path>
                <a:path w="2077719" h="2222500">
                  <a:moveTo>
                    <a:pt x="1619675" y="1993900"/>
                  </a:moveTo>
                  <a:lnTo>
                    <a:pt x="1618903" y="1981200"/>
                  </a:lnTo>
                  <a:lnTo>
                    <a:pt x="1620288" y="1981200"/>
                  </a:lnTo>
                  <a:lnTo>
                    <a:pt x="1621594" y="1968500"/>
                  </a:lnTo>
                  <a:lnTo>
                    <a:pt x="1620958" y="1968500"/>
                  </a:lnTo>
                  <a:lnTo>
                    <a:pt x="1616478" y="1955800"/>
                  </a:lnTo>
                  <a:lnTo>
                    <a:pt x="1653937" y="1955800"/>
                  </a:lnTo>
                  <a:lnTo>
                    <a:pt x="1642784" y="1968500"/>
                  </a:lnTo>
                  <a:lnTo>
                    <a:pt x="1619675" y="1993900"/>
                  </a:lnTo>
                  <a:close/>
                </a:path>
                <a:path w="2077719" h="2222500">
                  <a:moveTo>
                    <a:pt x="1555540" y="1968500"/>
                  </a:moveTo>
                  <a:lnTo>
                    <a:pt x="1550850" y="1968500"/>
                  </a:lnTo>
                  <a:lnTo>
                    <a:pt x="1551515" y="1955891"/>
                  </a:lnTo>
                  <a:lnTo>
                    <a:pt x="1555540" y="1968500"/>
                  </a:lnTo>
                  <a:close/>
                </a:path>
                <a:path w="2077719" h="2222500">
                  <a:moveTo>
                    <a:pt x="456266" y="1968500"/>
                  </a:moveTo>
                  <a:lnTo>
                    <a:pt x="454273" y="1968500"/>
                  </a:lnTo>
                  <a:lnTo>
                    <a:pt x="453848" y="1964693"/>
                  </a:lnTo>
                  <a:lnTo>
                    <a:pt x="456266" y="1968500"/>
                  </a:lnTo>
                  <a:close/>
                </a:path>
                <a:path w="2077719" h="2222500">
                  <a:moveTo>
                    <a:pt x="480134" y="1993013"/>
                  </a:moveTo>
                  <a:lnTo>
                    <a:pt x="464373" y="1968500"/>
                  </a:lnTo>
                  <a:lnTo>
                    <a:pt x="478031" y="1968500"/>
                  </a:lnTo>
                  <a:lnTo>
                    <a:pt x="480046" y="1981200"/>
                  </a:lnTo>
                  <a:lnTo>
                    <a:pt x="479530" y="1981200"/>
                  </a:lnTo>
                  <a:lnTo>
                    <a:pt x="480134" y="1993013"/>
                  </a:lnTo>
                  <a:close/>
                </a:path>
                <a:path w="2077719" h="2222500">
                  <a:moveTo>
                    <a:pt x="492384" y="1981200"/>
                  </a:moveTo>
                  <a:lnTo>
                    <a:pt x="490381" y="1981200"/>
                  </a:lnTo>
                  <a:lnTo>
                    <a:pt x="490887" y="1968500"/>
                  </a:lnTo>
                  <a:lnTo>
                    <a:pt x="491388" y="1968500"/>
                  </a:lnTo>
                  <a:lnTo>
                    <a:pt x="492384" y="1981200"/>
                  </a:lnTo>
                  <a:close/>
                </a:path>
                <a:path w="2077719" h="2222500">
                  <a:moveTo>
                    <a:pt x="501577" y="1981200"/>
                  </a:moveTo>
                  <a:lnTo>
                    <a:pt x="493430" y="1981200"/>
                  </a:lnTo>
                  <a:lnTo>
                    <a:pt x="493705" y="1968500"/>
                  </a:lnTo>
                  <a:lnTo>
                    <a:pt x="504060" y="1968500"/>
                  </a:lnTo>
                  <a:lnTo>
                    <a:pt x="501577" y="1981200"/>
                  </a:lnTo>
                  <a:close/>
                </a:path>
                <a:path w="2077719" h="2222500">
                  <a:moveTo>
                    <a:pt x="525580" y="1981200"/>
                  </a:moveTo>
                  <a:lnTo>
                    <a:pt x="514246" y="1981200"/>
                  </a:lnTo>
                  <a:lnTo>
                    <a:pt x="512719" y="1968500"/>
                  </a:lnTo>
                  <a:lnTo>
                    <a:pt x="527772" y="1968500"/>
                  </a:lnTo>
                  <a:lnTo>
                    <a:pt x="525580" y="1981200"/>
                  </a:lnTo>
                  <a:close/>
                </a:path>
                <a:path w="2077719" h="2222500">
                  <a:moveTo>
                    <a:pt x="584617" y="1981200"/>
                  </a:moveTo>
                  <a:lnTo>
                    <a:pt x="529629" y="1981200"/>
                  </a:lnTo>
                  <a:lnTo>
                    <a:pt x="527772" y="1968500"/>
                  </a:lnTo>
                  <a:lnTo>
                    <a:pt x="585196" y="1968500"/>
                  </a:lnTo>
                  <a:lnTo>
                    <a:pt x="584617" y="1981200"/>
                  </a:lnTo>
                  <a:close/>
                </a:path>
                <a:path w="2077719" h="2222500">
                  <a:moveTo>
                    <a:pt x="591584" y="1981200"/>
                  </a:moveTo>
                  <a:lnTo>
                    <a:pt x="589988" y="1981200"/>
                  </a:lnTo>
                  <a:lnTo>
                    <a:pt x="591311" y="1968500"/>
                  </a:lnTo>
                  <a:lnTo>
                    <a:pt x="591584" y="1981200"/>
                  </a:lnTo>
                  <a:close/>
                </a:path>
                <a:path w="2077719" h="2222500">
                  <a:moveTo>
                    <a:pt x="606035" y="1981200"/>
                  </a:moveTo>
                  <a:lnTo>
                    <a:pt x="595065" y="1981200"/>
                  </a:lnTo>
                  <a:lnTo>
                    <a:pt x="594383" y="1968500"/>
                  </a:lnTo>
                  <a:lnTo>
                    <a:pt x="605195" y="1968500"/>
                  </a:lnTo>
                  <a:lnTo>
                    <a:pt x="606035" y="1981200"/>
                  </a:lnTo>
                  <a:close/>
                </a:path>
                <a:path w="2077719" h="2222500">
                  <a:moveTo>
                    <a:pt x="621979" y="1981200"/>
                  </a:moveTo>
                  <a:lnTo>
                    <a:pt x="616284" y="1981200"/>
                  </a:lnTo>
                  <a:lnTo>
                    <a:pt x="616926" y="1968500"/>
                  </a:lnTo>
                  <a:lnTo>
                    <a:pt x="622258" y="1968500"/>
                  </a:lnTo>
                  <a:lnTo>
                    <a:pt x="621979" y="1981200"/>
                  </a:lnTo>
                  <a:close/>
                </a:path>
                <a:path w="2077719" h="2222500">
                  <a:moveTo>
                    <a:pt x="634347" y="1981200"/>
                  </a:moveTo>
                  <a:lnTo>
                    <a:pt x="624801" y="1981200"/>
                  </a:lnTo>
                  <a:lnTo>
                    <a:pt x="623467" y="1968500"/>
                  </a:lnTo>
                  <a:lnTo>
                    <a:pt x="635732" y="1968500"/>
                  </a:lnTo>
                  <a:lnTo>
                    <a:pt x="634347" y="1981200"/>
                  </a:lnTo>
                  <a:close/>
                </a:path>
                <a:path w="2077719" h="2222500">
                  <a:moveTo>
                    <a:pt x="650745" y="1981200"/>
                  </a:moveTo>
                  <a:lnTo>
                    <a:pt x="639377" y="1981200"/>
                  </a:lnTo>
                  <a:lnTo>
                    <a:pt x="638003" y="1968500"/>
                  </a:lnTo>
                  <a:lnTo>
                    <a:pt x="651063" y="1968500"/>
                  </a:lnTo>
                  <a:lnTo>
                    <a:pt x="650745" y="1981200"/>
                  </a:lnTo>
                  <a:close/>
                </a:path>
                <a:path w="2077719" h="2222500">
                  <a:moveTo>
                    <a:pt x="714296" y="1981200"/>
                  </a:moveTo>
                  <a:lnTo>
                    <a:pt x="656429" y="1981200"/>
                  </a:lnTo>
                  <a:lnTo>
                    <a:pt x="655816" y="1968500"/>
                  </a:lnTo>
                  <a:lnTo>
                    <a:pt x="714358" y="1968500"/>
                  </a:lnTo>
                  <a:lnTo>
                    <a:pt x="714296" y="1981200"/>
                  </a:lnTo>
                  <a:close/>
                </a:path>
                <a:path w="2077719" h="2222500">
                  <a:moveTo>
                    <a:pt x="720508" y="1981200"/>
                  </a:moveTo>
                  <a:lnTo>
                    <a:pt x="717935" y="1981200"/>
                  </a:lnTo>
                  <a:lnTo>
                    <a:pt x="718293" y="1968500"/>
                  </a:lnTo>
                  <a:lnTo>
                    <a:pt x="721110" y="1968500"/>
                  </a:lnTo>
                  <a:lnTo>
                    <a:pt x="720508" y="1981200"/>
                  </a:lnTo>
                  <a:close/>
                </a:path>
                <a:path w="2077719" h="2222500">
                  <a:moveTo>
                    <a:pt x="733999" y="1981200"/>
                  </a:moveTo>
                  <a:lnTo>
                    <a:pt x="728860" y="1981200"/>
                  </a:lnTo>
                  <a:lnTo>
                    <a:pt x="728014" y="1968500"/>
                  </a:lnTo>
                  <a:lnTo>
                    <a:pt x="735254" y="1968500"/>
                  </a:lnTo>
                  <a:lnTo>
                    <a:pt x="733999" y="1981200"/>
                  </a:lnTo>
                  <a:close/>
                </a:path>
                <a:path w="2077719" h="2222500">
                  <a:moveTo>
                    <a:pt x="754594" y="1981200"/>
                  </a:moveTo>
                  <a:lnTo>
                    <a:pt x="742255" y="1981200"/>
                  </a:lnTo>
                  <a:lnTo>
                    <a:pt x="741756" y="1968500"/>
                  </a:lnTo>
                  <a:lnTo>
                    <a:pt x="754248" y="1968500"/>
                  </a:lnTo>
                  <a:lnTo>
                    <a:pt x="754305" y="1968787"/>
                  </a:lnTo>
                  <a:lnTo>
                    <a:pt x="754594" y="1981200"/>
                  </a:lnTo>
                  <a:close/>
                </a:path>
                <a:path w="2077719" h="2222500">
                  <a:moveTo>
                    <a:pt x="756803" y="1981200"/>
                  </a:moveTo>
                  <a:lnTo>
                    <a:pt x="754305" y="1968787"/>
                  </a:lnTo>
                  <a:lnTo>
                    <a:pt x="754299" y="1968500"/>
                  </a:lnTo>
                  <a:lnTo>
                    <a:pt x="757161" y="1968500"/>
                  </a:lnTo>
                  <a:lnTo>
                    <a:pt x="756803" y="1981200"/>
                  </a:lnTo>
                  <a:close/>
                </a:path>
                <a:path w="2077719" h="2222500">
                  <a:moveTo>
                    <a:pt x="780532" y="1981200"/>
                  </a:moveTo>
                  <a:lnTo>
                    <a:pt x="767671" y="1981200"/>
                  </a:lnTo>
                  <a:lnTo>
                    <a:pt x="768676" y="1968500"/>
                  </a:lnTo>
                  <a:lnTo>
                    <a:pt x="779198" y="1968500"/>
                  </a:lnTo>
                  <a:lnTo>
                    <a:pt x="780532" y="1981200"/>
                  </a:lnTo>
                  <a:close/>
                </a:path>
                <a:path w="2077719" h="2222500">
                  <a:moveTo>
                    <a:pt x="798918" y="1981200"/>
                  </a:moveTo>
                  <a:lnTo>
                    <a:pt x="783559" y="1981200"/>
                  </a:lnTo>
                  <a:lnTo>
                    <a:pt x="786312" y="1968500"/>
                  </a:lnTo>
                  <a:lnTo>
                    <a:pt x="799140" y="1968500"/>
                  </a:lnTo>
                  <a:lnTo>
                    <a:pt x="798918" y="1981200"/>
                  </a:lnTo>
                  <a:close/>
                </a:path>
                <a:path w="2077719" h="2222500">
                  <a:moveTo>
                    <a:pt x="829529" y="1981200"/>
                  </a:moveTo>
                  <a:lnTo>
                    <a:pt x="802615" y="1981200"/>
                  </a:lnTo>
                  <a:lnTo>
                    <a:pt x="801786" y="1968500"/>
                  </a:lnTo>
                  <a:lnTo>
                    <a:pt x="827275" y="1968500"/>
                  </a:lnTo>
                  <a:lnTo>
                    <a:pt x="829529" y="1981200"/>
                  </a:lnTo>
                  <a:close/>
                </a:path>
                <a:path w="2077719" h="2222500">
                  <a:moveTo>
                    <a:pt x="856859" y="1981200"/>
                  </a:moveTo>
                  <a:lnTo>
                    <a:pt x="829529" y="1981200"/>
                  </a:lnTo>
                  <a:lnTo>
                    <a:pt x="831926" y="1968500"/>
                  </a:lnTo>
                  <a:lnTo>
                    <a:pt x="857387" y="1968500"/>
                  </a:lnTo>
                  <a:lnTo>
                    <a:pt x="856859" y="1981200"/>
                  </a:lnTo>
                  <a:close/>
                </a:path>
                <a:path w="2077719" h="2222500">
                  <a:moveTo>
                    <a:pt x="867772" y="1981200"/>
                  </a:moveTo>
                  <a:lnTo>
                    <a:pt x="864127" y="1981200"/>
                  </a:lnTo>
                  <a:lnTo>
                    <a:pt x="861872" y="1968500"/>
                  </a:lnTo>
                  <a:lnTo>
                    <a:pt x="868181" y="1968500"/>
                  </a:lnTo>
                  <a:lnTo>
                    <a:pt x="867772" y="1981200"/>
                  </a:lnTo>
                  <a:close/>
                </a:path>
                <a:path w="2077719" h="2222500">
                  <a:moveTo>
                    <a:pt x="885102" y="1981200"/>
                  </a:moveTo>
                  <a:lnTo>
                    <a:pt x="873785" y="1981200"/>
                  </a:lnTo>
                  <a:lnTo>
                    <a:pt x="872826" y="1968500"/>
                  </a:lnTo>
                  <a:lnTo>
                    <a:pt x="883983" y="1968500"/>
                  </a:lnTo>
                  <a:lnTo>
                    <a:pt x="885102" y="1981200"/>
                  </a:lnTo>
                  <a:close/>
                </a:path>
                <a:path w="2077719" h="2222500">
                  <a:moveTo>
                    <a:pt x="898764" y="1981200"/>
                  </a:moveTo>
                  <a:lnTo>
                    <a:pt x="894954" y="1981200"/>
                  </a:lnTo>
                  <a:lnTo>
                    <a:pt x="895158" y="1968500"/>
                  </a:lnTo>
                  <a:lnTo>
                    <a:pt x="901569" y="1968500"/>
                  </a:lnTo>
                  <a:lnTo>
                    <a:pt x="898764" y="1981200"/>
                  </a:lnTo>
                  <a:close/>
                </a:path>
                <a:path w="2077719" h="2222500">
                  <a:moveTo>
                    <a:pt x="903954" y="1981200"/>
                  </a:moveTo>
                  <a:lnTo>
                    <a:pt x="902029" y="1981200"/>
                  </a:lnTo>
                  <a:lnTo>
                    <a:pt x="901569" y="1968500"/>
                  </a:lnTo>
                  <a:lnTo>
                    <a:pt x="903914" y="1968500"/>
                  </a:lnTo>
                  <a:lnTo>
                    <a:pt x="903954" y="1981200"/>
                  </a:lnTo>
                  <a:close/>
                </a:path>
                <a:path w="2077719" h="2222500">
                  <a:moveTo>
                    <a:pt x="933162" y="1981200"/>
                  </a:moveTo>
                  <a:lnTo>
                    <a:pt x="912516" y="1981200"/>
                  </a:lnTo>
                  <a:lnTo>
                    <a:pt x="914237" y="1968500"/>
                  </a:lnTo>
                  <a:lnTo>
                    <a:pt x="933236" y="1968500"/>
                  </a:lnTo>
                  <a:lnTo>
                    <a:pt x="933162" y="1981200"/>
                  </a:lnTo>
                  <a:close/>
                </a:path>
                <a:path w="2077719" h="2222500">
                  <a:moveTo>
                    <a:pt x="950492" y="1981200"/>
                  </a:moveTo>
                  <a:lnTo>
                    <a:pt x="940499" y="1981200"/>
                  </a:lnTo>
                  <a:lnTo>
                    <a:pt x="940396" y="1968500"/>
                  </a:lnTo>
                  <a:lnTo>
                    <a:pt x="949936" y="1968500"/>
                  </a:lnTo>
                  <a:lnTo>
                    <a:pt x="950492" y="1981200"/>
                  </a:lnTo>
                  <a:close/>
                </a:path>
                <a:path w="2077719" h="2222500">
                  <a:moveTo>
                    <a:pt x="969105" y="1981200"/>
                  </a:moveTo>
                  <a:lnTo>
                    <a:pt x="957210" y="1981200"/>
                  </a:lnTo>
                  <a:lnTo>
                    <a:pt x="956176" y="1968500"/>
                  </a:lnTo>
                  <a:lnTo>
                    <a:pt x="967981" y="1968500"/>
                  </a:lnTo>
                  <a:lnTo>
                    <a:pt x="969105" y="1981200"/>
                  </a:lnTo>
                  <a:close/>
                </a:path>
                <a:path w="2077719" h="2222500">
                  <a:moveTo>
                    <a:pt x="996225" y="1981200"/>
                  </a:moveTo>
                  <a:lnTo>
                    <a:pt x="973336" y="1981200"/>
                  </a:lnTo>
                  <a:lnTo>
                    <a:pt x="973614" y="1968500"/>
                  </a:lnTo>
                  <a:lnTo>
                    <a:pt x="994464" y="1968500"/>
                  </a:lnTo>
                  <a:lnTo>
                    <a:pt x="996225" y="1981200"/>
                  </a:lnTo>
                  <a:close/>
                </a:path>
                <a:path w="2077719" h="2222500">
                  <a:moveTo>
                    <a:pt x="1017171" y="1981200"/>
                  </a:moveTo>
                  <a:lnTo>
                    <a:pt x="1009972" y="1981200"/>
                  </a:lnTo>
                  <a:lnTo>
                    <a:pt x="1008472" y="1968500"/>
                  </a:lnTo>
                  <a:lnTo>
                    <a:pt x="1021226" y="1968500"/>
                  </a:lnTo>
                  <a:lnTo>
                    <a:pt x="1017171" y="1981200"/>
                  </a:lnTo>
                  <a:close/>
                </a:path>
                <a:path w="2077719" h="2222500">
                  <a:moveTo>
                    <a:pt x="1017734" y="1981200"/>
                  </a:moveTo>
                  <a:lnTo>
                    <a:pt x="1017171" y="1981200"/>
                  </a:lnTo>
                  <a:lnTo>
                    <a:pt x="1021226" y="1968500"/>
                  </a:lnTo>
                  <a:lnTo>
                    <a:pt x="1017734" y="1981200"/>
                  </a:lnTo>
                  <a:close/>
                </a:path>
                <a:path w="2077719" h="2222500">
                  <a:moveTo>
                    <a:pt x="1030322" y="1981200"/>
                  </a:moveTo>
                  <a:lnTo>
                    <a:pt x="1017734" y="1981200"/>
                  </a:lnTo>
                  <a:lnTo>
                    <a:pt x="1021226" y="1968500"/>
                  </a:lnTo>
                  <a:lnTo>
                    <a:pt x="1030197" y="1968500"/>
                  </a:lnTo>
                  <a:lnTo>
                    <a:pt x="1030322" y="1981200"/>
                  </a:lnTo>
                  <a:close/>
                </a:path>
                <a:path w="2077719" h="2222500">
                  <a:moveTo>
                    <a:pt x="1056652" y="1981200"/>
                  </a:moveTo>
                  <a:lnTo>
                    <a:pt x="1039453" y="1981200"/>
                  </a:lnTo>
                  <a:lnTo>
                    <a:pt x="1039004" y="1968500"/>
                  </a:lnTo>
                  <a:lnTo>
                    <a:pt x="1058225" y="1968500"/>
                  </a:lnTo>
                  <a:lnTo>
                    <a:pt x="1056652" y="1981200"/>
                  </a:lnTo>
                  <a:close/>
                </a:path>
                <a:path w="2077719" h="2222500">
                  <a:moveTo>
                    <a:pt x="1065856" y="1981200"/>
                  </a:moveTo>
                  <a:lnTo>
                    <a:pt x="1063358" y="1981200"/>
                  </a:lnTo>
                  <a:lnTo>
                    <a:pt x="1063227" y="1968500"/>
                  </a:lnTo>
                  <a:lnTo>
                    <a:pt x="1064153" y="1968500"/>
                  </a:lnTo>
                  <a:lnTo>
                    <a:pt x="1065856" y="1981200"/>
                  </a:lnTo>
                  <a:close/>
                </a:path>
                <a:path w="2077719" h="2222500">
                  <a:moveTo>
                    <a:pt x="1098523" y="1981200"/>
                  </a:moveTo>
                  <a:lnTo>
                    <a:pt x="1065856" y="1981200"/>
                  </a:lnTo>
                  <a:lnTo>
                    <a:pt x="1067038" y="1968500"/>
                  </a:lnTo>
                  <a:lnTo>
                    <a:pt x="1096877" y="1968500"/>
                  </a:lnTo>
                  <a:lnTo>
                    <a:pt x="1098523" y="1981200"/>
                  </a:lnTo>
                  <a:close/>
                </a:path>
                <a:path w="2077719" h="2222500">
                  <a:moveTo>
                    <a:pt x="1114865" y="1981200"/>
                  </a:moveTo>
                  <a:lnTo>
                    <a:pt x="1098523" y="1981200"/>
                  </a:lnTo>
                  <a:lnTo>
                    <a:pt x="1099216" y="1968500"/>
                  </a:lnTo>
                  <a:lnTo>
                    <a:pt x="1117182" y="1968500"/>
                  </a:lnTo>
                  <a:lnTo>
                    <a:pt x="1114865" y="1981200"/>
                  </a:lnTo>
                  <a:close/>
                </a:path>
                <a:path w="2077719" h="2222500">
                  <a:moveTo>
                    <a:pt x="1131105" y="1981200"/>
                  </a:moveTo>
                  <a:lnTo>
                    <a:pt x="1122315" y="1981200"/>
                  </a:lnTo>
                  <a:lnTo>
                    <a:pt x="1122411" y="1968500"/>
                  </a:lnTo>
                  <a:lnTo>
                    <a:pt x="1131423" y="1968500"/>
                  </a:lnTo>
                  <a:lnTo>
                    <a:pt x="1131105" y="1981200"/>
                  </a:lnTo>
                  <a:close/>
                </a:path>
                <a:path w="2077719" h="2222500">
                  <a:moveTo>
                    <a:pt x="1173629" y="1981200"/>
                  </a:moveTo>
                  <a:lnTo>
                    <a:pt x="1135051" y="1981200"/>
                  </a:lnTo>
                  <a:lnTo>
                    <a:pt x="1134631" y="1968500"/>
                  </a:lnTo>
                  <a:lnTo>
                    <a:pt x="1173879" y="1968500"/>
                  </a:lnTo>
                  <a:lnTo>
                    <a:pt x="1173629" y="1981200"/>
                  </a:lnTo>
                  <a:close/>
                </a:path>
                <a:path w="2077719" h="2222500">
                  <a:moveTo>
                    <a:pt x="1202457" y="1981200"/>
                  </a:moveTo>
                  <a:lnTo>
                    <a:pt x="1180954" y="1981200"/>
                  </a:lnTo>
                  <a:lnTo>
                    <a:pt x="1184048" y="1968500"/>
                  </a:lnTo>
                  <a:lnTo>
                    <a:pt x="1200050" y="1968500"/>
                  </a:lnTo>
                  <a:lnTo>
                    <a:pt x="1202457" y="1981200"/>
                  </a:lnTo>
                  <a:close/>
                </a:path>
                <a:path w="2077719" h="2222500">
                  <a:moveTo>
                    <a:pt x="1211258" y="1981200"/>
                  </a:moveTo>
                  <a:lnTo>
                    <a:pt x="1202525" y="1981200"/>
                  </a:lnTo>
                  <a:lnTo>
                    <a:pt x="1204677" y="1968500"/>
                  </a:lnTo>
                  <a:lnTo>
                    <a:pt x="1212627" y="1968500"/>
                  </a:lnTo>
                  <a:lnTo>
                    <a:pt x="1211258" y="1981200"/>
                  </a:lnTo>
                  <a:close/>
                </a:path>
                <a:path w="2077719" h="2222500">
                  <a:moveTo>
                    <a:pt x="1217141" y="1981200"/>
                  </a:moveTo>
                  <a:lnTo>
                    <a:pt x="1216284" y="1981200"/>
                  </a:lnTo>
                  <a:lnTo>
                    <a:pt x="1214915" y="1968500"/>
                  </a:lnTo>
                  <a:lnTo>
                    <a:pt x="1216744" y="1968500"/>
                  </a:lnTo>
                  <a:lnTo>
                    <a:pt x="1217141" y="1981200"/>
                  </a:lnTo>
                  <a:close/>
                </a:path>
                <a:path w="2077719" h="2222500">
                  <a:moveTo>
                    <a:pt x="1239979" y="1981200"/>
                  </a:moveTo>
                  <a:lnTo>
                    <a:pt x="1227657" y="1981200"/>
                  </a:lnTo>
                  <a:lnTo>
                    <a:pt x="1228730" y="1968500"/>
                  </a:lnTo>
                  <a:lnTo>
                    <a:pt x="1239104" y="1968500"/>
                  </a:lnTo>
                  <a:lnTo>
                    <a:pt x="1239979" y="1981200"/>
                  </a:lnTo>
                  <a:close/>
                </a:path>
                <a:path w="2077719" h="2222500">
                  <a:moveTo>
                    <a:pt x="1284950" y="1981200"/>
                  </a:moveTo>
                  <a:lnTo>
                    <a:pt x="1240433" y="1981200"/>
                  </a:lnTo>
                  <a:lnTo>
                    <a:pt x="1242608" y="1968500"/>
                  </a:lnTo>
                  <a:lnTo>
                    <a:pt x="1285058" y="1968500"/>
                  </a:lnTo>
                  <a:lnTo>
                    <a:pt x="1284950" y="1981200"/>
                  </a:lnTo>
                  <a:close/>
                </a:path>
                <a:path w="2077719" h="2222500">
                  <a:moveTo>
                    <a:pt x="1294098" y="1981200"/>
                  </a:moveTo>
                  <a:lnTo>
                    <a:pt x="1288953" y="1981200"/>
                  </a:lnTo>
                  <a:lnTo>
                    <a:pt x="1288755" y="1968500"/>
                  </a:lnTo>
                  <a:lnTo>
                    <a:pt x="1293598" y="1968500"/>
                  </a:lnTo>
                  <a:lnTo>
                    <a:pt x="1294098" y="1981200"/>
                  </a:lnTo>
                  <a:close/>
                </a:path>
                <a:path w="2077719" h="2222500">
                  <a:moveTo>
                    <a:pt x="1348370" y="1981200"/>
                  </a:moveTo>
                  <a:lnTo>
                    <a:pt x="1298425" y="1981200"/>
                  </a:lnTo>
                  <a:lnTo>
                    <a:pt x="1299163" y="1968500"/>
                  </a:lnTo>
                  <a:lnTo>
                    <a:pt x="1346610" y="1968500"/>
                  </a:lnTo>
                  <a:lnTo>
                    <a:pt x="1348370" y="1981200"/>
                  </a:lnTo>
                  <a:close/>
                </a:path>
                <a:path w="2077719" h="2222500">
                  <a:moveTo>
                    <a:pt x="1352084" y="1981200"/>
                  </a:moveTo>
                  <a:lnTo>
                    <a:pt x="1348489" y="1981200"/>
                  </a:lnTo>
                  <a:lnTo>
                    <a:pt x="1348376" y="1968500"/>
                  </a:lnTo>
                  <a:lnTo>
                    <a:pt x="1352282" y="1968500"/>
                  </a:lnTo>
                  <a:lnTo>
                    <a:pt x="1352084" y="1981200"/>
                  </a:lnTo>
                  <a:close/>
                </a:path>
                <a:path w="2077719" h="2222500">
                  <a:moveTo>
                    <a:pt x="1373161" y="1981200"/>
                  </a:moveTo>
                  <a:lnTo>
                    <a:pt x="1355144" y="1981200"/>
                  </a:lnTo>
                  <a:lnTo>
                    <a:pt x="1355258" y="1968500"/>
                  </a:lnTo>
                  <a:lnTo>
                    <a:pt x="1375075" y="1968500"/>
                  </a:lnTo>
                  <a:lnTo>
                    <a:pt x="1373161" y="1981200"/>
                  </a:lnTo>
                  <a:close/>
                </a:path>
                <a:path w="2077719" h="2222500">
                  <a:moveTo>
                    <a:pt x="1456994" y="1981200"/>
                  </a:moveTo>
                  <a:lnTo>
                    <a:pt x="1376222" y="1981200"/>
                  </a:lnTo>
                  <a:lnTo>
                    <a:pt x="1375075" y="1968500"/>
                  </a:lnTo>
                  <a:lnTo>
                    <a:pt x="1455484" y="1968500"/>
                  </a:lnTo>
                  <a:lnTo>
                    <a:pt x="1456994" y="1981200"/>
                  </a:lnTo>
                  <a:close/>
                </a:path>
                <a:path w="2077719" h="2222500">
                  <a:moveTo>
                    <a:pt x="1480638" y="1981200"/>
                  </a:moveTo>
                  <a:lnTo>
                    <a:pt x="1464927" y="1981200"/>
                  </a:lnTo>
                  <a:lnTo>
                    <a:pt x="1466403" y="1968500"/>
                  </a:lnTo>
                  <a:lnTo>
                    <a:pt x="1481053" y="1968500"/>
                  </a:lnTo>
                  <a:lnTo>
                    <a:pt x="1480638" y="1981200"/>
                  </a:lnTo>
                  <a:close/>
                </a:path>
                <a:path w="2077719" h="2222500">
                  <a:moveTo>
                    <a:pt x="1543263" y="1981200"/>
                  </a:moveTo>
                  <a:lnTo>
                    <a:pt x="1485102" y="1981200"/>
                  </a:lnTo>
                  <a:lnTo>
                    <a:pt x="1484835" y="1968500"/>
                  </a:lnTo>
                  <a:lnTo>
                    <a:pt x="1542088" y="1968500"/>
                  </a:lnTo>
                  <a:lnTo>
                    <a:pt x="1543263" y="1981200"/>
                  </a:lnTo>
                  <a:close/>
                </a:path>
                <a:path w="2077719" h="2222500">
                  <a:moveTo>
                    <a:pt x="1556136" y="1981200"/>
                  </a:moveTo>
                  <a:lnTo>
                    <a:pt x="1543263" y="1981200"/>
                  </a:lnTo>
                  <a:lnTo>
                    <a:pt x="1546591" y="1968500"/>
                  </a:lnTo>
                  <a:lnTo>
                    <a:pt x="1556335" y="1968500"/>
                  </a:lnTo>
                  <a:lnTo>
                    <a:pt x="1556136" y="1981200"/>
                  </a:lnTo>
                  <a:close/>
                </a:path>
                <a:path w="2077719" h="2222500">
                  <a:moveTo>
                    <a:pt x="1576197" y="1981200"/>
                  </a:moveTo>
                  <a:lnTo>
                    <a:pt x="1557970" y="1981200"/>
                  </a:lnTo>
                  <a:lnTo>
                    <a:pt x="1557169" y="1968500"/>
                  </a:lnTo>
                  <a:lnTo>
                    <a:pt x="1575964" y="1968500"/>
                  </a:lnTo>
                  <a:lnTo>
                    <a:pt x="1576197" y="1981200"/>
                  </a:lnTo>
                  <a:close/>
                </a:path>
                <a:path w="2077719" h="2222500">
                  <a:moveTo>
                    <a:pt x="1590943" y="1981200"/>
                  </a:moveTo>
                  <a:lnTo>
                    <a:pt x="1583738" y="1981200"/>
                  </a:lnTo>
                  <a:lnTo>
                    <a:pt x="1584777" y="1968500"/>
                  </a:lnTo>
                  <a:lnTo>
                    <a:pt x="1591011" y="1968500"/>
                  </a:lnTo>
                  <a:lnTo>
                    <a:pt x="1590943" y="1981200"/>
                  </a:lnTo>
                  <a:close/>
                </a:path>
                <a:path w="2077719" h="2222500">
                  <a:moveTo>
                    <a:pt x="1606905" y="1981200"/>
                  </a:moveTo>
                  <a:lnTo>
                    <a:pt x="1599586" y="1981200"/>
                  </a:lnTo>
                  <a:lnTo>
                    <a:pt x="1599506" y="1968500"/>
                  </a:lnTo>
                  <a:lnTo>
                    <a:pt x="1607359" y="1968500"/>
                  </a:lnTo>
                  <a:lnTo>
                    <a:pt x="1606905" y="1981200"/>
                  </a:lnTo>
                  <a:close/>
                </a:path>
                <a:path w="2077719" h="2222500">
                  <a:moveTo>
                    <a:pt x="497712" y="1993900"/>
                  </a:moveTo>
                  <a:lnTo>
                    <a:pt x="482358" y="1993900"/>
                  </a:lnTo>
                  <a:lnTo>
                    <a:pt x="483022" y="1981200"/>
                  </a:lnTo>
                  <a:lnTo>
                    <a:pt x="502169" y="1981200"/>
                  </a:lnTo>
                  <a:lnTo>
                    <a:pt x="497712" y="1993900"/>
                  </a:lnTo>
                  <a:close/>
                </a:path>
                <a:path w="2077719" h="2222500">
                  <a:moveTo>
                    <a:pt x="524598" y="1993900"/>
                  </a:moveTo>
                  <a:lnTo>
                    <a:pt x="509926" y="1993900"/>
                  </a:lnTo>
                  <a:lnTo>
                    <a:pt x="511084" y="1981200"/>
                  </a:lnTo>
                  <a:lnTo>
                    <a:pt x="524178" y="1981200"/>
                  </a:lnTo>
                  <a:lnTo>
                    <a:pt x="524598" y="1993900"/>
                  </a:lnTo>
                  <a:close/>
                </a:path>
                <a:path w="2077719" h="2222500">
                  <a:moveTo>
                    <a:pt x="538095" y="1993900"/>
                  </a:moveTo>
                  <a:lnTo>
                    <a:pt x="529919" y="1993900"/>
                  </a:lnTo>
                  <a:lnTo>
                    <a:pt x="529578" y="1981200"/>
                  </a:lnTo>
                  <a:lnTo>
                    <a:pt x="537716" y="1981200"/>
                  </a:lnTo>
                  <a:lnTo>
                    <a:pt x="538095" y="1993900"/>
                  </a:lnTo>
                  <a:close/>
                </a:path>
                <a:path w="2077719" h="2222500">
                  <a:moveTo>
                    <a:pt x="647463" y="1993900"/>
                  </a:moveTo>
                  <a:lnTo>
                    <a:pt x="547618" y="1993900"/>
                  </a:lnTo>
                  <a:lnTo>
                    <a:pt x="547035" y="1981200"/>
                  </a:lnTo>
                  <a:lnTo>
                    <a:pt x="649962" y="1981200"/>
                  </a:lnTo>
                  <a:lnTo>
                    <a:pt x="647463" y="1993900"/>
                  </a:lnTo>
                  <a:close/>
                </a:path>
                <a:path w="2077719" h="2222500">
                  <a:moveTo>
                    <a:pt x="677132" y="1993900"/>
                  </a:moveTo>
                  <a:lnTo>
                    <a:pt x="668637" y="1993900"/>
                  </a:lnTo>
                  <a:lnTo>
                    <a:pt x="665440" y="1981200"/>
                  </a:lnTo>
                  <a:lnTo>
                    <a:pt x="676763" y="1981200"/>
                  </a:lnTo>
                  <a:lnTo>
                    <a:pt x="677132" y="1993900"/>
                  </a:lnTo>
                  <a:close/>
                </a:path>
                <a:path w="2077719" h="2222500">
                  <a:moveTo>
                    <a:pt x="703223" y="1993900"/>
                  </a:moveTo>
                  <a:lnTo>
                    <a:pt x="680675" y="1993900"/>
                  </a:lnTo>
                  <a:lnTo>
                    <a:pt x="681402" y="1981200"/>
                  </a:lnTo>
                  <a:lnTo>
                    <a:pt x="703223" y="1981200"/>
                  </a:lnTo>
                  <a:lnTo>
                    <a:pt x="703223" y="1993900"/>
                  </a:lnTo>
                  <a:close/>
                </a:path>
                <a:path w="2077719" h="2222500">
                  <a:moveTo>
                    <a:pt x="712314" y="1993900"/>
                  </a:moveTo>
                  <a:lnTo>
                    <a:pt x="711008" y="1993900"/>
                  </a:lnTo>
                  <a:lnTo>
                    <a:pt x="710145" y="1981200"/>
                  </a:lnTo>
                  <a:lnTo>
                    <a:pt x="712859" y="1981200"/>
                  </a:lnTo>
                  <a:lnTo>
                    <a:pt x="712314" y="1993900"/>
                  </a:lnTo>
                  <a:close/>
                </a:path>
                <a:path w="2077719" h="2222500">
                  <a:moveTo>
                    <a:pt x="798674" y="1993900"/>
                  </a:moveTo>
                  <a:lnTo>
                    <a:pt x="714557" y="1993900"/>
                  </a:lnTo>
                  <a:lnTo>
                    <a:pt x="713824" y="1981200"/>
                  </a:lnTo>
                  <a:lnTo>
                    <a:pt x="799088" y="1981200"/>
                  </a:lnTo>
                  <a:lnTo>
                    <a:pt x="798674" y="1993900"/>
                  </a:lnTo>
                  <a:close/>
                </a:path>
                <a:path w="2077719" h="2222500">
                  <a:moveTo>
                    <a:pt x="810479" y="1993900"/>
                  </a:moveTo>
                  <a:lnTo>
                    <a:pt x="805641" y="1993900"/>
                  </a:lnTo>
                  <a:lnTo>
                    <a:pt x="804568" y="1981200"/>
                  </a:lnTo>
                  <a:lnTo>
                    <a:pt x="810093" y="1981200"/>
                  </a:lnTo>
                  <a:lnTo>
                    <a:pt x="810479" y="1993900"/>
                  </a:lnTo>
                  <a:close/>
                </a:path>
                <a:path w="2077719" h="2222500">
                  <a:moveTo>
                    <a:pt x="822034" y="1993900"/>
                  </a:moveTo>
                  <a:lnTo>
                    <a:pt x="816935" y="1993900"/>
                  </a:lnTo>
                  <a:lnTo>
                    <a:pt x="816413" y="1981200"/>
                  </a:lnTo>
                  <a:lnTo>
                    <a:pt x="822738" y="1981200"/>
                  </a:lnTo>
                  <a:lnTo>
                    <a:pt x="822034" y="1993900"/>
                  </a:lnTo>
                  <a:close/>
                </a:path>
                <a:path w="2077719" h="2222500">
                  <a:moveTo>
                    <a:pt x="835372" y="1993900"/>
                  </a:moveTo>
                  <a:lnTo>
                    <a:pt x="826537" y="1993900"/>
                  </a:lnTo>
                  <a:lnTo>
                    <a:pt x="826321" y="1981200"/>
                  </a:lnTo>
                  <a:lnTo>
                    <a:pt x="834668" y="1981200"/>
                  </a:lnTo>
                  <a:lnTo>
                    <a:pt x="835372" y="1993900"/>
                  </a:lnTo>
                  <a:close/>
                </a:path>
                <a:path w="2077719" h="2222500">
                  <a:moveTo>
                    <a:pt x="842203" y="1993900"/>
                  </a:moveTo>
                  <a:lnTo>
                    <a:pt x="841050" y="1993900"/>
                  </a:lnTo>
                  <a:lnTo>
                    <a:pt x="841124" y="1981200"/>
                  </a:lnTo>
                  <a:lnTo>
                    <a:pt x="844537" y="1981200"/>
                  </a:lnTo>
                  <a:lnTo>
                    <a:pt x="842203" y="1993900"/>
                  </a:lnTo>
                  <a:close/>
                </a:path>
                <a:path w="2077719" h="2222500">
                  <a:moveTo>
                    <a:pt x="856751" y="1993900"/>
                  </a:moveTo>
                  <a:lnTo>
                    <a:pt x="849068" y="1993900"/>
                  </a:lnTo>
                  <a:lnTo>
                    <a:pt x="849182" y="1981200"/>
                  </a:lnTo>
                  <a:lnTo>
                    <a:pt x="855939" y="1981200"/>
                  </a:lnTo>
                  <a:lnTo>
                    <a:pt x="856751" y="1993900"/>
                  </a:lnTo>
                  <a:close/>
                </a:path>
                <a:path w="2077719" h="2222500">
                  <a:moveTo>
                    <a:pt x="868005" y="1993900"/>
                  </a:moveTo>
                  <a:lnTo>
                    <a:pt x="864910" y="1993900"/>
                  </a:lnTo>
                  <a:lnTo>
                    <a:pt x="867182" y="1981200"/>
                  </a:lnTo>
                  <a:lnTo>
                    <a:pt x="871173" y="1981200"/>
                  </a:lnTo>
                  <a:lnTo>
                    <a:pt x="868005" y="1993900"/>
                  </a:lnTo>
                  <a:close/>
                </a:path>
                <a:path w="2077719" h="2222500">
                  <a:moveTo>
                    <a:pt x="875069" y="1993900"/>
                  </a:moveTo>
                  <a:lnTo>
                    <a:pt x="872638" y="1993900"/>
                  </a:lnTo>
                  <a:lnTo>
                    <a:pt x="871236" y="1981200"/>
                  </a:lnTo>
                  <a:lnTo>
                    <a:pt x="873905" y="1981200"/>
                  </a:lnTo>
                  <a:lnTo>
                    <a:pt x="875069" y="1993900"/>
                  </a:lnTo>
                  <a:close/>
                </a:path>
                <a:path w="2077719" h="2222500">
                  <a:moveTo>
                    <a:pt x="893761" y="1993900"/>
                  </a:moveTo>
                  <a:lnTo>
                    <a:pt x="878447" y="1993900"/>
                  </a:lnTo>
                  <a:lnTo>
                    <a:pt x="877584" y="1981200"/>
                  </a:lnTo>
                  <a:lnTo>
                    <a:pt x="895232" y="1981200"/>
                  </a:lnTo>
                  <a:lnTo>
                    <a:pt x="893761" y="1993900"/>
                  </a:lnTo>
                  <a:close/>
                </a:path>
                <a:path w="2077719" h="2222500">
                  <a:moveTo>
                    <a:pt x="915639" y="1993900"/>
                  </a:moveTo>
                  <a:lnTo>
                    <a:pt x="897049" y="1993900"/>
                  </a:lnTo>
                  <a:lnTo>
                    <a:pt x="896879" y="1981200"/>
                  </a:lnTo>
                  <a:lnTo>
                    <a:pt x="911597" y="1981200"/>
                  </a:lnTo>
                  <a:lnTo>
                    <a:pt x="915639" y="1993900"/>
                  </a:lnTo>
                  <a:close/>
                </a:path>
                <a:path w="2077719" h="2222500">
                  <a:moveTo>
                    <a:pt x="1011471" y="1993900"/>
                  </a:moveTo>
                  <a:lnTo>
                    <a:pt x="918831" y="1993900"/>
                  </a:lnTo>
                  <a:lnTo>
                    <a:pt x="918791" y="1981200"/>
                  </a:lnTo>
                  <a:lnTo>
                    <a:pt x="1012532" y="1981200"/>
                  </a:lnTo>
                  <a:lnTo>
                    <a:pt x="1011471" y="1993900"/>
                  </a:lnTo>
                  <a:close/>
                </a:path>
                <a:path w="2077719" h="2222500">
                  <a:moveTo>
                    <a:pt x="1037261" y="1993900"/>
                  </a:moveTo>
                  <a:lnTo>
                    <a:pt x="1016609" y="1993900"/>
                  </a:lnTo>
                  <a:lnTo>
                    <a:pt x="1016757" y="1981200"/>
                  </a:lnTo>
                  <a:lnTo>
                    <a:pt x="1035898" y="1981200"/>
                  </a:lnTo>
                  <a:lnTo>
                    <a:pt x="1037261" y="1993900"/>
                  </a:lnTo>
                  <a:close/>
                </a:path>
                <a:path w="2077719" h="2222500">
                  <a:moveTo>
                    <a:pt x="1050440" y="1993900"/>
                  </a:moveTo>
                  <a:lnTo>
                    <a:pt x="1044342" y="1993900"/>
                  </a:lnTo>
                  <a:lnTo>
                    <a:pt x="1045262" y="1981200"/>
                  </a:lnTo>
                  <a:lnTo>
                    <a:pt x="1051366" y="1981200"/>
                  </a:lnTo>
                  <a:lnTo>
                    <a:pt x="1050440" y="1993900"/>
                  </a:lnTo>
                  <a:close/>
                </a:path>
                <a:path w="2077719" h="2222500">
                  <a:moveTo>
                    <a:pt x="1123348" y="1993900"/>
                  </a:moveTo>
                  <a:lnTo>
                    <a:pt x="1059758" y="1993900"/>
                  </a:lnTo>
                  <a:lnTo>
                    <a:pt x="1058634" y="1981200"/>
                  </a:lnTo>
                  <a:lnTo>
                    <a:pt x="1122270" y="1981200"/>
                  </a:lnTo>
                  <a:lnTo>
                    <a:pt x="1123348" y="1993900"/>
                  </a:lnTo>
                  <a:close/>
                </a:path>
                <a:path w="2077719" h="2222500">
                  <a:moveTo>
                    <a:pt x="1185048" y="1993900"/>
                  </a:moveTo>
                  <a:lnTo>
                    <a:pt x="1133694" y="1993900"/>
                  </a:lnTo>
                  <a:lnTo>
                    <a:pt x="1132547" y="1981200"/>
                  </a:lnTo>
                  <a:lnTo>
                    <a:pt x="1186535" y="1981200"/>
                  </a:lnTo>
                  <a:lnTo>
                    <a:pt x="1185048" y="1993900"/>
                  </a:lnTo>
                  <a:close/>
                </a:path>
                <a:path w="2077719" h="2222500">
                  <a:moveTo>
                    <a:pt x="1279709" y="1993900"/>
                  </a:moveTo>
                  <a:lnTo>
                    <a:pt x="1195757" y="1993900"/>
                  </a:lnTo>
                  <a:lnTo>
                    <a:pt x="1195428" y="1981200"/>
                  </a:lnTo>
                  <a:lnTo>
                    <a:pt x="1280606" y="1981200"/>
                  </a:lnTo>
                  <a:lnTo>
                    <a:pt x="1279709" y="1993900"/>
                  </a:lnTo>
                  <a:close/>
                </a:path>
                <a:path w="2077719" h="2222500">
                  <a:moveTo>
                    <a:pt x="1331881" y="1993900"/>
                  </a:moveTo>
                  <a:lnTo>
                    <a:pt x="1287596" y="1993900"/>
                  </a:lnTo>
                  <a:lnTo>
                    <a:pt x="1285705" y="1981200"/>
                  </a:lnTo>
                  <a:lnTo>
                    <a:pt x="1332732" y="1981200"/>
                  </a:lnTo>
                  <a:lnTo>
                    <a:pt x="1331881" y="1993900"/>
                  </a:lnTo>
                  <a:close/>
                </a:path>
                <a:path w="2077719" h="2222500">
                  <a:moveTo>
                    <a:pt x="1342408" y="1993900"/>
                  </a:moveTo>
                  <a:lnTo>
                    <a:pt x="1338598" y="1993900"/>
                  </a:lnTo>
                  <a:lnTo>
                    <a:pt x="1337553" y="1981200"/>
                  </a:lnTo>
                  <a:lnTo>
                    <a:pt x="1343163" y="1981200"/>
                  </a:lnTo>
                  <a:lnTo>
                    <a:pt x="1342408" y="1993900"/>
                  </a:lnTo>
                  <a:close/>
                </a:path>
                <a:path w="2077719" h="2222500">
                  <a:moveTo>
                    <a:pt x="1364326" y="1993900"/>
                  </a:moveTo>
                  <a:lnTo>
                    <a:pt x="1346491" y="1993900"/>
                  </a:lnTo>
                  <a:lnTo>
                    <a:pt x="1344134" y="1981200"/>
                  </a:lnTo>
                  <a:lnTo>
                    <a:pt x="1362583" y="1981200"/>
                  </a:lnTo>
                  <a:lnTo>
                    <a:pt x="1364326" y="1993900"/>
                  </a:lnTo>
                  <a:close/>
                </a:path>
                <a:path w="2077719" h="2222500">
                  <a:moveTo>
                    <a:pt x="1379634" y="1993900"/>
                  </a:moveTo>
                  <a:lnTo>
                    <a:pt x="1364326" y="1993900"/>
                  </a:lnTo>
                  <a:lnTo>
                    <a:pt x="1364667" y="1981200"/>
                  </a:lnTo>
                  <a:lnTo>
                    <a:pt x="1380111" y="1981200"/>
                  </a:lnTo>
                  <a:lnTo>
                    <a:pt x="1379634" y="1993900"/>
                  </a:lnTo>
                  <a:close/>
                </a:path>
                <a:path w="2077719" h="2222500">
                  <a:moveTo>
                    <a:pt x="1398549" y="1993900"/>
                  </a:moveTo>
                  <a:lnTo>
                    <a:pt x="1387959" y="1993900"/>
                  </a:lnTo>
                  <a:lnTo>
                    <a:pt x="1389696" y="1981200"/>
                  </a:lnTo>
                  <a:lnTo>
                    <a:pt x="1396056" y="1981200"/>
                  </a:lnTo>
                  <a:lnTo>
                    <a:pt x="1398549" y="1993900"/>
                  </a:lnTo>
                  <a:close/>
                </a:path>
                <a:path w="2077719" h="2222500">
                  <a:moveTo>
                    <a:pt x="1401246" y="1993900"/>
                  </a:moveTo>
                  <a:lnTo>
                    <a:pt x="1398549" y="1993900"/>
                  </a:lnTo>
                  <a:lnTo>
                    <a:pt x="1399048" y="1981200"/>
                  </a:lnTo>
                  <a:lnTo>
                    <a:pt x="1400746" y="1981200"/>
                  </a:lnTo>
                  <a:lnTo>
                    <a:pt x="1401246" y="1993900"/>
                  </a:lnTo>
                  <a:close/>
                </a:path>
                <a:path w="2077719" h="2222500">
                  <a:moveTo>
                    <a:pt x="1412403" y="1993900"/>
                  </a:moveTo>
                  <a:lnTo>
                    <a:pt x="1406282" y="1993900"/>
                  </a:lnTo>
                  <a:lnTo>
                    <a:pt x="1406782" y="1981200"/>
                  </a:lnTo>
                  <a:lnTo>
                    <a:pt x="1411325" y="1981200"/>
                  </a:lnTo>
                  <a:lnTo>
                    <a:pt x="1412403" y="1993900"/>
                  </a:lnTo>
                  <a:close/>
                </a:path>
                <a:path w="2077719" h="2222500">
                  <a:moveTo>
                    <a:pt x="1441379" y="1993900"/>
                  </a:moveTo>
                  <a:lnTo>
                    <a:pt x="1424947" y="1993900"/>
                  </a:lnTo>
                  <a:lnTo>
                    <a:pt x="1424316" y="1981200"/>
                  </a:lnTo>
                  <a:lnTo>
                    <a:pt x="1442725" y="1981200"/>
                  </a:lnTo>
                  <a:lnTo>
                    <a:pt x="1441379" y="1993900"/>
                  </a:lnTo>
                  <a:close/>
                </a:path>
                <a:path w="2077719" h="2222500">
                  <a:moveTo>
                    <a:pt x="1465313" y="1993900"/>
                  </a:moveTo>
                  <a:lnTo>
                    <a:pt x="1448540" y="1993900"/>
                  </a:lnTo>
                  <a:lnTo>
                    <a:pt x="1447364" y="1981200"/>
                  </a:lnTo>
                  <a:lnTo>
                    <a:pt x="1463536" y="1981200"/>
                  </a:lnTo>
                  <a:lnTo>
                    <a:pt x="1465313" y="1993900"/>
                  </a:lnTo>
                  <a:close/>
                </a:path>
                <a:path w="2077719" h="2222500">
                  <a:moveTo>
                    <a:pt x="1477078" y="1993900"/>
                  </a:moveTo>
                  <a:lnTo>
                    <a:pt x="1467085" y="1993900"/>
                  </a:lnTo>
                  <a:lnTo>
                    <a:pt x="1468862" y="1981200"/>
                  </a:lnTo>
                  <a:lnTo>
                    <a:pt x="1476652" y="1981200"/>
                  </a:lnTo>
                  <a:lnTo>
                    <a:pt x="1477078" y="1993900"/>
                  </a:lnTo>
                  <a:close/>
                </a:path>
                <a:path w="2077719" h="2222500">
                  <a:moveTo>
                    <a:pt x="1532628" y="1993900"/>
                  </a:moveTo>
                  <a:lnTo>
                    <a:pt x="1482541" y="1993900"/>
                  </a:lnTo>
                  <a:lnTo>
                    <a:pt x="1482490" y="1981200"/>
                  </a:lnTo>
                  <a:lnTo>
                    <a:pt x="1530976" y="1981200"/>
                  </a:lnTo>
                  <a:lnTo>
                    <a:pt x="1532628" y="1993900"/>
                  </a:lnTo>
                  <a:close/>
                </a:path>
                <a:path w="2077719" h="2222500">
                  <a:moveTo>
                    <a:pt x="1602890" y="1993900"/>
                  </a:moveTo>
                  <a:lnTo>
                    <a:pt x="1533542" y="1993900"/>
                  </a:lnTo>
                  <a:lnTo>
                    <a:pt x="1534110" y="1981200"/>
                  </a:lnTo>
                  <a:lnTo>
                    <a:pt x="1605951" y="1981200"/>
                  </a:lnTo>
                  <a:lnTo>
                    <a:pt x="1602890" y="1993900"/>
                  </a:lnTo>
                  <a:close/>
                </a:path>
                <a:path w="2077719" h="2222500">
                  <a:moveTo>
                    <a:pt x="480705" y="1993900"/>
                  </a:moveTo>
                  <a:lnTo>
                    <a:pt x="480180" y="1993900"/>
                  </a:lnTo>
                  <a:lnTo>
                    <a:pt x="480134" y="1993013"/>
                  </a:lnTo>
                  <a:lnTo>
                    <a:pt x="480705" y="1993900"/>
                  </a:lnTo>
                  <a:close/>
                </a:path>
                <a:path w="2077719" h="2222500">
                  <a:moveTo>
                    <a:pt x="496411" y="2003917"/>
                  </a:moveTo>
                  <a:lnTo>
                    <a:pt x="489560" y="1993900"/>
                  </a:lnTo>
                  <a:lnTo>
                    <a:pt x="494521" y="1993900"/>
                  </a:lnTo>
                  <a:lnTo>
                    <a:pt x="496411" y="2003917"/>
                  </a:lnTo>
                  <a:close/>
                </a:path>
                <a:path w="2077719" h="2222500">
                  <a:moveTo>
                    <a:pt x="503423" y="2006600"/>
                  </a:moveTo>
                  <a:lnTo>
                    <a:pt x="501773" y="1993900"/>
                  </a:lnTo>
                  <a:lnTo>
                    <a:pt x="505468" y="1993900"/>
                  </a:lnTo>
                  <a:lnTo>
                    <a:pt x="503423" y="2006600"/>
                  </a:lnTo>
                  <a:close/>
                </a:path>
                <a:path w="2077719" h="2222500">
                  <a:moveTo>
                    <a:pt x="515758" y="2006600"/>
                  </a:moveTo>
                  <a:lnTo>
                    <a:pt x="514724" y="2006600"/>
                  </a:lnTo>
                  <a:lnTo>
                    <a:pt x="511919" y="1993900"/>
                  </a:lnTo>
                  <a:lnTo>
                    <a:pt x="515704" y="1993900"/>
                  </a:lnTo>
                  <a:lnTo>
                    <a:pt x="515758" y="2006600"/>
                  </a:lnTo>
                  <a:close/>
                </a:path>
                <a:path w="2077719" h="2222500">
                  <a:moveTo>
                    <a:pt x="524276" y="2006600"/>
                  </a:moveTo>
                  <a:lnTo>
                    <a:pt x="521742" y="2006600"/>
                  </a:lnTo>
                  <a:lnTo>
                    <a:pt x="523292" y="1993900"/>
                  </a:lnTo>
                  <a:lnTo>
                    <a:pt x="524081" y="1993900"/>
                  </a:lnTo>
                  <a:lnTo>
                    <a:pt x="524276" y="2006600"/>
                  </a:lnTo>
                  <a:close/>
                </a:path>
                <a:path w="2077719" h="2222500">
                  <a:moveTo>
                    <a:pt x="539346" y="2006600"/>
                  </a:moveTo>
                  <a:lnTo>
                    <a:pt x="537874" y="2006600"/>
                  </a:lnTo>
                  <a:lnTo>
                    <a:pt x="537301" y="1993900"/>
                  </a:lnTo>
                  <a:lnTo>
                    <a:pt x="539259" y="1993900"/>
                  </a:lnTo>
                  <a:lnTo>
                    <a:pt x="539346" y="2006600"/>
                  </a:lnTo>
                  <a:close/>
                </a:path>
                <a:path w="2077719" h="2222500">
                  <a:moveTo>
                    <a:pt x="565362" y="2006600"/>
                  </a:moveTo>
                  <a:lnTo>
                    <a:pt x="553886" y="2006600"/>
                  </a:lnTo>
                  <a:lnTo>
                    <a:pt x="555294" y="1993900"/>
                  </a:lnTo>
                  <a:lnTo>
                    <a:pt x="563920" y="1993900"/>
                  </a:lnTo>
                  <a:lnTo>
                    <a:pt x="565362" y="2006600"/>
                  </a:lnTo>
                  <a:close/>
                </a:path>
                <a:path w="2077719" h="2222500">
                  <a:moveTo>
                    <a:pt x="583947" y="2006600"/>
                  </a:moveTo>
                  <a:lnTo>
                    <a:pt x="571256" y="2006600"/>
                  </a:lnTo>
                  <a:lnTo>
                    <a:pt x="572096" y="1993900"/>
                  </a:lnTo>
                  <a:lnTo>
                    <a:pt x="584180" y="1993900"/>
                  </a:lnTo>
                  <a:lnTo>
                    <a:pt x="583947" y="2006600"/>
                  </a:lnTo>
                  <a:close/>
                </a:path>
                <a:path w="2077719" h="2222500">
                  <a:moveTo>
                    <a:pt x="593321" y="2006600"/>
                  </a:moveTo>
                  <a:lnTo>
                    <a:pt x="588319" y="2006600"/>
                  </a:lnTo>
                  <a:lnTo>
                    <a:pt x="588637" y="1993900"/>
                  </a:lnTo>
                  <a:lnTo>
                    <a:pt x="592436" y="1993900"/>
                  </a:lnTo>
                  <a:lnTo>
                    <a:pt x="593321" y="2006600"/>
                  </a:lnTo>
                  <a:close/>
                </a:path>
                <a:path w="2077719" h="2222500">
                  <a:moveTo>
                    <a:pt x="643193" y="2006600"/>
                  </a:moveTo>
                  <a:lnTo>
                    <a:pt x="639150" y="2006600"/>
                  </a:lnTo>
                  <a:lnTo>
                    <a:pt x="638696" y="1993900"/>
                  </a:lnTo>
                  <a:lnTo>
                    <a:pt x="642625" y="1993900"/>
                  </a:lnTo>
                  <a:lnTo>
                    <a:pt x="643193" y="2006600"/>
                  </a:lnTo>
                  <a:close/>
                </a:path>
                <a:path w="2077719" h="2222500">
                  <a:moveTo>
                    <a:pt x="744720" y="2006600"/>
                  </a:moveTo>
                  <a:lnTo>
                    <a:pt x="668961" y="2006600"/>
                  </a:lnTo>
                  <a:lnTo>
                    <a:pt x="670789" y="1993900"/>
                  </a:lnTo>
                  <a:lnTo>
                    <a:pt x="744339" y="1993900"/>
                  </a:lnTo>
                  <a:lnTo>
                    <a:pt x="744720" y="2006600"/>
                  </a:lnTo>
                  <a:close/>
                </a:path>
                <a:path w="2077719" h="2222500">
                  <a:moveTo>
                    <a:pt x="749533" y="1998306"/>
                  </a:moveTo>
                  <a:lnTo>
                    <a:pt x="749421" y="1993900"/>
                  </a:lnTo>
                  <a:lnTo>
                    <a:pt x="749533" y="1998306"/>
                  </a:lnTo>
                  <a:close/>
                </a:path>
                <a:path w="2077719" h="2222500">
                  <a:moveTo>
                    <a:pt x="760959" y="2006600"/>
                  </a:moveTo>
                  <a:lnTo>
                    <a:pt x="760323" y="1993900"/>
                  </a:lnTo>
                  <a:lnTo>
                    <a:pt x="761148" y="2002101"/>
                  </a:lnTo>
                  <a:lnTo>
                    <a:pt x="760959" y="2006600"/>
                  </a:lnTo>
                  <a:close/>
                </a:path>
                <a:path w="2077719" h="2222500">
                  <a:moveTo>
                    <a:pt x="767245" y="2006600"/>
                  </a:moveTo>
                  <a:lnTo>
                    <a:pt x="761601" y="2006600"/>
                  </a:lnTo>
                  <a:lnTo>
                    <a:pt x="761148" y="2002101"/>
                  </a:lnTo>
                  <a:lnTo>
                    <a:pt x="761493" y="1993900"/>
                  </a:lnTo>
                  <a:lnTo>
                    <a:pt x="765984" y="1993900"/>
                  </a:lnTo>
                  <a:lnTo>
                    <a:pt x="767245" y="2006600"/>
                  </a:lnTo>
                  <a:close/>
                </a:path>
                <a:path w="2077719" h="2222500">
                  <a:moveTo>
                    <a:pt x="779896" y="2006600"/>
                  </a:moveTo>
                  <a:lnTo>
                    <a:pt x="776671" y="2006600"/>
                  </a:lnTo>
                  <a:lnTo>
                    <a:pt x="776080" y="1993900"/>
                  </a:lnTo>
                  <a:lnTo>
                    <a:pt x="780112" y="1993900"/>
                  </a:lnTo>
                  <a:lnTo>
                    <a:pt x="779896" y="2006600"/>
                  </a:lnTo>
                  <a:close/>
                </a:path>
                <a:path w="2077719" h="2222500">
                  <a:moveTo>
                    <a:pt x="872882" y="2006600"/>
                  </a:moveTo>
                  <a:lnTo>
                    <a:pt x="787863" y="2006600"/>
                  </a:lnTo>
                  <a:lnTo>
                    <a:pt x="789072" y="1993900"/>
                  </a:lnTo>
                  <a:lnTo>
                    <a:pt x="871179" y="1993900"/>
                  </a:lnTo>
                  <a:lnTo>
                    <a:pt x="872882" y="2006600"/>
                  </a:lnTo>
                  <a:close/>
                </a:path>
                <a:path w="2077719" h="2222500">
                  <a:moveTo>
                    <a:pt x="886726" y="2006600"/>
                  </a:moveTo>
                  <a:lnTo>
                    <a:pt x="872882" y="2006600"/>
                  </a:lnTo>
                  <a:lnTo>
                    <a:pt x="873655" y="1993900"/>
                  </a:lnTo>
                  <a:lnTo>
                    <a:pt x="887544" y="1993900"/>
                  </a:lnTo>
                  <a:lnTo>
                    <a:pt x="886726" y="2006600"/>
                  </a:lnTo>
                  <a:close/>
                </a:path>
                <a:path w="2077719" h="2222500">
                  <a:moveTo>
                    <a:pt x="952826" y="2006600"/>
                  </a:moveTo>
                  <a:lnTo>
                    <a:pt x="896169" y="2006600"/>
                  </a:lnTo>
                  <a:lnTo>
                    <a:pt x="895340" y="1993900"/>
                  </a:lnTo>
                  <a:lnTo>
                    <a:pt x="953757" y="1993900"/>
                  </a:lnTo>
                  <a:lnTo>
                    <a:pt x="952826" y="2006600"/>
                  </a:lnTo>
                  <a:close/>
                </a:path>
                <a:path w="2077719" h="2222500">
                  <a:moveTo>
                    <a:pt x="1007831" y="2006600"/>
                  </a:moveTo>
                  <a:lnTo>
                    <a:pt x="957959" y="2006600"/>
                  </a:lnTo>
                  <a:lnTo>
                    <a:pt x="957045" y="1993900"/>
                  </a:lnTo>
                  <a:lnTo>
                    <a:pt x="1007149" y="1993900"/>
                  </a:lnTo>
                  <a:lnTo>
                    <a:pt x="1007831" y="2006600"/>
                  </a:lnTo>
                  <a:close/>
                </a:path>
                <a:path w="2077719" h="2222500">
                  <a:moveTo>
                    <a:pt x="1045472" y="2006600"/>
                  </a:moveTo>
                  <a:lnTo>
                    <a:pt x="1025768" y="2006600"/>
                  </a:lnTo>
                  <a:lnTo>
                    <a:pt x="1024633" y="1993900"/>
                  </a:lnTo>
                  <a:lnTo>
                    <a:pt x="1046204" y="1993900"/>
                  </a:lnTo>
                  <a:lnTo>
                    <a:pt x="1045472" y="2006600"/>
                  </a:lnTo>
                  <a:close/>
                </a:path>
                <a:path w="2077719" h="2222500">
                  <a:moveTo>
                    <a:pt x="1078434" y="2006600"/>
                  </a:moveTo>
                  <a:lnTo>
                    <a:pt x="1047522" y="2006600"/>
                  </a:lnTo>
                  <a:lnTo>
                    <a:pt x="1046840" y="1993900"/>
                  </a:lnTo>
                  <a:lnTo>
                    <a:pt x="1078576" y="1993900"/>
                  </a:lnTo>
                  <a:lnTo>
                    <a:pt x="1078434" y="2006600"/>
                  </a:lnTo>
                  <a:close/>
                </a:path>
                <a:path w="2077719" h="2222500">
                  <a:moveTo>
                    <a:pt x="1144920" y="2006600"/>
                  </a:moveTo>
                  <a:lnTo>
                    <a:pt x="1083039" y="2006600"/>
                  </a:lnTo>
                  <a:lnTo>
                    <a:pt x="1082278" y="1993900"/>
                  </a:lnTo>
                  <a:lnTo>
                    <a:pt x="1145743" y="1993900"/>
                  </a:lnTo>
                  <a:lnTo>
                    <a:pt x="1144920" y="2006600"/>
                  </a:lnTo>
                  <a:close/>
                </a:path>
                <a:path w="2077719" h="2222500">
                  <a:moveTo>
                    <a:pt x="1155192" y="2006600"/>
                  </a:moveTo>
                  <a:lnTo>
                    <a:pt x="1150246" y="2006600"/>
                  </a:lnTo>
                  <a:lnTo>
                    <a:pt x="1150604" y="1993900"/>
                  </a:lnTo>
                  <a:lnTo>
                    <a:pt x="1153625" y="1993900"/>
                  </a:lnTo>
                  <a:lnTo>
                    <a:pt x="1155192" y="2006600"/>
                  </a:lnTo>
                  <a:close/>
                </a:path>
                <a:path w="2077719" h="2222500">
                  <a:moveTo>
                    <a:pt x="1165106" y="2006600"/>
                  </a:moveTo>
                  <a:lnTo>
                    <a:pt x="1161654" y="2006600"/>
                  </a:lnTo>
                  <a:lnTo>
                    <a:pt x="1162165" y="1993900"/>
                  </a:lnTo>
                  <a:lnTo>
                    <a:pt x="1164839" y="1993900"/>
                  </a:lnTo>
                  <a:lnTo>
                    <a:pt x="1165106" y="2006600"/>
                  </a:lnTo>
                  <a:close/>
                </a:path>
                <a:path w="2077719" h="2222500">
                  <a:moveTo>
                    <a:pt x="1175957" y="2006600"/>
                  </a:moveTo>
                  <a:lnTo>
                    <a:pt x="1172045" y="2006600"/>
                  </a:lnTo>
                  <a:lnTo>
                    <a:pt x="1173839" y="1993900"/>
                  </a:lnTo>
                  <a:lnTo>
                    <a:pt x="1175957" y="2006600"/>
                  </a:lnTo>
                  <a:close/>
                </a:path>
                <a:path w="2077719" h="2222500">
                  <a:moveTo>
                    <a:pt x="1196228" y="2006600"/>
                  </a:moveTo>
                  <a:lnTo>
                    <a:pt x="1178796" y="2006600"/>
                  </a:lnTo>
                  <a:lnTo>
                    <a:pt x="1179324" y="1993900"/>
                  </a:lnTo>
                  <a:lnTo>
                    <a:pt x="1195178" y="1993900"/>
                  </a:lnTo>
                  <a:lnTo>
                    <a:pt x="1196228" y="2006600"/>
                  </a:lnTo>
                  <a:close/>
                </a:path>
                <a:path w="2077719" h="2222500">
                  <a:moveTo>
                    <a:pt x="1272816" y="2006600"/>
                  </a:moveTo>
                  <a:lnTo>
                    <a:pt x="1201571" y="2006600"/>
                  </a:lnTo>
                  <a:lnTo>
                    <a:pt x="1201810" y="1993900"/>
                  </a:lnTo>
                  <a:lnTo>
                    <a:pt x="1271987" y="1993900"/>
                  </a:lnTo>
                  <a:lnTo>
                    <a:pt x="1272816" y="2006600"/>
                  </a:lnTo>
                  <a:close/>
                </a:path>
                <a:path w="2077719" h="2222500">
                  <a:moveTo>
                    <a:pt x="1305965" y="2006600"/>
                  </a:moveTo>
                  <a:lnTo>
                    <a:pt x="1285552" y="2006600"/>
                  </a:lnTo>
                  <a:lnTo>
                    <a:pt x="1288295" y="1993900"/>
                  </a:lnTo>
                  <a:lnTo>
                    <a:pt x="1306953" y="1993900"/>
                  </a:lnTo>
                  <a:lnTo>
                    <a:pt x="1305965" y="2006600"/>
                  </a:lnTo>
                  <a:close/>
                </a:path>
                <a:path w="2077719" h="2222500">
                  <a:moveTo>
                    <a:pt x="1327179" y="2006600"/>
                  </a:moveTo>
                  <a:lnTo>
                    <a:pt x="1316981" y="2006600"/>
                  </a:lnTo>
                  <a:lnTo>
                    <a:pt x="1315306" y="1993900"/>
                  </a:lnTo>
                  <a:lnTo>
                    <a:pt x="1326895" y="1993900"/>
                  </a:lnTo>
                  <a:lnTo>
                    <a:pt x="1327179" y="2006600"/>
                  </a:lnTo>
                  <a:close/>
                </a:path>
                <a:path w="2077719" h="2222500">
                  <a:moveTo>
                    <a:pt x="1344963" y="2006600"/>
                  </a:moveTo>
                  <a:lnTo>
                    <a:pt x="1331307" y="2006600"/>
                  </a:lnTo>
                  <a:lnTo>
                    <a:pt x="1331818" y="1993900"/>
                  </a:lnTo>
                  <a:lnTo>
                    <a:pt x="1344736" y="1993900"/>
                  </a:lnTo>
                  <a:lnTo>
                    <a:pt x="1344963" y="2006600"/>
                  </a:lnTo>
                  <a:close/>
                </a:path>
                <a:path w="2077719" h="2222500">
                  <a:moveTo>
                    <a:pt x="1378334" y="2006600"/>
                  </a:moveTo>
                  <a:lnTo>
                    <a:pt x="1357523" y="2006600"/>
                  </a:lnTo>
                  <a:lnTo>
                    <a:pt x="1355508" y="1993900"/>
                  </a:lnTo>
                  <a:lnTo>
                    <a:pt x="1379106" y="1993900"/>
                  </a:lnTo>
                  <a:lnTo>
                    <a:pt x="1378334" y="2006600"/>
                  </a:lnTo>
                  <a:close/>
                </a:path>
                <a:path w="2077719" h="2222500">
                  <a:moveTo>
                    <a:pt x="1392632" y="2006600"/>
                  </a:moveTo>
                  <a:lnTo>
                    <a:pt x="1380503" y="2006600"/>
                  </a:lnTo>
                  <a:lnTo>
                    <a:pt x="1379827" y="1993900"/>
                  </a:lnTo>
                  <a:lnTo>
                    <a:pt x="1393154" y="1993900"/>
                  </a:lnTo>
                  <a:lnTo>
                    <a:pt x="1392632" y="2006600"/>
                  </a:lnTo>
                  <a:close/>
                </a:path>
                <a:path w="2077719" h="2222500">
                  <a:moveTo>
                    <a:pt x="1400014" y="2006600"/>
                  </a:moveTo>
                  <a:lnTo>
                    <a:pt x="1395488" y="2006600"/>
                  </a:lnTo>
                  <a:lnTo>
                    <a:pt x="1395863" y="1993900"/>
                  </a:lnTo>
                  <a:lnTo>
                    <a:pt x="1398117" y="1993900"/>
                  </a:lnTo>
                  <a:lnTo>
                    <a:pt x="1400014" y="2006600"/>
                  </a:lnTo>
                  <a:close/>
                </a:path>
                <a:path w="2077719" h="2222500">
                  <a:moveTo>
                    <a:pt x="1408128" y="2006600"/>
                  </a:moveTo>
                  <a:lnTo>
                    <a:pt x="1400871" y="2006600"/>
                  </a:lnTo>
                  <a:lnTo>
                    <a:pt x="1398781" y="1993900"/>
                  </a:lnTo>
                  <a:lnTo>
                    <a:pt x="1408060" y="1993900"/>
                  </a:lnTo>
                  <a:lnTo>
                    <a:pt x="1408128" y="2006600"/>
                  </a:lnTo>
                  <a:close/>
                </a:path>
                <a:path w="2077719" h="2222500">
                  <a:moveTo>
                    <a:pt x="1413902" y="2006600"/>
                  </a:moveTo>
                  <a:lnTo>
                    <a:pt x="1410513" y="2006600"/>
                  </a:lnTo>
                  <a:lnTo>
                    <a:pt x="1410620" y="1993900"/>
                  </a:lnTo>
                  <a:lnTo>
                    <a:pt x="1413738" y="1993900"/>
                  </a:lnTo>
                  <a:lnTo>
                    <a:pt x="1413902" y="2006600"/>
                  </a:lnTo>
                  <a:close/>
                </a:path>
                <a:path w="2077719" h="2222500">
                  <a:moveTo>
                    <a:pt x="1466829" y="2006600"/>
                  </a:moveTo>
                  <a:lnTo>
                    <a:pt x="1414748" y="2006600"/>
                  </a:lnTo>
                  <a:lnTo>
                    <a:pt x="1414998" y="1993900"/>
                  </a:lnTo>
                  <a:lnTo>
                    <a:pt x="1465909" y="1993900"/>
                  </a:lnTo>
                  <a:lnTo>
                    <a:pt x="1466829" y="2006600"/>
                  </a:lnTo>
                  <a:close/>
                </a:path>
                <a:path w="2077719" h="2222500">
                  <a:moveTo>
                    <a:pt x="1483324" y="2006600"/>
                  </a:moveTo>
                  <a:lnTo>
                    <a:pt x="1473484" y="2006600"/>
                  </a:lnTo>
                  <a:lnTo>
                    <a:pt x="1473160" y="1993900"/>
                  </a:lnTo>
                  <a:lnTo>
                    <a:pt x="1481961" y="1993900"/>
                  </a:lnTo>
                  <a:lnTo>
                    <a:pt x="1483324" y="2006600"/>
                  </a:lnTo>
                  <a:close/>
                </a:path>
                <a:path w="2077719" h="2222500">
                  <a:moveTo>
                    <a:pt x="1506792" y="2006600"/>
                  </a:moveTo>
                  <a:lnTo>
                    <a:pt x="1487776" y="2006600"/>
                  </a:lnTo>
                  <a:lnTo>
                    <a:pt x="1490263" y="1993900"/>
                  </a:lnTo>
                  <a:lnTo>
                    <a:pt x="1505662" y="1993900"/>
                  </a:lnTo>
                  <a:lnTo>
                    <a:pt x="1506792" y="2006600"/>
                  </a:lnTo>
                  <a:close/>
                </a:path>
                <a:path w="2077719" h="2222500">
                  <a:moveTo>
                    <a:pt x="1529721" y="2006600"/>
                  </a:moveTo>
                  <a:lnTo>
                    <a:pt x="1517791" y="2006600"/>
                  </a:lnTo>
                  <a:lnTo>
                    <a:pt x="1517808" y="1993900"/>
                  </a:lnTo>
                  <a:lnTo>
                    <a:pt x="1531044" y="1993900"/>
                  </a:lnTo>
                  <a:lnTo>
                    <a:pt x="1529721" y="2006600"/>
                  </a:lnTo>
                  <a:close/>
                </a:path>
                <a:path w="2077719" h="2222500">
                  <a:moveTo>
                    <a:pt x="1533043" y="2006600"/>
                  </a:moveTo>
                  <a:lnTo>
                    <a:pt x="1532906" y="2006600"/>
                  </a:lnTo>
                  <a:lnTo>
                    <a:pt x="1532810" y="1993900"/>
                  </a:lnTo>
                  <a:lnTo>
                    <a:pt x="1535433" y="1993900"/>
                  </a:lnTo>
                  <a:lnTo>
                    <a:pt x="1533933" y="2004258"/>
                  </a:lnTo>
                  <a:lnTo>
                    <a:pt x="1533043" y="2006600"/>
                  </a:lnTo>
                  <a:close/>
                </a:path>
                <a:path w="2077719" h="2222500">
                  <a:moveTo>
                    <a:pt x="1533933" y="2004258"/>
                  </a:moveTo>
                  <a:lnTo>
                    <a:pt x="1535433" y="1993900"/>
                  </a:lnTo>
                  <a:lnTo>
                    <a:pt x="1537869" y="1993900"/>
                  </a:lnTo>
                  <a:lnTo>
                    <a:pt x="1533933" y="2004258"/>
                  </a:lnTo>
                  <a:close/>
                </a:path>
                <a:path w="2077719" h="2222500">
                  <a:moveTo>
                    <a:pt x="1562825" y="2006600"/>
                  </a:moveTo>
                  <a:lnTo>
                    <a:pt x="1533593" y="2006600"/>
                  </a:lnTo>
                  <a:lnTo>
                    <a:pt x="1533933" y="2004258"/>
                  </a:lnTo>
                  <a:lnTo>
                    <a:pt x="1537869" y="1993900"/>
                  </a:lnTo>
                  <a:lnTo>
                    <a:pt x="1560809" y="1993900"/>
                  </a:lnTo>
                  <a:lnTo>
                    <a:pt x="1562825" y="2006600"/>
                  </a:lnTo>
                  <a:close/>
                </a:path>
                <a:path w="2077719" h="2222500">
                  <a:moveTo>
                    <a:pt x="1576049" y="2006600"/>
                  </a:moveTo>
                  <a:lnTo>
                    <a:pt x="1569854" y="2006600"/>
                  </a:lnTo>
                  <a:lnTo>
                    <a:pt x="1569940" y="1993900"/>
                  </a:lnTo>
                  <a:lnTo>
                    <a:pt x="1577617" y="1993900"/>
                  </a:lnTo>
                  <a:lnTo>
                    <a:pt x="1576049" y="2006600"/>
                  </a:lnTo>
                  <a:close/>
                </a:path>
                <a:path w="2077719" h="2222500">
                  <a:moveTo>
                    <a:pt x="1587468" y="2006600"/>
                  </a:moveTo>
                  <a:lnTo>
                    <a:pt x="1581756" y="2006600"/>
                  </a:lnTo>
                  <a:lnTo>
                    <a:pt x="1580779" y="1993900"/>
                  </a:lnTo>
                  <a:lnTo>
                    <a:pt x="1587536" y="1993900"/>
                  </a:lnTo>
                  <a:lnTo>
                    <a:pt x="1587468" y="2006600"/>
                  </a:lnTo>
                  <a:close/>
                </a:path>
                <a:path w="2077719" h="2222500">
                  <a:moveTo>
                    <a:pt x="1588979" y="2019300"/>
                  </a:moveTo>
                  <a:lnTo>
                    <a:pt x="1588717" y="2006600"/>
                  </a:lnTo>
                  <a:lnTo>
                    <a:pt x="1590461" y="2006600"/>
                  </a:lnTo>
                  <a:lnTo>
                    <a:pt x="1589864" y="1993900"/>
                  </a:lnTo>
                  <a:lnTo>
                    <a:pt x="1607041" y="1993900"/>
                  </a:lnTo>
                  <a:lnTo>
                    <a:pt x="1588979" y="2019300"/>
                  </a:lnTo>
                  <a:close/>
                </a:path>
                <a:path w="2077719" h="2222500">
                  <a:moveTo>
                    <a:pt x="749745" y="2006600"/>
                  </a:moveTo>
                  <a:lnTo>
                    <a:pt x="749563" y="2006600"/>
                  </a:lnTo>
                  <a:lnTo>
                    <a:pt x="749533" y="1998306"/>
                  </a:lnTo>
                  <a:lnTo>
                    <a:pt x="749745" y="2006600"/>
                  </a:lnTo>
                  <a:close/>
                </a:path>
                <a:path w="2077719" h="2222500">
                  <a:moveTo>
                    <a:pt x="498245" y="2006600"/>
                  </a:moveTo>
                  <a:lnTo>
                    <a:pt x="496917" y="2006600"/>
                  </a:lnTo>
                  <a:lnTo>
                    <a:pt x="496411" y="2003917"/>
                  </a:lnTo>
                  <a:lnTo>
                    <a:pt x="498245" y="2006600"/>
                  </a:lnTo>
                  <a:close/>
                </a:path>
                <a:path w="2077719" h="2222500">
                  <a:moveTo>
                    <a:pt x="550553" y="2019300"/>
                  </a:moveTo>
                  <a:lnTo>
                    <a:pt x="503458" y="2019300"/>
                  </a:lnTo>
                  <a:lnTo>
                    <a:pt x="504154" y="2006600"/>
                  </a:lnTo>
                  <a:lnTo>
                    <a:pt x="551359" y="2006600"/>
                  </a:lnTo>
                  <a:lnTo>
                    <a:pt x="550553" y="2019300"/>
                  </a:lnTo>
                  <a:close/>
                </a:path>
                <a:path w="2077719" h="2222500">
                  <a:moveTo>
                    <a:pt x="575617" y="2019300"/>
                  </a:moveTo>
                  <a:lnTo>
                    <a:pt x="561369" y="2019300"/>
                  </a:lnTo>
                  <a:lnTo>
                    <a:pt x="562531" y="2006600"/>
                  </a:lnTo>
                  <a:lnTo>
                    <a:pt x="577332" y="2006600"/>
                  </a:lnTo>
                  <a:lnTo>
                    <a:pt x="575617" y="2019300"/>
                  </a:lnTo>
                  <a:close/>
                </a:path>
                <a:path w="2077719" h="2222500">
                  <a:moveTo>
                    <a:pt x="593753" y="2019300"/>
                  </a:moveTo>
                  <a:lnTo>
                    <a:pt x="587286" y="2019300"/>
                  </a:lnTo>
                  <a:lnTo>
                    <a:pt x="586797" y="2006600"/>
                  </a:lnTo>
                  <a:lnTo>
                    <a:pt x="597336" y="2006600"/>
                  </a:lnTo>
                  <a:lnTo>
                    <a:pt x="593753" y="2019300"/>
                  </a:lnTo>
                  <a:close/>
                </a:path>
                <a:path w="2077719" h="2222500">
                  <a:moveTo>
                    <a:pt x="597631" y="2019300"/>
                  </a:moveTo>
                  <a:lnTo>
                    <a:pt x="597484" y="2019300"/>
                  </a:lnTo>
                  <a:lnTo>
                    <a:pt x="597353" y="2006600"/>
                  </a:lnTo>
                  <a:lnTo>
                    <a:pt x="598199" y="2006600"/>
                  </a:lnTo>
                  <a:lnTo>
                    <a:pt x="597631" y="2019300"/>
                  </a:lnTo>
                  <a:close/>
                </a:path>
                <a:path w="2077719" h="2222500">
                  <a:moveTo>
                    <a:pt x="607199" y="2019300"/>
                  </a:moveTo>
                  <a:lnTo>
                    <a:pt x="605280" y="2019300"/>
                  </a:lnTo>
                  <a:lnTo>
                    <a:pt x="608340" y="2006600"/>
                  </a:lnTo>
                  <a:lnTo>
                    <a:pt x="607199" y="2019300"/>
                  </a:lnTo>
                  <a:close/>
                </a:path>
                <a:path w="2077719" h="2222500">
                  <a:moveTo>
                    <a:pt x="629480" y="2019300"/>
                  </a:moveTo>
                  <a:lnTo>
                    <a:pt x="625716" y="2006600"/>
                  </a:lnTo>
                  <a:lnTo>
                    <a:pt x="633563" y="2006600"/>
                  </a:lnTo>
                  <a:lnTo>
                    <a:pt x="629480" y="2019300"/>
                  </a:lnTo>
                  <a:close/>
                </a:path>
                <a:path w="2077719" h="2222500">
                  <a:moveTo>
                    <a:pt x="644312" y="2019300"/>
                  </a:moveTo>
                  <a:lnTo>
                    <a:pt x="635204" y="2019300"/>
                  </a:lnTo>
                  <a:lnTo>
                    <a:pt x="633563" y="2006600"/>
                  </a:lnTo>
                  <a:lnTo>
                    <a:pt x="643999" y="2006600"/>
                  </a:lnTo>
                  <a:lnTo>
                    <a:pt x="644312" y="2019300"/>
                  </a:lnTo>
                  <a:close/>
                </a:path>
                <a:path w="2077719" h="2222500">
                  <a:moveTo>
                    <a:pt x="683895" y="2019300"/>
                  </a:moveTo>
                  <a:lnTo>
                    <a:pt x="663828" y="2019300"/>
                  </a:lnTo>
                  <a:lnTo>
                    <a:pt x="663533" y="2006600"/>
                  </a:lnTo>
                  <a:lnTo>
                    <a:pt x="683537" y="2006600"/>
                  </a:lnTo>
                  <a:lnTo>
                    <a:pt x="683895" y="2019300"/>
                  </a:lnTo>
                  <a:close/>
                </a:path>
                <a:path w="2077719" h="2222500">
                  <a:moveTo>
                    <a:pt x="707158" y="2019300"/>
                  </a:moveTo>
                  <a:lnTo>
                    <a:pt x="692264" y="2019300"/>
                  </a:lnTo>
                  <a:lnTo>
                    <a:pt x="693337" y="2006600"/>
                  </a:lnTo>
                  <a:lnTo>
                    <a:pt x="710037" y="2006600"/>
                  </a:lnTo>
                  <a:lnTo>
                    <a:pt x="707158" y="2019300"/>
                  </a:lnTo>
                  <a:close/>
                </a:path>
                <a:path w="2077719" h="2222500">
                  <a:moveTo>
                    <a:pt x="758671" y="2019300"/>
                  </a:moveTo>
                  <a:lnTo>
                    <a:pt x="715755" y="2019300"/>
                  </a:lnTo>
                  <a:lnTo>
                    <a:pt x="713291" y="2006600"/>
                  </a:lnTo>
                  <a:lnTo>
                    <a:pt x="756808" y="2006600"/>
                  </a:lnTo>
                  <a:lnTo>
                    <a:pt x="758671" y="2019300"/>
                  </a:lnTo>
                  <a:close/>
                </a:path>
                <a:path w="2077719" h="2222500">
                  <a:moveTo>
                    <a:pt x="794296" y="2019300"/>
                  </a:moveTo>
                  <a:lnTo>
                    <a:pt x="765042" y="2019300"/>
                  </a:lnTo>
                  <a:lnTo>
                    <a:pt x="764588" y="2006600"/>
                  </a:lnTo>
                  <a:lnTo>
                    <a:pt x="791025" y="2006600"/>
                  </a:lnTo>
                  <a:lnTo>
                    <a:pt x="794296" y="2019300"/>
                  </a:lnTo>
                  <a:close/>
                </a:path>
                <a:path w="2077719" h="2222500">
                  <a:moveTo>
                    <a:pt x="819502" y="2019300"/>
                  </a:moveTo>
                  <a:lnTo>
                    <a:pt x="799486" y="2019300"/>
                  </a:lnTo>
                  <a:lnTo>
                    <a:pt x="800627" y="2006600"/>
                  </a:lnTo>
                  <a:lnTo>
                    <a:pt x="818871" y="2006600"/>
                  </a:lnTo>
                  <a:lnTo>
                    <a:pt x="819502" y="2019300"/>
                  </a:lnTo>
                  <a:close/>
                </a:path>
                <a:path w="2077719" h="2222500">
                  <a:moveTo>
                    <a:pt x="857869" y="2019300"/>
                  </a:moveTo>
                  <a:lnTo>
                    <a:pt x="821671" y="2019300"/>
                  </a:lnTo>
                  <a:lnTo>
                    <a:pt x="822426" y="2006600"/>
                  </a:lnTo>
                  <a:lnTo>
                    <a:pt x="858778" y="2006600"/>
                  </a:lnTo>
                  <a:lnTo>
                    <a:pt x="857869" y="2019300"/>
                  </a:lnTo>
                  <a:close/>
                </a:path>
                <a:path w="2077719" h="2222500">
                  <a:moveTo>
                    <a:pt x="888810" y="2019300"/>
                  </a:moveTo>
                  <a:lnTo>
                    <a:pt x="867091" y="2019300"/>
                  </a:lnTo>
                  <a:lnTo>
                    <a:pt x="866512" y="2006600"/>
                  </a:lnTo>
                  <a:lnTo>
                    <a:pt x="887964" y="2006600"/>
                  </a:lnTo>
                  <a:lnTo>
                    <a:pt x="888810" y="2019300"/>
                  </a:lnTo>
                  <a:close/>
                </a:path>
                <a:path w="2077719" h="2222500">
                  <a:moveTo>
                    <a:pt x="905453" y="2019300"/>
                  </a:moveTo>
                  <a:lnTo>
                    <a:pt x="891876" y="2019300"/>
                  </a:lnTo>
                  <a:lnTo>
                    <a:pt x="894108" y="2006600"/>
                  </a:lnTo>
                  <a:lnTo>
                    <a:pt x="907128" y="2006600"/>
                  </a:lnTo>
                  <a:lnTo>
                    <a:pt x="905453" y="2019300"/>
                  </a:lnTo>
                  <a:close/>
                </a:path>
                <a:path w="2077719" h="2222500">
                  <a:moveTo>
                    <a:pt x="948959" y="2019300"/>
                  </a:moveTo>
                  <a:lnTo>
                    <a:pt x="941492" y="2019300"/>
                  </a:lnTo>
                  <a:lnTo>
                    <a:pt x="936274" y="2006600"/>
                  </a:lnTo>
                  <a:lnTo>
                    <a:pt x="948624" y="2006600"/>
                  </a:lnTo>
                  <a:lnTo>
                    <a:pt x="948959" y="2019300"/>
                  </a:lnTo>
                  <a:close/>
                </a:path>
                <a:path w="2077719" h="2222500">
                  <a:moveTo>
                    <a:pt x="962008" y="2019300"/>
                  </a:moveTo>
                  <a:lnTo>
                    <a:pt x="953235" y="2019300"/>
                  </a:lnTo>
                  <a:lnTo>
                    <a:pt x="952735" y="2006600"/>
                  </a:lnTo>
                  <a:lnTo>
                    <a:pt x="962246" y="2006600"/>
                  </a:lnTo>
                  <a:lnTo>
                    <a:pt x="962008" y="2019300"/>
                  </a:lnTo>
                  <a:close/>
                </a:path>
                <a:path w="2077719" h="2222500">
                  <a:moveTo>
                    <a:pt x="963015" y="2012249"/>
                  </a:moveTo>
                  <a:lnTo>
                    <a:pt x="962825" y="2006600"/>
                  </a:lnTo>
                  <a:lnTo>
                    <a:pt x="963535" y="2006600"/>
                  </a:lnTo>
                  <a:lnTo>
                    <a:pt x="963015" y="2012249"/>
                  </a:lnTo>
                  <a:close/>
                </a:path>
                <a:path w="2077719" h="2222500">
                  <a:moveTo>
                    <a:pt x="984380" y="2019300"/>
                  </a:moveTo>
                  <a:lnTo>
                    <a:pt x="973972" y="2019300"/>
                  </a:lnTo>
                  <a:lnTo>
                    <a:pt x="974176" y="2006600"/>
                  </a:lnTo>
                  <a:lnTo>
                    <a:pt x="982762" y="2006600"/>
                  </a:lnTo>
                  <a:lnTo>
                    <a:pt x="984380" y="2019300"/>
                  </a:lnTo>
                  <a:close/>
                </a:path>
                <a:path w="2077719" h="2222500">
                  <a:moveTo>
                    <a:pt x="1006451" y="2019300"/>
                  </a:moveTo>
                  <a:lnTo>
                    <a:pt x="987066" y="2019300"/>
                  </a:lnTo>
                  <a:lnTo>
                    <a:pt x="987855" y="2006600"/>
                  </a:lnTo>
                  <a:lnTo>
                    <a:pt x="1004231" y="2006600"/>
                  </a:lnTo>
                  <a:lnTo>
                    <a:pt x="1006451" y="2019300"/>
                  </a:lnTo>
                  <a:close/>
                </a:path>
                <a:path w="2077719" h="2222500">
                  <a:moveTo>
                    <a:pt x="1014696" y="2019300"/>
                  </a:moveTo>
                  <a:lnTo>
                    <a:pt x="1014207" y="2019300"/>
                  </a:lnTo>
                  <a:lnTo>
                    <a:pt x="1013753" y="2006600"/>
                  </a:lnTo>
                  <a:lnTo>
                    <a:pt x="1015462" y="2006600"/>
                  </a:lnTo>
                  <a:lnTo>
                    <a:pt x="1014696" y="2019300"/>
                  </a:lnTo>
                  <a:close/>
                </a:path>
                <a:path w="2077719" h="2222500">
                  <a:moveTo>
                    <a:pt x="1019074" y="2019300"/>
                  </a:moveTo>
                  <a:lnTo>
                    <a:pt x="1015048" y="2019300"/>
                  </a:lnTo>
                  <a:lnTo>
                    <a:pt x="1016235" y="2006600"/>
                  </a:lnTo>
                  <a:lnTo>
                    <a:pt x="1018228" y="2006600"/>
                  </a:lnTo>
                  <a:lnTo>
                    <a:pt x="1019074" y="2019300"/>
                  </a:lnTo>
                  <a:close/>
                </a:path>
                <a:path w="2077719" h="2222500">
                  <a:moveTo>
                    <a:pt x="1044234" y="2019300"/>
                  </a:moveTo>
                  <a:lnTo>
                    <a:pt x="1019074" y="2019300"/>
                  </a:lnTo>
                  <a:lnTo>
                    <a:pt x="1023656" y="2006600"/>
                  </a:lnTo>
                  <a:lnTo>
                    <a:pt x="1043439" y="2006600"/>
                  </a:lnTo>
                  <a:lnTo>
                    <a:pt x="1044234" y="2019300"/>
                  </a:lnTo>
                  <a:close/>
                </a:path>
                <a:path w="2077719" h="2222500">
                  <a:moveTo>
                    <a:pt x="1048152" y="2019300"/>
                  </a:moveTo>
                  <a:lnTo>
                    <a:pt x="1046176" y="2019300"/>
                  </a:lnTo>
                  <a:lnTo>
                    <a:pt x="1046414" y="2006600"/>
                  </a:lnTo>
                  <a:lnTo>
                    <a:pt x="1048708" y="2006600"/>
                  </a:lnTo>
                  <a:lnTo>
                    <a:pt x="1048152" y="2019300"/>
                  </a:lnTo>
                  <a:close/>
                </a:path>
                <a:path w="2077719" h="2222500">
                  <a:moveTo>
                    <a:pt x="1103923" y="2019300"/>
                  </a:moveTo>
                  <a:lnTo>
                    <a:pt x="1050332" y="2019300"/>
                  </a:lnTo>
                  <a:lnTo>
                    <a:pt x="1049674" y="2006600"/>
                  </a:lnTo>
                  <a:lnTo>
                    <a:pt x="1105383" y="2006600"/>
                  </a:lnTo>
                  <a:lnTo>
                    <a:pt x="1103923" y="2019300"/>
                  </a:lnTo>
                  <a:close/>
                </a:path>
                <a:path w="2077719" h="2222500">
                  <a:moveTo>
                    <a:pt x="1170336" y="2019300"/>
                  </a:moveTo>
                  <a:lnTo>
                    <a:pt x="1109147" y="2019300"/>
                  </a:lnTo>
                  <a:lnTo>
                    <a:pt x="1108494" y="2006600"/>
                  </a:lnTo>
                  <a:lnTo>
                    <a:pt x="1170886" y="2006600"/>
                  </a:lnTo>
                  <a:lnTo>
                    <a:pt x="1170336" y="2019300"/>
                  </a:lnTo>
                  <a:close/>
                </a:path>
                <a:path w="2077719" h="2222500">
                  <a:moveTo>
                    <a:pt x="1218640" y="2019300"/>
                  </a:moveTo>
                  <a:lnTo>
                    <a:pt x="1187370" y="2019300"/>
                  </a:lnTo>
                  <a:lnTo>
                    <a:pt x="1185394" y="2006600"/>
                  </a:lnTo>
                  <a:lnTo>
                    <a:pt x="1216868" y="2006600"/>
                  </a:lnTo>
                  <a:lnTo>
                    <a:pt x="1218640" y="2019300"/>
                  </a:lnTo>
                  <a:close/>
                </a:path>
                <a:path w="2077719" h="2222500">
                  <a:moveTo>
                    <a:pt x="1230053" y="2019300"/>
                  </a:moveTo>
                  <a:lnTo>
                    <a:pt x="1227106" y="2019300"/>
                  </a:lnTo>
                  <a:lnTo>
                    <a:pt x="1229485" y="2006600"/>
                  </a:lnTo>
                  <a:lnTo>
                    <a:pt x="1230053" y="2019300"/>
                  </a:lnTo>
                  <a:close/>
                </a:path>
                <a:path w="2077719" h="2222500">
                  <a:moveTo>
                    <a:pt x="1247684" y="2019300"/>
                  </a:moveTo>
                  <a:lnTo>
                    <a:pt x="1236305" y="2019300"/>
                  </a:lnTo>
                  <a:lnTo>
                    <a:pt x="1236481" y="2006600"/>
                  </a:lnTo>
                  <a:lnTo>
                    <a:pt x="1247610" y="2006600"/>
                  </a:lnTo>
                  <a:lnTo>
                    <a:pt x="1247684" y="2019300"/>
                  </a:lnTo>
                  <a:close/>
                </a:path>
                <a:path w="2077719" h="2222500">
                  <a:moveTo>
                    <a:pt x="1251500" y="2019300"/>
                  </a:moveTo>
                  <a:lnTo>
                    <a:pt x="1247940" y="2019300"/>
                  </a:lnTo>
                  <a:lnTo>
                    <a:pt x="1248258" y="2006600"/>
                  </a:lnTo>
                  <a:lnTo>
                    <a:pt x="1250898" y="2006600"/>
                  </a:lnTo>
                  <a:lnTo>
                    <a:pt x="1251500" y="2019300"/>
                  </a:lnTo>
                  <a:close/>
                </a:path>
                <a:path w="2077719" h="2222500">
                  <a:moveTo>
                    <a:pt x="1260403" y="2019300"/>
                  </a:moveTo>
                  <a:lnTo>
                    <a:pt x="1251506" y="2019300"/>
                  </a:lnTo>
                  <a:lnTo>
                    <a:pt x="1253135" y="2006600"/>
                  </a:lnTo>
                  <a:lnTo>
                    <a:pt x="1261249" y="2006600"/>
                  </a:lnTo>
                  <a:lnTo>
                    <a:pt x="1260403" y="2019300"/>
                  </a:lnTo>
                  <a:close/>
                </a:path>
                <a:path w="2077719" h="2222500">
                  <a:moveTo>
                    <a:pt x="1263135" y="2019300"/>
                  </a:moveTo>
                  <a:lnTo>
                    <a:pt x="1260948" y="2019300"/>
                  </a:lnTo>
                  <a:lnTo>
                    <a:pt x="1261681" y="2006600"/>
                  </a:lnTo>
                  <a:lnTo>
                    <a:pt x="1263135" y="2019300"/>
                  </a:lnTo>
                  <a:close/>
                </a:path>
                <a:path w="2077719" h="2222500">
                  <a:moveTo>
                    <a:pt x="1269148" y="2019300"/>
                  </a:moveTo>
                  <a:lnTo>
                    <a:pt x="1264548" y="2019300"/>
                  </a:lnTo>
                  <a:lnTo>
                    <a:pt x="1264548" y="2006600"/>
                  </a:lnTo>
                  <a:lnTo>
                    <a:pt x="1269301" y="2006600"/>
                  </a:lnTo>
                  <a:lnTo>
                    <a:pt x="1269148" y="2019300"/>
                  </a:lnTo>
                  <a:close/>
                </a:path>
                <a:path w="2077719" h="2222500">
                  <a:moveTo>
                    <a:pt x="1326742" y="2019300"/>
                  </a:moveTo>
                  <a:lnTo>
                    <a:pt x="1273974" y="2019300"/>
                  </a:lnTo>
                  <a:lnTo>
                    <a:pt x="1274945" y="2006600"/>
                  </a:lnTo>
                  <a:lnTo>
                    <a:pt x="1324965" y="2006600"/>
                  </a:lnTo>
                  <a:lnTo>
                    <a:pt x="1326742" y="2019300"/>
                  </a:lnTo>
                  <a:close/>
                </a:path>
                <a:path w="2077719" h="2222500">
                  <a:moveTo>
                    <a:pt x="1383456" y="2019300"/>
                  </a:moveTo>
                  <a:lnTo>
                    <a:pt x="1328945" y="2019300"/>
                  </a:lnTo>
                  <a:lnTo>
                    <a:pt x="1327855" y="2006600"/>
                  </a:lnTo>
                  <a:lnTo>
                    <a:pt x="1383320" y="2006600"/>
                  </a:lnTo>
                  <a:lnTo>
                    <a:pt x="1383456" y="2019300"/>
                  </a:lnTo>
                  <a:close/>
                </a:path>
                <a:path w="2077719" h="2222500">
                  <a:moveTo>
                    <a:pt x="1388754" y="2019300"/>
                  </a:moveTo>
                  <a:lnTo>
                    <a:pt x="1383785" y="2019300"/>
                  </a:lnTo>
                  <a:lnTo>
                    <a:pt x="1385432" y="2006600"/>
                  </a:lnTo>
                  <a:lnTo>
                    <a:pt x="1388674" y="2006600"/>
                  </a:lnTo>
                  <a:lnTo>
                    <a:pt x="1388754" y="2019300"/>
                  </a:lnTo>
                  <a:close/>
                </a:path>
                <a:path w="2077719" h="2222500">
                  <a:moveTo>
                    <a:pt x="1420563" y="2019300"/>
                  </a:moveTo>
                  <a:lnTo>
                    <a:pt x="1390253" y="2019300"/>
                  </a:lnTo>
                  <a:lnTo>
                    <a:pt x="1390633" y="2006600"/>
                  </a:lnTo>
                  <a:lnTo>
                    <a:pt x="1421682" y="2006600"/>
                  </a:lnTo>
                  <a:lnTo>
                    <a:pt x="1420563" y="2019300"/>
                  </a:lnTo>
                  <a:close/>
                </a:path>
                <a:path w="2077719" h="2222500">
                  <a:moveTo>
                    <a:pt x="1451197" y="2019300"/>
                  </a:moveTo>
                  <a:lnTo>
                    <a:pt x="1433634" y="2019300"/>
                  </a:lnTo>
                  <a:lnTo>
                    <a:pt x="1432760" y="2006600"/>
                  </a:lnTo>
                  <a:lnTo>
                    <a:pt x="1452486" y="2006600"/>
                  </a:lnTo>
                  <a:lnTo>
                    <a:pt x="1451197" y="2019300"/>
                  </a:lnTo>
                  <a:close/>
                </a:path>
                <a:path w="2077719" h="2222500">
                  <a:moveTo>
                    <a:pt x="1474631" y="2019300"/>
                  </a:moveTo>
                  <a:lnTo>
                    <a:pt x="1463167" y="2019300"/>
                  </a:lnTo>
                  <a:lnTo>
                    <a:pt x="1458579" y="2006600"/>
                  </a:lnTo>
                  <a:lnTo>
                    <a:pt x="1476357" y="2006600"/>
                  </a:lnTo>
                  <a:lnTo>
                    <a:pt x="1474631" y="2019300"/>
                  </a:lnTo>
                  <a:close/>
                </a:path>
                <a:path w="2077719" h="2222500">
                  <a:moveTo>
                    <a:pt x="1486141" y="2019300"/>
                  </a:moveTo>
                  <a:lnTo>
                    <a:pt x="1481274" y="2019300"/>
                  </a:lnTo>
                  <a:lnTo>
                    <a:pt x="1484363" y="2006600"/>
                  </a:lnTo>
                  <a:lnTo>
                    <a:pt x="1486141" y="2019300"/>
                  </a:lnTo>
                  <a:close/>
                </a:path>
                <a:path w="2077719" h="2222500">
                  <a:moveTo>
                    <a:pt x="1515855" y="2019300"/>
                  </a:moveTo>
                  <a:lnTo>
                    <a:pt x="1490320" y="2019300"/>
                  </a:lnTo>
                  <a:lnTo>
                    <a:pt x="1490751" y="2006600"/>
                  </a:lnTo>
                  <a:lnTo>
                    <a:pt x="1516008" y="2006600"/>
                  </a:lnTo>
                  <a:lnTo>
                    <a:pt x="1515855" y="2019300"/>
                  </a:lnTo>
                  <a:close/>
                </a:path>
                <a:path w="2077719" h="2222500">
                  <a:moveTo>
                    <a:pt x="1527535" y="2019300"/>
                  </a:moveTo>
                  <a:lnTo>
                    <a:pt x="1521930" y="2019300"/>
                  </a:lnTo>
                  <a:lnTo>
                    <a:pt x="1520193" y="2006600"/>
                  </a:lnTo>
                  <a:lnTo>
                    <a:pt x="1526882" y="2006600"/>
                  </a:lnTo>
                  <a:lnTo>
                    <a:pt x="1527535" y="2019300"/>
                  </a:lnTo>
                  <a:close/>
                </a:path>
                <a:path w="2077719" h="2222500">
                  <a:moveTo>
                    <a:pt x="1538585" y="2019300"/>
                  </a:moveTo>
                  <a:lnTo>
                    <a:pt x="1536745" y="2019300"/>
                  </a:lnTo>
                  <a:lnTo>
                    <a:pt x="1536682" y="2006600"/>
                  </a:lnTo>
                  <a:lnTo>
                    <a:pt x="1537983" y="2006600"/>
                  </a:lnTo>
                  <a:lnTo>
                    <a:pt x="1538585" y="2019300"/>
                  </a:lnTo>
                  <a:close/>
                </a:path>
                <a:path w="2077719" h="2222500">
                  <a:moveTo>
                    <a:pt x="1543973" y="2019300"/>
                  </a:moveTo>
                  <a:lnTo>
                    <a:pt x="1539930" y="2019300"/>
                  </a:lnTo>
                  <a:lnTo>
                    <a:pt x="1541304" y="2006600"/>
                  </a:lnTo>
                  <a:lnTo>
                    <a:pt x="1544354" y="2006600"/>
                  </a:lnTo>
                  <a:lnTo>
                    <a:pt x="1543973" y="2019300"/>
                  </a:lnTo>
                  <a:close/>
                </a:path>
                <a:path w="2077719" h="2222500">
                  <a:moveTo>
                    <a:pt x="1546795" y="2019300"/>
                  </a:moveTo>
                  <a:lnTo>
                    <a:pt x="1545308" y="2019300"/>
                  </a:lnTo>
                  <a:lnTo>
                    <a:pt x="1544762" y="2006600"/>
                  </a:lnTo>
                  <a:lnTo>
                    <a:pt x="1546421" y="2006600"/>
                  </a:lnTo>
                  <a:lnTo>
                    <a:pt x="1546795" y="2019300"/>
                  </a:lnTo>
                  <a:close/>
                </a:path>
                <a:path w="2077719" h="2222500">
                  <a:moveTo>
                    <a:pt x="1554478" y="2019300"/>
                  </a:moveTo>
                  <a:lnTo>
                    <a:pt x="1548391" y="2019300"/>
                  </a:lnTo>
                  <a:lnTo>
                    <a:pt x="1548947" y="2006600"/>
                  </a:lnTo>
                  <a:lnTo>
                    <a:pt x="1552774" y="2006600"/>
                  </a:lnTo>
                  <a:lnTo>
                    <a:pt x="1554478" y="2019300"/>
                  </a:lnTo>
                  <a:close/>
                </a:path>
                <a:path w="2077719" h="2222500">
                  <a:moveTo>
                    <a:pt x="1575589" y="2019300"/>
                  </a:moveTo>
                  <a:lnTo>
                    <a:pt x="1554478" y="2019300"/>
                  </a:lnTo>
                  <a:lnTo>
                    <a:pt x="1556363" y="2006600"/>
                  </a:lnTo>
                  <a:lnTo>
                    <a:pt x="1575731" y="2006600"/>
                  </a:lnTo>
                  <a:lnTo>
                    <a:pt x="1575589" y="2019300"/>
                  </a:lnTo>
                  <a:close/>
                </a:path>
                <a:path w="2077719" h="2222500">
                  <a:moveTo>
                    <a:pt x="963251" y="2019300"/>
                  </a:moveTo>
                  <a:lnTo>
                    <a:pt x="962365" y="2019300"/>
                  </a:lnTo>
                  <a:lnTo>
                    <a:pt x="963015" y="2012249"/>
                  </a:lnTo>
                  <a:lnTo>
                    <a:pt x="963251" y="2019300"/>
                  </a:lnTo>
                  <a:close/>
                </a:path>
                <a:path w="2077719" h="2222500">
                  <a:moveTo>
                    <a:pt x="532089" y="2044700"/>
                  </a:moveTo>
                  <a:lnTo>
                    <a:pt x="531900" y="2044700"/>
                  </a:lnTo>
                  <a:lnTo>
                    <a:pt x="511748" y="2019300"/>
                  </a:lnTo>
                  <a:lnTo>
                    <a:pt x="583464" y="2019300"/>
                  </a:lnTo>
                  <a:lnTo>
                    <a:pt x="582209" y="2032000"/>
                  </a:lnTo>
                  <a:lnTo>
                    <a:pt x="532247" y="2032000"/>
                  </a:lnTo>
                  <a:lnTo>
                    <a:pt x="532089" y="2044700"/>
                  </a:lnTo>
                  <a:close/>
                </a:path>
                <a:path w="2077719" h="2222500">
                  <a:moveTo>
                    <a:pt x="597750" y="2032000"/>
                  </a:moveTo>
                  <a:lnTo>
                    <a:pt x="590074" y="2032000"/>
                  </a:lnTo>
                  <a:lnTo>
                    <a:pt x="588938" y="2019300"/>
                  </a:lnTo>
                  <a:lnTo>
                    <a:pt x="597711" y="2019300"/>
                  </a:lnTo>
                  <a:lnTo>
                    <a:pt x="597750" y="2032000"/>
                  </a:lnTo>
                  <a:close/>
                </a:path>
                <a:path w="2077719" h="2222500">
                  <a:moveTo>
                    <a:pt x="619407" y="2032000"/>
                  </a:moveTo>
                  <a:lnTo>
                    <a:pt x="610174" y="2032000"/>
                  </a:lnTo>
                  <a:lnTo>
                    <a:pt x="611940" y="2019300"/>
                  </a:lnTo>
                  <a:lnTo>
                    <a:pt x="617181" y="2019300"/>
                  </a:lnTo>
                  <a:lnTo>
                    <a:pt x="619407" y="2032000"/>
                  </a:lnTo>
                  <a:close/>
                </a:path>
                <a:path w="2077719" h="2222500">
                  <a:moveTo>
                    <a:pt x="627652" y="2032000"/>
                  </a:moveTo>
                  <a:lnTo>
                    <a:pt x="623087" y="2032000"/>
                  </a:lnTo>
                  <a:lnTo>
                    <a:pt x="625506" y="2019300"/>
                  </a:lnTo>
                  <a:lnTo>
                    <a:pt x="627902" y="2019300"/>
                  </a:lnTo>
                  <a:lnTo>
                    <a:pt x="627652" y="2032000"/>
                  </a:lnTo>
                  <a:close/>
                </a:path>
                <a:path w="2077719" h="2222500">
                  <a:moveTo>
                    <a:pt x="703325" y="2032000"/>
                  </a:moveTo>
                  <a:lnTo>
                    <a:pt x="638929" y="2032000"/>
                  </a:lnTo>
                  <a:lnTo>
                    <a:pt x="639690" y="2019300"/>
                  </a:lnTo>
                  <a:lnTo>
                    <a:pt x="701185" y="2019300"/>
                  </a:lnTo>
                  <a:lnTo>
                    <a:pt x="703325" y="2032000"/>
                  </a:lnTo>
                  <a:close/>
                </a:path>
                <a:path w="2077719" h="2222500">
                  <a:moveTo>
                    <a:pt x="717555" y="2032000"/>
                  </a:moveTo>
                  <a:lnTo>
                    <a:pt x="715670" y="2032000"/>
                  </a:lnTo>
                  <a:lnTo>
                    <a:pt x="716743" y="2019300"/>
                  </a:lnTo>
                  <a:lnTo>
                    <a:pt x="717328" y="2019300"/>
                  </a:lnTo>
                  <a:lnTo>
                    <a:pt x="717555" y="2032000"/>
                  </a:lnTo>
                  <a:close/>
                </a:path>
                <a:path w="2077719" h="2222500">
                  <a:moveTo>
                    <a:pt x="729440" y="2032000"/>
                  </a:moveTo>
                  <a:lnTo>
                    <a:pt x="726368" y="2032000"/>
                  </a:lnTo>
                  <a:lnTo>
                    <a:pt x="728037" y="2019300"/>
                  </a:lnTo>
                  <a:lnTo>
                    <a:pt x="728764" y="2019300"/>
                  </a:lnTo>
                  <a:lnTo>
                    <a:pt x="729440" y="2032000"/>
                  </a:lnTo>
                  <a:close/>
                </a:path>
                <a:path w="2077719" h="2222500">
                  <a:moveTo>
                    <a:pt x="750761" y="2032000"/>
                  </a:moveTo>
                  <a:lnTo>
                    <a:pt x="735634" y="2032000"/>
                  </a:lnTo>
                  <a:lnTo>
                    <a:pt x="734669" y="2019300"/>
                  </a:lnTo>
                  <a:lnTo>
                    <a:pt x="752470" y="2019300"/>
                  </a:lnTo>
                  <a:lnTo>
                    <a:pt x="750761" y="2032000"/>
                  </a:lnTo>
                  <a:close/>
                </a:path>
                <a:path w="2077719" h="2222500">
                  <a:moveTo>
                    <a:pt x="785557" y="2032000"/>
                  </a:moveTo>
                  <a:lnTo>
                    <a:pt x="753367" y="2032000"/>
                  </a:lnTo>
                  <a:lnTo>
                    <a:pt x="752470" y="2019300"/>
                  </a:lnTo>
                  <a:lnTo>
                    <a:pt x="786437" y="2019300"/>
                  </a:lnTo>
                  <a:lnTo>
                    <a:pt x="785557" y="2032000"/>
                  </a:lnTo>
                  <a:close/>
                </a:path>
                <a:path w="2077719" h="2222500">
                  <a:moveTo>
                    <a:pt x="798475" y="2044700"/>
                  </a:moveTo>
                  <a:lnTo>
                    <a:pt x="797288" y="2044700"/>
                  </a:lnTo>
                  <a:lnTo>
                    <a:pt x="797510" y="2032000"/>
                  </a:lnTo>
                  <a:lnTo>
                    <a:pt x="798986" y="2032000"/>
                  </a:lnTo>
                  <a:lnTo>
                    <a:pt x="796096" y="2019300"/>
                  </a:lnTo>
                  <a:lnTo>
                    <a:pt x="801087" y="2019300"/>
                  </a:lnTo>
                  <a:lnTo>
                    <a:pt x="799571" y="2032000"/>
                  </a:lnTo>
                  <a:lnTo>
                    <a:pt x="798475" y="2044700"/>
                  </a:lnTo>
                  <a:close/>
                </a:path>
                <a:path w="2077719" h="2222500">
                  <a:moveTo>
                    <a:pt x="830574" y="2032000"/>
                  </a:moveTo>
                  <a:lnTo>
                    <a:pt x="803676" y="2032000"/>
                  </a:lnTo>
                  <a:lnTo>
                    <a:pt x="801087" y="2019300"/>
                  </a:lnTo>
                  <a:lnTo>
                    <a:pt x="830023" y="2019300"/>
                  </a:lnTo>
                  <a:lnTo>
                    <a:pt x="830574" y="2032000"/>
                  </a:lnTo>
                  <a:close/>
                </a:path>
                <a:path w="2077719" h="2222500">
                  <a:moveTo>
                    <a:pt x="895839" y="2032000"/>
                  </a:moveTo>
                  <a:lnTo>
                    <a:pt x="836201" y="2032000"/>
                  </a:lnTo>
                  <a:lnTo>
                    <a:pt x="836695" y="2019300"/>
                  </a:lnTo>
                  <a:lnTo>
                    <a:pt x="894142" y="2019300"/>
                  </a:lnTo>
                  <a:lnTo>
                    <a:pt x="895839" y="2032000"/>
                  </a:lnTo>
                  <a:close/>
                </a:path>
                <a:path w="2077719" h="2222500">
                  <a:moveTo>
                    <a:pt x="930885" y="2032000"/>
                  </a:moveTo>
                  <a:lnTo>
                    <a:pt x="898945" y="2032000"/>
                  </a:lnTo>
                  <a:lnTo>
                    <a:pt x="899161" y="2019300"/>
                  </a:lnTo>
                  <a:lnTo>
                    <a:pt x="929920" y="2019300"/>
                  </a:lnTo>
                  <a:lnTo>
                    <a:pt x="930885" y="2032000"/>
                  </a:lnTo>
                  <a:close/>
                </a:path>
                <a:path w="2077719" h="2222500">
                  <a:moveTo>
                    <a:pt x="951202" y="2032000"/>
                  </a:moveTo>
                  <a:lnTo>
                    <a:pt x="945745" y="2032000"/>
                  </a:lnTo>
                  <a:lnTo>
                    <a:pt x="947988" y="2019300"/>
                  </a:lnTo>
                  <a:lnTo>
                    <a:pt x="950873" y="2019300"/>
                  </a:lnTo>
                  <a:lnTo>
                    <a:pt x="951202" y="2032000"/>
                  </a:lnTo>
                  <a:close/>
                </a:path>
                <a:path w="2077719" h="2222500">
                  <a:moveTo>
                    <a:pt x="1034768" y="2032000"/>
                  </a:moveTo>
                  <a:lnTo>
                    <a:pt x="964506" y="2032000"/>
                  </a:lnTo>
                  <a:lnTo>
                    <a:pt x="963081" y="2019300"/>
                  </a:lnTo>
                  <a:lnTo>
                    <a:pt x="1034308" y="2019300"/>
                  </a:lnTo>
                  <a:lnTo>
                    <a:pt x="1034768" y="2032000"/>
                  </a:lnTo>
                  <a:close/>
                </a:path>
                <a:path w="2077719" h="2222500">
                  <a:moveTo>
                    <a:pt x="1071353" y="2032000"/>
                  </a:moveTo>
                  <a:lnTo>
                    <a:pt x="1039606" y="2032000"/>
                  </a:lnTo>
                  <a:lnTo>
                    <a:pt x="1040066" y="2019300"/>
                  </a:lnTo>
                  <a:lnTo>
                    <a:pt x="1071921" y="2019300"/>
                  </a:lnTo>
                  <a:lnTo>
                    <a:pt x="1071353" y="2032000"/>
                  </a:lnTo>
                  <a:close/>
                </a:path>
                <a:path w="2077719" h="2222500">
                  <a:moveTo>
                    <a:pt x="1099029" y="2032000"/>
                  </a:moveTo>
                  <a:lnTo>
                    <a:pt x="1073482" y="2032000"/>
                  </a:lnTo>
                  <a:lnTo>
                    <a:pt x="1073687" y="2019300"/>
                  </a:lnTo>
                  <a:lnTo>
                    <a:pt x="1098319" y="2019300"/>
                  </a:lnTo>
                  <a:lnTo>
                    <a:pt x="1099029" y="2032000"/>
                  </a:lnTo>
                  <a:close/>
                </a:path>
                <a:path w="2077719" h="2222500">
                  <a:moveTo>
                    <a:pt x="1137811" y="2032000"/>
                  </a:moveTo>
                  <a:lnTo>
                    <a:pt x="1126653" y="2032000"/>
                  </a:lnTo>
                  <a:lnTo>
                    <a:pt x="1124189" y="2019300"/>
                  </a:lnTo>
                  <a:lnTo>
                    <a:pt x="1138191" y="2019300"/>
                  </a:lnTo>
                  <a:lnTo>
                    <a:pt x="1137811" y="2032000"/>
                  </a:lnTo>
                  <a:close/>
                </a:path>
                <a:path w="2077719" h="2222500">
                  <a:moveTo>
                    <a:pt x="1177428" y="2032000"/>
                  </a:moveTo>
                  <a:lnTo>
                    <a:pt x="1142728" y="2032000"/>
                  </a:lnTo>
                  <a:lnTo>
                    <a:pt x="1140820" y="2019300"/>
                  </a:lnTo>
                  <a:lnTo>
                    <a:pt x="1177286" y="2019300"/>
                  </a:lnTo>
                  <a:lnTo>
                    <a:pt x="1177428" y="2032000"/>
                  </a:lnTo>
                  <a:close/>
                </a:path>
                <a:path w="2077719" h="2222500">
                  <a:moveTo>
                    <a:pt x="1233449" y="2032000"/>
                  </a:moveTo>
                  <a:lnTo>
                    <a:pt x="1186984" y="2032000"/>
                  </a:lnTo>
                  <a:lnTo>
                    <a:pt x="1189278" y="2019300"/>
                  </a:lnTo>
                  <a:lnTo>
                    <a:pt x="1235635" y="2019300"/>
                  </a:lnTo>
                  <a:lnTo>
                    <a:pt x="1233449" y="2032000"/>
                  </a:lnTo>
                  <a:close/>
                </a:path>
                <a:path w="2077719" h="2222500">
                  <a:moveTo>
                    <a:pt x="1242318" y="2032000"/>
                  </a:moveTo>
                  <a:lnTo>
                    <a:pt x="1236788" y="2032000"/>
                  </a:lnTo>
                  <a:lnTo>
                    <a:pt x="1235635" y="2019300"/>
                  </a:lnTo>
                  <a:lnTo>
                    <a:pt x="1243408" y="2019300"/>
                  </a:lnTo>
                  <a:lnTo>
                    <a:pt x="1242318" y="2032000"/>
                  </a:lnTo>
                  <a:close/>
                </a:path>
                <a:path w="2077719" h="2222500">
                  <a:moveTo>
                    <a:pt x="1245464" y="2032000"/>
                  </a:moveTo>
                  <a:lnTo>
                    <a:pt x="1243420" y="2032000"/>
                  </a:lnTo>
                  <a:lnTo>
                    <a:pt x="1243420" y="2019300"/>
                  </a:lnTo>
                  <a:lnTo>
                    <a:pt x="1244794" y="2019300"/>
                  </a:lnTo>
                  <a:lnTo>
                    <a:pt x="1245464" y="2032000"/>
                  </a:lnTo>
                  <a:close/>
                </a:path>
                <a:path w="2077719" h="2222500">
                  <a:moveTo>
                    <a:pt x="1318304" y="2032000"/>
                  </a:moveTo>
                  <a:lnTo>
                    <a:pt x="1250432" y="2032000"/>
                  </a:lnTo>
                  <a:lnTo>
                    <a:pt x="1250841" y="2019300"/>
                  </a:lnTo>
                  <a:lnTo>
                    <a:pt x="1318787" y="2019300"/>
                  </a:lnTo>
                  <a:lnTo>
                    <a:pt x="1318304" y="2032000"/>
                  </a:lnTo>
                  <a:close/>
                </a:path>
                <a:path w="2077719" h="2222500">
                  <a:moveTo>
                    <a:pt x="1365053" y="2032000"/>
                  </a:moveTo>
                  <a:lnTo>
                    <a:pt x="1319866" y="2032000"/>
                  </a:lnTo>
                  <a:lnTo>
                    <a:pt x="1319451" y="2019300"/>
                  </a:lnTo>
                  <a:lnTo>
                    <a:pt x="1362781" y="2019300"/>
                  </a:lnTo>
                  <a:lnTo>
                    <a:pt x="1365053" y="2032000"/>
                  </a:lnTo>
                  <a:close/>
                </a:path>
                <a:path w="2077719" h="2222500">
                  <a:moveTo>
                    <a:pt x="1401484" y="2032000"/>
                  </a:moveTo>
                  <a:lnTo>
                    <a:pt x="1365053" y="2032000"/>
                  </a:lnTo>
                  <a:lnTo>
                    <a:pt x="1367585" y="2019300"/>
                  </a:lnTo>
                  <a:lnTo>
                    <a:pt x="1400746" y="2019300"/>
                  </a:lnTo>
                  <a:lnTo>
                    <a:pt x="1401484" y="2032000"/>
                  </a:lnTo>
                  <a:close/>
                </a:path>
                <a:path w="2077719" h="2222500">
                  <a:moveTo>
                    <a:pt x="1418479" y="2032000"/>
                  </a:moveTo>
                  <a:lnTo>
                    <a:pt x="1401484" y="2032000"/>
                  </a:lnTo>
                  <a:lnTo>
                    <a:pt x="1402245" y="2019300"/>
                  </a:lnTo>
                  <a:lnTo>
                    <a:pt x="1420455" y="2019300"/>
                  </a:lnTo>
                  <a:lnTo>
                    <a:pt x="1418479" y="2032000"/>
                  </a:lnTo>
                  <a:close/>
                </a:path>
                <a:path w="2077719" h="2222500">
                  <a:moveTo>
                    <a:pt x="1429920" y="2020602"/>
                  </a:moveTo>
                  <a:lnTo>
                    <a:pt x="1429841" y="2019300"/>
                  </a:lnTo>
                  <a:lnTo>
                    <a:pt x="1429920" y="2020602"/>
                  </a:lnTo>
                  <a:close/>
                </a:path>
                <a:path w="2077719" h="2222500">
                  <a:moveTo>
                    <a:pt x="1432976" y="2032000"/>
                  </a:moveTo>
                  <a:lnTo>
                    <a:pt x="1431800" y="2032000"/>
                  </a:lnTo>
                  <a:lnTo>
                    <a:pt x="1431806" y="2019300"/>
                  </a:lnTo>
                  <a:lnTo>
                    <a:pt x="1433504" y="2019300"/>
                  </a:lnTo>
                  <a:lnTo>
                    <a:pt x="1432976" y="2032000"/>
                  </a:lnTo>
                  <a:close/>
                </a:path>
                <a:path w="2077719" h="2222500">
                  <a:moveTo>
                    <a:pt x="1450169" y="2032000"/>
                  </a:moveTo>
                  <a:lnTo>
                    <a:pt x="1438143" y="2032000"/>
                  </a:lnTo>
                  <a:lnTo>
                    <a:pt x="1438336" y="2019300"/>
                  </a:lnTo>
                  <a:lnTo>
                    <a:pt x="1450328" y="2019300"/>
                  </a:lnTo>
                  <a:lnTo>
                    <a:pt x="1450169" y="2032000"/>
                  </a:lnTo>
                  <a:close/>
                </a:path>
                <a:path w="2077719" h="2222500">
                  <a:moveTo>
                    <a:pt x="1486135" y="2032000"/>
                  </a:moveTo>
                  <a:lnTo>
                    <a:pt x="1466812" y="2032000"/>
                  </a:lnTo>
                  <a:lnTo>
                    <a:pt x="1465801" y="2019300"/>
                  </a:lnTo>
                  <a:lnTo>
                    <a:pt x="1485885" y="2019300"/>
                  </a:lnTo>
                  <a:lnTo>
                    <a:pt x="1486135" y="2032000"/>
                  </a:lnTo>
                  <a:close/>
                </a:path>
                <a:path w="2077719" h="2222500">
                  <a:moveTo>
                    <a:pt x="1507758" y="2032000"/>
                  </a:moveTo>
                  <a:lnTo>
                    <a:pt x="1497611" y="2032000"/>
                  </a:lnTo>
                  <a:lnTo>
                    <a:pt x="1496009" y="2019300"/>
                  </a:lnTo>
                  <a:lnTo>
                    <a:pt x="1506054" y="2019300"/>
                  </a:lnTo>
                  <a:lnTo>
                    <a:pt x="1507758" y="2032000"/>
                  </a:lnTo>
                  <a:close/>
                </a:path>
                <a:path w="2077719" h="2222500">
                  <a:moveTo>
                    <a:pt x="1540856" y="2032000"/>
                  </a:moveTo>
                  <a:lnTo>
                    <a:pt x="1513918" y="2032000"/>
                  </a:lnTo>
                  <a:lnTo>
                    <a:pt x="1513703" y="2019300"/>
                  </a:lnTo>
                  <a:lnTo>
                    <a:pt x="1538863" y="2019300"/>
                  </a:lnTo>
                  <a:lnTo>
                    <a:pt x="1540856" y="2032000"/>
                  </a:lnTo>
                  <a:close/>
                </a:path>
                <a:path w="2077719" h="2222500">
                  <a:moveTo>
                    <a:pt x="1566959" y="2032000"/>
                  </a:moveTo>
                  <a:lnTo>
                    <a:pt x="1551582" y="2032000"/>
                  </a:lnTo>
                  <a:lnTo>
                    <a:pt x="1550395" y="2019300"/>
                  </a:lnTo>
                  <a:lnTo>
                    <a:pt x="1578678" y="2019300"/>
                  </a:lnTo>
                  <a:lnTo>
                    <a:pt x="1566959" y="2032000"/>
                  </a:lnTo>
                  <a:close/>
                </a:path>
                <a:path w="2077719" h="2222500">
                  <a:moveTo>
                    <a:pt x="1430613" y="2032000"/>
                  </a:moveTo>
                  <a:lnTo>
                    <a:pt x="1430017" y="2032000"/>
                  </a:lnTo>
                  <a:lnTo>
                    <a:pt x="1429920" y="2020602"/>
                  </a:lnTo>
                  <a:lnTo>
                    <a:pt x="1430613" y="2032000"/>
                  </a:lnTo>
                  <a:close/>
                </a:path>
                <a:path w="2077719" h="2222500">
                  <a:moveTo>
                    <a:pt x="538337" y="2044700"/>
                  </a:moveTo>
                  <a:lnTo>
                    <a:pt x="532247" y="2044700"/>
                  </a:lnTo>
                  <a:lnTo>
                    <a:pt x="532252" y="2032000"/>
                  </a:lnTo>
                  <a:lnTo>
                    <a:pt x="538359" y="2032000"/>
                  </a:lnTo>
                  <a:lnTo>
                    <a:pt x="538337" y="2044700"/>
                  </a:lnTo>
                  <a:close/>
                </a:path>
                <a:path w="2077719" h="2222500">
                  <a:moveTo>
                    <a:pt x="552506" y="2044700"/>
                  </a:moveTo>
                  <a:lnTo>
                    <a:pt x="540791" y="2044700"/>
                  </a:lnTo>
                  <a:lnTo>
                    <a:pt x="540531" y="2032000"/>
                  </a:lnTo>
                  <a:lnTo>
                    <a:pt x="550924" y="2032000"/>
                  </a:lnTo>
                  <a:lnTo>
                    <a:pt x="552506" y="2044700"/>
                  </a:lnTo>
                  <a:close/>
                </a:path>
                <a:path w="2077719" h="2222500">
                  <a:moveTo>
                    <a:pt x="578581" y="2044700"/>
                  </a:moveTo>
                  <a:lnTo>
                    <a:pt x="557917" y="2044700"/>
                  </a:lnTo>
                  <a:lnTo>
                    <a:pt x="557769" y="2032000"/>
                  </a:lnTo>
                  <a:lnTo>
                    <a:pt x="575532" y="2032000"/>
                  </a:lnTo>
                  <a:lnTo>
                    <a:pt x="578581" y="2044700"/>
                  </a:lnTo>
                  <a:close/>
                </a:path>
                <a:path w="2077719" h="2222500">
                  <a:moveTo>
                    <a:pt x="606143" y="2044700"/>
                  </a:moveTo>
                  <a:lnTo>
                    <a:pt x="580438" y="2044700"/>
                  </a:lnTo>
                  <a:lnTo>
                    <a:pt x="581210" y="2032000"/>
                  </a:lnTo>
                  <a:lnTo>
                    <a:pt x="602679" y="2032000"/>
                  </a:lnTo>
                  <a:lnTo>
                    <a:pt x="606143" y="2044700"/>
                  </a:lnTo>
                  <a:close/>
                </a:path>
                <a:path w="2077719" h="2222500">
                  <a:moveTo>
                    <a:pt x="673032" y="2044700"/>
                  </a:moveTo>
                  <a:lnTo>
                    <a:pt x="614927" y="2044700"/>
                  </a:lnTo>
                  <a:lnTo>
                    <a:pt x="615359" y="2032000"/>
                  </a:lnTo>
                  <a:lnTo>
                    <a:pt x="672930" y="2032000"/>
                  </a:lnTo>
                  <a:lnTo>
                    <a:pt x="673032" y="2044700"/>
                  </a:lnTo>
                  <a:close/>
                </a:path>
                <a:path w="2077719" h="2222500">
                  <a:moveTo>
                    <a:pt x="698255" y="2044700"/>
                  </a:moveTo>
                  <a:lnTo>
                    <a:pt x="679500" y="2044700"/>
                  </a:lnTo>
                  <a:lnTo>
                    <a:pt x="678705" y="2032000"/>
                  </a:lnTo>
                  <a:lnTo>
                    <a:pt x="698760" y="2032000"/>
                  </a:lnTo>
                  <a:lnTo>
                    <a:pt x="698255" y="2044700"/>
                  </a:lnTo>
                  <a:close/>
                </a:path>
                <a:path w="2077719" h="2222500">
                  <a:moveTo>
                    <a:pt x="733556" y="2044700"/>
                  </a:moveTo>
                  <a:lnTo>
                    <a:pt x="700980" y="2044700"/>
                  </a:lnTo>
                  <a:lnTo>
                    <a:pt x="700980" y="2032000"/>
                  </a:lnTo>
                  <a:lnTo>
                    <a:pt x="734425" y="2032000"/>
                  </a:lnTo>
                  <a:lnTo>
                    <a:pt x="733556" y="2044700"/>
                  </a:lnTo>
                  <a:close/>
                </a:path>
                <a:path w="2077719" h="2222500">
                  <a:moveTo>
                    <a:pt x="773979" y="2044700"/>
                  </a:moveTo>
                  <a:lnTo>
                    <a:pt x="738303" y="2044700"/>
                  </a:lnTo>
                  <a:lnTo>
                    <a:pt x="738275" y="2032000"/>
                  </a:lnTo>
                  <a:lnTo>
                    <a:pt x="775439" y="2032000"/>
                  </a:lnTo>
                  <a:lnTo>
                    <a:pt x="773979" y="2044700"/>
                  </a:lnTo>
                  <a:close/>
                </a:path>
                <a:path w="2077719" h="2222500">
                  <a:moveTo>
                    <a:pt x="787505" y="2044700"/>
                  </a:moveTo>
                  <a:lnTo>
                    <a:pt x="776779" y="2044700"/>
                  </a:lnTo>
                  <a:lnTo>
                    <a:pt x="779391" y="2032000"/>
                  </a:lnTo>
                  <a:lnTo>
                    <a:pt x="787011" y="2032000"/>
                  </a:lnTo>
                  <a:lnTo>
                    <a:pt x="787505" y="2044700"/>
                  </a:lnTo>
                  <a:close/>
                </a:path>
                <a:path w="2077719" h="2222500">
                  <a:moveTo>
                    <a:pt x="793512" y="2044700"/>
                  </a:moveTo>
                  <a:lnTo>
                    <a:pt x="790759" y="2044700"/>
                  </a:lnTo>
                  <a:lnTo>
                    <a:pt x="788890" y="2032000"/>
                  </a:lnTo>
                  <a:lnTo>
                    <a:pt x="794404" y="2032000"/>
                  </a:lnTo>
                  <a:lnTo>
                    <a:pt x="793512" y="2044700"/>
                  </a:lnTo>
                  <a:close/>
                </a:path>
                <a:path w="2077719" h="2222500">
                  <a:moveTo>
                    <a:pt x="806385" y="2044700"/>
                  </a:moveTo>
                  <a:lnTo>
                    <a:pt x="803767" y="2044700"/>
                  </a:lnTo>
                  <a:lnTo>
                    <a:pt x="802984" y="2032000"/>
                  </a:lnTo>
                  <a:lnTo>
                    <a:pt x="806425" y="2032000"/>
                  </a:lnTo>
                  <a:lnTo>
                    <a:pt x="806385" y="2044700"/>
                  </a:lnTo>
                  <a:close/>
                </a:path>
                <a:path w="2077719" h="2222500">
                  <a:moveTo>
                    <a:pt x="845065" y="2044700"/>
                  </a:moveTo>
                  <a:lnTo>
                    <a:pt x="812682" y="2044700"/>
                  </a:lnTo>
                  <a:lnTo>
                    <a:pt x="813636" y="2032000"/>
                  </a:lnTo>
                  <a:lnTo>
                    <a:pt x="844883" y="2032000"/>
                  </a:lnTo>
                  <a:lnTo>
                    <a:pt x="845065" y="2044700"/>
                  </a:lnTo>
                  <a:close/>
                </a:path>
                <a:path w="2077719" h="2222500">
                  <a:moveTo>
                    <a:pt x="858113" y="2044700"/>
                  </a:moveTo>
                  <a:lnTo>
                    <a:pt x="851788" y="2044700"/>
                  </a:lnTo>
                  <a:lnTo>
                    <a:pt x="851476" y="2032000"/>
                  </a:lnTo>
                  <a:lnTo>
                    <a:pt x="858085" y="2032000"/>
                  </a:lnTo>
                  <a:lnTo>
                    <a:pt x="858113" y="2044700"/>
                  </a:lnTo>
                  <a:close/>
                </a:path>
                <a:path w="2077719" h="2222500">
                  <a:moveTo>
                    <a:pt x="886726" y="2044700"/>
                  </a:moveTo>
                  <a:lnTo>
                    <a:pt x="875812" y="2044700"/>
                  </a:lnTo>
                  <a:lnTo>
                    <a:pt x="876948" y="2032000"/>
                  </a:lnTo>
                  <a:lnTo>
                    <a:pt x="886442" y="2032000"/>
                  </a:lnTo>
                  <a:lnTo>
                    <a:pt x="886726" y="2044700"/>
                  </a:lnTo>
                  <a:close/>
                </a:path>
                <a:path w="2077719" h="2222500">
                  <a:moveTo>
                    <a:pt x="889991" y="2044700"/>
                  </a:moveTo>
                  <a:lnTo>
                    <a:pt x="890246" y="2032000"/>
                  </a:lnTo>
                  <a:lnTo>
                    <a:pt x="889991" y="2044700"/>
                  </a:lnTo>
                  <a:close/>
                </a:path>
                <a:path w="2077719" h="2222500">
                  <a:moveTo>
                    <a:pt x="957641" y="2044700"/>
                  </a:moveTo>
                  <a:lnTo>
                    <a:pt x="893653" y="2044700"/>
                  </a:lnTo>
                  <a:lnTo>
                    <a:pt x="892239" y="2032000"/>
                  </a:lnTo>
                  <a:lnTo>
                    <a:pt x="957806" y="2032000"/>
                  </a:lnTo>
                  <a:lnTo>
                    <a:pt x="957641" y="2044700"/>
                  </a:lnTo>
                  <a:close/>
                </a:path>
                <a:path w="2077719" h="2222500">
                  <a:moveTo>
                    <a:pt x="970128" y="2044700"/>
                  </a:moveTo>
                  <a:lnTo>
                    <a:pt x="966403" y="2044700"/>
                  </a:lnTo>
                  <a:lnTo>
                    <a:pt x="965642" y="2032000"/>
                  </a:lnTo>
                  <a:lnTo>
                    <a:pt x="972853" y="2032000"/>
                  </a:lnTo>
                  <a:lnTo>
                    <a:pt x="970128" y="2044700"/>
                  </a:lnTo>
                  <a:close/>
                </a:path>
                <a:path w="2077719" h="2222500">
                  <a:moveTo>
                    <a:pt x="984454" y="2044700"/>
                  </a:moveTo>
                  <a:lnTo>
                    <a:pt x="982648" y="2044700"/>
                  </a:lnTo>
                  <a:lnTo>
                    <a:pt x="981700" y="2032000"/>
                  </a:lnTo>
                  <a:lnTo>
                    <a:pt x="985021" y="2032000"/>
                  </a:lnTo>
                  <a:lnTo>
                    <a:pt x="984454" y="2044700"/>
                  </a:lnTo>
                  <a:close/>
                </a:path>
                <a:path w="2077719" h="2222500">
                  <a:moveTo>
                    <a:pt x="995401" y="2044700"/>
                  </a:moveTo>
                  <a:lnTo>
                    <a:pt x="990700" y="2044700"/>
                  </a:lnTo>
                  <a:lnTo>
                    <a:pt x="989013" y="2032000"/>
                  </a:lnTo>
                  <a:lnTo>
                    <a:pt x="996264" y="2032000"/>
                  </a:lnTo>
                  <a:lnTo>
                    <a:pt x="995401" y="2044700"/>
                  </a:lnTo>
                  <a:close/>
                </a:path>
                <a:path w="2077719" h="2222500">
                  <a:moveTo>
                    <a:pt x="1012379" y="2044700"/>
                  </a:moveTo>
                  <a:lnTo>
                    <a:pt x="1006973" y="2044700"/>
                  </a:lnTo>
                  <a:lnTo>
                    <a:pt x="1004322" y="2032000"/>
                  </a:lnTo>
                  <a:lnTo>
                    <a:pt x="1011368" y="2032000"/>
                  </a:lnTo>
                  <a:lnTo>
                    <a:pt x="1012379" y="2044700"/>
                  </a:lnTo>
                  <a:close/>
                </a:path>
                <a:path w="2077719" h="2222500">
                  <a:moveTo>
                    <a:pt x="1026796" y="2044700"/>
                  </a:moveTo>
                  <a:lnTo>
                    <a:pt x="1023872" y="2044700"/>
                  </a:lnTo>
                  <a:lnTo>
                    <a:pt x="1024888" y="2032000"/>
                  </a:lnTo>
                  <a:lnTo>
                    <a:pt x="1028528" y="2032000"/>
                  </a:lnTo>
                  <a:lnTo>
                    <a:pt x="1026796" y="2044700"/>
                  </a:lnTo>
                  <a:close/>
                </a:path>
                <a:path w="2077719" h="2222500">
                  <a:moveTo>
                    <a:pt x="1039527" y="2044700"/>
                  </a:moveTo>
                  <a:lnTo>
                    <a:pt x="1030788" y="2044700"/>
                  </a:lnTo>
                  <a:lnTo>
                    <a:pt x="1030561" y="2032000"/>
                  </a:lnTo>
                  <a:lnTo>
                    <a:pt x="1040605" y="2032000"/>
                  </a:lnTo>
                  <a:lnTo>
                    <a:pt x="1039527" y="2044700"/>
                  </a:lnTo>
                  <a:close/>
                </a:path>
                <a:path w="2077719" h="2222500">
                  <a:moveTo>
                    <a:pt x="1056715" y="2044700"/>
                  </a:moveTo>
                  <a:lnTo>
                    <a:pt x="1044711" y="2044700"/>
                  </a:lnTo>
                  <a:lnTo>
                    <a:pt x="1043183" y="2032000"/>
                  </a:lnTo>
                  <a:lnTo>
                    <a:pt x="1057436" y="2032000"/>
                  </a:lnTo>
                  <a:lnTo>
                    <a:pt x="1056715" y="2044700"/>
                  </a:lnTo>
                  <a:close/>
                </a:path>
                <a:path w="2077719" h="2222500">
                  <a:moveTo>
                    <a:pt x="1085622" y="2044700"/>
                  </a:moveTo>
                  <a:lnTo>
                    <a:pt x="1063994" y="2044700"/>
                  </a:lnTo>
                  <a:lnTo>
                    <a:pt x="1063068" y="2032000"/>
                  </a:lnTo>
                  <a:lnTo>
                    <a:pt x="1083340" y="2032000"/>
                  </a:lnTo>
                  <a:lnTo>
                    <a:pt x="1085622" y="2044700"/>
                  </a:lnTo>
                  <a:close/>
                </a:path>
                <a:path w="2077719" h="2222500">
                  <a:moveTo>
                    <a:pt x="1098342" y="2044700"/>
                  </a:moveTo>
                  <a:lnTo>
                    <a:pt x="1092663" y="2044700"/>
                  </a:lnTo>
                  <a:lnTo>
                    <a:pt x="1094253" y="2032000"/>
                  </a:lnTo>
                  <a:lnTo>
                    <a:pt x="1096150" y="2032000"/>
                  </a:lnTo>
                  <a:lnTo>
                    <a:pt x="1098342" y="2044700"/>
                  </a:lnTo>
                  <a:close/>
                </a:path>
                <a:path w="2077719" h="2222500">
                  <a:moveTo>
                    <a:pt x="1124081" y="2044700"/>
                  </a:moveTo>
                  <a:lnTo>
                    <a:pt x="1101783" y="2044700"/>
                  </a:lnTo>
                  <a:lnTo>
                    <a:pt x="1101084" y="2032000"/>
                  </a:lnTo>
                  <a:lnTo>
                    <a:pt x="1125813" y="2032000"/>
                  </a:lnTo>
                  <a:lnTo>
                    <a:pt x="1124081" y="2044700"/>
                  </a:lnTo>
                  <a:close/>
                </a:path>
                <a:path w="2077719" h="2222500">
                  <a:moveTo>
                    <a:pt x="1171244" y="2044700"/>
                  </a:moveTo>
                  <a:lnTo>
                    <a:pt x="1130531" y="2044700"/>
                  </a:lnTo>
                  <a:lnTo>
                    <a:pt x="1128016" y="2032000"/>
                  </a:lnTo>
                  <a:lnTo>
                    <a:pt x="1169609" y="2032000"/>
                  </a:lnTo>
                  <a:lnTo>
                    <a:pt x="1171244" y="2044700"/>
                  </a:lnTo>
                  <a:close/>
                </a:path>
                <a:path w="2077719" h="2222500">
                  <a:moveTo>
                    <a:pt x="1205183" y="2044700"/>
                  </a:moveTo>
                  <a:lnTo>
                    <a:pt x="1189465" y="2044700"/>
                  </a:lnTo>
                  <a:lnTo>
                    <a:pt x="1192015" y="2032000"/>
                  </a:lnTo>
                  <a:lnTo>
                    <a:pt x="1206727" y="2032000"/>
                  </a:lnTo>
                  <a:lnTo>
                    <a:pt x="1205183" y="2044700"/>
                  </a:lnTo>
                  <a:close/>
                </a:path>
                <a:path w="2077719" h="2222500">
                  <a:moveTo>
                    <a:pt x="1221133" y="2044700"/>
                  </a:moveTo>
                  <a:lnTo>
                    <a:pt x="1213155" y="2044700"/>
                  </a:lnTo>
                  <a:lnTo>
                    <a:pt x="1209930" y="2032000"/>
                  </a:lnTo>
                  <a:lnTo>
                    <a:pt x="1223007" y="2032000"/>
                  </a:lnTo>
                  <a:lnTo>
                    <a:pt x="1221133" y="2044700"/>
                  </a:lnTo>
                  <a:close/>
                </a:path>
                <a:path w="2077719" h="2222500">
                  <a:moveTo>
                    <a:pt x="1241007" y="2044700"/>
                  </a:moveTo>
                  <a:lnTo>
                    <a:pt x="1240251" y="2044700"/>
                  </a:lnTo>
                  <a:lnTo>
                    <a:pt x="1240172" y="2032000"/>
                  </a:lnTo>
                  <a:lnTo>
                    <a:pt x="1241007" y="2044700"/>
                  </a:lnTo>
                  <a:close/>
                </a:path>
                <a:path w="2077719" h="2222500">
                  <a:moveTo>
                    <a:pt x="1263021" y="2044700"/>
                  </a:moveTo>
                  <a:lnTo>
                    <a:pt x="1251954" y="2044700"/>
                  </a:lnTo>
                  <a:lnTo>
                    <a:pt x="1252068" y="2032000"/>
                  </a:lnTo>
                  <a:lnTo>
                    <a:pt x="1262794" y="2032000"/>
                  </a:lnTo>
                  <a:lnTo>
                    <a:pt x="1263021" y="2044700"/>
                  </a:lnTo>
                  <a:close/>
                </a:path>
                <a:path w="2077719" h="2222500">
                  <a:moveTo>
                    <a:pt x="1281311" y="2044700"/>
                  </a:moveTo>
                  <a:lnTo>
                    <a:pt x="1270840" y="2044700"/>
                  </a:lnTo>
                  <a:lnTo>
                    <a:pt x="1270300" y="2032000"/>
                  </a:lnTo>
                  <a:lnTo>
                    <a:pt x="1283298" y="2032000"/>
                  </a:lnTo>
                  <a:lnTo>
                    <a:pt x="1281311" y="2044700"/>
                  </a:lnTo>
                  <a:close/>
                </a:path>
                <a:path w="2077719" h="2222500">
                  <a:moveTo>
                    <a:pt x="1312348" y="2044700"/>
                  </a:moveTo>
                  <a:lnTo>
                    <a:pt x="1287119" y="2044700"/>
                  </a:lnTo>
                  <a:lnTo>
                    <a:pt x="1285166" y="2032000"/>
                  </a:lnTo>
                  <a:lnTo>
                    <a:pt x="1312700" y="2032000"/>
                  </a:lnTo>
                  <a:lnTo>
                    <a:pt x="1312348" y="2044700"/>
                  </a:lnTo>
                  <a:close/>
                </a:path>
                <a:path w="2077719" h="2222500">
                  <a:moveTo>
                    <a:pt x="1332869" y="2044700"/>
                  </a:moveTo>
                  <a:lnTo>
                    <a:pt x="1317555" y="2044700"/>
                  </a:lnTo>
                  <a:lnTo>
                    <a:pt x="1317015" y="2032000"/>
                  </a:lnTo>
                  <a:lnTo>
                    <a:pt x="1332386" y="2032000"/>
                  </a:lnTo>
                  <a:lnTo>
                    <a:pt x="1332869" y="2044700"/>
                  </a:lnTo>
                  <a:close/>
                </a:path>
                <a:path w="2077719" h="2222500">
                  <a:moveTo>
                    <a:pt x="1372957" y="2044700"/>
                  </a:moveTo>
                  <a:lnTo>
                    <a:pt x="1342272" y="2044700"/>
                  </a:lnTo>
                  <a:lnTo>
                    <a:pt x="1343180" y="2032000"/>
                  </a:lnTo>
                  <a:lnTo>
                    <a:pt x="1372707" y="2032000"/>
                  </a:lnTo>
                  <a:lnTo>
                    <a:pt x="1372957" y="2044700"/>
                  </a:lnTo>
                  <a:close/>
                </a:path>
                <a:path w="2077719" h="2222500">
                  <a:moveTo>
                    <a:pt x="1391723" y="2044700"/>
                  </a:moveTo>
                  <a:lnTo>
                    <a:pt x="1374751" y="2044700"/>
                  </a:lnTo>
                  <a:lnTo>
                    <a:pt x="1375058" y="2032000"/>
                  </a:lnTo>
                  <a:lnTo>
                    <a:pt x="1391990" y="2032000"/>
                  </a:lnTo>
                  <a:lnTo>
                    <a:pt x="1391723" y="2044700"/>
                  </a:lnTo>
                  <a:close/>
                </a:path>
                <a:path w="2077719" h="2222500">
                  <a:moveTo>
                    <a:pt x="1442725" y="2044700"/>
                  </a:moveTo>
                  <a:lnTo>
                    <a:pt x="1401990" y="2044700"/>
                  </a:lnTo>
                  <a:lnTo>
                    <a:pt x="1404346" y="2032000"/>
                  </a:lnTo>
                  <a:lnTo>
                    <a:pt x="1440999" y="2032000"/>
                  </a:lnTo>
                  <a:lnTo>
                    <a:pt x="1442725" y="2044700"/>
                  </a:lnTo>
                  <a:close/>
                </a:path>
                <a:path w="2077719" h="2222500">
                  <a:moveTo>
                    <a:pt x="1463485" y="2044700"/>
                  </a:moveTo>
                  <a:lnTo>
                    <a:pt x="1447574" y="2044700"/>
                  </a:lnTo>
                  <a:lnTo>
                    <a:pt x="1449618" y="2032000"/>
                  </a:lnTo>
                  <a:lnTo>
                    <a:pt x="1461832" y="2032000"/>
                  </a:lnTo>
                  <a:lnTo>
                    <a:pt x="1463485" y="2044700"/>
                  </a:lnTo>
                  <a:close/>
                </a:path>
                <a:path w="2077719" h="2222500">
                  <a:moveTo>
                    <a:pt x="1486061" y="2044700"/>
                  </a:moveTo>
                  <a:lnTo>
                    <a:pt x="1463485" y="2044700"/>
                  </a:lnTo>
                  <a:lnTo>
                    <a:pt x="1464927" y="2032000"/>
                  </a:lnTo>
                  <a:lnTo>
                    <a:pt x="1485499" y="2032000"/>
                  </a:lnTo>
                  <a:lnTo>
                    <a:pt x="1485813" y="2036041"/>
                  </a:lnTo>
                  <a:lnTo>
                    <a:pt x="1486061" y="2044700"/>
                  </a:lnTo>
                  <a:close/>
                </a:path>
                <a:path w="2077719" h="2222500">
                  <a:moveTo>
                    <a:pt x="1491876" y="2044700"/>
                  </a:moveTo>
                  <a:lnTo>
                    <a:pt x="1486487" y="2044700"/>
                  </a:lnTo>
                  <a:lnTo>
                    <a:pt x="1485813" y="2036041"/>
                  </a:lnTo>
                  <a:lnTo>
                    <a:pt x="1485698" y="2032000"/>
                  </a:lnTo>
                  <a:lnTo>
                    <a:pt x="1492222" y="2032000"/>
                  </a:lnTo>
                  <a:lnTo>
                    <a:pt x="1491876" y="2044700"/>
                  </a:lnTo>
                  <a:close/>
                </a:path>
                <a:path w="2077719" h="2222500">
                  <a:moveTo>
                    <a:pt x="1497860" y="2044700"/>
                  </a:moveTo>
                  <a:lnTo>
                    <a:pt x="1498548" y="2032000"/>
                  </a:lnTo>
                  <a:lnTo>
                    <a:pt x="1499456" y="2032000"/>
                  </a:lnTo>
                  <a:lnTo>
                    <a:pt x="1497860" y="2044700"/>
                  </a:lnTo>
                  <a:close/>
                </a:path>
                <a:path w="2077719" h="2222500">
                  <a:moveTo>
                    <a:pt x="1518881" y="2044700"/>
                  </a:moveTo>
                  <a:lnTo>
                    <a:pt x="1501466" y="2044700"/>
                  </a:lnTo>
                  <a:lnTo>
                    <a:pt x="1500132" y="2032000"/>
                  </a:lnTo>
                  <a:lnTo>
                    <a:pt x="1518052" y="2032000"/>
                  </a:lnTo>
                  <a:lnTo>
                    <a:pt x="1518881" y="2044700"/>
                  </a:lnTo>
                  <a:close/>
                </a:path>
                <a:path w="2077719" h="2222500">
                  <a:moveTo>
                    <a:pt x="1538096" y="2057400"/>
                  </a:moveTo>
                  <a:lnTo>
                    <a:pt x="1515026" y="2057400"/>
                  </a:lnTo>
                  <a:lnTo>
                    <a:pt x="1514305" y="2044700"/>
                  </a:lnTo>
                  <a:lnTo>
                    <a:pt x="1524582" y="2044700"/>
                  </a:lnTo>
                  <a:lnTo>
                    <a:pt x="1524275" y="2032000"/>
                  </a:lnTo>
                  <a:lnTo>
                    <a:pt x="1565272" y="2032000"/>
                  </a:lnTo>
                  <a:lnTo>
                    <a:pt x="1551878" y="2044700"/>
                  </a:lnTo>
                  <a:lnTo>
                    <a:pt x="1538096" y="2057400"/>
                  </a:lnTo>
                  <a:close/>
                </a:path>
                <a:path w="2077719" h="2222500">
                  <a:moveTo>
                    <a:pt x="556572" y="2070100"/>
                  </a:moveTo>
                  <a:lnTo>
                    <a:pt x="556402" y="2070100"/>
                  </a:lnTo>
                  <a:lnTo>
                    <a:pt x="535960" y="2044700"/>
                  </a:lnTo>
                  <a:lnTo>
                    <a:pt x="550156" y="2044700"/>
                  </a:lnTo>
                  <a:lnTo>
                    <a:pt x="549718" y="2057400"/>
                  </a:lnTo>
                  <a:lnTo>
                    <a:pt x="556776" y="2057400"/>
                  </a:lnTo>
                  <a:lnTo>
                    <a:pt x="556572" y="2070100"/>
                  </a:lnTo>
                  <a:close/>
                </a:path>
                <a:path w="2077719" h="2222500">
                  <a:moveTo>
                    <a:pt x="664134" y="2057400"/>
                  </a:moveTo>
                  <a:lnTo>
                    <a:pt x="555532" y="2057400"/>
                  </a:lnTo>
                  <a:lnTo>
                    <a:pt x="555283" y="2044700"/>
                  </a:lnTo>
                  <a:lnTo>
                    <a:pt x="663697" y="2044700"/>
                  </a:lnTo>
                  <a:lnTo>
                    <a:pt x="664134" y="2057400"/>
                  </a:lnTo>
                  <a:close/>
                </a:path>
                <a:path w="2077719" h="2222500">
                  <a:moveTo>
                    <a:pt x="700986" y="2057400"/>
                  </a:moveTo>
                  <a:lnTo>
                    <a:pt x="671198" y="2057400"/>
                  </a:lnTo>
                  <a:lnTo>
                    <a:pt x="671005" y="2044700"/>
                  </a:lnTo>
                  <a:lnTo>
                    <a:pt x="700685" y="2044700"/>
                  </a:lnTo>
                  <a:lnTo>
                    <a:pt x="700986" y="2057400"/>
                  </a:lnTo>
                  <a:close/>
                </a:path>
                <a:path w="2077719" h="2222500">
                  <a:moveTo>
                    <a:pt x="709628" y="2057400"/>
                  </a:moveTo>
                  <a:lnTo>
                    <a:pt x="705750" y="2057400"/>
                  </a:lnTo>
                  <a:lnTo>
                    <a:pt x="705676" y="2044700"/>
                  </a:lnTo>
                  <a:lnTo>
                    <a:pt x="710020" y="2044700"/>
                  </a:lnTo>
                  <a:lnTo>
                    <a:pt x="709628" y="2057400"/>
                  </a:lnTo>
                  <a:close/>
                </a:path>
                <a:path w="2077719" h="2222500">
                  <a:moveTo>
                    <a:pt x="715505" y="2057400"/>
                  </a:moveTo>
                  <a:lnTo>
                    <a:pt x="714159" y="2057400"/>
                  </a:lnTo>
                  <a:lnTo>
                    <a:pt x="713955" y="2044700"/>
                  </a:lnTo>
                  <a:lnTo>
                    <a:pt x="716874" y="2044700"/>
                  </a:lnTo>
                  <a:lnTo>
                    <a:pt x="715505" y="2057400"/>
                  </a:lnTo>
                  <a:close/>
                </a:path>
                <a:path w="2077719" h="2222500">
                  <a:moveTo>
                    <a:pt x="725783" y="2057400"/>
                  </a:moveTo>
                  <a:lnTo>
                    <a:pt x="722387" y="2057400"/>
                  </a:lnTo>
                  <a:lnTo>
                    <a:pt x="720729" y="2044700"/>
                  </a:lnTo>
                  <a:lnTo>
                    <a:pt x="726532" y="2044700"/>
                  </a:lnTo>
                  <a:lnTo>
                    <a:pt x="725783" y="2057400"/>
                  </a:lnTo>
                  <a:close/>
                </a:path>
                <a:path w="2077719" h="2222500">
                  <a:moveTo>
                    <a:pt x="733335" y="2057400"/>
                  </a:moveTo>
                  <a:lnTo>
                    <a:pt x="730819" y="2057400"/>
                  </a:lnTo>
                  <a:lnTo>
                    <a:pt x="729309" y="2044700"/>
                  </a:lnTo>
                  <a:lnTo>
                    <a:pt x="734766" y="2044700"/>
                  </a:lnTo>
                  <a:lnTo>
                    <a:pt x="733335" y="2057400"/>
                  </a:lnTo>
                  <a:close/>
                </a:path>
                <a:path w="2077719" h="2222500">
                  <a:moveTo>
                    <a:pt x="754787" y="2057400"/>
                  </a:moveTo>
                  <a:lnTo>
                    <a:pt x="752476" y="2057400"/>
                  </a:lnTo>
                  <a:lnTo>
                    <a:pt x="750795" y="2044700"/>
                  </a:lnTo>
                  <a:lnTo>
                    <a:pt x="754708" y="2044700"/>
                  </a:lnTo>
                  <a:lnTo>
                    <a:pt x="754787" y="2057400"/>
                  </a:lnTo>
                  <a:close/>
                </a:path>
                <a:path w="2077719" h="2222500">
                  <a:moveTo>
                    <a:pt x="772003" y="2057400"/>
                  </a:moveTo>
                  <a:lnTo>
                    <a:pt x="760516" y="2057400"/>
                  </a:lnTo>
                  <a:lnTo>
                    <a:pt x="760329" y="2044700"/>
                  </a:lnTo>
                  <a:lnTo>
                    <a:pt x="770851" y="2044700"/>
                  </a:lnTo>
                  <a:lnTo>
                    <a:pt x="772003" y="2057400"/>
                  </a:lnTo>
                  <a:close/>
                </a:path>
                <a:path w="2077719" h="2222500">
                  <a:moveTo>
                    <a:pt x="798464" y="2057400"/>
                  </a:moveTo>
                  <a:lnTo>
                    <a:pt x="780685" y="2057400"/>
                  </a:lnTo>
                  <a:lnTo>
                    <a:pt x="783019" y="2044700"/>
                  </a:lnTo>
                  <a:lnTo>
                    <a:pt x="797260" y="2044700"/>
                  </a:lnTo>
                  <a:lnTo>
                    <a:pt x="798464" y="2057400"/>
                  </a:lnTo>
                  <a:close/>
                </a:path>
                <a:path w="2077719" h="2222500">
                  <a:moveTo>
                    <a:pt x="807072" y="2057400"/>
                  </a:moveTo>
                  <a:lnTo>
                    <a:pt x="806317" y="2057400"/>
                  </a:lnTo>
                  <a:lnTo>
                    <a:pt x="806885" y="2044700"/>
                  </a:lnTo>
                  <a:lnTo>
                    <a:pt x="807577" y="2044700"/>
                  </a:lnTo>
                  <a:lnTo>
                    <a:pt x="807072" y="2057400"/>
                  </a:lnTo>
                  <a:close/>
                </a:path>
                <a:path w="2077719" h="2222500">
                  <a:moveTo>
                    <a:pt x="833532" y="2057400"/>
                  </a:moveTo>
                  <a:lnTo>
                    <a:pt x="811285" y="2057400"/>
                  </a:lnTo>
                  <a:lnTo>
                    <a:pt x="809820" y="2044700"/>
                  </a:lnTo>
                  <a:lnTo>
                    <a:pt x="834600" y="2044700"/>
                  </a:lnTo>
                  <a:lnTo>
                    <a:pt x="833532" y="2057400"/>
                  </a:lnTo>
                  <a:close/>
                </a:path>
                <a:path w="2077719" h="2222500">
                  <a:moveTo>
                    <a:pt x="840778" y="2057400"/>
                  </a:moveTo>
                  <a:lnTo>
                    <a:pt x="840204" y="2044700"/>
                  </a:lnTo>
                  <a:lnTo>
                    <a:pt x="841147" y="2044700"/>
                  </a:lnTo>
                  <a:lnTo>
                    <a:pt x="840778" y="2057400"/>
                  </a:lnTo>
                  <a:close/>
                </a:path>
                <a:path w="2077719" h="2222500">
                  <a:moveTo>
                    <a:pt x="853775" y="2057400"/>
                  </a:moveTo>
                  <a:lnTo>
                    <a:pt x="848125" y="2057400"/>
                  </a:lnTo>
                  <a:lnTo>
                    <a:pt x="848205" y="2044700"/>
                  </a:lnTo>
                  <a:lnTo>
                    <a:pt x="854854" y="2044700"/>
                  </a:lnTo>
                  <a:lnTo>
                    <a:pt x="853775" y="2057400"/>
                  </a:lnTo>
                  <a:close/>
                </a:path>
                <a:path w="2077719" h="2222500">
                  <a:moveTo>
                    <a:pt x="901313" y="2057400"/>
                  </a:moveTo>
                  <a:lnTo>
                    <a:pt x="862327" y="2057400"/>
                  </a:lnTo>
                  <a:lnTo>
                    <a:pt x="865580" y="2044700"/>
                  </a:lnTo>
                  <a:lnTo>
                    <a:pt x="900893" y="2044700"/>
                  </a:lnTo>
                  <a:lnTo>
                    <a:pt x="901313" y="2057400"/>
                  </a:lnTo>
                  <a:close/>
                </a:path>
                <a:path w="2077719" h="2222500">
                  <a:moveTo>
                    <a:pt x="930715" y="2057400"/>
                  </a:moveTo>
                  <a:lnTo>
                    <a:pt x="903312" y="2057400"/>
                  </a:lnTo>
                  <a:lnTo>
                    <a:pt x="902222" y="2044700"/>
                  </a:lnTo>
                  <a:lnTo>
                    <a:pt x="930249" y="2044700"/>
                  </a:lnTo>
                  <a:lnTo>
                    <a:pt x="930715" y="2057400"/>
                  </a:lnTo>
                  <a:close/>
                </a:path>
                <a:path w="2077719" h="2222500">
                  <a:moveTo>
                    <a:pt x="945336" y="2050256"/>
                  </a:moveTo>
                  <a:lnTo>
                    <a:pt x="945410" y="2044700"/>
                  </a:lnTo>
                  <a:lnTo>
                    <a:pt x="945336" y="2050256"/>
                  </a:lnTo>
                  <a:close/>
                </a:path>
                <a:path w="2077719" h="2222500">
                  <a:moveTo>
                    <a:pt x="952099" y="2057400"/>
                  </a:moveTo>
                  <a:lnTo>
                    <a:pt x="949470" y="2057400"/>
                  </a:lnTo>
                  <a:lnTo>
                    <a:pt x="949152" y="2044700"/>
                  </a:lnTo>
                  <a:lnTo>
                    <a:pt x="951844" y="2044700"/>
                  </a:lnTo>
                  <a:lnTo>
                    <a:pt x="952099" y="2057400"/>
                  </a:lnTo>
                  <a:close/>
                </a:path>
                <a:path w="2077719" h="2222500">
                  <a:moveTo>
                    <a:pt x="957170" y="2057400"/>
                  </a:moveTo>
                  <a:lnTo>
                    <a:pt x="954569" y="2057400"/>
                  </a:lnTo>
                  <a:lnTo>
                    <a:pt x="955205" y="2044700"/>
                  </a:lnTo>
                  <a:lnTo>
                    <a:pt x="956500" y="2044700"/>
                  </a:lnTo>
                  <a:lnTo>
                    <a:pt x="957170" y="2057400"/>
                  </a:lnTo>
                  <a:close/>
                </a:path>
                <a:path w="2077719" h="2222500">
                  <a:moveTo>
                    <a:pt x="974449" y="2057400"/>
                  </a:moveTo>
                  <a:lnTo>
                    <a:pt x="957942" y="2057400"/>
                  </a:lnTo>
                  <a:lnTo>
                    <a:pt x="958305" y="2044700"/>
                  </a:lnTo>
                  <a:lnTo>
                    <a:pt x="974733" y="2044700"/>
                  </a:lnTo>
                  <a:lnTo>
                    <a:pt x="974449" y="2057400"/>
                  </a:lnTo>
                  <a:close/>
                </a:path>
                <a:path w="2077719" h="2222500">
                  <a:moveTo>
                    <a:pt x="997161" y="2057400"/>
                  </a:moveTo>
                  <a:lnTo>
                    <a:pt x="981223" y="2057400"/>
                  </a:lnTo>
                  <a:lnTo>
                    <a:pt x="982847" y="2044700"/>
                  </a:lnTo>
                  <a:lnTo>
                    <a:pt x="993170" y="2044700"/>
                  </a:lnTo>
                  <a:lnTo>
                    <a:pt x="997161" y="2057400"/>
                  </a:lnTo>
                  <a:close/>
                </a:path>
                <a:path w="2077719" h="2222500">
                  <a:moveTo>
                    <a:pt x="1023270" y="2057400"/>
                  </a:moveTo>
                  <a:lnTo>
                    <a:pt x="1011385" y="2057400"/>
                  </a:lnTo>
                  <a:lnTo>
                    <a:pt x="1012515" y="2044700"/>
                  </a:lnTo>
                  <a:lnTo>
                    <a:pt x="1021118" y="2044700"/>
                  </a:lnTo>
                  <a:lnTo>
                    <a:pt x="1023270" y="2057400"/>
                  </a:lnTo>
                  <a:close/>
                </a:path>
                <a:path w="2077719" h="2222500">
                  <a:moveTo>
                    <a:pt x="1063125" y="2057400"/>
                  </a:moveTo>
                  <a:lnTo>
                    <a:pt x="1031867" y="2057400"/>
                  </a:lnTo>
                  <a:lnTo>
                    <a:pt x="1030345" y="2044700"/>
                  </a:lnTo>
                  <a:lnTo>
                    <a:pt x="1063250" y="2044700"/>
                  </a:lnTo>
                  <a:lnTo>
                    <a:pt x="1063125" y="2057400"/>
                  </a:lnTo>
                  <a:close/>
                </a:path>
                <a:path w="2077719" h="2222500">
                  <a:moveTo>
                    <a:pt x="1089126" y="2057400"/>
                  </a:moveTo>
                  <a:lnTo>
                    <a:pt x="1070450" y="2057400"/>
                  </a:lnTo>
                  <a:lnTo>
                    <a:pt x="1069371" y="2044700"/>
                  </a:lnTo>
                  <a:lnTo>
                    <a:pt x="1087297" y="2044700"/>
                  </a:lnTo>
                  <a:lnTo>
                    <a:pt x="1089126" y="2057400"/>
                  </a:lnTo>
                  <a:close/>
                </a:path>
                <a:path w="2077719" h="2222500">
                  <a:moveTo>
                    <a:pt x="1097456" y="2057400"/>
                  </a:moveTo>
                  <a:lnTo>
                    <a:pt x="1091056" y="2057400"/>
                  </a:lnTo>
                  <a:lnTo>
                    <a:pt x="1091204" y="2044700"/>
                  </a:lnTo>
                  <a:lnTo>
                    <a:pt x="1098580" y="2044700"/>
                  </a:lnTo>
                  <a:lnTo>
                    <a:pt x="1097456" y="2057400"/>
                  </a:lnTo>
                  <a:close/>
                </a:path>
                <a:path w="2077719" h="2222500">
                  <a:moveTo>
                    <a:pt x="1111958" y="2057400"/>
                  </a:moveTo>
                  <a:lnTo>
                    <a:pt x="1100630" y="2057400"/>
                  </a:lnTo>
                  <a:lnTo>
                    <a:pt x="1102680" y="2044700"/>
                  </a:lnTo>
                  <a:lnTo>
                    <a:pt x="1113031" y="2044700"/>
                  </a:lnTo>
                  <a:lnTo>
                    <a:pt x="1111958" y="2057400"/>
                  </a:lnTo>
                  <a:close/>
                </a:path>
                <a:path w="2077719" h="2222500">
                  <a:moveTo>
                    <a:pt x="1139480" y="2057400"/>
                  </a:moveTo>
                  <a:lnTo>
                    <a:pt x="1114076" y="2057400"/>
                  </a:lnTo>
                  <a:lnTo>
                    <a:pt x="1113031" y="2044700"/>
                  </a:lnTo>
                  <a:lnTo>
                    <a:pt x="1139202" y="2044700"/>
                  </a:lnTo>
                  <a:lnTo>
                    <a:pt x="1139480" y="2057400"/>
                  </a:lnTo>
                  <a:close/>
                </a:path>
                <a:path w="2077719" h="2222500">
                  <a:moveTo>
                    <a:pt x="1178211" y="2057400"/>
                  </a:moveTo>
                  <a:lnTo>
                    <a:pt x="1144125" y="2057400"/>
                  </a:lnTo>
                  <a:lnTo>
                    <a:pt x="1145170" y="2044700"/>
                  </a:lnTo>
                  <a:lnTo>
                    <a:pt x="1180971" y="2044700"/>
                  </a:lnTo>
                  <a:lnTo>
                    <a:pt x="1178211" y="2057400"/>
                  </a:lnTo>
                  <a:close/>
                </a:path>
                <a:path w="2077719" h="2222500">
                  <a:moveTo>
                    <a:pt x="1197035" y="2057400"/>
                  </a:moveTo>
                  <a:lnTo>
                    <a:pt x="1183174" y="2057400"/>
                  </a:lnTo>
                  <a:lnTo>
                    <a:pt x="1180971" y="2044700"/>
                  </a:lnTo>
                  <a:lnTo>
                    <a:pt x="1197767" y="2044700"/>
                  </a:lnTo>
                  <a:lnTo>
                    <a:pt x="1197035" y="2057400"/>
                  </a:lnTo>
                  <a:close/>
                </a:path>
                <a:path w="2077719" h="2222500">
                  <a:moveTo>
                    <a:pt x="1230525" y="2057400"/>
                  </a:moveTo>
                  <a:lnTo>
                    <a:pt x="1204013" y="2057400"/>
                  </a:lnTo>
                  <a:lnTo>
                    <a:pt x="1203019" y="2044700"/>
                  </a:lnTo>
                  <a:lnTo>
                    <a:pt x="1232359" y="2044700"/>
                  </a:lnTo>
                  <a:lnTo>
                    <a:pt x="1230525" y="2057400"/>
                  </a:lnTo>
                  <a:close/>
                </a:path>
                <a:path w="2077719" h="2222500">
                  <a:moveTo>
                    <a:pt x="1245685" y="2057400"/>
                  </a:moveTo>
                  <a:lnTo>
                    <a:pt x="1237304" y="2057400"/>
                  </a:lnTo>
                  <a:lnTo>
                    <a:pt x="1236583" y="2044700"/>
                  </a:lnTo>
                  <a:lnTo>
                    <a:pt x="1245935" y="2044700"/>
                  </a:lnTo>
                  <a:lnTo>
                    <a:pt x="1245685" y="2057400"/>
                  </a:lnTo>
                  <a:close/>
                </a:path>
                <a:path w="2077719" h="2222500">
                  <a:moveTo>
                    <a:pt x="1249257" y="2057400"/>
                  </a:moveTo>
                  <a:lnTo>
                    <a:pt x="1246690" y="2057400"/>
                  </a:lnTo>
                  <a:lnTo>
                    <a:pt x="1246196" y="2044700"/>
                  </a:lnTo>
                  <a:lnTo>
                    <a:pt x="1248354" y="2044700"/>
                  </a:lnTo>
                  <a:lnTo>
                    <a:pt x="1249257" y="2057400"/>
                  </a:lnTo>
                  <a:close/>
                </a:path>
                <a:path w="2077719" h="2222500">
                  <a:moveTo>
                    <a:pt x="1271907" y="2057400"/>
                  </a:moveTo>
                  <a:lnTo>
                    <a:pt x="1253607" y="2057400"/>
                  </a:lnTo>
                  <a:lnTo>
                    <a:pt x="1253095" y="2044700"/>
                  </a:lnTo>
                  <a:lnTo>
                    <a:pt x="1271817" y="2044700"/>
                  </a:lnTo>
                  <a:lnTo>
                    <a:pt x="1271907" y="2057400"/>
                  </a:lnTo>
                  <a:close/>
                </a:path>
                <a:path w="2077719" h="2222500">
                  <a:moveTo>
                    <a:pt x="1282827" y="2057400"/>
                  </a:moveTo>
                  <a:lnTo>
                    <a:pt x="1275309" y="2057400"/>
                  </a:lnTo>
                  <a:lnTo>
                    <a:pt x="1276263" y="2044700"/>
                  </a:lnTo>
                  <a:lnTo>
                    <a:pt x="1283446" y="2044700"/>
                  </a:lnTo>
                  <a:lnTo>
                    <a:pt x="1282827" y="2057400"/>
                  </a:lnTo>
                  <a:close/>
                </a:path>
                <a:path w="2077719" h="2222500">
                  <a:moveTo>
                    <a:pt x="1294018" y="2057400"/>
                  </a:moveTo>
                  <a:lnTo>
                    <a:pt x="1293161" y="2057400"/>
                  </a:lnTo>
                  <a:lnTo>
                    <a:pt x="1291560" y="2044700"/>
                  </a:lnTo>
                  <a:lnTo>
                    <a:pt x="1294933" y="2044700"/>
                  </a:lnTo>
                  <a:lnTo>
                    <a:pt x="1294018" y="2057400"/>
                  </a:lnTo>
                  <a:close/>
                </a:path>
                <a:path w="2077719" h="2222500">
                  <a:moveTo>
                    <a:pt x="1307709" y="2057400"/>
                  </a:moveTo>
                  <a:lnTo>
                    <a:pt x="1294671" y="2057400"/>
                  </a:lnTo>
                  <a:lnTo>
                    <a:pt x="1294967" y="2044700"/>
                  </a:lnTo>
                  <a:lnTo>
                    <a:pt x="1310264" y="2044700"/>
                  </a:lnTo>
                  <a:lnTo>
                    <a:pt x="1307709" y="2057400"/>
                  </a:lnTo>
                  <a:close/>
                </a:path>
                <a:path w="2077719" h="2222500">
                  <a:moveTo>
                    <a:pt x="1322625" y="2057400"/>
                  </a:moveTo>
                  <a:lnTo>
                    <a:pt x="1320848" y="2057400"/>
                  </a:lnTo>
                  <a:lnTo>
                    <a:pt x="1320746" y="2044700"/>
                  </a:lnTo>
                  <a:lnTo>
                    <a:pt x="1323028" y="2044700"/>
                  </a:lnTo>
                  <a:lnTo>
                    <a:pt x="1322625" y="2057400"/>
                  </a:lnTo>
                  <a:close/>
                </a:path>
                <a:path w="2077719" h="2222500">
                  <a:moveTo>
                    <a:pt x="1370958" y="2057400"/>
                  </a:moveTo>
                  <a:lnTo>
                    <a:pt x="1328672" y="2057400"/>
                  </a:lnTo>
                  <a:lnTo>
                    <a:pt x="1327929" y="2044700"/>
                  </a:lnTo>
                  <a:lnTo>
                    <a:pt x="1370038" y="2044700"/>
                  </a:lnTo>
                  <a:lnTo>
                    <a:pt x="1370958" y="2057400"/>
                  </a:lnTo>
                  <a:close/>
                </a:path>
                <a:path w="2077719" h="2222500">
                  <a:moveTo>
                    <a:pt x="1383087" y="2057400"/>
                  </a:moveTo>
                  <a:lnTo>
                    <a:pt x="1379146" y="2057400"/>
                  </a:lnTo>
                  <a:lnTo>
                    <a:pt x="1379606" y="2044700"/>
                  </a:lnTo>
                  <a:lnTo>
                    <a:pt x="1384376" y="2044700"/>
                  </a:lnTo>
                  <a:lnTo>
                    <a:pt x="1383087" y="2057400"/>
                  </a:lnTo>
                  <a:close/>
                </a:path>
                <a:path w="2077719" h="2222500">
                  <a:moveTo>
                    <a:pt x="1419848" y="2057400"/>
                  </a:moveTo>
                  <a:lnTo>
                    <a:pt x="1387754" y="2057400"/>
                  </a:lnTo>
                  <a:lnTo>
                    <a:pt x="1385932" y="2044700"/>
                  </a:lnTo>
                  <a:lnTo>
                    <a:pt x="1421000" y="2044700"/>
                  </a:lnTo>
                  <a:lnTo>
                    <a:pt x="1419848" y="2057400"/>
                  </a:lnTo>
                  <a:close/>
                </a:path>
                <a:path w="2077719" h="2222500">
                  <a:moveTo>
                    <a:pt x="1452775" y="2057400"/>
                  </a:moveTo>
                  <a:lnTo>
                    <a:pt x="1426304" y="2057400"/>
                  </a:lnTo>
                  <a:lnTo>
                    <a:pt x="1423357" y="2044700"/>
                  </a:lnTo>
                  <a:lnTo>
                    <a:pt x="1447665" y="2044700"/>
                  </a:lnTo>
                  <a:lnTo>
                    <a:pt x="1452775" y="2057400"/>
                  </a:lnTo>
                  <a:close/>
                </a:path>
                <a:path w="2077719" h="2222500">
                  <a:moveTo>
                    <a:pt x="1469140" y="2057400"/>
                  </a:moveTo>
                  <a:lnTo>
                    <a:pt x="1453968" y="2057400"/>
                  </a:lnTo>
                  <a:lnTo>
                    <a:pt x="1449885" y="2044700"/>
                  </a:lnTo>
                  <a:lnTo>
                    <a:pt x="1470531" y="2044700"/>
                  </a:lnTo>
                  <a:lnTo>
                    <a:pt x="1469140" y="2057400"/>
                  </a:lnTo>
                  <a:close/>
                </a:path>
                <a:path w="2077719" h="2222500">
                  <a:moveTo>
                    <a:pt x="1508916" y="2057400"/>
                  </a:moveTo>
                  <a:lnTo>
                    <a:pt x="1475363" y="2057400"/>
                  </a:lnTo>
                  <a:lnTo>
                    <a:pt x="1475556" y="2044700"/>
                  </a:lnTo>
                  <a:lnTo>
                    <a:pt x="1509223" y="2044700"/>
                  </a:lnTo>
                  <a:lnTo>
                    <a:pt x="1508916" y="2057400"/>
                  </a:lnTo>
                  <a:close/>
                </a:path>
                <a:path w="2077719" h="2222500">
                  <a:moveTo>
                    <a:pt x="945240" y="2057400"/>
                  </a:moveTo>
                  <a:lnTo>
                    <a:pt x="945336" y="2050256"/>
                  </a:lnTo>
                  <a:lnTo>
                    <a:pt x="945240" y="2057400"/>
                  </a:lnTo>
                  <a:close/>
                </a:path>
                <a:path w="2077719" h="2222500">
                  <a:moveTo>
                    <a:pt x="564419" y="2070100"/>
                  </a:moveTo>
                  <a:lnTo>
                    <a:pt x="559411" y="2070100"/>
                  </a:lnTo>
                  <a:lnTo>
                    <a:pt x="558605" y="2057400"/>
                  </a:lnTo>
                  <a:lnTo>
                    <a:pt x="562114" y="2057400"/>
                  </a:lnTo>
                  <a:lnTo>
                    <a:pt x="564419" y="2070100"/>
                  </a:lnTo>
                  <a:close/>
                </a:path>
                <a:path w="2077719" h="2222500">
                  <a:moveTo>
                    <a:pt x="571381" y="2070100"/>
                  </a:moveTo>
                  <a:lnTo>
                    <a:pt x="567452" y="2070100"/>
                  </a:lnTo>
                  <a:lnTo>
                    <a:pt x="568059" y="2057400"/>
                  </a:lnTo>
                  <a:lnTo>
                    <a:pt x="573334" y="2057400"/>
                  </a:lnTo>
                  <a:lnTo>
                    <a:pt x="571381" y="2070100"/>
                  </a:lnTo>
                  <a:close/>
                </a:path>
                <a:path w="2077719" h="2222500">
                  <a:moveTo>
                    <a:pt x="598585" y="2070100"/>
                  </a:moveTo>
                  <a:lnTo>
                    <a:pt x="578586" y="2070100"/>
                  </a:lnTo>
                  <a:lnTo>
                    <a:pt x="578087" y="2057400"/>
                  </a:lnTo>
                  <a:lnTo>
                    <a:pt x="597319" y="2057400"/>
                  </a:lnTo>
                  <a:lnTo>
                    <a:pt x="598585" y="2070100"/>
                  </a:lnTo>
                  <a:close/>
                </a:path>
                <a:path w="2077719" h="2222500">
                  <a:moveTo>
                    <a:pt x="630105" y="2070100"/>
                  </a:moveTo>
                  <a:lnTo>
                    <a:pt x="612241" y="2070100"/>
                  </a:lnTo>
                  <a:lnTo>
                    <a:pt x="611043" y="2057400"/>
                  </a:lnTo>
                  <a:lnTo>
                    <a:pt x="628509" y="2057400"/>
                  </a:lnTo>
                  <a:lnTo>
                    <a:pt x="630105" y="2070100"/>
                  </a:lnTo>
                  <a:close/>
                </a:path>
                <a:path w="2077719" h="2222500">
                  <a:moveTo>
                    <a:pt x="689346" y="2070100"/>
                  </a:moveTo>
                  <a:lnTo>
                    <a:pt x="647974" y="2070100"/>
                  </a:lnTo>
                  <a:lnTo>
                    <a:pt x="647747" y="2057400"/>
                  </a:lnTo>
                  <a:lnTo>
                    <a:pt x="690760" y="2057400"/>
                  </a:lnTo>
                  <a:lnTo>
                    <a:pt x="689346" y="2070100"/>
                  </a:lnTo>
                  <a:close/>
                </a:path>
                <a:path w="2077719" h="2222500">
                  <a:moveTo>
                    <a:pt x="735873" y="2070100"/>
                  </a:moveTo>
                  <a:lnTo>
                    <a:pt x="693258" y="2070100"/>
                  </a:lnTo>
                  <a:lnTo>
                    <a:pt x="692315" y="2057400"/>
                  </a:lnTo>
                  <a:lnTo>
                    <a:pt x="734726" y="2057400"/>
                  </a:lnTo>
                  <a:lnTo>
                    <a:pt x="735873" y="2070100"/>
                  </a:lnTo>
                  <a:close/>
                </a:path>
                <a:path w="2077719" h="2222500">
                  <a:moveTo>
                    <a:pt x="745798" y="2070100"/>
                  </a:moveTo>
                  <a:lnTo>
                    <a:pt x="742011" y="2070100"/>
                  </a:lnTo>
                  <a:lnTo>
                    <a:pt x="742516" y="2057400"/>
                  </a:lnTo>
                  <a:lnTo>
                    <a:pt x="745747" y="2057400"/>
                  </a:lnTo>
                  <a:lnTo>
                    <a:pt x="745798" y="2070100"/>
                  </a:lnTo>
                  <a:close/>
                </a:path>
                <a:path w="2077719" h="2222500">
                  <a:moveTo>
                    <a:pt x="818593" y="2070100"/>
                  </a:moveTo>
                  <a:lnTo>
                    <a:pt x="755542" y="2070100"/>
                  </a:lnTo>
                  <a:lnTo>
                    <a:pt x="758007" y="2057400"/>
                  </a:lnTo>
                  <a:lnTo>
                    <a:pt x="815391" y="2057400"/>
                  </a:lnTo>
                  <a:lnTo>
                    <a:pt x="818593" y="2070100"/>
                  </a:lnTo>
                  <a:close/>
                </a:path>
                <a:path w="2077719" h="2222500">
                  <a:moveTo>
                    <a:pt x="865387" y="2070100"/>
                  </a:moveTo>
                  <a:lnTo>
                    <a:pt x="818684" y="2070100"/>
                  </a:lnTo>
                  <a:lnTo>
                    <a:pt x="818996" y="2057400"/>
                  </a:lnTo>
                  <a:lnTo>
                    <a:pt x="862276" y="2057400"/>
                  </a:lnTo>
                  <a:lnTo>
                    <a:pt x="865387" y="2070100"/>
                  </a:lnTo>
                  <a:close/>
                </a:path>
                <a:path w="2077719" h="2222500">
                  <a:moveTo>
                    <a:pt x="883188" y="2070100"/>
                  </a:moveTo>
                  <a:lnTo>
                    <a:pt x="875154" y="2070100"/>
                  </a:lnTo>
                  <a:lnTo>
                    <a:pt x="875301" y="2057400"/>
                  </a:lnTo>
                  <a:lnTo>
                    <a:pt x="882672" y="2057400"/>
                  </a:lnTo>
                  <a:lnTo>
                    <a:pt x="883188" y="2070100"/>
                  </a:lnTo>
                  <a:close/>
                </a:path>
                <a:path w="2077719" h="2222500">
                  <a:moveTo>
                    <a:pt x="910966" y="2070100"/>
                  </a:moveTo>
                  <a:lnTo>
                    <a:pt x="888549" y="2070100"/>
                  </a:lnTo>
                  <a:lnTo>
                    <a:pt x="889616" y="2057400"/>
                  </a:lnTo>
                  <a:lnTo>
                    <a:pt x="910478" y="2057400"/>
                  </a:lnTo>
                  <a:lnTo>
                    <a:pt x="910966" y="2070100"/>
                  </a:lnTo>
                  <a:close/>
                </a:path>
                <a:path w="2077719" h="2222500">
                  <a:moveTo>
                    <a:pt x="919699" y="2070100"/>
                  </a:moveTo>
                  <a:lnTo>
                    <a:pt x="916145" y="2070100"/>
                  </a:lnTo>
                  <a:lnTo>
                    <a:pt x="915509" y="2057400"/>
                  </a:lnTo>
                  <a:lnTo>
                    <a:pt x="924310" y="2057400"/>
                  </a:lnTo>
                  <a:lnTo>
                    <a:pt x="919699" y="2070100"/>
                  </a:lnTo>
                  <a:close/>
                </a:path>
                <a:path w="2077719" h="2222500">
                  <a:moveTo>
                    <a:pt x="964591" y="2070100"/>
                  </a:moveTo>
                  <a:lnTo>
                    <a:pt x="940408" y="2070100"/>
                  </a:lnTo>
                  <a:lnTo>
                    <a:pt x="940902" y="2057400"/>
                  </a:lnTo>
                  <a:lnTo>
                    <a:pt x="963870" y="2057400"/>
                  </a:lnTo>
                  <a:lnTo>
                    <a:pt x="964591" y="2070100"/>
                  </a:lnTo>
                  <a:close/>
                </a:path>
                <a:path w="2077719" h="2222500">
                  <a:moveTo>
                    <a:pt x="1022901" y="2070100"/>
                  </a:moveTo>
                  <a:lnTo>
                    <a:pt x="971127" y="2070100"/>
                  </a:lnTo>
                  <a:lnTo>
                    <a:pt x="971172" y="2057400"/>
                  </a:lnTo>
                  <a:lnTo>
                    <a:pt x="1023860" y="2057400"/>
                  </a:lnTo>
                  <a:lnTo>
                    <a:pt x="1022901" y="2070100"/>
                  </a:lnTo>
                  <a:close/>
                </a:path>
                <a:path w="2077719" h="2222500">
                  <a:moveTo>
                    <a:pt x="1049270" y="2070100"/>
                  </a:moveTo>
                  <a:lnTo>
                    <a:pt x="1031901" y="2070100"/>
                  </a:lnTo>
                  <a:lnTo>
                    <a:pt x="1031566" y="2057400"/>
                  </a:lnTo>
                  <a:lnTo>
                    <a:pt x="1049219" y="2057400"/>
                  </a:lnTo>
                  <a:lnTo>
                    <a:pt x="1049270" y="2070100"/>
                  </a:lnTo>
                  <a:close/>
                </a:path>
                <a:path w="2077719" h="2222500">
                  <a:moveTo>
                    <a:pt x="1102725" y="2070100"/>
                  </a:moveTo>
                  <a:lnTo>
                    <a:pt x="1055778" y="2070100"/>
                  </a:lnTo>
                  <a:lnTo>
                    <a:pt x="1056045" y="2057400"/>
                  </a:lnTo>
                  <a:lnTo>
                    <a:pt x="1103861" y="2057400"/>
                  </a:lnTo>
                  <a:lnTo>
                    <a:pt x="1102725" y="2070100"/>
                  </a:lnTo>
                  <a:close/>
                </a:path>
                <a:path w="2077719" h="2222500">
                  <a:moveTo>
                    <a:pt x="1120731" y="2070100"/>
                  </a:moveTo>
                  <a:lnTo>
                    <a:pt x="1113088" y="2070100"/>
                  </a:lnTo>
                  <a:lnTo>
                    <a:pt x="1113718" y="2057400"/>
                  </a:lnTo>
                  <a:lnTo>
                    <a:pt x="1120810" y="2057400"/>
                  </a:lnTo>
                  <a:lnTo>
                    <a:pt x="1120731" y="2070100"/>
                  </a:lnTo>
                  <a:close/>
                </a:path>
                <a:path w="2077719" h="2222500">
                  <a:moveTo>
                    <a:pt x="1161069" y="2070100"/>
                  </a:moveTo>
                  <a:lnTo>
                    <a:pt x="1129095" y="2070100"/>
                  </a:lnTo>
                  <a:lnTo>
                    <a:pt x="1128305" y="2057400"/>
                  </a:lnTo>
                  <a:lnTo>
                    <a:pt x="1161688" y="2057400"/>
                  </a:lnTo>
                  <a:lnTo>
                    <a:pt x="1161069" y="2070100"/>
                  </a:lnTo>
                  <a:close/>
                </a:path>
                <a:path w="2077719" h="2222500">
                  <a:moveTo>
                    <a:pt x="1176173" y="2070100"/>
                  </a:moveTo>
                  <a:lnTo>
                    <a:pt x="1169654" y="2070100"/>
                  </a:lnTo>
                  <a:lnTo>
                    <a:pt x="1169376" y="2057400"/>
                  </a:lnTo>
                  <a:lnTo>
                    <a:pt x="1176678" y="2057400"/>
                  </a:lnTo>
                  <a:lnTo>
                    <a:pt x="1176173" y="2070100"/>
                  </a:lnTo>
                  <a:close/>
                </a:path>
                <a:path w="2077719" h="2222500">
                  <a:moveTo>
                    <a:pt x="1224738" y="2070100"/>
                  </a:moveTo>
                  <a:lnTo>
                    <a:pt x="1187921" y="2070100"/>
                  </a:lnTo>
                  <a:lnTo>
                    <a:pt x="1189664" y="2057400"/>
                  </a:lnTo>
                  <a:lnTo>
                    <a:pt x="1225352" y="2057400"/>
                  </a:lnTo>
                  <a:lnTo>
                    <a:pt x="1224738" y="2070100"/>
                  </a:lnTo>
                  <a:close/>
                </a:path>
                <a:path w="2077719" h="2222500">
                  <a:moveTo>
                    <a:pt x="1264475" y="2070100"/>
                  </a:moveTo>
                  <a:lnTo>
                    <a:pt x="1228026" y="2070100"/>
                  </a:lnTo>
                  <a:lnTo>
                    <a:pt x="1228316" y="2057400"/>
                  </a:lnTo>
                  <a:lnTo>
                    <a:pt x="1267212" y="2057400"/>
                  </a:lnTo>
                  <a:lnTo>
                    <a:pt x="1264475" y="2070100"/>
                  </a:lnTo>
                  <a:close/>
                </a:path>
                <a:path w="2077719" h="2222500">
                  <a:moveTo>
                    <a:pt x="1268131" y="2070100"/>
                  </a:moveTo>
                  <a:lnTo>
                    <a:pt x="1267206" y="2070100"/>
                  </a:lnTo>
                  <a:lnTo>
                    <a:pt x="1267825" y="2057400"/>
                  </a:lnTo>
                  <a:lnTo>
                    <a:pt x="1268131" y="2070100"/>
                  </a:lnTo>
                  <a:close/>
                </a:path>
                <a:path w="2077719" h="2222500">
                  <a:moveTo>
                    <a:pt x="1297187" y="2070100"/>
                  </a:moveTo>
                  <a:lnTo>
                    <a:pt x="1272129" y="2070100"/>
                  </a:lnTo>
                  <a:lnTo>
                    <a:pt x="1272316" y="2057400"/>
                  </a:lnTo>
                  <a:lnTo>
                    <a:pt x="1295705" y="2057400"/>
                  </a:lnTo>
                  <a:lnTo>
                    <a:pt x="1297187" y="2070100"/>
                  </a:lnTo>
                  <a:close/>
                </a:path>
                <a:path w="2077719" h="2222500">
                  <a:moveTo>
                    <a:pt x="1315215" y="2070100"/>
                  </a:moveTo>
                  <a:lnTo>
                    <a:pt x="1301020" y="2070100"/>
                  </a:lnTo>
                  <a:lnTo>
                    <a:pt x="1299469" y="2057400"/>
                  </a:lnTo>
                  <a:lnTo>
                    <a:pt x="1313580" y="2057400"/>
                  </a:lnTo>
                  <a:lnTo>
                    <a:pt x="1315215" y="2070100"/>
                  </a:lnTo>
                  <a:close/>
                </a:path>
                <a:path w="2077719" h="2222500">
                  <a:moveTo>
                    <a:pt x="1387022" y="2070100"/>
                  </a:moveTo>
                  <a:lnTo>
                    <a:pt x="1320132" y="2070100"/>
                  </a:lnTo>
                  <a:lnTo>
                    <a:pt x="1321399" y="2057400"/>
                  </a:lnTo>
                  <a:lnTo>
                    <a:pt x="1386931" y="2057400"/>
                  </a:lnTo>
                  <a:lnTo>
                    <a:pt x="1387022" y="2070100"/>
                  </a:lnTo>
                  <a:close/>
                </a:path>
                <a:path w="2077719" h="2222500">
                  <a:moveTo>
                    <a:pt x="1407952" y="2070100"/>
                  </a:moveTo>
                  <a:lnTo>
                    <a:pt x="1391615" y="2070100"/>
                  </a:lnTo>
                  <a:lnTo>
                    <a:pt x="1392439" y="2057400"/>
                  </a:lnTo>
                  <a:lnTo>
                    <a:pt x="1408718" y="2057400"/>
                  </a:lnTo>
                  <a:lnTo>
                    <a:pt x="1407952" y="2070100"/>
                  </a:lnTo>
                  <a:close/>
                </a:path>
                <a:path w="2077719" h="2222500">
                  <a:moveTo>
                    <a:pt x="1431158" y="2070100"/>
                  </a:moveTo>
                  <a:lnTo>
                    <a:pt x="1415277" y="2070100"/>
                  </a:lnTo>
                  <a:lnTo>
                    <a:pt x="1414652" y="2057400"/>
                  </a:lnTo>
                  <a:lnTo>
                    <a:pt x="1431442" y="2057400"/>
                  </a:lnTo>
                  <a:lnTo>
                    <a:pt x="1431158" y="2070100"/>
                  </a:lnTo>
                  <a:close/>
                </a:path>
                <a:path w="2077719" h="2222500">
                  <a:moveTo>
                    <a:pt x="1450561" y="2070100"/>
                  </a:moveTo>
                  <a:lnTo>
                    <a:pt x="1436536" y="2070100"/>
                  </a:lnTo>
                  <a:lnTo>
                    <a:pt x="1436451" y="2057400"/>
                  </a:lnTo>
                  <a:lnTo>
                    <a:pt x="1449215" y="2057400"/>
                  </a:lnTo>
                  <a:lnTo>
                    <a:pt x="1450561" y="2070100"/>
                  </a:lnTo>
                  <a:close/>
                </a:path>
                <a:path w="2077719" h="2222500">
                  <a:moveTo>
                    <a:pt x="1475250" y="2070100"/>
                  </a:moveTo>
                  <a:lnTo>
                    <a:pt x="1452139" y="2070100"/>
                  </a:lnTo>
                  <a:lnTo>
                    <a:pt x="1453945" y="2057400"/>
                  </a:lnTo>
                  <a:lnTo>
                    <a:pt x="1476732" y="2057400"/>
                  </a:lnTo>
                  <a:lnTo>
                    <a:pt x="1475250" y="2070100"/>
                  </a:lnTo>
                  <a:close/>
                </a:path>
                <a:path w="2077719" h="2222500">
                  <a:moveTo>
                    <a:pt x="1496236" y="2070100"/>
                  </a:moveTo>
                  <a:lnTo>
                    <a:pt x="1480462" y="2070100"/>
                  </a:lnTo>
                  <a:lnTo>
                    <a:pt x="1480303" y="2057400"/>
                  </a:lnTo>
                  <a:lnTo>
                    <a:pt x="1497207" y="2057400"/>
                  </a:lnTo>
                  <a:lnTo>
                    <a:pt x="1496236" y="2070100"/>
                  </a:lnTo>
                  <a:close/>
                </a:path>
                <a:path w="2077719" h="2222500">
                  <a:moveTo>
                    <a:pt x="1499927" y="2070100"/>
                  </a:moveTo>
                  <a:lnTo>
                    <a:pt x="1496776" y="2070100"/>
                  </a:lnTo>
                  <a:lnTo>
                    <a:pt x="1497730" y="2057400"/>
                  </a:lnTo>
                  <a:lnTo>
                    <a:pt x="1499859" y="2057400"/>
                  </a:lnTo>
                  <a:lnTo>
                    <a:pt x="1499927" y="2070100"/>
                  </a:lnTo>
                  <a:close/>
                </a:path>
                <a:path w="2077719" h="2222500">
                  <a:moveTo>
                    <a:pt x="1528074" y="2070100"/>
                  </a:moveTo>
                  <a:lnTo>
                    <a:pt x="1512118" y="2070100"/>
                  </a:lnTo>
                  <a:lnTo>
                    <a:pt x="1508456" y="2057400"/>
                  </a:lnTo>
                  <a:lnTo>
                    <a:pt x="1527433" y="2057400"/>
                  </a:lnTo>
                  <a:lnTo>
                    <a:pt x="1528074" y="2070100"/>
                  </a:lnTo>
                  <a:close/>
                </a:path>
                <a:path w="2077719" h="2222500">
                  <a:moveTo>
                    <a:pt x="592771" y="2082800"/>
                  </a:moveTo>
                  <a:lnTo>
                    <a:pt x="571971" y="2082800"/>
                  </a:lnTo>
                  <a:lnTo>
                    <a:pt x="567139" y="2070100"/>
                  </a:lnTo>
                  <a:lnTo>
                    <a:pt x="590829" y="2070100"/>
                  </a:lnTo>
                  <a:lnTo>
                    <a:pt x="592771" y="2082800"/>
                  </a:lnTo>
                  <a:close/>
                </a:path>
                <a:path w="2077719" h="2222500">
                  <a:moveTo>
                    <a:pt x="618152" y="2082800"/>
                  </a:moveTo>
                  <a:lnTo>
                    <a:pt x="594650" y="2082800"/>
                  </a:lnTo>
                  <a:lnTo>
                    <a:pt x="597041" y="2070100"/>
                  </a:lnTo>
                  <a:lnTo>
                    <a:pt x="615978" y="2070100"/>
                  </a:lnTo>
                  <a:lnTo>
                    <a:pt x="618152" y="2082800"/>
                  </a:lnTo>
                  <a:close/>
                </a:path>
                <a:path w="2077719" h="2222500">
                  <a:moveTo>
                    <a:pt x="637594" y="2082800"/>
                  </a:moveTo>
                  <a:lnTo>
                    <a:pt x="625347" y="2082800"/>
                  </a:lnTo>
                  <a:lnTo>
                    <a:pt x="626721" y="2070100"/>
                  </a:lnTo>
                  <a:lnTo>
                    <a:pt x="634034" y="2070100"/>
                  </a:lnTo>
                  <a:lnTo>
                    <a:pt x="637594" y="2082800"/>
                  </a:lnTo>
                  <a:close/>
                </a:path>
                <a:path w="2077719" h="2222500">
                  <a:moveTo>
                    <a:pt x="712053" y="2082800"/>
                  </a:moveTo>
                  <a:lnTo>
                    <a:pt x="643625" y="2082800"/>
                  </a:lnTo>
                  <a:lnTo>
                    <a:pt x="646583" y="2070100"/>
                  </a:lnTo>
                  <a:lnTo>
                    <a:pt x="712024" y="2070100"/>
                  </a:lnTo>
                  <a:lnTo>
                    <a:pt x="712053" y="2082800"/>
                  </a:lnTo>
                  <a:close/>
                </a:path>
                <a:path w="2077719" h="2222500">
                  <a:moveTo>
                    <a:pt x="730053" y="2082800"/>
                  </a:moveTo>
                  <a:lnTo>
                    <a:pt x="719219" y="2082800"/>
                  </a:lnTo>
                  <a:lnTo>
                    <a:pt x="717407" y="2070100"/>
                  </a:lnTo>
                  <a:lnTo>
                    <a:pt x="731194" y="2070100"/>
                  </a:lnTo>
                  <a:lnTo>
                    <a:pt x="730053" y="2082800"/>
                  </a:lnTo>
                  <a:close/>
                </a:path>
                <a:path w="2077719" h="2222500">
                  <a:moveTo>
                    <a:pt x="774871" y="2082800"/>
                  </a:moveTo>
                  <a:lnTo>
                    <a:pt x="737849" y="2082800"/>
                  </a:lnTo>
                  <a:lnTo>
                    <a:pt x="736560" y="2070100"/>
                  </a:lnTo>
                  <a:lnTo>
                    <a:pt x="774070" y="2070100"/>
                  </a:lnTo>
                  <a:lnTo>
                    <a:pt x="774871" y="2082800"/>
                  </a:lnTo>
                  <a:close/>
                </a:path>
                <a:path w="2077719" h="2222500">
                  <a:moveTo>
                    <a:pt x="821733" y="2082800"/>
                  </a:moveTo>
                  <a:lnTo>
                    <a:pt x="774871" y="2082800"/>
                  </a:lnTo>
                  <a:lnTo>
                    <a:pt x="774962" y="2070100"/>
                  </a:lnTo>
                  <a:lnTo>
                    <a:pt x="820859" y="2070100"/>
                  </a:lnTo>
                  <a:lnTo>
                    <a:pt x="821733" y="2082800"/>
                  </a:lnTo>
                  <a:close/>
                </a:path>
                <a:path w="2077719" h="2222500">
                  <a:moveTo>
                    <a:pt x="844826" y="2082800"/>
                  </a:moveTo>
                  <a:lnTo>
                    <a:pt x="833425" y="2082800"/>
                  </a:lnTo>
                  <a:lnTo>
                    <a:pt x="833572" y="2070100"/>
                  </a:lnTo>
                  <a:lnTo>
                    <a:pt x="845797" y="2070100"/>
                  </a:lnTo>
                  <a:lnTo>
                    <a:pt x="844826" y="2082800"/>
                  </a:lnTo>
                  <a:close/>
                </a:path>
                <a:path w="2077719" h="2222500">
                  <a:moveTo>
                    <a:pt x="862781" y="2082800"/>
                  </a:moveTo>
                  <a:lnTo>
                    <a:pt x="856824" y="2082800"/>
                  </a:lnTo>
                  <a:lnTo>
                    <a:pt x="854831" y="2070100"/>
                  </a:lnTo>
                  <a:lnTo>
                    <a:pt x="862338" y="2070100"/>
                  </a:lnTo>
                  <a:lnTo>
                    <a:pt x="862781" y="2082800"/>
                  </a:lnTo>
                  <a:close/>
                </a:path>
                <a:path w="2077719" h="2222500">
                  <a:moveTo>
                    <a:pt x="891195" y="2082800"/>
                  </a:moveTo>
                  <a:lnTo>
                    <a:pt x="868669" y="2082800"/>
                  </a:lnTo>
                  <a:lnTo>
                    <a:pt x="870634" y="2070100"/>
                  </a:lnTo>
                  <a:lnTo>
                    <a:pt x="892029" y="2070100"/>
                  </a:lnTo>
                  <a:lnTo>
                    <a:pt x="891195" y="2082800"/>
                  </a:lnTo>
                  <a:close/>
                </a:path>
                <a:path w="2077719" h="2222500">
                  <a:moveTo>
                    <a:pt x="914032" y="2082800"/>
                  </a:moveTo>
                  <a:lnTo>
                    <a:pt x="899706" y="2082800"/>
                  </a:lnTo>
                  <a:lnTo>
                    <a:pt x="897310" y="2070100"/>
                  </a:lnTo>
                  <a:lnTo>
                    <a:pt x="912505" y="2070100"/>
                  </a:lnTo>
                  <a:lnTo>
                    <a:pt x="914032" y="2082800"/>
                  </a:lnTo>
                  <a:close/>
                </a:path>
                <a:path w="2077719" h="2222500">
                  <a:moveTo>
                    <a:pt x="951832" y="2082800"/>
                  </a:moveTo>
                  <a:lnTo>
                    <a:pt x="930147" y="2082800"/>
                  </a:lnTo>
                  <a:lnTo>
                    <a:pt x="929875" y="2070100"/>
                  </a:lnTo>
                  <a:lnTo>
                    <a:pt x="952729" y="2070100"/>
                  </a:lnTo>
                  <a:lnTo>
                    <a:pt x="951832" y="2082800"/>
                  </a:lnTo>
                  <a:close/>
                </a:path>
                <a:path w="2077719" h="2222500">
                  <a:moveTo>
                    <a:pt x="992414" y="2082800"/>
                  </a:moveTo>
                  <a:lnTo>
                    <a:pt x="958090" y="2082800"/>
                  </a:lnTo>
                  <a:lnTo>
                    <a:pt x="957721" y="2070100"/>
                  </a:lnTo>
                  <a:lnTo>
                    <a:pt x="992659" y="2070100"/>
                  </a:lnTo>
                  <a:lnTo>
                    <a:pt x="992414" y="2082800"/>
                  </a:lnTo>
                  <a:close/>
                </a:path>
                <a:path w="2077719" h="2222500">
                  <a:moveTo>
                    <a:pt x="1051104" y="2082800"/>
                  </a:moveTo>
                  <a:lnTo>
                    <a:pt x="995918" y="2082800"/>
                  </a:lnTo>
                  <a:lnTo>
                    <a:pt x="996242" y="2070100"/>
                  </a:lnTo>
                  <a:lnTo>
                    <a:pt x="1054148" y="2070100"/>
                  </a:lnTo>
                  <a:lnTo>
                    <a:pt x="1051104" y="2082800"/>
                  </a:lnTo>
                  <a:close/>
                </a:path>
                <a:path w="2077719" h="2222500">
                  <a:moveTo>
                    <a:pt x="1061274" y="2082800"/>
                  </a:moveTo>
                  <a:lnTo>
                    <a:pt x="1059622" y="2082800"/>
                  </a:lnTo>
                  <a:lnTo>
                    <a:pt x="1060809" y="2070100"/>
                  </a:lnTo>
                  <a:lnTo>
                    <a:pt x="1061274" y="2082800"/>
                  </a:lnTo>
                  <a:close/>
                </a:path>
                <a:path w="2077719" h="2222500">
                  <a:moveTo>
                    <a:pt x="1071739" y="2082800"/>
                  </a:moveTo>
                  <a:lnTo>
                    <a:pt x="1062501" y="2082800"/>
                  </a:lnTo>
                  <a:lnTo>
                    <a:pt x="1062347" y="2070100"/>
                  </a:lnTo>
                  <a:lnTo>
                    <a:pt x="1070104" y="2070100"/>
                  </a:lnTo>
                  <a:lnTo>
                    <a:pt x="1071739" y="2082800"/>
                  </a:lnTo>
                  <a:close/>
                </a:path>
                <a:path w="2077719" h="2222500">
                  <a:moveTo>
                    <a:pt x="1086082" y="2082800"/>
                  </a:moveTo>
                  <a:lnTo>
                    <a:pt x="1074345" y="2082800"/>
                  </a:lnTo>
                  <a:lnTo>
                    <a:pt x="1074624" y="2070100"/>
                  </a:lnTo>
                  <a:lnTo>
                    <a:pt x="1085486" y="2070100"/>
                  </a:lnTo>
                  <a:lnTo>
                    <a:pt x="1086082" y="2082800"/>
                  </a:lnTo>
                  <a:close/>
                </a:path>
                <a:path w="2077719" h="2222500">
                  <a:moveTo>
                    <a:pt x="1125495" y="2082800"/>
                  </a:moveTo>
                  <a:lnTo>
                    <a:pt x="1093742" y="2082800"/>
                  </a:lnTo>
                  <a:lnTo>
                    <a:pt x="1092050" y="2070100"/>
                  </a:lnTo>
                  <a:lnTo>
                    <a:pt x="1122894" y="2070100"/>
                  </a:lnTo>
                  <a:lnTo>
                    <a:pt x="1125495" y="2082800"/>
                  </a:lnTo>
                  <a:close/>
                </a:path>
                <a:path w="2077719" h="2222500">
                  <a:moveTo>
                    <a:pt x="1143546" y="2082800"/>
                  </a:moveTo>
                  <a:lnTo>
                    <a:pt x="1127420" y="2082800"/>
                  </a:lnTo>
                  <a:lnTo>
                    <a:pt x="1131071" y="2070100"/>
                  </a:lnTo>
                  <a:lnTo>
                    <a:pt x="1144880" y="2070100"/>
                  </a:lnTo>
                  <a:lnTo>
                    <a:pt x="1143546" y="2082800"/>
                  </a:lnTo>
                  <a:close/>
                </a:path>
                <a:path w="2077719" h="2222500">
                  <a:moveTo>
                    <a:pt x="1166860" y="2082800"/>
                  </a:moveTo>
                  <a:lnTo>
                    <a:pt x="1152364" y="2082800"/>
                  </a:lnTo>
                  <a:lnTo>
                    <a:pt x="1152035" y="2070100"/>
                  </a:lnTo>
                  <a:lnTo>
                    <a:pt x="1168615" y="2070100"/>
                  </a:lnTo>
                  <a:lnTo>
                    <a:pt x="1166860" y="2082800"/>
                  </a:lnTo>
                  <a:close/>
                </a:path>
                <a:path w="2077719" h="2222500">
                  <a:moveTo>
                    <a:pt x="1211071" y="2082800"/>
                  </a:moveTo>
                  <a:lnTo>
                    <a:pt x="1172885" y="2082800"/>
                  </a:lnTo>
                  <a:lnTo>
                    <a:pt x="1172011" y="2070100"/>
                  </a:lnTo>
                  <a:lnTo>
                    <a:pt x="1213717" y="2070100"/>
                  </a:lnTo>
                  <a:lnTo>
                    <a:pt x="1211071" y="2082800"/>
                  </a:lnTo>
                  <a:close/>
                </a:path>
                <a:path w="2077719" h="2222500">
                  <a:moveTo>
                    <a:pt x="1249501" y="2082800"/>
                  </a:moveTo>
                  <a:lnTo>
                    <a:pt x="1219236" y="2082800"/>
                  </a:lnTo>
                  <a:lnTo>
                    <a:pt x="1219060" y="2070100"/>
                  </a:lnTo>
                  <a:lnTo>
                    <a:pt x="1250830" y="2070100"/>
                  </a:lnTo>
                  <a:lnTo>
                    <a:pt x="1249501" y="2082800"/>
                  </a:lnTo>
                  <a:close/>
                </a:path>
                <a:path w="2077719" h="2222500">
                  <a:moveTo>
                    <a:pt x="1258217" y="2082800"/>
                  </a:moveTo>
                  <a:lnTo>
                    <a:pt x="1258013" y="2082800"/>
                  </a:lnTo>
                  <a:lnTo>
                    <a:pt x="1258393" y="2070100"/>
                  </a:lnTo>
                  <a:lnTo>
                    <a:pt x="1258217" y="2082800"/>
                  </a:lnTo>
                  <a:close/>
                </a:path>
                <a:path w="2077719" h="2222500">
                  <a:moveTo>
                    <a:pt x="1307521" y="2082800"/>
                  </a:moveTo>
                  <a:lnTo>
                    <a:pt x="1266127" y="2082800"/>
                  </a:lnTo>
                  <a:lnTo>
                    <a:pt x="1265218" y="2070100"/>
                  </a:lnTo>
                  <a:lnTo>
                    <a:pt x="1307987" y="2070100"/>
                  </a:lnTo>
                  <a:lnTo>
                    <a:pt x="1307521" y="2082800"/>
                  </a:lnTo>
                  <a:close/>
                </a:path>
                <a:path w="2077719" h="2222500">
                  <a:moveTo>
                    <a:pt x="1323931" y="2082800"/>
                  </a:moveTo>
                  <a:lnTo>
                    <a:pt x="1313932" y="2082800"/>
                  </a:lnTo>
                  <a:lnTo>
                    <a:pt x="1311587" y="2070100"/>
                  </a:lnTo>
                  <a:lnTo>
                    <a:pt x="1324766" y="2070100"/>
                  </a:lnTo>
                  <a:lnTo>
                    <a:pt x="1323931" y="2082800"/>
                  </a:lnTo>
                  <a:close/>
                </a:path>
                <a:path w="2077719" h="2222500">
                  <a:moveTo>
                    <a:pt x="1358682" y="2082800"/>
                  </a:moveTo>
                  <a:lnTo>
                    <a:pt x="1325226" y="2082800"/>
                  </a:lnTo>
                  <a:lnTo>
                    <a:pt x="1324766" y="2070100"/>
                  </a:lnTo>
                  <a:lnTo>
                    <a:pt x="1355928" y="2070100"/>
                  </a:lnTo>
                  <a:lnTo>
                    <a:pt x="1358682" y="2082800"/>
                  </a:lnTo>
                  <a:close/>
                </a:path>
                <a:path w="2077719" h="2222500">
                  <a:moveTo>
                    <a:pt x="1373616" y="2082800"/>
                  </a:moveTo>
                  <a:lnTo>
                    <a:pt x="1360204" y="2082800"/>
                  </a:lnTo>
                  <a:lnTo>
                    <a:pt x="1363190" y="2070100"/>
                  </a:lnTo>
                  <a:lnTo>
                    <a:pt x="1374251" y="2070100"/>
                  </a:lnTo>
                  <a:lnTo>
                    <a:pt x="1373616" y="2082800"/>
                  </a:lnTo>
                  <a:close/>
                </a:path>
                <a:path w="2077719" h="2222500">
                  <a:moveTo>
                    <a:pt x="1440533" y="2082800"/>
                  </a:moveTo>
                  <a:lnTo>
                    <a:pt x="1379748" y="2082800"/>
                  </a:lnTo>
                  <a:lnTo>
                    <a:pt x="1377573" y="2070100"/>
                  </a:lnTo>
                  <a:lnTo>
                    <a:pt x="1443054" y="2070100"/>
                  </a:lnTo>
                  <a:lnTo>
                    <a:pt x="1440533" y="2082800"/>
                  </a:lnTo>
                  <a:close/>
                </a:path>
                <a:path w="2077719" h="2222500">
                  <a:moveTo>
                    <a:pt x="1456580" y="2082800"/>
                  </a:moveTo>
                  <a:lnTo>
                    <a:pt x="1445087" y="2082800"/>
                  </a:lnTo>
                  <a:lnTo>
                    <a:pt x="1443054" y="2070100"/>
                  </a:lnTo>
                  <a:lnTo>
                    <a:pt x="1454780" y="2070100"/>
                  </a:lnTo>
                  <a:lnTo>
                    <a:pt x="1456580" y="2082800"/>
                  </a:lnTo>
                  <a:close/>
                </a:path>
                <a:path w="2077719" h="2222500">
                  <a:moveTo>
                    <a:pt x="1510881" y="2082800"/>
                  </a:moveTo>
                  <a:lnTo>
                    <a:pt x="1464518" y="2082800"/>
                  </a:lnTo>
                  <a:lnTo>
                    <a:pt x="1465523" y="2070100"/>
                  </a:lnTo>
                  <a:lnTo>
                    <a:pt x="1517121" y="2070100"/>
                  </a:lnTo>
                  <a:lnTo>
                    <a:pt x="1510881" y="2082800"/>
                  </a:lnTo>
                  <a:close/>
                </a:path>
                <a:path w="2077719" h="2222500">
                  <a:moveTo>
                    <a:pt x="715250" y="2095500"/>
                  </a:moveTo>
                  <a:lnTo>
                    <a:pt x="584577" y="2095500"/>
                  </a:lnTo>
                  <a:lnTo>
                    <a:pt x="584055" y="2082800"/>
                  </a:lnTo>
                  <a:lnTo>
                    <a:pt x="716624" y="2082800"/>
                  </a:lnTo>
                  <a:lnTo>
                    <a:pt x="715250" y="2095500"/>
                  </a:lnTo>
                  <a:close/>
                </a:path>
                <a:path w="2077719" h="2222500">
                  <a:moveTo>
                    <a:pt x="767682" y="2095500"/>
                  </a:moveTo>
                  <a:lnTo>
                    <a:pt x="718134" y="2095500"/>
                  </a:lnTo>
                  <a:lnTo>
                    <a:pt x="717356" y="2082800"/>
                  </a:lnTo>
                  <a:lnTo>
                    <a:pt x="765894" y="2082800"/>
                  </a:lnTo>
                  <a:lnTo>
                    <a:pt x="767682" y="2095500"/>
                  </a:lnTo>
                  <a:close/>
                </a:path>
                <a:path w="2077719" h="2222500">
                  <a:moveTo>
                    <a:pt x="805017" y="2095500"/>
                  </a:moveTo>
                  <a:lnTo>
                    <a:pt x="775728" y="2095500"/>
                  </a:lnTo>
                  <a:lnTo>
                    <a:pt x="774877" y="2082800"/>
                  </a:lnTo>
                  <a:lnTo>
                    <a:pt x="805573" y="2082800"/>
                  </a:lnTo>
                  <a:lnTo>
                    <a:pt x="805017" y="2095500"/>
                  </a:lnTo>
                  <a:close/>
                </a:path>
                <a:path w="2077719" h="2222500">
                  <a:moveTo>
                    <a:pt x="831511" y="2095500"/>
                  </a:moveTo>
                  <a:lnTo>
                    <a:pt x="816861" y="2095500"/>
                  </a:lnTo>
                  <a:lnTo>
                    <a:pt x="815606" y="2082800"/>
                  </a:lnTo>
                  <a:lnTo>
                    <a:pt x="831097" y="2082800"/>
                  </a:lnTo>
                  <a:lnTo>
                    <a:pt x="831511" y="2095500"/>
                  </a:lnTo>
                  <a:close/>
                </a:path>
                <a:path w="2077719" h="2222500">
                  <a:moveTo>
                    <a:pt x="890156" y="2095500"/>
                  </a:moveTo>
                  <a:lnTo>
                    <a:pt x="837558" y="2095500"/>
                  </a:lnTo>
                  <a:lnTo>
                    <a:pt x="838524" y="2082800"/>
                  </a:lnTo>
                  <a:lnTo>
                    <a:pt x="891053" y="2082800"/>
                  </a:lnTo>
                  <a:lnTo>
                    <a:pt x="890156" y="2095500"/>
                  </a:lnTo>
                  <a:close/>
                </a:path>
                <a:path w="2077719" h="2222500">
                  <a:moveTo>
                    <a:pt x="948635" y="2095500"/>
                  </a:moveTo>
                  <a:lnTo>
                    <a:pt x="901847" y="2095500"/>
                  </a:lnTo>
                  <a:lnTo>
                    <a:pt x="900189" y="2082800"/>
                  </a:lnTo>
                  <a:lnTo>
                    <a:pt x="948868" y="2082800"/>
                  </a:lnTo>
                  <a:lnTo>
                    <a:pt x="948635" y="2095500"/>
                  </a:lnTo>
                  <a:close/>
                </a:path>
                <a:path w="2077719" h="2222500">
                  <a:moveTo>
                    <a:pt x="965301" y="2095500"/>
                  </a:moveTo>
                  <a:lnTo>
                    <a:pt x="959867" y="2095500"/>
                  </a:lnTo>
                  <a:lnTo>
                    <a:pt x="959072" y="2082800"/>
                  </a:lnTo>
                  <a:lnTo>
                    <a:pt x="964688" y="2082800"/>
                  </a:lnTo>
                  <a:lnTo>
                    <a:pt x="965301" y="2095500"/>
                  </a:lnTo>
                  <a:close/>
                </a:path>
                <a:path w="2077719" h="2222500">
                  <a:moveTo>
                    <a:pt x="1022248" y="2095500"/>
                  </a:moveTo>
                  <a:lnTo>
                    <a:pt x="965301" y="2095500"/>
                  </a:lnTo>
                  <a:lnTo>
                    <a:pt x="965449" y="2082800"/>
                  </a:lnTo>
                  <a:lnTo>
                    <a:pt x="1021226" y="2082800"/>
                  </a:lnTo>
                  <a:lnTo>
                    <a:pt x="1022248" y="2095500"/>
                  </a:lnTo>
                  <a:close/>
                </a:path>
                <a:path w="2077719" h="2222500">
                  <a:moveTo>
                    <a:pt x="1044035" y="2095500"/>
                  </a:moveTo>
                  <a:lnTo>
                    <a:pt x="1029993" y="2095500"/>
                  </a:lnTo>
                  <a:lnTo>
                    <a:pt x="1031412" y="2082800"/>
                  </a:lnTo>
                  <a:lnTo>
                    <a:pt x="1041060" y="2082800"/>
                  </a:lnTo>
                  <a:lnTo>
                    <a:pt x="1044035" y="2095500"/>
                  </a:lnTo>
                  <a:close/>
                </a:path>
                <a:path w="2077719" h="2222500">
                  <a:moveTo>
                    <a:pt x="1093941" y="2095500"/>
                  </a:moveTo>
                  <a:lnTo>
                    <a:pt x="1044035" y="2095500"/>
                  </a:lnTo>
                  <a:lnTo>
                    <a:pt x="1043791" y="2082800"/>
                  </a:lnTo>
                  <a:lnTo>
                    <a:pt x="1097325" y="2082800"/>
                  </a:lnTo>
                  <a:lnTo>
                    <a:pt x="1093941" y="2095500"/>
                  </a:lnTo>
                  <a:close/>
                </a:path>
                <a:path w="2077719" h="2222500">
                  <a:moveTo>
                    <a:pt x="1277228" y="2095500"/>
                  </a:moveTo>
                  <a:lnTo>
                    <a:pt x="1109471" y="2095500"/>
                  </a:lnTo>
                  <a:lnTo>
                    <a:pt x="1110959" y="2082800"/>
                  </a:lnTo>
                  <a:lnTo>
                    <a:pt x="1277620" y="2082800"/>
                  </a:lnTo>
                  <a:lnTo>
                    <a:pt x="1277228" y="2095500"/>
                  </a:lnTo>
                  <a:close/>
                </a:path>
                <a:path w="2077719" h="2222500">
                  <a:moveTo>
                    <a:pt x="1293649" y="2095500"/>
                  </a:moveTo>
                  <a:lnTo>
                    <a:pt x="1282236" y="2095500"/>
                  </a:lnTo>
                  <a:lnTo>
                    <a:pt x="1283224" y="2082800"/>
                  </a:lnTo>
                  <a:lnTo>
                    <a:pt x="1290929" y="2082800"/>
                  </a:lnTo>
                  <a:lnTo>
                    <a:pt x="1293649" y="2095500"/>
                  </a:lnTo>
                  <a:close/>
                </a:path>
                <a:path w="2077719" h="2222500">
                  <a:moveTo>
                    <a:pt x="1343532" y="2095500"/>
                  </a:moveTo>
                  <a:lnTo>
                    <a:pt x="1299577" y="2095500"/>
                  </a:lnTo>
                  <a:lnTo>
                    <a:pt x="1300764" y="2082800"/>
                  </a:lnTo>
                  <a:lnTo>
                    <a:pt x="1342567" y="2082800"/>
                  </a:lnTo>
                  <a:lnTo>
                    <a:pt x="1343532" y="2095500"/>
                  </a:lnTo>
                  <a:close/>
                </a:path>
                <a:path w="2077719" h="2222500">
                  <a:moveTo>
                    <a:pt x="1347950" y="2095500"/>
                  </a:moveTo>
                  <a:lnTo>
                    <a:pt x="1345877" y="2095500"/>
                  </a:lnTo>
                  <a:lnTo>
                    <a:pt x="1344259" y="2082800"/>
                  </a:lnTo>
                  <a:lnTo>
                    <a:pt x="1348171" y="2082800"/>
                  </a:lnTo>
                  <a:lnTo>
                    <a:pt x="1347950" y="2095500"/>
                  </a:lnTo>
                  <a:close/>
                </a:path>
                <a:path w="2077719" h="2222500">
                  <a:moveTo>
                    <a:pt x="1362197" y="2095500"/>
                  </a:moveTo>
                  <a:lnTo>
                    <a:pt x="1353077" y="2095500"/>
                  </a:lnTo>
                  <a:lnTo>
                    <a:pt x="1356240" y="2082800"/>
                  </a:lnTo>
                  <a:lnTo>
                    <a:pt x="1362055" y="2082800"/>
                  </a:lnTo>
                  <a:lnTo>
                    <a:pt x="1362197" y="2095500"/>
                  </a:lnTo>
                  <a:close/>
                </a:path>
                <a:path w="2077719" h="2222500">
                  <a:moveTo>
                    <a:pt x="1373070" y="2095500"/>
                  </a:moveTo>
                  <a:lnTo>
                    <a:pt x="1368812" y="2095500"/>
                  </a:lnTo>
                  <a:lnTo>
                    <a:pt x="1368562" y="2082800"/>
                  </a:lnTo>
                  <a:lnTo>
                    <a:pt x="1375007" y="2082800"/>
                  </a:lnTo>
                  <a:lnTo>
                    <a:pt x="1373070" y="2095500"/>
                  </a:lnTo>
                  <a:close/>
                </a:path>
                <a:path w="2077719" h="2222500">
                  <a:moveTo>
                    <a:pt x="1384972" y="2095500"/>
                  </a:moveTo>
                  <a:lnTo>
                    <a:pt x="1379078" y="2095500"/>
                  </a:lnTo>
                  <a:lnTo>
                    <a:pt x="1377272" y="2082800"/>
                  </a:lnTo>
                  <a:lnTo>
                    <a:pt x="1389072" y="2082800"/>
                  </a:lnTo>
                  <a:lnTo>
                    <a:pt x="1384972" y="2095500"/>
                  </a:lnTo>
                  <a:close/>
                </a:path>
                <a:path w="2077719" h="2222500">
                  <a:moveTo>
                    <a:pt x="1406901" y="2095500"/>
                  </a:moveTo>
                  <a:lnTo>
                    <a:pt x="1397532" y="2095500"/>
                  </a:lnTo>
                  <a:lnTo>
                    <a:pt x="1398134" y="2082800"/>
                  </a:lnTo>
                  <a:lnTo>
                    <a:pt x="1407060" y="2082800"/>
                  </a:lnTo>
                  <a:lnTo>
                    <a:pt x="1406901" y="2095500"/>
                  </a:lnTo>
                  <a:close/>
                </a:path>
                <a:path w="2077719" h="2222500">
                  <a:moveTo>
                    <a:pt x="1416844" y="2095500"/>
                  </a:moveTo>
                  <a:lnTo>
                    <a:pt x="1410092" y="2095500"/>
                  </a:lnTo>
                  <a:lnTo>
                    <a:pt x="1409212" y="2082800"/>
                  </a:lnTo>
                  <a:lnTo>
                    <a:pt x="1417678" y="2082800"/>
                  </a:lnTo>
                  <a:lnTo>
                    <a:pt x="1416844" y="2095500"/>
                  </a:lnTo>
                  <a:close/>
                </a:path>
                <a:path w="2077719" h="2222500">
                  <a:moveTo>
                    <a:pt x="1433560" y="2095500"/>
                  </a:moveTo>
                  <a:lnTo>
                    <a:pt x="1417179" y="2095500"/>
                  </a:lnTo>
                  <a:lnTo>
                    <a:pt x="1417701" y="2082800"/>
                  </a:lnTo>
                  <a:lnTo>
                    <a:pt x="1433515" y="2082800"/>
                  </a:lnTo>
                  <a:lnTo>
                    <a:pt x="1433560" y="2095500"/>
                  </a:lnTo>
                  <a:close/>
                </a:path>
                <a:path w="2077719" h="2222500">
                  <a:moveTo>
                    <a:pt x="1442657" y="2095500"/>
                  </a:moveTo>
                  <a:lnTo>
                    <a:pt x="1440908" y="2095500"/>
                  </a:lnTo>
                  <a:lnTo>
                    <a:pt x="1440641" y="2082800"/>
                  </a:lnTo>
                  <a:lnTo>
                    <a:pt x="1441896" y="2082800"/>
                  </a:lnTo>
                  <a:lnTo>
                    <a:pt x="1442657" y="2095500"/>
                  </a:lnTo>
                  <a:close/>
                </a:path>
                <a:path w="2077719" h="2222500">
                  <a:moveTo>
                    <a:pt x="1491819" y="2095500"/>
                  </a:moveTo>
                  <a:lnTo>
                    <a:pt x="1446308" y="2095500"/>
                  </a:lnTo>
                  <a:lnTo>
                    <a:pt x="1446280" y="2082800"/>
                  </a:lnTo>
                  <a:lnTo>
                    <a:pt x="1492858" y="2082800"/>
                  </a:lnTo>
                  <a:lnTo>
                    <a:pt x="1491819" y="2095500"/>
                  </a:lnTo>
                  <a:close/>
                </a:path>
                <a:path w="2077719" h="2222500">
                  <a:moveTo>
                    <a:pt x="1499701" y="2088487"/>
                  </a:moveTo>
                  <a:lnTo>
                    <a:pt x="1499802" y="2082800"/>
                  </a:lnTo>
                  <a:lnTo>
                    <a:pt x="1505742" y="2082800"/>
                  </a:lnTo>
                  <a:lnTo>
                    <a:pt x="1499701" y="2088487"/>
                  </a:lnTo>
                  <a:close/>
                </a:path>
                <a:path w="2077719" h="2222500">
                  <a:moveTo>
                    <a:pt x="1499575" y="2095500"/>
                  </a:moveTo>
                  <a:lnTo>
                    <a:pt x="1492251" y="2095500"/>
                  </a:lnTo>
                  <a:lnTo>
                    <a:pt x="1499701" y="2088487"/>
                  </a:lnTo>
                  <a:lnTo>
                    <a:pt x="1499575" y="2095500"/>
                  </a:lnTo>
                  <a:close/>
                </a:path>
                <a:path w="2077719" h="2222500">
                  <a:moveTo>
                    <a:pt x="684235" y="2159000"/>
                  </a:moveTo>
                  <a:lnTo>
                    <a:pt x="665861" y="2159000"/>
                  </a:lnTo>
                  <a:lnTo>
                    <a:pt x="648207" y="2146283"/>
                  </a:lnTo>
                  <a:lnTo>
                    <a:pt x="612650" y="2120900"/>
                  </a:lnTo>
                  <a:lnTo>
                    <a:pt x="594752" y="2095500"/>
                  </a:lnTo>
                  <a:lnTo>
                    <a:pt x="620583" y="2095500"/>
                  </a:lnTo>
                  <a:lnTo>
                    <a:pt x="622360" y="2108200"/>
                  </a:lnTo>
                  <a:lnTo>
                    <a:pt x="619924" y="2108200"/>
                  </a:lnTo>
                  <a:lnTo>
                    <a:pt x="616006" y="2120900"/>
                  </a:lnTo>
                  <a:lnTo>
                    <a:pt x="650518" y="2120900"/>
                  </a:lnTo>
                  <a:lnTo>
                    <a:pt x="650859" y="2133600"/>
                  </a:lnTo>
                  <a:lnTo>
                    <a:pt x="698749" y="2133600"/>
                  </a:lnTo>
                  <a:lnTo>
                    <a:pt x="698624" y="2146300"/>
                  </a:lnTo>
                  <a:lnTo>
                    <a:pt x="681317" y="2146300"/>
                  </a:lnTo>
                  <a:lnTo>
                    <a:pt x="684235" y="2159000"/>
                  </a:lnTo>
                  <a:close/>
                </a:path>
                <a:path w="2077719" h="2222500">
                  <a:moveTo>
                    <a:pt x="658632" y="2108200"/>
                  </a:moveTo>
                  <a:lnTo>
                    <a:pt x="622360" y="2108200"/>
                  </a:lnTo>
                  <a:lnTo>
                    <a:pt x="623410" y="2095500"/>
                  </a:lnTo>
                  <a:lnTo>
                    <a:pt x="658110" y="2095500"/>
                  </a:lnTo>
                  <a:lnTo>
                    <a:pt x="658632" y="2108200"/>
                  </a:lnTo>
                  <a:close/>
                </a:path>
                <a:path w="2077719" h="2222500">
                  <a:moveTo>
                    <a:pt x="709912" y="2108200"/>
                  </a:moveTo>
                  <a:lnTo>
                    <a:pt x="667450" y="2108200"/>
                  </a:lnTo>
                  <a:lnTo>
                    <a:pt x="667059" y="2095500"/>
                  </a:lnTo>
                  <a:lnTo>
                    <a:pt x="708924" y="2095500"/>
                  </a:lnTo>
                  <a:lnTo>
                    <a:pt x="709912" y="2108200"/>
                  </a:lnTo>
                  <a:close/>
                </a:path>
                <a:path w="2077719" h="2222500">
                  <a:moveTo>
                    <a:pt x="756485" y="2108200"/>
                  </a:moveTo>
                  <a:lnTo>
                    <a:pt x="720269" y="2108200"/>
                  </a:lnTo>
                  <a:lnTo>
                    <a:pt x="718634" y="2095500"/>
                  </a:lnTo>
                  <a:lnTo>
                    <a:pt x="756144" y="2095500"/>
                  </a:lnTo>
                  <a:lnTo>
                    <a:pt x="756485" y="2108200"/>
                  </a:lnTo>
                  <a:close/>
                </a:path>
                <a:path w="2077719" h="2222500">
                  <a:moveTo>
                    <a:pt x="790338" y="2108200"/>
                  </a:moveTo>
                  <a:lnTo>
                    <a:pt x="760840" y="2108200"/>
                  </a:lnTo>
                  <a:lnTo>
                    <a:pt x="761300" y="2095500"/>
                  </a:lnTo>
                  <a:lnTo>
                    <a:pt x="791531" y="2095500"/>
                  </a:lnTo>
                  <a:lnTo>
                    <a:pt x="790338" y="2108200"/>
                  </a:lnTo>
                  <a:close/>
                </a:path>
                <a:path w="2077719" h="2222500">
                  <a:moveTo>
                    <a:pt x="805425" y="2108200"/>
                  </a:moveTo>
                  <a:lnTo>
                    <a:pt x="797862" y="2108200"/>
                  </a:lnTo>
                  <a:lnTo>
                    <a:pt x="797482" y="2095500"/>
                  </a:lnTo>
                  <a:lnTo>
                    <a:pt x="802904" y="2095500"/>
                  </a:lnTo>
                  <a:lnTo>
                    <a:pt x="805425" y="2108200"/>
                  </a:lnTo>
                  <a:close/>
                </a:path>
                <a:path w="2077719" h="2222500">
                  <a:moveTo>
                    <a:pt x="861288" y="2108200"/>
                  </a:moveTo>
                  <a:lnTo>
                    <a:pt x="819433" y="2108200"/>
                  </a:lnTo>
                  <a:lnTo>
                    <a:pt x="817423" y="2095500"/>
                  </a:lnTo>
                  <a:lnTo>
                    <a:pt x="861833" y="2095500"/>
                  </a:lnTo>
                  <a:lnTo>
                    <a:pt x="861288" y="2108200"/>
                  </a:lnTo>
                  <a:close/>
                </a:path>
                <a:path w="2077719" h="2222500">
                  <a:moveTo>
                    <a:pt x="872281" y="2108200"/>
                  </a:moveTo>
                  <a:lnTo>
                    <a:pt x="867006" y="2108200"/>
                  </a:lnTo>
                  <a:lnTo>
                    <a:pt x="866631" y="2095500"/>
                  </a:lnTo>
                  <a:lnTo>
                    <a:pt x="873280" y="2095500"/>
                  </a:lnTo>
                  <a:lnTo>
                    <a:pt x="872281" y="2108200"/>
                  </a:lnTo>
                  <a:close/>
                </a:path>
                <a:path w="2077719" h="2222500">
                  <a:moveTo>
                    <a:pt x="935343" y="2108200"/>
                  </a:moveTo>
                  <a:lnTo>
                    <a:pt x="879327" y="2108200"/>
                  </a:lnTo>
                  <a:lnTo>
                    <a:pt x="877857" y="2095500"/>
                  </a:lnTo>
                  <a:lnTo>
                    <a:pt x="935820" y="2095500"/>
                  </a:lnTo>
                  <a:lnTo>
                    <a:pt x="935343" y="2108200"/>
                  </a:lnTo>
                  <a:close/>
                </a:path>
                <a:path w="2077719" h="2222500">
                  <a:moveTo>
                    <a:pt x="942832" y="2108200"/>
                  </a:moveTo>
                  <a:lnTo>
                    <a:pt x="937807" y="2108200"/>
                  </a:lnTo>
                  <a:lnTo>
                    <a:pt x="937455" y="2095500"/>
                  </a:lnTo>
                  <a:lnTo>
                    <a:pt x="940459" y="2095500"/>
                  </a:lnTo>
                  <a:lnTo>
                    <a:pt x="942832" y="2108200"/>
                  </a:lnTo>
                  <a:close/>
                </a:path>
                <a:path w="2077719" h="2222500">
                  <a:moveTo>
                    <a:pt x="971740" y="2108200"/>
                  </a:moveTo>
                  <a:lnTo>
                    <a:pt x="945694" y="2108200"/>
                  </a:lnTo>
                  <a:lnTo>
                    <a:pt x="947193" y="2095500"/>
                  </a:lnTo>
                  <a:lnTo>
                    <a:pt x="972893" y="2095500"/>
                  </a:lnTo>
                  <a:lnTo>
                    <a:pt x="971740" y="2108200"/>
                  </a:lnTo>
                  <a:close/>
                </a:path>
                <a:path w="2077719" h="2222500">
                  <a:moveTo>
                    <a:pt x="1004515" y="2108200"/>
                  </a:moveTo>
                  <a:lnTo>
                    <a:pt x="974119" y="2108200"/>
                  </a:lnTo>
                  <a:lnTo>
                    <a:pt x="972893" y="2095500"/>
                  </a:lnTo>
                  <a:lnTo>
                    <a:pt x="1003714" y="2095500"/>
                  </a:lnTo>
                  <a:lnTo>
                    <a:pt x="1004515" y="2108200"/>
                  </a:lnTo>
                  <a:close/>
                </a:path>
                <a:path w="2077719" h="2222500">
                  <a:moveTo>
                    <a:pt x="1059275" y="2108200"/>
                  </a:moveTo>
                  <a:lnTo>
                    <a:pt x="1007927" y="2108200"/>
                  </a:lnTo>
                  <a:lnTo>
                    <a:pt x="1009165" y="2095500"/>
                  </a:lnTo>
                  <a:lnTo>
                    <a:pt x="1057612" y="2095500"/>
                  </a:lnTo>
                  <a:lnTo>
                    <a:pt x="1059275" y="2108200"/>
                  </a:lnTo>
                  <a:close/>
                </a:path>
                <a:path w="2077719" h="2222500">
                  <a:moveTo>
                    <a:pt x="1063727" y="2108200"/>
                  </a:moveTo>
                  <a:lnTo>
                    <a:pt x="1061104" y="2108200"/>
                  </a:lnTo>
                  <a:lnTo>
                    <a:pt x="1062932" y="2095500"/>
                  </a:lnTo>
                  <a:lnTo>
                    <a:pt x="1063727" y="2108200"/>
                  </a:lnTo>
                  <a:close/>
                </a:path>
                <a:path w="2077719" h="2222500">
                  <a:moveTo>
                    <a:pt x="1101135" y="2108200"/>
                  </a:moveTo>
                  <a:lnTo>
                    <a:pt x="1067259" y="2108200"/>
                  </a:lnTo>
                  <a:lnTo>
                    <a:pt x="1070212" y="2095500"/>
                  </a:lnTo>
                  <a:lnTo>
                    <a:pt x="1098563" y="2095500"/>
                  </a:lnTo>
                  <a:lnTo>
                    <a:pt x="1101135" y="2108200"/>
                  </a:lnTo>
                  <a:close/>
                </a:path>
                <a:path w="2077719" h="2222500">
                  <a:moveTo>
                    <a:pt x="1138992" y="2108200"/>
                  </a:moveTo>
                  <a:lnTo>
                    <a:pt x="1117892" y="2108200"/>
                  </a:lnTo>
                  <a:lnTo>
                    <a:pt x="1118999" y="2095500"/>
                  </a:lnTo>
                  <a:lnTo>
                    <a:pt x="1138856" y="2095500"/>
                  </a:lnTo>
                  <a:lnTo>
                    <a:pt x="1138992" y="2108200"/>
                  </a:lnTo>
                  <a:close/>
                </a:path>
                <a:path w="2077719" h="2222500">
                  <a:moveTo>
                    <a:pt x="1160172" y="2108200"/>
                  </a:moveTo>
                  <a:lnTo>
                    <a:pt x="1142876" y="2108200"/>
                  </a:lnTo>
                  <a:lnTo>
                    <a:pt x="1142336" y="2095500"/>
                  </a:lnTo>
                  <a:lnTo>
                    <a:pt x="1162182" y="2095500"/>
                  </a:lnTo>
                  <a:lnTo>
                    <a:pt x="1160172" y="2108200"/>
                  </a:lnTo>
                  <a:close/>
                </a:path>
                <a:path w="2077719" h="2222500">
                  <a:moveTo>
                    <a:pt x="1187274" y="2108200"/>
                  </a:moveTo>
                  <a:lnTo>
                    <a:pt x="1179409" y="2108200"/>
                  </a:lnTo>
                  <a:lnTo>
                    <a:pt x="1178024" y="2095500"/>
                  </a:lnTo>
                  <a:lnTo>
                    <a:pt x="1185809" y="2095500"/>
                  </a:lnTo>
                  <a:lnTo>
                    <a:pt x="1187274" y="2108200"/>
                  </a:lnTo>
                  <a:close/>
                </a:path>
                <a:path w="2077719" h="2222500">
                  <a:moveTo>
                    <a:pt x="1217152" y="2108200"/>
                  </a:moveTo>
                  <a:lnTo>
                    <a:pt x="1195984" y="2108200"/>
                  </a:lnTo>
                  <a:lnTo>
                    <a:pt x="1196932" y="2095500"/>
                  </a:lnTo>
                  <a:lnTo>
                    <a:pt x="1219038" y="2095500"/>
                  </a:lnTo>
                  <a:lnTo>
                    <a:pt x="1217152" y="2108200"/>
                  </a:lnTo>
                  <a:close/>
                </a:path>
                <a:path w="2077719" h="2222500">
                  <a:moveTo>
                    <a:pt x="1268472" y="2108200"/>
                  </a:moveTo>
                  <a:lnTo>
                    <a:pt x="1222768" y="2108200"/>
                  </a:lnTo>
                  <a:lnTo>
                    <a:pt x="1221377" y="2095500"/>
                  </a:lnTo>
                  <a:lnTo>
                    <a:pt x="1269454" y="2095500"/>
                  </a:lnTo>
                  <a:lnTo>
                    <a:pt x="1268472" y="2108200"/>
                  </a:lnTo>
                  <a:close/>
                </a:path>
                <a:path w="2077719" h="2222500">
                  <a:moveTo>
                    <a:pt x="1282136" y="2096565"/>
                  </a:moveTo>
                  <a:lnTo>
                    <a:pt x="1281759" y="2095500"/>
                  </a:lnTo>
                  <a:lnTo>
                    <a:pt x="1282094" y="2095500"/>
                  </a:lnTo>
                  <a:lnTo>
                    <a:pt x="1282136" y="2096565"/>
                  </a:lnTo>
                  <a:close/>
                </a:path>
                <a:path w="2077719" h="2222500">
                  <a:moveTo>
                    <a:pt x="1318009" y="2108200"/>
                  </a:moveTo>
                  <a:lnTo>
                    <a:pt x="1287176" y="2108200"/>
                  </a:lnTo>
                  <a:lnTo>
                    <a:pt x="1287301" y="2095500"/>
                  </a:lnTo>
                  <a:lnTo>
                    <a:pt x="1321251" y="2095500"/>
                  </a:lnTo>
                  <a:lnTo>
                    <a:pt x="1318009" y="2108200"/>
                  </a:lnTo>
                  <a:close/>
                </a:path>
                <a:path w="2077719" h="2222500">
                  <a:moveTo>
                    <a:pt x="1378874" y="2108200"/>
                  </a:moveTo>
                  <a:lnTo>
                    <a:pt x="1325697" y="2108200"/>
                  </a:lnTo>
                  <a:lnTo>
                    <a:pt x="1324965" y="2095500"/>
                  </a:lnTo>
                  <a:lnTo>
                    <a:pt x="1379737" y="2095500"/>
                  </a:lnTo>
                  <a:lnTo>
                    <a:pt x="1378874" y="2108200"/>
                  </a:lnTo>
                  <a:close/>
                </a:path>
                <a:path w="2077719" h="2222500">
                  <a:moveTo>
                    <a:pt x="1416730" y="2108200"/>
                  </a:moveTo>
                  <a:lnTo>
                    <a:pt x="1400394" y="2108200"/>
                  </a:lnTo>
                  <a:lnTo>
                    <a:pt x="1401104" y="2095500"/>
                  </a:lnTo>
                  <a:lnTo>
                    <a:pt x="1417951" y="2095500"/>
                  </a:lnTo>
                  <a:lnTo>
                    <a:pt x="1416730" y="2108200"/>
                  </a:lnTo>
                  <a:close/>
                </a:path>
                <a:path w="2077719" h="2222500">
                  <a:moveTo>
                    <a:pt x="1454627" y="2108200"/>
                  </a:moveTo>
                  <a:lnTo>
                    <a:pt x="1431391" y="2108200"/>
                  </a:lnTo>
                  <a:lnTo>
                    <a:pt x="1430488" y="2095500"/>
                  </a:lnTo>
                  <a:lnTo>
                    <a:pt x="1454070" y="2095500"/>
                  </a:lnTo>
                  <a:lnTo>
                    <a:pt x="1454627" y="2108200"/>
                  </a:lnTo>
                  <a:close/>
                </a:path>
                <a:path w="2077719" h="2222500">
                  <a:moveTo>
                    <a:pt x="1478390" y="2108200"/>
                  </a:moveTo>
                  <a:lnTo>
                    <a:pt x="1458459" y="2108200"/>
                  </a:lnTo>
                  <a:lnTo>
                    <a:pt x="1459129" y="2095500"/>
                  </a:lnTo>
                  <a:lnTo>
                    <a:pt x="1492251" y="2095500"/>
                  </a:lnTo>
                  <a:lnTo>
                    <a:pt x="1478390" y="2108200"/>
                  </a:lnTo>
                  <a:close/>
                </a:path>
                <a:path w="2077719" h="2222500">
                  <a:moveTo>
                    <a:pt x="1286245" y="2108200"/>
                  </a:moveTo>
                  <a:lnTo>
                    <a:pt x="1282588" y="2108200"/>
                  </a:lnTo>
                  <a:lnTo>
                    <a:pt x="1282136" y="2096565"/>
                  </a:lnTo>
                  <a:lnTo>
                    <a:pt x="1286245" y="2108200"/>
                  </a:lnTo>
                  <a:close/>
                </a:path>
                <a:path w="2077719" h="2222500">
                  <a:moveTo>
                    <a:pt x="649257" y="2120900"/>
                  </a:moveTo>
                  <a:lnTo>
                    <a:pt x="622025" y="2120900"/>
                  </a:lnTo>
                  <a:lnTo>
                    <a:pt x="621542" y="2108200"/>
                  </a:lnTo>
                  <a:lnTo>
                    <a:pt x="649967" y="2108200"/>
                  </a:lnTo>
                  <a:lnTo>
                    <a:pt x="649257" y="2120900"/>
                  </a:lnTo>
                  <a:close/>
                </a:path>
                <a:path w="2077719" h="2222500">
                  <a:moveTo>
                    <a:pt x="698828" y="2120900"/>
                  </a:moveTo>
                  <a:lnTo>
                    <a:pt x="676717" y="2120900"/>
                  </a:lnTo>
                  <a:lnTo>
                    <a:pt x="678364" y="2108200"/>
                  </a:lnTo>
                  <a:lnTo>
                    <a:pt x="699964" y="2108200"/>
                  </a:lnTo>
                  <a:lnTo>
                    <a:pt x="698828" y="2120900"/>
                  </a:lnTo>
                  <a:close/>
                </a:path>
                <a:path w="2077719" h="2222500">
                  <a:moveTo>
                    <a:pt x="723602" y="2120900"/>
                  </a:moveTo>
                  <a:lnTo>
                    <a:pt x="706210" y="2120900"/>
                  </a:lnTo>
                  <a:lnTo>
                    <a:pt x="707260" y="2108200"/>
                  </a:lnTo>
                  <a:lnTo>
                    <a:pt x="719582" y="2108200"/>
                  </a:lnTo>
                  <a:lnTo>
                    <a:pt x="723602" y="2120900"/>
                  </a:lnTo>
                  <a:close/>
                </a:path>
                <a:path w="2077719" h="2222500">
                  <a:moveTo>
                    <a:pt x="730405" y="2120900"/>
                  </a:moveTo>
                  <a:lnTo>
                    <a:pt x="723602" y="2120900"/>
                  </a:lnTo>
                  <a:lnTo>
                    <a:pt x="726629" y="2108200"/>
                  </a:lnTo>
                  <a:lnTo>
                    <a:pt x="730354" y="2108200"/>
                  </a:lnTo>
                  <a:lnTo>
                    <a:pt x="730405" y="2120900"/>
                  </a:lnTo>
                  <a:close/>
                </a:path>
                <a:path w="2077719" h="2222500">
                  <a:moveTo>
                    <a:pt x="740347" y="2120900"/>
                  </a:moveTo>
                  <a:lnTo>
                    <a:pt x="736583" y="2120900"/>
                  </a:lnTo>
                  <a:lnTo>
                    <a:pt x="739268" y="2108200"/>
                  </a:lnTo>
                  <a:lnTo>
                    <a:pt x="739973" y="2108200"/>
                  </a:lnTo>
                  <a:lnTo>
                    <a:pt x="740347" y="2120900"/>
                  </a:lnTo>
                  <a:close/>
                </a:path>
                <a:path w="2077719" h="2222500">
                  <a:moveTo>
                    <a:pt x="789435" y="2120900"/>
                  </a:moveTo>
                  <a:lnTo>
                    <a:pt x="746872" y="2120900"/>
                  </a:lnTo>
                  <a:lnTo>
                    <a:pt x="746826" y="2108200"/>
                  </a:lnTo>
                  <a:lnTo>
                    <a:pt x="788595" y="2108200"/>
                  </a:lnTo>
                  <a:lnTo>
                    <a:pt x="789435" y="2120900"/>
                  </a:lnTo>
                  <a:close/>
                </a:path>
                <a:path w="2077719" h="2222500">
                  <a:moveTo>
                    <a:pt x="811961" y="2120900"/>
                  </a:moveTo>
                  <a:lnTo>
                    <a:pt x="798265" y="2120900"/>
                  </a:lnTo>
                  <a:lnTo>
                    <a:pt x="799486" y="2108200"/>
                  </a:lnTo>
                  <a:lnTo>
                    <a:pt x="810729" y="2108200"/>
                  </a:lnTo>
                  <a:lnTo>
                    <a:pt x="811961" y="2120900"/>
                  </a:lnTo>
                  <a:close/>
                </a:path>
                <a:path w="2077719" h="2222500">
                  <a:moveTo>
                    <a:pt x="818775" y="2120900"/>
                  </a:moveTo>
                  <a:lnTo>
                    <a:pt x="814363" y="2120900"/>
                  </a:lnTo>
                  <a:lnTo>
                    <a:pt x="816731" y="2108200"/>
                  </a:lnTo>
                  <a:lnTo>
                    <a:pt x="819314" y="2108200"/>
                  </a:lnTo>
                  <a:lnTo>
                    <a:pt x="818775" y="2120900"/>
                  </a:lnTo>
                  <a:close/>
                </a:path>
                <a:path w="2077719" h="2222500">
                  <a:moveTo>
                    <a:pt x="849806" y="2120900"/>
                  </a:moveTo>
                  <a:lnTo>
                    <a:pt x="822551" y="2120900"/>
                  </a:lnTo>
                  <a:lnTo>
                    <a:pt x="822312" y="2108200"/>
                  </a:lnTo>
                  <a:lnTo>
                    <a:pt x="848160" y="2108200"/>
                  </a:lnTo>
                  <a:lnTo>
                    <a:pt x="849806" y="2120900"/>
                  </a:lnTo>
                  <a:close/>
                </a:path>
                <a:path w="2077719" h="2222500">
                  <a:moveTo>
                    <a:pt x="861623" y="2120900"/>
                  </a:moveTo>
                  <a:lnTo>
                    <a:pt x="855655" y="2120900"/>
                  </a:lnTo>
                  <a:lnTo>
                    <a:pt x="856489" y="2108200"/>
                  </a:lnTo>
                  <a:lnTo>
                    <a:pt x="856876" y="2108200"/>
                  </a:lnTo>
                  <a:lnTo>
                    <a:pt x="861623" y="2120900"/>
                  </a:lnTo>
                  <a:close/>
                </a:path>
                <a:path w="2077719" h="2222500">
                  <a:moveTo>
                    <a:pt x="899763" y="2120900"/>
                  </a:moveTo>
                  <a:lnTo>
                    <a:pt x="873916" y="2120900"/>
                  </a:lnTo>
                  <a:lnTo>
                    <a:pt x="877346" y="2108200"/>
                  </a:lnTo>
                  <a:lnTo>
                    <a:pt x="900376" y="2108200"/>
                  </a:lnTo>
                  <a:lnTo>
                    <a:pt x="899763" y="2120900"/>
                  </a:lnTo>
                  <a:close/>
                </a:path>
                <a:path w="2077719" h="2222500">
                  <a:moveTo>
                    <a:pt x="918734" y="2120900"/>
                  </a:moveTo>
                  <a:lnTo>
                    <a:pt x="909995" y="2120900"/>
                  </a:lnTo>
                  <a:lnTo>
                    <a:pt x="911222" y="2108200"/>
                  </a:lnTo>
                  <a:lnTo>
                    <a:pt x="918132" y="2108200"/>
                  </a:lnTo>
                  <a:lnTo>
                    <a:pt x="918734" y="2120900"/>
                  </a:lnTo>
                  <a:close/>
                </a:path>
                <a:path w="2077719" h="2222500">
                  <a:moveTo>
                    <a:pt x="962911" y="2120900"/>
                  </a:moveTo>
                  <a:lnTo>
                    <a:pt x="927160" y="2120900"/>
                  </a:lnTo>
                  <a:lnTo>
                    <a:pt x="926769" y="2108200"/>
                  </a:lnTo>
                  <a:lnTo>
                    <a:pt x="963700" y="2108200"/>
                  </a:lnTo>
                  <a:lnTo>
                    <a:pt x="962911" y="2120900"/>
                  </a:lnTo>
                  <a:close/>
                </a:path>
                <a:path w="2077719" h="2222500">
                  <a:moveTo>
                    <a:pt x="991319" y="2120900"/>
                  </a:moveTo>
                  <a:lnTo>
                    <a:pt x="977912" y="2120900"/>
                  </a:lnTo>
                  <a:lnTo>
                    <a:pt x="978418" y="2108200"/>
                  </a:lnTo>
                  <a:lnTo>
                    <a:pt x="993158" y="2108200"/>
                  </a:lnTo>
                  <a:lnTo>
                    <a:pt x="991319" y="2120900"/>
                  </a:lnTo>
                  <a:close/>
                </a:path>
                <a:path w="2077719" h="2222500">
                  <a:moveTo>
                    <a:pt x="1039828" y="2120900"/>
                  </a:moveTo>
                  <a:lnTo>
                    <a:pt x="996696" y="2120900"/>
                  </a:lnTo>
                  <a:lnTo>
                    <a:pt x="995333" y="2108200"/>
                  </a:lnTo>
                  <a:lnTo>
                    <a:pt x="1037869" y="2108200"/>
                  </a:lnTo>
                  <a:lnTo>
                    <a:pt x="1039828" y="2120900"/>
                  </a:lnTo>
                  <a:close/>
                </a:path>
                <a:path w="2077719" h="2222500">
                  <a:moveTo>
                    <a:pt x="1046840" y="2120900"/>
                  </a:moveTo>
                  <a:lnTo>
                    <a:pt x="1041877" y="2120900"/>
                  </a:lnTo>
                  <a:lnTo>
                    <a:pt x="1042797" y="2108200"/>
                  </a:lnTo>
                  <a:lnTo>
                    <a:pt x="1046863" y="2108200"/>
                  </a:lnTo>
                  <a:lnTo>
                    <a:pt x="1046840" y="2120900"/>
                  </a:lnTo>
                  <a:close/>
                </a:path>
                <a:path w="2077719" h="2222500">
                  <a:moveTo>
                    <a:pt x="1068741" y="2120900"/>
                  </a:moveTo>
                  <a:lnTo>
                    <a:pt x="1046908" y="2120900"/>
                  </a:lnTo>
                  <a:lnTo>
                    <a:pt x="1046907" y="2120556"/>
                  </a:lnTo>
                  <a:lnTo>
                    <a:pt x="1049310" y="2108200"/>
                  </a:lnTo>
                  <a:lnTo>
                    <a:pt x="1067884" y="2108200"/>
                  </a:lnTo>
                  <a:lnTo>
                    <a:pt x="1068741" y="2120900"/>
                  </a:lnTo>
                  <a:close/>
                </a:path>
                <a:path w="2077719" h="2222500">
                  <a:moveTo>
                    <a:pt x="1106535" y="2120900"/>
                  </a:moveTo>
                  <a:lnTo>
                    <a:pt x="1075191" y="2120900"/>
                  </a:lnTo>
                  <a:lnTo>
                    <a:pt x="1076463" y="2108200"/>
                  </a:lnTo>
                  <a:lnTo>
                    <a:pt x="1105967" y="2108200"/>
                  </a:lnTo>
                  <a:lnTo>
                    <a:pt x="1106535" y="2120900"/>
                  </a:lnTo>
                  <a:close/>
                </a:path>
                <a:path w="2077719" h="2222500">
                  <a:moveTo>
                    <a:pt x="1129203" y="2120900"/>
                  </a:moveTo>
                  <a:lnTo>
                    <a:pt x="1119482" y="2120900"/>
                  </a:lnTo>
                  <a:lnTo>
                    <a:pt x="1122093" y="2108200"/>
                  </a:lnTo>
                  <a:lnTo>
                    <a:pt x="1129697" y="2108200"/>
                  </a:lnTo>
                  <a:lnTo>
                    <a:pt x="1129203" y="2120900"/>
                  </a:lnTo>
                  <a:close/>
                </a:path>
                <a:path w="2077719" h="2222500">
                  <a:moveTo>
                    <a:pt x="1161006" y="2120900"/>
                  </a:moveTo>
                  <a:lnTo>
                    <a:pt x="1131451" y="2120900"/>
                  </a:lnTo>
                  <a:lnTo>
                    <a:pt x="1131031" y="2108200"/>
                  </a:lnTo>
                  <a:lnTo>
                    <a:pt x="1157889" y="2108200"/>
                  </a:lnTo>
                  <a:lnTo>
                    <a:pt x="1161006" y="2120900"/>
                  </a:lnTo>
                  <a:close/>
                </a:path>
                <a:path w="2077719" h="2222500">
                  <a:moveTo>
                    <a:pt x="1182442" y="2120900"/>
                  </a:moveTo>
                  <a:lnTo>
                    <a:pt x="1168195" y="2120900"/>
                  </a:lnTo>
                  <a:lnTo>
                    <a:pt x="1167729" y="2108200"/>
                  </a:lnTo>
                  <a:lnTo>
                    <a:pt x="1182038" y="2108200"/>
                  </a:lnTo>
                  <a:lnTo>
                    <a:pt x="1182442" y="2120900"/>
                  </a:lnTo>
                  <a:close/>
                </a:path>
                <a:path w="2077719" h="2222500">
                  <a:moveTo>
                    <a:pt x="1219339" y="2120900"/>
                  </a:moveTo>
                  <a:lnTo>
                    <a:pt x="1191930" y="2120900"/>
                  </a:lnTo>
                  <a:lnTo>
                    <a:pt x="1194979" y="2108200"/>
                  </a:lnTo>
                  <a:lnTo>
                    <a:pt x="1220230" y="2108200"/>
                  </a:lnTo>
                  <a:lnTo>
                    <a:pt x="1219339" y="2120900"/>
                  </a:lnTo>
                  <a:close/>
                </a:path>
                <a:path w="2077719" h="2222500">
                  <a:moveTo>
                    <a:pt x="1230877" y="2120900"/>
                  </a:moveTo>
                  <a:lnTo>
                    <a:pt x="1227896" y="2120900"/>
                  </a:lnTo>
                  <a:lnTo>
                    <a:pt x="1227793" y="2108200"/>
                  </a:lnTo>
                  <a:lnTo>
                    <a:pt x="1232353" y="2108200"/>
                  </a:lnTo>
                  <a:lnTo>
                    <a:pt x="1230877" y="2120900"/>
                  </a:lnTo>
                  <a:close/>
                </a:path>
                <a:path w="2077719" h="2222500">
                  <a:moveTo>
                    <a:pt x="1241444" y="2120900"/>
                  </a:moveTo>
                  <a:lnTo>
                    <a:pt x="1239644" y="2120900"/>
                  </a:lnTo>
                  <a:lnTo>
                    <a:pt x="1237276" y="2108200"/>
                  </a:lnTo>
                  <a:lnTo>
                    <a:pt x="1243238" y="2108200"/>
                  </a:lnTo>
                  <a:lnTo>
                    <a:pt x="1241444" y="2120900"/>
                  </a:lnTo>
                  <a:close/>
                </a:path>
                <a:path w="2077719" h="2222500">
                  <a:moveTo>
                    <a:pt x="1270130" y="2120900"/>
                  </a:moveTo>
                  <a:lnTo>
                    <a:pt x="1245254" y="2120900"/>
                  </a:lnTo>
                  <a:lnTo>
                    <a:pt x="1245225" y="2108200"/>
                  </a:lnTo>
                  <a:lnTo>
                    <a:pt x="1268830" y="2108200"/>
                  </a:lnTo>
                  <a:lnTo>
                    <a:pt x="1270130" y="2120900"/>
                  </a:lnTo>
                  <a:close/>
                </a:path>
                <a:path w="2077719" h="2222500">
                  <a:moveTo>
                    <a:pt x="1306732" y="2120900"/>
                  </a:moveTo>
                  <a:lnTo>
                    <a:pt x="1288987" y="2120900"/>
                  </a:lnTo>
                  <a:lnTo>
                    <a:pt x="1288454" y="2108200"/>
                  </a:lnTo>
                  <a:lnTo>
                    <a:pt x="1304358" y="2108200"/>
                  </a:lnTo>
                  <a:lnTo>
                    <a:pt x="1306732" y="2120900"/>
                  </a:lnTo>
                  <a:close/>
                </a:path>
                <a:path w="2077719" h="2222500">
                  <a:moveTo>
                    <a:pt x="1319201" y="2120900"/>
                  </a:moveTo>
                  <a:lnTo>
                    <a:pt x="1306732" y="2120900"/>
                  </a:lnTo>
                  <a:lnTo>
                    <a:pt x="1309537" y="2108200"/>
                  </a:lnTo>
                  <a:lnTo>
                    <a:pt x="1316850" y="2108200"/>
                  </a:lnTo>
                  <a:lnTo>
                    <a:pt x="1319201" y="2120900"/>
                  </a:lnTo>
                  <a:close/>
                </a:path>
                <a:path w="2077719" h="2222500">
                  <a:moveTo>
                    <a:pt x="1348313" y="2120900"/>
                  </a:moveTo>
                  <a:lnTo>
                    <a:pt x="1322818" y="2120900"/>
                  </a:lnTo>
                  <a:lnTo>
                    <a:pt x="1323749" y="2108200"/>
                  </a:lnTo>
                  <a:lnTo>
                    <a:pt x="1347893" y="2108200"/>
                  </a:lnTo>
                  <a:lnTo>
                    <a:pt x="1348313" y="2120900"/>
                  </a:lnTo>
                  <a:close/>
                </a:path>
                <a:path w="2077719" h="2222500">
                  <a:moveTo>
                    <a:pt x="1384881" y="2120900"/>
                  </a:moveTo>
                  <a:lnTo>
                    <a:pt x="1349449" y="2120900"/>
                  </a:lnTo>
                  <a:lnTo>
                    <a:pt x="1350448" y="2108200"/>
                  </a:lnTo>
                  <a:lnTo>
                    <a:pt x="1387680" y="2108200"/>
                  </a:lnTo>
                  <a:lnTo>
                    <a:pt x="1384881" y="2120900"/>
                  </a:lnTo>
                  <a:close/>
                </a:path>
                <a:path w="2077719" h="2222500">
                  <a:moveTo>
                    <a:pt x="1415294" y="2120900"/>
                  </a:moveTo>
                  <a:lnTo>
                    <a:pt x="1393790" y="2120900"/>
                  </a:lnTo>
                  <a:lnTo>
                    <a:pt x="1394494" y="2108200"/>
                  </a:lnTo>
                  <a:lnTo>
                    <a:pt x="1414584" y="2108200"/>
                  </a:lnTo>
                  <a:lnTo>
                    <a:pt x="1415294" y="2120900"/>
                  </a:lnTo>
                  <a:close/>
                </a:path>
                <a:path w="2077719" h="2222500">
                  <a:moveTo>
                    <a:pt x="1427763" y="2120900"/>
                  </a:moveTo>
                  <a:lnTo>
                    <a:pt x="1416145" y="2120900"/>
                  </a:lnTo>
                  <a:lnTo>
                    <a:pt x="1416929" y="2108200"/>
                  </a:lnTo>
                  <a:lnTo>
                    <a:pt x="1423606" y="2108200"/>
                  </a:lnTo>
                  <a:lnTo>
                    <a:pt x="1427763" y="2120900"/>
                  </a:lnTo>
                  <a:close/>
                </a:path>
                <a:path w="2077719" h="2222500">
                  <a:moveTo>
                    <a:pt x="1456568" y="2129806"/>
                  </a:moveTo>
                  <a:lnTo>
                    <a:pt x="1456580" y="2120900"/>
                  </a:lnTo>
                  <a:lnTo>
                    <a:pt x="1427763" y="2120900"/>
                  </a:lnTo>
                  <a:lnTo>
                    <a:pt x="1431317" y="2108200"/>
                  </a:lnTo>
                  <a:lnTo>
                    <a:pt x="1477402" y="2108200"/>
                  </a:lnTo>
                  <a:lnTo>
                    <a:pt x="1465272" y="2120900"/>
                  </a:lnTo>
                  <a:lnTo>
                    <a:pt x="1456568" y="2129806"/>
                  </a:lnTo>
                  <a:close/>
                </a:path>
                <a:path w="2077719" h="2222500">
                  <a:moveTo>
                    <a:pt x="735776" y="2133600"/>
                  </a:moveTo>
                  <a:lnTo>
                    <a:pt x="664833" y="2133600"/>
                  </a:lnTo>
                  <a:lnTo>
                    <a:pt x="672203" y="2120900"/>
                  </a:lnTo>
                  <a:lnTo>
                    <a:pt x="736532" y="2120900"/>
                  </a:lnTo>
                  <a:lnTo>
                    <a:pt x="735776" y="2133600"/>
                  </a:lnTo>
                  <a:close/>
                </a:path>
                <a:path w="2077719" h="2222500">
                  <a:moveTo>
                    <a:pt x="752044" y="2133600"/>
                  </a:moveTo>
                  <a:lnTo>
                    <a:pt x="743607" y="2133600"/>
                  </a:lnTo>
                  <a:lnTo>
                    <a:pt x="743005" y="2120900"/>
                  </a:lnTo>
                  <a:lnTo>
                    <a:pt x="753413" y="2120900"/>
                  </a:lnTo>
                  <a:lnTo>
                    <a:pt x="752044" y="2133600"/>
                  </a:lnTo>
                  <a:close/>
                </a:path>
                <a:path w="2077719" h="2222500">
                  <a:moveTo>
                    <a:pt x="797538" y="2133600"/>
                  </a:moveTo>
                  <a:lnTo>
                    <a:pt x="760414" y="2133600"/>
                  </a:lnTo>
                  <a:lnTo>
                    <a:pt x="760005" y="2120900"/>
                  </a:lnTo>
                  <a:lnTo>
                    <a:pt x="800071" y="2120900"/>
                  </a:lnTo>
                  <a:lnTo>
                    <a:pt x="797538" y="2133600"/>
                  </a:lnTo>
                  <a:close/>
                </a:path>
                <a:path w="2077719" h="2222500">
                  <a:moveTo>
                    <a:pt x="859647" y="2133600"/>
                  </a:moveTo>
                  <a:lnTo>
                    <a:pt x="811501" y="2133600"/>
                  </a:lnTo>
                  <a:lnTo>
                    <a:pt x="811467" y="2120900"/>
                  </a:lnTo>
                  <a:lnTo>
                    <a:pt x="861765" y="2120900"/>
                  </a:lnTo>
                  <a:lnTo>
                    <a:pt x="859647" y="2133600"/>
                  </a:lnTo>
                  <a:close/>
                </a:path>
                <a:path w="2077719" h="2222500">
                  <a:moveTo>
                    <a:pt x="874614" y="2133600"/>
                  </a:moveTo>
                  <a:lnTo>
                    <a:pt x="866177" y="2133600"/>
                  </a:lnTo>
                  <a:lnTo>
                    <a:pt x="865558" y="2120900"/>
                  </a:lnTo>
                  <a:lnTo>
                    <a:pt x="872667" y="2120900"/>
                  </a:lnTo>
                  <a:lnTo>
                    <a:pt x="874614" y="2133600"/>
                  </a:lnTo>
                  <a:close/>
                </a:path>
                <a:path w="2077719" h="2222500">
                  <a:moveTo>
                    <a:pt x="920023" y="2133600"/>
                  </a:moveTo>
                  <a:lnTo>
                    <a:pt x="895283" y="2133600"/>
                  </a:lnTo>
                  <a:lnTo>
                    <a:pt x="892234" y="2120900"/>
                  </a:lnTo>
                  <a:lnTo>
                    <a:pt x="921034" y="2120900"/>
                  </a:lnTo>
                  <a:lnTo>
                    <a:pt x="920023" y="2133600"/>
                  </a:lnTo>
                  <a:close/>
                </a:path>
                <a:path w="2077719" h="2222500">
                  <a:moveTo>
                    <a:pt x="929392" y="2133600"/>
                  </a:moveTo>
                  <a:lnTo>
                    <a:pt x="927933" y="2133600"/>
                  </a:lnTo>
                  <a:lnTo>
                    <a:pt x="926593" y="2120900"/>
                  </a:lnTo>
                  <a:lnTo>
                    <a:pt x="929006" y="2120900"/>
                  </a:lnTo>
                  <a:lnTo>
                    <a:pt x="929392" y="2133600"/>
                  </a:lnTo>
                  <a:close/>
                </a:path>
                <a:path w="2077719" h="2222500">
                  <a:moveTo>
                    <a:pt x="939732" y="2133600"/>
                  </a:moveTo>
                  <a:lnTo>
                    <a:pt x="939232" y="2133600"/>
                  </a:lnTo>
                  <a:lnTo>
                    <a:pt x="939460" y="2120900"/>
                  </a:lnTo>
                  <a:lnTo>
                    <a:pt x="940374" y="2120900"/>
                  </a:lnTo>
                  <a:lnTo>
                    <a:pt x="939732" y="2133600"/>
                  </a:lnTo>
                  <a:close/>
                </a:path>
                <a:path w="2077719" h="2222500">
                  <a:moveTo>
                    <a:pt x="977168" y="2133600"/>
                  </a:moveTo>
                  <a:lnTo>
                    <a:pt x="945461" y="2133600"/>
                  </a:lnTo>
                  <a:lnTo>
                    <a:pt x="943718" y="2120900"/>
                  </a:lnTo>
                  <a:lnTo>
                    <a:pt x="977418" y="2120900"/>
                  </a:lnTo>
                  <a:lnTo>
                    <a:pt x="977168" y="2133600"/>
                  </a:lnTo>
                  <a:close/>
                </a:path>
                <a:path w="2077719" h="2222500">
                  <a:moveTo>
                    <a:pt x="1059207" y="2133600"/>
                  </a:moveTo>
                  <a:lnTo>
                    <a:pt x="984908" y="2133600"/>
                  </a:lnTo>
                  <a:lnTo>
                    <a:pt x="985487" y="2120900"/>
                  </a:lnTo>
                  <a:lnTo>
                    <a:pt x="1059889" y="2120900"/>
                  </a:lnTo>
                  <a:lnTo>
                    <a:pt x="1059207" y="2133600"/>
                  </a:lnTo>
                  <a:close/>
                </a:path>
                <a:path w="2077719" h="2222500">
                  <a:moveTo>
                    <a:pt x="1073119" y="2133600"/>
                  </a:moveTo>
                  <a:lnTo>
                    <a:pt x="1062819" y="2133600"/>
                  </a:lnTo>
                  <a:lnTo>
                    <a:pt x="1062268" y="2120900"/>
                  </a:lnTo>
                  <a:lnTo>
                    <a:pt x="1073550" y="2120900"/>
                  </a:lnTo>
                  <a:lnTo>
                    <a:pt x="1073119" y="2133600"/>
                  </a:lnTo>
                  <a:close/>
                </a:path>
                <a:path w="2077719" h="2222500">
                  <a:moveTo>
                    <a:pt x="1171977" y="2133600"/>
                  </a:moveTo>
                  <a:lnTo>
                    <a:pt x="1077309" y="2133600"/>
                  </a:lnTo>
                  <a:lnTo>
                    <a:pt x="1075759" y="2120900"/>
                  </a:lnTo>
                  <a:lnTo>
                    <a:pt x="1172845" y="2120900"/>
                  </a:lnTo>
                  <a:lnTo>
                    <a:pt x="1171977" y="2133600"/>
                  </a:lnTo>
                  <a:close/>
                </a:path>
                <a:path w="2077719" h="2222500">
                  <a:moveTo>
                    <a:pt x="1180165" y="2133600"/>
                  </a:moveTo>
                  <a:lnTo>
                    <a:pt x="1178637" y="2133600"/>
                  </a:lnTo>
                  <a:lnTo>
                    <a:pt x="1177922" y="2120900"/>
                  </a:lnTo>
                  <a:lnTo>
                    <a:pt x="1179148" y="2120900"/>
                  </a:lnTo>
                  <a:lnTo>
                    <a:pt x="1180165" y="2133600"/>
                  </a:lnTo>
                  <a:close/>
                </a:path>
                <a:path w="2077719" h="2222500">
                  <a:moveTo>
                    <a:pt x="1235465" y="2133600"/>
                  </a:moveTo>
                  <a:lnTo>
                    <a:pt x="1181590" y="2133600"/>
                  </a:lnTo>
                  <a:lnTo>
                    <a:pt x="1183401" y="2120900"/>
                  </a:lnTo>
                  <a:lnTo>
                    <a:pt x="1233773" y="2120900"/>
                  </a:lnTo>
                  <a:lnTo>
                    <a:pt x="1235465" y="2133600"/>
                  </a:lnTo>
                  <a:close/>
                </a:path>
                <a:path w="2077719" h="2222500">
                  <a:moveTo>
                    <a:pt x="1265843" y="2133600"/>
                  </a:moveTo>
                  <a:lnTo>
                    <a:pt x="1235465" y="2133600"/>
                  </a:lnTo>
                  <a:lnTo>
                    <a:pt x="1236243" y="2120900"/>
                  </a:lnTo>
                  <a:lnTo>
                    <a:pt x="1265559" y="2120900"/>
                  </a:lnTo>
                  <a:lnTo>
                    <a:pt x="1265843" y="2133600"/>
                  </a:lnTo>
                  <a:close/>
                </a:path>
                <a:path w="2077719" h="2222500">
                  <a:moveTo>
                    <a:pt x="1280158" y="2133600"/>
                  </a:moveTo>
                  <a:lnTo>
                    <a:pt x="1269415" y="2133600"/>
                  </a:lnTo>
                  <a:lnTo>
                    <a:pt x="1270766" y="2120900"/>
                  </a:lnTo>
                  <a:lnTo>
                    <a:pt x="1276427" y="2120900"/>
                  </a:lnTo>
                  <a:lnTo>
                    <a:pt x="1280158" y="2133600"/>
                  </a:lnTo>
                  <a:close/>
                </a:path>
                <a:path w="2077719" h="2222500">
                  <a:moveTo>
                    <a:pt x="1288079" y="2133600"/>
                  </a:moveTo>
                  <a:lnTo>
                    <a:pt x="1280158" y="2133600"/>
                  </a:lnTo>
                  <a:lnTo>
                    <a:pt x="1284292" y="2120900"/>
                  </a:lnTo>
                  <a:lnTo>
                    <a:pt x="1286807" y="2120900"/>
                  </a:lnTo>
                  <a:lnTo>
                    <a:pt x="1288079" y="2133600"/>
                  </a:lnTo>
                  <a:close/>
                </a:path>
                <a:path w="2077719" h="2222500">
                  <a:moveTo>
                    <a:pt x="1301150" y="2133600"/>
                  </a:moveTo>
                  <a:lnTo>
                    <a:pt x="1299941" y="2120900"/>
                  </a:lnTo>
                  <a:lnTo>
                    <a:pt x="1301116" y="2120900"/>
                  </a:lnTo>
                  <a:lnTo>
                    <a:pt x="1301150" y="2133600"/>
                  </a:lnTo>
                  <a:close/>
                </a:path>
                <a:path w="2077719" h="2222500">
                  <a:moveTo>
                    <a:pt x="1338564" y="2133600"/>
                  </a:moveTo>
                  <a:lnTo>
                    <a:pt x="1301258" y="2133600"/>
                  </a:lnTo>
                  <a:lnTo>
                    <a:pt x="1302274" y="2120900"/>
                  </a:lnTo>
                  <a:lnTo>
                    <a:pt x="1338865" y="2120900"/>
                  </a:lnTo>
                  <a:lnTo>
                    <a:pt x="1338564" y="2133600"/>
                  </a:lnTo>
                  <a:close/>
                </a:path>
                <a:path w="2077719" h="2222500">
                  <a:moveTo>
                    <a:pt x="1342414" y="2133600"/>
                  </a:moveTo>
                  <a:lnTo>
                    <a:pt x="1338564" y="2133600"/>
                  </a:lnTo>
                  <a:lnTo>
                    <a:pt x="1340909" y="2120900"/>
                  </a:lnTo>
                  <a:lnTo>
                    <a:pt x="1342414" y="2133600"/>
                  </a:lnTo>
                  <a:close/>
                </a:path>
                <a:path w="2077719" h="2222500">
                  <a:moveTo>
                    <a:pt x="1372389" y="2133600"/>
                  </a:moveTo>
                  <a:lnTo>
                    <a:pt x="1346996" y="2133600"/>
                  </a:lnTo>
                  <a:lnTo>
                    <a:pt x="1347076" y="2120900"/>
                  </a:lnTo>
                  <a:lnTo>
                    <a:pt x="1375540" y="2120900"/>
                  </a:lnTo>
                  <a:lnTo>
                    <a:pt x="1372389" y="2133600"/>
                  </a:lnTo>
                  <a:close/>
                </a:path>
                <a:path w="2077719" h="2222500">
                  <a:moveTo>
                    <a:pt x="1387232" y="2133600"/>
                  </a:moveTo>
                  <a:lnTo>
                    <a:pt x="1375762" y="2133600"/>
                  </a:lnTo>
                  <a:lnTo>
                    <a:pt x="1375540" y="2120900"/>
                  </a:lnTo>
                  <a:lnTo>
                    <a:pt x="1386721" y="2120900"/>
                  </a:lnTo>
                  <a:lnTo>
                    <a:pt x="1387232" y="2133600"/>
                  </a:lnTo>
                  <a:close/>
                </a:path>
                <a:path w="2077719" h="2222500">
                  <a:moveTo>
                    <a:pt x="1421602" y="2133600"/>
                  </a:moveTo>
                  <a:lnTo>
                    <a:pt x="1393200" y="2133600"/>
                  </a:lnTo>
                  <a:lnTo>
                    <a:pt x="1394687" y="2120900"/>
                  </a:lnTo>
                  <a:lnTo>
                    <a:pt x="1421176" y="2120900"/>
                  </a:lnTo>
                  <a:lnTo>
                    <a:pt x="1421602" y="2133600"/>
                  </a:lnTo>
                  <a:close/>
                </a:path>
                <a:path w="2077719" h="2222500">
                  <a:moveTo>
                    <a:pt x="1446331" y="2133600"/>
                  </a:moveTo>
                  <a:lnTo>
                    <a:pt x="1426298" y="2133600"/>
                  </a:lnTo>
                  <a:lnTo>
                    <a:pt x="1424100" y="2120900"/>
                  </a:lnTo>
                  <a:lnTo>
                    <a:pt x="1449158" y="2120900"/>
                  </a:lnTo>
                  <a:lnTo>
                    <a:pt x="1446331" y="2133600"/>
                  </a:lnTo>
                  <a:close/>
                </a:path>
                <a:path w="2077719" h="2222500">
                  <a:moveTo>
                    <a:pt x="1456563" y="2133600"/>
                  </a:moveTo>
                  <a:lnTo>
                    <a:pt x="1452861" y="2133600"/>
                  </a:lnTo>
                  <a:lnTo>
                    <a:pt x="1456568" y="2129806"/>
                  </a:lnTo>
                  <a:lnTo>
                    <a:pt x="1456563" y="2133600"/>
                  </a:lnTo>
                  <a:close/>
                </a:path>
                <a:path w="2077719" h="2222500">
                  <a:moveTo>
                    <a:pt x="790100" y="2146300"/>
                  </a:moveTo>
                  <a:lnTo>
                    <a:pt x="703325" y="2146300"/>
                  </a:lnTo>
                  <a:lnTo>
                    <a:pt x="704955" y="2133600"/>
                  </a:lnTo>
                  <a:lnTo>
                    <a:pt x="791139" y="2133600"/>
                  </a:lnTo>
                  <a:lnTo>
                    <a:pt x="790100" y="2146300"/>
                  </a:lnTo>
                  <a:close/>
                </a:path>
                <a:path w="2077719" h="2222500">
                  <a:moveTo>
                    <a:pt x="802370" y="2146300"/>
                  </a:moveTo>
                  <a:lnTo>
                    <a:pt x="794943" y="2146300"/>
                  </a:lnTo>
                  <a:lnTo>
                    <a:pt x="792314" y="2133600"/>
                  </a:lnTo>
                  <a:lnTo>
                    <a:pt x="800150" y="2133600"/>
                  </a:lnTo>
                  <a:lnTo>
                    <a:pt x="802370" y="2146300"/>
                  </a:lnTo>
                  <a:close/>
                </a:path>
                <a:path w="2077719" h="2222500">
                  <a:moveTo>
                    <a:pt x="824419" y="2146300"/>
                  </a:moveTo>
                  <a:lnTo>
                    <a:pt x="802535" y="2146300"/>
                  </a:lnTo>
                  <a:lnTo>
                    <a:pt x="805828" y="2133600"/>
                  </a:lnTo>
                  <a:lnTo>
                    <a:pt x="824039" y="2133600"/>
                  </a:lnTo>
                  <a:lnTo>
                    <a:pt x="824419" y="2146300"/>
                  </a:lnTo>
                  <a:close/>
                </a:path>
                <a:path w="2077719" h="2222500">
                  <a:moveTo>
                    <a:pt x="847365" y="2146300"/>
                  </a:moveTo>
                  <a:lnTo>
                    <a:pt x="829677" y="2146300"/>
                  </a:lnTo>
                  <a:lnTo>
                    <a:pt x="828956" y="2133600"/>
                  </a:lnTo>
                  <a:lnTo>
                    <a:pt x="845059" y="2133600"/>
                  </a:lnTo>
                  <a:lnTo>
                    <a:pt x="847365" y="2146300"/>
                  </a:lnTo>
                  <a:close/>
                </a:path>
                <a:path w="2077719" h="2222500">
                  <a:moveTo>
                    <a:pt x="881905" y="2146300"/>
                  </a:moveTo>
                  <a:lnTo>
                    <a:pt x="850175" y="2146300"/>
                  </a:lnTo>
                  <a:lnTo>
                    <a:pt x="852827" y="2133600"/>
                  </a:lnTo>
                  <a:lnTo>
                    <a:pt x="878436" y="2133600"/>
                  </a:lnTo>
                  <a:lnTo>
                    <a:pt x="881905" y="2146300"/>
                  </a:lnTo>
                  <a:close/>
                </a:path>
                <a:path w="2077719" h="2222500">
                  <a:moveTo>
                    <a:pt x="987401" y="2146300"/>
                  </a:moveTo>
                  <a:lnTo>
                    <a:pt x="904152" y="2146300"/>
                  </a:lnTo>
                  <a:lnTo>
                    <a:pt x="901768" y="2133600"/>
                  </a:lnTo>
                  <a:lnTo>
                    <a:pt x="988451" y="2133600"/>
                  </a:lnTo>
                  <a:lnTo>
                    <a:pt x="987401" y="2146300"/>
                  </a:lnTo>
                  <a:close/>
                </a:path>
                <a:path w="2077719" h="2222500">
                  <a:moveTo>
                    <a:pt x="1056266" y="2146300"/>
                  </a:moveTo>
                  <a:lnTo>
                    <a:pt x="991852" y="2146300"/>
                  </a:lnTo>
                  <a:lnTo>
                    <a:pt x="990217" y="2133600"/>
                  </a:lnTo>
                  <a:lnTo>
                    <a:pt x="1056487" y="2133600"/>
                  </a:lnTo>
                  <a:lnTo>
                    <a:pt x="1056266" y="2146300"/>
                  </a:lnTo>
                  <a:close/>
                </a:path>
                <a:path w="2077719" h="2222500">
                  <a:moveTo>
                    <a:pt x="1108687" y="2146300"/>
                  </a:moveTo>
                  <a:lnTo>
                    <a:pt x="1065913" y="2146300"/>
                  </a:lnTo>
                  <a:lnTo>
                    <a:pt x="1064692" y="2133600"/>
                  </a:lnTo>
                  <a:lnTo>
                    <a:pt x="1110726" y="2133600"/>
                  </a:lnTo>
                  <a:lnTo>
                    <a:pt x="1108687" y="2146300"/>
                  </a:lnTo>
                  <a:close/>
                </a:path>
                <a:path w="2077719" h="2222500">
                  <a:moveTo>
                    <a:pt x="1128487" y="2146300"/>
                  </a:moveTo>
                  <a:lnTo>
                    <a:pt x="1129651" y="2133600"/>
                  </a:lnTo>
                  <a:lnTo>
                    <a:pt x="1132161" y="2133600"/>
                  </a:lnTo>
                  <a:lnTo>
                    <a:pt x="1128487" y="2146300"/>
                  </a:lnTo>
                  <a:close/>
                </a:path>
                <a:path w="2077719" h="2222500">
                  <a:moveTo>
                    <a:pt x="1144028" y="2146300"/>
                  </a:moveTo>
                  <a:lnTo>
                    <a:pt x="1137016" y="2146300"/>
                  </a:lnTo>
                  <a:lnTo>
                    <a:pt x="1137629" y="2133600"/>
                  </a:lnTo>
                  <a:lnTo>
                    <a:pt x="1144409" y="2133600"/>
                  </a:lnTo>
                  <a:lnTo>
                    <a:pt x="1144028" y="2146300"/>
                  </a:lnTo>
                  <a:close/>
                </a:path>
                <a:path w="2077719" h="2222500">
                  <a:moveTo>
                    <a:pt x="1147388" y="2145246"/>
                  </a:moveTo>
                  <a:lnTo>
                    <a:pt x="1145987" y="2133600"/>
                  </a:lnTo>
                  <a:lnTo>
                    <a:pt x="1148497" y="2133600"/>
                  </a:lnTo>
                  <a:lnTo>
                    <a:pt x="1147388" y="2145246"/>
                  </a:lnTo>
                  <a:close/>
                </a:path>
                <a:path w="2077719" h="2222500">
                  <a:moveTo>
                    <a:pt x="1160728" y="2146300"/>
                  </a:moveTo>
                  <a:lnTo>
                    <a:pt x="1151632" y="2146300"/>
                  </a:lnTo>
                  <a:lnTo>
                    <a:pt x="1150269" y="2133600"/>
                  </a:lnTo>
                  <a:lnTo>
                    <a:pt x="1160694" y="2133600"/>
                  </a:lnTo>
                  <a:lnTo>
                    <a:pt x="1160728" y="2146300"/>
                  </a:lnTo>
                  <a:close/>
                </a:path>
                <a:path w="2077719" h="2222500">
                  <a:moveTo>
                    <a:pt x="1170830" y="2146300"/>
                  </a:moveTo>
                  <a:lnTo>
                    <a:pt x="1165106" y="2146300"/>
                  </a:lnTo>
                  <a:lnTo>
                    <a:pt x="1165106" y="2133600"/>
                  </a:lnTo>
                  <a:lnTo>
                    <a:pt x="1169251" y="2133600"/>
                  </a:lnTo>
                  <a:lnTo>
                    <a:pt x="1170830" y="2146300"/>
                  </a:lnTo>
                  <a:close/>
                </a:path>
                <a:path w="2077719" h="2222500">
                  <a:moveTo>
                    <a:pt x="1232648" y="2146300"/>
                  </a:moveTo>
                  <a:lnTo>
                    <a:pt x="1180545" y="2146300"/>
                  </a:lnTo>
                  <a:lnTo>
                    <a:pt x="1181913" y="2133600"/>
                  </a:lnTo>
                  <a:lnTo>
                    <a:pt x="1233085" y="2133600"/>
                  </a:lnTo>
                  <a:lnTo>
                    <a:pt x="1232648" y="2146300"/>
                  </a:lnTo>
                  <a:close/>
                </a:path>
                <a:path w="2077719" h="2222500">
                  <a:moveTo>
                    <a:pt x="1265593" y="2146300"/>
                  </a:moveTo>
                  <a:lnTo>
                    <a:pt x="1237901" y="2146300"/>
                  </a:lnTo>
                  <a:lnTo>
                    <a:pt x="1237378" y="2133600"/>
                  </a:lnTo>
                  <a:lnTo>
                    <a:pt x="1263424" y="2133600"/>
                  </a:lnTo>
                  <a:lnTo>
                    <a:pt x="1265593" y="2146300"/>
                  </a:lnTo>
                  <a:close/>
                </a:path>
                <a:path w="2077719" h="2222500">
                  <a:moveTo>
                    <a:pt x="1306755" y="2146300"/>
                  </a:moveTo>
                  <a:lnTo>
                    <a:pt x="1265599" y="2146300"/>
                  </a:lnTo>
                  <a:lnTo>
                    <a:pt x="1267637" y="2133600"/>
                  </a:lnTo>
                  <a:lnTo>
                    <a:pt x="1304427" y="2133600"/>
                  </a:lnTo>
                  <a:lnTo>
                    <a:pt x="1306755" y="2146300"/>
                  </a:lnTo>
                  <a:close/>
                </a:path>
                <a:path w="2077719" h="2222500">
                  <a:moveTo>
                    <a:pt x="1343419" y="2146300"/>
                  </a:moveTo>
                  <a:lnTo>
                    <a:pt x="1308464" y="2146300"/>
                  </a:lnTo>
                  <a:lnTo>
                    <a:pt x="1309117" y="2133600"/>
                  </a:lnTo>
                  <a:lnTo>
                    <a:pt x="1343169" y="2133600"/>
                  </a:lnTo>
                  <a:lnTo>
                    <a:pt x="1343419" y="2146300"/>
                  </a:lnTo>
                  <a:close/>
                </a:path>
                <a:path w="2077719" h="2222500">
                  <a:moveTo>
                    <a:pt x="1355309" y="2146300"/>
                  </a:moveTo>
                  <a:lnTo>
                    <a:pt x="1343419" y="2146300"/>
                  </a:lnTo>
                  <a:lnTo>
                    <a:pt x="1344679" y="2133600"/>
                  </a:lnTo>
                  <a:lnTo>
                    <a:pt x="1354366" y="2133600"/>
                  </a:lnTo>
                  <a:lnTo>
                    <a:pt x="1355309" y="2146300"/>
                  </a:lnTo>
                  <a:close/>
                </a:path>
                <a:path w="2077719" h="2222500">
                  <a:moveTo>
                    <a:pt x="1393296" y="2146300"/>
                  </a:moveTo>
                  <a:lnTo>
                    <a:pt x="1360243" y="2146300"/>
                  </a:lnTo>
                  <a:lnTo>
                    <a:pt x="1360453" y="2133600"/>
                  </a:lnTo>
                  <a:lnTo>
                    <a:pt x="1393694" y="2133600"/>
                  </a:lnTo>
                  <a:lnTo>
                    <a:pt x="1393296" y="2146300"/>
                  </a:lnTo>
                  <a:close/>
                </a:path>
                <a:path w="2077719" h="2222500">
                  <a:moveTo>
                    <a:pt x="1421670" y="2159000"/>
                  </a:moveTo>
                  <a:lnTo>
                    <a:pt x="1384932" y="2159000"/>
                  </a:lnTo>
                  <a:lnTo>
                    <a:pt x="1383058" y="2146300"/>
                  </a:lnTo>
                  <a:lnTo>
                    <a:pt x="1399060" y="2146300"/>
                  </a:lnTo>
                  <a:lnTo>
                    <a:pt x="1399292" y="2133600"/>
                  </a:lnTo>
                  <a:lnTo>
                    <a:pt x="1440459" y="2133600"/>
                  </a:lnTo>
                  <a:lnTo>
                    <a:pt x="1440169" y="2142146"/>
                  </a:lnTo>
                  <a:lnTo>
                    <a:pt x="1435698" y="2146300"/>
                  </a:lnTo>
                  <a:lnTo>
                    <a:pt x="1421670" y="2159000"/>
                  </a:lnTo>
                  <a:close/>
                </a:path>
                <a:path w="2077719" h="2222500">
                  <a:moveTo>
                    <a:pt x="1444122" y="2138474"/>
                  </a:moveTo>
                  <a:lnTo>
                    <a:pt x="1444122" y="2133600"/>
                  </a:lnTo>
                  <a:lnTo>
                    <a:pt x="1449369" y="2133600"/>
                  </a:lnTo>
                  <a:lnTo>
                    <a:pt x="1444122" y="2138474"/>
                  </a:lnTo>
                  <a:close/>
                </a:path>
                <a:path w="2077719" h="2222500">
                  <a:moveTo>
                    <a:pt x="1444122" y="2146300"/>
                  </a:moveTo>
                  <a:lnTo>
                    <a:pt x="1440028" y="2146300"/>
                  </a:lnTo>
                  <a:lnTo>
                    <a:pt x="1440169" y="2142146"/>
                  </a:lnTo>
                  <a:lnTo>
                    <a:pt x="1444122" y="2138474"/>
                  </a:lnTo>
                  <a:lnTo>
                    <a:pt x="1444122" y="2146300"/>
                  </a:lnTo>
                  <a:close/>
                </a:path>
                <a:path w="2077719" h="2222500">
                  <a:moveTo>
                    <a:pt x="1147515" y="2146300"/>
                  </a:moveTo>
                  <a:lnTo>
                    <a:pt x="1147288" y="2146300"/>
                  </a:lnTo>
                  <a:lnTo>
                    <a:pt x="1147388" y="2145246"/>
                  </a:lnTo>
                  <a:lnTo>
                    <a:pt x="1147515" y="2146300"/>
                  </a:lnTo>
                  <a:close/>
                </a:path>
                <a:path w="2077719" h="2222500">
                  <a:moveTo>
                    <a:pt x="722336" y="2159000"/>
                  </a:moveTo>
                  <a:lnTo>
                    <a:pt x="684235" y="2159000"/>
                  </a:lnTo>
                  <a:lnTo>
                    <a:pt x="686842" y="2146300"/>
                  </a:lnTo>
                  <a:lnTo>
                    <a:pt x="724863" y="2146300"/>
                  </a:lnTo>
                  <a:lnTo>
                    <a:pt x="722336" y="2159000"/>
                  </a:lnTo>
                  <a:close/>
                </a:path>
                <a:path w="2077719" h="2222500">
                  <a:moveTo>
                    <a:pt x="789418" y="2159000"/>
                  </a:moveTo>
                  <a:lnTo>
                    <a:pt x="739382" y="2159000"/>
                  </a:lnTo>
                  <a:lnTo>
                    <a:pt x="739144" y="2146300"/>
                  </a:lnTo>
                  <a:lnTo>
                    <a:pt x="787704" y="2146300"/>
                  </a:lnTo>
                  <a:lnTo>
                    <a:pt x="789418" y="2159000"/>
                  </a:lnTo>
                  <a:close/>
                </a:path>
                <a:path w="2077719" h="2222500">
                  <a:moveTo>
                    <a:pt x="811166" y="2159000"/>
                  </a:moveTo>
                  <a:lnTo>
                    <a:pt x="789418" y="2159000"/>
                  </a:lnTo>
                  <a:lnTo>
                    <a:pt x="791173" y="2146300"/>
                  </a:lnTo>
                  <a:lnTo>
                    <a:pt x="810462" y="2146300"/>
                  </a:lnTo>
                  <a:lnTo>
                    <a:pt x="811166" y="2159000"/>
                  </a:lnTo>
                  <a:close/>
                </a:path>
                <a:path w="2077719" h="2222500">
                  <a:moveTo>
                    <a:pt x="845337" y="2159000"/>
                  </a:moveTo>
                  <a:lnTo>
                    <a:pt x="822954" y="2159000"/>
                  </a:lnTo>
                  <a:lnTo>
                    <a:pt x="821251" y="2146300"/>
                  </a:lnTo>
                  <a:lnTo>
                    <a:pt x="844469" y="2146300"/>
                  </a:lnTo>
                  <a:lnTo>
                    <a:pt x="845337" y="2159000"/>
                  </a:lnTo>
                  <a:close/>
                </a:path>
                <a:path w="2077719" h="2222500">
                  <a:moveTo>
                    <a:pt x="856450" y="2159000"/>
                  </a:moveTo>
                  <a:lnTo>
                    <a:pt x="853662" y="2159000"/>
                  </a:lnTo>
                  <a:lnTo>
                    <a:pt x="849534" y="2146300"/>
                  </a:lnTo>
                  <a:lnTo>
                    <a:pt x="856631" y="2146300"/>
                  </a:lnTo>
                  <a:lnTo>
                    <a:pt x="856450" y="2159000"/>
                  </a:lnTo>
                  <a:close/>
                </a:path>
                <a:path w="2077719" h="2222500">
                  <a:moveTo>
                    <a:pt x="862156" y="2159000"/>
                  </a:moveTo>
                  <a:lnTo>
                    <a:pt x="856807" y="2159000"/>
                  </a:lnTo>
                  <a:lnTo>
                    <a:pt x="856807" y="2146300"/>
                  </a:lnTo>
                  <a:lnTo>
                    <a:pt x="861782" y="2146300"/>
                  </a:lnTo>
                  <a:lnTo>
                    <a:pt x="862156" y="2159000"/>
                  </a:lnTo>
                  <a:close/>
                </a:path>
                <a:path w="2077719" h="2222500">
                  <a:moveTo>
                    <a:pt x="878192" y="2159000"/>
                  </a:moveTo>
                  <a:lnTo>
                    <a:pt x="868363" y="2159000"/>
                  </a:lnTo>
                  <a:lnTo>
                    <a:pt x="869311" y="2146300"/>
                  </a:lnTo>
                  <a:lnTo>
                    <a:pt x="890246" y="2146300"/>
                  </a:lnTo>
                  <a:lnTo>
                    <a:pt x="878192" y="2159000"/>
                  </a:lnTo>
                  <a:close/>
                </a:path>
                <a:path w="2077719" h="2222500">
                  <a:moveTo>
                    <a:pt x="915497" y="2159000"/>
                  </a:moveTo>
                  <a:lnTo>
                    <a:pt x="891439" y="2159000"/>
                  </a:lnTo>
                  <a:lnTo>
                    <a:pt x="890246" y="2146300"/>
                  </a:lnTo>
                  <a:lnTo>
                    <a:pt x="915651" y="2146300"/>
                  </a:lnTo>
                  <a:lnTo>
                    <a:pt x="915497" y="2159000"/>
                  </a:lnTo>
                  <a:close/>
                </a:path>
                <a:path w="2077719" h="2222500">
                  <a:moveTo>
                    <a:pt x="934758" y="2159000"/>
                  </a:moveTo>
                  <a:lnTo>
                    <a:pt x="921715" y="2159000"/>
                  </a:lnTo>
                  <a:lnTo>
                    <a:pt x="922033" y="2146300"/>
                  </a:lnTo>
                  <a:lnTo>
                    <a:pt x="935678" y="2146300"/>
                  </a:lnTo>
                  <a:lnTo>
                    <a:pt x="934758" y="2159000"/>
                  </a:lnTo>
                  <a:close/>
                </a:path>
                <a:path w="2077719" h="2222500">
                  <a:moveTo>
                    <a:pt x="950163" y="2159000"/>
                  </a:moveTo>
                  <a:lnTo>
                    <a:pt x="941441" y="2159000"/>
                  </a:lnTo>
                  <a:lnTo>
                    <a:pt x="940800" y="2146300"/>
                  </a:lnTo>
                  <a:lnTo>
                    <a:pt x="949771" y="2146300"/>
                  </a:lnTo>
                  <a:lnTo>
                    <a:pt x="950163" y="2159000"/>
                  </a:lnTo>
                  <a:close/>
                </a:path>
                <a:path w="2077719" h="2222500">
                  <a:moveTo>
                    <a:pt x="976487" y="2159000"/>
                  </a:moveTo>
                  <a:lnTo>
                    <a:pt x="957965" y="2159000"/>
                  </a:lnTo>
                  <a:lnTo>
                    <a:pt x="956017" y="2146300"/>
                  </a:lnTo>
                  <a:lnTo>
                    <a:pt x="976129" y="2146300"/>
                  </a:lnTo>
                  <a:lnTo>
                    <a:pt x="976487" y="2159000"/>
                  </a:lnTo>
                  <a:close/>
                </a:path>
                <a:path w="2077719" h="2222500">
                  <a:moveTo>
                    <a:pt x="1005707" y="2159000"/>
                  </a:moveTo>
                  <a:lnTo>
                    <a:pt x="985175" y="2159000"/>
                  </a:lnTo>
                  <a:lnTo>
                    <a:pt x="984965" y="2146300"/>
                  </a:lnTo>
                  <a:lnTo>
                    <a:pt x="1009057" y="2146300"/>
                  </a:lnTo>
                  <a:lnTo>
                    <a:pt x="1005707" y="2159000"/>
                  </a:lnTo>
                  <a:close/>
                </a:path>
                <a:path w="2077719" h="2222500">
                  <a:moveTo>
                    <a:pt x="1059758" y="2159000"/>
                  </a:moveTo>
                  <a:lnTo>
                    <a:pt x="1012839" y="2159000"/>
                  </a:lnTo>
                  <a:lnTo>
                    <a:pt x="1011794" y="2146300"/>
                  </a:lnTo>
                  <a:lnTo>
                    <a:pt x="1060411" y="2146300"/>
                  </a:lnTo>
                  <a:lnTo>
                    <a:pt x="1059758" y="2159000"/>
                  </a:lnTo>
                  <a:close/>
                </a:path>
                <a:path w="2077719" h="2222500">
                  <a:moveTo>
                    <a:pt x="1074947" y="2159000"/>
                  </a:moveTo>
                  <a:lnTo>
                    <a:pt x="1064602" y="2159000"/>
                  </a:lnTo>
                  <a:lnTo>
                    <a:pt x="1064545" y="2146300"/>
                  </a:lnTo>
                  <a:lnTo>
                    <a:pt x="1075021" y="2146300"/>
                  </a:lnTo>
                  <a:lnTo>
                    <a:pt x="1074947" y="2159000"/>
                  </a:lnTo>
                  <a:close/>
                </a:path>
                <a:path w="2077719" h="2222500">
                  <a:moveTo>
                    <a:pt x="1095077" y="2159000"/>
                  </a:moveTo>
                  <a:lnTo>
                    <a:pt x="1083022" y="2159000"/>
                  </a:lnTo>
                  <a:lnTo>
                    <a:pt x="1080983" y="2146300"/>
                  </a:lnTo>
                  <a:lnTo>
                    <a:pt x="1094781" y="2146300"/>
                  </a:lnTo>
                  <a:lnTo>
                    <a:pt x="1095077" y="2159000"/>
                  </a:lnTo>
                  <a:close/>
                </a:path>
                <a:path w="2077719" h="2222500">
                  <a:moveTo>
                    <a:pt x="1112753" y="2159000"/>
                  </a:moveTo>
                  <a:lnTo>
                    <a:pt x="1101578" y="2159000"/>
                  </a:lnTo>
                  <a:lnTo>
                    <a:pt x="1103037" y="2146300"/>
                  </a:lnTo>
                  <a:lnTo>
                    <a:pt x="1111129" y="2146300"/>
                  </a:lnTo>
                  <a:lnTo>
                    <a:pt x="1112753" y="2159000"/>
                  </a:lnTo>
                  <a:close/>
                </a:path>
                <a:path w="2077719" h="2222500">
                  <a:moveTo>
                    <a:pt x="1124507" y="2159000"/>
                  </a:moveTo>
                  <a:lnTo>
                    <a:pt x="1121066" y="2159000"/>
                  </a:lnTo>
                  <a:lnTo>
                    <a:pt x="1120782" y="2146300"/>
                  </a:lnTo>
                  <a:lnTo>
                    <a:pt x="1125245" y="2146300"/>
                  </a:lnTo>
                  <a:lnTo>
                    <a:pt x="1124507" y="2159000"/>
                  </a:lnTo>
                  <a:close/>
                </a:path>
                <a:path w="2077719" h="2222500">
                  <a:moveTo>
                    <a:pt x="1164419" y="2159000"/>
                  </a:moveTo>
                  <a:lnTo>
                    <a:pt x="1132150" y="2159000"/>
                  </a:lnTo>
                  <a:lnTo>
                    <a:pt x="1135187" y="2146300"/>
                  </a:lnTo>
                  <a:lnTo>
                    <a:pt x="1168394" y="2146300"/>
                  </a:lnTo>
                  <a:lnTo>
                    <a:pt x="1164419" y="2159000"/>
                  </a:lnTo>
                  <a:close/>
                </a:path>
                <a:path w="2077719" h="2222500">
                  <a:moveTo>
                    <a:pt x="1193735" y="2159000"/>
                  </a:moveTo>
                  <a:lnTo>
                    <a:pt x="1179307" y="2159000"/>
                  </a:lnTo>
                  <a:lnTo>
                    <a:pt x="1178098" y="2146300"/>
                  </a:lnTo>
                  <a:lnTo>
                    <a:pt x="1193406" y="2146300"/>
                  </a:lnTo>
                  <a:lnTo>
                    <a:pt x="1193735" y="2159000"/>
                  </a:lnTo>
                  <a:close/>
                </a:path>
                <a:path w="2077719" h="2222500">
                  <a:moveTo>
                    <a:pt x="1215903" y="2159000"/>
                  </a:moveTo>
                  <a:lnTo>
                    <a:pt x="1208760" y="2159000"/>
                  </a:lnTo>
                  <a:lnTo>
                    <a:pt x="1208107" y="2146300"/>
                  </a:lnTo>
                  <a:lnTo>
                    <a:pt x="1216687" y="2146300"/>
                  </a:lnTo>
                  <a:lnTo>
                    <a:pt x="1215903" y="2159000"/>
                  </a:lnTo>
                  <a:close/>
                </a:path>
                <a:path w="2077719" h="2222500">
                  <a:moveTo>
                    <a:pt x="1259546" y="2159000"/>
                  </a:moveTo>
                  <a:lnTo>
                    <a:pt x="1222274" y="2159000"/>
                  </a:lnTo>
                  <a:lnTo>
                    <a:pt x="1221621" y="2146300"/>
                  </a:lnTo>
                  <a:lnTo>
                    <a:pt x="1257451" y="2146300"/>
                  </a:lnTo>
                  <a:lnTo>
                    <a:pt x="1259546" y="2159000"/>
                  </a:lnTo>
                  <a:close/>
                </a:path>
                <a:path w="2077719" h="2222500">
                  <a:moveTo>
                    <a:pt x="1272066" y="2159000"/>
                  </a:moveTo>
                  <a:lnTo>
                    <a:pt x="1259546" y="2159000"/>
                  </a:lnTo>
                  <a:lnTo>
                    <a:pt x="1259745" y="2146300"/>
                  </a:lnTo>
                  <a:lnTo>
                    <a:pt x="1273645" y="2146300"/>
                  </a:lnTo>
                  <a:lnTo>
                    <a:pt x="1272066" y="2159000"/>
                  </a:lnTo>
                  <a:close/>
                </a:path>
                <a:path w="2077719" h="2222500">
                  <a:moveTo>
                    <a:pt x="1280845" y="2159000"/>
                  </a:moveTo>
                  <a:lnTo>
                    <a:pt x="1275610" y="2159000"/>
                  </a:lnTo>
                  <a:lnTo>
                    <a:pt x="1274627" y="2146300"/>
                  </a:lnTo>
                  <a:lnTo>
                    <a:pt x="1282980" y="2146300"/>
                  </a:lnTo>
                  <a:lnTo>
                    <a:pt x="1280845" y="2159000"/>
                  </a:lnTo>
                  <a:close/>
                </a:path>
                <a:path w="2077719" h="2222500">
                  <a:moveTo>
                    <a:pt x="1351823" y="2159000"/>
                  </a:moveTo>
                  <a:lnTo>
                    <a:pt x="1293189" y="2159000"/>
                  </a:lnTo>
                  <a:lnTo>
                    <a:pt x="1290606" y="2146300"/>
                  </a:lnTo>
                  <a:lnTo>
                    <a:pt x="1351289" y="2146300"/>
                  </a:lnTo>
                  <a:lnTo>
                    <a:pt x="1351823" y="2159000"/>
                  </a:lnTo>
                  <a:close/>
                </a:path>
                <a:path w="2077719" h="2222500">
                  <a:moveTo>
                    <a:pt x="1368323" y="2159000"/>
                  </a:moveTo>
                  <a:lnTo>
                    <a:pt x="1360016" y="2159000"/>
                  </a:lnTo>
                  <a:lnTo>
                    <a:pt x="1360919" y="2146300"/>
                  </a:lnTo>
                  <a:lnTo>
                    <a:pt x="1372173" y="2146300"/>
                  </a:lnTo>
                  <a:lnTo>
                    <a:pt x="1368323" y="2159000"/>
                  </a:lnTo>
                  <a:close/>
                </a:path>
                <a:path w="2077719" h="2222500">
                  <a:moveTo>
                    <a:pt x="685876" y="2171700"/>
                  </a:moveTo>
                  <a:lnTo>
                    <a:pt x="681453" y="2171700"/>
                  </a:lnTo>
                  <a:lnTo>
                    <a:pt x="678847" y="2159000"/>
                  </a:lnTo>
                  <a:lnTo>
                    <a:pt x="684803" y="2159000"/>
                  </a:lnTo>
                  <a:lnTo>
                    <a:pt x="685876" y="2171700"/>
                  </a:lnTo>
                  <a:close/>
                </a:path>
                <a:path w="2077719" h="2222500">
                  <a:moveTo>
                    <a:pt x="774939" y="2171700"/>
                  </a:moveTo>
                  <a:lnTo>
                    <a:pt x="687500" y="2171700"/>
                  </a:lnTo>
                  <a:lnTo>
                    <a:pt x="688079" y="2159000"/>
                  </a:lnTo>
                  <a:lnTo>
                    <a:pt x="776245" y="2159000"/>
                  </a:lnTo>
                  <a:lnTo>
                    <a:pt x="774939" y="2171700"/>
                  </a:lnTo>
                  <a:close/>
                </a:path>
                <a:path w="2077719" h="2222500">
                  <a:moveTo>
                    <a:pt x="779856" y="2171700"/>
                  </a:moveTo>
                  <a:lnTo>
                    <a:pt x="776864" y="2159000"/>
                  </a:lnTo>
                  <a:lnTo>
                    <a:pt x="780850" y="2159000"/>
                  </a:lnTo>
                  <a:lnTo>
                    <a:pt x="779856" y="2171700"/>
                  </a:lnTo>
                  <a:close/>
                </a:path>
                <a:path w="2077719" h="2222500">
                  <a:moveTo>
                    <a:pt x="793819" y="2171700"/>
                  </a:moveTo>
                  <a:lnTo>
                    <a:pt x="781117" y="2171700"/>
                  </a:lnTo>
                  <a:lnTo>
                    <a:pt x="782292" y="2159000"/>
                  </a:lnTo>
                  <a:lnTo>
                    <a:pt x="793740" y="2159000"/>
                  </a:lnTo>
                  <a:lnTo>
                    <a:pt x="793819" y="2171700"/>
                  </a:lnTo>
                  <a:close/>
                </a:path>
                <a:path w="2077719" h="2222500">
                  <a:moveTo>
                    <a:pt x="857307" y="2171700"/>
                  </a:moveTo>
                  <a:lnTo>
                    <a:pt x="807504" y="2171700"/>
                  </a:lnTo>
                  <a:lnTo>
                    <a:pt x="803830" y="2159000"/>
                  </a:lnTo>
                  <a:lnTo>
                    <a:pt x="858074" y="2159000"/>
                  </a:lnTo>
                  <a:lnTo>
                    <a:pt x="857307" y="2171700"/>
                  </a:lnTo>
                  <a:close/>
                </a:path>
                <a:path w="2077719" h="2222500">
                  <a:moveTo>
                    <a:pt x="932839" y="2171700"/>
                  </a:moveTo>
                  <a:lnTo>
                    <a:pt x="863093" y="2171700"/>
                  </a:lnTo>
                  <a:lnTo>
                    <a:pt x="862202" y="2159000"/>
                  </a:lnTo>
                  <a:lnTo>
                    <a:pt x="931425" y="2159000"/>
                  </a:lnTo>
                  <a:lnTo>
                    <a:pt x="932839" y="2171700"/>
                  </a:lnTo>
                  <a:close/>
                </a:path>
                <a:path w="2077719" h="2222500">
                  <a:moveTo>
                    <a:pt x="1024741" y="2171700"/>
                  </a:moveTo>
                  <a:lnTo>
                    <a:pt x="932839" y="2171700"/>
                  </a:lnTo>
                  <a:lnTo>
                    <a:pt x="933849" y="2159000"/>
                  </a:lnTo>
                  <a:lnTo>
                    <a:pt x="1025530" y="2159000"/>
                  </a:lnTo>
                  <a:lnTo>
                    <a:pt x="1024741" y="2171700"/>
                  </a:lnTo>
                  <a:close/>
                </a:path>
                <a:path w="2077719" h="2222500">
                  <a:moveTo>
                    <a:pt x="1030277" y="2171700"/>
                  </a:moveTo>
                  <a:lnTo>
                    <a:pt x="1024746" y="2171700"/>
                  </a:lnTo>
                  <a:lnTo>
                    <a:pt x="1025570" y="2159000"/>
                  </a:lnTo>
                  <a:lnTo>
                    <a:pt x="1028886" y="2159000"/>
                  </a:lnTo>
                  <a:lnTo>
                    <a:pt x="1030259" y="2171334"/>
                  </a:lnTo>
                  <a:lnTo>
                    <a:pt x="1030277" y="2171700"/>
                  </a:lnTo>
                  <a:close/>
                </a:path>
                <a:path w="2077719" h="2222500">
                  <a:moveTo>
                    <a:pt x="1042644" y="2171700"/>
                  </a:moveTo>
                  <a:lnTo>
                    <a:pt x="1030300" y="2171700"/>
                  </a:lnTo>
                  <a:lnTo>
                    <a:pt x="1030199" y="2170112"/>
                  </a:lnTo>
                  <a:lnTo>
                    <a:pt x="1029652" y="2159000"/>
                  </a:lnTo>
                  <a:lnTo>
                    <a:pt x="1043399" y="2159000"/>
                  </a:lnTo>
                  <a:lnTo>
                    <a:pt x="1042644" y="2171700"/>
                  </a:lnTo>
                  <a:close/>
                </a:path>
                <a:path w="2077719" h="2222500">
                  <a:moveTo>
                    <a:pt x="1088978" y="2171700"/>
                  </a:moveTo>
                  <a:lnTo>
                    <a:pt x="1045869" y="2171700"/>
                  </a:lnTo>
                  <a:lnTo>
                    <a:pt x="1044773" y="2159000"/>
                  </a:lnTo>
                  <a:lnTo>
                    <a:pt x="1088416" y="2159000"/>
                  </a:lnTo>
                  <a:lnTo>
                    <a:pt x="1088978" y="2171700"/>
                  </a:lnTo>
                  <a:close/>
                </a:path>
                <a:path w="2077719" h="2222500">
                  <a:moveTo>
                    <a:pt x="1103458" y="2171700"/>
                  </a:moveTo>
                  <a:lnTo>
                    <a:pt x="1096144" y="2171700"/>
                  </a:lnTo>
                  <a:lnTo>
                    <a:pt x="1095900" y="2159000"/>
                  </a:lnTo>
                  <a:lnTo>
                    <a:pt x="1102464" y="2159000"/>
                  </a:lnTo>
                  <a:lnTo>
                    <a:pt x="1103458" y="2171700"/>
                  </a:lnTo>
                  <a:close/>
                </a:path>
                <a:path w="2077719" h="2222500">
                  <a:moveTo>
                    <a:pt x="1165242" y="2171700"/>
                  </a:moveTo>
                  <a:lnTo>
                    <a:pt x="1103458" y="2171700"/>
                  </a:lnTo>
                  <a:lnTo>
                    <a:pt x="1105905" y="2159000"/>
                  </a:lnTo>
                  <a:lnTo>
                    <a:pt x="1169876" y="2159000"/>
                  </a:lnTo>
                  <a:lnTo>
                    <a:pt x="1165242" y="2171700"/>
                  </a:lnTo>
                  <a:close/>
                </a:path>
                <a:path w="2077719" h="2222500">
                  <a:moveTo>
                    <a:pt x="1221502" y="2171700"/>
                  </a:moveTo>
                  <a:lnTo>
                    <a:pt x="1176627" y="2171700"/>
                  </a:lnTo>
                  <a:lnTo>
                    <a:pt x="1179142" y="2159000"/>
                  </a:lnTo>
                  <a:lnTo>
                    <a:pt x="1221298" y="2159000"/>
                  </a:lnTo>
                  <a:lnTo>
                    <a:pt x="1221502" y="2171700"/>
                  </a:lnTo>
                  <a:close/>
                </a:path>
                <a:path w="2077719" h="2222500">
                  <a:moveTo>
                    <a:pt x="1268319" y="2171700"/>
                  </a:moveTo>
                  <a:lnTo>
                    <a:pt x="1228764" y="2171700"/>
                  </a:lnTo>
                  <a:lnTo>
                    <a:pt x="1230632" y="2159000"/>
                  </a:lnTo>
                  <a:lnTo>
                    <a:pt x="1269443" y="2159000"/>
                  </a:lnTo>
                  <a:lnTo>
                    <a:pt x="1268319" y="2171700"/>
                  </a:lnTo>
                  <a:close/>
                </a:path>
                <a:path w="2077719" h="2222500">
                  <a:moveTo>
                    <a:pt x="1276921" y="2171700"/>
                  </a:moveTo>
                  <a:lnTo>
                    <a:pt x="1270232" y="2171700"/>
                  </a:lnTo>
                  <a:lnTo>
                    <a:pt x="1271141" y="2159000"/>
                  </a:lnTo>
                  <a:lnTo>
                    <a:pt x="1275950" y="2159000"/>
                  </a:lnTo>
                  <a:lnTo>
                    <a:pt x="1276921" y="2171700"/>
                  </a:lnTo>
                  <a:close/>
                </a:path>
                <a:path w="2077719" h="2222500">
                  <a:moveTo>
                    <a:pt x="1374303" y="2171700"/>
                  </a:moveTo>
                  <a:lnTo>
                    <a:pt x="1295015" y="2171700"/>
                  </a:lnTo>
                  <a:lnTo>
                    <a:pt x="1300367" y="2159000"/>
                  </a:lnTo>
                  <a:lnTo>
                    <a:pt x="1371975" y="2159000"/>
                  </a:lnTo>
                  <a:lnTo>
                    <a:pt x="1374303" y="2171700"/>
                  </a:lnTo>
                  <a:close/>
                </a:path>
                <a:path w="2077719" h="2222500">
                  <a:moveTo>
                    <a:pt x="1415492" y="2171700"/>
                  </a:moveTo>
                  <a:lnTo>
                    <a:pt x="1382763" y="2171700"/>
                  </a:lnTo>
                  <a:lnTo>
                    <a:pt x="1383138" y="2159000"/>
                  </a:lnTo>
                  <a:lnTo>
                    <a:pt x="1415095" y="2159000"/>
                  </a:lnTo>
                  <a:lnTo>
                    <a:pt x="1415492" y="2171700"/>
                  </a:lnTo>
                  <a:close/>
                </a:path>
                <a:path w="2077719" h="2222500">
                  <a:moveTo>
                    <a:pt x="1417877" y="2171700"/>
                  </a:moveTo>
                  <a:lnTo>
                    <a:pt x="1416997" y="2171700"/>
                  </a:lnTo>
                  <a:lnTo>
                    <a:pt x="1416168" y="2159000"/>
                  </a:lnTo>
                  <a:lnTo>
                    <a:pt x="1418797" y="2159000"/>
                  </a:lnTo>
                  <a:lnTo>
                    <a:pt x="1417877" y="2171700"/>
                  </a:lnTo>
                  <a:close/>
                </a:path>
                <a:path w="2077719" h="2222500">
                  <a:moveTo>
                    <a:pt x="751210" y="2184400"/>
                  </a:moveTo>
                  <a:lnTo>
                    <a:pt x="687585" y="2184400"/>
                  </a:lnTo>
                  <a:lnTo>
                    <a:pt x="682237" y="2171700"/>
                  </a:lnTo>
                  <a:lnTo>
                    <a:pt x="751181" y="2171700"/>
                  </a:lnTo>
                  <a:lnTo>
                    <a:pt x="751210" y="2184400"/>
                  </a:lnTo>
                  <a:close/>
                </a:path>
                <a:path w="2077719" h="2222500">
                  <a:moveTo>
                    <a:pt x="792723" y="2184400"/>
                  </a:moveTo>
                  <a:lnTo>
                    <a:pt x="759443" y="2184400"/>
                  </a:lnTo>
                  <a:lnTo>
                    <a:pt x="759216" y="2171700"/>
                  </a:lnTo>
                  <a:lnTo>
                    <a:pt x="792047" y="2171700"/>
                  </a:lnTo>
                  <a:lnTo>
                    <a:pt x="792723" y="2184400"/>
                  </a:lnTo>
                  <a:close/>
                </a:path>
                <a:path w="2077719" h="2222500">
                  <a:moveTo>
                    <a:pt x="823556" y="2184400"/>
                  </a:moveTo>
                  <a:lnTo>
                    <a:pt x="793456" y="2184400"/>
                  </a:lnTo>
                  <a:lnTo>
                    <a:pt x="794114" y="2171700"/>
                  </a:lnTo>
                  <a:lnTo>
                    <a:pt x="823857" y="2171700"/>
                  </a:lnTo>
                  <a:lnTo>
                    <a:pt x="823556" y="2184400"/>
                  </a:lnTo>
                  <a:close/>
                </a:path>
                <a:path w="2077719" h="2222500">
                  <a:moveTo>
                    <a:pt x="838013" y="2184400"/>
                  </a:moveTo>
                  <a:lnTo>
                    <a:pt x="836377" y="2184400"/>
                  </a:lnTo>
                  <a:lnTo>
                    <a:pt x="835781" y="2171700"/>
                  </a:lnTo>
                  <a:lnTo>
                    <a:pt x="838819" y="2171700"/>
                  </a:lnTo>
                  <a:lnTo>
                    <a:pt x="838013" y="2184400"/>
                  </a:lnTo>
                  <a:close/>
                </a:path>
                <a:path w="2077719" h="2222500">
                  <a:moveTo>
                    <a:pt x="902165" y="2184400"/>
                  </a:moveTo>
                  <a:lnTo>
                    <a:pt x="843975" y="2184400"/>
                  </a:lnTo>
                  <a:lnTo>
                    <a:pt x="843299" y="2171700"/>
                  </a:lnTo>
                  <a:lnTo>
                    <a:pt x="901450" y="2171700"/>
                  </a:lnTo>
                  <a:lnTo>
                    <a:pt x="902165" y="2184400"/>
                  </a:lnTo>
                  <a:close/>
                </a:path>
                <a:path w="2077719" h="2222500">
                  <a:moveTo>
                    <a:pt x="981558" y="2184400"/>
                  </a:moveTo>
                  <a:lnTo>
                    <a:pt x="907190" y="2184400"/>
                  </a:lnTo>
                  <a:lnTo>
                    <a:pt x="908252" y="2171700"/>
                  </a:lnTo>
                  <a:lnTo>
                    <a:pt x="979593" y="2171700"/>
                  </a:lnTo>
                  <a:lnTo>
                    <a:pt x="981558" y="2184400"/>
                  </a:lnTo>
                  <a:close/>
                </a:path>
                <a:path w="2077719" h="2222500">
                  <a:moveTo>
                    <a:pt x="1020766" y="2184400"/>
                  </a:moveTo>
                  <a:lnTo>
                    <a:pt x="984965" y="2184400"/>
                  </a:lnTo>
                  <a:lnTo>
                    <a:pt x="986890" y="2171700"/>
                  </a:lnTo>
                  <a:lnTo>
                    <a:pt x="1019846" y="2171700"/>
                  </a:lnTo>
                  <a:lnTo>
                    <a:pt x="1020766" y="2184400"/>
                  </a:lnTo>
                  <a:close/>
                </a:path>
                <a:path w="2077719" h="2222500">
                  <a:moveTo>
                    <a:pt x="1080029" y="2184400"/>
                  </a:moveTo>
                  <a:lnTo>
                    <a:pt x="1030913" y="2184400"/>
                  </a:lnTo>
                  <a:lnTo>
                    <a:pt x="1031038" y="2171700"/>
                  </a:lnTo>
                  <a:lnTo>
                    <a:pt x="1078445" y="2171700"/>
                  </a:lnTo>
                  <a:lnTo>
                    <a:pt x="1080029" y="2184400"/>
                  </a:lnTo>
                  <a:close/>
                </a:path>
                <a:path w="2077719" h="2222500">
                  <a:moveTo>
                    <a:pt x="1088075" y="2184400"/>
                  </a:moveTo>
                  <a:lnTo>
                    <a:pt x="1085486" y="2184400"/>
                  </a:lnTo>
                  <a:lnTo>
                    <a:pt x="1083862" y="2171700"/>
                  </a:lnTo>
                  <a:lnTo>
                    <a:pt x="1089166" y="2171700"/>
                  </a:lnTo>
                  <a:lnTo>
                    <a:pt x="1088075" y="2184400"/>
                  </a:lnTo>
                  <a:close/>
                </a:path>
                <a:path w="2077719" h="2222500">
                  <a:moveTo>
                    <a:pt x="1176928" y="2184400"/>
                  </a:moveTo>
                  <a:lnTo>
                    <a:pt x="1093106" y="2184400"/>
                  </a:lnTo>
                  <a:lnTo>
                    <a:pt x="1095656" y="2171700"/>
                  </a:lnTo>
                  <a:lnTo>
                    <a:pt x="1175974" y="2171700"/>
                  </a:lnTo>
                  <a:lnTo>
                    <a:pt x="1176928" y="2184400"/>
                  </a:lnTo>
                  <a:close/>
                </a:path>
                <a:path w="2077719" h="2222500">
                  <a:moveTo>
                    <a:pt x="1229440" y="2184400"/>
                  </a:moveTo>
                  <a:lnTo>
                    <a:pt x="1185116" y="2184400"/>
                  </a:lnTo>
                  <a:lnTo>
                    <a:pt x="1184452" y="2171700"/>
                  </a:lnTo>
                  <a:lnTo>
                    <a:pt x="1230110" y="2171700"/>
                  </a:lnTo>
                  <a:lnTo>
                    <a:pt x="1229440" y="2184400"/>
                  </a:lnTo>
                  <a:close/>
                </a:path>
                <a:path w="2077719" h="2222500">
                  <a:moveTo>
                    <a:pt x="1255804" y="2184400"/>
                  </a:moveTo>
                  <a:lnTo>
                    <a:pt x="1234778" y="2184400"/>
                  </a:lnTo>
                  <a:lnTo>
                    <a:pt x="1234755" y="2171700"/>
                  </a:lnTo>
                  <a:lnTo>
                    <a:pt x="1254311" y="2171700"/>
                  </a:lnTo>
                  <a:lnTo>
                    <a:pt x="1255804" y="2184400"/>
                  </a:lnTo>
                  <a:close/>
                </a:path>
                <a:path w="2077719" h="2222500">
                  <a:moveTo>
                    <a:pt x="1259728" y="2184400"/>
                  </a:moveTo>
                  <a:lnTo>
                    <a:pt x="1257576" y="2184400"/>
                  </a:lnTo>
                  <a:lnTo>
                    <a:pt x="1256173" y="2171700"/>
                  </a:lnTo>
                  <a:lnTo>
                    <a:pt x="1260369" y="2171700"/>
                  </a:lnTo>
                  <a:lnTo>
                    <a:pt x="1259728" y="2184400"/>
                  </a:lnTo>
                  <a:close/>
                </a:path>
                <a:path w="2077719" h="2222500">
                  <a:moveTo>
                    <a:pt x="1311433" y="2184400"/>
                  </a:moveTo>
                  <a:lnTo>
                    <a:pt x="1265951" y="2184400"/>
                  </a:lnTo>
                  <a:lnTo>
                    <a:pt x="1265377" y="2171700"/>
                  </a:lnTo>
                  <a:lnTo>
                    <a:pt x="1311433" y="2171700"/>
                  </a:lnTo>
                  <a:lnTo>
                    <a:pt x="1311433" y="2184400"/>
                  </a:lnTo>
                  <a:close/>
                </a:path>
                <a:path w="2077719" h="2222500">
                  <a:moveTo>
                    <a:pt x="1343328" y="2184400"/>
                  </a:moveTo>
                  <a:lnTo>
                    <a:pt x="1316748" y="2184400"/>
                  </a:lnTo>
                  <a:lnTo>
                    <a:pt x="1317458" y="2171700"/>
                  </a:lnTo>
                  <a:lnTo>
                    <a:pt x="1343135" y="2171700"/>
                  </a:lnTo>
                  <a:lnTo>
                    <a:pt x="1343328" y="2184400"/>
                  </a:lnTo>
                  <a:close/>
                </a:path>
                <a:path w="2077719" h="2222500">
                  <a:moveTo>
                    <a:pt x="1349142" y="2184400"/>
                  </a:moveTo>
                  <a:lnTo>
                    <a:pt x="1348773" y="2184400"/>
                  </a:lnTo>
                  <a:lnTo>
                    <a:pt x="1348995" y="2171700"/>
                  </a:lnTo>
                  <a:lnTo>
                    <a:pt x="1349142" y="2184400"/>
                  </a:lnTo>
                  <a:close/>
                </a:path>
                <a:path w="2077719" h="2222500">
                  <a:moveTo>
                    <a:pt x="1369544" y="2184400"/>
                  </a:moveTo>
                  <a:lnTo>
                    <a:pt x="1353986" y="2184400"/>
                  </a:lnTo>
                  <a:lnTo>
                    <a:pt x="1350551" y="2171700"/>
                  </a:lnTo>
                  <a:lnTo>
                    <a:pt x="1368624" y="2171700"/>
                  </a:lnTo>
                  <a:lnTo>
                    <a:pt x="1369544" y="2184400"/>
                  </a:lnTo>
                  <a:close/>
                </a:path>
                <a:path w="2077719" h="2222500">
                  <a:moveTo>
                    <a:pt x="1402202" y="2184400"/>
                  </a:moveTo>
                  <a:lnTo>
                    <a:pt x="1369544" y="2184400"/>
                  </a:lnTo>
                  <a:lnTo>
                    <a:pt x="1370055" y="2171700"/>
                  </a:lnTo>
                  <a:lnTo>
                    <a:pt x="1417463" y="2171700"/>
                  </a:lnTo>
                  <a:lnTo>
                    <a:pt x="1402202" y="2184400"/>
                  </a:lnTo>
                  <a:close/>
                </a:path>
                <a:path w="2077719" h="2222500">
                  <a:moveTo>
                    <a:pt x="767336" y="2197100"/>
                  </a:moveTo>
                  <a:lnTo>
                    <a:pt x="706874" y="2197100"/>
                  </a:lnTo>
                  <a:lnTo>
                    <a:pt x="700452" y="2184400"/>
                  </a:lnTo>
                  <a:lnTo>
                    <a:pt x="767183" y="2184400"/>
                  </a:lnTo>
                  <a:lnTo>
                    <a:pt x="767336" y="2197100"/>
                  </a:lnTo>
                  <a:close/>
                </a:path>
                <a:path w="2077719" h="2222500">
                  <a:moveTo>
                    <a:pt x="789776" y="2197100"/>
                  </a:moveTo>
                  <a:lnTo>
                    <a:pt x="768256" y="2197100"/>
                  </a:lnTo>
                  <a:lnTo>
                    <a:pt x="768256" y="2184400"/>
                  </a:lnTo>
                  <a:lnTo>
                    <a:pt x="790912" y="2184400"/>
                  </a:lnTo>
                  <a:lnTo>
                    <a:pt x="789776" y="2197100"/>
                  </a:lnTo>
                  <a:close/>
                </a:path>
                <a:path w="2077719" h="2222500">
                  <a:moveTo>
                    <a:pt x="830205" y="2197100"/>
                  </a:moveTo>
                  <a:lnTo>
                    <a:pt x="802200" y="2197100"/>
                  </a:lnTo>
                  <a:lnTo>
                    <a:pt x="802745" y="2184400"/>
                  </a:lnTo>
                  <a:lnTo>
                    <a:pt x="829637" y="2184400"/>
                  </a:lnTo>
                  <a:lnTo>
                    <a:pt x="830205" y="2197100"/>
                  </a:lnTo>
                  <a:close/>
                </a:path>
                <a:path w="2077719" h="2222500">
                  <a:moveTo>
                    <a:pt x="864802" y="2197100"/>
                  </a:moveTo>
                  <a:lnTo>
                    <a:pt x="839534" y="2197100"/>
                  </a:lnTo>
                  <a:lnTo>
                    <a:pt x="837218" y="2184400"/>
                  </a:lnTo>
                  <a:lnTo>
                    <a:pt x="865092" y="2184400"/>
                  </a:lnTo>
                  <a:lnTo>
                    <a:pt x="864802" y="2197100"/>
                  </a:lnTo>
                  <a:close/>
                </a:path>
                <a:path w="2077719" h="2222500">
                  <a:moveTo>
                    <a:pt x="874910" y="2197100"/>
                  </a:moveTo>
                  <a:lnTo>
                    <a:pt x="873564" y="2184400"/>
                  </a:lnTo>
                  <a:lnTo>
                    <a:pt x="876289" y="2184400"/>
                  </a:lnTo>
                  <a:lnTo>
                    <a:pt x="874910" y="2197100"/>
                  </a:lnTo>
                  <a:close/>
                </a:path>
                <a:path w="2077719" h="2222500">
                  <a:moveTo>
                    <a:pt x="886618" y="2197100"/>
                  </a:moveTo>
                  <a:lnTo>
                    <a:pt x="880310" y="2197100"/>
                  </a:lnTo>
                  <a:lnTo>
                    <a:pt x="880480" y="2184400"/>
                  </a:lnTo>
                  <a:lnTo>
                    <a:pt x="886368" y="2184400"/>
                  </a:lnTo>
                  <a:lnTo>
                    <a:pt x="886618" y="2197100"/>
                  </a:lnTo>
                  <a:close/>
                </a:path>
                <a:path w="2077719" h="2222500">
                  <a:moveTo>
                    <a:pt x="920648" y="2197100"/>
                  </a:moveTo>
                  <a:lnTo>
                    <a:pt x="891569" y="2197100"/>
                  </a:lnTo>
                  <a:lnTo>
                    <a:pt x="892308" y="2184400"/>
                  </a:lnTo>
                  <a:lnTo>
                    <a:pt x="920489" y="2184400"/>
                  </a:lnTo>
                  <a:lnTo>
                    <a:pt x="920648" y="2197100"/>
                  </a:lnTo>
                  <a:close/>
                </a:path>
                <a:path w="2077719" h="2222500">
                  <a:moveTo>
                    <a:pt x="1005645" y="2197100"/>
                  </a:moveTo>
                  <a:lnTo>
                    <a:pt x="925253" y="2197100"/>
                  </a:lnTo>
                  <a:lnTo>
                    <a:pt x="925332" y="2184400"/>
                  </a:lnTo>
                  <a:lnTo>
                    <a:pt x="1006582" y="2184400"/>
                  </a:lnTo>
                  <a:lnTo>
                    <a:pt x="1005645" y="2197100"/>
                  </a:lnTo>
                  <a:close/>
                </a:path>
                <a:path w="2077719" h="2222500">
                  <a:moveTo>
                    <a:pt x="1075532" y="2197100"/>
                  </a:moveTo>
                  <a:lnTo>
                    <a:pt x="1020573" y="2197100"/>
                  </a:lnTo>
                  <a:lnTo>
                    <a:pt x="1021544" y="2184400"/>
                  </a:lnTo>
                  <a:lnTo>
                    <a:pt x="1074044" y="2184400"/>
                  </a:lnTo>
                  <a:lnTo>
                    <a:pt x="1075532" y="2197100"/>
                  </a:lnTo>
                  <a:close/>
                </a:path>
                <a:path w="2077719" h="2222500">
                  <a:moveTo>
                    <a:pt x="1082636" y="2197100"/>
                  </a:moveTo>
                  <a:lnTo>
                    <a:pt x="1075532" y="2197100"/>
                  </a:lnTo>
                  <a:lnTo>
                    <a:pt x="1077582" y="2184400"/>
                  </a:lnTo>
                  <a:lnTo>
                    <a:pt x="1084112" y="2184400"/>
                  </a:lnTo>
                  <a:lnTo>
                    <a:pt x="1082636" y="2197100"/>
                  </a:lnTo>
                  <a:close/>
                </a:path>
                <a:path w="2077719" h="2222500">
                  <a:moveTo>
                    <a:pt x="1090392" y="2197100"/>
                  </a:moveTo>
                  <a:lnTo>
                    <a:pt x="1090403" y="2184400"/>
                  </a:lnTo>
                  <a:lnTo>
                    <a:pt x="1093691" y="2184400"/>
                  </a:lnTo>
                  <a:lnTo>
                    <a:pt x="1090392" y="2197100"/>
                  </a:lnTo>
                  <a:close/>
                </a:path>
                <a:path w="2077719" h="2222500">
                  <a:moveTo>
                    <a:pt x="1128271" y="2197100"/>
                  </a:moveTo>
                  <a:lnTo>
                    <a:pt x="1105218" y="2197100"/>
                  </a:lnTo>
                  <a:lnTo>
                    <a:pt x="1104377" y="2184400"/>
                  </a:lnTo>
                  <a:lnTo>
                    <a:pt x="1130236" y="2184400"/>
                  </a:lnTo>
                  <a:lnTo>
                    <a:pt x="1130238" y="2184914"/>
                  </a:lnTo>
                  <a:lnTo>
                    <a:pt x="1128271" y="2197100"/>
                  </a:lnTo>
                  <a:close/>
                </a:path>
                <a:path w="2077719" h="2222500">
                  <a:moveTo>
                    <a:pt x="1137623" y="2197100"/>
                  </a:moveTo>
                  <a:lnTo>
                    <a:pt x="1130287" y="2197100"/>
                  </a:lnTo>
                  <a:lnTo>
                    <a:pt x="1130321" y="2184400"/>
                  </a:lnTo>
                  <a:lnTo>
                    <a:pt x="1140309" y="2184400"/>
                  </a:lnTo>
                  <a:lnTo>
                    <a:pt x="1137623" y="2197100"/>
                  </a:lnTo>
                  <a:close/>
                </a:path>
                <a:path w="2077719" h="2222500">
                  <a:moveTo>
                    <a:pt x="1143262" y="2197100"/>
                  </a:moveTo>
                  <a:lnTo>
                    <a:pt x="1140298" y="2197100"/>
                  </a:lnTo>
                  <a:lnTo>
                    <a:pt x="1140326" y="2184400"/>
                  </a:lnTo>
                  <a:lnTo>
                    <a:pt x="1143926" y="2184400"/>
                  </a:lnTo>
                  <a:lnTo>
                    <a:pt x="1143262" y="2197100"/>
                  </a:lnTo>
                  <a:close/>
                </a:path>
                <a:path w="2077719" h="2222500">
                  <a:moveTo>
                    <a:pt x="1178830" y="2197100"/>
                  </a:moveTo>
                  <a:lnTo>
                    <a:pt x="1144375" y="2197100"/>
                  </a:lnTo>
                  <a:lnTo>
                    <a:pt x="1144358" y="2184400"/>
                  </a:lnTo>
                  <a:lnTo>
                    <a:pt x="1180284" y="2184400"/>
                  </a:lnTo>
                  <a:lnTo>
                    <a:pt x="1178830" y="2197100"/>
                  </a:lnTo>
                  <a:close/>
                </a:path>
                <a:path w="2077719" h="2222500">
                  <a:moveTo>
                    <a:pt x="1184259" y="2197100"/>
                  </a:moveTo>
                  <a:lnTo>
                    <a:pt x="1180852" y="2197100"/>
                  </a:lnTo>
                  <a:lnTo>
                    <a:pt x="1181153" y="2184400"/>
                  </a:lnTo>
                  <a:lnTo>
                    <a:pt x="1187285" y="2184400"/>
                  </a:lnTo>
                  <a:lnTo>
                    <a:pt x="1184259" y="2197100"/>
                  </a:lnTo>
                  <a:close/>
                </a:path>
                <a:path w="2077719" h="2222500">
                  <a:moveTo>
                    <a:pt x="1204933" y="2197100"/>
                  </a:moveTo>
                  <a:lnTo>
                    <a:pt x="1192236" y="2197100"/>
                  </a:lnTo>
                  <a:lnTo>
                    <a:pt x="1189272" y="2184400"/>
                  </a:lnTo>
                  <a:lnTo>
                    <a:pt x="1204808" y="2184400"/>
                  </a:lnTo>
                  <a:lnTo>
                    <a:pt x="1204933" y="2197100"/>
                  </a:lnTo>
                  <a:close/>
                </a:path>
                <a:path w="2077719" h="2222500">
                  <a:moveTo>
                    <a:pt x="1225369" y="2197100"/>
                  </a:moveTo>
                  <a:lnTo>
                    <a:pt x="1210742" y="2197100"/>
                  </a:lnTo>
                  <a:lnTo>
                    <a:pt x="1210776" y="2184400"/>
                  </a:lnTo>
                  <a:lnTo>
                    <a:pt x="1224863" y="2184400"/>
                  </a:lnTo>
                  <a:lnTo>
                    <a:pt x="1225369" y="2197100"/>
                  </a:lnTo>
                  <a:close/>
                </a:path>
                <a:path w="2077719" h="2222500">
                  <a:moveTo>
                    <a:pt x="1263958" y="2197100"/>
                  </a:moveTo>
                  <a:lnTo>
                    <a:pt x="1228338" y="2197100"/>
                  </a:lnTo>
                  <a:lnTo>
                    <a:pt x="1228952" y="2184400"/>
                  </a:lnTo>
                  <a:lnTo>
                    <a:pt x="1264889" y="2184400"/>
                  </a:lnTo>
                  <a:lnTo>
                    <a:pt x="1263958" y="2197100"/>
                  </a:lnTo>
                  <a:close/>
                </a:path>
                <a:path w="2077719" h="2222500">
                  <a:moveTo>
                    <a:pt x="1292048" y="2197100"/>
                  </a:moveTo>
                  <a:lnTo>
                    <a:pt x="1267138" y="2197100"/>
                  </a:lnTo>
                  <a:lnTo>
                    <a:pt x="1266598" y="2184400"/>
                  </a:lnTo>
                  <a:lnTo>
                    <a:pt x="1291577" y="2184400"/>
                  </a:lnTo>
                  <a:lnTo>
                    <a:pt x="1292048" y="2197100"/>
                  </a:lnTo>
                  <a:close/>
                </a:path>
                <a:path w="2077719" h="2222500">
                  <a:moveTo>
                    <a:pt x="1308992" y="2197100"/>
                  </a:moveTo>
                  <a:lnTo>
                    <a:pt x="1299770" y="2197100"/>
                  </a:lnTo>
                  <a:lnTo>
                    <a:pt x="1298794" y="2184400"/>
                  </a:lnTo>
                  <a:lnTo>
                    <a:pt x="1306465" y="2184400"/>
                  </a:lnTo>
                  <a:lnTo>
                    <a:pt x="1308992" y="2197100"/>
                  </a:lnTo>
                  <a:close/>
                </a:path>
                <a:path w="2077719" h="2222500">
                  <a:moveTo>
                    <a:pt x="1317725" y="2197100"/>
                  </a:moveTo>
                  <a:lnTo>
                    <a:pt x="1313313" y="2197100"/>
                  </a:lnTo>
                  <a:lnTo>
                    <a:pt x="1314937" y="2184400"/>
                  </a:lnTo>
                  <a:lnTo>
                    <a:pt x="1316754" y="2184400"/>
                  </a:lnTo>
                  <a:lnTo>
                    <a:pt x="1317725" y="2197100"/>
                  </a:lnTo>
                  <a:close/>
                </a:path>
                <a:path w="2077719" h="2222500">
                  <a:moveTo>
                    <a:pt x="1376744" y="2197100"/>
                  </a:moveTo>
                  <a:lnTo>
                    <a:pt x="1323818" y="2197100"/>
                  </a:lnTo>
                  <a:lnTo>
                    <a:pt x="1324686" y="2184400"/>
                  </a:lnTo>
                  <a:lnTo>
                    <a:pt x="1376449" y="2184400"/>
                  </a:lnTo>
                  <a:lnTo>
                    <a:pt x="1376744" y="2197100"/>
                  </a:lnTo>
                  <a:close/>
                </a:path>
                <a:path w="2077719" h="2222500">
                  <a:moveTo>
                    <a:pt x="1391309" y="2197100"/>
                  </a:moveTo>
                  <a:lnTo>
                    <a:pt x="1391564" y="2184400"/>
                  </a:lnTo>
                  <a:lnTo>
                    <a:pt x="1396101" y="2184400"/>
                  </a:lnTo>
                  <a:lnTo>
                    <a:pt x="1391309" y="2197100"/>
                  </a:lnTo>
                  <a:close/>
                </a:path>
                <a:path w="2077719" h="2222500">
                  <a:moveTo>
                    <a:pt x="719588" y="2209800"/>
                  </a:moveTo>
                  <a:lnTo>
                    <a:pt x="713257" y="2197100"/>
                  </a:lnTo>
                  <a:lnTo>
                    <a:pt x="720105" y="2197100"/>
                  </a:lnTo>
                  <a:lnTo>
                    <a:pt x="719588" y="2209800"/>
                  </a:lnTo>
                  <a:close/>
                </a:path>
                <a:path w="2077719" h="2222500">
                  <a:moveTo>
                    <a:pt x="770777" y="2209800"/>
                  </a:moveTo>
                  <a:lnTo>
                    <a:pt x="727327" y="2209800"/>
                  </a:lnTo>
                  <a:lnTo>
                    <a:pt x="726617" y="2197100"/>
                  </a:lnTo>
                  <a:lnTo>
                    <a:pt x="770709" y="2197100"/>
                  </a:lnTo>
                  <a:lnTo>
                    <a:pt x="770777" y="2209800"/>
                  </a:lnTo>
                  <a:close/>
                </a:path>
                <a:path w="2077719" h="2222500">
                  <a:moveTo>
                    <a:pt x="812506" y="2209800"/>
                  </a:moveTo>
                  <a:lnTo>
                    <a:pt x="776455" y="2209800"/>
                  </a:lnTo>
                  <a:lnTo>
                    <a:pt x="775984" y="2197100"/>
                  </a:lnTo>
                  <a:lnTo>
                    <a:pt x="813727" y="2197100"/>
                  </a:lnTo>
                  <a:lnTo>
                    <a:pt x="812506" y="2209800"/>
                  </a:lnTo>
                  <a:close/>
                </a:path>
                <a:path w="2077719" h="2222500">
                  <a:moveTo>
                    <a:pt x="849403" y="2209800"/>
                  </a:moveTo>
                  <a:lnTo>
                    <a:pt x="815663" y="2209800"/>
                  </a:lnTo>
                  <a:lnTo>
                    <a:pt x="815550" y="2197100"/>
                  </a:lnTo>
                  <a:lnTo>
                    <a:pt x="851339" y="2197100"/>
                  </a:lnTo>
                  <a:lnTo>
                    <a:pt x="849403" y="2209800"/>
                  </a:lnTo>
                  <a:close/>
                </a:path>
                <a:path w="2077719" h="2222500">
                  <a:moveTo>
                    <a:pt x="900121" y="2209800"/>
                  </a:moveTo>
                  <a:lnTo>
                    <a:pt x="852997" y="2209800"/>
                  </a:lnTo>
                  <a:lnTo>
                    <a:pt x="852026" y="2197100"/>
                  </a:lnTo>
                  <a:lnTo>
                    <a:pt x="902063" y="2197100"/>
                  </a:lnTo>
                  <a:lnTo>
                    <a:pt x="900121" y="2209800"/>
                  </a:lnTo>
                  <a:close/>
                </a:path>
                <a:path w="2077719" h="2222500">
                  <a:moveTo>
                    <a:pt x="906991" y="2209800"/>
                  </a:moveTo>
                  <a:lnTo>
                    <a:pt x="905566" y="2209800"/>
                  </a:lnTo>
                  <a:lnTo>
                    <a:pt x="906912" y="2197100"/>
                  </a:lnTo>
                  <a:lnTo>
                    <a:pt x="906991" y="2209800"/>
                  </a:lnTo>
                  <a:close/>
                </a:path>
                <a:path w="2077719" h="2222500">
                  <a:moveTo>
                    <a:pt x="939738" y="2209800"/>
                  </a:moveTo>
                  <a:lnTo>
                    <a:pt x="913942" y="2209800"/>
                  </a:lnTo>
                  <a:lnTo>
                    <a:pt x="914566" y="2197100"/>
                  </a:lnTo>
                  <a:lnTo>
                    <a:pt x="938341" y="2197100"/>
                  </a:lnTo>
                  <a:lnTo>
                    <a:pt x="939738" y="2209800"/>
                  </a:lnTo>
                  <a:close/>
                </a:path>
                <a:path w="2077719" h="2222500">
                  <a:moveTo>
                    <a:pt x="956676" y="2209800"/>
                  </a:moveTo>
                  <a:lnTo>
                    <a:pt x="941646" y="2209800"/>
                  </a:lnTo>
                  <a:lnTo>
                    <a:pt x="942531" y="2197100"/>
                  </a:lnTo>
                  <a:lnTo>
                    <a:pt x="957437" y="2197100"/>
                  </a:lnTo>
                  <a:lnTo>
                    <a:pt x="956676" y="2209800"/>
                  </a:lnTo>
                  <a:close/>
                </a:path>
                <a:path w="2077719" h="2222500">
                  <a:moveTo>
                    <a:pt x="969145" y="2209800"/>
                  </a:moveTo>
                  <a:lnTo>
                    <a:pt x="960049" y="2209800"/>
                  </a:lnTo>
                  <a:lnTo>
                    <a:pt x="960503" y="2197100"/>
                  </a:lnTo>
                  <a:lnTo>
                    <a:pt x="969361" y="2197100"/>
                  </a:lnTo>
                  <a:lnTo>
                    <a:pt x="969145" y="2209800"/>
                  </a:lnTo>
                  <a:close/>
                </a:path>
                <a:path w="2077719" h="2222500">
                  <a:moveTo>
                    <a:pt x="1055159" y="2209800"/>
                  </a:moveTo>
                  <a:lnTo>
                    <a:pt x="972847" y="2209800"/>
                  </a:lnTo>
                  <a:lnTo>
                    <a:pt x="972683" y="2197100"/>
                  </a:lnTo>
                  <a:lnTo>
                    <a:pt x="1052598" y="2197100"/>
                  </a:lnTo>
                  <a:lnTo>
                    <a:pt x="1055159" y="2209800"/>
                  </a:lnTo>
                  <a:close/>
                </a:path>
                <a:path w="2077719" h="2222500">
                  <a:moveTo>
                    <a:pt x="1066776" y="2209800"/>
                  </a:moveTo>
                  <a:lnTo>
                    <a:pt x="1065203" y="2209800"/>
                  </a:lnTo>
                  <a:lnTo>
                    <a:pt x="1060644" y="2197100"/>
                  </a:lnTo>
                  <a:lnTo>
                    <a:pt x="1068281" y="2197100"/>
                  </a:lnTo>
                  <a:lnTo>
                    <a:pt x="1066776" y="2209800"/>
                  </a:lnTo>
                  <a:close/>
                </a:path>
                <a:path w="2077719" h="2222500">
                  <a:moveTo>
                    <a:pt x="1079785" y="2209800"/>
                  </a:moveTo>
                  <a:lnTo>
                    <a:pt x="1079359" y="2209800"/>
                  </a:lnTo>
                  <a:lnTo>
                    <a:pt x="1079427" y="2197100"/>
                  </a:lnTo>
                  <a:lnTo>
                    <a:pt x="1079785" y="2209800"/>
                  </a:lnTo>
                  <a:close/>
                </a:path>
                <a:path w="2077719" h="2222500">
                  <a:moveTo>
                    <a:pt x="1132848" y="2209800"/>
                  </a:moveTo>
                  <a:lnTo>
                    <a:pt x="1085605" y="2209800"/>
                  </a:lnTo>
                  <a:lnTo>
                    <a:pt x="1086474" y="2197100"/>
                  </a:lnTo>
                  <a:lnTo>
                    <a:pt x="1131088" y="2197100"/>
                  </a:lnTo>
                  <a:lnTo>
                    <a:pt x="1132848" y="2209800"/>
                  </a:lnTo>
                  <a:close/>
                </a:path>
                <a:path w="2077719" h="2222500">
                  <a:moveTo>
                    <a:pt x="1161858" y="2209800"/>
                  </a:moveTo>
                  <a:lnTo>
                    <a:pt x="1136431" y="2209800"/>
                  </a:lnTo>
                  <a:lnTo>
                    <a:pt x="1141734" y="2197100"/>
                  </a:lnTo>
                  <a:lnTo>
                    <a:pt x="1162272" y="2197100"/>
                  </a:lnTo>
                  <a:lnTo>
                    <a:pt x="1161858" y="2209800"/>
                  </a:lnTo>
                  <a:close/>
                </a:path>
                <a:path w="2077719" h="2222500">
                  <a:moveTo>
                    <a:pt x="1182828" y="2209800"/>
                  </a:moveTo>
                  <a:lnTo>
                    <a:pt x="1169092" y="2209800"/>
                  </a:lnTo>
                  <a:lnTo>
                    <a:pt x="1168303" y="2197100"/>
                  </a:lnTo>
                  <a:lnTo>
                    <a:pt x="1181499" y="2197100"/>
                  </a:lnTo>
                  <a:lnTo>
                    <a:pt x="1182828" y="2209800"/>
                  </a:lnTo>
                  <a:close/>
                </a:path>
                <a:path w="2077719" h="2222500">
                  <a:moveTo>
                    <a:pt x="1204127" y="2209800"/>
                  </a:moveTo>
                  <a:lnTo>
                    <a:pt x="1191175" y="2209800"/>
                  </a:lnTo>
                  <a:lnTo>
                    <a:pt x="1193673" y="2197100"/>
                  </a:lnTo>
                  <a:lnTo>
                    <a:pt x="1203831" y="2197100"/>
                  </a:lnTo>
                  <a:lnTo>
                    <a:pt x="1204127" y="2209800"/>
                  </a:lnTo>
                  <a:close/>
                </a:path>
                <a:path w="2077719" h="2222500">
                  <a:moveTo>
                    <a:pt x="1224347" y="2209800"/>
                  </a:moveTo>
                  <a:lnTo>
                    <a:pt x="1210509" y="2209800"/>
                  </a:lnTo>
                  <a:lnTo>
                    <a:pt x="1210668" y="2197100"/>
                  </a:lnTo>
                  <a:lnTo>
                    <a:pt x="1223274" y="2197100"/>
                  </a:lnTo>
                  <a:lnTo>
                    <a:pt x="1224347" y="2209800"/>
                  </a:lnTo>
                  <a:close/>
                </a:path>
                <a:path w="2077719" h="2222500">
                  <a:moveTo>
                    <a:pt x="1237446" y="2209800"/>
                  </a:moveTo>
                  <a:lnTo>
                    <a:pt x="1225329" y="2209800"/>
                  </a:lnTo>
                  <a:lnTo>
                    <a:pt x="1226345" y="2197100"/>
                  </a:lnTo>
                  <a:lnTo>
                    <a:pt x="1239632" y="2197100"/>
                  </a:lnTo>
                  <a:lnTo>
                    <a:pt x="1237446" y="2209800"/>
                  </a:lnTo>
                  <a:close/>
                </a:path>
                <a:path w="2077719" h="2222500">
                  <a:moveTo>
                    <a:pt x="1302030" y="2209800"/>
                  </a:moveTo>
                  <a:lnTo>
                    <a:pt x="1240393" y="2209800"/>
                  </a:lnTo>
                  <a:lnTo>
                    <a:pt x="1239632" y="2197100"/>
                  </a:lnTo>
                  <a:lnTo>
                    <a:pt x="1302609" y="2197100"/>
                  </a:lnTo>
                  <a:lnTo>
                    <a:pt x="1302030" y="2209800"/>
                  </a:lnTo>
                  <a:close/>
                </a:path>
                <a:path w="2077719" h="2222500">
                  <a:moveTo>
                    <a:pt x="1362134" y="2222500"/>
                  </a:moveTo>
                  <a:lnTo>
                    <a:pt x="1319258" y="2222500"/>
                  </a:lnTo>
                  <a:lnTo>
                    <a:pt x="1319797" y="2209800"/>
                  </a:lnTo>
                  <a:lnTo>
                    <a:pt x="1320416" y="2209800"/>
                  </a:lnTo>
                  <a:lnTo>
                    <a:pt x="1319275" y="2197100"/>
                  </a:lnTo>
                  <a:lnTo>
                    <a:pt x="1384160" y="2197100"/>
                  </a:lnTo>
                  <a:lnTo>
                    <a:pt x="1367720" y="2209800"/>
                  </a:lnTo>
                  <a:lnTo>
                    <a:pt x="1362134" y="2222500"/>
                  </a:lnTo>
                  <a:close/>
                </a:path>
                <a:path w="2077719" h="2222500">
                  <a:moveTo>
                    <a:pt x="802785" y="2222500"/>
                  </a:moveTo>
                  <a:lnTo>
                    <a:pt x="739297" y="2222500"/>
                  </a:lnTo>
                  <a:lnTo>
                    <a:pt x="734186" y="2209800"/>
                  </a:lnTo>
                  <a:lnTo>
                    <a:pt x="803830" y="2209800"/>
                  </a:lnTo>
                  <a:lnTo>
                    <a:pt x="802785" y="2222500"/>
                  </a:lnTo>
                  <a:close/>
                </a:path>
                <a:path w="2077719" h="2222500">
                  <a:moveTo>
                    <a:pt x="808032" y="2222500"/>
                  </a:moveTo>
                  <a:lnTo>
                    <a:pt x="807004" y="2222500"/>
                  </a:lnTo>
                  <a:lnTo>
                    <a:pt x="805897" y="2209800"/>
                  </a:lnTo>
                  <a:lnTo>
                    <a:pt x="808100" y="2209800"/>
                  </a:lnTo>
                  <a:lnTo>
                    <a:pt x="808032" y="2222500"/>
                  </a:lnTo>
                  <a:close/>
                </a:path>
                <a:path w="2077719" h="2222500">
                  <a:moveTo>
                    <a:pt x="820382" y="2222500"/>
                  </a:moveTo>
                  <a:lnTo>
                    <a:pt x="811694" y="2222500"/>
                  </a:lnTo>
                  <a:lnTo>
                    <a:pt x="812620" y="2209800"/>
                  </a:lnTo>
                  <a:lnTo>
                    <a:pt x="817145" y="2209800"/>
                  </a:lnTo>
                  <a:lnTo>
                    <a:pt x="820382" y="2222500"/>
                  </a:lnTo>
                  <a:close/>
                </a:path>
                <a:path w="2077719" h="2222500">
                  <a:moveTo>
                    <a:pt x="838007" y="2222500"/>
                  </a:moveTo>
                  <a:lnTo>
                    <a:pt x="827939" y="2222500"/>
                  </a:lnTo>
                  <a:lnTo>
                    <a:pt x="828672" y="2209800"/>
                  </a:lnTo>
                  <a:lnTo>
                    <a:pt x="836303" y="2209800"/>
                  </a:lnTo>
                  <a:lnTo>
                    <a:pt x="838007" y="2222500"/>
                  </a:lnTo>
                  <a:close/>
                </a:path>
                <a:path w="2077719" h="2222500">
                  <a:moveTo>
                    <a:pt x="907491" y="2222500"/>
                  </a:moveTo>
                  <a:lnTo>
                    <a:pt x="848727" y="2222500"/>
                  </a:lnTo>
                  <a:lnTo>
                    <a:pt x="848625" y="2209800"/>
                  </a:lnTo>
                  <a:lnTo>
                    <a:pt x="906702" y="2209800"/>
                  </a:lnTo>
                  <a:lnTo>
                    <a:pt x="907491" y="2222500"/>
                  </a:lnTo>
                  <a:close/>
                </a:path>
                <a:path w="2077719" h="2222500">
                  <a:moveTo>
                    <a:pt x="996304" y="2222500"/>
                  </a:moveTo>
                  <a:lnTo>
                    <a:pt x="912318" y="2222500"/>
                  </a:lnTo>
                  <a:lnTo>
                    <a:pt x="912942" y="2209800"/>
                  </a:lnTo>
                  <a:lnTo>
                    <a:pt x="993777" y="2209800"/>
                  </a:lnTo>
                  <a:lnTo>
                    <a:pt x="996304" y="2222500"/>
                  </a:lnTo>
                  <a:close/>
                </a:path>
                <a:path w="2077719" h="2222500">
                  <a:moveTo>
                    <a:pt x="1084191" y="2222500"/>
                  </a:moveTo>
                  <a:lnTo>
                    <a:pt x="996304" y="2222500"/>
                  </a:lnTo>
                  <a:lnTo>
                    <a:pt x="996980" y="2209800"/>
                  </a:lnTo>
                  <a:lnTo>
                    <a:pt x="1085673" y="2209800"/>
                  </a:lnTo>
                  <a:lnTo>
                    <a:pt x="1084191" y="2222500"/>
                  </a:lnTo>
                  <a:close/>
                </a:path>
                <a:path w="2077719" h="2222500">
                  <a:moveTo>
                    <a:pt x="1108517" y="2222500"/>
                  </a:moveTo>
                  <a:lnTo>
                    <a:pt x="1091437" y="2222500"/>
                  </a:lnTo>
                  <a:lnTo>
                    <a:pt x="1091647" y="2209800"/>
                  </a:lnTo>
                  <a:lnTo>
                    <a:pt x="1107921" y="2209800"/>
                  </a:lnTo>
                  <a:lnTo>
                    <a:pt x="1108517" y="2222500"/>
                  </a:lnTo>
                  <a:close/>
                </a:path>
                <a:path w="2077719" h="2222500">
                  <a:moveTo>
                    <a:pt x="1120532" y="2222500"/>
                  </a:moveTo>
                  <a:lnTo>
                    <a:pt x="1117829" y="2222500"/>
                  </a:lnTo>
                  <a:lnTo>
                    <a:pt x="1116796" y="2209800"/>
                  </a:lnTo>
                  <a:lnTo>
                    <a:pt x="1121775" y="2209800"/>
                  </a:lnTo>
                  <a:lnTo>
                    <a:pt x="1120532" y="2222500"/>
                  </a:lnTo>
                  <a:close/>
                </a:path>
                <a:path w="2077719" h="2222500">
                  <a:moveTo>
                    <a:pt x="1131230" y="2222500"/>
                  </a:moveTo>
                  <a:lnTo>
                    <a:pt x="1127437" y="2222500"/>
                  </a:lnTo>
                  <a:lnTo>
                    <a:pt x="1125693" y="2209800"/>
                  </a:lnTo>
                  <a:lnTo>
                    <a:pt x="1132155" y="2209800"/>
                  </a:lnTo>
                  <a:lnTo>
                    <a:pt x="1131230" y="2222500"/>
                  </a:lnTo>
                  <a:close/>
                </a:path>
                <a:path w="2077719" h="2222500">
                  <a:moveTo>
                    <a:pt x="1164004" y="2222500"/>
                  </a:moveTo>
                  <a:lnTo>
                    <a:pt x="1138515" y="2222500"/>
                  </a:lnTo>
                  <a:lnTo>
                    <a:pt x="1138248" y="2209800"/>
                  </a:lnTo>
                  <a:lnTo>
                    <a:pt x="1162681" y="2209800"/>
                  </a:lnTo>
                  <a:lnTo>
                    <a:pt x="1164004" y="2222500"/>
                  </a:lnTo>
                  <a:close/>
                </a:path>
                <a:path w="2077719" h="2222500">
                  <a:moveTo>
                    <a:pt x="1182646" y="2222500"/>
                  </a:moveTo>
                  <a:lnTo>
                    <a:pt x="1164004" y="2222500"/>
                  </a:lnTo>
                  <a:lnTo>
                    <a:pt x="1165248" y="2209800"/>
                  </a:lnTo>
                  <a:lnTo>
                    <a:pt x="1180261" y="2209800"/>
                  </a:lnTo>
                  <a:lnTo>
                    <a:pt x="1182646" y="2222500"/>
                  </a:lnTo>
                  <a:close/>
                </a:path>
                <a:path w="2077719" h="2222500">
                  <a:moveTo>
                    <a:pt x="1197824" y="2222500"/>
                  </a:moveTo>
                  <a:lnTo>
                    <a:pt x="1183816" y="2222500"/>
                  </a:lnTo>
                  <a:lnTo>
                    <a:pt x="1186087" y="2209800"/>
                  </a:lnTo>
                  <a:lnTo>
                    <a:pt x="1196796" y="2209800"/>
                  </a:lnTo>
                  <a:lnTo>
                    <a:pt x="1197824" y="2222500"/>
                  </a:lnTo>
                  <a:close/>
                </a:path>
                <a:path w="2077719" h="2222500">
                  <a:moveTo>
                    <a:pt x="1210804" y="2222500"/>
                  </a:moveTo>
                  <a:lnTo>
                    <a:pt x="1204070" y="2222500"/>
                  </a:lnTo>
                  <a:lnTo>
                    <a:pt x="1202082" y="2209800"/>
                  </a:lnTo>
                  <a:lnTo>
                    <a:pt x="1210549" y="2209800"/>
                  </a:lnTo>
                  <a:lnTo>
                    <a:pt x="1210804" y="2222500"/>
                  </a:lnTo>
                  <a:close/>
                </a:path>
                <a:path w="2077719" h="2222500">
                  <a:moveTo>
                    <a:pt x="1308322" y="2222500"/>
                  </a:moveTo>
                  <a:lnTo>
                    <a:pt x="1224812" y="2222500"/>
                  </a:lnTo>
                  <a:lnTo>
                    <a:pt x="1225993" y="2209800"/>
                  </a:lnTo>
                  <a:lnTo>
                    <a:pt x="1306925" y="2209800"/>
                  </a:lnTo>
                  <a:lnTo>
                    <a:pt x="1308322" y="2222500"/>
                  </a:lnTo>
                  <a:close/>
                </a:path>
              </a:pathLst>
            </a:custGeom>
            <a:solidFill>
              <a:srgbClr val="F6FA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160985" y="2984511"/>
              <a:ext cx="631825" cy="660400"/>
            </a:xfrm>
            <a:custGeom>
              <a:avLst/>
              <a:gdLst/>
              <a:ahLst/>
              <a:cxnLst/>
              <a:rect l="l" t="t" r="r" b="b"/>
              <a:pathLst>
                <a:path w="631825" h="660400">
                  <a:moveTo>
                    <a:pt x="625454" y="1270"/>
                  </a:moveTo>
                  <a:lnTo>
                    <a:pt x="622439" y="1270"/>
                  </a:lnTo>
                  <a:lnTo>
                    <a:pt x="621349" y="0"/>
                  </a:lnTo>
                  <a:lnTo>
                    <a:pt x="625091" y="0"/>
                  </a:lnTo>
                  <a:lnTo>
                    <a:pt x="625454" y="1270"/>
                  </a:lnTo>
                  <a:close/>
                </a:path>
                <a:path w="631825" h="660400">
                  <a:moveTo>
                    <a:pt x="626573" y="2540"/>
                  </a:moveTo>
                  <a:lnTo>
                    <a:pt x="620424" y="2540"/>
                  </a:lnTo>
                  <a:lnTo>
                    <a:pt x="620821" y="1270"/>
                  </a:lnTo>
                  <a:lnTo>
                    <a:pt x="625880" y="1270"/>
                  </a:lnTo>
                  <a:lnTo>
                    <a:pt x="626573" y="2540"/>
                  </a:lnTo>
                  <a:close/>
                </a:path>
                <a:path w="631825" h="660400">
                  <a:moveTo>
                    <a:pt x="628600" y="2540"/>
                  </a:moveTo>
                  <a:lnTo>
                    <a:pt x="626880" y="2540"/>
                  </a:lnTo>
                  <a:lnTo>
                    <a:pt x="627822" y="1270"/>
                  </a:lnTo>
                  <a:lnTo>
                    <a:pt x="628282" y="1270"/>
                  </a:lnTo>
                  <a:lnTo>
                    <a:pt x="628600" y="2540"/>
                  </a:lnTo>
                  <a:close/>
                </a:path>
                <a:path w="631825" h="660400">
                  <a:moveTo>
                    <a:pt x="628401" y="5080"/>
                  </a:moveTo>
                  <a:lnTo>
                    <a:pt x="627328" y="3810"/>
                  </a:lnTo>
                  <a:lnTo>
                    <a:pt x="619839" y="3810"/>
                  </a:lnTo>
                  <a:lnTo>
                    <a:pt x="618709" y="2540"/>
                  </a:lnTo>
                  <a:lnTo>
                    <a:pt x="628884" y="2540"/>
                  </a:lnTo>
                  <a:lnTo>
                    <a:pt x="630803" y="3810"/>
                  </a:lnTo>
                  <a:lnTo>
                    <a:pt x="628401" y="5080"/>
                  </a:lnTo>
                  <a:close/>
                </a:path>
                <a:path w="631825" h="660400">
                  <a:moveTo>
                    <a:pt x="625046" y="5080"/>
                  </a:moveTo>
                  <a:lnTo>
                    <a:pt x="619589" y="5080"/>
                  </a:lnTo>
                  <a:lnTo>
                    <a:pt x="618516" y="3810"/>
                  </a:lnTo>
                  <a:lnTo>
                    <a:pt x="624086" y="3810"/>
                  </a:lnTo>
                  <a:lnTo>
                    <a:pt x="625046" y="5080"/>
                  </a:lnTo>
                  <a:close/>
                </a:path>
                <a:path w="631825" h="660400">
                  <a:moveTo>
                    <a:pt x="620424" y="6350"/>
                  </a:moveTo>
                  <a:lnTo>
                    <a:pt x="617090" y="6350"/>
                  </a:lnTo>
                  <a:lnTo>
                    <a:pt x="617159" y="5080"/>
                  </a:lnTo>
                  <a:lnTo>
                    <a:pt x="620548" y="5080"/>
                  </a:lnTo>
                  <a:lnTo>
                    <a:pt x="620424" y="6350"/>
                  </a:lnTo>
                  <a:close/>
                </a:path>
                <a:path w="631825" h="660400">
                  <a:moveTo>
                    <a:pt x="625653" y="6350"/>
                  </a:moveTo>
                  <a:lnTo>
                    <a:pt x="622456" y="6350"/>
                  </a:lnTo>
                  <a:lnTo>
                    <a:pt x="621661" y="5080"/>
                  </a:lnTo>
                  <a:lnTo>
                    <a:pt x="625335" y="5080"/>
                  </a:lnTo>
                  <a:lnTo>
                    <a:pt x="625653" y="6350"/>
                  </a:lnTo>
                  <a:close/>
                </a:path>
                <a:path w="631825" h="660400">
                  <a:moveTo>
                    <a:pt x="627555" y="6350"/>
                  </a:moveTo>
                  <a:lnTo>
                    <a:pt x="626193" y="6350"/>
                  </a:lnTo>
                  <a:lnTo>
                    <a:pt x="627061" y="5080"/>
                  </a:lnTo>
                  <a:lnTo>
                    <a:pt x="627555" y="6350"/>
                  </a:lnTo>
                  <a:close/>
                </a:path>
                <a:path w="631825" h="660400">
                  <a:moveTo>
                    <a:pt x="616591" y="7620"/>
                  </a:moveTo>
                  <a:lnTo>
                    <a:pt x="615353" y="7620"/>
                  </a:lnTo>
                  <a:lnTo>
                    <a:pt x="615069" y="6350"/>
                  </a:lnTo>
                  <a:lnTo>
                    <a:pt x="616295" y="6350"/>
                  </a:lnTo>
                  <a:lnTo>
                    <a:pt x="616591" y="7620"/>
                  </a:lnTo>
                  <a:close/>
                </a:path>
                <a:path w="631825" h="660400">
                  <a:moveTo>
                    <a:pt x="620174" y="7620"/>
                  </a:moveTo>
                  <a:lnTo>
                    <a:pt x="617283" y="7620"/>
                  </a:lnTo>
                  <a:lnTo>
                    <a:pt x="617687" y="6350"/>
                  </a:lnTo>
                  <a:lnTo>
                    <a:pt x="620310" y="6350"/>
                  </a:lnTo>
                  <a:lnTo>
                    <a:pt x="620174" y="7620"/>
                  </a:lnTo>
                  <a:close/>
                </a:path>
                <a:path w="631825" h="660400">
                  <a:moveTo>
                    <a:pt x="623882" y="7620"/>
                  </a:moveTo>
                  <a:lnTo>
                    <a:pt x="623325" y="6350"/>
                  </a:lnTo>
                  <a:lnTo>
                    <a:pt x="624500" y="6350"/>
                  </a:lnTo>
                  <a:lnTo>
                    <a:pt x="623882" y="7620"/>
                  </a:lnTo>
                  <a:close/>
                </a:path>
                <a:path w="631825" h="660400">
                  <a:moveTo>
                    <a:pt x="628833" y="7620"/>
                  </a:moveTo>
                  <a:lnTo>
                    <a:pt x="625477" y="7620"/>
                  </a:lnTo>
                  <a:lnTo>
                    <a:pt x="625159" y="6350"/>
                  </a:lnTo>
                  <a:lnTo>
                    <a:pt x="628515" y="6350"/>
                  </a:lnTo>
                  <a:lnTo>
                    <a:pt x="628833" y="7620"/>
                  </a:lnTo>
                  <a:close/>
                </a:path>
                <a:path w="631825" h="660400">
                  <a:moveTo>
                    <a:pt x="619958" y="8890"/>
                  </a:moveTo>
                  <a:lnTo>
                    <a:pt x="616642" y="8890"/>
                  </a:lnTo>
                  <a:lnTo>
                    <a:pt x="615682" y="7620"/>
                  </a:lnTo>
                  <a:lnTo>
                    <a:pt x="621122" y="7620"/>
                  </a:lnTo>
                  <a:lnTo>
                    <a:pt x="619958" y="8890"/>
                  </a:lnTo>
                  <a:close/>
                </a:path>
                <a:path w="631825" h="660400">
                  <a:moveTo>
                    <a:pt x="626721" y="8890"/>
                  </a:moveTo>
                  <a:lnTo>
                    <a:pt x="623359" y="8890"/>
                  </a:lnTo>
                  <a:lnTo>
                    <a:pt x="623745" y="7620"/>
                  </a:lnTo>
                  <a:lnTo>
                    <a:pt x="627101" y="7620"/>
                  </a:lnTo>
                  <a:lnTo>
                    <a:pt x="626721" y="8890"/>
                  </a:lnTo>
                  <a:close/>
                </a:path>
                <a:path w="631825" h="660400">
                  <a:moveTo>
                    <a:pt x="622877" y="11430"/>
                  </a:moveTo>
                  <a:lnTo>
                    <a:pt x="620776" y="11430"/>
                  </a:lnTo>
                  <a:lnTo>
                    <a:pt x="620719" y="10160"/>
                  </a:lnTo>
                  <a:lnTo>
                    <a:pt x="617868" y="10160"/>
                  </a:lnTo>
                  <a:lnTo>
                    <a:pt x="617601" y="8890"/>
                  </a:lnTo>
                  <a:lnTo>
                    <a:pt x="620742" y="8890"/>
                  </a:lnTo>
                  <a:lnTo>
                    <a:pt x="622877" y="11430"/>
                  </a:lnTo>
                  <a:close/>
                </a:path>
                <a:path w="631825" h="660400">
                  <a:moveTo>
                    <a:pt x="626431" y="10160"/>
                  </a:moveTo>
                  <a:lnTo>
                    <a:pt x="624665" y="10160"/>
                  </a:lnTo>
                  <a:lnTo>
                    <a:pt x="624177" y="8890"/>
                  </a:lnTo>
                  <a:lnTo>
                    <a:pt x="627646" y="8890"/>
                  </a:lnTo>
                  <a:lnTo>
                    <a:pt x="626431" y="10160"/>
                  </a:lnTo>
                  <a:close/>
                </a:path>
                <a:path w="631825" h="660400">
                  <a:moveTo>
                    <a:pt x="628078" y="11430"/>
                  </a:moveTo>
                  <a:lnTo>
                    <a:pt x="626266" y="11430"/>
                  </a:lnTo>
                  <a:lnTo>
                    <a:pt x="625392" y="10160"/>
                  </a:lnTo>
                  <a:lnTo>
                    <a:pt x="627226" y="10160"/>
                  </a:lnTo>
                  <a:lnTo>
                    <a:pt x="628078" y="11430"/>
                  </a:lnTo>
                  <a:close/>
                </a:path>
                <a:path w="631825" h="660400">
                  <a:moveTo>
                    <a:pt x="618981" y="12700"/>
                  </a:moveTo>
                  <a:lnTo>
                    <a:pt x="617119" y="12700"/>
                  </a:lnTo>
                  <a:lnTo>
                    <a:pt x="617511" y="11430"/>
                  </a:lnTo>
                  <a:lnTo>
                    <a:pt x="618624" y="11430"/>
                  </a:lnTo>
                  <a:lnTo>
                    <a:pt x="618981" y="12700"/>
                  </a:lnTo>
                  <a:close/>
                </a:path>
                <a:path w="631825" h="660400">
                  <a:moveTo>
                    <a:pt x="624137" y="12700"/>
                  </a:moveTo>
                  <a:lnTo>
                    <a:pt x="620100" y="12700"/>
                  </a:lnTo>
                  <a:lnTo>
                    <a:pt x="620565" y="11430"/>
                  </a:lnTo>
                  <a:lnTo>
                    <a:pt x="623217" y="11430"/>
                  </a:lnTo>
                  <a:lnTo>
                    <a:pt x="624137" y="12700"/>
                  </a:lnTo>
                  <a:close/>
                </a:path>
                <a:path w="631825" h="660400">
                  <a:moveTo>
                    <a:pt x="630309" y="12700"/>
                  </a:moveTo>
                  <a:lnTo>
                    <a:pt x="625994" y="12700"/>
                  </a:lnTo>
                  <a:lnTo>
                    <a:pt x="625335" y="11430"/>
                  </a:lnTo>
                  <a:lnTo>
                    <a:pt x="628390" y="11430"/>
                  </a:lnTo>
                  <a:lnTo>
                    <a:pt x="630309" y="12700"/>
                  </a:lnTo>
                  <a:close/>
                </a:path>
                <a:path w="631825" h="660400">
                  <a:moveTo>
                    <a:pt x="625551" y="15240"/>
                  </a:moveTo>
                  <a:lnTo>
                    <a:pt x="619992" y="15240"/>
                  </a:lnTo>
                  <a:lnTo>
                    <a:pt x="617897" y="12700"/>
                  </a:lnTo>
                  <a:lnTo>
                    <a:pt x="624904" y="12700"/>
                  </a:lnTo>
                  <a:lnTo>
                    <a:pt x="625784" y="13970"/>
                  </a:lnTo>
                  <a:lnTo>
                    <a:pt x="624518" y="13970"/>
                  </a:lnTo>
                  <a:lnTo>
                    <a:pt x="625551" y="15240"/>
                  </a:lnTo>
                  <a:close/>
                </a:path>
                <a:path w="631825" h="660400">
                  <a:moveTo>
                    <a:pt x="627112" y="13970"/>
                  </a:moveTo>
                  <a:lnTo>
                    <a:pt x="626948" y="12700"/>
                  </a:lnTo>
                  <a:lnTo>
                    <a:pt x="627856" y="12700"/>
                  </a:lnTo>
                  <a:lnTo>
                    <a:pt x="627112" y="13970"/>
                  </a:lnTo>
                  <a:close/>
                </a:path>
                <a:path w="631825" h="660400">
                  <a:moveTo>
                    <a:pt x="629469" y="13970"/>
                  </a:moveTo>
                  <a:lnTo>
                    <a:pt x="628753" y="13970"/>
                  </a:lnTo>
                  <a:lnTo>
                    <a:pt x="628447" y="12700"/>
                  </a:lnTo>
                  <a:lnTo>
                    <a:pt x="629946" y="12700"/>
                  </a:lnTo>
                  <a:lnTo>
                    <a:pt x="629469" y="13970"/>
                  </a:lnTo>
                  <a:close/>
                </a:path>
                <a:path w="631825" h="660400">
                  <a:moveTo>
                    <a:pt x="624625" y="16510"/>
                  </a:moveTo>
                  <a:lnTo>
                    <a:pt x="615188" y="16510"/>
                  </a:lnTo>
                  <a:lnTo>
                    <a:pt x="613275" y="15240"/>
                  </a:lnTo>
                  <a:lnTo>
                    <a:pt x="615677" y="13970"/>
                  </a:lnTo>
                  <a:lnTo>
                    <a:pt x="616750" y="15240"/>
                  </a:lnTo>
                  <a:lnTo>
                    <a:pt x="624273" y="15240"/>
                  </a:lnTo>
                  <a:lnTo>
                    <a:pt x="624625" y="16510"/>
                  </a:lnTo>
                  <a:close/>
                </a:path>
                <a:path w="631825" h="660400">
                  <a:moveTo>
                    <a:pt x="625875" y="17780"/>
                  </a:moveTo>
                  <a:lnTo>
                    <a:pt x="617346" y="17780"/>
                  </a:lnTo>
                  <a:lnTo>
                    <a:pt x="617119" y="16510"/>
                  </a:lnTo>
                  <a:lnTo>
                    <a:pt x="625551" y="16510"/>
                  </a:lnTo>
                  <a:lnTo>
                    <a:pt x="625875" y="17780"/>
                  </a:lnTo>
                  <a:close/>
                </a:path>
                <a:path w="631825" h="660400">
                  <a:moveTo>
                    <a:pt x="628055" y="17780"/>
                  </a:moveTo>
                  <a:lnTo>
                    <a:pt x="626408" y="17780"/>
                  </a:lnTo>
                  <a:lnTo>
                    <a:pt x="627198" y="16510"/>
                  </a:lnTo>
                  <a:lnTo>
                    <a:pt x="627765" y="16510"/>
                  </a:lnTo>
                  <a:lnTo>
                    <a:pt x="628055" y="17780"/>
                  </a:lnTo>
                  <a:close/>
                </a:path>
                <a:path w="631825" h="660400">
                  <a:moveTo>
                    <a:pt x="630883" y="19050"/>
                  </a:moveTo>
                  <a:lnTo>
                    <a:pt x="618924" y="19050"/>
                  </a:lnTo>
                  <a:lnTo>
                    <a:pt x="618607" y="17780"/>
                  </a:lnTo>
                  <a:lnTo>
                    <a:pt x="630389" y="17780"/>
                  </a:lnTo>
                  <a:lnTo>
                    <a:pt x="630883" y="19050"/>
                  </a:lnTo>
                  <a:close/>
                </a:path>
                <a:path w="631825" h="660400">
                  <a:moveTo>
                    <a:pt x="619685" y="21590"/>
                  </a:moveTo>
                  <a:lnTo>
                    <a:pt x="616687" y="21590"/>
                  </a:lnTo>
                  <a:lnTo>
                    <a:pt x="615796" y="20320"/>
                  </a:lnTo>
                  <a:lnTo>
                    <a:pt x="614711" y="19050"/>
                  </a:lnTo>
                  <a:lnTo>
                    <a:pt x="616114" y="19050"/>
                  </a:lnTo>
                  <a:lnTo>
                    <a:pt x="616716" y="20320"/>
                  </a:lnTo>
                  <a:lnTo>
                    <a:pt x="619350" y="20320"/>
                  </a:lnTo>
                  <a:lnTo>
                    <a:pt x="619685" y="21590"/>
                  </a:lnTo>
                  <a:close/>
                </a:path>
                <a:path w="631825" h="660400">
                  <a:moveTo>
                    <a:pt x="620509" y="20320"/>
                  </a:moveTo>
                  <a:lnTo>
                    <a:pt x="619941" y="20320"/>
                  </a:lnTo>
                  <a:lnTo>
                    <a:pt x="619538" y="19050"/>
                  </a:lnTo>
                  <a:lnTo>
                    <a:pt x="621060" y="19050"/>
                  </a:lnTo>
                  <a:lnTo>
                    <a:pt x="620509" y="20320"/>
                  </a:lnTo>
                  <a:close/>
                </a:path>
                <a:path w="631825" h="660400">
                  <a:moveTo>
                    <a:pt x="626522" y="20320"/>
                  </a:moveTo>
                  <a:lnTo>
                    <a:pt x="622030" y="20320"/>
                  </a:lnTo>
                  <a:lnTo>
                    <a:pt x="621786" y="19050"/>
                  </a:lnTo>
                  <a:lnTo>
                    <a:pt x="627141" y="19050"/>
                  </a:lnTo>
                  <a:lnTo>
                    <a:pt x="626522" y="20320"/>
                  </a:lnTo>
                  <a:close/>
                </a:path>
                <a:path w="631825" h="660400">
                  <a:moveTo>
                    <a:pt x="629100" y="20320"/>
                  </a:moveTo>
                  <a:lnTo>
                    <a:pt x="628748" y="20320"/>
                  </a:lnTo>
                  <a:lnTo>
                    <a:pt x="628498" y="19050"/>
                  </a:lnTo>
                  <a:lnTo>
                    <a:pt x="631502" y="19050"/>
                  </a:lnTo>
                  <a:lnTo>
                    <a:pt x="629100" y="20320"/>
                  </a:lnTo>
                  <a:close/>
                </a:path>
                <a:path w="631825" h="660400">
                  <a:moveTo>
                    <a:pt x="626658" y="21590"/>
                  </a:moveTo>
                  <a:lnTo>
                    <a:pt x="620378" y="21590"/>
                  </a:lnTo>
                  <a:lnTo>
                    <a:pt x="620798" y="20320"/>
                  </a:lnTo>
                  <a:lnTo>
                    <a:pt x="626738" y="20320"/>
                  </a:lnTo>
                  <a:lnTo>
                    <a:pt x="626658" y="21590"/>
                  </a:lnTo>
                  <a:close/>
                </a:path>
                <a:path w="631825" h="660400">
                  <a:moveTo>
                    <a:pt x="624591" y="22860"/>
                  </a:moveTo>
                  <a:lnTo>
                    <a:pt x="614223" y="22860"/>
                  </a:lnTo>
                  <a:lnTo>
                    <a:pt x="614649" y="21590"/>
                  </a:lnTo>
                  <a:lnTo>
                    <a:pt x="624279" y="21590"/>
                  </a:lnTo>
                  <a:lnTo>
                    <a:pt x="624591" y="22860"/>
                  </a:lnTo>
                  <a:close/>
                </a:path>
                <a:path w="631825" h="660400">
                  <a:moveTo>
                    <a:pt x="628657" y="22860"/>
                  </a:moveTo>
                  <a:lnTo>
                    <a:pt x="626874" y="22860"/>
                  </a:lnTo>
                  <a:lnTo>
                    <a:pt x="627277" y="21590"/>
                  </a:lnTo>
                  <a:lnTo>
                    <a:pt x="627629" y="21590"/>
                  </a:lnTo>
                  <a:lnTo>
                    <a:pt x="628657" y="22860"/>
                  </a:lnTo>
                  <a:close/>
                </a:path>
                <a:path w="631825" h="660400">
                  <a:moveTo>
                    <a:pt x="626601" y="24130"/>
                  </a:moveTo>
                  <a:lnTo>
                    <a:pt x="612820" y="24130"/>
                  </a:lnTo>
                  <a:lnTo>
                    <a:pt x="611747" y="22860"/>
                  </a:lnTo>
                  <a:lnTo>
                    <a:pt x="626999" y="22860"/>
                  </a:lnTo>
                  <a:lnTo>
                    <a:pt x="626601" y="24130"/>
                  </a:lnTo>
                  <a:close/>
                </a:path>
                <a:path w="631825" h="660400">
                  <a:moveTo>
                    <a:pt x="6688" y="25400"/>
                  </a:moveTo>
                  <a:lnTo>
                    <a:pt x="5053" y="25400"/>
                  </a:lnTo>
                  <a:lnTo>
                    <a:pt x="5360" y="24130"/>
                  </a:lnTo>
                  <a:lnTo>
                    <a:pt x="5672" y="24130"/>
                  </a:lnTo>
                  <a:lnTo>
                    <a:pt x="6688" y="25400"/>
                  </a:lnTo>
                  <a:close/>
                </a:path>
                <a:path w="631825" h="660400">
                  <a:moveTo>
                    <a:pt x="626005" y="25400"/>
                  </a:moveTo>
                  <a:lnTo>
                    <a:pt x="611866" y="25400"/>
                  </a:lnTo>
                  <a:lnTo>
                    <a:pt x="611526" y="24130"/>
                  </a:lnTo>
                  <a:lnTo>
                    <a:pt x="624881" y="24130"/>
                  </a:lnTo>
                  <a:lnTo>
                    <a:pt x="626005" y="25400"/>
                  </a:lnTo>
                  <a:close/>
                </a:path>
                <a:path w="631825" h="660400">
                  <a:moveTo>
                    <a:pt x="12037" y="27940"/>
                  </a:moveTo>
                  <a:lnTo>
                    <a:pt x="10022" y="27940"/>
                  </a:lnTo>
                  <a:lnTo>
                    <a:pt x="9601" y="26670"/>
                  </a:lnTo>
                  <a:lnTo>
                    <a:pt x="3724" y="26670"/>
                  </a:lnTo>
                  <a:lnTo>
                    <a:pt x="3866" y="25400"/>
                  </a:lnTo>
                  <a:lnTo>
                    <a:pt x="11458" y="25400"/>
                  </a:lnTo>
                  <a:lnTo>
                    <a:pt x="13905" y="26670"/>
                  </a:lnTo>
                  <a:lnTo>
                    <a:pt x="12037" y="27940"/>
                  </a:lnTo>
                  <a:close/>
                </a:path>
                <a:path w="631825" h="660400">
                  <a:moveTo>
                    <a:pt x="625574" y="26670"/>
                  </a:moveTo>
                  <a:lnTo>
                    <a:pt x="613916" y="26670"/>
                  </a:lnTo>
                  <a:lnTo>
                    <a:pt x="614319" y="25400"/>
                  </a:lnTo>
                  <a:lnTo>
                    <a:pt x="624773" y="25400"/>
                  </a:lnTo>
                  <a:lnTo>
                    <a:pt x="625574" y="26670"/>
                  </a:lnTo>
                  <a:close/>
                </a:path>
                <a:path w="631825" h="660400">
                  <a:moveTo>
                    <a:pt x="9346" y="27940"/>
                  </a:moveTo>
                  <a:lnTo>
                    <a:pt x="4190" y="27940"/>
                  </a:lnTo>
                  <a:lnTo>
                    <a:pt x="5036" y="26670"/>
                  </a:lnTo>
                  <a:lnTo>
                    <a:pt x="9601" y="26670"/>
                  </a:lnTo>
                  <a:lnTo>
                    <a:pt x="9346" y="27940"/>
                  </a:lnTo>
                  <a:close/>
                </a:path>
                <a:path w="631825" h="660400">
                  <a:moveTo>
                    <a:pt x="626687" y="27940"/>
                  </a:moveTo>
                  <a:lnTo>
                    <a:pt x="613383" y="27940"/>
                  </a:lnTo>
                  <a:lnTo>
                    <a:pt x="612264" y="26670"/>
                  </a:lnTo>
                  <a:lnTo>
                    <a:pt x="626397" y="26670"/>
                  </a:lnTo>
                  <a:lnTo>
                    <a:pt x="626687" y="27940"/>
                  </a:lnTo>
                  <a:close/>
                </a:path>
                <a:path w="631825" h="660400">
                  <a:moveTo>
                    <a:pt x="8097" y="29210"/>
                  </a:moveTo>
                  <a:lnTo>
                    <a:pt x="2929" y="29210"/>
                  </a:lnTo>
                  <a:lnTo>
                    <a:pt x="3140" y="27940"/>
                  </a:lnTo>
                  <a:lnTo>
                    <a:pt x="8329" y="27940"/>
                  </a:lnTo>
                  <a:lnTo>
                    <a:pt x="8097" y="29210"/>
                  </a:lnTo>
                  <a:close/>
                </a:path>
                <a:path w="631825" h="660400">
                  <a:moveTo>
                    <a:pt x="626391" y="29210"/>
                  </a:moveTo>
                  <a:lnTo>
                    <a:pt x="613048" y="29210"/>
                  </a:lnTo>
                  <a:lnTo>
                    <a:pt x="611963" y="27940"/>
                  </a:lnTo>
                  <a:lnTo>
                    <a:pt x="627624" y="27940"/>
                  </a:lnTo>
                  <a:lnTo>
                    <a:pt x="626391" y="29210"/>
                  </a:lnTo>
                  <a:close/>
                </a:path>
                <a:path w="631825" h="660400">
                  <a:moveTo>
                    <a:pt x="9755" y="30480"/>
                  </a:moveTo>
                  <a:lnTo>
                    <a:pt x="3480" y="30480"/>
                  </a:lnTo>
                  <a:lnTo>
                    <a:pt x="3389" y="29210"/>
                  </a:lnTo>
                  <a:lnTo>
                    <a:pt x="9352" y="29210"/>
                  </a:lnTo>
                  <a:lnTo>
                    <a:pt x="9755" y="30480"/>
                  </a:lnTo>
                  <a:close/>
                </a:path>
                <a:path w="631825" h="660400">
                  <a:moveTo>
                    <a:pt x="13162" y="30480"/>
                  </a:moveTo>
                  <a:lnTo>
                    <a:pt x="10362" y="30480"/>
                  </a:lnTo>
                  <a:lnTo>
                    <a:pt x="10953" y="29210"/>
                  </a:lnTo>
                  <a:lnTo>
                    <a:pt x="12758" y="29210"/>
                  </a:lnTo>
                  <a:lnTo>
                    <a:pt x="13162" y="30480"/>
                  </a:lnTo>
                  <a:close/>
                </a:path>
                <a:path w="631825" h="660400">
                  <a:moveTo>
                    <a:pt x="630343" y="31750"/>
                  </a:moveTo>
                  <a:lnTo>
                    <a:pt x="610231" y="31750"/>
                  </a:lnTo>
                  <a:lnTo>
                    <a:pt x="609396" y="30480"/>
                  </a:lnTo>
                  <a:lnTo>
                    <a:pt x="611032" y="30480"/>
                  </a:lnTo>
                  <a:lnTo>
                    <a:pt x="611429" y="29210"/>
                  </a:lnTo>
                  <a:lnTo>
                    <a:pt x="627402" y="29210"/>
                  </a:lnTo>
                  <a:lnTo>
                    <a:pt x="628424" y="30480"/>
                  </a:lnTo>
                  <a:lnTo>
                    <a:pt x="630343" y="31750"/>
                  </a:lnTo>
                  <a:close/>
                </a:path>
                <a:path w="631825" h="660400">
                  <a:moveTo>
                    <a:pt x="5922" y="31750"/>
                  </a:moveTo>
                  <a:lnTo>
                    <a:pt x="3770" y="31750"/>
                  </a:lnTo>
                  <a:lnTo>
                    <a:pt x="3668" y="30480"/>
                  </a:lnTo>
                  <a:lnTo>
                    <a:pt x="5876" y="30480"/>
                  </a:lnTo>
                  <a:lnTo>
                    <a:pt x="5922" y="31750"/>
                  </a:lnTo>
                  <a:close/>
                </a:path>
                <a:path w="631825" h="660400">
                  <a:moveTo>
                    <a:pt x="8613" y="31750"/>
                  </a:moveTo>
                  <a:lnTo>
                    <a:pt x="7092" y="31750"/>
                  </a:lnTo>
                  <a:lnTo>
                    <a:pt x="5899" y="30480"/>
                  </a:lnTo>
                  <a:lnTo>
                    <a:pt x="8943" y="30480"/>
                  </a:lnTo>
                  <a:lnTo>
                    <a:pt x="8613" y="31750"/>
                  </a:lnTo>
                  <a:close/>
                </a:path>
                <a:path w="631825" h="660400">
                  <a:moveTo>
                    <a:pt x="12395" y="31750"/>
                  </a:moveTo>
                  <a:lnTo>
                    <a:pt x="10084" y="31750"/>
                  </a:lnTo>
                  <a:lnTo>
                    <a:pt x="9675" y="30480"/>
                  </a:lnTo>
                  <a:lnTo>
                    <a:pt x="13553" y="30480"/>
                  </a:lnTo>
                  <a:lnTo>
                    <a:pt x="12395" y="31750"/>
                  </a:lnTo>
                  <a:close/>
                </a:path>
                <a:path w="631825" h="660400">
                  <a:moveTo>
                    <a:pt x="6200" y="33020"/>
                  </a:moveTo>
                  <a:lnTo>
                    <a:pt x="2770" y="33020"/>
                  </a:lnTo>
                  <a:lnTo>
                    <a:pt x="2816" y="31750"/>
                  </a:lnTo>
                  <a:lnTo>
                    <a:pt x="6132" y="31750"/>
                  </a:lnTo>
                  <a:lnTo>
                    <a:pt x="6200" y="33020"/>
                  </a:lnTo>
                  <a:close/>
                </a:path>
                <a:path w="631825" h="660400">
                  <a:moveTo>
                    <a:pt x="12940" y="33020"/>
                  </a:moveTo>
                  <a:lnTo>
                    <a:pt x="9420" y="33020"/>
                  </a:lnTo>
                  <a:lnTo>
                    <a:pt x="9868" y="31750"/>
                  </a:lnTo>
                  <a:lnTo>
                    <a:pt x="12883" y="31750"/>
                  </a:lnTo>
                  <a:lnTo>
                    <a:pt x="12940" y="33020"/>
                  </a:lnTo>
                  <a:close/>
                </a:path>
                <a:path w="631825" h="660400">
                  <a:moveTo>
                    <a:pt x="623626" y="33020"/>
                  </a:moveTo>
                  <a:lnTo>
                    <a:pt x="610072" y="33020"/>
                  </a:lnTo>
                  <a:lnTo>
                    <a:pt x="611310" y="31750"/>
                  </a:lnTo>
                  <a:lnTo>
                    <a:pt x="624069" y="31750"/>
                  </a:lnTo>
                  <a:lnTo>
                    <a:pt x="623626" y="33020"/>
                  </a:lnTo>
                  <a:close/>
                </a:path>
                <a:path w="631825" h="660400">
                  <a:moveTo>
                    <a:pt x="629503" y="33020"/>
                  </a:moveTo>
                  <a:lnTo>
                    <a:pt x="628776" y="33020"/>
                  </a:lnTo>
                  <a:lnTo>
                    <a:pt x="628481" y="31750"/>
                  </a:lnTo>
                  <a:lnTo>
                    <a:pt x="629974" y="31750"/>
                  </a:lnTo>
                  <a:lnTo>
                    <a:pt x="629503" y="33020"/>
                  </a:lnTo>
                  <a:close/>
                </a:path>
                <a:path w="631825" h="660400">
                  <a:moveTo>
                    <a:pt x="6439" y="34290"/>
                  </a:moveTo>
                  <a:lnTo>
                    <a:pt x="3083" y="34290"/>
                  </a:lnTo>
                  <a:lnTo>
                    <a:pt x="2924" y="33020"/>
                  </a:lnTo>
                  <a:lnTo>
                    <a:pt x="6473" y="33020"/>
                  </a:lnTo>
                  <a:lnTo>
                    <a:pt x="6439" y="34290"/>
                  </a:lnTo>
                  <a:close/>
                </a:path>
                <a:path w="631825" h="660400">
                  <a:moveTo>
                    <a:pt x="16864" y="35560"/>
                  </a:moveTo>
                  <a:lnTo>
                    <a:pt x="11282" y="35560"/>
                  </a:lnTo>
                  <a:lnTo>
                    <a:pt x="12287" y="34290"/>
                  </a:lnTo>
                  <a:lnTo>
                    <a:pt x="9647" y="34290"/>
                  </a:lnTo>
                  <a:lnTo>
                    <a:pt x="8642" y="33020"/>
                  </a:lnTo>
                  <a:lnTo>
                    <a:pt x="12094" y="33020"/>
                  </a:lnTo>
                  <a:lnTo>
                    <a:pt x="12940" y="34290"/>
                  </a:lnTo>
                  <a:lnTo>
                    <a:pt x="16864" y="35560"/>
                  </a:lnTo>
                  <a:close/>
                </a:path>
                <a:path w="631825" h="660400">
                  <a:moveTo>
                    <a:pt x="626232" y="35560"/>
                  </a:moveTo>
                  <a:lnTo>
                    <a:pt x="613008" y="35560"/>
                  </a:lnTo>
                  <a:lnTo>
                    <a:pt x="611089" y="33020"/>
                  </a:lnTo>
                  <a:lnTo>
                    <a:pt x="624875" y="33020"/>
                  </a:lnTo>
                  <a:lnTo>
                    <a:pt x="625193" y="34290"/>
                  </a:lnTo>
                  <a:lnTo>
                    <a:pt x="625767" y="34290"/>
                  </a:lnTo>
                  <a:lnTo>
                    <a:pt x="626232" y="35560"/>
                  </a:lnTo>
                  <a:close/>
                </a:path>
                <a:path w="631825" h="660400">
                  <a:moveTo>
                    <a:pt x="0" y="35560"/>
                  </a:moveTo>
                  <a:lnTo>
                    <a:pt x="335" y="34290"/>
                  </a:lnTo>
                  <a:lnTo>
                    <a:pt x="0" y="35560"/>
                  </a:lnTo>
                  <a:close/>
                </a:path>
                <a:path w="631825" h="660400">
                  <a:moveTo>
                    <a:pt x="6319" y="35560"/>
                  </a:moveTo>
                  <a:lnTo>
                    <a:pt x="874" y="35560"/>
                  </a:lnTo>
                  <a:lnTo>
                    <a:pt x="351" y="34329"/>
                  </a:lnTo>
                  <a:lnTo>
                    <a:pt x="5911" y="34290"/>
                  </a:lnTo>
                  <a:lnTo>
                    <a:pt x="6319" y="35560"/>
                  </a:lnTo>
                  <a:close/>
                </a:path>
                <a:path w="631825" h="660400">
                  <a:moveTo>
                    <a:pt x="622939" y="36830"/>
                  </a:moveTo>
                  <a:lnTo>
                    <a:pt x="609402" y="36830"/>
                  </a:lnTo>
                  <a:lnTo>
                    <a:pt x="607483" y="35560"/>
                  </a:lnTo>
                  <a:lnTo>
                    <a:pt x="608687" y="34290"/>
                  </a:lnTo>
                  <a:lnTo>
                    <a:pt x="610714" y="34290"/>
                  </a:lnTo>
                  <a:lnTo>
                    <a:pt x="610844" y="35560"/>
                  </a:lnTo>
                  <a:lnTo>
                    <a:pt x="624012" y="35560"/>
                  </a:lnTo>
                  <a:lnTo>
                    <a:pt x="622939" y="36830"/>
                  </a:lnTo>
                  <a:close/>
                </a:path>
                <a:path w="631825" h="660400">
                  <a:moveTo>
                    <a:pt x="5178" y="36830"/>
                  </a:moveTo>
                  <a:lnTo>
                    <a:pt x="3242" y="36830"/>
                  </a:lnTo>
                  <a:lnTo>
                    <a:pt x="2435" y="35560"/>
                  </a:lnTo>
                  <a:lnTo>
                    <a:pt x="5513" y="35560"/>
                  </a:lnTo>
                  <a:lnTo>
                    <a:pt x="5178" y="36830"/>
                  </a:lnTo>
                  <a:close/>
                </a:path>
                <a:path w="631825" h="660400">
                  <a:moveTo>
                    <a:pt x="9607" y="36830"/>
                  </a:moveTo>
                  <a:lnTo>
                    <a:pt x="6649" y="36830"/>
                  </a:lnTo>
                  <a:lnTo>
                    <a:pt x="6240" y="35560"/>
                  </a:lnTo>
                  <a:lnTo>
                    <a:pt x="9193" y="35560"/>
                  </a:lnTo>
                  <a:lnTo>
                    <a:pt x="9607" y="36830"/>
                  </a:lnTo>
                  <a:close/>
                </a:path>
                <a:path w="631825" h="660400">
                  <a:moveTo>
                    <a:pt x="13962" y="36830"/>
                  </a:moveTo>
                  <a:lnTo>
                    <a:pt x="12951" y="36830"/>
                  </a:lnTo>
                  <a:lnTo>
                    <a:pt x="12565" y="35560"/>
                  </a:lnTo>
                  <a:lnTo>
                    <a:pt x="14439" y="35560"/>
                  </a:lnTo>
                  <a:lnTo>
                    <a:pt x="13962" y="36830"/>
                  </a:lnTo>
                  <a:close/>
                </a:path>
                <a:path w="631825" h="660400">
                  <a:moveTo>
                    <a:pt x="15581" y="36830"/>
                  </a:moveTo>
                  <a:lnTo>
                    <a:pt x="14996" y="35560"/>
                  </a:lnTo>
                  <a:lnTo>
                    <a:pt x="16296" y="35560"/>
                  </a:lnTo>
                  <a:lnTo>
                    <a:pt x="15581" y="36830"/>
                  </a:lnTo>
                  <a:close/>
                </a:path>
                <a:path w="631825" h="660400">
                  <a:moveTo>
                    <a:pt x="12855" y="38100"/>
                  </a:moveTo>
                  <a:lnTo>
                    <a:pt x="6132" y="38100"/>
                  </a:lnTo>
                  <a:lnTo>
                    <a:pt x="6075" y="36830"/>
                  </a:lnTo>
                  <a:lnTo>
                    <a:pt x="12463" y="36830"/>
                  </a:lnTo>
                  <a:lnTo>
                    <a:pt x="12855" y="38100"/>
                  </a:lnTo>
                  <a:close/>
                </a:path>
                <a:path w="631825" h="660400">
                  <a:moveTo>
                    <a:pt x="624160" y="38100"/>
                  </a:moveTo>
                  <a:lnTo>
                    <a:pt x="610362" y="38100"/>
                  </a:lnTo>
                  <a:lnTo>
                    <a:pt x="610078" y="36830"/>
                  </a:lnTo>
                  <a:lnTo>
                    <a:pt x="623728" y="36830"/>
                  </a:lnTo>
                  <a:lnTo>
                    <a:pt x="624160" y="38100"/>
                  </a:lnTo>
                  <a:close/>
                </a:path>
                <a:path w="631825" h="660400">
                  <a:moveTo>
                    <a:pt x="6115" y="39370"/>
                  </a:moveTo>
                  <a:lnTo>
                    <a:pt x="4241" y="39370"/>
                  </a:lnTo>
                  <a:lnTo>
                    <a:pt x="4837" y="38100"/>
                  </a:lnTo>
                  <a:lnTo>
                    <a:pt x="5479" y="38100"/>
                  </a:lnTo>
                  <a:lnTo>
                    <a:pt x="6115" y="39370"/>
                  </a:lnTo>
                  <a:close/>
                </a:path>
                <a:path w="631825" h="660400">
                  <a:moveTo>
                    <a:pt x="13145" y="39370"/>
                  </a:moveTo>
                  <a:lnTo>
                    <a:pt x="6399" y="39370"/>
                  </a:lnTo>
                  <a:lnTo>
                    <a:pt x="6751" y="38100"/>
                  </a:lnTo>
                  <a:lnTo>
                    <a:pt x="13099" y="38100"/>
                  </a:lnTo>
                  <a:lnTo>
                    <a:pt x="13145" y="39370"/>
                  </a:lnTo>
                  <a:close/>
                </a:path>
                <a:path w="631825" h="660400">
                  <a:moveTo>
                    <a:pt x="625460" y="39370"/>
                  </a:moveTo>
                  <a:lnTo>
                    <a:pt x="610163" y="39370"/>
                  </a:lnTo>
                  <a:lnTo>
                    <a:pt x="609073" y="38100"/>
                  </a:lnTo>
                  <a:lnTo>
                    <a:pt x="625119" y="38100"/>
                  </a:lnTo>
                  <a:lnTo>
                    <a:pt x="625460" y="39370"/>
                  </a:lnTo>
                  <a:close/>
                </a:path>
                <a:path w="631825" h="660400">
                  <a:moveTo>
                    <a:pt x="13434" y="40640"/>
                  </a:moveTo>
                  <a:lnTo>
                    <a:pt x="7909" y="40640"/>
                  </a:lnTo>
                  <a:lnTo>
                    <a:pt x="5240" y="39370"/>
                  </a:lnTo>
                  <a:lnTo>
                    <a:pt x="12162" y="39370"/>
                  </a:lnTo>
                  <a:lnTo>
                    <a:pt x="13434" y="40640"/>
                  </a:lnTo>
                  <a:close/>
                </a:path>
                <a:path w="631825" h="660400">
                  <a:moveTo>
                    <a:pt x="16455" y="40640"/>
                  </a:moveTo>
                  <a:lnTo>
                    <a:pt x="14859" y="40640"/>
                  </a:lnTo>
                  <a:lnTo>
                    <a:pt x="15359" y="39370"/>
                  </a:lnTo>
                  <a:lnTo>
                    <a:pt x="15927" y="39370"/>
                  </a:lnTo>
                  <a:lnTo>
                    <a:pt x="16455" y="40640"/>
                  </a:lnTo>
                  <a:close/>
                </a:path>
                <a:path w="631825" h="660400">
                  <a:moveTo>
                    <a:pt x="19385" y="40640"/>
                  </a:moveTo>
                  <a:lnTo>
                    <a:pt x="17063" y="40640"/>
                  </a:lnTo>
                  <a:lnTo>
                    <a:pt x="17471" y="39370"/>
                  </a:lnTo>
                  <a:lnTo>
                    <a:pt x="18959" y="39370"/>
                  </a:lnTo>
                  <a:lnTo>
                    <a:pt x="19385" y="40640"/>
                  </a:lnTo>
                  <a:close/>
                </a:path>
                <a:path w="631825" h="660400">
                  <a:moveTo>
                    <a:pt x="626704" y="40640"/>
                  </a:moveTo>
                  <a:lnTo>
                    <a:pt x="609749" y="40640"/>
                  </a:lnTo>
                  <a:lnTo>
                    <a:pt x="608925" y="39370"/>
                  </a:lnTo>
                  <a:lnTo>
                    <a:pt x="626760" y="39370"/>
                  </a:lnTo>
                  <a:lnTo>
                    <a:pt x="626704" y="40640"/>
                  </a:lnTo>
                  <a:close/>
                </a:path>
                <a:path w="631825" h="660400">
                  <a:moveTo>
                    <a:pt x="18323" y="41910"/>
                  </a:moveTo>
                  <a:lnTo>
                    <a:pt x="7313" y="41910"/>
                  </a:lnTo>
                  <a:lnTo>
                    <a:pt x="7546" y="40640"/>
                  </a:lnTo>
                  <a:lnTo>
                    <a:pt x="20180" y="40640"/>
                  </a:lnTo>
                  <a:lnTo>
                    <a:pt x="18323" y="41910"/>
                  </a:lnTo>
                  <a:close/>
                </a:path>
                <a:path w="631825" h="660400">
                  <a:moveTo>
                    <a:pt x="623001" y="41910"/>
                  </a:moveTo>
                  <a:lnTo>
                    <a:pt x="610839" y="41910"/>
                  </a:lnTo>
                  <a:lnTo>
                    <a:pt x="610839" y="40640"/>
                  </a:lnTo>
                  <a:lnTo>
                    <a:pt x="622121" y="40640"/>
                  </a:lnTo>
                  <a:lnTo>
                    <a:pt x="623001" y="41910"/>
                  </a:lnTo>
                  <a:close/>
                </a:path>
                <a:path w="631825" h="660400">
                  <a:moveTo>
                    <a:pt x="4548" y="44450"/>
                  </a:moveTo>
                  <a:lnTo>
                    <a:pt x="4184" y="44450"/>
                  </a:lnTo>
                  <a:lnTo>
                    <a:pt x="1743" y="43180"/>
                  </a:lnTo>
                  <a:lnTo>
                    <a:pt x="3605" y="41910"/>
                  </a:lnTo>
                  <a:lnTo>
                    <a:pt x="16881" y="41910"/>
                  </a:lnTo>
                  <a:lnTo>
                    <a:pt x="16330" y="43180"/>
                  </a:lnTo>
                  <a:lnTo>
                    <a:pt x="4758" y="43180"/>
                  </a:lnTo>
                  <a:lnTo>
                    <a:pt x="4548" y="44450"/>
                  </a:lnTo>
                  <a:close/>
                </a:path>
                <a:path w="631825" h="660400">
                  <a:moveTo>
                    <a:pt x="624205" y="43180"/>
                  </a:moveTo>
                  <a:lnTo>
                    <a:pt x="607278" y="43180"/>
                  </a:lnTo>
                  <a:lnTo>
                    <a:pt x="608641" y="41910"/>
                  </a:lnTo>
                  <a:lnTo>
                    <a:pt x="623978" y="41910"/>
                  </a:lnTo>
                  <a:lnTo>
                    <a:pt x="624205" y="43180"/>
                  </a:lnTo>
                  <a:close/>
                </a:path>
                <a:path w="631825" h="660400">
                  <a:moveTo>
                    <a:pt x="16410" y="44450"/>
                  </a:moveTo>
                  <a:lnTo>
                    <a:pt x="6075" y="44450"/>
                  </a:lnTo>
                  <a:lnTo>
                    <a:pt x="5382" y="43180"/>
                  </a:lnTo>
                  <a:lnTo>
                    <a:pt x="15234" y="43180"/>
                  </a:lnTo>
                  <a:lnTo>
                    <a:pt x="16410" y="44450"/>
                  </a:lnTo>
                  <a:close/>
                </a:path>
                <a:path w="631825" h="660400">
                  <a:moveTo>
                    <a:pt x="624143" y="44450"/>
                  </a:moveTo>
                  <a:lnTo>
                    <a:pt x="609152" y="44450"/>
                  </a:lnTo>
                  <a:lnTo>
                    <a:pt x="608323" y="43180"/>
                  </a:lnTo>
                  <a:lnTo>
                    <a:pt x="623848" y="43180"/>
                  </a:lnTo>
                  <a:lnTo>
                    <a:pt x="624143" y="44450"/>
                  </a:lnTo>
                  <a:close/>
                </a:path>
                <a:path w="631825" h="660400">
                  <a:moveTo>
                    <a:pt x="10294" y="45720"/>
                  </a:moveTo>
                  <a:lnTo>
                    <a:pt x="9704" y="45720"/>
                  </a:lnTo>
                  <a:lnTo>
                    <a:pt x="9096" y="44450"/>
                  </a:lnTo>
                  <a:lnTo>
                    <a:pt x="10572" y="44450"/>
                  </a:lnTo>
                  <a:lnTo>
                    <a:pt x="10294" y="45720"/>
                  </a:lnTo>
                  <a:close/>
                </a:path>
                <a:path w="631825" h="660400">
                  <a:moveTo>
                    <a:pt x="15404" y="45720"/>
                  </a:moveTo>
                  <a:lnTo>
                    <a:pt x="11787" y="45720"/>
                  </a:lnTo>
                  <a:lnTo>
                    <a:pt x="12157" y="44450"/>
                  </a:lnTo>
                  <a:lnTo>
                    <a:pt x="15654" y="44450"/>
                  </a:lnTo>
                  <a:lnTo>
                    <a:pt x="15404" y="45720"/>
                  </a:lnTo>
                  <a:close/>
                </a:path>
                <a:path w="631825" h="660400">
                  <a:moveTo>
                    <a:pt x="18902" y="45720"/>
                  </a:moveTo>
                  <a:lnTo>
                    <a:pt x="16886" y="45720"/>
                  </a:lnTo>
                  <a:lnTo>
                    <a:pt x="17704" y="44450"/>
                  </a:lnTo>
                  <a:lnTo>
                    <a:pt x="18902" y="44450"/>
                  </a:lnTo>
                  <a:lnTo>
                    <a:pt x="18902" y="45720"/>
                  </a:lnTo>
                  <a:close/>
                </a:path>
                <a:path w="631825" h="660400">
                  <a:moveTo>
                    <a:pt x="625284" y="48260"/>
                  </a:moveTo>
                  <a:lnTo>
                    <a:pt x="607852" y="48260"/>
                  </a:lnTo>
                  <a:lnTo>
                    <a:pt x="608346" y="46990"/>
                  </a:lnTo>
                  <a:lnTo>
                    <a:pt x="608670" y="46990"/>
                  </a:lnTo>
                  <a:lnTo>
                    <a:pt x="606750" y="45720"/>
                  </a:lnTo>
                  <a:lnTo>
                    <a:pt x="606410" y="45720"/>
                  </a:lnTo>
                  <a:lnTo>
                    <a:pt x="606092" y="44450"/>
                  </a:lnTo>
                  <a:lnTo>
                    <a:pt x="624807" y="44450"/>
                  </a:lnTo>
                  <a:lnTo>
                    <a:pt x="627680" y="46990"/>
                  </a:lnTo>
                  <a:lnTo>
                    <a:pt x="625284" y="48260"/>
                  </a:lnTo>
                  <a:close/>
                </a:path>
                <a:path w="631825" h="660400">
                  <a:moveTo>
                    <a:pt x="6529" y="46990"/>
                  </a:moveTo>
                  <a:lnTo>
                    <a:pt x="4905" y="46990"/>
                  </a:lnTo>
                  <a:lnTo>
                    <a:pt x="5496" y="45720"/>
                  </a:lnTo>
                  <a:lnTo>
                    <a:pt x="6121" y="45720"/>
                  </a:lnTo>
                  <a:lnTo>
                    <a:pt x="6529" y="46990"/>
                  </a:lnTo>
                  <a:close/>
                </a:path>
                <a:path w="631825" h="660400">
                  <a:moveTo>
                    <a:pt x="10010" y="46990"/>
                  </a:moveTo>
                  <a:lnTo>
                    <a:pt x="8750" y="46990"/>
                  </a:lnTo>
                  <a:lnTo>
                    <a:pt x="9397" y="45720"/>
                  </a:lnTo>
                  <a:lnTo>
                    <a:pt x="10010" y="46990"/>
                  </a:lnTo>
                  <a:close/>
                </a:path>
                <a:path w="631825" h="660400">
                  <a:moveTo>
                    <a:pt x="15819" y="46990"/>
                  </a:moveTo>
                  <a:lnTo>
                    <a:pt x="10669" y="46990"/>
                  </a:lnTo>
                  <a:lnTo>
                    <a:pt x="10856" y="45720"/>
                  </a:lnTo>
                  <a:lnTo>
                    <a:pt x="15393" y="45720"/>
                  </a:lnTo>
                  <a:lnTo>
                    <a:pt x="15819" y="46990"/>
                  </a:lnTo>
                  <a:close/>
                </a:path>
                <a:path w="631825" h="660400">
                  <a:moveTo>
                    <a:pt x="17148" y="46990"/>
                  </a:moveTo>
                  <a:lnTo>
                    <a:pt x="16023" y="46990"/>
                  </a:lnTo>
                  <a:lnTo>
                    <a:pt x="16603" y="45720"/>
                  </a:lnTo>
                  <a:lnTo>
                    <a:pt x="17738" y="45720"/>
                  </a:lnTo>
                  <a:lnTo>
                    <a:pt x="17148" y="46990"/>
                  </a:lnTo>
                  <a:close/>
                </a:path>
                <a:path w="631825" h="660400">
                  <a:moveTo>
                    <a:pt x="16109" y="48260"/>
                  </a:moveTo>
                  <a:lnTo>
                    <a:pt x="6160" y="48260"/>
                  </a:lnTo>
                  <a:lnTo>
                    <a:pt x="4764" y="46990"/>
                  </a:lnTo>
                  <a:lnTo>
                    <a:pt x="16137" y="46990"/>
                  </a:lnTo>
                  <a:lnTo>
                    <a:pt x="16109" y="48260"/>
                  </a:lnTo>
                  <a:close/>
                </a:path>
                <a:path w="631825" h="660400">
                  <a:moveTo>
                    <a:pt x="607852" y="48260"/>
                  </a:moveTo>
                  <a:lnTo>
                    <a:pt x="604048" y="48260"/>
                  </a:lnTo>
                  <a:lnTo>
                    <a:pt x="604173" y="46990"/>
                  </a:lnTo>
                  <a:lnTo>
                    <a:pt x="607080" y="46990"/>
                  </a:lnTo>
                  <a:lnTo>
                    <a:pt x="607852" y="48260"/>
                  </a:lnTo>
                  <a:close/>
                </a:path>
                <a:path w="631825" h="660400">
                  <a:moveTo>
                    <a:pt x="16319" y="49530"/>
                  </a:moveTo>
                  <a:lnTo>
                    <a:pt x="6177" y="49530"/>
                  </a:lnTo>
                  <a:lnTo>
                    <a:pt x="6382" y="48260"/>
                  </a:lnTo>
                  <a:lnTo>
                    <a:pt x="17369" y="48260"/>
                  </a:lnTo>
                  <a:lnTo>
                    <a:pt x="16319" y="49530"/>
                  </a:lnTo>
                  <a:close/>
                </a:path>
                <a:path w="631825" h="660400">
                  <a:moveTo>
                    <a:pt x="624143" y="49530"/>
                  </a:moveTo>
                  <a:lnTo>
                    <a:pt x="603872" y="49530"/>
                  </a:lnTo>
                  <a:lnTo>
                    <a:pt x="602912" y="48260"/>
                  </a:lnTo>
                  <a:lnTo>
                    <a:pt x="624080" y="48260"/>
                  </a:lnTo>
                  <a:lnTo>
                    <a:pt x="624143" y="49530"/>
                  </a:lnTo>
                  <a:close/>
                </a:path>
                <a:path w="631825" h="660400">
                  <a:moveTo>
                    <a:pt x="19050" y="52070"/>
                  </a:moveTo>
                  <a:lnTo>
                    <a:pt x="3486" y="52070"/>
                  </a:lnTo>
                  <a:lnTo>
                    <a:pt x="4264" y="50800"/>
                  </a:lnTo>
                  <a:lnTo>
                    <a:pt x="5581" y="49530"/>
                  </a:lnTo>
                  <a:lnTo>
                    <a:pt x="18840" y="49530"/>
                  </a:lnTo>
                  <a:lnTo>
                    <a:pt x="19016" y="50800"/>
                  </a:lnTo>
                  <a:lnTo>
                    <a:pt x="20095" y="50800"/>
                  </a:lnTo>
                  <a:lnTo>
                    <a:pt x="19050" y="52070"/>
                  </a:lnTo>
                  <a:close/>
                </a:path>
                <a:path w="631825" h="660400">
                  <a:moveTo>
                    <a:pt x="622791" y="57150"/>
                  </a:moveTo>
                  <a:lnTo>
                    <a:pt x="601521" y="57150"/>
                  </a:lnTo>
                  <a:lnTo>
                    <a:pt x="601396" y="55880"/>
                  </a:lnTo>
                  <a:lnTo>
                    <a:pt x="607216" y="55880"/>
                  </a:lnTo>
                  <a:lnTo>
                    <a:pt x="603264" y="52070"/>
                  </a:lnTo>
                  <a:lnTo>
                    <a:pt x="602395" y="50800"/>
                  </a:lnTo>
                  <a:lnTo>
                    <a:pt x="604411" y="50800"/>
                  </a:lnTo>
                  <a:lnTo>
                    <a:pt x="604825" y="49530"/>
                  </a:lnTo>
                  <a:lnTo>
                    <a:pt x="623842" y="49530"/>
                  </a:lnTo>
                  <a:lnTo>
                    <a:pt x="623427" y="50800"/>
                  </a:lnTo>
                  <a:lnTo>
                    <a:pt x="623768" y="52070"/>
                  </a:lnTo>
                  <a:lnTo>
                    <a:pt x="624523" y="52070"/>
                  </a:lnTo>
                  <a:lnTo>
                    <a:pt x="623353" y="53340"/>
                  </a:lnTo>
                  <a:lnTo>
                    <a:pt x="622155" y="53340"/>
                  </a:lnTo>
                  <a:lnTo>
                    <a:pt x="623200" y="54610"/>
                  </a:lnTo>
                  <a:lnTo>
                    <a:pt x="620713" y="54610"/>
                  </a:lnTo>
                  <a:lnTo>
                    <a:pt x="621542" y="55880"/>
                  </a:lnTo>
                  <a:lnTo>
                    <a:pt x="622791" y="57150"/>
                  </a:lnTo>
                  <a:close/>
                </a:path>
                <a:path w="631825" h="660400">
                  <a:moveTo>
                    <a:pt x="24018" y="53340"/>
                  </a:moveTo>
                  <a:lnTo>
                    <a:pt x="3685" y="53340"/>
                  </a:lnTo>
                  <a:lnTo>
                    <a:pt x="4729" y="52070"/>
                  </a:lnTo>
                  <a:lnTo>
                    <a:pt x="20350" y="52070"/>
                  </a:lnTo>
                  <a:lnTo>
                    <a:pt x="24018" y="53340"/>
                  </a:lnTo>
                  <a:close/>
                </a:path>
                <a:path w="631825" h="660400">
                  <a:moveTo>
                    <a:pt x="21486" y="54610"/>
                  </a:moveTo>
                  <a:lnTo>
                    <a:pt x="6342" y="54610"/>
                  </a:lnTo>
                  <a:lnTo>
                    <a:pt x="7194" y="53340"/>
                  </a:lnTo>
                  <a:lnTo>
                    <a:pt x="22145" y="53340"/>
                  </a:lnTo>
                  <a:lnTo>
                    <a:pt x="21486" y="54610"/>
                  </a:lnTo>
                  <a:close/>
                </a:path>
                <a:path w="631825" h="660400">
                  <a:moveTo>
                    <a:pt x="23451" y="54610"/>
                  </a:moveTo>
                  <a:lnTo>
                    <a:pt x="22724" y="54610"/>
                  </a:lnTo>
                  <a:lnTo>
                    <a:pt x="22145" y="53340"/>
                  </a:lnTo>
                  <a:lnTo>
                    <a:pt x="23666" y="53340"/>
                  </a:lnTo>
                  <a:lnTo>
                    <a:pt x="23451" y="54610"/>
                  </a:lnTo>
                  <a:close/>
                </a:path>
                <a:path w="631825" h="660400">
                  <a:moveTo>
                    <a:pt x="18380" y="55880"/>
                  </a:moveTo>
                  <a:lnTo>
                    <a:pt x="5326" y="55880"/>
                  </a:lnTo>
                  <a:lnTo>
                    <a:pt x="5246" y="54610"/>
                  </a:lnTo>
                  <a:lnTo>
                    <a:pt x="19033" y="54610"/>
                  </a:lnTo>
                  <a:lnTo>
                    <a:pt x="18380" y="55880"/>
                  </a:lnTo>
                  <a:close/>
                </a:path>
                <a:path w="631825" h="660400">
                  <a:moveTo>
                    <a:pt x="603508" y="55880"/>
                  </a:moveTo>
                  <a:lnTo>
                    <a:pt x="602690" y="55880"/>
                  </a:lnTo>
                  <a:lnTo>
                    <a:pt x="601606" y="54610"/>
                  </a:lnTo>
                  <a:lnTo>
                    <a:pt x="603258" y="54610"/>
                  </a:lnTo>
                  <a:lnTo>
                    <a:pt x="603508" y="55880"/>
                  </a:lnTo>
                  <a:close/>
                </a:path>
                <a:path w="631825" h="660400">
                  <a:moveTo>
                    <a:pt x="19073" y="57150"/>
                  </a:moveTo>
                  <a:lnTo>
                    <a:pt x="5558" y="57150"/>
                  </a:lnTo>
                  <a:lnTo>
                    <a:pt x="5581" y="55880"/>
                  </a:lnTo>
                  <a:lnTo>
                    <a:pt x="17852" y="55880"/>
                  </a:lnTo>
                  <a:lnTo>
                    <a:pt x="19073" y="57150"/>
                  </a:lnTo>
                  <a:close/>
                </a:path>
                <a:path w="631825" h="660400">
                  <a:moveTo>
                    <a:pt x="21174" y="58420"/>
                  </a:moveTo>
                  <a:lnTo>
                    <a:pt x="5865" y="58420"/>
                  </a:lnTo>
                  <a:lnTo>
                    <a:pt x="5967" y="57150"/>
                  </a:lnTo>
                  <a:lnTo>
                    <a:pt x="21514" y="57150"/>
                  </a:lnTo>
                  <a:lnTo>
                    <a:pt x="21174" y="58420"/>
                  </a:lnTo>
                  <a:close/>
                </a:path>
                <a:path w="631825" h="660400">
                  <a:moveTo>
                    <a:pt x="623586" y="58420"/>
                  </a:moveTo>
                  <a:lnTo>
                    <a:pt x="603400" y="58420"/>
                  </a:lnTo>
                  <a:lnTo>
                    <a:pt x="602549" y="57150"/>
                  </a:lnTo>
                  <a:lnTo>
                    <a:pt x="623586" y="57150"/>
                  </a:lnTo>
                  <a:lnTo>
                    <a:pt x="623586" y="58420"/>
                  </a:lnTo>
                  <a:close/>
                </a:path>
                <a:path w="631825" h="660400">
                  <a:moveTo>
                    <a:pt x="19680" y="59690"/>
                  </a:moveTo>
                  <a:lnTo>
                    <a:pt x="3980" y="59690"/>
                  </a:lnTo>
                  <a:lnTo>
                    <a:pt x="4815" y="58420"/>
                  </a:lnTo>
                  <a:lnTo>
                    <a:pt x="20401" y="58420"/>
                  </a:lnTo>
                  <a:lnTo>
                    <a:pt x="19680" y="59690"/>
                  </a:lnTo>
                  <a:close/>
                </a:path>
                <a:path w="631825" h="660400">
                  <a:moveTo>
                    <a:pt x="623257" y="59690"/>
                  </a:moveTo>
                  <a:lnTo>
                    <a:pt x="603111" y="59690"/>
                  </a:lnTo>
                  <a:lnTo>
                    <a:pt x="602208" y="58420"/>
                  </a:lnTo>
                  <a:lnTo>
                    <a:pt x="623439" y="58420"/>
                  </a:lnTo>
                  <a:lnTo>
                    <a:pt x="623257" y="59690"/>
                  </a:lnTo>
                  <a:close/>
                </a:path>
                <a:path w="631825" h="660400">
                  <a:moveTo>
                    <a:pt x="18726" y="60960"/>
                  </a:moveTo>
                  <a:lnTo>
                    <a:pt x="6427" y="60960"/>
                  </a:lnTo>
                  <a:lnTo>
                    <a:pt x="5399" y="59690"/>
                  </a:lnTo>
                  <a:lnTo>
                    <a:pt x="18675" y="59690"/>
                  </a:lnTo>
                  <a:lnTo>
                    <a:pt x="18726" y="60960"/>
                  </a:lnTo>
                  <a:close/>
                </a:path>
                <a:path w="631825" h="660400">
                  <a:moveTo>
                    <a:pt x="623070" y="60960"/>
                  </a:moveTo>
                  <a:lnTo>
                    <a:pt x="602855" y="60960"/>
                  </a:lnTo>
                  <a:lnTo>
                    <a:pt x="601896" y="59690"/>
                  </a:lnTo>
                  <a:lnTo>
                    <a:pt x="623138" y="59690"/>
                  </a:lnTo>
                  <a:lnTo>
                    <a:pt x="623070" y="60960"/>
                  </a:lnTo>
                  <a:close/>
                </a:path>
                <a:path w="631825" h="660400">
                  <a:moveTo>
                    <a:pt x="22389" y="62230"/>
                  </a:moveTo>
                  <a:lnTo>
                    <a:pt x="5911" y="62230"/>
                  </a:lnTo>
                  <a:lnTo>
                    <a:pt x="5519" y="60960"/>
                  </a:lnTo>
                  <a:lnTo>
                    <a:pt x="21560" y="60960"/>
                  </a:lnTo>
                  <a:lnTo>
                    <a:pt x="22389" y="62230"/>
                  </a:lnTo>
                  <a:close/>
                </a:path>
                <a:path w="631825" h="660400">
                  <a:moveTo>
                    <a:pt x="622837" y="63500"/>
                  </a:moveTo>
                  <a:lnTo>
                    <a:pt x="603610" y="63500"/>
                  </a:lnTo>
                  <a:lnTo>
                    <a:pt x="602770" y="62230"/>
                  </a:lnTo>
                  <a:lnTo>
                    <a:pt x="602531" y="62230"/>
                  </a:lnTo>
                  <a:lnTo>
                    <a:pt x="601663" y="60960"/>
                  </a:lnTo>
                  <a:lnTo>
                    <a:pt x="620702" y="60960"/>
                  </a:lnTo>
                  <a:lnTo>
                    <a:pt x="621519" y="62230"/>
                  </a:lnTo>
                  <a:lnTo>
                    <a:pt x="622837" y="63500"/>
                  </a:lnTo>
                  <a:close/>
                </a:path>
                <a:path w="631825" h="660400">
                  <a:moveTo>
                    <a:pt x="22815" y="63500"/>
                  </a:moveTo>
                  <a:lnTo>
                    <a:pt x="9187" y="63500"/>
                  </a:lnTo>
                  <a:lnTo>
                    <a:pt x="6740" y="62230"/>
                  </a:lnTo>
                  <a:lnTo>
                    <a:pt x="23610" y="62230"/>
                  </a:lnTo>
                  <a:lnTo>
                    <a:pt x="22815" y="63500"/>
                  </a:lnTo>
                  <a:close/>
                </a:path>
                <a:path w="631825" h="660400">
                  <a:moveTo>
                    <a:pt x="22037" y="66040"/>
                  </a:moveTo>
                  <a:lnTo>
                    <a:pt x="6393" y="66040"/>
                  </a:lnTo>
                  <a:lnTo>
                    <a:pt x="3946" y="64770"/>
                  </a:lnTo>
                  <a:lnTo>
                    <a:pt x="5002" y="63500"/>
                  </a:lnTo>
                  <a:lnTo>
                    <a:pt x="20418" y="63500"/>
                  </a:lnTo>
                  <a:lnTo>
                    <a:pt x="19561" y="64770"/>
                  </a:lnTo>
                  <a:lnTo>
                    <a:pt x="21651" y="64770"/>
                  </a:lnTo>
                  <a:lnTo>
                    <a:pt x="22037" y="66040"/>
                  </a:lnTo>
                  <a:close/>
                </a:path>
                <a:path w="631825" h="660400">
                  <a:moveTo>
                    <a:pt x="21588" y="64770"/>
                  </a:moveTo>
                  <a:lnTo>
                    <a:pt x="20521" y="63500"/>
                  </a:lnTo>
                  <a:lnTo>
                    <a:pt x="21906" y="63500"/>
                  </a:lnTo>
                  <a:lnTo>
                    <a:pt x="21588" y="64770"/>
                  </a:lnTo>
                  <a:close/>
                </a:path>
                <a:path w="631825" h="660400">
                  <a:moveTo>
                    <a:pt x="623195" y="64770"/>
                  </a:moveTo>
                  <a:lnTo>
                    <a:pt x="601208" y="64770"/>
                  </a:lnTo>
                  <a:lnTo>
                    <a:pt x="601600" y="63500"/>
                  </a:lnTo>
                  <a:lnTo>
                    <a:pt x="623581" y="63500"/>
                  </a:lnTo>
                  <a:lnTo>
                    <a:pt x="623195" y="64770"/>
                  </a:lnTo>
                  <a:close/>
                </a:path>
                <a:path w="631825" h="660400">
                  <a:moveTo>
                    <a:pt x="619873" y="68580"/>
                  </a:moveTo>
                  <a:lnTo>
                    <a:pt x="606001" y="68580"/>
                  </a:lnTo>
                  <a:lnTo>
                    <a:pt x="603764" y="66040"/>
                  </a:lnTo>
                  <a:lnTo>
                    <a:pt x="603128" y="66040"/>
                  </a:lnTo>
                  <a:lnTo>
                    <a:pt x="601947" y="64770"/>
                  </a:lnTo>
                  <a:lnTo>
                    <a:pt x="621116" y="64770"/>
                  </a:lnTo>
                  <a:lnTo>
                    <a:pt x="622019" y="66040"/>
                  </a:lnTo>
                  <a:lnTo>
                    <a:pt x="623223" y="67310"/>
                  </a:lnTo>
                  <a:lnTo>
                    <a:pt x="620276" y="67310"/>
                  </a:lnTo>
                  <a:lnTo>
                    <a:pt x="619873" y="68580"/>
                  </a:lnTo>
                  <a:close/>
                </a:path>
                <a:path w="631825" h="660400">
                  <a:moveTo>
                    <a:pt x="22247" y="67310"/>
                  </a:moveTo>
                  <a:lnTo>
                    <a:pt x="6705" y="67310"/>
                  </a:lnTo>
                  <a:lnTo>
                    <a:pt x="7693" y="66040"/>
                  </a:lnTo>
                  <a:lnTo>
                    <a:pt x="23257" y="66040"/>
                  </a:lnTo>
                  <a:lnTo>
                    <a:pt x="22247" y="67310"/>
                  </a:lnTo>
                  <a:close/>
                </a:path>
                <a:path w="631825" h="660400">
                  <a:moveTo>
                    <a:pt x="25353" y="71120"/>
                  </a:moveTo>
                  <a:lnTo>
                    <a:pt x="8494" y="71120"/>
                  </a:lnTo>
                  <a:lnTo>
                    <a:pt x="8483" y="69850"/>
                  </a:lnTo>
                  <a:lnTo>
                    <a:pt x="9414" y="69850"/>
                  </a:lnTo>
                  <a:lnTo>
                    <a:pt x="8364" y="68580"/>
                  </a:lnTo>
                  <a:lnTo>
                    <a:pt x="6887" y="68580"/>
                  </a:lnTo>
                  <a:lnTo>
                    <a:pt x="7943" y="67310"/>
                  </a:lnTo>
                  <a:lnTo>
                    <a:pt x="23547" y="67310"/>
                  </a:lnTo>
                  <a:lnTo>
                    <a:pt x="27215" y="68580"/>
                  </a:lnTo>
                  <a:lnTo>
                    <a:pt x="25353" y="71120"/>
                  </a:lnTo>
                  <a:close/>
                </a:path>
                <a:path w="631825" h="660400">
                  <a:moveTo>
                    <a:pt x="603713" y="68580"/>
                  </a:moveTo>
                  <a:lnTo>
                    <a:pt x="600862" y="68580"/>
                  </a:lnTo>
                  <a:lnTo>
                    <a:pt x="601265" y="67310"/>
                  </a:lnTo>
                  <a:lnTo>
                    <a:pt x="603071" y="67310"/>
                  </a:lnTo>
                  <a:lnTo>
                    <a:pt x="603713" y="68580"/>
                  </a:lnTo>
                  <a:close/>
                </a:path>
                <a:path w="631825" h="660400">
                  <a:moveTo>
                    <a:pt x="623030" y="68580"/>
                  </a:moveTo>
                  <a:lnTo>
                    <a:pt x="621451" y="68580"/>
                  </a:lnTo>
                  <a:lnTo>
                    <a:pt x="620923" y="67310"/>
                  </a:lnTo>
                  <a:lnTo>
                    <a:pt x="624024" y="67310"/>
                  </a:lnTo>
                  <a:lnTo>
                    <a:pt x="623030" y="68580"/>
                  </a:lnTo>
                  <a:close/>
                </a:path>
                <a:path w="631825" h="660400">
                  <a:moveTo>
                    <a:pt x="619339" y="69850"/>
                  </a:moveTo>
                  <a:lnTo>
                    <a:pt x="601668" y="69850"/>
                  </a:lnTo>
                  <a:lnTo>
                    <a:pt x="600788" y="68580"/>
                  </a:lnTo>
                  <a:lnTo>
                    <a:pt x="618260" y="68580"/>
                  </a:lnTo>
                  <a:lnTo>
                    <a:pt x="619339" y="69850"/>
                  </a:lnTo>
                  <a:close/>
                </a:path>
                <a:path w="631825" h="660400">
                  <a:moveTo>
                    <a:pt x="618783" y="71120"/>
                  </a:moveTo>
                  <a:lnTo>
                    <a:pt x="601106" y="71120"/>
                  </a:lnTo>
                  <a:lnTo>
                    <a:pt x="601288" y="69850"/>
                  </a:lnTo>
                  <a:lnTo>
                    <a:pt x="618141" y="69850"/>
                  </a:lnTo>
                  <a:lnTo>
                    <a:pt x="618783" y="71120"/>
                  </a:lnTo>
                  <a:close/>
                </a:path>
                <a:path w="631825" h="660400">
                  <a:moveTo>
                    <a:pt x="24569" y="72390"/>
                  </a:moveTo>
                  <a:lnTo>
                    <a:pt x="6620" y="72390"/>
                  </a:lnTo>
                  <a:lnTo>
                    <a:pt x="7387" y="71120"/>
                  </a:lnTo>
                  <a:lnTo>
                    <a:pt x="24421" y="71120"/>
                  </a:lnTo>
                  <a:lnTo>
                    <a:pt x="24569" y="72390"/>
                  </a:lnTo>
                  <a:close/>
                </a:path>
                <a:path w="631825" h="660400">
                  <a:moveTo>
                    <a:pt x="619969" y="72390"/>
                  </a:moveTo>
                  <a:lnTo>
                    <a:pt x="600959" y="72390"/>
                  </a:lnTo>
                  <a:lnTo>
                    <a:pt x="601089" y="71120"/>
                  </a:lnTo>
                  <a:lnTo>
                    <a:pt x="619969" y="71120"/>
                  </a:lnTo>
                  <a:lnTo>
                    <a:pt x="619969" y="72390"/>
                  </a:lnTo>
                  <a:close/>
                </a:path>
                <a:path w="631825" h="660400">
                  <a:moveTo>
                    <a:pt x="24580" y="73660"/>
                  </a:moveTo>
                  <a:lnTo>
                    <a:pt x="9045" y="73660"/>
                  </a:lnTo>
                  <a:lnTo>
                    <a:pt x="8011" y="72390"/>
                  </a:lnTo>
                  <a:lnTo>
                    <a:pt x="24842" y="72390"/>
                  </a:lnTo>
                  <a:lnTo>
                    <a:pt x="24580" y="73660"/>
                  </a:lnTo>
                  <a:close/>
                </a:path>
                <a:path w="631825" h="660400">
                  <a:moveTo>
                    <a:pt x="619691" y="73660"/>
                  </a:moveTo>
                  <a:lnTo>
                    <a:pt x="599516" y="73660"/>
                  </a:lnTo>
                  <a:lnTo>
                    <a:pt x="598460" y="72390"/>
                  </a:lnTo>
                  <a:lnTo>
                    <a:pt x="619771" y="72390"/>
                  </a:lnTo>
                  <a:lnTo>
                    <a:pt x="619691" y="73660"/>
                  </a:lnTo>
                  <a:close/>
                </a:path>
                <a:path w="631825" h="660400">
                  <a:moveTo>
                    <a:pt x="25001" y="74930"/>
                  </a:moveTo>
                  <a:lnTo>
                    <a:pt x="5984" y="74930"/>
                  </a:lnTo>
                  <a:lnTo>
                    <a:pt x="6263" y="73660"/>
                  </a:lnTo>
                  <a:lnTo>
                    <a:pt x="23825" y="73660"/>
                  </a:lnTo>
                  <a:lnTo>
                    <a:pt x="25001" y="74930"/>
                  </a:lnTo>
                  <a:close/>
                </a:path>
                <a:path w="631825" h="660400">
                  <a:moveTo>
                    <a:pt x="619543" y="74930"/>
                  </a:moveTo>
                  <a:lnTo>
                    <a:pt x="598296" y="74930"/>
                  </a:lnTo>
                  <a:lnTo>
                    <a:pt x="598352" y="73660"/>
                  </a:lnTo>
                  <a:lnTo>
                    <a:pt x="618459" y="73660"/>
                  </a:lnTo>
                  <a:lnTo>
                    <a:pt x="619543" y="74930"/>
                  </a:lnTo>
                  <a:close/>
                </a:path>
                <a:path w="631825" h="660400">
                  <a:moveTo>
                    <a:pt x="25455" y="76200"/>
                  </a:moveTo>
                  <a:lnTo>
                    <a:pt x="9647" y="76200"/>
                  </a:lnTo>
                  <a:lnTo>
                    <a:pt x="7199" y="74930"/>
                  </a:lnTo>
                  <a:lnTo>
                    <a:pt x="26227" y="74930"/>
                  </a:lnTo>
                  <a:lnTo>
                    <a:pt x="25455" y="76200"/>
                  </a:lnTo>
                  <a:close/>
                </a:path>
                <a:path w="631825" h="660400">
                  <a:moveTo>
                    <a:pt x="619333" y="76200"/>
                  </a:moveTo>
                  <a:lnTo>
                    <a:pt x="600402" y="76200"/>
                  </a:lnTo>
                  <a:lnTo>
                    <a:pt x="599136" y="74930"/>
                  </a:lnTo>
                  <a:lnTo>
                    <a:pt x="618215" y="74930"/>
                  </a:lnTo>
                  <a:lnTo>
                    <a:pt x="619333" y="76200"/>
                  </a:lnTo>
                  <a:close/>
                </a:path>
                <a:path w="631825" h="660400">
                  <a:moveTo>
                    <a:pt x="6387" y="77470"/>
                  </a:moveTo>
                  <a:lnTo>
                    <a:pt x="4991" y="77470"/>
                  </a:lnTo>
                  <a:lnTo>
                    <a:pt x="5462" y="76200"/>
                  </a:lnTo>
                  <a:lnTo>
                    <a:pt x="6387" y="77470"/>
                  </a:lnTo>
                  <a:close/>
                </a:path>
                <a:path w="631825" h="660400">
                  <a:moveTo>
                    <a:pt x="8307" y="77470"/>
                  </a:moveTo>
                  <a:lnTo>
                    <a:pt x="6864" y="77470"/>
                  </a:lnTo>
                  <a:lnTo>
                    <a:pt x="7199" y="76200"/>
                  </a:lnTo>
                  <a:lnTo>
                    <a:pt x="7904" y="76200"/>
                  </a:lnTo>
                  <a:lnTo>
                    <a:pt x="8307" y="77470"/>
                  </a:lnTo>
                  <a:close/>
                </a:path>
                <a:path w="631825" h="660400">
                  <a:moveTo>
                    <a:pt x="25631" y="77470"/>
                  </a:moveTo>
                  <a:lnTo>
                    <a:pt x="9034" y="77470"/>
                  </a:lnTo>
                  <a:lnTo>
                    <a:pt x="9334" y="76200"/>
                  </a:lnTo>
                  <a:lnTo>
                    <a:pt x="24404" y="76200"/>
                  </a:lnTo>
                  <a:lnTo>
                    <a:pt x="25631" y="77470"/>
                  </a:lnTo>
                  <a:close/>
                </a:path>
                <a:path w="631825" h="660400">
                  <a:moveTo>
                    <a:pt x="618839" y="77470"/>
                  </a:moveTo>
                  <a:lnTo>
                    <a:pt x="601191" y="77470"/>
                  </a:lnTo>
                  <a:lnTo>
                    <a:pt x="601191" y="76200"/>
                  </a:lnTo>
                  <a:lnTo>
                    <a:pt x="618056" y="76200"/>
                  </a:lnTo>
                  <a:lnTo>
                    <a:pt x="618839" y="77470"/>
                  </a:lnTo>
                  <a:close/>
                </a:path>
                <a:path w="631825" h="660400">
                  <a:moveTo>
                    <a:pt x="24654" y="78740"/>
                  </a:moveTo>
                  <a:lnTo>
                    <a:pt x="5678" y="78740"/>
                  </a:lnTo>
                  <a:lnTo>
                    <a:pt x="5587" y="77470"/>
                  </a:lnTo>
                  <a:lnTo>
                    <a:pt x="25001" y="77470"/>
                  </a:lnTo>
                  <a:lnTo>
                    <a:pt x="24654" y="78740"/>
                  </a:lnTo>
                  <a:close/>
                </a:path>
                <a:path w="631825" h="660400">
                  <a:moveTo>
                    <a:pt x="619924" y="78740"/>
                  </a:moveTo>
                  <a:lnTo>
                    <a:pt x="599817" y="78740"/>
                  </a:lnTo>
                  <a:lnTo>
                    <a:pt x="598687" y="77470"/>
                  </a:lnTo>
                  <a:lnTo>
                    <a:pt x="619992" y="77470"/>
                  </a:lnTo>
                  <a:lnTo>
                    <a:pt x="619924" y="78740"/>
                  </a:lnTo>
                  <a:close/>
                </a:path>
                <a:path w="631825" h="660400">
                  <a:moveTo>
                    <a:pt x="24774" y="80010"/>
                  </a:moveTo>
                  <a:lnTo>
                    <a:pt x="5922" y="80010"/>
                  </a:lnTo>
                  <a:lnTo>
                    <a:pt x="4701" y="78740"/>
                  </a:lnTo>
                  <a:lnTo>
                    <a:pt x="23751" y="78740"/>
                  </a:lnTo>
                  <a:lnTo>
                    <a:pt x="24774" y="80010"/>
                  </a:lnTo>
                  <a:close/>
                </a:path>
                <a:path w="631825" h="660400">
                  <a:moveTo>
                    <a:pt x="619719" y="80010"/>
                  </a:moveTo>
                  <a:lnTo>
                    <a:pt x="599352" y="80010"/>
                  </a:lnTo>
                  <a:lnTo>
                    <a:pt x="598545" y="78740"/>
                  </a:lnTo>
                  <a:lnTo>
                    <a:pt x="619367" y="78740"/>
                  </a:lnTo>
                  <a:lnTo>
                    <a:pt x="619719" y="80010"/>
                  </a:lnTo>
                  <a:close/>
                </a:path>
                <a:path w="631825" h="660400">
                  <a:moveTo>
                    <a:pt x="27471" y="81280"/>
                  </a:moveTo>
                  <a:lnTo>
                    <a:pt x="6365" y="81280"/>
                  </a:lnTo>
                  <a:lnTo>
                    <a:pt x="6989" y="80010"/>
                  </a:lnTo>
                  <a:lnTo>
                    <a:pt x="27300" y="80010"/>
                  </a:lnTo>
                  <a:lnTo>
                    <a:pt x="27471" y="81280"/>
                  </a:lnTo>
                  <a:close/>
                </a:path>
                <a:path w="631825" h="660400">
                  <a:moveTo>
                    <a:pt x="619509" y="81280"/>
                  </a:moveTo>
                  <a:lnTo>
                    <a:pt x="600465" y="81280"/>
                  </a:lnTo>
                  <a:lnTo>
                    <a:pt x="600181" y="80010"/>
                  </a:lnTo>
                  <a:lnTo>
                    <a:pt x="620702" y="80010"/>
                  </a:lnTo>
                  <a:lnTo>
                    <a:pt x="619509" y="81280"/>
                  </a:lnTo>
                  <a:close/>
                </a:path>
                <a:path w="631825" h="660400">
                  <a:moveTo>
                    <a:pt x="27675" y="82550"/>
                  </a:moveTo>
                  <a:lnTo>
                    <a:pt x="5280" y="82550"/>
                  </a:lnTo>
                  <a:lnTo>
                    <a:pt x="5280" y="81280"/>
                  </a:lnTo>
                  <a:lnTo>
                    <a:pt x="27675" y="81280"/>
                  </a:lnTo>
                  <a:lnTo>
                    <a:pt x="27675" y="82550"/>
                  </a:lnTo>
                  <a:close/>
                </a:path>
                <a:path w="631825" h="660400">
                  <a:moveTo>
                    <a:pt x="620333" y="82550"/>
                  </a:moveTo>
                  <a:lnTo>
                    <a:pt x="600107" y="82550"/>
                  </a:lnTo>
                  <a:lnTo>
                    <a:pt x="599232" y="81280"/>
                  </a:lnTo>
                  <a:lnTo>
                    <a:pt x="620526" y="81280"/>
                  </a:lnTo>
                  <a:lnTo>
                    <a:pt x="620333" y="82550"/>
                  </a:lnTo>
                  <a:close/>
                </a:path>
                <a:path w="631825" h="660400">
                  <a:moveTo>
                    <a:pt x="26068" y="85090"/>
                  </a:moveTo>
                  <a:lnTo>
                    <a:pt x="11027" y="85090"/>
                  </a:lnTo>
                  <a:lnTo>
                    <a:pt x="11390" y="83820"/>
                  </a:lnTo>
                  <a:lnTo>
                    <a:pt x="6501" y="82550"/>
                  </a:lnTo>
                  <a:lnTo>
                    <a:pt x="27925" y="82550"/>
                  </a:lnTo>
                  <a:lnTo>
                    <a:pt x="28004" y="83820"/>
                  </a:lnTo>
                  <a:lnTo>
                    <a:pt x="26914" y="83820"/>
                  </a:lnTo>
                  <a:lnTo>
                    <a:pt x="26068" y="85090"/>
                  </a:lnTo>
                  <a:close/>
                </a:path>
                <a:path w="631825" h="660400">
                  <a:moveTo>
                    <a:pt x="620151" y="83820"/>
                  </a:moveTo>
                  <a:lnTo>
                    <a:pt x="601214" y="83820"/>
                  </a:lnTo>
                  <a:lnTo>
                    <a:pt x="601146" y="82550"/>
                  </a:lnTo>
                  <a:lnTo>
                    <a:pt x="620230" y="82550"/>
                  </a:lnTo>
                  <a:lnTo>
                    <a:pt x="620151" y="83820"/>
                  </a:lnTo>
                  <a:close/>
                </a:path>
                <a:path w="631825" h="660400">
                  <a:moveTo>
                    <a:pt x="619470" y="87630"/>
                  </a:moveTo>
                  <a:lnTo>
                    <a:pt x="618396" y="86360"/>
                  </a:lnTo>
                  <a:lnTo>
                    <a:pt x="617532" y="85112"/>
                  </a:lnTo>
                  <a:lnTo>
                    <a:pt x="600873" y="85090"/>
                  </a:lnTo>
                  <a:lnTo>
                    <a:pt x="600998" y="83820"/>
                  </a:lnTo>
                  <a:lnTo>
                    <a:pt x="619748" y="83820"/>
                  </a:lnTo>
                  <a:lnTo>
                    <a:pt x="621866" y="86360"/>
                  </a:lnTo>
                  <a:lnTo>
                    <a:pt x="619470" y="87630"/>
                  </a:lnTo>
                  <a:close/>
                </a:path>
                <a:path w="631825" h="660400">
                  <a:moveTo>
                    <a:pt x="7938" y="86360"/>
                  </a:moveTo>
                  <a:lnTo>
                    <a:pt x="6427" y="86360"/>
                  </a:lnTo>
                  <a:lnTo>
                    <a:pt x="6740" y="85090"/>
                  </a:lnTo>
                  <a:lnTo>
                    <a:pt x="7444" y="85090"/>
                  </a:lnTo>
                  <a:lnTo>
                    <a:pt x="7938" y="86360"/>
                  </a:lnTo>
                  <a:close/>
                </a:path>
                <a:path w="631825" h="660400">
                  <a:moveTo>
                    <a:pt x="28550" y="86360"/>
                  </a:moveTo>
                  <a:lnTo>
                    <a:pt x="9885" y="86360"/>
                  </a:lnTo>
                  <a:lnTo>
                    <a:pt x="10192" y="85090"/>
                  </a:lnTo>
                  <a:lnTo>
                    <a:pt x="27147" y="85090"/>
                  </a:lnTo>
                  <a:lnTo>
                    <a:pt x="28550" y="86360"/>
                  </a:lnTo>
                  <a:close/>
                </a:path>
                <a:path w="631825" h="660400">
                  <a:moveTo>
                    <a:pt x="616517" y="86360"/>
                  </a:moveTo>
                  <a:lnTo>
                    <a:pt x="600573" y="86360"/>
                  </a:lnTo>
                  <a:lnTo>
                    <a:pt x="599749" y="85090"/>
                  </a:lnTo>
                  <a:lnTo>
                    <a:pt x="617516" y="85090"/>
                  </a:lnTo>
                  <a:lnTo>
                    <a:pt x="616517" y="86360"/>
                  </a:lnTo>
                  <a:close/>
                </a:path>
                <a:path w="631825" h="660400">
                  <a:moveTo>
                    <a:pt x="617532" y="85112"/>
                  </a:moveTo>
                  <a:close/>
                </a:path>
                <a:path w="631825" h="660400">
                  <a:moveTo>
                    <a:pt x="29174" y="87630"/>
                  </a:moveTo>
                  <a:lnTo>
                    <a:pt x="6302" y="87630"/>
                  </a:lnTo>
                  <a:lnTo>
                    <a:pt x="7415" y="86360"/>
                  </a:lnTo>
                  <a:lnTo>
                    <a:pt x="29486" y="86360"/>
                  </a:lnTo>
                  <a:lnTo>
                    <a:pt x="29174" y="87630"/>
                  </a:lnTo>
                  <a:close/>
                </a:path>
                <a:path w="631825" h="660400">
                  <a:moveTo>
                    <a:pt x="600459" y="87630"/>
                  </a:moveTo>
                  <a:lnTo>
                    <a:pt x="598205" y="87630"/>
                  </a:lnTo>
                  <a:lnTo>
                    <a:pt x="598301" y="86360"/>
                  </a:lnTo>
                  <a:lnTo>
                    <a:pt x="600164" y="86360"/>
                  </a:lnTo>
                  <a:lnTo>
                    <a:pt x="600459" y="87630"/>
                  </a:lnTo>
                  <a:close/>
                </a:path>
                <a:path w="631825" h="660400">
                  <a:moveTo>
                    <a:pt x="615921" y="87630"/>
                  </a:moveTo>
                  <a:lnTo>
                    <a:pt x="601623" y="87630"/>
                  </a:lnTo>
                  <a:lnTo>
                    <a:pt x="601657" y="86360"/>
                  </a:lnTo>
                  <a:lnTo>
                    <a:pt x="615188" y="86360"/>
                  </a:lnTo>
                  <a:lnTo>
                    <a:pt x="615921" y="87630"/>
                  </a:lnTo>
                  <a:close/>
                </a:path>
                <a:path w="631825" h="660400">
                  <a:moveTo>
                    <a:pt x="27897" y="88900"/>
                  </a:moveTo>
                  <a:lnTo>
                    <a:pt x="8840" y="88900"/>
                  </a:lnTo>
                  <a:lnTo>
                    <a:pt x="7835" y="87630"/>
                  </a:lnTo>
                  <a:lnTo>
                    <a:pt x="28703" y="87630"/>
                  </a:lnTo>
                  <a:lnTo>
                    <a:pt x="27897" y="88900"/>
                  </a:lnTo>
                  <a:close/>
                </a:path>
                <a:path w="631825" h="660400">
                  <a:moveTo>
                    <a:pt x="617431" y="88900"/>
                  </a:moveTo>
                  <a:lnTo>
                    <a:pt x="598051" y="88900"/>
                  </a:lnTo>
                  <a:lnTo>
                    <a:pt x="598057" y="87630"/>
                  </a:lnTo>
                  <a:lnTo>
                    <a:pt x="616909" y="87630"/>
                  </a:lnTo>
                  <a:lnTo>
                    <a:pt x="617431" y="88900"/>
                  </a:lnTo>
                  <a:close/>
                </a:path>
                <a:path w="631825" h="660400">
                  <a:moveTo>
                    <a:pt x="618862" y="88900"/>
                  </a:moveTo>
                  <a:lnTo>
                    <a:pt x="617431" y="88900"/>
                  </a:lnTo>
                  <a:lnTo>
                    <a:pt x="617908" y="87630"/>
                  </a:lnTo>
                  <a:lnTo>
                    <a:pt x="618624" y="87630"/>
                  </a:lnTo>
                  <a:lnTo>
                    <a:pt x="618862" y="88900"/>
                  </a:lnTo>
                  <a:close/>
                </a:path>
                <a:path w="631825" h="660400">
                  <a:moveTo>
                    <a:pt x="31184" y="90170"/>
                  </a:moveTo>
                  <a:lnTo>
                    <a:pt x="8091" y="90170"/>
                  </a:lnTo>
                  <a:lnTo>
                    <a:pt x="7830" y="88900"/>
                  </a:lnTo>
                  <a:lnTo>
                    <a:pt x="30775" y="88900"/>
                  </a:lnTo>
                  <a:lnTo>
                    <a:pt x="31184" y="90170"/>
                  </a:lnTo>
                  <a:close/>
                </a:path>
                <a:path w="631825" h="660400">
                  <a:moveTo>
                    <a:pt x="618181" y="92710"/>
                  </a:moveTo>
                  <a:lnTo>
                    <a:pt x="599477" y="92710"/>
                  </a:lnTo>
                  <a:lnTo>
                    <a:pt x="598693" y="91440"/>
                  </a:lnTo>
                  <a:lnTo>
                    <a:pt x="597535" y="91440"/>
                  </a:lnTo>
                  <a:lnTo>
                    <a:pt x="597643" y="90170"/>
                  </a:lnTo>
                  <a:lnTo>
                    <a:pt x="597779" y="90170"/>
                  </a:lnTo>
                  <a:lnTo>
                    <a:pt x="597858" y="88900"/>
                  </a:lnTo>
                  <a:lnTo>
                    <a:pt x="619225" y="88900"/>
                  </a:lnTo>
                  <a:lnTo>
                    <a:pt x="615625" y="90170"/>
                  </a:lnTo>
                  <a:lnTo>
                    <a:pt x="618181" y="92710"/>
                  </a:lnTo>
                  <a:close/>
                </a:path>
                <a:path w="631825" h="660400">
                  <a:moveTo>
                    <a:pt x="30372" y="91440"/>
                  </a:moveTo>
                  <a:lnTo>
                    <a:pt x="8295" y="91440"/>
                  </a:lnTo>
                  <a:lnTo>
                    <a:pt x="8205" y="90170"/>
                  </a:lnTo>
                  <a:lnTo>
                    <a:pt x="30639" y="90170"/>
                  </a:lnTo>
                  <a:lnTo>
                    <a:pt x="30372" y="91440"/>
                  </a:lnTo>
                  <a:close/>
                </a:path>
                <a:path w="631825" h="660400">
                  <a:moveTo>
                    <a:pt x="27562" y="92710"/>
                  </a:moveTo>
                  <a:lnTo>
                    <a:pt x="8540" y="92710"/>
                  </a:lnTo>
                  <a:lnTo>
                    <a:pt x="9562" y="91440"/>
                  </a:lnTo>
                  <a:lnTo>
                    <a:pt x="27834" y="91440"/>
                  </a:lnTo>
                  <a:lnTo>
                    <a:pt x="27562" y="92710"/>
                  </a:lnTo>
                  <a:close/>
                </a:path>
                <a:path w="631825" h="660400">
                  <a:moveTo>
                    <a:pt x="27834" y="93980"/>
                  </a:moveTo>
                  <a:lnTo>
                    <a:pt x="10998" y="93980"/>
                  </a:lnTo>
                  <a:lnTo>
                    <a:pt x="10981" y="92710"/>
                  </a:lnTo>
                  <a:lnTo>
                    <a:pt x="27868" y="92710"/>
                  </a:lnTo>
                  <a:lnTo>
                    <a:pt x="27834" y="93980"/>
                  </a:lnTo>
                  <a:close/>
                </a:path>
                <a:path w="631825" h="660400">
                  <a:moveTo>
                    <a:pt x="595286" y="93980"/>
                  </a:moveTo>
                  <a:lnTo>
                    <a:pt x="594520" y="93980"/>
                  </a:lnTo>
                  <a:lnTo>
                    <a:pt x="594928" y="92710"/>
                  </a:lnTo>
                  <a:lnTo>
                    <a:pt x="595286" y="93980"/>
                  </a:lnTo>
                  <a:close/>
                </a:path>
                <a:path w="631825" h="660400">
                  <a:moveTo>
                    <a:pt x="613184" y="93980"/>
                  </a:moveTo>
                  <a:lnTo>
                    <a:pt x="598199" y="93980"/>
                  </a:lnTo>
                  <a:lnTo>
                    <a:pt x="598375" y="92710"/>
                  </a:lnTo>
                  <a:lnTo>
                    <a:pt x="613485" y="92710"/>
                  </a:lnTo>
                  <a:lnTo>
                    <a:pt x="613184" y="93980"/>
                  </a:lnTo>
                  <a:close/>
                </a:path>
                <a:path w="631825" h="660400">
                  <a:moveTo>
                    <a:pt x="616494" y="93980"/>
                  </a:moveTo>
                  <a:lnTo>
                    <a:pt x="615699" y="93980"/>
                  </a:lnTo>
                  <a:lnTo>
                    <a:pt x="615478" y="92710"/>
                  </a:lnTo>
                  <a:lnTo>
                    <a:pt x="616903" y="92710"/>
                  </a:lnTo>
                  <a:lnTo>
                    <a:pt x="616494" y="93980"/>
                  </a:lnTo>
                  <a:close/>
                </a:path>
                <a:path w="631825" h="660400">
                  <a:moveTo>
                    <a:pt x="619464" y="93980"/>
                  </a:moveTo>
                  <a:lnTo>
                    <a:pt x="617954" y="93980"/>
                  </a:lnTo>
                  <a:lnTo>
                    <a:pt x="617596" y="92710"/>
                  </a:lnTo>
                  <a:lnTo>
                    <a:pt x="618646" y="92710"/>
                  </a:lnTo>
                  <a:lnTo>
                    <a:pt x="619464" y="93980"/>
                  </a:lnTo>
                  <a:close/>
                </a:path>
                <a:path w="631825" h="660400">
                  <a:moveTo>
                    <a:pt x="27306" y="95250"/>
                  </a:moveTo>
                  <a:lnTo>
                    <a:pt x="9408" y="95250"/>
                  </a:lnTo>
                  <a:lnTo>
                    <a:pt x="9715" y="93980"/>
                  </a:lnTo>
                  <a:lnTo>
                    <a:pt x="26920" y="93980"/>
                  </a:lnTo>
                  <a:lnTo>
                    <a:pt x="27306" y="95250"/>
                  </a:lnTo>
                  <a:close/>
                </a:path>
                <a:path w="631825" h="660400">
                  <a:moveTo>
                    <a:pt x="613661" y="95250"/>
                  </a:moveTo>
                  <a:lnTo>
                    <a:pt x="594684" y="95250"/>
                  </a:lnTo>
                  <a:lnTo>
                    <a:pt x="594684" y="93980"/>
                  </a:lnTo>
                  <a:lnTo>
                    <a:pt x="613740" y="93980"/>
                  </a:lnTo>
                  <a:lnTo>
                    <a:pt x="613661" y="95250"/>
                  </a:lnTo>
                  <a:close/>
                </a:path>
                <a:path w="631825" h="660400">
                  <a:moveTo>
                    <a:pt x="28674" y="97790"/>
                  </a:moveTo>
                  <a:lnTo>
                    <a:pt x="15228" y="97790"/>
                  </a:lnTo>
                  <a:lnTo>
                    <a:pt x="10340" y="95250"/>
                  </a:lnTo>
                  <a:lnTo>
                    <a:pt x="29447" y="95250"/>
                  </a:lnTo>
                  <a:lnTo>
                    <a:pt x="28385" y="96520"/>
                  </a:lnTo>
                  <a:lnTo>
                    <a:pt x="29708" y="96520"/>
                  </a:lnTo>
                  <a:lnTo>
                    <a:pt x="28674" y="97790"/>
                  </a:lnTo>
                  <a:close/>
                </a:path>
                <a:path w="631825" h="660400">
                  <a:moveTo>
                    <a:pt x="594514" y="96520"/>
                  </a:moveTo>
                  <a:lnTo>
                    <a:pt x="593469" y="95250"/>
                  </a:lnTo>
                  <a:lnTo>
                    <a:pt x="595519" y="95250"/>
                  </a:lnTo>
                  <a:lnTo>
                    <a:pt x="594514" y="96520"/>
                  </a:lnTo>
                  <a:close/>
                </a:path>
                <a:path w="631825" h="660400">
                  <a:moveTo>
                    <a:pt x="613456" y="96520"/>
                  </a:moveTo>
                  <a:lnTo>
                    <a:pt x="596359" y="96520"/>
                  </a:lnTo>
                  <a:lnTo>
                    <a:pt x="595928" y="95250"/>
                  </a:lnTo>
                  <a:lnTo>
                    <a:pt x="613280" y="95250"/>
                  </a:lnTo>
                  <a:lnTo>
                    <a:pt x="613456" y="96520"/>
                  </a:lnTo>
                  <a:close/>
                </a:path>
                <a:path w="631825" h="660400">
                  <a:moveTo>
                    <a:pt x="615319" y="96520"/>
                  </a:moveTo>
                  <a:lnTo>
                    <a:pt x="613456" y="96520"/>
                  </a:lnTo>
                  <a:lnTo>
                    <a:pt x="614592" y="95250"/>
                  </a:lnTo>
                  <a:lnTo>
                    <a:pt x="615001" y="95250"/>
                  </a:lnTo>
                  <a:lnTo>
                    <a:pt x="615319" y="96520"/>
                  </a:lnTo>
                  <a:close/>
                </a:path>
                <a:path w="631825" h="660400">
                  <a:moveTo>
                    <a:pt x="619203" y="101600"/>
                  </a:moveTo>
                  <a:lnTo>
                    <a:pt x="617198" y="101600"/>
                  </a:lnTo>
                  <a:lnTo>
                    <a:pt x="616903" y="100330"/>
                  </a:lnTo>
                  <a:lnTo>
                    <a:pt x="614575" y="100330"/>
                  </a:lnTo>
                  <a:lnTo>
                    <a:pt x="614223" y="99060"/>
                  </a:lnTo>
                  <a:lnTo>
                    <a:pt x="599482" y="99060"/>
                  </a:lnTo>
                  <a:lnTo>
                    <a:pt x="597569" y="97790"/>
                  </a:lnTo>
                  <a:lnTo>
                    <a:pt x="597273" y="96520"/>
                  </a:lnTo>
                  <a:lnTo>
                    <a:pt x="614371" y="96520"/>
                  </a:lnTo>
                  <a:lnTo>
                    <a:pt x="614717" y="97790"/>
                  </a:lnTo>
                  <a:lnTo>
                    <a:pt x="615370" y="97790"/>
                  </a:lnTo>
                  <a:lnTo>
                    <a:pt x="619203" y="101600"/>
                  </a:lnTo>
                  <a:close/>
                </a:path>
                <a:path w="631825" h="660400">
                  <a:moveTo>
                    <a:pt x="14297" y="99060"/>
                  </a:moveTo>
                  <a:lnTo>
                    <a:pt x="10692" y="99060"/>
                  </a:lnTo>
                  <a:lnTo>
                    <a:pt x="11049" y="97790"/>
                  </a:lnTo>
                  <a:lnTo>
                    <a:pt x="13883" y="97790"/>
                  </a:lnTo>
                  <a:lnTo>
                    <a:pt x="14297" y="99060"/>
                  </a:lnTo>
                  <a:close/>
                </a:path>
                <a:path w="631825" h="660400">
                  <a:moveTo>
                    <a:pt x="29980" y="99060"/>
                  </a:moveTo>
                  <a:lnTo>
                    <a:pt x="14297" y="99060"/>
                  </a:lnTo>
                  <a:lnTo>
                    <a:pt x="14695" y="97790"/>
                  </a:lnTo>
                  <a:lnTo>
                    <a:pt x="29912" y="97790"/>
                  </a:lnTo>
                  <a:lnTo>
                    <a:pt x="29980" y="99060"/>
                  </a:lnTo>
                  <a:close/>
                </a:path>
                <a:path w="631825" h="660400">
                  <a:moveTo>
                    <a:pt x="30225" y="100330"/>
                  </a:moveTo>
                  <a:lnTo>
                    <a:pt x="11640" y="100330"/>
                  </a:lnTo>
                  <a:lnTo>
                    <a:pt x="10794" y="99060"/>
                  </a:lnTo>
                  <a:lnTo>
                    <a:pt x="30247" y="99060"/>
                  </a:lnTo>
                  <a:lnTo>
                    <a:pt x="30225" y="100330"/>
                  </a:lnTo>
                  <a:close/>
                </a:path>
                <a:path w="631825" h="660400">
                  <a:moveTo>
                    <a:pt x="595729" y="100330"/>
                  </a:moveTo>
                  <a:lnTo>
                    <a:pt x="594503" y="100330"/>
                  </a:lnTo>
                  <a:lnTo>
                    <a:pt x="594923" y="99060"/>
                  </a:lnTo>
                  <a:lnTo>
                    <a:pt x="595110" y="99060"/>
                  </a:lnTo>
                  <a:lnTo>
                    <a:pt x="595729" y="100330"/>
                  </a:lnTo>
                  <a:close/>
                </a:path>
                <a:path w="631825" h="660400">
                  <a:moveTo>
                    <a:pt x="613150" y="100330"/>
                  </a:moveTo>
                  <a:lnTo>
                    <a:pt x="597472" y="100330"/>
                  </a:lnTo>
                  <a:lnTo>
                    <a:pt x="597870" y="99060"/>
                  </a:lnTo>
                  <a:lnTo>
                    <a:pt x="613507" y="99060"/>
                  </a:lnTo>
                  <a:lnTo>
                    <a:pt x="613150" y="100330"/>
                  </a:lnTo>
                  <a:close/>
                </a:path>
                <a:path w="631825" h="660400">
                  <a:moveTo>
                    <a:pt x="30526" y="101600"/>
                  </a:moveTo>
                  <a:lnTo>
                    <a:pt x="11526" y="101600"/>
                  </a:lnTo>
                  <a:lnTo>
                    <a:pt x="12520" y="100330"/>
                  </a:lnTo>
                  <a:lnTo>
                    <a:pt x="30315" y="100330"/>
                  </a:lnTo>
                  <a:lnTo>
                    <a:pt x="30526" y="101600"/>
                  </a:lnTo>
                  <a:close/>
                </a:path>
                <a:path w="631825" h="660400">
                  <a:moveTo>
                    <a:pt x="616562" y="104140"/>
                  </a:moveTo>
                  <a:lnTo>
                    <a:pt x="596320" y="104140"/>
                  </a:lnTo>
                  <a:lnTo>
                    <a:pt x="595587" y="102870"/>
                  </a:lnTo>
                  <a:lnTo>
                    <a:pt x="592521" y="100330"/>
                  </a:lnTo>
                  <a:lnTo>
                    <a:pt x="612730" y="100330"/>
                  </a:lnTo>
                  <a:lnTo>
                    <a:pt x="613803" y="101600"/>
                  </a:lnTo>
                  <a:lnTo>
                    <a:pt x="616523" y="101600"/>
                  </a:lnTo>
                  <a:lnTo>
                    <a:pt x="616807" y="102870"/>
                  </a:lnTo>
                  <a:lnTo>
                    <a:pt x="616971" y="102870"/>
                  </a:lnTo>
                  <a:lnTo>
                    <a:pt x="616562" y="104140"/>
                  </a:lnTo>
                  <a:close/>
                </a:path>
                <a:path w="631825" h="660400">
                  <a:moveTo>
                    <a:pt x="30724" y="102870"/>
                  </a:moveTo>
                  <a:lnTo>
                    <a:pt x="11839" y="102870"/>
                  </a:lnTo>
                  <a:lnTo>
                    <a:pt x="12770" y="101600"/>
                  </a:lnTo>
                  <a:lnTo>
                    <a:pt x="31746" y="101600"/>
                  </a:lnTo>
                  <a:lnTo>
                    <a:pt x="30724" y="102870"/>
                  </a:lnTo>
                  <a:close/>
                </a:path>
                <a:path w="631825" h="660400">
                  <a:moveTo>
                    <a:pt x="33342" y="104140"/>
                  </a:moveTo>
                  <a:lnTo>
                    <a:pt x="10640" y="104140"/>
                  </a:lnTo>
                  <a:lnTo>
                    <a:pt x="11083" y="102870"/>
                  </a:lnTo>
                  <a:lnTo>
                    <a:pt x="33172" y="102870"/>
                  </a:lnTo>
                  <a:lnTo>
                    <a:pt x="33342" y="104140"/>
                  </a:lnTo>
                  <a:close/>
                </a:path>
                <a:path w="631825" h="660400">
                  <a:moveTo>
                    <a:pt x="33524" y="105410"/>
                  </a:moveTo>
                  <a:lnTo>
                    <a:pt x="11203" y="105410"/>
                  </a:lnTo>
                  <a:lnTo>
                    <a:pt x="11112" y="104140"/>
                  </a:lnTo>
                  <a:lnTo>
                    <a:pt x="33569" y="104140"/>
                  </a:lnTo>
                  <a:lnTo>
                    <a:pt x="33524" y="105410"/>
                  </a:lnTo>
                  <a:close/>
                </a:path>
                <a:path w="631825" h="660400">
                  <a:moveTo>
                    <a:pt x="616193" y="105410"/>
                  </a:moveTo>
                  <a:lnTo>
                    <a:pt x="594332" y="105410"/>
                  </a:lnTo>
                  <a:lnTo>
                    <a:pt x="594735" y="104140"/>
                  </a:lnTo>
                  <a:lnTo>
                    <a:pt x="615364" y="104140"/>
                  </a:lnTo>
                  <a:lnTo>
                    <a:pt x="616193" y="105410"/>
                  </a:lnTo>
                  <a:close/>
                </a:path>
                <a:path w="631825" h="660400">
                  <a:moveTo>
                    <a:pt x="33881" y="106680"/>
                  </a:moveTo>
                  <a:lnTo>
                    <a:pt x="11271" y="106680"/>
                  </a:lnTo>
                  <a:lnTo>
                    <a:pt x="10249" y="105410"/>
                  </a:lnTo>
                  <a:lnTo>
                    <a:pt x="33791" y="105410"/>
                  </a:lnTo>
                  <a:lnTo>
                    <a:pt x="33881" y="106680"/>
                  </a:lnTo>
                  <a:close/>
                </a:path>
                <a:path w="631825" h="660400">
                  <a:moveTo>
                    <a:pt x="613502" y="106680"/>
                  </a:moveTo>
                  <a:lnTo>
                    <a:pt x="594849" y="106680"/>
                  </a:lnTo>
                  <a:lnTo>
                    <a:pt x="594985" y="105410"/>
                  </a:lnTo>
                  <a:lnTo>
                    <a:pt x="613922" y="105410"/>
                  </a:lnTo>
                  <a:lnTo>
                    <a:pt x="613502" y="106680"/>
                  </a:lnTo>
                  <a:close/>
                </a:path>
                <a:path w="631825" h="660400">
                  <a:moveTo>
                    <a:pt x="616080" y="106680"/>
                  </a:moveTo>
                  <a:lnTo>
                    <a:pt x="614268" y="106680"/>
                  </a:lnTo>
                  <a:lnTo>
                    <a:pt x="613922" y="105410"/>
                  </a:lnTo>
                  <a:lnTo>
                    <a:pt x="617283" y="105410"/>
                  </a:lnTo>
                  <a:lnTo>
                    <a:pt x="616080" y="106680"/>
                  </a:lnTo>
                  <a:close/>
                </a:path>
                <a:path w="631825" h="660400">
                  <a:moveTo>
                    <a:pt x="33700" y="107950"/>
                  </a:moveTo>
                  <a:lnTo>
                    <a:pt x="13922" y="107950"/>
                  </a:lnTo>
                  <a:lnTo>
                    <a:pt x="13854" y="106680"/>
                  </a:lnTo>
                  <a:lnTo>
                    <a:pt x="33297" y="106680"/>
                  </a:lnTo>
                  <a:lnTo>
                    <a:pt x="33700" y="107950"/>
                  </a:lnTo>
                  <a:close/>
                </a:path>
                <a:path w="631825" h="660400">
                  <a:moveTo>
                    <a:pt x="613661" y="109220"/>
                  </a:moveTo>
                  <a:lnTo>
                    <a:pt x="593174" y="109220"/>
                  </a:lnTo>
                  <a:lnTo>
                    <a:pt x="592231" y="107950"/>
                  </a:lnTo>
                  <a:lnTo>
                    <a:pt x="593532" y="107950"/>
                  </a:lnTo>
                  <a:lnTo>
                    <a:pt x="592475" y="106680"/>
                  </a:lnTo>
                  <a:lnTo>
                    <a:pt x="611520" y="106680"/>
                  </a:lnTo>
                  <a:lnTo>
                    <a:pt x="613661" y="109220"/>
                  </a:lnTo>
                  <a:close/>
                </a:path>
                <a:path w="631825" h="660400">
                  <a:moveTo>
                    <a:pt x="34710" y="110490"/>
                  </a:moveTo>
                  <a:lnTo>
                    <a:pt x="33490" y="110490"/>
                  </a:lnTo>
                  <a:lnTo>
                    <a:pt x="33064" y="109220"/>
                  </a:lnTo>
                  <a:lnTo>
                    <a:pt x="12117" y="109220"/>
                  </a:lnTo>
                  <a:lnTo>
                    <a:pt x="12724" y="107950"/>
                  </a:lnTo>
                  <a:lnTo>
                    <a:pt x="36573" y="107950"/>
                  </a:lnTo>
                  <a:lnTo>
                    <a:pt x="34710" y="110490"/>
                  </a:lnTo>
                  <a:close/>
                </a:path>
                <a:path w="631825" h="660400">
                  <a:moveTo>
                    <a:pt x="31462" y="110490"/>
                  </a:moveTo>
                  <a:lnTo>
                    <a:pt x="12264" y="110490"/>
                  </a:lnTo>
                  <a:lnTo>
                    <a:pt x="13292" y="109220"/>
                  </a:lnTo>
                  <a:lnTo>
                    <a:pt x="32269" y="109220"/>
                  </a:lnTo>
                  <a:lnTo>
                    <a:pt x="31462" y="110490"/>
                  </a:lnTo>
                  <a:close/>
                </a:path>
                <a:path w="631825" h="660400">
                  <a:moveTo>
                    <a:pt x="613224" y="110490"/>
                  </a:moveTo>
                  <a:lnTo>
                    <a:pt x="596348" y="110490"/>
                  </a:lnTo>
                  <a:lnTo>
                    <a:pt x="595280" y="109220"/>
                  </a:lnTo>
                  <a:lnTo>
                    <a:pt x="614478" y="109220"/>
                  </a:lnTo>
                  <a:lnTo>
                    <a:pt x="613224" y="110490"/>
                  </a:lnTo>
                  <a:close/>
                </a:path>
                <a:path w="631825" h="660400">
                  <a:moveTo>
                    <a:pt x="30361" y="111760"/>
                  </a:moveTo>
                  <a:lnTo>
                    <a:pt x="14371" y="111760"/>
                  </a:lnTo>
                  <a:lnTo>
                    <a:pt x="13968" y="110490"/>
                  </a:lnTo>
                  <a:lnTo>
                    <a:pt x="31213" y="110490"/>
                  </a:lnTo>
                  <a:lnTo>
                    <a:pt x="30361" y="111760"/>
                  </a:lnTo>
                  <a:close/>
                </a:path>
                <a:path w="631825" h="660400">
                  <a:moveTo>
                    <a:pt x="612906" y="111760"/>
                  </a:moveTo>
                  <a:lnTo>
                    <a:pt x="592748" y="111760"/>
                  </a:lnTo>
                  <a:lnTo>
                    <a:pt x="591715" y="110490"/>
                  </a:lnTo>
                  <a:lnTo>
                    <a:pt x="614070" y="110490"/>
                  </a:lnTo>
                  <a:lnTo>
                    <a:pt x="612906" y="111760"/>
                  </a:lnTo>
                  <a:close/>
                </a:path>
                <a:path w="631825" h="660400">
                  <a:moveTo>
                    <a:pt x="35874" y="115570"/>
                  </a:moveTo>
                  <a:lnTo>
                    <a:pt x="15546" y="115570"/>
                  </a:lnTo>
                  <a:lnTo>
                    <a:pt x="16608" y="114300"/>
                  </a:lnTo>
                  <a:lnTo>
                    <a:pt x="15365" y="114300"/>
                  </a:lnTo>
                  <a:lnTo>
                    <a:pt x="16358" y="113030"/>
                  </a:lnTo>
                  <a:lnTo>
                    <a:pt x="14218" y="113030"/>
                  </a:lnTo>
                  <a:lnTo>
                    <a:pt x="13826" y="111760"/>
                  </a:lnTo>
                  <a:lnTo>
                    <a:pt x="35000" y="111760"/>
                  </a:lnTo>
                  <a:lnTo>
                    <a:pt x="32212" y="114300"/>
                  </a:lnTo>
                  <a:lnTo>
                    <a:pt x="35874" y="115570"/>
                  </a:lnTo>
                  <a:close/>
                </a:path>
                <a:path w="631825" h="660400">
                  <a:moveTo>
                    <a:pt x="614552" y="113030"/>
                  </a:moveTo>
                  <a:lnTo>
                    <a:pt x="591408" y="113030"/>
                  </a:lnTo>
                  <a:lnTo>
                    <a:pt x="591680" y="111760"/>
                  </a:lnTo>
                  <a:lnTo>
                    <a:pt x="613666" y="111760"/>
                  </a:lnTo>
                  <a:lnTo>
                    <a:pt x="614552" y="113030"/>
                  </a:lnTo>
                  <a:close/>
                </a:path>
                <a:path w="631825" h="660400">
                  <a:moveTo>
                    <a:pt x="615540" y="114300"/>
                  </a:moveTo>
                  <a:lnTo>
                    <a:pt x="591283" y="114300"/>
                  </a:lnTo>
                  <a:lnTo>
                    <a:pt x="591328" y="113030"/>
                  </a:lnTo>
                  <a:lnTo>
                    <a:pt x="615222" y="113030"/>
                  </a:lnTo>
                  <a:lnTo>
                    <a:pt x="615540" y="114300"/>
                  </a:lnTo>
                  <a:close/>
                </a:path>
                <a:path w="631825" h="660400">
                  <a:moveTo>
                    <a:pt x="610453" y="115570"/>
                  </a:moveTo>
                  <a:lnTo>
                    <a:pt x="591062" y="115570"/>
                  </a:lnTo>
                  <a:lnTo>
                    <a:pt x="590709" y="114300"/>
                  </a:lnTo>
                  <a:lnTo>
                    <a:pt x="610918" y="114300"/>
                  </a:lnTo>
                  <a:lnTo>
                    <a:pt x="610453" y="115570"/>
                  </a:lnTo>
                  <a:close/>
                </a:path>
                <a:path w="631825" h="660400">
                  <a:moveTo>
                    <a:pt x="612497" y="115570"/>
                  </a:moveTo>
                  <a:lnTo>
                    <a:pt x="611878" y="115570"/>
                  </a:lnTo>
                  <a:lnTo>
                    <a:pt x="611622" y="114300"/>
                  </a:lnTo>
                  <a:lnTo>
                    <a:pt x="613195" y="114300"/>
                  </a:lnTo>
                  <a:lnTo>
                    <a:pt x="612497" y="115570"/>
                  </a:lnTo>
                  <a:close/>
                </a:path>
                <a:path w="631825" h="660400">
                  <a:moveTo>
                    <a:pt x="616750" y="115570"/>
                  </a:moveTo>
                  <a:lnTo>
                    <a:pt x="613746" y="115570"/>
                  </a:lnTo>
                  <a:lnTo>
                    <a:pt x="613195" y="114300"/>
                  </a:lnTo>
                  <a:lnTo>
                    <a:pt x="616818" y="114300"/>
                  </a:lnTo>
                  <a:lnTo>
                    <a:pt x="616750" y="115570"/>
                  </a:lnTo>
                  <a:close/>
                </a:path>
                <a:path w="631825" h="660400">
                  <a:moveTo>
                    <a:pt x="36709" y="116840"/>
                  </a:moveTo>
                  <a:lnTo>
                    <a:pt x="18045" y="116840"/>
                  </a:lnTo>
                  <a:lnTo>
                    <a:pt x="17023" y="115570"/>
                  </a:lnTo>
                  <a:lnTo>
                    <a:pt x="36300" y="115570"/>
                  </a:lnTo>
                  <a:lnTo>
                    <a:pt x="36709" y="116840"/>
                  </a:lnTo>
                  <a:close/>
                </a:path>
                <a:path w="631825" h="660400">
                  <a:moveTo>
                    <a:pt x="611986" y="116840"/>
                  </a:moveTo>
                  <a:lnTo>
                    <a:pt x="594179" y="116840"/>
                  </a:lnTo>
                  <a:lnTo>
                    <a:pt x="593889" y="115570"/>
                  </a:lnTo>
                  <a:lnTo>
                    <a:pt x="610066" y="115570"/>
                  </a:lnTo>
                  <a:lnTo>
                    <a:pt x="611986" y="116840"/>
                  </a:lnTo>
                  <a:close/>
                </a:path>
                <a:path w="631825" h="660400">
                  <a:moveTo>
                    <a:pt x="616341" y="116840"/>
                  </a:moveTo>
                  <a:lnTo>
                    <a:pt x="615137" y="116840"/>
                  </a:lnTo>
                  <a:lnTo>
                    <a:pt x="614535" y="115570"/>
                  </a:lnTo>
                  <a:lnTo>
                    <a:pt x="615813" y="115570"/>
                  </a:lnTo>
                  <a:lnTo>
                    <a:pt x="616341" y="116840"/>
                  </a:lnTo>
                  <a:close/>
                </a:path>
                <a:path w="631825" h="660400">
                  <a:moveTo>
                    <a:pt x="17148" y="118110"/>
                  </a:moveTo>
                  <a:lnTo>
                    <a:pt x="15268" y="118110"/>
                  </a:lnTo>
                  <a:lnTo>
                    <a:pt x="15575" y="116840"/>
                  </a:lnTo>
                  <a:lnTo>
                    <a:pt x="16756" y="116840"/>
                  </a:lnTo>
                  <a:lnTo>
                    <a:pt x="17148" y="118110"/>
                  </a:lnTo>
                  <a:close/>
                </a:path>
                <a:path w="631825" h="660400">
                  <a:moveTo>
                    <a:pt x="32110" y="118110"/>
                  </a:moveTo>
                  <a:lnTo>
                    <a:pt x="17148" y="118110"/>
                  </a:lnTo>
                  <a:lnTo>
                    <a:pt x="17085" y="116840"/>
                  </a:lnTo>
                  <a:lnTo>
                    <a:pt x="32456" y="116840"/>
                  </a:lnTo>
                  <a:lnTo>
                    <a:pt x="32110" y="118110"/>
                  </a:lnTo>
                  <a:close/>
                </a:path>
                <a:path w="631825" h="660400">
                  <a:moveTo>
                    <a:pt x="34375" y="118110"/>
                  </a:moveTo>
                  <a:lnTo>
                    <a:pt x="33637" y="118110"/>
                  </a:lnTo>
                  <a:lnTo>
                    <a:pt x="33126" y="116840"/>
                  </a:lnTo>
                  <a:lnTo>
                    <a:pt x="34563" y="116840"/>
                  </a:lnTo>
                  <a:lnTo>
                    <a:pt x="34375" y="118110"/>
                  </a:lnTo>
                  <a:close/>
                </a:path>
                <a:path w="631825" h="660400">
                  <a:moveTo>
                    <a:pt x="612593" y="118110"/>
                  </a:moveTo>
                  <a:lnTo>
                    <a:pt x="590579" y="118110"/>
                  </a:lnTo>
                  <a:lnTo>
                    <a:pt x="592981" y="116840"/>
                  </a:lnTo>
                  <a:lnTo>
                    <a:pt x="612275" y="116840"/>
                  </a:lnTo>
                  <a:lnTo>
                    <a:pt x="612593" y="118110"/>
                  </a:lnTo>
                  <a:close/>
                </a:path>
                <a:path w="631825" h="660400">
                  <a:moveTo>
                    <a:pt x="31292" y="119380"/>
                  </a:moveTo>
                  <a:lnTo>
                    <a:pt x="15194" y="119380"/>
                  </a:lnTo>
                  <a:lnTo>
                    <a:pt x="16256" y="118110"/>
                  </a:lnTo>
                  <a:lnTo>
                    <a:pt x="31457" y="118110"/>
                  </a:lnTo>
                  <a:lnTo>
                    <a:pt x="31292" y="119380"/>
                  </a:lnTo>
                  <a:close/>
                </a:path>
                <a:path w="631825" h="660400">
                  <a:moveTo>
                    <a:pt x="591294" y="120650"/>
                  </a:moveTo>
                  <a:lnTo>
                    <a:pt x="590176" y="119380"/>
                  </a:lnTo>
                  <a:lnTo>
                    <a:pt x="589381" y="118110"/>
                  </a:lnTo>
                  <a:lnTo>
                    <a:pt x="615234" y="118110"/>
                  </a:lnTo>
                  <a:lnTo>
                    <a:pt x="616085" y="119380"/>
                  </a:lnTo>
                  <a:lnTo>
                    <a:pt x="592492" y="119380"/>
                  </a:lnTo>
                  <a:lnTo>
                    <a:pt x="591294" y="120650"/>
                  </a:lnTo>
                  <a:close/>
                </a:path>
                <a:path w="631825" h="660400">
                  <a:moveTo>
                    <a:pt x="31122" y="120650"/>
                  </a:moveTo>
                  <a:lnTo>
                    <a:pt x="15518" y="120650"/>
                  </a:lnTo>
                  <a:lnTo>
                    <a:pt x="16597" y="119380"/>
                  </a:lnTo>
                  <a:lnTo>
                    <a:pt x="32195" y="119380"/>
                  </a:lnTo>
                  <a:lnTo>
                    <a:pt x="31122" y="120650"/>
                  </a:lnTo>
                  <a:close/>
                </a:path>
                <a:path w="631825" h="660400">
                  <a:moveTo>
                    <a:pt x="615779" y="120650"/>
                  </a:moveTo>
                  <a:lnTo>
                    <a:pt x="594968" y="120650"/>
                  </a:lnTo>
                  <a:lnTo>
                    <a:pt x="594520" y="119380"/>
                  </a:lnTo>
                  <a:lnTo>
                    <a:pt x="614882" y="119380"/>
                  </a:lnTo>
                  <a:lnTo>
                    <a:pt x="615779" y="120650"/>
                  </a:lnTo>
                  <a:close/>
                </a:path>
                <a:path w="631825" h="660400">
                  <a:moveTo>
                    <a:pt x="33597" y="121920"/>
                  </a:moveTo>
                  <a:lnTo>
                    <a:pt x="16875" y="121920"/>
                  </a:lnTo>
                  <a:lnTo>
                    <a:pt x="16705" y="120650"/>
                  </a:lnTo>
                  <a:lnTo>
                    <a:pt x="34597" y="120650"/>
                  </a:lnTo>
                  <a:lnTo>
                    <a:pt x="33597" y="121920"/>
                  </a:lnTo>
                  <a:close/>
                </a:path>
                <a:path w="631825" h="660400">
                  <a:moveTo>
                    <a:pt x="615449" y="121920"/>
                  </a:moveTo>
                  <a:lnTo>
                    <a:pt x="594378" y="121920"/>
                  </a:lnTo>
                  <a:lnTo>
                    <a:pt x="594446" y="120650"/>
                  </a:lnTo>
                  <a:lnTo>
                    <a:pt x="614592" y="120650"/>
                  </a:lnTo>
                  <a:lnTo>
                    <a:pt x="615449" y="121920"/>
                  </a:lnTo>
                  <a:close/>
                </a:path>
                <a:path w="631825" h="660400">
                  <a:moveTo>
                    <a:pt x="39770" y="124460"/>
                  </a:moveTo>
                  <a:lnTo>
                    <a:pt x="17398" y="124460"/>
                  </a:lnTo>
                  <a:lnTo>
                    <a:pt x="18380" y="123190"/>
                  </a:lnTo>
                  <a:lnTo>
                    <a:pt x="17085" y="123190"/>
                  </a:lnTo>
                  <a:lnTo>
                    <a:pt x="16659" y="121920"/>
                  </a:lnTo>
                  <a:lnTo>
                    <a:pt x="34881" y="121920"/>
                  </a:lnTo>
                  <a:lnTo>
                    <a:pt x="39770" y="124460"/>
                  </a:lnTo>
                  <a:close/>
                </a:path>
                <a:path w="631825" h="660400">
                  <a:moveTo>
                    <a:pt x="594071" y="123190"/>
                  </a:moveTo>
                  <a:lnTo>
                    <a:pt x="589608" y="123190"/>
                  </a:lnTo>
                  <a:lnTo>
                    <a:pt x="588654" y="121920"/>
                  </a:lnTo>
                  <a:lnTo>
                    <a:pt x="593356" y="121920"/>
                  </a:lnTo>
                  <a:lnTo>
                    <a:pt x="594071" y="123190"/>
                  </a:lnTo>
                  <a:close/>
                </a:path>
                <a:path w="631825" h="660400">
                  <a:moveTo>
                    <a:pt x="610038" y="123190"/>
                  </a:moveTo>
                  <a:lnTo>
                    <a:pt x="594593" y="123190"/>
                  </a:lnTo>
                  <a:lnTo>
                    <a:pt x="594991" y="121920"/>
                  </a:lnTo>
                  <a:lnTo>
                    <a:pt x="610788" y="121920"/>
                  </a:lnTo>
                  <a:lnTo>
                    <a:pt x="610038" y="123190"/>
                  </a:lnTo>
                  <a:close/>
                </a:path>
                <a:path w="631825" h="660400">
                  <a:moveTo>
                    <a:pt x="616534" y="123190"/>
                  </a:moveTo>
                  <a:lnTo>
                    <a:pt x="611611" y="123190"/>
                  </a:lnTo>
                  <a:lnTo>
                    <a:pt x="611407" y="121920"/>
                  </a:lnTo>
                  <a:lnTo>
                    <a:pt x="616233" y="121920"/>
                  </a:lnTo>
                  <a:lnTo>
                    <a:pt x="616534" y="123190"/>
                  </a:lnTo>
                  <a:close/>
                </a:path>
                <a:path w="631825" h="660400">
                  <a:moveTo>
                    <a:pt x="612406" y="127000"/>
                  </a:moveTo>
                  <a:lnTo>
                    <a:pt x="591266" y="127000"/>
                  </a:lnTo>
                  <a:lnTo>
                    <a:pt x="591300" y="125730"/>
                  </a:lnTo>
                  <a:lnTo>
                    <a:pt x="589983" y="125730"/>
                  </a:lnTo>
                  <a:lnTo>
                    <a:pt x="589665" y="124460"/>
                  </a:lnTo>
                  <a:lnTo>
                    <a:pt x="590215" y="124460"/>
                  </a:lnTo>
                  <a:lnTo>
                    <a:pt x="589897" y="123190"/>
                  </a:lnTo>
                  <a:lnTo>
                    <a:pt x="608619" y="123190"/>
                  </a:lnTo>
                  <a:lnTo>
                    <a:pt x="611685" y="125730"/>
                  </a:lnTo>
                  <a:lnTo>
                    <a:pt x="612406" y="127000"/>
                  </a:lnTo>
                  <a:close/>
                </a:path>
                <a:path w="631825" h="660400">
                  <a:moveTo>
                    <a:pt x="17267" y="125730"/>
                  </a:moveTo>
                  <a:lnTo>
                    <a:pt x="15870" y="125730"/>
                  </a:lnTo>
                  <a:lnTo>
                    <a:pt x="16080" y="124460"/>
                  </a:lnTo>
                  <a:lnTo>
                    <a:pt x="16444" y="124460"/>
                  </a:lnTo>
                  <a:lnTo>
                    <a:pt x="17267" y="125730"/>
                  </a:lnTo>
                  <a:close/>
                </a:path>
                <a:path w="631825" h="660400">
                  <a:moveTo>
                    <a:pt x="33308" y="125730"/>
                  </a:moveTo>
                  <a:lnTo>
                    <a:pt x="17755" y="125730"/>
                  </a:lnTo>
                  <a:lnTo>
                    <a:pt x="18635" y="124460"/>
                  </a:lnTo>
                  <a:lnTo>
                    <a:pt x="33671" y="124460"/>
                  </a:lnTo>
                  <a:lnTo>
                    <a:pt x="33308" y="125730"/>
                  </a:lnTo>
                  <a:close/>
                </a:path>
                <a:path w="631825" h="660400">
                  <a:moveTo>
                    <a:pt x="38526" y="127000"/>
                  </a:moveTo>
                  <a:lnTo>
                    <a:pt x="13411" y="127000"/>
                  </a:lnTo>
                  <a:lnTo>
                    <a:pt x="13360" y="125730"/>
                  </a:lnTo>
                  <a:lnTo>
                    <a:pt x="39128" y="125730"/>
                  </a:lnTo>
                  <a:lnTo>
                    <a:pt x="38526" y="127000"/>
                  </a:lnTo>
                  <a:close/>
                </a:path>
                <a:path w="631825" h="660400">
                  <a:moveTo>
                    <a:pt x="14950" y="128270"/>
                  </a:moveTo>
                  <a:lnTo>
                    <a:pt x="13650" y="128270"/>
                  </a:lnTo>
                  <a:lnTo>
                    <a:pt x="13604" y="127000"/>
                  </a:lnTo>
                  <a:lnTo>
                    <a:pt x="15671" y="127000"/>
                  </a:lnTo>
                  <a:lnTo>
                    <a:pt x="14950" y="128270"/>
                  </a:lnTo>
                  <a:close/>
                </a:path>
                <a:path w="631825" h="660400">
                  <a:moveTo>
                    <a:pt x="37243" y="128270"/>
                  </a:moveTo>
                  <a:lnTo>
                    <a:pt x="16745" y="128270"/>
                  </a:lnTo>
                  <a:lnTo>
                    <a:pt x="16080" y="127000"/>
                  </a:lnTo>
                  <a:lnTo>
                    <a:pt x="38066" y="127000"/>
                  </a:lnTo>
                  <a:lnTo>
                    <a:pt x="37243" y="128270"/>
                  </a:lnTo>
                  <a:close/>
                </a:path>
                <a:path w="631825" h="660400">
                  <a:moveTo>
                    <a:pt x="610072" y="128270"/>
                  </a:moveTo>
                  <a:lnTo>
                    <a:pt x="587711" y="128270"/>
                  </a:lnTo>
                  <a:lnTo>
                    <a:pt x="587649" y="127000"/>
                  </a:lnTo>
                  <a:lnTo>
                    <a:pt x="611668" y="127000"/>
                  </a:lnTo>
                  <a:lnTo>
                    <a:pt x="610072" y="128270"/>
                  </a:lnTo>
                  <a:close/>
                </a:path>
                <a:path w="631825" h="660400">
                  <a:moveTo>
                    <a:pt x="39713" y="129540"/>
                  </a:moveTo>
                  <a:lnTo>
                    <a:pt x="20691" y="129540"/>
                  </a:lnTo>
                  <a:lnTo>
                    <a:pt x="18244" y="128270"/>
                  </a:lnTo>
                  <a:lnTo>
                    <a:pt x="38322" y="128270"/>
                  </a:lnTo>
                  <a:lnTo>
                    <a:pt x="39713" y="129540"/>
                  </a:lnTo>
                  <a:close/>
                </a:path>
                <a:path w="631825" h="660400">
                  <a:moveTo>
                    <a:pt x="587444" y="129540"/>
                  </a:moveTo>
                  <a:lnTo>
                    <a:pt x="586456" y="128270"/>
                  </a:lnTo>
                  <a:lnTo>
                    <a:pt x="588557" y="128270"/>
                  </a:lnTo>
                  <a:lnTo>
                    <a:pt x="587444" y="129540"/>
                  </a:lnTo>
                  <a:close/>
                </a:path>
                <a:path w="631825" h="660400">
                  <a:moveTo>
                    <a:pt x="612003" y="129540"/>
                  </a:moveTo>
                  <a:lnTo>
                    <a:pt x="588983" y="129540"/>
                  </a:lnTo>
                  <a:lnTo>
                    <a:pt x="588643" y="128270"/>
                  </a:lnTo>
                  <a:lnTo>
                    <a:pt x="610038" y="128270"/>
                  </a:lnTo>
                  <a:lnTo>
                    <a:pt x="612003" y="129540"/>
                  </a:lnTo>
                  <a:close/>
                </a:path>
                <a:path w="631825" h="660400">
                  <a:moveTo>
                    <a:pt x="37811" y="130810"/>
                  </a:moveTo>
                  <a:lnTo>
                    <a:pt x="19118" y="130810"/>
                  </a:lnTo>
                  <a:lnTo>
                    <a:pt x="19760" y="129540"/>
                  </a:lnTo>
                  <a:lnTo>
                    <a:pt x="38668" y="129540"/>
                  </a:lnTo>
                  <a:lnTo>
                    <a:pt x="37811" y="130810"/>
                  </a:lnTo>
                  <a:close/>
                </a:path>
                <a:path w="631825" h="660400">
                  <a:moveTo>
                    <a:pt x="609595" y="130810"/>
                  </a:moveTo>
                  <a:lnTo>
                    <a:pt x="588699" y="130810"/>
                  </a:lnTo>
                  <a:lnTo>
                    <a:pt x="588347" y="129540"/>
                  </a:lnTo>
                  <a:lnTo>
                    <a:pt x="610560" y="129540"/>
                  </a:lnTo>
                  <a:lnTo>
                    <a:pt x="609595" y="130810"/>
                  </a:lnTo>
                  <a:close/>
                </a:path>
                <a:path w="631825" h="660400">
                  <a:moveTo>
                    <a:pt x="17761" y="132080"/>
                  </a:moveTo>
                  <a:lnTo>
                    <a:pt x="16517" y="132080"/>
                  </a:lnTo>
                  <a:lnTo>
                    <a:pt x="16835" y="130810"/>
                  </a:lnTo>
                  <a:lnTo>
                    <a:pt x="17761" y="132080"/>
                  </a:lnTo>
                  <a:close/>
                </a:path>
                <a:path w="631825" h="660400">
                  <a:moveTo>
                    <a:pt x="37470" y="134620"/>
                  </a:moveTo>
                  <a:lnTo>
                    <a:pt x="18715" y="134620"/>
                  </a:lnTo>
                  <a:lnTo>
                    <a:pt x="14814" y="133350"/>
                  </a:lnTo>
                  <a:lnTo>
                    <a:pt x="15853" y="132080"/>
                  </a:lnTo>
                  <a:lnTo>
                    <a:pt x="18244" y="132080"/>
                  </a:lnTo>
                  <a:lnTo>
                    <a:pt x="18550" y="130810"/>
                  </a:lnTo>
                  <a:lnTo>
                    <a:pt x="35829" y="130810"/>
                  </a:lnTo>
                  <a:lnTo>
                    <a:pt x="34767" y="132080"/>
                  </a:lnTo>
                  <a:lnTo>
                    <a:pt x="37209" y="133350"/>
                  </a:lnTo>
                  <a:lnTo>
                    <a:pt x="38538" y="133350"/>
                  </a:lnTo>
                  <a:lnTo>
                    <a:pt x="37470" y="134620"/>
                  </a:lnTo>
                  <a:close/>
                </a:path>
                <a:path w="631825" h="660400">
                  <a:moveTo>
                    <a:pt x="610288" y="133350"/>
                  </a:moveTo>
                  <a:lnTo>
                    <a:pt x="591277" y="133350"/>
                  </a:lnTo>
                  <a:lnTo>
                    <a:pt x="589358" y="130810"/>
                  </a:lnTo>
                  <a:lnTo>
                    <a:pt x="609538" y="130810"/>
                  </a:lnTo>
                  <a:lnTo>
                    <a:pt x="611514" y="132080"/>
                  </a:lnTo>
                  <a:lnTo>
                    <a:pt x="610277" y="132080"/>
                  </a:lnTo>
                  <a:lnTo>
                    <a:pt x="610288" y="133350"/>
                  </a:lnTo>
                  <a:close/>
                </a:path>
                <a:path w="631825" h="660400">
                  <a:moveTo>
                    <a:pt x="610078" y="134620"/>
                  </a:moveTo>
                  <a:lnTo>
                    <a:pt x="590942" y="134620"/>
                  </a:lnTo>
                  <a:lnTo>
                    <a:pt x="591124" y="133350"/>
                  </a:lnTo>
                  <a:lnTo>
                    <a:pt x="610010" y="133350"/>
                  </a:lnTo>
                  <a:lnTo>
                    <a:pt x="610078" y="134620"/>
                  </a:lnTo>
                  <a:close/>
                </a:path>
                <a:path w="631825" h="660400">
                  <a:moveTo>
                    <a:pt x="37708" y="135890"/>
                  </a:moveTo>
                  <a:lnTo>
                    <a:pt x="19743" y="135890"/>
                  </a:lnTo>
                  <a:lnTo>
                    <a:pt x="19595" y="134620"/>
                  </a:lnTo>
                  <a:lnTo>
                    <a:pt x="38702" y="134620"/>
                  </a:lnTo>
                  <a:lnTo>
                    <a:pt x="37708" y="135890"/>
                  </a:lnTo>
                  <a:close/>
                </a:path>
                <a:path w="631825" h="660400">
                  <a:moveTo>
                    <a:pt x="610629" y="138430"/>
                  </a:moveTo>
                  <a:lnTo>
                    <a:pt x="588370" y="138430"/>
                  </a:lnTo>
                  <a:lnTo>
                    <a:pt x="585275" y="134620"/>
                  </a:lnTo>
                  <a:lnTo>
                    <a:pt x="609913" y="134620"/>
                  </a:lnTo>
                  <a:lnTo>
                    <a:pt x="609800" y="135890"/>
                  </a:lnTo>
                  <a:lnTo>
                    <a:pt x="610759" y="135890"/>
                  </a:lnTo>
                  <a:lnTo>
                    <a:pt x="610373" y="137160"/>
                  </a:lnTo>
                  <a:lnTo>
                    <a:pt x="610515" y="137160"/>
                  </a:lnTo>
                  <a:lnTo>
                    <a:pt x="610629" y="138430"/>
                  </a:lnTo>
                  <a:close/>
                </a:path>
                <a:path w="631825" h="660400">
                  <a:moveTo>
                    <a:pt x="40230" y="137160"/>
                  </a:moveTo>
                  <a:lnTo>
                    <a:pt x="17926" y="137160"/>
                  </a:lnTo>
                  <a:lnTo>
                    <a:pt x="18539" y="135890"/>
                  </a:lnTo>
                  <a:lnTo>
                    <a:pt x="39009" y="135890"/>
                  </a:lnTo>
                  <a:lnTo>
                    <a:pt x="40230" y="137160"/>
                  </a:lnTo>
                  <a:close/>
                </a:path>
                <a:path w="631825" h="660400">
                  <a:moveTo>
                    <a:pt x="42705" y="138430"/>
                  </a:moveTo>
                  <a:lnTo>
                    <a:pt x="18164" y="138430"/>
                  </a:lnTo>
                  <a:lnTo>
                    <a:pt x="19107" y="137160"/>
                  </a:lnTo>
                  <a:lnTo>
                    <a:pt x="42637" y="137160"/>
                  </a:lnTo>
                  <a:lnTo>
                    <a:pt x="42705" y="138430"/>
                  </a:lnTo>
                  <a:close/>
                </a:path>
                <a:path w="631825" h="660400">
                  <a:moveTo>
                    <a:pt x="42779" y="139700"/>
                  </a:moveTo>
                  <a:lnTo>
                    <a:pt x="17142" y="139700"/>
                  </a:lnTo>
                  <a:lnTo>
                    <a:pt x="18085" y="138430"/>
                  </a:lnTo>
                  <a:lnTo>
                    <a:pt x="41973" y="138430"/>
                  </a:lnTo>
                  <a:lnTo>
                    <a:pt x="42779" y="139700"/>
                  </a:lnTo>
                  <a:close/>
                </a:path>
                <a:path w="631825" h="660400">
                  <a:moveTo>
                    <a:pt x="606518" y="140970"/>
                  </a:moveTo>
                  <a:lnTo>
                    <a:pt x="588086" y="140970"/>
                  </a:lnTo>
                  <a:lnTo>
                    <a:pt x="588489" y="139700"/>
                  </a:lnTo>
                  <a:lnTo>
                    <a:pt x="587882" y="139700"/>
                  </a:lnTo>
                  <a:lnTo>
                    <a:pt x="587927" y="138430"/>
                  </a:lnTo>
                  <a:lnTo>
                    <a:pt x="604757" y="138430"/>
                  </a:lnTo>
                  <a:lnTo>
                    <a:pt x="605831" y="139700"/>
                  </a:lnTo>
                  <a:lnTo>
                    <a:pt x="606518" y="140970"/>
                  </a:lnTo>
                  <a:close/>
                </a:path>
                <a:path w="631825" h="660400">
                  <a:moveTo>
                    <a:pt x="607199" y="139700"/>
                  </a:moveTo>
                  <a:lnTo>
                    <a:pt x="606523" y="138430"/>
                  </a:lnTo>
                  <a:lnTo>
                    <a:pt x="607807" y="138430"/>
                  </a:lnTo>
                  <a:lnTo>
                    <a:pt x="607199" y="139700"/>
                  </a:lnTo>
                  <a:close/>
                </a:path>
                <a:path w="631825" h="660400">
                  <a:moveTo>
                    <a:pt x="613593" y="139700"/>
                  </a:moveTo>
                  <a:lnTo>
                    <a:pt x="608732" y="139700"/>
                  </a:lnTo>
                  <a:lnTo>
                    <a:pt x="608420" y="138430"/>
                  </a:lnTo>
                  <a:lnTo>
                    <a:pt x="613632" y="138430"/>
                  </a:lnTo>
                  <a:lnTo>
                    <a:pt x="613593" y="139700"/>
                  </a:lnTo>
                  <a:close/>
                </a:path>
                <a:path w="631825" h="660400">
                  <a:moveTo>
                    <a:pt x="19305" y="140970"/>
                  </a:moveTo>
                  <a:lnTo>
                    <a:pt x="17443" y="140970"/>
                  </a:lnTo>
                  <a:lnTo>
                    <a:pt x="18471" y="139700"/>
                  </a:lnTo>
                  <a:lnTo>
                    <a:pt x="19640" y="139700"/>
                  </a:lnTo>
                  <a:lnTo>
                    <a:pt x="19305" y="140970"/>
                  </a:lnTo>
                  <a:close/>
                </a:path>
                <a:path w="631825" h="660400">
                  <a:moveTo>
                    <a:pt x="36868" y="140970"/>
                  </a:moveTo>
                  <a:lnTo>
                    <a:pt x="20066" y="140970"/>
                  </a:lnTo>
                  <a:lnTo>
                    <a:pt x="19640" y="139700"/>
                  </a:lnTo>
                  <a:lnTo>
                    <a:pt x="37090" y="139700"/>
                  </a:lnTo>
                  <a:lnTo>
                    <a:pt x="36868" y="140970"/>
                  </a:lnTo>
                  <a:close/>
                </a:path>
                <a:path w="631825" h="660400">
                  <a:moveTo>
                    <a:pt x="608545" y="140970"/>
                  </a:moveTo>
                  <a:lnTo>
                    <a:pt x="606824" y="140970"/>
                  </a:lnTo>
                  <a:lnTo>
                    <a:pt x="607761" y="139700"/>
                  </a:lnTo>
                  <a:lnTo>
                    <a:pt x="608227" y="139700"/>
                  </a:lnTo>
                  <a:lnTo>
                    <a:pt x="608545" y="140970"/>
                  </a:lnTo>
                  <a:close/>
                </a:path>
                <a:path w="631825" h="660400">
                  <a:moveTo>
                    <a:pt x="612219" y="140970"/>
                  </a:moveTo>
                  <a:lnTo>
                    <a:pt x="610180" y="140970"/>
                  </a:lnTo>
                  <a:lnTo>
                    <a:pt x="609760" y="139700"/>
                  </a:lnTo>
                  <a:lnTo>
                    <a:pt x="611231" y="139700"/>
                  </a:lnTo>
                  <a:lnTo>
                    <a:pt x="612219" y="140970"/>
                  </a:lnTo>
                  <a:close/>
                </a:path>
                <a:path w="631825" h="660400">
                  <a:moveTo>
                    <a:pt x="39338" y="142240"/>
                  </a:moveTo>
                  <a:lnTo>
                    <a:pt x="21509" y="142240"/>
                  </a:lnTo>
                  <a:lnTo>
                    <a:pt x="21719" y="140970"/>
                  </a:lnTo>
                  <a:lnTo>
                    <a:pt x="38952" y="140970"/>
                  </a:lnTo>
                  <a:lnTo>
                    <a:pt x="39338" y="142240"/>
                  </a:lnTo>
                  <a:close/>
                </a:path>
                <a:path w="631825" h="660400">
                  <a:moveTo>
                    <a:pt x="42501" y="142240"/>
                  </a:moveTo>
                  <a:lnTo>
                    <a:pt x="41485" y="142240"/>
                  </a:lnTo>
                  <a:lnTo>
                    <a:pt x="42291" y="140970"/>
                  </a:lnTo>
                  <a:lnTo>
                    <a:pt x="42501" y="142240"/>
                  </a:lnTo>
                  <a:close/>
                </a:path>
                <a:path w="631825" h="660400">
                  <a:moveTo>
                    <a:pt x="607352" y="143510"/>
                  </a:moveTo>
                  <a:lnTo>
                    <a:pt x="588574" y="143510"/>
                  </a:lnTo>
                  <a:lnTo>
                    <a:pt x="587263" y="142240"/>
                  </a:lnTo>
                  <a:lnTo>
                    <a:pt x="586468" y="140970"/>
                  </a:lnTo>
                  <a:lnTo>
                    <a:pt x="608834" y="140970"/>
                  </a:lnTo>
                  <a:lnTo>
                    <a:pt x="609998" y="142240"/>
                  </a:lnTo>
                  <a:lnTo>
                    <a:pt x="607386" y="142240"/>
                  </a:lnTo>
                  <a:lnTo>
                    <a:pt x="607352" y="143510"/>
                  </a:lnTo>
                  <a:close/>
                </a:path>
                <a:path w="631825" h="660400">
                  <a:moveTo>
                    <a:pt x="42711" y="143510"/>
                  </a:moveTo>
                  <a:lnTo>
                    <a:pt x="18669" y="143510"/>
                  </a:lnTo>
                  <a:lnTo>
                    <a:pt x="18999" y="142240"/>
                  </a:lnTo>
                  <a:lnTo>
                    <a:pt x="42518" y="142240"/>
                  </a:lnTo>
                  <a:lnTo>
                    <a:pt x="42711" y="143510"/>
                  </a:lnTo>
                  <a:close/>
                </a:path>
                <a:path w="631825" h="660400">
                  <a:moveTo>
                    <a:pt x="609959" y="143510"/>
                  </a:moveTo>
                  <a:lnTo>
                    <a:pt x="609442" y="143510"/>
                  </a:lnTo>
                  <a:lnTo>
                    <a:pt x="608641" y="142240"/>
                  </a:lnTo>
                  <a:lnTo>
                    <a:pt x="610356" y="142240"/>
                  </a:lnTo>
                  <a:lnTo>
                    <a:pt x="609959" y="143510"/>
                  </a:lnTo>
                  <a:close/>
                </a:path>
                <a:path w="631825" h="660400">
                  <a:moveTo>
                    <a:pt x="42864" y="144780"/>
                  </a:moveTo>
                  <a:lnTo>
                    <a:pt x="19339" y="144780"/>
                  </a:lnTo>
                  <a:lnTo>
                    <a:pt x="19294" y="143510"/>
                  </a:lnTo>
                  <a:lnTo>
                    <a:pt x="43937" y="143510"/>
                  </a:lnTo>
                  <a:lnTo>
                    <a:pt x="42864" y="144780"/>
                  </a:lnTo>
                  <a:close/>
                </a:path>
                <a:path w="631825" h="660400">
                  <a:moveTo>
                    <a:pt x="607108" y="144780"/>
                  </a:moveTo>
                  <a:lnTo>
                    <a:pt x="587933" y="144780"/>
                  </a:lnTo>
                  <a:lnTo>
                    <a:pt x="588143" y="143510"/>
                  </a:lnTo>
                  <a:lnTo>
                    <a:pt x="607188" y="143510"/>
                  </a:lnTo>
                  <a:lnTo>
                    <a:pt x="607108" y="144780"/>
                  </a:lnTo>
                  <a:close/>
                </a:path>
                <a:path w="631825" h="660400">
                  <a:moveTo>
                    <a:pt x="43489" y="147320"/>
                  </a:moveTo>
                  <a:lnTo>
                    <a:pt x="43120" y="147320"/>
                  </a:lnTo>
                  <a:lnTo>
                    <a:pt x="42626" y="146050"/>
                  </a:lnTo>
                  <a:lnTo>
                    <a:pt x="17443" y="146050"/>
                  </a:lnTo>
                  <a:lnTo>
                    <a:pt x="18323" y="144780"/>
                  </a:lnTo>
                  <a:lnTo>
                    <a:pt x="45346" y="144780"/>
                  </a:lnTo>
                  <a:lnTo>
                    <a:pt x="43489" y="147320"/>
                  </a:lnTo>
                  <a:close/>
                </a:path>
                <a:path w="631825" h="660400">
                  <a:moveTo>
                    <a:pt x="606864" y="146050"/>
                  </a:moveTo>
                  <a:lnTo>
                    <a:pt x="588029" y="146050"/>
                  </a:lnTo>
                  <a:lnTo>
                    <a:pt x="587768" y="144780"/>
                  </a:lnTo>
                  <a:lnTo>
                    <a:pt x="606943" y="144780"/>
                  </a:lnTo>
                  <a:lnTo>
                    <a:pt x="606864" y="146050"/>
                  </a:lnTo>
                  <a:close/>
                </a:path>
                <a:path w="631825" h="660400">
                  <a:moveTo>
                    <a:pt x="41899" y="147320"/>
                  </a:moveTo>
                  <a:lnTo>
                    <a:pt x="17619" y="147320"/>
                  </a:lnTo>
                  <a:lnTo>
                    <a:pt x="18681" y="146050"/>
                  </a:lnTo>
                  <a:lnTo>
                    <a:pt x="42626" y="146050"/>
                  </a:lnTo>
                  <a:lnTo>
                    <a:pt x="41899" y="147320"/>
                  </a:lnTo>
                  <a:close/>
                </a:path>
                <a:path w="631825" h="660400">
                  <a:moveTo>
                    <a:pt x="606614" y="147320"/>
                  </a:moveTo>
                  <a:lnTo>
                    <a:pt x="587496" y="147320"/>
                  </a:lnTo>
                  <a:lnTo>
                    <a:pt x="587825" y="146050"/>
                  </a:lnTo>
                  <a:lnTo>
                    <a:pt x="607772" y="146050"/>
                  </a:lnTo>
                  <a:lnTo>
                    <a:pt x="606614" y="147320"/>
                  </a:lnTo>
                  <a:close/>
                </a:path>
                <a:path w="631825" h="660400">
                  <a:moveTo>
                    <a:pt x="20362" y="148590"/>
                  </a:moveTo>
                  <a:lnTo>
                    <a:pt x="19322" y="148590"/>
                  </a:lnTo>
                  <a:lnTo>
                    <a:pt x="18936" y="147320"/>
                  </a:lnTo>
                  <a:lnTo>
                    <a:pt x="20867" y="147320"/>
                  </a:lnTo>
                  <a:lnTo>
                    <a:pt x="20362" y="148590"/>
                  </a:lnTo>
                  <a:close/>
                </a:path>
                <a:path w="631825" h="660400">
                  <a:moveTo>
                    <a:pt x="42348" y="151130"/>
                  </a:moveTo>
                  <a:lnTo>
                    <a:pt x="19413" y="151130"/>
                  </a:lnTo>
                  <a:lnTo>
                    <a:pt x="21486" y="148590"/>
                  </a:lnTo>
                  <a:lnTo>
                    <a:pt x="22355" y="147320"/>
                  </a:lnTo>
                  <a:lnTo>
                    <a:pt x="39367" y="147320"/>
                  </a:lnTo>
                  <a:lnTo>
                    <a:pt x="38816" y="148590"/>
                  </a:lnTo>
                  <a:lnTo>
                    <a:pt x="38254" y="148590"/>
                  </a:lnTo>
                  <a:lnTo>
                    <a:pt x="41916" y="149860"/>
                  </a:lnTo>
                  <a:lnTo>
                    <a:pt x="42348" y="151130"/>
                  </a:lnTo>
                  <a:close/>
                </a:path>
                <a:path w="631825" h="660400">
                  <a:moveTo>
                    <a:pt x="610663" y="151130"/>
                  </a:moveTo>
                  <a:lnTo>
                    <a:pt x="589085" y="151130"/>
                  </a:lnTo>
                  <a:lnTo>
                    <a:pt x="588132" y="149860"/>
                  </a:lnTo>
                  <a:lnTo>
                    <a:pt x="586950" y="149860"/>
                  </a:lnTo>
                  <a:lnTo>
                    <a:pt x="586479" y="148590"/>
                  </a:lnTo>
                  <a:lnTo>
                    <a:pt x="587444" y="148590"/>
                  </a:lnTo>
                  <a:lnTo>
                    <a:pt x="586366" y="147320"/>
                  </a:lnTo>
                  <a:lnTo>
                    <a:pt x="607625" y="147320"/>
                  </a:lnTo>
                  <a:lnTo>
                    <a:pt x="610663" y="151130"/>
                  </a:lnTo>
                  <a:close/>
                </a:path>
                <a:path w="631825" h="660400">
                  <a:moveTo>
                    <a:pt x="21032" y="152400"/>
                  </a:moveTo>
                  <a:lnTo>
                    <a:pt x="19606" y="152400"/>
                  </a:lnTo>
                  <a:lnTo>
                    <a:pt x="18675" y="151130"/>
                  </a:lnTo>
                  <a:lnTo>
                    <a:pt x="22093" y="151130"/>
                  </a:lnTo>
                  <a:lnTo>
                    <a:pt x="21032" y="152400"/>
                  </a:lnTo>
                  <a:close/>
                </a:path>
                <a:path w="631825" h="660400">
                  <a:moveTo>
                    <a:pt x="42115" y="152400"/>
                  </a:moveTo>
                  <a:lnTo>
                    <a:pt x="25319" y="152400"/>
                  </a:lnTo>
                  <a:lnTo>
                    <a:pt x="25336" y="151130"/>
                  </a:lnTo>
                  <a:lnTo>
                    <a:pt x="43182" y="151130"/>
                  </a:lnTo>
                  <a:lnTo>
                    <a:pt x="42115" y="152400"/>
                  </a:lnTo>
                  <a:close/>
                </a:path>
                <a:path w="631825" h="660400">
                  <a:moveTo>
                    <a:pt x="587660" y="152400"/>
                  </a:moveTo>
                  <a:lnTo>
                    <a:pt x="584532" y="152400"/>
                  </a:lnTo>
                  <a:lnTo>
                    <a:pt x="585730" y="151130"/>
                  </a:lnTo>
                  <a:lnTo>
                    <a:pt x="587132" y="151130"/>
                  </a:lnTo>
                  <a:lnTo>
                    <a:pt x="587660" y="152400"/>
                  </a:lnTo>
                  <a:close/>
                </a:path>
                <a:path w="631825" h="660400">
                  <a:moveTo>
                    <a:pt x="606898" y="152400"/>
                  </a:moveTo>
                  <a:lnTo>
                    <a:pt x="588251" y="152400"/>
                  </a:lnTo>
                  <a:lnTo>
                    <a:pt x="588722" y="151130"/>
                  </a:lnTo>
                  <a:lnTo>
                    <a:pt x="607278" y="151130"/>
                  </a:lnTo>
                  <a:lnTo>
                    <a:pt x="606898" y="152400"/>
                  </a:lnTo>
                  <a:close/>
                </a:path>
                <a:path w="631825" h="660400">
                  <a:moveTo>
                    <a:pt x="42331" y="153670"/>
                  </a:moveTo>
                  <a:lnTo>
                    <a:pt x="25620" y="153670"/>
                  </a:lnTo>
                  <a:lnTo>
                    <a:pt x="25642" y="152400"/>
                  </a:lnTo>
                  <a:lnTo>
                    <a:pt x="41297" y="152400"/>
                  </a:lnTo>
                  <a:lnTo>
                    <a:pt x="42331" y="153670"/>
                  </a:lnTo>
                  <a:close/>
                </a:path>
                <a:path w="631825" h="660400">
                  <a:moveTo>
                    <a:pt x="606523" y="153670"/>
                  </a:moveTo>
                  <a:lnTo>
                    <a:pt x="584310" y="153670"/>
                  </a:lnTo>
                  <a:lnTo>
                    <a:pt x="583243" y="152400"/>
                  </a:lnTo>
                  <a:lnTo>
                    <a:pt x="605672" y="152400"/>
                  </a:lnTo>
                  <a:lnTo>
                    <a:pt x="606523" y="153670"/>
                  </a:lnTo>
                  <a:close/>
                </a:path>
                <a:path w="631825" h="660400">
                  <a:moveTo>
                    <a:pt x="41871" y="156210"/>
                  </a:moveTo>
                  <a:lnTo>
                    <a:pt x="19464" y="156210"/>
                  </a:lnTo>
                  <a:lnTo>
                    <a:pt x="20504" y="154940"/>
                  </a:lnTo>
                  <a:lnTo>
                    <a:pt x="21168" y="153670"/>
                  </a:lnTo>
                  <a:lnTo>
                    <a:pt x="21685" y="153670"/>
                  </a:lnTo>
                  <a:lnTo>
                    <a:pt x="22184" y="154940"/>
                  </a:lnTo>
                  <a:lnTo>
                    <a:pt x="41837" y="154940"/>
                  </a:lnTo>
                  <a:lnTo>
                    <a:pt x="41871" y="156210"/>
                  </a:lnTo>
                  <a:close/>
                </a:path>
                <a:path w="631825" h="660400">
                  <a:moveTo>
                    <a:pt x="42944" y="154940"/>
                  </a:moveTo>
                  <a:lnTo>
                    <a:pt x="22184" y="154940"/>
                  </a:lnTo>
                  <a:lnTo>
                    <a:pt x="22900" y="153670"/>
                  </a:lnTo>
                  <a:lnTo>
                    <a:pt x="43722" y="153670"/>
                  </a:lnTo>
                  <a:lnTo>
                    <a:pt x="42944" y="154940"/>
                  </a:lnTo>
                  <a:close/>
                </a:path>
                <a:path w="631825" h="660400">
                  <a:moveTo>
                    <a:pt x="608238" y="154940"/>
                  </a:moveTo>
                  <a:lnTo>
                    <a:pt x="583918" y="154940"/>
                  </a:lnTo>
                  <a:lnTo>
                    <a:pt x="583152" y="153670"/>
                  </a:lnTo>
                  <a:lnTo>
                    <a:pt x="607613" y="153670"/>
                  </a:lnTo>
                  <a:lnTo>
                    <a:pt x="608238" y="154940"/>
                  </a:lnTo>
                  <a:close/>
                </a:path>
                <a:path w="631825" h="660400">
                  <a:moveTo>
                    <a:pt x="605950" y="157480"/>
                  </a:moveTo>
                  <a:lnTo>
                    <a:pt x="581431" y="157480"/>
                  </a:lnTo>
                  <a:lnTo>
                    <a:pt x="582425" y="156210"/>
                  </a:lnTo>
                  <a:lnTo>
                    <a:pt x="584974" y="156210"/>
                  </a:lnTo>
                  <a:lnTo>
                    <a:pt x="585031" y="154940"/>
                  </a:lnTo>
                  <a:lnTo>
                    <a:pt x="604014" y="154940"/>
                  </a:lnTo>
                  <a:lnTo>
                    <a:pt x="605104" y="156210"/>
                  </a:lnTo>
                  <a:lnTo>
                    <a:pt x="605950" y="157480"/>
                  </a:lnTo>
                  <a:close/>
                </a:path>
                <a:path w="631825" h="660400">
                  <a:moveTo>
                    <a:pt x="606438" y="156210"/>
                  </a:moveTo>
                  <a:lnTo>
                    <a:pt x="605904" y="156210"/>
                  </a:lnTo>
                  <a:lnTo>
                    <a:pt x="605564" y="154940"/>
                  </a:lnTo>
                  <a:lnTo>
                    <a:pt x="607051" y="154940"/>
                  </a:lnTo>
                  <a:lnTo>
                    <a:pt x="606438" y="156210"/>
                  </a:lnTo>
                  <a:close/>
                </a:path>
                <a:path w="631825" h="660400">
                  <a:moveTo>
                    <a:pt x="609533" y="156210"/>
                  </a:moveTo>
                  <a:lnTo>
                    <a:pt x="608176" y="156210"/>
                  </a:lnTo>
                  <a:lnTo>
                    <a:pt x="607687" y="154940"/>
                  </a:lnTo>
                  <a:lnTo>
                    <a:pt x="609209" y="154940"/>
                  </a:lnTo>
                  <a:lnTo>
                    <a:pt x="609533" y="156210"/>
                  </a:lnTo>
                  <a:close/>
                </a:path>
                <a:path w="631825" h="660400">
                  <a:moveTo>
                    <a:pt x="43285" y="157480"/>
                  </a:moveTo>
                  <a:lnTo>
                    <a:pt x="21560" y="157480"/>
                  </a:lnTo>
                  <a:lnTo>
                    <a:pt x="21906" y="156210"/>
                  </a:lnTo>
                  <a:lnTo>
                    <a:pt x="44301" y="156210"/>
                  </a:lnTo>
                  <a:lnTo>
                    <a:pt x="43285" y="157480"/>
                  </a:lnTo>
                  <a:close/>
                </a:path>
                <a:path w="631825" h="660400">
                  <a:moveTo>
                    <a:pt x="610106" y="157480"/>
                  </a:moveTo>
                  <a:lnTo>
                    <a:pt x="609084" y="157480"/>
                  </a:lnTo>
                  <a:lnTo>
                    <a:pt x="608482" y="156210"/>
                  </a:lnTo>
                  <a:lnTo>
                    <a:pt x="610487" y="156210"/>
                  </a:lnTo>
                  <a:lnTo>
                    <a:pt x="610106" y="157480"/>
                  </a:lnTo>
                  <a:close/>
                </a:path>
                <a:path w="631825" h="660400">
                  <a:moveTo>
                    <a:pt x="42393" y="158750"/>
                  </a:moveTo>
                  <a:lnTo>
                    <a:pt x="23382" y="158750"/>
                  </a:lnTo>
                  <a:lnTo>
                    <a:pt x="22366" y="157480"/>
                  </a:lnTo>
                  <a:lnTo>
                    <a:pt x="43455" y="157480"/>
                  </a:lnTo>
                  <a:lnTo>
                    <a:pt x="42393" y="158750"/>
                  </a:lnTo>
                  <a:close/>
                </a:path>
                <a:path w="631825" h="660400">
                  <a:moveTo>
                    <a:pt x="603531" y="158750"/>
                  </a:moveTo>
                  <a:lnTo>
                    <a:pt x="583322" y="158750"/>
                  </a:lnTo>
                  <a:lnTo>
                    <a:pt x="582243" y="157480"/>
                  </a:lnTo>
                  <a:lnTo>
                    <a:pt x="604320" y="157480"/>
                  </a:lnTo>
                  <a:lnTo>
                    <a:pt x="603531" y="158750"/>
                  </a:lnTo>
                  <a:close/>
                </a:path>
                <a:path w="631825" h="660400">
                  <a:moveTo>
                    <a:pt x="44926" y="160020"/>
                  </a:moveTo>
                  <a:lnTo>
                    <a:pt x="22343" y="160020"/>
                  </a:lnTo>
                  <a:lnTo>
                    <a:pt x="22627" y="158750"/>
                  </a:lnTo>
                  <a:lnTo>
                    <a:pt x="44835" y="158750"/>
                  </a:lnTo>
                  <a:lnTo>
                    <a:pt x="44926" y="160020"/>
                  </a:lnTo>
                  <a:close/>
                </a:path>
                <a:path w="631825" h="660400">
                  <a:moveTo>
                    <a:pt x="605444" y="160020"/>
                  </a:moveTo>
                  <a:lnTo>
                    <a:pt x="584282" y="160020"/>
                  </a:lnTo>
                  <a:lnTo>
                    <a:pt x="583992" y="158750"/>
                  </a:lnTo>
                  <a:lnTo>
                    <a:pt x="604269" y="158750"/>
                  </a:lnTo>
                  <a:lnTo>
                    <a:pt x="605444" y="160020"/>
                  </a:lnTo>
                  <a:close/>
                </a:path>
                <a:path w="631825" h="660400">
                  <a:moveTo>
                    <a:pt x="45170" y="161290"/>
                  </a:moveTo>
                  <a:lnTo>
                    <a:pt x="19748" y="161290"/>
                  </a:lnTo>
                  <a:lnTo>
                    <a:pt x="19970" y="160020"/>
                  </a:lnTo>
                  <a:lnTo>
                    <a:pt x="45136" y="160020"/>
                  </a:lnTo>
                  <a:lnTo>
                    <a:pt x="45170" y="161290"/>
                  </a:lnTo>
                  <a:close/>
                </a:path>
                <a:path w="631825" h="660400">
                  <a:moveTo>
                    <a:pt x="606404" y="161290"/>
                  </a:moveTo>
                  <a:lnTo>
                    <a:pt x="583867" y="161290"/>
                  </a:lnTo>
                  <a:lnTo>
                    <a:pt x="583044" y="160020"/>
                  </a:lnTo>
                  <a:lnTo>
                    <a:pt x="606114" y="160020"/>
                  </a:lnTo>
                  <a:lnTo>
                    <a:pt x="606404" y="161290"/>
                  </a:lnTo>
                  <a:close/>
                </a:path>
                <a:path w="631825" h="660400">
                  <a:moveTo>
                    <a:pt x="20924" y="162560"/>
                  </a:moveTo>
                  <a:lnTo>
                    <a:pt x="19669" y="162560"/>
                  </a:lnTo>
                  <a:lnTo>
                    <a:pt x="20719" y="161290"/>
                  </a:lnTo>
                  <a:lnTo>
                    <a:pt x="21764" y="161290"/>
                  </a:lnTo>
                  <a:lnTo>
                    <a:pt x="20924" y="162560"/>
                  </a:lnTo>
                  <a:close/>
                </a:path>
                <a:path w="631825" h="660400">
                  <a:moveTo>
                    <a:pt x="45851" y="162560"/>
                  </a:moveTo>
                  <a:lnTo>
                    <a:pt x="22678" y="162560"/>
                  </a:lnTo>
                  <a:lnTo>
                    <a:pt x="22269" y="161290"/>
                  </a:lnTo>
                  <a:lnTo>
                    <a:pt x="45073" y="161290"/>
                  </a:lnTo>
                  <a:lnTo>
                    <a:pt x="45851" y="162560"/>
                  </a:lnTo>
                  <a:close/>
                </a:path>
                <a:path w="631825" h="660400">
                  <a:moveTo>
                    <a:pt x="48452" y="162560"/>
                  </a:moveTo>
                  <a:lnTo>
                    <a:pt x="46833" y="162560"/>
                  </a:lnTo>
                  <a:lnTo>
                    <a:pt x="47509" y="161290"/>
                  </a:lnTo>
                  <a:lnTo>
                    <a:pt x="48043" y="161290"/>
                  </a:lnTo>
                  <a:lnTo>
                    <a:pt x="48452" y="162560"/>
                  </a:lnTo>
                  <a:close/>
                </a:path>
                <a:path w="631825" h="660400">
                  <a:moveTo>
                    <a:pt x="606029" y="162560"/>
                  </a:moveTo>
                  <a:lnTo>
                    <a:pt x="585014" y="162560"/>
                  </a:lnTo>
                  <a:lnTo>
                    <a:pt x="584980" y="161290"/>
                  </a:lnTo>
                  <a:lnTo>
                    <a:pt x="605189" y="161290"/>
                  </a:lnTo>
                  <a:lnTo>
                    <a:pt x="606029" y="162560"/>
                  </a:lnTo>
                  <a:close/>
                </a:path>
                <a:path w="631825" h="660400">
                  <a:moveTo>
                    <a:pt x="47872" y="163830"/>
                  </a:moveTo>
                  <a:lnTo>
                    <a:pt x="22939" y="163830"/>
                  </a:lnTo>
                  <a:lnTo>
                    <a:pt x="22059" y="162560"/>
                  </a:lnTo>
                  <a:lnTo>
                    <a:pt x="47929" y="162560"/>
                  </a:lnTo>
                  <a:lnTo>
                    <a:pt x="47872" y="163830"/>
                  </a:lnTo>
                  <a:close/>
                </a:path>
                <a:path w="631825" h="660400">
                  <a:moveTo>
                    <a:pt x="607154" y="163830"/>
                  </a:moveTo>
                  <a:lnTo>
                    <a:pt x="584753" y="163830"/>
                  </a:lnTo>
                  <a:lnTo>
                    <a:pt x="584850" y="162560"/>
                  </a:lnTo>
                  <a:lnTo>
                    <a:pt x="607085" y="162560"/>
                  </a:lnTo>
                  <a:lnTo>
                    <a:pt x="607154" y="163830"/>
                  </a:lnTo>
                  <a:close/>
                </a:path>
                <a:path w="631825" h="660400">
                  <a:moveTo>
                    <a:pt x="40729" y="165100"/>
                  </a:moveTo>
                  <a:lnTo>
                    <a:pt x="25801" y="165100"/>
                  </a:lnTo>
                  <a:lnTo>
                    <a:pt x="23360" y="163830"/>
                  </a:lnTo>
                  <a:lnTo>
                    <a:pt x="41252" y="163830"/>
                  </a:lnTo>
                  <a:lnTo>
                    <a:pt x="40729" y="165100"/>
                  </a:lnTo>
                  <a:close/>
                </a:path>
                <a:path w="631825" h="660400">
                  <a:moveTo>
                    <a:pt x="42967" y="165100"/>
                  </a:moveTo>
                  <a:lnTo>
                    <a:pt x="42257" y="165100"/>
                  </a:lnTo>
                  <a:lnTo>
                    <a:pt x="41854" y="163830"/>
                  </a:lnTo>
                  <a:lnTo>
                    <a:pt x="43290" y="163830"/>
                  </a:lnTo>
                  <a:lnTo>
                    <a:pt x="42967" y="165100"/>
                  </a:lnTo>
                  <a:close/>
                </a:path>
                <a:path w="631825" h="660400">
                  <a:moveTo>
                    <a:pt x="48031" y="165100"/>
                  </a:moveTo>
                  <a:lnTo>
                    <a:pt x="45249" y="165100"/>
                  </a:lnTo>
                  <a:lnTo>
                    <a:pt x="44823" y="163830"/>
                  </a:lnTo>
                  <a:lnTo>
                    <a:pt x="48219" y="163830"/>
                  </a:lnTo>
                  <a:lnTo>
                    <a:pt x="48031" y="165100"/>
                  </a:lnTo>
                  <a:close/>
                </a:path>
                <a:path w="631825" h="660400">
                  <a:moveTo>
                    <a:pt x="606836" y="165100"/>
                  </a:moveTo>
                  <a:lnTo>
                    <a:pt x="583385" y="165100"/>
                  </a:lnTo>
                  <a:lnTo>
                    <a:pt x="582255" y="163830"/>
                  </a:lnTo>
                  <a:lnTo>
                    <a:pt x="606915" y="163830"/>
                  </a:lnTo>
                  <a:lnTo>
                    <a:pt x="606836" y="165100"/>
                  </a:lnTo>
                  <a:close/>
                </a:path>
                <a:path w="631825" h="660400">
                  <a:moveTo>
                    <a:pt x="41740" y="166370"/>
                  </a:moveTo>
                  <a:lnTo>
                    <a:pt x="26108" y="166370"/>
                  </a:lnTo>
                  <a:lnTo>
                    <a:pt x="24910" y="165100"/>
                  </a:lnTo>
                  <a:lnTo>
                    <a:pt x="40519" y="165100"/>
                  </a:lnTo>
                  <a:lnTo>
                    <a:pt x="41740" y="166370"/>
                  </a:lnTo>
                  <a:close/>
                </a:path>
                <a:path w="631825" h="660400">
                  <a:moveTo>
                    <a:pt x="45113" y="166370"/>
                  </a:moveTo>
                  <a:lnTo>
                    <a:pt x="43126" y="166370"/>
                  </a:lnTo>
                  <a:lnTo>
                    <a:pt x="43767" y="165100"/>
                  </a:lnTo>
                  <a:lnTo>
                    <a:pt x="44721" y="165100"/>
                  </a:lnTo>
                  <a:lnTo>
                    <a:pt x="45113" y="166370"/>
                  </a:lnTo>
                  <a:close/>
                </a:path>
                <a:path w="631825" h="660400">
                  <a:moveTo>
                    <a:pt x="606637" y="166370"/>
                  </a:moveTo>
                  <a:lnTo>
                    <a:pt x="581999" y="166370"/>
                  </a:lnTo>
                  <a:lnTo>
                    <a:pt x="582226" y="165100"/>
                  </a:lnTo>
                  <a:lnTo>
                    <a:pt x="606733" y="165100"/>
                  </a:lnTo>
                  <a:lnTo>
                    <a:pt x="606637" y="166370"/>
                  </a:lnTo>
                  <a:close/>
                </a:path>
                <a:path w="631825" h="660400">
                  <a:moveTo>
                    <a:pt x="47265" y="167640"/>
                  </a:moveTo>
                  <a:lnTo>
                    <a:pt x="24450" y="167640"/>
                  </a:lnTo>
                  <a:lnTo>
                    <a:pt x="25268" y="166370"/>
                  </a:lnTo>
                  <a:lnTo>
                    <a:pt x="47555" y="166370"/>
                  </a:lnTo>
                  <a:lnTo>
                    <a:pt x="47265" y="167640"/>
                  </a:lnTo>
                  <a:close/>
                </a:path>
                <a:path w="631825" h="660400">
                  <a:moveTo>
                    <a:pt x="603099" y="167640"/>
                  </a:moveTo>
                  <a:lnTo>
                    <a:pt x="584026" y="167640"/>
                  </a:lnTo>
                  <a:lnTo>
                    <a:pt x="583737" y="166370"/>
                  </a:lnTo>
                  <a:lnTo>
                    <a:pt x="604173" y="166370"/>
                  </a:lnTo>
                  <a:lnTo>
                    <a:pt x="603099" y="167640"/>
                  </a:lnTo>
                  <a:close/>
                </a:path>
                <a:path w="631825" h="660400">
                  <a:moveTo>
                    <a:pt x="44806" y="170180"/>
                  </a:moveTo>
                  <a:lnTo>
                    <a:pt x="24808" y="170180"/>
                  </a:lnTo>
                  <a:lnTo>
                    <a:pt x="21145" y="168910"/>
                  </a:lnTo>
                  <a:lnTo>
                    <a:pt x="22082" y="167640"/>
                  </a:lnTo>
                  <a:lnTo>
                    <a:pt x="44449" y="167640"/>
                  </a:lnTo>
                  <a:lnTo>
                    <a:pt x="44522" y="168910"/>
                  </a:lnTo>
                  <a:lnTo>
                    <a:pt x="44715" y="168910"/>
                  </a:lnTo>
                  <a:lnTo>
                    <a:pt x="44806" y="170180"/>
                  </a:lnTo>
                  <a:close/>
                </a:path>
                <a:path w="631825" h="660400">
                  <a:moveTo>
                    <a:pt x="604121" y="168910"/>
                  </a:moveTo>
                  <a:lnTo>
                    <a:pt x="585043" y="168910"/>
                  </a:lnTo>
                  <a:lnTo>
                    <a:pt x="584884" y="167640"/>
                  </a:lnTo>
                  <a:lnTo>
                    <a:pt x="603860" y="167640"/>
                  </a:lnTo>
                  <a:lnTo>
                    <a:pt x="604121" y="168910"/>
                  </a:lnTo>
                  <a:close/>
                </a:path>
                <a:path w="631825" h="660400">
                  <a:moveTo>
                    <a:pt x="603752" y="170180"/>
                  </a:moveTo>
                  <a:lnTo>
                    <a:pt x="584634" y="170180"/>
                  </a:lnTo>
                  <a:lnTo>
                    <a:pt x="584861" y="168910"/>
                  </a:lnTo>
                  <a:lnTo>
                    <a:pt x="603917" y="168910"/>
                  </a:lnTo>
                  <a:lnTo>
                    <a:pt x="603752" y="170180"/>
                  </a:lnTo>
                  <a:close/>
                </a:path>
                <a:path w="631825" h="660400">
                  <a:moveTo>
                    <a:pt x="45096" y="171450"/>
                  </a:moveTo>
                  <a:lnTo>
                    <a:pt x="25648" y="171450"/>
                  </a:lnTo>
                  <a:lnTo>
                    <a:pt x="25239" y="170180"/>
                  </a:lnTo>
                  <a:lnTo>
                    <a:pt x="45005" y="170180"/>
                  </a:lnTo>
                  <a:lnTo>
                    <a:pt x="45096" y="171450"/>
                  </a:lnTo>
                  <a:close/>
                </a:path>
                <a:path w="631825" h="660400">
                  <a:moveTo>
                    <a:pt x="603599" y="171450"/>
                  </a:moveTo>
                  <a:lnTo>
                    <a:pt x="579944" y="171450"/>
                  </a:lnTo>
                  <a:lnTo>
                    <a:pt x="582345" y="170180"/>
                  </a:lnTo>
                  <a:lnTo>
                    <a:pt x="602549" y="170180"/>
                  </a:lnTo>
                  <a:lnTo>
                    <a:pt x="603599" y="171450"/>
                  </a:lnTo>
                  <a:close/>
                </a:path>
                <a:path w="631825" h="660400">
                  <a:moveTo>
                    <a:pt x="45261" y="172720"/>
                  </a:moveTo>
                  <a:lnTo>
                    <a:pt x="25131" y="172720"/>
                  </a:lnTo>
                  <a:lnTo>
                    <a:pt x="25063" y="171450"/>
                  </a:lnTo>
                  <a:lnTo>
                    <a:pt x="46260" y="171450"/>
                  </a:lnTo>
                  <a:lnTo>
                    <a:pt x="45261" y="172720"/>
                  </a:lnTo>
                  <a:close/>
                </a:path>
                <a:path w="631825" h="660400">
                  <a:moveTo>
                    <a:pt x="603026" y="173990"/>
                  </a:moveTo>
                  <a:lnTo>
                    <a:pt x="580682" y="173990"/>
                  </a:lnTo>
                  <a:lnTo>
                    <a:pt x="579836" y="172720"/>
                  </a:lnTo>
                  <a:lnTo>
                    <a:pt x="579046" y="172720"/>
                  </a:lnTo>
                  <a:lnTo>
                    <a:pt x="578745" y="171450"/>
                  </a:lnTo>
                  <a:lnTo>
                    <a:pt x="601106" y="171450"/>
                  </a:lnTo>
                  <a:lnTo>
                    <a:pt x="601896" y="172720"/>
                  </a:lnTo>
                  <a:lnTo>
                    <a:pt x="603026" y="173990"/>
                  </a:lnTo>
                  <a:close/>
                </a:path>
                <a:path w="631825" h="660400">
                  <a:moveTo>
                    <a:pt x="50439" y="173990"/>
                  </a:moveTo>
                  <a:lnTo>
                    <a:pt x="25285" y="173990"/>
                  </a:lnTo>
                  <a:lnTo>
                    <a:pt x="25620" y="172720"/>
                  </a:lnTo>
                  <a:lnTo>
                    <a:pt x="46567" y="172720"/>
                  </a:lnTo>
                  <a:lnTo>
                    <a:pt x="50439" y="173990"/>
                  </a:lnTo>
                  <a:close/>
                </a:path>
                <a:path w="631825" h="660400">
                  <a:moveTo>
                    <a:pt x="579438" y="173990"/>
                  </a:moveTo>
                  <a:lnTo>
                    <a:pt x="577667" y="173990"/>
                  </a:lnTo>
                  <a:lnTo>
                    <a:pt x="578144" y="172720"/>
                  </a:lnTo>
                  <a:lnTo>
                    <a:pt x="578592" y="172720"/>
                  </a:lnTo>
                  <a:lnTo>
                    <a:pt x="579438" y="173990"/>
                  </a:lnTo>
                  <a:close/>
                </a:path>
                <a:path w="631825" h="660400">
                  <a:moveTo>
                    <a:pt x="51450" y="175260"/>
                  </a:moveTo>
                  <a:lnTo>
                    <a:pt x="25478" y="175260"/>
                  </a:lnTo>
                  <a:lnTo>
                    <a:pt x="24546" y="173990"/>
                  </a:lnTo>
                  <a:lnTo>
                    <a:pt x="51365" y="173990"/>
                  </a:lnTo>
                  <a:lnTo>
                    <a:pt x="51450" y="175260"/>
                  </a:lnTo>
                  <a:close/>
                </a:path>
                <a:path w="631825" h="660400">
                  <a:moveTo>
                    <a:pt x="604229" y="175260"/>
                  </a:moveTo>
                  <a:lnTo>
                    <a:pt x="576707" y="175260"/>
                  </a:lnTo>
                  <a:lnTo>
                    <a:pt x="576389" y="173990"/>
                  </a:lnTo>
                  <a:lnTo>
                    <a:pt x="603985" y="173990"/>
                  </a:lnTo>
                  <a:lnTo>
                    <a:pt x="604229" y="175260"/>
                  </a:lnTo>
                  <a:close/>
                </a:path>
                <a:path w="631825" h="660400">
                  <a:moveTo>
                    <a:pt x="48367" y="176530"/>
                  </a:moveTo>
                  <a:lnTo>
                    <a:pt x="27363" y="176530"/>
                  </a:lnTo>
                  <a:lnTo>
                    <a:pt x="28169" y="175260"/>
                  </a:lnTo>
                  <a:lnTo>
                    <a:pt x="48639" y="175260"/>
                  </a:lnTo>
                  <a:lnTo>
                    <a:pt x="48367" y="176530"/>
                  </a:lnTo>
                  <a:close/>
                </a:path>
                <a:path w="631825" h="660400">
                  <a:moveTo>
                    <a:pt x="603582" y="176530"/>
                  </a:moveTo>
                  <a:lnTo>
                    <a:pt x="579495" y="176530"/>
                  </a:lnTo>
                  <a:lnTo>
                    <a:pt x="579217" y="175260"/>
                  </a:lnTo>
                  <a:lnTo>
                    <a:pt x="603747" y="175260"/>
                  </a:lnTo>
                  <a:lnTo>
                    <a:pt x="603582" y="176530"/>
                  </a:lnTo>
                  <a:close/>
                </a:path>
                <a:path w="631825" h="660400">
                  <a:moveTo>
                    <a:pt x="47310" y="177800"/>
                  </a:moveTo>
                  <a:lnTo>
                    <a:pt x="26261" y="177800"/>
                  </a:lnTo>
                  <a:lnTo>
                    <a:pt x="27033" y="176530"/>
                  </a:lnTo>
                  <a:lnTo>
                    <a:pt x="47560" y="176530"/>
                  </a:lnTo>
                  <a:lnTo>
                    <a:pt x="47310" y="177800"/>
                  </a:lnTo>
                  <a:close/>
                </a:path>
                <a:path w="631825" h="660400">
                  <a:moveTo>
                    <a:pt x="579643" y="177800"/>
                  </a:moveTo>
                  <a:lnTo>
                    <a:pt x="578144" y="177800"/>
                  </a:lnTo>
                  <a:lnTo>
                    <a:pt x="578615" y="176530"/>
                  </a:lnTo>
                  <a:lnTo>
                    <a:pt x="579342" y="176530"/>
                  </a:lnTo>
                  <a:lnTo>
                    <a:pt x="579643" y="177800"/>
                  </a:lnTo>
                  <a:close/>
                </a:path>
                <a:path w="631825" h="660400">
                  <a:moveTo>
                    <a:pt x="603525" y="177800"/>
                  </a:moveTo>
                  <a:lnTo>
                    <a:pt x="582998" y="177800"/>
                  </a:lnTo>
                  <a:lnTo>
                    <a:pt x="582680" y="176530"/>
                  </a:lnTo>
                  <a:lnTo>
                    <a:pt x="603468" y="176530"/>
                  </a:lnTo>
                  <a:lnTo>
                    <a:pt x="603525" y="177800"/>
                  </a:lnTo>
                  <a:close/>
                </a:path>
                <a:path w="631825" h="660400">
                  <a:moveTo>
                    <a:pt x="48111" y="179070"/>
                  </a:moveTo>
                  <a:lnTo>
                    <a:pt x="28709" y="179070"/>
                  </a:lnTo>
                  <a:lnTo>
                    <a:pt x="27652" y="177800"/>
                  </a:lnTo>
                  <a:lnTo>
                    <a:pt x="47555" y="177800"/>
                  </a:lnTo>
                  <a:lnTo>
                    <a:pt x="48111" y="179070"/>
                  </a:lnTo>
                  <a:close/>
                </a:path>
                <a:path w="631825" h="660400">
                  <a:moveTo>
                    <a:pt x="606268" y="181610"/>
                  </a:moveTo>
                  <a:lnTo>
                    <a:pt x="580443" y="181610"/>
                  </a:lnTo>
                  <a:lnTo>
                    <a:pt x="579359" y="180340"/>
                  </a:lnTo>
                  <a:lnTo>
                    <a:pt x="580568" y="180340"/>
                  </a:lnTo>
                  <a:lnTo>
                    <a:pt x="579915" y="179070"/>
                  </a:lnTo>
                  <a:lnTo>
                    <a:pt x="577780" y="177800"/>
                  </a:lnTo>
                  <a:lnTo>
                    <a:pt x="582311" y="177800"/>
                  </a:lnTo>
                  <a:lnTo>
                    <a:pt x="582743" y="179070"/>
                  </a:lnTo>
                  <a:lnTo>
                    <a:pt x="604218" y="179070"/>
                  </a:lnTo>
                  <a:lnTo>
                    <a:pt x="606268" y="181610"/>
                  </a:lnTo>
                  <a:close/>
                </a:path>
                <a:path w="631825" h="660400">
                  <a:moveTo>
                    <a:pt x="603196" y="179070"/>
                  </a:moveTo>
                  <a:lnTo>
                    <a:pt x="584253" y="179070"/>
                  </a:lnTo>
                  <a:lnTo>
                    <a:pt x="583294" y="177800"/>
                  </a:lnTo>
                  <a:lnTo>
                    <a:pt x="604456" y="177800"/>
                  </a:lnTo>
                  <a:lnTo>
                    <a:pt x="603196" y="179070"/>
                  </a:lnTo>
                  <a:close/>
                </a:path>
                <a:path w="631825" h="660400">
                  <a:moveTo>
                    <a:pt x="51490" y="180340"/>
                  </a:moveTo>
                  <a:lnTo>
                    <a:pt x="27715" y="180340"/>
                  </a:lnTo>
                  <a:lnTo>
                    <a:pt x="27840" y="179070"/>
                  </a:lnTo>
                  <a:lnTo>
                    <a:pt x="50172" y="179070"/>
                  </a:lnTo>
                  <a:lnTo>
                    <a:pt x="51490" y="180340"/>
                  </a:lnTo>
                  <a:close/>
                </a:path>
                <a:path w="631825" h="660400">
                  <a:moveTo>
                    <a:pt x="46521" y="181610"/>
                  </a:moveTo>
                  <a:lnTo>
                    <a:pt x="28101" y="181610"/>
                  </a:lnTo>
                  <a:lnTo>
                    <a:pt x="28033" y="180340"/>
                  </a:lnTo>
                  <a:lnTo>
                    <a:pt x="46748" y="180340"/>
                  </a:lnTo>
                  <a:lnTo>
                    <a:pt x="46521" y="181610"/>
                  </a:lnTo>
                  <a:close/>
                </a:path>
                <a:path w="631825" h="660400">
                  <a:moveTo>
                    <a:pt x="48577" y="181610"/>
                  </a:moveTo>
                  <a:lnTo>
                    <a:pt x="48043" y="181610"/>
                  </a:lnTo>
                  <a:lnTo>
                    <a:pt x="47430" y="180340"/>
                  </a:lnTo>
                  <a:lnTo>
                    <a:pt x="48985" y="180340"/>
                  </a:lnTo>
                  <a:lnTo>
                    <a:pt x="48577" y="181610"/>
                  </a:lnTo>
                  <a:close/>
                </a:path>
                <a:path w="631825" h="660400">
                  <a:moveTo>
                    <a:pt x="52029" y="181610"/>
                  </a:moveTo>
                  <a:lnTo>
                    <a:pt x="50854" y="181610"/>
                  </a:lnTo>
                  <a:lnTo>
                    <a:pt x="50076" y="180340"/>
                  </a:lnTo>
                  <a:lnTo>
                    <a:pt x="52336" y="180340"/>
                  </a:lnTo>
                  <a:lnTo>
                    <a:pt x="52029" y="181610"/>
                  </a:lnTo>
                  <a:close/>
                </a:path>
                <a:path w="631825" h="660400">
                  <a:moveTo>
                    <a:pt x="48577" y="182880"/>
                  </a:moveTo>
                  <a:lnTo>
                    <a:pt x="28101" y="182880"/>
                  </a:lnTo>
                  <a:lnTo>
                    <a:pt x="27397" y="181610"/>
                  </a:lnTo>
                  <a:lnTo>
                    <a:pt x="47549" y="181610"/>
                  </a:lnTo>
                  <a:lnTo>
                    <a:pt x="48577" y="182880"/>
                  </a:lnTo>
                  <a:close/>
                </a:path>
                <a:path w="631825" h="660400">
                  <a:moveTo>
                    <a:pt x="603008" y="186690"/>
                  </a:moveTo>
                  <a:lnTo>
                    <a:pt x="575123" y="186690"/>
                  </a:lnTo>
                  <a:lnTo>
                    <a:pt x="575208" y="185420"/>
                  </a:lnTo>
                  <a:lnTo>
                    <a:pt x="580886" y="185420"/>
                  </a:lnTo>
                  <a:lnTo>
                    <a:pt x="577826" y="181610"/>
                  </a:lnTo>
                  <a:lnTo>
                    <a:pt x="603735" y="181610"/>
                  </a:lnTo>
                  <a:lnTo>
                    <a:pt x="603315" y="182880"/>
                  </a:lnTo>
                  <a:lnTo>
                    <a:pt x="601231" y="182880"/>
                  </a:lnTo>
                  <a:lnTo>
                    <a:pt x="602327" y="184150"/>
                  </a:lnTo>
                  <a:lnTo>
                    <a:pt x="601146" y="184150"/>
                  </a:lnTo>
                  <a:lnTo>
                    <a:pt x="601833" y="185420"/>
                  </a:lnTo>
                  <a:lnTo>
                    <a:pt x="603008" y="186690"/>
                  </a:lnTo>
                  <a:close/>
                </a:path>
                <a:path w="631825" h="660400">
                  <a:moveTo>
                    <a:pt x="606711" y="182880"/>
                  </a:moveTo>
                  <a:lnTo>
                    <a:pt x="603962" y="182880"/>
                  </a:lnTo>
                  <a:lnTo>
                    <a:pt x="603735" y="181610"/>
                  </a:lnTo>
                  <a:lnTo>
                    <a:pt x="607091" y="181610"/>
                  </a:lnTo>
                  <a:lnTo>
                    <a:pt x="606711" y="182880"/>
                  </a:lnTo>
                  <a:close/>
                </a:path>
                <a:path w="631825" h="660400">
                  <a:moveTo>
                    <a:pt x="47333" y="184150"/>
                  </a:moveTo>
                  <a:lnTo>
                    <a:pt x="30230" y="184150"/>
                  </a:lnTo>
                  <a:lnTo>
                    <a:pt x="30435" y="182880"/>
                  </a:lnTo>
                  <a:lnTo>
                    <a:pt x="47799" y="182880"/>
                  </a:lnTo>
                  <a:lnTo>
                    <a:pt x="47333" y="184150"/>
                  </a:lnTo>
                  <a:close/>
                </a:path>
                <a:path w="631825" h="660400">
                  <a:moveTo>
                    <a:pt x="47526" y="185420"/>
                  </a:moveTo>
                  <a:lnTo>
                    <a:pt x="26784" y="185420"/>
                  </a:lnTo>
                  <a:lnTo>
                    <a:pt x="27715" y="184150"/>
                  </a:lnTo>
                  <a:lnTo>
                    <a:pt x="47123" y="184150"/>
                  </a:lnTo>
                  <a:lnTo>
                    <a:pt x="47526" y="185420"/>
                  </a:lnTo>
                  <a:close/>
                </a:path>
                <a:path w="631825" h="660400">
                  <a:moveTo>
                    <a:pt x="49445" y="186690"/>
                  </a:moveTo>
                  <a:lnTo>
                    <a:pt x="26131" y="186690"/>
                  </a:lnTo>
                  <a:lnTo>
                    <a:pt x="26443" y="185420"/>
                  </a:lnTo>
                  <a:lnTo>
                    <a:pt x="50496" y="185420"/>
                  </a:lnTo>
                  <a:lnTo>
                    <a:pt x="49445" y="186690"/>
                  </a:lnTo>
                  <a:close/>
                </a:path>
                <a:path w="631825" h="660400">
                  <a:moveTo>
                    <a:pt x="50871" y="187960"/>
                  </a:moveTo>
                  <a:lnTo>
                    <a:pt x="26006" y="187960"/>
                  </a:lnTo>
                  <a:lnTo>
                    <a:pt x="27113" y="186690"/>
                  </a:lnTo>
                  <a:lnTo>
                    <a:pt x="50519" y="186690"/>
                  </a:lnTo>
                  <a:lnTo>
                    <a:pt x="50871" y="187960"/>
                  </a:lnTo>
                  <a:close/>
                </a:path>
                <a:path w="631825" h="660400">
                  <a:moveTo>
                    <a:pt x="604087" y="187960"/>
                  </a:moveTo>
                  <a:lnTo>
                    <a:pt x="577275" y="187960"/>
                  </a:lnTo>
                  <a:lnTo>
                    <a:pt x="576082" y="186690"/>
                  </a:lnTo>
                  <a:lnTo>
                    <a:pt x="603968" y="186690"/>
                  </a:lnTo>
                  <a:lnTo>
                    <a:pt x="604087" y="187960"/>
                  </a:lnTo>
                  <a:close/>
                </a:path>
                <a:path w="631825" h="660400">
                  <a:moveTo>
                    <a:pt x="51024" y="189230"/>
                  </a:moveTo>
                  <a:lnTo>
                    <a:pt x="28550" y="189230"/>
                  </a:lnTo>
                  <a:lnTo>
                    <a:pt x="27539" y="187960"/>
                  </a:lnTo>
                  <a:lnTo>
                    <a:pt x="50944" y="187960"/>
                  </a:lnTo>
                  <a:lnTo>
                    <a:pt x="51024" y="189230"/>
                  </a:lnTo>
                  <a:close/>
                </a:path>
                <a:path w="631825" h="660400">
                  <a:moveTo>
                    <a:pt x="603752" y="189230"/>
                  </a:moveTo>
                  <a:lnTo>
                    <a:pt x="578047" y="189230"/>
                  </a:lnTo>
                  <a:lnTo>
                    <a:pt x="577899" y="187960"/>
                  </a:lnTo>
                  <a:lnTo>
                    <a:pt x="603696" y="187960"/>
                  </a:lnTo>
                  <a:lnTo>
                    <a:pt x="603752" y="189230"/>
                  </a:lnTo>
                  <a:close/>
                </a:path>
                <a:path w="631825" h="660400">
                  <a:moveTo>
                    <a:pt x="51319" y="190500"/>
                  </a:moveTo>
                  <a:lnTo>
                    <a:pt x="27380" y="190500"/>
                  </a:lnTo>
                  <a:lnTo>
                    <a:pt x="27658" y="189230"/>
                  </a:lnTo>
                  <a:lnTo>
                    <a:pt x="51228" y="189230"/>
                  </a:lnTo>
                  <a:lnTo>
                    <a:pt x="51319" y="190500"/>
                  </a:lnTo>
                  <a:close/>
                </a:path>
                <a:path w="631825" h="660400">
                  <a:moveTo>
                    <a:pt x="602282" y="190500"/>
                  </a:moveTo>
                  <a:lnTo>
                    <a:pt x="577820" y="190500"/>
                  </a:lnTo>
                  <a:lnTo>
                    <a:pt x="576713" y="189230"/>
                  </a:lnTo>
                  <a:lnTo>
                    <a:pt x="604678" y="189230"/>
                  </a:lnTo>
                  <a:lnTo>
                    <a:pt x="602282" y="190500"/>
                  </a:lnTo>
                  <a:close/>
                </a:path>
                <a:path w="631825" h="660400">
                  <a:moveTo>
                    <a:pt x="51768" y="191770"/>
                  </a:moveTo>
                  <a:lnTo>
                    <a:pt x="25796" y="191770"/>
                  </a:lnTo>
                  <a:lnTo>
                    <a:pt x="27068" y="190500"/>
                  </a:lnTo>
                  <a:lnTo>
                    <a:pt x="52455" y="190500"/>
                  </a:lnTo>
                  <a:lnTo>
                    <a:pt x="51768" y="191770"/>
                  </a:lnTo>
                  <a:close/>
                </a:path>
                <a:path w="631825" h="660400">
                  <a:moveTo>
                    <a:pt x="599482" y="193040"/>
                  </a:moveTo>
                  <a:lnTo>
                    <a:pt x="577309" y="193040"/>
                  </a:lnTo>
                  <a:lnTo>
                    <a:pt x="576275" y="191770"/>
                  </a:lnTo>
                  <a:lnTo>
                    <a:pt x="577553" y="191770"/>
                  </a:lnTo>
                  <a:lnTo>
                    <a:pt x="576503" y="190500"/>
                  </a:lnTo>
                  <a:lnTo>
                    <a:pt x="597722" y="190500"/>
                  </a:lnTo>
                  <a:lnTo>
                    <a:pt x="598795" y="191770"/>
                  </a:lnTo>
                  <a:lnTo>
                    <a:pt x="599482" y="193040"/>
                  </a:lnTo>
                  <a:close/>
                </a:path>
                <a:path w="631825" h="660400">
                  <a:moveTo>
                    <a:pt x="50626" y="193040"/>
                  </a:moveTo>
                  <a:lnTo>
                    <a:pt x="28243" y="193040"/>
                  </a:lnTo>
                  <a:lnTo>
                    <a:pt x="27016" y="191770"/>
                  </a:lnTo>
                  <a:lnTo>
                    <a:pt x="50638" y="191770"/>
                  </a:lnTo>
                  <a:lnTo>
                    <a:pt x="50626" y="193040"/>
                  </a:lnTo>
                  <a:close/>
                </a:path>
                <a:path w="631825" h="660400">
                  <a:moveTo>
                    <a:pt x="601816" y="193040"/>
                  </a:moveTo>
                  <a:lnTo>
                    <a:pt x="599800" y="193040"/>
                  </a:lnTo>
                  <a:lnTo>
                    <a:pt x="600777" y="191770"/>
                  </a:lnTo>
                  <a:lnTo>
                    <a:pt x="601816" y="193040"/>
                  </a:lnTo>
                  <a:close/>
                </a:path>
                <a:path w="631825" h="660400">
                  <a:moveTo>
                    <a:pt x="50751" y="194310"/>
                  </a:moveTo>
                  <a:lnTo>
                    <a:pt x="28527" y="194310"/>
                  </a:lnTo>
                  <a:lnTo>
                    <a:pt x="29538" y="193040"/>
                  </a:lnTo>
                  <a:lnTo>
                    <a:pt x="49707" y="193040"/>
                  </a:lnTo>
                  <a:lnTo>
                    <a:pt x="50751" y="194310"/>
                  </a:lnTo>
                  <a:close/>
                </a:path>
                <a:path w="631825" h="660400">
                  <a:moveTo>
                    <a:pt x="600538" y="194310"/>
                  </a:moveTo>
                  <a:lnTo>
                    <a:pt x="576849" y="194310"/>
                  </a:lnTo>
                  <a:lnTo>
                    <a:pt x="576099" y="193040"/>
                  </a:lnTo>
                  <a:lnTo>
                    <a:pt x="600663" y="193040"/>
                  </a:lnTo>
                  <a:lnTo>
                    <a:pt x="600538" y="194310"/>
                  </a:lnTo>
                  <a:close/>
                </a:path>
                <a:path w="631825" h="660400">
                  <a:moveTo>
                    <a:pt x="51342" y="195580"/>
                  </a:moveTo>
                  <a:lnTo>
                    <a:pt x="31065" y="195580"/>
                  </a:lnTo>
                  <a:lnTo>
                    <a:pt x="30883" y="194310"/>
                  </a:lnTo>
                  <a:lnTo>
                    <a:pt x="52165" y="194310"/>
                  </a:lnTo>
                  <a:lnTo>
                    <a:pt x="51342" y="195580"/>
                  </a:lnTo>
                  <a:close/>
                </a:path>
                <a:path w="631825" h="660400">
                  <a:moveTo>
                    <a:pt x="600408" y="195580"/>
                  </a:moveTo>
                  <a:lnTo>
                    <a:pt x="578212" y="195580"/>
                  </a:lnTo>
                  <a:lnTo>
                    <a:pt x="577349" y="194310"/>
                  </a:lnTo>
                  <a:lnTo>
                    <a:pt x="600306" y="194310"/>
                  </a:lnTo>
                  <a:lnTo>
                    <a:pt x="600408" y="195580"/>
                  </a:lnTo>
                  <a:close/>
                </a:path>
                <a:path w="631825" h="660400">
                  <a:moveTo>
                    <a:pt x="51558" y="196850"/>
                  </a:moveTo>
                  <a:lnTo>
                    <a:pt x="31173" y="196850"/>
                  </a:lnTo>
                  <a:lnTo>
                    <a:pt x="31315" y="195580"/>
                  </a:lnTo>
                  <a:lnTo>
                    <a:pt x="50314" y="195580"/>
                  </a:lnTo>
                  <a:lnTo>
                    <a:pt x="51558" y="196850"/>
                  </a:lnTo>
                  <a:close/>
                </a:path>
                <a:path w="631825" h="660400">
                  <a:moveTo>
                    <a:pt x="575935" y="196850"/>
                  </a:moveTo>
                  <a:lnTo>
                    <a:pt x="574390" y="196850"/>
                  </a:lnTo>
                  <a:lnTo>
                    <a:pt x="573340" y="195580"/>
                  </a:lnTo>
                  <a:lnTo>
                    <a:pt x="575588" y="195580"/>
                  </a:lnTo>
                  <a:lnTo>
                    <a:pt x="575935" y="196850"/>
                  </a:lnTo>
                  <a:close/>
                </a:path>
                <a:path w="631825" h="660400">
                  <a:moveTo>
                    <a:pt x="601981" y="196850"/>
                  </a:moveTo>
                  <a:lnTo>
                    <a:pt x="577843" y="196850"/>
                  </a:lnTo>
                  <a:lnTo>
                    <a:pt x="578995" y="195580"/>
                  </a:lnTo>
                  <a:lnTo>
                    <a:pt x="601657" y="195580"/>
                  </a:lnTo>
                  <a:lnTo>
                    <a:pt x="601981" y="196850"/>
                  </a:lnTo>
                  <a:close/>
                </a:path>
                <a:path w="631825" h="660400">
                  <a:moveTo>
                    <a:pt x="50473" y="198120"/>
                  </a:moveTo>
                  <a:lnTo>
                    <a:pt x="29441" y="198120"/>
                  </a:lnTo>
                  <a:lnTo>
                    <a:pt x="30134" y="196850"/>
                  </a:lnTo>
                  <a:lnTo>
                    <a:pt x="50825" y="196850"/>
                  </a:lnTo>
                  <a:lnTo>
                    <a:pt x="50473" y="198120"/>
                  </a:lnTo>
                  <a:close/>
                </a:path>
                <a:path w="631825" h="660400">
                  <a:moveTo>
                    <a:pt x="577508" y="198120"/>
                  </a:moveTo>
                  <a:lnTo>
                    <a:pt x="573987" y="198120"/>
                  </a:lnTo>
                  <a:lnTo>
                    <a:pt x="573158" y="196850"/>
                  </a:lnTo>
                  <a:lnTo>
                    <a:pt x="576548" y="196850"/>
                  </a:lnTo>
                  <a:lnTo>
                    <a:pt x="577508" y="198120"/>
                  </a:lnTo>
                  <a:close/>
                </a:path>
                <a:path w="631825" h="660400">
                  <a:moveTo>
                    <a:pt x="599681" y="198120"/>
                  </a:moveTo>
                  <a:lnTo>
                    <a:pt x="578643" y="198120"/>
                  </a:lnTo>
                  <a:lnTo>
                    <a:pt x="578768" y="196850"/>
                  </a:lnTo>
                  <a:lnTo>
                    <a:pt x="601311" y="196850"/>
                  </a:lnTo>
                  <a:lnTo>
                    <a:pt x="599681" y="198120"/>
                  </a:lnTo>
                  <a:close/>
                </a:path>
                <a:path w="631825" h="660400">
                  <a:moveTo>
                    <a:pt x="50865" y="199390"/>
                  </a:moveTo>
                  <a:lnTo>
                    <a:pt x="30673" y="199390"/>
                  </a:lnTo>
                  <a:lnTo>
                    <a:pt x="30582" y="198120"/>
                  </a:lnTo>
                  <a:lnTo>
                    <a:pt x="49684" y="198120"/>
                  </a:lnTo>
                  <a:lnTo>
                    <a:pt x="50865" y="199390"/>
                  </a:lnTo>
                  <a:close/>
                </a:path>
                <a:path w="631825" h="660400">
                  <a:moveTo>
                    <a:pt x="599516" y="199390"/>
                  </a:moveTo>
                  <a:lnTo>
                    <a:pt x="575123" y="199390"/>
                  </a:lnTo>
                  <a:lnTo>
                    <a:pt x="575089" y="198120"/>
                  </a:lnTo>
                  <a:lnTo>
                    <a:pt x="598602" y="198120"/>
                  </a:lnTo>
                  <a:lnTo>
                    <a:pt x="599516" y="199390"/>
                  </a:lnTo>
                  <a:close/>
                </a:path>
                <a:path w="631825" h="660400">
                  <a:moveTo>
                    <a:pt x="30571" y="200660"/>
                  </a:moveTo>
                  <a:lnTo>
                    <a:pt x="28709" y="200660"/>
                  </a:lnTo>
                  <a:lnTo>
                    <a:pt x="29668" y="199390"/>
                  </a:lnTo>
                  <a:lnTo>
                    <a:pt x="30912" y="199390"/>
                  </a:lnTo>
                  <a:lnTo>
                    <a:pt x="30571" y="200660"/>
                  </a:lnTo>
                  <a:close/>
                </a:path>
                <a:path w="631825" h="660400">
                  <a:moveTo>
                    <a:pt x="54249" y="200660"/>
                  </a:moveTo>
                  <a:lnTo>
                    <a:pt x="31338" y="200660"/>
                  </a:lnTo>
                  <a:lnTo>
                    <a:pt x="30912" y="199390"/>
                  </a:lnTo>
                  <a:lnTo>
                    <a:pt x="53585" y="199390"/>
                  </a:lnTo>
                  <a:lnTo>
                    <a:pt x="54249" y="200660"/>
                  </a:lnTo>
                  <a:close/>
                </a:path>
                <a:path w="631825" h="660400">
                  <a:moveTo>
                    <a:pt x="602781" y="200660"/>
                  </a:moveTo>
                  <a:lnTo>
                    <a:pt x="574799" y="200660"/>
                  </a:lnTo>
                  <a:lnTo>
                    <a:pt x="574924" y="199390"/>
                  </a:lnTo>
                  <a:lnTo>
                    <a:pt x="601702" y="199390"/>
                  </a:lnTo>
                  <a:lnTo>
                    <a:pt x="602781" y="200660"/>
                  </a:lnTo>
                  <a:close/>
                </a:path>
                <a:path w="631825" h="660400">
                  <a:moveTo>
                    <a:pt x="53505" y="201930"/>
                  </a:moveTo>
                  <a:lnTo>
                    <a:pt x="32377" y="201930"/>
                  </a:lnTo>
                  <a:lnTo>
                    <a:pt x="33461" y="200660"/>
                  </a:lnTo>
                  <a:lnTo>
                    <a:pt x="53602" y="200660"/>
                  </a:lnTo>
                  <a:lnTo>
                    <a:pt x="53505" y="201930"/>
                  </a:lnTo>
                  <a:close/>
                </a:path>
                <a:path w="631825" h="660400">
                  <a:moveTo>
                    <a:pt x="599959" y="201930"/>
                  </a:moveTo>
                  <a:lnTo>
                    <a:pt x="574561" y="201930"/>
                  </a:lnTo>
                  <a:lnTo>
                    <a:pt x="574686" y="200660"/>
                  </a:lnTo>
                  <a:lnTo>
                    <a:pt x="600703" y="200660"/>
                  </a:lnTo>
                  <a:lnTo>
                    <a:pt x="599959" y="201930"/>
                  </a:lnTo>
                  <a:close/>
                </a:path>
                <a:path w="631825" h="660400">
                  <a:moveTo>
                    <a:pt x="53999" y="203200"/>
                  </a:moveTo>
                  <a:lnTo>
                    <a:pt x="33626" y="203200"/>
                  </a:lnTo>
                  <a:lnTo>
                    <a:pt x="33671" y="201930"/>
                  </a:lnTo>
                  <a:lnTo>
                    <a:pt x="53772" y="201930"/>
                  </a:lnTo>
                  <a:lnTo>
                    <a:pt x="53999" y="203200"/>
                  </a:lnTo>
                  <a:close/>
                </a:path>
                <a:path w="631825" h="660400">
                  <a:moveTo>
                    <a:pt x="596745" y="203200"/>
                  </a:moveTo>
                  <a:lnTo>
                    <a:pt x="572187" y="203200"/>
                  </a:lnTo>
                  <a:lnTo>
                    <a:pt x="572255" y="201930"/>
                  </a:lnTo>
                  <a:lnTo>
                    <a:pt x="599147" y="201930"/>
                  </a:lnTo>
                  <a:lnTo>
                    <a:pt x="596745" y="203200"/>
                  </a:lnTo>
                  <a:close/>
                </a:path>
                <a:path w="631825" h="660400">
                  <a:moveTo>
                    <a:pt x="602111" y="203200"/>
                  </a:moveTo>
                  <a:lnTo>
                    <a:pt x="600470" y="203200"/>
                  </a:lnTo>
                  <a:lnTo>
                    <a:pt x="600947" y="201930"/>
                  </a:lnTo>
                  <a:lnTo>
                    <a:pt x="601509" y="201930"/>
                  </a:lnTo>
                  <a:lnTo>
                    <a:pt x="602111" y="203200"/>
                  </a:lnTo>
                  <a:close/>
                </a:path>
                <a:path w="631825" h="660400">
                  <a:moveTo>
                    <a:pt x="54084" y="204470"/>
                  </a:moveTo>
                  <a:lnTo>
                    <a:pt x="32127" y="204470"/>
                  </a:lnTo>
                  <a:lnTo>
                    <a:pt x="32433" y="203200"/>
                  </a:lnTo>
                  <a:lnTo>
                    <a:pt x="55112" y="203200"/>
                  </a:lnTo>
                  <a:lnTo>
                    <a:pt x="54084" y="204470"/>
                  </a:lnTo>
                  <a:close/>
                </a:path>
                <a:path w="631825" h="660400">
                  <a:moveTo>
                    <a:pt x="603219" y="204470"/>
                  </a:moveTo>
                  <a:lnTo>
                    <a:pt x="576366" y="204470"/>
                  </a:lnTo>
                  <a:lnTo>
                    <a:pt x="575452" y="203200"/>
                  </a:lnTo>
                  <a:lnTo>
                    <a:pt x="602600" y="203200"/>
                  </a:lnTo>
                  <a:lnTo>
                    <a:pt x="603219" y="204470"/>
                  </a:lnTo>
                  <a:close/>
                </a:path>
                <a:path w="631825" h="660400">
                  <a:moveTo>
                    <a:pt x="57843" y="205740"/>
                  </a:moveTo>
                  <a:lnTo>
                    <a:pt x="29924" y="205740"/>
                  </a:lnTo>
                  <a:lnTo>
                    <a:pt x="31786" y="204470"/>
                  </a:lnTo>
                  <a:lnTo>
                    <a:pt x="55402" y="204470"/>
                  </a:lnTo>
                  <a:lnTo>
                    <a:pt x="57843" y="205740"/>
                  </a:lnTo>
                  <a:close/>
                </a:path>
                <a:path w="631825" h="660400">
                  <a:moveTo>
                    <a:pt x="573692" y="205740"/>
                  </a:moveTo>
                  <a:lnTo>
                    <a:pt x="571739" y="205740"/>
                  </a:lnTo>
                  <a:lnTo>
                    <a:pt x="572125" y="204470"/>
                  </a:lnTo>
                  <a:lnTo>
                    <a:pt x="573164" y="204470"/>
                  </a:lnTo>
                  <a:lnTo>
                    <a:pt x="573692" y="205740"/>
                  </a:lnTo>
                  <a:close/>
                </a:path>
                <a:path w="631825" h="660400">
                  <a:moveTo>
                    <a:pt x="599687" y="205740"/>
                  </a:moveTo>
                  <a:lnTo>
                    <a:pt x="574714" y="205740"/>
                  </a:lnTo>
                  <a:lnTo>
                    <a:pt x="575094" y="204470"/>
                  </a:lnTo>
                  <a:lnTo>
                    <a:pt x="600595" y="204470"/>
                  </a:lnTo>
                  <a:lnTo>
                    <a:pt x="599687" y="205740"/>
                  </a:lnTo>
                  <a:close/>
                </a:path>
                <a:path w="631825" h="660400">
                  <a:moveTo>
                    <a:pt x="58133" y="207010"/>
                  </a:moveTo>
                  <a:lnTo>
                    <a:pt x="29265" y="207010"/>
                  </a:lnTo>
                  <a:lnTo>
                    <a:pt x="29577" y="205740"/>
                  </a:lnTo>
                  <a:lnTo>
                    <a:pt x="59064" y="205740"/>
                  </a:lnTo>
                  <a:lnTo>
                    <a:pt x="58133" y="207010"/>
                  </a:lnTo>
                  <a:close/>
                </a:path>
                <a:path w="631825" h="660400">
                  <a:moveTo>
                    <a:pt x="600056" y="209550"/>
                  </a:moveTo>
                  <a:lnTo>
                    <a:pt x="575923" y="209550"/>
                  </a:lnTo>
                  <a:lnTo>
                    <a:pt x="575571" y="208280"/>
                  </a:lnTo>
                  <a:lnTo>
                    <a:pt x="573328" y="207010"/>
                  </a:lnTo>
                  <a:lnTo>
                    <a:pt x="573016" y="205740"/>
                  </a:lnTo>
                  <a:lnTo>
                    <a:pt x="598369" y="205740"/>
                  </a:lnTo>
                  <a:lnTo>
                    <a:pt x="599346" y="207010"/>
                  </a:lnTo>
                  <a:lnTo>
                    <a:pt x="600379" y="207010"/>
                  </a:lnTo>
                  <a:lnTo>
                    <a:pt x="600289" y="208280"/>
                  </a:lnTo>
                  <a:lnTo>
                    <a:pt x="600135" y="208280"/>
                  </a:lnTo>
                  <a:lnTo>
                    <a:pt x="600056" y="209550"/>
                  </a:lnTo>
                  <a:close/>
                </a:path>
                <a:path w="631825" h="660400">
                  <a:moveTo>
                    <a:pt x="55328" y="208280"/>
                  </a:moveTo>
                  <a:lnTo>
                    <a:pt x="31406" y="208280"/>
                  </a:lnTo>
                  <a:lnTo>
                    <a:pt x="30389" y="207010"/>
                  </a:lnTo>
                  <a:lnTo>
                    <a:pt x="55635" y="207010"/>
                  </a:lnTo>
                  <a:lnTo>
                    <a:pt x="55328" y="208280"/>
                  </a:lnTo>
                  <a:close/>
                </a:path>
                <a:path w="631825" h="660400">
                  <a:moveTo>
                    <a:pt x="57207" y="208280"/>
                  </a:moveTo>
                  <a:lnTo>
                    <a:pt x="57020" y="208280"/>
                  </a:lnTo>
                  <a:lnTo>
                    <a:pt x="56208" y="207010"/>
                  </a:lnTo>
                  <a:lnTo>
                    <a:pt x="57554" y="207010"/>
                  </a:lnTo>
                  <a:lnTo>
                    <a:pt x="57207" y="208280"/>
                  </a:lnTo>
                  <a:close/>
                </a:path>
                <a:path w="631825" h="660400">
                  <a:moveTo>
                    <a:pt x="54141" y="209550"/>
                  </a:moveTo>
                  <a:lnTo>
                    <a:pt x="28697" y="209550"/>
                  </a:lnTo>
                  <a:lnTo>
                    <a:pt x="28919" y="208280"/>
                  </a:lnTo>
                  <a:lnTo>
                    <a:pt x="54891" y="208280"/>
                  </a:lnTo>
                  <a:lnTo>
                    <a:pt x="54141" y="209550"/>
                  </a:lnTo>
                  <a:close/>
                </a:path>
                <a:path w="631825" h="660400">
                  <a:moveTo>
                    <a:pt x="28788" y="210820"/>
                  </a:moveTo>
                  <a:lnTo>
                    <a:pt x="27811" y="210820"/>
                  </a:lnTo>
                  <a:lnTo>
                    <a:pt x="27425" y="209550"/>
                  </a:lnTo>
                  <a:lnTo>
                    <a:pt x="29396" y="209550"/>
                  </a:lnTo>
                  <a:lnTo>
                    <a:pt x="28788" y="210820"/>
                  </a:lnTo>
                  <a:close/>
                </a:path>
                <a:path w="631825" h="660400">
                  <a:moveTo>
                    <a:pt x="32235" y="210820"/>
                  </a:moveTo>
                  <a:lnTo>
                    <a:pt x="31179" y="210820"/>
                  </a:lnTo>
                  <a:lnTo>
                    <a:pt x="30406" y="209550"/>
                  </a:lnTo>
                  <a:lnTo>
                    <a:pt x="32689" y="209550"/>
                  </a:lnTo>
                  <a:lnTo>
                    <a:pt x="32235" y="210820"/>
                  </a:lnTo>
                  <a:close/>
                </a:path>
                <a:path w="631825" h="660400">
                  <a:moveTo>
                    <a:pt x="54306" y="210820"/>
                  </a:moveTo>
                  <a:lnTo>
                    <a:pt x="33910" y="210820"/>
                  </a:lnTo>
                  <a:lnTo>
                    <a:pt x="33211" y="209550"/>
                  </a:lnTo>
                  <a:lnTo>
                    <a:pt x="55390" y="209550"/>
                  </a:lnTo>
                  <a:lnTo>
                    <a:pt x="54306" y="210820"/>
                  </a:lnTo>
                  <a:close/>
                </a:path>
                <a:path w="631825" h="660400">
                  <a:moveTo>
                    <a:pt x="599931" y="210820"/>
                  </a:moveTo>
                  <a:lnTo>
                    <a:pt x="575287" y="210820"/>
                  </a:lnTo>
                  <a:lnTo>
                    <a:pt x="575333" y="209550"/>
                  </a:lnTo>
                  <a:lnTo>
                    <a:pt x="598914" y="209550"/>
                  </a:lnTo>
                  <a:lnTo>
                    <a:pt x="599931" y="210820"/>
                  </a:lnTo>
                  <a:close/>
                </a:path>
                <a:path w="631825" h="660400">
                  <a:moveTo>
                    <a:pt x="34847" y="212090"/>
                  </a:moveTo>
                  <a:lnTo>
                    <a:pt x="32587" y="212090"/>
                  </a:lnTo>
                  <a:lnTo>
                    <a:pt x="33058" y="210820"/>
                  </a:lnTo>
                  <a:lnTo>
                    <a:pt x="34074" y="210820"/>
                  </a:lnTo>
                  <a:lnTo>
                    <a:pt x="34847" y="212090"/>
                  </a:lnTo>
                  <a:close/>
                </a:path>
                <a:path w="631825" h="660400">
                  <a:moveTo>
                    <a:pt x="56855" y="212090"/>
                  </a:moveTo>
                  <a:lnTo>
                    <a:pt x="35909" y="212090"/>
                  </a:lnTo>
                  <a:lnTo>
                    <a:pt x="36368" y="210820"/>
                  </a:lnTo>
                  <a:lnTo>
                    <a:pt x="55362" y="210820"/>
                  </a:lnTo>
                  <a:lnTo>
                    <a:pt x="56855" y="212090"/>
                  </a:lnTo>
                  <a:close/>
                </a:path>
                <a:path w="631825" h="660400">
                  <a:moveTo>
                    <a:pt x="597449" y="212090"/>
                  </a:moveTo>
                  <a:lnTo>
                    <a:pt x="577315" y="212090"/>
                  </a:lnTo>
                  <a:lnTo>
                    <a:pt x="576321" y="210820"/>
                  </a:lnTo>
                  <a:lnTo>
                    <a:pt x="597449" y="210820"/>
                  </a:lnTo>
                  <a:lnTo>
                    <a:pt x="597449" y="212090"/>
                  </a:lnTo>
                  <a:close/>
                </a:path>
                <a:path w="631825" h="660400">
                  <a:moveTo>
                    <a:pt x="58269" y="213360"/>
                  </a:moveTo>
                  <a:lnTo>
                    <a:pt x="32598" y="213360"/>
                  </a:lnTo>
                  <a:lnTo>
                    <a:pt x="30156" y="212090"/>
                  </a:lnTo>
                  <a:lnTo>
                    <a:pt x="59337" y="212090"/>
                  </a:lnTo>
                  <a:lnTo>
                    <a:pt x="58269" y="213360"/>
                  </a:lnTo>
                  <a:close/>
                </a:path>
                <a:path w="631825" h="660400">
                  <a:moveTo>
                    <a:pt x="574549" y="213360"/>
                  </a:moveTo>
                  <a:lnTo>
                    <a:pt x="573663" y="213360"/>
                  </a:lnTo>
                  <a:lnTo>
                    <a:pt x="572630" y="212090"/>
                  </a:lnTo>
                  <a:lnTo>
                    <a:pt x="574192" y="212090"/>
                  </a:lnTo>
                  <a:lnTo>
                    <a:pt x="574549" y="213360"/>
                  </a:lnTo>
                  <a:close/>
                </a:path>
                <a:path w="631825" h="660400">
                  <a:moveTo>
                    <a:pt x="596797" y="213360"/>
                  </a:moveTo>
                  <a:lnTo>
                    <a:pt x="574845" y="213360"/>
                  </a:lnTo>
                  <a:lnTo>
                    <a:pt x="575259" y="212090"/>
                  </a:lnTo>
                  <a:lnTo>
                    <a:pt x="597631" y="212090"/>
                  </a:lnTo>
                  <a:lnTo>
                    <a:pt x="596797" y="213360"/>
                  </a:lnTo>
                  <a:close/>
                </a:path>
                <a:path w="631825" h="660400">
                  <a:moveTo>
                    <a:pt x="57724" y="215900"/>
                  </a:moveTo>
                  <a:lnTo>
                    <a:pt x="34109" y="215900"/>
                  </a:lnTo>
                  <a:lnTo>
                    <a:pt x="34069" y="214630"/>
                  </a:lnTo>
                  <a:lnTo>
                    <a:pt x="33910" y="214630"/>
                  </a:lnTo>
                  <a:lnTo>
                    <a:pt x="33819" y="213360"/>
                  </a:lnTo>
                  <a:lnTo>
                    <a:pt x="59587" y="213360"/>
                  </a:lnTo>
                  <a:lnTo>
                    <a:pt x="57724" y="215900"/>
                  </a:lnTo>
                  <a:close/>
                </a:path>
                <a:path w="631825" h="660400">
                  <a:moveTo>
                    <a:pt x="596973" y="214630"/>
                  </a:moveTo>
                  <a:lnTo>
                    <a:pt x="571284" y="214630"/>
                  </a:lnTo>
                  <a:lnTo>
                    <a:pt x="572227" y="213360"/>
                  </a:lnTo>
                  <a:lnTo>
                    <a:pt x="596620" y="213360"/>
                  </a:lnTo>
                  <a:lnTo>
                    <a:pt x="596973" y="214630"/>
                  </a:lnTo>
                  <a:close/>
                </a:path>
                <a:path w="631825" h="660400">
                  <a:moveTo>
                    <a:pt x="598846" y="214630"/>
                  </a:moveTo>
                  <a:lnTo>
                    <a:pt x="597194" y="214630"/>
                  </a:lnTo>
                  <a:lnTo>
                    <a:pt x="597983" y="213360"/>
                  </a:lnTo>
                  <a:lnTo>
                    <a:pt x="598528" y="213360"/>
                  </a:lnTo>
                  <a:lnTo>
                    <a:pt x="598846" y="214630"/>
                  </a:lnTo>
                  <a:close/>
                </a:path>
                <a:path w="631825" h="660400">
                  <a:moveTo>
                    <a:pt x="600147" y="215900"/>
                  </a:moveTo>
                  <a:lnTo>
                    <a:pt x="573181" y="215900"/>
                  </a:lnTo>
                  <a:lnTo>
                    <a:pt x="572329" y="214630"/>
                  </a:lnTo>
                  <a:lnTo>
                    <a:pt x="599971" y="214630"/>
                  </a:lnTo>
                  <a:lnTo>
                    <a:pt x="600147" y="215900"/>
                  </a:lnTo>
                  <a:close/>
                </a:path>
                <a:path w="631825" h="660400">
                  <a:moveTo>
                    <a:pt x="54936" y="217170"/>
                  </a:moveTo>
                  <a:lnTo>
                    <a:pt x="31025" y="217170"/>
                  </a:lnTo>
                  <a:lnTo>
                    <a:pt x="31315" y="215900"/>
                  </a:lnTo>
                  <a:lnTo>
                    <a:pt x="55254" y="215900"/>
                  </a:lnTo>
                  <a:lnTo>
                    <a:pt x="54936" y="217170"/>
                  </a:lnTo>
                  <a:close/>
                </a:path>
                <a:path w="631825" h="660400">
                  <a:moveTo>
                    <a:pt x="56799" y="217170"/>
                  </a:moveTo>
                  <a:lnTo>
                    <a:pt x="56611" y="217170"/>
                  </a:lnTo>
                  <a:lnTo>
                    <a:pt x="55799" y="215900"/>
                  </a:lnTo>
                  <a:lnTo>
                    <a:pt x="57145" y="215900"/>
                  </a:lnTo>
                  <a:lnTo>
                    <a:pt x="56799" y="217170"/>
                  </a:lnTo>
                  <a:close/>
                </a:path>
                <a:path w="631825" h="660400">
                  <a:moveTo>
                    <a:pt x="596859" y="217170"/>
                  </a:moveTo>
                  <a:lnTo>
                    <a:pt x="572045" y="217170"/>
                  </a:lnTo>
                  <a:lnTo>
                    <a:pt x="571909" y="215900"/>
                  </a:lnTo>
                  <a:lnTo>
                    <a:pt x="597262" y="215900"/>
                  </a:lnTo>
                  <a:lnTo>
                    <a:pt x="596859" y="217170"/>
                  </a:lnTo>
                  <a:close/>
                </a:path>
                <a:path w="631825" h="660400">
                  <a:moveTo>
                    <a:pt x="599840" y="217170"/>
                  </a:moveTo>
                  <a:lnTo>
                    <a:pt x="598290" y="217170"/>
                  </a:lnTo>
                  <a:lnTo>
                    <a:pt x="597978" y="215900"/>
                  </a:lnTo>
                  <a:lnTo>
                    <a:pt x="599812" y="215900"/>
                  </a:lnTo>
                  <a:lnTo>
                    <a:pt x="599840" y="217170"/>
                  </a:lnTo>
                  <a:close/>
                </a:path>
                <a:path w="631825" h="660400">
                  <a:moveTo>
                    <a:pt x="53710" y="218440"/>
                  </a:moveTo>
                  <a:lnTo>
                    <a:pt x="35914" y="218440"/>
                  </a:lnTo>
                  <a:lnTo>
                    <a:pt x="32013" y="217170"/>
                  </a:lnTo>
                  <a:lnTo>
                    <a:pt x="54079" y="217170"/>
                  </a:lnTo>
                  <a:lnTo>
                    <a:pt x="53710" y="218440"/>
                  </a:lnTo>
                  <a:close/>
                </a:path>
                <a:path w="631825" h="660400">
                  <a:moveTo>
                    <a:pt x="596109" y="218440"/>
                  </a:moveTo>
                  <a:lnTo>
                    <a:pt x="573913" y="218440"/>
                  </a:lnTo>
                  <a:lnTo>
                    <a:pt x="573050" y="217170"/>
                  </a:lnTo>
                  <a:lnTo>
                    <a:pt x="595258" y="217170"/>
                  </a:lnTo>
                  <a:lnTo>
                    <a:pt x="596109" y="218440"/>
                  </a:lnTo>
                  <a:close/>
                </a:path>
                <a:path w="631825" h="660400">
                  <a:moveTo>
                    <a:pt x="57327" y="219710"/>
                  </a:moveTo>
                  <a:lnTo>
                    <a:pt x="35386" y="219710"/>
                  </a:lnTo>
                  <a:lnTo>
                    <a:pt x="35551" y="218440"/>
                  </a:lnTo>
                  <a:lnTo>
                    <a:pt x="58354" y="218440"/>
                  </a:lnTo>
                  <a:lnTo>
                    <a:pt x="57327" y="219710"/>
                  </a:lnTo>
                  <a:close/>
                </a:path>
                <a:path w="631825" h="660400">
                  <a:moveTo>
                    <a:pt x="597171" y="219710"/>
                  </a:moveTo>
                  <a:lnTo>
                    <a:pt x="571892" y="219710"/>
                  </a:lnTo>
                  <a:lnTo>
                    <a:pt x="572295" y="218440"/>
                  </a:lnTo>
                  <a:lnTo>
                    <a:pt x="597239" y="218440"/>
                  </a:lnTo>
                  <a:lnTo>
                    <a:pt x="597171" y="219710"/>
                  </a:lnTo>
                  <a:close/>
                </a:path>
                <a:path w="631825" h="660400">
                  <a:moveTo>
                    <a:pt x="33825" y="220980"/>
                  </a:moveTo>
                  <a:lnTo>
                    <a:pt x="32172" y="220980"/>
                  </a:lnTo>
                  <a:lnTo>
                    <a:pt x="32479" y="219710"/>
                  </a:lnTo>
                  <a:lnTo>
                    <a:pt x="33013" y="219710"/>
                  </a:lnTo>
                  <a:lnTo>
                    <a:pt x="33825" y="220980"/>
                  </a:lnTo>
                  <a:close/>
                </a:path>
                <a:path w="631825" h="660400">
                  <a:moveTo>
                    <a:pt x="57560" y="220980"/>
                  </a:moveTo>
                  <a:lnTo>
                    <a:pt x="34279" y="220980"/>
                  </a:lnTo>
                  <a:lnTo>
                    <a:pt x="34722" y="219710"/>
                  </a:lnTo>
                  <a:lnTo>
                    <a:pt x="58644" y="219710"/>
                  </a:lnTo>
                  <a:lnTo>
                    <a:pt x="57560" y="220980"/>
                  </a:lnTo>
                  <a:close/>
                </a:path>
                <a:path w="631825" h="660400">
                  <a:moveTo>
                    <a:pt x="595576" y="220980"/>
                  </a:moveTo>
                  <a:lnTo>
                    <a:pt x="571023" y="220980"/>
                  </a:lnTo>
                  <a:lnTo>
                    <a:pt x="570342" y="219710"/>
                  </a:lnTo>
                  <a:lnTo>
                    <a:pt x="594832" y="219710"/>
                  </a:lnTo>
                  <a:lnTo>
                    <a:pt x="595576" y="220980"/>
                  </a:lnTo>
                  <a:close/>
                </a:path>
                <a:path w="631825" h="660400">
                  <a:moveTo>
                    <a:pt x="59717" y="222250"/>
                  </a:moveTo>
                  <a:lnTo>
                    <a:pt x="30968" y="222250"/>
                  </a:lnTo>
                  <a:lnTo>
                    <a:pt x="31724" y="220980"/>
                  </a:lnTo>
                  <a:lnTo>
                    <a:pt x="59308" y="220980"/>
                  </a:lnTo>
                  <a:lnTo>
                    <a:pt x="59717" y="222250"/>
                  </a:lnTo>
                  <a:close/>
                </a:path>
                <a:path w="631825" h="660400">
                  <a:moveTo>
                    <a:pt x="596717" y="222250"/>
                  </a:moveTo>
                  <a:lnTo>
                    <a:pt x="571369" y="222250"/>
                  </a:lnTo>
                  <a:lnTo>
                    <a:pt x="571773" y="220980"/>
                  </a:lnTo>
                  <a:lnTo>
                    <a:pt x="596399" y="220980"/>
                  </a:lnTo>
                  <a:lnTo>
                    <a:pt x="596717" y="222250"/>
                  </a:lnTo>
                  <a:close/>
                </a:path>
                <a:path w="631825" h="660400">
                  <a:moveTo>
                    <a:pt x="57310" y="224790"/>
                  </a:moveTo>
                  <a:lnTo>
                    <a:pt x="33683" y="224790"/>
                  </a:lnTo>
                  <a:lnTo>
                    <a:pt x="33717" y="223520"/>
                  </a:lnTo>
                  <a:lnTo>
                    <a:pt x="33404" y="222250"/>
                  </a:lnTo>
                  <a:lnTo>
                    <a:pt x="59365" y="222250"/>
                  </a:lnTo>
                  <a:lnTo>
                    <a:pt x="58099" y="223520"/>
                  </a:lnTo>
                  <a:lnTo>
                    <a:pt x="57310" y="224790"/>
                  </a:lnTo>
                  <a:close/>
                </a:path>
                <a:path w="631825" h="660400">
                  <a:moveTo>
                    <a:pt x="596496" y="223520"/>
                  </a:moveTo>
                  <a:lnTo>
                    <a:pt x="570728" y="223520"/>
                  </a:lnTo>
                  <a:lnTo>
                    <a:pt x="569706" y="222250"/>
                  </a:lnTo>
                  <a:lnTo>
                    <a:pt x="597739" y="222250"/>
                  </a:lnTo>
                  <a:lnTo>
                    <a:pt x="596496" y="223520"/>
                  </a:lnTo>
                  <a:close/>
                </a:path>
                <a:path w="631825" h="660400">
                  <a:moveTo>
                    <a:pt x="597728" y="224790"/>
                  </a:moveTo>
                  <a:lnTo>
                    <a:pt x="570489" y="224790"/>
                  </a:lnTo>
                  <a:lnTo>
                    <a:pt x="569513" y="223520"/>
                  </a:lnTo>
                  <a:lnTo>
                    <a:pt x="597302" y="223520"/>
                  </a:lnTo>
                  <a:lnTo>
                    <a:pt x="597728" y="224790"/>
                  </a:lnTo>
                  <a:close/>
                </a:path>
                <a:path w="631825" h="660400">
                  <a:moveTo>
                    <a:pt x="59757" y="226060"/>
                  </a:moveTo>
                  <a:lnTo>
                    <a:pt x="34023" y="226060"/>
                  </a:lnTo>
                  <a:lnTo>
                    <a:pt x="33955" y="224790"/>
                  </a:lnTo>
                  <a:lnTo>
                    <a:pt x="59331" y="224790"/>
                  </a:lnTo>
                  <a:lnTo>
                    <a:pt x="59757" y="226060"/>
                  </a:lnTo>
                  <a:close/>
                </a:path>
                <a:path w="631825" h="660400">
                  <a:moveTo>
                    <a:pt x="61103" y="226060"/>
                  </a:moveTo>
                  <a:lnTo>
                    <a:pt x="59757" y="226060"/>
                  </a:lnTo>
                  <a:lnTo>
                    <a:pt x="60103" y="224790"/>
                  </a:lnTo>
                  <a:lnTo>
                    <a:pt x="61960" y="224790"/>
                  </a:lnTo>
                  <a:lnTo>
                    <a:pt x="61103" y="226060"/>
                  </a:lnTo>
                  <a:close/>
                </a:path>
                <a:path w="631825" h="660400">
                  <a:moveTo>
                    <a:pt x="593832" y="226060"/>
                  </a:moveTo>
                  <a:lnTo>
                    <a:pt x="570126" y="226060"/>
                  </a:lnTo>
                  <a:lnTo>
                    <a:pt x="569274" y="224790"/>
                  </a:lnTo>
                  <a:lnTo>
                    <a:pt x="594213" y="224790"/>
                  </a:lnTo>
                  <a:lnTo>
                    <a:pt x="593832" y="226060"/>
                  </a:lnTo>
                  <a:close/>
                </a:path>
                <a:path w="631825" h="660400">
                  <a:moveTo>
                    <a:pt x="596814" y="226060"/>
                  </a:moveTo>
                  <a:lnTo>
                    <a:pt x="595882" y="226060"/>
                  </a:lnTo>
                  <a:lnTo>
                    <a:pt x="595087" y="224790"/>
                  </a:lnTo>
                  <a:lnTo>
                    <a:pt x="597194" y="224790"/>
                  </a:lnTo>
                  <a:lnTo>
                    <a:pt x="596814" y="226060"/>
                  </a:lnTo>
                  <a:close/>
                </a:path>
                <a:path w="631825" h="660400">
                  <a:moveTo>
                    <a:pt x="59757" y="227330"/>
                  </a:moveTo>
                  <a:lnTo>
                    <a:pt x="34228" y="227330"/>
                  </a:lnTo>
                  <a:lnTo>
                    <a:pt x="35261" y="226060"/>
                  </a:lnTo>
                  <a:lnTo>
                    <a:pt x="60308" y="226060"/>
                  </a:lnTo>
                  <a:lnTo>
                    <a:pt x="59757" y="227330"/>
                  </a:lnTo>
                  <a:close/>
                </a:path>
                <a:path w="631825" h="660400">
                  <a:moveTo>
                    <a:pt x="593463" y="227330"/>
                  </a:moveTo>
                  <a:lnTo>
                    <a:pt x="571233" y="227330"/>
                  </a:lnTo>
                  <a:lnTo>
                    <a:pt x="570421" y="226060"/>
                  </a:lnTo>
                  <a:lnTo>
                    <a:pt x="593713" y="226060"/>
                  </a:lnTo>
                  <a:lnTo>
                    <a:pt x="593463" y="227330"/>
                  </a:lnTo>
                  <a:close/>
                </a:path>
                <a:path w="631825" h="660400">
                  <a:moveTo>
                    <a:pt x="57253" y="229870"/>
                  </a:moveTo>
                  <a:lnTo>
                    <a:pt x="37016" y="229870"/>
                  </a:lnTo>
                  <a:lnTo>
                    <a:pt x="35562" y="228600"/>
                  </a:lnTo>
                  <a:lnTo>
                    <a:pt x="34489" y="228600"/>
                  </a:lnTo>
                  <a:lnTo>
                    <a:pt x="35539" y="227330"/>
                  </a:lnTo>
                  <a:lnTo>
                    <a:pt x="59121" y="227330"/>
                  </a:lnTo>
                  <a:lnTo>
                    <a:pt x="57253" y="229870"/>
                  </a:lnTo>
                  <a:close/>
                </a:path>
                <a:path w="631825" h="660400">
                  <a:moveTo>
                    <a:pt x="62914" y="228600"/>
                  </a:moveTo>
                  <a:lnTo>
                    <a:pt x="60626" y="228600"/>
                  </a:lnTo>
                  <a:lnTo>
                    <a:pt x="60910" y="227330"/>
                  </a:lnTo>
                  <a:lnTo>
                    <a:pt x="62494" y="227330"/>
                  </a:lnTo>
                  <a:lnTo>
                    <a:pt x="62914" y="228600"/>
                  </a:lnTo>
                  <a:close/>
                </a:path>
                <a:path w="631825" h="660400">
                  <a:moveTo>
                    <a:pt x="593310" y="228600"/>
                  </a:moveTo>
                  <a:lnTo>
                    <a:pt x="571046" y="228600"/>
                  </a:lnTo>
                  <a:lnTo>
                    <a:pt x="569933" y="227330"/>
                  </a:lnTo>
                  <a:lnTo>
                    <a:pt x="593390" y="227330"/>
                  </a:lnTo>
                  <a:lnTo>
                    <a:pt x="593310" y="228600"/>
                  </a:lnTo>
                  <a:close/>
                </a:path>
                <a:path w="631825" h="660400">
                  <a:moveTo>
                    <a:pt x="60944" y="231140"/>
                  </a:moveTo>
                  <a:lnTo>
                    <a:pt x="37322" y="231140"/>
                  </a:lnTo>
                  <a:lnTo>
                    <a:pt x="38327" y="229870"/>
                  </a:lnTo>
                  <a:lnTo>
                    <a:pt x="59263" y="229870"/>
                  </a:lnTo>
                  <a:lnTo>
                    <a:pt x="59558" y="228600"/>
                  </a:lnTo>
                  <a:lnTo>
                    <a:pt x="63715" y="228600"/>
                  </a:lnTo>
                  <a:lnTo>
                    <a:pt x="61676" y="229870"/>
                  </a:lnTo>
                  <a:lnTo>
                    <a:pt x="60944" y="231140"/>
                  </a:lnTo>
                  <a:close/>
                </a:path>
                <a:path w="631825" h="660400">
                  <a:moveTo>
                    <a:pt x="593151" y="229870"/>
                  </a:moveTo>
                  <a:lnTo>
                    <a:pt x="570745" y="229870"/>
                  </a:lnTo>
                  <a:lnTo>
                    <a:pt x="569694" y="228600"/>
                  </a:lnTo>
                  <a:lnTo>
                    <a:pt x="592089" y="228600"/>
                  </a:lnTo>
                  <a:lnTo>
                    <a:pt x="593151" y="229870"/>
                  </a:lnTo>
                  <a:close/>
                </a:path>
                <a:path w="631825" h="660400">
                  <a:moveTo>
                    <a:pt x="595746" y="233680"/>
                  </a:moveTo>
                  <a:lnTo>
                    <a:pt x="570086" y="233680"/>
                  </a:lnTo>
                  <a:lnTo>
                    <a:pt x="568968" y="232410"/>
                  </a:lnTo>
                  <a:lnTo>
                    <a:pt x="570171" y="232410"/>
                  </a:lnTo>
                  <a:lnTo>
                    <a:pt x="569530" y="231140"/>
                  </a:lnTo>
                  <a:lnTo>
                    <a:pt x="568320" y="231140"/>
                  </a:lnTo>
                  <a:lnTo>
                    <a:pt x="568366" y="229870"/>
                  </a:lnTo>
                  <a:lnTo>
                    <a:pt x="592004" y="229870"/>
                  </a:lnTo>
                  <a:lnTo>
                    <a:pt x="592634" y="231140"/>
                  </a:lnTo>
                  <a:lnTo>
                    <a:pt x="594934" y="232410"/>
                  </a:lnTo>
                  <a:lnTo>
                    <a:pt x="595746" y="233680"/>
                  </a:lnTo>
                  <a:close/>
                </a:path>
                <a:path w="631825" h="660400">
                  <a:moveTo>
                    <a:pt x="37595" y="232410"/>
                  </a:moveTo>
                  <a:lnTo>
                    <a:pt x="32973" y="232410"/>
                  </a:lnTo>
                  <a:lnTo>
                    <a:pt x="33001" y="231140"/>
                  </a:lnTo>
                  <a:lnTo>
                    <a:pt x="36380" y="231140"/>
                  </a:lnTo>
                  <a:lnTo>
                    <a:pt x="37595" y="232410"/>
                  </a:lnTo>
                  <a:close/>
                </a:path>
                <a:path w="631825" h="660400">
                  <a:moveTo>
                    <a:pt x="59944" y="232410"/>
                  </a:moveTo>
                  <a:lnTo>
                    <a:pt x="37595" y="232410"/>
                  </a:lnTo>
                  <a:lnTo>
                    <a:pt x="38577" y="231140"/>
                  </a:lnTo>
                  <a:lnTo>
                    <a:pt x="60898" y="231140"/>
                  </a:lnTo>
                  <a:lnTo>
                    <a:pt x="59944" y="232410"/>
                  </a:lnTo>
                  <a:close/>
                </a:path>
                <a:path w="631825" h="660400">
                  <a:moveTo>
                    <a:pt x="62477" y="233680"/>
                  </a:moveTo>
                  <a:lnTo>
                    <a:pt x="33683" y="233680"/>
                  </a:lnTo>
                  <a:lnTo>
                    <a:pt x="33291" y="232410"/>
                  </a:lnTo>
                  <a:lnTo>
                    <a:pt x="62386" y="232410"/>
                  </a:lnTo>
                  <a:lnTo>
                    <a:pt x="62477" y="233680"/>
                  </a:lnTo>
                  <a:close/>
                </a:path>
                <a:path w="631825" h="660400">
                  <a:moveTo>
                    <a:pt x="62778" y="234950"/>
                  </a:moveTo>
                  <a:lnTo>
                    <a:pt x="34818" y="234950"/>
                  </a:lnTo>
                  <a:lnTo>
                    <a:pt x="35818" y="233680"/>
                  </a:lnTo>
                  <a:lnTo>
                    <a:pt x="62676" y="233680"/>
                  </a:lnTo>
                  <a:lnTo>
                    <a:pt x="62778" y="234950"/>
                  </a:lnTo>
                  <a:close/>
                </a:path>
                <a:path w="631825" h="660400">
                  <a:moveTo>
                    <a:pt x="567321" y="234950"/>
                  </a:moveTo>
                  <a:lnTo>
                    <a:pt x="565345" y="234950"/>
                  </a:lnTo>
                  <a:lnTo>
                    <a:pt x="565458" y="233680"/>
                  </a:lnTo>
                  <a:lnTo>
                    <a:pt x="567020" y="233680"/>
                  </a:lnTo>
                  <a:lnTo>
                    <a:pt x="567321" y="234950"/>
                  </a:lnTo>
                  <a:close/>
                </a:path>
                <a:path w="631825" h="660400">
                  <a:moveTo>
                    <a:pt x="595587" y="234950"/>
                  </a:moveTo>
                  <a:lnTo>
                    <a:pt x="568434" y="234950"/>
                  </a:lnTo>
                  <a:lnTo>
                    <a:pt x="568814" y="233680"/>
                  </a:lnTo>
                  <a:lnTo>
                    <a:pt x="594480" y="233680"/>
                  </a:lnTo>
                  <a:lnTo>
                    <a:pt x="595587" y="234950"/>
                  </a:lnTo>
                  <a:close/>
                </a:path>
                <a:path w="631825" h="660400">
                  <a:moveTo>
                    <a:pt x="63028" y="236220"/>
                  </a:moveTo>
                  <a:lnTo>
                    <a:pt x="36073" y="236220"/>
                  </a:lnTo>
                  <a:lnTo>
                    <a:pt x="35971" y="234950"/>
                  </a:lnTo>
                  <a:lnTo>
                    <a:pt x="61892" y="234950"/>
                  </a:lnTo>
                  <a:lnTo>
                    <a:pt x="63028" y="236220"/>
                  </a:lnTo>
                  <a:close/>
                </a:path>
                <a:path w="631825" h="660400">
                  <a:moveTo>
                    <a:pt x="565379" y="236220"/>
                  </a:moveTo>
                  <a:lnTo>
                    <a:pt x="565214" y="236220"/>
                  </a:lnTo>
                  <a:lnTo>
                    <a:pt x="564862" y="234950"/>
                  </a:lnTo>
                  <a:lnTo>
                    <a:pt x="566208" y="234950"/>
                  </a:lnTo>
                  <a:lnTo>
                    <a:pt x="565379" y="236220"/>
                  </a:lnTo>
                  <a:close/>
                </a:path>
                <a:path w="631825" h="660400">
                  <a:moveTo>
                    <a:pt x="567730" y="236220"/>
                  </a:moveTo>
                  <a:lnTo>
                    <a:pt x="567014" y="236220"/>
                  </a:lnTo>
                  <a:lnTo>
                    <a:pt x="566804" y="234950"/>
                  </a:lnTo>
                  <a:lnTo>
                    <a:pt x="568212" y="234950"/>
                  </a:lnTo>
                  <a:lnTo>
                    <a:pt x="567730" y="236220"/>
                  </a:lnTo>
                  <a:close/>
                </a:path>
                <a:path w="631825" h="660400">
                  <a:moveTo>
                    <a:pt x="594236" y="236220"/>
                  </a:moveTo>
                  <a:lnTo>
                    <a:pt x="568775" y="236220"/>
                  </a:lnTo>
                  <a:lnTo>
                    <a:pt x="568212" y="234950"/>
                  </a:lnTo>
                  <a:lnTo>
                    <a:pt x="594361" y="234950"/>
                  </a:lnTo>
                  <a:lnTo>
                    <a:pt x="594236" y="236220"/>
                  </a:lnTo>
                  <a:close/>
                </a:path>
                <a:path w="631825" h="660400">
                  <a:moveTo>
                    <a:pt x="61915" y="237490"/>
                  </a:moveTo>
                  <a:lnTo>
                    <a:pt x="36363" y="237490"/>
                  </a:lnTo>
                  <a:lnTo>
                    <a:pt x="36272" y="236220"/>
                  </a:lnTo>
                  <a:lnTo>
                    <a:pt x="62255" y="236220"/>
                  </a:lnTo>
                  <a:lnTo>
                    <a:pt x="61915" y="237490"/>
                  </a:lnTo>
                  <a:close/>
                </a:path>
                <a:path w="631825" h="660400">
                  <a:moveTo>
                    <a:pt x="593997" y="237490"/>
                  </a:moveTo>
                  <a:lnTo>
                    <a:pt x="568167" y="237490"/>
                  </a:lnTo>
                  <a:lnTo>
                    <a:pt x="569530" y="236220"/>
                  </a:lnTo>
                  <a:lnTo>
                    <a:pt x="594122" y="236220"/>
                  </a:lnTo>
                  <a:lnTo>
                    <a:pt x="593997" y="237490"/>
                  </a:lnTo>
                  <a:close/>
                </a:path>
                <a:path w="631825" h="660400">
                  <a:moveTo>
                    <a:pt x="62250" y="238760"/>
                  </a:moveTo>
                  <a:lnTo>
                    <a:pt x="34415" y="238760"/>
                  </a:lnTo>
                  <a:lnTo>
                    <a:pt x="35363" y="237490"/>
                  </a:lnTo>
                  <a:lnTo>
                    <a:pt x="62426" y="237490"/>
                  </a:lnTo>
                  <a:lnTo>
                    <a:pt x="62250" y="238760"/>
                  </a:lnTo>
                  <a:close/>
                </a:path>
                <a:path w="631825" h="660400">
                  <a:moveTo>
                    <a:pt x="568093" y="238760"/>
                  </a:moveTo>
                  <a:lnTo>
                    <a:pt x="568031" y="237490"/>
                  </a:lnTo>
                  <a:lnTo>
                    <a:pt x="568479" y="237490"/>
                  </a:lnTo>
                  <a:lnTo>
                    <a:pt x="568093" y="238760"/>
                  </a:lnTo>
                  <a:close/>
                </a:path>
                <a:path w="631825" h="660400">
                  <a:moveTo>
                    <a:pt x="593753" y="238760"/>
                  </a:moveTo>
                  <a:lnTo>
                    <a:pt x="569961" y="238760"/>
                  </a:lnTo>
                  <a:lnTo>
                    <a:pt x="569643" y="237490"/>
                  </a:lnTo>
                  <a:lnTo>
                    <a:pt x="593878" y="237490"/>
                  </a:lnTo>
                  <a:lnTo>
                    <a:pt x="593753" y="238760"/>
                  </a:lnTo>
                  <a:close/>
                </a:path>
                <a:path w="631825" h="660400">
                  <a:moveTo>
                    <a:pt x="60472" y="240030"/>
                  </a:moveTo>
                  <a:lnTo>
                    <a:pt x="38265" y="240030"/>
                  </a:lnTo>
                  <a:lnTo>
                    <a:pt x="39060" y="238760"/>
                  </a:lnTo>
                  <a:lnTo>
                    <a:pt x="61347" y="238760"/>
                  </a:lnTo>
                  <a:lnTo>
                    <a:pt x="60472" y="240030"/>
                  </a:lnTo>
                  <a:close/>
                </a:path>
                <a:path w="631825" h="660400">
                  <a:moveTo>
                    <a:pt x="591510" y="247650"/>
                  </a:moveTo>
                  <a:lnTo>
                    <a:pt x="565407" y="247650"/>
                  </a:lnTo>
                  <a:lnTo>
                    <a:pt x="565504" y="246380"/>
                  </a:lnTo>
                  <a:lnTo>
                    <a:pt x="566640" y="246380"/>
                  </a:lnTo>
                  <a:lnTo>
                    <a:pt x="565578" y="245110"/>
                  </a:lnTo>
                  <a:lnTo>
                    <a:pt x="568082" y="245110"/>
                  </a:lnTo>
                  <a:lnTo>
                    <a:pt x="567281" y="243840"/>
                  </a:lnTo>
                  <a:lnTo>
                    <a:pt x="563289" y="240030"/>
                  </a:lnTo>
                  <a:lnTo>
                    <a:pt x="565691" y="238760"/>
                  </a:lnTo>
                  <a:lnTo>
                    <a:pt x="566645" y="240030"/>
                  </a:lnTo>
                  <a:lnTo>
                    <a:pt x="566929" y="240030"/>
                  </a:lnTo>
                  <a:lnTo>
                    <a:pt x="567247" y="241300"/>
                  </a:lnTo>
                  <a:lnTo>
                    <a:pt x="594287" y="241300"/>
                  </a:lnTo>
                  <a:lnTo>
                    <a:pt x="593912" y="242570"/>
                  </a:lnTo>
                  <a:lnTo>
                    <a:pt x="590687" y="242570"/>
                  </a:lnTo>
                  <a:lnTo>
                    <a:pt x="590687" y="243840"/>
                  </a:lnTo>
                  <a:lnTo>
                    <a:pt x="588291" y="243840"/>
                  </a:lnTo>
                  <a:lnTo>
                    <a:pt x="591164" y="246380"/>
                  </a:lnTo>
                  <a:lnTo>
                    <a:pt x="591510" y="247650"/>
                  </a:lnTo>
                  <a:close/>
                </a:path>
                <a:path w="631825" h="660400">
                  <a:moveTo>
                    <a:pt x="593503" y="240030"/>
                  </a:moveTo>
                  <a:lnTo>
                    <a:pt x="569007" y="240030"/>
                  </a:lnTo>
                  <a:lnTo>
                    <a:pt x="569047" y="238760"/>
                  </a:lnTo>
                  <a:lnTo>
                    <a:pt x="593639" y="238760"/>
                  </a:lnTo>
                  <a:lnTo>
                    <a:pt x="593503" y="240030"/>
                  </a:lnTo>
                  <a:close/>
                </a:path>
                <a:path w="631825" h="660400">
                  <a:moveTo>
                    <a:pt x="37004" y="241300"/>
                  </a:moveTo>
                  <a:lnTo>
                    <a:pt x="35630" y="241300"/>
                  </a:lnTo>
                  <a:lnTo>
                    <a:pt x="35965" y="240030"/>
                  </a:lnTo>
                  <a:lnTo>
                    <a:pt x="36192" y="240030"/>
                  </a:lnTo>
                  <a:lnTo>
                    <a:pt x="37004" y="241300"/>
                  </a:lnTo>
                  <a:close/>
                </a:path>
                <a:path w="631825" h="660400">
                  <a:moveTo>
                    <a:pt x="64152" y="241300"/>
                  </a:moveTo>
                  <a:lnTo>
                    <a:pt x="37538" y="241300"/>
                  </a:lnTo>
                  <a:lnTo>
                    <a:pt x="37850" y="240030"/>
                  </a:lnTo>
                  <a:lnTo>
                    <a:pt x="65214" y="240030"/>
                  </a:lnTo>
                  <a:lnTo>
                    <a:pt x="64152" y="241300"/>
                  </a:lnTo>
                  <a:close/>
                </a:path>
                <a:path w="631825" h="660400">
                  <a:moveTo>
                    <a:pt x="569660" y="241300"/>
                  </a:moveTo>
                  <a:lnTo>
                    <a:pt x="567792" y="241300"/>
                  </a:lnTo>
                  <a:lnTo>
                    <a:pt x="568576" y="240030"/>
                  </a:lnTo>
                  <a:lnTo>
                    <a:pt x="568951" y="240030"/>
                  </a:lnTo>
                  <a:lnTo>
                    <a:pt x="569660" y="241300"/>
                  </a:lnTo>
                  <a:close/>
                </a:path>
                <a:path w="631825" h="660400">
                  <a:moveTo>
                    <a:pt x="593202" y="241300"/>
                  </a:moveTo>
                  <a:lnTo>
                    <a:pt x="571006" y="241300"/>
                  </a:lnTo>
                  <a:lnTo>
                    <a:pt x="570041" y="240030"/>
                  </a:lnTo>
                  <a:lnTo>
                    <a:pt x="592373" y="240030"/>
                  </a:lnTo>
                  <a:lnTo>
                    <a:pt x="593202" y="241300"/>
                  </a:lnTo>
                  <a:close/>
                </a:path>
                <a:path w="631825" h="660400">
                  <a:moveTo>
                    <a:pt x="62318" y="243840"/>
                  </a:moveTo>
                  <a:lnTo>
                    <a:pt x="39923" y="243840"/>
                  </a:lnTo>
                  <a:lnTo>
                    <a:pt x="36062" y="241300"/>
                  </a:lnTo>
                  <a:lnTo>
                    <a:pt x="65395" y="241300"/>
                  </a:lnTo>
                  <a:lnTo>
                    <a:pt x="65049" y="242570"/>
                  </a:lnTo>
                  <a:lnTo>
                    <a:pt x="62585" y="242570"/>
                  </a:lnTo>
                  <a:lnTo>
                    <a:pt x="62318" y="243840"/>
                  </a:lnTo>
                  <a:close/>
                </a:path>
                <a:path w="631825" h="660400">
                  <a:moveTo>
                    <a:pt x="62431" y="245110"/>
                  </a:moveTo>
                  <a:lnTo>
                    <a:pt x="40213" y="245110"/>
                  </a:lnTo>
                  <a:lnTo>
                    <a:pt x="41235" y="243840"/>
                  </a:lnTo>
                  <a:lnTo>
                    <a:pt x="61421" y="243840"/>
                  </a:lnTo>
                  <a:lnTo>
                    <a:pt x="62431" y="245110"/>
                  </a:lnTo>
                  <a:close/>
                </a:path>
                <a:path w="631825" h="660400">
                  <a:moveTo>
                    <a:pt x="590448" y="245110"/>
                  </a:moveTo>
                  <a:lnTo>
                    <a:pt x="590147" y="245110"/>
                  </a:lnTo>
                  <a:lnTo>
                    <a:pt x="589784" y="243840"/>
                  </a:lnTo>
                  <a:lnTo>
                    <a:pt x="590868" y="243840"/>
                  </a:lnTo>
                  <a:lnTo>
                    <a:pt x="590448" y="245110"/>
                  </a:lnTo>
                  <a:close/>
                </a:path>
                <a:path w="631825" h="660400">
                  <a:moveTo>
                    <a:pt x="63067" y="246380"/>
                  </a:moveTo>
                  <a:lnTo>
                    <a:pt x="42705" y="246380"/>
                  </a:lnTo>
                  <a:lnTo>
                    <a:pt x="42603" y="245110"/>
                  </a:lnTo>
                  <a:lnTo>
                    <a:pt x="63828" y="245110"/>
                  </a:lnTo>
                  <a:lnTo>
                    <a:pt x="63067" y="246380"/>
                  </a:lnTo>
                  <a:close/>
                </a:path>
                <a:path w="631825" h="660400">
                  <a:moveTo>
                    <a:pt x="40514" y="247650"/>
                  </a:moveTo>
                  <a:lnTo>
                    <a:pt x="39395" y="247650"/>
                  </a:lnTo>
                  <a:lnTo>
                    <a:pt x="39872" y="246380"/>
                  </a:lnTo>
                  <a:lnTo>
                    <a:pt x="40514" y="247650"/>
                  </a:lnTo>
                  <a:close/>
                </a:path>
                <a:path w="631825" h="660400">
                  <a:moveTo>
                    <a:pt x="62062" y="247650"/>
                  </a:moveTo>
                  <a:lnTo>
                    <a:pt x="41132" y="247650"/>
                  </a:lnTo>
                  <a:lnTo>
                    <a:pt x="41445" y="246380"/>
                  </a:lnTo>
                  <a:lnTo>
                    <a:pt x="61920" y="246380"/>
                  </a:lnTo>
                  <a:lnTo>
                    <a:pt x="62062" y="247650"/>
                  </a:lnTo>
                  <a:close/>
                </a:path>
                <a:path w="631825" h="660400">
                  <a:moveTo>
                    <a:pt x="65725" y="248920"/>
                  </a:moveTo>
                  <a:lnTo>
                    <a:pt x="39832" y="248920"/>
                  </a:lnTo>
                  <a:lnTo>
                    <a:pt x="38600" y="247650"/>
                  </a:lnTo>
                  <a:lnTo>
                    <a:pt x="65236" y="247650"/>
                  </a:lnTo>
                  <a:lnTo>
                    <a:pt x="65725" y="248920"/>
                  </a:lnTo>
                  <a:close/>
                </a:path>
                <a:path w="631825" h="660400">
                  <a:moveTo>
                    <a:pt x="593106" y="248920"/>
                  </a:moveTo>
                  <a:lnTo>
                    <a:pt x="567378" y="248920"/>
                  </a:lnTo>
                  <a:lnTo>
                    <a:pt x="566526" y="247650"/>
                  </a:lnTo>
                  <a:lnTo>
                    <a:pt x="592243" y="247650"/>
                  </a:lnTo>
                  <a:lnTo>
                    <a:pt x="593106" y="248920"/>
                  </a:lnTo>
                  <a:close/>
                </a:path>
                <a:path w="631825" h="660400">
                  <a:moveTo>
                    <a:pt x="65753" y="250190"/>
                  </a:moveTo>
                  <a:lnTo>
                    <a:pt x="38770" y="250190"/>
                  </a:lnTo>
                  <a:lnTo>
                    <a:pt x="39100" y="248920"/>
                  </a:lnTo>
                  <a:lnTo>
                    <a:pt x="64720" y="248920"/>
                  </a:lnTo>
                  <a:lnTo>
                    <a:pt x="65753" y="250190"/>
                  </a:lnTo>
                  <a:close/>
                </a:path>
                <a:path w="631825" h="660400">
                  <a:moveTo>
                    <a:pt x="586462" y="250190"/>
                  </a:moveTo>
                  <a:lnTo>
                    <a:pt x="564959" y="250190"/>
                  </a:lnTo>
                  <a:lnTo>
                    <a:pt x="565998" y="248920"/>
                  </a:lnTo>
                  <a:lnTo>
                    <a:pt x="586928" y="248920"/>
                  </a:lnTo>
                  <a:lnTo>
                    <a:pt x="586462" y="250190"/>
                  </a:lnTo>
                  <a:close/>
                </a:path>
                <a:path w="631825" h="660400">
                  <a:moveTo>
                    <a:pt x="592742" y="250190"/>
                  </a:moveTo>
                  <a:lnTo>
                    <a:pt x="587711" y="250190"/>
                  </a:lnTo>
                  <a:lnTo>
                    <a:pt x="586928" y="248920"/>
                  </a:lnTo>
                  <a:lnTo>
                    <a:pt x="591902" y="248920"/>
                  </a:lnTo>
                  <a:lnTo>
                    <a:pt x="592742" y="250190"/>
                  </a:lnTo>
                  <a:close/>
                </a:path>
                <a:path w="631825" h="660400">
                  <a:moveTo>
                    <a:pt x="66100" y="251460"/>
                  </a:moveTo>
                  <a:lnTo>
                    <a:pt x="39389" y="251460"/>
                  </a:lnTo>
                  <a:lnTo>
                    <a:pt x="39225" y="250190"/>
                  </a:lnTo>
                  <a:lnTo>
                    <a:pt x="67144" y="250190"/>
                  </a:lnTo>
                  <a:lnTo>
                    <a:pt x="66100" y="251460"/>
                  </a:lnTo>
                  <a:close/>
                </a:path>
                <a:path w="631825" h="660400">
                  <a:moveTo>
                    <a:pt x="588393" y="252730"/>
                  </a:moveTo>
                  <a:lnTo>
                    <a:pt x="565714" y="252730"/>
                  </a:lnTo>
                  <a:lnTo>
                    <a:pt x="565623" y="251460"/>
                  </a:lnTo>
                  <a:lnTo>
                    <a:pt x="564743" y="251460"/>
                  </a:lnTo>
                  <a:lnTo>
                    <a:pt x="565935" y="250190"/>
                  </a:lnTo>
                  <a:lnTo>
                    <a:pt x="586121" y="250190"/>
                  </a:lnTo>
                  <a:lnTo>
                    <a:pt x="588041" y="251460"/>
                  </a:lnTo>
                  <a:lnTo>
                    <a:pt x="588393" y="252730"/>
                  </a:lnTo>
                  <a:close/>
                </a:path>
                <a:path w="631825" h="660400">
                  <a:moveTo>
                    <a:pt x="590437" y="251460"/>
                  </a:moveTo>
                  <a:lnTo>
                    <a:pt x="590079" y="250190"/>
                  </a:lnTo>
                  <a:lnTo>
                    <a:pt x="590857" y="250190"/>
                  </a:lnTo>
                  <a:lnTo>
                    <a:pt x="590437" y="251460"/>
                  </a:lnTo>
                  <a:close/>
                </a:path>
                <a:path w="631825" h="660400">
                  <a:moveTo>
                    <a:pt x="63141" y="252730"/>
                  </a:moveTo>
                  <a:lnTo>
                    <a:pt x="39679" y="252730"/>
                  </a:lnTo>
                  <a:lnTo>
                    <a:pt x="39350" y="251460"/>
                  </a:lnTo>
                  <a:lnTo>
                    <a:pt x="63885" y="251460"/>
                  </a:lnTo>
                  <a:lnTo>
                    <a:pt x="63141" y="252730"/>
                  </a:lnTo>
                  <a:close/>
                </a:path>
                <a:path w="631825" h="660400">
                  <a:moveTo>
                    <a:pt x="65123" y="252730"/>
                  </a:moveTo>
                  <a:lnTo>
                    <a:pt x="64101" y="251460"/>
                  </a:lnTo>
                  <a:lnTo>
                    <a:pt x="65441" y="251460"/>
                  </a:lnTo>
                  <a:lnTo>
                    <a:pt x="65123" y="252730"/>
                  </a:lnTo>
                  <a:close/>
                </a:path>
                <a:path w="631825" h="660400">
                  <a:moveTo>
                    <a:pt x="63454" y="254000"/>
                  </a:moveTo>
                  <a:lnTo>
                    <a:pt x="41127" y="254000"/>
                  </a:lnTo>
                  <a:lnTo>
                    <a:pt x="41996" y="252730"/>
                  </a:lnTo>
                  <a:lnTo>
                    <a:pt x="64390" y="252730"/>
                  </a:lnTo>
                  <a:lnTo>
                    <a:pt x="63454" y="254000"/>
                  </a:lnTo>
                  <a:close/>
                </a:path>
                <a:path w="631825" h="660400">
                  <a:moveTo>
                    <a:pt x="587757" y="254000"/>
                  </a:moveTo>
                  <a:lnTo>
                    <a:pt x="565390" y="254000"/>
                  </a:lnTo>
                  <a:lnTo>
                    <a:pt x="565470" y="252730"/>
                  </a:lnTo>
                  <a:lnTo>
                    <a:pt x="587819" y="252730"/>
                  </a:lnTo>
                  <a:lnTo>
                    <a:pt x="587757" y="254000"/>
                  </a:lnTo>
                  <a:close/>
                </a:path>
                <a:path w="631825" h="660400">
                  <a:moveTo>
                    <a:pt x="62505" y="255270"/>
                  </a:moveTo>
                  <a:lnTo>
                    <a:pt x="40440" y="255270"/>
                  </a:lnTo>
                  <a:lnTo>
                    <a:pt x="40752" y="254000"/>
                  </a:lnTo>
                  <a:lnTo>
                    <a:pt x="62471" y="254000"/>
                  </a:lnTo>
                  <a:lnTo>
                    <a:pt x="62505" y="255270"/>
                  </a:lnTo>
                  <a:close/>
                </a:path>
                <a:path w="631825" h="660400">
                  <a:moveTo>
                    <a:pt x="589120" y="256540"/>
                  </a:moveTo>
                  <a:lnTo>
                    <a:pt x="565067" y="256540"/>
                  </a:lnTo>
                  <a:lnTo>
                    <a:pt x="563829" y="255270"/>
                  </a:lnTo>
                  <a:lnTo>
                    <a:pt x="563034" y="254000"/>
                  </a:lnTo>
                  <a:lnTo>
                    <a:pt x="564885" y="254000"/>
                  </a:lnTo>
                  <a:lnTo>
                    <a:pt x="565186" y="255270"/>
                  </a:lnTo>
                  <a:lnTo>
                    <a:pt x="588802" y="255270"/>
                  </a:lnTo>
                  <a:lnTo>
                    <a:pt x="589120" y="256540"/>
                  </a:lnTo>
                  <a:close/>
                </a:path>
                <a:path w="631825" h="660400">
                  <a:moveTo>
                    <a:pt x="589756" y="255270"/>
                  </a:moveTo>
                  <a:lnTo>
                    <a:pt x="565186" y="255270"/>
                  </a:lnTo>
                  <a:lnTo>
                    <a:pt x="565282" y="254000"/>
                  </a:lnTo>
                  <a:lnTo>
                    <a:pt x="588779" y="254000"/>
                  </a:lnTo>
                  <a:lnTo>
                    <a:pt x="589756" y="255270"/>
                  </a:lnTo>
                  <a:close/>
                </a:path>
                <a:path w="631825" h="660400">
                  <a:moveTo>
                    <a:pt x="62732" y="256540"/>
                  </a:moveTo>
                  <a:lnTo>
                    <a:pt x="39548" y="256540"/>
                  </a:lnTo>
                  <a:lnTo>
                    <a:pt x="39162" y="255270"/>
                  </a:lnTo>
                  <a:lnTo>
                    <a:pt x="63754" y="255270"/>
                  </a:lnTo>
                  <a:lnTo>
                    <a:pt x="62732" y="256540"/>
                  </a:lnTo>
                  <a:close/>
                </a:path>
                <a:path w="631825" h="660400">
                  <a:moveTo>
                    <a:pt x="62965" y="257810"/>
                  </a:moveTo>
                  <a:lnTo>
                    <a:pt x="40945" y="257810"/>
                  </a:lnTo>
                  <a:lnTo>
                    <a:pt x="41252" y="256540"/>
                  </a:lnTo>
                  <a:lnTo>
                    <a:pt x="64044" y="256540"/>
                  </a:lnTo>
                  <a:lnTo>
                    <a:pt x="62965" y="257810"/>
                  </a:lnTo>
                  <a:close/>
                </a:path>
                <a:path w="631825" h="660400">
                  <a:moveTo>
                    <a:pt x="590585" y="257810"/>
                  </a:moveTo>
                  <a:lnTo>
                    <a:pt x="564885" y="257810"/>
                  </a:lnTo>
                  <a:lnTo>
                    <a:pt x="565867" y="256540"/>
                  </a:lnTo>
                  <a:lnTo>
                    <a:pt x="589466" y="256540"/>
                  </a:lnTo>
                  <a:lnTo>
                    <a:pt x="590585" y="257810"/>
                  </a:lnTo>
                  <a:close/>
                </a:path>
                <a:path w="631825" h="660400">
                  <a:moveTo>
                    <a:pt x="66923" y="259080"/>
                  </a:moveTo>
                  <a:lnTo>
                    <a:pt x="39770" y="259080"/>
                  </a:lnTo>
                  <a:lnTo>
                    <a:pt x="40485" y="257810"/>
                  </a:lnTo>
                  <a:lnTo>
                    <a:pt x="64288" y="257810"/>
                  </a:lnTo>
                  <a:lnTo>
                    <a:pt x="66923" y="259080"/>
                  </a:lnTo>
                  <a:close/>
                </a:path>
                <a:path w="631825" h="660400">
                  <a:moveTo>
                    <a:pt x="590607" y="259080"/>
                  </a:moveTo>
                  <a:lnTo>
                    <a:pt x="564113" y="259080"/>
                  </a:lnTo>
                  <a:lnTo>
                    <a:pt x="563795" y="257810"/>
                  </a:lnTo>
                  <a:lnTo>
                    <a:pt x="591005" y="257810"/>
                  </a:lnTo>
                  <a:lnTo>
                    <a:pt x="590607" y="259080"/>
                  </a:lnTo>
                  <a:close/>
                </a:path>
                <a:path w="631825" h="660400">
                  <a:moveTo>
                    <a:pt x="68007" y="260350"/>
                  </a:moveTo>
                  <a:lnTo>
                    <a:pt x="39991" y="260350"/>
                  </a:lnTo>
                  <a:lnTo>
                    <a:pt x="41059" y="259080"/>
                  </a:lnTo>
                  <a:lnTo>
                    <a:pt x="67905" y="259080"/>
                  </a:lnTo>
                  <a:lnTo>
                    <a:pt x="68007" y="260350"/>
                  </a:lnTo>
                  <a:close/>
                </a:path>
                <a:path w="631825" h="660400">
                  <a:moveTo>
                    <a:pt x="565606" y="260350"/>
                  </a:moveTo>
                  <a:lnTo>
                    <a:pt x="565419" y="259080"/>
                  </a:lnTo>
                  <a:lnTo>
                    <a:pt x="566395" y="259080"/>
                  </a:lnTo>
                  <a:lnTo>
                    <a:pt x="565606" y="260350"/>
                  </a:lnTo>
                  <a:close/>
                </a:path>
                <a:path w="631825" h="660400">
                  <a:moveTo>
                    <a:pt x="589943" y="260350"/>
                  </a:moveTo>
                  <a:lnTo>
                    <a:pt x="567230" y="260350"/>
                  </a:lnTo>
                  <a:lnTo>
                    <a:pt x="567009" y="259080"/>
                  </a:lnTo>
                  <a:lnTo>
                    <a:pt x="589597" y="259080"/>
                  </a:lnTo>
                  <a:lnTo>
                    <a:pt x="589943" y="260350"/>
                  </a:lnTo>
                  <a:close/>
                </a:path>
                <a:path w="631825" h="660400">
                  <a:moveTo>
                    <a:pt x="68229" y="261620"/>
                  </a:moveTo>
                  <a:lnTo>
                    <a:pt x="40326" y="261620"/>
                  </a:lnTo>
                  <a:lnTo>
                    <a:pt x="41348" y="260350"/>
                  </a:lnTo>
                  <a:lnTo>
                    <a:pt x="68263" y="260350"/>
                  </a:lnTo>
                  <a:lnTo>
                    <a:pt x="68229" y="261620"/>
                  </a:lnTo>
                  <a:close/>
                </a:path>
                <a:path w="631825" h="660400">
                  <a:moveTo>
                    <a:pt x="589017" y="265430"/>
                  </a:moveTo>
                  <a:lnTo>
                    <a:pt x="564357" y="265430"/>
                  </a:lnTo>
                  <a:lnTo>
                    <a:pt x="563727" y="264160"/>
                  </a:lnTo>
                  <a:lnTo>
                    <a:pt x="559661" y="260350"/>
                  </a:lnTo>
                  <a:lnTo>
                    <a:pt x="561671" y="260350"/>
                  </a:lnTo>
                  <a:lnTo>
                    <a:pt x="561966" y="261620"/>
                  </a:lnTo>
                  <a:lnTo>
                    <a:pt x="564243" y="261620"/>
                  </a:lnTo>
                  <a:lnTo>
                    <a:pt x="564783" y="262890"/>
                  </a:lnTo>
                  <a:lnTo>
                    <a:pt x="587127" y="262890"/>
                  </a:lnTo>
                  <a:lnTo>
                    <a:pt x="587058" y="264160"/>
                  </a:lnTo>
                  <a:lnTo>
                    <a:pt x="588149" y="264160"/>
                  </a:lnTo>
                  <a:lnTo>
                    <a:pt x="589017" y="265430"/>
                  </a:lnTo>
                  <a:close/>
                </a:path>
                <a:path w="631825" h="660400">
                  <a:moveTo>
                    <a:pt x="589795" y="261620"/>
                  </a:moveTo>
                  <a:lnTo>
                    <a:pt x="565140" y="261620"/>
                  </a:lnTo>
                  <a:lnTo>
                    <a:pt x="565220" y="260350"/>
                  </a:lnTo>
                  <a:lnTo>
                    <a:pt x="588716" y="260350"/>
                  </a:lnTo>
                  <a:lnTo>
                    <a:pt x="589795" y="261620"/>
                  </a:lnTo>
                  <a:close/>
                </a:path>
                <a:path w="631825" h="660400">
                  <a:moveTo>
                    <a:pt x="68581" y="262890"/>
                  </a:moveTo>
                  <a:lnTo>
                    <a:pt x="42842" y="262890"/>
                  </a:lnTo>
                  <a:lnTo>
                    <a:pt x="42694" y="261620"/>
                  </a:lnTo>
                  <a:lnTo>
                    <a:pt x="68490" y="261620"/>
                  </a:lnTo>
                  <a:lnTo>
                    <a:pt x="68581" y="262890"/>
                  </a:lnTo>
                  <a:close/>
                </a:path>
                <a:path w="631825" h="660400">
                  <a:moveTo>
                    <a:pt x="589500" y="262890"/>
                  </a:moveTo>
                  <a:lnTo>
                    <a:pt x="564783" y="262890"/>
                  </a:lnTo>
                  <a:lnTo>
                    <a:pt x="565356" y="261620"/>
                  </a:lnTo>
                  <a:lnTo>
                    <a:pt x="588433" y="261620"/>
                  </a:lnTo>
                  <a:lnTo>
                    <a:pt x="589500" y="262890"/>
                  </a:lnTo>
                  <a:close/>
                </a:path>
                <a:path w="631825" h="660400">
                  <a:moveTo>
                    <a:pt x="67644" y="264160"/>
                  </a:moveTo>
                  <a:lnTo>
                    <a:pt x="41820" y="264160"/>
                  </a:lnTo>
                  <a:lnTo>
                    <a:pt x="41854" y="262890"/>
                  </a:lnTo>
                  <a:lnTo>
                    <a:pt x="67565" y="262890"/>
                  </a:lnTo>
                  <a:lnTo>
                    <a:pt x="67644" y="264160"/>
                  </a:lnTo>
                  <a:close/>
                </a:path>
                <a:path w="631825" h="660400">
                  <a:moveTo>
                    <a:pt x="67951" y="265430"/>
                  </a:moveTo>
                  <a:lnTo>
                    <a:pt x="42103" y="265430"/>
                  </a:lnTo>
                  <a:lnTo>
                    <a:pt x="42160" y="264160"/>
                  </a:lnTo>
                  <a:lnTo>
                    <a:pt x="67848" y="264160"/>
                  </a:lnTo>
                  <a:lnTo>
                    <a:pt x="67951" y="265430"/>
                  </a:lnTo>
                  <a:close/>
                </a:path>
                <a:path w="631825" h="660400">
                  <a:moveTo>
                    <a:pt x="68223" y="266700"/>
                  </a:moveTo>
                  <a:lnTo>
                    <a:pt x="41490" y="266700"/>
                  </a:lnTo>
                  <a:lnTo>
                    <a:pt x="43387" y="265430"/>
                  </a:lnTo>
                  <a:lnTo>
                    <a:pt x="68144" y="265430"/>
                  </a:lnTo>
                  <a:lnTo>
                    <a:pt x="68223" y="266700"/>
                  </a:lnTo>
                  <a:close/>
                </a:path>
                <a:path w="631825" h="660400">
                  <a:moveTo>
                    <a:pt x="586968" y="266700"/>
                  </a:moveTo>
                  <a:lnTo>
                    <a:pt x="564209" y="266700"/>
                  </a:lnTo>
                  <a:lnTo>
                    <a:pt x="563216" y="265430"/>
                  </a:lnTo>
                  <a:lnTo>
                    <a:pt x="587371" y="265430"/>
                  </a:lnTo>
                  <a:lnTo>
                    <a:pt x="586968" y="266700"/>
                  </a:lnTo>
                  <a:close/>
                </a:path>
                <a:path w="631825" h="660400">
                  <a:moveTo>
                    <a:pt x="68308" y="267970"/>
                  </a:moveTo>
                  <a:lnTo>
                    <a:pt x="42285" y="267970"/>
                  </a:lnTo>
                  <a:lnTo>
                    <a:pt x="41876" y="266700"/>
                  </a:lnTo>
                  <a:lnTo>
                    <a:pt x="67286" y="266700"/>
                  </a:lnTo>
                  <a:lnTo>
                    <a:pt x="68308" y="267970"/>
                  </a:lnTo>
                  <a:close/>
                </a:path>
                <a:path w="631825" h="660400">
                  <a:moveTo>
                    <a:pt x="589426" y="267970"/>
                  </a:moveTo>
                  <a:lnTo>
                    <a:pt x="561773" y="267970"/>
                  </a:lnTo>
                  <a:lnTo>
                    <a:pt x="561841" y="266700"/>
                  </a:lnTo>
                  <a:lnTo>
                    <a:pt x="589012" y="266700"/>
                  </a:lnTo>
                  <a:lnTo>
                    <a:pt x="589426" y="267970"/>
                  </a:lnTo>
                  <a:close/>
                </a:path>
                <a:path w="631825" h="660400">
                  <a:moveTo>
                    <a:pt x="68984" y="269240"/>
                  </a:moveTo>
                  <a:lnTo>
                    <a:pt x="43018" y="269240"/>
                  </a:lnTo>
                  <a:lnTo>
                    <a:pt x="44017" y="267970"/>
                  </a:lnTo>
                  <a:lnTo>
                    <a:pt x="69631" y="267970"/>
                  </a:lnTo>
                  <a:lnTo>
                    <a:pt x="68984" y="269240"/>
                  </a:lnTo>
                  <a:close/>
                </a:path>
                <a:path w="631825" h="660400">
                  <a:moveTo>
                    <a:pt x="560076" y="269240"/>
                  </a:moveTo>
                  <a:lnTo>
                    <a:pt x="558576" y="269240"/>
                  </a:lnTo>
                  <a:lnTo>
                    <a:pt x="559053" y="267970"/>
                  </a:lnTo>
                  <a:lnTo>
                    <a:pt x="559758" y="267970"/>
                  </a:lnTo>
                  <a:lnTo>
                    <a:pt x="560076" y="269240"/>
                  </a:lnTo>
                  <a:close/>
                </a:path>
                <a:path w="631825" h="660400">
                  <a:moveTo>
                    <a:pt x="591010" y="269240"/>
                  </a:moveTo>
                  <a:lnTo>
                    <a:pt x="561989" y="269240"/>
                  </a:lnTo>
                  <a:lnTo>
                    <a:pt x="562387" y="267970"/>
                  </a:lnTo>
                  <a:lnTo>
                    <a:pt x="590653" y="267970"/>
                  </a:lnTo>
                  <a:lnTo>
                    <a:pt x="591010" y="269240"/>
                  </a:lnTo>
                  <a:close/>
                </a:path>
                <a:path w="631825" h="660400">
                  <a:moveTo>
                    <a:pt x="67724" y="270510"/>
                  </a:moveTo>
                  <a:lnTo>
                    <a:pt x="43375" y="270510"/>
                  </a:lnTo>
                  <a:lnTo>
                    <a:pt x="44261" y="269240"/>
                  </a:lnTo>
                  <a:lnTo>
                    <a:pt x="67837" y="269240"/>
                  </a:lnTo>
                  <a:lnTo>
                    <a:pt x="67724" y="270510"/>
                  </a:lnTo>
                  <a:close/>
                </a:path>
                <a:path w="631825" h="660400">
                  <a:moveTo>
                    <a:pt x="558031" y="270510"/>
                  </a:moveTo>
                  <a:lnTo>
                    <a:pt x="557611" y="270510"/>
                  </a:lnTo>
                  <a:lnTo>
                    <a:pt x="557293" y="269240"/>
                  </a:lnTo>
                  <a:lnTo>
                    <a:pt x="558940" y="269240"/>
                  </a:lnTo>
                  <a:lnTo>
                    <a:pt x="558031" y="270510"/>
                  </a:lnTo>
                  <a:close/>
                </a:path>
                <a:path w="631825" h="660400">
                  <a:moveTo>
                    <a:pt x="561325" y="270510"/>
                  </a:moveTo>
                  <a:lnTo>
                    <a:pt x="559922" y="270510"/>
                  </a:lnTo>
                  <a:lnTo>
                    <a:pt x="559394" y="269240"/>
                  </a:lnTo>
                  <a:lnTo>
                    <a:pt x="562529" y="269240"/>
                  </a:lnTo>
                  <a:lnTo>
                    <a:pt x="561325" y="270510"/>
                  </a:lnTo>
                  <a:close/>
                </a:path>
                <a:path w="631825" h="660400">
                  <a:moveTo>
                    <a:pt x="590409" y="270510"/>
                  </a:moveTo>
                  <a:lnTo>
                    <a:pt x="562625" y="270510"/>
                  </a:lnTo>
                  <a:lnTo>
                    <a:pt x="562529" y="269240"/>
                  </a:lnTo>
                  <a:lnTo>
                    <a:pt x="590823" y="269240"/>
                  </a:lnTo>
                  <a:lnTo>
                    <a:pt x="590409" y="270510"/>
                  </a:lnTo>
                  <a:close/>
                </a:path>
                <a:path w="631825" h="660400">
                  <a:moveTo>
                    <a:pt x="42081" y="271780"/>
                  </a:moveTo>
                  <a:lnTo>
                    <a:pt x="40553" y="271780"/>
                  </a:lnTo>
                  <a:lnTo>
                    <a:pt x="40775" y="270510"/>
                  </a:lnTo>
                  <a:lnTo>
                    <a:pt x="41502" y="270510"/>
                  </a:lnTo>
                  <a:lnTo>
                    <a:pt x="42081" y="271780"/>
                  </a:lnTo>
                  <a:close/>
                </a:path>
                <a:path w="631825" h="660400">
                  <a:moveTo>
                    <a:pt x="68166" y="271780"/>
                  </a:moveTo>
                  <a:lnTo>
                    <a:pt x="42359" y="271780"/>
                  </a:lnTo>
                  <a:lnTo>
                    <a:pt x="42711" y="270510"/>
                  </a:lnTo>
                  <a:lnTo>
                    <a:pt x="66906" y="270510"/>
                  </a:lnTo>
                  <a:lnTo>
                    <a:pt x="68166" y="271780"/>
                  </a:lnTo>
                  <a:close/>
                </a:path>
                <a:path w="631825" h="660400">
                  <a:moveTo>
                    <a:pt x="584685" y="271780"/>
                  </a:moveTo>
                  <a:lnTo>
                    <a:pt x="562193" y="271780"/>
                  </a:lnTo>
                  <a:lnTo>
                    <a:pt x="562375" y="270510"/>
                  </a:lnTo>
                  <a:lnTo>
                    <a:pt x="584651" y="270510"/>
                  </a:lnTo>
                  <a:lnTo>
                    <a:pt x="584685" y="271780"/>
                  </a:lnTo>
                  <a:close/>
                </a:path>
                <a:path w="631825" h="660400">
                  <a:moveTo>
                    <a:pt x="590130" y="271780"/>
                  </a:moveTo>
                  <a:lnTo>
                    <a:pt x="588966" y="271780"/>
                  </a:lnTo>
                  <a:lnTo>
                    <a:pt x="588137" y="270510"/>
                  </a:lnTo>
                  <a:lnTo>
                    <a:pt x="590193" y="270510"/>
                  </a:lnTo>
                  <a:lnTo>
                    <a:pt x="590130" y="271780"/>
                  </a:lnTo>
                  <a:close/>
                </a:path>
                <a:path w="631825" h="660400">
                  <a:moveTo>
                    <a:pt x="40678" y="273050"/>
                  </a:moveTo>
                  <a:lnTo>
                    <a:pt x="39276" y="273050"/>
                  </a:lnTo>
                  <a:lnTo>
                    <a:pt x="39230" y="271780"/>
                  </a:lnTo>
                  <a:lnTo>
                    <a:pt x="41218" y="271780"/>
                  </a:lnTo>
                  <a:lnTo>
                    <a:pt x="40678" y="273050"/>
                  </a:lnTo>
                  <a:close/>
                </a:path>
                <a:path w="631825" h="660400">
                  <a:moveTo>
                    <a:pt x="43012" y="273050"/>
                  </a:moveTo>
                  <a:lnTo>
                    <a:pt x="42285" y="273050"/>
                  </a:lnTo>
                  <a:lnTo>
                    <a:pt x="41785" y="271780"/>
                  </a:lnTo>
                  <a:lnTo>
                    <a:pt x="43222" y="271780"/>
                  </a:lnTo>
                  <a:lnTo>
                    <a:pt x="43012" y="273050"/>
                  </a:lnTo>
                  <a:close/>
                </a:path>
                <a:path w="631825" h="660400">
                  <a:moveTo>
                    <a:pt x="44761" y="274320"/>
                  </a:moveTo>
                  <a:lnTo>
                    <a:pt x="42887" y="274320"/>
                  </a:lnTo>
                  <a:lnTo>
                    <a:pt x="43744" y="273050"/>
                  </a:lnTo>
                  <a:lnTo>
                    <a:pt x="44801" y="271780"/>
                  </a:lnTo>
                  <a:lnTo>
                    <a:pt x="65407" y="271780"/>
                  </a:lnTo>
                  <a:lnTo>
                    <a:pt x="65043" y="273050"/>
                  </a:lnTo>
                  <a:lnTo>
                    <a:pt x="45096" y="273050"/>
                  </a:lnTo>
                  <a:lnTo>
                    <a:pt x="44761" y="274320"/>
                  </a:lnTo>
                  <a:close/>
                </a:path>
                <a:path w="631825" h="660400">
                  <a:moveTo>
                    <a:pt x="560552" y="273050"/>
                  </a:moveTo>
                  <a:lnTo>
                    <a:pt x="558684" y="273050"/>
                  </a:lnTo>
                  <a:lnTo>
                    <a:pt x="559070" y="271780"/>
                  </a:lnTo>
                  <a:lnTo>
                    <a:pt x="560189" y="271780"/>
                  </a:lnTo>
                  <a:lnTo>
                    <a:pt x="560552" y="273050"/>
                  </a:lnTo>
                  <a:close/>
                </a:path>
                <a:path w="631825" h="660400">
                  <a:moveTo>
                    <a:pt x="584509" y="273050"/>
                  </a:moveTo>
                  <a:lnTo>
                    <a:pt x="561660" y="273050"/>
                  </a:lnTo>
                  <a:lnTo>
                    <a:pt x="562040" y="271780"/>
                  </a:lnTo>
                  <a:lnTo>
                    <a:pt x="584356" y="271780"/>
                  </a:lnTo>
                  <a:lnTo>
                    <a:pt x="584509" y="273050"/>
                  </a:lnTo>
                  <a:close/>
                </a:path>
                <a:path w="631825" h="660400">
                  <a:moveTo>
                    <a:pt x="68712" y="274320"/>
                  </a:moveTo>
                  <a:lnTo>
                    <a:pt x="45522" y="274320"/>
                  </a:lnTo>
                  <a:lnTo>
                    <a:pt x="45096" y="273050"/>
                  </a:lnTo>
                  <a:lnTo>
                    <a:pt x="65043" y="273050"/>
                  </a:lnTo>
                  <a:lnTo>
                    <a:pt x="68712" y="274320"/>
                  </a:lnTo>
                  <a:close/>
                </a:path>
                <a:path w="631825" h="660400">
                  <a:moveTo>
                    <a:pt x="586218" y="274320"/>
                  </a:moveTo>
                  <a:lnTo>
                    <a:pt x="560252" y="274320"/>
                  </a:lnTo>
                  <a:lnTo>
                    <a:pt x="559934" y="273050"/>
                  </a:lnTo>
                  <a:lnTo>
                    <a:pt x="585599" y="273050"/>
                  </a:lnTo>
                  <a:lnTo>
                    <a:pt x="586218" y="274320"/>
                  </a:lnTo>
                  <a:close/>
                </a:path>
                <a:path w="631825" h="660400">
                  <a:moveTo>
                    <a:pt x="71176" y="275590"/>
                  </a:moveTo>
                  <a:lnTo>
                    <a:pt x="45385" y="275590"/>
                  </a:lnTo>
                  <a:lnTo>
                    <a:pt x="45385" y="274320"/>
                  </a:lnTo>
                  <a:lnTo>
                    <a:pt x="71119" y="274320"/>
                  </a:lnTo>
                  <a:lnTo>
                    <a:pt x="71176" y="275590"/>
                  </a:lnTo>
                  <a:close/>
                </a:path>
                <a:path w="631825" h="660400">
                  <a:moveTo>
                    <a:pt x="561836" y="275590"/>
                  </a:moveTo>
                  <a:lnTo>
                    <a:pt x="561279" y="275590"/>
                  </a:lnTo>
                  <a:lnTo>
                    <a:pt x="560870" y="274320"/>
                  </a:lnTo>
                  <a:lnTo>
                    <a:pt x="562455" y="274320"/>
                  </a:lnTo>
                  <a:lnTo>
                    <a:pt x="561836" y="275590"/>
                  </a:lnTo>
                  <a:close/>
                </a:path>
                <a:path w="631825" h="660400">
                  <a:moveTo>
                    <a:pt x="587251" y="275590"/>
                  </a:moveTo>
                  <a:lnTo>
                    <a:pt x="563426" y="275590"/>
                  </a:lnTo>
                  <a:lnTo>
                    <a:pt x="563108" y="274320"/>
                  </a:lnTo>
                  <a:lnTo>
                    <a:pt x="587320" y="274320"/>
                  </a:lnTo>
                  <a:lnTo>
                    <a:pt x="587251" y="275590"/>
                  </a:lnTo>
                  <a:close/>
                </a:path>
                <a:path w="631825" h="660400">
                  <a:moveTo>
                    <a:pt x="71443" y="276860"/>
                  </a:moveTo>
                  <a:lnTo>
                    <a:pt x="46981" y="276860"/>
                  </a:lnTo>
                  <a:lnTo>
                    <a:pt x="47844" y="275590"/>
                  </a:lnTo>
                  <a:lnTo>
                    <a:pt x="71250" y="275590"/>
                  </a:lnTo>
                  <a:lnTo>
                    <a:pt x="71443" y="276860"/>
                  </a:lnTo>
                  <a:close/>
                </a:path>
                <a:path w="631825" h="660400">
                  <a:moveTo>
                    <a:pt x="587041" y="276860"/>
                  </a:moveTo>
                  <a:lnTo>
                    <a:pt x="561313" y="276860"/>
                  </a:lnTo>
                  <a:lnTo>
                    <a:pt x="562517" y="275590"/>
                  </a:lnTo>
                  <a:lnTo>
                    <a:pt x="587036" y="275590"/>
                  </a:lnTo>
                  <a:lnTo>
                    <a:pt x="587041" y="276860"/>
                  </a:lnTo>
                  <a:close/>
                </a:path>
                <a:path w="631825" h="660400">
                  <a:moveTo>
                    <a:pt x="68149" y="280670"/>
                  </a:moveTo>
                  <a:lnTo>
                    <a:pt x="45522" y="280670"/>
                  </a:lnTo>
                  <a:lnTo>
                    <a:pt x="40440" y="278130"/>
                  </a:lnTo>
                  <a:lnTo>
                    <a:pt x="42302" y="276860"/>
                  </a:lnTo>
                  <a:lnTo>
                    <a:pt x="70404" y="276860"/>
                  </a:lnTo>
                  <a:lnTo>
                    <a:pt x="69739" y="278130"/>
                  </a:lnTo>
                  <a:lnTo>
                    <a:pt x="65838" y="278130"/>
                  </a:lnTo>
                  <a:lnTo>
                    <a:pt x="65606" y="279400"/>
                  </a:lnTo>
                  <a:lnTo>
                    <a:pt x="67724" y="279400"/>
                  </a:lnTo>
                  <a:lnTo>
                    <a:pt x="68149" y="280670"/>
                  </a:lnTo>
                  <a:close/>
                </a:path>
                <a:path w="631825" h="660400">
                  <a:moveTo>
                    <a:pt x="583827" y="278130"/>
                  </a:moveTo>
                  <a:lnTo>
                    <a:pt x="561075" y="278130"/>
                  </a:lnTo>
                  <a:lnTo>
                    <a:pt x="560036" y="276860"/>
                  </a:lnTo>
                  <a:lnTo>
                    <a:pt x="584225" y="276860"/>
                  </a:lnTo>
                  <a:lnTo>
                    <a:pt x="583827" y="278130"/>
                  </a:lnTo>
                  <a:close/>
                </a:path>
                <a:path w="631825" h="660400">
                  <a:moveTo>
                    <a:pt x="586269" y="280670"/>
                  </a:moveTo>
                  <a:lnTo>
                    <a:pt x="560303" y="280670"/>
                  </a:lnTo>
                  <a:lnTo>
                    <a:pt x="559979" y="279400"/>
                  </a:lnTo>
                  <a:lnTo>
                    <a:pt x="558673" y="279400"/>
                  </a:lnTo>
                  <a:lnTo>
                    <a:pt x="559053" y="278130"/>
                  </a:lnTo>
                  <a:lnTo>
                    <a:pt x="584242" y="278130"/>
                  </a:lnTo>
                  <a:lnTo>
                    <a:pt x="585554" y="279400"/>
                  </a:lnTo>
                  <a:lnTo>
                    <a:pt x="586269" y="280670"/>
                  </a:lnTo>
                  <a:close/>
                </a:path>
                <a:path w="631825" h="660400">
                  <a:moveTo>
                    <a:pt x="67985" y="281940"/>
                  </a:moveTo>
                  <a:lnTo>
                    <a:pt x="45726" y="281940"/>
                  </a:lnTo>
                  <a:lnTo>
                    <a:pt x="46584" y="280670"/>
                  </a:lnTo>
                  <a:lnTo>
                    <a:pt x="69041" y="280670"/>
                  </a:lnTo>
                  <a:lnTo>
                    <a:pt x="67985" y="281940"/>
                  </a:lnTo>
                  <a:close/>
                </a:path>
                <a:path w="631825" h="660400">
                  <a:moveTo>
                    <a:pt x="559735" y="281940"/>
                  </a:moveTo>
                  <a:lnTo>
                    <a:pt x="558571" y="281940"/>
                  </a:lnTo>
                  <a:lnTo>
                    <a:pt x="558968" y="280670"/>
                  </a:lnTo>
                  <a:lnTo>
                    <a:pt x="559388" y="280670"/>
                  </a:lnTo>
                  <a:lnTo>
                    <a:pt x="559735" y="281940"/>
                  </a:lnTo>
                  <a:close/>
                </a:path>
                <a:path w="631825" h="660400">
                  <a:moveTo>
                    <a:pt x="586173" y="281940"/>
                  </a:moveTo>
                  <a:lnTo>
                    <a:pt x="561489" y="281940"/>
                  </a:lnTo>
                  <a:lnTo>
                    <a:pt x="561614" y="280670"/>
                  </a:lnTo>
                  <a:lnTo>
                    <a:pt x="585088" y="280670"/>
                  </a:lnTo>
                  <a:lnTo>
                    <a:pt x="586173" y="281940"/>
                  </a:lnTo>
                  <a:close/>
                </a:path>
                <a:path w="631825" h="660400">
                  <a:moveTo>
                    <a:pt x="69427" y="283210"/>
                  </a:moveTo>
                  <a:lnTo>
                    <a:pt x="44630" y="283210"/>
                  </a:lnTo>
                  <a:lnTo>
                    <a:pt x="44772" y="281940"/>
                  </a:lnTo>
                  <a:lnTo>
                    <a:pt x="70449" y="281940"/>
                  </a:lnTo>
                  <a:lnTo>
                    <a:pt x="69427" y="283210"/>
                  </a:lnTo>
                  <a:close/>
                </a:path>
                <a:path w="631825" h="660400">
                  <a:moveTo>
                    <a:pt x="583612" y="283210"/>
                  </a:moveTo>
                  <a:lnTo>
                    <a:pt x="560132" y="283210"/>
                  </a:lnTo>
                  <a:lnTo>
                    <a:pt x="559281" y="281940"/>
                  </a:lnTo>
                  <a:lnTo>
                    <a:pt x="583737" y="281940"/>
                  </a:lnTo>
                  <a:lnTo>
                    <a:pt x="583612" y="283210"/>
                  </a:lnTo>
                  <a:close/>
                </a:path>
                <a:path w="631825" h="660400">
                  <a:moveTo>
                    <a:pt x="72164" y="284480"/>
                  </a:moveTo>
                  <a:lnTo>
                    <a:pt x="44988" y="284480"/>
                  </a:lnTo>
                  <a:lnTo>
                    <a:pt x="44948" y="283210"/>
                  </a:lnTo>
                  <a:lnTo>
                    <a:pt x="70739" y="283210"/>
                  </a:lnTo>
                  <a:lnTo>
                    <a:pt x="72164" y="284480"/>
                  </a:lnTo>
                  <a:close/>
                </a:path>
                <a:path w="631825" h="660400">
                  <a:moveTo>
                    <a:pt x="583407" y="284480"/>
                  </a:moveTo>
                  <a:lnTo>
                    <a:pt x="558877" y="284480"/>
                  </a:lnTo>
                  <a:lnTo>
                    <a:pt x="558946" y="283210"/>
                  </a:lnTo>
                  <a:lnTo>
                    <a:pt x="584588" y="283210"/>
                  </a:lnTo>
                  <a:lnTo>
                    <a:pt x="583407" y="284480"/>
                  </a:lnTo>
                  <a:close/>
                </a:path>
                <a:path w="631825" h="660400">
                  <a:moveTo>
                    <a:pt x="72363" y="285750"/>
                  </a:moveTo>
                  <a:lnTo>
                    <a:pt x="46606" y="285750"/>
                  </a:lnTo>
                  <a:lnTo>
                    <a:pt x="47447" y="284480"/>
                  </a:lnTo>
                  <a:lnTo>
                    <a:pt x="73271" y="284480"/>
                  </a:lnTo>
                  <a:lnTo>
                    <a:pt x="72363" y="285750"/>
                  </a:lnTo>
                  <a:close/>
                </a:path>
                <a:path w="631825" h="660400">
                  <a:moveTo>
                    <a:pt x="581028" y="285750"/>
                  </a:moveTo>
                  <a:lnTo>
                    <a:pt x="558605" y="285750"/>
                  </a:lnTo>
                  <a:lnTo>
                    <a:pt x="558730" y="284480"/>
                  </a:lnTo>
                  <a:lnTo>
                    <a:pt x="581028" y="284480"/>
                  </a:lnTo>
                  <a:lnTo>
                    <a:pt x="581028" y="285750"/>
                  </a:lnTo>
                  <a:close/>
                </a:path>
                <a:path w="631825" h="660400">
                  <a:moveTo>
                    <a:pt x="584009" y="285750"/>
                  </a:moveTo>
                  <a:lnTo>
                    <a:pt x="582891" y="285750"/>
                  </a:lnTo>
                  <a:lnTo>
                    <a:pt x="582527" y="284480"/>
                  </a:lnTo>
                  <a:lnTo>
                    <a:pt x="584452" y="284480"/>
                  </a:lnTo>
                  <a:lnTo>
                    <a:pt x="584009" y="285750"/>
                  </a:lnTo>
                  <a:close/>
                </a:path>
                <a:path w="631825" h="660400">
                  <a:moveTo>
                    <a:pt x="71284" y="287020"/>
                  </a:moveTo>
                  <a:lnTo>
                    <a:pt x="45522" y="287020"/>
                  </a:lnTo>
                  <a:lnTo>
                    <a:pt x="46368" y="285750"/>
                  </a:lnTo>
                  <a:lnTo>
                    <a:pt x="72147" y="285750"/>
                  </a:lnTo>
                  <a:lnTo>
                    <a:pt x="71284" y="287020"/>
                  </a:lnTo>
                  <a:close/>
                </a:path>
                <a:path w="631825" h="660400">
                  <a:moveTo>
                    <a:pt x="582976" y="287020"/>
                  </a:moveTo>
                  <a:lnTo>
                    <a:pt x="558423" y="287020"/>
                  </a:lnTo>
                  <a:lnTo>
                    <a:pt x="558423" y="285750"/>
                  </a:lnTo>
                  <a:lnTo>
                    <a:pt x="582096" y="285750"/>
                  </a:lnTo>
                  <a:lnTo>
                    <a:pt x="582976" y="287020"/>
                  </a:lnTo>
                  <a:close/>
                </a:path>
                <a:path w="631825" h="660400">
                  <a:moveTo>
                    <a:pt x="71579" y="288290"/>
                  </a:moveTo>
                  <a:lnTo>
                    <a:pt x="45794" y="288290"/>
                  </a:lnTo>
                  <a:lnTo>
                    <a:pt x="46873" y="287020"/>
                  </a:lnTo>
                  <a:lnTo>
                    <a:pt x="72431" y="287020"/>
                  </a:lnTo>
                  <a:lnTo>
                    <a:pt x="71579" y="288290"/>
                  </a:lnTo>
                  <a:close/>
                </a:path>
                <a:path w="631825" h="660400">
                  <a:moveTo>
                    <a:pt x="582527" y="288290"/>
                  </a:moveTo>
                  <a:lnTo>
                    <a:pt x="556850" y="288290"/>
                  </a:lnTo>
                  <a:lnTo>
                    <a:pt x="555993" y="287020"/>
                  </a:lnTo>
                  <a:lnTo>
                    <a:pt x="581709" y="287020"/>
                  </a:lnTo>
                  <a:lnTo>
                    <a:pt x="582527" y="288290"/>
                  </a:lnTo>
                  <a:close/>
                </a:path>
                <a:path w="631825" h="660400">
                  <a:moveTo>
                    <a:pt x="71880" y="289560"/>
                  </a:moveTo>
                  <a:lnTo>
                    <a:pt x="48332" y="289560"/>
                  </a:lnTo>
                  <a:lnTo>
                    <a:pt x="48242" y="288290"/>
                  </a:lnTo>
                  <a:lnTo>
                    <a:pt x="72811" y="288290"/>
                  </a:lnTo>
                  <a:lnTo>
                    <a:pt x="71880" y="289560"/>
                  </a:lnTo>
                  <a:close/>
                </a:path>
                <a:path w="631825" h="660400">
                  <a:moveTo>
                    <a:pt x="580693" y="289560"/>
                  </a:moveTo>
                  <a:lnTo>
                    <a:pt x="557941" y="289560"/>
                  </a:lnTo>
                  <a:lnTo>
                    <a:pt x="557111" y="288290"/>
                  </a:lnTo>
                  <a:lnTo>
                    <a:pt x="581096" y="288290"/>
                  </a:lnTo>
                  <a:lnTo>
                    <a:pt x="580693" y="289560"/>
                  </a:lnTo>
                  <a:close/>
                </a:path>
                <a:path w="631825" h="660400">
                  <a:moveTo>
                    <a:pt x="583833" y="289560"/>
                  </a:moveTo>
                  <a:lnTo>
                    <a:pt x="582283" y="289560"/>
                  </a:lnTo>
                  <a:lnTo>
                    <a:pt x="581715" y="288290"/>
                  </a:lnTo>
                  <a:lnTo>
                    <a:pt x="584861" y="288290"/>
                  </a:lnTo>
                  <a:lnTo>
                    <a:pt x="583833" y="289560"/>
                  </a:lnTo>
                  <a:close/>
                </a:path>
                <a:path w="631825" h="660400">
                  <a:moveTo>
                    <a:pt x="71216" y="292100"/>
                  </a:moveTo>
                  <a:lnTo>
                    <a:pt x="45493" y="292100"/>
                  </a:lnTo>
                  <a:lnTo>
                    <a:pt x="45783" y="290830"/>
                  </a:lnTo>
                  <a:lnTo>
                    <a:pt x="48537" y="290830"/>
                  </a:lnTo>
                  <a:lnTo>
                    <a:pt x="47407" y="289560"/>
                  </a:lnTo>
                  <a:lnTo>
                    <a:pt x="73175" y="289560"/>
                  </a:lnTo>
                  <a:lnTo>
                    <a:pt x="71216" y="292100"/>
                  </a:lnTo>
                  <a:close/>
                </a:path>
                <a:path w="631825" h="660400">
                  <a:moveTo>
                    <a:pt x="582067" y="290830"/>
                  </a:moveTo>
                  <a:lnTo>
                    <a:pt x="557736" y="290830"/>
                  </a:lnTo>
                  <a:lnTo>
                    <a:pt x="556924" y="289560"/>
                  </a:lnTo>
                  <a:lnTo>
                    <a:pt x="581409" y="289560"/>
                  </a:lnTo>
                  <a:lnTo>
                    <a:pt x="582067" y="290830"/>
                  </a:lnTo>
                  <a:close/>
                </a:path>
                <a:path w="631825" h="660400">
                  <a:moveTo>
                    <a:pt x="583157" y="292100"/>
                  </a:moveTo>
                  <a:lnTo>
                    <a:pt x="557344" y="292100"/>
                  </a:lnTo>
                  <a:lnTo>
                    <a:pt x="556464" y="290830"/>
                  </a:lnTo>
                  <a:lnTo>
                    <a:pt x="584350" y="290830"/>
                  </a:lnTo>
                  <a:lnTo>
                    <a:pt x="583157" y="292100"/>
                  </a:lnTo>
                  <a:close/>
                </a:path>
                <a:path w="631825" h="660400">
                  <a:moveTo>
                    <a:pt x="73708" y="293370"/>
                  </a:moveTo>
                  <a:lnTo>
                    <a:pt x="47941" y="293370"/>
                  </a:lnTo>
                  <a:lnTo>
                    <a:pt x="46515" y="292100"/>
                  </a:lnTo>
                  <a:lnTo>
                    <a:pt x="73708" y="292100"/>
                  </a:lnTo>
                  <a:lnTo>
                    <a:pt x="73708" y="293370"/>
                  </a:lnTo>
                  <a:close/>
                </a:path>
                <a:path w="631825" h="660400">
                  <a:moveTo>
                    <a:pt x="584100" y="293370"/>
                  </a:moveTo>
                  <a:lnTo>
                    <a:pt x="558548" y="293370"/>
                  </a:lnTo>
                  <a:lnTo>
                    <a:pt x="558179" y="292100"/>
                  </a:lnTo>
                  <a:lnTo>
                    <a:pt x="584180" y="292100"/>
                  </a:lnTo>
                  <a:lnTo>
                    <a:pt x="584100" y="293370"/>
                  </a:lnTo>
                  <a:close/>
                </a:path>
                <a:path w="631825" h="660400">
                  <a:moveTo>
                    <a:pt x="72135" y="294640"/>
                  </a:moveTo>
                  <a:lnTo>
                    <a:pt x="48298" y="294640"/>
                  </a:lnTo>
                  <a:lnTo>
                    <a:pt x="49178" y="293370"/>
                  </a:lnTo>
                  <a:lnTo>
                    <a:pt x="72942" y="293370"/>
                  </a:lnTo>
                  <a:lnTo>
                    <a:pt x="72135" y="294640"/>
                  </a:lnTo>
                  <a:close/>
                </a:path>
                <a:path w="631825" h="660400">
                  <a:moveTo>
                    <a:pt x="558145" y="294640"/>
                  </a:moveTo>
                  <a:lnTo>
                    <a:pt x="557322" y="294640"/>
                  </a:lnTo>
                  <a:lnTo>
                    <a:pt x="555987" y="293370"/>
                  </a:lnTo>
                  <a:lnTo>
                    <a:pt x="557884" y="293370"/>
                  </a:lnTo>
                  <a:lnTo>
                    <a:pt x="558168" y="294615"/>
                  </a:lnTo>
                  <a:close/>
                </a:path>
                <a:path w="631825" h="660400">
                  <a:moveTo>
                    <a:pt x="583805" y="294640"/>
                  </a:moveTo>
                  <a:lnTo>
                    <a:pt x="558173" y="294640"/>
                  </a:lnTo>
                  <a:lnTo>
                    <a:pt x="559309" y="293370"/>
                  </a:lnTo>
                  <a:lnTo>
                    <a:pt x="583986" y="293370"/>
                  </a:lnTo>
                  <a:lnTo>
                    <a:pt x="583805" y="294640"/>
                  </a:lnTo>
                  <a:close/>
                </a:path>
                <a:path w="631825" h="660400">
                  <a:moveTo>
                    <a:pt x="558173" y="294640"/>
                  </a:moveTo>
                  <a:close/>
                </a:path>
                <a:path w="631825" h="660400">
                  <a:moveTo>
                    <a:pt x="49945" y="295910"/>
                  </a:moveTo>
                  <a:lnTo>
                    <a:pt x="48100" y="295910"/>
                  </a:lnTo>
                  <a:lnTo>
                    <a:pt x="47691" y="294640"/>
                  </a:lnTo>
                  <a:lnTo>
                    <a:pt x="50445" y="294640"/>
                  </a:lnTo>
                  <a:lnTo>
                    <a:pt x="49945" y="295910"/>
                  </a:lnTo>
                  <a:close/>
                </a:path>
                <a:path w="631825" h="660400">
                  <a:moveTo>
                    <a:pt x="77280" y="295910"/>
                  </a:moveTo>
                  <a:lnTo>
                    <a:pt x="51524" y="295910"/>
                  </a:lnTo>
                  <a:lnTo>
                    <a:pt x="51035" y="294640"/>
                  </a:lnTo>
                  <a:lnTo>
                    <a:pt x="76871" y="294640"/>
                  </a:lnTo>
                  <a:lnTo>
                    <a:pt x="77280" y="295910"/>
                  </a:lnTo>
                  <a:close/>
                </a:path>
                <a:path w="631825" h="660400">
                  <a:moveTo>
                    <a:pt x="585571" y="297180"/>
                  </a:moveTo>
                  <a:lnTo>
                    <a:pt x="558826" y="297180"/>
                  </a:lnTo>
                  <a:lnTo>
                    <a:pt x="558951" y="295910"/>
                  </a:lnTo>
                  <a:lnTo>
                    <a:pt x="557929" y="295910"/>
                  </a:lnTo>
                  <a:lnTo>
                    <a:pt x="557640" y="294640"/>
                  </a:lnTo>
                  <a:lnTo>
                    <a:pt x="583419" y="294640"/>
                  </a:lnTo>
                  <a:lnTo>
                    <a:pt x="584770" y="295910"/>
                  </a:lnTo>
                  <a:lnTo>
                    <a:pt x="585571" y="297180"/>
                  </a:lnTo>
                  <a:close/>
                </a:path>
                <a:path w="631825" h="660400">
                  <a:moveTo>
                    <a:pt x="76508" y="297180"/>
                  </a:moveTo>
                  <a:lnTo>
                    <a:pt x="50837" y="297180"/>
                  </a:lnTo>
                  <a:lnTo>
                    <a:pt x="51251" y="295910"/>
                  </a:lnTo>
                  <a:lnTo>
                    <a:pt x="77371" y="295910"/>
                  </a:lnTo>
                  <a:lnTo>
                    <a:pt x="76508" y="297180"/>
                  </a:lnTo>
                  <a:close/>
                </a:path>
                <a:path w="631825" h="660400">
                  <a:moveTo>
                    <a:pt x="71789" y="299720"/>
                  </a:moveTo>
                  <a:lnTo>
                    <a:pt x="48423" y="299720"/>
                  </a:lnTo>
                  <a:lnTo>
                    <a:pt x="48832" y="298450"/>
                  </a:lnTo>
                  <a:lnTo>
                    <a:pt x="51257" y="298450"/>
                  </a:lnTo>
                  <a:lnTo>
                    <a:pt x="51257" y="297180"/>
                  </a:lnTo>
                  <a:lnTo>
                    <a:pt x="73652" y="297180"/>
                  </a:lnTo>
                  <a:lnTo>
                    <a:pt x="71789" y="299720"/>
                  </a:lnTo>
                  <a:close/>
                </a:path>
                <a:path w="631825" h="660400">
                  <a:moveTo>
                    <a:pt x="77059" y="298450"/>
                  </a:moveTo>
                  <a:lnTo>
                    <a:pt x="74038" y="298450"/>
                  </a:lnTo>
                  <a:lnTo>
                    <a:pt x="73652" y="297180"/>
                  </a:lnTo>
                  <a:lnTo>
                    <a:pt x="76990" y="297180"/>
                  </a:lnTo>
                  <a:lnTo>
                    <a:pt x="77059" y="298450"/>
                  </a:lnTo>
                  <a:close/>
                </a:path>
                <a:path w="631825" h="660400">
                  <a:moveTo>
                    <a:pt x="585412" y="298450"/>
                  </a:moveTo>
                  <a:lnTo>
                    <a:pt x="557191" y="298450"/>
                  </a:lnTo>
                  <a:lnTo>
                    <a:pt x="556776" y="297180"/>
                  </a:lnTo>
                  <a:lnTo>
                    <a:pt x="584367" y="297180"/>
                  </a:lnTo>
                  <a:lnTo>
                    <a:pt x="585412" y="298450"/>
                  </a:lnTo>
                  <a:close/>
                </a:path>
                <a:path w="631825" h="660400">
                  <a:moveTo>
                    <a:pt x="71977" y="300990"/>
                  </a:moveTo>
                  <a:lnTo>
                    <a:pt x="49678" y="300990"/>
                  </a:lnTo>
                  <a:lnTo>
                    <a:pt x="44795" y="299720"/>
                  </a:lnTo>
                  <a:lnTo>
                    <a:pt x="45147" y="298450"/>
                  </a:lnTo>
                  <a:lnTo>
                    <a:pt x="47333" y="298450"/>
                  </a:lnTo>
                  <a:lnTo>
                    <a:pt x="47742" y="299720"/>
                  </a:lnTo>
                  <a:lnTo>
                    <a:pt x="73010" y="299720"/>
                  </a:lnTo>
                  <a:lnTo>
                    <a:pt x="71977" y="300990"/>
                  </a:lnTo>
                  <a:close/>
                </a:path>
                <a:path w="631825" h="660400">
                  <a:moveTo>
                    <a:pt x="583021" y="299720"/>
                  </a:moveTo>
                  <a:lnTo>
                    <a:pt x="558406" y="299720"/>
                  </a:lnTo>
                  <a:lnTo>
                    <a:pt x="558117" y="298450"/>
                  </a:lnTo>
                  <a:lnTo>
                    <a:pt x="581937" y="298450"/>
                  </a:lnTo>
                  <a:lnTo>
                    <a:pt x="583021" y="299720"/>
                  </a:lnTo>
                  <a:close/>
                </a:path>
                <a:path w="631825" h="660400">
                  <a:moveTo>
                    <a:pt x="580290" y="302260"/>
                  </a:moveTo>
                  <a:lnTo>
                    <a:pt x="560081" y="302260"/>
                  </a:lnTo>
                  <a:lnTo>
                    <a:pt x="557929" y="299720"/>
                  </a:lnTo>
                  <a:lnTo>
                    <a:pt x="581602" y="299720"/>
                  </a:lnTo>
                  <a:lnTo>
                    <a:pt x="582720" y="300990"/>
                  </a:lnTo>
                  <a:lnTo>
                    <a:pt x="580676" y="300990"/>
                  </a:lnTo>
                  <a:lnTo>
                    <a:pt x="580290" y="302260"/>
                  </a:lnTo>
                  <a:close/>
                </a:path>
                <a:path w="631825" h="660400">
                  <a:moveTo>
                    <a:pt x="74134" y="302260"/>
                  </a:moveTo>
                  <a:lnTo>
                    <a:pt x="51007" y="302260"/>
                  </a:lnTo>
                  <a:lnTo>
                    <a:pt x="50905" y="300990"/>
                  </a:lnTo>
                  <a:lnTo>
                    <a:pt x="73725" y="300990"/>
                  </a:lnTo>
                  <a:lnTo>
                    <a:pt x="74134" y="302260"/>
                  </a:lnTo>
                  <a:close/>
                </a:path>
                <a:path w="631825" h="660400">
                  <a:moveTo>
                    <a:pt x="556368" y="302260"/>
                  </a:moveTo>
                  <a:lnTo>
                    <a:pt x="554942" y="302260"/>
                  </a:lnTo>
                  <a:lnTo>
                    <a:pt x="555340" y="300990"/>
                  </a:lnTo>
                  <a:lnTo>
                    <a:pt x="556123" y="300990"/>
                  </a:lnTo>
                  <a:lnTo>
                    <a:pt x="556368" y="302260"/>
                  </a:lnTo>
                  <a:close/>
                </a:path>
                <a:path w="631825" h="660400">
                  <a:moveTo>
                    <a:pt x="74713" y="303530"/>
                  </a:moveTo>
                  <a:lnTo>
                    <a:pt x="51194" y="303530"/>
                  </a:lnTo>
                  <a:lnTo>
                    <a:pt x="51075" y="302260"/>
                  </a:lnTo>
                  <a:lnTo>
                    <a:pt x="75781" y="302260"/>
                  </a:lnTo>
                  <a:lnTo>
                    <a:pt x="74713" y="303530"/>
                  </a:lnTo>
                  <a:close/>
                </a:path>
                <a:path w="631825" h="660400">
                  <a:moveTo>
                    <a:pt x="557322" y="303530"/>
                  </a:moveTo>
                  <a:lnTo>
                    <a:pt x="555453" y="303530"/>
                  </a:lnTo>
                  <a:lnTo>
                    <a:pt x="555522" y="302260"/>
                  </a:lnTo>
                  <a:lnTo>
                    <a:pt x="557072" y="302260"/>
                  </a:lnTo>
                  <a:lnTo>
                    <a:pt x="557322" y="303530"/>
                  </a:lnTo>
                  <a:close/>
                </a:path>
                <a:path w="631825" h="660400">
                  <a:moveTo>
                    <a:pt x="583186" y="304800"/>
                  </a:moveTo>
                  <a:lnTo>
                    <a:pt x="555215" y="304800"/>
                  </a:lnTo>
                  <a:lnTo>
                    <a:pt x="555340" y="303530"/>
                  </a:lnTo>
                  <a:lnTo>
                    <a:pt x="558037" y="303530"/>
                  </a:lnTo>
                  <a:lnTo>
                    <a:pt x="558554" y="302260"/>
                  </a:lnTo>
                  <a:lnTo>
                    <a:pt x="581079" y="302260"/>
                  </a:lnTo>
                  <a:lnTo>
                    <a:pt x="582328" y="303530"/>
                  </a:lnTo>
                  <a:lnTo>
                    <a:pt x="583186" y="304800"/>
                  </a:lnTo>
                  <a:close/>
                </a:path>
                <a:path w="631825" h="660400">
                  <a:moveTo>
                    <a:pt x="74060" y="306070"/>
                  </a:moveTo>
                  <a:lnTo>
                    <a:pt x="50536" y="306070"/>
                  </a:lnTo>
                  <a:lnTo>
                    <a:pt x="50570" y="304800"/>
                  </a:lnTo>
                  <a:lnTo>
                    <a:pt x="49292" y="304800"/>
                  </a:lnTo>
                  <a:lnTo>
                    <a:pt x="50144" y="303530"/>
                  </a:lnTo>
                  <a:lnTo>
                    <a:pt x="76076" y="303530"/>
                  </a:lnTo>
                  <a:lnTo>
                    <a:pt x="75207" y="304800"/>
                  </a:lnTo>
                  <a:lnTo>
                    <a:pt x="74060" y="306070"/>
                  </a:lnTo>
                  <a:close/>
                </a:path>
                <a:path w="631825" h="660400">
                  <a:moveTo>
                    <a:pt x="583010" y="306070"/>
                  </a:moveTo>
                  <a:lnTo>
                    <a:pt x="551677" y="306070"/>
                  </a:lnTo>
                  <a:lnTo>
                    <a:pt x="554079" y="304800"/>
                  </a:lnTo>
                  <a:lnTo>
                    <a:pt x="581920" y="304800"/>
                  </a:lnTo>
                  <a:lnTo>
                    <a:pt x="583010" y="306070"/>
                  </a:lnTo>
                  <a:close/>
                </a:path>
                <a:path w="631825" h="660400">
                  <a:moveTo>
                    <a:pt x="48412" y="307340"/>
                  </a:moveTo>
                  <a:lnTo>
                    <a:pt x="47106" y="307340"/>
                  </a:lnTo>
                  <a:lnTo>
                    <a:pt x="47833" y="306070"/>
                  </a:lnTo>
                  <a:lnTo>
                    <a:pt x="48412" y="307340"/>
                  </a:lnTo>
                  <a:close/>
                </a:path>
                <a:path w="631825" h="660400">
                  <a:moveTo>
                    <a:pt x="73623" y="307340"/>
                  </a:moveTo>
                  <a:lnTo>
                    <a:pt x="48968" y="307340"/>
                  </a:lnTo>
                  <a:lnTo>
                    <a:pt x="49423" y="306070"/>
                  </a:lnTo>
                  <a:lnTo>
                    <a:pt x="73237" y="306070"/>
                  </a:lnTo>
                  <a:lnTo>
                    <a:pt x="73623" y="307340"/>
                  </a:lnTo>
                  <a:close/>
                </a:path>
                <a:path w="631825" h="660400">
                  <a:moveTo>
                    <a:pt x="555096" y="307340"/>
                  </a:moveTo>
                  <a:lnTo>
                    <a:pt x="553392" y="307340"/>
                  </a:lnTo>
                  <a:lnTo>
                    <a:pt x="552785" y="306070"/>
                  </a:lnTo>
                  <a:lnTo>
                    <a:pt x="555675" y="306070"/>
                  </a:lnTo>
                  <a:lnTo>
                    <a:pt x="555096" y="307340"/>
                  </a:lnTo>
                  <a:close/>
                </a:path>
                <a:path w="631825" h="660400">
                  <a:moveTo>
                    <a:pt x="580364" y="307340"/>
                  </a:moveTo>
                  <a:lnTo>
                    <a:pt x="556345" y="307340"/>
                  </a:lnTo>
                  <a:lnTo>
                    <a:pt x="555993" y="306070"/>
                  </a:lnTo>
                  <a:lnTo>
                    <a:pt x="581335" y="306070"/>
                  </a:lnTo>
                  <a:lnTo>
                    <a:pt x="580364" y="307340"/>
                  </a:lnTo>
                  <a:close/>
                </a:path>
                <a:path w="631825" h="660400">
                  <a:moveTo>
                    <a:pt x="49644" y="308610"/>
                  </a:moveTo>
                  <a:lnTo>
                    <a:pt x="45561" y="308610"/>
                  </a:lnTo>
                  <a:lnTo>
                    <a:pt x="46521" y="307340"/>
                  </a:lnTo>
                  <a:lnTo>
                    <a:pt x="49911" y="307340"/>
                  </a:lnTo>
                  <a:lnTo>
                    <a:pt x="49644" y="308610"/>
                  </a:lnTo>
                  <a:close/>
                </a:path>
                <a:path w="631825" h="660400">
                  <a:moveTo>
                    <a:pt x="76905" y="308610"/>
                  </a:moveTo>
                  <a:lnTo>
                    <a:pt x="51115" y="308610"/>
                  </a:lnTo>
                  <a:lnTo>
                    <a:pt x="51160" y="307340"/>
                  </a:lnTo>
                  <a:lnTo>
                    <a:pt x="76519" y="307340"/>
                  </a:lnTo>
                  <a:lnTo>
                    <a:pt x="76905" y="308610"/>
                  </a:lnTo>
                  <a:close/>
                </a:path>
                <a:path w="631825" h="660400">
                  <a:moveTo>
                    <a:pt x="580142" y="308610"/>
                  </a:moveTo>
                  <a:lnTo>
                    <a:pt x="557912" y="308610"/>
                  </a:lnTo>
                  <a:lnTo>
                    <a:pt x="556952" y="307340"/>
                  </a:lnTo>
                  <a:lnTo>
                    <a:pt x="579308" y="307340"/>
                  </a:lnTo>
                  <a:lnTo>
                    <a:pt x="580142" y="308610"/>
                  </a:lnTo>
                  <a:close/>
                </a:path>
                <a:path w="631825" h="660400">
                  <a:moveTo>
                    <a:pt x="77246" y="309880"/>
                  </a:moveTo>
                  <a:lnTo>
                    <a:pt x="51597" y="309880"/>
                  </a:lnTo>
                  <a:lnTo>
                    <a:pt x="52381" y="308610"/>
                  </a:lnTo>
                  <a:lnTo>
                    <a:pt x="76014" y="308610"/>
                  </a:lnTo>
                  <a:lnTo>
                    <a:pt x="77246" y="309880"/>
                  </a:lnTo>
                  <a:close/>
                </a:path>
                <a:path w="631825" h="660400">
                  <a:moveTo>
                    <a:pt x="582226" y="309880"/>
                  </a:moveTo>
                  <a:lnTo>
                    <a:pt x="555414" y="309880"/>
                  </a:lnTo>
                  <a:lnTo>
                    <a:pt x="555510" y="308610"/>
                  </a:lnTo>
                  <a:lnTo>
                    <a:pt x="581352" y="308610"/>
                  </a:lnTo>
                  <a:lnTo>
                    <a:pt x="582226" y="309880"/>
                  </a:lnTo>
                  <a:close/>
                </a:path>
                <a:path w="631825" h="660400">
                  <a:moveTo>
                    <a:pt x="50218" y="311150"/>
                  </a:moveTo>
                  <a:lnTo>
                    <a:pt x="48628" y="311150"/>
                  </a:lnTo>
                  <a:lnTo>
                    <a:pt x="48934" y="309880"/>
                  </a:lnTo>
                  <a:lnTo>
                    <a:pt x="49576" y="309880"/>
                  </a:lnTo>
                  <a:lnTo>
                    <a:pt x="50218" y="311150"/>
                  </a:lnTo>
                  <a:close/>
                </a:path>
                <a:path w="631825" h="660400">
                  <a:moveTo>
                    <a:pt x="76036" y="311150"/>
                  </a:moveTo>
                  <a:lnTo>
                    <a:pt x="50218" y="311150"/>
                  </a:lnTo>
                  <a:lnTo>
                    <a:pt x="50774" y="309880"/>
                  </a:lnTo>
                  <a:lnTo>
                    <a:pt x="76491" y="309880"/>
                  </a:lnTo>
                  <a:lnTo>
                    <a:pt x="76036" y="311150"/>
                  </a:lnTo>
                  <a:close/>
                </a:path>
                <a:path w="631825" h="660400">
                  <a:moveTo>
                    <a:pt x="580585" y="311150"/>
                  </a:moveTo>
                  <a:lnTo>
                    <a:pt x="555266" y="311150"/>
                  </a:lnTo>
                  <a:lnTo>
                    <a:pt x="555442" y="309880"/>
                  </a:lnTo>
                  <a:lnTo>
                    <a:pt x="582158" y="309880"/>
                  </a:lnTo>
                  <a:lnTo>
                    <a:pt x="580585" y="311150"/>
                  </a:lnTo>
                  <a:close/>
                </a:path>
                <a:path w="631825" h="660400">
                  <a:moveTo>
                    <a:pt x="52296" y="312420"/>
                  </a:moveTo>
                  <a:lnTo>
                    <a:pt x="50785" y="312420"/>
                  </a:lnTo>
                  <a:lnTo>
                    <a:pt x="50365" y="311150"/>
                  </a:lnTo>
                  <a:lnTo>
                    <a:pt x="52637" y="311150"/>
                  </a:lnTo>
                  <a:lnTo>
                    <a:pt x="52296" y="312420"/>
                  </a:lnTo>
                  <a:close/>
                </a:path>
                <a:path w="631825" h="660400">
                  <a:moveTo>
                    <a:pt x="76593" y="312420"/>
                  </a:moveTo>
                  <a:lnTo>
                    <a:pt x="54158" y="312420"/>
                  </a:lnTo>
                  <a:lnTo>
                    <a:pt x="53766" y="311150"/>
                  </a:lnTo>
                  <a:lnTo>
                    <a:pt x="76513" y="311150"/>
                  </a:lnTo>
                  <a:lnTo>
                    <a:pt x="76593" y="312420"/>
                  </a:lnTo>
                  <a:close/>
                </a:path>
                <a:path w="631825" h="660400">
                  <a:moveTo>
                    <a:pt x="582680" y="313690"/>
                  </a:moveTo>
                  <a:lnTo>
                    <a:pt x="554698" y="313690"/>
                  </a:lnTo>
                  <a:lnTo>
                    <a:pt x="554057" y="312420"/>
                  </a:lnTo>
                  <a:lnTo>
                    <a:pt x="553722" y="312420"/>
                  </a:lnTo>
                  <a:lnTo>
                    <a:pt x="552830" y="311150"/>
                  </a:lnTo>
                  <a:lnTo>
                    <a:pt x="580540" y="311150"/>
                  </a:lnTo>
                  <a:lnTo>
                    <a:pt x="581851" y="312420"/>
                  </a:lnTo>
                  <a:lnTo>
                    <a:pt x="582680" y="313690"/>
                  </a:lnTo>
                  <a:close/>
                </a:path>
                <a:path w="631825" h="660400">
                  <a:moveTo>
                    <a:pt x="76888" y="313690"/>
                  </a:moveTo>
                  <a:lnTo>
                    <a:pt x="52296" y="313690"/>
                  </a:lnTo>
                  <a:lnTo>
                    <a:pt x="53324" y="312420"/>
                  </a:lnTo>
                  <a:lnTo>
                    <a:pt x="75724" y="312420"/>
                  </a:lnTo>
                  <a:lnTo>
                    <a:pt x="76888" y="313690"/>
                  </a:lnTo>
                  <a:close/>
                </a:path>
                <a:path w="631825" h="660400">
                  <a:moveTo>
                    <a:pt x="73759" y="314960"/>
                  </a:moveTo>
                  <a:lnTo>
                    <a:pt x="51365" y="314960"/>
                  </a:lnTo>
                  <a:lnTo>
                    <a:pt x="51643" y="313690"/>
                  </a:lnTo>
                  <a:lnTo>
                    <a:pt x="74032" y="313690"/>
                  </a:lnTo>
                  <a:lnTo>
                    <a:pt x="73759" y="314960"/>
                  </a:lnTo>
                  <a:close/>
                </a:path>
                <a:path w="631825" h="660400">
                  <a:moveTo>
                    <a:pt x="580267" y="314960"/>
                  </a:moveTo>
                  <a:lnTo>
                    <a:pt x="554573" y="314960"/>
                  </a:lnTo>
                  <a:lnTo>
                    <a:pt x="553494" y="313690"/>
                  </a:lnTo>
                  <a:lnTo>
                    <a:pt x="580653" y="313690"/>
                  </a:lnTo>
                  <a:lnTo>
                    <a:pt x="580267" y="314960"/>
                  </a:lnTo>
                  <a:close/>
                </a:path>
                <a:path w="631825" h="660400">
                  <a:moveTo>
                    <a:pt x="76496" y="317500"/>
                  </a:moveTo>
                  <a:lnTo>
                    <a:pt x="50729" y="317500"/>
                  </a:lnTo>
                  <a:lnTo>
                    <a:pt x="50695" y="316230"/>
                  </a:lnTo>
                  <a:lnTo>
                    <a:pt x="52625" y="314960"/>
                  </a:lnTo>
                  <a:lnTo>
                    <a:pt x="76178" y="314960"/>
                  </a:lnTo>
                  <a:lnTo>
                    <a:pt x="76235" y="316230"/>
                  </a:lnTo>
                  <a:lnTo>
                    <a:pt x="76070" y="316230"/>
                  </a:lnTo>
                  <a:lnTo>
                    <a:pt x="76496" y="317500"/>
                  </a:lnTo>
                  <a:close/>
                </a:path>
                <a:path w="631825" h="660400">
                  <a:moveTo>
                    <a:pt x="580091" y="316230"/>
                  </a:moveTo>
                  <a:lnTo>
                    <a:pt x="554085" y="316230"/>
                  </a:lnTo>
                  <a:lnTo>
                    <a:pt x="553421" y="314960"/>
                  </a:lnTo>
                  <a:lnTo>
                    <a:pt x="581181" y="314960"/>
                  </a:lnTo>
                  <a:lnTo>
                    <a:pt x="580091" y="316230"/>
                  </a:lnTo>
                  <a:close/>
                </a:path>
                <a:path w="631825" h="660400">
                  <a:moveTo>
                    <a:pt x="77848" y="317500"/>
                  </a:moveTo>
                  <a:lnTo>
                    <a:pt x="76496" y="317500"/>
                  </a:lnTo>
                  <a:lnTo>
                    <a:pt x="76831" y="316230"/>
                  </a:lnTo>
                  <a:lnTo>
                    <a:pt x="78648" y="316230"/>
                  </a:lnTo>
                  <a:lnTo>
                    <a:pt x="77848" y="317500"/>
                  </a:lnTo>
                  <a:close/>
                </a:path>
                <a:path w="631825" h="660400">
                  <a:moveTo>
                    <a:pt x="580608" y="317500"/>
                  </a:moveTo>
                  <a:lnTo>
                    <a:pt x="555260" y="317500"/>
                  </a:lnTo>
                  <a:lnTo>
                    <a:pt x="554959" y="316230"/>
                  </a:lnTo>
                  <a:lnTo>
                    <a:pt x="580983" y="316230"/>
                  </a:lnTo>
                  <a:lnTo>
                    <a:pt x="580608" y="317500"/>
                  </a:lnTo>
                  <a:close/>
                </a:path>
                <a:path w="631825" h="660400">
                  <a:moveTo>
                    <a:pt x="74918" y="318770"/>
                  </a:moveTo>
                  <a:lnTo>
                    <a:pt x="54340" y="318770"/>
                  </a:lnTo>
                  <a:lnTo>
                    <a:pt x="53346" y="317500"/>
                  </a:lnTo>
                  <a:lnTo>
                    <a:pt x="75224" y="317500"/>
                  </a:lnTo>
                  <a:lnTo>
                    <a:pt x="74918" y="318770"/>
                  </a:lnTo>
                  <a:close/>
                </a:path>
                <a:path w="631825" h="660400">
                  <a:moveTo>
                    <a:pt x="76786" y="318770"/>
                  </a:moveTo>
                  <a:lnTo>
                    <a:pt x="76627" y="318770"/>
                  </a:lnTo>
                  <a:lnTo>
                    <a:pt x="75775" y="317500"/>
                  </a:lnTo>
                  <a:lnTo>
                    <a:pt x="77138" y="317500"/>
                  </a:lnTo>
                  <a:lnTo>
                    <a:pt x="76786" y="318770"/>
                  </a:lnTo>
                  <a:close/>
                </a:path>
                <a:path w="631825" h="660400">
                  <a:moveTo>
                    <a:pt x="579620" y="318770"/>
                  </a:moveTo>
                  <a:lnTo>
                    <a:pt x="554976" y="318770"/>
                  </a:lnTo>
                  <a:lnTo>
                    <a:pt x="555067" y="317500"/>
                  </a:lnTo>
                  <a:lnTo>
                    <a:pt x="578581" y="317500"/>
                  </a:lnTo>
                  <a:lnTo>
                    <a:pt x="579620" y="318770"/>
                  </a:lnTo>
                  <a:close/>
                </a:path>
                <a:path w="631825" h="660400">
                  <a:moveTo>
                    <a:pt x="76247" y="320040"/>
                  </a:moveTo>
                  <a:lnTo>
                    <a:pt x="51586" y="320040"/>
                  </a:lnTo>
                  <a:lnTo>
                    <a:pt x="51898" y="318770"/>
                  </a:lnTo>
                  <a:lnTo>
                    <a:pt x="75855" y="318770"/>
                  </a:lnTo>
                  <a:lnTo>
                    <a:pt x="76247" y="320040"/>
                  </a:lnTo>
                  <a:close/>
                </a:path>
                <a:path w="631825" h="660400">
                  <a:moveTo>
                    <a:pt x="78205" y="320040"/>
                  </a:moveTo>
                  <a:lnTo>
                    <a:pt x="77161" y="320040"/>
                  </a:lnTo>
                  <a:lnTo>
                    <a:pt x="78007" y="318770"/>
                  </a:lnTo>
                  <a:lnTo>
                    <a:pt x="79262" y="318770"/>
                  </a:lnTo>
                  <a:lnTo>
                    <a:pt x="78205" y="320040"/>
                  </a:lnTo>
                  <a:close/>
                </a:path>
                <a:path w="631825" h="660400">
                  <a:moveTo>
                    <a:pt x="575940" y="320040"/>
                  </a:moveTo>
                  <a:lnTo>
                    <a:pt x="555232" y="320040"/>
                  </a:lnTo>
                  <a:lnTo>
                    <a:pt x="555533" y="318770"/>
                  </a:lnTo>
                  <a:lnTo>
                    <a:pt x="578348" y="318770"/>
                  </a:lnTo>
                  <a:lnTo>
                    <a:pt x="575940" y="320040"/>
                  </a:lnTo>
                  <a:close/>
                </a:path>
                <a:path w="631825" h="660400">
                  <a:moveTo>
                    <a:pt x="79563" y="321310"/>
                  </a:moveTo>
                  <a:lnTo>
                    <a:pt x="53749" y="321310"/>
                  </a:lnTo>
                  <a:lnTo>
                    <a:pt x="53749" y="320040"/>
                  </a:lnTo>
                  <a:lnTo>
                    <a:pt x="79472" y="320040"/>
                  </a:lnTo>
                  <a:lnTo>
                    <a:pt x="79563" y="321310"/>
                  </a:lnTo>
                  <a:close/>
                </a:path>
                <a:path w="631825" h="660400">
                  <a:moveTo>
                    <a:pt x="576542" y="321310"/>
                  </a:moveTo>
                  <a:lnTo>
                    <a:pt x="548992" y="321310"/>
                  </a:lnTo>
                  <a:lnTo>
                    <a:pt x="549037" y="320040"/>
                  </a:lnTo>
                  <a:lnTo>
                    <a:pt x="576298" y="320040"/>
                  </a:lnTo>
                  <a:lnTo>
                    <a:pt x="576542" y="321310"/>
                  </a:lnTo>
                  <a:close/>
                </a:path>
                <a:path w="631825" h="660400">
                  <a:moveTo>
                    <a:pt x="578791" y="321310"/>
                  </a:moveTo>
                  <a:lnTo>
                    <a:pt x="577258" y="321310"/>
                  </a:lnTo>
                  <a:lnTo>
                    <a:pt x="577814" y="320040"/>
                  </a:lnTo>
                  <a:lnTo>
                    <a:pt x="578382" y="320040"/>
                  </a:lnTo>
                  <a:lnTo>
                    <a:pt x="578791" y="321310"/>
                  </a:lnTo>
                  <a:close/>
                </a:path>
                <a:path w="631825" h="660400">
                  <a:moveTo>
                    <a:pt x="79795" y="322580"/>
                  </a:moveTo>
                  <a:lnTo>
                    <a:pt x="51904" y="322580"/>
                  </a:lnTo>
                  <a:lnTo>
                    <a:pt x="52875" y="321310"/>
                  </a:lnTo>
                  <a:lnTo>
                    <a:pt x="79829" y="321310"/>
                  </a:lnTo>
                  <a:lnTo>
                    <a:pt x="79795" y="322580"/>
                  </a:lnTo>
                  <a:close/>
                </a:path>
                <a:path w="631825" h="660400">
                  <a:moveTo>
                    <a:pt x="581062" y="323850"/>
                  </a:moveTo>
                  <a:lnTo>
                    <a:pt x="554051" y="323850"/>
                  </a:lnTo>
                  <a:lnTo>
                    <a:pt x="553239" y="322580"/>
                  </a:lnTo>
                  <a:lnTo>
                    <a:pt x="551172" y="321310"/>
                  </a:lnTo>
                  <a:lnTo>
                    <a:pt x="579404" y="321310"/>
                  </a:lnTo>
                  <a:lnTo>
                    <a:pt x="580245" y="322580"/>
                  </a:lnTo>
                  <a:lnTo>
                    <a:pt x="580903" y="322580"/>
                  </a:lnTo>
                  <a:lnTo>
                    <a:pt x="581062" y="323850"/>
                  </a:lnTo>
                  <a:close/>
                </a:path>
                <a:path w="631825" h="660400">
                  <a:moveTo>
                    <a:pt x="79670" y="323850"/>
                  </a:moveTo>
                  <a:lnTo>
                    <a:pt x="53159" y="323850"/>
                  </a:lnTo>
                  <a:lnTo>
                    <a:pt x="53068" y="322580"/>
                  </a:lnTo>
                  <a:lnTo>
                    <a:pt x="79267" y="322580"/>
                  </a:lnTo>
                  <a:lnTo>
                    <a:pt x="79670" y="323850"/>
                  </a:lnTo>
                  <a:close/>
                </a:path>
                <a:path w="631825" h="660400">
                  <a:moveTo>
                    <a:pt x="82600" y="325120"/>
                  </a:moveTo>
                  <a:lnTo>
                    <a:pt x="53437" y="325120"/>
                  </a:lnTo>
                  <a:lnTo>
                    <a:pt x="53369" y="323850"/>
                  </a:lnTo>
                  <a:lnTo>
                    <a:pt x="82487" y="323850"/>
                  </a:lnTo>
                  <a:lnTo>
                    <a:pt x="82600" y="325120"/>
                  </a:lnTo>
                  <a:close/>
                </a:path>
                <a:path w="631825" h="660400">
                  <a:moveTo>
                    <a:pt x="574016" y="325120"/>
                  </a:moveTo>
                  <a:lnTo>
                    <a:pt x="552035" y="325120"/>
                  </a:lnTo>
                  <a:lnTo>
                    <a:pt x="552438" y="323850"/>
                  </a:lnTo>
                  <a:lnTo>
                    <a:pt x="576423" y="323850"/>
                  </a:lnTo>
                  <a:lnTo>
                    <a:pt x="574016" y="325120"/>
                  </a:lnTo>
                  <a:close/>
                </a:path>
                <a:path w="631825" h="660400">
                  <a:moveTo>
                    <a:pt x="580648" y="325120"/>
                  </a:moveTo>
                  <a:lnTo>
                    <a:pt x="577377" y="325120"/>
                  </a:lnTo>
                  <a:lnTo>
                    <a:pt x="576423" y="323850"/>
                  </a:lnTo>
                  <a:lnTo>
                    <a:pt x="580829" y="323850"/>
                  </a:lnTo>
                  <a:lnTo>
                    <a:pt x="580648" y="325120"/>
                  </a:lnTo>
                  <a:close/>
                </a:path>
                <a:path w="631825" h="660400">
                  <a:moveTo>
                    <a:pt x="82561" y="326390"/>
                  </a:moveTo>
                  <a:lnTo>
                    <a:pt x="51529" y="326390"/>
                  </a:lnTo>
                  <a:lnTo>
                    <a:pt x="52619" y="325120"/>
                  </a:lnTo>
                  <a:lnTo>
                    <a:pt x="82890" y="325120"/>
                  </a:lnTo>
                  <a:lnTo>
                    <a:pt x="82561" y="326390"/>
                  </a:lnTo>
                  <a:close/>
                </a:path>
                <a:path w="631825" h="660400">
                  <a:moveTo>
                    <a:pt x="573720" y="326390"/>
                  </a:moveTo>
                  <a:lnTo>
                    <a:pt x="551467" y="326390"/>
                  </a:lnTo>
                  <a:lnTo>
                    <a:pt x="550360" y="325120"/>
                  </a:lnTo>
                  <a:lnTo>
                    <a:pt x="574941" y="325120"/>
                  </a:lnTo>
                  <a:lnTo>
                    <a:pt x="573720" y="326390"/>
                  </a:lnTo>
                  <a:close/>
                </a:path>
                <a:path w="631825" h="660400">
                  <a:moveTo>
                    <a:pt x="580625" y="326390"/>
                  </a:moveTo>
                  <a:lnTo>
                    <a:pt x="578961" y="326390"/>
                  </a:lnTo>
                  <a:lnTo>
                    <a:pt x="578677" y="325120"/>
                  </a:lnTo>
                  <a:lnTo>
                    <a:pt x="579535" y="325120"/>
                  </a:lnTo>
                  <a:lnTo>
                    <a:pt x="580625" y="326390"/>
                  </a:lnTo>
                  <a:close/>
                </a:path>
                <a:path w="631825" h="660400">
                  <a:moveTo>
                    <a:pt x="79784" y="327660"/>
                  </a:moveTo>
                  <a:lnTo>
                    <a:pt x="53982" y="327660"/>
                  </a:lnTo>
                  <a:lnTo>
                    <a:pt x="52932" y="326390"/>
                  </a:lnTo>
                  <a:lnTo>
                    <a:pt x="79716" y="326390"/>
                  </a:lnTo>
                  <a:lnTo>
                    <a:pt x="79784" y="327660"/>
                  </a:lnTo>
                  <a:close/>
                </a:path>
                <a:path w="631825" h="660400">
                  <a:moveTo>
                    <a:pt x="576855" y="328930"/>
                  </a:moveTo>
                  <a:lnTo>
                    <a:pt x="552245" y="328930"/>
                  </a:lnTo>
                  <a:lnTo>
                    <a:pt x="552126" y="327660"/>
                  </a:lnTo>
                  <a:lnTo>
                    <a:pt x="551053" y="327660"/>
                  </a:lnTo>
                  <a:lnTo>
                    <a:pt x="550178" y="326390"/>
                  </a:lnTo>
                  <a:lnTo>
                    <a:pt x="574504" y="326390"/>
                  </a:lnTo>
                  <a:lnTo>
                    <a:pt x="576855" y="328930"/>
                  </a:lnTo>
                  <a:close/>
                </a:path>
                <a:path w="631825" h="660400">
                  <a:moveTo>
                    <a:pt x="580670" y="327660"/>
                  </a:moveTo>
                  <a:lnTo>
                    <a:pt x="580051" y="327660"/>
                  </a:lnTo>
                  <a:lnTo>
                    <a:pt x="579444" y="326390"/>
                  </a:lnTo>
                  <a:lnTo>
                    <a:pt x="581068" y="326390"/>
                  </a:lnTo>
                  <a:lnTo>
                    <a:pt x="580670" y="327660"/>
                  </a:lnTo>
                  <a:close/>
                </a:path>
                <a:path w="631825" h="660400">
                  <a:moveTo>
                    <a:pt x="80045" y="328930"/>
                  </a:moveTo>
                  <a:lnTo>
                    <a:pt x="53886" y="328930"/>
                  </a:lnTo>
                  <a:lnTo>
                    <a:pt x="53477" y="327660"/>
                  </a:lnTo>
                  <a:lnTo>
                    <a:pt x="80074" y="327660"/>
                  </a:lnTo>
                  <a:lnTo>
                    <a:pt x="80045" y="328930"/>
                  </a:lnTo>
                  <a:close/>
                </a:path>
                <a:path w="631825" h="660400">
                  <a:moveTo>
                    <a:pt x="80460" y="330200"/>
                  </a:moveTo>
                  <a:lnTo>
                    <a:pt x="53386" y="330200"/>
                  </a:lnTo>
                  <a:lnTo>
                    <a:pt x="53346" y="328930"/>
                  </a:lnTo>
                  <a:lnTo>
                    <a:pt x="81300" y="328930"/>
                  </a:lnTo>
                  <a:lnTo>
                    <a:pt x="80460" y="330200"/>
                  </a:lnTo>
                  <a:close/>
                </a:path>
                <a:path w="631825" h="660400">
                  <a:moveTo>
                    <a:pt x="577667" y="330200"/>
                  </a:moveTo>
                  <a:lnTo>
                    <a:pt x="551819" y="330200"/>
                  </a:lnTo>
                  <a:lnTo>
                    <a:pt x="551944" y="328930"/>
                  </a:lnTo>
                  <a:lnTo>
                    <a:pt x="577564" y="328930"/>
                  </a:lnTo>
                  <a:lnTo>
                    <a:pt x="577667" y="330200"/>
                  </a:lnTo>
                  <a:close/>
                </a:path>
                <a:path w="631825" h="660400">
                  <a:moveTo>
                    <a:pt x="79449" y="331470"/>
                  </a:moveTo>
                  <a:lnTo>
                    <a:pt x="57048" y="331470"/>
                  </a:lnTo>
                  <a:lnTo>
                    <a:pt x="56958" y="330200"/>
                  </a:lnTo>
                  <a:lnTo>
                    <a:pt x="79358" y="330200"/>
                  </a:lnTo>
                  <a:lnTo>
                    <a:pt x="79449" y="331470"/>
                  </a:lnTo>
                  <a:close/>
                </a:path>
                <a:path w="631825" h="660400">
                  <a:moveTo>
                    <a:pt x="577280" y="331470"/>
                  </a:moveTo>
                  <a:lnTo>
                    <a:pt x="550309" y="331470"/>
                  </a:lnTo>
                  <a:lnTo>
                    <a:pt x="549446" y="330200"/>
                  </a:lnTo>
                  <a:lnTo>
                    <a:pt x="577462" y="330200"/>
                  </a:lnTo>
                  <a:lnTo>
                    <a:pt x="577280" y="331470"/>
                  </a:lnTo>
                  <a:close/>
                </a:path>
                <a:path w="631825" h="660400">
                  <a:moveTo>
                    <a:pt x="82680" y="332740"/>
                  </a:moveTo>
                  <a:lnTo>
                    <a:pt x="53925" y="332740"/>
                  </a:lnTo>
                  <a:lnTo>
                    <a:pt x="54204" y="331470"/>
                  </a:lnTo>
                  <a:lnTo>
                    <a:pt x="82271" y="331470"/>
                  </a:lnTo>
                  <a:lnTo>
                    <a:pt x="82680" y="332740"/>
                  </a:lnTo>
                  <a:close/>
                </a:path>
                <a:path w="631825" h="660400">
                  <a:moveTo>
                    <a:pt x="577093" y="332740"/>
                  </a:moveTo>
                  <a:lnTo>
                    <a:pt x="551411" y="332740"/>
                  </a:lnTo>
                  <a:lnTo>
                    <a:pt x="550570" y="331470"/>
                  </a:lnTo>
                  <a:lnTo>
                    <a:pt x="577161" y="331470"/>
                  </a:lnTo>
                  <a:lnTo>
                    <a:pt x="577093" y="332740"/>
                  </a:lnTo>
                  <a:close/>
                </a:path>
                <a:path w="631825" h="660400">
                  <a:moveTo>
                    <a:pt x="82186" y="334010"/>
                  </a:moveTo>
                  <a:lnTo>
                    <a:pt x="56543" y="334010"/>
                  </a:lnTo>
                  <a:lnTo>
                    <a:pt x="56367" y="332740"/>
                  </a:lnTo>
                  <a:lnTo>
                    <a:pt x="82084" y="332740"/>
                  </a:lnTo>
                  <a:lnTo>
                    <a:pt x="82186" y="334010"/>
                  </a:lnTo>
                  <a:close/>
                </a:path>
                <a:path w="631825" h="660400">
                  <a:moveTo>
                    <a:pt x="575532" y="334010"/>
                  </a:moveTo>
                  <a:lnTo>
                    <a:pt x="549003" y="334010"/>
                  </a:lnTo>
                  <a:lnTo>
                    <a:pt x="548997" y="332740"/>
                  </a:lnTo>
                  <a:lnTo>
                    <a:pt x="574731" y="332740"/>
                  </a:lnTo>
                  <a:lnTo>
                    <a:pt x="575532" y="334010"/>
                  </a:lnTo>
                  <a:close/>
                </a:path>
                <a:path w="631825" h="660400">
                  <a:moveTo>
                    <a:pt x="82140" y="335280"/>
                  </a:moveTo>
                  <a:lnTo>
                    <a:pt x="56634" y="335280"/>
                  </a:lnTo>
                  <a:lnTo>
                    <a:pt x="56679" y="334010"/>
                  </a:lnTo>
                  <a:lnTo>
                    <a:pt x="82430" y="334010"/>
                  </a:lnTo>
                  <a:lnTo>
                    <a:pt x="82140" y="335280"/>
                  </a:lnTo>
                  <a:close/>
                </a:path>
                <a:path w="631825" h="660400">
                  <a:moveTo>
                    <a:pt x="576679" y="335280"/>
                  </a:moveTo>
                  <a:lnTo>
                    <a:pt x="550951" y="335280"/>
                  </a:lnTo>
                  <a:lnTo>
                    <a:pt x="550088" y="334010"/>
                  </a:lnTo>
                  <a:lnTo>
                    <a:pt x="575850" y="334010"/>
                  </a:lnTo>
                  <a:lnTo>
                    <a:pt x="576679" y="335280"/>
                  </a:lnTo>
                  <a:close/>
                </a:path>
                <a:path w="631825" h="660400">
                  <a:moveTo>
                    <a:pt x="80534" y="336550"/>
                  </a:moveTo>
                  <a:lnTo>
                    <a:pt x="56662" y="336550"/>
                  </a:lnTo>
                  <a:lnTo>
                    <a:pt x="56015" y="335280"/>
                  </a:lnTo>
                  <a:lnTo>
                    <a:pt x="81374" y="335280"/>
                  </a:lnTo>
                  <a:lnTo>
                    <a:pt x="80534" y="336550"/>
                  </a:lnTo>
                  <a:close/>
                </a:path>
                <a:path w="631825" h="660400">
                  <a:moveTo>
                    <a:pt x="576048" y="336550"/>
                  </a:moveTo>
                  <a:lnTo>
                    <a:pt x="550644" y="336550"/>
                  </a:lnTo>
                  <a:lnTo>
                    <a:pt x="549758" y="335280"/>
                  </a:lnTo>
                  <a:lnTo>
                    <a:pt x="575730" y="335280"/>
                  </a:lnTo>
                  <a:lnTo>
                    <a:pt x="576048" y="336550"/>
                  </a:lnTo>
                  <a:close/>
                </a:path>
                <a:path w="631825" h="660400">
                  <a:moveTo>
                    <a:pt x="83009" y="337820"/>
                  </a:moveTo>
                  <a:lnTo>
                    <a:pt x="57134" y="337820"/>
                  </a:lnTo>
                  <a:lnTo>
                    <a:pt x="58201" y="336550"/>
                  </a:lnTo>
                  <a:lnTo>
                    <a:pt x="81612" y="336550"/>
                  </a:lnTo>
                  <a:lnTo>
                    <a:pt x="83009" y="337820"/>
                  </a:lnTo>
                  <a:close/>
                </a:path>
                <a:path w="631825" h="660400">
                  <a:moveTo>
                    <a:pt x="577491" y="337820"/>
                  </a:moveTo>
                  <a:lnTo>
                    <a:pt x="550303" y="337820"/>
                  </a:lnTo>
                  <a:lnTo>
                    <a:pt x="549446" y="336550"/>
                  </a:lnTo>
                  <a:lnTo>
                    <a:pt x="576400" y="336550"/>
                  </a:lnTo>
                  <a:lnTo>
                    <a:pt x="577491" y="337820"/>
                  </a:lnTo>
                  <a:close/>
                </a:path>
                <a:path w="631825" h="660400">
                  <a:moveTo>
                    <a:pt x="83441" y="339090"/>
                  </a:moveTo>
                  <a:lnTo>
                    <a:pt x="60904" y="339090"/>
                  </a:lnTo>
                  <a:lnTo>
                    <a:pt x="58462" y="337820"/>
                  </a:lnTo>
                  <a:lnTo>
                    <a:pt x="84230" y="337820"/>
                  </a:lnTo>
                  <a:lnTo>
                    <a:pt x="83441" y="339090"/>
                  </a:lnTo>
                  <a:close/>
                </a:path>
                <a:path w="631825" h="660400">
                  <a:moveTo>
                    <a:pt x="577292" y="339090"/>
                  </a:moveTo>
                  <a:lnTo>
                    <a:pt x="553546" y="339090"/>
                  </a:lnTo>
                  <a:lnTo>
                    <a:pt x="552592" y="337820"/>
                  </a:lnTo>
                  <a:lnTo>
                    <a:pt x="578291" y="337820"/>
                  </a:lnTo>
                  <a:lnTo>
                    <a:pt x="577292" y="339090"/>
                  </a:lnTo>
                  <a:close/>
                </a:path>
                <a:path w="631825" h="660400">
                  <a:moveTo>
                    <a:pt x="82368" y="340360"/>
                  </a:moveTo>
                  <a:lnTo>
                    <a:pt x="60262" y="340360"/>
                  </a:lnTo>
                  <a:lnTo>
                    <a:pt x="60586" y="339090"/>
                  </a:lnTo>
                  <a:lnTo>
                    <a:pt x="82652" y="339090"/>
                  </a:lnTo>
                  <a:lnTo>
                    <a:pt x="82368" y="340360"/>
                  </a:lnTo>
                  <a:close/>
                </a:path>
                <a:path w="631825" h="660400">
                  <a:moveTo>
                    <a:pt x="575549" y="340360"/>
                  </a:moveTo>
                  <a:lnTo>
                    <a:pt x="548765" y="340360"/>
                  </a:lnTo>
                  <a:lnTo>
                    <a:pt x="550190" y="339090"/>
                  </a:lnTo>
                  <a:lnTo>
                    <a:pt x="574691" y="339090"/>
                  </a:lnTo>
                  <a:lnTo>
                    <a:pt x="575549" y="340360"/>
                  </a:lnTo>
                  <a:close/>
                </a:path>
                <a:path w="631825" h="660400">
                  <a:moveTo>
                    <a:pt x="317321" y="660400"/>
                  </a:moveTo>
                  <a:lnTo>
                    <a:pt x="277817" y="657860"/>
                  </a:lnTo>
                  <a:lnTo>
                    <a:pt x="238806" y="654050"/>
                  </a:lnTo>
                  <a:lnTo>
                    <a:pt x="200290" y="646430"/>
                  </a:lnTo>
                  <a:lnTo>
                    <a:pt x="162271" y="635000"/>
                  </a:lnTo>
                  <a:lnTo>
                    <a:pt x="120236" y="605790"/>
                  </a:lnTo>
                  <a:lnTo>
                    <a:pt x="105069" y="571500"/>
                  </a:lnTo>
                  <a:lnTo>
                    <a:pt x="54828" y="345440"/>
                  </a:lnTo>
                  <a:lnTo>
                    <a:pt x="53755" y="340360"/>
                  </a:lnTo>
                  <a:lnTo>
                    <a:pt x="578865" y="340360"/>
                  </a:lnTo>
                  <a:lnTo>
                    <a:pt x="566594" y="397510"/>
                  </a:lnTo>
                  <a:lnTo>
                    <a:pt x="566015" y="400050"/>
                  </a:lnTo>
                  <a:lnTo>
                    <a:pt x="563721" y="410210"/>
                  </a:lnTo>
                  <a:lnTo>
                    <a:pt x="564289" y="410210"/>
                  </a:lnTo>
                  <a:lnTo>
                    <a:pt x="564033" y="411480"/>
                  </a:lnTo>
                  <a:lnTo>
                    <a:pt x="563499" y="411480"/>
                  </a:lnTo>
                  <a:lnTo>
                    <a:pt x="528777" y="570230"/>
                  </a:lnTo>
                  <a:lnTo>
                    <a:pt x="527221" y="577850"/>
                  </a:lnTo>
                  <a:lnTo>
                    <a:pt x="524768" y="584200"/>
                  </a:lnTo>
                  <a:lnTo>
                    <a:pt x="518040" y="598170"/>
                  </a:lnTo>
                  <a:lnTo>
                    <a:pt x="513883" y="604520"/>
                  </a:lnTo>
                  <a:lnTo>
                    <a:pt x="503975" y="615950"/>
                  </a:lnTo>
                  <a:lnTo>
                    <a:pt x="498393" y="619760"/>
                  </a:lnTo>
                  <a:lnTo>
                    <a:pt x="485958" y="628650"/>
                  </a:lnTo>
                  <a:lnTo>
                    <a:pt x="434285" y="645160"/>
                  </a:lnTo>
                  <a:lnTo>
                    <a:pt x="395808" y="652780"/>
                  </a:lnTo>
                  <a:lnTo>
                    <a:pt x="356820" y="657860"/>
                  </a:lnTo>
                  <a:lnTo>
                    <a:pt x="317321" y="660400"/>
                  </a:lnTo>
                  <a:close/>
                </a:path>
              </a:pathLst>
            </a:custGeom>
            <a:solidFill>
              <a:srgbClr val="698BA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419413" y="805903"/>
              <a:ext cx="2077720" cy="1670685"/>
            </a:xfrm>
            <a:custGeom>
              <a:avLst/>
              <a:gdLst/>
              <a:ahLst/>
              <a:cxnLst/>
              <a:rect l="l" t="t" r="r" b="b"/>
              <a:pathLst>
                <a:path w="2077719" h="1670685">
                  <a:moveTo>
                    <a:pt x="279" y="1000899"/>
                  </a:moveTo>
                  <a:lnTo>
                    <a:pt x="0" y="1000899"/>
                  </a:lnTo>
                  <a:lnTo>
                    <a:pt x="0" y="1002169"/>
                  </a:lnTo>
                  <a:lnTo>
                    <a:pt x="279" y="1000899"/>
                  </a:lnTo>
                  <a:close/>
                </a:path>
                <a:path w="2077719" h="1670685">
                  <a:moveTo>
                    <a:pt x="16764" y="890409"/>
                  </a:moveTo>
                  <a:lnTo>
                    <a:pt x="16535" y="889139"/>
                  </a:lnTo>
                  <a:lnTo>
                    <a:pt x="15976" y="889139"/>
                  </a:lnTo>
                  <a:lnTo>
                    <a:pt x="15582" y="887869"/>
                  </a:lnTo>
                  <a:lnTo>
                    <a:pt x="15430" y="887869"/>
                  </a:lnTo>
                  <a:lnTo>
                    <a:pt x="15646" y="889139"/>
                  </a:lnTo>
                  <a:lnTo>
                    <a:pt x="16129" y="890409"/>
                  </a:lnTo>
                  <a:lnTo>
                    <a:pt x="16306" y="890409"/>
                  </a:lnTo>
                  <a:lnTo>
                    <a:pt x="16192" y="891679"/>
                  </a:lnTo>
                  <a:lnTo>
                    <a:pt x="16764" y="891679"/>
                  </a:lnTo>
                  <a:lnTo>
                    <a:pt x="16662" y="890409"/>
                  </a:lnTo>
                  <a:close/>
                </a:path>
                <a:path w="2077719" h="1670685">
                  <a:moveTo>
                    <a:pt x="31788" y="888034"/>
                  </a:moveTo>
                  <a:lnTo>
                    <a:pt x="31775" y="887869"/>
                  </a:lnTo>
                  <a:lnTo>
                    <a:pt x="31788" y="888034"/>
                  </a:lnTo>
                  <a:close/>
                </a:path>
                <a:path w="2077719" h="1670685">
                  <a:moveTo>
                    <a:pt x="32232" y="886599"/>
                  </a:moveTo>
                  <a:lnTo>
                    <a:pt x="32004" y="885329"/>
                  </a:lnTo>
                  <a:lnTo>
                    <a:pt x="31381" y="885329"/>
                  </a:lnTo>
                  <a:lnTo>
                    <a:pt x="31318" y="884059"/>
                  </a:lnTo>
                  <a:lnTo>
                    <a:pt x="31115" y="882789"/>
                  </a:lnTo>
                  <a:lnTo>
                    <a:pt x="30899" y="882789"/>
                  </a:lnTo>
                  <a:lnTo>
                    <a:pt x="30416" y="881519"/>
                  </a:lnTo>
                  <a:lnTo>
                    <a:pt x="30467" y="882789"/>
                  </a:lnTo>
                  <a:lnTo>
                    <a:pt x="30619" y="882789"/>
                  </a:lnTo>
                  <a:lnTo>
                    <a:pt x="30734" y="884059"/>
                  </a:lnTo>
                  <a:lnTo>
                    <a:pt x="30949" y="885329"/>
                  </a:lnTo>
                  <a:lnTo>
                    <a:pt x="31343" y="885329"/>
                  </a:lnTo>
                  <a:lnTo>
                    <a:pt x="31508" y="886599"/>
                  </a:lnTo>
                  <a:lnTo>
                    <a:pt x="32232" y="886599"/>
                  </a:lnTo>
                  <a:close/>
                </a:path>
                <a:path w="2077719" h="1670685">
                  <a:moveTo>
                    <a:pt x="42354" y="885329"/>
                  </a:moveTo>
                  <a:lnTo>
                    <a:pt x="42125" y="884059"/>
                  </a:lnTo>
                  <a:lnTo>
                    <a:pt x="41427" y="884059"/>
                  </a:lnTo>
                  <a:lnTo>
                    <a:pt x="41833" y="885329"/>
                  </a:lnTo>
                  <a:lnTo>
                    <a:pt x="42354" y="885329"/>
                  </a:lnTo>
                  <a:close/>
                </a:path>
                <a:path w="2077719" h="1670685">
                  <a:moveTo>
                    <a:pt x="42926" y="885012"/>
                  </a:moveTo>
                  <a:lnTo>
                    <a:pt x="42722" y="884059"/>
                  </a:lnTo>
                  <a:lnTo>
                    <a:pt x="42926" y="885012"/>
                  </a:lnTo>
                  <a:close/>
                </a:path>
                <a:path w="2077719" h="1670685">
                  <a:moveTo>
                    <a:pt x="48831" y="882789"/>
                  </a:moveTo>
                  <a:lnTo>
                    <a:pt x="48577" y="881519"/>
                  </a:lnTo>
                  <a:lnTo>
                    <a:pt x="47828" y="880249"/>
                  </a:lnTo>
                  <a:lnTo>
                    <a:pt x="48133" y="881519"/>
                  </a:lnTo>
                  <a:lnTo>
                    <a:pt x="48831" y="882789"/>
                  </a:lnTo>
                  <a:close/>
                </a:path>
                <a:path w="2077719" h="1670685">
                  <a:moveTo>
                    <a:pt x="66446" y="871359"/>
                  </a:moveTo>
                  <a:close/>
                </a:path>
                <a:path w="2077719" h="1670685">
                  <a:moveTo>
                    <a:pt x="78778" y="895489"/>
                  </a:moveTo>
                  <a:lnTo>
                    <a:pt x="78511" y="895489"/>
                  </a:lnTo>
                  <a:lnTo>
                    <a:pt x="78625" y="895908"/>
                  </a:lnTo>
                  <a:lnTo>
                    <a:pt x="78778" y="895489"/>
                  </a:lnTo>
                  <a:close/>
                </a:path>
                <a:path w="2077719" h="1670685">
                  <a:moveTo>
                    <a:pt x="82842" y="896759"/>
                  </a:moveTo>
                  <a:lnTo>
                    <a:pt x="82613" y="896518"/>
                  </a:lnTo>
                  <a:lnTo>
                    <a:pt x="82689" y="896759"/>
                  </a:lnTo>
                  <a:lnTo>
                    <a:pt x="82842" y="896759"/>
                  </a:lnTo>
                  <a:close/>
                </a:path>
                <a:path w="2077719" h="1670685">
                  <a:moveTo>
                    <a:pt x="83045" y="898029"/>
                  </a:moveTo>
                  <a:lnTo>
                    <a:pt x="82854" y="896759"/>
                  </a:lnTo>
                  <a:lnTo>
                    <a:pt x="82969" y="898029"/>
                  </a:lnTo>
                  <a:close/>
                </a:path>
                <a:path w="2077719" h="1670685">
                  <a:moveTo>
                    <a:pt x="84023" y="899299"/>
                  </a:moveTo>
                  <a:lnTo>
                    <a:pt x="83743" y="898029"/>
                  </a:lnTo>
                  <a:lnTo>
                    <a:pt x="83210" y="898029"/>
                  </a:lnTo>
                  <a:lnTo>
                    <a:pt x="84023" y="899299"/>
                  </a:lnTo>
                  <a:close/>
                </a:path>
                <a:path w="2077719" h="1670685">
                  <a:moveTo>
                    <a:pt x="85636" y="895489"/>
                  </a:moveTo>
                  <a:lnTo>
                    <a:pt x="85369" y="895007"/>
                  </a:lnTo>
                  <a:lnTo>
                    <a:pt x="85471" y="895489"/>
                  </a:lnTo>
                  <a:lnTo>
                    <a:pt x="85636" y="895489"/>
                  </a:lnTo>
                  <a:close/>
                </a:path>
                <a:path w="2077719" h="1670685">
                  <a:moveTo>
                    <a:pt x="87388" y="891679"/>
                  </a:moveTo>
                  <a:close/>
                </a:path>
                <a:path w="2077719" h="1670685">
                  <a:moveTo>
                    <a:pt x="90716" y="894740"/>
                  </a:moveTo>
                  <a:lnTo>
                    <a:pt x="90589" y="894219"/>
                  </a:lnTo>
                  <a:lnTo>
                    <a:pt x="90716" y="894740"/>
                  </a:lnTo>
                  <a:close/>
                </a:path>
                <a:path w="2077719" h="1670685">
                  <a:moveTo>
                    <a:pt x="90932" y="895489"/>
                  </a:moveTo>
                  <a:lnTo>
                    <a:pt x="90716" y="894740"/>
                  </a:lnTo>
                  <a:lnTo>
                    <a:pt x="90881" y="895489"/>
                  </a:lnTo>
                  <a:close/>
                </a:path>
                <a:path w="2077719" h="1670685">
                  <a:moveTo>
                    <a:pt x="91554" y="892949"/>
                  </a:moveTo>
                  <a:lnTo>
                    <a:pt x="91465" y="892797"/>
                  </a:lnTo>
                  <a:lnTo>
                    <a:pt x="91478" y="892949"/>
                  </a:lnTo>
                  <a:close/>
                </a:path>
                <a:path w="2077719" h="1670685">
                  <a:moveTo>
                    <a:pt x="92138" y="891235"/>
                  </a:moveTo>
                  <a:lnTo>
                    <a:pt x="91948" y="890409"/>
                  </a:lnTo>
                  <a:lnTo>
                    <a:pt x="91808" y="890409"/>
                  </a:lnTo>
                  <a:lnTo>
                    <a:pt x="92138" y="891235"/>
                  </a:lnTo>
                  <a:close/>
                </a:path>
                <a:path w="2077719" h="1670685">
                  <a:moveTo>
                    <a:pt x="92303" y="891679"/>
                  </a:moveTo>
                  <a:lnTo>
                    <a:pt x="92138" y="891235"/>
                  </a:lnTo>
                  <a:lnTo>
                    <a:pt x="92240" y="891679"/>
                  </a:lnTo>
                  <a:close/>
                </a:path>
                <a:path w="2077719" h="1670685">
                  <a:moveTo>
                    <a:pt x="92887" y="891679"/>
                  </a:moveTo>
                  <a:lnTo>
                    <a:pt x="92608" y="890409"/>
                  </a:lnTo>
                  <a:lnTo>
                    <a:pt x="92887" y="891679"/>
                  </a:lnTo>
                  <a:close/>
                </a:path>
                <a:path w="2077719" h="1670685">
                  <a:moveTo>
                    <a:pt x="93192" y="890409"/>
                  </a:moveTo>
                  <a:lnTo>
                    <a:pt x="93014" y="890092"/>
                  </a:lnTo>
                  <a:lnTo>
                    <a:pt x="93052" y="890409"/>
                  </a:lnTo>
                  <a:lnTo>
                    <a:pt x="93192" y="890409"/>
                  </a:lnTo>
                  <a:close/>
                </a:path>
                <a:path w="2077719" h="1670685">
                  <a:moveTo>
                    <a:pt x="99707" y="887272"/>
                  </a:moveTo>
                  <a:lnTo>
                    <a:pt x="99542" y="886599"/>
                  </a:lnTo>
                  <a:lnTo>
                    <a:pt x="99707" y="887272"/>
                  </a:lnTo>
                  <a:close/>
                </a:path>
                <a:path w="2077719" h="1670685">
                  <a:moveTo>
                    <a:pt x="99898" y="866559"/>
                  </a:moveTo>
                  <a:lnTo>
                    <a:pt x="99860" y="866279"/>
                  </a:lnTo>
                  <a:lnTo>
                    <a:pt x="99695" y="866279"/>
                  </a:lnTo>
                  <a:lnTo>
                    <a:pt x="99898" y="866559"/>
                  </a:lnTo>
                  <a:close/>
                </a:path>
                <a:path w="2077719" h="1670685">
                  <a:moveTo>
                    <a:pt x="99910" y="887869"/>
                  </a:moveTo>
                  <a:lnTo>
                    <a:pt x="99707" y="887272"/>
                  </a:lnTo>
                  <a:lnTo>
                    <a:pt x="99860" y="887869"/>
                  </a:lnTo>
                  <a:close/>
                </a:path>
                <a:path w="2077719" h="1670685">
                  <a:moveTo>
                    <a:pt x="102425" y="886599"/>
                  </a:moveTo>
                  <a:lnTo>
                    <a:pt x="101904" y="885329"/>
                  </a:lnTo>
                  <a:lnTo>
                    <a:pt x="101028" y="884059"/>
                  </a:lnTo>
                  <a:lnTo>
                    <a:pt x="101117" y="885329"/>
                  </a:lnTo>
                  <a:lnTo>
                    <a:pt x="101307" y="885329"/>
                  </a:lnTo>
                  <a:lnTo>
                    <a:pt x="101409" y="886599"/>
                  </a:lnTo>
                  <a:lnTo>
                    <a:pt x="102425" y="886599"/>
                  </a:lnTo>
                  <a:close/>
                </a:path>
                <a:path w="2077719" h="1670685">
                  <a:moveTo>
                    <a:pt x="103555" y="882789"/>
                  </a:moveTo>
                  <a:lnTo>
                    <a:pt x="103289" y="882408"/>
                  </a:lnTo>
                  <a:lnTo>
                    <a:pt x="103339" y="882789"/>
                  </a:lnTo>
                  <a:lnTo>
                    <a:pt x="103555" y="882789"/>
                  </a:lnTo>
                  <a:close/>
                </a:path>
                <a:path w="2077719" h="1670685">
                  <a:moveTo>
                    <a:pt x="111620" y="876439"/>
                  </a:moveTo>
                  <a:lnTo>
                    <a:pt x="110413" y="873899"/>
                  </a:lnTo>
                  <a:lnTo>
                    <a:pt x="110236" y="872629"/>
                  </a:lnTo>
                  <a:lnTo>
                    <a:pt x="109715" y="871359"/>
                  </a:lnTo>
                  <a:lnTo>
                    <a:pt x="108610" y="871359"/>
                  </a:lnTo>
                  <a:lnTo>
                    <a:pt x="108102" y="870089"/>
                  </a:lnTo>
                  <a:lnTo>
                    <a:pt x="107378" y="868819"/>
                  </a:lnTo>
                  <a:lnTo>
                    <a:pt x="106768" y="867549"/>
                  </a:lnTo>
                  <a:lnTo>
                    <a:pt x="106095" y="866279"/>
                  </a:lnTo>
                  <a:lnTo>
                    <a:pt x="106794" y="867384"/>
                  </a:lnTo>
                  <a:lnTo>
                    <a:pt x="106883" y="867549"/>
                  </a:lnTo>
                  <a:lnTo>
                    <a:pt x="107746" y="868819"/>
                  </a:lnTo>
                  <a:lnTo>
                    <a:pt x="107873" y="868819"/>
                  </a:lnTo>
                  <a:lnTo>
                    <a:pt x="106781" y="866279"/>
                  </a:lnTo>
                  <a:lnTo>
                    <a:pt x="106375" y="866279"/>
                  </a:lnTo>
                  <a:lnTo>
                    <a:pt x="105613" y="865009"/>
                  </a:lnTo>
                  <a:lnTo>
                    <a:pt x="104457" y="863739"/>
                  </a:lnTo>
                  <a:lnTo>
                    <a:pt x="105105" y="865009"/>
                  </a:lnTo>
                  <a:lnTo>
                    <a:pt x="105384" y="865009"/>
                  </a:lnTo>
                  <a:lnTo>
                    <a:pt x="105841" y="866279"/>
                  </a:lnTo>
                  <a:lnTo>
                    <a:pt x="105422" y="866279"/>
                  </a:lnTo>
                  <a:lnTo>
                    <a:pt x="104559" y="865009"/>
                  </a:lnTo>
                  <a:lnTo>
                    <a:pt x="104889" y="866279"/>
                  </a:lnTo>
                  <a:lnTo>
                    <a:pt x="104101" y="866279"/>
                  </a:lnTo>
                  <a:lnTo>
                    <a:pt x="103047" y="865009"/>
                  </a:lnTo>
                  <a:lnTo>
                    <a:pt x="102489" y="863739"/>
                  </a:lnTo>
                  <a:lnTo>
                    <a:pt x="102209" y="863739"/>
                  </a:lnTo>
                  <a:lnTo>
                    <a:pt x="103022" y="865009"/>
                  </a:lnTo>
                  <a:lnTo>
                    <a:pt x="102057" y="863739"/>
                  </a:lnTo>
                  <a:lnTo>
                    <a:pt x="101904" y="863739"/>
                  </a:lnTo>
                  <a:lnTo>
                    <a:pt x="102654" y="865009"/>
                  </a:lnTo>
                  <a:lnTo>
                    <a:pt x="102260" y="865009"/>
                  </a:lnTo>
                  <a:lnTo>
                    <a:pt x="102260" y="868426"/>
                  </a:lnTo>
                  <a:lnTo>
                    <a:pt x="101625" y="867549"/>
                  </a:lnTo>
                  <a:lnTo>
                    <a:pt x="101993" y="867549"/>
                  </a:lnTo>
                  <a:lnTo>
                    <a:pt x="102260" y="868426"/>
                  </a:lnTo>
                  <a:lnTo>
                    <a:pt x="102260" y="865009"/>
                  </a:lnTo>
                  <a:lnTo>
                    <a:pt x="101498" y="865009"/>
                  </a:lnTo>
                  <a:lnTo>
                    <a:pt x="100698" y="863739"/>
                  </a:lnTo>
                  <a:lnTo>
                    <a:pt x="100571" y="863739"/>
                  </a:lnTo>
                  <a:lnTo>
                    <a:pt x="101206" y="865009"/>
                  </a:lnTo>
                  <a:lnTo>
                    <a:pt x="100939" y="865009"/>
                  </a:lnTo>
                  <a:lnTo>
                    <a:pt x="100571" y="863739"/>
                  </a:lnTo>
                  <a:lnTo>
                    <a:pt x="100063" y="863739"/>
                  </a:lnTo>
                  <a:lnTo>
                    <a:pt x="99885" y="862469"/>
                  </a:lnTo>
                  <a:lnTo>
                    <a:pt x="99326" y="862469"/>
                  </a:lnTo>
                  <a:lnTo>
                    <a:pt x="100457" y="865009"/>
                  </a:lnTo>
                  <a:lnTo>
                    <a:pt x="100622" y="866279"/>
                  </a:lnTo>
                  <a:lnTo>
                    <a:pt x="100799" y="866279"/>
                  </a:lnTo>
                  <a:lnTo>
                    <a:pt x="101257" y="867549"/>
                  </a:lnTo>
                  <a:lnTo>
                    <a:pt x="101561" y="867549"/>
                  </a:lnTo>
                  <a:lnTo>
                    <a:pt x="102222" y="868819"/>
                  </a:lnTo>
                  <a:lnTo>
                    <a:pt x="101625" y="868819"/>
                  </a:lnTo>
                  <a:lnTo>
                    <a:pt x="101625" y="873899"/>
                  </a:lnTo>
                  <a:lnTo>
                    <a:pt x="100977" y="873899"/>
                  </a:lnTo>
                  <a:lnTo>
                    <a:pt x="100711" y="872629"/>
                  </a:lnTo>
                  <a:lnTo>
                    <a:pt x="99860" y="872629"/>
                  </a:lnTo>
                  <a:lnTo>
                    <a:pt x="99771" y="871359"/>
                  </a:lnTo>
                  <a:lnTo>
                    <a:pt x="99377" y="871359"/>
                  </a:lnTo>
                  <a:lnTo>
                    <a:pt x="98844" y="870089"/>
                  </a:lnTo>
                  <a:lnTo>
                    <a:pt x="98475" y="870089"/>
                  </a:lnTo>
                  <a:lnTo>
                    <a:pt x="97929" y="867549"/>
                  </a:lnTo>
                  <a:lnTo>
                    <a:pt x="97790" y="867549"/>
                  </a:lnTo>
                  <a:lnTo>
                    <a:pt x="98386" y="866279"/>
                  </a:lnTo>
                  <a:lnTo>
                    <a:pt x="98679" y="867549"/>
                  </a:lnTo>
                  <a:lnTo>
                    <a:pt x="98869" y="867549"/>
                  </a:lnTo>
                  <a:lnTo>
                    <a:pt x="99225" y="868819"/>
                  </a:lnTo>
                  <a:lnTo>
                    <a:pt x="99364" y="868819"/>
                  </a:lnTo>
                  <a:lnTo>
                    <a:pt x="100012" y="871359"/>
                  </a:lnTo>
                  <a:lnTo>
                    <a:pt x="100291" y="871359"/>
                  </a:lnTo>
                  <a:lnTo>
                    <a:pt x="100711" y="872629"/>
                  </a:lnTo>
                  <a:lnTo>
                    <a:pt x="101219" y="872629"/>
                  </a:lnTo>
                  <a:lnTo>
                    <a:pt x="101625" y="873899"/>
                  </a:lnTo>
                  <a:lnTo>
                    <a:pt x="101625" y="868819"/>
                  </a:lnTo>
                  <a:lnTo>
                    <a:pt x="101206" y="868819"/>
                  </a:lnTo>
                  <a:lnTo>
                    <a:pt x="100990" y="867549"/>
                  </a:lnTo>
                  <a:lnTo>
                    <a:pt x="100634" y="867549"/>
                  </a:lnTo>
                  <a:lnTo>
                    <a:pt x="99898" y="866559"/>
                  </a:lnTo>
                  <a:lnTo>
                    <a:pt x="100050" y="867549"/>
                  </a:lnTo>
                  <a:lnTo>
                    <a:pt x="100266" y="867549"/>
                  </a:lnTo>
                  <a:lnTo>
                    <a:pt x="101320" y="870089"/>
                  </a:lnTo>
                  <a:lnTo>
                    <a:pt x="100203" y="868819"/>
                  </a:lnTo>
                  <a:lnTo>
                    <a:pt x="99618" y="868819"/>
                  </a:lnTo>
                  <a:lnTo>
                    <a:pt x="99339" y="867549"/>
                  </a:lnTo>
                  <a:lnTo>
                    <a:pt x="98920" y="866279"/>
                  </a:lnTo>
                  <a:lnTo>
                    <a:pt x="99085" y="866279"/>
                  </a:lnTo>
                  <a:lnTo>
                    <a:pt x="99199" y="865009"/>
                  </a:lnTo>
                  <a:lnTo>
                    <a:pt x="98386" y="865009"/>
                  </a:lnTo>
                  <a:lnTo>
                    <a:pt x="97256" y="863739"/>
                  </a:lnTo>
                  <a:lnTo>
                    <a:pt x="97561" y="863739"/>
                  </a:lnTo>
                  <a:lnTo>
                    <a:pt x="98018" y="862469"/>
                  </a:lnTo>
                  <a:lnTo>
                    <a:pt x="99136" y="862469"/>
                  </a:lnTo>
                  <a:lnTo>
                    <a:pt x="98844" y="861199"/>
                  </a:lnTo>
                  <a:lnTo>
                    <a:pt x="99542" y="861199"/>
                  </a:lnTo>
                  <a:lnTo>
                    <a:pt x="94068" y="859929"/>
                  </a:lnTo>
                  <a:lnTo>
                    <a:pt x="93306" y="861199"/>
                  </a:lnTo>
                  <a:lnTo>
                    <a:pt x="92011" y="859929"/>
                  </a:lnTo>
                  <a:lnTo>
                    <a:pt x="90576" y="861199"/>
                  </a:lnTo>
                  <a:lnTo>
                    <a:pt x="90487" y="862469"/>
                  </a:lnTo>
                  <a:lnTo>
                    <a:pt x="89179" y="862469"/>
                  </a:lnTo>
                  <a:lnTo>
                    <a:pt x="89141" y="865009"/>
                  </a:lnTo>
                  <a:lnTo>
                    <a:pt x="85369" y="865009"/>
                  </a:lnTo>
                  <a:lnTo>
                    <a:pt x="85128" y="866279"/>
                  </a:lnTo>
                  <a:lnTo>
                    <a:pt x="84861" y="866279"/>
                  </a:lnTo>
                  <a:lnTo>
                    <a:pt x="84747" y="865009"/>
                  </a:lnTo>
                  <a:lnTo>
                    <a:pt x="84226" y="865009"/>
                  </a:lnTo>
                  <a:lnTo>
                    <a:pt x="83934" y="863739"/>
                  </a:lnTo>
                  <a:lnTo>
                    <a:pt x="84366" y="866279"/>
                  </a:lnTo>
                  <a:lnTo>
                    <a:pt x="84239" y="866279"/>
                  </a:lnTo>
                  <a:lnTo>
                    <a:pt x="83604" y="865009"/>
                  </a:lnTo>
                  <a:lnTo>
                    <a:pt x="83959" y="866279"/>
                  </a:lnTo>
                  <a:lnTo>
                    <a:pt x="84213" y="867549"/>
                  </a:lnTo>
                  <a:lnTo>
                    <a:pt x="83388" y="866279"/>
                  </a:lnTo>
                  <a:lnTo>
                    <a:pt x="83223" y="865860"/>
                  </a:lnTo>
                  <a:lnTo>
                    <a:pt x="83223" y="867549"/>
                  </a:lnTo>
                  <a:lnTo>
                    <a:pt x="82029" y="867549"/>
                  </a:lnTo>
                  <a:lnTo>
                    <a:pt x="82232" y="866279"/>
                  </a:lnTo>
                  <a:lnTo>
                    <a:pt x="82753" y="866279"/>
                  </a:lnTo>
                  <a:lnTo>
                    <a:pt x="83223" y="867549"/>
                  </a:lnTo>
                  <a:lnTo>
                    <a:pt x="83223" y="865860"/>
                  </a:lnTo>
                  <a:lnTo>
                    <a:pt x="82892" y="865009"/>
                  </a:lnTo>
                  <a:lnTo>
                    <a:pt x="81876" y="865009"/>
                  </a:lnTo>
                  <a:lnTo>
                    <a:pt x="80378" y="866279"/>
                  </a:lnTo>
                  <a:lnTo>
                    <a:pt x="79933" y="865009"/>
                  </a:lnTo>
                  <a:lnTo>
                    <a:pt x="81661" y="863739"/>
                  </a:lnTo>
                  <a:lnTo>
                    <a:pt x="81153" y="862469"/>
                  </a:lnTo>
                  <a:lnTo>
                    <a:pt x="78981" y="863739"/>
                  </a:lnTo>
                  <a:lnTo>
                    <a:pt x="78562" y="863739"/>
                  </a:lnTo>
                  <a:lnTo>
                    <a:pt x="77698" y="865009"/>
                  </a:lnTo>
                  <a:lnTo>
                    <a:pt x="76212" y="868819"/>
                  </a:lnTo>
                  <a:lnTo>
                    <a:pt x="72669" y="868819"/>
                  </a:lnTo>
                  <a:lnTo>
                    <a:pt x="72669" y="901839"/>
                  </a:lnTo>
                  <a:lnTo>
                    <a:pt x="71602" y="901839"/>
                  </a:lnTo>
                  <a:lnTo>
                    <a:pt x="71412" y="900569"/>
                  </a:lnTo>
                  <a:lnTo>
                    <a:pt x="71234" y="900569"/>
                  </a:lnTo>
                  <a:lnTo>
                    <a:pt x="71793" y="899299"/>
                  </a:lnTo>
                  <a:lnTo>
                    <a:pt x="71958" y="900569"/>
                  </a:lnTo>
                  <a:lnTo>
                    <a:pt x="72453" y="900569"/>
                  </a:lnTo>
                  <a:lnTo>
                    <a:pt x="72669" y="901839"/>
                  </a:lnTo>
                  <a:lnTo>
                    <a:pt x="72669" y="868819"/>
                  </a:lnTo>
                  <a:lnTo>
                    <a:pt x="70243" y="868819"/>
                  </a:lnTo>
                  <a:lnTo>
                    <a:pt x="70053" y="871359"/>
                  </a:lnTo>
                  <a:lnTo>
                    <a:pt x="69469" y="871359"/>
                  </a:lnTo>
                  <a:lnTo>
                    <a:pt x="69469" y="903109"/>
                  </a:lnTo>
                  <a:lnTo>
                    <a:pt x="68973" y="903109"/>
                  </a:lnTo>
                  <a:lnTo>
                    <a:pt x="69329" y="901839"/>
                  </a:lnTo>
                  <a:lnTo>
                    <a:pt x="69469" y="903109"/>
                  </a:lnTo>
                  <a:lnTo>
                    <a:pt x="69469" y="871359"/>
                  </a:lnTo>
                  <a:lnTo>
                    <a:pt x="68770" y="871359"/>
                  </a:lnTo>
                  <a:lnTo>
                    <a:pt x="67856" y="872629"/>
                  </a:lnTo>
                  <a:lnTo>
                    <a:pt x="66814" y="872629"/>
                  </a:lnTo>
                  <a:lnTo>
                    <a:pt x="66446" y="871423"/>
                  </a:lnTo>
                  <a:lnTo>
                    <a:pt x="66497" y="872629"/>
                  </a:lnTo>
                  <a:lnTo>
                    <a:pt x="66306" y="872629"/>
                  </a:lnTo>
                  <a:lnTo>
                    <a:pt x="66001" y="871359"/>
                  </a:lnTo>
                  <a:lnTo>
                    <a:pt x="66040" y="872629"/>
                  </a:lnTo>
                  <a:lnTo>
                    <a:pt x="62306" y="872629"/>
                  </a:lnTo>
                  <a:lnTo>
                    <a:pt x="61429" y="873899"/>
                  </a:lnTo>
                  <a:lnTo>
                    <a:pt x="61087" y="873899"/>
                  </a:lnTo>
                  <a:lnTo>
                    <a:pt x="60845" y="875169"/>
                  </a:lnTo>
                  <a:lnTo>
                    <a:pt x="60680" y="876439"/>
                  </a:lnTo>
                  <a:lnTo>
                    <a:pt x="60502" y="875169"/>
                  </a:lnTo>
                  <a:lnTo>
                    <a:pt x="59982" y="875169"/>
                  </a:lnTo>
                  <a:lnTo>
                    <a:pt x="60464" y="876439"/>
                  </a:lnTo>
                  <a:lnTo>
                    <a:pt x="60337" y="876439"/>
                  </a:lnTo>
                  <a:lnTo>
                    <a:pt x="59613" y="875169"/>
                  </a:lnTo>
                  <a:lnTo>
                    <a:pt x="59855" y="876439"/>
                  </a:lnTo>
                  <a:lnTo>
                    <a:pt x="60007" y="876439"/>
                  </a:lnTo>
                  <a:lnTo>
                    <a:pt x="60083" y="877709"/>
                  </a:lnTo>
                  <a:lnTo>
                    <a:pt x="59982" y="878979"/>
                  </a:lnTo>
                  <a:lnTo>
                    <a:pt x="58915" y="876439"/>
                  </a:lnTo>
                  <a:lnTo>
                    <a:pt x="58191" y="876439"/>
                  </a:lnTo>
                  <a:lnTo>
                    <a:pt x="58534" y="877709"/>
                  </a:lnTo>
                  <a:lnTo>
                    <a:pt x="58851" y="878979"/>
                  </a:lnTo>
                  <a:lnTo>
                    <a:pt x="59626" y="880249"/>
                  </a:lnTo>
                  <a:lnTo>
                    <a:pt x="59448" y="880249"/>
                  </a:lnTo>
                  <a:lnTo>
                    <a:pt x="59309" y="881519"/>
                  </a:lnTo>
                  <a:lnTo>
                    <a:pt x="59067" y="880249"/>
                  </a:lnTo>
                  <a:lnTo>
                    <a:pt x="58496" y="880249"/>
                  </a:lnTo>
                  <a:lnTo>
                    <a:pt x="58547" y="878979"/>
                  </a:lnTo>
                  <a:lnTo>
                    <a:pt x="58293" y="878979"/>
                  </a:lnTo>
                  <a:lnTo>
                    <a:pt x="57594" y="877709"/>
                  </a:lnTo>
                  <a:lnTo>
                    <a:pt x="57264" y="877176"/>
                  </a:lnTo>
                  <a:lnTo>
                    <a:pt x="57264" y="881519"/>
                  </a:lnTo>
                  <a:lnTo>
                    <a:pt x="57035" y="880249"/>
                  </a:lnTo>
                  <a:lnTo>
                    <a:pt x="57226" y="880249"/>
                  </a:lnTo>
                  <a:lnTo>
                    <a:pt x="57264" y="881519"/>
                  </a:lnTo>
                  <a:lnTo>
                    <a:pt x="57264" y="877176"/>
                  </a:lnTo>
                  <a:lnTo>
                    <a:pt x="56819" y="876439"/>
                  </a:lnTo>
                  <a:lnTo>
                    <a:pt x="57150" y="878547"/>
                  </a:lnTo>
                  <a:lnTo>
                    <a:pt x="56692" y="877709"/>
                  </a:lnTo>
                  <a:lnTo>
                    <a:pt x="56845" y="878547"/>
                  </a:lnTo>
                  <a:lnTo>
                    <a:pt x="56959" y="880249"/>
                  </a:lnTo>
                  <a:lnTo>
                    <a:pt x="56451" y="880249"/>
                  </a:lnTo>
                  <a:lnTo>
                    <a:pt x="56184" y="878979"/>
                  </a:lnTo>
                  <a:lnTo>
                    <a:pt x="55689" y="878979"/>
                  </a:lnTo>
                  <a:lnTo>
                    <a:pt x="55537" y="877709"/>
                  </a:lnTo>
                  <a:lnTo>
                    <a:pt x="55245" y="876439"/>
                  </a:lnTo>
                  <a:lnTo>
                    <a:pt x="54622" y="876439"/>
                  </a:lnTo>
                  <a:lnTo>
                    <a:pt x="54978" y="877709"/>
                  </a:lnTo>
                  <a:lnTo>
                    <a:pt x="54229" y="876439"/>
                  </a:lnTo>
                  <a:lnTo>
                    <a:pt x="54102" y="876439"/>
                  </a:lnTo>
                  <a:lnTo>
                    <a:pt x="54432" y="877709"/>
                  </a:lnTo>
                  <a:lnTo>
                    <a:pt x="55219" y="878979"/>
                  </a:lnTo>
                  <a:lnTo>
                    <a:pt x="55473" y="880249"/>
                  </a:lnTo>
                  <a:lnTo>
                    <a:pt x="54737" y="878979"/>
                  </a:lnTo>
                  <a:lnTo>
                    <a:pt x="54991" y="880249"/>
                  </a:lnTo>
                  <a:lnTo>
                    <a:pt x="54241" y="880249"/>
                  </a:lnTo>
                  <a:lnTo>
                    <a:pt x="54102" y="881519"/>
                  </a:lnTo>
                  <a:lnTo>
                    <a:pt x="53606" y="881519"/>
                  </a:lnTo>
                  <a:lnTo>
                    <a:pt x="53492" y="880249"/>
                  </a:lnTo>
                  <a:lnTo>
                    <a:pt x="53378" y="880021"/>
                  </a:lnTo>
                  <a:lnTo>
                    <a:pt x="53124" y="878979"/>
                  </a:lnTo>
                  <a:lnTo>
                    <a:pt x="52578" y="878979"/>
                  </a:lnTo>
                  <a:lnTo>
                    <a:pt x="51816" y="877709"/>
                  </a:lnTo>
                  <a:lnTo>
                    <a:pt x="52654" y="881519"/>
                  </a:lnTo>
                  <a:lnTo>
                    <a:pt x="52832" y="882611"/>
                  </a:lnTo>
                  <a:lnTo>
                    <a:pt x="52222" y="881519"/>
                  </a:lnTo>
                  <a:lnTo>
                    <a:pt x="52527" y="882789"/>
                  </a:lnTo>
                  <a:lnTo>
                    <a:pt x="52171" y="882789"/>
                  </a:lnTo>
                  <a:lnTo>
                    <a:pt x="50965" y="880249"/>
                  </a:lnTo>
                  <a:lnTo>
                    <a:pt x="50914" y="881519"/>
                  </a:lnTo>
                  <a:lnTo>
                    <a:pt x="51485" y="884059"/>
                  </a:lnTo>
                  <a:lnTo>
                    <a:pt x="51676" y="884059"/>
                  </a:lnTo>
                  <a:lnTo>
                    <a:pt x="51739" y="885329"/>
                  </a:lnTo>
                  <a:lnTo>
                    <a:pt x="51079" y="884059"/>
                  </a:lnTo>
                  <a:lnTo>
                    <a:pt x="50774" y="884059"/>
                  </a:lnTo>
                  <a:lnTo>
                    <a:pt x="50520" y="882789"/>
                  </a:lnTo>
                  <a:lnTo>
                    <a:pt x="50215" y="882789"/>
                  </a:lnTo>
                  <a:lnTo>
                    <a:pt x="50825" y="885329"/>
                  </a:lnTo>
                  <a:lnTo>
                    <a:pt x="50152" y="884059"/>
                  </a:lnTo>
                  <a:lnTo>
                    <a:pt x="49898" y="884059"/>
                  </a:lnTo>
                  <a:lnTo>
                    <a:pt x="49415" y="882789"/>
                  </a:lnTo>
                  <a:lnTo>
                    <a:pt x="49149" y="882789"/>
                  </a:lnTo>
                  <a:lnTo>
                    <a:pt x="49618" y="884059"/>
                  </a:lnTo>
                  <a:lnTo>
                    <a:pt x="48983" y="884059"/>
                  </a:lnTo>
                  <a:lnTo>
                    <a:pt x="49187" y="885329"/>
                  </a:lnTo>
                  <a:lnTo>
                    <a:pt x="49466" y="886599"/>
                  </a:lnTo>
                  <a:lnTo>
                    <a:pt x="48717" y="886599"/>
                  </a:lnTo>
                  <a:lnTo>
                    <a:pt x="48679" y="885329"/>
                  </a:lnTo>
                  <a:lnTo>
                    <a:pt x="48107" y="884059"/>
                  </a:lnTo>
                  <a:lnTo>
                    <a:pt x="47840" y="884059"/>
                  </a:lnTo>
                  <a:lnTo>
                    <a:pt x="46888" y="882789"/>
                  </a:lnTo>
                  <a:lnTo>
                    <a:pt x="46532" y="881519"/>
                  </a:lnTo>
                  <a:lnTo>
                    <a:pt x="46291" y="881519"/>
                  </a:lnTo>
                  <a:lnTo>
                    <a:pt x="46659" y="882789"/>
                  </a:lnTo>
                  <a:lnTo>
                    <a:pt x="45897" y="881519"/>
                  </a:lnTo>
                  <a:lnTo>
                    <a:pt x="46024" y="882789"/>
                  </a:lnTo>
                  <a:lnTo>
                    <a:pt x="46418" y="884059"/>
                  </a:lnTo>
                  <a:lnTo>
                    <a:pt x="45770" y="882789"/>
                  </a:lnTo>
                  <a:lnTo>
                    <a:pt x="45516" y="882789"/>
                  </a:lnTo>
                  <a:lnTo>
                    <a:pt x="44450" y="881519"/>
                  </a:lnTo>
                  <a:lnTo>
                    <a:pt x="44183" y="880249"/>
                  </a:lnTo>
                  <a:lnTo>
                    <a:pt x="44411" y="882611"/>
                  </a:lnTo>
                  <a:lnTo>
                    <a:pt x="44462" y="882916"/>
                  </a:lnTo>
                  <a:lnTo>
                    <a:pt x="44742" y="884059"/>
                  </a:lnTo>
                  <a:lnTo>
                    <a:pt x="44907" y="885329"/>
                  </a:lnTo>
                  <a:lnTo>
                    <a:pt x="44234" y="884059"/>
                  </a:lnTo>
                  <a:lnTo>
                    <a:pt x="44538" y="885329"/>
                  </a:lnTo>
                  <a:lnTo>
                    <a:pt x="44665" y="886599"/>
                  </a:lnTo>
                  <a:lnTo>
                    <a:pt x="44005" y="885329"/>
                  </a:lnTo>
                  <a:lnTo>
                    <a:pt x="43865" y="885329"/>
                  </a:lnTo>
                  <a:lnTo>
                    <a:pt x="44259" y="886599"/>
                  </a:lnTo>
                  <a:lnTo>
                    <a:pt x="43662" y="886599"/>
                  </a:lnTo>
                  <a:lnTo>
                    <a:pt x="43230" y="885329"/>
                  </a:lnTo>
                  <a:lnTo>
                    <a:pt x="43014" y="885329"/>
                  </a:lnTo>
                  <a:lnTo>
                    <a:pt x="42926" y="885012"/>
                  </a:lnTo>
                  <a:lnTo>
                    <a:pt x="42989" y="885329"/>
                  </a:lnTo>
                  <a:lnTo>
                    <a:pt x="42430" y="885329"/>
                  </a:lnTo>
                  <a:lnTo>
                    <a:pt x="42468" y="886599"/>
                  </a:lnTo>
                  <a:lnTo>
                    <a:pt x="42646" y="886599"/>
                  </a:lnTo>
                  <a:lnTo>
                    <a:pt x="42697" y="887869"/>
                  </a:lnTo>
                  <a:lnTo>
                    <a:pt x="42926" y="889139"/>
                  </a:lnTo>
                  <a:lnTo>
                    <a:pt x="42252" y="887869"/>
                  </a:lnTo>
                  <a:lnTo>
                    <a:pt x="42519" y="889139"/>
                  </a:lnTo>
                  <a:lnTo>
                    <a:pt x="42341" y="889139"/>
                  </a:lnTo>
                  <a:lnTo>
                    <a:pt x="41859" y="887869"/>
                  </a:lnTo>
                  <a:lnTo>
                    <a:pt x="41554" y="887869"/>
                  </a:lnTo>
                  <a:lnTo>
                    <a:pt x="40995" y="886599"/>
                  </a:lnTo>
                  <a:lnTo>
                    <a:pt x="39370" y="884059"/>
                  </a:lnTo>
                  <a:lnTo>
                    <a:pt x="39001" y="882789"/>
                  </a:lnTo>
                  <a:lnTo>
                    <a:pt x="38849" y="882789"/>
                  </a:lnTo>
                  <a:lnTo>
                    <a:pt x="39077" y="884059"/>
                  </a:lnTo>
                  <a:lnTo>
                    <a:pt x="39344" y="885329"/>
                  </a:lnTo>
                  <a:lnTo>
                    <a:pt x="38696" y="885329"/>
                  </a:lnTo>
                  <a:lnTo>
                    <a:pt x="38582" y="884059"/>
                  </a:lnTo>
                  <a:lnTo>
                    <a:pt x="38366" y="882789"/>
                  </a:lnTo>
                  <a:lnTo>
                    <a:pt x="37820" y="882789"/>
                  </a:lnTo>
                  <a:lnTo>
                    <a:pt x="37655" y="881519"/>
                  </a:lnTo>
                  <a:lnTo>
                    <a:pt x="37020" y="880249"/>
                  </a:lnTo>
                  <a:lnTo>
                    <a:pt x="36868" y="881519"/>
                  </a:lnTo>
                  <a:lnTo>
                    <a:pt x="37211" y="882789"/>
                  </a:lnTo>
                  <a:lnTo>
                    <a:pt x="37795" y="882789"/>
                  </a:lnTo>
                  <a:lnTo>
                    <a:pt x="37960" y="884059"/>
                  </a:lnTo>
                  <a:lnTo>
                    <a:pt x="38087" y="885329"/>
                  </a:lnTo>
                  <a:lnTo>
                    <a:pt x="38392" y="886599"/>
                  </a:lnTo>
                  <a:lnTo>
                    <a:pt x="38925" y="886599"/>
                  </a:lnTo>
                  <a:lnTo>
                    <a:pt x="39128" y="888034"/>
                  </a:lnTo>
                  <a:lnTo>
                    <a:pt x="39166" y="889139"/>
                  </a:lnTo>
                  <a:lnTo>
                    <a:pt x="39357" y="889139"/>
                  </a:lnTo>
                  <a:lnTo>
                    <a:pt x="39395" y="890409"/>
                  </a:lnTo>
                  <a:lnTo>
                    <a:pt x="39662" y="891679"/>
                  </a:lnTo>
                  <a:lnTo>
                    <a:pt x="39027" y="890409"/>
                  </a:lnTo>
                  <a:lnTo>
                    <a:pt x="38862" y="890409"/>
                  </a:lnTo>
                  <a:lnTo>
                    <a:pt x="38785" y="889139"/>
                  </a:lnTo>
                  <a:lnTo>
                    <a:pt x="38531" y="887869"/>
                  </a:lnTo>
                  <a:lnTo>
                    <a:pt x="37922" y="886599"/>
                  </a:lnTo>
                  <a:lnTo>
                    <a:pt x="37680" y="886599"/>
                  </a:lnTo>
                  <a:lnTo>
                    <a:pt x="37731" y="885329"/>
                  </a:lnTo>
                  <a:lnTo>
                    <a:pt x="37477" y="885329"/>
                  </a:lnTo>
                  <a:lnTo>
                    <a:pt x="37033" y="884059"/>
                  </a:lnTo>
                  <a:lnTo>
                    <a:pt x="36893" y="884059"/>
                  </a:lnTo>
                  <a:lnTo>
                    <a:pt x="37325" y="886599"/>
                  </a:lnTo>
                  <a:lnTo>
                    <a:pt x="37414" y="887272"/>
                  </a:lnTo>
                  <a:lnTo>
                    <a:pt x="37541" y="887869"/>
                  </a:lnTo>
                  <a:lnTo>
                    <a:pt x="37477" y="887742"/>
                  </a:lnTo>
                  <a:lnTo>
                    <a:pt x="36906" y="886599"/>
                  </a:lnTo>
                  <a:lnTo>
                    <a:pt x="36766" y="886599"/>
                  </a:lnTo>
                  <a:lnTo>
                    <a:pt x="37122" y="887869"/>
                  </a:lnTo>
                  <a:lnTo>
                    <a:pt x="36969" y="887869"/>
                  </a:lnTo>
                  <a:lnTo>
                    <a:pt x="36258" y="886599"/>
                  </a:lnTo>
                  <a:lnTo>
                    <a:pt x="36195" y="885329"/>
                  </a:lnTo>
                  <a:lnTo>
                    <a:pt x="35420" y="884059"/>
                  </a:lnTo>
                  <a:lnTo>
                    <a:pt x="35471" y="885329"/>
                  </a:lnTo>
                  <a:lnTo>
                    <a:pt x="35636" y="885329"/>
                  </a:lnTo>
                  <a:lnTo>
                    <a:pt x="36258" y="890409"/>
                  </a:lnTo>
                  <a:lnTo>
                    <a:pt x="36029" y="889139"/>
                  </a:lnTo>
                  <a:lnTo>
                    <a:pt x="35407" y="889139"/>
                  </a:lnTo>
                  <a:lnTo>
                    <a:pt x="34988" y="887869"/>
                  </a:lnTo>
                  <a:lnTo>
                    <a:pt x="34759" y="887869"/>
                  </a:lnTo>
                  <a:lnTo>
                    <a:pt x="34747" y="886599"/>
                  </a:lnTo>
                  <a:lnTo>
                    <a:pt x="34429" y="885329"/>
                  </a:lnTo>
                  <a:lnTo>
                    <a:pt x="33947" y="885329"/>
                  </a:lnTo>
                  <a:lnTo>
                    <a:pt x="33502" y="884059"/>
                  </a:lnTo>
                  <a:lnTo>
                    <a:pt x="33210" y="884059"/>
                  </a:lnTo>
                  <a:lnTo>
                    <a:pt x="33705" y="886599"/>
                  </a:lnTo>
                  <a:lnTo>
                    <a:pt x="33883" y="887869"/>
                  </a:lnTo>
                  <a:lnTo>
                    <a:pt x="33223" y="886599"/>
                  </a:lnTo>
                  <a:lnTo>
                    <a:pt x="33096" y="886599"/>
                  </a:lnTo>
                  <a:lnTo>
                    <a:pt x="33439" y="887869"/>
                  </a:lnTo>
                  <a:lnTo>
                    <a:pt x="33286" y="887869"/>
                  </a:lnTo>
                  <a:lnTo>
                    <a:pt x="32766" y="886599"/>
                  </a:lnTo>
                  <a:lnTo>
                    <a:pt x="32575" y="886599"/>
                  </a:lnTo>
                  <a:lnTo>
                    <a:pt x="32943" y="887869"/>
                  </a:lnTo>
                  <a:lnTo>
                    <a:pt x="32791" y="887869"/>
                  </a:lnTo>
                  <a:lnTo>
                    <a:pt x="32258" y="886599"/>
                  </a:lnTo>
                  <a:lnTo>
                    <a:pt x="32169" y="887272"/>
                  </a:lnTo>
                  <a:lnTo>
                    <a:pt x="32131" y="888034"/>
                  </a:lnTo>
                  <a:lnTo>
                    <a:pt x="32448" y="889139"/>
                  </a:lnTo>
                  <a:lnTo>
                    <a:pt x="32283" y="889139"/>
                  </a:lnTo>
                  <a:lnTo>
                    <a:pt x="31788" y="888034"/>
                  </a:lnTo>
                  <a:lnTo>
                    <a:pt x="31864" y="889139"/>
                  </a:lnTo>
                  <a:lnTo>
                    <a:pt x="32042" y="890092"/>
                  </a:lnTo>
                  <a:lnTo>
                    <a:pt x="32283" y="891679"/>
                  </a:lnTo>
                  <a:lnTo>
                    <a:pt x="31635" y="890409"/>
                  </a:lnTo>
                  <a:lnTo>
                    <a:pt x="31508" y="890409"/>
                  </a:lnTo>
                  <a:lnTo>
                    <a:pt x="31826" y="891679"/>
                  </a:lnTo>
                  <a:lnTo>
                    <a:pt x="31686" y="891679"/>
                  </a:lnTo>
                  <a:lnTo>
                    <a:pt x="31191" y="890409"/>
                  </a:lnTo>
                  <a:lnTo>
                    <a:pt x="31064" y="890409"/>
                  </a:lnTo>
                  <a:lnTo>
                    <a:pt x="30822" y="889139"/>
                  </a:lnTo>
                  <a:lnTo>
                    <a:pt x="30784" y="887869"/>
                  </a:lnTo>
                  <a:lnTo>
                    <a:pt x="30619" y="887869"/>
                  </a:lnTo>
                  <a:lnTo>
                    <a:pt x="30594" y="886599"/>
                  </a:lnTo>
                  <a:lnTo>
                    <a:pt x="30441" y="886599"/>
                  </a:lnTo>
                  <a:lnTo>
                    <a:pt x="29832" y="885329"/>
                  </a:lnTo>
                  <a:lnTo>
                    <a:pt x="30035" y="886599"/>
                  </a:lnTo>
                  <a:lnTo>
                    <a:pt x="29857" y="886599"/>
                  </a:lnTo>
                  <a:lnTo>
                    <a:pt x="29425" y="885329"/>
                  </a:lnTo>
                  <a:lnTo>
                    <a:pt x="29171" y="885329"/>
                  </a:lnTo>
                  <a:lnTo>
                    <a:pt x="29476" y="886599"/>
                  </a:lnTo>
                  <a:lnTo>
                    <a:pt x="29641" y="887869"/>
                  </a:lnTo>
                  <a:lnTo>
                    <a:pt x="29121" y="886599"/>
                  </a:lnTo>
                  <a:lnTo>
                    <a:pt x="28879" y="886599"/>
                  </a:lnTo>
                  <a:lnTo>
                    <a:pt x="29260" y="887869"/>
                  </a:lnTo>
                  <a:lnTo>
                    <a:pt x="29108" y="887869"/>
                  </a:lnTo>
                  <a:lnTo>
                    <a:pt x="28613" y="886599"/>
                  </a:lnTo>
                  <a:lnTo>
                    <a:pt x="28371" y="886599"/>
                  </a:lnTo>
                  <a:lnTo>
                    <a:pt x="28752" y="889139"/>
                  </a:lnTo>
                  <a:lnTo>
                    <a:pt x="28613" y="889139"/>
                  </a:lnTo>
                  <a:lnTo>
                    <a:pt x="28117" y="887869"/>
                  </a:lnTo>
                  <a:lnTo>
                    <a:pt x="27876" y="887869"/>
                  </a:lnTo>
                  <a:lnTo>
                    <a:pt x="27393" y="886599"/>
                  </a:lnTo>
                  <a:lnTo>
                    <a:pt x="27241" y="886599"/>
                  </a:lnTo>
                  <a:lnTo>
                    <a:pt x="27508" y="887869"/>
                  </a:lnTo>
                  <a:lnTo>
                    <a:pt x="28194" y="889139"/>
                  </a:lnTo>
                  <a:lnTo>
                    <a:pt x="28359" y="890092"/>
                  </a:lnTo>
                  <a:lnTo>
                    <a:pt x="28600" y="891679"/>
                  </a:lnTo>
                  <a:lnTo>
                    <a:pt x="28079" y="890409"/>
                  </a:lnTo>
                  <a:lnTo>
                    <a:pt x="27876" y="890409"/>
                  </a:lnTo>
                  <a:lnTo>
                    <a:pt x="27393" y="889139"/>
                  </a:lnTo>
                  <a:lnTo>
                    <a:pt x="27089" y="889139"/>
                  </a:lnTo>
                  <a:lnTo>
                    <a:pt x="27089" y="887869"/>
                  </a:lnTo>
                  <a:lnTo>
                    <a:pt x="26314" y="886599"/>
                  </a:lnTo>
                  <a:lnTo>
                    <a:pt x="26504" y="887869"/>
                  </a:lnTo>
                  <a:lnTo>
                    <a:pt x="26987" y="891235"/>
                  </a:lnTo>
                  <a:lnTo>
                    <a:pt x="27190" y="892949"/>
                  </a:lnTo>
                  <a:lnTo>
                    <a:pt x="27228" y="894219"/>
                  </a:lnTo>
                  <a:lnTo>
                    <a:pt x="26593" y="891679"/>
                  </a:lnTo>
                  <a:lnTo>
                    <a:pt x="26492" y="892949"/>
                  </a:lnTo>
                  <a:lnTo>
                    <a:pt x="26771" y="894219"/>
                  </a:lnTo>
                  <a:lnTo>
                    <a:pt x="26987" y="895489"/>
                  </a:lnTo>
                  <a:lnTo>
                    <a:pt x="26809" y="895489"/>
                  </a:lnTo>
                  <a:lnTo>
                    <a:pt x="26289" y="894219"/>
                  </a:lnTo>
                  <a:lnTo>
                    <a:pt x="26149" y="894219"/>
                  </a:lnTo>
                  <a:lnTo>
                    <a:pt x="25539" y="892949"/>
                  </a:lnTo>
                  <a:lnTo>
                    <a:pt x="25412" y="892949"/>
                  </a:lnTo>
                  <a:lnTo>
                    <a:pt x="25476" y="891679"/>
                  </a:lnTo>
                  <a:lnTo>
                    <a:pt x="25285" y="891679"/>
                  </a:lnTo>
                  <a:lnTo>
                    <a:pt x="24676" y="890409"/>
                  </a:lnTo>
                  <a:lnTo>
                    <a:pt x="24853" y="891679"/>
                  </a:lnTo>
                  <a:lnTo>
                    <a:pt x="24384" y="890409"/>
                  </a:lnTo>
                  <a:lnTo>
                    <a:pt x="24041" y="890409"/>
                  </a:lnTo>
                  <a:lnTo>
                    <a:pt x="23609" y="889139"/>
                  </a:lnTo>
                  <a:lnTo>
                    <a:pt x="23431" y="889139"/>
                  </a:lnTo>
                  <a:lnTo>
                    <a:pt x="23698" y="890409"/>
                  </a:lnTo>
                  <a:lnTo>
                    <a:pt x="23952" y="891679"/>
                  </a:lnTo>
                  <a:lnTo>
                    <a:pt x="23266" y="890409"/>
                  </a:lnTo>
                  <a:lnTo>
                    <a:pt x="23406" y="891679"/>
                  </a:lnTo>
                  <a:lnTo>
                    <a:pt x="23672" y="892949"/>
                  </a:lnTo>
                  <a:lnTo>
                    <a:pt x="23101" y="891679"/>
                  </a:lnTo>
                  <a:lnTo>
                    <a:pt x="22872" y="891679"/>
                  </a:lnTo>
                  <a:lnTo>
                    <a:pt x="21717" y="889139"/>
                  </a:lnTo>
                  <a:lnTo>
                    <a:pt x="21755" y="890409"/>
                  </a:lnTo>
                  <a:lnTo>
                    <a:pt x="21932" y="891679"/>
                  </a:lnTo>
                  <a:lnTo>
                    <a:pt x="22059" y="892949"/>
                  </a:lnTo>
                  <a:lnTo>
                    <a:pt x="21907" y="891679"/>
                  </a:lnTo>
                  <a:lnTo>
                    <a:pt x="21590" y="891679"/>
                  </a:lnTo>
                  <a:lnTo>
                    <a:pt x="21043" y="890409"/>
                  </a:lnTo>
                  <a:lnTo>
                    <a:pt x="20751" y="890409"/>
                  </a:lnTo>
                  <a:lnTo>
                    <a:pt x="21018" y="891679"/>
                  </a:lnTo>
                  <a:lnTo>
                    <a:pt x="20408" y="890409"/>
                  </a:lnTo>
                  <a:lnTo>
                    <a:pt x="20574" y="891679"/>
                  </a:lnTo>
                  <a:lnTo>
                    <a:pt x="19989" y="890409"/>
                  </a:lnTo>
                  <a:lnTo>
                    <a:pt x="19850" y="890409"/>
                  </a:lnTo>
                  <a:lnTo>
                    <a:pt x="20256" y="892949"/>
                  </a:lnTo>
                  <a:lnTo>
                    <a:pt x="19697" y="891679"/>
                  </a:lnTo>
                  <a:lnTo>
                    <a:pt x="19519" y="891679"/>
                  </a:lnTo>
                  <a:lnTo>
                    <a:pt x="19812" y="892949"/>
                  </a:lnTo>
                  <a:lnTo>
                    <a:pt x="19672" y="892949"/>
                  </a:lnTo>
                  <a:lnTo>
                    <a:pt x="19240" y="891679"/>
                  </a:lnTo>
                  <a:lnTo>
                    <a:pt x="19037" y="891679"/>
                  </a:lnTo>
                  <a:lnTo>
                    <a:pt x="19329" y="892949"/>
                  </a:lnTo>
                  <a:lnTo>
                    <a:pt x="18110" y="890409"/>
                  </a:lnTo>
                  <a:lnTo>
                    <a:pt x="18224" y="892949"/>
                  </a:lnTo>
                  <a:lnTo>
                    <a:pt x="18351" y="894219"/>
                  </a:lnTo>
                  <a:lnTo>
                    <a:pt x="17818" y="892949"/>
                  </a:lnTo>
                  <a:lnTo>
                    <a:pt x="17957" y="894219"/>
                  </a:lnTo>
                  <a:lnTo>
                    <a:pt x="17830" y="894219"/>
                  </a:lnTo>
                  <a:lnTo>
                    <a:pt x="17411" y="892949"/>
                  </a:lnTo>
                  <a:lnTo>
                    <a:pt x="17297" y="892797"/>
                  </a:lnTo>
                  <a:lnTo>
                    <a:pt x="17119" y="891679"/>
                  </a:lnTo>
                  <a:lnTo>
                    <a:pt x="16764" y="891679"/>
                  </a:lnTo>
                  <a:lnTo>
                    <a:pt x="16967" y="894219"/>
                  </a:lnTo>
                  <a:lnTo>
                    <a:pt x="16611" y="893533"/>
                  </a:lnTo>
                  <a:lnTo>
                    <a:pt x="16611" y="924699"/>
                  </a:lnTo>
                  <a:lnTo>
                    <a:pt x="16535" y="925969"/>
                  </a:lnTo>
                  <a:lnTo>
                    <a:pt x="16268" y="925969"/>
                  </a:lnTo>
                  <a:lnTo>
                    <a:pt x="16268" y="924699"/>
                  </a:lnTo>
                  <a:lnTo>
                    <a:pt x="16611" y="924699"/>
                  </a:lnTo>
                  <a:lnTo>
                    <a:pt x="16611" y="893533"/>
                  </a:lnTo>
                  <a:lnTo>
                    <a:pt x="16319" y="892949"/>
                  </a:lnTo>
                  <a:lnTo>
                    <a:pt x="15875" y="891679"/>
                  </a:lnTo>
                  <a:lnTo>
                    <a:pt x="15963" y="892797"/>
                  </a:lnTo>
                  <a:lnTo>
                    <a:pt x="15938" y="892949"/>
                  </a:lnTo>
                  <a:lnTo>
                    <a:pt x="16510" y="894219"/>
                  </a:lnTo>
                  <a:lnTo>
                    <a:pt x="16586" y="895489"/>
                  </a:lnTo>
                  <a:lnTo>
                    <a:pt x="16065" y="894219"/>
                  </a:lnTo>
                  <a:lnTo>
                    <a:pt x="16179" y="895489"/>
                  </a:lnTo>
                  <a:lnTo>
                    <a:pt x="16281" y="896759"/>
                  </a:lnTo>
                  <a:lnTo>
                    <a:pt x="15798" y="896759"/>
                  </a:lnTo>
                  <a:lnTo>
                    <a:pt x="15633" y="895489"/>
                  </a:lnTo>
                  <a:lnTo>
                    <a:pt x="15544" y="894219"/>
                  </a:lnTo>
                  <a:lnTo>
                    <a:pt x="15036" y="892949"/>
                  </a:lnTo>
                  <a:lnTo>
                    <a:pt x="14909" y="892949"/>
                  </a:lnTo>
                  <a:lnTo>
                    <a:pt x="14795" y="890409"/>
                  </a:lnTo>
                  <a:lnTo>
                    <a:pt x="13703" y="887869"/>
                  </a:lnTo>
                  <a:lnTo>
                    <a:pt x="14033" y="894219"/>
                  </a:lnTo>
                  <a:lnTo>
                    <a:pt x="14097" y="895489"/>
                  </a:lnTo>
                  <a:lnTo>
                    <a:pt x="13614" y="894219"/>
                  </a:lnTo>
                  <a:lnTo>
                    <a:pt x="13398" y="892949"/>
                  </a:lnTo>
                  <a:lnTo>
                    <a:pt x="13093" y="892949"/>
                  </a:lnTo>
                  <a:lnTo>
                    <a:pt x="12827" y="891679"/>
                  </a:lnTo>
                  <a:lnTo>
                    <a:pt x="13068" y="894219"/>
                  </a:lnTo>
                  <a:lnTo>
                    <a:pt x="12573" y="892949"/>
                  </a:lnTo>
                  <a:lnTo>
                    <a:pt x="12395" y="892949"/>
                  </a:lnTo>
                  <a:lnTo>
                    <a:pt x="12547" y="894194"/>
                  </a:lnTo>
                  <a:lnTo>
                    <a:pt x="12649" y="895489"/>
                  </a:lnTo>
                  <a:lnTo>
                    <a:pt x="12407" y="895489"/>
                  </a:lnTo>
                  <a:lnTo>
                    <a:pt x="11582" y="892949"/>
                  </a:lnTo>
                  <a:lnTo>
                    <a:pt x="11645" y="894219"/>
                  </a:lnTo>
                  <a:lnTo>
                    <a:pt x="11518" y="894219"/>
                  </a:lnTo>
                  <a:lnTo>
                    <a:pt x="11125" y="892949"/>
                  </a:lnTo>
                  <a:lnTo>
                    <a:pt x="10998" y="892949"/>
                  </a:lnTo>
                  <a:lnTo>
                    <a:pt x="11163" y="894219"/>
                  </a:lnTo>
                  <a:lnTo>
                    <a:pt x="11226" y="895489"/>
                  </a:lnTo>
                  <a:lnTo>
                    <a:pt x="11074" y="895489"/>
                  </a:lnTo>
                  <a:lnTo>
                    <a:pt x="10718" y="894219"/>
                  </a:lnTo>
                  <a:lnTo>
                    <a:pt x="10553" y="894219"/>
                  </a:lnTo>
                  <a:lnTo>
                    <a:pt x="10744" y="895489"/>
                  </a:lnTo>
                  <a:lnTo>
                    <a:pt x="10591" y="895489"/>
                  </a:lnTo>
                  <a:lnTo>
                    <a:pt x="10248" y="894219"/>
                  </a:lnTo>
                  <a:lnTo>
                    <a:pt x="10058" y="892797"/>
                  </a:lnTo>
                  <a:lnTo>
                    <a:pt x="9601" y="891679"/>
                  </a:lnTo>
                  <a:lnTo>
                    <a:pt x="9639" y="892949"/>
                  </a:lnTo>
                  <a:lnTo>
                    <a:pt x="9639" y="896759"/>
                  </a:lnTo>
                  <a:lnTo>
                    <a:pt x="9347" y="895718"/>
                  </a:lnTo>
                  <a:lnTo>
                    <a:pt x="9220" y="895007"/>
                  </a:lnTo>
                  <a:lnTo>
                    <a:pt x="9118" y="894194"/>
                  </a:lnTo>
                  <a:lnTo>
                    <a:pt x="8623" y="892949"/>
                  </a:lnTo>
                  <a:lnTo>
                    <a:pt x="8585" y="895489"/>
                  </a:lnTo>
                  <a:lnTo>
                    <a:pt x="8661" y="896759"/>
                  </a:lnTo>
                  <a:lnTo>
                    <a:pt x="9080" y="896759"/>
                  </a:lnTo>
                  <a:lnTo>
                    <a:pt x="9220" y="898029"/>
                  </a:lnTo>
                  <a:lnTo>
                    <a:pt x="9067" y="898029"/>
                  </a:lnTo>
                  <a:lnTo>
                    <a:pt x="9131" y="899299"/>
                  </a:lnTo>
                  <a:lnTo>
                    <a:pt x="8547" y="898029"/>
                  </a:lnTo>
                  <a:lnTo>
                    <a:pt x="8166" y="896759"/>
                  </a:lnTo>
                  <a:lnTo>
                    <a:pt x="8216" y="898029"/>
                  </a:lnTo>
                  <a:lnTo>
                    <a:pt x="7848" y="896759"/>
                  </a:lnTo>
                  <a:lnTo>
                    <a:pt x="7708" y="896759"/>
                  </a:lnTo>
                  <a:lnTo>
                    <a:pt x="7785" y="895489"/>
                  </a:lnTo>
                  <a:lnTo>
                    <a:pt x="7645" y="894219"/>
                  </a:lnTo>
                  <a:lnTo>
                    <a:pt x="6781" y="901839"/>
                  </a:lnTo>
                  <a:lnTo>
                    <a:pt x="6096" y="908189"/>
                  </a:lnTo>
                  <a:lnTo>
                    <a:pt x="5194" y="915809"/>
                  </a:lnTo>
                  <a:lnTo>
                    <a:pt x="4483" y="923429"/>
                  </a:lnTo>
                  <a:lnTo>
                    <a:pt x="4749" y="923429"/>
                  </a:lnTo>
                  <a:lnTo>
                    <a:pt x="4533" y="924699"/>
                  </a:lnTo>
                  <a:lnTo>
                    <a:pt x="4724" y="925969"/>
                  </a:lnTo>
                  <a:lnTo>
                    <a:pt x="5105" y="925969"/>
                  </a:lnTo>
                  <a:lnTo>
                    <a:pt x="5143" y="924699"/>
                  </a:lnTo>
                  <a:lnTo>
                    <a:pt x="5575" y="925969"/>
                  </a:lnTo>
                  <a:lnTo>
                    <a:pt x="5740" y="925969"/>
                  </a:lnTo>
                  <a:lnTo>
                    <a:pt x="5664" y="924699"/>
                  </a:lnTo>
                  <a:lnTo>
                    <a:pt x="6108" y="925969"/>
                  </a:lnTo>
                  <a:lnTo>
                    <a:pt x="6388" y="927239"/>
                  </a:lnTo>
                  <a:lnTo>
                    <a:pt x="6807" y="927239"/>
                  </a:lnTo>
                  <a:lnTo>
                    <a:pt x="6781" y="925969"/>
                  </a:lnTo>
                  <a:lnTo>
                    <a:pt x="7277" y="927239"/>
                  </a:lnTo>
                  <a:lnTo>
                    <a:pt x="7404" y="927239"/>
                  </a:lnTo>
                  <a:lnTo>
                    <a:pt x="7429" y="925969"/>
                  </a:lnTo>
                  <a:lnTo>
                    <a:pt x="7543" y="923429"/>
                  </a:lnTo>
                  <a:lnTo>
                    <a:pt x="7950" y="923429"/>
                  </a:lnTo>
                  <a:lnTo>
                    <a:pt x="8089" y="924699"/>
                  </a:lnTo>
                  <a:lnTo>
                    <a:pt x="8661" y="925969"/>
                  </a:lnTo>
                  <a:lnTo>
                    <a:pt x="9080" y="927239"/>
                  </a:lnTo>
                  <a:lnTo>
                    <a:pt x="9118" y="925969"/>
                  </a:lnTo>
                  <a:lnTo>
                    <a:pt x="9258" y="925969"/>
                  </a:lnTo>
                  <a:lnTo>
                    <a:pt x="9626" y="927239"/>
                  </a:lnTo>
                  <a:lnTo>
                    <a:pt x="9791" y="927239"/>
                  </a:lnTo>
                  <a:lnTo>
                    <a:pt x="9702" y="925969"/>
                  </a:lnTo>
                  <a:lnTo>
                    <a:pt x="9829" y="924699"/>
                  </a:lnTo>
                  <a:lnTo>
                    <a:pt x="9842" y="923429"/>
                  </a:lnTo>
                  <a:lnTo>
                    <a:pt x="9906" y="922159"/>
                  </a:lnTo>
                  <a:lnTo>
                    <a:pt x="10363" y="923429"/>
                  </a:lnTo>
                  <a:lnTo>
                    <a:pt x="10490" y="923429"/>
                  </a:lnTo>
                  <a:lnTo>
                    <a:pt x="10426" y="922159"/>
                  </a:lnTo>
                  <a:lnTo>
                    <a:pt x="11506" y="924610"/>
                  </a:lnTo>
                  <a:lnTo>
                    <a:pt x="11493" y="927239"/>
                  </a:lnTo>
                  <a:lnTo>
                    <a:pt x="11531" y="928509"/>
                  </a:lnTo>
                  <a:lnTo>
                    <a:pt x="11849" y="929779"/>
                  </a:lnTo>
                  <a:lnTo>
                    <a:pt x="12052" y="929779"/>
                  </a:lnTo>
                  <a:lnTo>
                    <a:pt x="11950" y="927239"/>
                  </a:lnTo>
                  <a:lnTo>
                    <a:pt x="12230" y="928509"/>
                  </a:lnTo>
                  <a:lnTo>
                    <a:pt x="12420" y="928509"/>
                  </a:lnTo>
                  <a:lnTo>
                    <a:pt x="13119" y="931049"/>
                  </a:lnTo>
                  <a:lnTo>
                    <a:pt x="13208" y="929779"/>
                  </a:lnTo>
                  <a:lnTo>
                    <a:pt x="13208" y="928509"/>
                  </a:lnTo>
                  <a:lnTo>
                    <a:pt x="13258" y="927239"/>
                  </a:lnTo>
                  <a:lnTo>
                    <a:pt x="13309" y="925969"/>
                  </a:lnTo>
                  <a:lnTo>
                    <a:pt x="12839" y="924699"/>
                  </a:lnTo>
                  <a:lnTo>
                    <a:pt x="12750" y="923429"/>
                  </a:lnTo>
                  <a:lnTo>
                    <a:pt x="13284" y="924699"/>
                  </a:lnTo>
                  <a:lnTo>
                    <a:pt x="13525" y="924699"/>
                  </a:lnTo>
                  <a:lnTo>
                    <a:pt x="13703" y="925969"/>
                  </a:lnTo>
                  <a:lnTo>
                    <a:pt x="13970" y="925969"/>
                  </a:lnTo>
                  <a:lnTo>
                    <a:pt x="13957" y="923429"/>
                  </a:lnTo>
                  <a:lnTo>
                    <a:pt x="14097" y="923429"/>
                  </a:lnTo>
                  <a:lnTo>
                    <a:pt x="14439" y="924699"/>
                  </a:lnTo>
                  <a:lnTo>
                    <a:pt x="14693" y="924699"/>
                  </a:lnTo>
                  <a:lnTo>
                    <a:pt x="15024" y="925969"/>
                  </a:lnTo>
                  <a:lnTo>
                    <a:pt x="15252" y="925969"/>
                  </a:lnTo>
                  <a:lnTo>
                    <a:pt x="15062" y="924699"/>
                  </a:lnTo>
                  <a:lnTo>
                    <a:pt x="15201" y="924699"/>
                  </a:lnTo>
                  <a:lnTo>
                    <a:pt x="15570" y="925969"/>
                  </a:lnTo>
                  <a:lnTo>
                    <a:pt x="15836" y="925969"/>
                  </a:lnTo>
                  <a:lnTo>
                    <a:pt x="15646" y="924699"/>
                  </a:lnTo>
                  <a:lnTo>
                    <a:pt x="16167" y="925969"/>
                  </a:lnTo>
                  <a:lnTo>
                    <a:pt x="16243" y="927239"/>
                  </a:lnTo>
                  <a:lnTo>
                    <a:pt x="16370" y="927239"/>
                  </a:lnTo>
                  <a:lnTo>
                    <a:pt x="16294" y="928509"/>
                  </a:lnTo>
                  <a:lnTo>
                    <a:pt x="16078" y="928509"/>
                  </a:lnTo>
                  <a:lnTo>
                    <a:pt x="15608" y="929779"/>
                  </a:lnTo>
                  <a:lnTo>
                    <a:pt x="14046" y="929779"/>
                  </a:lnTo>
                  <a:lnTo>
                    <a:pt x="13157" y="930998"/>
                  </a:lnTo>
                  <a:lnTo>
                    <a:pt x="13728" y="932319"/>
                  </a:lnTo>
                  <a:lnTo>
                    <a:pt x="12865" y="933589"/>
                  </a:lnTo>
                  <a:lnTo>
                    <a:pt x="10769" y="933589"/>
                  </a:lnTo>
                  <a:lnTo>
                    <a:pt x="10934" y="932319"/>
                  </a:lnTo>
                  <a:lnTo>
                    <a:pt x="11087" y="931049"/>
                  </a:lnTo>
                  <a:lnTo>
                    <a:pt x="11353" y="931049"/>
                  </a:lnTo>
                  <a:lnTo>
                    <a:pt x="11404" y="929779"/>
                  </a:lnTo>
                  <a:lnTo>
                    <a:pt x="11493" y="928509"/>
                  </a:lnTo>
                  <a:lnTo>
                    <a:pt x="10972" y="927239"/>
                  </a:lnTo>
                  <a:lnTo>
                    <a:pt x="10896" y="928509"/>
                  </a:lnTo>
                  <a:lnTo>
                    <a:pt x="10198" y="928509"/>
                  </a:lnTo>
                  <a:lnTo>
                    <a:pt x="9156" y="929779"/>
                  </a:lnTo>
                  <a:lnTo>
                    <a:pt x="6413" y="929779"/>
                  </a:lnTo>
                  <a:lnTo>
                    <a:pt x="6070" y="931049"/>
                  </a:lnTo>
                  <a:lnTo>
                    <a:pt x="6388" y="932319"/>
                  </a:lnTo>
                  <a:lnTo>
                    <a:pt x="5803" y="933589"/>
                  </a:lnTo>
                  <a:lnTo>
                    <a:pt x="3517" y="933589"/>
                  </a:lnTo>
                  <a:lnTo>
                    <a:pt x="3505" y="934859"/>
                  </a:lnTo>
                  <a:lnTo>
                    <a:pt x="3479" y="936129"/>
                  </a:lnTo>
                  <a:lnTo>
                    <a:pt x="3302" y="936129"/>
                  </a:lnTo>
                  <a:lnTo>
                    <a:pt x="609" y="979309"/>
                  </a:lnTo>
                  <a:lnTo>
                    <a:pt x="88" y="995819"/>
                  </a:lnTo>
                  <a:lnTo>
                    <a:pt x="2755" y="994549"/>
                  </a:lnTo>
                  <a:lnTo>
                    <a:pt x="4394" y="994549"/>
                  </a:lnTo>
                  <a:lnTo>
                    <a:pt x="5156" y="993279"/>
                  </a:lnTo>
                  <a:lnTo>
                    <a:pt x="5308" y="993279"/>
                  </a:lnTo>
                  <a:lnTo>
                    <a:pt x="5308" y="990739"/>
                  </a:lnTo>
                  <a:lnTo>
                    <a:pt x="5473" y="988199"/>
                  </a:lnTo>
                  <a:lnTo>
                    <a:pt x="5930" y="985659"/>
                  </a:lnTo>
                  <a:lnTo>
                    <a:pt x="7327" y="985659"/>
                  </a:lnTo>
                  <a:lnTo>
                    <a:pt x="8089" y="984389"/>
                  </a:lnTo>
                  <a:lnTo>
                    <a:pt x="10706" y="984389"/>
                  </a:lnTo>
                  <a:lnTo>
                    <a:pt x="10528" y="981849"/>
                  </a:lnTo>
                  <a:lnTo>
                    <a:pt x="10718" y="981849"/>
                  </a:lnTo>
                  <a:lnTo>
                    <a:pt x="11480" y="980579"/>
                  </a:lnTo>
                  <a:lnTo>
                    <a:pt x="13995" y="980579"/>
                  </a:lnTo>
                  <a:lnTo>
                    <a:pt x="14808" y="979309"/>
                  </a:lnTo>
                  <a:lnTo>
                    <a:pt x="15570" y="979309"/>
                  </a:lnTo>
                  <a:lnTo>
                    <a:pt x="15735" y="978039"/>
                  </a:lnTo>
                  <a:lnTo>
                    <a:pt x="15900" y="975499"/>
                  </a:lnTo>
                  <a:lnTo>
                    <a:pt x="15963" y="972959"/>
                  </a:lnTo>
                  <a:lnTo>
                    <a:pt x="16243" y="971689"/>
                  </a:lnTo>
                  <a:lnTo>
                    <a:pt x="17018" y="971689"/>
                  </a:lnTo>
                  <a:lnTo>
                    <a:pt x="17830" y="970419"/>
                  </a:lnTo>
                  <a:lnTo>
                    <a:pt x="20320" y="970419"/>
                  </a:lnTo>
                  <a:lnTo>
                    <a:pt x="21107" y="969149"/>
                  </a:lnTo>
                  <a:lnTo>
                    <a:pt x="21285" y="969149"/>
                  </a:lnTo>
                  <a:lnTo>
                    <a:pt x="21374" y="967879"/>
                  </a:lnTo>
                  <a:lnTo>
                    <a:pt x="21424" y="965428"/>
                  </a:lnTo>
                  <a:lnTo>
                    <a:pt x="21602" y="964069"/>
                  </a:lnTo>
                  <a:lnTo>
                    <a:pt x="21755" y="964069"/>
                  </a:lnTo>
                  <a:lnTo>
                    <a:pt x="21513" y="962799"/>
                  </a:lnTo>
                  <a:lnTo>
                    <a:pt x="22301" y="961529"/>
                  </a:lnTo>
                  <a:lnTo>
                    <a:pt x="24295" y="961529"/>
                  </a:lnTo>
                  <a:lnTo>
                    <a:pt x="25069" y="960259"/>
                  </a:lnTo>
                  <a:lnTo>
                    <a:pt x="27609" y="960259"/>
                  </a:lnTo>
                  <a:lnTo>
                    <a:pt x="28422" y="958989"/>
                  </a:lnTo>
                  <a:lnTo>
                    <a:pt x="29210" y="958989"/>
                  </a:lnTo>
                  <a:lnTo>
                    <a:pt x="29375" y="957719"/>
                  </a:lnTo>
                  <a:lnTo>
                    <a:pt x="29464" y="955179"/>
                  </a:lnTo>
                  <a:lnTo>
                    <a:pt x="29756" y="953909"/>
                  </a:lnTo>
                  <a:lnTo>
                    <a:pt x="30530" y="953909"/>
                  </a:lnTo>
                  <a:lnTo>
                    <a:pt x="31356" y="952639"/>
                  </a:lnTo>
                  <a:lnTo>
                    <a:pt x="32308" y="952639"/>
                  </a:lnTo>
                  <a:lnTo>
                    <a:pt x="31813" y="955179"/>
                  </a:lnTo>
                  <a:lnTo>
                    <a:pt x="34378" y="955179"/>
                  </a:lnTo>
                  <a:lnTo>
                    <a:pt x="34582" y="953909"/>
                  </a:lnTo>
                  <a:lnTo>
                    <a:pt x="34671" y="952639"/>
                  </a:lnTo>
                  <a:lnTo>
                    <a:pt x="34747" y="950099"/>
                  </a:lnTo>
                  <a:lnTo>
                    <a:pt x="34950" y="948829"/>
                  </a:lnTo>
                  <a:lnTo>
                    <a:pt x="37414" y="948829"/>
                  </a:lnTo>
                  <a:lnTo>
                    <a:pt x="37604" y="947559"/>
                  </a:lnTo>
                  <a:lnTo>
                    <a:pt x="37706" y="946289"/>
                  </a:lnTo>
                  <a:lnTo>
                    <a:pt x="37795" y="943749"/>
                  </a:lnTo>
                  <a:lnTo>
                    <a:pt x="38011" y="943749"/>
                  </a:lnTo>
                  <a:lnTo>
                    <a:pt x="38379" y="942479"/>
                  </a:lnTo>
                  <a:lnTo>
                    <a:pt x="40944" y="942479"/>
                  </a:lnTo>
                  <a:lnTo>
                    <a:pt x="40386" y="939939"/>
                  </a:lnTo>
                  <a:lnTo>
                    <a:pt x="42722" y="939939"/>
                  </a:lnTo>
                  <a:lnTo>
                    <a:pt x="43903" y="938669"/>
                  </a:lnTo>
                  <a:lnTo>
                    <a:pt x="45110" y="938669"/>
                  </a:lnTo>
                  <a:lnTo>
                    <a:pt x="46151" y="937399"/>
                  </a:lnTo>
                  <a:lnTo>
                    <a:pt x="45656" y="936129"/>
                  </a:lnTo>
                  <a:lnTo>
                    <a:pt x="46507" y="934859"/>
                  </a:lnTo>
                  <a:lnTo>
                    <a:pt x="48514" y="934859"/>
                  </a:lnTo>
                  <a:lnTo>
                    <a:pt x="48717" y="933589"/>
                  </a:lnTo>
                  <a:lnTo>
                    <a:pt x="48831" y="931049"/>
                  </a:lnTo>
                  <a:lnTo>
                    <a:pt x="48945" y="929779"/>
                  </a:lnTo>
                  <a:lnTo>
                    <a:pt x="49161" y="929779"/>
                  </a:lnTo>
                  <a:lnTo>
                    <a:pt x="49949" y="928509"/>
                  </a:lnTo>
                  <a:lnTo>
                    <a:pt x="53314" y="928509"/>
                  </a:lnTo>
                  <a:lnTo>
                    <a:pt x="54114" y="927239"/>
                  </a:lnTo>
                  <a:lnTo>
                    <a:pt x="54343" y="927239"/>
                  </a:lnTo>
                  <a:lnTo>
                    <a:pt x="54457" y="924610"/>
                  </a:lnTo>
                  <a:lnTo>
                    <a:pt x="54610" y="923429"/>
                  </a:lnTo>
                  <a:lnTo>
                    <a:pt x="54775" y="922159"/>
                  </a:lnTo>
                  <a:lnTo>
                    <a:pt x="55105" y="919619"/>
                  </a:lnTo>
                  <a:lnTo>
                    <a:pt x="55841" y="919619"/>
                  </a:lnTo>
                  <a:lnTo>
                    <a:pt x="56908" y="918349"/>
                  </a:lnTo>
                  <a:lnTo>
                    <a:pt x="60375" y="918349"/>
                  </a:lnTo>
                  <a:lnTo>
                    <a:pt x="59512" y="919619"/>
                  </a:lnTo>
                  <a:lnTo>
                    <a:pt x="59994" y="920889"/>
                  </a:lnTo>
                  <a:lnTo>
                    <a:pt x="59055" y="923429"/>
                  </a:lnTo>
                  <a:lnTo>
                    <a:pt x="59778" y="923429"/>
                  </a:lnTo>
                  <a:lnTo>
                    <a:pt x="61442" y="922159"/>
                  </a:lnTo>
                  <a:lnTo>
                    <a:pt x="61645" y="922159"/>
                  </a:lnTo>
                  <a:lnTo>
                    <a:pt x="62395" y="919619"/>
                  </a:lnTo>
                  <a:lnTo>
                    <a:pt x="64223" y="919619"/>
                  </a:lnTo>
                  <a:lnTo>
                    <a:pt x="65151" y="918349"/>
                  </a:lnTo>
                  <a:lnTo>
                    <a:pt x="64719" y="917321"/>
                  </a:lnTo>
                  <a:lnTo>
                    <a:pt x="64693" y="916952"/>
                  </a:lnTo>
                  <a:lnTo>
                    <a:pt x="65430" y="915809"/>
                  </a:lnTo>
                  <a:lnTo>
                    <a:pt x="64858" y="914539"/>
                  </a:lnTo>
                  <a:lnTo>
                    <a:pt x="65620" y="913269"/>
                  </a:lnTo>
                  <a:lnTo>
                    <a:pt x="67373" y="913269"/>
                  </a:lnTo>
                  <a:lnTo>
                    <a:pt x="68211" y="911999"/>
                  </a:lnTo>
                  <a:lnTo>
                    <a:pt x="67665" y="910729"/>
                  </a:lnTo>
                  <a:lnTo>
                    <a:pt x="68414" y="909459"/>
                  </a:lnTo>
                  <a:lnTo>
                    <a:pt x="70104" y="910729"/>
                  </a:lnTo>
                  <a:lnTo>
                    <a:pt x="70929" y="909459"/>
                  </a:lnTo>
                  <a:lnTo>
                    <a:pt x="70396" y="908189"/>
                  </a:lnTo>
                  <a:lnTo>
                    <a:pt x="70866" y="906919"/>
                  </a:lnTo>
                  <a:lnTo>
                    <a:pt x="73291" y="906919"/>
                  </a:lnTo>
                  <a:lnTo>
                    <a:pt x="73494" y="905649"/>
                  </a:lnTo>
                  <a:lnTo>
                    <a:pt x="73621" y="905649"/>
                  </a:lnTo>
                  <a:lnTo>
                    <a:pt x="73634" y="904379"/>
                  </a:lnTo>
                  <a:lnTo>
                    <a:pt x="73825" y="904379"/>
                  </a:lnTo>
                  <a:lnTo>
                    <a:pt x="73761" y="903109"/>
                  </a:lnTo>
                  <a:lnTo>
                    <a:pt x="73964" y="904379"/>
                  </a:lnTo>
                  <a:lnTo>
                    <a:pt x="74587" y="904379"/>
                  </a:lnTo>
                  <a:lnTo>
                    <a:pt x="74206" y="903109"/>
                  </a:lnTo>
                  <a:lnTo>
                    <a:pt x="74079" y="903109"/>
                  </a:lnTo>
                  <a:lnTo>
                    <a:pt x="73990" y="901839"/>
                  </a:lnTo>
                  <a:lnTo>
                    <a:pt x="73355" y="899299"/>
                  </a:lnTo>
                  <a:lnTo>
                    <a:pt x="73571" y="899299"/>
                  </a:lnTo>
                  <a:lnTo>
                    <a:pt x="73914" y="900569"/>
                  </a:lnTo>
                  <a:lnTo>
                    <a:pt x="74155" y="900569"/>
                  </a:lnTo>
                  <a:lnTo>
                    <a:pt x="73914" y="899299"/>
                  </a:lnTo>
                  <a:lnTo>
                    <a:pt x="74155" y="899299"/>
                  </a:lnTo>
                  <a:lnTo>
                    <a:pt x="74612" y="900569"/>
                  </a:lnTo>
                  <a:lnTo>
                    <a:pt x="74587" y="899299"/>
                  </a:lnTo>
                  <a:lnTo>
                    <a:pt x="75120" y="899299"/>
                  </a:lnTo>
                  <a:lnTo>
                    <a:pt x="75374" y="900569"/>
                  </a:lnTo>
                  <a:lnTo>
                    <a:pt x="75958" y="900569"/>
                  </a:lnTo>
                  <a:lnTo>
                    <a:pt x="75641" y="899299"/>
                  </a:lnTo>
                  <a:lnTo>
                    <a:pt x="76466" y="900569"/>
                  </a:lnTo>
                  <a:lnTo>
                    <a:pt x="77317" y="901839"/>
                  </a:lnTo>
                  <a:lnTo>
                    <a:pt x="76987" y="900569"/>
                  </a:lnTo>
                  <a:lnTo>
                    <a:pt x="76746" y="899299"/>
                  </a:lnTo>
                  <a:lnTo>
                    <a:pt x="76962" y="899299"/>
                  </a:lnTo>
                  <a:lnTo>
                    <a:pt x="78346" y="901839"/>
                  </a:lnTo>
                  <a:lnTo>
                    <a:pt x="78257" y="900569"/>
                  </a:lnTo>
                  <a:lnTo>
                    <a:pt x="77939" y="899299"/>
                  </a:lnTo>
                  <a:lnTo>
                    <a:pt x="77736" y="899299"/>
                  </a:lnTo>
                  <a:lnTo>
                    <a:pt x="78308" y="898029"/>
                  </a:lnTo>
                  <a:lnTo>
                    <a:pt x="78574" y="899299"/>
                  </a:lnTo>
                  <a:lnTo>
                    <a:pt x="78752" y="900569"/>
                  </a:lnTo>
                  <a:lnTo>
                    <a:pt x="79057" y="901839"/>
                  </a:lnTo>
                  <a:lnTo>
                    <a:pt x="79705" y="901839"/>
                  </a:lnTo>
                  <a:lnTo>
                    <a:pt x="78841" y="898029"/>
                  </a:lnTo>
                  <a:lnTo>
                    <a:pt x="79806" y="898029"/>
                  </a:lnTo>
                  <a:lnTo>
                    <a:pt x="79324" y="896759"/>
                  </a:lnTo>
                  <a:lnTo>
                    <a:pt x="79654" y="895908"/>
                  </a:lnTo>
                  <a:lnTo>
                    <a:pt x="79705" y="895705"/>
                  </a:lnTo>
                  <a:lnTo>
                    <a:pt x="79159" y="896759"/>
                  </a:lnTo>
                  <a:lnTo>
                    <a:pt x="78828" y="896759"/>
                  </a:lnTo>
                  <a:lnTo>
                    <a:pt x="78625" y="895908"/>
                  </a:lnTo>
                  <a:lnTo>
                    <a:pt x="78295" y="896759"/>
                  </a:lnTo>
                  <a:lnTo>
                    <a:pt x="78028" y="895489"/>
                  </a:lnTo>
                  <a:lnTo>
                    <a:pt x="78511" y="895489"/>
                  </a:lnTo>
                  <a:lnTo>
                    <a:pt x="77863" y="894219"/>
                  </a:lnTo>
                  <a:lnTo>
                    <a:pt x="79641" y="894219"/>
                  </a:lnTo>
                  <a:lnTo>
                    <a:pt x="79705" y="895705"/>
                  </a:lnTo>
                  <a:lnTo>
                    <a:pt x="79819" y="895489"/>
                  </a:lnTo>
                  <a:lnTo>
                    <a:pt x="79933" y="896518"/>
                  </a:lnTo>
                  <a:lnTo>
                    <a:pt x="80010" y="896759"/>
                  </a:lnTo>
                  <a:lnTo>
                    <a:pt x="80822" y="896759"/>
                  </a:lnTo>
                  <a:lnTo>
                    <a:pt x="80860" y="898029"/>
                  </a:lnTo>
                  <a:lnTo>
                    <a:pt x="81026" y="898029"/>
                  </a:lnTo>
                  <a:lnTo>
                    <a:pt x="81838" y="899299"/>
                  </a:lnTo>
                  <a:lnTo>
                    <a:pt x="81470" y="898029"/>
                  </a:lnTo>
                  <a:lnTo>
                    <a:pt x="80746" y="895489"/>
                  </a:lnTo>
                  <a:lnTo>
                    <a:pt x="80378" y="894219"/>
                  </a:lnTo>
                  <a:lnTo>
                    <a:pt x="82613" y="896518"/>
                  </a:lnTo>
                  <a:lnTo>
                    <a:pt x="82296" y="895489"/>
                  </a:lnTo>
                  <a:lnTo>
                    <a:pt x="81876" y="895489"/>
                  </a:lnTo>
                  <a:lnTo>
                    <a:pt x="81330" y="892949"/>
                  </a:lnTo>
                  <a:lnTo>
                    <a:pt x="81064" y="892949"/>
                  </a:lnTo>
                  <a:lnTo>
                    <a:pt x="80975" y="891679"/>
                  </a:lnTo>
                  <a:lnTo>
                    <a:pt x="82550" y="894194"/>
                  </a:lnTo>
                  <a:lnTo>
                    <a:pt x="83312" y="896759"/>
                  </a:lnTo>
                  <a:lnTo>
                    <a:pt x="84937" y="899299"/>
                  </a:lnTo>
                  <a:lnTo>
                    <a:pt x="84239" y="896759"/>
                  </a:lnTo>
                  <a:lnTo>
                    <a:pt x="84035" y="895718"/>
                  </a:lnTo>
                  <a:lnTo>
                    <a:pt x="84658" y="896759"/>
                  </a:lnTo>
                  <a:lnTo>
                    <a:pt x="84289" y="895489"/>
                  </a:lnTo>
                  <a:lnTo>
                    <a:pt x="84455" y="895489"/>
                  </a:lnTo>
                  <a:lnTo>
                    <a:pt x="85064" y="896759"/>
                  </a:lnTo>
                  <a:lnTo>
                    <a:pt x="85318" y="896759"/>
                  </a:lnTo>
                  <a:lnTo>
                    <a:pt x="84785" y="895489"/>
                  </a:lnTo>
                  <a:lnTo>
                    <a:pt x="84924" y="894219"/>
                  </a:lnTo>
                  <a:lnTo>
                    <a:pt x="85369" y="895007"/>
                  </a:lnTo>
                  <a:lnTo>
                    <a:pt x="85204" y="894219"/>
                  </a:lnTo>
                  <a:lnTo>
                    <a:pt x="85001" y="892949"/>
                  </a:lnTo>
                  <a:lnTo>
                    <a:pt x="85763" y="894219"/>
                  </a:lnTo>
                  <a:lnTo>
                    <a:pt x="85356" y="892949"/>
                  </a:lnTo>
                  <a:lnTo>
                    <a:pt x="85255" y="891768"/>
                  </a:lnTo>
                  <a:lnTo>
                    <a:pt x="85877" y="892949"/>
                  </a:lnTo>
                  <a:lnTo>
                    <a:pt x="86067" y="892949"/>
                  </a:lnTo>
                  <a:lnTo>
                    <a:pt x="85585" y="891679"/>
                  </a:lnTo>
                  <a:lnTo>
                    <a:pt x="85725" y="891679"/>
                  </a:lnTo>
                  <a:lnTo>
                    <a:pt x="86372" y="892949"/>
                  </a:lnTo>
                  <a:lnTo>
                    <a:pt x="86550" y="892949"/>
                  </a:lnTo>
                  <a:lnTo>
                    <a:pt x="86067" y="891679"/>
                  </a:lnTo>
                  <a:lnTo>
                    <a:pt x="86220" y="891679"/>
                  </a:lnTo>
                  <a:lnTo>
                    <a:pt x="86868" y="892949"/>
                  </a:lnTo>
                  <a:lnTo>
                    <a:pt x="87020" y="891768"/>
                  </a:lnTo>
                  <a:lnTo>
                    <a:pt x="86995" y="891565"/>
                  </a:lnTo>
                  <a:lnTo>
                    <a:pt x="86550" y="890409"/>
                  </a:lnTo>
                  <a:lnTo>
                    <a:pt x="86715" y="890409"/>
                  </a:lnTo>
                  <a:lnTo>
                    <a:pt x="87325" y="891565"/>
                  </a:lnTo>
                  <a:lnTo>
                    <a:pt x="86982" y="890409"/>
                  </a:lnTo>
                  <a:lnTo>
                    <a:pt x="86804" y="889139"/>
                  </a:lnTo>
                  <a:lnTo>
                    <a:pt x="87541" y="890409"/>
                  </a:lnTo>
                  <a:lnTo>
                    <a:pt x="87680" y="890409"/>
                  </a:lnTo>
                  <a:lnTo>
                    <a:pt x="87223" y="889139"/>
                  </a:lnTo>
                  <a:lnTo>
                    <a:pt x="87363" y="889139"/>
                  </a:lnTo>
                  <a:lnTo>
                    <a:pt x="87972" y="890409"/>
                  </a:lnTo>
                  <a:lnTo>
                    <a:pt x="88239" y="890409"/>
                  </a:lnTo>
                  <a:lnTo>
                    <a:pt x="88861" y="891679"/>
                  </a:lnTo>
                  <a:lnTo>
                    <a:pt x="89039" y="891679"/>
                  </a:lnTo>
                  <a:lnTo>
                    <a:pt x="89128" y="892949"/>
                  </a:lnTo>
                  <a:lnTo>
                    <a:pt x="89776" y="892949"/>
                  </a:lnTo>
                  <a:lnTo>
                    <a:pt x="90068" y="894219"/>
                  </a:lnTo>
                  <a:lnTo>
                    <a:pt x="90563" y="894219"/>
                  </a:lnTo>
                  <a:lnTo>
                    <a:pt x="90208" y="891768"/>
                  </a:lnTo>
                  <a:lnTo>
                    <a:pt x="89877" y="890409"/>
                  </a:lnTo>
                  <a:lnTo>
                    <a:pt x="90487" y="891679"/>
                  </a:lnTo>
                  <a:lnTo>
                    <a:pt x="90805" y="891679"/>
                  </a:lnTo>
                  <a:lnTo>
                    <a:pt x="91465" y="892797"/>
                  </a:lnTo>
                  <a:lnTo>
                    <a:pt x="91363" y="891679"/>
                  </a:lnTo>
                  <a:lnTo>
                    <a:pt x="91236" y="891679"/>
                  </a:lnTo>
                  <a:lnTo>
                    <a:pt x="90906" y="890409"/>
                  </a:lnTo>
                  <a:lnTo>
                    <a:pt x="90779" y="890409"/>
                  </a:lnTo>
                  <a:lnTo>
                    <a:pt x="90589" y="889139"/>
                  </a:lnTo>
                  <a:lnTo>
                    <a:pt x="90881" y="889139"/>
                  </a:lnTo>
                  <a:lnTo>
                    <a:pt x="91948" y="890409"/>
                  </a:lnTo>
                  <a:lnTo>
                    <a:pt x="92595" y="890409"/>
                  </a:lnTo>
                  <a:lnTo>
                    <a:pt x="92341" y="889139"/>
                  </a:lnTo>
                  <a:lnTo>
                    <a:pt x="92494" y="889139"/>
                  </a:lnTo>
                  <a:lnTo>
                    <a:pt x="93014" y="890092"/>
                  </a:lnTo>
                  <a:lnTo>
                    <a:pt x="92913" y="889139"/>
                  </a:lnTo>
                  <a:lnTo>
                    <a:pt x="92595" y="888034"/>
                  </a:lnTo>
                  <a:lnTo>
                    <a:pt x="92214" y="886599"/>
                  </a:lnTo>
                  <a:lnTo>
                    <a:pt x="92544" y="886599"/>
                  </a:lnTo>
                  <a:lnTo>
                    <a:pt x="93624" y="889139"/>
                  </a:lnTo>
                  <a:lnTo>
                    <a:pt x="93992" y="889139"/>
                  </a:lnTo>
                  <a:lnTo>
                    <a:pt x="93548" y="887869"/>
                  </a:lnTo>
                  <a:lnTo>
                    <a:pt x="94691" y="889139"/>
                  </a:lnTo>
                  <a:lnTo>
                    <a:pt x="94970" y="889139"/>
                  </a:lnTo>
                  <a:lnTo>
                    <a:pt x="95275" y="890409"/>
                  </a:lnTo>
                  <a:lnTo>
                    <a:pt x="95059" y="889139"/>
                  </a:lnTo>
                  <a:lnTo>
                    <a:pt x="94792" y="887869"/>
                  </a:lnTo>
                  <a:lnTo>
                    <a:pt x="94589" y="886599"/>
                  </a:lnTo>
                  <a:lnTo>
                    <a:pt x="95986" y="889139"/>
                  </a:lnTo>
                  <a:lnTo>
                    <a:pt x="96367" y="889139"/>
                  </a:lnTo>
                  <a:lnTo>
                    <a:pt x="95923" y="887869"/>
                  </a:lnTo>
                  <a:lnTo>
                    <a:pt x="96215" y="887869"/>
                  </a:lnTo>
                  <a:lnTo>
                    <a:pt x="96558" y="889139"/>
                  </a:lnTo>
                  <a:lnTo>
                    <a:pt x="98501" y="891679"/>
                  </a:lnTo>
                  <a:lnTo>
                    <a:pt x="97637" y="887869"/>
                  </a:lnTo>
                  <a:lnTo>
                    <a:pt x="97345" y="886599"/>
                  </a:lnTo>
                  <a:lnTo>
                    <a:pt x="97142" y="886599"/>
                  </a:lnTo>
                  <a:lnTo>
                    <a:pt x="97104" y="885329"/>
                  </a:lnTo>
                  <a:lnTo>
                    <a:pt x="97929" y="886599"/>
                  </a:lnTo>
                  <a:lnTo>
                    <a:pt x="97612" y="885329"/>
                  </a:lnTo>
                  <a:lnTo>
                    <a:pt x="97320" y="884059"/>
                  </a:lnTo>
                  <a:lnTo>
                    <a:pt x="97002" y="882916"/>
                  </a:lnTo>
                  <a:lnTo>
                    <a:pt x="97599" y="884059"/>
                  </a:lnTo>
                  <a:lnTo>
                    <a:pt x="97739" y="884059"/>
                  </a:lnTo>
                  <a:lnTo>
                    <a:pt x="98107" y="885329"/>
                  </a:lnTo>
                  <a:lnTo>
                    <a:pt x="98983" y="886599"/>
                  </a:lnTo>
                  <a:lnTo>
                    <a:pt x="99491" y="886599"/>
                  </a:lnTo>
                  <a:lnTo>
                    <a:pt x="98717" y="882916"/>
                  </a:lnTo>
                  <a:lnTo>
                    <a:pt x="98310" y="881519"/>
                  </a:lnTo>
                  <a:lnTo>
                    <a:pt x="99110" y="882789"/>
                  </a:lnTo>
                  <a:lnTo>
                    <a:pt x="99555" y="882789"/>
                  </a:lnTo>
                  <a:lnTo>
                    <a:pt x="99847" y="884059"/>
                  </a:lnTo>
                  <a:lnTo>
                    <a:pt x="100380" y="884059"/>
                  </a:lnTo>
                  <a:lnTo>
                    <a:pt x="100749" y="885329"/>
                  </a:lnTo>
                  <a:lnTo>
                    <a:pt x="100736" y="884059"/>
                  </a:lnTo>
                  <a:lnTo>
                    <a:pt x="100457" y="882789"/>
                  </a:lnTo>
                  <a:lnTo>
                    <a:pt x="99834" y="881519"/>
                  </a:lnTo>
                  <a:lnTo>
                    <a:pt x="100406" y="881519"/>
                  </a:lnTo>
                  <a:lnTo>
                    <a:pt x="100926" y="882789"/>
                  </a:lnTo>
                  <a:lnTo>
                    <a:pt x="101460" y="882789"/>
                  </a:lnTo>
                  <a:lnTo>
                    <a:pt x="101815" y="884059"/>
                  </a:lnTo>
                  <a:lnTo>
                    <a:pt x="102247" y="885329"/>
                  </a:lnTo>
                  <a:lnTo>
                    <a:pt x="103136" y="885329"/>
                  </a:lnTo>
                  <a:lnTo>
                    <a:pt x="103162" y="886599"/>
                  </a:lnTo>
                  <a:lnTo>
                    <a:pt x="103517" y="887869"/>
                  </a:lnTo>
                  <a:lnTo>
                    <a:pt x="104254" y="887869"/>
                  </a:lnTo>
                  <a:lnTo>
                    <a:pt x="103454" y="885329"/>
                  </a:lnTo>
                  <a:lnTo>
                    <a:pt x="103085" y="884059"/>
                  </a:lnTo>
                  <a:lnTo>
                    <a:pt x="102958" y="882789"/>
                  </a:lnTo>
                  <a:lnTo>
                    <a:pt x="102743" y="882789"/>
                  </a:lnTo>
                  <a:lnTo>
                    <a:pt x="102666" y="881519"/>
                  </a:lnTo>
                  <a:lnTo>
                    <a:pt x="103289" y="882408"/>
                  </a:lnTo>
                  <a:lnTo>
                    <a:pt x="103174" y="881519"/>
                  </a:lnTo>
                  <a:lnTo>
                    <a:pt x="102577" y="880249"/>
                  </a:lnTo>
                  <a:lnTo>
                    <a:pt x="102323" y="878979"/>
                  </a:lnTo>
                  <a:lnTo>
                    <a:pt x="103174" y="880249"/>
                  </a:lnTo>
                  <a:lnTo>
                    <a:pt x="103314" y="880249"/>
                  </a:lnTo>
                  <a:lnTo>
                    <a:pt x="102679" y="878979"/>
                  </a:lnTo>
                  <a:lnTo>
                    <a:pt x="102933" y="878979"/>
                  </a:lnTo>
                  <a:lnTo>
                    <a:pt x="103543" y="880249"/>
                  </a:lnTo>
                  <a:lnTo>
                    <a:pt x="104432" y="880249"/>
                  </a:lnTo>
                  <a:lnTo>
                    <a:pt x="104813" y="881519"/>
                  </a:lnTo>
                  <a:lnTo>
                    <a:pt x="105676" y="881519"/>
                  </a:lnTo>
                  <a:lnTo>
                    <a:pt x="105105" y="880249"/>
                  </a:lnTo>
                  <a:lnTo>
                    <a:pt x="104533" y="880249"/>
                  </a:lnTo>
                  <a:lnTo>
                    <a:pt x="104228" y="878979"/>
                  </a:lnTo>
                  <a:lnTo>
                    <a:pt x="104800" y="878979"/>
                  </a:lnTo>
                  <a:lnTo>
                    <a:pt x="104165" y="877709"/>
                  </a:lnTo>
                  <a:lnTo>
                    <a:pt x="104609" y="877709"/>
                  </a:lnTo>
                  <a:lnTo>
                    <a:pt x="104927" y="878979"/>
                  </a:lnTo>
                  <a:lnTo>
                    <a:pt x="105879" y="878979"/>
                  </a:lnTo>
                  <a:lnTo>
                    <a:pt x="106184" y="880249"/>
                  </a:lnTo>
                  <a:lnTo>
                    <a:pt x="106426" y="880249"/>
                  </a:lnTo>
                  <a:lnTo>
                    <a:pt x="106654" y="881519"/>
                  </a:lnTo>
                  <a:lnTo>
                    <a:pt x="108597" y="882789"/>
                  </a:lnTo>
                  <a:lnTo>
                    <a:pt x="108140" y="881519"/>
                  </a:lnTo>
                  <a:lnTo>
                    <a:pt x="107848" y="881519"/>
                  </a:lnTo>
                  <a:lnTo>
                    <a:pt x="107657" y="880249"/>
                  </a:lnTo>
                  <a:lnTo>
                    <a:pt x="106832" y="880249"/>
                  </a:lnTo>
                  <a:lnTo>
                    <a:pt x="106476" y="878979"/>
                  </a:lnTo>
                  <a:lnTo>
                    <a:pt x="106045" y="877709"/>
                  </a:lnTo>
                  <a:lnTo>
                    <a:pt x="105346" y="877709"/>
                  </a:lnTo>
                  <a:lnTo>
                    <a:pt x="105041" y="876439"/>
                  </a:lnTo>
                  <a:lnTo>
                    <a:pt x="104749" y="876439"/>
                  </a:lnTo>
                  <a:lnTo>
                    <a:pt x="104241" y="875169"/>
                  </a:lnTo>
                  <a:lnTo>
                    <a:pt x="105295" y="875169"/>
                  </a:lnTo>
                  <a:lnTo>
                    <a:pt x="104648" y="873899"/>
                  </a:lnTo>
                  <a:lnTo>
                    <a:pt x="104775" y="873899"/>
                  </a:lnTo>
                  <a:lnTo>
                    <a:pt x="105587" y="875169"/>
                  </a:lnTo>
                  <a:lnTo>
                    <a:pt x="105791" y="875169"/>
                  </a:lnTo>
                  <a:lnTo>
                    <a:pt x="104127" y="871423"/>
                  </a:lnTo>
                  <a:lnTo>
                    <a:pt x="104076" y="878979"/>
                  </a:lnTo>
                  <a:lnTo>
                    <a:pt x="103301" y="878979"/>
                  </a:lnTo>
                  <a:lnTo>
                    <a:pt x="103212" y="877709"/>
                  </a:lnTo>
                  <a:lnTo>
                    <a:pt x="103784" y="877709"/>
                  </a:lnTo>
                  <a:lnTo>
                    <a:pt x="104076" y="878979"/>
                  </a:lnTo>
                  <a:lnTo>
                    <a:pt x="104076" y="871321"/>
                  </a:lnTo>
                  <a:lnTo>
                    <a:pt x="103466" y="870089"/>
                  </a:lnTo>
                  <a:lnTo>
                    <a:pt x="102844" y="868819"/>
                  </a:lnTo>
                  <a:lnTo>
                    <a:pt x="102400" y="867549"/>
                  </a:lnTo>
                  <a:lnTo>
                    <a:pt x="103301" y="868819"/>
                  </a:lnTo>
                  <a:lnTo>
                    <a:pt x="103454" y="868819"/>
                  </a:lnTo>
                  <a:lnTo>
                    <a:pt x="102743" y="867549"/>
                  </a:lnTo>
                  <a:lnTo>
                    <a:pt x="103886" y="867549"/>
                  </a:lnTo>
                  <a:lnTo>
                    <a:pt x="103136" y="866279"/>
                  </a:lnTo>
                  <a:lnTo>
                    <a:pt x="103263" y="866279"/>
                  </a:lnTo>
                  <a:lnTo>
                    <a:pt x="104140" y="867549"/>
                  </a:lnTo>
                  <a:lnTo>
                    <a:pt x="104800" y="868819"/>
                  </a:lnTo>
                  <a:lnTo>
                    <a:pt x="104965" y="870089"/>
                  </a:lnTo>
                  <a:lnTo>
                    <a:pt x="105562" y="870089"/>
                  </a:lnTo>
                  <a:lnTo>
                    <a:pt x="106146" y="871359"/>
                  </a:lnTo>
                  <a:lnTo>
                    <a:pt x="106375" y="871359"/>
                  </a:lnTo>
                  <a:lnTo>
                    <a:pt x="106654" y="872261"/>
                  </a:lnTo>
                  <a:lnTo>
                    <a:pt x="104965" y="870089"/>
                  </a:lnTo>
                  <a:lnTo>
                    <a:pt x="105498" y="871359"/>
                  </a:lnTo>
                  <a:lnTo>
                    <a:pt x="105664" y="872629"/>
                  </a:lnTo>
                  <a:lnTo>
                    <a:pt x="105968" y="872629"/>
                  </a:lnTo>
                  <a:lnTo>
                    <a:pt x="106121" y="873899"/>
                  </a:lnTo>
                  <a:lnTo>
                    <a:pt x="106667" y="873899"/>
                  </a:lnTo>
                  <a:lnTo>
                    <a:pt x="106616" y="875169"/>
                  </a:lnTo>
                  <a:lnTo>
                    <a:pt x="105613" y="873899"/>
                  </a:lnTo>
                  <a:lnTo>
                    <a:pt x="106273" y="875169"/>
                  </a:lnTo>
                  <a:lnTo>
                    <a:pt x="106464" y="876439"/>
                  </a:lnTo>
                  <a:lnTo>
                    <a:pt x="107505" y="876439"/>
                  </a:lnTo>
                  <a:lnTo>
                    <a:pt x="107810" y="877709"/>
                  </a:lnTo>
                  <a:lnTo>
                    <a:pt x="107962" y="877709"/>
                  </a:lnTo>
                  <a:lnTo>
                    <a:pt x="108381" y="878979"/>
                  </a:lnTo>
                  <a:lnTo>
                    <a:pt x="109181" y="878979"/>
                  </a:lnTo>
                  <a:lnTo>
                    <a:pt x="107632" y="875169"/>
                  </a:lnTo>
                  <a:lnTo>
                    <a:pt x="107251" y="875169"/>
                  </a:lnTo>
                  <a:lnTo>
                    <a:pt x="107099" y="873899"/>
                  </a:lnTo>
                  <a:lnTo>
                    <a:pt x="108038" y="875169"/>
                  </a:lnTo>
                  <a:lnTo>
                    <a:pt x="107454" y="873899"/>
                  </a:lnTo>
                  <a:lnTo>
                    <a:pt x="108229" y="873899"/>
                  </a:lnTo>
                  <a:lnTo>
                    <a:pt x="108623" y="875169"/>
                  </a:lnTo>
                  <a:lnTo>
                    <a:pt x="109588" y="876439"/>
                  </a:lnTo>
                  <a:lnTo>
                    <a:pt x="109423" y="875169"/>
                  </a:lnTo>
                  <a:lnTo>
                    <a:pt x="109016" y="873899"/>
                  </a:lnTo>
                  <a:lnTo>
                    <a:pt x="108851" y="873899"/>
                  </a:lnTo>
                  <a:lnTo>
                    <a:pt x="108445" y="872629"/>
                  </a:lnTo>
                  <a:lnTo>
                    <a:pt x="107276" y="872629"/>
                  </a:lnTo>
                  <a:lnTo>
                    <a:pt x="106870" y="871423"/>
                  </a:lnTo>
                  <a:lnTo>
                    <a:pt x="106248" y="870089"/>
                  </a:lnTo>
                  <a:lnTo>
                    <a:pt x="107467" y="871359"/>
                  </a:lnTo>
                  <a:lnTo>
                    <a:pt x="108445" y="871359"/>
                  </a:lnTo>
                  <a:lnTo>
                    <a:pt x="109486" y="873899"/>
                  </a:lnTo>
                  <a:lnTo>
                    <a:pt x="111620" y="876439"/>
                  </a:lnTo>
                  <a:close/>
                </a:path>
                <a:path w="2077719" h="1670685">
                  <a:moveTo>
                    <a:pt x="152679" y="1279029"/>
                  </a:moveTo>
                  <a:lnTo>
                    <a:pt x="150050" y="1279029"/>
                  </a:lnTo>
                  <a:lnTo>
                    <a:pt x="150050" y="1280299"/>
                  </a:lnTo>
                  <a:lnTo>
                    <a:pt x="149669" y="1282839"/>
                  </a:lnTo>
                  <a:lnTo>
                    <a:pt x="150215" y="1282839"/>
                  </a:lnTo>
                  <a:lnTo>
                    <a:pt x="151841" y="1281569"/>
                  </a:lnTo>
                  <a:lnTo>
                    <a:pt x="152019" y="1281569"/>
                  </a:lnTo>
                  <a:lnTo>
                    <a:pt x="152679" y="1279029"/>
                  </a:lnTo>
                  <a:close/>
                </a:path>
                <a:path w="2077719" h="1670685">
                  <a:moveTo>
                    <a:pt x="325615" y="1558429"/>
                  </a:moveTo>
                  <a:lnTo>
                    <a:pt x="325272" y="1557159"/>
                  </a:lnTo>
                  <a:lnTo>
                    <a:pt x="325513" y="1558429"/>
                  </a:lnTo>
                  <a:close/>
                </a:path>
                <a:path w="2077719" h="1670685">
                  <a:moveTo>
                    <a:pt x="331343" y="1023759"/>
                  </a:moveTo>
                  <a:close/>
                </a:path>
                <a:path w="2077719" h="1670685">
                  <a:moveTo>
                    <a:pt x="346354" y="593090"/>
                  </a:moveTo>
                  <a:lnTo>
                    <a:pt x="270294" y="593090"/>
                  </a:lnTo>
                  <a:lnTo>
                    <a:pt x="270459" y="594360"/>
                  </a:lnTo>
                  <a:lnTo>
                    <a:pt x="272211" y="594360"/>
                  </a:lnTo>
                  <a:lnTo>
                    <a:pt x="272732" y="596900"/>
                  </a:lnTo>
                  <a:lnTo>
                    <a:pt x="274447" y="596900"/>
                  </a:lnTo>
                  <a:lnTo>
                    <a:pt x="276123" y="595630"/>
                  </a:lnTo>
                  <a:lnTo>
                    <a:pt x="276834" y="595630"/>
                  </a:lnTo>
                  <a:lnTo>
                    <a:pt x="277723" y="596900"/>
                  </a:lnTo>
                  <a:lnTo>
                    <a:pt x="278536" y="596900"/>
                  </a:lnTo>
                  <a:lnTo>
                    <a:pt x="279374" y="598170"/>
                  </a:lnTo>
                  <a:lnTo>
                    <a:pt x="276085" y="598170"/>
                  </a:lnTo>
                  <a:lnTo>
                    <a:pt x="276860" y="599440"/>
                  </a:lnTo>
                  <a:lnTo>
                    <a:pt x="277710" y="600710"/>
                  </a:lnTo>
                  <a:lnTo>
                    <a:pt x="278625" y="600710"/>
                  </a:lnTo>
                  <a:lnTo>
                    <a:pt x="281254" y="603250"/>
                  </a:lnTo>
                  <a:lnTo>
                    <a:pt x="284441" y="601980"/>
                  </a:lnTo>
                  <a:lnTo>
                    <a:pt x="286499" y="601980"/>
                  </a:lnTo>
                  <a:lnTo>
                    <a:pt x="287566" y="600710"/>
                  </a:lnTo>
                  <a:lnTo>
                    <a:pt x="288023" y="601980"/>
                  </a:lnTo>
                  <a:lnTo>
                    <a:pt x="289953" y="603250"/>
                  </a:lnTo>
                  <a:lnTo>
                    <a:pt x="291363" y="603250"/>
                  </a:lnTo>
                  <a:lnTo>
                    <a:pt x="292379" y="601980"/>
                  </a:lnTo>
                  <a:lnTo>
                    <a:pt x="293357" y="601980"/>
                  </a:lnTo>
                  <a:lnTo>
                    <a:pt x="296303" y="600710"/>
                  </a:lnTo>
                  <a:lnTo>
                    <a:pt x="296875" y="600710"/>
                  </a:lnTo>
                  <a:lnTo>
                    <a:pt x="298437" y="599440"/>
                  </a:lnTo>
                  <a:lnTo>
                    <a:pt x="300113" y="599440"/>
                  </a:lnTo>
                  <a:lnTo>
                    <a:pt x="301053" y="600710"/>
                  </a:lnTo>
                  <a:lnTo>
                    <a:pt x="301955" y="600710"/>
                  </a:lnTo>
                  <a:lnTo>
                    <a:pt x="302856" y="601980"/>
                  </a:lnTo>
                  <a:lnTo>
                    <a:pt x="305790" y="601980"/>
                  </a:lnTo>
                  <a:lnTo>
                    <a:pt x="306705" y="600710"/>
                  </a:lnTo>
                  <a:lnTo>
                    <a:pt x="308000" y="600710"/>
                  </a:lnTo>
                  <a:lnTo>
                    <a:pt x="309727" y="599440"/>
                  </a:lnTo>
                  <a:lnTo>
                    <a:pt x="312483" y="599440"/>
                  </a:lnTo>
                  <a:lnTo>
                    <a:pt x="313080" y="600710"/>
                  </a:lnTo>
                  <a:lnTo>
                    <a:pt x="316026" y="600710"/>
                  </a:lnTo>
                  <a:lnTo>
                    <a:pt x="316242" y="601980"/>
                  </a:lnTo>
                  <a:lnTo>
                    <a:pt x="313423" y="601980"/>
                  </a:lnTo>
                  <a:lnTo>
                    <a:pt x="313499" y="603250"/>
                  </a:lnTo>
                  <a:lnTo>
                    <a:pt x="317411" y="603250"/>
                  </a:lnTo>
                  <a:lnTo>
                    <a:pt x="318109" y="601980"/>
                  </a:lnTo>
                  <a:lnTo>
                    <a:pt x="319608" y="601980"/>
                  </a:lnTo>
                  <a:lnTo>
                    <a:pt x="321652" y="603250"/>
                  </a:lnTo>
                  <a:lnTo>
                    <a:pt x="322122" y="603250"/>
                  </a:lnTo>
                  <a:lnTo>
                    <a:pt x="326809" y="599440"/>
                  </a:lnTo>
                  <a:lnTo>
                    <a:pt x="326923" y="598170"/>
                  </a:lnTo>
                  <a:lnTo>
                    <a:pt x="323862" y="598170"/>
                  </a:lnTo>
                  <a:lnTo>
                    <a:pt x="324561" y="596900"/>
                  </a:lnTo>
                  <a:lnTo>
                    <a:pt x="331063" y="596900"/>
                  </a:lnTo>
                  <a:lnTo>
                    <a:pt x="332079" y="598170"/>
                  </a:lnTo>
                  <a:lnTo>
                    <a:pt x="332486" y="598170"/>
                  </a:lnTo>
                  <a:lnTo>
                    <a:pt x="333844" y="595630"/>
                  </a:lnTo>
                  <a:lnTo>
                    <a:pt x="338162" y="595630"/>
                  </a:lnTo>
                  <a:lnTo>
                    <a:pt x="339153" y="596900"/>
                  </a:lnTo>
                  <a:lnTo>
                    <a:pt x="340156" y="596900"/>
                  </a:lnTo>
                  <a:lnTo>
                    <a:pt x="340804" y="595630"/>
                  </a:lnTo>
                  <a:lnTo>
                    <a:pt x="341591" y="594360"/>
                  </a:lnTo>
                  <a:lnTo>
                    <a:pt x="346075" y="594360"/>
                  </a:lnTo>
                  <a:lnTo>
                    <a:pt x="346354" y="593090"/>
                  </a:lnTo>
                  <a:close/>
                </a:path>
                <a:path w="2077719" h="1670685">
                  <a:moveTo>
                    <a:pt x="351155" y="590550"/>
                  </a:moveTo>
                  <a:lnTo>
                    <a:pt x="264858" y="590550"/>
                  </a:lnTo>
                  <a:lnTo>
                    <a:pt x="265125" y="591820"/>
                  </a:lnTo>
                  <a:lnTo>
                    <a:pt x="268427" y="591820"/>
                  </a:lnTo>
                  <a:lnTo>
                    <a:pt x="270141" y="591820"/>
                  </a:lnTo>
                  <a:lnTo>
                    <a:pt x="347776" y="591820"/>
                  </a:lnTo>
                  <a:lnTo>
                    <a:pt x="350875" y="591820"/>
                  </a:lnTo>
                  <a:lnTo>
                    <a:pt x="351155" y="590550"/>
                  </a:lnTo>
                  <a:close/>
                </a:path>
                <a:path w="2077719" h="1670685">
                  <a:moveTo>
                    <a:pt x="470471" y="1619389"/>
                  </a:moveTo>
                  <a:lnTo>
                    <a:pt x="383019" y="1619389"/>
                  </a:lnTo>
                  <a:lnTo>
                    <a:pt x="383387" y="1620659"/>
                  </a:lnTo>
                  <a:lnTo>
                    <a:pt x="398399" y="1620659"/>
                  </a:lnTo>
                  <a:lnTo>
                    <a:pt x="400126" y="1621929"/>
                  </a:lnTo>
                  <a:lnTo>
                    <a:pt x="400126" y="1623199"/>
                  </a:lnTo>
                  <a:lnTo>
                    <a:pt x="397421" y="1621929"/>
                  </a:lnTo>
                  <a:lnTo>
                    <a:pt x="397192" y="1623199"/>
                  </a:lnTo>
                  <a:lnTo>
                    <a:pt x="398881" y="1624469"/>
                  </a:lnTo>
                  <a:lnTo>
                    <a:pt x="402615" y="1624469"/>
                  </a:lnTo>
                  <a:lnTo>
                    <a:pt x="403542" y="1627009"/>
                  </a:lnTo>
                  <a:lnTo>
                    <a:pt x="404774" y="1627009"/>
                  </a:lnTo>
                  <a:lnTo>
                    <a:pt x="405472" y="1628279"/>
                  </a:lnTo>
                  <a:lnTo>
                    <a:pt x="406120" y="1629549"/>
                  </a:lnTo>
                  <a:lnTo>
                    <a:pt x="406755" y="1629549"/>
                  </a:lnTo>
                  <a:lnTo>
                    <a:pt x="407479" y="1630819"/>
                  </a:lnTo>
                  <a:lnTo>
                    <a:pt x="411276" y="1630819"/>
                  </a:lnTo>
                  <a:lnTo>
                    <a:pt x="412254" y="1629549"/>
                  </a:lnTo>
                  <a:lnTo>
                    <a:pt x="415137" y="1629549"/>
                  </a:lnTo>
                  <a:lnTo>
                    <a:pt x="415747" y="1632089"/>
                  </a:lnTo>
                  <a:lnTo>
                    <a:pt x="417601" y="1632089"/>
                  </a:lnTo>
                  <a:lnTo>
                    <a:pt x="418236" y="1633359"/>
                  </a:lnTo>
                  <a:lnTo>
                    <a:pt x="420204" y="1633359"/>
                  </a:lnTo>
                  <a:lnTo>
                    <a:pt x="421322" y="1632089"/>
                  </a:lnTo>
                  <a:lnTo>
                    <a:pt x="423202" y="1633359"/>
                  </a:lnTo>
                  <a:lnTo>
                    <a:pt x="424053" y="1634629"/>
                  </a:lnTo>
                  <a:lnTo>
                    <a:pt x="426034" y="1634629"/>
                  </a:lnTo>
                  <a:lnTo>
                    <a:pt x="427177" y="1633359"/>
                  </a:lnTo>
                  <a:lnTo>
                    <a:pt x="429120" y="1633359"/>
                  </a:lnTo>
                  <a:lnTo>
                    <a:pt x="430085" y="1634629"/>
                  </a:lnTo>
                  <a:lnTo>
                    <a:pt x="432257" y="1634629"/>
                  </a:lnTo>
                  <a:lnTo>
                    <a:pt x="433324" y="1633359"/>
                  </a:lnTo>
                  <a:lnTo>
                    <a:pt x="435343" y="1633359"/>
                  </a:lnTo>
                  <a:lnTo>
                    <a:pt x="436245" y="1634629"/>
                  </a:lnTo>
                  <a:lnTo>
                    <a:pt x="438213" y="1634629"/>
                  </a:lnTo>
                  <a:lnTo>
                    <a:pt x="439432" y="1633359"/>
                  </a:lnTo>
                  <a:lnTo>
                    <a:pt x="441198" y="1633359"/>
                  </a:lnTo>
                  <a:lnTo>
                    <a:pt x="442531" y="1634629"/>
                  </a:lnTo>
                  <a:lnTo>
                    <a:pt x="443484" y="1633359"/>
                  </a:lnTo>
                  <a:lnTo>
                    <a:pt x="445389" y="1633359"/>
                  </a:lnTo>
                  <a:lnTo>
                    <a:pt x="446201" y="1632089"/>
                  </a:lnTo>
                  <a:lnTo>
                    <a:pt x="447078" y="1630819"/>
                  </a:lnTo>
                  <a:lnTo>
                    <a:pt x="447967" y="1630819"/>
                  </a:lnTo>
                  <a:lnTo>
                    <a:pt x="451180" y="1628279"/>
                  </a:lnTo>
                  <a:lnTo>
                    <a:pt x="451878" y="1627009"/>
                  </a:lnTo>
                  <a:lnTo>
                    <a:pt x="452628" y="1627009"/>
                  </a:lnTo>
                  <a:lnTo>
                    <a:pt x="453415" y="1625739"/>
                  </a:lnTo>
                  <a:lnTo>
                    <a:pt x="457428" y="1625739"/>
                  </a:lnTo>
                  <a:lnTo>
                    <a:pt x="457733" y="1624469"/>
                  </a:lnTo>
                  <a:lnTo>
                    <a:pt x="459409" y="1623199"/>
                  </a:lnTo>
                  <a:lnTo>
                    <a:pt x="460844" y="1624469"/>
                  </a:lnTo>
                  <a:lnTo>
                    <a:pt x="462470" y="1623199"/>
                  </a:lnTo>
                  <a:lnTo>
                    <a:pt x="462711" y="1621929"/>
                  </a:lnTo>
                  <a:lnTo>
                    <a:pt x="464362" y="1620659"/>
                  </a:lnTo>
                  <a:lnTo>
                    <a:pt x="465594" y="1621929"/>
                  </a:lnTo>
                  <a:lnTo>
                    <a:pt x="467321" y="1620659"/>
                  </a:lnTo>
                  <a:lnTo>
                    <a:pt x="468807" y="1621929"/>
                  </a:lnTo>
                  <a:lnTo>
                    <a:pt x="470281" y="1620659"/>
                  </a:lnTo>
                  <a:lnTo>
                    <a:pt x="470471" y="1619389"/>
                  </a:lnTo>
                  <a:close/>
                </a:path>
                <a:path w="2077719" h="1670685">
                  <a:moveTo>
                    <a:pt x="479298" y="1619389"/>
                  </a:moveTo>
                  <a:lnTo>
                    <a:pt x="473367" y="1619389"/>
                  </a:lnTo>
                  <a:lnTo>
                    <a:pt x="472567" y="1620659"/>
                  </a:lnTo>
                  <a:lnTo>
                    <a:pt x="478612" y="1620659"/>
                  </a:lnTo>
                  <a:lnTo>
                    <a:pt x="479298" y="1619389"/>
                  </a:lnTo>
                  <a:close/>
                </a:path>
                <a:path w="2077719" h="1670685">
                  <a:moveTo>
                    <a:pt x="529996" y="403758"/>
                  </a:moveTo>
                  <a:lnTo>
                    <a:pt x="529818" y="403860"/>
                  </a:lnTo>
                  <a:lnTo>
                    <a:pt x="529996" y="403860"/>
                  </a:lnTo>
                  <a:close/>
                </a:path>
                <a:path w="2077719" h="1670685">
                  <a:moveTo>
                    <a:pt x="544525" y="436880"/>
                  </a:moveTo>
                  <a:close/>
                </a:path>
                <a:path w="2077719" h="1670685">
                  <a:moveTo>
                    <a:pt x="578205" y="91440"/>
                  </a:moveTo>
                  <a:lnTo>
                    <a:pt x="577951" y="91440"/>
                  </a:lnTo>
                  <a:lnTo>
                    <a:pt x="577875" y="91567"/>
                  </a:lnTo>
                  <a:lnTo>
                    <a:pt x="578205" y="91440"/>
                  </a:lnTo>
                  <a:close/>
                </a:path>
                <a:path w="2077719" h="1670685">
                  <a:moveTo>
                    <a:pt x="588530" y="87896"/>
                  </a:moveTo>
                  <a:lnTo>
                    <a:pt x="582904" y="90017"/>
                  </a:lnTo>
                  <a:lnTo>
                    <a:pt x="584657" y="90017"/>
                  </a:lnTo>
                  <a:lnTo>
                    <a:pt x="585597" y="90106"/>
                  </a:lnTo>
                  <a:lnTo>
                    <a:pt x="586511" y="90068"/>
                  </a:lnTo>
                  <a:lnTo>
                    <a:pt x="587438" y="89903"/>
                  </a:lnTo>
                  <a:lnTo>
                    <a:pt x="587883" y="89281"/>
                  </a:lnTo>
                  <a:lnTo>
                    <a:pt x="588251" y="88607"/>
                  </a:lnTo>
                  <a:lnTo>
                    <a:pt x="588530" y="87896"/>
                  </a:lnTo>
                  <a:close/>
                </a:path>
                <a:path w="2077719" h="1670685">
                  <a:moveTo>
                    <a:pt x="595274" y="85369"/>
                  </a:moveTo>
                  <a:lnTo>
                    <a:pt x="594144" y="85801"/>
                  </a:lnTo>
                  <a:lnTo>
                    <a:pt x="592950" y="86220"/>
                  </a:lnTo>
                  <a:lnTo>
                    <a:pt x="591820" y="86639"/>
                  </a:lnTo>
                  <a:lnTo>
                    <a:pt x="591667" y="86868"/>
                  </a:lnTo>
                  <a:lnTo>
                    <a:pt x="591553" y="87096"/>
                  </a:lnTo>
                  <a:lnTo>
                    <a:pt x="591477" y="87350"/>
                  </a:lnTo>
                  <a:lnTo>
                    <a:pt x="592404" y="87388"/>
                  </a:lnTo>
                  <a:lnTo>
                    <a:pt x="593331" y="87350"/>
                  </a:lnTo>
                  <a:lnTo>
                    <a:pt x="594245" y="87223"/>
                  </a:lnTo>
                  <a:lnTo>
                    <a:pt x="594690" y="86664"/>
                  </a:lnTo>
                  <a:lnTo>
                    <a:pt x="595033" y="86042"/>
                  </a:lnTo>
                  <a:lnTo>
                    <a:pt x="595274" y="85369"/>
                  </a:lnTo>
                  <a:close/>
                </a:path>
                <a:path w="2077719" h="1670685">
                  <a:moveTo>
                    <a:pt x="625703" y="1346339"/>
                  </a:moveTo>
                  <a:close/>
                </a:path>
                <a:path w="2077719" h="1670685">
                  <a:moveTo>
                    <a:pt x="634415" y="316230"/>
                  </a:moveTo>
                  <a:lnTo>
                    <a:pt x="607606" y="316230"/>
                  </a:lnTo>
                  <a:lnTo>
                    <a:pt x="607237" y="317500"/>
                  </a:lnTo>
                  <a:lnTo>
                    <a:pt x="607288" y="318770"/>
                  </a:lnTo>
                  <a:lnTo>
                    <a:pt x="607161" y="320040"/>
                  </a:lnTo>
                  <a:lnTo>
                    <a:pt x="606933" y="320040"/>
                  </a:lnTo>
                  <a:lnTo>
                    <a:pt x="606171" y="326390"/>
                  </a:lnTo>
                  <a:lnTo>
                    <a:pt x="603631" y="326390"/>
                  </a:lnTo>
                  <a:lnTo>
                    <a:pt x="602754" y="327660"/>
                  </a:lnTo>
                  <a:lnTo>
                    <a:pt x="601078" y="327660"/>
                  </a:lnTo>
                  <a:lnTo>
                    <a:pt x="600265" y="328930"/>
                  </a:lnTo>
                  <a:lnTo>
                    <a:pt x="598284" y="328930"/>
                  </a:lnTo>
                  <a:lnTo>
                    <a:pt x="599084" y="326390"/>
                  </a:lnTo>
                  <a:lnTo>
                    <a:pt x="597166" y="326390"/>
                  </a:lnTo>
                  <a:lnTo>
                    <a:pt x="596353" y="327660"/>
                  </a:lnTo>
                  <a:lnTo>
                    <a:pt x="593801" y="327660"/>
                  </a:lnTo>
                  <a:lnTo>
                    <a:pt x="592607" y="336550"/>
                  </a:lnTo>
                  <a:lnTo>
                    <a:pt x="592582" y="337820"/>
                  </a:lnTo>
                  <a:lnTo>
                    <a:pt x="592455" y="337820"/>
                  </a:lnTo>
                  <a:lnTo>
                    <a:pt x="592201" y="339090"/>
                  </a:lnTo>
                  <a:lnTo>
                    <a:pt x="591388" y="339090"/>
                  </a:lnTo>
                  <a:lnTo>
                    <a:pt x="590524" y="340360"/>
                  </a:lnTo>
                  <a:lnTo>
                    <a:pt x="587908" y="340360"/>
                  </a:lnTo>
                  <a:lnTo>
                    <a:pt x="587095" y="341630"/>
                  </a:lnTo>
                  <a:lnTo>
                    <a:pt x="586752" y="341630"/>
                  </a:lnTo>
                  <a:lnTo>
                    <a:pt x="586994" y="342900"/>
                  </a:lnTo>
                  <a:lnTo>
                    <a:pt x="586193" y="344170"/>
                  </a:lnTo>
                  <a:lnTo>
                    <a:pt x="584669" y="344170"/>
                  </a:lnTo>
                  <a:lnTo>
                    <a:pt x="583539" y="345440"/>
                  </a:lnTo>
                  <a:lnTo>
                    <a:pt x="582015" y="345440"/>
                  </a:lnTo>
                  <a:lnTo>
                    <a:pt x="581050" y="346710"/>
                  </a:lnTo>
                  <a:lnTo>
                    <a:pt x="581609" y="347980"/>
                  </a:lnTo>
                  <a:lnTo>
                    <a:pt x="580618" y="349250"/>
                  </a:lnTo>
                  <a:lnTo>
                    <a:pt x="579056" y="349250"/>
                  </a:lnTo>
                  <a:lnTo>
                    <a:pt x="578040" y="350520"/>
                  </a:lnTo>
                  <a:lnTo>
                    <a:pt x="578510" y="351790"/>
                  </a:lnTo>
                  <a:lnTo>
                    <a:pt x="579818" y="351790"/>
                  </a:lnTo>
                  <a:lnTo>
                    <a:pt x="580694" y="350520"/>
                  </a:lnTo>
                  <a:lnTo>
                    <a:pt x="580644" y="351790"/>
                  </a:lnTo>
                  <a:lnTo>
                    <a:pt x="580504" y="353034"/>
                  </a:lnTo>
                  <a:lnTo>
                    <a:pt x="580263" y="354330"/>
                  </a:lnTo>
                  <a:lnTo>
                    <a:pt x="579843" y="356870"/>
                  </a:lnTo>
                  <a:lnTo>
                    <a:pt x="579386" y="356870"/>
                  </a:lnTo>
                  <a:lnTo>
                    <a:pt x="577634" y="358140"/>
                  </a:lnTo>
                  <a:lnTo>
                    <a:pt x="577049" y="356870"/>
                  </a:lnTo>
                  <a:lnTo>
                    <a:pt x="578002" y="354330"/>
                  </a:lnTo>
                  <a:lnTo>
                    <a:pt x="577697" y="354330"/>
                  </a:lnTo>
                  <a:lnTo>
                    <a:pt x="576808" y="355600"/>
                  </a:lnTo>
                  <a:lnTo>
                    <a:pt x="574255" y="355600"/>
                  </a:lnTo>
                  <a:lnTo>
                    <a:pt x="573405" y="356870"/>
                  </a:lnTo>
                  <a:lnTo>
                    <a:pt x="572389" y="356870"/>
                  </a:lnTo>
                  <a:lnTo>
                    <a:pt x="572300" y="359410"/>
                  </a:lnTo>
                  <a:lnTo>
                    <a:pt x="570103" y="359410"/>
                  </a:lnTo>
                  <a:lnTo>
                    <a:pt x="568858" y="360680"/>
                  </a:lnTo>
                  <a:lnTo>
                    <a:pt x="567626" y="360680"/>
                  </a:lnTo>
                  <a:lnTo>
                    <a:pt x="566496" y="361950"/>
                  </a:lnTo>
                  <a:lnTo>
                    <a:pt x="566928" y="363220"/>
                  </a:lnTo>
                  <a:lnTo>
                    <a:pt x="566216" y="364490"/>
                  </a:lnTo>
                  <a:lnTo>
                    <a:pt x="563930" y="364490"/>
                  </a:lnTo>
                  <a:lnTo>
                    <a:pt x="563689" y="365760"/>
                  </a:lnTo>
                  <a:lnTo>
                    <a:pt x="563537" y="367030"/>
                  </a:lnTo>
                  <a:lnTo>
                    <a:pt x="563219" y="368300"/>
                  </a:lnTo>
                  <a:lnTo>
                    <a:pt x="563067" y="369570"/>
                  </a:lnTo>
                  <a:lnTo>
                    <a:pt x="563029" y="370840"/>
                  </a:lnTo>
                  <a:lnTo>
                    <a:pt x="565378" y="369570"/>
                  </a:lnTo>
                  <a:lnTo>
                    <a:pt x="565594" y="369570"/>
                  </a:lnTo>
                  <a:lnTo>
                    <a:pt x="565531" y="370840"/>
                  </a:lnTo>
                  <a:lnTo>
                    <a:pt x="565378" y="370840"/>
                  </a:lnTo>
                  <a:lnTo>
                    <a:pt x="565137" y="372110"/>
                  </a:lnTo>
                  <a:lnTo>
                    <a:pt x="563435" y="372110"/>
                  </a:lnTo>
                  <a:lnTo>
                    <a:pt x="562546" y="373380"/>
                  </a:lnTo>
                  <a:lnTo>
                    <a:pt x="559955" y="373380"/>
                  </a:lnTo>
                  <a:lnTo>
                    <a:pt x="557339" y="374650"/>
                  </a:lnTo>
                  <a:lnTo>
                    <a:pt x="555586" y="374650"/>
                  </a:lnTo>
                  <a:lnTo>
                    <a:pt x="554748" y="375920"/>
                  </a:lnTo>
                  <a:lnTo>
                    <a:pt x="554482" y="375920"/>
                  </a:lnTo>
                  <a:lnTo>
                    <a:pt x="554316" y="377190"/>
                  </a:lnTo>
                  <a:lnTo>
                    <a:pt x="554266" y="378460"/>
                  </a:lnTo>
                  <a:lnTo>
                    <a:pt x="553783" y="381000"/>
                  </a:lnTo>
                  <a:lnTo>
                    <a:pt x="556361" y="379730"/>
                  </a:lnTo>
                  <a:lnTo>
                    <a:pt x="558901" y="379730"/>
                  </a:lnTo>
                  <a:lnTo>
                    <a:pt x="558736" y="381000"/>
                  </a:lnTo>
                  <a:lnTo>
                    <a:pt x="557974" y="384810"/>
                  </a:lnTo>
                  <a:lnTo>
                    <a:pt x="555904" y="384810"/>
                  </a:lnTo>
                  <a:lnTo>
                    <a:pt x="554951" y="386080"/>
                  </a:lnTo>
                  <a:lnTo>
                    <a:pt x="555345" y="387350"/>
                  </a:lnTo>
                  <a:lnTo>
                    <a:pt x="554875" y="388620"/>
                  </a:lnTo>
                  <a:lnTo>
                    <a:pt x="552094" y="388620"/>
                  </a:lnTo>
                  <a:lnTo>
                    <a:pt x="552513" y="387350"/>
                  </a:lnTo>
                  <a:lnTo>
                    <a:pt x="552932" y="386080"/>
                  </a:lnTo>
                  <a:lnTo>
                    <a:pt x="552437" y="386080"/>
                  </a:lnTo>
                  <a:lnTo>
                    <a:pt x="550519" y="387350"/>
                  </a:lnTo>
                  <a:lnTo>
                    <a:pt x="549846" y="387350"/>
                  </a:lnTo>
                  <a:lnTo>
                    <a:pt x="550989" y="384810"/>
                  </a:lnTo>
                  <a:lnTo>
                    <a:pt x="548106" y="384810"/>
                  </a:lnTo>
                  <a:lnTo>
                    <a:pt x="545503" y="386080"/>
                  </a:lnTo>
                  <a:lnTo>
                    <a:pt x="544715" y="389890"/>
                  </a:lnTo>
                  <a:lnTo>
                    <a:pt x="544550" y="391160"/>
                  </a:lnTo>
                  <a:lnTo>
                    <a:pt x="543572" y="392430"/>
                  </a:lnTo>
                  <a:lnTo>
                    <a:pt x="541870" y="392430"/>
                  </a:lnTo>
                  <a:lnTo>
                    <a:pt x="541629" y="393700"/>
                  </a:lnTo>
                  <a:lnTo>
                    <a:pt x="541451" y="393700"/>
                  </a:lnTo>
                  <a:lnTo>
                    <a:pt x="541350" y="394970"/>
                  </a:lnTo>
                  <a:lnTo>
                    <a:pt x="541274" y="396240"/>
                  </a:lnTo>
                  <a:lnTo>
                    <a:pt x="541096" y="397510"/>
                  </a:lnTo>
                  <a:lnTo>
                    <a:pt x="540816" y="397510"/>
                  </a:lnTo>
                  <a:lnTo>
                    <a:pt x="539978" y="398780"/>
                  </a:lnTo>
                  <a:lnTo>
                    <a:pt x="536511" y="398780"/>
                  </a:lnTo>
                  <a:lnTo>
                    <a:pt x="535597" y="400050"/>
                  </a:lnTo>
                  <a:lnTo>
                    <a:pt x="535241" y="398780"/>
                  </a:lnTo>
                  <a:lnTo>
                    <a:pt x="536435" y="397510"/>
                  </a:lnTo>
                  <a:lnTo>
                    <a:pt x="535889" y="396240"/>
                  </a:lnTo>
                  <a:lnTo>
                    <a:pt x="533996" y="397510"/>
                  </a:lnTo>
                  <a:lnTo>
                    <a:pt x="533539" y="397510"/>
                  </a:lnTo>
                  <a:lnTo>
                    <a:pt x="533095" y="398780"/>
                  </a:lnTo>
                  <a:lnTo>
                    <a:pt x="533539" y="400050"/>
                  </a:lnTo>
                  <a:lnTo>
                    <a:pt x="532980" y="400050"/>
                  </a:lnTo>
                  <a:lnTo>
                    <a:pt x="532612" y="401320"/>
                  </a:lnTo>
                  <a:lnTo>
                    <a:pt x="530021" y="401320"/>
                  </a:lnTo>
                  <a:lnTo>
                    <a:pt x="529996" y="403758"/>
                  </a:lnTo>
                  <a:lnTo>
                    <a:pt x="532320" y="402590"/>
                  </a:lnTo>
                  <a:lnTo>
                    <a:pt x="532307" y="403860"/>
                  </a:lnTo>
                  <a:lnTo>
                    <a:pt x="532117" y="405130"/>
                  </a:lnTo>
                  <a:lnTo>
                    <a:pt x="531850" y="405130"/>
                  </a:lnTo>
                  <a:lnTo>
                    <a:pt x="531634" y="406400"/>
                  </a:lnTo>
                  <a:lnTo>
                    <a:pt x="529310" y="406400"/>
                  </a:lnTo>
                  <a:lnTo>
                    <a:pt x="529005" y="407670"/>
                  </a:lnTo>
                  <a:lnTo>
                    <a:pt x="528815" y="407670"/>
                  </a:lnTo>
                  <a:lnTo>
                    <a:pt x="528675" y="408940"/>
                  </a:lnTo>
                  <a:lnTo>
                    <a:pt x="527507" y="414020"/>
                  </a:lnTo>
                  <a:lnTo>
                    <a:pt x="526897" y="415290"/>
                  </a:lnTo>
                  <a:lnTo>
                    <a:pt x="524421" y="415290"/>
                  </a:lnTo>
                  <a:lnTo>
                    <a:pt x="524764" y="417830"/>
                  </a:lnTo>
                  <a:lnTo>
                    <a:pt x="523430" y="417830"/>
                  </a:lnTo>
                  <a:lnTo>
                    <a:pt x="522566" y="419100"/>
                  </a:lnTo>
                  <a:lnTo>
                    <a:pt x="518820" y="419100"/>
                  </a:lnTo>
                  <a:lnTo>
                    <a:pt x="519938" y="416560"/>
                  </a:lnTo>
                  <a:lnTo>
                    <a:pt x="518731" y="416560"/>
                  </a:lnTo>
                  <a:lnTo>
                    <a:pt x="517867" y="417830"/>
                  </a:lnTo>
                  <a:lnTo>
                    <a:pt x="514413" y="417830"/>
                  </a:lnTo>
                  <a:lnTo>
                    <a:pt x="513194" y="424180"/>
                  </a:lnTo>
                  <a:lnTo>
                    <a:pt x="512546" y="426720"/>
                  </a:lnTo>
                  <a:lnTo>
                    <a:pt x="512229" y="427990"/>
                  </a:lnTo>
                  <a:lnTo>
                    <a:pt x="511911" y="429260"/>
                  </a:lnTo>
                  <a:lnTo>
                    <a:pt x="509638" y="429260"/>
                  </a:lnTo>
                  <a:lnTo>
                    <a:pt x="508901" y="430530"/>
                  </a:lnTo>
                  <a:lnTo>
                    <a:pt x="508990" y="431800"/>
                  </a:lnTo>
                  <a:lnTo>
                    <a:pt x="508622" y="431800"/>
                  </a:lnTo>
                  <a:lnTo>
                    <a:pt x="507771" y="433070"/>
                  </a:lnTo>
                  <a:lnTo>
                    <a:pt x="504215" y="433070"/>
                  </a:lnTo>
                  <a:lnTo>
                    <a:pt x="503364" y="434340"/>
                  </a:lnTo>
                  <a:lnTo>
                    <a:pt x="503034" y="434340"/>
                  </a:lnTo>
                  <a:lnTo>
                    <a:pt x="502818" y="435610"/>
                  </a:lnTo>
                  <a:lnTo>
                    <a:pt x="502691" y="436930"/>
                  </a:lnTo>
                  <a:lnTo>
                    <a:pt x="502031" y="439420"/>
                  </a:lnTo>
                  <a:lnTo>
                    <a:pt x="501688" y="440690"/>
                  </a:lnTo>
                  <a:lnTo>
                    <a:pt x="501332" y="441960"/>
                  </a:lnTo>
                  <a:lnTo>
                    <a:pt x="497776" y="441960"/>
                  </a:lnTo>
                  <a:lnTo>
                    <a:pt x="496887" y="443230"/>
                  </a:lnTo>
                  <a:lnTo>
                    <a:pt x="496036" y="443230"/>
                  </a:lnTo>
                  <a:lnTo>
                    <a:pt x="495731" y="444500"/>
                  </a:lnTo>
                  <a:lnTo>
                    <a:pt x="495503" y="444500"/>
                  </a:lnTo>
                  <a:lnTo>
                    <a:pt x="495211" y="447040"/>
                  </a:lnTo>
                  <a:lnTo>
                    <a:pt x="494982" y="447040"/>
                  </a:lnTo>
                  <a:lnTo>
                    <a:pt x="494652" y="448310"/>
                  </a:lnTo>
                  <a:lnTo>
                    <a:pt x="492607" y="448310"/>
                  </a:lnTo>
                  <a:lnTo>
                    <a:pt x="491248" y="449580"/>
                  </a:lnTo>
                  <a:lnTo>
                    <a:pt x="488861" y="449580"/>
                  </a:lnTo>
                  <a:lnTo>
                    <a:pt x="489102" y="452120"/>
                  </a:lnTo>
                  <a:lnTo>
                    <a:pt x="488264" y="452120"/>
                  </a:lnTo>
                  <a:lnTo>
                    <a:pt x="486410" y="453390"/>
                  </a:lnTo>
                  <a:lnTo>
                    <a:pt x="486194" y="453390"/>
                  </a:lnTo>
                  <a:lnTo>
                    <a:pt x="485228" y="454660"/>
                  </a:lnTo>
                  <a:lnTo>
                    <a:pt x="485216" y="455930"/>
                  </a:lnTo>
                  <a:lnTo>
                    <a:pt x="485051" y="455930"/>
                  </a:lnTo>
                  <a:lnTo>
                    <a:pt x="484797" y="457200"/>
                  </a:lnTo>
                  <a:lnTo>
                    <a:pt x="484479" y="458470"/>
                  </a:lnTo>
                  <a:lnTo>
                    <a:pt x="483717" y="461010"/>
                  </a:lnTo>
                  <a:lnTo>
                    <a:pt x="483285" y="461010"/>
                  </a:lnTo>
                  <a:lnTo>
                    <a:pt x="481368" y="462280"/>
                  </a:lnTo>
                  <a:lnTo>
                    <a:pt x="480860" y="461010"/>
                  </a:lnTo>
                  <a:lnTo>
                    <a:pt x="482104" y="458470"/>
                  </a:lnTo>
                  <a:lnTo>
                    <a:pt x="480898" y="458470"/>
                  </a:lnTo>
                  <a:lnTo>
                    <a:pt x="480021" y="459740"/>
                  </a:lnTo>
                  <a:lnTo>
                    <a:pt x="475602" y="459740"/>
                  </a:lnTo>
                  <a:lnTo>
                    <a:pt x="474713" y="461010"/>
                  </a:lnTo>
                  <a:lnTo>
                    <a:pt x="473570" y="461010"/>
                  </a:lnTo>
                  <a:lnTo>
                    <a:pt x="473367" y="463550"/>
                  </a:lnTo>
                  <a:lnTo>
                    <a:pt x="470395" y="463550"/>
                  </a:lnTo>
                  <a:lnTo>
                    <a:pt x="470027" y="464820"/>
                  </a:lnTo>
                  <a:lnTo>
                    <a:pt x="469760" y="466090"/>
                  </a:lnTo>
                  <a:lnTo>
                    <a:pt x="469442" y="467360"/>
                  </a:lnTo>
                  <a:lnTo>
                    <a:pt x="469176" y="468630"/>
                  </a:lnTo>
                  <a:lnTo>
                    <a:pt x="468807" y="468630"/>
                  </a:lnTo>
                  <a:lnTo>
                    <a:pt x="468350" y="469900"/>
                  </a:lnTo>
                  <a:lnTo>
                    <a:pt x="461695" y="469900"/>
                  </a:lnTo>
                  <a:lnTo>
                    <a:pt x="460832" y="471170"/>
                  </a:lnTo>
                  <a:lnTo>
                    <a:pt x="460476" y="471170"/>
                  </a:lnTo>
                  <a:lnTo>
                    <a:pt x="460197" y="472440"/>
                  </a:lnTo>
                  <a:lnTo>
                    <a:pt x="460019" y="473710"/>
                  </a:lnTo>
                  <a:lnTo>
                    <a:pt x="459181" y="476250"/>
                  </a:lnTo>
                  <a:lnTo>
                    <a:pt x="458978" y="476250"/>
                  </a:lnTo>
                  <a:lnTo>
                    <a:pt x="458698" y="477520"/>
                  </a:lnTo>
                  <a:lnTo>
                    <a:pt x="458330" y="478790"/>
                  </a:lnTo>
                  <a:lnTo>
                    <a:pt x="455637" y="478790"/>
                  </a:lnTo>
                  <a:lnTo>
                    <a:pt x="455269" y="480060"/>
                  </a:lnTo>
                  <a:lnTo>
                    <a:pt x="454990" y="481330"/>
                  </a:lnTo>
                  <a:lnTo>
                    <a:pt x="454621" y="482600"/>
                  </a:lnTo>
                  <a:lnTo>
                    <a:pt x="454329" y="483870"/>
                  </a:lnTo>
                  <a:lnTo>
                    <a:pt x="453936" y="483870"/>
                  </a:lnTo>
                  <a:lnTo>
                    <a:pt x="453466" y="485140"/>
                  </a:lnTo>
                  <a:lnTo>
                    <a:pt x="451777" y="483870"/>
                  </a:lnTo>
                  <a:lnTo>
                    <a:pt x="450888" y="485140"/>
                  </a:lnTo>
                  <a:lnTo>
                    <a:pt x="450773" y="487680"/>
                  </a:lnTo>
                  <a:lnTo>
                    <a:pt x="445008" y="487680"/>
                  </a:lnTo>
                  <a:lnTo>
                    <a:pt x="444550" y="488950"/>
                  </a:lnTo>
                  <a:lnTo>
                    <a:pt x="444550" y="490220"/>
                  </a:lnTo>
                  <a:lnTo>
                    <a:pt x="443496" y="491490"/>
                  </a:lnTo>
                  <a:lnTo>
                    <a:pt x="442074" y="490220"/>
                  </a:lnTo>
                  <a:lnTo>
                    <a:pt x="440753" y="491490"/>
                  </a:lnTo>
                  <a:lnTo>
                    <a:pt x="439331" y="491490"/>
                  </a:lnTo>
                  <a:lnTo>
                    <a:pt x="438124" y="492760"/>
                  </a:lnTo>
                  <a:lnTo>
                    <a:pt x="438416" y="494030"/>
                  </a:lnTo>
                  <a:lnTo>
                    <a:pt x="440499" y="494030"/>
                  </a:lnTo>
                  <a:lnTo>
                    <a:pt x="440283" y="495300"/>
                  </a:lnTo>
                  <a:lnTo>
                    <a:pt x="439978" y="495300"/>
                  </a:lnTo>
                  <a:lnTo>
                    <a:pt x="439585" y="496570"/>
                  </a:lnTo>
                  <a:lnTo>
                    <a:pt x="439381" y="497840"/>
                  </a:lnTo>
                  <a:lnTo>
                    <a:pt x="439077" y="497840"/>
                  </a:lnTo>
                  <a:lnTo>
                    <a:pt x="438658" y="499110"/>
                  </a:lnTo>
                  <a:lnTo>
                    <a:pt x="436346" y="499110"/>
                  </a:lnTo>
                  <a:lnTo>
                    <a:pt x="435483" y="500380"/>
                  </a:lnTo>
                  <a:lnTo>
                    <a:pt x="435571" y="501650"/>
                  </a:lnTo>
                  <a:lnTo>
                    <a:pt x="434365" y="502920"/>
                  </a:lnTo>
                  <a:lnTo>
                    <a:pt x="433006" y="501650"/>
                  </a:lnTo>
                  <a:lnTo>
                    <a:pt x="432308" y="502920"/>
                  </a:lnTo>
                  <a:lnTo>
                    <a:pt x="423291" y="502920"/>
                  </a:lnTo>
                  <a:lnTo>
                    <a:pt x="422402" y="504190"/>
                  </a:lnTo>
                  <a:lnTo>
                    <a:pt x="421386" y="504190"/>
                  </a:lnTo>
                  <a:lnTo>
                    <a:pt x="420636" y="506730"/>
                  </a:lnTo>
                  <a:lnTo>
                    <a:pt x="420319" y="506730"/>
                  </a:lnTo>
                  <a:lnTo>
                    <a:pt x="419989" y="508000"/>
                  </a:lnTo>
                  <a:lnTo>
                    <a:pt x="419569" y="509270"/>
                  </a:lnTo>
                  <a:lnTo>
                    <a:pt x="416852" y="509270"/>
                  </a:lnTo>
                  <a:lnTo>
                    <a:pt x="417245" y="508000"/>
                  </a:lnTo>
                  <a:lnTo>
                    <a:pt x="417576" y="508000"/>
                  </a:lnTo>
                  <a:lnTo>
                    <a:pt x="417868" y="506730"/>
                  </a:lnTo>
                  <a:lnTo>
                    <a:pt x="417601" y="506730"/>
                  </a:lnTo>
                  <a:lnTo>
                    <a:pt x="415594" y="508000"/>
                  </a:lnTo>
                  <a:lnTo>
                    <a:pt x="415137" y="506730"/>
                  </a:lnTo>
                  <a:lnTo>
                    <a:pt x="414451" y="508000"/>
                  </a:lnTo>
                  <a:lnTo>
                    <a:pt x="413029" y="506730"/>
                  </a:lnTo>
                  <a:lnTo>
                    <a:pt x="412394" y="508000"/>
                  </a:lnTo>
                  <a:lnTo>
                    <a:pt x="411937" y="508000"/>
                  </a:lnTo>
                  <a:lnTo>
                    <a:pt x="411594" y="509270"/>
                  </a:lnTo>
                  <a:lnTo>
                    <a:pt x="411340" y="510540"/>
                  </a:lnTo>
                  <a:lnTo>
                    <a:pt x="413918" y="509270"/>
                  </a:lnTo>
                  <a:lnTo>
                    <a:pt x="414096" y="509270"/>
                  </a:lnTo>
                  <a:lnTo>
                    <a:pt x="413829" y="510540"/>
                  </a:lnTo>
                  <a:lnTo>
                    <a:pt x="413486" y="511810"/>
                  </a:lnTo>
                  <a:lnTo>
                    <a:pt x="412584" y="513080"/>
                  </a:lnTo>
                  <a:lnTo>
                    <a:pt x="412242" y="514350"/>
                  </a:lnTo>
                  <a:lnTo>
                    <a:pt x="412000" y="514350"/>
                  </a:lnTo>
                  <a:lnTo>
                    <a:pt x="412026" y="515620"/>
                  </a:lnTo>
                  <a:lnTo>
                    <a:pt x="414566" y="514350"/>
                  </a:lnTo>
                  <a:lnTo>
                    <a:pt x="414947" y="514350"/>
                  </a:lnTo>
                  <a:lnTo>
                    <a:pt x="413778" y="516890"/>
                  </a:lnTo>
                  <a:lnTo>
                    <a:pt x="413448" y="518160"/>
                  </a:lnTo>
                  <a:lnTo>
                    <a:pt x="413118" y="518160"/>
                  </a:lnTo>
                  <a:lnTo>
                    <a:pt x="412724" y="519341"/>
                  </a:lnTo>
                  <a:lnTo>
                    <a:pt x="411683" y="521970"/>
                  </a:lnTo>
                  <a:lnTo>
                    <a:pt x="411467" y="521970"/>
                  </a:lnTo>
                  <a:lnTo>
                    <a:pt x="408990" y="523240"/>
                  </a:lnTo>
                  <a:lnTo>
                    <a:pt x="408952" y="521970"/>
                  </a:lnTo>
                  <a:lnTo>
                    <a:pt x="409181" y="521970"/>
                  </a:lnTo>
                  <a:lnTo>
                    <a:pt x="409524" y="520700"/>
                  </a:lnTo>
                  <a:lnTo>
                    <a:pt x="410413" y="519430"/>
                  </a:lnTo>
                  <a:lnTo>
                    <a:pt x="410756" y="518160"/>
                  </a:lnTo>
                  <a:lnTo>
                    <a:pt x="410984" y="516890"/>
                  </a:lnTo>
                  <a:lnTo>
                    <a:pt x="408482" y="518160"/>
                  </a:lnTo>
                  <a:lnTo>
                    <a:pt x="407936" y="518160"/>
                  </a:lnTo>
                  <a:lnTo>
                    <a:pt x="409511" y="515620"/>
                  </a:lnTo>
                  <a:lnTo>
                    <a:pt x="409016" y="514350"/>
                  </a:lnTo>
                  <a:lnTo>
                    <a:pt x="406958" y="515620"/>
                  </a:lnTo>
                  <a:lnTo>
                    <a:pt x="406552" y="515620"/>
                  </a:lnTo>
                  <a:lnTo>
                    <a:pt x="404520" y="520700"/>
                  </a:lnTo>
                  <a:lnTo>
                    <a:pt x="404291" y="521970"/>
                  </a:lnTo>
                  <a:lnTo>
                    <a:pt x="403948" y="521970"/>
                  </a:lnTo>
                  <a:lnTo>
                    <a:pt x="403504" y="523240"/>
                  </a:lnTo>
                  <a:lnTo>
                    <a:pt x="401193" y="523240"/>
                  </a:lnTo>
                  <a:lnTo>
                    <a:pt x="400253" y="524510"/>
                  </a:lnTo>
                  <a:lnTo>
                    <a:pt x="400316" y="525780"/>
                  </a:lnTo>
                  <a:lnTo>
                    <a:pt x="398894" y="525780"/>
                  </a:lnTo>
                  <a:lnTo>
                    <a:pt x="397992" y="527050"/>
                  </a:lnTo>
                  <a:lnTo>
                    <a:pt x="396887" y="527050"/>
                  </a:lnTo>
                  <a:lnTo>
                    <a:pt x="398208" y="524510"/>
                  </a:lnTo>
                  <a:lnTo>
                    <a:pt x="394944" y="524510"/>
                  </a:lnTo>
                  <a:lnTo>
                    <a:pt x="394614" y="525780"/>
                  </a:lnTo>
                  <a:lnTo>
                    <a:pt x="394385" y="527050"/>
                  </a:lnTo>
                  <a:lnTo>
                    <a:pt x="391274" y="534670"/>
                  </a:lnTo>
                  <a:lnTo>
                    <a:pt x="385673" y="534670"/>
                  </a:lnTo>
                  <a:lnTo>
                    <a:pt x="387223" y="532130"/>
                  </a:lnTo>
                  <a:lnTo>
                    <a:pt x="382460" y="532130"/>
                  </a:lnTo>
                  <a:lnTo>
                    <a:pt x="381584" y="533400"/>
                  </a:lnTo>
                  <a:lnTo>
                    <a:pt x="381152" y="533400"/>
                  </a:lnTo>
                  <a:lnTo>
                    <a:pt x="380796" y="534670"/>
                  </a:lnTo>
                  <a:lnTo>
                    <a:pt x="380517" y="534670"/>
                  </a:lnTo>
                  <a:lnTo>
                    <a:pt x="379450" y="537210"/>
                  </a:lnTo>
                  <a:lnTo>
                    <a:pt x="379196" y="538480"/>
                  </a:lnTo>
                  <a:lnTo>
                    <a:pt x="378828" y="539750"/>
                  </a:lnTo>
                  <a:lnTo>
                    <a:pt x="378358" y="539750"/>
                  </a:lnTo>
                  <a:lnTo>
                    <a:pt x="378117" y="541020"/>
                  </a:lnTo>
                  <a:lnTo>
                    <a:pt x="376047" y="539750"/>
                  </a:lnTo>
                  <a:lnTo>
                    <a:pt x="375107" y="541020"/>
                  </a:lnTo>
                  <a:lnTo>
                    <a:pt x="375107" y="542290"/>
                  </a:lnTo>
                  <a:lnTo>
                    <a:pt x="373900" y="543560"/>
                  </a:lnTo>
                  <a:lnTo>
                    <a:pt x="372529" y="542290"/>
                  </a:lnTo>
                  <a:lnTo>
                    <a:pt x="371221" y="543560"/>
                  </a:lnTo>
                  <a:lnTo>
                    <a:pt x="371373" y="544830"/>
                  </a:lnTo>
                  <a:lnTo>
                    <a:pt x="370103" y="546100"/>
                  </a:lnTo>
                  <a:lnTo>
                    <a:pt x="368706" y="544830"/>
                  </a:lnTo>
                  <a:lnTo>
                    <a:pt x="367423" y="546100"/>
                  </a:lnTo>
                  <a:lnTo>
                    <a:pt x="367538" y="547370"/>
                  </a:lnTo>
                  <a:lnTo>
                    <a:pt x="366369" y="548640"/>
                  </a:lnTo>
                  <a:lnTo>
                    <a:pt x="364705" y="547370"/>
                  </a:lnTo>
                  <a:lnTo>
                    <a:pt x="364248" y="547370"/>
                  </a:lnTo>
                  <a:lnTo>
                    <a:pt x="363740" y="548640"/>
                  </a:lnTo>
                  <a:lnTo>
                    <a:pt x="363347" y="549910"/>
                  </a:lnTo>
                  <a:lnTo>
                    <a:pt x="363067" y="549910"/>
                  </a:lnTo>
                  <a:lnTo>
                    <a:pt x="361835" y="552450"/>
                  </a:lnTo>
                  <a:lnTo>
                    <a:pt x="361518" y="553720"/>
                  </a:lnTo>
                  <a:lnTo>
                    <a:pt x="361099" y="553720"/>
                  </a:lnTo>
                  <a:lnTo>
                    <a:pt x="360578" y="554990"/>
                  </a:lnTo>
                  <a:lnTo>
                    <a:pt x="357352" y="554990"/>
                  </a:lnTo>
                  <a:lnTo>
                    <a:pt x="357187" y="556260"/>
                  </a:lnTo>
                  <a:lnTo>
                    <a:pt x="355981" y="557530"/>
                  </a:lnTo>
                  <a:lnTo>
                    <a:pt x="354685" y="556260"/>
                  </a:lnTo>
                  <a:lnTo>
                    <a:pt x="353987" y="557530"/>
                  </a:lnTo>
                  <a:lnTo>
                    <a:pt x="355269" y="554990"/>
                  </a:lnTo>
                  <a:lnTo>
                    <a:pt x="355765" y="553720"/>
                  </a:lnTo>
                  <a:lnTo>
                    <a:pt x="356184" y="553720"/>
                  </a:lnTo>
                  <a:lnTo>
                    <a:pt x="356527" y="552450"/>
                  </a:lnTo>
                  <a:lnTo>
                    <a:pt x="357936" y="549910"/>
                  </a:lnTo>
                  <a:lnTo>
                    <a:pt x="354660" y="549910"/>
                  </a:lnTo>
                  <a:lnTo>
                    <a:pt x="354393" y="552450"/>
                  </a:lnTo>
                  <a:lnTo>
                    <a:pt x="350824" y="552450"/>
                  </a:lnTo>
                  <a:lnTo>
                    <a:pt x="350405" y="553720"/>
                  </a:lnTo>
                  <a:lnTo>
                    <a:pt x="350050" y="554990"/>
                  </a:lnTo>
                  <a:lnTo>
                    <a:pt x="349719" y="554990"/>
                  </a:lnTo>
                  <a:lnTo>
                    <a:pt x="349275" y="556260"/>
                  </a:lnTo>
                  <a:lnTo>
                    <a:pt x="348742" y="556260"/>
                  </a:lnTo>
                  <a:lnTo>
                    <a:pt x="348259" y="557530"/>
                  </a:lnTo>
                  <a:lnTo>
                    <a:pt x="346697" y="556260"/>
                  </a:lnTo>
                  <a:lnTo>
                    <a:pt x="345592" y="556260"/>
                  </a:lnTo>
                  <a:lnTo>
                    <a:pt x="345363" y="558800"/>
                  </a:lnTo>
                  <a:lnTo>
                    <a:pt x="344144" y="558800"/>
                  </a:lnTo>
                  <a:lnTo>
                    <a:pt x="342950" y="557530"/>
                  </a:lnTo>
                  <a:lnTo>
                    <a:pt x="342252" y="558800"/>
                  </a:lnTo>
                  <a:lnTo>
                    <a:pt x="341693" y="558800"/>
                  </a:lnTo>
                  <a:lnTo>
                    <a:pt x="341452" y="560070"/>
                  </a:lnTo>
                  <a:lnTo>
                    <a:pt x="340283" y="561340"/>
                  </a:lnTo>
                  <a:lnTo>
                    <a:pt x="339013" y="560070"/>
                  </a:lnTo>
                  <a:lnTo>
                    <a:pt x="337629" y="560070"/>
                  </a:lnTo>
                  <a:lnTo>
                    <a:pt x="336461" y="558800"/>
                  </a:lnTo>
                  <a:lnTo>
                    <a:pt x="335292" y="560070"/>
                  </a:lnTo>
                  <a:lnTo>
                    <a:pt x="334822" y="561340"/>
                  </a:lnTo>
                  <a:lnTo>
                    <a:pt x="334391" y="561340"/>
                  </a:lnTo>
                  <a:lnTo>
                    <a:pt x="336842" y="562610"/>
                  </a:lnTo>
                  <a:lnTo>
                    <a:pt x="335622" y="563880"/>
                  </a:lnTo>
                  <a:lnTo>
                    <a:pt x="335280" y="565150"/>
                  </a:lnTo>
                  <a:lnTo>
                    <a:pt x="334251" y="566420"/>
                  </a:lnTo>
                  <a:lnTo>
                    <a:pt x="331419" y="566420"/>
                  </a:lnTo>
                  <a:lnTo>
                    <a:pt x="330568" y="565150"/>
                  </a:lnTo>
                  <a:lnTo>
                    <a:pt x="328726" y="565150"/>
                  </a:lnTo>
                  <a:lnTo>
                    <a:pt x="330555" y="563880"/>
                  </a:lnTo>
                  <a:lnTo>
                    <a:pt x="329653" y="562610"/>
                  </a:lnTo>
                  <a:lnTo>
                    <a:pt x="327621" y="562610"/>
                  </a:lnTo>
                  <a:lnTo>
                    <a:pt x="326758" y="563880"/>
                  </a:lnTo>
                  <a:lnTo>
                    <a:pt x="324421" y="567690"/>
                  </a:lnTo>
                  <a:lnTo>
                    <a:pt x="323888" y="567690"/>
                  </a:lnTo>
                  <a:lnTo>
                    <a:pt x="323342" y="568960"/>
                  </a:lnTo>
                  <a:lnTo>
                    <a:pt x="321691" y="570230"/>
                  </a:lnTo>
                  <a:lnTo>
                    <a:pt x="321195" y="571500"/>
                  </a:lnTo>
                  <a:lnTo>
                    <a:pt x="320624" y="571500"/>
                  </a:lnTo>
                  <a:lnTo>
                    <a:pt x="319976" y="572770"/>
                  </a:lnTo>
                  <a:lnTo>
                    <a:pt x="319722" y="572770"/>
                  </a:lnTo>
                  <a:lnTo>
                    <a:pt x="317944" y="571500"/>
                  </a:lnTo>
                  <a:lnTo>
                    <a:pt x="316915" y="571500"/>
                  </a:lnTo>
                  <a:lnTo>
                    <a:pt x="316509" y="572770"/>
                  </a:lnTo>
                  <a:lnTo>
                    <a:pt x="315163" y="574040"/>
                  </a:lnTo>
                  <a:lnTo>
                    <a:pt x="314706" y="575310"/>
                  </a:lnTo>
                  <a:lnTo>
                    <a:pt x="313309" y="575310"/>
                  </a:lnTo>
                  <a:lnTo>
                    <a:pt x="312331" y="574040"/>
                  </a:lnTo>
                  <a:lnTo>
                    <a:pt x="310896" y="574040"/>
                  </a:lnTo>
                  <a:lnTo>
                    <a:pt x="310134" y="572770"/>
                  </a:lnTo>
                  <a:lnTo>
                    <a:pt x="309257" y="572770"/>
                  </a:lnTo>
                  <a:lnTo>
                    <a:pt x="311302" y="571500"/>
                  </a:lnTo>
                  <a:lnTo>
                    <a:pt x="310553" y="570230"/>
                  </a:lnTo>
                  <a:lnTo>
                    <a:pt x="308952" y="570230"/>
                  </a:lnTo>
                  <a:lnTo>
                    <a:pt x="307467" y="571500"/>
                  </a:lnTo>
                  <a:lnTo>
                    <a:pt x="306832" y="571500"/>
                  </a:lnTo>
                  <a:lnTo>
                    <a:pt x="305460" y="570230"/>
                  </a:lnTo>
                  <a:lnTo>
                    <a:pt x="304749" y="570230"/>
                  </a:lnTo>
                  <a:lnTo>
                    <a:pt x="303657" y="568960"/>
                  </a:lnTo>
                  <a:lnTo>
                    <a:pt x="302933" y="568960"/>
                  </a:lnTo>
                  <a:lnTo>
                    <a:pt x="301548" y="570230"/>
                  </a:lnTo>
                  <a:lnTo>
                    <a:pt x="301078" y="570230"/>
                  </a:lnTo>
                  <a:lnTo>
                    <a:pt x="299745" y="571500"/>
                  </a:lnTo>
                  <a:lnTo>
                    <a:pt x="298983" y="571500"/>
                  </a:lnTo>
                  <a:lnTo>
                    <a:pt x="297840" y="570230"/>
                  </a:lnTo>
                  <a:lnTo>
                    <a:pt x="296900" y="570230"/>
                  </a:lnTo>
                  <a:lnTo>
                    <a:pt x="296049" y="571500"/>
                  </a:lnTo>
                  <a:lnTo>
                    <a:pt x="295236" y="571500"/>
                  </a:lnTo>
                  <a:lnTo>
                    <a:pt x="293852" y="572770"/>
                  </a:lnTo>
                  <a:lnTo>
                    <a:pt x="292950" y="572770"/>
                  </a:lnTo>
                  <a:lnTo>
                    <a:pt x="292163" y="571500"/>
                  </a:lnTo>
                  <a:lnTo>
                    <a:pt x="291071" y="571500"/>
                  </a:lnTo>
                  <a:lnTo>
                    <a:pt x="290512" y="570230"/>
                  </a:lnTo>
                  <a:lnTo>
                    <a:pt x="289623" y="568960"/>
                  </a:lnTo>
                  <a:lnTo>
                    <a:pt x="289140" y="568960"/>
                  </a:lnTo>
                  <a:lnTo>
                    <a:pt x="288607" y="567690"/>
                  </a:lnTo>
                  <a:lnTo>
                    <a:pt x="287870" y="567690"/>
                  </a:lnTo>
                  <a:lnTo>
                    <a:pt x="287185" y="568960"/>
                  </a:lnTo>
                  <a:lnTo>
                    <a:pt x="285051" y="568960"/>
                  </a:lnTo>
                  <a:lnTo>
                    <a:pt x="284365" y="570230"/>
                  </a:lnTo>
                  <a:lnTo>
                    <a:pt x="284251" y="568960"/>
                  </a:lnTo>
                  <a:lnTo>
                    <a:pt x="283298" y="568960"/>
                  </a:lnTo>
                  <a:lnTo>
                    <a:pt x="282968" y="567690"/>
                  </a:lnTo>
                  <a:lnTo>
                    <a:pt x="282663" y="567690"/>
                  </a:lnTo>
                  <a:lnTo>
                    <a:pt x="282206" y="566420"/>
                  </a:lnTo>
                  <a:lnTo>
                    <a:pt x="281546" y="565150"/>
                  </a:lnTo>
                  <a:lnTo>
                    <a:pt x="280136" y="566420"/>
                  </a:lnTo>
                  <a:lnTo>
                    <a:pt x="279311" y="566420"/>
                  </a:lnTo>
                  <a:lnTo>
                    <a:pt x="279107" y="565150"/>
                  </a:lnTo>
                  <a:lnTo>
                    <a:pt x="278142" y="563880"/>
                  </a:lnTo>
                  <a:lnTo>
                    <a:pt x="277037" y="565150"/>
                  </a:lnTo>
                  <a:lnTo>
                    <a:pt x="275996" y="565150"/>
                  </a:lnTo>
                  <a:lnTo>
                    <a:pt x="276072" y="563880"/>
                  </a:lnTo>
                  <a:lnTo>
                    <a:pt x="275742" y="562610"/>
                  </a:lnTo>
                  <a:lnTo>
                    <a:pt x="274358" y="562610"/>
                  </a:lnTo>
                  <a:lnTo>
                    <a:pt x="272961" y="563880"/>
                  </a:lnTo>
                  <a:lnTo>
                    <a:pt x="271030" y="563880"/>
                  </a:lnTo>
                  <a:lnTo>
                    <a:pt x="271183" y="562610"/>
                  </a:lnTo>
                  <a:lnTo>
                    <a:pt x="270764" y="561340"/>
                  </a:lnTo>
                  <a:lnTo>
                    <a:pt x="268643" y="561340"/>
                  </a:lnTo>
                  <a:lnTo>
                    <a:pt x="269036" y="560070"/>
                  </a:lnTo>
                  <a:lnTo>
                    <a:pt x="268732" y="560070"/>
                  </a:lnTo>
                  <a:lnTo>
                    <a:pt x="268516" y="558800"/>
                  </a:lnTo>
                  <a:lnTo>
                    <a:pt x="266890" y="560070"/>
                  </a:lnTo>
                  <a:lnTo>
                    <a:pt x="266560" y="558800"/>
                  </a:lnTo>
                  <a:lnTo>
                    <a:pt x="266573" y="557530"/>
                  </a:lnTo>
                  <a:lnTo>
                    <a:pt x="266852" y="556260"/>
                  </a:lnTo>
                  <a:lnTo>
                    <a:pt x="266903" y="554990"/>
                  </a:lnTo>
                  <a:lnTo>
                    <a:pt x="263512" y="554990"/>
                  </a:lnTo>
                  <a:lnTo>
                    <a:pt x="262928" y="553720"/>
                  </a:lnTo>
                  <a:lnTo>
                    <a:pt x="262737" y="553720"/>
                  </a:lnTo>
                  <a:lnTo>
                    <a:pt x="263499" y="552450"/>
                  </a:lnTo>
                  <a:lnTo>
                    <a:pt x="263296" y="551180"/>
                  </a:lnTo>
                  <a:lnTo>
                    <a:pt x="261175" y="551180"/>
                  </a:lnTo>
                  <a:lnTo>
                    <a:pt x="262128" y="549910"/>
                  </a:lnTo>
                  <a:lnTo>
                    <a:pt x="262115" y="548640"/>
                  </a:lnTo>
                  <a:lnTo>
                    <a:pt x="262267" y="548640"/>
                  </a:lnTo>
                  <a:lnTo>
                    <a:pt x="262521" y="547370"/>
                  </a:lnTo>
                  <a:lnTo>
                    <a:pt x="263220" y="547370"/>
                  </a:lnTo>
                  <a:lnTo>
                    <a:pt x="264325" y="548640"/>
                  </a:lnTo>
                  <a:lnTo>
                    <a:pt x="265023" y="547370"/>
                  </a:lnTo>
                  <a:lnTo>
                    <a:pt x="265099" y="546100"/>
                  </a:lnTo>
                  <a:lnTo>
                    <a:pt x="265430" y="546100"/>
                  </a:lnTo>
                  <a:lnTo>
                    <a:pt x="266484" y="544830"/>
                  </a:lnTo>
                  <a:lnTo>
                    <a:pt x="266319" y="544830"/>
                  </a:lnTo>
                  <a:lnTo>
                    <a:pt x="264820" y="543560"/>
                  </a:lnTo>
                  <a:lnTo>
                    <a:pt x="264426" y="543560"/>
                  </a:lnTo>
                  <a:lnTo>
                    <a:pt x="263829" y="544830"/>
                  </a:lnTo>
                  <a:lnTo>
                    <a:pt x="263144" y="544830"/>
                  </a:lnTo>
                  <a:lnTo>
                    <a:pt x="262382" y="543560"/>
                  </a:lnTo>
                  <a:lnTo>
                    <a:pt x="261518" y="543560"/>
                  </a:lnTo>
                  <a:lnTo>
                    <a:pt x="261378" y="546100"/>
                  </a:lnTo>
                  <a:lnTo>
                    <a:pt x="260616" y="546100"/>
                  </a:lnTo>
                  <a:lnTo>
                    <a:pt x="259486" y="544830"/>
                  </a:lnTo>
                  <a:lnTo>
                    <a:pt x="259295" y="544830"/>
                  </a:lnTo>
                  <a:lnTo>
                    <a:pt x="260286" y="542290"/>
                  </a:lnTo>
                  <a:lnTo>
                    <a:pt x="260426" y="542290"/>
                  </a:lnTo>
                  <a:lnTo>
                    <a:pt x="261366" y="541020"/>
                  </a:lnTo>
                  <a:lnTo>
                    <a:pt x="261150" y="539750"/>
                  </a:lnTo>
                  <a:lnTo>
                    <a:pt x="259829" y="539750"/>
                  </a:lnTo>
                  <a:lnTo>
                    <a:pt x="259689" y="538480"/>
                  </a:lnTo>
                  <a:lnTo>
                    <a:pt x="258584" y="541020"/>
                  </a:lnTo>
                  <a:lnTo>
                    <a:pt x="258368" y="541020"/>
                  </a:lnTo>
                  <a:lnTo>
                    <a:pt x="257048" y="539750"/>
                  </a:lnTo>
                  <a:lnTo>
                    <a:pt x="256959" y="538480"/>
                  </a:lnTo>
                  <a:lnTo>
                    <a:pt x="258191" y="537210"/>
                  </a:lnTo>
                  <a:lnTo>
                    <a:pt x="258127" y="535940"/>
                  </a:lnTo>
                  <a:lnTo>
                    <a:pt x="256794" y="535940"/>
                  </a:lnTo>
                  <a:lnTo>
                    <a:pt x="256489" y="534670"/>
                  </a:lnTo>
                  <a:lnTo>
                    <a:pt x="255104" y="533400"/>
                  </a:lnTo>
                  <a:lnTo>
                    <a:pt x="255524" y="532130"/>
                  </a:lnTo>
                  <a:lnTo>
                    <a:pt x="255981" y="532130"/>
                  </a:lnTo>
                  <a:lnTo>
                    <a:pt x="256527" y="530860"/>
                  </a:lnTo>
                  <a:lnTo>
                    <a:pt x="256654" y="530860"/>
                  </a:lnTo>
                  <a:lnTo>
                    <a:pt x="257708" y="533400"/>
                  </a:lnTo>
                  <a:lnTo>
                    <a:pt x="258178" y="533400"/>
                  </a:lnTo>
                  <a:lnTo>
                    <a:pt x="259016" y="530860"/>
                  </a:lnTo>
                  <a:lnTo>
                    <a:pt x="259715" y="530860"/>
                  </a:lnTo>
                  <a:lnTo>
                    <a:pt x="260299" y="532130"/>
                  </a:lnTo>
                  <a:lnTo>
                    <a:pt x="261086" y="533400"/>
                  </a:lnTo>
                  <a:lnTo>
                    <a:pt x="261581" y="534670"/>
                  </a:lnTo>
                  <a:lnTo>
                    <a:pt x="262115" y="534670"/>
                  </a:lnTo>
                  <a:lnTo>
                    <a:pt x="262864" y="533400"/>
                  </a:lnTo>
                  <a:lnTo>
                    <a:pt x="264769" y="530860"/>
                  </a:lnTo>
                  <a:lnTo>
                    <a:pt x="262051" y="527050"/>
                  </a:lnTo>
                  <a:lnTo>
                    <a:pt x="260832" y="524510"/>
                  </a:lnTo>
                  <a:lnTo>
                    <a:pt x="259626" y="523240"/>
                  </a:lnTo>
                  <a:lnTo>
                    <a:pt x="259130" y="521970"/>
                  </a:lnTo>
                  <a:lnTo>
                    <a:pt x="258724" y="520700"/>
                  </a:lnTo>
                  <a:lnTo>
                    <a:pt x="258419" y="520700"/>
                  </a:lnTo>
                  <a:lnTo>
                    <a:pt x="260019" y="518160"/>
                  </a:lnTo>
                  <a:lnTo>
                    <a:pt x="260654" y="518160"/>
                  </a:lnTo>
                  <a:lnTo>
                    <a:pt x="261200" y="516890"/>
                  </a:lnTo>
                  <a:lnTo>
                    <a:pt x="261683" y="516890"/>
                  </a:lnTo>
                  <a:lnTo>
                    <a:pt x="261835" y="515620"/>
                  </a:lnTo>
                  <a:lnTo>
                    <a:pt x="260540" y="514350"/>
                  </a:lnTo>
                  <a:lnTo>
                    <a:pt x="260718" y="513080"/>
                  </a:lnTo>
                  <a:lnTo>
                    <a:pt x="262102" y="513080"/>
                  </a:lnTo>
                  <a:lnTo>
                    <a:pt x="262267" y="511810"/>
                  </a:lnTo>
                  <a:lnTo>
                    <a:pt x="262039" y="511810"/>
                  </a:lnTo>
                  <a:lnTo>
                    <a:pt x="261708" y="510540"/>
                  </a:lnTo>
                  <a:lnTo>
                    <a:pt x="260896" y="509270"/>
                  </a:lnTo>
                  <a:lnTo>
                    <a:pt x="260578" y="508000"/>
                  </a:lnTo>
                  <a:lnTo>
                    <a:pt x="260350" y="508000"/>
                  </a:lnTo>
                  <a:lnTo>
                    <a:pt x="260438" y="506730"/>
                  </a:lnTo>
                  <a:lnTo>
                    <a:pt x="261848" y="505460"/>
                  </a:lnTo>
                  <a:lnTo>
                    <a:pt x="262343" y="505460"/>
                  </a:lnTo>
                  <a:lnTo>
                    <a:pt x="263804" y="504190"/>
                  </a:lnTo>
                  <a:lnTo>
                    <a:pt x="264045" y="502920"/>
                  </a:lnTo>
                  <a:lnTo>
                    <a:pt x="262966" y="501650"/>
                  </a:lnTo>
                  <a:lnTo>
                    <a:pt x="263080" y="500380"/>
                  </a:lnTo>
                  <a:lnTo>
                    <a:pt x="264731" y="500380"/>
                  </a:lnTo>
                  <a:lnTo>
                    <a:pt x="264998" y="497840"/>
                  </a:lnTo>
                  <a:lnTo>
                    <a:pt x="263931" y="497840"/>
                  </a:lnTo>
                  <a:lnTo>
                    <a:pt x="264083" y="495300"/>
                  </a:lnTo>
                  <a:lnTo>
                    <a:pt x="263029" y="495300"/>
                  </a:lnTo>
                  <a:lnTo>
                    <a:pt x="263385" y="492760"/>
                  </a:lnTo>
                  <a:lnTo>
                    <a:pt x="264909" y="492760"/>
                  </a:lnTo>
                  <a:lnTo>
                    <a:pt x="265252" y="491490"/>
                  </a:lnTo>
                  <a:lnTo>
                    <a:pt x="264096" y="490220"/>
                  </a:lnTo>
                  <a:lnTo>
                    <a:pt x="264477" y="488950"/>
                  </a:lnTo>
                  <a:lnTo>
                    <a:pt x="265938" y="488950"/>
                  </a:lnTo>
                  <a:lnTo>
                    <a:pt x="266192" y="487680"/>
                  </a:lnTo>
                  <a:lnTo>
                    <a:pt x="266382" y="488950"/>
                  </a:lnTo>
                  <a:lnTo>
                    <a:pt x="266636" y="488950"/>
                  </a:lnTo>
                  <a:lnTo>
                    <a:pt x="266954" y="490220"/>
                  </a:lnTo>
                  <a:lnTo>
                    <a:pt x="267639" y="490220"/>
                  </a:lnTo>
                  <a:lnTo>
                    <a:pt x="268274" y="488950"/>
                  </a:lnTo>
                  <a:lnTo>
                    <a:pt x="268871" y="487680"/>
                  </a:lnTo>
                  <a:lnTo>
                    <a:pt x="268732" y="487680"/>
                  </a:lnTo>
                  <a:lnTo>
                    <a:pt x="268478" y="486410"/>
                  </a:lnTo>
                  <a:lnTo>
                    <a:pt x="267360" y="482600"/>
                  </a:lnTo>
                  <a:lnTo>
                    <a:pt x="267017" y="482600"/>
                  </a:lnTo>
                  <a:lnTo>
                    <a:pt x="266763" y="481330"/>
                  </a:lnTo>
                  <a:lnTo>
                    <a:pt x="266623" y="480060"/>
                  </a:lnTo>
                  <a:lnTo>
                    <a:pt x="266750" y="480060"/>
                  </a:lnTo>
                  <a:lnTo>
                    <a:pt x="268249" y="478790"/>
                  </a:lnTo>
                  <a:lnTo>
                    <a:pt x="268681" y="478790"/>
                  </a:lnTo>
                  <a:lnTo>
                    <a:pt x="270484" y="476250"/>
                  </a:lnTo>
                  <a:lnTo>
                    <a:pt x="270319" y="474980"/>
                  </a:lnTo>
                  <a:lnTo>
                    <a:pt x="270090" y="474980"/>
                  </a:lnTo>
                  <a:lnTo>
                    <a:pt x="269760" y="473710"/>
                  </a:lnTo>
                  <a:lnTo>
                    <a:pt x="269633" y="472440"/>
                  </a:lnTo>
                  <a:lnTo>
                    <a:pt x="269392" y="472440"/>
                  </a:lnTo>
                  <a:lnTo>
                    <a:pt x="269049" y="471170"/>
                  </a:lnTo>
                  <a:lnTo>
                    <a:pt x="268859" y="471170"/>
                  </a:lnTo>
                  <a:lnTo>
                    <a:pt x="267373" y="473710"/>
                  </a:lnTo>
                  <a:lnTo>
                    <a:pt x="266649" y="472440"/>
                  </a:lnTo>
                  <a:lnTo>
                    <a:pt x="266788" y="471170"/>
                  </a:lnTo>
                  <a:lnTo>
                    <a:pt x="266382" y="471170"/>
                  </a:lnTo>
                  <a:lnTo>
                    <a:pt x="268338" y="468630"/>
                  </a:lnTo>
                  <a:lnTo>
                    <a:pt x="268617" y="468630"/>
                  </a:lnTo>
                  <a:lnTo>
                    <a:pt x="270167" y="467360"/>
                  </a:lnTo>
                  <a:lnTo>
                    <a:pt x="270484" y="466090"/>
                  </a:lnTo>
                  <a:lnTo>
                    <a:pt x="269354" y="464820"/>
                  </a:lnTo>
                  <a:lnTo>
                    <a:pt x="269582" y="463550"/>
                  </a:lnTo>
                  <a:lnTo>
                    <a:pt x="270154" y="463550"/>
                  </a:lnTo>
                  <a:lnTo>
                    <a:pt x="270802" y="462280"/>
                  </a:lnTo>
                  <a:lnTo>
                    <a:pt x="271741" y="462280"/>
                  </a:lnTo>
                  <a:lnTo>
                    <a:pt x="272008" y="464820"/>
                  </a:lnTo>
                  <a:lnTo>
                    <a:pt x="272567" y="464820"/>
                  </a:lnTo>
                  <a:lnTo>
                    <a:pt x="273939" y="462280"/>
                  </a:lnTo>
                  <a:lnTo>
                    <a:pt x="274510" y="463550"/>
                  </a:lnTo>
                  <a:lnTo>
                    <a:pt x="274701" y="464820"/>
                  </a:lnTo>
                  <a:lnTo>
                    <a:pt x="275005" y="466090"/>
                  </a:lnTo>
                  <a:lnTo>
                    <a:pt x="275348" y="468630"/>
                  </a:lnTo>
                  <a:lnTo>
                    <a:pt x="276047" y="468630"/>
                  </a:lnTo>
                  <a:lnTo>
                    <a:pt x="277050" y="466090"/>
                  </a:lnTo>
                  <a:lnTo>
                    <a:pt x="277545" y="466090"/>
                  </a:lnTo>
                  <a:lnTo>
                    <a:pt x="276479" y="462280"/>
                  </a:lnTo>
                  <a:lnTo>
                    <a:pt x="274358" y="454660"/>
                  </a:lnTo>
                  <a:lnTo>
                    <a:pt x="274129" y="454660"/>
                  </a:lnTo>
                  <a:lnTo>
                    <a:pt x="274002" y="453390"/>
                  </a:lnTo>
                  <a:lnTo>
                    <a:pt x="275793" y="452120"/>
                  </a:lnTo>
                  <a:lnTo>
                    <a:pt x="275971" y="450850"/>
                  </a:lnTo>
                  <a:lnTo>
                    <a:pt x="276212" y="450850"/>
                  </a:lnTo>
                  <a:lnTo>
                    <a:pt x="275234" y="449580"/>
                  </a:lnTo>
                  <a:lnTo>
                    <a:pt x="275412" y="448310"/>
                  </a:lnTo>
                  <a:lnTo>
                    <a:pt x="276821" y="448310"/>
                  </a:lnTo>
                  <a:lnTo>
                    <a:pt x="277787" y="447040"/>
                  </a:lnTo>
                  <a:lnTo>
                    <a:pt x="279323" y="445770"/>
                  </a:lnTo>
                  <a:lnTo>
                    <a:pt x="279704" y="444500"/>
                  </a:lnTo>
                  <a:lnTo>
                    <a:pt x="278650" y="443230"/>
                  </a:lnTo>
                  <a:lnTo>
                    <a:pt x="278930" y="443230"/>
                  </a:lnTo>
                  <a:lnTo>
                    <a:pt x="279527" y="441960"/>
                  </a:lnTo>
                  <a:lnTo>
                    <a:pt x="280200" y="441960"/>
                  </a:lnTo>
                  <a:lnTo>
                    <a:pt x="280962" y="440690"/>
                  </a:lnTo>
                  <a:lnTo>
                    <a:pt x="281381" y="440690"/>
                  </a:lnTo>
                  <a:lnTo>
                    <a:pt x="282600" y="439420"/>
                  </a:lnTo>
                  <a:lnTo>
                    <a:pt x="283387" y="439420"/>
                  </a:lnTo>
                  <a:lnTo>
                    <a:pt x="283210" y="441960"/>
                  </a:lnTo>
                  <a:lnTo>
                    <a:pt x="283908" y="441960"/>
                  </a:lnTo>
                  <a:lnTo>
                    <a:pt x="285102" y="439420"/>
                  </a:lnTo>
                  <a:lnTo>
                    <a:pt x="287362" y="439420"/>
                  </a:lnTo>
                  <a:lnTo>
                    <a:pt x="287604" y="438150"/>
                  </a:lnTo>
                  <a:lnTo>
                    <a:pt x="287515" y="436880"/>
                  </a:lnTo>
                  <a:lnTo>
                    <a:pt x="287324" y="436880"/>
                  </a:lnTo>
                  <a:lnTo>
                    <a:pt x="286969" y="435610"/>
                  </a:lnTo>
                  <a:lnTo>
                    <a:pt x="285191" y="436880"/>
                  </a:lnTo>
                  <a:lnTo>
                    <a:pt x="284746" y="436880"/>
                  </a:lnTo>
                  <a:lnTo>
                    <a:pt x="284734" y="434340"/>
                  </a:lnTo>
                  <a:lnTo>
                    <a:pt x="283959" y="434340"/>
                  </a:lnTo>
                  <a:lnTo>
                    <a:pt x="282917" y="435610"/>
                  </a:lnTo>
                  <a:lnTo>
                    <a:pt x="280390" y="438150"/>
                  </a:lnTo>
                  <a:lnTo>
                    <a:pt x="280492" y="436880"/>
                  </a:lnTo>
                  <a:lnTo>
                    <a:pt x="279641" y="436880"/>
                  </a:lnTo>
                  <a:lnTo>
                    <a:pt x="279933" y="435610"/>
                  </a:lnTo>
                  <a:lnTo>
                    <a:pt x="281597" y="434340"/>
                  </a:lnTo>
                  <a:lnTo>
                    <a:pt x="282105" y="433070"/>
                  </a:lnTo>
                  <a:lnTo>
                    <a:pt x="281076" y="431800"/>
                  </a:lnTo>
                  <a:lnTo>
                    <a:pt x="281419" y="430530"/>
                  </a:lnTo>
                  <a:lnTo>
                    <a:pt x="283032" y="429260"/>
                  </a:lnTo>
                  <a:lnTo>
                    <a:pt x="283667" y="429260"/>
                  </a:lnTo>
                  <a:lnTo>
                    <a:pt x="285013" y="427990"/>
                  </a:lnTo>
                  <a:lnTo>
                    <a:pt x="285762" y="427990"/>
                  </a:lnTo>
                  <a:lnTo>
                    <a:pt x="285508" y="430530"/>
                  </a:lnTo>
                  <a:lnTo>
                    <a:pt x="285902" y="430530"/>
                  </a:lnTo>
                  <a:lnTo>
                    <a:pt x="286626" y="429260"/>
                  </a:lnTo>
                  <a:lnTo>
                    <a:pt x="287985" y="429260"/>
                  </a:lnTo>
                  <a:lnTo>
                    <a:pt x="287921" y="427990"/>
                  </a:lnTo>
                  <a:lnTo>
                    <a:pt x="287769" y="426720"/>
                  </a:lnTo>
                  <a:lnTo>
                    <a:pt x="287528" y="425450"/>
                  </a:lnTo>
                  <a:lnTo>
                    <a:pt x="287286" y="424180"/>
                  </a:lnTo>
                  <a:lnTo>
                    <a:pt x="287070" y="422910"/>
                  </a:lnTo>
                  <a:lnTo>
                    <a:pt x="286880" y="422910"/>
                  </a:lnTo>
                  <a:lnTo>
                    <a:pt x="286969" y="421640"/>
                  </a:lnTo>
                  <a:lnTo>
                    <a:pt x="286270" y="420370"/>
                  </a:lnTo>
                  <a:lnTo>
                    <a:pt x="284848" y="422910"/>
                  </a:lnTo>
                  <a:lnTo>
                    <a:pt x="284492" y="422910"/>
                  </a:lnTo>
                  <a:lnTo>
                    <a:pt x="284251" y="421640"/>
                  </a:lnTo>
                  <a:lnTo>
                    <a:pt x="284099" y="420370"/>
                  </a:lnTo>
                  <a:lnTo>
                    <a:pt x="284695" y="419100"/>
                  </a:lnTo>
                  <a:lnTo>
                    <a:pt x="285407" y="419100"/>
                  </a:lnTo>
                  <a:lnTo>
                    <a:pt x="286169" y="417830"/>
                  </a:lnTo>
                  <a:lnTo>
                    <a:pt x="288302" y="416560"/>
                  </a:lnTo>
                  <a:lnTo>
                    <a:pt x="289064" y="416560"/>
                  </a:lnTo>
                  <a:lnTo>
                    <a:pt x="289763" y="415290"/>
                  </a:lnTo>
                  <a:lnTo>
                    <a:pt x="290410" y="415290"/>
                  </a:lnTo>
                  <a:lnTo>
                    <a:pt x="290588" y="414020"/>
                  </a:lnTo>
                  <a:lnTo>
                    <a:pt x="289852" y="412750"/>
                  </a:lnTo>
                  <a:lnTo>
                    <a:pt x="289979" y="412750"/>
                  </a:lnTo>
                  <a:lnTo>
                    <a:pt x="290626" y="411480"/>
                  </a:lnTo>
                  <a:lnTo>
                    <a:pt x="291325" y="411480"/>
                  </a:lnTo>
                  <a:lnTo>
                    <a:pt x="292862" y="410210"/>
                  </a:lnTo>
                  <a:lnTo>
                    <a:pt x="293560" y="408940"/>
                  </a:lnTo>
                  <a:lnTo>
                    <a:pt x="294208" y="408940"/>
                  </a:lnTo>
                  <a:lnTo>
                    <a:pt x="294157" y="407670"/>
                  </a:lnTo>
                  <a:lnTo>
                    <a:pt x="294017" y="407670"/>
                  </a:lnTo>
                  <a:lnTo>
                    <a:pt x="293763" y="406400"/>
                  </a:lnTo>
                  <a:lnTo>
                    <a:pt x="293547" y="405130"/>
                  </a:lnTo>
                  <a:lnTo>
                    <a:pt x="293433" y="403860"/>
                  </a:lnTo>
                  <a:lnTo>
                    <a:pt x="293458" y="402590"/>
                  </a:lnTo>
                  <a:lnTo>
                    <a:pt x="292849" y="401320"/>
                  </a:lnTo>
                  <a:lnTo>
                    <a:pt x="293420" y="400050"/>
                  </a:lnTo>
                  <a:lnTo>
                    <a:pt x="294932" y="400050"/>
                  </a:lnTo>
                  <a:lnTo>
                    <a:pt x="295313" y="398780"/>
                  </a:lnTo>
                  <a:lnTo>
                    <a:pt x="295338" y="400050"/>
                  </a:lnTo>
                  <a:lnTo>
                    <a:pt x="295452" y="401320"/>
                  </a:lnTo>
                  <a:lnTo>
                    <a:pt x="297154" y="401320"/>
                  </a:lnTo>
                  <a:lnTo>
                    <a:pt x="297840" y="400050"/>
                  </a:lnTo>
                  <a:lnTo>
                    <a:pt x="297700" y="398780"/>
                  </a:lnTo>
                  <a:lnTo>
                    <a:pt x="297307" y="396240"/>
                  </a:lnTo>
                  <a:lnTo>
                    <a:pt x="297205" y="394970"/>
                  </a:lnTo>
                  <a:lnTo>
                    <a:pt x="297510" y="394970"/>
                  </a:lnTo>
                  <a:lnTo>
                    <a:pt x="299097" y="393700"/>
                  </a:lnTo>
                  <a:lnTo>
                    <a:pt x="299707" y="392430"/>
                  </a:lnTo>
                  <a:lnTo>
                    <a:pt x="301218" y="392430"/>
                  </a:lnTo>
                  <a:lnTo>
                    <a:pt x="301917" y="391160"/>
                  </a:lnTo>
                  <a:lnTo>
                    <a:pt x="301028" y="389890"/>
                  </a:lnTo>
                  <a:lnTo>
                    <a:pt x="301599" y="388620"/>
                  </a:lnTo>
                  <a:lnTo>
                    <a:pt x="303085" y="388620"/>
                  </a:lnTo>
                  <a:lnTo>
                    <a:pt x="303784" y="387350"/>
                  </a:lnTo>
                  <a:lnTo>
                    <a:pt x="302958" y="386080"/>
                  </a:lnTo>
                  <a:lnTo>
                    <a:pt x="303174" y="384810"/>
                  </a:lnTo>
                  <a:lnTo>
                    <a:pt x="303847" y="384810"/>
                  </a:lnTo>
                  <a:lnTo>
                    <a:pt x="304584" y="383540"/>
                  </a:lnTo>
                  <a:lnTo>
                    <a:pt x="306184" y="383540"/>
                  </a:lnTo>
                  <a:lnTo>
                    <a:pt x="306946" y="382270"/>
                  </a:lnTo>
                  <a:lnTo>
                    <a:pt x="307644" y="382270"/>
                  </a:lnTo>
                  <a:lnTo>
                    <a:pt x="307670" y="381000"/>
                  </a:lnTo>
                  <a:lnTo>
                    <a:pt x="307606" y="379730"/>
                  </a:lnTo>
                  <a:lnTo>
                    <a:pt x="307276" y="378460"/>
                  </a:lnTo>
                  <a:lnTo>
                    <a:pt x="307213" y="377190"/>
                  </a:lnTo>
                  <a:lnTo>
                    <a:pt x="307594" y="375920"/>
                  </a:lnTo>
                  <a:lnTo>
                    <a:pt x="309092" y="375920"/>
                  </a:lnTo>
                  <a:lnTo>
                    <a:pt x="309524" y="374650"/>
                  </a:lnTo>
                  <a:lnTo>
                    <a:pt x="309346" y="374650"/>
                  </a:lnTo>
                  <a:lnTo>
                    <a:pt x="309333" y="372110"/>
                  </a:lnTo>
                  <a:lnTo>
                    <a:pt x="311505" y="370840"/>
                  </a:lnTo>
                  <a:lnTo>
                    <a:pt x="311899" y="370840"/>
                  </a:lnTo>
                  <a:lnTo>
                    <a:pt x="311277" y="369570"/>
                  </a:lnTo>
                  <a:lnTo>
                    <a:pt x="311429" y="368300"/>
                  </a:lnTo>
                  <a:lnTo>
                    <a:pt x="311467" y="367030"/>
                  </a:lnTo>
                  <a:lnTo>
                    <a:pt x="311086" y="364490"/>
                  </a:lnTo>
                  <a:lnTo>
                    <a:pt x="311073" y="363220"/>
                  </a:lnTo>
                  <a:lnTo>
                    <a:pt x="311365" y="361950"/>
                  </a:lnTo>
                  <a:lnTo>
                    <a:pt x="313321" y="361950"/>
                  </a:lnTo>
                  <a:lnTo>
                    <a:pt x="313372" y="363220"/>
                  </a:lnTo>
                  <a:lnTo>
                    <a:pt x="313524" y="364490"/>
                  </a:lnTo>
                  <a:lnTo>
                    <a:pt x="314325" y="364490"/>
                  </a:lnTo>
                  <a:lnTo>
                    <a:pt x="315087" y="363220"/>
                  </a:lnTo>
                  <a:lnTo>
                    <a:pt x="315798" y="363220"/>
                  </a:lnTo>
                  <a:lnTo>
                    <a:pt x="315836" y="361950"/>
                  </a:lnTo>
                  <a:lnTo>
                    <a:pt x="315798" y="360680"/>
                  </a:lnTo>
                  <a:lnTo>
                    <a:pt x="315569" y="359410"/>
                  </a:lnTo>
                  <a:lnTo>
                    <a:pt x="315544" y="358140"/>
                  </a:lnTo>
                  <a:lnTo>
                    <a:pt x="315709" y="356870"/>
                  </a:lnTo>
                  <a:lnTo>
                    <a:pt x="315264" y="355600"/>
                  </a:lnTo>
                  <a:lnTo>
                    <a:pt x="315937" y="354330"/>
                  </a:lnTo>
                  <a:lnTo>
                    <a:pt x="317436" y="354330"/>
                  </a:lnTo>
                  <a:lnTo>
                    <a:pt x="318363" y="353060"/>
                  </a:lnTo>
                  <a:lnTo>
                    <a:pt x="319684" y="353060"/>
                  </a:lnTo>
                  <a:lnTo>
                    <a:pt x="320243" y="351790"/>
                  </a:lnTo>
                  <a:lnTo>
                    <a:pt x="319925" y="351790"/>
                  </a:lnTo>
                  <a:lnTo>
                    <a:pt x="320344" y="349250"/>
                  </a:lnTo>
                  <a:lnTo>
                    <a:pt x="320192" y="349250"/>
                  </a:lnTo>
                  <a:lnTo>
                    <a:pt x="320065" y="347980"/>
                  </a:lnTo>
                  <a:lnTo>
                    <a:pt x="320128" y="346710"/>
                  </a:lnTo>
                  <a:lnTo>
                    <a:pt x="320382" y="346710"/>
                  </a:lnTo>
                  <a:lnTo>
                    <a:pt x="322351" y="345440"/>
                  </a:lnTo>
                  <a:lnTo>
                    <a:pt x="322478" y="345440"/>
                  </a:lnTo>
                  <a:lnTo>
                    <a:pt x="322580" y="344170"/>
                  </a:lnTo>
                  <a:lnTo>
                    <a:pt x="322440" y="342900"/>
                  </a:lnTo>
                  <a:lnTo>
                    <a:pt x="322351" y="337820"/>
                  </a:lnTo>
                  <a:lnTo>
                    <a:pt x="322745" y="337820"/>
                  </a:lnTo>
                  <a:lnTo>
                    <a:pt x="324485" y="335280"/>
                  </a:lnTo>
                  <a:lnTo>
                    <a:pt x="325069" y="336550"/>
                  </a:lnTo>
                  <a:lnTo>
                    <a:pt x="326834" y="334010"/>
                  </a:lnTo>
                  <a:lnTo>
                    <a:pt x="327558" y="335280"/>
                  </a:lnTo>
                  <a:lnTo>
                    <a:pt x="326821" y="336550"/>
                  </a:lnTo>
                  <a:lnTo>
                    <a:pt x="327456" y="337820"/>
                  </a:lnTo>
                  <a:lnTo>
                    <a:pt x="326682" y="340360"/>
                  </a:lnTo>
                  <a:lnTo>
                    <a:pt x="327101" y="340360"/>
                  </a:lnTo>
                  <a:lnTo>
                    <a:pt x="327952" y="339090"/>
                  </a:lnTo>
                  <a:lnTo>
                    <a:pt x="329615" y="339090"/>
                  </a:lnTo>
                  <a:lnTo>
                    <a:pt x="329425" y="336550"/>
                  </a:lnTo>
                  <a:lnTo>
                    <a:pt x="329971" y="335280"/>
                  </a:lnTo>
                  <a:lnTo>
                    <a:pt x="331558" y="335280"/>
                  </a:lnTo>
                  <a:lnTo>
                    <a:pt x="332384" y="334010"/>
                  </a:lnTo>
                  <a:lnTo>
                    <a:pt x="331609" y="332740"/>
                  </a:lnTo>
                  <a:lnTo>
                    <a:pt x="332422" y="331470"/>
                  </a:lnTo>
                  <a:lnTo>
                    <a:pt x="334416" y="331470"/>
                  </a:lnTo>
                  <a:lnTo>
                    <a:pt x="339217" y="328930"/>
                  </a:lnTo>
                  <a:lnTo>
                    <a:pt x="339267" y="325120"/>
                  </a:lnTo>
                  <a:lnTo>
                    <a:pt x="339293" y="322580"/>
                  </a:lnTo>
                  <a:lnTo>
                    <a:pt x="338963" y="322580"/>
                  </a:lnTo>
                  <a:lnTo>
                    <a:pt x="337197" y="325120"/>
                  </a:lnTo>
                  <a:lnTo>
                    <a:pt x="336613" y="323850"/>
                  </a:lnTo>
                  <a:lnTo>
                    <a:pt x="334899" y="325120"/>
                  </a:lnTo>
                  <a:lnTo>
                    <a:pt x="334441" y="325120"/>
                  </a:lnTo>
                  <a:lnTo>
                    <a:pt x="334467" y="323850"/>
                  </a:lnTo>
                  <a:lnTo>
                    <a:pt x="334581" y="322580"/>
                  </a:lnTo>
                  <a:lnTo>
                    <a:pt x="334670" y="320040"/>
                  </a:lnTo>
                  <a:lnTo>
                    <a:pt x="337070" y="318770"/>
                  </a:lnTo>
                  <a:lnTo>
                    <a:pt x="337908" y="318770"/>
                  </a:lnTo>
                  <a:lnTo>
                    <a:pt x="338721" y="317500"/>
                  </a:lnTo>
                  <a:lnTo>
                    <a:pt x="339801" y="317500"/>
                  </a:lnTo>
                  <a:lnTo>
                    <a:pt x="339369" y="314960"/>
                  </a:lnTo>
                  <a:lnTo>
                    <a:pt x="339928" y="314960"/>
                  </a:lnTo>
                  <a:lnTo>
                    <a:pt x="341693" y="313690"/>
                  </a:lnTo>
                  <a:lnTo>
                    <a:pt x="342912" y="313690"/>
                  </a:lnTo>
                  <a:lnTo>
                    <a:pt x="343738" y="312420"/>
                  </a:lnTo>
                  <a:lnTo>
                    <a:pt x="346278" y="312420"/>
                  </a:lnTo>
                  <a:lnTo>
                    <a:pt x="347040" y="311150"/>
                  </a:lnTo>
                  <a:lnTo>
                    <a:pt x="347192" y="311150"/>
                  </a:lnTo>
                  <a:lnTo>
                    <a:pt x="347167" y="307340"/>
                  </a:lnTo>
                  <a:lnTo>
                    <a:pt x="347408" y="306070"/>
                  </a:lnTo>
                  <a:lnTo>
                    <a:pt x="347548" y="306070"/>
                  </a:lnTo>
                  <a:lnTo>
                    <a:pt x="349567" y="304800"/>
                  </a:lnTo>
                  <a:lnTo>
                    <a:pt x="350266" y="304800"/>
                  </a:lnTo>
                  <a:lnTo>
                    <a:pt x="349669" y="302260"/>
                  </a:lnTo>
                  <a:lnTo>
                    <a:pt x="350354" y="302260"/>
                  </a:lnTo>
                  <a:lnTo>
                    <a:pt x="352323" y="300990"/>
                  </a:lnTo>
                  <a:lnTo>
                    <a:pt x="352501" y="300990"/>
                  </a:lnTo>
                  <a:lnTo>
                    <a:pt x="352666" y="299720"/>
                  </a:lnTo>
                  <a:lnTo>
                    <a:pt x="352679" y="297180"/>
                  </a:lnTo>
                  <a:lnTo>
                    <a:pt x="353110" y="294640"/>
                  </a:lnTo>
                  <a:lnTo>
                    <a:pt x="352844" y="293370"/>
                  </a:lnTo>
                  <a:lnTo>
                    <a:pt x="353542" y="292100"/>
                  </a:lnTo>
                  <a:lnTo>
                    <a:pt x="355358" y="292100"/>
                  </a:lnTo>
                  <a:lnTo>
                    <a:pt x="356209" y="290830"/>
                  </a:lnTo>
                  <a:lnTo>
                    <a:pt x="355638" y="289560"/>
                  </a:lnTo>
                  <a:lnTo>
                    <a:pt x="356781" y="289560"/>
                  </a:lnTo>
                  <a:lnTo>
                    <a:pt x="357822" y="288290"/>
                  </a:lnTo>
                  <a:lnTo>
                    <a:pt x="359422" y="288290"/>
                  </a:lnTo>
                  <a:lnTo>
                    <a:pt x="360260" y="287020"/>
                  </a:lnTo>
                  <a:lnTo>
                    <a:pt x="361416" y="287020"/>
                  </a:lnTo>
                  <a:lnTo>
                    <a:pt x="363334" y="285750"/>
                  </a:lnTo>
                  <a:lnTo>
                    <a:pt x="363778" y="285750"/>
                  </a:lnTo>
                  <a:lnTo>
                    <a:pt x="363093" y="288290"/>
                  </a:lnTo>
                  <a:lnTo>
                    <a:pt x="365760" y="288290"/>
                  </a:lnTo>
                  <a:lnTo>
                    <a:pt x="366636" y="287020"/>
                  </a:lnTo>
                  <a:lnTo>
                    <a:pt x="368261" y="287020"/>
                  </a:lnTo>
                  <a:lnTo>
                    <a:pt x="368592" y="285750"/>
                  </a:lnTo>
                  <a:lnTo>
                    <a:pt x="368388" y="284480"/>
                  </a:lnTo>
                  <a:lnTo>
                    <a:pt x="366064" y="284480"/>
                  </a:lnTo>
                  <a:lnTo>
                    <a:pt x="366661" y="279400"/>
                  </a:lnTo>
                  <a:lnTo>
                    <a:pt x="366649" y="278130"/>
                  </a:lnTo>
                  <a:lnTo>
                    <a:pt x="366966" y="276860"/>
                  </a:lnTo>
                  <a:lnTo>
                    <a:pt x="367779" y="276860"/>
                  </a:lnTo>
                  <a:lnTo>
                    <a:pt x="368642" y="275590"/>
                  </a:lnTo>
                  <a:lnTo>
                    <a:pt x="372084" y="275590"/>
                  </a:lnTo>
                  <a:lnTo>
                    <a:pt x="372681" y="274320"/>
                  </a:lnTo>
                  <a:lnTo>
                    <a:pt x="374116" y="274320"/>
                  </a:lnTo>
                  <a:lnTo>
                    <a:pt x="375081" y="273050"/>
                  </a:lnTo>
                  <a:lnTo>
                    <a:pt x="374611" y="271780"/>
                  </a:lnTo>
                  <a:lnTo>
                    <a:pt x="375526" y="270510"/>
                  </a:lnTo>
                  <a:lnTo>
                    <a:pt x="377571" y="270510"/>
                  </a:lnTo>
                  <a:lnTo>
                    <a:pt x="377786" y="269240"/>
                  </a:lnTo>
                  <a:lnTo>
                    <a:pt x="377926" y="269240"/>
                  </a:lnTo>
                  <a:lnTo>
                    <a:pt x="378002" y="266700"/>
                  </a:lnTo>
                  <a:lnTo>
                    <a:pt x="378142" y="265430"/>
                  </a:lnTo>
                  <a:lnTo>
                    <a:pt x="378358" y="265430"/>
                  </a:lnTo>
                  <a:lnTo>
                    <a:pt x="378536" y="264160"/>
                  </a:lnTo>
                  <a:lnTo>
                    <a:pt x="378409" y="262890"/>
                  </a:lnTo>
                  <a:lnTo>
                    <a:pt x="379272" y="261620"/>
                  </a:lnTo>
                  <a:lnTo>
                    <a:pt x="381304" y="261620"/>
                  </a:lnTo>
                  <a:lnTo>
                    <a:pt x="382104" y="260350"/>
                  </a:lnTo>
                  <a:lnTo>
                    <a:pt x="385559" y="260350"/>
                  </a:lnTo>
                  <a:lnTo>
                    <a:pt x="386372" y="259080"/>
                  </a:lnTo>
                  <a:lnTo>
                    <a:pt x="386626" y="259080"/>
                  </a:lnTo>
                  <a:lnTo>
                    <a:pt x="386778" y="257810"/>
                  </a:lnTo>
                  <a:lnTo>
                    <a:pt x="386905" y="256540"/>
                  </a:lnTo>
                  <a:lnTo>
                    <a:pt x="387070" y="255270"/>
                  </a:lnTo>
                  <a:lnTo>
                    <a:pt x="387337" y="254000"/>
                  </a:lnTo>
                  <a:lnTo>
                    <a:pt x="389026" y="254000"/>
                  </a:lnTo>
                  <a:lnTo>
                    <a:pt x="390817" y="252730"/>
                  </a:lnTo>
                  <a:lnTo>
                    <a:pt x="392506" y="252730"/>
                  </a:lnTo>
                  <a:lnTo>
                    <a:pt x="392772" y="251460"/>
                  </a:lnTo>
                  <a:lnTo>
                    <a:pt x="392938" y="250190"/>
                  </a:lnTo>
                  <a:lnTo>
                    <a:pt x="393052" y="248920"/>
                  </a:lnTo>
                  <a:lnTo>
                    <a:pt x="393217" y="247650"/>
                  </a:lnTo>
                  <a:lnTo>
                    <a:pt x="393484" y="247650"/>
                  </a:lnTo>
                  <a:lnTo>
                    <a:pt x="393915" y="246380"/>
                  </a:lnTo>
                  <a:lnTo>
                    <a:pt x="395719" y="246380"/>
                  </a:lnTo>
                  <a:lnTo>
                    <a:pt x="396570" y="245110"/>
                  </a:lnTo>
                  <a:lnTo>
                    <a:pt x="396062" y="243840"/>
                  </a:lnTo>
                  <a:lnTo>
                    <a:pt x="396925" y="242570"/>
                  </a:lnTo>
                  <a:lnTo>
                    <a:pt x="398703" y="243840"/>
                  </a:lnTo>
                  <a:lnTo>
                    <a:pt x="399135" y="242570"/>
                  </a:lnTo>
                  <a:lnTo>
                    <a:pt x="399402" y="241300"/>
                  </a:lnTo>
                  <a:lnTo>
                    <a:pt x="399567" y="241300"/>
                  </a:lnTo>
                  <a:lnTo>
                    <a:pt x="399630" y="240030"/>
                  </a:lnTo>
                  <a:lnTo>
                    <a:pt x="397167" y="241300"/>
                  </a:lnTo>
                  <a:lnTo>
                    <a:pt x="397141" y="240030"/>
                  </a:lnTo>
                  <a:lnTo>
                    <a:pt x="397319" y="238760"/>
                  </a:lnTo>
                  <a:lnTo>
                    <a:pt x="397573" y="238760"/>
                  </a:lnTo>
                  <a:lnTo>
                    <a:pt x="398106" y="234950"/>
                  </a:lnTo>
                  <a:lnTo>
                    <a:pt x="398564" y="236220"/>
                  </a:lnTo>
                  <a:lnTo>
                    <a:pt x="400380" y="234950"/>
                  </a:lnTo>
                  <a:lnTo>
                    <a:pt x="400951" y="234950"/>
                  </a:lnTo>
                  <a:lnTo>
                    <a:pt x="399859" y="237490"/>
                  </a:lnTo>
                  <a:lnTo>
                    <a:pt x="401955" y="237490"/>
                  </a:lnTo>
                  <a:lnTo>
                    <a:pt x="402793" y="236220"/>
                  </a:lnTo>
                  <a:lnTo>
                    <a:pt x="406323" y="236220"/>
                  </a:lnTo>
                  <a:lnTo>
                    <a:pt x="407200" y="234950"/>
                  </a:lnTo>
                  <a:lnTo>
                    <a:pt x="408038" y="234950"/>
                  </a:lnTo>
                  <a:lnTo>
                    <a:pt x="408305" y="233680"/>
                  </a:lnTo>
                  <a:lnTo>
                    <a:pt x="408495" y="233680"/>
                  </a:lnTo>
                  <a:lnTo>
                    <a:pt x="408597" y="232410"/>
                  </a:lnTo>
                  <a:lnTo>
                    <a:pt x="409168" y="229870"/>
                  </a:lnTo>
                  <a:lnTo>
                    <a:pt x="409257" y="228600"/>
                  </a:lnTo>
                  <a:lnTo>
                    <a:pt x="409435" y="227330"/>
                  </a:lnTo>
                  <a:lnTo>
                    <a:pt x="409740" y="227330"/>
                  </a:lnTo>
                  <a:lnTo>
                    <a:pt x="409943" y="226060"/>
                  </a:lnTo>
                  <a:lnTo>
                    <a:pt x="412851" y="226060"/>
                  </a:lnTo>
                  <a:lnTo>
                    <a:pt x="412419" y="223520"/>
                  </a:lnTo>
                  <a:lnTo>
                    <a:pt x="414883" y="223520"/>
                  </a:lnTo>
                  <a:lnTo>
                    <a:pt x="416001" y="222250"/>
                  </a:lnTo>
                  <a:lnTo>
                    <a:pt x="415683" y="220980"/>
                  </a:lnTo>
                  <a:lnTo>
                    <a:pt x="416128" y="219710"/>
                  </a:lnTo>
                  <a:lnTo>
                    <a:pt x="418452" y="219710"/>
                  </a:lnTo>
                  <a:lnTo>
                    <a:pt x="418249" y="220980"/>
                  </a:lnTo>
                  <a:lnTo>
                    <a:pt x="418134" y="222250"/>
                  </a:lnTo>
                  <a:lnTo>
                    <a:pt x="419011" y="222250"/>
                  </a:lnTo>
                  <a:lnTo>
                    <a:pt x="419887" y="220980"/>
                  </a:lnTo>
                  <a:lnTo>
                    <a:pt x="421309" y="220980"/>
                  </a:lnTo>
                  <a:lnTo>
                    <a:pt x="420827" y="219710"/>
                  </a:lnTo>
                  <a:lnTo>
                    <a:pt x="421957" y="218440"/>
                  </a:lnTo>
                  <a:lnTo>
                    <a:pt x="423481" y="218440"/>
                  </a:lnTo>
                  <a:lnTo>
                    <a:pt x="424586" y="217170"/>
                  </a:lnTo>
                  <a:lnTo>
                    <a:pt x="424141" y="215900"/>
                  </a:lnTo>
                  <a:lnTo>
                    <a:pt x="425246" y="214630"/>
                  </a:lnTo>
                  <a:lnTo>
                    <a:pt x="427939" y="214630"/>
                  </a:lnTo>
                  <a:lnTo>
                    <a:pt x="427482" y="212090"/>
                  </a:lnTo>
                  <a:lnTo>
                    <a:pt x="430403" y="212090"/>
                  </a:lnTo>
                  <a:lnTo>
                    <a:pt x="430618" y="210820"/>
                  </a:lnTo>
                  <a:lnTo>
                    <a:pt x="430961" y="210820"/>
                  </a:lnTo>
                  <a:lnTo>
                    <a:pt x="431177" y="209550"/>
                  </a:lnTo>
                  <a:lnTo>
                    <a:pt x="431292" y="208280"/>
                  </a:lnTo>
                  <a:lnTo>
                    <a:pt x="431965" y="205740"/>
                  </a:lnTo>
                  <a:lnTo>
                    <a:pt x="432079" y="204470"/>
                  </a:lnTo>
                  <a:lnTo>
                    <a:pt x="432295" y="204470"/>
                  </a:lnTo>
                  <a:lnTo>
                    <a:pt x="432638" y="203200"/>
                  </a:lnTo>
                  <a:lnTo>
                    <a:pt x="434860" y="203200"/>
                  </a:lnTo>
                  <a:lnTo>
                    <a:pt x="435673" y="201930"/>
                  </a:lnTo>
                  <a:lnTo>
                    <a:pt x="435457" y="200660"/>
                  </a:lnTo>
                  <a:lnTo>
                    <a:pt x="436676" y="199390"/>
                  </a:lnTo>
                  <a:lnTo>
                    <a:pt x="438632" y="199390"/>
                  </a:lnTo>
                  <a:lnTo>
                    <a:pt x="438327" y="200660"/>
                  </a:lnTo>
                  <a:lnTo>
                    <a:pt x="438086" y="200660"/>
                  </a:lnTo>
                  <a:lnTo>
                    <a:pt x="437896" y="201930"/>
                  </a:lnTo>
                  <a:lnTo>
                    <a:pt x="439686" y="201930"/>
                  </a:lnTo>
                  <a:lnTo>
                    <a:pt x="440563" y="200660"/>
                  </a:lnTo>
                  <a:lnTo>
                    <a:pt x="440918" y="200660"/>
                  </a:lnTo>
                  <a:lnTo>
                    <a:pt x="441159" y="199390"/>
                  </a:lnTo>
                  <a:lnTo>
                    <a:pt x="441464" y="198120"/>
                  </a:lnTo>
                  <a:lnTo>
                    <a:pt x="441706" y="196850"/>
                  </a:lnTo>
                  <a:lnTo>
                    <a:pt x="442036" y="195580"/>
                  </a:lnTo>
                  <a:lnTo>
                    <a:pt x="442277" y="195580"/>
                  </a:lnTo>
                  <a:lnTo>
                    <a:pt x="442353" y="194310"/>
                  </a:lnTo>
                  <a:lnTo>
                    <a:pt x="442772" y="193040"/>
                  </a:lnTo>
                  <a:lnTo>
                    <a:pt x="446290" y="193040"/>
                  </a:lnTo>
                  <a:lnTo>
                    <a:pt x="447179" y="191770"/>
                  </a:lnTo>
                  <a:lnTo>
                    <a:pt x="448094" y="191770"/>
                  </a:lnTo>
                  <a:lnTo>
                    <a:pt x="448411" y="193040"/>
                  </a:lnTo>
                  <a:lnTo>
                    <a:pt x="447154" y="194310"/>
                  </a:lnTo>
                  <a:lnTo>
                    <a:pt x="447560" y="195580"/>
                  </a:lnTo>
                  <a:lnTo>
                    <a:pt x="446303" y="196850"/>
                  </a:lnTo>
                  <a:lnTo>
                    <a:pt x="449275" y="196850"/>
                  </a:lnTo>
                  <a:lnTo>
                    <a:pt x="449618" y="195580"/>
                  </a:lnTo>
                  <a:lnTo>
                    <a:pt x="449859" y="195580"/>
                  </a:lnTo>
                  <a:lnTo>
                    <a:pt x="450011" y="194310"/>
                  </a:lnTo>
                  <a:lnTo>
                    <a:pt x="450189" y="193040"/>
                  </a:lnTo>
                  <a:lnTo>
                    <a:pt x="450443" y="191770"/>
                  </a:lnTo>
                  <a:lnTo>
                    <a:pt x="450748" y="191770"/>
                  </a:lnTo>
                  <a:lnTo>
                    <a:pt x="451027" y="190500"/>
                  </a:lnTo>
                  <a:lnTo>
                    <a:pt x="451027" y="189230"/>
                  </a:lnTo>
                  <a:lnTo>
                    <a:pt x="451967" y="187960"/>
                  </a:lnTo>
                  <a:lnTo>
                    <a:pt x="453669" y="189230"/>
                  </a:lnTo>
                  <a:lnTo>
                    <a:pt x="454621" y="187960"/>
                  </a:lnTo>
                  <a:lnTo>
                    <a:pt x="454647" y="186690"/>
                  </a:lnTo>
                  <a:lnTo>
                    <a:pt x="454888" y="185420"/>
                  </a:lnTo>
                  <a:lnTo>
                    <a:pt x="452310" y="186690"/>
                  </a:lnTo>
                  <a:lnTo>
                    <a:pt x="452399" y="185420"/>
                  </a:lnTo>
                  <a:lnTo>
                    <a:pt x="452640" y="184150"/>
                  </a:lnTo>
                  <a:lnTo>
                    <a:pt x="453072" y="182880"/>
                  </a:lnTo>
                  <a:lnTo>
                    <a:pt x="456145" y="182880"/>
                  </a:lnTo>
                  <a:lnTo>
                    <a:pt x="455955" y="180340"/>
                  </a:lnTo>
                  <a:lnTo>
                    <a:pt x="459206" y="180340"/>
                  </a:lnTo>
                  <a:lnTo>
                    <a:pt x="458254" y="182880"/>
                  </a:lnTo>
                  <a:lnTo>
                    <a:pt x="459244" y="182880"/>
                  </a:lnTo>
                  <a:lnTo>
                    <a:pt x="460133" y="181610"/>
                  </a:lnTo>
                  <a:lnTo>
                    <a:pt x="463689" y="181610"/>
                  </a:lnTo>
                  <a:lnTo>
                    <a:pt x="464058" y="180340"/>
                  </a:lnTo>
                  <a:lnTo>
                    <a:pt x="464324" y="179070"/>
                  </a:lnTo>
                  <a:lnTo>
                    <a:pt x="464489" y="179070"/>
                  </a:lnTo>
                  <a:lnTo>
                    <a:pt x="465353" y="176530"/>
                  </a:lnTo>
                  <a:lnTo>
                    <a:pt x="465531" y="175260"/>
                  </a:lnTo>
                  <a:lnTo>
                    <a:pt x="465810" y="173990"/>
                  </a:lnTo>
                  <a:lnTo>
                    <a:pt x="466166" y="173990"/>
                  </a:lnTo>
                  <a:lnTo>
                    <a:pt x="466293" y="172720"/>
                  </a:lnTo>
                  <a:lnTo>
                    <a:pt x="468833" y="172720"/>
                  </a:lnTo>
                  <a:lnTo>
                    <a:pt x="469201" y="171450"/>
                  </a:lnTo>
                  <a:lnTo>
                    <a:pt x="469468" y="171450"/>
                  </a:lnTo>
                  <a:lnTo>
                    <a:pt x="469658" y="170180"/>
                  </a:lnTo>
                  <a:lnTo>
                    <a:pt x="470471" y="167640"/>
                  </a:lnTo>
                  <a:lnTo>
                    <a:pt x="475818" y="166370"/>
                  </a:lnTo>
                  <a:lnTo>
                    <a:pt x="475005" y="168910"/>
                  </a:lnTo>
                  <a:lnTo>
                    <a:pt x="474840" y="170180"/>
                  </a:lnTo>
                  <a:lnTo>
                    <a:pt x="474560" y="171450"/>
                  </a:lnTo>
                  <a:lnTo>
                    <a:pt x="471919" y="171450"/>
                  </a:lnTo>
                  <a:lnTo>
                    <a:pt x="470954" y="172720"/>
                  </a:lnTo>
                  <a:lnTo>
                    <a:pt x="471233" y="173990"/>
                  </a:lnTo>
                  <a:lnTo>
                    <a:pt x="470712" y="175260"/>
                  </a:lnTo>
                  <a:lnTo>
                    <a:pt x="476046" y="173990"/>
                  </a:lnTo>
                  <a:lnTo>
                    <a:pt x="477659" y="168910"/>
                  </a:lnTo>
                  <a:lnTo>
                    <a:pt x="477862" y="167640"/>
                  </a:lnTo>
                  <a:lnTo>
                    <a:pt x="478142" y="166370"/>
                  </a:lnTo>
                  <a:lnTo>
                    <a:pt x="478624" y="166370"/>
                  </a:lnTo>
                  <a:lnTo>
                    <a:pt x="480936" y="165100"/>
                  </a:lnTo>
                  <a:lnTo>
                    <a:pt x="481634" y="165100"/>
                  </a:lnTo>
                  <a:lnTo>
                    <a:pt x="481774" y="163830"/>
                  </a:lnTo>
                  <a:lnTo>
                    <a:pt x="482066" y="162560"/>
                  </a:lnTo>
                  <a:lnTo>
                    <a:pt x="482434" y="162560"/>
                  </a:lnTo>
                  <a:lnTo>
                    <a:pt x="482714" y="161290"/>
                  </a:lnTo>
                  <a:lnTo>
                    <a:pt x="482930" y="160020"/>
                  </a:lnTo>
                  <a:lnTo>
                    <a:pt x="483108" y="160020"/>
                  </a:lnTo>
                  <a:lnTo>
                    <a:pt x="483400" y="158750"/>
                  </a:lnTo>
                  <a:lnTo>
                    <a:pt x="483793" y="157480"/>
                  </a:lnTo>
                  <a:lnTo>
                    <a:pt x="486486" y="157480"/>
                  </a:lnTo>
                  <a:lnTo>
                    <a:pt x="489140" y="156210"/>
                  </a:lnTo>
                  <a:lnTo>
                    <a:pt x="489559" y="156210"/>
                  </a:lnTo>
                  <a:lnTo>
                    <a:pt x="489851" y="154940"/>
                  </a:lnTo>
                  <a:lnTo>
                    <a:pt x="490067" y="153670"/>
                  </a:lnTo>
                  <a:lnTo>
                    <a:pt x="490410" y="153670"/>
                  </a:lnTo>
                  <a:lnTo>
                    <a:pt x="490702" y="152400"/>
                  </a:lnTo>
                  <a:lnTo>
                    <a:pt x="490931" y="151130"/>
                  </a:lnTo>
                  <a:lnTo>
                    <a:pt x="491985" y="149860"/>
                  </a:lnTo>
                  <a:lnTo>
                    <a:pt x="491655" y="148590"/>
                  </a:lnTo>
                  <a:lnTo>
                    <a:pt x="489381" y="149860"/>
                  </a:lnTo>
                  <a:lnTo>
                    <a:pt x="488873" y="148590"/>
                  </a:lnTo>
                  <a:lnTo>
                    <a:pt x="490194" y="147320"/>
                  </a:lnTo>
                  <a:lnTo>
                    <a:pt x="490677" y="147320"/>
                  </a:lnTo>
                  <a:lnTo>
                    <a:pt x="492086" y="146050"/>
                  </a:lnTo>
                  <a:lnTo>
                    <a:pt x="495719" y="146050"/>
                  </a:lnTo>
                  <a:lnTo>
                    <a:pt x="494245" y="148590"/>
                  </a:lnTo>
                  <a:lnTo>
                    <a:pt x="494753" y="148590"/>
                  </a:lnTo>
                  <a:lnTo>
                    <a:pt x="496773" y="147320"/>
                  </a:lnTo>
                  <a:lnTo>
                    <a:pt x="505129" y="147320"/>
                  </a:lnTo>
                  <a:lnTo>
                    <a:pt x="505561" y="146050"/>
                  </a:lnTo>
                  <a:lnTo>
                    <a:pt x="506006" y="144780"/>
                  </a:lnTo>
                  <a:lnTo>
                    <a:pt x="506196" y="143510"/>
                  </a:lnTo>
                  <a:lnTo>
                    <a:pt x="506501" y="142240"/>
                  </a:lnTo>
                  <a:lnTo>
                    <a:pt x="506920" y="142240"/>
                  </a:lnTo>
                  <a:lnTo>
                    <a:pt x="507796" y="140970"/>
                  </a:lnTo>
                  <a:lnTo>
                    <a:pt x="512229" y="140970"/>
                  </a:lnTo>
                  <a:lnTo>
                    <a:pt x="512648" y="139700"/>
                  </a:lnTo>
                  <a:lnTo>
                    <a:pt x="512953" y="139700"/>
                  </a:lnTo>
                  <a:lnTo>
                    <a:pt x="513181" y="138430"/>
                  </a:lnTo>
                  <a:lnTo>
                    <a:pt x="513588" y="137160"/>
                  </a:lnTo>
                  <a:lnTo>
                    <a:pt x="513918" y="137160"/>
                  </a:lnTo>
                  <a:lnTo>
                    <a:pt x="514172" y="135890"/>
                  </a:lnTo>
                  <a:lnTo>
                    <a:pt x="511657" y="137160"/>
                  </a:lnTo>
                  <a:lnTo>
                    <a:pt x="511492" y="135890"/>
                  </a:lnTo>
                  <a:lnTo>
                    <a:pt x="511721" y="135890"/>
                  </a:lnTo>
                  <a:lnTo>
                    <a:pt x="512064" y="134620"/>
                  </a:lnTo>
                  <a:lnTo>
                    <a:pt x="512483" y="133350"/>
                  </a:lnTo>
                  <a:lnTo>
                    <a:pt x="513511" y="130810"/>
                  </a:lnTo>
                  <a:lnTo>
                    <a:pt x="518972" y="130810"/>
                  </a:lnTo>
                  <a:lnTo>
                    <a:pt x="517740" y="133350"/>
                  </a:lnTo>
                  <a:lnTo>
                    <a:pt x="520522" y="133350"/>
                  </a:lnTo>
                  <a:lnTo>
                    <a:pt x="521042" y="132080"/>
                  </a:lnTo>
                  <a:lnTo>
                    <a:pt x="521030" y="130810"/>
                  </a:lnTo>
                  <a:lnTo>
                    <a:pt x="524256" y="130810"/>
                  </a:lnTo>
                  <a:lnTo>
                    <a:pt x="524713" y="129540"/>
                  </a:lnTo>
                  <a:lnTo>
                    <a:pt x="525068" y="128270"/>
                  </a:lnTo>
                  <a:lnTo>
                    <a:pt x="525322" y="128270"/>
                  </a:lnTo>
                  <a:lnTo>
                    <a:pt x="525792" y="127000"/>
                  </a:lnTo>
                  <a:lnTo>
                    <a:pt x="526148" y="125730"/>
                  </a:lnTo>
                  <a:lnTo>
                    <a:pt x="523443" y="125730"/>
                  </a:lnTo>
                  <a:lnTo>
                    <a:pt x="524954" y="123190"/>
                  </a:lnTo>
                  <a:lnTo>
                    <a:pt x="532930" y="123190"/>
                  </a:lnTo>
                  <a:lnTo>
                    <a:pt x="533819" y="121920"/>
                  </a:lnTo>
                  <a:lnTo>
                    <a:pt x="538708" y="121920"/>
                  </a:lnTo>
                  <a:lnTo>
                    <a:pt x="536968" y="124460"/>
                  </a:lnTo>
                  <a:lnTo>
                    <a:pt x="539750" y="124460"/>
                  </a:lnTo>
                  <a:lnTo>
                    <a:pt x="541083" y="121920"/>
                  </a:lnTo>
                  <a:lnTo>
                    <a:pt x="540893" y="121920"/>
                  </a:lnTo>
                  <a:lnTo>
                    <a:pt x="541667" y="120650"/>
                  </a:lnTo>
                  <a:lnTo>
                    <a:pt x="542442" y="119380"/>
                  </a:lnTo>
                  <a:lnTo>
                    <a:pt x="541883" y="119380"/>
                  </a:lnTo>
                  <a:lnTo>
                    <a:pt x="539648" y="120650"/>
                  </a:lnTo>
                  <a:lnTo>
                    <a:pt x="539254" y="119380"/>
                  </a:lnTo>
                  <a:lnTo>
                    <a:pt x="540766" y="118110"/>
                  </a:lnTo>
                  <a:lnTo>
                    <a:pt x="540512" y="116840"/>
                  </a:lnTo>
                  <a:lnTo>
                    <a:pt x="538124" y="118110"/>
                  </a:lnTo>
                  <a:lnTo>
                    <a:pt x="537692" y="116840"/>
                  </a:lnTo>
                  <a:lnTo>
                    <a:pt x="539216" y="115570"/>
                  </a:lnTo>
                  <a:lnTo>
                    <a:pt x="539076" y="115570"/>
                  </a:lnTo>
                  <a:lnTo>
                    <a:pt x="547255" y="114300"/>
                  </a:lnTo>
                  <a:lnTo>
                    <a:pt x="550468" y="114300"/>
                  </a:lnTo>
                  <a:lnTo>
                    <a:pt x="550862" y="113030"/>
                  </a:lnTo>
                  <a:lnTo>
                    <a:pt x="551180" y="111760"/>
                  </a:lnTo>
                  <a:lnTo>
                    <a:pt x="551637" y="111760"/>
                  </a:lnTo>
                  <a:lnTo>
                    <a:pt x="552043" y="110490"/>
                  </a:lnTo>
                  <a:lnTo>
                    <a:pt x="552399" y="109220"/>
                  </a:lnTo>
                  <a:lnTo>
                    <a:pt x="552564" y="109220"/>
                  </a:lnTo>
                  <a:lnTo>
                    <a:pt x="553758" y="107950"/>
                  </a:lnTo>
                  <a:lnTo>
                    <a:pt x="553643" y="106680"/>
                  </a:lnTo>
                  <a:lnTo>
                    <a:pt x="559308" y="106680"/>
                  </a:lnTo>
                  <a:lnTo>
                    <a:pt x="560095" y="104140"/>
                  </a:lnTo>
                  <a:lnTo>
                    <a:pt x="566356" y="104140"/>
                  </a:lnTo>
                  <a:lnTo>
                    <a:pt x="566775" y="102870"/>
                  </a:lnTo>
                  <a:lnTo>
                    <a:pt x="567118" y="101600"/>
                  </a:lnTo>
                  <a:lnTo>
                    <a:pt x="568401" y="99060"/>
                  </a:lnTo>
                  <a:lnTo>
                    <a:pt x="568718" y="99060"/>
                  </a:lnTo>
                  <a:lnTo>
                    <a:pt x="569150" y="97790"/>
                  </a:lnTo>
                  <a:lnTo>
                    <a:pt x="569683" y="96520"/>
                  </a:lnTo>
                  <a:lnTo>
                    <a:pt x="575703" y="96520"/>
                  </a:lnTo>
                  <a:lnTo>
                    <a:pt x="576135" y="95250"/>
                  </a:lnTo>
                  <a:lnTo>
                    <a:pt x="576834" y="93980"/>
                  </a:lnTo>
                  <a:lnTo>
                    <a:pt x="577265" y="92710"/>
                  </a:lnTo>
                  <a:lnTo>
                    <a:pt x="577875" y="91567"/>
                  </a:lnTo>
                  <a:lnTo>
                    <a:pt x="556412" y="100330"/>
                  </a:lnTo>
                  <a:lnTo>
                    <a:pt x="530593" y="110490"/>
                  </a:lnTo>
                  <a:lnTo>
                    <a:pt x="527253" y="113030"/>
                  </a:lnTo>
                  <a:lnTo>
                    <a:pt x="475348" y="139700"/>
                  </a:lnTo>
                  <a:lnTo>
                    <a:pt x="409079" y="190500"/>
                  </a:lnTo>
                  <a:lnTo>
                    <a:pt x="407606" y="195580"/>
                  </a:lnTo>
                  <a:lnTo>
                    <a:pt x="407149" y="195580"/>
                  </a:lnTo>
                  <a:lnTo>
                    <a:pt x="405231" y="196850"/>
                  </a:lnTo>
                  <a:lnTo>
                    <a:pt x="404698" y="195580"/>
                  </a:lnTo>
                  <a:lnTo>
                    <a:pt x="405917" y="193040"/>
                  </a:lnTo>
                  <a:lnTo>
                    <a:pt x="405028" y="193040"/>
                  </a:lnTo>
                  <a:lnTo>
                    <a:pt x="404456" y="194310"/>
                  </a:lnTo>
                  <a:lnTo>
                    <a:pt x="403923" y="194310"/>
                  </a:lnTo>
                  <a:lnTo>
                    <a:pt x="396976" y="199390"/>
                  </a:lnTo>
                  <a:lnTo>
                    <a:pt x="393446" y="201930"/>
                  </a:lnTo>
                  <a:lnTo>
                    <a:pt x="393357" y="203200"/>
                  </a:lnTo>
                  <a:lnTo>
                    <a:pt x="393166" y="204470"/>
                  </a:lnTo>
                  <a:lnTo>
                    <a:pt x="392849" y="204470"/>
                  </a:lnTo>
                  <a:lnTo>
                    <a:pt x="392315" y="205740"/>
                  </a:lnTo>
                  <a:lnTo>
                    <a:pt x="388759" y="205740"/>
                  </a:lnTo>
                  <a:lnTo>
                    <a:pt x="384302" y="209550"/>
                  </a:lnTo>
                  <a:lnTo>
                    <a:pt x="384187" y="210820"/>
                  </a:lnTo>
                  <a:lnTo>
                    <a:pt x="385064" y="209550"/>
                  </a:lnTo>
                  <a:lnTo>
                    <a:pt x="386867" y="209550"/>
                  </a:lnTo>
                  <a:lnTo>
                    <a:pt x="386753" y="210820"/>
                  </a:lnTo>
                  <a:lnTo>
                    <a:pt x="386549" y="210820"/>
                  </a:lnTo>
                  <a:lnTo>
                    <a:pt x="386232" y="212090"/>
                  </a:lnTo>
                  <a:lnTo>
                    <a:pt x="383844" y="212090"/>
                  </a:lnTo>
                  <a:lnTo>
                    <a:pt x="383057" y="213360"/>
                  </a:lnTo>
                  <a:lnTo>
                    <a:pt x="383387" y="214630"/>
                  </a:lnTo>
                  <a:lnTo>
                    <a:pt x="382447" y="215900"/>
                  </a:lnTo>
                  <a:lnTo>
                    <a:pt x="380238" y="215900"/>
                  </a:lnTo>
                  <a:lnTo>
                    <a:pt x="379920" y="217170"/>
                  </a:lnTo>
                  <a:lnTo>
                    <a:pt x="379323" y="220980"/>
                  </a:lnTo>
                  <a:lnTo>
                    <a:pt x="379044" y="222250"/>
                  </a:lnTo>
                  <a:lnTo>
                    <a:pt x="376682" y="222250"/>
                  </a:lnTo>
                  <a:lnTo>
                    <a:pt x="376859" y="220980"/>
                  </a:lnTo>
                  <a:lnTo>
                    <a:pt x="376974" y="219710"/>
                  </a:lnTo>
                  <a:lnTo>
                    <a:pt x="376072" y="219710"/>
                  </a:lnTo>
                  <a:lnTo>
                    <a:pt x="375183" y="220980"/>
                  </a:lnTo>
                  <a:lnTo>
                    <a:pt x="372541" y="220980"/>
                  </a:lnTo>
                  <a:lnTo>
                    <a:pt x="371690" y="222250"/>
                  </a:lnTo>
                  <a:lnTo>
                    <a:pt x="371449" y="223520"/>
                  </a:lnTo>
                  <a:lnTo>
                    <a:pt x="371271" y="223520"/>
                  </a:lnTo>
                  <a:lnTo>
                    <a:pt x="371119" y="224790"/>
                  </a:lnTo>
                  <a:lnTo>
                    <a:pt x="371043" y="226060"/>
                  </a:lnTo>
                  <a:lnTo>
                    <a:pt x="370852" y="226060"/>
                  </a:lnTo>
                  <a:lnTo>
                    <a:pt x="370560" y="227330"/>
                  </a:lnTo>
                  <a:lnTo>
                    <a:pt x="370154" y="227330"/>
                  </a:lnTo>
                  <a:lnTo>
                    <a:pt x="368414" y="228600"/>
                  </a:lnTo>
                  <a:lnTo>
                    <a:pt x="366179" y="228600"/>
                  </a:lnTo>
                  <a:lnTo>
                    <a:pt x="364337" y="229870"/>
                  </a:lnTo>
                  <a:lnTo>
                    <a:pt x="362597" y="229870"/>
                  </a:lnTo>
                  <a:lnTo>
                    <a:pt x="362305" y="231140"/>
                  </a:lnTo>
                  <a:lnTo>
                    <a:pt x="362115" y="232410"/>
                  </a:lnTo>
                  <a:lnTo>
                    <a:pt x="362038" y="233680"/>
                  </a:lnTo>
                  <a:lnTo>
                    <a:pt x="361467" y="236220"/>
                  </a:lnTo>
                  <a:lnTo>
                    <a:pt x="361175" y="237490"/>
                  </a:lnTo>
                  <a:lnTo>
                    <a:pt x="360895" y="238760"/>
                  </a:lnTo>
                  <a:lnTo>
                    <a:pt x="358546" y="238760"/>
                  </a:lnTo>
                  <a:lnTo>
                    <a:pt x="358292" y="240030"/>
                  </a:lnTo>
                  <a:lnTo>
                    <a:pt x="358038" y="240030"/>
                  </a:lnTo>
                  <a:lnTo>
                    <a:pt x="357886" y="241300"/>
                  </a:lnTo>
                  <a:lnTo>
                    <a:pt x="357771" y="243840"/>
                  </a:lnTo>
                  <a:lnTo>
                    <a:pt x="357619" y="243840"/>
                  </a:lnTo>
                  <a:lnTo>
                    <a:pt x="357352" y="245110"/>
                  </a:lnTo>
                  <a:lnTo>
                    <a:pt x="356514" y="245110"/>
                  </a:lnTo>
                  <a:lnTo>
                    <a:pt x="355650" y="246380"/>
                  </a:lnTo>
                  <a:lnTo>
                    <a:pt x="352971" y="246380"/>
                  </a:lnTo>
                  <a:lnTo>
                    <a:pt x="352132" y="247650"/>
                  </a:lnTo>
                  <a:lnTo>
                    <a:pt x="351713" y="247650"/>
                  </a:lnTo>
                  <a:lnTo>
                    <a:pt x="352132" y="248920"/>
                  </a:lnTo>
                  <a:lnTo>
                    <a:pt x="351002" y="250190"/>
                  </a:lnTo>
                  <a:lnTo>
                    <a:pt x="349732" y="250190"/>
                  </a:lnTo>
                  <a:lnTo>
                    <a:pt x="348576" y="251460"/>
                  </a:lnTo>
                  <a:lnTo>
                    <a:pt x="349059" y="252730"/>
                  </a:lnTo>
                  <a:lnTo>
                    <a:pt x="348145" y="254000"/>
                  </a:lnTo>
                  <a:lnTo>
                    <a:pt x="346265" y="254000"/>
                  </a:lnTo>
                  <a:lnTo>
                    <a:pt x="345973" y="255270"/>
                  </a:lnTo>
                  <a:lnTo>
                    <a:pt x="345706" y="255270"/>
                  </a:lnTo>
                  <a:lnTo>
                    <a:pt x="345554" y="256540"/>
                  </a:lnTo>
                  <a:lnTo>
                    <a:pt x="345528" y="257810"/>
                  </a:lnTo>
                  <a:lnTo>
                    <a:pt x="345097" y="260350"/>
                  </a:lnTo>
                  <a:lnTo>
                    <a:pt x="344728" y="262890"/>
                  </a:lnTo>
                  <a:lnTo>
                    <a:pt x="344716" y="264160"/>
                  </a:lnTo>
                  <a:lnTo>
                    <a:pt x="344601" y="265430"/>
                  </a:lnTo>
                  <a:lnTo>
                    <a:pt x="344360" y="265430"/>
                  </a:lnTo>
                  <a:lnTo>
                    <a:pt x="344182" y="266700"/>
                  </a:lnTo>
                  <a:lnTo>
                    <a:pt x="341807" y="266700"/>
                  </a:lnTo>
                  <a:lnTo>
                    <a:pt x="341325" y="267970"/>
                  </a:lnTo>
                  <a:lnTo>
                    <a:pt x="341871" y="269240"/>
                  </a:lnTo>
                  <a:lnTo>
                    <a:pt x="341452" y="269240"/>
                  </a:lnTo>
                  <a:lnTo>
                    <a:pt x="336346" y="271780"/>
                  </a:lnTo>
                  <a:lnTo>
                    <a:pt x="336816" y="267970"/>
                  </a:lnTo>
                  <a:lnTo>
                    <a:pt x="336994" y="267970"/>
                  </a:lnTo>
                  <a:lnTo>
                    <a:pt x="337058" y="266700"/>
                  </a:lnTo>
                  <a:lnTo>
                    <a:pt x="337426" y="264160"/>
                  </a:lnTo>
                  <a:lnTo>
                    <a:pt x="337654" y="262890"/>
                  </a:lnTo>
                  <a:lnTo>
                    <a:pt x="337781" y="261620"/>
                  </a:lnTo>
                  <a:lnTo>
                    <a:pt x="337794" y="260350"/>
                  </a:lnTo>
                  <a:lnTo>
                    <a:pt x="336905" y="261620"/>
                  </a:lnTo>
                  <a:lnTo>
                    <a:pt x="335229" y="261620"/>
                  </a:lnTo>
                  <a:lnTo>
                    <a:pt x="335000" y="262890"/>
                  </a:lnTo>
                  <a:lnTo>
                    <a:pt x="334873" y="264160"/>
                  </a:lnTo>
                  <a:lnTo>
                    <a:pt x="334860" y="265430"/>
                  </a:lnTo>
                  <a:lnTo>
                    <a:pt x="334492" y="267970"/>
                  </a:lnTo>
                  <a:lnTo>
                    <a:pt x="332549" y="267970"/>
                  </a:lnTo>
                  <a:lnTo>
                    <a:pt x="331457" y="269240"/>
                  </a:lnTo>
                  <a:lnTo>
                    <a:pt x="331952" y="270510"/>
                  </a:lnTo>
                  <a:lnTo>
                    <a:pt x="331203" y="271780"/>
                  </a:lnTo>
                  <a:lnTo>
                    <a:pt x="329158" y="271780"/>
                  </a:lnTo>
                  <a:lnTo>
                    <a:pt x="328955" y="273050"/>
                  </a:lnTo>
                  <a:lnTo>
                    <a:pt x="328714" y="273050"/>
                  </a:lnTo>
                  <a:lnTo>
                    <a:pt x="328599" y="275590"/>
                  </a:lnTo>
                  <a:lnTo>
                    <a:pt x="328409" y="276860"/>
                  </a:lnTo>
                  <a:lnTo>
                    <a:pt x="328244" y="279400"/>
                  </a:lnTo>
                  <a:lnTo>
                    <a:pt x="327685" y="280670"/>
                  </a:lnTo>
                  <a:lnTo>
                    <a:pt x="328218" y="281940"/>
                  </a:lnTo>
                  <a:lnTo>
                    <a:pt x="330161" y="279400"/>
                  </a:lnTo>
                  <a:lnTo>
                    <a:pt x="330822" y="279400"/>
                  </a:lnTo>
                  <a:lnTo>
                    <a:pt x="329920" y="281940"/>
                  </a:lnTo>
                  <a:lnTo>
                    <a:pt x="330187" y="281940"/>
                  </a:lnTo>
                  <a:lnTo>
                    <a:pt x="325170" y="284480"/>
                  </a:lnTo>
                  <a:lnTo>
                    <a:pt x="324281" y="285750"/>
                  </a:lnTo>
                  <a:lnTo>
                    <a:pt x="322643" y="285750"/>
                  </a:lnTo>
                  <a:lnTo>
                    <a:pt x="322427" y="287020"/>
                  </a:lnTo>
                  <a:lnTo>
                    <a:pt x="322580" y="288290"/>
                  </a:lnTo>
                  <a:lnTo>
                    <a:pt x="322389" y="289560"/>
                  </a:lnTo>
                  <a:lnTo>
                    <a:pt x="320751" y="289560"/>
                  </a:lnTo>
                  <a:lnTo>
                    <a:pt x="318960" y="290830"/>
                  </a:lnTo>
                  <a:lnTo>
                    <a:pt x="318122" y="290830"/>
                  </a:lnTo>
                  <a:lnTo>
                    <a:pt x="317334" y="292100"/>
                  </a:lnTo>
                  <a:lnTo>
                    <a:pt x="316953" y="292100"/>
                  </a:lnTo>
                  <a:lnTo>
                    <a:pt x="317423" y="293370"/>
                  </a:lnTo>
                  <a:lnTo>
                    <a:pt x="316611" y="294640"/>
                  </a:lnTo>
                  <a:lnTo>
                    <a:pt x="315023" y="294640"/>
                  </a:lnTo>
                  <a:lnTo>
                    <a:pt x="314071" y="295910"/>
                  </a:lnTo>
                  <a:lnTo>
                    <a:pt x="314731" y="297180"/>
                  </a:lnTo>
                  <a:lnTo>
                    <a:pt x="314299" y="298450"/>
                  </a:lnTo>
                  <a:lnTo>
                    <a:pt x="313499" y="298450"/>
                  </a:lnTo>
                  <a:lnTo>
                    <a:pt x="312648" y="299720"/>
                  </a:lnTo>
                  <a:lnTo>
                    <a:pt x="310883" y="299720"/>
                  </a:lnTo>
                  <a:lnTo>
                    <a:pt x="310057" y="300990"/>
                  </a:lnTo>
                  <a:lnTo>
                    <a:pt x="309283" y="300990"/>
                  </a:lnTo>
                  <a:lnTo>
                    <a:pt x="309118" y="302260"/>
                  </a:lnTo>
                  <a:lnTo>
                    <a:pt x="309130" y="303530"/>
                  </a:lnTo>
                  <a:lnTo>
                    <a:pt x="308991" y="307340"/>
                  </a:lnTo>
                  <a:lnTo>
                    <a:pt x="309016" y="308610"/>
                  </a:lnTo>
                  <a:lnTo>
                    <a:pt x="308851" y="309880"/>
                  </a:lnTo>
                  <a:lnTo>
                    <a:pt x="307238" y="309880"/>
                  </a:lnTo>
                  <a:lnTo>
                    <a:pt x="306374" y="311150"/>
                  </a:lnTo>
                  <a:lnTo>
                    <a:pt x="304673" y="311150"/>
                  </a:lnTo>
                  <a:lnTo>
                    <a:pt x="303898" y="312420"/>
                  </a:lnTo>
                  <a:lnTo>
                    <a:pt x="303758" y="313690"/>
                  </a:lnTo>
                  <a:lnTo>
                    <a:pt x="303669" y="320040"/>
                  </a:lnTo>
                  <a:lnTo>
                    <a:pt x="303517" y="320040"/>
                  </a:lnTo>
                  <a:lnTo>
                    <a:pt x="302742" y="321310"/>
                  </a:lnTo>
                  <a:lnTo>
                    <a:pt x="301917" y="321310"/>
                  </a:lnTo>
                  <a:lnTo>
                    <a:pt x="301040" y="322580"/>
                  </a:lnTo>
                  <a:lnTo>
                    <a:pt x="299351" y="322580"/>
                  </a:lnTo>
                  <a:lnTo>
                    <a:pt x="298564" y="323850"/>
                  </a:lnTo>
                  <a:lnTo>
                    <a:pt x="296633" y="323850"/>
                  </a:lnTo>
                  <a:lnTo>
                    <a:pt x="295783" y="325120"/>
                  </a:lnTo>
                  <a:lnTo>
                    <a:pt x="296481" y="327660"/>
                  </a:lnTo>
                  <a:lnTo>
                    <a:pt x="295744" y="328930"/>
                  </a:lnTo>
                  <a:lnTo>
                    <a:pt x="293738" y="328930"/>
                  </a:lnTo>
                  <a:lnTo>
                    <a:pt x="293636" y="331470"/>
                  </a:lnTo>
                  <a:lnTo>
                    <a:pt x="293738" y="335280"/>
                  </a:lnTo>
                  <a:lnTo>
                    <a:pt x="293865" y="335280"/>
                  </a:lnTo>
                  <a:lnTo>
                    <a:pt x="293738" y="337820"/>
                  </a:lnTo>
                  <a:lnTo>
                    <a:pt x="292989" y="337820"/>
                  </a:lnTo>
                  <a:lnTo>
                    <a:pt x="292188" y="339090"/>
                  </a:lnTo>
                  <a:lnTo>
                    <a:pt x="290474" y="339090"/>
                  </a:lnTo>
                  <a:lnTo>
                    <a:pt x="289674" y="340360"/>
                  </a:lnTo>
                  <a:lnTo>
                    <a:pt x="288912" y="340360"/>
                  </a:lnTo>
                  <a:lnTo>
                    <a:pt x="288582" y="341630"/>
                  </a:lnTo>
                  <a:lnTo>
                    <a:pt x="289306" y="342900"/>
                  </a:lnTo>
                  <a:lnTo>
                    <a:pt x="288353" y="344170"/>
                  </a:lnTo>
                  <a:lnTo>
                    <a:pt x="287058" y="344170"/>
                  </a:lnTo>
                  <a:lnTo>
                    <a:pt x="286499" y="345440"/>
                  </a:lnTo>
                  <a:lnTo>
                    <a:pt x="286092" y="345440"/>
                  </a:lnTo>
                  <a:lnTo>
                    <a:pt x="286880" y="346710"/>
                  </a:lnTo>
                  <a:lnTo>
                    <a:pt x="286270" y="347980"/>
                  </a:lnTo>
                  <a:lnTo>
                    <a:pt x="284657" y="349250"/>
                  </a:lnTo>
                  <a:lnTo>
                    <a:pt x="284238" y="349250"/>
                  </a:lnTo>
                  <a:lnTo>
                    <a:pt x="284238" y="346710"/>
                  </a:lnTo>
                  <a:lnTo>
                    <a:pt x="283286" y="346710"/>
                  </a:lnTo>
                  <a:lnTo>
                    <a:pt x="282511" y="347980"/>
                  </a:lnTo>
                  <a:lnTo>
                    <a:pt x="281609" y="347980"/>
                  </a:lnTo>
                  <a:lnTo>
                    <a:pt x="282054" y="350520"/>
                  </a:lnTo>
                  <a:lnTo>
                    <a:pt x="281559" y="351790"/>
                  </a:lnTo>
                  <a:lnTo>
                    <a:pt x="279857" y="351790"/>
                  </a:lnTo>
                  <a:lnTo>
                    <a:pt x="279565" y="353060"/>
                  </a:lnTo>
                  <a:lnTo>
                    <a:pt x="279514" y="354330"/>
                  </a:lnTo>
                  <a:lnTo>
                    <a:pt x="279666" y="355600"/>
                  </a:lnTo>
                  <a:lnTo>
                    <a:pt x="279793" y="358140"/>
                  </a:lnTo>
                  <a:lnTo>
                    <a:pt x="279946" y="359410"/>
                  </a:lnTo>
                  <a:lnTo>
                    <a:pt x="279920" y="360680"/>
                  </a:lnTo>
                  <a:lnTo>
                    <a:pt x="277812" y="361950"/>
                  </a:lnTo>
                  <a:lnTo>
                    <a:pt x="277202" y="363220"/>
                  </a:lnTo>
                  <a:lnTo>
                    <a:pt x="278003" y="364490"/>
                  </a:lnTo>
                  <a:lnTo>
                    <a:pt x="277329" y="365760"/>
                  </a:lnTo>
                  <a:lnTo>
                    <a:pt x="275717" y="365760"/>
                  </a:lnTo>
                  <a:lnTo>
                    <a:pt x="274980" y="367030"/>
                  </a:lnTo>
                  <a:lnTo>
                    <a:pt x="275755" y="368300"/>
                  </a:lnTo>
                  <a:lnTo>
                    <a:pt x="275475" y="369570"/>
                  </a:lnTo>
                  <a:lnTo>
                    <a:pt x="275285" y="370840"/>
                  </a:lnTo>
                  <a:lnTo>
                    <a:pt x="273215" y="370840"/>
                  </a:lnTo>
                  <a:lnTo>
                    <a:pt x="273278" y="373380"/>
                  </a:lnTo>
                  <a:lnTo>
                    <a:pt x="273456" y="374650"/>
                  </a:lnTo>
                  <a:lnTo>
                    <a:pt x="275590" y="372110"/>
                  </a:lnTo>
                  <a:lnTo>
                    <a:pt x="275729" y="372110"/>
                  </a:lnTo>
                  <a:lnTo>
                    <a:pt x="275907" y="373380"/>
                  </a:lnTo>
                  <a:lnTo>
                    <a:pt x="275971" y="375920"/>
                  </a:lnTo>
                  <a:lnTo>
                    <a:pt x="276174" y="375920"/>
                  </a:lnTo>
                  <a:lnTo>
                    <a:pt x="276225" y="378460"/>
                  </a:lnTo>
                  <a:lnTo>
                    <a:pt x="275513" y="378460"/>
                  </a:lnTo>
                  <a:lnTo>
                    <a:pt x="274764" y="379730"/>
                  </a:lnTo>
                  <a:lnTo>
                    <a:pt x="273710" y="379730"/>
                  </a:lnTo>
                  <a:lnTo>
                    <a:pt x="273964" y="377190"/>
                  </a:lnTo>
                  <a:lnTo>
                    <a:pt x="272884" y="377190"/>
                  </a:lnTo>
                  <a:lnTo>
                    <a:pt x="272122" y="378460"/>
                  </a:lnTo>
                  <a:lnTo>
                    <a:pt x="271119" y="378460"/>
                  </a:lnTo>
                  <a:lnTo>
                    <a:pt x="269367" y="379730"/>
                  </a:lnTo>
                  <a:lnTo>
                    <a:pt x="268820" y="381000"/>
                  </a:lnTo>
                  <a:lnTo>
                    <a:pt x="269735" y="382270"/>
                  </a:lnTo>
                  <a:lnTo>
                    <a:pt x="269417" y="383540"/>
                  </a:lnTo>
                  <a:lnTo>
                    <a:pt x="270129" y="382270"/>
                  </a:lnTo>
                  <a:lnTo>
                    <a:pt x="270878" y="382270"/>
                  </a:lnTo>
                  <a:lnTo>
                    <a:pt x="271691" y="381000"/>
                  </a:lnTo>
                  <a:lnTo>
                    <a:pt x="271881" y="382270"/>
                  </a:lnTo>
                  <a:lnTo>
                    <a:pt x="271945" y="384810"/>
                  </a:lnTo>
                  <a:lnTo>
                    <a:pt x="269798" y="386080"/>
                  </a:lnTo>
                  <a:lnTo>
                    <a:pt x="269748" y="387350"/>
                  </a:lnTo>
                  <a:lnTo>
                    <a:pt x="270129" y="389890"/>
                  </a:lnTo>
                  <a:lnTo>
                    <a:pt x="270217" y="391160"/>
                  </a:lnTo>
                  <a:lnTo>
                    <a:pt x="269519" y="392430"/>
                  </a:lnTo>
                  <a:lnTo>
                    <a:pt x="268770" y="392430"/>
                  </a:lnTo>
                  <a:lnTo>
                    <a:pt x="267944" y="393700"/>
                  </a:lnTo>
                  <a:lnTo>
                    <a:pt x="267550" y="393700"/>
                  </a:lnTo>
                  <a:lnTo>
                    <a:pt x="268020" y="391160"/>
                  </a:lnTo>
                  <a:lnTo>
                    <a:pt x="267677" y="389890"/>
                  </a:lnTo>
                  <a:lnTo>
                    <a:pt x="266852" y="391160"/>
                  </a:lnTo>
                  <a:lnTo>
                    <a:pt x="266103" y="391160"/>
                  </a:lnTo>
                  <a:lnTo>
                    <a:pt x="265252" y="392430"/>
                  </a:lnTo>
                  <a:lnTo>
                    <a:pt x="265772" y="394970"/>
                  </a:lnTo>
                  <a:lnTo>
                    <a:pt x="265544" y="394970"/>
                  </a:lnTo>
                  <a:lnTo>
                    <a:pt x="263791" y="396240"/>
                  </a:lnTo>
                  <a:lnTo>
                    <a:pt x="263309" y="397510"/>
                  </a:lnTo>
                  <a:lnTo>
                    <a:pt x="264248" y="398780"/>
                  </a:lnTo>
                  <a:lnTo>
                    <a:pt x="263690" y="400050"/>
                  </a:lnTo>
                  <a:lnTo>
                    <a:pt x="262128" y="401320"/>
                  </a:lnTo>
                  <a:lnTo>
                    <a:pt x="260959" y="401320"/>
                  </a:lnTo>
                  <a:lnTo>
                    <a:pt x="260235" y="402590"/>
                  </a:lnTo>
                  <a:lnTo>
                    <a:pt x="259588" y="402590"/>
                  </a:lnTo>
                  <a:lnTo>
                    <a:pt x="259334" y="403860"/>
                  </a:lnTo>
                  <a:lnTo>
                    <a:pt x="260159" y="405130"/>
                  </a:lnTo>
                  <a:lnTo>
                    <a:pt x="259753" y="406400"/>
                  </a:lnTo>
                  <a:lnTo>
                    <a:pt x="257937" y="407670"/>
                  </a:lnTo>
                  <a:lnTo>
                    <a:pt x="257810" y="407670"/>
                  </a:lnTo>
                  <a:lnTo>
                    <a:pt x="257822" y="408940"/>
                  </a:lnTo>
                  <a:lnTo>
                    <a:pt x="257949" y="410210"/>
                  </a:lnTo>
                  <a:lnTo>
                    <a:pt x="258203" y="410210"/>
                  </a:lnTo>
                  <a:lnTo>
                    <a:pt x="258597" y="412750"/>
                  </a:lnTo>
                  <a:lnTo>
                    <a:pt x="258851" y="414020"/>
                  </a:lnTo>
                  <a:lnTo>
                    <a:pt x="258991" y="415290"/>
                  </a:lnTo>
                  <a:lnTo>
                    <a:pt x="259003" y="416560"/>
                  </a:lnTo>
                  <a:lnTo>
                    <a:pt x="258343" y="416560"/>
                  </a:lnTo>
                  <a:lnTo>
                    <a:pt x="257619" y="417830"/>
                  </a:lnTo>
                  <a:lnTo>
                    <a:pt x="256082" y="417830"/>
                  </a:lnTo>
                  <a:lnTo>
                    <a:pt x="254711" y="419100"/>
                  </a:lnTo>
                  <a:lnTo>
                    <a:pt x="253961" y="420370"/>
                  </a:lnTo>
                  <a:lnTo>
                    <a:pt x="253276" y="420370"/>
                  </a:lnTo>
                  <a:lnTo>
                    <a:pt x="252641" y="421640"/>
                  </a:lnTo>
                  <a:lnTo>
                    <a:pt x="252412" y="422910"/>
                  </a:lnTo>
                  <a:lnTo>
                    <a:pt x="253365" y="422910"/>
                  </a:lnTo>
                  <a:lnTo>
                    <a:pt x="253034" y="425450"/>
                  </a:lnTo>
                  <a:lnTo>
                    <a:pt x="251307" y="425450"/>
                  </a:lnTo>
                  <a:lnTo>
                    <a:pt x="250863" y="426720"/>
                  </a:lnTo>
                  <a:lnTo>
                    <a:pt x="251650" y="427990"/>
                  </a:lnTo>
                  <a:lnTo>
                    <a:pt x="251688" y="430530"/>
                  </a:lnTo>
                  <a:lnTo>
                    <a:pt x="251866" y="430530"/>
                  </a:lnTo>
                  <a:lnTo>
                    <a:pt x="252437" y="433070"/>
                  </a:lnTo>
                  <a:lnTo>
                    <a:pt x="252615" y="433070"/>
                  </a:lnTo>
                  <a:lnTo>
                    <a:pt x="252641" y="435610"/>
                  </a:lnTo>
                  <a:lnTo>
                    <a:pt x="250761" y="435610"/>
                  </a:lnTo>
                  <a:lnTo>
                    <a:pt x="250342" y="436880"/>
                  </a:lnTo>
                  <a:lnTo>
                    <a:pt x="251320" y="438150"/>
                  </a:lnTo>
                  <a:lnTo>
                    <a:pt x="251142" y="439420"/>
                  </a:lnTo>
                  <a:lnTo>
                    <a:pt x="246976" y="443230"/>
                  </a:lnTo>
                  <a:lnTo>
                    <a:pt x="246151" y="439420"/>
                  </a:lnTo>
                  <a:lnTo>
                    <a:pt x="245973" y="438150"/>
                  </a:lnTo>
                  <a:lnTo>
                    <a:pt x="244055" y="438150"/>
                  </a:lnTo>
                  <a:lnTo>
                    <a:pt x="243636" y="439420"/>
                  </a:lnTo>
                  <a:lnTo>
                    <a:pt x="244576" y="441960"/>
                  </a:lnTo>
                  <a:lnTo>
                    <a:pt x="244348" y="441960"/>
                  </a:lnTo>
                  <a:lnTo>
                    <a:pt x="243751" y="443230"/>
                  </a:lnTo>
                  <a:lnTo>
                    <a:pt x="243078" y="443230"/>
                  </a:lnTo>
                  <a:lnTo>
                    <a:pt x="242341" y="444500"/>
                  </a:lnTo>
                  <a:lnTo>
                    <a:pt x="241642" y="444500"/>
                  </a:lnTo>
                  <a:lnTo>
                    <a:pt x="240982" y="445770"/>
                  </a:lnTo>
                  <a:lnTo>
                    <a:pt x="240360" y="445770"/>
                  </a:lnTo>
                  <a:lnTo>
                    <a:pt x="240474" y="447040"/>
                  </a:lnTo>
                  <a:lnTo>
                    <a:pt x="240690" y="448310"/>
                  </a:lnTo>
                  <a:lnTo>
                    <a:pt x="241020" y="449580"/>
                  </a:lnTo>
                  <a:lnTo>
                    <a:pt x="241173" y="449580"/>
                  </a:lnTo>
                  <a:lnTo>
                    <a:pt x="241388" y="450824"/>
                  </a:lnTo>
                  <a:lnTo>
                    <a:pt x="241681" y="452120"/>
                  </a:lnTo>
                  <a:lnTo>
                    <a:pt x="241922" y="452120"/>
                  </a:lnTo>
                  <a:lnTo>
                    <a:pt x="241973" y="454660"/>
                  </a:lnTo>
                  <a:lnTo>
                    <a:pt x="242722" y="454660"/>
                  </a:lnTo>
                  <a:lnTo>
                    <a:pt x="243954" y="452120"/>
                  </a:lnTo>
                  <a:lnTo>
                    <a:pt x="244322" y="452120"/>
                  </a:lnTo>
                  <a:lnTo>
                    <a:pt x="244652" y="453390"/>
                  </a:lnTo>
                  <a:lnTo>
                    <a:pt x="244868" y="454660"/>
                  </a:lnTo>
                  <a:lnTo>
                    <a:pt x="244995" y="454660"/>
                  </a:lnTo>
                  <a:lnTo>
                    <a:pt x="244373" y="455930"/>
                  </a:lnTo>
                  <a:lnTo>
                    <a:pt x="243713" y="457200"/>
                  </a:lnTo>
                  <a:lnTo>
                    <a:pt x="242658" y="457200"/>
                  </a:lnTo>
                  <a:lnTo>
                    <a:pt x="241249" y="458470"/>
                  </a:lnTo>
                  <a:lnTo>
                    <a:pt x="241033" y="459740"/>
                  </a:lnTo>
                  <a:lnTo>
                    <a:pt x="241173" y="459740"/>
                  </a:lnTo>
                  <a:lnTo>
                    <a:pt x="241401" y="461010"/>
                  </a:lnTo>
                  <a:lnTo>
                    <a:pt x="242036" y="462280"/>
                  </a:lnTo>
                  <a:lnTo>
                    <a:pt x="242265" y="463550"/>
                  </a:lnTo>
                  <a:lnTo>
                    <a:pt x="242163" y="466090"/>
                  </a:lnTo>
                  <a:lnTo>
                    <a:pt x="240677" y="466090"/>
                  </a:lnTo>
                  <a:lnTo>
                    <a:pt x="240118" y="467360"/>
                  </a:lnTo>
                  <a:lnTo>
                    <a:pt x="238633" y="467360"/>
                  </a:lnTo>
                  <a:lnTo>
                    <a:pt x="238188" y="469900"/>
                  </a:lnTo>
                  <a:lnTo>
                    <a:pt x="239369" y="471170"/>
                  </a:lnTo>
                  <a:lnTo>
                    <a:pt x="238912" y="472440"/>
                  </a:lnTo>
                  <a:lnTo>
                    <a:pt x="237553" y="472440"/>
                  </a:lnTo>
                  <a:lnTo>
                    <a:pt x="237020" y="473710"/>
                  </a:lnTo>
                  <a:lnTo>
                    <a:pt x="238163" y="474980"/>
                  </a:lnTo>
                  <a:lnTo>
                    <a:pt x="237858" y="476250"/>
                  </a:lnTo>
                  <a:lnTo>
                    <a:pt x="236372" y="477520"/>
                  </a:lnTo>
                  <a:lnTo>
                    <a:pt x="236067" y="477520"/>
                  </a:lnTo>
                  <a:lnTo>
                    <a:pt x="236410" y="478790"/>
                  </a:lnTo>
                  <a:lnTo>
                    <a:pt x="236651" y="480060"/>
                  </a:lnTo>
                  <a:lnTo>
                    <a:pt x="236816" y="480060"/>
                  </a:lnTo>
                  <a:lnTo>
                    <a:pt x="236232" y="481330"/>
                  </a:lnTo>
                  <a:lnTo>
                    <a:pt x="235585" y="482600"/>
                  </a:lnTo>
                  <a:lnTo>
                    <a:pt x="234175" y="483870"/>
                  </a:lnTo>
                  <a:lnTo>
                    <a:pt x="233540" y="483870"/>
                  </a:lnTo>
                  <a:lnTo>
                    <a:pt x="232968" y="485140"/>
                  </a:lnTo>
                  <a:lnTo>
                    <a:pt x="233108" y="485140"/>
                  </a:lnTo>
                  <a:lnTo>
                    <a:pt x="233362" y="486410"/>
                  </a:lnTo>
                  <a:lnTo>
                    <a:pt x="234492" y="490220"/>
                  </a:lnTo>
                  <a:lnTo>
                    <a:pt x="234848" y="491490"/>
                  </a:lnTo>
                  <a:lnTo>
                    <a:pt x="235115" y="491490"/>
                  </a:lnTo>
                  <a:lnTo>
                    <a:pt x="235292" y="492760"/>
                  </a:lnTo>
                  <a:lnTo>
                    <a:pt x="233502" y="495300"/>
                  </a:lnTo>
                  <a:lnTo>
                    <a:pt x="233235" y="496570"/>
                  </a:lnTo>
                  <a:lnTo>
                    <a:pt x="234315" y="496570"/>
                  </a:lnTo>
                  <a:lnTo>
                    <a:pt x="234162" y="499110"/>
                  </a:lnTo>
                  <a:lnTo>
                    <a:pt x="235229" y="499110"/>
                  </a:lnTo>
                  <a:lnTo>
                    <a:pt x="235013" y="501650"/>
                  </a:lnTo>
                  <a:lnTo>
                    <a:pt x="233248" y="502920"/>
                  </a:lnTo>
                  <a:lnTo>
                    <a:pt x="233476" y="504190"/>
                  </a:lnTo>
                  <a:lnTo>
                    <a:pt x="233781" y="504190"/>
                  </a:lnTo>
                  <a:lnTo>
                    <a:pt x="234175" y="505460"/>
                  </a:lnTo>
                  <a:lnTo>
                    <a:pt x="234746" y="506730"/>
                  </a:lnTo>
                  <a:lnTo>
                    <a:pt x="235407" y="509270"/>
                  </a:lnTo>
                  <a:lnTo>
                    <a:pt x="236105" y="510540"/>
                  </a:lnTo>
                  <a:lnTo>
                    <a:pt x="235661" y="510540"/>
                  </a:lnTo>
                  <a:lnTo>
                    <a:pt x="234810" y="513080"/>
                  </a:lnTo>
                  <a:lnTo>
                    <a:pt x="233984" y="513080"/>
                  </a:lnTo>
                  <a:lnTo>
                    <a:pt x="233832" y="510540"/>
                  </a:lnTo>
                  <a:lnTo>
                    <a:pt x="232930" y="510540"/>
                  </a:lnTo>
                  <a:lnTo>
                    <a:pt x="232130" y="513080"/>
                  </a:lnTo>
                  <a:lnTo>
                    <a:pt x="231228" y="513080"/>
                  </a:lnTo>
                  <a:lnTo>
                    <a:pt x="231114" y="510540"/>
                  </a:lnTo>
                  <a:lnTo>
                    <a:pt x="230022" y="510540"/>
                  </a:lnTo>
                  <a:lnTo>
                    <a:pt x="229450" y="511810"/>
                  </a:lnTo>
                  <a:lnTo>
                    <a:pt x="228955" y="513080"/>
                  </a:lnTo>
                  <a:lnTo>
                    <a:pt x="227253" y="515620"/>
                  </a:lnTo>
                  <a:lnTo>
                    <a:pt x="228333" y="516890"/>
                  </a:lnTo>
                  <a:lnTo>
                    <a:pt x="228346" y="518160"/>
                  </a:lnTo>
                  <a:lnTo>
                    <a:pt x="226822" y="519430"/>
                  </a:lnTo>
                  <a:lnTo>
                    <a:pt x="226771" y="520700"/>
                  </a:lnTo>
                  <a:lnTo>
                    <a:pt x="227825" y="521970"/>
                  </a:lnTo>
                  <a:lnTo>
                    <a:pt x="227965" y="523240"/>
                  </a:lnTo>
                  <a:lnTo>
                    <a:pt x="228269" y="524510"/>
                  </a:lnTo>
                  <a:lnTo>
                    <a:pt x="228676" y="524510"/>
                  </a:lnTo>
                  <a:lnTo>
                    <a:pt x="229171" y="525780"/>
                  </a:lnTo>
                  <a:lnTo>
                    <a:pt x="233222" y="533400"/>
                  </a:lnTo>
                  <a:lnTo>
                    <a:pt x="232689" y="534670"/>
                  </a:lnTo>
                  <a:lnTo>
                    <a:pt x="232562" y="535940"/>
                  </a:lnTo>
                  <a:lnTo>
                    <a:pt x="231686" y="537210"/>
                  </a:lnTo>
                  <a:lnTo>
                    <a:pt x="230822" y="534670"/>
                  </a:lnTo>
                  <a:lnTo>
                    <a:pt x="230124" y="534670"/>
                  </a:lnTo>
                  <a:lnTo>
                    <a:pt x="229463" y="535940"/>
                  </a:lnTo>
                  <a:lnTo>
                    <a:pt x="229260" y="537210"/>
                  </a:lnTo>
                  <a:lnTo>
                    <a:pt x="230873" y="539750"/>
                  </a:lnTo>
                  <a:lnTo>
                    <a:pt x="229895" y="542290"/>
                  </a:lnTo>
                  <a:lnTo>
                    <a:pt x="229755" y="542290"/>
                  </a:lnTo>
                  <a:lnTo>
                    <a:pt x="229501" y="543560"/>
                  </a:lnTo>
                  <a:lnTo>
                    <a:pt x="229095" y="544830"/>
                  </a:lnTo>
                  <a:lnTo>
                    <a:pt x="228841" y="546100"/>
                  </a:lnTo>
                  <a:lnTo>
                    <a:pt x="228447" y="547370"/>
                  </a:lnTo>
                  <a:lnTo>
                    <a:pt x="228180" y="547370"/>
                  </a:lnTo>
                  <a:lnTo>
                    <a:pt x="228041" y="548640"/>
                  </a:lnTo>
                  <a:lnTo>
                    <a:pt x="228612" y="549910"/>
                  </a:lnTo>
                  <a:lnTo>
                    <a:pt x="229247" y="551180"/>
                  </a:lnTo>
                  <a:lnTo>
                    <a:pt x="229958" y="551180"/>
                  </a:lnTo>
                  <a:lnTo>
                    <a:pt x="230174" y="552450"/>
                  </a:lnTo>
                  <a:lnTo>
                    <a:pt x="231800" y="553720"/>
                  </a:lnTo>
                  <a:lnTo>
                    <a:pt x="232041" y="553720"/>
                  </a:lnTo>
                  <a:lnTo>
                    <a:pt x="232346" y="554990"/>
                  </a:lnTo>
                  <a:lnTo>
                    <a:pt x="231355" y="556260"/>
                  </a:lnTo>
                  <a:lnTo>
                    <a:pt x="232016" y="558800"/>
                  </a:lnTo>
                  <a:lnTo>
                    <a:pt x="231038" y="560070"/>
                  </a:lnTo>
                  <a:lnTo>
                    <a:pt x="231749" y="562610"/>
                  </a:lnTo>
                  <a:lnTo>
                    <a:pt x="233324" y="562610"/>
                  </a:lnTo>
                  <a:lnTo>
                    <a:pt x="234353" y="563880"/>
                  </a:lnTo>
                  <a:lnTo>
                    <a:pt x="233565" y="566420"/>
                  </a:lnTo>
                  <a:lnTo>
                    <a:pt x="234569" y="567690"/>
                  </a:lnTo>
                  <a:lnTo>
                    <a:pt x="236296" y="567690"/>
                  </a:lnTo>
                  <a:lnTo>
                    <a:pt x="237248" y="570230"/>
                  </a:lnTo>
                  <a:lnTo>
                    <a:pt x="236512" y="571500"/>
                  </a:lnTo>
                  <a:lnTo>
                    <a:pt x="237248" y="572770"/>
                  </a:lnTo>
                  <a:lnTo>
                    <a:pt x="237871" y="574040"/>
                  </a:lnTo>
                  <a:lnTo>
                    <a:pt x="239750" y="574040"/>
                  </a:lnTo>
                  <a:lnTo>
                    <a:pt x="241007" y="575310"/>
                  </a:lnTo>
                  <a:lnTo>
                    <a:pt x="240588" y="576580"/>
                  </a:lnTo>
                  <a:lnTo>
                    <a:pt x="241769" y="579120"/>
                  </a:lnTo>
                  <a:lnTo>
                    <a:pt x="243725" y="579120"/>
                  </a:lnTo>
                  <a:lnTo>
                    <a:pt x="244360" y="580390"/>
                  </a:lnTo>
                  <a:lnTo>
                    <a:pt x="245097" y="580390"/>
                  </a:lnTo>
                  <a:lnTo>
                    <a:pt x="244983" y="582930"/>
                  </a:lnTo>
                  <a:lnTo>
                    <a:pt x="245757" y="582930"/>
                  </a:lnTo>
                  <a:lnTo>
                    <a:pt x="246837" y="584200"/>
                  </a:lnTo>
                  <a:lnTo>
                    <a:pt x="249110" y="584200"/>
                  </a:lnTo>
                  <a:lnTo>
                    <a:pt x="252361" y="585470"/>
                  </a:lnTo>
                  <a:lnTo>
                    <a:pt x="254571" y="585470"/>
                  </a:lnTo>
                  <a:lnTo>
                    <a:pt x="255689" y="586740"/>
                  </a:lnTo>
                  <a:lnTo>
                    <a:pt x="259461" y="586740"/>
                  </a:lnTo>
                  <a:lnTo>
                    <a:pt x="260235" y="589280"/>
                  </a:lnTo>
                  <a:lnTo>
                    <a:pt x="263118" y="589280"/>
                  </a:lnTo>
                  <a:lnTo>
                    <a:pt x="352653" y="589280"/>
                  </a:lnTo>
                  <a:lnTo>
                    <a:pt x="352920" y="588010"/>
                  </a:lnTo>
                  <a:lnTo>
                    <a:pt x="365493" y="588010"/>
                  </a:lnTo>
                  <a:lnTo>
                    <a:pt x="367398" y="585470"/>
                  </a:lnTo>
                  <a:lnTo>
                    <a:pt x="368909" y="584200"/>
                  </a:lnTo>
                  <a:lnTo>
                    <a:pt x="368566" y="582930"/>
                  </a:lnTo>
                  <a:lnTo>
                    <a:pt x="366242" y="584200"/>
                  </a:lnTo>
                  <a:lnTo>
                    <a:pt x="365836" y="582930"/>
                  </a:lnTo>
                  <a:lnTo>
                    <a:pt x="359791" y="582930"/>
                  </a:lnTo>
                  <a:lnTo>
                    <a:pt x="361708" y="581660"/>
                  </a:lnTo>
                  <a:lnTo>
                    <a:pt x="361619" y="580390"/>
                  </a:lnTo>
                  <a:lnTo>
                    <a:pt x="364528" y="581660"/>
                  </a:lnTo>
                  <a:lnTo>
                    <a:pt x="369316" y="581660"/>
                  </a:lnTo>
                  <a:lnTo>
                    <a:pt x="371271" y="580390"/>
                  </a:lnTo>
                  <a:lnTo>
                    <a:pt x="376732" y="580390"/>
                  </a:lnTo>
                  <a:lnTo>
                    <a:pt x="376999" y="579120"/>
                  </a:lnTo>
                  <a:lnTo>
                    <a:pt x="377621" y="577850"/>
                  </a:lnTo>
                  <a:lnTo>
                    <a:pt x="376656" y="579120"/>
                  </a:lnTo>
                  <a:lnTo>
                    <a:pt x="375678" y="579120"/>
                  </a:lnTo>
                  <a:lnTo>
                    <a:pt x="374700" y="577850"/>
                  </a:lnTo>
                  <a:lnTo>
                    <a:pt x="375107" y="577850"/>
                  </a:lnTo>
                  <a:lnTo>
                    <a:pt x="375602" y="576580"/>
                  </a:lnTo>
                  <a:lnTo>
                    <a:pt x="376186" y="576580"/>
                  </a:lnTo>
                  <a:lnTo>
                    <a:pt x="376593" y="575310"/>
                  </a:lnTo>
                  <a:lnTo>
                    <a:pt x="377063" y="574040"/>
                  </a:lnTo>
                  <a:lnTo>
                    <a:pt x="378536" y="574040"/>
                  </a:lnTo>
                  <a:lnTo>
                    <a:pt x="379488" y="572770"/>
                  </a:lnTo>
                  <a:lnTo>
                    <a:pt x="380441" y="574040"/>
                  </a:lnTo>
                  <a:lnTo>
                    <a:pt x="383273" y="572770"/>
                  </a:lnTo>
                  <a:lnTo>
                    <a:pt x="386689" y="572770"/>
                  </a:lnTo>
                  <a:lnTo>
                    <a:pt x="387146" y="571500"/>
                  </a:lnTo>
                  <a:lnTo>
                    <a:pt x="387527" y="570230"/>
                  </a:lnTo>
                  <a:lnTo>
                    <a:pt x="387858" y="570230"/>
                  </a:lnTo>
                  <a:lnTo>
                    <a:pt x="388289" y="568960"/>
                  </a:lnTo>
                  <a:lnTo>
                    <a:pt x="388823" y="567690"/>
                  </a:lnTo>
                  <a:lnTo>
                    <a:pt x="392341" y="567690"/>
                  </a:lnTo>
                  <a:lnTo>
                    <a:pt x="392290" y="566420"/>
                  </a:lnTo>
                  <a:lnTo>
                    <a:pt x="392226" y="565150"/>
                  </a:lnTo>
                  <a:lnTo>
                    <a:pt x="395770" y="565150"/>
                  </a:lnTo>
                  <a:lnTo>
                    <a:pt x="396290" y="563880"/>
                  </a:lnTo>
                  <a:lnTo>
                    <a:pt x="396697" y="563880"/>
                  </a:lnTo>
                  <a:lnTo>
                    <a:pt x="397014" y="562610"/>
                  </a:lnTo>
                  <a:lnTo>
                    <a:pt x="394169" y="562610"/>
                  </a:lnTo>
                  <a:lnTo>
                    <a:pt x="394500" y="561340"/>
                  </a:lnTo>
                  <a:lnTo>
                    <a:pt x="394919" y="561340"/>
                  </a:lnTo>
                  <a:lnTo>
                    <a:pt x="395401" y="560070"/>
                  </a:lnTo>
                  <a:lnTo>
                    <a:pt x="396582" y="557530"/>
                  </a:lnTo>
                  <a:lnTo>
                    <a:pt x="399834" y="557530"/>
                  </a:lnTo>
                  <a:lnTo>
                    <a:pt x="401942" y="556260"/>
                  </a:lnTo>
                  <a:lnTo>
                    <a:pt x="402361" y="557530"/>
                  </a:lnTo>
                  <a:lnTo>
                    <a:pt x="400710" y="560070"/>
                  </a:lnTo>
                  <a:lnTo>
                    <a:pt x="402907" y="560070"/>
                  </a:lnTo>
                  <a:lnTo>
                    <a:pt x="403834" y="558800"/>
                  </a:lnTo>
                  <a:lnTo>
                    <a:pt x="409460" y="558800"/>
                  </a:lnTo>
                  <a:lnTo>
                    <a:pt x="410095" y="557530"/>
                  </a:lnTo>
                  <a:lnTo>
                    <a:pt x="409917" y="556260"/>
                  </a:lnTo>
                  <a:lnTo>
                    <a:pt x="411086" y="554990"/>
                  </a:lnTo>
                  <a:lnTo>
                    <a:pt x="412877" y="556260"/>
                  </a:lnTo>
                  <a:lnTo>
                    <a:pt x="413867" y="554990"/>
                  </a:lnTo>
                  <a:lnTo>
                    <a:pt x="414235" y="553720"/>
                  </a:lnTo>
                  <a:lnTo>
                    <a:pt x="414540" y="552450"/>
                  </a:lnTo>
                  <a:lnTo>
                    <a:pt x="414985" y="552450"/>
                  </a:lnTo>
                  <a:lnTo>
                    <a:pt x="415353" y="551180"/>
                  </a:lnTo>
                  <a:lnTo>
                    <a:pt x="415645" y="549910"/>
                  </a:lnTo>
                  <a:lnTo>
                    <a:pt x="416179" y="548640"/>
                  </a:lnTo>
                  <a:lnTo>
                    <a:pt x="416712" y="547370"/>
                  </a:lnTo>
                  <a:lnTo>
                    <a:pt x="416966" y="547370"/>
                  </a:lnTo>
                  <a:lnTo>
                    <a:pt x="417322" y="546100"/>
                  </a:lnTo>
                  <a:lnTo>
                    <a:pt x="417779" y="544830"/>
                  </a:lnTo>
                  <a:lnTo>
                    <a:pt x="421093" y="544830"/>
                  </a:lnTo>
                  <a:lnTo>
                    <a:pt x="421068" y="543560"/>
                  </a:lnTo>
                  <a:lnTo>
                    <a:pt x="421055" y="542290"/>
                  </a:lnTo>
                  <a:lnTo>
                    <a:pt x="425246" y="542290"/>
                  </a:lnTo>
                  <a:lnTo>
                    <a:pt x="426173" y="541020"/>
                  </a:lnTo>
                  <a:lnTo>
                    <a:pt x="427101" y="541020"/>
                  </a:lnTo>
                  <a:lnTo>
                    <a:pt x="427278" y="542290"/>
                  </a:lnTo>
                  <a:lnTo>
                    <a:pt x="425780" y="543560"/>
                  </a:lnTo>
                  <a:lnTo>
                    <a:pt x="431558" y="543560"/>
                  </a:lnTo>
                  <a:lnTo>
                    <a:pt x="432003" y="542290"/>
                  </a:lnTo>
                  <a:lnTo>
                    <a:pt x="432346" y="541020"/>
                  </a:lnTo>
                  <a:lnTo>
                    <a:pt x="432574" y="541020"/>
                  </a:lnTo>
                  <a:lnTo>
                    <a:pt x="434594" y="535940"/>
                  </a:lnTo>
                  <a:lnTo>
                    <a:pt x="434848" y="534670"/>
                  </a:lnTo>
                  <a:lnTo>
                    <a:pt x="435178" y="533400"/>
                  </a:lnTo>
                  <a:lnTo>
                    <a:pt x="438023" y="533400"/>
                  </a:lnTo>
                  <a:lnTo>
                    <a:pt x="438975" y="532130"/>
                  </a:lnTo>
                  <a:lnTo>
                    <a:pt x="438823" y="530860"/>
                  </a:lnTo>
                  <a:lnTo>
                    <a:pt x="439978" y="529590"/>
                  </a:lnTo>
                  <a:lnTo>
                    <a:pt x="439813" y="528320"/>
                  </a:lnTo>
                  <a:lnTo>
                    <a:pt x="440956" y="527050"/>
                  </a:lnTo>
                  <a:lnTo>
                    <a:pt x="445973" y="527050"/>
                  </a:lnTo>
                  <a:lnTo>
                    <a:pt x="445731" y="525780"/>
                  </a:lnTo>
                  <a:lnTo>
                    <a:pt x="446963" y="524510"/>
                  </a:lnTo>
                  <a:lnTo>
                    <a:pt x="447255" y="523240"/>
                  </a:lnTo>
                  <a:lnTo>
                    <a:pt x="447598" y="521970"/>
                  </a:lnTo>
                  <a:lnTo>
                    <a:pt x="448030" y="521970"/>
                  </a:lnTo>
                  <a:lnTo>
                    <a:pt x="449046" y="519430"/>
                  </a:lnTo>
                  <a:lnTo>
                    <a:pt x="449287" y="518160"/>
                  </a:lnTo>
                  <a:lnTo>
                    <a:pt x="449618" y="516890"/>
                  </a:lnTo>
                  <a:lnTo>
                    <a:pt x="450037" y="516890"/>
                  </a:lnTo>
                  <a:lnTo>
                    <a:pt x="450938" y="515620"/>
                  </a:lnTo>
                  <a:lnTo>
                    <a:pt x="455828" y="515620"/>
                  </a:lnTo>
                  <a:lnTo>
                    <a:pt x="456196" y="513080"/>
                  </a:lnTo>
                  <a:lnTo>
                    <a:pt x="457390" y="513080"/>
                  </a:lnTo>
                  <a:lnTo>
                    <a:pt x="458317" y="511810"/>
                  </a:lnTo>
                  <a:lnTo>
                    <a:pt x="462000" y="511810"/>
                  </a:lnTo>
                  <a:lnTo>
                    <a:pt x="462419" y="510540"/>
                  </a:lnTo>
                  <a:lnTo>
                    <a:pt x="462749" y="510540"/>
                  </a:lnTo>
                  <a:lnTo>
                    <a:pt x="463194" y="508000"/>
                  </a:lnTo>
                  <a:lnTo>
                    <a:pt x="463511" y="508000"/>
                  </a:lnTo>
                  <a:lnTo>
                    <a:pt x="463931" y="506730"/>
                  </a:lnTo>
                  <a:lnTo>
                    <a:pt x="464566" y="505460"/>
                  </a:lnTo>
                  <a:lnTo>
                    <a:pt x="465988" y="506730"/>
                  </a:lnTo>
                  <a:lnTo>
                    <a:pt x="466661" y="505460"/>
                  </a:lnTo>
                  <a:lnTo>
                    <a:pt x="472135" y="505460"/>
                  </a:lnTo>
                  <a:lnTo>
                    <a:pt x="472592" y="504190"/>
                  </a:lnTo>
                  <a:lnTo>
                    <a:pt x="472605" y="502920"/>
                  </a:lnTo>
                  <a:lnTo>
                    <a:pt x="473659" y="501650"/>
                  </a:lnTo>
                  <a:lnTo>
                    <a:pt x="476402" y="501650"/>
                  </a:lnTo>
                  <a:lnTo>
                    <a:pt x="476097" y="499110"/>
                  </a:lnTo>
                  <a:lnTo>
                    <a:pt x="479044" y="499110"/>
                  </a:lnTo>
                  <a:lnTo>
                    <a:pt x="479450" y="497840"/>
                  </a:lnTo>
                  <a:lnTo>
                    <a:pt x="479856" y="497840"/>
                  </a:lnTo>
                  <a:lnTo>
                    <a:pt x="480161" y="496570"/>
                  </a:lnTo>
                  <a:lnTo>
                    <a:pt x="480555" y="495300"/>
                  </a:lnTo>
                  <a:lnTo>
                    <a:pt x="480834" y="494030"/>
                  </a:lnTo>
                  <a:lnTo>
                    <a:pt x="481228" y="492760"/>
                  </a:lnTo>
                  <a:lnTo>
                    <a:pt x="483946" y="492760"/>
                  </a:lnTo>
                  <a:lnTo>
                    <a:pt x="484314" y="491490"/>
                  </a:lnTo>
                  <a:lnTo>
                    <a:pt x="484593" y="490220"/>
                  </a:lnTo>
                  <a:lnTo>
                    <a:pt x="484797" y="490220"/>
                  </a:lnTo>
                  <a:lnTo>
                    <a:pt x="485648" y="487680"/>
                  </a:lnTo>
                  <a:lnTo>
                    <a:pt x="485813" y="486410"/>
                  </a:lnTo>
                  <a:lnTo>
                    <a:pt x="486105" y="485140"/>
                  </a:lnTo>
                  <a:lnTo>
                    <a:pt x="486498" y="485140"/>
                  </a:lnTo>
                  <a:lnTo>
                    <a:pt x="487387" y="483870"/>
                  </a:lnTo>
                  <a:lnTo>
                    <a:pt x="491947" y="483870"/>
                  </a:lnTo>
                  <a:lnTo>
                    <a:pt x="492328" y="482600"/>
                  </a:lnTo>
                  <a:lnTo>
                    <a:pt x="492607" y="481330"/>
                  </a:lnTo>
                  <a:lnTo>
                    <a:pt x="492785" y="481330"/>
                  </a:lnTo>
                  <a:lnTo>
                    <a:pt x="493585" y="477520"/>
                  </a:lnTo>
                  <a:lnTo>
                    <a:pt x="494055" y="478790"/>
                  </a:lnTo>
                  <a:lnTo>
                    <a:pt x="495922" y="477520"/>
                  </a:lnTo>
                  <a:lnTo>
                    <a:pt x="496646" y="477520"/>
                  </a:lnTo>
                  <a:lnTo>
                    <a:pt x="495173" y="480060"/>
                  </a:lnTo>
                  <a:lnTo>
                    <a:pt x="495795" y="480060"/>
                  </a:lnTo>
                  <a:lnTo>
                    <a:pt x="498094" y="478790"/>
                  </a:lnTo>
                  <a:lnTo>
                    <a:pt x="498322" y="480060"/>
                  </a:lnTo>
                  <a:lnTo>
                    <a:pt x="497535" y="481330"/>
                  </a:lnTo>
                  <a:lnTo>
                    <a:pt x="497293" y="482600"/>
                  </a:lnTo>
                  <a:lnTo>
                    <a:pt x="496392" y="485140"/>
                  </a:lnTo>
                  <a:lnTo>
                    <a:pt x="497497" y="485140"/>
                  </a:lnTo>
                  <a:lnTo>
                    <a:pt x="498398" y="483870"/>
                  </a:lnTo>
                  <a:lnTo>
                    <a:pt x="499389" y="483870"/>
                  </a:lnTo>
                  <a:lnTo>
                    <a:pt x="500100" y="481330"/>
                  </a:lnTo>
                  <a:lnTo>
                    <a:pt x="500900" y="478790"/>
                  </a:lnTo>
                  <a:lnTo>
                    <a:pt x="501116" y="477520"/>
                  </a:lnTo>
                  <a:lnTo>
                    <a:pt x="501383" y="477520"/>
                  </a:lnTo>
                  <a:lnTo>
                    <a:pt x="501700" y="476250"/>
                  </a:lnTo>
                  <a:lnTo>
                    <a:pt x="502056" y="474980"/>
                  </a:lnTo>
                  <a:lnTo>
                    <a:pt x="502183" y="473710"/>
                  </a:lnTo>
                  <a:lnTo>
                    <a:pt x="502488" y="473710"/>
                  </a:lnTo>
                  <a:lnTo>
                    <a:pt x="502653" y="472440"/>
                  </a:lnTo>
                  <a:lnTo>
                    <a:pt x="502907" y="471170"/>
                  </a:lnTo>
                  <a:lnTo>
                    <a:pt x="503275" y="471170"/>
                  </a:lnTo>
                  <a:lnTo>
                    <a:pt x="503758" y="469900"/>
                  </a:lnTo>
                  <a:lnTo>
                    <a:pt x="508698" y="469900"/>
                  </a:lnTo>
                  <a:lnTo>
                    <a:pt x="509574" y="468630"/>
                  </a:lnTo>
                  <a:lnTo>
                    <a:pt x="511683" y="468630"/>
                  </a:lnTo>
                  <a:lnTo>
                    <a:pt x="510425" y="471170"/>
                  </a:lnTo>
                  <a:lnTo>
                    <a:pt x="513321" y="471170"/>
                  </a:lnTo>
                  <a:lnTo>
                    <a:pt x="513689" y="469900"/>
                  </a:lnTo>
                  <a:lnTo>
                    <a:pt x="513943" y="468630"/>
                  </a:lnTo>
                  <a:lnTo>
                    <a:pt x="514083" y="467360"/>
                  </a:lnTo>
                  <a:lnTo>
                    <a:pt x="515569" y="462280"/>
                  </a:lnTo>
                  <a:lnTo>
                    <a:pt x="516318" y="459740"/>
                  </a:lnTo>
                  <a:lnTo>
                    <a:pt x="516458" y="458470"/>
                  </a:lnTo>
                  <a:lnTo>
                    <a:pt x="516699" y="458470"/>
                  </a:lnTo>
                  <a:lnTo>
                    <a:pt x="517055" y="457200"/>
                  </a:lnTo>
                  <a:lnTo>
                    <a:pt x="519430" y="457200"/>
                  </a:lnTo>
                  <a:lnTo>
                    <a:pt x="520268" y="455930"/>
                  </a:lnTo>
                  <a:lnTo>
                    <a:pt x="520001" y="454660"/>
                  </a:lnTo>
                  <a:lnTo>
                    <a:pt x="521030" y="453390"/>
                  </a:lnTo>
                  <a:lnTo>
                    <a:pt x="522541" y="453390"/>
                  </a:lnTo>
                  <a:lnTo>
                    <a:pt x="523722" y="452120"/>
                  </a:lnTo>
                  <a:lnTo>
                    <a:pt x="523278" y="450850"/>
                  </a:lnTo>
                  <a:lnTo>
                    <a:pt x="524370" y="449580"/>
                  </a:lnTo>
                  <a:lnTo>
                    <a:pt x="527062" y="449580"/>
                  </a:lnTo>
                  <a:lnTo>
                    <a:pt x="526618" y="447040"/>
                  </a:lnTo>
                  <a:lnTo>
                    <a:pt x="528053" y="447040"/>
                  </a:lnTo>
                  <a:lnTo>
                    <a:pt x="528942" y="445770"/>
                  </a:lnTo>
                  <a:lnTo>
                    <a:pt x="529971" y="445770"/>
                  </a:lnTo>
                  <a:lnTo>
                    <a:pt x="529082" y="448310"/>
                  </a:lnTo>
                  <a:lnTo>
                    <a:pt x="531863" y="448310"/>
                  </a:lnTo>
                  <a:lnTo>
                    <a:pt x="532206" y="447040"/>
                  </a:lnTo>
                  <a:lnTo>
                    <a:pt x="532434" y="445770"/>
                  </a:lnTo>
                  <a:lnTo>
                    <a:pt x="533222" y="443230"/>
                  </a:lnTo>
                  <a:lnTo>
                    <a:pt x="533539" y="441960"/>
                  </a:lnTo>
                  <a:lnTo>
                    <a:pt x="533755" y="440690"/>
                  </a:lnTo>
                  <a:lnTo>
                    <a:pt x="533882" y="439420"/>
                  </a:lnTo>
                  <a:lnTo>
                    <a:pt x="531406" y="440690"/>
                  </a:lnTo>
                  <a:lnTo>
                    <a:pt x="531228" y="440690"/>
                  </a:lnTo>
                  <a:lnTo>
                    <a:pt x="531355" y="439420"/>
                  </a:lnTo>
                  <a:lnTo>
                    <a:pt x="531571" y="439420"/>
                  </a:lnTo>
                  <a:lnTo>
                    <a:pt x="532523" y="435610"/>
                  </a:lnTo>
                  <a:lnTo>
                    <a:pt x="532739" y="435610"/>
                  </a:lnTo>
                  <a:lnTo>
                    <a:pt x="535101" y="434340"/>
                  </a:lnTo>
                  <a:lnTo>
                    <a:pt x="535292" y="435610"/>
                  </a:lnTo>
                  <a:lnTo>
                    <a:pt x="534276" y="436880"/>
                  </a:lnTo>
                  <a:lnTo>
                    <a:pt x="534708" y="438150"/>
                  </a:lnTo>
                  <a:lnTo>
                    <a:pt x="536905" y="435610"/>
                  </a:lnTo>
                  <a:lnTo>
                    <a:pt x="537451" y="436880"/>
                  </a:lnTo>
                  <a:lnTo>
                    <a:pt x="536460" y="438150"/>
                  </a:lnTo>
                  <a:lnTo>
                    <a:pt x="536536" y="439420"/>
                  </a:lnTo>
                  <a:lnTo>
                    <a:pt x="536206" y="440690"/>
                  </a:lnTo>
                  <a:lnTo>
                    <a:pt x="535571" y="443230"/>
                  </a:lnTo>
                  <a:lnTo>
                    <a:pt x="535355" y="443230"/>
                  </a:lnTo>
                  <a:lnTo>
                    <a:pt x="535228" y="444500"/>
                  </a:lnTo>
                  <a:lnTo>
                    <a:pt x="535444" y="444500"/>
                  </a:lnTo>
                  <a:lnTo>
                    <a:pt x="537502" y="443230"/>
                  </a:lnTo>
                  <a:lnTo>
                    <a:pt x="537959" y="443230"/>
                  </a:lnTo>
                  <a:lnTo>
                    <a:pt x="538416" y="440690"/>
                  </a:lnTo>
                  <a:lnTo>
                    <a:pt x="540588" y="440690"/>
                  </a:lnTo>
                  <a:lnTo>
                    <a:pt x="541832" y="439420"/>
                  </a:lnTo>
                  <a:lnTo>
                    <a:pt x="543890" y="439420"/>
                  </a:lnTo>
                  <a:lnTo>
                    <a:pt x="544207" y="438150"/>
                  </a:lnTo>
                  <a:lnTo>
                    <a:pt x="544410" y="436930"/>
                  </a:lnTo>
                  <a:lnTo>
                    <a:pt x="542023" y="438150"/>
                  </a:lnTo>
                  <a:lnTo>
                    <a:pt x="541858" y="436880"/>
                  </a:lnTo>
                  <a:lnTo>
                    <a:pt x="541985" y="436880"/>
                  </a:lnTo>
                  <a:lnTo>
                    <a:pt x="542201" y="435610"/>
                  </a:lnTo>
                  <a:lnTo>
                    <a:pt x="542823" y="434340"/>
                  </a:lnTo>
                  <a:lnTo>
                    <a:pt x="543039" y="433070"/>
                  </a:lnTo>
                  <a:lnTo>
                    <a:pt x="543140" y="431800"/>
                  </a:lnTo>
                  <a:lnTo>
                    <a:pt x="545807" y="431800"/>
                  </a:lnTo>
                  <a:lnTo>
                    <a:pt x="546341" y="430530"/>
                  </a:lnTo>
                  <a:lnTo>
                    <a:pt x="545960" y="429260"/>
                  </a:lnTo>
                  <a:lnTo>
                    <a:pt x="546442" y="427990"/>
                  </a:lnTo>
                  <a:lnTo>
                    <a:pt x="548538" y="427990"/>
                  </a:lnTo>
                  <a:lnTo>
                    <a:pt x="549605" y="426720"/>
                  </a:lnTo>
                  <a:lnTo>
                    <a:pt x="549211" y="425450"/>
                  </a:lnTo>
                  <a:lnTo>
                    <a:pt x="550164" y="424180"/>
                  </a:lnTo>
                  <a:lnTo>
                    <a:pt x="549732" y="422910"/>
                  </a:lnTo>
                  <a:lnTo>
                    <a:pt x="550824" y="421640"/>
                  </a:lnTo>
                  <a:lnTo>
                    <a:pt x="552475" y="421640"/>
                  </a:lnTo>
                  <a:lnTo>
                    <a:pt x="553377" y="420370"/>
                  </a:lnTo>
                  <a:lnTo>
                    <a:pt x="555040" y="421640"/>
                  </a:lnTo>
                  <a:lnTo>
                    <a:pt x="555561" y="420370"/>
                  </a:lnTo>
                  <a:lnTo>
                    <a:pt x="555853" y="419100"/>
                  </a:lnTo>
                  <a:lnTo>
                    <a:pt x="556056" y="419100"/>
                  </a:lnTo>
                  <a:lnTo>
                    <a:pt x="556247" y="416560"/>
                  </a:lnTo>
                  <a:lnTo>
                    <a:pt x="556437" y="416560"/>
                  </a:lnTo>
                  <a:lnTo>
                    <a:pt x="556729" y="415290"/>
                  </a:lnTo>
                  <a:lnTo>
                    <a:pt x="557580" y="415290"/>
                  </a:lnTo>
                  <a:lnTo>
                    <a:pt x="558457" y="414020"/>
                  </a:lnTo>
                  <a:lnTo>
                    <a:pt x="561162" y="414020"/>
                  </a:lnTo>
                  <a:lnTo>
                    <a:pt x="562000" y="412750"/>
                  </a:lnTo>
                  <a:lnTo>
                    <a:pt x="562279" y="412750"/>
                  </a:lnTo>
                  <a:lnTo>
                    <a:pt x="562851" y="408940"/>
                  </a:lnTo>
                  <a:lnTo>
                    <a:pt x="563143" y="407670"/>
                  </a:lnTo>
                  <a:lnTo>
                    <a:pt x="564857" y="407670"/>
                  </a:lnTo>
                  <a:lnTo>
                    <a:pt x="565772" y="406400"/>
                  </a:lnTo>
                  <a:lnTo>
                    <a:pt x="568401" y="406400"/>
                  </a:lnTo>
                  <a:lnTo>
                    <a:pt x="568706" y="405130"/>
                  </a:lnTo>
                  <a:lnTo>
                    <a:pt x="568896" y="403860"/>
                  </a:lnTo>
                  <a:lnTo>
                    <a:pt x="569163" y="402590"/>
                  </a:lnTo>
                  <a:lnTo>
                    <a:pt x="569544" y="400050"/>
                  </a:lnTo>
                  <a:lnTo>
                    <a:pt x="570585" y="394970"/>
                  </a:lnTo>
                  <a:lnTo>
                    <a:pt x="572363" y="394970"/>
                  </a:lnTo>
                  <a:lnTo>
                    <a:pt x="573608" y="393700"/>
                  </a:lnTo>
                  <a:lnTo>
                    <a:pt x="576148" y="393700"/>
                  </a:lnTo>
                  <a:lnTo>
                    <a:pt x="574941" y="396240"/>
                  </a:lnTo>
                  <a:lnTo>
                    <a:pt x="575640" y="396240"/>
                  </a:lnTo>
                  <a:lnTo>
                    <a:pt x="577557" y="394970"/>
                  </a:lnTo>
                  <a:lnTo>
                    <a:pt x="578256" y="394970"/>
                  </a:lnTo>
                  <a:lnTo>
                    <a:pt x="577138" y="397510"/>
                  </a:lnTo>
                  <a:lnTo>
                    <a:pt x="577392" y="397510"/>
                  </a:lnTo>
                  <a:lnTo>
                    <a:pt x="582625" y="396240"/>
                  </a:lnTo>
                  <a:lnTo>
                    <a:pt x="582891" y="394970"/>
                  </a:lnTo>
                  <a:lnTo>
                    <a:pt x="583145" y="393700"/>
                  </a:lnTo>
                  <a:lnTo>
                    <a:pt x="583209" y="392430"/>
                  </a:lnTo>
                  <a:lnTo>
                    <a:pt x="583387" y="391160"/>
                  </a:lnTo>
                  <a:lnTo>
                    <a:pt x="583653" y="389890"/>
                  </a:lnTo>
                  <a:lnTo>
                    <a:pt x="585927" y="389890"/>
                  </a:lnTo>
                  <a:lnTo>
                    <a:pt x="586803" y="388620"/>
                  </a:lnTo>
                  <a:lnTo>
                    <a:pt x="586282" y="387350"/>
                  </a:lnTo>
                  <a:lnTo>
                    <a:pt x="587121" y="386080"/>
                  </a:lnTo>
                  <a:lnTo>
                    <a:pt x="589381" y="386080"/>
                  </a:lnTo>
                  <a:lnTo>
                    <a:pt x="589635" y="384810"/>
                  </a:lnTo>
                  <a:lnTo>
                    <a:pt x="589800" y="383540"/>
                  </a:lnTo>
                  <a:lnTo>
                    <a:pt x="586981" y="383540"/>
                  </a:lnTo>
                  <a:lnTo>
                    <a:pt x="587819" y="382270"/>
                  </a:lnTo>
                  <a:lnTo>
                    <a:pt x="587730" y="381000"/>
                  </a:lnTo>
                  <a:lnTo>
                    <a:pt x="587959" y="379730"/>
                  </a:lnTo>
                  <a:lnTo>
                    <a:pt x="589165" y="373380"/>
                  </a:lnTo>
                  <a:lnTo>
                    <a:pt x="589648" y="373380"/>
                  </a:lnTo>
                  <a:lnTo>
                    <a:pt x="591362" y="372110"/>
                  </a:lnTo>
                  <a:lnTo>
                    <a:pt x="592162" y="372110"/>
                  </a:lnTo>
                  <a:lnTo>
                    <a:pt x="590943" y="374650"/>
                  </a:lnTo>
                  <a:lnTo>
                    <a:pt x="591553" y="374650"/>
                  </a:lnTo>
                  <a:lnTo>
                    <a:pt x="593763" y="373380"/>
                  </a:lnTo>
                  <a:lnTo>
                    <a:pt x="593902" y="373380"/>
                  </a:lnTo>
                  <a:lnTo>
                    <a:pt x="593852" y="374650"/>
                  </a:lnTo>
                  <a:lnTo>
                    <a:pt x="593699" y="375920"/>
                  </a:lnTo>
                  <a:lnTo>
                    <a:pt x="593432" y="377190"/>
                  </a:lnTo>
                  <a:lnTo>
                    <a:pt x="592734" y="379730"/>
                  </a:lnTo>
                  <a:lnTo>
                    <a:pt x="593267" y="379730"/>
                  </a:lnTo>
                  <a:lnTo>
                    <a:pt x="595083" y="378460"/>
                  </a:lnTo>
                  <a:lnTo>
                    <a:pt x="595261" y="378460"/>
                  </a:lnTo>
                  <a:lnTo>
                    <a:pt x="596239" y="375920"/>
                  </a:lnTo>
                  <a:lnTo>
                    <a:pt x="596023" y="375920"/>
                  </a:lnTo>
                  <a:lnTo>
                    <a:pt x="596595" y="374650"/>
                  </a:lnTo>
                  <a:lnTo>
                    <a:pt x="598131" y="375920"/>
                  </a:lnTo>
                  <a:lnTo>
                    <a:pt x="599033" y="374650"/>
                  </a:lnTo>
                  <a:lnTo>
                    <a:pt x="598944" y="373380"/>
                  </a:lnTo>
                  <a:lnTo>
                    <a:pt x="598855" y="372110"/>
                  </a:lnTo>
                  <a:lnTo>
                    <a:pt x="599084" y="372110"/>
                  </a:lnTo>
                  <a:lnTo>
                    <a:pt x="599338" y="370840"/>
                  </a:lnTo>
                  <a:lnTo>
                    <a:pt x="599490" y="369570"/>
                  </a:lnTo>
                  <a:lnTo>
                    <a:pt x="599986" y="367030"/>
                  </a:lnTo>
                  <a:lnTo>
                    <a:pt x="600024" y="365760"/>
                  </a:lnTo>
                  <a:lnTo>
                    <a:pt x="600176" y="364490"/>
                  </a:lnTo>
                  <a:lnTo>
                    <a:pt x="600430" y="363220"/>
                  </a:lnTo>
                  <a:lnTo>
                    <a:pt x="602703" y="363220"/>
                  </a:lnTo>
                  <a:lnTo>
                    <a:pt x="603478" y="361950"/>
                  </a:lnTo>
                  <a:lnTo>
                    <a:pt x="603021" y="360680"/>
                  </a:lnTo>
                  <a:lnTo>
                    <a:pt x="603808" y="359410"/>
                  </a:lnTo>
                  <a:lnTo>
                    <a:pt x="606056" y="359410"/>
                  </a:lnTo>
                  <a:lnTo>
                    <a:pt x="606323" y="358140"/>
                  </a:lnTo>
                  <a:lnTo>
                    <a:pt x="606463" y="356870"/>
                  </a:lnTo>
                  <a:lnTo>
                    <a:pt x="607326" y="350520"/>
                  </a:lnTo>
                  <a:lnTo>
                    <a:pt x="609904" y="349250"/>
                  </a:lnTo>
                  <a:lnTo>
                    <a:pt x="612406" y="349250"/>
                  </a:lnTo>
                  <a:lnTo>
                    <a:pt x="612279" y="350520"/>
                  </a:lnTo>
                  <a:lnTo>
                    <a:pt x="612051" y="351790"/>
                  </a:lnTo>
                  <a:lnTo>
                    <a:pt x="612876" y="350520"/>
                  </a:lnTo>
                  <a:lnTo>
                    <a:pt x="614641" y="350520"/>
                  </a:lnTo>
                  <a:lnTo>
                    <a:pt x="617220" y="349250"/>
                  </a:lnTo>
                  <a:lnTo>
                    <a:pt x="617639" y="346710"/>
                  </a:lnTo>
                  <a:lnTo>
                    <a:pt x="617664" y="345440"/>
                  </a:lnTo>
                  <a:lnTo>
                    <a:pt x="617804" y="345440"/>
                  </a:lnTo>
                  <a:lnTo>
                    <a:pt x="618045" y="344170"/>
                  </a:lnTo>
                  <a:lnTo>
                    <a:pt x="618871" y="344170"/>
                  </a:lnTo>
                  <a:lnTo>
                    <a:pt x="619721" y="342900"/>
                  </a:lnTo>
                  <a:lnTo>
                    <a:pt x="622350" y="342900"/>
                  </a:lnTo>
                  <a:lnTo>
                    <a:pt x="623189" y="341630"/>
                  </a:lnTo>
                  <a:lnTo>
                    <a:pt x="623417" y="341630"/>
                  </a:lnTo>
                  <a:lnTo>
                    <a:pt x="623544" y="340360"/>
                  </a:lnTo>
                  <a:lnTo>
                    <a:pt x="623582" y="339090"/>
                  </a:lnTo>
                  <a:lnTo>
                    <a:pt x="623811" y="337820"/>
                  </a:lnTo>
                  <a:lnTo>
                    <a:pt x="623951" y="337820"/>
                  </a:lnTo>
                  <a:lnTo>
                    <a:pt x="623976" y="336550"/>
                  </a:lnTo>
                  <a:lnTo>
                    <a:pt x="621626" y="337820"/>
                  </a:lnTo>
                  <a:lnTo>
                    <a:pt x="621398" y="337820"/>
                  </a:lnTo>
                  <a:lnTo>
                    <a:pt x="621449" y="336550"/>
                  </a:lnTo>
                  <a:lnTo>
                    <a:pt x="621576" y="335280"/>
                  </a:lnTo>
                  <a:lnTo>
                    <a:pt x="621792" y="335280"/>
                  </a:lnTo>
                  <a:lnTo>
                    <a:pt x="622185" y="331470"/>
                  </a:lnTo>
                  <a:lnTo>
                    <a:pt x="622757" y="332740"/>
                  </a:lnTo>
                  <a:lnTo>
                    <a:pt x="624217" y="331470"/>
                  </a:lnTo>
                  <a:lnTo>
                    <a:pt x="625119" y="331470"/>
                  </a:lnTo>
                  <a:lnTo>
                    <a:pt x="624052" y="334010"/>
                  </a:lnTo>
                  <a:lnTo>
                    <a:pt x="624674" y="334010"/>
                  </a:lnTo>
                  <a:lnTo>
                    <a:pt x="626681" y="332740"/>
                  </a:lnTo>
                  <a:lnTo>
                    <a:pt x="627189" y="332740"/>
                  </a:lnTo>
                  <a:lnTo>
                    <a:pt x="626592" y="335280"/>
                  </a:lnTo>
                  <a:lnTo>
                    <a:pt x="626300" y="336550"/>
                  </a:lnTo>
                  <a:lnTo>
                    <a:pt x="626173" y="337820"/>
                  </a:lnTo>
                  <a:lnTo>
                    <a:pt x="626503" y="337820"/>
                  </a:lnTo>
                  <a:lnTo>
                    <a:pt x="628256" y="336550"/>
                  </a:lnTo>
                  <a:lnTo>
                    <a:pt x="628713" y="336550"/>
                  </a:lnTo>
                  <a:lnTo>
                    <a:pt x="629297" y="332740"/>
                  </a:lnTo>
                  <a:lnTo>
                    <a:pt x="629488" y="331470"/>
                  </a:lnTo>
                  <a:lnTo>
                    <a:pt x="629881" y="328930"/>
                  </a:lnTo>
                  <a:lnTo>
                    <a:pt x="630262" y="326390"/>
                  </a:lnTo>
                  <a:lnTo>
                    <a:pt x="630339" y="325120"/>
                  </a:lnTo>
                  <a:lnTo>
                    <a:pt x="630466" y="323850"/>
                  </a:lnTo>
                  <a:lnTo>
                    <a:pt x="630682" y="323850"/>
                  </a:lnTo>
                  <a:lnTo>
                    <a:pt x="632993" y="322580"/>
                  </a:lnTo>
                  <a:lnTo>
                    <a:pt x="633196" y="322580"/>
                  </a:lnTo>
                  <a:lnTo>
                    <a:pt x="633387" y="321310"/>
                  </a:lnTo>
                  <a:lnTo>
                    <a:pt x="633514" y="320040"/>
                  </a:lnTo>
                  <a:lnTo>
                    <a:pt x="631012" y="321310"/>
                  </a:lnTo>
                  <a:lnTo>
                    <a:pt x="631164" y="320040"/>
                  </a:lnTo>
                  <a:lnTo>
                    <a:pt x="631012" y="318770"/>
                  </a:lnTo>
                  <a:lnTo>
                    <a:pt x="631748" y="317500"/>
                  </a:lnTo>
                  <a:lnTo>
                    <a:pt x="633526" y="317500"/>
                  </a:lnTo>
                  <a:lnTo>
                    <a:pt x="634415" y="316230"/>
                  </a:lnTo>
                  <a:close/>
                </a:path>
                <a:path w="2077719" h="1670685">
                  <a:moveTo>
                    <a:pt x="659206" y="1347609"/>
                  </a:moveTo>
                  <a:lnTo>
                    <a:pt x="659168" y="1346314"/>
                  </a:lnTo>
                  <a:lnTo>
                    <a:pt x="628065" y="1346314"/>
                  </a:lnTo>
                  <a:lnTo>
                    <a:pt x="627989" y="1348879"/>
                  </a:lnTo>
                  <a:lnTo>
                    <a:pt x="625856" y="1348879"/>
                  </a:lnTo>
                  <a:lnTo>
                    <a:pt x="625906" y="1351419"/>
                  </a:lnTo>
                  <a:lnTo>
                    <a:pt x="626021" y="1352689"/>
                  </a:lnTo>
                  <a:lnTo>
                    <a:pt x="626351" y="1357769"/>
                  </a:lnTo>
                  <a:lnTo>
                    <a:pt x="624420" y="1357769"/>
                  </a:lnTo>
                  <a:lnTo>
                    <a:pt x="623785" y="1359039"/>
                  </a:lnTo>
                  <a:lnTo>
                    <a:pt x="624586" y="1361579"/>
                  </a:lnTo>
                  <a:lnTo>
                    <a:pt x="623900" y="1361579"/>
                  </a:lnTo>
                  <a:lnTo>
                    <a:pt x="622414" y="1362849"/>
                  </a:lnTo>
                  <a:lnTo>
                    <a:pt x="621969" y="1362849"/>
                  </a:lnTo>
                  <a:lnTo>
                    <a:pt x="621271" y="1364119"/>
                  </a:lnTo>
                  <a:lnTo>
                    <a:pt x="619442" y="1364119"/>
                  </a:lnTo>
                  <a:lnTo>
                    <a:pt x="619836" y="1361579"/>
                  </a:lnTo>
                  <a:lnTo>
                    <a:pt x="618718" y="1361579"/>
                  </a:lnTo>
                  <a:lnTo>
                    <a:pt x="617969" y="1362849"/>
                  </a:lnTo>
                  <a:lnTo>
                    <a:pt x="617270" y="1362849"/>
                  </a:lnTo>
                  <a:lnTo>
                    <a:pt x="614997" y="1364119"/>
                  </a:lnTo>
                  <a:lnTo>
                    <a:pt x="615416" y="1373009"/>
                  </a:lnTo>
                  <a:lnTo>
                    <a:pt x="615581" y="1373009"/>
                  </a:lnTo>
                  <a:lnTo>
                    <a:pt x="615556" y="1375549"/>
                  </a:lnTo>
                  <a:lnTo>
                    <a:pt x="613511" y="1375549"/>
                  </a:lnTo>
                  <a:lnTo>
                    <a:pt x="613067" y="1376819"/>
                  </a:lnTo>
                  <a:lnTo>
                    <a:pt x="613714" y="1379359"/>
                  </a:lnTo>
                  <a:lnTo>
                    <a:pt x="612736" y="1379359"/>
                  </a:lnTo>
                  <a:lnTo>
                    <a:pt x="611974" y="1380629"/>
                  </a:lnTo>
                  <a:lnTo>
                    <a:pt x="610336" y="1380629"/>
                  </a:lnTo>
                  <a:lnTo>
                    <a:pt x="609574" y="1381899"/>
                  </a:lnTo>
                  <a:lnTo>
                    <a:pt x="608850" y="1381899"/>
                  </a:lnTo>
                  <a:lnTo>
                    <a:pt x="608825" y="1383169"/>
                  </a:lnTo>
                  <a:lnTo>
                    <a:pt x="608965" y="1384439"/>
                  </a:lnTo>
                  <a:lnTo>
                    <a:pt x="609092" y="1386979"/>
                  </a:lnTo>
                  <a:lnTo>
                    <a:pt x="609244" y="1388249"/>
                  </a:lnTo>
                  <a:lnTo>
                    <a:pt x="609193" y="1389519"/>
                  </a:lnTo>
                  <a:lnTo>
                    <a:pt x="608469" y="1390789"/>
                  </a:lnTo>
                  <a:lnTo>
                    <a:pt x="606894" y="1390789"/>
                  </a:lnTo>
                  <a:lnTo>
                    <a:pt x="606069" y="1392059"/>
                  </a:lnTo>
                  <a:lnTo>
                    <a:pt x="604596" y="1392059"/>
                  </a:lnTo>
                  <a:lnTo>
                    <a:pt x="604583" y="1394599"/>
                  </a:lnTo>
                  <a:lnTo>
                    <a:pt x="604837" y="1395869"/>
                  </a:lnTo>
                  <a:lnTo>
                    <a:pt x="604812" y="1398409"/>
                  </a:lnTo>
                  <a:lnTo>
                    <a:pt x="602945" y="1398409"/>
                  </a:lnTo>
                  <a:lnTo>
                    <a:pt x="601929" y="1399679"/>
                  </a:lnTo>
                  <a:lnTo>
                    <a:pt x="600697" y="1399679"/>
                  </a:lnTo>
                  <a:lnTo>
                    <a:pt x="599821" y="1400949"/>
                  </a:lnTo>
                  <a:lnTo>
                    <a:pt x="600583" y="1402219"/>
                  </a:lnTo>
                  <a:lnTo>
                    <a:pt x="600036" y="1403489"/>
                  </a:lnTo>
                  <a:lnTo>
                    <a:pt x="598322" y="1404759"/>
                  </a:lnTo>
                  <a:lnTo>
                    <a:pt x="597954" y="1407299"/>
                  </a:lnTo>
                  <a:lnTo>
                    <a:pt x="598157" y="1408569"/>
                  </a:lnTo>
                  <a:lnTo>
                    <a:pt x="598182" y="1412379"/>
                  </a:lnTo>
                  <a:lnTo>
                    <a:pt x="597712" y="1412379"/>
                  </a:lnTo>
                  <a:lnTo>
                    <a:pt x="596252" y="1413649"/>
                  </a:lnTo>
                  <a:lnTo>
                    <a:pt x="595604" y="1413649"/>
                  </a:lnTo>
                  <a:lnTo>
                    <a:pt x="596087" y="1411109"/>
                  </a:lnTo>
                  <a:lnTo>
                    <a:pt x="594956" y="1411109"/>
                  </a:lnTo>
                  <a:lnTo>
                    <a:pt x="594182" y="1412379"/>
                  </a:lnTo>
                  <a:lnTo>
                    <a:pt x="593458" y="1412379"/>
                  </a:lnTo>
                  <a:lnTo>
                    <a:pt x="591134" y="1413649"/>
                  </a:lnTo>
                  <a:lnTo>
                    <a:pt x="590308" y="1413649"/>
                  </a:lnTo>
                  <a:lnTo>
                    <a:pt x="589534" y="1414919"/>
                  </a:lnTo>
                  <a:lnTo>
                    <a:pt x="588568" y="1414919"/>
                  </a:lnTo>
                  <a:lnTo>
                    <a:pt x="589051" y="1417459"/>
                  </a:lnTo>
                  <a:lnTo>
                    <a:pt x="588581" y="1418729"/>
                  </a:lnTo>
                  <a:lnTo>
                    <a:pt x="586524" y="1418729"/>
                  </a:lnTo>
                  <a:lnTo>
                    <a:pt x="586460" y="1421269"/>
                  </a:lnTo>
                  <a:lnTo>
                    <a:pt x="586701" y="1422539"/>
                  </a:lnTo>
                  <a:lnTo>
                    <a:pt x="586625" y="1425079"/>
                  </a:lnTo>
                  <a:lnTo>
                    <a:pt x="584708" y="1425079"/>
                  </a:lnTo>
                  <a:lnTo>
                    <a:pt x="584276" y="1426349"/>
                  </a:lnTo>
                  <a:lnTo>
                    <a:pt x="582764" y="1426349"/>
                  </a:lnTo>
                  <a:lnTo>
                    <a:pt x="581101" y="1427619"/>
                  </a:lnTo>
                  <a:lnTo>
                    <a:pt x="580326" y="1427619"/>
                  </a:lnTo>
                  <a:lnTo>
                    <a:pt x="579589" y="1428889"/>
                  </a:lnTo>
                  <a:lnTo>
                    <a:pt x="579589" y="1433969"/>
                  </a:lnTo>
                  <a:lnTo>
                    <a:pt x="579589" y="1436509"/>
                  </a:lnTo>
                  <a:lnTo>
                    <a:pt x="577443" y="1437779"/>
                  </a:lnTo>
                  <a:lnTo>
                    <a:pt x="577227" y="1437779"/>
                  </a:lnTo>
                  <a:lnTo>
                    <a:pt x="577227" y="1442859"/>
                  </a:lnTo>
                  <a:lnTo>
                    <a:pt x="576961" y="1442859"/>
                  </a:lnTo>
                  <a:lnTo>
                    <a:pt x="575221" y="1444129"/>
                  </a:lnTo>
                  <a:lnTo>
                    <a:pt x="574624" y="1444129"/>
                  </a:lnTo>
                  <a:lnTo>
                    <a:pt x="575170" y="1446669"/>
                  </a:lnTo>
                  <a:lnTo>
                    <a:pt x="574141" y="1446669"/>
                  </a:lnTo>
                  <a:lnTo>
                    <a:pt x="573354" y="1447939"/>
                  </a:lnTo>
                  <a:lnTo>
                    <a:pt x="571665" y="1447939"/>
                  </a:lnTo>
                  <a:lnTo>
                    <a:pt x="570877" y="1449209"/>
                  </a:lnTo>
                  <a:lnTo>
                    <a:pt x="569798" y="1449209"/>
                  </a:lnTo>
                  <a:lnTo>
                    <a:pt x="570407" y="1451749"/>
                  </a:lnTo>
                  <a:lnTo>
                    <a:pt x="569734" y="1453019"/>
                  </a:lnTo>
                  <a:lnTo>
                    <a:pt x="568248" y="1453019"/>
                  </a:lnTo>
                  <a:lnTo>
                    <a:pt x="567296" y="1454289"/>
                  </a:lnTo>
                  <a:lnTo>
                    <a:pt x="565797" y="1454289"/>
                  </a:lnTo>
                  <a:lnTo>
                    <a:pt x="564997" y="1455559"/>
                  </a:lnTo>
                  <a:lnTo>
                    <a:pt x="565785" y="1456829"/>
                  </a:lnTo>
                  <a:lnTo>
                    <a:pt x="566127" y="1456829"/>
                  </a:lnTo>
                  <a:lnTo>
                    <a:pt x="566915" y="1455559"/>
                  </a:lnTo>
                  <a:lnTo>
                    <a:pt x="567740" y="1455559"/>
                  </a:lnTo>
                  <a:lnTo>
                    <a:pt x="567829" y="1458099"/>
                  </a:lnTo>
                  <a:lnTo>
                    <a:pt x="567829" y="1460639"/>
                  </a:lnTo>
                  <a:lnTo>
                    <a:pt x="567588" y="1461909"/>
                  </a:lnTo>
                  <a:lnTo>
                    <a:pt x="565581" y="1461909"/>
                  </a:lnTo>
                  <a:lnTo>
                    <a:pt x="564997" y="1463179"/>
                  </a:lnTo>
                  <a:lnTo>
                    <a:pt x="565683" y="1464449"/>
                  </a:lnTo>
                  <a:lnTo>
                    <a:pt x="564819" y="1465719"/>
                  </a:lnTo>
                  <a:lnTo>
                    <a:pt x="562902" y="1465719"/>
                  </a:lnTo>
                  <a:lnTo>
                    <a:pt x="562152" y="1466989"/>
                  </a:lnTo>
                  <a:lnTo>
                    <a:pt x="560527" y="1466989"/>
                  </a:lnTo>
                  <a:lnTo>
                    <a:pt x="555752" y="1469529"/>
                  </a:lnTo>
                  <a:lnTo>
                    <a:pt x="554913" y="1470799"/>
                  </a:lnTo>
                  <a:lnTo>
                    <a:pt x="553275" y="1470799"/>
                  </a:lnTo>
                  <a:lnTo>
                    <a:pt x="553326" y="1473339"/>
                  </a:lnTo>
                  <a:lnTo>
                    <a:pt x="553250" y="1475879"/>
                  </a:lnTo>
                  <a:lnTo>
                    <a:pt x="552996" y="1477149"/>
                  </a:lnTo>
                  <a:lnTo>
                    <a:pt x="550799" y="1477149"/>
                  </a:lnTo>
                  <a:lnTo>
                    <a:pt x="551014" y="1474609"/>
                  </a:lnTo>
                  <a:lnTo>
                    <a:pt x="550532" y="1474609"/>
                  </a:lnTo>
                  <a:lnTo>
                    <a:pt x="548995" y="1475879"/>
                  </a:lnTo>
                  <a:lnTo>
                    <a:pt x="548525" y="1475879"/>
                  </a:lnTo>
                  <a:lnTo>
                    <a:pt x="548043" y="1477149"/>
                  </a:lnTo>
                  <a:lnTo>
                    <a:pt x="546150" y="1477149"/>
                  </a:lnTo>
                  <a:lnTo>
                    <a:pt x="546011" y="1478419"/>
                  </a:lnTo>
                  <a:lnTo>
                    <a:pt x="546061" y="1479689"/>
                  </a:lnTo>
                  <a:lnTo>
                    <a:pt x="548246" y="1478419"/>
                  </a:lnTo>
                  <a:lnTo>
                    <a:pt x="548462" y="1478419"/>
                  </a:lnTo>
                  <a:lnTo>
                    <a:pt x="548513" y="1480959"/>
                  </a:lnTo>
                  <a:lnTo>
                    <a:pt x="548246" y="1482229"/>
                  </a:lnTo>
                  <a:lnTo>
                    <a:pt x="548309" y="1483499"/>
                  </a:lnTo>
                  <a:lnTo>
                    <a:pt x="548436" y="1484769"/>
                  </a:lnTo>
                  <a:lnTo>
                    <a:pt x="550443" y="1482229"/>
                  </a:lnTo>
                  <a:lnTo>
                    <a:pt x="550951" y="1483499"/>
                  </a:lnTo>
                  <a:lnTo>
                    <a:pt x="550519" y="1484769"/>
                  </a:lnTo>
                  <a:lnTo>
                    <a:pt x="550621" y="1486039"/>
                  </a:lnTo>
                  <a:lnTo>
                    <a:pt x="550646" y="1487309"/>
                  </a:lnTo>
                  <a:lnTo>
                    <a:pt x="550532" y="1488579"/>
                  </a:lnTo>
                  <a:lnTo>
                    <a:pt x="550443" y="1491119"/>
                  </a:lnTo>
                  <a:lnTo>
                    <a:pt x="550164" y="1491119"/>
                  </a:lnTo>
                  <a:lnTo>
                    <a:pt x="548170" y="1492389"/>
                  </a:lnTo>
                  <a:lnTo>
                    <a:pt x="548030" y="1492389"/>
                  </a:lnTo>
                  <a:lnTo>
                    <a:pt x="547979" y="1489849"/>
                  </a:lnTo>
                  <a:lnTo>
                    <a:pt x="548271" y="1488579"/>
                  </a:lnTo>
                  <a:lnTo>
                    <a:pt x="548297" y="1487309"/>
                  </a:lnTo>
                  <a:lnTo>
                    <a:pt x="548106" y="1486039"/>
                  </a:lnTo>
                  <a:lnTo>
                    <a:pt x="546074" y="1488579"/>
                  </a:lnTo>
                  <a:lnTo>
                    <a:pt x="545439" y="1487309"/>
                  </a:lnTo>
                  <a:lnTo>
                    <a:pt x="546227" y="1486039"/>
                  </a:lnTo>
                  <a:lnTo>
                    <a:pt x="545566" y="1484769"/>
                  </a:lnTo>
                  <a:lnTo>
                    <a:pt x="543966" y="1486039"/>
                  </a:lnTo>
                  <a:lnTo>
                    <a:pt x="543509" y="1486039"/>
                  </a:lnTo>
                  <a:lnTo>
                    <a:pt x="543407" y="1488579"/>
                  </a:lnTo>
                  <a:lnTo>
                    <a:pt x="543369" y="1493659"/>
                  </a:lnTo>
                  <a:lnTo>
                    <a:pt x="543217" y="1494929"/>
                  </a:lnTo>
                  <a:lnTo>
                    <a:pt x="541096" y="1494929"/>
                  </a:lnTo>
                  <a:lnTo>
                    <a:pt x="540410" y="1496199"/>
                  </a:lnTo>
                  <a:lnTo>
                    <a:pt x="541058" y="1497469"/>
                  </a:lnTo>
                  <a:lnTo>
                    <a:pt x="540689" y="1498739"/>
                  </a:lnTo>
                  <a:lnTo>
                    <a:pt x="538099" y="1498739"/>
                  </a:lnTo>
                  <a:lnTo>
                    <a:pt x="538568" y="1496199"/>
                  </a:lnTo>
                  <a:lnTo>
                    <a:pt x="538391" y="1496199"/>
                  </a:lnTo>
                  <a:lnTo>
                    <a:pt x="537552" y="1497469"/>
                  </a:lnTo>
                  <a:lnTo>
                    <a:pt x="535978" y="1497469"/>
                  </a:lnTo>
                  <a:lnTo>
                    <a:pt x="535813" y="1498739"/>
                  </a:lnTo>
                  <a:lnTo>
                    <a:pt x="535838" y="1500009"/>
                  </a:lnTo>
                  <a:lnTo>
                    <a:pt x="535482" y="1508899"/>
                  </a:lnTo>
                  <a:lnTo>
                    <a:pt x="534746" y="1508899"/>
                  </a:lnTo>
                  <a:lnTo>
                    <a:pt x="533781" y="1510169"/>
                  </a:lnTo>
                  <a:lnTo>
                    <a:pt x="532599" y="1510169"/>
                  </a:lnTo>
                  <a:lnTo>
                    <a:pt x="530961" y="1511439"/>
                  </a:lnTo>
                  <a:lnTo>
                    <a:pt x="530326" y="1511439"/>
                  </a:lnTo>
                  <a:lnTo>
                    <a:pt x="531025" y="1508899"/>
                  </a:lnTo>
                  <a:lnTo>
                    <a:pt x="529082" y="1508899"/>
                  </a:lnTo>
                  <a:lnTo>
                    <a:pt x="528332" y="1510169"/>
                  </a:lnTo>
                  <a:lnTo>
                    <a:pt x="525919" y="1510169"/>
                  </a:lnTo>
                  <a:lnTo>
                    <a:pt x="525805" y="1511439"/>
                  </a:lnTo>
                  <a:lnTo>
                    <a:pt x="525741" y="1516519"/>
                  </a:lnTo>
                  <a:lnTo>
                    <a:pt x="525792" y="1517789"/>
                  </a:lnTo>
                  <a:lnTo>
                    <a:pt x="525653" y="1519059"/>
                  </a:lnTo>
                  <a:lnTo>
                    <a:pt x="523519" y="1519059"/>
                  </a:lnTo>
                  <a:lnTo>
                    <a:pt x="522859" y="1520329"/>
                  </a:lnTo>
                  <a:lnTo>
                    <a:pt x="523506" y="1521599"/>
                  </a:lnTo>
                  <a:lnTo>
                    <a:pt x="522744" y="1522869"/>
                  </a:lnTo>
                  <a:lnTo>
                    <a:pt x="521208" y="1522869"/>
                  </a:lnTo>
                  <a:lnTo>
                    <a:pt x="520319" y="1524139"/>
                  </a:lnTo>
                  <a:lnTo>
                    <a:pt x="521068" y="1525409"/>
                  </a:lnTo>
                  <a:lnTo>
                    <a:pt x="520280" y="1526679"/>
                  </a:lnTo>
                  <a:lnTo>
                    <a:pt x="518680" y="1526679"/>
                  </a:lnTo>
                  <a:lnTo>
                    <a:pt x="517842" y="1527949"/>
                  </a:lnTo>
                  <a:lnTo>
                    <a:pt x="518579" y="1529219"/>
                  </a:lnTo>
                  <a:lnTo>
                    <a:pt x="517817" y="1530489"/>
                  </a:lnTo>
                  <a:lnTo>
                    <a:pt x="516039" y="1530489"/>
                  </a:lnTo>
                  <a:lnTo>
                    <a:pt x="515772" y="1531759"/>
                  </a:lnTo>
                  <a:lnTo>
                    <a:pt x="515607" y="1531759"/>
                  </a:lnTo>
                  <a:lnTo>
                    <a:pt x="515581" y="1536839"/>
                  </a:lnTo>
                  <a:lnTo>
                    <a:pt x="515531" y="1538109"/>
                  </a:lnTo>
                  <a:lnTo>
                    <a:pt x="515366" y="1539379"/>
                  </a:lnTo>
                  <a:lnTo>
                    <a:pt x="513245" y="1539379"/>
                  </a:lnTo>
                  <a:lnTo>
                    <a:pt x="512546" y="1540649"/>
                  </a:lnTo>
                  <a:lnTo>
                    <a:pt x="513143" y="1541919"/>
                  </a:lnTo>
                  <a:lnTo>
                    <a:pt x="512343" y="1543189"/>
                  </a:lnTo>
                  <a:lnTo>
                    <a:pt x="510362" y="1543189"/>
                  </a:lnTo>
                  <a:lnTo>
                    <a:pt x="510540" y="1540649"/>
                  </a:lnTo>
                  <a:lnTo>
                    <a:pt x="510679" y="1540649"/>
                  </a:lnTo>
                  <a:lnTo>
                    <a:pt x="510692" y="1538109"/>
                  </a:lnTo>
                  <a:lnTo>
                    <a:pt x="511124" y="1535569"/>
                  </a:lnTo>
                  <a:lnTo>
                    <a:pt x="510844" y="1535569"/>
                  </a:lnTo>
                  <a:lnTo>
                    <a:pt x="510006" y="1536839"/>
                  </a:lnTo>
                  <a:lnTo>
                    <a:pt x="508076" y="1536839"/>
                  </a:lnTo>
                  <a:lnTo>
                    <a:pt x="508596" y="1539379"/>
                  </a:lnTo>
                  <a:lnTo>
                    <a:pt x="508292" y="1539379"/>
                  </a:lnTo>
                  <a:lnTo>
                    <a:pt x="507733" y="1540649"/>
                  </a:lnTo>
                  <a:lnTo>
                    <a:pt x="506399" y="1539379"/>
                  </a:lnTo>
                  <a:lnTo>
                    <a:pt x="505904" y="1540649"/>
                  </a:lnTo>
                  <a:lnTo>
                    <a:pt x="505752" y="1541919"/>
                  </a:lnTo>
                  <a:lnTo>
                    <a:pt x="505764" y="1544459"/>
                  </a:lnTo>
                  <a:lnTo>
                    <a:pt x="505523" y="1545729"/>
                  </a:lnTo>
                  <a:lnTo>
                    <a:pt x="503516" y="1545729"/>
                  </a:lnTo>
                  <a:lnTo>
                    <a:pt x="502704" y="1546999"/>
                  </a:lnTo>
                  <a:lnTo>
                    <a:pt x="503262" y="1548269"/>
                  </a:lnTo>
                  <a:lnTo>
                    <a:pt x="502424" y="1549539"/>
                  </a:lnTo>
                  <a:lnTo>
                    <a:pt x="500964" y="1549539"/>
                  </a:lnTo>
                  <a:lnTo>
                    <a:pt x="499960" y="1550809"/>
                  </a:lnTo>
                  <a:lnTo>
                    <a:pt x="500608" y="1552079"/>
                  </a:lnTo>
                  <a:lnTo>
                    <a:pt x="499808" y="1553349"/>
                  </a:lnTo>
                  <a:lnTo>
                    <a:pt x="495795" y="1553349"/>
                  </a:lnTo>
                  <a:lnTo>
                    <a:pt x="494995" y="1554619"/>
                  </a:lnTo>
                  <a:lnTo>
                    <a:pt x="495261" y="1555889"/>
                  </a:lnTo>
                  <a:lnTo>
                    <a:pt x="495058" y="1557159"/>
                  </a:lnTo>
                  <a:lnTo>
                    <a:pt x="497395" y="1555889"/>
                  </a:lnTo>
                  <a:lnTo>
                    <a:pt x="497471" y="1557159"/>
                  </a:lnTo>
                  <a:lnTo>
                    <a:pt x="497166" y="1558429"/>
                  </a:lnTo>
                  <a:lnTo>
                    <a:pt x="497154" y="1559699"/>
                  </a:lnTo>
                  <a:lnTo>
                    <a:pt x="496824" y="1560969"/>
                  </a:lnTo>
                  <a:lnTo>
                    <a:pt x="496023" y="1560969"/>
                  </a:lnTo>
                  <a:lnTo>
                    <a:pt x="495211" y="1562239"/>
                  </a:lnTo>
                  <a:lnTo>
                    <a:pt x="491617" y="1562239"/>
                  </a:lnTo>
                  <a:lnTo>
                    <a:pt x="492467" y="1559699"/>
                  </a:lnTo>
                  <a:lnTo>
                    <a:pt x="491439" y="1559699"/>
                  </a:lnTo>
                  <a:lnTo>
                    <a:pt x="490626" y="1560969"/>
                  </a:lnTo>
                  <a:lnTo>
                    <a:pt x="489610" y="1560969"/>
                  </a:lnTo>
                  <a:lnTo>
                    <a:pt x="489483" y="1562239"/>
                  </a:lnTo>
                  <a:lnTo>
                    <a:pt x="489445" y="1563509"/>
                  </a:lnTo>
                  <a:lnTo>
                    <a:pt x="488569" y="1568589"/>
                  </a:lnTo>
                  <a:lnTo>
                    <a:pt x="488086" y="1571129"/>
                  </a:lnTo>
                  <a:lnTo>
                    <a:pt x="487794" y="1572399"/>
                  </a:lnTo>
                  <a:lnTo>
                    <a:pt x="487514" y="1573669"/>
                  </a:lnTo>
                  <a:lnTo>
                    <a:pt x="484517" y="1573669"/>
                  </a:lnTo>
                  <a:lnTo>
                    <a:pt x="484911" y="1576209"/>
                  </a:lnTo>
                  <a:lnTo>
                    <a:pt x="484009" y="1576209"/>
                  </a:lnTo>
                  <a:lnTo>
                    <a:pt x="484352" y="1577479"/>
                  </a:lnTo>
                  <a:lnTo>
                    <a:pt x="483273" y="1578749"/>
                  </a:lnTo>
                  <a:lnTo>
                    <a:pt x="480479" y="1578749"/>
                  </a:lnTo>
                  <a:lnTo>
                    <a:pt x="479640" y="1580019"/>
                  </a:lnTo>
                  <a:lnTo>
                    <a:pt x="478790" y="1580019"/>
                  </a:lnTo>
                  <a:lnTo>
                    <a:pt x="478485" y="1578749"/>
                  </a:lnTo>
                  <a:lnTo>
                    <a:pt x="479717" y="1577479"/>
                  </a:lnTo>
                  <a:lnTo>
                    <a:pt x="476846" y="1577479"/>
                  </a:lnTo>
                  <a:lnTo>
                    <a:pt x="476453" y="1580019"/>
                  </a:lnTo>
                  <a:lnTo>
                    <a:pt x="471284" y="1580019"/>
                  </a:lnTo>
                  <a:lnTo>
                    <a:pt x="470890" y="1581289"/>
                  </a:lnTo>
                  <a:lnTo>
                    <a:pt x="470573" y="1582559"/>
                  </a:lnTo>
                  <a:lnTo>
                    <a:pt x="470319" y="1582559"/>
                  </a:lnTo>
                  <a:lnTo>
                    <a:pt x="470115" y="1583829"/>
                  </a:lnTo>
                  <a:lnTo>
                    <a:pt x="469811" y="1585099"/>
                  </a:lnTo>
                  <a:lnTo>
                    <a:pt x="469417" y="1585099"/>
                  </a:lnTo>
                  <a:lnTo>
                    <a:pt x="469011" y="1586369"/>
                  </a:lnTo>
                  <a:lnTo>
                    <a:pt x="467067" y="1585099"/>
                  </a:lnTo>
                  <a:lnTo>
                    <a:pt x="466801" y="1586369"/>
                  </a:lnTo>
                  <a:lnTo>
                    <a:pt x="466420" y="1586369"/>
                  </a:lnTo>
                  <a:lnTo>
                    <a:pt x="466128" y="1587639"/>
                  </a:lnTo>
                  <a:lnTo>
                    <a:pt x="465759" y="1588909"/>
                  </a:lnTo>
                  <a:lnTo>
                    <a:pt x="465480" y="1590179"/>
                  </a:lnTo>
                  <a:lnTo>
                    <a:pt x="465099" y="1590179"/>
                  </a:lnTo>
                  <a:lnTo>
                    <a:pt x="464642" y="1591449"/>
                  </a:lnTo>
                  <a:lnTo>
                    <a:pt x="463092" y="1590179"/>
                  </a:lnTo>
                  <a:lnTo>
                    <a:pt x="462572" y="1590179"/>
                  </a:lnTo>
                  <a:lnTo>
                    <a:pt x="461746" y="1591449"/>
                  </a:lnTo>
                  <a:lnTo>
                    <a:pt x="457288" y="1591449"/>
                  </a:lnTo>
                  <a:lnTo>
                    <a:pt x="457009" y="1592719"/>
                  </a:lnTo>
                  <a:lnTo>
                    <a:pt x="456831" y="1592719"/>
                  </a:lnTo>
                  <a:lnTo>
                    <a:pt x="456450" y="1593989"/>
                  </a:lnTo>
                  <a:lnTo>
                    <a:pt x="456158" y="1593989"/>
                  </a:lnTo>
                  <a:lnTo>
                    <a:pt x="455942" y="1595259"/>
                  </a:lnTo>
                  <a:lnTo>
                    <a:pt x="450989" y="1595259"/>
                  </a:lnTo>
                  <a:lnTo>
                    <a:pt x="450735" y="1596529"/>
                  </a:lnTo>
                  <a:lnTo>
                    <a:pt x="450062" y="1597799"/>
                  </a:lnTo>
                  <a:lnTo>
                    <a:pt x="448640" y="1596529"/>
                  </a:lnTo>
                  <a:lnTo>
                    <a:pt x="447789" y="1596529"/>
                  </a:lnTo>
                  <a:lnTo>
                    <a:pt x="447713" y="1597799"/>
                  </a:lnTo>
                  <a:lnTo>
                    <a:pt x="446836" y="1599069"/>
                  </a:lnTo>
                  <a:lnTo>
                    <a:pt x="445516" y="1597799"/>
                  </a:lnTo>
                  <a:lnTo>
                    <a:pt x="444906" y="1597799"/>
                  </a:lnTo>
                  <a:lnTo>
                    <a:pt x="444182" y="1599069"/>
                  </a:lnTo>
                  <a:lnTo>
                    <a:pt x="443865" y="1600339"/>
                  </a:lnTo>
                  <a:lnTo>
                    <a:pt x="443191" y="1601609"/>
                  </a:lnTo>
                  <a:lnTo>
                    <a:pt x="442366" y="1601609"/>
                  </a:lnTo>
                  <a:lnTo>
                    <a:pt x="441337" y="1600339"/>
                  </a:lnTo>
                  <a:lnTo>
                    <a:pt x="440385" y="1600339"/>
                  </a:lnTo>
                  <a:lnTo>
                    <a:pt x="440016" y="1602879"/>
                  </a:lnTo>
                  <a:lnTo>
                    <a:pt x="439051" y="1602879"/>
                  </a:lnTo>
                  <a:lnTo>
                    <a:pt x="438213" y="1601609"/>
                  </a:lnTo>
                  <a:lnTo>
                    <a:pt x="437273" y="1601609"/>
                  </a:lnTo>
                  <a:lnTo>
                    <a:pt x="436676" y="1602879"/>
                  </a:lnTo>
                  <a:lnTo>
                    <a:pt x="435978" y="1602879"/>
                  </a:lnTo>
                  <a:lnTo>
                    <a:pt x="434251" y="1601609"/>
                  </a:lnTo>
                  <a:lnTo>
                    <a:pt x="433070" y="1600339"/>
                  </a:lnTo>
                  <a:lnTo>
                    <a:pt x="432536" y="1600339"/>
                  </a:lnTo>
                  <a:lnTo>
                    <a:pt x="431507" y="1601609"/>
                  </a:lnTo>
                  <a:lnTo>
                    <a:pt x="431279" y="1601609"/>
                  </a:lnTo>
                  <a:lnTo>
                    <a:pt x="430796" y="1602879"/>
                  </a:lnTo>
                  <a:lnTo>
                    <a:pt x="429285" y="1602879"/>
                  </a:lnTo>
                  <a:lnTo>
                    <a:pt x="428307" y="1601609"/>
                  </a:lnTo>
                  <a:lnTo>
                    <a:pt x="427558" y="1601609"/>
                  </a:lnTo>
                  <a:lnTo>
                    <a:pt x="426605" y="1602879"/>
                  </a:lnTo>
                  <a:lnTo>
                    <a:pt x="425577" y="1602879"/>
                  </a:lnTo>
                  <a:lnTo>
                    <a:pt x="424980" y="1601609"/>
                  </a:lnTo>
                  <a:lnTo>
                    <a:pt x="424535" y="1601609"/>
                  </a:lnTo>
                  <a:lnTo>
                    <a:pt x="423951" y="1600339"/>
                  </a:lnTo>
                  <a:lnTo>
                    <a:pt x="423443" y="1600339"/>
                  </a:lnTo>
                  <a:lnTo>
                    <a:pt x="423037" y="1599069"/>
                  </a:lnTo>
                  <a:lnTo>
                    <a:pt x="424967" y="1599069"/>
                  </a:lnTo>
                  <a:lnTo>
                    <a:pt x="425069" y="1597799"/>
                  </a:lnTo>
                  <a:lnTo>
                    <a:pt x="423621" y="1596529"/>
                  </a:lnTo>
                  <a:lnTo>
                    <a:pt x="423075" y="1596529"/>
                  </a:lnTo>
                  <a:lnTo>
                    <a:pt x="422795" y="1595259"/>
                  </a:lnTo>
                  <a:lnTo>
                    <a:pt x="420192" y="1595259"/>
                  </a:lnTo>
                  <a:lnTo>
                    <a:pt x="420014" y="1596529"/>
                  </a:lnTo>
                  <a:lnTo>
                    <a:pt x="421652" y="1597799"/>
                  </a:lnTo>
                  <a:lnTo>
                    <a:pt x="419608" y="1597799"/>
                  </a:lnTo>
                  <a:lnTo>
                    <a:pt x="419341" y="1599069"/>
                  </a:lnTo>
                  <a:lnTo>
                    <a:pt x="421055" y="1600339"/>
                  </a:lnTo>
                  <a:lnTo>
                    <a:pt x="420890" y="1600339"/>
                  </a:lnTo>
                  <a:lnTo>
                    <a:pt x="418757" y="1601609"/>
                  </a:lnTo>
                  <a:lnTo>
                    <a:pt x="416179" y="1597799"/>
                  </a:lnTo>
                  <a:lnTo>
                    <a:pt x="413562" y="1597799"/>
                  </a:lnTo>
                  <a:lnTo>
                    <a:pt x="414083" y="1599069"/>
                  </a:lnTo>
                  <a:lnTo>
                    <a:pt x="414566" y="1599069"/>
                  </a:lnTo>
                  <a:lnTo>
                    <a:pt x="415010" y="1600339"/>
                  </a:lnTo>
                  <a:lnTo>
                    <a:pt x="412457" y="1600339"/>
                  </a:lnTo>
                  <a:lnTo>
                    <a:pt x="411480" y="1599069"/>
                  </a:lnTo>
                  <a:lnTo>
                    <a:pt x="410591" y="1597799"/>
                  </a:lnTo>
                  <a:lnTo>
                    <a:pt x="409511" y="1599069"/>
                  </a:lnTo>
                  <a:lnTo>
                    <a:pt x="408114" y="1599069"/>
                  </a:lnTo>
                  <a:lnTo>
                    <a:pt x="407022" y="1600339"/>
                  </a:lnTo>
                  <a:lnTo>
                    <a:pt x="406374" y="1599069"/>
                  </a:lnTo>
                  <a:lnTo>
                    <a:pt x="405815" y="1599069"/>
                  </a:lnTo>
                  <a:lnTo>
                    <a:pt x="405358" y="1597799"/>
                  </a:lnTo>
                  <a:lnTo>
                    <a:pt x="407365" y="1597799"/>
                  </a:lnTo>
                  <a:lnTo>
                    <a:pt x="407479" y="1596529"/>
                  </a:lnTo>
                  <a:lnTo>
                    <a:pt x="405828" y="1595259"/>
                  </a:lnTo>
                  <a:lnTo>
                    <a:pt x="407657" y="1595259"/>
                  </a:lnTo>
                  <a:lnTo>
                    <a:pt x="408470" y="1593989"/>
                  </a:lnTo>
                  <a:lnTo>
                    <a:pt x="410819" y="1593989"/>
                  </a:lnTo>
                  <a:lnTo>
                    <a:pt x="408254" y="1590179"/>
                  </a:lnTo>
                  <a:lnTo>
                    <a:pt x="406692" y="1590179"/>
                  </a:lnTo>
                  <a:lnTo>
                    <a:pt x="403504" y="1591449"/>
                  </a:lnTo>
                  <a:lnTo>
                    <a:pt x="395744" y="1591449"/>
                  </a:lnTo>
                  <a:lnTo>
                    <a:pt x="395439" y="1590179"/>
                  </a:lnTo>
                  <a:lnTo>
                    <a:pt x="395224" y="1590179"/>
                  </a:lnTo>
                  <a:lnTo>
                    <a:pt x="395033" y="1588909"/>
                  </a:lnTo>
                  <a:lnTo>
                    <a:pt x="394754" y="1587639"/>
                  </a:lnTo>
                  <a:lnTo>
                    <a:pt x="391617" y="1587639"/>
                  </a:lnTo>
                  <a:lnTo>
                    <a:pt x="391883" y="1586369"/>
                  </a:lnTo>
                  <a:lnTo>
                    <a:pt x="391401" y="1585099"/>
                  </a:lnTo>
                  <a:lnTo>
                    <a:pt x="386473" y="1585099"/>
                  </a:lnTo>
                  <a:lnTo>
                    <a:pt x="386067" y="1582559"/>
                  </a:lnTo>
                  <a:lnTo>
                    <a:pt x="385902" y="1581289"/>
                  </a:lnTo>
                  <a:lnTo>
                    <a:pt x="385610" y="1581289"/>
                  </a:lnTo>
                  <a:lnTo>
                    <a:pt x="385102" y="1580019"/>
                  </a:lnTo>
                  <a:lnTo>
                    <a:pt x="383819" y="1581289"/>
                  </a:lnTo>
                  <a:lnTo>
                    <a:pt x="382841" y="1580019"/>
                  </a:lnTo>
                  <a:lnTo>
                    <a:pt x="383197" y="1578749"/>
                  </a:lnTo>
                  <a:lnTo>
                    <a:pt x="382435" y="1577479"/>
                  </a:lnTo>
                  <a:lnTo>
                    <a:pt x="380974" y="1578749"/>
                  </a:lnTo>
                  <a:lnTo>
                    <a:pt x="379945" y="1577479"/>
                  </a:lnTo>
                  <a:lnTo>
                    <a:pt x="377634" y="1577479"/>
                  </a:lnTo>
                  <a:lnTo>
                    <a:pt x="378155" y="1574939"/>
                  </a:lnTo>
                  <a:lnTo>
                    <a:pt x="375805" y="1574939"/>
                  </a:lnTo>
                  <a:lnTo>
                    <a:pt x="374891" y="1573669"/>
                  </a:lnTo>
                  <a:lnTo>
                    <a:pt x="375424" y="1572399"/>
                  </a:lnTo>
                  <a:lnTo>
                    <a:pt x="377405" y="1572399"/>
                  </a:lnTo>
                  <a:lnTo>
                    <a:pt x="377367" y="1571129"/>
                  </a:lnTo>
                  <a:lnTo>
                    <a:pt x="377139" y="1569859"/>
                  </a:lnTo>
                  <a:lnTo>
                    <a:pt x="374802" y="1569859"/>
                  </a:lnTo>
                  <a:lnTo>
                    <a:pt x="372427" y="1568589"/>
                  </a:lnTo>
                  <a:lnTo>
                    <a:pt x="370814" y="1568589"/>
                  </a:lnTo>
                  <a:lnTo>
                    <a:pt x="370065" y="1567319"/>
                  </a:lnTo>
                  <a:lnTo>
                    <a:pt x="369887" y="1567319"/>
                  </a:lnTo>
                  <a:lnTo>
                    <a:pt x="369798" y="1562239"/>
                  </a:lnTo>
                  <a:lnTo>
                    <a:pt x="367360" y="1562239"/>
                  </a:lnTo>
                  <a:lnTo>
                    <a:pt x="366610" y="1560969"/>
                  </a:lnTo>
                  <a:lnTo>
                    <a:pt x="364718" y="1560969"/>
                  </a:lnTo>
                  <a:lnTo>
                    <a:pt x="365366" y="1563509"/>
                  </a:lnTo>
                  <a:lnTo>
                    <a:pt x="364756" y="1563509"/>
                  </a:lnTo>
                  <a:lnTo>
                    <a:pt x="363220" y="1562239"/>
                  </a:lnTo>
                  <a:lnTo>
                    <a:pt x="362762" y="1562239"/>
                  </a:lnTo>
                  <a:lnTo>
                    <a:pt x="362635" y="1559699"/>
                  </a:lnTo>
                  <a:lnTo>
                    <a:pt x="362699" y="1558429"/>
                  </a:lnTo>
                  <a:lnTo>
                    <a:pt x="362521" y="1557159"/>
                  </a:lnTo>
                  <a:lnTo>
                    <a:pt x="360502" y="1557159"/>
                  </a:lnTo>
                  <a:lnTo>
                    <a:pt x="360159" y="1555889"/>
                  </a:lnTo>
                  <a:lnTo>
                    <a:pt x="360019" y="1555889"/>
                  </a:lnTo>
                  <a:lnTo>
                    <a:pt x="360083" y="1553349"/>
                  </a:lnTo>
                  <a:lnTo>
                    <a:pt x="362242" y="1554619"/>
                  </a:lnTo>
                  <a:lnTo>
                    <a:pt x="362724" y="1554619"/>
                  </a:lnTo>
                  <a:lnTo>
                    <a:pt x="362013" y="1552079"/>
                  </a:lnTo>
                  <a:lnTo>
                    <a:pt x="362813" y="1552079"/>
                  </a:lnTo>
                  <a:lnTo>
                    <a:pt x="364185" y="1553349"/>
                  </a:lnTo>
                  <a:lnTo>
                    <a:pt x="365061" y="1553349"/>
                  </a:lnTo>
                  <a:lnTo>
                    <a:pt x="366852" y="1554619"/>
                  </a:lnTo>
                  <a:lnTo>
                    <a:pt x="367436" y="1553349"/>
                  </a:lnTo>
                  <a:lnTo>
                    <a:pt x="366687" y="1552079"/>
                  </a:lnTo>
                  <a:lnTo>
                    <a:pt x="366991" y="1552079"/>
                  </a:lnTo>
                  <a:lnTo>
                    <a:pt x="357543" y="1546999"/>
                  </a:lnTo>
                  <a:lnTo>
                    <a:pt x="355879" y="1546999"/>
                  </a:lnTo>
                  <a:lnTo>
                    <a:pt x="355130" y="1545729"/>
                  </a:lnTo>
                  <a:lnTo>
                    <a:pt x="354825" y="1545729"/>
                  </a:lnTo>
                  <a:lnTo>
                    <a:pt x="355295" y="1543189"/>
                  </a:lnTo>
                  <a:lnTo>
                    <a:pt x="353098" y="1543189"/>
                  </a:lnTo>
                  <a:lnTo>
                    <a:pt x="352602" y="1541919"/>
                  </a:lnTo>
                  <a:lnTo>
                    <a:pt x="352463" y="1540649"/>
                  </a:lnTo>
                  <a:lnTo>
                    <a:pt x="352602" y="1540649"/>
                  </a:lnTo>
                  <a:lnTo>
                    <a:pt x="352425" y="1539379"/>
                  </a:lnTo>
                  <a:lnTo>
                    <a:pt x="352780" y="1536839"/>
                  </a:lnTo>
                  <a:lnTo>
                    <a:pt x="350481" y="1536839"/>
                  </a:lnTo>
                  <a:lnTo>
                    <a:pt x="350253" y="1535569"/>
                  </a:lnTo>
                  <a:lnTo>
                    <a:pt x="350151" y="1534299"/>
                  </a:lnTo>
                  <a:lnTo>
                    <a:pt x="350342" y="1533029"/>
                  </a:lnTo>
                  <a:lnTo>
                    <a:pt x="350202" y="1530489"/>
                  </a:lnTo>
                  <a:lnTo>
                    <a:pt x="350735" y="1530489"/>
                  </a:lnTo>
                  <a:lnTo>
                    <a:pt x="352361" y="1531759"/>
                  </a:lnTo>
                  <a:lnTo>
                    <a:pt x="353021" y="1531759"/>
                  </a:lnTo>
                  <a:lnTo>
                    <a:pt x="352767" y="1530489"/>
                  </a:lnTo>
                  <a:lnTo>
                    <a:pt x="352513" y="1529219"/>
                  </a:lnTo>
                  <a:lnTo>
                    <a:pt x="353326" y="1527949"/>
                  </a:lnTo>
                  <a:lnTo>
                    <a:pt x="353009" y="1526679"/>
                  </a:lnTo>
                  <a:lnTo>
                    <a:pt x="352336" y="1526679"/>
                  </a:lnTo>
                  <a:lnTo>
                    <a:pt x="351612" y="1525409"/>
                  </a:lnTo>
                  <a:lnTo>
                    <a:pt x="350685" y="1525409"/>
                  </a:lnTo>
                  <a:lnTo>
                    <a:pt x="350786" y="1527949"/>
                  </a:lnTo>
                  <a:lnTo>
                    <a:pt x="350367" y="1527949"/>
                  </a:lnTo>
                  <a:lnTo>
                    <a:pt x="348589" y="1526679"/>
                  </a:lnTo>
                  <a:lnTo>
                    <a:pt x="348437" y="1526679"/>
                  </a:lnTo>
                  <a:lnTo>
                    <a:pt x="348259" y="1527949"/>
                  </a:lnTo>
                  <a:lnTo>
                    <a:pt x="348195" y="1529219"/>
                  </a:lnTo>
                  <a:lnTo>
                    <a:pt x="348107" y="1531759"/>
                  </a:lnTo>
                  <a:lnTo>
                    <a:pt x="346341" y="1531759"/>
                  </a:lnTo>
                  <a:lnTo>
                    <a:pt x="345833" y="1530489"/>
                  </a:lnTo>
                  <a:lnTo>
                    <a:pt x="345541" y="1530489"/>
                  </a:lnTo>
                  <a:lnTo>
                    <a:pt x="346214" y="1529219"/>
                  </a:lnTo>
                  <a:lnTo>
                    <a:pt x="345833" y="1527949"/>
                  </a:lnTo>
                  <a:lnTo>
                    <a:pt x="344093" y="1527949"/>
                  </a:lnTo>
                  <a:lnTo>
                    <a:pt x="343801" y="1526679"/>
                  </a:lnTo>
                  <a:lnTo>
                    <a:pt x="343852" y="1525409"/>
                  </a:lnTo>
                  <a:lnTo>
                    <a:pt x="344043" y="1524139"/>
                  </a:lnTo>
                  <a:lnTo>
                    <a:pt x="344106" y="1522869"/>
                  </a:lnTo>
                  <a:lnTo>
                    <a:pt x="344322" y="1521599"/>
                  </a:lnTo>
                  <a:lnTo>
                    <a:pt x="344589" y="1521599"/>
                  </a:lnTo>
                  <a:lnTo>
                    <a:pt x="346125" y="1524139"/>
                  </a:lnTo>
                  <a:lnTo>
                    <a:pt x="346481" y="1522869"/>
                  </a:lnTo>
                  <a:lnTo>
                    <a:pt x="346646" y="1522869"/>
                  </a:lnTo>
                  <a:lnTo>
                    <a:pt x="346748" y="1521599"/>
                  </a:lnTo>
                  <a:lnTo>
                    <a:pt x="346773" y="1520329"/>
                  </a:lnTo>
                  <a:lnTo>
                    <a:pt x="345376" y="1520329"/>
                  </a:lnTo>
                  <a:lnTo>
                    <a:pt x="344614" y="1519059"/>
                  </a:lnTo>
                  <a:lnTo>
                    <a:pt x="343230" y="1519059"/>
                  </a:lnTo>
                  <a:lnTo>
                    <a:pt x="342493" y="1517789"/>
                  </a:lnTo>
                  <a:lnTo>
                    <a:pt x="341998" y="1517789"/>
                  </a:lnTo>
                  <a:lnTo>
                    <a:pt x="340791" y="1516519"/>
                  </a:lnTo>
                  <a:lnTo>
                    <a:pt x="339928" y="1516519"/>
                  </a:lnTo>
                  <a:lnTo>
                    <a:pt x="340360" y="1519059"/>
                  </a:lnTo>
                  <a:lnTo>
                    <a:pt x="338531" y="1519059"/>
                  </a:lnTo>
                  <a:lnTo>
                    <a:pt x="337870" y="1517789"/>
                  </a:lnTo>
                  <a:lnTo>
                    <a:pt x="338023" y="1516519"/>
                  </a:lnTo>
                  <a:lnTo>
                    <a:pt x="338658" y="1512709"/>
                  </a:lnTo>
                  <a:lnTo>
                    <a:pt x="338886" y="1512709"/>
                  </a:lnTo>
                  <a:lnTo>
                    <a:pt x="339026" y="1511439"/>
                  </a:lnTo>
                  <a:lnTo>
                    <a:pt x="339090" y="1510169"/>
                  </a:lnTo>
                  <a:lnTo>
                    <a:pt x="337185" y="1508899"/>
                  </a:lnTo>
                  <a:lnTo>
                    <a:pt x="337273" y="1507629"/>
                  </a:lnTo>
                  <a:lnTo>
                    <a:pt x="337781" y="1506359"/>
                  </a:lnTo>
                  <a:lnTo>
                    <a:pt x="337972" y="1505089"/>
                  </a:lnTo>
                  <a:lnTo>
                    <a:pt x="338061" y="1503819"/>
                  </a:lnTo>
                  <a:lnTo>
                    <a:pt x="337883" y="1503819"/>
                  </a:lnTo>
                  <a:lnTo>
                    <a:pt x="336359" y="1502549"/>
                  </a:lnTo>
                  <a:lnTo>
                    <a:pt x="335305" y="1502549"/>
                  </a:lnTo>
                  <a:lnTo>
                    <a:pt x="334632" y="1501279"/>
                  </a:lnTo>
                  <a:lnTo>
                    <a:pt x="333692" y="1501279"/>
                  </a:lnTo>
                  <a:lnTo>
                    <a:pt x="332206" y="1500009"/>
                  </a:lnTo>
                  <a:lnTo>
                    <a:pt x="331787" y="1498739"/>
                  </a:lnTo>
                  <a:lnTo>
                    <a:pt x="332816" y="1497469"/>
                  </a:lnTo>
                  <a:lnTo>
                    <a:pt x="333883" y="1497469"/>
                  </a:lnTo>
                  <a:lnTo>
                    <a:pt x="334594" y="1498739"/>
                  </a:lnTo>
                  <a:lnTo>
                    <a:pt x="334886" y="1497469"/>
                  </a:lnTo>
                  <a:lnTo>
                    <a:pt x="335089" y="1497469"/>
                  </a:lnTo>
                  <a:lnTo>
                    <a:pt x="335203" y="1496199"/>
                  </a:lnTo>
                  <a:lnTo>
                    <a:pt x="334594" y="1494929"/>
                  </a:lnTo>
                  <a:lnTo>
                    <a:pt x="333248" y="1494929"/>
                  </a:lnTo>
                  <a:lnTo>
                    <a:pt x="332968" y="1493659"/>
                  </a:lnTo>
                  <a:lnTo>
                    <a:pt x="331419" y="1493659"/>
                  </a:lnTo>
                  <a:lnTo>
                    <a:pt x="331063" y="1492389"/>
                  </a:lnTo>
                  <a:lnTo>
                    <a:pt x="332168" y="1491119"/>
                  </a:lnTo>
                  <a:lnTo>
                    <a:pt x="331749" y="1489849"/>
                  </a:lnTo>
                  <a:lnTo>
                    <a:pt x="332778" y="1488579"/>
                  </a:lnTo>
                  <a:lnTo>
                    <a:pt x="332574" y="1487309"/>
                  </a:lnTo>
                  <a:lnTo>
                    <a:pt x="330898" y="1487309"/>
                  </a:lnTo>
                  <a:lnTo>
                    <a:pt x="330542" y="1486039"/>
                  </a:lnTo>
                  <a:lnTo>
                    <a:pt x="331584" y="1484769"/>
                  </a:lnTo>
                  <a:lnTo>
                    <a:pt x="331406" y="1483499"/>
                  </a:lnTo>
                  <a:lnTo>
                    <a:pt x="329768" y="1482229"/>
                  </a:lnTo>
                  <a:lnTo>
                    <a:pt x="329577" y="1482229"/>
                  </a:lnTo>
                  <a:lnTo>
                    <a:pt x="329742" y="1480959"/>
                  </a:lnTo>
                  <a:lnTo>
                    <a:pt x="329996" y="1479689"/>
                  </a:lnTo>
                  <a:lnTo>
                    <a:pt x="330708" y="1478419"/>
                  </a:lnTo>
                  <a:lnTo>
                    <a:pt x="330962" y="1477149"/>
                  </a:lnTo>
                  <a:lnTo>
                    <a:pt x="329488" y="1475879"/>
                  </a:lnTo>
                  <a:lnTo>
                    <a:pt x="329031" y="1474609"/>
                  </a:lnTo>
                  <a:lnTo>
                    <a:pt x="327494" y="1473339"/>
                  </a:lnTo>
                  <a:lnTo>
                    <a:pt x="327228" y="1472069"/>
                  </a:lnTo>
                  <a:lnTo>
                    <a:pt x="328256" y="1472069"/>
                  </a:lnTo>
                  <a:lnTo>
                    <a:pt x="328206" y="1470799"/>
                  </a:lnTo>
                  <a:lnTo>
                    <a:pt x="327977" y="1470799"/>
                  </a:lnTo>
                  <a:lnTo>
                    <a:pt x="326618" y="1469529"/>
                  </a:lnTo>
                  <a:lnTo>
                    <a:pt x="326288" y="1468259"/>
                  </a:lnTo>
                  <a:lnTo>
                    <a:pt x="327266" y="1466989"/>
                  </a:lnTo>
                  <a:lnTo>
                    <a:pt x="327063" y="1465719"/>
                  </a:lnTo>
                  <a:lnTo>
                    <a:pt x="325666" y="1465719"/>
                  </a:lnTo>
                  <a:lnTo>
                    <a:pt x="325018" y="1464449"/>
                  </a:lnTo>
                  <a:lnTo>
                    <a:pt x="324027" y="1463179"/>
                  </a:lnTo>
                  <a:lnTo>
                    <a:pt x="323303" y="1461909"/>
                  </a:lnTo>
                  <a:lnTo>
                    <a:pt x="321805" y="1460639"/>
                  </a:lnTo>
                  <a:lnTo>
                    <a:pt x="321652" y="1460639"/>
                  </a:lnTo>
                  <a:lnTo>
                    <a:pt x="322884" y="1459369"/>
                  </a:lnTo>
                  <a:lnTo>
                    <a:pt x="322732" y="1458099"/>
                  </a:lnTo>
                  <a:lnTo>
                    <a:pt x="323227" y="1459369"/>
                  </a:lnTo>
                  <a:lnTo>
                    <a:pt x="323799" y="1459369"/>
                  </a:lnTo>
                  <a:lnTo>
                    <a:pt x="324434" y="1460639"/>
                  </a:lnTo>
                  <a:lnTo>
                    <a:pt x="324827" y="1459369"/>
                  </a:lnTo>
                  <a:lnTo>
                    <a:pt x="325158" y="1458099"/>
                  </a:lnTo>
                  <a:lnTo>
                    <a:pt x="325374" y="1458099"/>
                  </a:lnTo>
                  <a:lnTo>
                    <a:pt x="323951" y="1456829"/>
                  </a:lnTo>
                  <a:lnTo>
                    <a:pt x="323723" y="1455559"/>
                  </a:lnTo>
                  <a:lnTo>
                    <a:pt x="322516" y="1455559"/>
                  </a:lnTo>
                  <a:lnTo>
                    <a:pt x="322021" y="1454289"/>
                  </a:lnTo>
                  <a:lnTo>
                    <a:pt x="321754" y="1454289"/>
                  </a:lnTo>
                  <a:lnTo>
                    <a:pt x="320382" y="1453019"/>
                  </a:lnTo>
                  <a:lnTo>
                    <a:pt x="320179" y="1451749"/>
                  </a:lnTo>
                  <a:lnTo>
                    <a:pt x="321348" y="1450479"/>
                  </a:lnTo>
                  <a:lnTo>
                    <a:pt x="321348" y="1449209"/>
                  </a:lnTo>
                  <a:lnTo>
                    <a:pt x="322364" y="1449209"/>
                  </a:lnTo>
                  <a:lnTo>
                    <a:pt x="322440" y="1447939"/>
                  </a:lnTo>
                  <a:lnTo>
                    <a:pt x="322072" y="1447939"/>
                  </a:lnTo>
                  <a:lnTo>
                    <a:pt x="321183" y="1445399"/>
                  </a:lnTo>
                  <a:lnTo>
                    <a:pt x="320192" y="1445399"/>
                  </a:lnTo>
                  <a:lnTo>
                    <a:pt x="319646" y="1444129"/>
                  </a:lnTo>
                  <a:lnTo>
                    <a:pt x="319176" y="1444129"/>
                  </a:lnTo>
                  <a:lnTo>
                    <a:pt x="319112" y="1442859"/>
                  </a:lnTo>
                  <a:lnTo>
                    <a:pt x="320408" y="1441589"/>
                  </a:lnTo>
                  <a:lnTo>
                    <a:pt x="320255" y="1441589"/>
                  </a:lnTo>
                  <a:lnTo>
                    <a:pt x="319798" y="1440319"/>
                  </a:lnTo>
                  <a:lnTo>
                    <a:pt x="319252" y="1440319"/>
                  </a:lnTo>
                  <a:lnTo>
                    <a:pt x="318617" y="1439049"/>
                  </a:lnTo>
                  <a:lnTo>
                    <a:pt x="317487" y="1437779"/>
                  </a:lnTo>
                  <a:lnTo>
                    <a:pt x="315417" y="1435239"/>
                  </a:lnTo>
                  <a:lnTo>
                    <a:pt x="315823" y="1435239"/>
                  </a:lnTo>
                  <a:lnTo>
                    <a:pt x="316179" y="1432699"/>
                  </a:lnTo>
                  <a:lnTo>
                    <a:pt x="316928" y="1432699"/>
                  </a:lnTo>
                  <a:lnTo>
                    <a:pt x="317284" y="1430159"/>
                  </a:lnTo>
                  <a:lnTo>
                    <a:pt x="318096" y="1430159"/>
                  </a:lnTo>
                  <a:lnTo>
                    <a:pt x="318782" y="1432699"/>
                  </a:lnTo>
                  <a:lnTo>
                    <a:pt x="319735" y="1432699"/>
                  </a:lnTo>
                  <a:lnTo>
                    <a:pt x="320395" y="1433969"/>
                  </a:lnTo>
                  <a:lnTo>
                    <a:pt x="321297" y="1433969"/>
                  </a:lnTo>
                  <a:lnTo>
                    <a:pt x="321678" y="1432699"/>
                  </a:lnTo>
                  <a:lnTo>
                    <a:pt x="321970" y="1432699"/>
                  </a:lnTo>
                  <a:lnTo>
                    <a:pt x="322021" y="1431429"/>
                  </a:lnTo>
                  <a:lnTo>
                    <a:pt x="320421" y="1430159"/>
                  </a:lnTo>
                  <a:lnTo>
                    <a:pt x="320332" y="1428889"/>
                  </a:lnTo>
                  <a:lnTo>
                    <a:pt x="321627" y="1428889"/>
                  </a:lnTo>
                  <a:lnTo>
                    <a:pt x="321437" y="1426349"/>
                  </a:lnTo>
                  <a:lnTo>
                    <a:pt x="320027" y="1426349"/>
                  </a:lnTo>
                  <a:lnTo>
                    <a:pt x="319887" y="1425079"/>
                  </a:lnTo>
                  <a:lnTo>
                    <a:pt x="321094" y="1423809"/>
                  </a:lnTo>
                  <a:lnTo>
                    <a:pt x="323430" y="1418729"/>
                  </a:lnTo>
                  <a:lnTo>
                    <a:pt x="321919" y="1416189"/>
                  </a:lnTo>
                  <a:lnTo>
                    <a:pt x="321678" y="1416189"/>
                  </a:lnTo>
                  <a:lnTo>
                    <a:pt x="320649" y="1413649"/>
                  </a:lnTo>
                  <a:lnTo>
                    <a:pt x="319989" y="1413649"/>
                  </a:lnTo>
                  <a:lnTo>
                    <a:pt x="319582" y="1416189"/>
                  </a:lnTo>
                  <a:lnTo>
                    <a:pt x="318770" y="1416189"/>
                  </a:lnTo>
                  <a:lnTo>
                    <a:pt x="318363" y="1418729"/>
                  </a:lnTo>
                  <a:lnTo>
                    <a:pt x="317766" y="1418729"/>
                  </a:lnTo>
                  <a:lnTo>
                    <a:pt x="316623" y="1417459"/>
                  </a:lnTo>
                  <a:lnTo>
                    <a:pt x="314921" y="1414919"/>
                  </a:lnTo>
                  <a:lnTo>
                    <a:pt x="316141" y="1412379"/>
                  </a:lnTo>
                  <a:lnTo>
                    <a:pt x="316649" y="1411109"/>
                  </a:lnTo>
                  <a:lnTo>
                    <a:pt x="317055" y="1411109"/>
                  </a:lnTo>
                  <a:lnTo>
                    <a:pt x="317360" y="1409839"/>
                  </a:lnTo>
                  <a:lnTo>
                    <a:pt x="315874" y="1408569"/>
                  </a:lnTo>
                  <a:lnTo>
                    <a:pt x="315798" y="1407299"/>
                  </a:lnTo>
                  <a:lnTo>
                    <a:pt x="316903" y="1406029"/>
                  </a:lnTo>
                  <a:lnTo>
                    <a:pt x="317055" y="1404759"/>
                  </a:lnTo>
                  <a:lnTo>
                    <a:pt x="317398" y="1404759"/>
                  </a:lnTo>
                  <a:lnTo>
                    <a:pt x="317804" y="1403489"/>
                  </a:lnTo>
                  <a:lnTo>
                    <a:pt x="318274" y="1403489"/>
                  </a:lnTo>
                  <a:lnTo>
                    <a:pt x="318782" y="1402219"/>
                  </a:lnTo>
                  <a:lnTo>
                    <a:pt x="319189" y="1400949"/>
                  </a:lnTo>
                  <a:lnTo>
                    <a:pt x="319493" y="1400949"/>
                  </a:lnTo>
                  <a:lnTo>
                    <a:pt x="319062" y="1399679"/>
                  </a:lnTo>
                  <a:lnTo>
                    <a:pt x="318554" y="1399679"/>
                  </a:lnTo>
                  <a:lnTo>
                    <a:pt x="317373" y="1398409"/>
                  </a:lnTo>
                  <a:lnTo>
                    <a:pt x="316877" y="1397139"/>
                  </a:lnTo>
                  <a:lnTo>
                    <a:pt x="316496" y="1395869"/>
                  </a:lnTo>
                  <a:lnTo>
                    <a:pt x="317728" y="1394599"/>
                  </a:lnTo>
                  <a:lnTo>
                    <a:pt x="317804" y="1393329"/>
                  </a:lnTo>
                  <a:lnTo>
                    <a:pt x="316318" y="1392059"/>
                  </a:lnTo>
                  <a:lnTo>
                    <a:pt x="316268" y="1390789"/>
                  </a:lnTo>
                  <a:lnTo>
                    <a:pt x="317677" y="1389519"/>
                  </a:lnTo>
                  <a:lnTo>
                    <a:pt x="317169" y="1388249"/>
                  </a:lnTo>
                  <a:lnTo>
                    <a:pt x="316674" y="1388249"/>
                  </a:lnTo>
                  <a:lnTo>
                    <a:pt x="316090" y="1386979"/>
                  </a:lnTo>
                  <a:lnTo>
                    <a:pt x="315544" y="1386979"/>
                  </a:lnTo>
                  <a:lnTo>
                    <a:pt x="315048" y="1385709"/>
                  </a:lnTo>
                  <a:lnTo>
                    <a:pt x="314617" y="1384439"/>
                  </a:lnTo>
                  <a:lnTo>
                    <a:pt x="314337" y="1384439"/>
                  </a:lnTo>
                  <a:lnTo>
                    <a:pt x="313258" y="1383169"/>
                  </a:lnTo>
                  <a:lnTo>
                    <a:pt x="313042" y="1381899"/>
                  </a:lnTo>
                  <a:lnTo>
                    <a:pt x="314452" y="1380629"/>
                  </a:lnTo>
                  <a:lnTo>
                    <a:pt x="314413" y="1379359"/>
                  </a:lnTo>
                  <a:lnTo>
                    <a:pt x="313067" y="1379359"/>
                  </a:lnTo>
                  <a:lnTo>
                    <a:pt x="312940" y="1378089"/>
                  </a:lnTo>
                  <a:lnTo>
                    <a:pt x="313448" y="1378089"/>
                  </a:lnTo>
                  <a:lnTo>
                    <a:pt x="313690" y="1376819"/>
                  </a:lnTo>
                  <a:lnTo>
                    <a:pt x="314210" y="1375549"/>
                  </a:lnTo>
                  <a:lnTo>
                    <a:pt x="314706" y="1375549"/>
                  </a:lnTo>
                  <a:lnTo>
                    <a:pt x="315137" y="1374279"/>
                  </a:lnTo>
                  <a:lnTo>
                    <a:pt x="315493" y="1373009"/>
                  </a:lnTo>
                  <a:lnTo>
                    <a:pt x="315696" y="1373009"/>
                  </a:lnTo>
                  <a:lnTo>
                    <a:pt x="316547" y="1371739"/>
                  </a:lnTo>
                  <a:lnTo>
                    <a:pt x="316979" y="1371739"/>
                  </a:lnTo>
                  <a:lnTo>
                    <a:pt x="318122" y="1373009"/>
                  </a:lnTo>
                  <a:lnTo>
                    <a:pt x="318731" y="1373009"/>
                  </a:lnTo>
                  <a:lnTo>
                    <a:pt x="319176" y="1371739"/>
                  </a:lnTo>
                  <a:lnTo>
                    <a:pt x="319557" y="1370469"/>
                  </a:lnTo>
                  <a:lnTo>
                    <a:pt x="320078" y="1370469"/>
                  </a:lnTo>
                  <a:lnTo>
                    <a:pt x="320522" y="1369199"/>
                  </a:lnTo>
                  <a:lnTo>
                    <a:pt x="320865" y="1369199"/>
                  </a:lnTo>
                  <a:lnTo>
                    <a:pt x="320865" y="1367929"/>
                  </a:lnTo>
                  <a:lnTo>
                    <a:pt x="319646" y="1366659"/>
                  </a:lnTo>
                  <a:lnTo>
                    <a:pt x="318147" y="1367929"/>
                  </a:lnTo>
                  <a:lnTo>
                    <a:pt x="318135" y="1369199"/>
                  </a:lnTo>
                  <a:lnTo>
                    <a:pt x="315277" y="1364119"/>
                  </a:lnTo>
                  <a:lnTo>
                    <a:pt x="314718" y="1364119"/>
                  </a:lnTo>
                  <a:lnTo>
                    <a:pt x="314236" y="1362849"/>
                  </a:lnTo>
                  <a:lnTo>
                    <a:pt x="313855" y="1361579"/>
                  </a:lnTo>
                  <a:lnTo>
                    <a:pt x="314210" y="1361579"/>
                  </a:lnTo>
                  <a:lnTo>
                    <a:pt x="314655" y="1360309"/>
                  </a:lnTo>
                  <a:lnTo>
                    <a:pt x="315175" y="1360309"/>
                  </a:lnTo>
                  <a:lnTo>
                    <a:pt x="315671" y="1359039"/>
                  </a:lnTo>
                  <a:lnTo>
                    <a:pt x="316115" y="1357769"/>
                  </a:lnTo>
                  <a:lnTo>
                    <a:pt x="316496" y="1357769"/>
                  </a:lnTo>
                  <a:lnTo>
                    <a:pt x="316738" y="1356499"/>
                  </a:lnTo>
                  <a:lnTo>
                    <a:pt x="317741" y="1356499"/>
                  </a:lnTo>
                  <a:lnTo>
                    <a:pt x="317868" y="1355229"/>
                  </a:lnTo>
                  <a:lnTo>
                    <a:pt x="316395" y="1353959"/>
                  </a:lnTo>
                  <a:lnTo>
                    <a:pt x="316395" y="1352689"/>
                  </a:lnTo>
                  <a:lnTo>
                    <a:pt x="317690" y="1351419"/>
                  </a:lnTo>
                  <a:lnTo>
                    <a:pt x="317703" y="1350149"/>
                  </a:lnTo>
                  <a:lnTo>
                    <a:pt x="317309" y="1350149"/>
                  </a:lnTo>
                  <a:lnTo>
                    <a:pt x="316839" y="1348879"/>
                  </a:lnTo>
                  <a:lnTo>
                    <a:pt x="315734" y="1347609"/>
                  </a:lnTo>
                  <a:lnTo>
                    <a:pt x="315264" y="1346339"/>
                  </a:lnTo>
                  <a:lnTo>
                    <a:pt x="314883" y="1346339"/>
                  </a:lnTo>
                  <a:lnTo>
                    <a:pt x="314693" y="1345069"/>
                  </a:lnTo>
                  <a:lnTo>
                    <a:pt x="313512" y="1345069"/>
                  </a:lnTo>
                  <a:lnTo>
                    <a:pt x="313499" y="1342529"/>
                  </a:lnTo>
                  <a:lnTo>
                    <a:pt x="314833" y="1342529"/>
                  </a:lnTo>
                  <a:lnTo>
                    <a:pt x="314871" y="1341259"/>
                  </a:lnTo>
                  <a:lnTo>
                    <a:pt x="315226" y="1341259"/>
                  </a:lnTo>
                  <a:lnTo>
                    <a:pt x="315683" y="1339989"/>
                  </a:lnTo>
                  <a:lnTo>
                    <a:pt x="316788" y="1338719"/>
                  </a:lnTo>
                  <a:lnTo>
                    <a:pt x="317246" y="1337449"/>
                  </a:lnTo>
                  <a:lnTo>
                    <a:pt x="317614" y="1337449"/>
                  </a:lnTo>
                  <a:lnTo>
                    <a:pt x="317233" y="1336179"/>
                  </a:lnTo>
                  <a:lnTo>
                    <a:pt x="316776" y="1334909"/>
                  </a:lnTo>
                  <a:lnTo>
                    <a:pt x="315683" y="1333639"/>
                  </a:lnTo>
                  <a:lnTo>
                    <a:pt x="315226" y="1333639"/>
                  </a:lnTo>
                  <a:lnTo>
                    <a:pt x="314871" y="1332369"/>
                  </a:lnTo>
                  <a:lnTo>
                    <a:pt x="315226" y="1331099"/>
                  </a:lnTo>
                  <a:lnTo>
                    <a:pt x="315683" y="1331099"/>
                  </a:lnTo>
                  <a:lnTo>
                    <a:pt x="316763" y="1329829"/>
                  </a:lnTo>
                  <a:lnTo>
                    <a:pt x="317220" y="1328559"/>
                  </a:lnTo>
                  <a:lnTo>
                    <a:pt x="317601" y="1327289"/>
                  </a:lnTo>
                  <a:lnTo>
                    <a:pt x="316458" y="1326019"/>
                  </a:lnTo>
                  <a:lnTo>
                    <a:pt x="316230" y="1326019"/>
                  </a:lnTo>
                  <a:lnTo>
                    <a:pt x="315671" y="1324749"/>
                  </a:lnTo>
                  <a:lnTo>
                    <a:pt x="315214" y="1324749"/>
                  </a:lnTo>
                  <a:lnTo>
                    <a:pt x="314845" y="1323479"/>
                  </a:lnTo>
                  <a:lnTo>
                    <a:pt x="314845" y="1322209"/>
                  </a:lnTo>
                  <a:lnTo>
                    <a:pt x="316293" y="1322209"/>
                  </a:lnTo>
                  <a:lnTo>
                    <a:pt x="316103" y="1319669"/>
                  </a:lnTo>
                  <a:lnTo>
                    <a:pt x="314947" y="1319669"/>
                  </a:lnTo>
                  <a:lnTo>
                    <a:pt x="314756" y="1318399"/>
                  </a:lnTo>
                  <a:lnTo>
                    <a:pt x="316230" y="1317129"/>
                  </a:lnTo>
                  <a:lnTo>
                    <a:pt x="316242" y="1315859"/>
                  </a:lnTo>
                  <a:lnTo>
                    <a:pt x="315112" y="1314589"/>
                  </a:lnTo>
                  <a:lnTo>
                    <a:pt x="314921" y="1314589"/>
                  </a:lnTo>
                  <a:lnTo>
                    <a:pt x="313613" y="1317129"/>
                  </a:lnTo>
                  <a:lnTo>
                    <a:pt x="312978" y="1315859"/>
                  </a:lnTo>
                  <a:lnTo>
                    <a:pt x="312534" y="1314589"/>
                  </a:lnTo>
                  <a:lnTo>
                    <a:pt x="312178" y="1314589"/>
                  </a:lnTo>
                  <a:lnTo>
                    <a:pt x="310857" y="1312049"/>
                  </a:lnTo>
                  <a:lnTo>
                    <a:pt x="311315" y="1312049"/>
                  </a:lnTo>
                  <a:lnTo>
                    <a:pt x="311823" y="1309509"/>
                  </a:lnTo>
                  <a:lnTo>
                    <a:pt x="312559" y="1309509"/>
                  </a:lnTo>
                  <a:lnTo>
                    <a:pt x="313347" y="1312049"/>
                  </a:lnTo>
                  <a:lnTo>
                    <a:pt x="313601" y="1312049"/>
                  </a:lnTo>
                  <a:lnTo>
                    <a:pt x="314172" y="1310779"/>
                  </a:lnTo>
                  <a:lnTo>
                    <a:pt x="314642" y="1310779"/>
                  </a:lnTo>
                  <a:lnTo>
                    <a:pt x="315010" y="1309509"/>
                  </a:lnTo>
                  <a:lnTo>
                    <a:pt x="316445" y="1306969"/>
                  </a:lnTo>
                  <a:lnTo>
                    <a:pt x="317017" y="1306969"/>
                  </a:lnTo>
                  <a:lnTo>
                    <a:pt x="317487" y="1305699"/>
                  </a:lnTo>
                  <a:lnTo>
                    <a:pt x="317855" y="1305699"/>
                  </a:lnTo>
                  <a:lnTo>
                    <a:pt x="317487" y="1304429"/>
                  </a:lnTo>
                  <a:lnTo>
                    <a:pt x="317042" y="1303159"/>
                  </a:lnTo>
                  <a:lnTo>
                    <a:pt x="316534" y="1303159"/>
                  </a:lnTo>
                  <a:lnTo>
                    <a:pt x="315214" y="1300619"/>
                  </a:lnTo>
                  <a:lnTo>
                    <a:pt x="314667" y="1299349"/>
                  </a:lnTo>
                  <a:lnTo>
                    <a:pt x="314236" y="1299349"/>
                  </a:lnTo>
                  <a:lnTo>
                    <a:pt x="313893" y="1298079"/>
                  </a:lnTo>
                  <a:lnTo>
                    <a:pt x="315302" y="1296809"/>
                  </a:lnTo>
                  <a:lnTo>
                    <a:pt x="315315" y="1295539"/>
                  </a:lnTo>
                  <a:lnTo>
                    <a:pt x="313931" y="1294269"/>
                  </a:lnTo>
                  <a:lnTo>
                    <a:pt x="314045" y="1292999"/>
                  </a:lnTo>
                  <a:lnTo>
                    <a:pt x="315290" y="1291729"/>
                  </a:lnTo>
                  <a:lnTo>
                    <a:pt x="315480" y="1290459"/>
                  </a:lnTo>
                  <a:lnTo>
                    <a:pt x="314071" y="1289189"/>
                  </a:lnTo>
                  <a:lnTo>
                    <a:pt x="314083" y="1287919"/>
                  </a:lnTo>
                  <a:lnTo>
                    <a:pt x="315455" y="1287919"/>
                  </a:lnTo>
                  <a:lnTo>
                    <a:pt x="315518" y="1286649"/>
                  </a:lnTo>
                  <a:lnTo>
                    <a:pt x="315874" y="1287919"/>
                  </a:lnTo>
                  <a:lnTo>
                    <a:pt x="316318" y="1287919"/>
                  </a:lnTo>
                  <a:lnTo>
                    <a:pt x="316814" y="1289189"/>
                  </a:lnTo>
                  <a:lnTo>
                    <a:pt x="317360" y="1287919"/>
                  </a:lnTo>
                  <a:lnTo>
                    <a:pt x="317830" y="1287919"/>
                  </a:lnTo>
                  <a:lnTo>
                    <a:pt x="318262" y="1286649"/>
                  </a:lnTo>
                  <a:lnTo>
                    <a:pt x="316953" y="1285379"/>
                  </a:lnTo>
                  <a:lnTo>
                    <a:pt x="317030" y="1284109"/>
                  </a:lnTo>
                  <a:lnTo>
                    <a:pt x="318427" y="1282839"/>
                  </a:lnTo>
                  <a:lnTo>
                    <a:pt x="318490" y="1281569"/>
                  </a:lnTo>
                  <a:lnTo>
                    <a:pt x="317157" y="1280299"/>
                  </a:lnTo>
                  <a:lnTo>
                    <a:pt x="317220" y="1279029"/>
                  </a:lnTo>
                  <a:lnTo>
                    <a:pt x="318592" y="1279029"/>
                  </a:lnTo>
                  <a:lnTo>
                    <a:pt x="318744" y="1277759"/>
                  </a:lnTo>
                  <a:lnTo>
                    <a:pt x="317360" y="1276489"/>
                  </a:lnTo>
                  <a:lnTo>
                    <a:pt x="317398" y="1275219"/>
                  </a:lnTo>
                  <a:lnTo>
                    <a:pt x="318947" y="1273949"/>
                  </a:lnTo>
                  <a:lnTo>
                    <a:pt x="318541" y="1272679"/>
                  </a:lnTo>
                  <a:lnTo>
                    <a:pt x="318122" y="1271409"/>
                  </a:lnTo>
                  <a:lnTo>
                    <a:pt x="317601" y="1271409"/>
                  </a:lnTo>
                  <a:lnTo>
                    <a:pt x="316331" y="1268869"/>
                  </a:lnTo>
                  <a:lnTo>
                    <a:pt x="315810" y="1267599"/>
                  </a:lnTo>
                  <a:lnTo>
                    <a:pt x="315391" y="1267599"/>
                  </a:lnTo>
                  <a:lnTo>
                    <a:pt x="315061" y="1266329"/>
                  </a:lnTo>
                  <a:lnTo>
                    <a:pt x="316509" y="1265059"/>
                  </a:lnTo>
                  <a:lnTo>
                    <a:pt x="316572" y="1263789"/>
                  </a:lnTo>
                  <a:lnTo>
                    <a:pt x="315163" y="1262519"/>
                  </a:lnTo>
                  <a:lnTo>
                    <a:pt x="315417" y="1261249"/>
                  </a:lnTo>
                  <a:lnTo>
                    <a:pt x="316598" y="1259979"/>
                  </a:lnTo>
                  <a:lnTo>
                    <a:pt x="317106" y="1259979"/>
                  </a:lnTo>
                  <a:lnTo>
                    <a:pt x="317538" y="1261249"/>
                  </a:lnTo>
                  <a:lnTo>
                    <a:pt x="318008" y="1262519"/>
                  </a:lnTo>
                  <a:lnTo>
                    <a:pt x="318554" y="1261249"/>
                  </a:lnTo>
                  <a:lnTo>
                    <a:pt x="319049" y="1259979"/>
                  </a:lnTo>
                  <a:lnTo>
                    <a:pt x="319493" y="1259979"/>
                  </a:lnTo>
                  <a:lnTo>
                    <a:pt x="319163" y="1258709"/>
                  </a:lnTo>
                  <a:lnTo>
                    <a:pt x="318744" y="1257439"/>
                  </a:lnTo>
                  <a:lnTo>
                    <a:pt x="317715" y="1256169"/>
                  </a:lnTo>
                  <a:lnTo>
                    <a:pt x="317296" y="1256169"/>
                  </a:lnTo>
                  <a:lnTo>
                    <a:pt x="316966" y="1254899"/>
                  </a:lnTo>
                  <a:lnTo>
                    <a:pt x="316814" y="1254899"/>
                  </a:lnTo>
                  <a:lnTo>
                    <a:pt x="315722" y="1253629"/>
                  </a:lnTo>
                  <a:lnTo>
                    <a:pt x="315785" y="1252359"/>
                  </a:lnTo>
                  <a:lnTo>
                    <a:pt x="317068" y="1251089"/>
                  </a:lnTo>
                  <a:lnTo>
                    <a:pt x="317715" y="1249819"/>
                  </a:lnTo>
                  <a:lnTo>
                    <a:pt x="318223" y="1248549"/>
                  </a:lnTo>
                  <a:lnTo>
                    <a:pt x="319278" y="1248549"/>
                  </a:lnTo>
                  <a:lnTo>
                    <a:pt x="319582" y="1249819"/>
                  </a:lnTo>
                  <a:lnTo>
                    <a:pt x="320471" y="1251089"/>
                  </a:lnTo>
                  <a:lnTo>
                    <a:pt x="320776" y="1252359"/>
                  </a:lnTo>
                  <a:lnTo>
                    <a:pt x="321818" y="1252359"/>
                  </a:lnTo>
                  <a:lnTo>
                    <a:pt x="322326" y="1251089"/>
                  </a:lnTo>
                  <a:lnTo>
                    <a:pt x="322770" y="1251089"/>
                  </a:lnTo>
                  <a:lnTo>
                    <a:pt x="322453" y="1249819"/>
                  </a:lnTo>
                  <a:lnTo>
                    <a:pt x="322046" y="1248549"/>
                  </a:lnTo>
                  <a:lnTo>
                    <a:pt x="321564" y="1248549"/>
                  </a:lnTo>
                  <a:lnTo>
                    <a:pt x="321094" y="1247279"/>
                  </a:lnTo>
                  <a:lnTo>
                    <a:pt x="320700" y="1247279"/>
                  </a:lnTo>
                  <a:lnTo>
                    <a:pt x="320357" y="1246009"/>
                  </a:lnTo>
                  <a:lnTo>
                    <a:pt x="320141" y="1246009"/>
                  </a:lnTo>
                  <a:lnTo>
                    <a:pt x="319176" y="1244739"/>
                  </a:lnTo>
                  <a:lnTo>
                    <a:pt x="319112" y="1243469"/>
                  </a:lnTo>
                  <a:lnTo>
                    <a:pt x="320624" y="1242199"/>
                  </a:lnTo>
                  <a:lnTo>
                    <a:pt x="320738" y="1240929"/>
                  </a:lnTo>
                  <a:lnTo>
                    <a:pt x="319620" y="1239659"/>
                  </a:lnTo>
                  <a:lnTo>
                    <a:pt x="319468" y="1239659"/>
                  </a:lnTo>
                  <a:lnTo>
                    <a:pt x="318033" y="1240929"/>
                  </a:lnTo>
                  <a:lnTo>
                    <a:pt x="317436" y="1240929"/>
                  </a:lnTo>
                  <a:lnTo>
                    <a:pt x="317042" y="1239659"/>
                  </a:lnTo>
                  <a:lnTo>
                    <a:pt x="316674" y="1238389"/>
                  </a:lnTo>
                  <a:lnTo>
                    <a:pt x="318211" y="1237119"/>
                  </a:lnTo>
                  <a:lnTo>
                    <a:pt x="318376" y="1235849"/>
                  </a:lnTo>
                  <a:lnTo>
                    <a:pt x="317017" y="1234579"/>
                  </a:lnTo>
                  <a:lnTo>
                    <a:pt x="318376" y="1232039"/>
                  </a:lnTo>
                  <a:lnTo>
                    <a:pt x="318630" y="1232039"/>
                  </a:lnTo>
                  <a:lnTo>
                    <a:pt x="319671" y="1234579"/>
                  </a:lnTo>
                  <a:lnTo>
                    <a:pt x="319925" y="1234579"/>
                  </a:lnTo>
                  <a:lnTo>
                    <a:pt x="321144" y="1233309"/>
                  </a:lnTo>
                  <a:lnTo>
                    <a:pt x="321322" y="1232039"/>
                  </a:lnTo>
                  <a:lnTo>
                    <a:pt x="321919" y="1232039"/>
                  </a:lnTo>
                  <a:lnTo>
                    <a:pt x="322427" y="1230769"/>
                  </a:lnTo>
                  <a:lnTo>
                    <a:pt x="322859" y="1230769"/>
                  </a:lnTo>
                  <a:lnTo>
                    <a:pt x="322541" y="1229499"/>
                  </a:lnTo>
                  <a:lnTo>
                    <a:pt x="322148" y="1228229"/>
                  </a:lnTo>
                  <a:lnTo>
                    <a:pt x="321652" y="1228229"/>
                  </a:lnTo>
                  <a:lnTo>
                    <a:pt x="320446" y="1225689"/>
                  </a:lnTo>
                  <a:lnTo>
                    <a:pt x="319963" y="1224419"/>
                  </a:lnTo>
                  <a:lnTo>
                    <a:pt x="319557" y="1224419"/>
                  </a:lnTo>
                  <a:lnTo>
                    <a:pt x="319227" y="1223149"/>
                  </a:lnTo>
                  <a:lnTo>
                    <a:pt x="320763" y="1221879"/>
                  </a:lnTo>
                  <a:lnTo>
                    <a:pt x="320814" y="1220609"/>
                  </a:lnTo>
                  <a:lnTo>
                    <a:pt x="320522" y="1220609"/>
                  </a:lnTo>
                  <a:lnTo>
                    <a:pt x="320141" y="1219339"/>
                  </a:lnTo>
                  <a:lnTo>
                    <a:pt x="319671" y="1218069"/>
                  </a:lnTo>
                  <a:lnTo>
                    <a:pt x="318541" y="1216799"/>
                  </a:lnTo>
                  <a:lnTo>
                    <a:pt x="321729" y="1211719"/>
                  </a:lnTo>
                  <a:lnTo>
                    <a:pt x="322872" y="1214259"/>
                  </a:lnTo>
                  <a:lnTo>
                    <a:pt x="323342" y="1215529"/>
                  </a:lnTo>
                  <a:lnTo>
                    <a:pt x="323723" y="1215529"/>
                  </a:lnTo>
                  <a:lnTo>
                    <a:pt x="324002" y="1216799"/>
                  </a:lnTo>
                  <a:lnTo>
                    <a:pt x="322453" y="1218069"/>
                  </a:lnTo>
                  <a:lnTo>
                    <a:pt x="322338" y="1219339"/>
                  </a:lnTo>
                  <a:lnTo>
                    <a:pt x="323545" y="1220609"/>
                  </a:lnTo>
                  <a:lnTo>
                    <a:pt x="326732" y="1216799"/>
                  </a:lnTo>
                  <a:lnTo>
                    <a:pt x="324459" y="1211719"/>
                  </a:lnTo>
                  <a:lnTo>
                    <a:pt x="324015" y="1211719"/>
                  </a:lnTo>
                  <a:lnTo>
                    <a:pt x="323634" y="1210449"/>
                  </a:lnTo>
                  <a:lnTo>
                    <a:pt x="323329" y="1209179"/>
                  </a:lnTo>
                  <a:lnTo>
                    <a:pt x="324891" y="1207909"/>
                  </a:lnTo>
                  <a:lnTo>
                    <a:pt x="324980" y="1206639"/>
                  </a:lnTo>
                  <a:lnTo>
                    <a:pt x="323913" y="1205369"/>
                  </a:lnTo>
                  <a:lnTo>
                    <a:pt x="323494" y="1204099"/>
                  </a:lnTo>
                  <a:lnTo>
                    <a:pt x="323113" y="1204099"/>
                  </a:lnTo>
                  <a:lnTo>
                    <a:pt x="322173" y="1201559"/>
                  </a:lnTo>
                  <a:lnTo>
                    <a:pt x="321805" y="1201559"/>
                  </a:lnTo>
                  <a:lnTo>
                    <a:pt x="321525" y="1200289"/>
                  </a:lnTo>
                  <a:lnTo>
                    <a:pt x="321970" y="1200289"/>
                  </a:lnTo>
                  <a:lnTo>
                    <a:pt x="322503" y="1199019"/>
                  </a:lnTo>
                  <a:lnTo>
                    <a:pt x="323113" y="1197749"/>
                  </a:lnTo>
                  <a:lnTo>
                    <a:pt x="324726" y="1196479"/>
                  </a:lnTo>
                  <a:lnTo>
                    <a:pt x="324408" y="1195209"/>
                  </a:lnTo>
                  <a:lnTo>
                    <a:pt x="324027" y="1195209"/>
                  </a:lnTo>
                  <a:lnTo>
                    <a:pt x="323570" y="1193939"/>
                  </a:lnTo>
                  <a:lnTo>
                    <a:pt x="323240" y="1192669"/>
                  </a:lnTo>
                  <a:lnTo>
                    <a:pt x="322872" y="1192669"/>
                  </a:lnTo>
                  <a:lnTo>
                    <a:pt x="322427" y="1191399"/>
                  </a:lnTo>
                  <a:lnTo>
                    <a:pt x="322097" y="1191399"/>
                  </a:lnTo>
                  <a:lnTo>
                    <a:pt x="321703" y="1188859"/>
                  </a:lnTo>
                  <a:lnTo>
                    <a:pt x="320890" y="1188859"/>
                  </a:lnTo>
                  <a:lnTo>
                    <a:pt x="320078" y="1191399"/>
                  </a:lnTo>
                  <a:lnTo>
                    <a:pt x="319316" y="1191399"/>
                  </a:lnTo>
                  <a:lnTo>
                    <a:pt x="318998" y="1188859"/>
                  </a:lnTo>
                  <a:lnTo>
                    <a:pt x="319125" y="1188859"/>
                  </a:lnTo>
                  <a:lnTo>
                    <a:pt x="319633" y="1186319"/>
                  </a:lnTo>
                  <a:lnTo>
                    <a:pt x="320814" y="1186319"/>
                  </a:lnTo>
                  <a:lnTo>
                    <a:pt x="321360" y="1185049"/>
                  </a:lnTo>
                  <a:lnTo>
                    <a:pt x="322275" y="1183779"/>
                  </a:lnTo>
                  <a:lnTo>
                    <a:pt x="322567" y="1186319"/>
                  </a:lnTo>
                  <a:lnTo>
                    <a:pt x="323329" y="1186319"/>
                  </a:lnTo>
                  <a:lnTo>
                    <a:pt x="324281" y="1185049"/>
                  </a:lnTo>
                  <a:lnTo>
                    <a:pt x="324612" y="1185049"/>
                  </a:lnTo>
                  <a:lnTo>
                    <a:pt x="325234" y="1183779"/>
                  </a:lnTo>
                  <a:lnTo>
                    <a:pt x="325780" y="1183779"/>
                  </a:lnTo>
                  <a:lnTo>
                    <a:pt x="326275" y="1182509"/>
                  </a:lnTo>
                  <a:lnTo>
                    <a:pt x="329603" y="1178699"/>
                  </a:lnTo>
                  <a:lnTo>
                    <a:pt x="328536" y="1176159"/>
                  </a:lnTo>
                  <a:lnTo>
                    <a:pt x="328091" y="1174889"/>
                  </a:lnTo>
                  <a:lnTo>
                    <a:pt x="327736" y="1174889"/>
                  </a:lnTo>
                  <a:lnTo>
                    <a:pt x="327482" y="1173619"/>
                  </a:lnTo>
                  <a:lnTo>
                    <a:pt x="328917" y="1172349"/>
                  </a:lnTo>
                  <a:lnTo>
                    <a:pt x="329742" y="1171079"/>
                  </a:lnTo>
                  <a:lnTo>
                    <a:pt x="330288" y="1169809"/>
                  </a:lnTo>
                  <a:lnTo>
                    <a:pt x="330809" y="1169809"/>
                  </a:lnTo>
                  <a:lnTo>
                    <a:pt x="330542" y="1168539"/>
                  </a:lnTo>
                  <a:lnTo>
                    <a:pt x="330187" y="1167269"/>
                  </a:lnTo>
                  <a:lnTo>
                    <a:pt x="329742" y="1167269"/>
                  </a:lnTo>
                  <a:lnTo>
                    <a:pt x="329488" y="1165999"/>
                  </a:lnTo>
                  <a:lnTo>
                    <a:pt x="329133" y="1165999"/>
                  </a:lnTo>
                  <a:lnTo>
                    <a:pt x="328688" y="1164729"/>
                  </a:lnTo>
                  <a:lnTo>
                    <a:pt x="328523" y="1164729"/>
                  </a:lnTo>
                  <a:lnTo>
                    <a:pt x="327266" y="1167269"/>
                  </a:lnTo>
                  <a:lnTo>
                    <a:pt x="327025" y="1167269"/>
                  </a:lnTo>
                  <a:lnTo>
                    <a:pt x="326580" y="1165999"/>
                  </a:lnTo>
                  <a:lnTo>
                    <a:pt x="326237" y="1164729"/>
                  </a:lnTo>
                  <a:lnTo>
                    <a:pt x="325958" y="1164729"/>
                  </a:lnTo>
                  <a:lnTo>
                    <a:pt x="324904" y="1162189"/>
                  </a:lnTo>
                  <a:lnTo>
                    <a:pt x="326567" y="1159649"/>
                  </a:lnTo>
                  <a:lnTo>
                    <a:pt x="326821" y="1159649"/>
                  </a:lnTo>
                  <a:lnTo>
                    <a:pt x="327977" y="1157109"/>
                  </a:lnTo>
                  <a:lnTo>
                    <a:pt x="328231" y="1158379"/>
                  </a:lnTo>
                  <a:lnTo>
                    <a:pt x="328371" y="1158379"/>
                  </a:lnTo>
                  <a:lnTo>
                    <a:pt x="329196" y="1160919"/>
                  </a:lnTo>
                  <a:lnTo>
                    <a:pt x="329933" y="1159649"/>
                  </a:lnTo>
                  <a:lnTo>
                    <a:pt x="330479" y="1158379"/>
                  </a:lnTo>
                  <a:lnTo>
                    <a:pt x="330936" y="1158379"/>
                  </a:lnTo>
                  <a:lnTo>
                    <a:pt x="331089" y="1157109"/>
                  </a:lnTo>
                  <a:lnTo>
                    <a:pt x="329806" y="1155839"/>
                  </a:lnTo>
                  <a:lnTo>
                    <a:pt x="329958" y="1155839"/>
                  </a:lnTo>
                  <a:lnTo>
                    <a:pt x="331673" y="1154569"/>
                  </a:lnTo>
                  <a:lnTo>
                    <a:pt x="331635" y="1153299"/>
                  </a:lnTo>
                  <a:lnTo>
                    <a:pt x="331393" y="1153299"/>
                  </a:lnTo>
                  <a:lnTo>
                    <a:pt x="331076" y="1152029"/>
                  </a:lnTo>
                  <a:lnTo>
                    <a:pt x="330657" y="1150759"/>
                  </a:lnTo>
                  <a:lnTo>
                    <a:pt x="330428" y="1150759"/>
                  </a:lnTo>
                  <a:lnTo>
                    <a:pt x="330111" y="1149489"/>
                  </a:lnTo>
                  <a:lnTo>
                    <a:pt x="329679" y="1148219"/>
                  </a:lnTo>
                  <a:lnTo>
                    <a:pt x="329463" y="1148219"/>
                  </a:lnTo>
                  <a:lnTo>
                    <a:pt x="328218" y="1150759"/>
                  </a:lnTo>
                  <a:lnTo>
                    <a:pt x="327482" y="1150759"/>
                  </a:lnTo>
                  <a:lnTo>
                    <a:pt x="327367" y="1148219"/>
                  </a:lnTo>
                  <a:lnTo>
                    <a:pt x="327533" y="1148219"/>
                  </a:lnTo>
                  <a:lnTo>
                    <a:pt x="328155" y="1146949"/>
                  </a:lnTo>
                  <a:lnTo>
                    <a:pt x="329247" y="1145679"/>
                  </a:lnTo>
                  <a:lnTo>
                    <a:pt x="329869" y="1144409"/>
                  </a:lnTo>
                  <a:lnTo>
                    <a:pt x="332181" y="1141869"/>
                  </a:lnTo>
                  <a:lnTo>
                    <a:pt x="332701" y="1141869"/>
                  </a:lnTo>
                  <a:lnTo>
                    <a:pt x="333286" y="1140599"/>
                  </a:lnTo>
                  <a:lnTo>
                    <a:pt x="334378" y="1140599"/>
                  </a:lnTo>
                  <a:lnTo>
                    <a:pt x="335191" y="1138059"/>
                  </a:lnTo>
                  <a:lnTo>
                    <a:pt x="336029" y="1138059"/>
                  </a:lnTo>
                  <a:lnTo>
                    <a:pt x="336232" y="1140599"/>
                  </a:lnTo>
                  <a:lnTo>
                    <a:pt x="337032" y="1140599"/>
                  </a:lnTo>
                  <a:lnTo>
                    <a:pt x="338048" y="1139329"/>
                  </a:lnTo>
                  <a:lnTo>
                    <a:pt x="338251" y="1139329"/>
                  </a:lnTo>
                  <a:lnTo>
                    <a:pt x="337896" y="1138059"/>
                  </a:lnTo>
                  <a:lnTo>
                    <a:pt x="337540" y="1136789"/>
                  </a:lnTo>
                  <a:lnTo>
                    <a:pt x="336969" y="1135519"/>
                  </a:lnTo>
                  <a:lnTo>
                    <a:pt x="336867" y="1134249"/>
                  </a:lnTo>
                  <a:lnTo>
                    <a:pt x="335978" y="1134249"/>
                  </a:lnTo>
                  <a:lnTo>
                    <a:pt x="335102" y="1135519"/>
                  </a:lnTo>
                  <a:lnTo>
                    <a:pt x="334264" y="1135519"/>
                  </a:lnTo>
                  <a:lnTo>
                    <a:pt x="334175" y="1134249"/>
                  </a:lnTo>
                  <a:lnTo>
                    <a:pt x="333375" y="1132979"/>
                  </a:lnTo>
                  <a:lnTo>
                    <a:pt x="332359" y="1135519"/>
                  </a:lnTo>
                  <a:lnTo>
                    <a:pt x="331660" y="1135519"/>
                  </a:lnTo>
                  <a:lnTo>
                    <a:pt x="331470" y="1132979"/>
                  </a:lnTo>
                  <a:lnTo>
                    <a:pt x="331038" y="1132979"/>
                  </a:lnTo>
                  <a:lnTo>
                    <a:pt x="336461" y="1126629"/>
                  </a:lnTo>
                  <a:lnTo>
                    <a:pt x="337858" y="1125359"/>
                  </a:lnTo>
                  <a:lnTo>
                    <a:pt x="337680" y="1124089"/>
                  </a:lnTo>
                  <a:lnTo>
                    <a:pt x="337362" y="1122819"/>
                  </a:lnTo>
                  <a:lnTo>
                    <a:pt x="336956" y="1122819"/>
                  </a:lnTo>
                  <a:lnTo>
                    <a:pt x="336727" y="1121549"/>
                  </a:lnTo>
                  <a:lnTo>
                    <a:pt x="336435" y="1120279"/>
                  </a:lnTo>
                  <a:lnTo>
                    <a:pt x="336080" y="1120279"/>
                  </a:lnTo>
                  <a:lnTo>
                    <a:pt x="335813" y="1119009"/>
                  </a:lnTo>
                  <a:lnTo>
                    <a:pt x="335610" y="1117739"/>
                  </a:lnTo>
                  <a:lnTo>
                    <a:pt x="336600" y="1116469"/>
                  </a:lnTo>
                  <a:lnTo>
                    <a:pt x="337045" y="1115199"/>
                  </a:lnTo>
                  <a:lnTo>
                    <a:pt x="337693" y="1115199"/>
                  </a:lnTo>
                  <a:lnTo>
                    <a:pt x="338302" y="1113929"/>
                  </a:lnTo>
                  <a:lnTo>
                    <a:pt x="338975" y="1113929"/>
                  </a:lnTo>
                  <a:lnTo>
                    <a:pt x="338455" y="1112659"/>
                  </a:lnTo>
                  <a:lnTo>
                    <a:pt x="337921" y="1111389"/>
                  </a:lnTo>
                  <a:lnTo>
                    <a:pt x="338086" y="1111389"/>
                  </a:lnTo>
                  <a:lnTo>
                    <a:pt x="339559" y="1110119"/>
                  </a:lnTo>
                  <a:lnTo>
                    <a:pt x="340067" y="1108849"/>
                  </a:lnTo>
                  <a:lnTo>
                    <a:pt x="341477" y="1107579"/>
                  </a:lnTo>
                  <a:lnTo>
                    <a:pt x="341630" y="1107579"/>
                  </a:lnTo>
                  <a:lnTo>
                    <a:pt x="341426" y="1106309"/>
                  </a:lnTo>
                  <a:lnTo>
                    <a:pt x="341134" y="1105039"/>
                  </a:lnTo>
                  <a:lnTo>
                    <a:pt x="340766" y="1105039"/>
                  </a:lnTo>
                  <a:lnTo>
                    <a:pt x="339890" y="1102499"/>
                  </a:lnTo>
                  <a:lnTo>
                    <a:pt x="339496" y="1101229"/>
                  </a:lnTo>
                  <a:lnTo>
                    <a:pt x="339217" y="1101229"/>
                  </a:lnTo>
                  <a:lnTo>
                    <a:pt x="339039" y="1099959"/>
                  </a:lnTo>
                  <a:lnTo>
                    <a:pt x="339598" y="1098689"/>
                  </a:lnTo>
                  <a:lnTo>
                    <a:pt x="340194" y="1098689"/>
                  </a:lnTo>
                  <a:lnTo>
                    <a:pt x="340842" y="1097419"/>
                  </a:lnTo>
                  <a:lnTo>
                    <a:pt x="341109" y="1097419"/>
                  </a:lnTo>
                  <a:lnTo>
                    <a:pt x="342544" y="1096149"/>
                  </a:lnTo>
                  <a:lnTo>
                    <a:pt x="342468" y="1094879"/>
                  </a:lnTo>
                  <a:lnTo>
                    <a:pt x="342176" y="1094879"/>
                  </a:lnTo>
                  <a:lnTo>
                    <a:pt x="341795" y="1093609"/>
                  </a:lnTo>
                  <a:lnTo>
                    <a:pt x="341439" y="1092339"/>
                  </a:lnTo>
                  <a:lnTo>
                    <a:pt x="341147" y="1092339"/>
                  </a:lnTo>
                  <a:lnTo>
                    <a:pt x="340931" y="1091069"/>
                  </a:lnTo>
                  <a:lnTo>
                    <a:pt x="339940" y="1088529"/>
                  </a:lnTo>
                  <a:lnTo>
                    <a:pt x="340106" y="1088529"/>
                  </a:lnTo>
                  <a:lnTo>
                    <a:pt x="340309" y="1087259"/>
                  </a:lnTo>
                  <a:lnTo>
                    <a:pt x="341820" y="1087259"/>
                  </a:lnTo>
                  <a:lnTo>
                    <a:pt x="342150" y="1085989"/>
                  </a:lnTo>
                  <a:lnTo>
                    <a:pt x="343687" y="1084719"/>
                  </a:lnTo>
                  <a:lnTo>
                    <a:pt x="344220" y="1084719"/>
                  </a:lnTo>
                  <a:lnTo>
                    <a:pt x="345655" y="1083449"/>
                  </a:lnTo>
                  <a:lnTo>
                    <a:pt x="345871" y="1083449"/>
                  </a:lnTo>
                  <a:lnTo>
                    <a:pt x="345694" y="1082179"/>
                  </a:lnTo>
                  <a:lnTo>
                    <a:pt x="345452" y="1080909"/>
                  </a:lnTo>
                  <a:lnTo>
                    <a:pt x="344766" y="1079639"/>
                  </a:lnTo>
                  <a:lnTo>
                    <a:pt x="344525" y="1078369"/>
                  </a:lnTo>
                  <a:lnTo>
                    <a:pt x="344373" y="1078369"/>
                  </a:lnTo>
                  <a:lnTo>
                    <a:pt x="344474" y="1077099"/>
                  </a:lnTo>
                  <a:lnTo>
                    <a:pt x="346024" y="1075829"/>
                  </a:lnTo>
                  <a:lnTo>
                    <a:pt x="346367" y="1075829"/>
                  </a:lnTo>
                  <a:lnTo>
                    <a:pt x="346900" y="1078369"/>
                  </a:lnTo>
                  <a:lnTo>
                    <a:pt x="347726" y="1078369"/>
                  </a:lnTo>
                  <a:lnTo>
                    <a:pt x="348361" y="1077099"/>
                  </a:lnTo>
                  <a:lnTo>
                    <a:pt x="348945" y="1077099"/>
                  </a:lnTo>
                  <a:lnTo>
                    <a:pt x="348792" y="1075829"/>
                  </a:lnTo>
                  <a:lnTo>
                    <a:pt x="348538" y="1074559"/>
                  </a:lnTo>
                  <a:lnTo>
                    <a:pt x="347840" y="1073289"/>
                  </a:lnTo>
                  <a:lnTo>
                    <a:pt x="347599" y="1072019"/>
                  </a:lnTo>
                  <a:lnTo>
                    <a:pt x="347446" y="1072019"/>
                  </a:lnTo>
                  <a:lnTo>
                    <a:pt x="349237" y="1070749"/>
                  </a:lnTo>
                  <a:lnTo>
                    <a:pt x="349351" y="1069479"/>
                  </a:lnTo>
                  <a:lnTo>
                    <a:pt x="349199" y="1069479"/>
                  </a:lnTo>
                  <a:lnTo>
                    <a:pt x="348945" y="1068209"/>
                  </a:lnTo>
                  <a:lnTo>
                    <a:pt x="348259" y="1066939"/>
                  </a:lnTo>
                  <a:lnTo>
                    <a:pt x="348018" y="1065669"/>
                  </a:lnTo>
                  <a:lnTo>
                    <a:pt x="347878" y="1064399"/>
                  </a:lnTo>
                  <a:lnTo>
                    <a:pt x="348005" y="1064399"/>
                  </a:lnTo>
                  <a:lnTo>
                    <a:pt x="349529" y="1063129"/>
                  </a:lnTo>
                  <a:lnTo>
                    <a:pt x="350024" y="1061859"/>
                  </a:lnTo>
                  <a:lnTo>
                    <a:pt x="348869" y="1060589"/>
                  </a:lnTo>
                  <a:lnTo>
                    <a:pt x="349224" y="1059319"/>
                  </a:lnTo>
                  <a:lnTo>
                    <a:pt x="350634" y="1059319"/>
                  </a:lnTo>
                  <a:lnTo>
                    <a:pt x="351307" y="1058049"/>
                  </a:lnTo>
                  <a:lnTo>
                    <a:pt x="352577" y="1058049"/>
                  </a:lnTo>
                  <a:lnTo>
                    <a:pt x="353199" y="1056779"/>
                  </a:lnTo>
                  <a:lnTo>
                    <a:pt x="352132" y="1055509"/>
                  </a:lnTo>
                  <a:lnTo>
                    <a:pt x="352564" y="1054239"/>
                  </a:lnTo>
                  <a:lnTo>
                    <a:pt x="354088" y="1052969"/>
                  </a:lnTo>
                  <a:lnTo>
                    <a:pt x="354342" y="1052969"/>
                  </a:lnTo>
                  <a:lnTo>
                    <a:pt x="354241" y="1051699"/>
                  </a:lnTo>
                  <a:lnTo>
                    <a:pt x="354037" y="1051699"/>
                  </a:lnTo>
                  <a:lnTo>
                    <a:pt x="353441" y="1049159"/>
                  </a:lnTo>
                  <a:lnTo>
                    <a:pt x="353237" y="1049159"/>
                  </a:lnTo>
                  <a:lnTo>
                    <a:pt x="353136" y="1047889"/>
                  </a:lnTo>
                  <a:lnTo>
                    <a:pt x="353263" y="1047889"/>
                  </a:lnTo>
                  <a:lnTo>
                    <a:pt x="354876" y="1046619"/>
                  </a:lnTo>
                  <a:lnTo>
                    <a:pt x="355866" y="1045349"/>
                  </a:lnTo>
                  <a:lnTo>
                    <a:pt x="356539" y="1045349"/>
                  </a:lnTo>
                  <a:lnTo>
                    <a:pt x="357162" y="1044079"/>
                  </a:lnTo>
                  <a:lnTo>
                    <a:pt x="357073" y="1042809"/>
                  </a:lnTo>
                  <a:lnTo>
                    <a:pt x="356870" y="1042809"/>
                  </a:lnTo>
                  <a:lnTo>
                    <a:pt x="356552" y="1041539"/>
                  </a:lnTo>
                  <a:lnTo>
                    <a:pt x="355358" y="1036459"/>
                  </a:lnTo>
                  <a:lnTo>
                    <a:pt x="356019" y="1036459"/>
                  </a:lnTo>
                  <a:lnTo>
                    <a:pt x="356717" y="1035189"/>
                  </a:lnTo>
                  <a:lnTo>
                    <a:pt x="357809" y="1035189"/>
                  </a:lnTo>
                  <a:lnTo>
                    <a:pt x="359016" y="1032649"/>
                  </a:lnTo>
                  <a:lnTo>
                    <a:pt x="359727" y="1033919"/>
                  </a:lnTo>
                  <a:lnTo>
                    <a:pt x="359587" y="1035189"/>
                  </a:lnTo>
                  <a:lnTo>
                    <a:pt x="360349" y="1036459"/>
                  </a:lnTo>
                  <a:lnTo>
                    <a:pt x="360133" y="1037729"/>
                  </a:lnTo>
                  <a:lnTo>
                    <a:pt x="360934" y="1038999"/>
                  </a:lnTo>
                  <a:lnTo>
                    <a:pt x="362115" y="1036459"/>
                  </a:lnTo>
                  <a:lnTo>
                    <a:pt x="362292" y="1036459"/>
                  </a:lnTo>
                  <a:lnTo>
                    <a:pt x="362165" y="1033919"/>
                  </a:lnTo>
                  <a:lnTo>
                    <a:pt x="363702" y="1032649"/>
                  </a:lnTo>
                  <a:lnTo>
                    <a:pt x="364159" y="1031379"/>
                  </a:lnTo>
                  <a:lnTo>
                    <a:pt x="363194" y="1030109"/>
                  </a:lnTo>
                  <a:lnTo>
                    <a:pt x="363474" y="1028839"/>
                  </a:lnTo>
                  <a:lnTo>
                    <a:pt x="362648" y="1027569"/>
                  </a:lnTo>
                  <a:lnTo>
                    <a:pt x="363054" y="1026299"/>
                  </a:lnTo>
                  <a:lnTo>
                    <a:pt x="364871" y="1025029"/>
                  </a:lnTo>
                  <a:lnTo>
                    <a:pt x="365074" y="1025029"/>
                  </a:lnTo>
                  <a:lnTo>
                    <a:pt x="365353" y="1023759"/>
                  </a:lnTo>
                  <a:lnTo>
                    <a:pt x="364363" y="1022489"/>
                  </a:lnTo>
                  <a:lnTo>
                    <a:pt x="364718" y="1021219"/>
                  </a:lnTo>
                  <a:lnTo>
                    <a:pt x="366382" y="1019949"/>
                  </a:lnTo>
                  <a:lnTo>
                    <a:pt x="366826" y="1018679"/>
                  </a:lnTo>
                  <a:lnTo>
                    <a:pt x="365709" y="1017409"/>
                  </a:lnTo>
                  <a:lnTo>
                    <a:pt x="366090" y="1016139"/>
                  </a:lnTo>
                  <a:lnTo>
                    <a:pt x="367601" y="1014869"/>
                  </a:lnTo>
                  <a:lnTo>
                    <a:pt x="367830" y="1014869"/>
                  </a:lnTo>
                  <a:lnTo>
                    <a:pt x="367652" y="1013599"/>
                  </a:lnTo>
                  <a:lnTo>
                    <a:pt x="367372" y="1012329"/>
                  </a:lnTo>
                  <a:lnTo>
                    <a:pt x="367017" y="1011059"/>
                  </a:lnTo>
                  <a:lnTo>
                    <a:pt x="366839" y="1011059"/>
                  </a:lnTo>
                  <a:lnTo>
                    <a:pt x="366547" y="1009789"/>
                  </a:lnTo>
                  <a:lnTo>
                    <a:pt x="366153" y="1008519"/>
                  </a:lnTo>
                  <a:lnTo>
                    <a:pt x="364477" y="1011059"/>
                  </a:lnTo>
                  <a:lnTo>
                    <a:pt x="364045" y="1011059"/>
                  </a:lnTo>
                  <a:lnTo>
                    <a:pt x="362712" y="1013599"/>
                  </a:lnTo>
                  <a:lnTo>
                    <a:pt x="362013" y="1013599"/>
                  </a:lnTo>
                  <a:lnTo>
                    <a:pt x="362051" y="1011059"/>
                  </a:lnTo>
                  <a:lnTo>
                    <a:pt x="361632" y="1011059"/>
                  </a:lnTo>
                  <a:lnTo>
                    <a:pt x="367055" y="1004709"/>
                  </a:lnTo>
                  <a:lnTo>
                    <a:pt x="367309" y="1003439"/>
                  </a:lnTo>
                  <a:lnTo>
                    <a:pt x="368757" y="1002169"/>
                  </a:lnTo>
                  <a:lnTo>
                    <a:pt x="368973" y="1000899"/>
                  </a:lnTo>
                  <a:lnTo>
                    <a:pt x="367779" y="1000899"/>
                  </a:lnTo>
                  <a:lnTo>
                    <a:pt x="367893" y="999629"/>
                  </a:lnTo>
                  <a:lnTo>
                    <a:pt x="367347" y="1000899"/>
                  </a:lnTo>
                  <a:lnTo>
                    <a:pt x="366763" y="1000899"/>
                  </a:lnTo>
                  <a:lnTo>
                    <a:pt x="366115" y="1002169"/>
                  </a:lnTo>
                  <a:lnTo>
                    <a:pt x="365721" y="1000899"/>
                  </a:lnTo>
                  <a:lnTo>
                    <a:pt x="365404" y="999629"/>
                  </a:lnTo>
                  <a:lnTo>
                    <a:pt x="365137" y="998359"/>
                  </a:lnTo>
                  <a:lnTo>
                    <a:pt x="366890" y="997089"/>
                  </a:lnTo>
                  <a:lnTo>
                    <a:pt x="366725" y="995819"/>
                  </a:lnTo>
                  <a:lnTo>
                    <a:pt x="366407" y="995819"/>
                  </a:lnTo>
                  <a:lnTo>
                    <a:pt x="366026" y="994549"/>
                  </a:lnTo>
                  <a:lnTo>
                    <a:pt x="365607" y="994549"/>
                  </a:lnTo>
                  <a:lnTo>
                    <a:pt x="365302" y="993279"/>
                  </a:lnTo>
                  <a:lnTo>
                    <a:pt x="365099" y="992009"/>
                  </a:lnTo>
                  <a:lnTo>
                    <a:pt x="366801" y="990739"/>
                  </a:lnTo>
                  <a:lnTo>
                    <a:pt x="367055" y="989469"/>
                  </a:lnTo>
                  <a:lnTo>
                    <a:pt x="365963" y="989469"/>
                  </a:lnTo>
                  <a:lnTo>
                    <a:pt x="366090" y="986929"/>
                  </a:lnTo>
                  <a:lnTo>
                    <a:pt x="365036" y="986929"/>
                  </a:lnTo>
                  <a:lnTo>
                    <a:pt x="365290" y="985659"/>
                  </a:lnTo>
                  <a:lnTo>
                    <a:pt x="367093" y="984389"/>
                  </a:lnTo>
                  <a:lnTo>
                    <a:pt x="366915" y="983119"/>
                  </a:lnTo>
                  <a:lnTo>
                    <a:pt x="366674" y="983119"/>
                  </a:lnTo>
                  <a:lnTo>
                    <a:pt x="365683" y="979309"/>
                  </a:lnTo>
                  <a:lnTo>
                    <a:pt x="365112" y="976769"/>
                  </a:lnTo>
                  <a:lnTo>
                    <a:pt x="364845" y="976769"/>
                  </a:lnTo>
                  <a:lnTo>
                    <a:pt x="364680" y="975499"/>
                  </a:lnTo>
                  <a:lnTo>
                    <a:pt x="364617" y="974229"/>
                  </a:lnTo>
                  <a:lnTo>
                    <a:pt x="366623" y="972959"/>
                  </a:lnTo>
                  <a:lnTo>
                    <a:pt x="366903" y="972959"/>
                  </a:lnTo>
                  <a:lnTo>
                    <a:pt x="366204" y="971689"/>
                  </a:lnTo>
                  <a:lnTo>
                    <a:pt x="366255" y="970419"/>
                  </a:lnTo>
                  <a:lnTo>
                    <a:pt x="366102" y="969149"/>
                  </a:lnTo>
                  <a:lnTo>
                    <a:pt x="365975" y="969149"/>
                  </a:lnTo>
                  <a:lnTo>
                    <a:pt x="365963" y="966609"/>
                  </a:lnTo>
                  <a:lnTo>
                    <a:pt x="366229" y="965339"/>
                  </a:lnTo>
                  <a:lnTo>
                    <a:pt x="366445" y="965339"/>
                  </a:lnTo>
                  <a:lnTo>
                    <a:pt x="366699" y="964069"/>
                  </a:lnTo>
                  <a:lnTo>
                    <a:pt x="363855" y="964069"/>
                  </a:lnTo>
                  <a:lnTo>
                    <a:pt x="364845" y="961529"/>
                  </a:lnTo>
                  <a:lnTo>
                    <a:pt x="365493" y="961529"/>
                  </a:lnTo>
                  <a:lnTo>
                    <a:pt x="365975" y="960285"/>
                  </a:lnTo>
                  <a:lnTo>
                    <a:pt x="366572" y="958989"/>
                  </a:lnTo>
                  <a:lnTo>
                    <a:pt x="364324" y="958989"/>
                  </a:lnTo>
                  <a:lnTo>
                    <a:pt x="362191" y="960259"/>
                  </a:lnTo>
                  <a:lnTo>
                    <a:pt x="360133" y="960259"/>
                  </a:lnTo>
                  <a:lnTo>
                    <a:pt x="359321" y="961529"/>
                  </a:lnTo>
                  <a:lnTo>
                    <a:pt x="357593" y="961529"/>
                  </a:lnTo>
                  <a:lnTo>
                    <a:pt x="356273" y="962799"/>
                  </a:lnTo>
                  <a:lnTo>
                    <a:pt x="356781" y="964984"/>
                  </a:lnTo>
                  <a:lnTo>
                    <a:pt x="356806" y="965428"/>
                  </a:lnTo>
                  <a:lnTo>
                    <a:pt x="356120" y="966609"/>
                  </a:lnTo>
                  <a:lnTo>
                    <a:pt x="356908" y="967879"/>
                  </a:lnTo>
                  <a:lnTo>
                    <a:pt x="356425" y="969149"/>
                  </a:lnTo>
                  <a:lnTo>
                    <a:pt x="355714" y="969149"/>
                  </a:lnTo>
                  <a:lnTo>
                    <a:pt x="355142" y="970419"/>
                  </a:lnTo>
                  <a:lnTo>
                    <a:pt x="355257" y="967879"/>
                  </a:lnTo>
                  <a:lnTo>
                    <a:pt x="355130" y="967879"/>
                  </a:lnTo>
                  <a:lnTo>
                    <a:pt x="352983" y="969149"/>
                  </a:lnTo>
                  <a:lnTo>
                    <a:pt x="352780" y="969149"/>
                  </a:lnTo>
                  <a:lnTo>
                    <a:pt x="352742" y="966609"/>
                  </a:lnTo>
                  <a:lnTo>
                    <a:pt x="352856" y="964069"/>
                  </a:lnTo>
                  <a:lnTo>
                    <a:pt x="352869" y="961529"/>
                  </a:lnTo>
                  <a:lnTo>
                    <a:pt x="351434" y="961529"/>
                  </a:lnTo>
                  <a:lnTo>
                    <a:pt x="350862" y="961974"/>
                  </a:lnTo>
                  <a:lnTo>
                    <a:pt x="350862" y="972959"/>
                  </a:lnTo>
                  <a:lnTo>
                    <a:pt x="350774" y="974229"/>
                  </a:lnTo>
                  <a:lnTo>
                    <a:pt x="350266" y="974229"/>
                  </a:lnTo>
                  <a:lnTo>
                    <a:pt x="350266" y="972959"/>
                  </a:lnTo>
                  <a:lnTo>
                    <a:pt x="350862" y="972959"/>
                  </a:lnTo>
                  <a:lnTo>
                    <a:pt x="350862" y="961974"/>
                  </a:lnTo>
                  <a:lnTo>
                    <a:pt x="349758" y="962799"/>
                  </a:lnTo>
                  <a:lnTo>
                    <a:pt x="349021" y="962799"/>
                  </a:lnTo>
                  <a:lnTo>
                    <a:pt x="349021" y="979309"/>
                  </a:lnTo>
                  <a:lnTo>
                    <a:pt x="348170" y="979309"/>
                  </a:lnTo>
                  <a:lnTo>
                    <a:pt x="346087" y="980579"/>
                  </a:lnTo>
                  <a:lnTo>
                    <a:pt x="345897" y="980579"/>
                  </a:lnTo>
                  <a:lnTo>
                    <a:pt x="345897" y="985659"/>
                  </a:lnTo>
                  <a:lnTo>
                    <a:pt x="345744" y="986929"/>
                  </a:lnTo>
                  <a:lnTo>
                    <a:pt x="344322" y="988199"/>
                  </a:lnTo>
                  <a:lnTo>
                    <a:pt x="343509" y="988199"/>
                  </a:lnTo>
                  <a:lnTo>
                    <a:pt x="343293" y="989063"/>
                  </a:lnTo>
                  <a:lnTo>
                    <a:pt x="343293" y="999629"/>
                  </a:lnTo>
                  <a:lnTo>
                    <a:pt x="342684" y="1000899"/>
                  </a:lnTo>
                  <a:lnTo>
                    <a:pt x="342099" y="1000899"/>
                  </a:lnTo>
                  <a:lnTo>
                    <a:pt x="341439" y="1002169"/>
                  </a:lnTo>
                  <a:lnTo>
                    <a:pt x="341287" y="1002169"/>
                  </a:lnTo>
                  <a:lnTo>
                    <a:pt x="340677" y="999629"/>
                  </a:lnTo>
                  <a:lnTo>
                    <a:pt x="340436" y="999629"/>
                  </a:lnTo>
                  <a:lnTo>
                    <a:pt x="340677" y="993279"/>
                  </a:lnTo>
                  <a:lnTo>
                    <a:pt x="341325" y="994549"/>
                  </a:lnTo>
                  <a:lnTo>
                    <a:pt x="341706" y="995819"/>
                  </a:lnTo>
                  <a:lnTo>
                    <a:pt x="342023" y="997089"/>
                  </a:lnTo>
                  <a:lnTo>
                    <a:pt x="342252" y="997089"/>
                  </a:lnTo>
                  <a:lnTo>
                    <a:pt x="342353" y="998359"/>
                  </a:lnTo>
                  <a:lnTo>
                    <a:pt x="343293" y="999629"/>
                  </a:lnTo>
                  <a:lnTo>
                    <a:pt x="343293" y="989063"/>
                  </a:lnTo>
                  <a:lnTo>
                    <a:pt x="343192" y="989469"/>
                  </a:lnTo>
                  <a:lnTo>
                    <a:pt x="343382" y="988199"/>
                  </a:lnTo>
                  <a:lnTo>
                    <a:pt x="342976" y="986929"/>
                  </a:lnTo>
                  <a:lnTo>
                    <a:pt x="343268" y="986929"/>
                  </a:lnTo>
                  <a:lnTo>
                    <a:pt x="344017" y="985659"/>
                  </a:lnTo>
                  <a:lnTo>
                    <a:pt x="345897" y="985659"/>
                  </a:lnTo>
                  <a:lnTo>
                    <a:pt x="345897" y="980579"/>
                  </a:lnTo>
                  <a:lnTo>
                    <a:pt x="345808" y="978039"/>
                  </a:lnTo>
                  <a:lnTo>
                    <a:pt x="345998" y="975499"/>
                  </a:lnTo>
                  <a:lnTo>
                    <a:pt x="346671" y="974229"/>
                  </a:lnTo>
                  <a:lnTo>
                    <a:pt x="348030" y="974229"/>
                  </a:lnTo>
                  <a:lnTo>
                    <a:pt x="348602" y="976769"/>
                  </a:lnTo>
                  <a:lnTo>
                    <a:pt x="349021" y="979309"/>
                  </a:lnTo>
                  <a:lnTo>
                    <a:pt x="349021" y="962799"/>
                  </a:lnTo>
                  <a:lnTo>
                    <a:pt x="348221" y="962799"/>
                  </a:lnTo>
                  <a:lnTo>
                    <a:pt x="347916" y="964069"/>
                  </a:lnTo>
                  <a:lnTo>
                    <a:pt x="348424" y="965339"/>
                  </a:lnTo>
                  <a:lnTo>
                    <a:pt x="347903" y="966609"/>
                  </a:lnTo>
                  <a:lnTo>
                    <a:pt x="345782" y="966609"/>
                  </a:lnTo>
                  <a:lnTo>
                    <a:pt x="345008" y="967879"/>
                  </a:lnTo>
                  <a:lnTo>
                    <a:pt x="343509" y="967879"/>
                  </a:lnTo>
                  <a:lnTo>
                    <a:pt x="343509" y="981849"/>
                  </a:lnTo>
                  <a:lnTo>
                    <a:pt x="343484" y="983119"/>
                  </a:lnTo>
                  <a:lnTo>
                    <a:pt x="343357" y="984389"/>
                  </a:lnTo>
                  <a:lnTo>
                    <a:pt x="342442" y="984389"/>
                  </a:lnTo>
                  <a:lnTo>
                    <a:pt x="342442" y="989469"/>
                  </a:lnTo>
                  <a:lnTo>
                    <a:pt x="341972" y="990739"/>
                  </a:lnTo>
                  <a:lnTo>
                    <a:pt x="341096" y="990739"/>
                  </a:lnTo>
                  <a:lnTo>
                    <a:pt x="340664" y="992009"/>
                  </a:lnTo>
                  <a:lnTo>
                    <a:pt x="340614" y="990739"/>
                  </a:lnTo>
                  <a:lnTo>
                    <a:pt x="340791" y="990739"/>
                  </a:lnTo>
                  <a:lnTo>
                    <a:pt x="340956" y="989469"/>
                  </a:lnTo>
                  <a:lnTo>
                    <a:pt x="342442" y="989469"/>
                  </a:lnTo>
                  <a:lnTo>
                    <a:pt x="342442" y="984389"/>
                  </a:lnTo>
                  <a:lnTo>
                    <a:pt x="341782" y="984389"/>
                  </a:lnTo>
                  <a:lnTo>
                    <a:pt x="340969" y="985659"/>
                  </a:lnTo>
                  <a:lnTo>
                    <a:pt x="338569" y="985659"/>
                  </a:lnTo>
                  <a:lnTo>
                    <a:pt x="338429" y="986929"/>
                  </a:lnTo>
                  <a:lnTo>
                    <a:pt x="338493" y="988199"/>
                  </a:lnTo>
                  <a:lnTo>
                    <a:pt x="338391" y="992009"/>
                  </a:lnTo>
                  <a:lnTo>
                    <a:pt x="338264" y="992009"/>
                  </a:lnTo>
                  <a:lnTo>
                    <a:pt x="338594" y="993279"/>
                  </a:lnTo>
                  <a:lnTo>
                    <a:pt x="338162" y="994549"/>
                  </a:lnTo>
                  <a:lnTo>
                    <a:pt x="335902" y="994549"/>
                  </a:lnTo>
                  <a:lnTo>
                    <a:pt x="335800" y="998359"/>
                  </a:lnTo>
                  <a:lnTo>
                    <a:pt x="335648" y="998359"/>
                  </a:lnTo>
                  <a:lnTo>
                    <a:pt x="335699" y="1000899"/>
                  </a:lnTo>
                  <a:lnTo>
                    <a:pt x="337832" y="999629"/>
                  </a:lnTo>
                  <a:lnTo>
                    <a:pt x="338467" y="999629"/>
                  </a:lnTo>
                  <a:lnTo>
                    <a:pt x="337667" y="1002169"/>
                  </a:lnTo>
                  <a:lnTo>
                    <a:pt x="339039" y="1002169"/>
                  </a:lnTo>
                  <a:lnTo>
                    <a:pt x="339331" y="1003439"/>
                  </a:lnTo>
                  <a:lnTo>
                    <a:pt x="340042" y="1004709"/>
                  </a:lnTo>
                  <a:lnTo>
                    <a:pt x="340347" y="1004709"/>
                  </a:lnTo>
                  <a:lnTo>
                    <a:pt x="340575" y="1005979"/>
                  </a:lnTo>
                  <a:lnTo>
                    <a:pt x="341579" y="1008519"/>
                  </a:lnTo>
                  <a:lnTo>
                    <a:pt x="341312" y="1008519"/>
                  </a:lnTo>
                  <a:lnTo>
                    <a:pt x="339915" y="1009789"/>
                  </a:lnTo>
                  <a:lnTo>
                    <a:pt x="339407" y="1009789"/>
                  </a:lnTo>
                  <a:lnTo>
                    <a:pt x="339115" y="1008519"/>
                  </a:lnTo>
                  <a:lnTo>
                    <a:pt x="338772" y="1008519"/>
                  </a:lnTo>
                  <a:lnTo>
                    <a:pt x="338455" y="1007249"/>
                  </a:lnTo>
                  <a:lnTo>
                    <a:pt x="337324" y="1009789"/>
                  </a:lnTo>
                  <a:lnTo>
                    <a:pt x="336321" y="1009789"/>
                  </a:lnTo>
                  <a:lnTo>
                    <a:pt x="335711" y="1011059"/>
                  </a:lnTo>
                  <a:lnTo>
                    <a:pt x="335140" y="1011059"/>
                  </a:lnTo>
                  <a:lnTo>
                    <a:pt x="333298" y="1012329"/>
                  </a:lnTo>
                  <a:lnTo>
                    <a:pt x="334073" y="1014869"/>
                  </a:lnTo>
                  <a:lnTo>
                    <a:pt x="333844" y="1014869"/>
                  </a:lnTo>
                  <a:lnTo>
                    <a:pt x="333184" y="1016139"/>
                  </a:lnTo>
                  <a:lnTo>
                    <a:pt x="332689" y="1016139"/>
                  </a:lnTo>
                  <a:lnTo>
                    <a:pt x="332752" y="1014869"/>
                  </a:lnTo>
                  <a:lnTo>
                    <a:pt x="332905" y="1013599"/>
                  </a:lnTo>
                  <a:lnTo>
                    <a:pt x="333070" y="1012329"/>
                  </a:lnTo>
                  <a:lnTo>
                    <a:pt x="332638" y="1012329"/>
                  </a:lnTo>
                  <a:lnTo>
                    <a:pt x="330631" y="1013599"/>
                  </a:lnTo>
                  <a:lnTo>
                    <a:pt x="330200" y="1012329"/>
                  </a:lnTo>
                  <a:lnTo>
                    <a:pt x="330923" y="1011059"/>
                  </a:lnTo>
                  <a:lnTo>
                    <a:pt x="330327" y="1011059"/>
                  </a:lnTo>
                  <a:lnTo>
                    <a:pt x="328295" y="1012329"/>
                  </a:lnTo>
                  <a:lnTo>
                    <a:pt x="328168" y="1012329"/>
                  </a:lnTo>
                  <a:lnTo>
                    <a:pt x="328129" y="1009789"/>
                  </a:lnTo>
                  <a:lnTo>
                    <a:pt x="328269" y="1008519"/>
                  </a:lnTo>
                  <a:lnTo>
                    <a:pt x="328383" y="1005979"/>
                  </a:lnTo>
                  <a:lnTo>
                    <a:pt x="330657" y="1005979"/>
                  </a:lnTo>
                  <a:lnTo>
                    <a:pt x="331216" y="1004709"/>
                  </a:lnTo>
                  <a:lnTo>
                    <a:pt x="330479" y="1003439"/>
                  </a:lnTo>
                  <a:lnTo>
                    <a:pt x="331317" y="1002169"/>
                  </a:lnTo>
                  <a:lnTo>
                    <a:pt x="333298" y="1002169"/>
                  </a:lnTo>
                  <a:lnTo>
                    <a:pt x="333400" y="998359"/>
                  </a:lnTo>
                  <a:lnTo>
                    <a:pt x="333413" y="997089"/>
                  </a:lnTo>
                  <a:lnTo>
                    <a:pt x="333590" y="995819"/>
                  </a:lnTo>
                  <a:lnTo>
                    <a:pt x="333654" y="992009"/>
                  </a:lnTo>
                  <a:lnTo>
                    <a:pt x="333743" y="989469"/>
                  </a:lnTo>
                  <a:lnTo>
                    <a:pt x="333794" y="988199"/>
                  </a:lnTo>
                  <a:lnTo>
                    <a:pt x="333743" y="986929"/>
                  </a:lnTo>
                  <a:lnTo>
                    <a:pt x="333883" y="985659"/>
                  </a:lnTo>
                  <a:lnTo>
                    <a:pt x="335978" y="985659"/>
                  </a:lnTo>
                  <a:lnTo>
                    <a:pt x="336664" y="984389"/>
                  </a:lnTo>
                  <a:lnTo>
                    <a:pt x="336016" y="983119"/>
                  </a:lnTo>
                  <a:lnTo>
                    <a:pt x="336778" y="981849"/>
                  </a:lnTo>
                  <a:lnTo>
                    <a:pt x="338315" y="981849"/>
                  </a:lnTo>
                  <a:lnTo>
                    <a:pt x="339191" y="980579"/>
                  </a:lnTo>
                  <a:lnTo>
                    <a:pt x="338429" y="979309"/>
                  </a:lnTo>
                  <a:lnTo>
                    <a:pt x="339242" y="978039"/>
                  </a:lnTo>
                  <a:lnTo>
                    <a:pt x="340817" y="978039"/>
                  </a:lnTo>
                  <a:lnTo>
                    <a:pt x="341223" y="976769"/>
                  </a:lnTo>
                  <a:lnTo>
                    <a:pt x="341096" y="978039"/>
                  </a:lnTo>
                  <a:lnTo>
                    <a:pt x="341134" y="979309"/>
                  </a:lnTo>
                  <a:lnTo>
                    <a:pt x="340995" y="980579"/>
                  </a:lnTo>
                  <a:lnTo>
                    <a:pt x="341058" y="981849"/>
                  </a:lnTo>
                  <a:lnTo>
                    <a:pt x="341299" y="983119"/>
                  </a:lnTo>
                  <a:lnTo>
                    <a:pt x="343115" y="980579"/>
                  </a:lnTo>
                  <a:lnTo>
                    <a:pt x="343433" y="981849"/>
                  </a:lnTo>
                  <a:lnTo>
                    <a:pt x="343509" y="967879"/>
                  </a:lnTo>
                  <a:lnTo>
                    <a:pt x="342544" y="967879"/>
                  </a:lnTo>
                  <a:lnTo>
                    <a:pt x="341757" y="969149"/>
                  </a:lnTo>
                  <a:lnTo>
                    <a:pt x="340677" y="969149"/>
                  </a:lnTo>
                  <a:lnTo>
                    <a:pt x="341223" y="971689"/>
                  </a:lnTo>
                  <a:lnTo>
                    <a:pt x="340525" y="972959"/>
                  </a:lnTo>
                  <a:lnTo>
                    <a:pt x="338988" y="972959"/>
                  </a:lnTo>
                  <a:lnTo>
                    <a:pt x="338124" y="974229"/>
                  </a:lnTo>
                  <a:lnTo>
                    <a:pt x="338874" y="975499"/>
                  </a:lnTo>
                  <a:lnTo>
                    <a:pt x="338074" y="976769"/>
                  </a:lnTo>
                  <a:lnTo>
                    <a:pt x="334111" y="976769"/>
                  </a:lnTo>
                  <a:lnTo>
                    <a:pt x="333286" y="978039"/>
                  </a:lnTo>
                  <a:lnTo>
                    <a:pt x="333844" y="980579"/>
                  </a:lnTo>
                  <a:lnTo>
                    <a:pt x="333159" y="980579"/>
                  </a:lnTo>
                  <a:lnTo>
                    <a:pt x="331736" y="981849"/>
                  </a:lnTo>
                  <a:lnTo>
                    <a:pt x="330847" y="981849"/>
                  </a:lnTo>
                  <a:lnTo>
                    <a:pt x="331635" y="979309"/>
                  </a:lnTo>
                  <a:lnTo>
                    <a:pt x="330987" y="979309"/>
                  </a:lnTo>
                  <a:lnTo>
                    <a:pt x="329336" y="980579"/>
                  </a:lnTo>
                  <a:lnTo>
                    <a:pt x="328536" y="983119"/>
                  </a:lnTo>
                  <a:lnTo>
                    <a:pt x="328841" y="983119"/>
                  </a:lnTo>
                  <a:lnTo>
                    <a:pt x="328752" y="985659"/>
                  </a:lnTo>
                  <a:lnTo>
                    <a:pt x="328625" y="986929"/>
                  </a:lnTo>
                  <a:lnTo>
                    <a:pt x="328663" y="988199"/>
                  </a:lnTo>
                  <a:lnTo>
                    <a:pt x="328282" y="990739"/>
                  </a:lnTo>
                  <a:lnTo>
                    <a:pt x="328841" y="990739"/>
                  </a:lnTo>
                  <a:lnTo>
                    <a:pt x="330631" y="989469"/>
                  </a:lnTo>
                  <a:lnTo>
                    <a:pt x="330949" y="989469"/>
                  </a:lnTo>
                  <a:lnTo>
                    <a:pt x="331000" y="990739"/>
                  </a:lnTo>
                  <a:lnTo>
                    <a:pt x="330860" y="992009"/>
                  </a:lnTo>
                  <a:lnTo>
                    <a:pt x="328663" y="993279"/>
                  </a:lnTo>
                  <a:lnTo>
                    <a:pt x="328269" y="993279"/>
                  </a:lnTo>
                  <a:lnTo>
                    <a:pt x="328587" y="995819"/>
                  </a:lnTo>
                  <a:lnTo>
                    <a:pt x="327621" y="995819"/>
                  </a:lnTo>
                  <a:lnTo>
                    <a:pt x="326821" y="997089"/>
                  </a:lnTo>
                  <a:lnTo>
                    <a:pt x="325602" y="997089"/>
                  </a:lnTo>
                  <a:lnTo>
                    <a:pt x="326390" y="994549"/>
                  </a:lnTo>
                  <a:lnTo>
                    <a:pt x="324446" y="994549"/>
                  </a:lnTo>
                  <a:lnTo>
                    <a:pt x="323684" y="995819"/>
                  </a:lnTo>
                  <a:lnTo>
                    <a:pt x="323532" y="997089"/>
                  </a:lnTo>
                  <a:lnTo>
                    <a:pt x="323418" y="1002169"/>
                  </a:lnTo>
                  <a:lnTo>
                    <a:pt x="323367" y="1003439"/>
                  </a:lnTo>
                  <a:lnTo>
                    <a:pt x="320967" y="1004709"/>
                  </a:lnTo>
                  <a:lnTo>
                    <a:pt x="320535" y="1004709"/>
                  </a:lnTo>
                  <a:lnTo>
                    <a:pt x="318858" y="1005979"/>
                  </a:lnTo>
                  <a:lnTo>
                    <a:pt x="318566" y="1005979"/>
                  </a:lnTo>
                  <a:lnTo>
                    <a:pt x="318554" y="1003439"/>
                  </a:lnTo>
                  <a:lnTo>
                    <a:pt x="318782" y="1000899"/>
                  </a:lnTo>
                  <a:lnTo>
                    <a:pt x="313982" y="1002169"/>
                  </a:lnTo>
                  <a:lnTo>
                    <a:pt x="313766" y="1008519"/>
                  </a:lnTo>
                  <a:lnTo>
                    <a:pt x="314236" y="1008519"/>
                  </a:lnTo>
                  <a:lnTo>
                    <a:pt x="315785" y="1005979"/>
                  </a:lnTo>
                  <a:lnTo>
                    <a:pt x="316445" y="1007249"/>
                  </a:lnTo>
                  <a:lnTo>
                    <a:pt x="315963" y="1008519"/>
                  </a:lnTo>
                  <a:lnTo>
                    <a:pt x="316052" y="1009789"/>
                  </a:lnTo>
                  <a:lnTo>
                    <a:pt x="316064" y="1011059"/>
                  </a:lnTo>
                  <a:lnTo>
                    <a:pt x="315937" y="1012329"/>
                  </a:lnTo>
                  <a:lnTo>
                    <a:pt x="315899" y="1014869"/>
                  </a:lnTo>
                  <a:lnTo>
                    <a:pt x="315417" y="1017409"/>
                  </a:lnTo>
                  <a:lnTo>
                    <a:pt x="315976" y="1017409"/>
                  </a:lnTo>
                  <a:lnTo>
                    <a:pt x="317779" y="1016139"/>
                  </a:lnTo>
                  <a:lnTo>
                    <a:pt x="318427" y="1016139"/>
                  </a:lnTo>
                  <a:lnTo>
                    <a:pt x="317690" y="1018679"/>
                  </a:lnTo>
                  <a:lnTo>
                    <a:pt x="317258" y="1018679"/>
                  </a:lnTo>
                  <a:lnTo>
                    <a:pt x="316280" y="1019949"/>
                  </a:lnTo>
                  <a:lnTo>
                    <a:pt x="315010" y="1019949"/>
                  </a:lnTo>
                  <a:lnTo>
                    <a:pt x="313677" y="1021219"/>
                  </a:lnTo>
                  <a:lnTo>
                    <a:pt x="312801" y="1021219"/>
                  </a:lnTo>
                  <a:lnTo>
                    <a:pt x="313207" y="1019949"/>
                  </a:lnTo>
                  <a:lnTo>
                    <a:pt x="313613" y="1018679"/>
                  </a:lnTo>
                  <a:lnTo>
                    <a:pt x="312978" y="1018679"/>
                  </a:lnTo>
                  <a:lnTo>
                    <a:pt x="311175" y="1019949"/>
                  </a:lnTo>
                  <a:lnTo>
                    <a:pt x="310629" y="1018679"/>
                  </a:lnTo>
                  <a:lnTo>
                    <a:pt x="311023" y="1017409"/>
                  </a:lnTo>
                  <a:lnTo>
                    <a:pt x="311023" y="1016139"/>
                  </a:lnTo>
                  <a:lnTo>
                    <a:pt x="311340" y="1014869"/>
                  </a:lnTo>
                  <a:lnTo>
                    <a:pt x="310908" y="1013599"/>
                  </a:lnTo>
                  <a:lnTo>
                    <a:pt x="309079" y="1014869"/>
                  </a:lnTo>
                  <a:lnTo>
                    <a:pt x="308724" y="1014869"/>
                  </a:lnTo>
                  <a:lnTo>
                    <a:pt x="308635" y="1019949"/>
                  </a:lnTo>
                  <a:lnTo>
                    <a:pt x="308495" y="1021219"/>
                  </a:lnTo>
                  <a:lnTo>
                    <a:pt x="306082" y="1021219"/>
                  </a:lnTo>
                  <a:lnTo>
                    <a:pt x="305320" y="1022489"/>
                  </a:lnTo>
                  <a:lnTo>
                    <a:pt x="303669" y="1022489"/>
                  </a:lnTo>
                  <a:lnTo>
                    <a:pt x="301269" y="1023759"/>
                  </a:lnTo>
                  <a:lnTo>
                    <a:pt x="300418" y="1023759"/>
                  </a:lnTo>
                  <a:lnTo>
                    <a:pt x="299618" y="1025029"/>
                  </a:lnTo>
                  <a:lnTo>
                    <a:pt x="298450" y="1025029"/>
                  </a:lnTo>
                  <a:lnTo>
                    <a:pt x="299123" y="1027569"/>
                  </a:lnTo>
                  <a:lnTo>
                    <a:pt x="298538" y="1027569"/>
                  </a:lnTo>
                  <a:lnTo>
                    <a:pt x="296405" y="1028839"/>
                  </a:lnTo>
                  <a:lnTo>
                    <a:pt x="296164" y="1030109"/>
                  </a:lnTo>
                  <a:lnTo>
                    <a:pt x="296202" y="1031379"/>
                  </a:lnTo>
                  <a:lnTo>
                    <a:pt x="296430" y="1031379"/>
                  </a:lnTo>
                  <a:lnTo>
                    <a:pt x="298284" y="1030109"/>
                  </a:lnTo>
                  <a:lnTo>
                    <a:pt x="298615" y="1030109"/>
                  </a:lnTo>
                  <a:lnTo>
                    <a:pt x="298602" y="1031379"/>
                  </a:lnTo>
                  <a:lnTo>
                    <a:pt x="298462" y="1032649"/>
                  </a:lnTo>
                  <a:lnTo>
                    <a:pt x="297700" y="1032649"/>
                  </a:lnTo>
                  <a:lnTo>
                    <a:pt x="296900" y="1033919"/>
                  </a:lnTo>
                  <a:lnTo>
                    <a:pt x="295211" y="1033919"/>
                  </a:lnTo>
                  <a:lnTo>
                    <a:pt x="294411" y="1035189"/>
                  </a:lnTo>
                  <a:lnTo>
                    <a:pt x="293306" y="1035189"/>
                  </a:lnTo>
                  <a:lnTo>
                    <a:pt x="293903" y="1037729"/>
                  </a:lnTo>
                  <a:lnTo>
                    <a:pt x="291680" y="1037729"/>
                  </a:lnTo>
                  <a:lnTo>
                    <a:pt x="290703" y="1038999"/>
                  </a:lnTo>
                  <a:lnTo>
                    <a:pt x="291325" y="1040269"/>
                  </a:lnTo>
                  <a:lnTo>
                    <a:pt x="290601" y="1041539"/>
                  </a:lnTo>
                  <a:lnTo>
                    <a:pt x="289013" y="1041539"/>
                  </a:lnTo>
                  <a:lnTo>
                    <a:pt x="288544" y="1042809"/>
                  </a:lnTo>
                  <a:lnTo>
                    <a:pt x="286981" y="1042809"/>
                  </a:lnTo>
                  <a:lnTo>
                    <a:pt x="285292" y="1044079"/>
                  </a:lnTo>
                  <a:lnTo>
                    <a:pt x="283718" y="1044079"/>
                  </a:lnTo>
                  <a:lnTo>
                    <a:pt x="283565" y="1045349"/>
                  </a:lnTo>
                  <a:lnTo>
                    <a:pt x="283591" y="1049159"/>
                  </a:lnTo>
                  <a:lnTo>
                    <a:pt x="283438" y="1050429"/>
                  </a:lnTo>
                  <a:lnTo>
                    <a:pt x="281012" y="1050429"/>
                  </a:lnTo>
                  <a:lnTo>
                    <a:pt x="280885" y="1051699"/>
                  </a:lnTo>
                  <a:lnTo>
                    <a:pt x="280835" y="1052969"/>
                  </a:lnTo>
                  <a:lnTo>
                    <a:pt x="280568" y="1059319"/>
                  </a:lnTo>
                  <a:lnTo>
                    <a:pt x="280327" y="1058049"/>
                  </a:lnTo>
                  <a:lnTo>
                    <a:pt x="278257" y="1060589"/>
                  </a:lnTo>
                  <a:lnTo>
                    <a:pt x="278155" y="1059319"/>
                  </a:lnTo>
                  <a:lnTo>
                    <a:pt x="278142" y="1058049"/>
                  </a:lnTo>
                  <a:lnTo>
                    <a:pt x="278460" y="1056779"/>
                  </a:lnTo>
                  <a:lnTo>
                    <a:pt x="278447" y="1054239"/>
                  </a:lnTo>
                  <a:lnTo>
                    <a:pt x="278257" y="1054239"/>
                  </a:lnTo>
                  <a:lnTo>
                    <a:pt x="276364" y="1055509"/>
                  </a:lnTo>
                  <a:lnTo>
                    <a:pt x="273621" y="1056779"/>
                  </a:lnTo>
                  <a:lnTo>
                    <a:pt x="273392" y="1060589"/>
                  </a:lnTo>
                  <a:lnTo>
                    <a:pt x="273367" y="1063129"/>
                  </a:lnTo>
                  <a:lnTo>
                    <a:pt x="273164" y="1064399"/>
                  </a:lnTo>
                  <a:lnTo>
                    <a:pt x="271005" y="1065669"/>
                  </a:lnTo>
                  <a:lnTo>
                    <a:pt x="270332" y="1065669"/>
                  </a:lnTo>
                  <a:lnTo>
                    <a:pt x="270941" y="1068209"/>
                  </a:lnTo>
                  <a:lnTo>
                    <a:pt x="268490" y="1068209"/>
                  </a:lnTo>
                  <a:lnTo>
                    <a:pt x="268173" y="1069428"/>
                  </a:lnTo>
                  <a:lnTo>
                    <a:pt x="267995" y="1070749"/>
                  </a:lnTo>
                  <a:lnTo>
                    <a:pt x="268058" y="1073289"/>
                  </a:lnTo>
                  <a:lnTo>
                    <a:pt x="267843" y="1074559"/>
                  </a:lnTo>
                  <a:lnTo>
                    <a:pt x="265899" y="1074559"/>
                  </a:lnTo>
                  <a:lnTo>
                    <a:pt x="265417" y="1075829"/>
                  </a:lnTo>
                  <a:lnTo>
                    <a:pt x="263842" y="1075829"/>
                  </a:lnTo>
                  <a:lnTo>
                    <a:pt x="262140" y="1077099"/>
                  </a:lnTo>
                  <a:lnTo>
                    <a:pt x="260578" y="1077099"/>
                  </a:lnTo>
                  <a:lnTo>
                    <a:pt x="260438" y="1078369"/>
                  </a:lnTo>
                  <a:lnTo>
                    <a:pt x="260400" y="1082179"/>
                  </a:lnTo>
                  <a:lnTo>
                    <a:pt x="260248" y="1083449"/>
                  </a:lnTo>
                  <a:lnTo>
                    <a:pt x="257721" y="1083449"/>
                  </a:lnTo>
                  <a:lnTo>
                    <a:pt x="258102" y="1080909"/>
                  </a:lnTo>
                  <a:lnTo>
                    <a:pt x="257149" y="1082179"/>
                  </a:lnTo>
                  <a:lnTo>
                    <a:pt x="255574" y="1082179"/>
                  </a:lnTo>
                  <a:lnTo>
                    <a:pt x="255435" y="1083449"/>
                  </a:lnTo>
                  <a:lnTo>
                    <a:pt x="255397" y="1084719"/>
                  </a:lnTo>
                  <a:lnTo>
                    <a:pt x="255054" y="1089799"/>
                  </a:lnTo>
                  <a:lnTo>
                    <a:pt x="254673" y="1089799"/>
                  </a:lnTo>
                  <a:lnTo>
                    <a:pt x="252907" y="1091069"/>
                  </a:lnTo>
                  <a:lnTo>
                    <a:pt x="252272" y="1091069"/>
                  </a:lnTo>
                  <a:lnTo>
                    <a:pt x="252691" y="1089799"/>
                  </a:lnTo>
                  <a:lnTo>
                    <a:pt x="253123" y="1088529"/>
                  </a:lnTo>
                  <a:lnTo>
                    <a:pt x="252577" y="1088529"/>
                  </a:lnTo>
                  <a:lnTo>
                    <a:pt x="250698" y="1089799"/>
                  </a:lnTo>
                  <a:lnTo>
                    <a:pt x="250190" y="1089799"/>
                  </a:lnTo>
                  <a:lnTo>
                    <a:pt x="250774" y="1087259"/>
                  </a:lnTo>
                  <a:lnTo>
                    <a:pt x="248881" y="1087259"/>
                  </a:lnTo>
                  <a:lnTo>
                    <a:pt x="248119" y="1088529"/>
                  </a:lnTo>
                  <a:lnTo>
                    <a:pt x="247726" y="1088529"/>
                  </a:lnTo>
                  <a:lnTo>
                    <a:pt x="248323" y="1089799"/>
                  </a:lnTo>
                  <a:lnTo>
                    <a:pt x="247523" y="1091069"/>
                  </a:lnTo>
                  <a:lnTo>
                    <a:pt x="246037" y="1091069"/>
                  </a:lnTo>
                  <a:lnTo>
                    <a:pt x="245529" y="1092339"/>
                  </a:lnTo>
                  <a:lnTo>
                    <a:pt x="245351" y="1094879"/>
                  </a:lnTo>
                  <a:lnTo>
                    <a:pt x="245198" y="1094879"/>
                  </a:lnTo>
                  <a:lnTo>
                    <a:pt x="245173" y="1097419"/>
                  </a:lnTo>
                  <a:lnTo>
                    <a:pt x="243522" y="1097419"/>
                  </a:lnTo>
                  <a:lnTo>
                    <a:pt x="242747" y="1098689"/>
                  </a:lnTo>
                  <a:lnTo>
                    <a:pt x="240334" y="1098689"/>
                  </a:lnTo>
                  <a:lnTo>
                    <a:pt x="240169" y="1099959"/>
                  </a:lnTo>
                  <a:lnTo>
                    <a:pt x="240118" y="1101229"/>
                  </a:lnTo>
                  <a:lnTo>
                    <a:pt x="239864" y="1106309"/>
                  </a:lnTo>
                  <a:lnTo>
                    <a:pt x="239877" y="1112659"/>
                  </a:lnTo>
                  <a:lnTo>
                    <a:pt x="239166" y="1112659"/>
                  </a:lnTo>
                  <a:lnTo>
                    <a:pt x="238175" y="1113929"/>
                  </a:lnTo>
                  <a:lnTo>
                    <a:pt x="236994" y="1113929"/>
                  </a:lnTo>
                  <a:lnTo>
                    <a:pt x="235331" y="1115199"/>
                  </a:lnTo>
                  <a:lnTo>
                    <a:pt x="234708" y="1113929"/>
                  </a:lnTo>
                  <a:lnTo>
                    <a:pt x="235483" y="1112659"/>
                  </a:lnTo>
                  <a:lnTo>
                    <a:pt x="234899" y="1111389"/>
                  </a:lnTo>
                  <a:lnTo>
                    <a:pt x="235762" y="1108849"/>
                  </a:lnTo>
                  <a:lnTo>
                    <a:pt x="234530" y="1108849"/>
                  </a:lnTo>
                  <a:lnTo>
                    <a:pt x="233718" y="1110119"/>
                  </a:lnTo>
                  <a:lnTo>
                    <a:pt x="232676" y="1110119"/>
                  </a:lnTo>
                  <a:lnTo>
                    <a:pt x="233006" y="1112659"/>
                  </a:lnTo>
                  <a:lnTo>
                    <a:pt x="232448" y="1112659"/>
                  </a:lnTo>
                  <a:lnTo>
                    <a:pt x="230555" y="1113929"/>
                  </a:lnTo>
                  <a:lnTo>
                    <a:pt x="230339" y="1113929"/>
                  </a:lnTo>
                  <a:lnTo>
                    <a:pt x="230162" y="1115199"/>
                  </a:lnTo>
                  <a:lnTo>
                    <a:pt x="230136" y="1117739"/>
                  </a:lnTo>
                  <a:lnTo>
                    <a:pt x="229971" y="1119009"/>
                  </a:lnTo>
                  <a:lnTo>
                    <a:pt x="227838" y="1119009"/>
                  </a:lnTo>
                  <a:lnTo>
                    <a:pt x="227126" y="1120279"/>
                  </a:lnTo>
                  <a:lnTo>
                    <a:pt x="227774" y="1121549"/>
                  </a:lnTo>
                  <a:lnTo>
                    <a:pt x="227063" y="1122819"/>
                  </a:lnTo>
                  <a:lnTo>
                    <a:pt x="225298" y="1122819"/>
                  </a:lnTo>
                  <a:lnTo>
                    <a:pt x="224497" y="1124089"/>
                  </a:lnTo>
                  <a:lnTo>
                    <a:pt x="225094" y="1125359"/>
                  </a:lnTo>
                  <a:lnTo>
                    <a:pt x="224472" y="1126629"/>
                  </a:lnTo>
                  <a:lnTo>
                    <a:pt x="222681" y="1126629"/>
                  </a:lnTo>
                  <a:lnTo>
                    <a:pt x="222313" y="1127899"/>
                  </a:lnTo>
                  <a:lnTo>
                    <a:pt x="222148" y="1127899"/>
                  </a:lnTo>
                  <a:lnTo>
                    <a:pt x="222097" y="1131709"/>
                  </a:lnTo>
                  <a:lnTo>
                    <a:pt x="221932" y="1132979"/>
                  </a:lnTo>
                  <a:lnTo>
                    <a:pt x="220357" y="1132979"/>
                  </a:lnTo>
                  <a:lnTo>
                    <a:pt x="219494" y="1134249"/>
                  </a:lnTo>
                  <a:lnTo>
                    <a:pt x="217068" y="1134249"/>
                  </a:lnTo>
                  <a:lnTo>
                    <a:pt x="216890" y="1135519"/>
                  </a:lnTo>
                  <a:lnTo>
                    <a:pt x="216789" y="1139329"/>
                  </a:lnTo>
                  <a:lnTo>
                    <a:pt x="216179" y="1148219"/>
                  </a:lnTo>
                  <a:lnTo>
                    <a:pt x="215442" y="1148219"/>
                  </a:lnTo>
                  <a:lnTo>
                    <a:pt x="214477" y="1149489"/>
                  </a:lnTo>
                  <a:lnTo>
                    <a:pt x="213753" y="1149489"/>
                  </a:lnTo>
                  <a:lnTo>
                    <a:pt x="213829" y="1146949"/>
                  </a:lnTo>
                  <a:lnTo>
                    <a:pt x="214083" y="1145679"/>
                  </a:lnTo>
                  <a:lnTo>
                    <a:pt x="214147" y="1144409"/>
                  </a:lnTo>
                  <a:lnTo>
                    <a:pt x="213893" y="1143139"/>
                  </a:lnTo>
                  <a:lnTo>
                    <a:pt x="212001" y="1144409"/>
                  </a:lnTo>
                  <a:lnTo>
                    <a:pt x="211670" y="1144409"/>
                  </a:lnTo>
                  <a:lnTo>
                    <a:pt x="210820" y="1145679"/>
                  </a:lnTo>
                  <a:lnTo>
                    <a:pt x="209245" y="1145679"/>
                  </a:lnTo>
                  <a:lnTo>
                    <a:pt x="209130" y="1146949"/>
                  </a:lnTo>
                  <a:lnTo>
                    <a:pt x="209067" y="1150759"/>
                  </a:lnTo>
                  <a:lnTo>
                    <a:pt x="208902" y="1150759"/>
                  </a:lnTo>
                  <a:lnTo>
                    <a:pt x="208762" y="1152029"/>
                  </a:lnTo>
                  <a:lnTo>
                    <a:pt x="206768" y="1152029"/>
                  </a:lnTo>
                  <a:lnTo>
                    <a:pt x="206070" y="1153299"/>
                  </a:lnTo>
                  <a:lnTo>
                    <a:pt x="206667" y="1154569"/>
                  </a:lnTo>
                  <a:lnTo>
                    <a:pt x="205943" y="1155839"/>
                  </a:lnTo>
                  <a:lnTo>
                    <a:pt x="203123" y="1155839"/>
                  </a:lnTo>
                  <a:lnTo>
                    <a:pt x="202311" y="1157109"/>
                  </a:lnTo>
                  <a:lnTo>
                    <a:pt x="199796" y="1157109"/>
                  </a:lnTo>
                  <a:lnTo>
                    <a:pt x="199034" y="1158379"/>
                  </a:lnTo>
                  <a:lnTo>
                    <a:pt x="198729" y="1158379"/>
                  </a:lnTo>
                  <a:lnTo>
                    <a:pt x="199161" y="1160919"/>
                  </a:lnTo>
                  <a:lnTo>
                    <a:pt x="196888" y="1160919"/>
                  </a:lnTo>
                  <a:lnTo>
                    <a:pt x="196456" y="1162189"/>
                  </a:lnTo>
                  <a:lnTo>
                    <a:pt x="196303" y="1162189"/>
                  </a:lnTo>
                  <a:lnTo>
                    <a:pt x="196164" y="1168539"/>
                  </a:lnTo>
                  <a:lnTo>
                    <a:pt x="195999" y="1169809"/>
                  </a:lnTo>
                  <a:lnTo>
                    <a:pt x="195224" y="1169809"/>
                  </a:lnTo>
                  <a:lnTo>
                    <a:pt x="194411" y="1171079"/>
                  </a:lnTo>
                  <a:lnTo>
                    <a:pt x="191909" y="1171079"/>
                  </a:lnTo>
                  <a:lnTo>
                    <a:pt x="191160" y="1172349"/>
                  </a:lnTo>
                  <a:lnTo>
                    <a:pt x="190842" y="1172349"/>
                  </a:lnTo>
                  <a:lnTo>
                    <a:pt x="191274" y="1173619"/>
                  </a:lnTo>
                  <a:lnTo>
                    <a:pt x="190601" y="1174889"/>
                  </a:lnTo>
                  <a:lnTo>
                    <a:pt x="188950" y="1174889"/>
                  </a:lnTo>
                  <a:lnTo>
                    <a:pt x="188582" y="1176159"/>
                  </a:lnTo>
                  <a:lnTo>
                    <a:pt x="188429" y="1176159"/>
                  </a:lnTo>
                  <a:lnTo>
                    <a:pt x="188442" y="1179969"/>
                  </a:lnTo>
                  <a:lnTo>
                    <a:pt x="188302" y="1181239"/>
                  </a:lnTo>
                  <a:lnTo>
                    <a:pt x="186131" y="1181239"/>
                  </a:lnTo>
                  <a:lnTo>
                    <a:pt x="185889" y="1182509"/>
                  </a:lnTo>
                  <a:lnTo>
                    <a:pt x="185737" y="1182509"/>
                  </a:lnTo>
                  <a:lnTo>
                    <a:pt x="185762" y="1186319"/>
                  </a:lnTo>
                  <a:lnTo>
                    <a:pt x="185597" y="1187589"/>
                  </a:lnTo>
                  <a:lnTo>
                    <a:pt x="183515" y="1187589"/>
                  </a:lnTo>
                  <a:lnTo>
                    <a:pt x="182841" y="1188859"/>
                  </a:lnTo>
                  <a:lnTo>
                    <a:pt x="183400" y="1190129"/>
                  </a:lnTo>
                  <a:lnTo>
                    <a:pt x="182676" y="1191399"/>
                  </a:lnTo>
                  <a:lnTo>
                    <a:pt x="180632" y="1191399"/>
                  </a:lnTo>
                  <a:lnTo>
                    <a:pt x="180467" y="1192669"/>
                  </a:lnTo>
                  <a:lnTo>
                    <a:pt x="180352" y="1197749"/>
                  </a:lnTo>
                  <a:lnTo>
                    <a:pt x="178066" y="1197749"/>
                  </a:lnTo>
                  <a:lnTo>
                    <a:pt x="178079" y="1195209"/>
                  </a:lnTo>
                  <a:lnTo>
                    <a:pt x="177241" y="1196479"/>
                  </a:lnTo>
                  <a:lnTo>
                    <a:pt x="175666" y="1196479"/>
                  </a:lnTo>
                  <a:lnTo>
                    <a:pt x="175272" y="1197749"/>
                  </a:lnTo>
                  <a:lnTo>
                    <a:pt x="175869" y="1199019"/>
                  </a:lnTo>
                  <a:lnTo>
                    <a:pt x="175183" y="1200289"/>
                  </a:lnTo>
                  <a:lnTo>
                    <a:pt x="173482" y="1200289"/>
                  </a:lnTo>
                  <a:lnTo>
                    <a:pt x="172694" y="1201559"/>
                  </a:lnTo>
                  <a:lnTo>
                    <a:pt x="173355" y="1202829"/>
                  </a:lnTo>
                  <a:lnTo>
                    <a:pt x="172694" y="1204099"/>
                  </a:lnTo>
                  <a:lnTo>
                    <a:pt x="170929" y="1204099"/>
                  </a:lnTo>
                  <a:lnTo>
                    <a:pt x="170129" y="1205369"/>
                  </a:lnTo>
                  <a:lnTo>
                    <a:pt x="170815" y="1206639"/>
                  </a:lnTo>
                  <a:lnTo>
                    <a:pt x="170040" y="1207909"/>
                  </a:lnTo>
                  <a:lnTo>
                    <a:pt x="168021" y="1207909"/>
                  </a:lnTo>
                  <a:lnTo>
                    <a:pt x="167881" y="1209179"/>
                  </a:lnTo>
                  <a:lnTo>
                    <a:pt x="167754" y="1212989"/>
                  </a:lnTo>
                  <a:lnTo>
                    <a:pt x="167449" y="1214259"/>
                  </a:lnTo>
                  <a:lnTo>
                    <a:pt x="164922" y="1214259"/>
                  </a:lnTo>
                  <a:lnTo>
                    <a:pt x="165557" y="1216799"/>
                  </a:lnTo>
                  <a:lnTo>
                    <a:pt x="164858" y="1218069"/>
                  </a:lnTo>
                  <a:lnTo>
                    <a:pt x="162788" y="1218069"/>
                  </a:lnTo>
                  <a:lnTo>
                    <a:pt x="162902" y="1216799"/>
                  </a:lnTo>
                  <a:lnTo>
                    <a:pt x="163004" y="1215529"/>
                  </a:lnTo>
                  <a:lnTo>
                    <a:pt x="162547" y="1215529"/>
                  </a:lnTo>
                  <a:lnTo>
                    <a:pt x="160909" y="1216799"/>
                  </a:lnTo>
                  <a:lnTo>
                    <a:pt x="160121" y="1216799"/>
                  </a:lnTo>
                  <a:lnTo>
                    <a:pt x="160985" y="1214259"/>
                  </a:lnTo>
                  <a:lnTo>
                    <a:pt x="159016" y="1214259"/>
                  </a:lnTo>
                  <a:lnTo>
                    <a:pt x="158242" y="1215529"/>
                  </a:lnTo>
                  <a:lnTo>
                    <a:pt x="157822" y="1215529"/>
                  </a:lnTo>
                  <a:lnTo>
                    <a:pt x="158457" y="1216799"/>
                  </a:lnTo>
                  <a:lnTo>
                    <a:pt x="158102" y="1218069"/>
                  </a:lnTo>
                  <a:lnTo>
                    <a:pt x="155689" y="1218069"/>
                  </a:lnTo>
                  <a:lnTo>
                    <a:pt x="155549" y="1219339"/>
                  </a:lnTo>
                  <a:lnTo>
                    <a:pt x="155562" y="1221879"/>
                  </a:lnTo>
                  <a:lnTo>
                    <a:pt x="157835" y="1220609"/>
                  </a:lnTo>
                  <a:lnTo>
                    <a:pt x="158267" y="1220609"/>
                  </a:lnTo>
                  <a:lnTo>
                    <a:pt x="157721" y="1221879"/>
                  </a:lnTo>
                  <a:lnTo>
                    <a:pt x="157835" y="1223149"/>
                  </a:lnTo>
                  <a:lnTo>
                    <a:pt x="157848" y="1224419"/>
                  </a:lnTo>
                  <a:lnTo>
                    <a:pt x="157708" y="1225689"/>
                  </a:lnTo>
                  <a:lnTo>
                    <a:pt x="157429" y="1230769"/>
                  </a:lnTo>
                  <a:lnTo>
                    <a:pt x="156654" y="1230769"/>
                  </a:lnTo>
                  <a:lnTo>
                    <a:pt x="155803" y="1232039"/>
                  </a:lnTo>
                  <a:lnTo>
                    <a:pt x="153403" y="1232039"/>
                  </a:lnTo>
                  <a:lnTo>
                    <a:pt x="152615" y="1233309"/>
                  </a:lnTo>
                  <a:lnTo>
                    <a:pt x="151041" y="1233309"/>
                  </a:lnTo>
                  <a:lnTo>
                    <a:pt x="150202" y="1234579"/>
                  </a:lnTo>
                  <a:lnTo>
                    <a:pt x="149961" y="1234579"/>
                  </a:lnTo>
                  <a:lnTo>
                    <a:pt x="150520" y="1232039"/>
                  </a:lnTo>
                  <a:lnTo>
                    <a:pt x="150342" y="1230769"/>
                  </a:lnTo>
                  <a:lnTo>
                    <a:pt x="149491" y="1232039"/>
                  </a:lnTo>
                  <a:lnTo>
                    <a:pt x="147929" y="1232039"/>
                  </a:lnTo>
                  <a:lnTo>
                    <a:pt x="145516" y="1233309"/>
                  </a:lnTo>
                  <a:lnTo>
                    <a:pt x="145173" y="1239659"/>
                  </a:lnTo>
                  <a:lnTo>
                    <a:pt x="145122" y="1243469"/>
                  </a:lnTo>
                  <a:lnTo>
                    <a:pt x="144970" y="1243469"/>
                  </a:lnTo>
                  <a:lnTo>
                    <a:pt x="144195" y="1244739"/>
                  </a:lnTo>
                  <a:lnTo>
                    <a:pt x="141706" y="1244739"/>
                  </a:lnTo>
                  <a:lnTo>
                    <a:pt x="140906" y="1246009"/>
                  </a:lnTo>
                  <a:lnTo>
                    <a:pt x="139839" y="1246009"/>
                  </a:lnTo>
                  <a:lnTo>
                    <a:pt x="140271" y="1248549"/>
                  </a:lnTo>
                  <a:lnTo>
                    <a:pt x="139598" y="1249819"/>
                  </a:lnTo>
                  <a:lnTo>
                    <a:pt x="135597" y="1249819"/>
                  </a:lnTo>
                  <a:lnTo>
                    <a:pt x="134759" y="1251089"/>
                  </a:lnTo>
                  <a:lnTo>
                    <a:pt x="135458" y="1252359"/>
                  </a:lnTo>
                  <a:lnTo>
                    <a:pt x="134607" y="1253629"/>
                  </a:lnTo>
                  <a:lnTo>
                    <a:pt x="133057" y="1253629"/>
                  </a:lnTo>
                  <a:lnTo>
                    <a:pt x="132194" y="1254899"/>
                  </a:lnTo>
                  <a:lnTo>
                    <a:pt x="132791" y="1256169"/>
                  </a:lnTo>
                  <a:lnTo>
                    <a:pt x="132473" y="1257439"/>
                  </a:lnTo>
                  <a:lnTo>
                    <a:pt x="133261" y="1257439"/>
                  </a:lnTo>
                  <a:lnTo>
                    <a:pt x="134061" y="1256169"/>
                  </a:lnTo>
                  <a:lnTo>
                    <a:pt x="134886" y="1256169"/>
                  </a:lnTo>
                  <a:lnTo>
                    <a:pt x="134886" y="1257439"/>
                  </a:lnTo>
                  <a:lnTo>
                    <a:pt x="134747" y="1258709"/>
                  </a:lnTo>
                  <a:lnTo>
                    <a:pt x="134607" y="1261249"/>
                  </a:lnTo>
                  <a:lnTo>
                    <a:pt x="134137" y="1261249"/>
                  </a:lnTo>
                  <a:lnTo>
                    <a:pt x="132562" y="1262519"/>
                  </a:lnTo>
                  <a:lnTo>
                    <a:pt x="131953" y="1262519"/>
                  </a:lnTo>
                  <a:lnTo>
                    <a:pt x="132626" y="1259979"/>
                  </a:lnTo>
                  <a:lnTo>
                    <a:pt x="130683" y="1259979"/>
                  </a:lnTo>
                  <a:lnTo>
                    <a:pt x="129921" y="1261249"/>
                  </a:lnTo>
                  <a:lnTo>
                    <a:pt x="128295" y="1261249"/>
                  </a:lnTo>
                  <a:lnTo>
                    <a:pt x="127342" y="1262519"/>
                  </a:lnTo>
                  <a:lnTo>
                    <a:pt x="127508" y="1263789"/>
                  </a:lnTo>
                  <a:lnTo>
                    <a:pt x="127368" y="1265059"/>
                  </a:lnTo>
                  <a:lnTo>
                    <a:pt x="125450" y="1265059"/>
                  </a:lnTo>
                  <a:lnTo>
                    <a:pt x="124434" y="1266329"/>
                  </a:lnTo>
                  <a:lnTo>
                    <a:pt x="123113" y="1266329"/>
                  </a:lnTo>
                  <a:lnTo>
                    <a:pt x="122123" y="1267599"/>
                  </a:lnTo>
                  <a:lnTo>
                    <a:pt x="122732" y="1268869"/>
                  </a:lnTo>
                  <a:lnTo>
                    <a:pt x="122135" y="1270139"/>
                  </a:lnTo>
                  <a:lnTo>
                    <a:pt x="119964" y="1270139"/>
                  </a:lnTo>
                  <a:lnTo>
                    <a:pt x="119811" y="1271409"/>
                  </a:lnTo>
                  <a:lnTo>
                    <a:pt x="119799" y="1272679"/>
                  </a:lnTo>
                  <a:lnTo>
                    <a:pt x="119646" y="1273949"/>
                  </a:lnTo>
                  <a:lnTo>
                    <a:pt x="119659" y="1275219"/>
                  </a:lnTo>
                  <a:lnTo>
                    <a:pt x="119761" y="1276489"/>
                  </a:lnTo>
                  <a:lnTo>
                    <a:pt x="121831" y="1273949"/>
                  </a:lnTo>
                  <a:lnTo>
                    <a:pt x="122072" y="1275219"/>
                  </a:lnTo>
                  <a:lnTo>
                    <a:pt x="122047" y="1276489"/>
                  </a:lnTo>
                  <a:lnTo>
                    <a:pt x="121907" y="1277759"/>
                  </a:lnTo>
                  <a:lnTo>
                    <a:pt x="119507" y="1277759"/>
                  </a:lnTo>
                  <a:lnTo>
                    <a:pt x="114668" y="1280299"/>
                  </a:lnTo>
                  <a:lnTo>
                    <a:pt x="113817" y="1280299"/>
                  </a:lnTo>
                  <a:lnTo>
                    <a:pt x="113004" y="1281569"/>
                  </a:lnTo>
                  <a:lnTo>
                    <a:pt x="112242" y="1281569"/>
                  </a:lnTo>
                  <a:lnTo>
                    <a:pt x="112064" y="1282839"/>
                  </a:lnTo>
                  <a:lnTo>
                    <a:pt x="111912" y="1286649"/>
                  </a:lnTo>
                  <a:lnTo>
                    <a:pt x="114668" y="1285379"/>
                  </a:lnTo>
                  <a:lnTo>
                    <a:pt x="116560" y="1284109"/>
                  </a:lnTo>
                  <a:lnTo>
                    <a:pt x="116751" y="1284109"/>
                  </a:lnTo>
                  <a:lnTo>
                    <a:pt x="116751" y="1286649"/>
                  </a:lnTo>
                  <a:lnTo>
                    <a:pt x="116586" y="1286649"/>
                  </a:lnTo>
                  <a:lnTo>
                    <a:pt x="116408" y="1289189"/>
                  </a:lnTo>
                  <a:lnTo>
                    <a:pt x="115912" y="1290459"/>
                  </a:lnTo>
                  <a:lnTo>
                    <a:pt x="114427" y="1290459"/>
                  </a:lnTo>
                  <a:lnTo>
                    <a:pt x="113626" y="1291729"/>
                  </a:lnTo>
                  <a:lnTo>
                    <a:pt x="114223" y="1292999"/>
                  </a:lnTo>
                  <a:lnTo>
                    <a:pt x="113817" y="1292999"/>
                  </a:lnTo>
                  <a:lnTo>
                    <a:pt x="113055" y="1294269"/>
                  </a:lnTo>
                  <a:lnTo>
                    <a:pt x="111226" y="1294269"/>
                  </a:lnTo>
                  <a:lnTo>
                    <a:pt x="111480" y="1292999"/>
                  </a:lnTo>
                  <a:lnTo>
                    <a:pt x="111721" y="1291729"/>
                  </a:lnTo>
                  <a:lnTo>
                    <a:pt x="111188" y="1291729"/>
                  </a:lnTo>
                  <a:lnTo>
                    <a:pt x="109537" y="1292999"/>
                  </a:lnTo>
                  <a:lnTo>
                    <a:pt x="108762" y="1292999"/>
                  </a:lnTo>
                  <a:lnTo>
                    <a:pt x="109651" y="1290459"/>
                  </a:lnTo>
                  <a:lnTo>
                    <a:pt x="107670" y="1290459"/>
                  </a:lnTo>
                  <a:lnTo>
                    <a:pt x="106908" y="1291729"/>
                  </a:lnTo>
                  <a:lnTo>
                    <a:pt x="104482" y="1292999"/>
                  </a:lnTo>
                  <a:lnTo>
                    <a:pt x="104305" y="1295539"/>
                  </a:lnTo>
                  <a:lnTo>
                    <a:pt x="104152" y="1295539"/>
                  </a:lnTo>
                  <a:lnTo>
                    <a:pt x="104127" y="1298079"/>
                  </a:lnTo>
                  <a:lnTo>
                    <a:pt x="101701" y="1298079"/>
                  </a:lnTo>
                  <a:lnTo>
                    <a:pt x="101561" y="1299349"/>
                  </a:lnTo>
                  <a:lnTo>
                    <a:pt x="101561" y="1301889"/>
                  </a:lnTo>
                  <a:lnTo>
                    <a:pt x="101498" y="1303159"/>
                  </a:lnTo>
                  <a:lnTo>
                    <a:pt x="101333" y="1304429"/>
                  </a:lnTo>
                  <a:lnTo>
                    <a:pt x="98894" y="1304429"/>
                  </a:lnTo>
                  <a:lnTo>
                    <a:pt x="98145" y="1305699"/>
                  </a:lnTo>
                  <a:lnTo>
                    <a:pt x="96113" y="1305699"/>
                  </a:lnTo>
                  <a:lnTo>
                    <a:pt x="96977" y="1303159"/>
                  </a:lnTo>
                  <a:lnTo>
                    <a:pt x="96354" y="1303159"/>
                  </a:lnTo>
                  <a:lnTo>
                    <a:pt x="94703" y="1304429"/>
                  </a:lnTo>
                  <a:lnTo>
                    <a:pt x="94234" y="1304429"/>
                  </a:lnTo>
                  <a:lnTo>
                    <a:pt x="93903" y="1305699"/>
                  </a:lnTo>
                  <a:lnTo>
                    <a:pt x="94475" y="1305699"/>
                  </a:lnTo>
                  <a:lnTo>
                    <a:pt x="93764" y="1306969"/>
                  </a:lnTo>
                  <a:lnTo>
                    <a:pt x="91998" y="1306969"/>
                  </a:lnTo>
                  <a:lnTo>
                    <a:pt x="91338" y="1308239"/>
                  </a:lnTo>
                  <a:lnTo>
                    <a:pt x="91541" y="1309509"/>
                  </a:lnTo>
                  <a:lnTo>
                    <a:pt x="91440" y="1310779"/>
                  </a:lnTo>
                  <a:lnTo>
                    <a:pt x="93776" y="1309509"/>
                  </a:lnTo>
                  <a:lnTo>
                    <a:pt x="93878" y="1310779"/>
                  </a:lnTo>
                  <a:lnTo>
                    <a:pt x="93675" y="1312049"/>
                  </a:lnTo>
                  <a:lnTo>
                    <a:pt x="93497" y="1312049"/>
                  </a:lnTo>
                  <a:lnTo>
                    <a:pt x="91274" y="1313319"/>
                  </a:lnTo>
                  <a:lnTo>
                    <a:pt x="91109" y="1314589"/>
                  </a:lnTo>
                  <a:lnTo>
                    <a:pt x="90932" y="1317129"/>
                  </a:lnTo>
                  <a:lnTo>
                    <a:pt x="90627" y="1320939"/>
                  </a:lnTo>
                  <a:lnTo>
                    <a:pt x="90106" y="1322209"/>
                  </a:lnTo>
                  <a:lnTo>
                    <a:pt x="88633" y="1320939"/>
                  </a:lnTo>
                  <a:lnTo>
                    <a:pt x="87820" y="1322209"/>
                  </a:lnTo>
                  <a:lnTo>
                    <a:pt x="88392" y="1324749"/>
                  </a:lnTo>
                  <a:lnTo>
                    <a:pt x="87223" y="1324749"/>
                  </a:lnTo>
                  <a:lnTo>
                    <a:pt x="86410" y="1326019"/>
                  </a:lnTo>
                  <a:lnTo>
                    <a:pt x="82880" y="1326019"/>
                  </a:lnTo>
                  <a:lnTo>
                    <a:pt x="83629" y="1323479"/>
                  </a:lnTo>
                  <a:lnTo>
                    <a:pt x="83337" y="1323479"/>
                  </a:lnTo>
                  <a:lnTo>
                    <a:pt x="82486" y="1324749"/>
                  </a:lnTo>
                  <a:lnTo>
                    <a:pt x="80899" y="1324749"/>
                  </a:lnTo>
                  <a:lnTo>
                    <a:pt x="78447" y="1326019"/>
                  </a:lnTo>
                  <a:lnTo>
                    <a:pt x="77889" y="1332369"/>
                  </a:lnTo>
                  <a:lnTo>
                    <a:pt x="77812" y="1334909"/>
                  </a:lnTo>
                  <a:lnTo>
                    <a:pt x="77736" y="1336179"/>
                  </a:lnTo>
                  <a:lnTo>
                    <a:pt x="77546" y="1336179"/>
                  </a:lnTo>
                  <a:lnTo>
                    <a:pt x="77368" y="1337449"/>
                  </a:lnTo>
                  <a:lnTo>
                    <a:pt x="74803" y="1337449"/>
                  </a:lnTo>
                  <a:lnTo>
                    <a:pt x="75196" y="1339989"/>
                  </a:lnTo>
                  <a:lnTo>
                    <a:pt x="74117" y="1339989"/>
                  </a:lnTo>
                  <a:lnTo>
                    <a:pt x="73291" y="1341259"/>
                  </a:lnTo>
                  <a:lnTo>
                    <a:pt x="70777" y="1341259"/>
                  </a:lnTo>
                  <a:lnTo>
                    <a:pt x="69989" y="1342529"/>
                  </a:lnTo>
                  <a:lnTo>
                    <a:pt x="69799" y="1342529"/>
                  </a:lnTo>
                  <a:lnTo>
                    <a:pt x="69735" y="1345069"/>
                  </a:lnTo>
                  <a:lnTo>
                    <a:pt x="69608" y="1346339"/>
                  </a:lnTo>
                  <a:lnTo>
                    <a:pt x="69430" y="1348879"/>
                  </a:lnTo>
                  <a:lnTo>
                    <a:pt x="69227" y="1350149"/>
                  </a:lnTo>
                  <a:lnTo>
                    <a:pt x="66789" y="1350149"/>
                  </a:lnTo>
                  <a:lnTo>
                    <a:pt x="65925" y="1351419"/>
                  </a:lnTo>
                  <a:lnTo>
                    <a:pt x="64338" y="1351419"/>
                  </a:lnTo>
                  <a:lnTo>
                    <a:pt x="64173" y="1352689"/>
                  </a:lnTo>
                  <a:lnTo>
                    <a:pt x="64096" y="1355229"/>
                  </a:lnTo>
                  <a:lnTo>
                    <a:pt x="64008" y="1356499"/>
                  </a:lnTo>
                  <a:lnTo>
                    <a:pt x="63830" y="1356499"/>
                  </a:lnTo>
                  <a:lnTo>
                    <a:pt x="63398" y="1357769"/>
                  </a:lnTo>
                  <a:lnTo>
                    <a:pt x="59512" y="1357769"/>
                  </a:lnTo>
                  <a:lnTo>
                    <a:pt x="58483" y="1359039"/>
                  </a:lnTo>
                  <a:lnTo>
                    <a:pt x="59004" y="1360309"/>
                  </a:lnTo>
                  <a:lnTo>
                    <a:pt x="58331" y="1361579"/>
                  </a:lnTo>
                  <a:lnTo>
                    <a:pt x="56553" y="1361579"/>
                  </a:lnTo>
                  <a:lnTo>
                    <a:pt x="56159" y="1362849"/>
                  </a:lnTo>
                  <a:lnTo>
                    <a:pt x="56426" y="1362849"/>
                  </a:lnTo>
                  <a:lnTo>
                    <a:pt x="55829" y="1364119"/>
                  </a:lnTo>
                  <a:lnTo>
                    <a:pt x="65278" y="1390789"/>
                  </a:lnTo>
                  <a:lnTo>
                    <a:pt x="67157" y="1390789"/>
                  </a:lnTo>
                  <a:lnTo>
                    <a:pt x="67373" y="1389519"/>
                  </a:lnTo>
                  <a:lnTo>
                    <a:pt x="67462" y="1388249"/>
                  </a:lnTo>
                  <a:lnTo>
                    <a:pt x="67767" y="1385709"/>
                  </a:lnTo>
                  <a:lnTo>
                    <a:pt x="68249" y="1385709"/>
                  </a:lnTo>
                  <a:lnTo>
                    <a:pt x="69850" y="1384439"/>
                  </a:lnTo>
                  <a:lnTo>
                    <a:pt x="70650" y="1384439"/>
                  </a:lnTo>
                  <a:lnTo>
                    <a:pt x="69596" y="1386979"/>
                  </a:lnTo>
                  <a:lnTo>
                    <a:pt x="70281" y="1386979"/>
                  </a:lnTo>
                  <a:lnTo>
                    <a:pt x="72263" y="1385709"/>
                  </a:lnTo>
                  <a:lnTo>
                    <a:pt x="72618" y="1386979"/>
                  </a:lnTo>
                  <a:lnTo>
                    <a:pt x="72148" y="1388249"/>
                  </a:lnTo>
                  <a:lnTo>
                    <a:pt x="72110" y="1389519"/>
                  </a:lnTo>
                  <a:lnTo>
                    <a:pt x="71589" y="1390789"/>
                  </a:lnTo>
                  <a:lnTo>
                    <a:pt x="74269" y="1390789"/>
                  </a:lnTo>
                  <a:lnTo>
                    <a:pt x="74422" y="1389519"/>
                  </a:lnTo>
                  <a:lnTo>
                    <a:pt x="74536" y="1388249"/>
                  </a:lnTo>
                  <a:lnTo>
                    <a:pt x="74904" y="1385709"/>
                  </a:lnTo>
                  <a:lnTo>
                    <a:pt x="74955" y="1384439"/>
                  </a:lnTo>
                  <a:lnTo>
                    <a:pt x="75057" y="1383169"/>
                  </a:lnTo>
                  <a:lnTo>
                    <a:pt x="75209" y="1383169"/>
                  </a:lnTo>
                  <a:lnTo>
                    <a:pt x="75399" y="1381899"/>
                  </a:lnTo>
                  <a:lnTo>
                    <a:pt x="75514" y="1379359"/>
                  </a:lnTo>
                  <a:lnTo>
                    <a:pt x="75615" y="1378089"/>
                  </a:lnTo>
                  <a:lnTo>
                    <a:pt x="75819" y="1376819"/>
                  </a:lnTo>
                  <a:lnTo>
                    <a:pt x="78295" y="1376819"/>
                  </a:lnTo>
                  <a:lnTo>
                    <a:pt x="79095" y="1375549"/>
                  </a:lnTo>
                  <a:lnTo>
                    <a:pt x="81572" y="1375549"/>
                  </a:lnTo>
                  <a:lnTo>
                    <a:pt x="82410" y="1374279"/>
                  </a:lnTo>
                  <a:lnTo>
                    <a:pt x="83566" y="1374279"/>
                  </a:lnTo>
                  <a:lnTo>
                    <a:pt x="82715" y="1376819"/>
                  </a:lnTo>
                  <a:lnTo>
                    <a:pt x="84658" y="1376819"/>
                  </a:lnTo>
                  <a:lnTo>
                    <a:pt x="85458" y="1375549"/>
                  </a:lnTo>
                  <a:lnTo>
                    <a:pt x="85674" y="1375549"/>
                  </a:lnTo>
                  <a:lnTo>
                    <a:pt x="85775" y="1374279"/>
                  </a:lnTo>
                  <a:lnTo>
                    <a:pt x="85750" y="1373009"/>
                  </a:lnTo>
                  <a:lnTo>
                    <a:pt x="86588" y="1365389"/>
                  </a:lnTo>
                  <a:lnTo>
                    <a:pt x="86563" y="1364119"/>
                  </a:lnTo>
                  <a:lnTo>
                    <a:pt x="86855" y="1362849"/>
                  </a:lnTo>
                  <a:lnTo>
                    <a:pt x="89065" y="1361579"/>
                  </a:lnTo>
                  <a:lnTo>
                    <a:pt x="89750" y="1361579"/>
                  </a:lnTo>
                  <a:lnTo>
                    <a:pt x="89217" y="1360309"/>
                  </a:lnTo>
                  <a:lnTo>
                    <a:pt x="90055" y="1359039"/>
                  </a:lnTo>
                  <a:lnTo>
                    <a:pt x="91579" y="1359039"/>
                  </a:lnTo>
                  <a:lnTo>
                    <a:pt x="92557" y="1357769"/>
                  </a:lnTo>
                  <a:lnTo>
                    <a:pt x="91897" y="1356499"/>
                  </a:lnTo>
                  <a:lnTo>
                    <a:pt x="92773" y="1355229"/>
                  </a:lnTo>
                  <a:lnTo>
                    <a:pt x="94335" y="1355229"/>
                  </a:lnTo>
                  <a:lnTo>
                    <a:pt x="95250" y="1353959"/>
                  </a:lnTo>
                  <a:lnTo>
                    <a:pt x="94589" y="1352689"/>
                  </a:lnTo>
                  <a:lnTo>
                    <a:pt x="95034" y="1352689"/>
                  </a:lnTo>
                  <a:lnTo>
                    <a:pt x="95821" y="1351419"/>
                  </a:lnTo>
                  <a:lnTo>
                    <a:pt x="97599" y="1351419"/>
                  </a:lnTo>
                  <a:lnTo>
                    <a:pt x="97129" y="1353959"/>
                  </a:lnTo>
                  <a:lnTo>
                    <a:pt x="98082" y="1353959"/>
                  </a:lnTo>
                  <a:lnTo>
                    <a:pt x="98907" y="1352689"/>
                  </a:lnTo>
                  <a:lnTo>
                    <a:pt x="99707" y="1352689"/>
                  </a:lnTo>
                  <a:lnTo>
                    <a:pt x="99910" y="1351419"/>
                  </a:lnTo>
                  <a:lnTo>
                    <a:pt x="100076" y="1348879"/>
                  </a:lnTo>
                  <a:lnTo>
                    <a:pt x="100190" y="1347609"/>
                  </a:lnTo>
                  <a:lnTo>
                    <a:pt x="100368" y="1346339"/>
                  </a:lnTo>
                  <a:lnTo>
                    <a:pt x="100444" y="1345069"/>
                  </a:lnTo>
                  <a:lnTo>
                    <a:pt x="98171" y="1346339"/>
                  </a:lnTo>
                  <a:lnTo>
                    <a:pt x="97980" y="1346339"/>
                  </a:lnTo>
                  <a:lnTo>
                    <a:pt x="98044" y="1343799"/>
                  </a:lnTo>
                  <a:lnTo>
                    <a:pt x="98221" y="1343799"/>
                  </a:lnTo>
                  <a:lnTo>
                    <a:pt x="98463" y="1339989"/>
                  </a:lnTo>
                  <a:lnTo>
                    <a:pt x="98691" y="1341259"/>
                  </a:lnTo>
                  <a:lnTo>
                    <a:pt x="100825" y="1338719"/>
                  </a:lnTo>
                  <a:lnTo>
                    <a:pt x="101117" y="1339989"/>
                  </a:lnTo>
                  <a:lnTo>
                    <a:pt x="100355" y="1341259"/>
                  </a:lnTo>
                  <a:lnTo>
                    <a:pt x="100901" y="1342529"/>
                  </a:lnTo>
                  <a:lnTo>
                    <a:pt x="102831" y="1341259"/>
                  </a:lnTo>
                  <a:lnTo>
                    <a:pt x="103441" y="1341259"/>
                  </a:lnTo>
                  <a:lnTo>
                    <a:pt x="102755" y="1343799"/>
                  </a:lnTo>
                  <a:lnTo>
                    <a:pt x="102908" y="1343799"/>
                  </a:lnTo>
                  <a:lnTo>
                    <a:pt x="102920" y="1345069"/>
                  </a:lnTo>
                  <a:lnTo>
                    <a:pt x="102666" y="1346314"/>
                  </a:lnTo>
                  <a:lnTo>
                    <a:pt x="102209" y="1348879"/>
                  </a:lnTo>
                  <a:lnTo>
                    <a:pt x="102628" y="1348879"/>
                  </a:lnTo>
                  <a:lnTo>
                    <a:pt x="104495" y="1347609"/>
                  </a:lnTo>
                  <a:lnTo>
                    <a:pt x="104927" y="1347609"/>
                  </a:lnTo>
                  <a:lnTo>
                    <a:pt x="105016" y="1345069"/>
                  </a:lnTo>
                  <a:lnTo>
                    <a:pt x="107061" y="1345069"/>
                  </a:lnTo>
                  <a:lnTo>
                    <a:pt x="108115" y="1343799"/>
                  </a:lnTo>
                  <a:lnTo>
                    <a:pt x="110045" y="1343799"/>
                  </a:lnTo>
                  <a:lnTo>
                    <a:pt x="110223" y="1342529"/>
                  </a:lnTo>
                  <a:lnTo>
                    <a:pt x="110299" y="1341259"/>
                  </a:lnTo>
                  <a:lnTo>
                    <a:pt x="110274" y="1339989"/>
                  </a:lnTo>
                  <a:lnTo>
                    <a:pt x="108000" y="1341259"/>
                  </a:lnTo>
                  <a:lnTo>
                    <a:pt x="107797" y="1341259"/>
                  </a:lnTo>
                  <a:lnTo>
                    <a:pt x="107873" y="1339989"/>
                  </a:lnTo>
                  <a:lnTo>
                    <a:pt x="108038" y="1338719"/>
                  </a:lnTo>
                  <a:lnTo>
                    <a:pt x="108229" y="1338719"/>
                  </a:lnTo>
                  <a:lnTo>
                    <a:pt x="108267" y="1336179"/>
                  </a:lnTo>
                  <a:lnTo>
                    <a:pt x="109931" y="1336179"/>
                  </a:lnTo>
                  <a:lnTo>
                    <a:pt x="110705" y="1334909"/>
                  </a:lnTo>
                  <a:lnTo>
                    <a:pt x="111150" y="1334909"/>
                  </a:lnTo>
                  <a:lnTo>
                    <a:pt x="110566" y="1333639"/>
                  </a:lnTo>
                  <a:lnTo>
                    <a:pt x="110934" y="1332369"/>
                  </a:lnTo>
                  <a:lnTo>
                    <a:pt x="112941" y="1332369"/>
                  </a:lnTo>
                  <a:lnTo>
                    <a:pt x="113817" y="1331099"/>
                  </a:lnTo>
                  <a:lnTo>
                    <a:pt x="113233" y="1329829"/>
                  </a:lnTo>
                  <a:lnTo>
                    <a:pt x="113969" y="1328559"/>
                  </a:lnTo>
                  <a:lnTo>
                    <a:pt x="113372" y="1327289"/>
                  </a:lnTo>
                  <a:lnTo>
                    <a:pt x="114261" y="1326019"/>
                  </a:lnTo>
                  <a:lnTo>
                    <a:pt x="115912" y="1326019"/>
                  </a:lnTo>
                  <a:lnTo>
                    <a:pt x="116611" y="1324749"/>
                  </a:lnTo>
                  <a:lnTo>
                    <a:pt x="118706" y="1324749"/>
                  </a:lnTo>
                  <a:lnTo>
                    <a:pt x="118859" y="1323479"/>
                  </a:lnTo>
                  <a:lnTo>
                    <a:pt x="118922" y="1322209"/>
                  </a:lnTo>
                  <a:lnTo>
                    <a:pt x="118922" y="1319669"/>
                  </a:lnTo>
                  <a:lnTo>
                    <a:pt x="119100" y="1319669"/>
                  </a:lnTo>
                  <a:lnTo>
                    <a:pt x="119862" y="1318399"/>
                  </a:lnTo>
                  <a:lnTo>
                    <a:pt x="122402" y="1318399"/>
                  </a:lnTo>
                  <a:lnTo>
                    <a:pt x="123215" y="1317129"/>
                  </a:lnTo>
                  <a:lnTo>
                    <a:pt x="123977" y="1317129"/>
                  </a:lnTo>
                  <a:lnTo>
                    <a:pt x="124129" y="1315859"/>
                  </a:lnTo>
                  <a:lnTo>
                    <a:pt x="124142" y="1313319"/>
                  </a:lnTo>
                  <a:lnTo>
                    <a:pt x="124371" y="1312049"/>
                  </a:lnTo>
                  <a:lnTo>
                    <a:pt x="125145" y="1310779"/>
                  </a:lnTo>
                  <a:lnTo>
                    <a:pt x="128460" y="1310779"/>
                  </a:lnTo>
                  <a:lnTo>
                    <a:pt x="129247" y="1309509"/>
                  </a:lnTo>
                  <a:lnTo>
                    <a:pt x="129425" y="1309509"/>
                  </a:lnTo>
                  <a:lnTo>
                    <a:pt x="129514" y="1305699"/>
                  </a:lnTo>
                  <a:lnTo>
                    <a:pt x="129959" y="1299349"/>
                  </a:lnTo>
                  <a:lnTo>
                    <a:pt x="130746" y="1299349"/>
                  </a:lnTo>
                  <a:lnTo>
                    <a:pt x="131597" y="1298079"/>
                  </a:lnTo>
                  <a:lnTo>
                    <a:pt x="132778" y="1298079"/>
                  </a:lnTo>
                  <a:lnTo>
                    <a:pt x="134581" y="1296809"/>
                  </a:lnTo>
                  <a:lnTo>
                    <a:pt x="135191" y="1296809"/>
                  </a:lnTo>
                  <a:lnTo>
                    <a:pt x="134251" y="1299349"/>
                  </a:lnTo>
                  <a:lnTo>
                    <a:pt x="135039" y="1300619"/>
                  </a:lnTo>
                  <a:lnTo>
                    <a:pt x="136702" y="1298079"/>
                  </a:lnTo>
                  <a:lnTo>
                    <a:pt x="137464" y="1299349"/>
                  </a:lnTo>
                  <a:lnTo>
                    <a:pt x="136613" y="1300619"/>
                  </a:lnTo>
                  <a:lnTo>
                    <a:pt x="136906" y="1301889"/>
                  </a:lnTo>
                  <a:lnTo>
                    <a:pt x="141770" y="1299349"/>
                  </a:lnTo>
                  <a:lnTo>
                    <a:pt x="141859" y="1298079"/>
                  </a:lnTo>
                  <a:lnTo>
                    <a:pt x="141947" y="1296809"/>
                  </a:lnTo>
                  <a:lnTo>
                    <a:pt x="141947" y="1294269"/>
                  </a:lnTo>
                  <a:lnTo>
                    <a:pt x="142113" y="1294269"/>
                  </a:lnTo>
                  <a:lnTo>
                    <a:pt x="142468" y="1292999"/>
                  </a:lnTo>
                  <a:lnTo>
                    <a:pt x="144259" y="1292999"/>
                  </a:lnTo>
                  <a:lnTo>
                    <a:pt x="144945" y="1291729"/>
                  </a:lnTo>
                  <a:lnTo>
                    <a:pt x="144284" y="1290459"/>
                  </a:lnTo>
                  <a:lnTo>
                    <a:pt x="144983" y="1289189"/>
                  </a:lnTo>
                  <a:lnTo>
                    <a:pt x="147129" y="1289189"/>
                  </a:lnTo>
                  <a:lnTo>
                    <a:pt x="147281" y="1287919"/>
                  </a:lnTo>
                  <a:lnTo>
                    <a:pt x="147294" y="1286649"/>
                  </a:lnTo>
                  <a:lnTo>
                    <a:pt x="144957" y="1287919"/>
                  </a:lnTo>
                  <a:lnTo>
                    <a:pt x="144576" y="1287919"/>
                  </a:lnTo>
                  <a:lnTo>
                    <a:pt x="145135" y="1285379"/>
                  </a:lnTo>
                  <a:lnTo>
                    <a:pt x="144983" y="1284109"/>
                  </a:lnTo>
                  <a:lnTo>
                    <a:pt x="145046" y="1282839"/>
                  </a:lnTo>
                  <a:lnTo>
                    <a:pt x="145186" y="1282839"/>
                  </a:lnTo>
                  <a:lnTo>
                    <a:pt x="145516" y="1276489"/>
                  </a:lnTo>
                  <a:lnTo>
                    <a:pt x="146011" y="1277759"/>
                  </a:lnTo>
                  <a:lnTo>
                    <a:pt x="146761" y="1276489"/>
                  </a:lnTo>
                  <a:lnTo>
                    <a:pt x="147510" y="1275219"/>
                  </a:lnTo>
                  <a:lnTo>
                    <a:pt x="148348" y="1276489"/>
                  </a:lnTo>
                  <a:lnTo>
                    <a:pt x="147408" y="1277759"/>
                  </a:lnTo>
                  <a:lnTo>
                    <a:pt x="150050" y="1277759"/>
                  </a:lnTo>
                  <a:lnTo>
                    <a:pt x="150418" y="1277759"/>
                  </a:lnTo>
                  <a:lnTo>
                    <a:pt x="155206" y="1277759"/>
                  </a:lnTo>
                  <a:lnTo>
                    <a:pt x="154876" y="1276489"/>
                  </a:lnTo>
                  <a:lnTo>
                    <a:pt x="155181" y="1273949"/>
                  </a:lnTo>
                  <a:lnTo>
                    <a:pt x="155282" y="1268869"/>
                  </a:lnTo>
                  <a:lnTo>
                    <a:pt x="155486" y="1267599"/>
                  </a:lnTo>
                  <a:lnTo>
                    <a:pt x="157657" y="1266329"/>
                  </a:lnTo>
                  <a:lnTo>
                    <a:pt x="158305" y="1266329"/>
                  </a:lnTo>
                  <a:lnTo>
                    <a:pt x="157695" y="1263789"/>
                  </a:lnTo>
                  <a:lnTo>
                    <a:pt x="158356" y="1263789"/>
                  </a:lnTo>
                  <a:lnTo>
                    <a:pt x="160324" y="1262519"/>
                  </a:lnTo>
                  <a:lnTo>
                    <a:pt x="160477" y="1262519"/>
                  </a:lnTo>
                  <a:lnTo>
                    <a:pt x="160629" y="1261249"/>
                  </a:lnTo>
                  <a:lnTo>
                    <a:pt x="160693" y="1258709"/>
                  </a:lnTo>
                  <a:lnTo>
                    <a:pt x="160832" y="1256169"/>
                  </a:lnTo>
                  <a:lnTo>
                    <a:pt x="160896" y="1254899"/>
                  </a:lnTo>
                  <a:lnTo>
                    <a:pt x="163664" y="1253629"/>
                  </a:lnTo>
                  <a:lnTo>
                    <a:pt x="165506" y="1252359"/>
                  </a:lnTo>
                  <a:lnTo>
                    <a:pt x="165722" y="1252359"/>
                  </a:lnTo>
                  <a:lnTo>
                    <a:pt x="165709" y="1254899"/>
                  </a:lnTo>
                  <a:lnTo>
                    <a:pt x="167157" y="1254899"/>
                  </a:lnTo>
                  <a:lnTo>
                    <a:pt x="168008" y="1253629"/>
                  </a:lnTo>
                  <a:lnTo>
                    <a:pt x="170421" y="1253629"/>
                  </a:lnTo>
                  <a:lnTo>
                    <a:pt x="170459" y="1252359"/>
                  </a:lnTo>
                  <a:lnTo>
                    <a:pt x="170561" y="1249819"/>
                  </a:lnTo>
                  <a:lnTo>
                    <a:pt x="170548" y="1248549"/>
                  </a:lnTo>
                  <a:lnTo>
                    <a:pt x="170700" y="1247279"/>
                  </a:lnTo>
                  <a:lnTo>
                    <a:pt x="173113" y="1247279"/>
                  </a:lnTo>
                  <a:lnTo>
                    <a:pt x="173939" y="1246009"/>
                  </a:lnTo>
                  <a:lnTo>
                    <a:pt x="175526" y="1246009"/>
                  </a:lnTo>
                  <a:lnTo>
                    <a:pt x="175679" y="1244739"/>
                  </a:lnTo>
                  <a:lnTo>
                    <a:pt x="175717" y="1243469"/>
                  </a:lnTo>
                  <a:lnTo>
                    <a:pt x="175818" y="1242199"/>
                  </a:lnTo>
                  <a:lnTo>
                    <a:pt x="175856" y="1240929"/>
                  </a:lnTo>
                  <a:lnTo>
                    <a:pt x="175729" y="1239659"/>
                  </a:lnTo>
                  <a:lnTo>
                    <a:pt x="173609" y="1242199"/>
                  </a:lnTo>
                  <a:lnTo>
                    <a:pt x="173380" y="1240929"/>
                  </a:lnTo>
                  <a:lnTo>
                    <a:pt x="173380" y="1239659"/>
                  </a:lnTo>
                  <a:lnTo>
                    <a:pt x="173520" y="1238389"/>
                  </a:lnTo>
                  <a:lnTo>
                    <a:pt x="173659" y="1235849"/>
                  </a:lnTo>
                  <a:lnTo>
                    <a:pt x="174231" y="1235849"/>
                  </a:lnTo>
                  <a:lnTo>
                    <a:pt x="175539" y="1234579"/>
                  </a:lnTo>
                  <a:lnTo>
                    <a:pt x="176441" y="1235849"/>
                  </a:lnTo>
                  <a:lnTo>
                    <a:pt x="175615" y="1237119"/>
                  </a:lnTo>
                  <a:lnTo>
                    <a:pt x="176263" y="1238389"/>
                  </a:lnTo>
                  <a:lnTo>
                    <a:pt x="178066" y="1235849"/>
                  </a:lnTo>
                  <a:lnTo>
                    <a:pt x="178625" y="1237119"/>
                  </a:lnTo>
                  <a:lnTo>
                    <a:pt x="178206" y="1238389"/>
                  </a:lnTo>
                  <a:lnTo>
                    <a:pt x="178219" y="1239659"/>
                  </a:lnTo>
                  <a:lnTo>
                    <a:pt x="177850" y="1242199"/>
                  </a:lnTo>
                  <a:lnTo>
                    <a:pt x="178447" y="1242199"/>
                  </a:lnTo>
                  <a:lnTo>
                    <a:pt x="180022" y="1240929"/>
                  </a:lnTo>
                  <a:lnTo>
                    <a:pt x="180479" y="1240929"/>
                  </a:lnTo>
                  <a:lnTo>
                    <a:pt x="180759" y="1235849"/>
                  </a:lnTo>
                  <a:lnTo>
                    <a:pt x="180962" y="1232039"/>
                  </a:lnTo>
                  <a:lnTo>
                    <a:pt x="181063" y="1228229"/>
                  </a:lnTo>
                  <a:lnTo>
                    <a:pt x="181165" y="1226959"/>
                  </a:lnTo>
                  <a:lnTo>
                    <a:pt x="183578" y="1226959"/>
                  </a:lnTo>
                  <a:lnTo>
                    <a:pt x="183692" y="1225689"/>
                  </a:lnTo>
                  <a:lnTo>
                    <a:pt x="183730" y="1224419"/>
                  </a:lnTo>
                  <a:lnTo>
                    <a:pt x="181305" y="1225689"/>
                  </a:lnTo>
                  <a:lnTo>
                    <a:pt x="181394" y="1224419"/>
                  </a:lnTo>
                  <a:lnTo>
                    <a:pt x="181127" y="1223149"/>
                  </a:lnTo>
                  <a:lnTo>
                    <a:pt x="181737" y="1221879"/>
                  </a:lnTo>
                  <a:lnTo>
                    <a:pt x="183489" y="1221879"/>
                  </a:lnTo>
                  <a:lnTo>
                    <a:pt x="184213" y="1220609"/>
                  </a:lnTo>
                  <a:lnTo>
                    <a:pt x="183629" y="1219339"/>
                  </a:lnTo>
                  <a:lnTo>
                    <a:pt x="183984" y="1219339"/>
                  </a:lnTo>
                  <a:lnTo>
                    <a:pt x="184708" y="1218069"/>
                  </a:lnTo>
                  <a:lnTo>
                    <a:pt x="186829" y="1218069"/>
                  </a:lnTo>
                  <a:lnTo>
                    <a:pt x="188493" y="1216799"/>
                  </a:lnTo>
                  <a:lnTo>
                    <a:pt x="189103" y="1216799"/>
                  </a:lnTo>
                  <a:lnTo>
                    <a:pt x="188277" y="1219339"/>
                  </a:lnTo>
                  <a:lnTo>
                    <a:pt x="189052" y="1219339"/>
                  </a:lnTo>
                  <a:lnTo>
                    <a:pt x="190576" y="1218069"/>
                  </a:lnTo>
                  <a:lnTo>
                    <a:pt x="191452" y="1218069"/>
                  </a:lnTo>
                  <a:lnTo>
                    <a:pt x="190627" y="1220609"/>
                  </a:lnTo>
                  <a:lnTo>
                    <a:pt x="192582" y="1220609"/>
                  </a:lnTo>
                  <a:lnTo>
                    <a:pt x="193357" y="1219339"/>
                  </a:lnTo>
                  <a:lnTo>
                    <a:pt x="193509" y="1219339"/>
                  </a:lnTo>
                  <a:lnTo>
                    <a:pt x="193548" y="1218069"/>
                  </a:lnTo>
                  <a:lnTo>
                    <a:pt x="193484" y="1216799"/>
                  </a:lnTo>
                  <a:lnTo>
                    <a:pt x="193890" y="1209179"/>
                  </a:lnTo>
                  <a:lnTo>
                    <a:pt x="201129" y="1205369"/>
                  </a:lnTo>
                  <a:lnTo>
                    <a:pt x="200748" y="1205369"/>
                  </a:lnTo>
                  <a:lnTo>
                    <a:pt x="201637" y="1204099"/>
                  </a:lnTo>
                  <a:lnTo>
                    <a:pt x="200875" y="1202829"/>
                  </a:lnTo>
                  <a:lnTo>
                    <a:pt x="199275" y="1204099"/>
                  </a:lnTo>
                  <a:lnTo>
                    <a:pt x="198856" y="1204099"/>
                  </a:lnTo>
                  <a:lnTo>
                    <a:pt x="198805" y="1202829"/>
                  </a:lnTo>
                  <a:lnTo>
                    <a:pt x="198983" y="1201559"/>
                  </a:lnTo>
                  <a:lnTo>
                    <a:pt x="198920" y="1200289"/>
                  </a:lnTo>
                  <a:lnTo>
                    <a:pt x="199123" y="1199019"/>
                  </a:lnTo>
                  <a:lnTo>
                    <a:pt x="199898" y="1199019"/>
                  </a:lnTo>
                  <a:lnTo>
                    <a:pt x="200698" y="1197749"/>
                  </a:lnTo>
                  <a:lnTo>
                    <a:pt x="203187" y="1197749"/>
                  </a:lnTo>
                  <a:lnTo>
                    <a:pt x="203949" y="1196479"/>
                  </a:lnTo>
                  <a:lnTo>
                    <a:pt x="203809" y="1197749"/>
                  </a:lnTo>
                  <a:lnTo>
                    <a:pt x="203809" y="1199019"/>
                  </a:lnTo>
                  <a:lnTo>
                    <a:pt x="203669" y="1201559"/>
                  </a:lnTo>
                  <a:lnTo>
                    <a:pt x="208495" y="1200289"/>
                  </a:lnTo>
                  <a:lnTo>
                    <a:pt x="208699" y="1196479"/>
                  </a:lnTo>
                  <a:lnTo>
                    <a:pt x="208749" y="1192669"/>
                  </a:lnTo>
                  <a:lnTo>
                    <a:pt x="208915" y="1192669"/>
                  </a:lnTo>
                  <a:lnTo>
                    <a:pt x="209118" y="1191399"/>
                  </a:lnTo>
                  <a:lnTo>
                    <a:pt x="211023" y="1191399"/>
                  </a:lnTo>
                  <a:lnTo>
                    <a:pt x="211721" y="1190129"/>
                  </a:lnTo>
                  <a:lnTo>
                    <a:pt x="211035" y="1188859"/>
                  </a:lnTo>
                  <a:lnTo>
                    <a:pt x="211963" y="1187589"/>
                  </a:lnTo>
                  <a:lnTo>
                    <a:pt x="213334" y="1187589"/>
                  </a:lnTo>
                  <a:lnTo>
                    <a:pt x="214274" y="1186319"/>
                  </a:lnTo>
                  <a:lnTo>
                    <a:pt x="213664" y="1185049"/>
                  </a:lnTo>
                  <a:lnTo>
                    <a:pt x="214376" y="1183779"/>
                  </a:lnTo>
                  <a:lnTo>
                    <a:pt x="216446" y="1183779"/>
                  </a:lnTo>
                  <a:lnTo>
                    <a:pt x="216611" y="1182509"/>
                  </a:lnTo>
                  <a:lnTo>
                    <a:pt x="216585" y="1178699"/>
                  </a:lnTo>
                  <a:lnTo>
                    <a:pt x="216827" y="1178699"/>
                  </a:lnTo>
                  <a:lnTo>
                    <a:pt x="218909" y="1177429"/>
                  </a:lnTo>
                  <a:lnTo>
                    <a:pt x="219151" y="1177429"/>
                  </a:lnTo>
                  <a:lnTo>
                    <a:pt x="219290" y="1176159"/>
                  </a:lnTo>
                  <a:lnTo>
                    <a:pt x="219278" y="1172349"/>
                  </a:lnTo>
                  <a:lnTo>
                    <a:pt x="219443" y="1172349"/>
                  </a:lnTo>
                  <a:lnTo>
                    <a:pt x="219735" y="1171079"/>
                  </a:lnTo>
                  <a:lnTo>
                    <a:pt x="222275" y="1171079"/>
                  </a:lnTo>
                  <a:lnTo>
                    <a:pt x="221640" y="1168539"/>
                  </a:lnTo>
                  <a:lnTo>
                    <a:pt x="222440" y="1167269"/>
                  </a:lnTo>
                  <a:lnTo>
                    <a:pt x="223977" y="1168539"/>
                  </a:lnTo>
                  <a:lnTo>
                    <a:pt x="224891" y="1167269"/>
                  </a:lnTo>
                  <a:lnTo>
                    <a:pt x="224167" y="1164729"/>
                  </a:lnTo>
                  <a:lnTo>
                    <a:pt x="226580" y="1164729"/>
                  </a:lnTo>
                  <a:lnTo>
                    <a:pt x="227457" y="1163459"/>
                  </a:lnTo>
                  <a:lnTo>
                    <a:pt x="226745" y="1162189"/>
                  </a:lnTo>
                  <a:lnTo>
                    <a:pt x="227596" y="1160919"/>
                  </a:lnTo>
                  <a:lnTo>
                    <a:pt x="229235" y="1160919"/>
                  </a:lnTo>
                  <a:lnTo>
                    <a:pt x="229590" y="1159649"/>
                  </a:lnTo>
                  <a:lnTo>
                    <a:pt x="229755" y="1159649"/>
                  </a:lnTo>
                  <a:lnTo>
                    <a:pt x="229743" y="1155839"/>
                  </a:lnTo>
                  <a:lnTo>
                    <a:pt x="229908" y="1154569"/>
                  </a:lnTo>
                  <a:lnTo>
                    <a:pt x="232041" y="1154569"/>
                  </a:lnTo>
                  <a:lnTo>
                    <a:pt x="232727" y="1153299"/>
                  </a:lnTo>
                  <a:lnTo>
                    <a:pt x="232130" y="1152029"/>
                  </a:lnTo>
                  <a:lnTo>
                    <a:pt x="232867" y="1150759"/>
                  </a:lnTo>
                  <a:lnTo>
                    <a:pt x="234454" y="1150759"/>
                  </a:lnTo>
                  <a:lnTo>
                    <a:pt x="234937" y="1149489"/>
                  </a:lnTo>
                  <a:lnTo>
                    <a:pt x="237591" y="1149489"/>
                  </a:lnTo>
                  <a:lnTo>
                    <a:pt x="236893" y="1152029"/>
                  </a:lnTo>
                  <a:lnTo>
                    <a:pt x="237185" y="1152029"/>
                  </a:lnTo>
                  <a:lnTo>
                    <a:pt x="238036" y="1150759"/>
                  </a:lnTo>
                  <a:lnTo>
                    <a:pt x="240461" y="1150759"/>
                  </a:lnTo>
                  <a:lnTo>
                    <a:pt x="241261" y="1149489"/>
                  </a:lnTo>
                  <a:lnTo>
                    <a:pt x="242036" y="1149489"/>
                  </a:lnTo>
                  <a:lnTo>
                    <a:pt x="242189" y="1148219"/>
                  </a:lnTo>
                  <a:lnTo>
                    <a:pt x="242341" y="1143139"/>
                  </a:lnTo>
                  <a:lnTo>
                    <a:pt x="242557" y="1141869"/>
                  </a:lnTo>
                  <a:lnTo>
                    <a:pt x="243319" y="1140599"/>
                  </a:lnTo>
                  <a:lnTo>
                    <a:pt x="246621" y="1140599"/>
                  </a:lnTo>
                  <a:lnTo>
                    <a:pt x="247408" y="1139329"/>
                  </a:lnTo>
                  <a:lnTo>
                    <a:pt x="247586" y="1139329"/>
                  </a:lnTo>
                  <a:lnTo>
                    <a:pt x="247688" y="1135519"/>
                  </a:lnTo>
                  <a:lnTo>
                    <a:pt x="247726" y="1132979"/>
                  </a:lnTo>
                  <a:lnTo>
                    <a:pt x="247967" y="1131709"/>
                  </a:lnTo>
                  <a:lnTo>
                    <a:pt x="248742" y="1131709"/>
                  </a:lnTo>
                  <a:lnTo>
                    <a:pt x="249555" y="1130439"/>
                  </a:lnTo>
                  <a:lnTo>
                    <a:pt x="252056" y="1130439"/>
                  </a:lnTo>
                  <a:lnTo>
                    <a:pt x="252831" y="1129169"/>
                  </a:lnTo>
                  <a:lnTo>
                    <a:pt x="253187" y="1129169"/>
                  </a:lnTo>
                  <a:lnTo>
                    <a:pt x="252615" y="1127899"/>
                  </a:lnTo>
                  <a:lnTo>
                    <a:pt x="253619" y="1126629"/>
                  </a:lnTo>
                  <a:lnTo>
                    <a:pt x="254863" y="1126629"/>
                  </a:lnTo>
                  <a:lnTo>
                    <a:pt x="255854" y="1125359"/>
                  </a:lnTo>
                  <a:lnTo>
                    <a:pt x="255270" y="1124089"/>
                  </a:lnTo>
                  <a:lnTo>
                    <a:pt x="256006" y="1122819"/>
                  </a:lnTo>
                  <a:lnTo>
                    <a:pt x="258064" y="1122819"/>
                  </a:lnTo>
                  <a:lnTo>
                    <a:pt x="258241" y="1121549"/>
                  </a:lnTo>
                  <a:lnTo>
                    <a:pt x="258343" y="1117739"/>
                  </a:lnTo>
                  <a:lnTo>
                    <a:pt x="258432" y="1116469"/>
                  </a:lnTo>
                  <a:lnTo>
                    <a:pt x="258445" y="1115199"/>
                  </a:lnTo>
                  <a:lnTo>
                    <a:pt x="258610" y="1113929"/>
                  </a:lnTo>
                  <a:lnTo>
                    <a:pt x="260184" y="1113929"/>
                  </a:lnTo>
                  <a:lnTo>
                    <a:pt x="261899" y="1112659"/>
                  </a:lnTo>
                  <a:lnTo>
                    <a:pt x="263728" y="1112659"/>
                  </a:lnTo>
                  <a:lnTo>
                    <a:pt x="263448" y="1110119"/>
                  </a:lnTo>
                  <a:lnTo>
                    <a:pt x="263652" y="1110119"/>
                  </a:lnTo>
                  <a:lnTo>
                    <a:pt x="264426" y="1108849"/>
                  </a:lnTo>
                  <a:lnTo>
                    <a:pt x="266941" y="1108849"/>
                  </a:lnTo>
                  <a:lnTo>
                    <a:pt x="267754" y="1107579"/>
                  </a:lnTo>
                  <a:lnTo>
                    <a:pt x="268516" y="1107579"/>
                  </a:lnTo>
                  <a:lnTo>
                    <a:pt x="268655" y="1106309"/>
                  </a:lnTo>
                  <a:lnTo>
                    <a:pt x="268630" y="1103769"/>
                  </a:lnTo>
                  <a:lnTo>
                    <a:pt x="268871" y="1102499"/>
                  </a:lnTo>
                  <a:lnTo>
                    <a:pt x="269646" y="1102499"/>
                  </a:lnTo>
                  <a:lnTo>
                    <a:pt x="270459" y="1101229"/>
                  </a:lnTo>
                  <a:lnTo>
                    <a:pt x="272961" y="1101229"/>
                  </a:lnTo>
                  <a:lnTo>
                    <a:pt x="273723" y="1099959"/>
                  </a:lnTo>
                  <a:lnTo>
                    <a:pt x="274142" y="1099959"/>
                  </a:lnTo>
                  <a:lnTo>
                    <a:pt x="273596" y="1098689"/>
                  </a:lnTo>
                  <a:lnTo>
                    <a:pt x="273888" y="1097419"/>
                  </a:lnTo>
                  <a:lnTo>
                    <a:pt x="275551" y="1097419"/>
                  </a:lnTo>
                  <a:lnTo>
                    <a:pt x="276326" y="1096149"/>
                  </a:lnTo>
                  <a:lnTo>
                    <a:pt x="281178" y="1094879"/>
                  </a:lnTo>
                  <a:lnTo>
                    <a:pt x="281686" y="1085989"/>
                  </a:lnTo>
                  <a:lnTo>
                    <a:pt x="281724" y="1084719"/>
                  </a:lnTo>
                  <a:lnTo>
                    <a:pt x="281863" y="1083449"/>
                  </a:lnTo>
                  <a:lnTo>
                    <a:pt x="284099" y="1083449"/>
                  </a:lnTo>
                  <a:lnTo>
                    <a:pt x="284657" y="1082179"/>
                  </a:lnTo>
                  <a:lnTo>
                    <a:pt x="284226" y="1080909"/>
                  </a:lnTo>
                  <a:lnTo>
                    <a:pt x="284441" y="1079639"/>
                  </a:lnTo>
                  <a:lnTo>
                    <a:pt x="284607" y="1079639"/>
                  </a:lnTo>
                  <a:lnTo>
                    <a:pt x="284619" y="1075829"/>
                  </a:lnTo>
                  <a:lnTo>
                    <a:pt x="284772" y="1074559"/>
                  </a:lnTo>
                  <a:lnTo>
                    <a:pt x="286753" y="1074559"/>
                  </a:lnTo>
                  <a:lnTo>
                    <a:pt x="287185" y="1073289"/>
                  </a:lnTo>
                  <a:lnTo>
                    <a:pt x="287070" y="1074559"/>
                  </a:lnTo>
                  <a:lnTo>
                    <a:pt x="287032" y="1077099"/>
                  </a:lnTo>
                  <a:lnTo>
                    <a:pt x="287883" y="1075829"/>
                  </a:lnTo>
                  <a:lnTo>
                    <a:pt x="289458" y="1075829"/>
                  </a:lnTo>
                  <a:lnTo>
                    <a:pt x="290309" y="1074559"/>
                  </a:lnTo>
                  <a:lnTo>
                    <a:pt x="291884" y="1074559"/>
                  </a:lnTo>
                  <a:lnTo>
                    <a:pt x="292036" y="1073289"/>
                  </a:lnTo>
                  <a:lnTo>
                    <a:pt x="292100" y="1072019"/>
                  </a:lnTo>
                  <a:lnTo>
                    <a:pt x="292100" y="1069479"/>
                  </a:lnTo>
                  <a:lnTo>
                    <a:pt x="292277" y="1068209"/>
                  </a:lnTo>
                  <a:lnTo>
                    <a:pt x="292354" y="1064399"/>
                  </a:lnTo>
                  <a:lnTo>
                    <a:pt x="292519" y="1064399"/>
                  </a:lnTo>
                  <a:lnTo>
                    <a:pt x="292938" y="1063129"/>
                  </a:lnTo>
                  <a:lnTo>
                    <a:pt x="294932" y="1063129"/>
                  </a:lnTo>
                  <a:lnTo>
                    <a:pt x="295694" y="1061859"/>
                  </a:lnTo>
                  <a:lnTo>
                    <a:pt x="298119" y="1061859"/>
                  </a:lnTo>
                  <a:lnTo>
                    <a:pt x="298932" y="1060589"/>
                  </a:lnTo>
                  <a:lnTo>
                    <a:pt x="299491" y="1060589"/>
                  </a:lnTo>
                  <a:lnTo>
                    <a:pt x="299745" y="1059319"/>
                  </a:lnTo>
                  <a:lnTo>
                    <a:pt x="300012" y="1058049"/>
                  </a:lnTo>
                  <a:lnTo>
                    <a:pt x="299885" y="1056779"/>
                  </a:lnTo>
                  <a:lnTo>
                    <a:pt x="300075" y="1055509"/>
                  </a:lnTo>
                  <a:lnTo>
                    <a:pt x="300228" y="1052969"/>
                  </a:lnTo>
                  <a:lnTo>
                    <a:pt x="300951" y="1052969"/>
                  </a:lnTo>
                  <a:lnTo>
                    <a:pt x="301929" y="1051699"/>
                  </a:lnTo>
                  <a:lnTo>
                    <a:pt x="303085" y="1051699"/>
                  </a:lnTo>
                  <a:lnTo>
                    <a:pt x="304749" y="1050429"/>
                  </a:lnTo>
                  <a:lnTo>
                    <a:pt x="305358" y="1050429"/>
                  </a:lnTo>
                  <a:lnTo>
                    <a:pt x="304520" y="1052969"/>
                  </a:lnTo>
                  <a:lnTo>
                    <a:pt x="305308" y="1052969"/>
                  </a:lnTo>
                  <a:lnTo>
                    <a:pt x="306819" y="1051699"/>
                  </a:lnTo>
                  <a:lnTo>
                    <a:pt x="307695" y="1051699"/>
                  </a:lnTo>
                  <a:lnTo>
                    <a:pt x="306857" y="1054239"/>
                  </a:lnTo>
                  <a:lnTo>
                    <a:pt x="307492" y="1055509"/>
                  </a:lnTo>
                  <a:lnTo>
                    <a:pt x="309130" y="1052969"/>
                  </a:lnTo>
                  <a:lnTo>
                    <a:pt x="309600" y="1054239"/>
                  </a:lnTo>
                  <a:lnTo>
                    <a:pt x="309664" y="1052969"/>
                  </a:lnTo>
                  <a:lnTo>
                    <a:pt x="309727" y="1051699"/>
                  </a:lnTo>
                  <a:lnTo>
                    <a:pt x="310032" y="1045349"/>
                  </a:lnTo>
                  <a:lnTo>
                    <a:pt x="310057" y="1044079"/>
                  </a:lnTo>
                  <a:lnTo>
                    <a:pt x="310222" y="1042809"/>
                  </a:lnTo>
                  <a:lnTo>
                    <a:pt x="312407" y="1042809"/>
                  </a:lnTo>
                  <a:lnTo>
                    <a:pt x="312889" y="1041539"/>
                  </a:lnTo>
                  <a:lnTo>
                    <a:pt x="312585" y="1040269"/>
                  </a:lnTo>
                  <a:lnTo>
                    <a:pt x="312724" y="1038999"/>
                  </a:lnTo>
                  <a:lnTo>
                    <a:pt x="312864" y="1038999"/>
                  </a:lnTo>
                  <a:lnTo>
                    <a:pt x="312839" y="1035189"/>
                  </a:lnTo>
                  <a:lnTo>
                    <a:pt x="312991" y="1033919"/>
                  </a:lnTo>
                  <a:lnTo>
                    <a:pt x="315010" y="1033919"/>
                  </a:lnTo>
                  <a:lnTo>
                    <a:pt x="315798" y="1032649"/>
                  </a:lnTo>
                  <a:lnTo>
                    <a:pt x="315137" y="1031379"/>
                  </a:lnTo>
                  <a:lnTo>
                    <a:pt x="316103" y="1030109"/>
                  </a:lnTo>
                  <a:lnTo>
                    <a:pt x="317322" y="1030109"/>
                  </a:lnTo>
                  <a:lnTo>
                    <a:pt x="317944" y="1028839"/>
                  </a:lnTo>
                  <a:lnTo>
                    <a:pt x="319519" y="1028839"/>
                  </a:lnTo>
                  <a:lnTo>
                    <a:pt x="321208" y="1027569"/>
                  </a:lnTo>
                  <a:lnTo>
                    <a:pt x="322770" y="1027569"/>
                  </a:lnTo>
                  <a:lnTo>
                    <a:pt x="323202" y="1026299"/>
                  </a:lnTo>
                  <a:lnTo>
                    <a:pt x="322478" y="1025029"/>
                  </a:lnTo>
                  <a:lnTo>
                    <a:pt x="320484" y="1025029"/>
                  </a:lnTo>
                  <a:lnTo>
                    <a:pt x="320141" y="1026299"/>
                  </a:lnTo>
                  <a:lnTo>
                    <a:pt x="318020" y="1026299"/>
                  </a:lnTo>
                  <a:lnTo>
                    <a:pt x="318058" y="1025029"/>
                  </a:lnTo>
                  <a:lnTo>
                    <a:pt x="318198" y="1023759"/>
                  </a:lnTo>
                  <a:lnTo>
                    <a:pt x="320433" y="1022489"/>
                  </a:lnTo>
                  <a:lnTo>
                    <a:pt x="322262" y="1022489"/>
                  </a:lnTo>
                  <a:lnTo>
                    <a:pt x="323024" y="1021219"/>
                  </a:lnTo>
                  <a:lnTo>
                    <a:pt x="323405" y="1021219"/>
                  </a:lnTo>
                  <a:lnTo>
                    <a:pt x="322719" y="1019949"/>
                  </a:lnTo>
                  <a:lnTo>
                    <a:pt x="323138" y="1018679"/>
                  </a:lnTo>
                  <a:lnTo>
                    <a:pt x="324688" y="1018679"/>
                  </a:lnTo>
                  <a:lnTo>
                    <a:pt x="325920" y="1017409"/>
                  </a:lnTo>
                  <a:lnTo>
                    <a:pt x="328333" y="1017409"/>
                  </a:lnTo>
                  <a:lnTo>
                    <a:pt x="327545" y="1018679"/>
                  </a:lnTo>
                  <a:lnTo>
                    <a:pt x="327837" y="1019949"/>
                  </a:lnTo>
                  <a:lnTo>
                    <a:pt x="332486" y="1017409"/>
                  </a:lnTo>
                  <a:lnTo>
                    <a:pt x="332727" y="1018679"/>
                  </a:lnTo>
                  <a:lnTo>
                    <a:pt x="333070" y="1019949"/>
                  </a:lnTo>
                  <a:lnTo>
                    <a:pt x="333260" y="1019949"/>
                  </a:lnTo>
                  <a:lnTo>
                    <a:pt x="333502" y="1022489"/>
                  </a:lnTo>
                  <a:lnTo>
                    <a:pt x="333692" y="1023759"/>
                  </a:lnTo>
                  <a:lnTo>
                    <a:pt x="334225" y="1025029"/>
                  </a:lnTo>
                  <a:lnTo>
                    <a:pt x="334416" y="1026299"/>
                  </a:lnTo>
                  <a:lnTo>
                    <a:pt x="334518" y="1027569"/>
                  </a:lnTo>
                  <a:lnTo>
                    <a:pt x="335267" y="1028839"/>
                  </a:lnTo>
                  <a:lnTo>
                    <a:pt x="334848" y="1030109"/>
                  </a:lnTo>
                  <a:lnTo>
                    <a:pt x="333273" y="1030109"/>
                  </a:lnTo>
                  <a:lnTo>
                    <a:pt x="332828" y="1031379"/>
                  </a:lnTo>
                  <a:lnTo>
                    <a:pt x="331343" y="1032649"/>
                  </a:lnTo>
                  <a:lnTo>
                    <a:pt x="331000" y="1032649"/>
                  </a:lnTo>
                  <a:lnTo>
                    <a:pt x="330441" y="1030109"/>
                  </a:lnTo>
                  <a:lnTo>
                    <a:pt x="330136" y="1030109"/>
                  </a:lnTo>
                  <a:lnTo>
                    <a:pt x="329971" y="1029017"/>
                  </a:lnTo>
                  <a:lnTo>
                    <a:pt x="329869" y="1027569"/>
                  </a:lnTo>
                  <a:lnTo>
                    <a:pt x="331762" y="1026299"/>
                  </a:lnTo>
                  <a:lnTo>
                    <a:pt x="331990" y="1026299"/>
                  </a:lnTo>
                  <a:lnTo>
                    <a:pt x="331304" y="1023797"/>
                  </a:lnTo>
                  <a:lnTo>
                    <a:pt x="329958" y="1025029"/>
                  </a:lnTo>
                  <a:lnTo>
                    <a:pt x="328993" y="1025029"/>
                  </a:lnTo>
                  <a:lnTo>
                    <a:pt x="327380" y="1026299"/>
                  </a:lnTo>
                  <a:lnTo>
                    <a:pt x="326999" y="1027569"/>
                  </a:lnTo>
                  <a:lnTo>
                    <a:pt x="328041" y="1028839"/>
                  </a:lnTo>
                  <a:lnTo>
                    <a:pt x="327596" y="1030109"/>
                  </a:lnTo>
                  <a:lnTo>
                    <a:pt x="326021" y="1030109"/>
                  </a:lnTo>
                  <a:lnTo>
                    <a:pt x="325577" y="1031379"/>
                  </a:lnTo>
                  <a:lnTo>
                    <a:pt x="326326" y="1033919"/>
                  </a:lnTo>
                  <a:lnTo>
                    <a:pt x="326428" y="1035189"/>
                  </a:lnTo>
                  <a:lnTo>
                    <a:pt x="326618" y="1036459"/>
                  </a:lnTo>
                  <a:lnTo>
                    <a:pt x="327177" y="1037729"/>
                  </a:lnTo>
                  <a:lnTo>
                    <a:pt x="327367" y="1038999"/>
                  </a:lnTo>
                  <a:lnTo>
                    <a:pt x="327317" y="1040269"/>
                  </a:lnTo>
                  <a:lnTo>
                    <a:pt x="325704" y="1041539"/>
                  </a:lnTo>
                  <a:lnTo>
                    <a:pt x="324650" y="1041539"/>
                  </a:lnTo>
                  <a:lnTo>
                    <a:pt x="323964" y="1042809"/>
                  </a:lnTo>
                  <a:lnTo>
                    <a:pt x="323164" y="1042809"/>
                  </a:lnTo>
                  <a:lnTo>
                    <a:pt x="324027" y="1045349"/>
                  </a:lnTo>
                  <a:lnTo>
                    <a:pt x="323291" y="1046619"/>
                  </a:lnTo>
                  <a:lnTo>
                    <a:pt x="322605" y="1046619"/>
                  </a:lnTo>
                  <a:lnTo>
                    <a:pt x="321856" y="1047889"/>
                  </a:lnTo>
                  <a:lnTo>
                    <a:pt x="321627" y="1047889"/>
                  </a:lnTo>
                  <a:lnTo>
                    <a:pt x="319849" y="1049159"/>
                  </a:lnTo>
                  <a:lnTo>
                    <a:pt x="319963" y="1050429"/>
                  </a:lnTo>
                  <a:lnTo>
                    <a:pt x="320192" y="1051699"/>
                  </a:lnTo>
                  <a:lnTo>
                    <a:pt x="320535" y="1051699"/>
                  </a:lnTo>
                  <a:lnTo>
                    <a:pt x="321246" y="1054239"/>
                  </a:lnTo>
                  <a:lnTo>
                    <a:pt x="321564" y="1055509"/>
                  </a:lnTo>
                  <a:lnTo>
                    <a:pt x="321805" y="1056779"/>
                  </a:lnTo>
                  <a:lnTo>
                    <a:pt x="321957" y="1058049"/>
                  </a:lnTo>
                  <a:lnTo>
                    <a:pt x="322821" y="1059319"/>
                  </a:lnTo>
                  <a:lnTo>
                    <a:pt x="322465" y="1060589"/>
                  </a:lnTo>
                  <a:lnTo>
                    <a:pt x="320967" y="1061859"/>
                  </a:lnTo>
                  <a:lnTo>
                    <a:pt x="320509" y="1063129"/>
                  </a:lnTo>
                  <a:lnTo>
                    <a:pt x="321652" y="1064399"/>
                  </a:lnTo>
                  <a:lnTo>
                    <a:pt x="321284" y="1065669"/>
                  </a:lnTo>
                  <a:lnTo>
                    <a:pt x="319836" y="1065669"/>
                  </a:lnTo>
                  <a:lnTo>
                    <a:pt x="319519" y="1066939"/>
                  </a:lnTo>
                  <a:lnTo>
                    <a:pt x="319328" y="1065669"/>
                  </a:lnTo>
                  <a:lnTo>
                    <a:pt x="319087" y="1064399"/>
                  </a:lnTo>
                  <a:lnTo>
                    <a:pt x="318795" y="1064399"/>
                  </a:lnTo>
                  <a:lnTo>
                    <a:pt x="318668" y="1063129"/>
                  </a:lnTo>
                  <a:lnTo>
                    <a:pt x="318427" y="1061859"/>
                  </a:lnTo>
                  <a:lnTo>
                    <a:pt x="317842" y="1061859"/>
                  </a:lnTo>
                  <a:lnTo>
                    <a:pt x="316407" y="1063129"/>
                  </a:lnTo>
                  <a:lnTo>
                    <a:pt x="315747" y="1063129"/>
                  </a:lnTo>
                  <a:lnTo>
                    <a:pt x="314439" y="1064399"/>
                  </a:lnTo>
                  <a:lnTo>
                    <a:pt x="314198" y="1065669"/>
                  </a:lnTo>
                  <a:lnTo>
                    <a:pt x="313994" y="1065669"/>
                  </a:lnTo>
                  <a:lnTo>
                    <a:pt x="314998" y="1066939"/>
                  </a:lnTo>
                  <a:lnTo>
                    <a:pt x="314820" y="1068209"/>
                  </a:lnTo>
                  <a:lnTo>
                    <a:pt x="313143" y="1069479"/>
                  </a:lnTo>
                  <a:lnTo>
                    <a:pt x="312801" y="1070749"/>
                  </a:lnTo>
                  <a:lnTo>
                    <a:pt x="313690" y="1072019"/>
                  </a:lnTo>
                  <a:lnTo>
                    <a:pt x="313829" y="1073289"/>
                  </a:lnTo>
                  <a:lnTo>
                    <a:pt x="314071" y="1074559"/>
                  </a:lnTo>
                  <a:lnTo>
                    <a:pt x="314744" y="1075829"/>
                  </a:lnTo>
                  <a:lnTo>
                    <a:pt x="314985" y="1077099"/>
                  </a:lnTo>
                  <a:lnTo>
                    <a:pt x="315125" y="1077099"/>
                  </a:lnTo>
                  <a:lnTo>
                    <a:pt x="314998" y="1078369"/>
                  </a:lnTo>
                  <a:lnTo>
                    <a:pt x="313474" y="1079639"/>
                  </a:lnTo>
                  <a:lnTo>
                    <a:pt x="313182" y="1079639"/>
                  </a:lnTo>
                  <a:lnTo>
                    <a:pt x="312559" y="1077099"/>
                  </a:lnTo>
                  <a:lnTo>
                    <a:pt x="312280" y="1077099"/>
                  </a:lnTo>
                  <a:lnTo>
                    <a:pt x="310756" y="1078369"/>
                  </a:lnTo>
                  <a:lnTo>
                    <a:pt x="309816" y="1079639"/>
                  </a:lnTo>
                  <a:lnTo>
                    <a:pt x="309168" y="1079639"/>
                  </a:lnTo>
                  <a:lnTo>
                    <a:pt x="308559" y="1080909"/>
                  </a:lnTo>
                  <a:lnTo>
                    <a:pt x="308711" y="1082179"/>
                  </a:lnTo>
                  <a:lnTo>
                    <a:pt x="308991" y="1082179"/>
                  </a:lnTo>
                  <a:lnTo>
                    <a:pt x="309372" y="1083449"/>
                  </a:lnTo>
                  <a:lnTo>
                    <a:pt x="309511" y="1083449"/>
                  </a:lnTo>
                  <a:lnTo>
                    <a:pt x="309943" y="1085989"/>
                  </a:lnTo>
                  <a:lnTo>
                    <a:pt x="310489" y="1085989"/>
                  </a:lnTo>
                  <a:lnTo>
                    <a:pt x="311823" y="1083449"/>
                  </a:lnTo>
                  <a:lnTo>
                    <a:pt x="312051" y="1084719"/>
                  </a:lnTo>
                  <a:lnTo>
                    <a:pt x="312432" y="1084719"/>
                  </a:lnTo>
                  <a:lnTo>
                    <a:pt x="312712" y="1085989"/>
                  </a:lnTo>
                  <a:lnTo>
                    <a:pt x="312889" y="1087259"/>
                  </a:lnTo>
                  <a:lnTo>
                    <a:pt x="313029" y="1087259"/>
                  </a:lnTo>
                  <a:lnTo>
                    <a:pt x="313461" y="1089799"/>
                  </a:lnTo>
                  <a:lnTo>
                    <a:pt x="312242" y="1091069"/>
                  </a:lnTo>
                  <a:lnTo>
                    <a:pt x="311899" y="1091069"/>
                  </a:lnTo>
                  <a:lnTo>
                    <a:pt x="311226" y="1092339"/>
                  </a:lnTo>
                  <a:lnTo>
                    <a:pt x="310616" y="1092339"/>
                  </a:lnTo>
                  <a:lnTo>
                    <a:pt x="310057" y="1093609"/>
                  </a:lnTo>
                  <a:lnTo>
                    <a:pt x="306387" y="1097419"/>
                  </a:lnTo>
                  <a:lnTo>
                    <a:pt x="308089" y="1102499"/>
                  </a:lnTo>
                  <a:lnTo>
                    <a:pt x="308495" y="1102499"/>
                  </a:lnTo>
                  <a:lnTo>
                    <a:pt x="308483" y="1105039"/>
                  </a:lnTo>
                  <a:lnTo>
                    <a:pt x="309194" y="1105039"/>
                  </a:lnTo>
                  <a:lnTo>
                    <a:pt x="310489" y="1103769"/>
                  </a:lnTo>
                  <a:lnTo>
                    <a:pt x="310819" y="1102499"/>
                  </a:lnTo>
                  <a:lnTo>
                    <a:pt x="309892" y="1101229"/>
                  </a:lnTo>
                  <a:lnTo>
                    <a:pt x="309930" y="1099959"/>
                  </a:lnTo>
                  <a:lnTo>
                    <a:pt x="310489" y="1099959"/>
                  </a:lnTo>
                  <a:lnTo>
                    <a:pt x="311099" y="1098689"/>
                  </a:lnTo>
                  <a:lnTo>
                    <a:pt x="312178" y="1098689"/>
                  </a:lnTo>
                  <a:lnTo>
                    <a:pt x="312254" y="1101229"/>
                  </a:lnTo>
                  <a:lnTo>
                    <a:pt x="313080" y="1101229"/>
                  </a:lnTo>
                  <a:lnTo>
                    <a:pt x="313029" y="1103769"/>
                  </a:lnTo>
                  <a:lnTo>
                    <a:pt x="313461" y="1103769"/>
                  </a:lnTo>
                  <a:lnTo>
                    <a:pt x="311619" y="1106309"/>
                  </a:lnTo>
                  <a:lnTo>
                    <a:pt x="311365" y="1106309"/>
                  </a:lnTo>
                  <a:lnTo>
                    <a:pt x="309880" y="1107579"/>
                  </a:lnTo>
                  <a:lnTo>
                    <a:pt x="309626" y="1108849"/>
                  </a:lnTo>
                  <a:lnTo>
                    <a:pt x="310832" y="1110119"/>
                  </a:lnTo>
                  <a:lnTo>
                    <a:pt x="310464" y="1111389"/>
                  </a:lnTo>
                  <a:lnTo>
                    <a:pt x="309130" y="1111389"/>
                  </a:lnTo>
                  <a:lnTo>
                    <a:pt x="308800" y="1112659"/>
                  </a:lnTo>
                  <a:lnTo>
                    <a:pt x="308051" y="1110119"/>
                  </a:lnTo>
                  <a:lnTo>
                    <a:pt x="307251" y="1110119"/>
                  </a:lnTo>
                  <a:lnTo>
                    <a:pt x="306641" y="1111389"/>
                  </a:lnTo>
                  <a:lnTo>
                    <a:pt x="305968" y="1111389"/>
                  </a:lnTo>
                  <a:lnTo>
                    <a:pt x="307022" y="1113929"/>
                  </a:lnTo>
                  <a:lnTo>
                    <a:pt x="306412" y="1115199"/>
                  </a:lnTo>
                  <a:lnTo>
                    <a:pt x="305803" y="1115199"/>
                  </a:lnTo>
                  <a:lnTo>
                    <a:pt x="305054" y="1116469"/>
                  </a:lnTo>
                  <a:lnTo>
                    <a:pt x="304342" y="1113929"/>
                  </a:lnTo>
                  <a:lnTo>
                    <a:pt x="302996" y="1115199"/>
                  </a:lnTo>
                  <a:lnTo>
                    <a:pt x="300672" y="1117739"/>
                  </a:lnTo>
                  <a:lnTo>
                    <a:pt x="301612" y="1120279"/>
                  </a:lnTo>
                  <a:lnTo>
                    <a:pt x="301777" y="1121549"/>
                  </a:lnTo>
                  <a:lnTo>
                    <a:pt x="302310" y="1122819"/>
                  </a:lnTo>
                  <a:lnTo>
                    <a:pt x="302818" y="1122819"/>
                  </a:lnTo>
                  <a:lnTo>
                    <a:pt x="304025" y="1120279"/>
                  </a:lnTo>
                  <a:lnTo>
                    <a:pt x="304698" y="1121549"/>
                  </a:lnTo>
                  <a:lnTo>
                    <a:pt x="304838" y="1124089"/>
                  </a:lnTo>
                  <a:lnTo>
                    <a:pt x="305562" y="1124089"/>
                  </a:lnTo>
                  <a:lnTo>
                    <a:pt x="306806" y="1121549"/>
                  </a:lnTo>
                  <a:lnTo>
                    <a:pt x="307022" y="1121549"/>
                  </a:lnTo>
                  <a:lnTo>
                    <a:pt x="307441" y="1122819"/>
                  </a:lnTo>
                  <a:lnTo>
                    <a:pt x="307759" y="1122819"/>
                  </a:lnTo>
                  <a:lnTo>
                    <a:pt x="307975" y="1124089"/>
                  </a:lnTo>
                  <a:lnTo>
                    <a:pt x="308927" y="1126629"/>
                  </a:lnTo>
                  <a:lnTo>
                    <a:pt x="307187" y="1129169"/>
                  </a:lnTo>
                  <a:lnTo>
                    <a:pt x="306666" y="1129169"/>
                  </a:lnTo>
                  <a:lnTo>
                    <a:pt x="306082" y="1130439"/>
                  </a:lnTo>
                  <a:lnTo>
                    <a:pt x="305003" y="1130439"/>
                  </a:lnTo>
                  <a:lnTo>
                    <a:pt x="304088" y="1132979"/>
                  </a:lnTo>
                  <a:lnTo>
                    <a:pt x="303682" y="1132979"/>
                  </a:lnTo>
                  <a:lnTo>
                    <a:pt x="303276" y="1131709"/>
                  </a:lnTo>
                  <a:lnTo>
                    <a:pt x="302958" y="1131709"/>
                  </a:lnTo>
                  <a:lnTo>
                    <a:pt x="302729" y="1130439"/>
                  </a:lnTo>
                  <a:lnTo>
                    <a:pt x="302577" y="1130439"/>
                  </a:lnTo>
                  <a:lnTo>
                    <a:pt x="302056" y="1127899"/>
                  </a:lnTo>
                  <a:lnTo>
                    <a:pt x="301294" y="1127899"/>
                  </a:lnTo>
                  <a:lnTo>
                    <a:pt x="301294" y="1125359"/>
                  </a:lnTo>
                  <a:lnTo>
                    <a:pt x="300177" y="1125359"/>
                  </a:lnTo>
                  <a:lnTo>
                    <a:pt x="299593" y="1126629"/>
                  </a:lnTo>
                  <a:lnTo>
                    <a:pt x="299072" y="1127899"/>
                  </a:lnTo>
                  <a:lnTo>
                    <a:pt x="300202" y="1129169"/>
                  </a:lnTo>
                  <a:lnTo>
                    <a:pt x="300012" y="1130439"/>
                  </a:lnTo>
                  <a:lnTo>
                    <a:pt x="300291" y="1130439"/>
                  </a:lnTo>
                  <a:lnTo>
                    <a:pt x="300609" y="1131709"/>
                  </a:lnTo>
                  <a:lnTo>
                    <a:pt x="300977" y="1132979"/>
                  </a:lnTo>
                  <a:lnTo>
                    <a:pt x="301828" y="1135519"/>
                  </a:lnTo>
                  <a:lnTo>
                    <a:pt x="302247" y="1135519"/>
                  </a:lnTo>
                  <a:lnTo>
                    <a:pt x="302564" y="1136789"/>
                  </a:lnTo>
                  <a:lnTo>
                    <a:pt x="302780" y="1138059"/>
                  </a:lnTo>
                  <a:lnTo>
                    <a:pt x="301117" y="1139329"/>
                  </a:lnTo>
                  <a:lnTo>
                    <a:pt x="300913" y="1140599"/>
                  </a:lnTo>
                  <a:lnTo>
                    <a:pt x="302158" y="1141869"/>
                  </a:lnTo>
                  <a:lnTo>
                    <a:pt x="301980" y="1141869"/>
                  </a:lnTo>
                  <a:lnTo>
                    <a:pt x="301485" y="1143139"/>
                  </a:lnTo>
                  <a:lnTo>
                    <a:pt x="300913" y="1143139"/>
                  </a:lnTo>
                  <a:lnTo>
                    <a:pt x="300228" y="1144409"/>
                  </a:lnTo>
                  <a:lnTo>
                    <a:pt x="300050" y="1144409"/>
                  </a:lnTo>
                  <a:lnTo>
                    <a:pt x="299491" y="1141869"/>
                  </a:lnTo>
                  <a:lnTo>
                    <a:pt x="298627" y="1141869"/>
                  </a:lnTo>
                  <a:lnTo>
                    <a:pt x="298043" y="1143139"/>
                  </a:lnTo>
                  <a:lnTo>
                    <a:pt x="297510" y="1144409"/>
                  </a:lnTo>
                  <a:lnTo>
                    <a:pt x="297726" y="1144409"/>
                  </a:lnTo>
                  <a:lnTo>
                    <a:pt x="298043" y="1145679"/>
                  </a:lnTo>
                  <a:lnTo>
                    <a:pt x="298907" y="1146949"/>
                  </a:lnTo>
                  <a:lnTo>
                    <a:pt x="299224" y="1148219"/>
                  </a:lnTo>
                  <a:lnTo>
                    <a:pt x="299440" y="1149489"/>
                  </a:lnTo>
                  <a:lnTo>
                    <a:pt x="297738" y="1150759"/>
                  </a:lnTo>
                  <a:lnTo>
                    <a:pt x="297611" y="1152029"/>
                  </a:lnTo>
                  <a:lnTo>
                    <a:pt x="298653" y="1153299"/>
                  </a:lnTo>
                  <a:lnTo>
                    <a:pt x="298996" y="1154569"/>
                  </a:lnTo>
                  <a:lnTo>
                    <a:pt x="299339" y="1155839"/>
                  </a:lnTo>
                  <a:lnTo>
                    <a:pt x="300240" y="1157109"/>
                  </a:lnTo>
                  <a:lnTo>
                    <a:pt x="300596" y="1157109"/>
                  </a:lnTo>
                  <a:lnTo>
                    <a:pt x="300837" y="1158379"/>
                  </a:lnTo>
                  <a:lnTo>
                    <a:pt x="299237" y="1159649"/>
                  </a:lnTo>
                  <a:lnTo>
                    <a:pt x="299135" y="1160919"/>
                  </a:lnTo>
                  <a:lnTo>
                    <a:pt x="300202" y="1162189"/>
                  </a:lnTo>
                  <a:lnTo>
                    <a:pt x="300189" y="1163459"/>
                  </a:lnTo>
                  <a:lnTo>
                    <a:pt x="299631" y="1163459"/>
                  </a:lnTo>
                  <a:lnTo>
                    <a:pt x="299123" y="1164729"/>
                  </a:lnTo>
                  <a:lnTo>
                    <a:pt x="298119" y="1165999"/>
                  </a:lnTo>
                  <a:lnTo>
                    <a:pt x="297230" y="1167269"/>
                  </a:lnTo>
                  <a:lnTo>
                    <a:pt x="296418" y="1167269"/>
                  </a:lnTo>
                  <a:lnTo>
                    <a:pt x="296202" y="1164729"/>
                  </a:lnTo>
                  <a:lnTo>
                    <a:pt x="295338" y="1164729"/>
                  </a:lnTo>
                  <a:lnTo>
                    <a:pt x="295198" y="1162189"/>
                  </a:lnTo>
                  <a:lnTo>
                    <a:pt x="294246" y="1162189"/>
                  </a:lnTo>
                  <a:lnTo>
                    <a:pt x="293446" y="1164729"/>
                  </a:lnTo>
                  <a:lnTo>
                    <a:pt x="293243" y="1164729"/>
                  </a:lnTo>
                  <a:lnTo>
                    <a:pt x="293827" y="1167269"/>
                  </a:lnTo>
                  <a:lnTo>
                    <a:pt x="294068" y="1167269"/>
                  </a:lnTo>
                  <a:lnTo>
                    <a:pt x="293776" y="1168539"/>
                  </a:lnTo>
                  <a:lnTo>
                    <a:pt x="292620" y="1168539"/>
                  </a:lnTo>
                  <a:lnTo>
                    <a:pt x="292239" y="1169809"/>
                  </a:lnTo>
                  <a:lnTo>
                    <a:pt x="293535" y="1171079"/>
                  </a:lnTo>
                  <a:lnTo>
                    <a:pt x="293370" y="1172349"/>
                  </a:lnTo>
                  <a:lnTo>
                    <a:pt x="291744" y="1173619"/>
                  </a:lnTo>
                  <a:lnTo>
                    <a:pt x="291985" y="1174889"/>
                  </a:lnTo>
                  <a:lnTo>
                    <a:pt x="292328" y="1176159"/>
                  </a:lnTo>
                  <a:lnTo>
                    <a:pt x="292785" y="1176159"/>
                  </a:lnTo>
                  <a:lnTo>
                    <a:pt x="293852" y="1178699"/>
                  </a:lnTo>
                  <a:lnTo>
                    <a:pt x="294309" y="1179969"/>
                  </a:lnTo>
                  <a:lnTo>
                    <a:pt x="294665" y="1179969"/>
                  </a:lnTo>
                  <a:lnTo>
                    <a:pt x="294906" y="1181239"/>
                  </a:lnTo>
                  <a:lnTo>
                    <a:pt x="294906" y="1182509"/>
                  </a:lnTo>
                  <a:lnTo>
                    <a:pt x="293370" y="1182509"/>
                  </a:lnTo>
                  <a:lnTo>
                    <a:pt x="293027" y="1183779"/>
                  </a:lnTo>
                  <a:lnTo>
                    <a:pt x="294335" y="1185049"/>
                  </a:lnTo>
                  <a:lnTo>
                    <a:pt x="294195" y="1186319"/>
                  </a:lnTo>
                  <a:lnTo>
                    <a:pt x="292747" y="1187589"/>
                  </a:lnTo>
                  <a:lnTo>
                    <a:pt x="292595" y="1188859"/>
                  </a:lnTo>
                  <a:lnTo>
                    <a:pt x="293801" y="1190129"/>
                  </a:lnTo>
                  <a:lnTo>
                    <a:pt x="293801" y="1191399"/>
                  </a:lnTo>
                  <a:lnTo>
                    <a:pt x="292265" y="1192669"/>
                  </a:lnTo>
                  <a:lnTo>
                    <a:pt x="292125" y="1193939"/>
                  </a:lnTo>
                  <a:lnTo>
                    <a:pt x="293243" y="1195209"/>
                  </a:lnTo>
                  <a:lnTo>
                    <a:pt x="294830" y="1192669"/>
                  </a:lnTo>
                  <a:lnTo>
                    <a:pt x="295376" y="1193939"/>
                  </a:lnTo>
                  <a:lnTo>
                    <a:pt x="295757" y="1195209"/>
                  </a:lnTo>
                  <a:lnTo>
                    <a:pt x="296062" y="1195209"/>
                  </a:lnTo>
                  <a:lnTo>
                    <a:pt x="296011" y="1196479"/>
                  </a:lnTo>
                  <a:lnTo>
                    <a:pt x="294398" y="1197749"/>
                  </a:lnTo>
                  <a:lnTo>
                    <a:pt x="294754" y="1199019"/>
                  </a:lnTo>
                  <a:lnTo>
                    <a:pt x="295135" y="1199019"/>
                  </a:lnTo>
                  <a:lnTo>
                    <a:pt x="296075" y="1201559"/>
                  </a:lnTo>
                  <a:lnTo>
                    <a:pt x="296456" y="1201559"/>
                  </a:lnTo>
                  <a:lnTo>
                    <a:pt x="296735" y="1202829"/>
                  </a:lnTo>
                  <a:lnTo>
                    <a:pt x="295224" y="1204099"/>
                  </a:lnTo>
                  <a:lnTo>
                    <a:pt x="295135" y="1205369"/>
                  </a:lnTo>
                  <a:lnTo>
                    <a:pt x="294830" y="1204099"/>
                  </a:lnTo>
                  <a:lnTo>
                    <a:pt x="294449" y="1202829"/>
                  </a:lnTo>
                  <a:lnTo>
                    <a:pt x="293801" y="1202829"/>
                  </a:lnTo>
                  <a:lnTo>
                    <a:pt x="292595" y="1204099"/>
                  </a:lnTo>
                  <a:lnTo>
                    <a:pt x="292392" y="1204099"/>
                  </a:lnTo>
                  <a:lnTo>
                    <a:pt x="291782" y="1205369"/>
                  </a:lnTo>
                  <a:lnTo>
                    <a:pt x="291249" y="1206639"/>
                  </a:lnTo>
                  <a:lnTo>
                    <a:pt x="290791" y="1206639"/>
                  </a:lnTo>
                  <a:lnTo>
                    <a:pt x="291134" y="1207909"/>
                  </a:lnTo>
                  <a:lnTo>
                    <a:pt x="291515" y="1207909"/>
                  </a:lnTo>
                  <a:lnTo>
                    <a:pt x="291934" y="1209179"/>
                  </a:lnTo>
                  <a:lnTo>
                    <a:pt x="292404" y="1210449"/>
                  </a:lnTo>
                  <a:lnTo>
                    <a:pt x="292785" y="1210449"/>
                  </a:lnTo>
                  <a:lnTo>
                    <a:pt x="293065" y="1211719"/>
                  </a:lnTo>
                  <a:lnTo>
                    <a:pt x="292620" y="1212989"/>
                  </a:lnTo>
                  <a:lnTo>
                    <a:pt x="292087" y="1212989"/>
                  </a:lnTo>
                  <a:lnTo>
                    <a:pt x="291325" y="1214259"/>
                  </a:lnTo>
                  <a:lnTo>
                    <a:pt x="290512" y="1211719"/>
                  </a:lnTo>
                  <a:lnTo>
                    <a:pt x="289737" y="1211719"/>
                  </a:lnTo>
                  <a:lnTo>
                    <a:pt x="289204" y="1212989"/>
                  </a:lnTo>
                  <a:lnTo>
                    <a:pt x="288734" y="1214259"/>
                  </a:lnTo>
                  <a:lnTo>
                    <a:pt x="289001" y="1214259"/>
                  </a:lnTo>
                  <a:lnTo>
                    <a:pt x="289382" y="1215529"/>
                  </a:lnTo>
                  <a:lnTo>
                    <a:pt x="289864" y="1215529"/>
                  </a:lnTo>
                  <a:lnTo>
                    <a:pt x="290334" y="1216799"/>
                  </a:lnTo>
                  <a:lnTo>
                    <a:pt x="290703" y="1218069"/>
                  </a:lnTo>
                  <a:lnTo>
                    <a:pt x="291007" y="1218069"/>
                  </a:lnTo>
                  <a:lnTo>
                    <a:pt x="291134" y="1219339"/>
                  </a:lnTo>
                  <a:lnTo>
                    <a:pt x="292201" y="1220609"/>
                  </a:lnTo>
                  <a:lnTo>
                    <a:pt x="292112" y="1221879"/>
                  </a:lnTo>
                  <a:lnTo>
                    <a:pt x="290817" y="1223149"/>
                  </a:lnTo>
                  <a:lnTo>
                    <a:pt x="290639" y="1223149"/>
                  </a:lnTo>
                  <a:lnTo>
                    <a:pt x="290283" y="1221879"/>
                  </a:lnTo>
                  <a:lnTo>
                    <a:pt x="289890" y="1221879"/>
                  </a:lnTo>
                  <a:lnTo>
                    <a:pt x="289433" y="1220609"/>
                  </a:lnTo>
                  <a:lnTo>
                    <a:pt x="288848" y="1221879"/>
                  </a:lnTo>
                  <a:lnTo>
                    <a:pt x="288340" y="1221879"/>
                  </a:lnTo>
                  <a:lnTo>
                    <a:pt x="287896" y="1223149"/>
                  </a:lnTo>
                  <a:lnTo>
                    <a:pt x="287286" y="1223149"/>
                  </a:lnTo>
                  <a:lnTo>
                    <a:pt x="286778" y="1224419"/>
                  </a:lnTo>
                  <a:lnTo>
                    <a:pt x="286372" y="1225689"/>
                  </a:lnTo>
                  <a:lnTo>
                    <a:pt x="287566" y="1226959"/>
                  </a:lnTo>
                  <a:lnTo>
                    <a:pt x="287566" y="1228229"/>
                  </a:lnTo>
                  <a:lnTo>
                    <a:pt x="288036" y="1228229"/>
                  </a:lnTo>
                  <a:lnTo>
                    <a:pt x="288277" y="1229499"/>
                  </a:lnTo>
                  <a:lnTo>
                    <a:pt x="288772" y="1230769"/>
                  </a:lnTo>
                  <a:lnTo>
                    <a:pt x="289356" y="1229499"/>
                  </a:lnTo>
                  <a:lnTo>
                    <a:pt x="289864" y="1228229"/>
                  </a:lnTo>
                  <a:lnTo>
                    <a:pt x="290296" y="1228229"/>
                  </a:lnTo>
                  <a:lnTo>
                    <a:pt x="291833" y="1225689"/>
                  </a:lnTo>
                  <a:lnTo>
                    <a:pt x="294246" y="1230769"/>
                  </a:lnTo>
                  <a:lnTo>
                    <a:pt x="292481" y="1233309"/>
                  </a:lnTo>
                  <a:lnTo>
                    <a:pt x="291426" y="1234579"/>
                  </a:lnTo>
                  <a:lnTo>
                    <a:pt x="290906" y="1234579"/>
                  </a:lnTo>
                  <a:lnTo>
                    <a:pt x="290296" y="1232039"/>
                  </a:lnTo>
                  <a:lnTo>
                    <a:pt x="289521" y="1233309"/>
                  </a:lnTo>
                  <a:lnTo>
                    <a:pt x="288874" y="1234579"/>
                  </a:lnTo>
                  <a:lnTo>
                    <a:pt x="288150" y="1234579"/>
                  </a:lnTo>
                  <a:lnTo>
                    <a:pt x="287489" y="1232039"/>
                  </a:lnTo>
                  <a:lnTo>
                    <a:pt x="287235" y="1232039"/>
                  </a:lnTo>
                  <a:lnTo>
                    <a:pt x="286626" y="1233309"/>
                  </a:lnTo>
                  <a:lnTo>
                    <a:pt x="286118" y="1233309"/>
                  </a:lnTo>
                  <a:lnTo>
                    <a:pt x="285699" y="1234579"/>
                  </a:lnTo>
                  <a:lnTo>
                    <a:pt x="284162" y="1237119"/>
                  </a:lnTo>
                  <a:lnTo>
                    <a:pt x="285356" y="1239659"/>
                  </a:lnTo>
                  <a:lnTo>
                    <a:pt x="285851" y="1239659"/>
                  </a:lnTo>
                  <a:lnTo>
                    <a:pt x="286258" y="1240929"/>
                  </a:lnTo>
                  <a:lnTo>
                    <a:pt x="286575" y="1242199"/>
                  </a:lnTo>
                  <a:lnTo>
                    <a:pt x="284962" y="1243469"/>
                  </a:lnTo>
                  <a:lnTo>
                    <a:pt x="285343" y="1244739"/>
                  </a:lnTo>
                  <a:lnTo>
                    <a:pt x="285750" y="1246009"/>
                  </a:lnTo>
                  <a:lnTo>
                    <a:pt x="286232" y="1246009"/>
                  </a:lnTo>
                  <a:lnTo>
                    <a:pt x="287439" y="1248549"/>
                  </a:lnTo>
                  <a:lnTo>
                    <a:pt x="287934" y="1249819"/>
                  </a:lnTo>
                  <a:lnTo>
                    <a:pt x="288340" y="1249819"/>
                  </a:lnTo>
                  <a:lnTo>
                    <a:pt x="288632" y="1251089"/>
                  </a:lnTo>
                  <a:lnTo>
                    <a:pt x="288632" y="1252359"/>
                  </a:lnTo>
                  <a:lnTo>
                    <a:pt x="287159" y="1252359"/>
                  </a:lnTo>
                  <a:lnTo>
                    <a:pt x="287058" y="1254899"/>
                  </a:lnTo>
                  <a:lnTo>
                    <a:pt x="288467" y="1254899"/>
                  </a:lnTo>
                  <a:lnTo>
                    <a:pt x="288239" y="1256169"/>
                  </a:lnTo>
                  <a:lnTo>
                    <a:pt x="287172" y="1257439"/>
                  </a:lnTo>
                  <a:lnTo>
                    <a:pt x="286893" y="1258709"/>
                  </a:lnTo>
                  <a:lnTo>
                    <a:pt x="286448" y="1258709"/>
                  </a:lnTo>
                  <a:lnTo>
                    <a:pt x="285965" y="1259979"/>
                  </a:lnTo>
                  <a:lnTo>
                    <a:pt x="284861" y="1261249"/>
                  </a:lnTo>
                  <a:lnTo>
                    <a:pt x="284365" y="1262519"/>
                  </a:lnTo>
                  <a:lnTo>
                    <a:pt x="283933" y="1262519"/>
                  </a:lnTo>
                  <a:lnTo>
                    <a:pt x="284251" y="1263789"/>
                  </a:lnTo>
                  <a:lnTo>
                    <a:pt x="284670" y="1263789"/>
                  </a:lnTo>
                  <a:lnTo>
                    <a:pt x="285203" y="1265059"/>
                  </a:lnTo>
                  <a:lnTo>
                    <a:pt x="289001" y="1272679"/>
                  </a:lnTo>
                  <a:lnTo>
                    <a:pt x="291528" y="1276489"/>
                  </a:lnTo>
                  <a:lnTo>
                    <a:pt x="291071" y="1277759"/>
                  </a:lnTo>
                  <a:lnTo>
                    <a:pt x="290512" y="1279029"/>
                  </a:lnTo>
                  <a:lnTo>
                    <a:pt x="289763" y="1279029"/>
                  </a:lnTo>
                  <a:lnTo>
                    <a:pt x="289039" y="1276489"/>
                  </a:lnTo>
                  <a:lnTo>
                    <a:pt x="288785" y="1276489"/>
                  </a:lnTo>
                  <a:lnTo>
                    <a:pt x="288201" y="1277759"/>
                  </a:lnTo>
                  <a:lnTo>
                    <a:pt x="287718" y="1279029"/>
                  </a:lnTo>
                  <a:lnTo>
                    <a:pt x="287312" y="1279029"/>
                  </a:lnTo>
                  <a:lnTo>
                    <a:pt x="285838" y="1281569"/>
                  </a:lnTo>
                  <a:lnTo>
                    <a:pt x="285267" y="1282839"/>
                  </a:lnTo>
                  <a:lnTo>
                    <a:pt x="284772" y="1282839"/>
                  </a:lnTo>
                  <a:lnTo>
                    <a:pt x="284365" y="1284109"/>
                  </a:lnTo>
                  <a:lnTo>
                    <a:pt x="285635" y="1285379"/>
                  </a:lnTo>
                  <a:lnTo>
                    <a:pt x="285597" y="1286649"/>
                  </a:lnTo>
                  <a:lnTo>
                    <a:pt x="284124" y="1287919"/>
                  </a:lnTo>
                  <a:lnTo>
                    <a:pt x="284543" y="1289189"/>
                  </a:lnTo>
                  <a:lnTo>
                    <a:pt x="284988" y="1290459"/>
                  </a:lnTo>
                  <a:lnTo>
                    <a:pt x="286054" y="1291729"/>
                  </a:lnTo>
                  <a:lnTo>
                    <a:pt x="286486" y="1291729"/>
                  </a:lnTo>
                  <a:lnTo>
                    <a:pt x="286842" y="1292999"/>
                  </a:lnTo>
                  <a:lnTo>
                    <a:pt x="286842" y="1294269"/>
                  </a:lnTo>
                  <a:lnTo>
                    <a:pt x="285546" y="1294269"/>
                  </a:lnTo>
                  <a:lnTo>
                    <a:pt x="285419" y="1295539"/>
                  </a:lnTo>
                  <a:lnTo>
                    <a:pt x="285038" y="1296809"/>
                  </a:lnTo>
                  <a:lnTo>
                    <a:pt x="284568" y="1296809"/>
                  </a:lnTo>
                  <a:lnTo>
                    <a:pt x="284010" y="1298079"/>
                  </a:lnTo>
                  <a:lnTo>
                    <a:pt x="283806" y="1298079"/>
                  </a:lnTo>
                  <a:lnTo>
                    <a:pt x="282587" y="1299349"/>
                  </a:lnTo>
                  <a:lnTo>
                    <a:pt x="282575" y="1300619"/>
                  </a:lnTo>
                  <a:lnTo>
                    <a:pt x="283959" y="1301889"/>
                  </a:lnTo>
                  <a:lnTo>
                    <a:pt x="284302" y="1301889"/>
                  </a:lnTo>
                  <a:lnTo>
                    <a:pt x="284772" y="1300619"/>
                  </a:lnTo>
                  <a:lnTo>
                    <a:pt x="285851" y="1300619"/>
                  </a:lnTo>
                  <a:lnTo>
                    <a:pt x="286296" y="1301889"/>
                  </a:lnTo>
                  <a:lnTo>
                    <a:pt x="286651" y="1301889"/>
                  </a:lnTo>
                  <a:lnTo>
                    <a:pt x="286715" y="1303159"/>
                  </a:lnTo>
                  <a:lnTo>
                    <a:pt x="285280" y="1304429"/>
                  </a:lnTo>
                  <a:lnTo>
                    <a:pt x="285140" y="1305699"/>
                  </a:lnTo>
                  <a:lnTo>
                    <a:pt x="286562" y="1306969"/>
                  </a:lnTo>
                  <a:lnTo>
                    <a:pt x="286524" y="1308239"/>
                  </a:lnTo>
                  <a:lnTo>
                    <a:pt x="285089" y="1308239"/>
                  </a:lnTo>
                  <a:lnTo>
                    <a:pt x="285165" y="1309509"/>
                  </a:lnTo>
                  <a:lnTo>
                    <a:pt x="286219" y="1310779"/>
                  </a:lnTo>
                  <a:lnTo>
                    <a:pt x="286448" y="1312049"/>
                  </a:lnTo>
                  <a:lnTo>
                    <a:pt x="286981" y="1312049"/>
                  </a:lnTo>
                  <a:lnTo>
                    <a:pt x="287426" y="1313319"/>
                  </a:lnTo>
                  <a:lnTo>
                    <a:pt x="287769" y="1314589"/>
                  </a:lnTo>
                  <a:lnTo>
                    <a:pt x="286423" y="1315859"/>
                  </a:lnTo>
                  <a:lnTo>
                    <a:pt x="286359" y="1317129"/>
                  </a:lnTo>
                  <a:lnTo>
                    <a:pt x="285978" y="1315859"/>
                  </a:lnTo>
                  <a:lnTo>
                    <a:pt x="285534" y="1314589"/>
                  </a:lnTo>
                  <a:lnTo>
                    <a:pt x="284480" y="1314589"/>
                  </a:lnTo>
                  <a:lnTo>
                    <a:pt x="283997" y="1315859"/>
                  </a:lnTo>
                  <a:lnTo>
                    <a:pt x="283603" y="1317129"/>
                  </a:lnTo>
                  <a:lnTo>
                    <a:pt x="283044" y="1317129"/>
                  </a:lnTo>
                  <a:lnTo>
                    <a:pt x="282575" y="1318399"/>
                  </a:lnTo>
                  <a:lnTo>
                    <a:pt x="282206" y="1318399"/>
                  </a:lnTo>
                  <a:lnTo>
                    <a:pt x="282625" y="1319669"/>
                  </a:lnTo>
                  <a:lnTo>
                    <a:pt x="283083" y="1320939"/>
                  </a:lnTo>
                  <a:lnTo>
                    <a:pt x="283578" y="1320939"/>
                  </a:lnTo>
                  <a:lnTo>
                    <a:pt x="284137" y="1322209"/>
                  </a:lnTo>
                  <a:lnTo>
                    <a:pt x="284594" y="1322209"/>
                  </a:lnTo>
                  <a:lnTo>
                    <a:pt x="284962" y="1323479"/>
                  </a:lnTo>
                  <a:lnTo>
                    <a:pt x="283768" y="1324749"/>
                  </a:lnTo>
                  <a:lnTo>
                    <a:pt x="283591" y="1326019"/>
                  </a:lnTo>
                  <a:lnTo>
                    <a:pt x="283210" y="1327289"/>
                  </a:lnTo>
                  <a:lnTo>
                    <a:pt x="282752" y="1327289"/>
                  </a:lnTo>
                  <a:lnTo>
                    <a:pt x="281673" y="1328559"/>
                  </a:lnTo>
                  <a:lnTo>
                    <a:pt x="281216" y="1329829"/>
                  </a:lnTo>
                  <a:lnTo>
                    <a:pt x="280847" y="1331099"/>
                  </a:lnTo>
                  <a:lnTo>
                    <a:pt x="281228" y="1331099"/>
                  </a:lnTo>
                  <a:lnTo>
                    <a:pt x="281686" y="1332369"/>
                  </a:lnTo>
                  <a:lnTo>
                    <a:pt x="282232" y="1332369"/>
                  </a:lnTo>
                  <a:lnTo>
                    <a:pt x="283603" y="1334909"/>
                  </a:lnTo>
                  <a:lnTo>
                    <a:pt x="284137" y="1336179"/>
                  </a:lnTo>
                  <a:lnTo>
                    <a:pt x="284594" y="1336179"/>
                  </a:lnTo>
                  <a:lnTo>
                    <a:pt x="284975" y="1337449"/>
                  </a:lnTo>
                  <a:lnTo>
                    <a:pt x="283629" y="1339989"/>
                  </a:lnTo>
                  <a:lnTo>
                    <a:pt x="283984" y="1341259"/>
                  </a:lnTo>
                  <a:lnTo>
                    <a:pt x="284441" y="1341259"/>
                  </a:lnTo>
                  <a:lnTo>
                    <a:pt x="285534" y="1342529"/>
                  </a:lnTo>
                  <a:lnTo>
                    <a:pt x="286004" y="1343799"/>
                  </a:lnTo>
                  <a:lnTo>
                    <a:pt x="286359" y="1345069"/>
                  </a:lnTo>
                  <a:lnTo>
                    <a:pt x="285978" y="1345069"/>
                  </a:lnTo>
                  <a:lnTo>
                    <a:pt x="285534" y="1346314"/>
                  </a:lnTo>
                  <a:lnTo>
                    <a:pt x="284454" y="1347609"/>
                  </a:lnTo>
                  <a:lnTo>
                    <a:pt x="284010" y="1348879"/>
                  </a:lnTo>
                  <a:lnTo>
                    <a:pt x="283667" y="1348879"/>
                  </a:lnTo>
                  <a:lnTo>
                    <a:pt x="283667" y="1350149"/>
                  </a:lnTo>
                  <a:lnTo>
                    <a:pt x="285140" y="1351419"/>
                  </a:lnTo>
                  <a:lnTo>
                    <a:pt x="284988" y="1352689"/>
                  </a:lnTo>
                  <a:lnTo>
                    <a:pt x="283857" y="1352689"/>
                  </a:lnTo>
                  <a:lnTo>
                    <a:pt x="283705" y="1353959"/>
                  </a:lnTo>
                  <a:lnTo>
                    <a:pt x="285178" y="1355229"/>
                  </a:lnTo>
                  <a:lnTo>
                    <a:pt x="285203" y="1356499"/>
                  </a:lnTo>
                  <a:lnTo>
                    <a:pt x="283781" y="1357769"/>
                  </a:lnTo>
                  <a:lnTo>
                    <a:pt x="283870" y="1359039"/>
                  </a:lnTo>
                  <a:lnTo>
                    <a:pt x="284251" y="1359039"/>
                  </a:lnTo>
                  <a:lnTo>
                    <a:pt x="284721" y="1360309"/>
                  </a:lnTo>
                  <a:lnTo>
                    <a:pt x="285305" y="1360309"/>
                  </a:lnTo>
                  <a:lnTo>
                    <a:pt x="288150" y="1365389"/>
                  </a:lnTo>
                  <a:lnTo>
                    <a:pt x="288721" y="1366659"/>
                  </a:lnTo>
                  <a:lnTo>
                    <a:pt x="289191" y="1366659"/>
                  </a:lnTo>
                  <a:lnTo>
                    <a:pt x="289572" y="1367929"/>
                  </a:lnTo>
                  <a:lnTo>
                    <a:pt x="288251" y="1369199"/>
                  </a:lnTo>
                  <a:lnTo>
                    <a:pt x="288251" y="1370469"/>
                  </a:lnTo>
                  <a:lnTo>
                    <a:pt x="289572" y="1371739"/>
                  </a:lnTo>
                  <a:lnTo>
                    <a:pt x="287096" y="1376819"/>
                  </a:lnTo>
                  <a:lnTo>
                    <a:pt x="285140" y="1374279"/>
                  </a:lnTo>
                  <a:lnTo>
                    <a:pt x="284695" y="1373009"/>
                  </a:lnTo>
                  <a:lnTo>
                    <a:pt x="284200" y="1373009"/>
                  </a:lnTo>
                  <a:lnTo>
                    <a:pt x="282778" y="1370469"/>
                  </a:lnTo>
                  <a:lnTo>
                    <a:pt x="282549" y="1370469"/>
                  </a:lnTo>
                  <a:lnTo>
                    <a:pt x="281597" y="1367929"/>
                  </a:lnTo>
                  <a:lnTo>
                    <a:pt x="281343" y="1367929"/>
                  </a:lnTo>
                  <a:lnTo>
                    <a:pt x="280835" y="1369199"/>
                  </a:lnTo>
                  <a:lnTo>
                    <a:pt x="280403" y="1369199"/>
                  </a:lnTo>
                  <a:lnTo>
                    <a:pt x="280035" y="1370469"/>
                  </a:lnTo>
                  <a:lnTo>
                    <a:pt x="280416" y="1371739"/>
                  </a:lnTo>
                  <a:lnTo>
                    <a:pt x="280898" y="1371739"/>
                  </a:lnTo>
                  <a:lnTo>
                    <a:pt x="281457" y="1373009"/>
                  </a:lnTo>
                  <a:lnTo>
                    <a:pt x="282879" y="1375549"/>
                  </a:lnTo>
                  <a:lnTo>
                    <a:pt x="282740" y="1375549"/>
                  </a:lnTo>
                  <a:lnTo>
                    <a:pt x="281673" y="1376819"/>
                  </a:lnTo>
                  <a:lnTo>
                    <a:pt x="281571" y="1378089"/>
                  </a:lnTo>
                  <a:lnTo>
                    <a:pt x="283057" y="1379359"/>
                  </a:lnTo>
                  <a:lnTo>
                    <a:pt x="283083" y="1380629"/>
                  </a:lnTo>
                  <a:lnTo>
                    <a:pt x="281711" y="1381899"/>
                  </a:lnTo>
                  <a:lnTo>
                    <a:pt x="282219" y="1383169"/>
                  </a:lnTo>
                  <a:lnTo>
                    <a:pt x="282702" y="1383169"/>
                  </a:lnTo>
                  <a:lnTo>
                    <a:pt x="283298" y="1384439"/>
                  </a:lnTo>
                  <a:lnTo>
                    <a:pt x="283730" y="1385709"/>
                  </a:lnTo>
                  <a:lnTo>
                    <a:pt x="284213" y="1385709"/>
                  </a:lnTo>
                  <a:lnTo>
                    <a:pt x="284772" y="1386979"/>
                  </a:lnTo>
                  <a:lnTo>
                    <a:pt x="285153" y="1386979"/>
                  </a:lnTo>
                  <a:lnTo>
                    <a:pt x="285800" y="1388249"/>
                  </a:lnTo>
                  <a:lnTo>
                    <a:pt x="286677" y="1389519"/>
                  </a:lnTo>
                  <a:lnTo>
                    <a:pt x="287121" y="1386979"/>
                  </a:lnTo>
                  <a:lnTo>
                    <a:pt x="287896" y="1386979"/>
                  </a:lnTo>
                  <a:lnTo>
                    <a:pt x="288518" y="1388249"/>
                  </a:lnTo>
                  <a:lnTo>
                    <a:pt x="288988" y="1388249"/>
                  </a:lnTo>
                  <a:lnTo>
                    <a:pt x="286448" y="1393329"/>
                  </a:lnTo>
                  <a:lnTo>
                    <a:pt x="285953" y="1394599"/>
                  </a:lnTo>
                  <a:lnTo>
                    <a:pt x="285521" y="1394599"/>
                  </a:lnTo>
                  <a:lnTo>
                    <a:pt x="285178" y="1395869"/>
                  </a:lnTo>
                  <a:lnTo>
                    <a:pt x="286613" y="1398409"/>
                  </a:lnTo>
                  <a:lnTo>
                    <a:pt x="286321" y="1399679"/>
                  </a:lnTo>
                  <a:lnTo>
                    <a:pt x="285902" y="1399679"/>
                  </a:lnTo>
                  <a:lnTo>
                    <a:pt x="284899" y="1400949"/>
                  </a:lnTo>
                  <a:lnTo>
                    <a:pt x="284492" y="1402219"/>
                  </a:lnTo>
                  <a:lnTo>
                    <a:pt x="284200" y="1403489"/>
                  </a:lnTo>
                  <a:lnTo>
                    <a:pt x="285686" y="1404759"/>
                  </a:lnTo>
                  <a:lnTo>
                    <a:pt x="285775" y="1406029"/>
                  </a:lnTo>
                  <a:lnTo>
                    <a:pt x="284467" y="1407299"/>
                  </a:lnTo>
                  <a:lnTo>
                    <a:pt x="284543" y="1408569"/>
                  </a:lnTo>
                  <a:lnTo>
                    <a:pt x="285940" y="1409839"/>
                  </a:lnTo>
                  <a:lnTo>
                    <a:pt x="285711" y="1411109"/>
                  </a:lnTo>
                  <a:lnTo>
                    <a:pt x="285305" y="1411109"/>
                  </a:lnTo>
                  <a:lnTo>
                    <a:pt x="284327" y="1413649"/>
                  </a:lnTo>
                  <a:lnTo>
                    <a:pt x="283921" y="1413649"/>
                  </a:lnTo>
                  <a:lnTo>
                    <a:pt x="283616" y="1414919"/>
                  </a:lnTo>
                  <a:lnTo>
                    <a:pt x="284022" y="1416189"/>
                  </a:lnTo>
                  <a:lnTo>
                    <a:pt x="284530" y="1416189"/>
                  </a:lnTo>
                  <a:lnTo>
                    <a:pt x="285140" y="1417459"/>
                  </a:lnTo>
                  <a:lnTo>
                    <a:pt x="286664" y="1419999"/>
                  </a:lnTo>
                  <a:lnTo>
                    <a:pt x="287261" y="1419999"/>
                  </a:lnTo>
                  <a:lnTo>
                    <a:pt x="287769" y="1421269"/>
                  </a:lnTo>
                  <a:lnTo>
                    <a:pt x="288188" y="1421269"/>
                  </a:lnTo>
                  <a:lnTo>
                    <a:pt x="287858" y="1422539"/>
                  </a:lnTo>
                  <a:lnTo>
                    <a:pt x="287477" y="1423809"/>
                  </a:lnTo>
                  <a:lnTo>
                    <a:pt x="287045" y="1423809"/>
                  </a:lnTo>
                  <a:lnTo>
                    <a:pt x="286562" y="1425079"/>
                  </a:lnTo>
                  <a:lnTo>
                    <a:pt x="286194" y="1426349"/>
                  </a:lnTo>
                  <a:lnTo>
                    <a:pt x="285915" y="1426349"/>
                  </a:lnTo>
                  <a:lnTo>
                    <a:pt x="286359" y="1427619"/>
                  </a:lnTo>
                  <a:lnTo>
                    <a:pt x="286893" y="1427619"/>
                  </a:lnTo>
                  <a:lnTo>
                    <a:pt x="287502" y="1428889"/>
                  </a:lnTo>
                  <a:lnTo>
                    <a:pt x="289077" y="1431429"/>
                  </a:lnTo>
                  <a:lnTo>
                    <a:pt x="289699" y="1431429"/>
                  </a:lnTo>
                  <a:lnTo>
                    <a:pt x="290220" y="1432699"/>
                  </a:lnTo>
                  <a:lnTo>
                    <a:pt x="290664" y="1432699"/>
                  </a:lnTo>
                  <a:lnTo>
                    <a:pt x="290372" y="1433969"/>
                  </a:lnTo>
                  <a:lnTo>
                    <a:pt x="289991" y="1435239"/>
                  </a:lnTo>
                  <a:lnTo>
                    <a:pt x="289521" y="1435239"/>
                  </a:lnTo>
                  <a:lnTo>
                    <a:pt x="289090" y="1436509"/>
                  </a:lnTo>
                  <a:lnTo>
                    <a:pt x="288709" y="1437779"/>
                  </a:lnTo>
                  <a:lnTo>
                    <a:pt x="288391" y="1437779"/>
                  </a:lnTo>
                  <a:lnTo>
                    <a:pt x="288201" y="1439049"/>
                  </a:lnTo>
                  <a:lnTo>
                    <a:pt x="287299" y="1440268"/>
                  </a:lnTo>
                  <a:lnTo>
                    <a:pt x="287248" y="1441589"/>
                  </a:lnTo>
                  <a:lnTo>
                    <a:pt x="288823" y="1442859"/>
                  </a:lnTo>
                  <a:lnTo>
                    <a:pt x="289001" y="1444129"/>
                  </a:lnTo>
                  <a:lnTo>
                    <a:pt x="287769" y="1445399"/>
                  </a:lnTo>
                  <a:lnTo>
                    <a:pt x="288315" y="1446669"/>
                  </a:lnTo>
                  <a:lnTo>
                    <a:pt x="288874" y="1446669"/>
                  </a:lnTo>
                  <a:lnTo>
                    <a:pt x="289496" y="1447939"/>
                  </a:lnTo>
                  <a:lnTo>
                    <a:pt x="291160" y="1450479"/>
                  </a:lnTo>
                  <a:lnTo>
                    <a:pt x="291807" y="1450479"/>
                  </a:lnTo>
                  <a:lnTo>
                    <a:pt x="292354" y="1451749"/>
                  </a:lnTo>
                  <a:lnTo>
                    <a:pt x="292811" y="1451749"/>
                  </a:lnTo>
                  <a:lnTo>
                    <a:pt x="292531" y="1453019"/>
                  </a:lnTo>
                  <a:lnTo>
                    <a:pt x="292176" y="1454289"/>
                  </a:lnTo>
                  <a:lnTo>
                    <a:pt x="291299" y="1455559"/>
                  </a:lnTo>
                  <a:lnTo>
                    <a:pt x="290969" y="1456829"/>
                  </a:lnTo>
                  <a:lnTo>
                    <a:pt x="290779" y="1456829"/>
                  </a:lnTo>
                  <a:lnTo>
                    <a:pt x="290906" y="1458099"/>
                  </a:lnTo>
                  <a:lnTo>
                    <a:pt x="292531" y="1459369"/>
                  </a:lnTo>
                  <a:lnTo>
                    <a:pt x="292620" y="1460639"/>
                  </a:lnTo>
                  <a:lnTo>
                    <a:pt x="291592" y="1461909"/>
                  </a:lnTo>
                  <a:lnTo>
                    <a:pt x="291693" y="1463179"/>
                  </a:lnTo>
                  <a:lnTo>
                    <a:pt x="293319" y="1464449"/>
                  </a:lnTo>
                  <a:lnTo>
                    <a:pt x="293573" y="1465719"/>
                  </a:lnTo>
                  <a:lnTo>
                    <a:pt x="292595" y="1466989"/>
                  </a:lnTo>
                  <a:lnTo>
                    <a:pt x="290842" y="1465719"/>
                  </a:lnTo>
                  <a:lnTo>
                    <a:pt x="290360" y="1465719"/>
                  </a:lnTo>
                  <a:lnTo>
                    <a:pt x="290055" y="1466989"/>
                  </a:lnTo>
                  <a:lnTo>
                    <a:pt x="289839" y="1468259"/>
                  </a:lnTo>
                  <a:lnTo>
                    <a:pt x="291642" y="1469529"/>
                  </a:lnTo>
                  <a:lnTo>
                    <a:pt x="291871" y="1470799"/>
                  </a:lnTo>
                  <a:lnTo>
                    <a:pt x="290690" y="1472069"/>
                  </a:lnTo>
                  <a:lnTo>
                    <a:pt x="291033" y="1473339"/>
                  </a:lnTo>
                  <a:lnTo>
                    <a:pt x="292442" y="1474609"/>
                  </a:lnTo>
                  <a:lnTo>
                    <a:pt x="294627" y="1477149"/>
                  </a:lnTo>
                  <a:lnTo>
                    <a:pt x="295325" y="1477149"/>
                  </a:lnTo>
                  <a:lnTo>
                    <a:pt x="295948" y="1478419"/>
                  </a:lnTo>
                  <a:lnTo>
                    <a:pt x="296506" y="1478419"/>
                  </a:lnTo>
                  <a:lnTo>
                    <a:pt x="296659" y="1479689"/>
                  </a:lnTo>
                  <a:lnTo>
                    <a:pt x="295681" y="1480959"/>
                  </a:lnTo>
                  <a:lnTo>
                    <a:pt x="295808" y="1482229"/>
                  </a:lnTo>
                  <a:lnTo>
                    <a:pt x="297472" y="1482229"/>
                  </a:lnTo>
                  <a:lnTo>
                    <a:pt x="297815" y="1484769"/>
                  </a:lnTo>
                  <a:lnTo>
                    <a:pt x="296684" y="1484769"/>
                  </a:lnTo>
                  <a:lnTo>
                    <a:pt x="297103" y="1487309"/>
                  </a:lnTo>
                  <a:lnTo>
                    <a:pt x="298538" y="1487309"/>
                  </a:lnTo>
                  <a:lnTo>
                    <a:pt x="299046" y="1488579"/>
                  </a:lnTo>
                  <a:lnTo>
                    <a:pt x="297929" y="1489849"/>
                  </a:lnTo>
                  <a:lnTo>
                    <a:pt x="298246" y="1491119"/>
                  </a:lnTo>
                  <a:lnTo>
                    <a:pt x="299770" y="1492389"/>
                  </a:lnTo>
                  <a:lnTo>
                    <a:pt x="300075" y="1492389"/>
                  </a:lnTo>
                  <a:lnTo>
                    <a:pt x="300647" y="1489849"/>
                  </a:lnTo>
                  <a:lnTo>
                    <a:pt x="300939" y="1489849"/>
                  </a:lnTo>
                  <a:lnTo>
                    <a:pt x="302450" y="1491119"/>
                  </a:lnTo>
                  <a:lnTo>
                    <a:pt x="302971" y="1492389"/>
                  </a:lnTo>
                  <a:lnTo>
                    <a:pt x="304495" y="1493659"/>
                  </a:lnTo>
                  <a:lnTo>
                    <a:pt x="304660" y="1493659"/>
                  </a:lnTo>
                  <a:lnTo>
                    <a:pt x="304520" y="1494929"/>
                  </a:lnTo>
                  <a:lnTo>
                    <a:pt x="304304" y="1496199"/>
                  </a:lnTo>
                  <a:lnTo>
                    <a:pt x="303771" y="1496199"/>
                  </a:lnTo>
                  <a:lnTo>
                    <a:pt x="302183" y="1494929"/>
                  </a:lnTo>
                  <a:lnTo>
                    <a:pt x="301701" y="1494929"/>
                  </a:lnTo>
                  <a:lnTo>
                    <a:pt x="301485" y="1496199"/>
                  </a:lnTo>
                  <a:lnTo>
                    <a:pt x="301396" y="1497469"/>
                  </a:lnTo>
                  <a:lnTo>
                    <a:pt x="301078" y="1498739"/>
                  </a:lnTo>
                  <a:lnTo>
                    <a:pt x="300875" y="1498739"/>
                  </a:lnTo>
                  <a:lnTo>
                    <a:pt x="300990" y="1501279"/>
                  </a:lnTo>
                  <a:lnTo>
                    <a:pt x="302526" y="1501279"/>
                  </a:lnTo>
                  <a:lnTo>
                    <a:pt x="302793" y="1502549"/>
                  </a:lnTo>
                  <a:lnTo>
                    <a:pt x="302907" y="1501279"/>
                  </a:lnTo>
                  <a:lnTo>
                    <a:pt x="303110" y="1500009"/>
                  </a:lnTo>
                  <a:lnTo>
                    <a:pt x="303390" y="1498739"/>
                  </a:lnTo>
                  <a:lnTo>
                    <a:pt x="303593" y="1498739"/>
                  </a:lnTo>
                  <a:lnTo>
                    <a:pt x="305142" y="1501279"/>
                  </a:lnTo>
                  <a:lnTo>
                    <a:pt x="305498" y="1501279"/>
                  </a:lnTo>
                  <a:lnTo>
                    <a:pt x="304749" y="1503819"/>
                  </a:lnTo>
                  <a:lnTo>
                    <a:pt x="304977" y="1503819"/>
                  </a:lnTo>
                  <a:lnTo>
                    <a:pt x="306578" y="1505089"/>
                  </a:lnTo>
                  <a:lnTo>
                    <a:pt x="307187" y="1506359"/>
                  </a:lnTo>
                  <a:lnTo>
                    <a:pt x="308864" y="1507629"/>
                  </a:lnTo>
                  <a:lnTo>
                    <a:pt x="308889" y="1508899"/>
                  </a:lnTo>
                  <a:lnTo>
                    <a:pt x="308711" y="1508899"/>
                  </a:lnTo>
                  <a:lnTo>
                    <a:pt x="308444" y="1510169"/>
                  </a:lnTo>
                  <a:lnTo>
                    <a:pt x="308140" y="1510169"/>
                  </a:lnTo>
                  <a:lnTo>
                    <a:pt x="306743" y="1508899"/>
                  </a:lnTo>
                  <a:lnTo>
                    <a:pt x="306095" y="1508899"/>
                  </a:lnTo>
                  <a:lnTo>
                    <a:pt x="305930" y="1510169"/>
                  </a:lnTo>
                  <a:lnTo>
                    <a:pt x="305866" y="1511439"/>
                  </a:lnTo>
                  <a:lnTo>
                    <a:pt x="307848" y="1512709"/>
                  </a:lnTo>
                  <a:lnTo>
                    <a:pt x="308279" y="1513979"/>
                  </a:lnTo>
                  <a:lnTo>
                    <a:pt x="307301" y="1515249"/>
                  </a:lnTo>
                  <a:lnTo>
                    <a:pt x="307784" y="1516519"/>
                  </a:lnTo>
                  <a:lnTo>
                    <a:pt x="309473" y="1516519"/>
                  </a:lnTo>
                  <a:lnTo>
                    <a:pt x="309689" y="1517789"/>
                  </a:lnTo>
                  <a:lnTo>
                    <a:pt x="309689" y="1519059"/>
                  </a:lnTo>
                  <a:lnTo>
                    <a:pt x="309562" y="1519059"/>
                  </a:lnTo>
                  <a:lnTo>
                    <a:pt x="309092" y="1521599"/>
                  </a:lnTo>
                  <a:lnTo>
                    <a:pt x="309054" y="1524139"/>
                  </a:lnTo>
                  <a:lnTo>
                    <a:pt x="311010" y="1524139"/>
                  </a:lnTo>
                  <a:lnTo>
                    <a:pt x="311454" y="1525409"/>
                  </a:lnTo>
                  <a:lnTo>
                    <a:pt x="310642" y="1527949"/>
                  </a:lnTo>
                  <a:lnTo>
                    <a:pt x="310934" y="1527949"/>
                  </a:lnTo>
                  <a:lnTo>
                    <a:pt x="311607" y="1529219"/>
                  </a:lnTo>
                  <a:lnTo>
                    <a:pt x="313207" y="1529219"/>
                  </a:lnTo>
                  <a:lnTo>
                    <a:pt x="315480" y="1531759"/>
                  </a:lnTo>
                  <a:lnTo>
                    <a:pt x="316306" y="1531759"/>
                  </a:lnTo>
                  <a:lnTo>
                    <a:pt x="317055" y="1533029"/>
                  </a:lnTo>
                  <a:lnTo>
                    <a:pt x="317754" y="1533029"/>
                  </a:lnTo>
                  <a:lnTo>
                    <a:pt x="317512" y="1538109"/>
                  </a:lnTo>
                  <a:lnTo>
                    <a:pt x="317398" y="1539379"/>
                  </a:lnTo>
                  <a:lnTo>
                    <a:pt x="317474" y="1541919"/>
                  </a:lnTo>
                  <a:lnTo>
                    <a:pt x="319341" y="1541919"/>
                  </a:lnTo>
                  <a:lnTo>
                    <a:pt x="320243" y="1543189"/>
                  </a:lnTo>
                  <a:lnTo>
                    <a:pt x="319519" y="1545729"/>
                  </a:lnTo>
                  <a:lnTo>
                    <a:pt x="320217" y="1546999"/>
                  </a:lnTo>
                  <a:lnTo>
                    <a:pt x="322313" y="1546999"/>
                  </a:lnTo>
                  <a:lnTo>
                    <a:pt x="323075" y="1548269"/>
                  </a:lnTo>
                  <a:lnTo>
                    <a:pt x="323875" y="1548269"/>
                  </a:lnTo>
                  <a:lnTo>
                    <a:pt x="325615" y="1549539"/>
                  </a:lnTo>
                  <a:lnTo>
                    <a:pt x="326428" y="1549539"/>
                  </a:lnTo>
                  <a:lnTo>
                    <a:pt x="327202" y="1550809"/>
                  </a:lnTo>
                  <a:lnTo>
                    <a:pt x="327520" y="1550809"/>
                  </a:lnTo>
                  <a:lnTo>
                    <a:pt x="327088" y="1553349"/>
                  </a:lnTo>
                  <a:lnTo>
                    <a:pt x="329323" y="1553349"/>
                  </a:lnTo>
                  <a:lnTo>
                    <a:pt x="329831" y="1554619"/>
                  </a:lnTo>
                  <a:lnTo>
                    <a:pt x="329996" y="1559699"/>
                  </a:lnTo>
                  <a:lnTo>
                    <a:pt x="327634" y="1558429"/>
                  </a:lnTo>
                  <a:lnTo>
                    <a:pt x="325615" y="1558429"/>
                  </a:lnTo>
                  <a:lnTo>
                    <a:pt x="324942" y="1559699"/>
                  </a:lnTo>
                  <a:lnTo>
                    <a:pt x="325602" y="1560969"/>
                  </a:lnTo>
                  <a:lnTo>
                    <a:pt x="327698" y="1560969"/>
                  </a:lnTo>
                  <a:lnTo>
                    <a:pt x="327837" y="1562239"/>
                  </a:lnTo>
                  <a:lnTo>
                    <a:pt x="327875" y="1563509"/>
                  </a:lnTo>
                  <a:lnTo>
                    <a:pt x="327888" y="1567319"/>
                  </a:lnTo>
                  <a:lnTo>
                    <a:pt x="330301" y="1567319"/>
                  </a:lnTo>
                  <a:lnTo>
                    <a:pt x="331089" y="1568589"/>
                  </a:lnTo>
                  <a:lnTo>
                    <a:pt x="332740" y="1568589"/>
                  </a:lnTo>
                  <a:lnTo>
                    <a:pt x="333298" y="1569859"/>
                  </a:lnTo>
                  <a:lnTo>
                    <a:pt x="334733" y="1571129"/>
                  </a:lnTo>
                  <a:lnTo>
                    <a:pt x="335622" y="1569859"/>
                  </a:lnTo>
                  <a:lnTo>
                    <a:pt x="334695" y="1567319"/>
                  </a:lnTo>
                  <a:lnTo>
                    <a:pt x="335876" y="1567319"/>
                  </a:lnTo>
                  <a:lnTo>
                    <a:pt x="336689" y="1568589"/>
                  </a:lnTo>
                  <a:lnTo>
                    <a:pt x="337566" y="1568589"/>
                  </a:lnTo>
                  <a:lnTo>
                    <a:pt x="337604" y="1571129"/>
                  </a:lnTo>
                  <a:lnTo>
                    <a:pt x="337654" y="1573669"/>
                  </a:lnTo>
                  <a:lnTo>
                    <a:pt x="337845" y="1574939"/>
                  </a:lnTo>
                  <a:lnTo>
                    <a:pt x="339458" y="1574939"/>
                  </a:lnTo>
                  <a:lnTo>
                    <a:pt x="341210" y="1576209"/>
                  </a:lnTo>
                  <a:lnTo>
                    <a:pt x="342836" y="1576209"/>
                  </a:lnTo>
                  <a:lnTo>
                    <a:pt x="343293" y="1577479"/>
                  </a:lnTo>
                  <a:lnTo>
                    <a:pt x="342684" y="1578749"/>
                  </a:lnTo>
                  <a:lnTo>
                    <a:pt x="343560" y="1580019"/>
                  </a:lnTo>
                  <a:lnTo>
                    <a:pt x="342976" y="1581289"/>
                  </a:lnTo>
                  <a:lnTo>
                    <a:pt x="343966" y="1582559"/>
                  </a:lnTo>
                  <a:lnTo>
                    <a:pt x="345592" y="1582559"/>
                  </a:lnTo>
                  <a:lnTo>
                    <a:pt x="346570" y="1583829"/>
                  </a:lnTo>
                  <a:lnTo>
                    <a:pt x="346011" y="1585099"/>
                  </a:lnTo>
                  <a:lnTo>
                    <a:pt x="346837" y="1587639"/>
                  </a:lnTo>
                  <a:lnTo>
                    <a:pt x="349554" y="1587639"/>
                  </a:lnTo>
                  <a:lnTo>
                    <a:pt x="349440" y="1590179"/>
                  </a:lnTo>
                  <a:lnTo>
                    <a:pt x="350583" y="1590179"/>
                  </a:lnTo>
                  <a:lnTo>
                    <a:pt x="351472" y="1591449"/>
                  </a:lnTo>
                  <a:lnTo>
                    <a:pt x="352336" y="1591449"/>
                  </a:lnTo>
                  <a:lnTo>
                    <a:pt x="352628" y="1592719"/>
                  </a:lnTo>
                  <a:lnTo>
                    <a:pt x="352856" y="1593989"/>
                  </a:lnTo>
                  <a:lnTo>
                    <a:pt x="353136" y="1595259"/>
                  </a:lnTo>
                  <a:lnTo>
                    <a:pt x="353364" y="1596529"/>
                  </a:lnTo>
                  <a:lnTo>
                    <a:pt x="353695" y="1597799"/>
                  </a:lnTo>
                  <a:lnTo>
                    <a:pt x="356539" y="1597799"/>
                  </a:lnTo>
                  <a:lnTo>
                    <a:pt x="359321" y="1599069"/>
                  </a:lnTo>
                  <a:lnTo>
                    <a:pt x="360286" y="1599069"/>
                  </a:lnTo>
                  <a:lnTo>
                    <a:pt x="361238" y="1600339"/>
                  </a:lnTo>
                  <a:lnTo>
                    <a:pt x="362458" y="1600339"/>
                  </a:lnTo>
                  <a:lnTo>
                    <a:pt x="362788" y="1602879"/>
                  </a:lnTo>
                  <a:lnTo>
                    <a:pt x="363740" y="1604149"/>
                  </a:lnTo>
                  <a:lnTo>
                    <a:pt x="365277" y="1602879"/>
                  </a:lnTo>
                  <a:lnTo>
                    <a:pt x="366725" y="1604149"/>
                  </a:lnTo>
                  <a:lnTo>
                    <a:pt x="369214" y="1604149"/>
                  </a:lnTo>
                  <a:lnTo>
                    <a:pt x="369671" y="1606689"/>
                  </a:lnTo>
                  <a:lnTo>
                    <a:pt x="370078" y="1606689"/>
                  </a:lnTo>
                  <a:lnTo>
                    <a:pt x="371030" y="1607959"/>
                  </a:lnTo>
                  <a:lnTo>
                    <a:pt x="378866" y="1607959"/>
                  </a:lnTo>
                  <a:lnTo>
                    <a:pt x="378726" y="1609229"/>
                  </a:lnTo>
                  <a:lnTo>
                    <a:pt x="380568" y="1610499"/>
                  </a:lnTo>
                  <a:lnTo>
                    <a:pt x="380009" y="1611769"/>
                  </a:lnTo>
                  <a:lnTo>
                    <a:pt x="377621" y="1610499"/>
                  </a:lnTo>
                  <a:lnTo>
                    <a:pt x="377101" y="1611769"/>
                  </a:lnTo>
                  <a:lnTo>
                    <a:pt x="379069" y="1613039"/>
                  </a:lnTo>
                  <a:lnTo>
                    <a:pt x="378752" y="1614309"/>
                  </a:lnTo>
                  <a:lnTo>
                    <a:pt x="376212" y="1613039"/>
                  </a:lnTo>
                  <a:lnTo>
                    <a:pt x="375881" y="1613039"/>
                  </a:lnTo>
                  <a:lnTo>
                    <a:pt x="376301" y="1614309"/>
                  </a:lnTo>
                  <a:lnTo>
                    <a:pt x="376847" y="1614309"/>
                  </a:lnTo>
                  <a:lnTo>
                    <a:pt x="377494" y="1615579"/>
                  </a:lnTo>
                  <a:lnTo>
                    <a:pt x="379285" y="1618119"/>
                  </a:lnTo>
                  <a:lnTo>
                    <a:pt x="381431" y="1618119"/>
                  </a:lnTo>
                  <a:lnTo>
                    <a:pt x="382397" y="1618119"/>
                  </a:lnTo>
                  <a:lnTo>
                    <a:pt x="471106" y="1618119"/>
                  </a:lnTo>
                  <a:lnTo>
                    <a:pt x="474179" y="1618119"/>
                  </a:lnTo>
                  <a:lnTo>
                    <a:pt x="479971" y="1618119"/>
                  </a:lnTo>
                  <a:lnTo>
                    <a:pt x="480288" y="1616849"/>
                  </a:lnTo>
                  <a:lnTo>
                    <a:pt x="480707" y="1615579"/>
                  </a:lnTo>
                  <a:lnTo>
                    <a:pt x="481203" y="1614309"/>
                  </a:lnTo>
                  <a:lnTo>
                    <a:pt x="483882" y="1614309"/>
                  </a:lnTo>
                  <a:lnTo>
                    <a:pt x="484505" y="1613039"/>
                  </a:lnTo>
                  <a:lnTo>
                    <a:pt x="484873" y="1613039"/>
                  </a:lnTo>
                  <a:lnTo>
                    <a:pt x="485152" y="1611769"/>
                  </a:lnTo>
                  <a:lnTo>
                    <a:pt x="486168" y="1609229"/>
                  </a:lnTo>
                  <a:lnTo>
                    <a:pt x="486384" y="1607959"/>
                  </a:lnTo>
                  <a:lnTo>
                    <a:pt x="486714" y="1607959"/>
                  </a:lnTo>
                  <a:lnTo>
                    <a:pt x="487133" y="1606689"/>
                  </a:lnTo>
                  <a:lnTo>
                    <a:pt x="491566" y="1606689"/>
                  </a:lnTo>
                  <a:lnTo>
                    <a:pt x="492417" y="1605419"/>
                  </a:lnTo>
                  <a:lnTo>
                    <a:pt x="492848" y="1605419"/>
                  </a:lnTo>
                  <a:lnTo>
                    <a:pt x="493204" y="1604149"/>
                  </a:lnTo>
                  <a:lnTo>
                    <a:pt x="493483" y="1602879"/>
                  </a:lnTo>
                  <a:lnTo>
                    <a:pt x="493725" y="1602879"/>
                  </a:lnTo>
                  <a:lnTo>
                    <a:pt x="494068" y="1601609"/>
                  </a:lnTo>
                  <a:lnTo>
                    <a:pt x="494512" y="1600339"/>
                  </a:lnTo>
                  <a:lnTo>
                    <a:pt x="498246" y="1600339"/>
                  </a:lnTo>
                  <a:lnTo>
                    <a:pt x="499173" y="1599069"/>
                  </a:lnTo>
                  <a:lnTo>
                    <a:pt x="500468" y="1599069"/>
                  </a:lnTo>
                  <a:lnTo>
                    <a:pt x="498944" y="1601609"/>
                  </a:lnTo>
                  <a:lnTo>
                    <a:pt x="499414" y="1602879"/>
                  </a:lnTo>
                  <a:lnTo>
                    <a:pt x="501548" y="1601609"/>
                  </a:lnTo>
                  <a:lnTo>
                    <a:pt x="502018" y="1601609"/>
                  </a:lnTo>
                  <a:lnTo>
                    <a:pt x="502589" y="1600339"/>
                  </a:lnTo>
                  <a:lnTo>
                    <a:pt x="502335" y="1599069"/>
                  </a:lnTo>
                  <a:lnTo>
                    <a:pt x="503326" y="1597799"/>
                  </a:lnTo>
                  <a:lnTo>
                    <a:pt x="505802" y="1597799"/>
                  </a:lnTo>
                  <a:lnTo>
                    <a:pt x="506196" y="1596529"/>
                  </a:lnTo>
                  <a:lnTo>
                    <a:pt x="506488" y="1596529"/>
                  </a:lnTo>
                  <a:lnTo>
                    <a:pt x="506653" y="1595259"/>
                  </a:lnTo>
                  <a:lnTo>
                    <a:pt x="507034" y="1593989"/>
                  </a:lnTo>
                  <a:lnTo>
                    <a:pt x="507301" y="1593989"/>
                  </a:lnTo>
                  <a:lnTo>
                    <a:pt x="507453" y="1592719"/>
                  </a:lnTo>
                  <a:lnTo>
                    <a:pt x="504913" y="1593989"/>
                  </a:lnTo>
                  <a:lnTo>
                    <a:pt x="504710" y="1592719"/>
                  </a:lnTo>
                  <a:lnTo>
                    <a:pt x="504888" y="1592719"/>
                  </a:lnTo>
                  <a:lnTo>
                    <a:pt x="505142" y="1591449"/>
                  </a:lnTo>
                  <a:lnTo>
                    <a:pt x="505485" y="1590179"/>
                  </a:lnTo>
                  <a:lnTo>
                    <a:pt x="509168" y="1590179"/>
                  </a:lnTo>
                  <a:lnTo>
                    <a:pt x="510070" y="1588909"/>
                  </a:lnTo>
                  <a:lnTo>
                    <a:pt x="511238" y="1588909"/>
                  </a:lnTo>
                  <a:lnTo>
                    <a:pt x="511352" y="1586369"/>
                  </a:lnTo>
                  <a:lnTo>
                    <a:pt x="512495" y="1586369"/>
                  </a:lnTo>
                  <a:lnTo>
                    <a:pt x="513397" y="1585099"/>
                  </a:lnTo>
                  <a:lnTo>
                    <a:pt x="516166" y="1585099"/>
                  </a:lnTo>
                  <a:lnTo>
                    <a:pt x="517017" y="1583829"/>
                  </a:lnTo>
                  <a:lnTo>
                    <a:pt x="517461" y="1583829"/>
                  </a:lnTo>
                  <a:lnTo>
                    <a:pt x="517245" y="1582559"/>
                  </a:lnTo>
                  <a:lnTo>
                    <a:pt x="517931" y="1581289"/>
                  </a:lnTo>
                  <a:lnTo>
                    <a:pt x="519798" y="1581289"/>
                  </a:lnTo>
                  <a:lnTo>
                    <a:pt x="520827" y="1580019"/>
                  </a:lnTo>
                  <a:lnTo>
                    <a:pt x="520331" y="1578749"/>
                  </a:lnTo>
                  <a:lnTo>
                    <a:pt x="521195" y="1577479"/>
                  </a:lnTo>
                  <a:lnTo>
                    <a:pt x="522960" y="1577479"/>
                  </a:lnTo>
                  <a:lnTo>
                    <a:pt x="523875" y="1576209"/>
                  </a:lnTo>
                  <a:lnTo>
                    <a:pt x="523455" y="1574939"/>
                  </a:lnTo>
                  <a:lnTo>
                    <a:pt x="524332" y="1573669"/>
                  </a:lnTo>
                  <a:lnTo>
                    <a:pt x="523849" y="1572399"/>
                  </a:lnTo>
                  <a:lnTo>
                    <a:pt x="524852" y="1571129"/>
                  </a:lnTo>
                  <a:lnTo>
                    <a:pt x="526351" y="1571129"/>
                  </a:lnTo>
                  <a:lnTo>
                    <a:pt x="526923" y="1569859"/>
                  </a:lnTo>
                  <a:lnTo>
                    <a:pt x="528599" y="1569859"/>
                  </a:lnTo>
                  <a:lnTo>
                    <a:pt x="529513" y="1568589"/>
                  </a:lnTo>
                  <a:lnTo>
                    <a:pt x="534619" y="1567319"/>
                  </a:lnTo>
                  <a:lnTo>
                    <a:pt x="534962" y="1564779"/>
                  </a:lnTo>
                  <a:lnTo>
                    <a:pt x="534962" y="1563509"/>
                  </a:lnTo>
                  <a:lnTo>
                    <a:pt x="535495" y="1560969"/>
                  </a:lnTo>
                  <a:lnTo>
                    <a:pt x="534924" y="1560969"/>
                  </a:lnTo>
                  <a:lnTo>
                    <a:pt x="533209" y="1562239"/>
                  </a:lnTo>
                  <a:lnTo>
                    <a:pt x="532358" y="1562239"/>
                  </a:lnTo>
                  <a:lnTo>
                    <a:pt x="530694" y="1563509"/>
                  </a:lnTo>
                  <a:lnTo>
                    <a:pt x="529818" y="1563509"/>
                  </a:lnTo>
                  <a:lnTo>
                    <a:pt x="527862" y="1564779"/>
                  </a:lnTo>
                  <a:lnTo>
                    <a:pt x="527291" y="1564779"/>
                  </a:lnTo>
                  <a:lnTo>
                    <a:pt x="528218" y="1562239"/>
                  </a:lnTo>
                  <a:lnTo>
                    <a:pt x="527964" y="1562239"/>
                  </a:lnTo>
                  <a:lnTo>
                    <a:pt x="533844" y="1559699"/>
                  </a:lnTo>
                  <a:lnTo>
                    <a:pt x="534746" y="1559699"/>
                  </a:lnTo>
                  <a:lnTo>
                    <a:pt x="536346" y="1558429"/>
                  </a:lnTo>
                  <a:lnTo>
                    <a:pt x="537248" y="1558429"/>
                  </a:lnTo>
                  <a:lnTo>
                    <a:pt x="538060" y="1557159"/>
                  </a:lnTo>
                  <a:lnTo>
                    <a:pt x="539788" y="1557159"/>
                  </a:lnTo>
                  <a:lnTo>
                    <a:pt x="540588" y="1555889"/>
                  </a:lnTo>
                  <a:lnTo>
                    <a:pt x="540956" y="1555889"/>
                  </a:lnTo>
                  <a:lnTo>
                    <a:pt x="540385" y="1554619"/>
                  </a:lnTo>
                  <a:lnTo>
                    <a:pt x="540804" y="1553349"/>
                  </a:lnTo>
                  <a:lnTo>
                    <a:pt x="540016" y="1554619"/>
                  </a:lnTo>
                  <a:lnTo>
                    <a:pt x="538314" y="1554619"/>
                  </a:lnTo>
                  <a:lnTo>
                    <a:pt x="538734" y="1549539"/>
                  </a:lnTo>
                  <a:lnTo>
                    <a:pt x="539508" y="1548269"/>
                  </a:lnTo>
                  <a:lnTo>
                    <a:pt x="541210" y="1548269"/>
                  </a:lnTo>
                  <a:lnTo>
                    <a:pt x="543661" y="1546999"/>
                  </a:lnTo>
                  <a:lnTo>
                    <a:pt x="544537" y="1546999"/>
                  </a:lnTo>
                  <a:lnTo>
                    <a:pt x="545363" y="1545729"/>
                  </a:lnTo>
                  <a:lnTo>
                    <a:pt x="546125" y="1545729"/>
                  </a:lnTo>
                  <a:lnTo>
                    <a:pt x="546265" y="1544459"/>
                  </a:lnTo>
                  <a:lnTo>
                    <a:pt x="546290" y="1543189"/>
                  </a:lnTo>
                  <a:lnTo>
                    <a:pt x="546265" y="1540649"/>
                  </a:lnTo>
                  <a:lnTo>
                    <a:pt x="546417" y="1540649"/>
                  </a:lnTo>
                  <a:lnTo>
                    <a:pt x="546595" y="1539379"/>
                  </a:lnTo>
                  <a:lnTo>
                    <a:pt x="548563" y="1539379"/>
                  </a:lnTo>
                  <a:lnTo>
                    <a:pt x="549287" y="1538109"/>
                  </a:lnTo>
                  <a:lnTo>
                    <a:pt x="548563" y="1536839"/>
                  </a:lnTo>
                  <a:lnTo>
                    <a:pt x="549402" y="1535569"/>
                  </a:lnTo>
                  <a:lnTo>
                    <a:pt x="551408" y="1535569"/>
                  </a:lnTo>
                  <a:lnTo>
                    <a:pt x="551548" y="1534299"/>
                  </a:lnTo>
                  <a:lnTo>
                    <a:pt x="551586" y="1533029"/>
                  </a:lnTo>
                  <a:lnTo>
                    <a:pt x="549249" y="1534299"/>
                  </a:lnTo>
                  <a:lnTo>
                    <a:pt x="549097" y="1534299"/>
                  </a:lnTo>
                  <a:lnTo>
                    <a:pt x="549071" y="1531759"/>
                  </a:lnTo>
                  <a:lnTo>
                    <a:pt x="549198" y="1530489"/>
                  </a:lnTo>
                  <a:lnTo>
                    <a:pt x="549300" y="1527949"/>
                  </a:lnTo>
                  <a:lnTo>
                    <a:pt x="549986" y="1527949"/>
                  </a:lnTo>
                  <a:lnTo>
                    <a:pt x="551053" y="1526679"/>
                  </a:lnTo>
                  <a:lnTo>
                    <a:pt x="552183" y="1526679"/>
                  </a:lnTo>
                  <a:lnTo>
                    <a:pt x="553770" y="1525409"/>
                  </a:lnTo>
                  <a:lnTo>
                    <a:pt x="554367" y="1526679"/>
                  </a:lnTo>
                  <a:lnTo>
                    <a:pt x="553720" y="1529219"/>
                  </a:lnTo>
                  <a:lnTo>
                    <a:pt x="554024" y="1529219"/>
                  </a:lnTo>
                  <a:lnTo>
                    <a:pt x="554875" y="1527949"/>
                  </a:lnTo>
                  <a:lnTo>
                    <a:pt x="556437" y="1527949"/>
                  </a:lnTo>
                  <a:lnTo>
                    <a:pt x="561238" y="1525409"/>
                  </a:lnTo>
                  <a:lnTo>
                    <a:pt x="561555" y="1524139"/>
                  </a:lnTo>
                  <a:lnTo>
                    <a:pt x="560933" y="1522869"/>
                  </a:lnTo>
                  <a:lnTo>
                    <a:pt x="561594" y="1521599"/>
                  </a:lnTo>
                  <a:lnTo>
                    <a:pt x="563384" y="1521599"/>
                  </a:lnTo>
                  <a:lnTo>
                    <a:pt x="564070" y="1520329"/>
                  </a:lnTo>
                  <a:lnTo>
                    <a:pt x="563727" y="1519059"/>
                  </a:lnTo>
                  <a:lnTo>
                    <a:pt x="563918" y="1517789"/>
                  </a:lnTo>
                  <a:lnTo>
                    <a:pt x="563943" y="1516519"/>
                  </a:lnTo>
                  <a:lnTo>
                    <a:pt x="564019" y="1512709"/>
                  </a:lnTo>
                  <a:lnTo>
                    <a:pt x="563981" y="1511439"/>
                  </a:lnTo>
                  <a:lnTo>
                    <a:pt x="564146" y="1510169"/>
                  </a:lnTo>
                  <a:lnTo>
                    <a:pt x="566280" y="1510169"/>
                  </a:lnTo>
                  <a:lnTo>
                    <a:pt x="566928" y="1508899"/>
                  </a:lnTo>
                  <a:lnTo>
                    <a:pt x="566305" y="1507629"/>
                  </a:lnTo>
                  <a:lnTo>
                    <a:pt x="567093" y="1506359"/>
                  </a:lnTo>
                  <a:lnTo>
                    <a:pt x="568566" y="1506359"/>
                  </a:lnTo>
                  <a:lnTo>
                    <a:pt x="569887" y="1505089"/>
                  </a:lnTo>
                  <a:lnTo>
                    <a:pt x="570699" y="1505089"/>
                  </a:lnTo>
                  <a:lnTo>
                    <a:pt x="571550" y="1503819"/>
                  </a:lnTo>
                  <a:lnTo>
                    <a:pt x="571804" y="1505089"/>
                  </a:lnTo>
                  <a:lnTo>
                    <a:pt x="571144" y="1507629"/>
                  </a:lnTo>
                  <a:lnTo>
                    <a:pt x="571436" y="1507629"/>
                  </a:lnTo>
                  <a:lnTo>
                    <a:pt x="572300" y="1506359"/>
                  </a:lnTo>
                  <a:lnTo>
                    <a:pt x="573862" y="1506359"/>
                  </a:lnTo>
                  <a:lnTo>
                    <a:pt x="574725" y="1505089"/>
                  </a:lnTo>
                  <a:lnTo>
                    <a:pt x="576300" y="1505089"/>
                  </a:lnTo>
                  <a:lnTo>
                    <a:pt x="576440" y="1503819"/>
                  </a:lnTo>
                  <a:lnTo>
                    <a:pt x="576503" y="1498739"/>
                  </a:lnTo>
                  <a:lnTo>
                    <a:pt x="576605" y="1496199"/>
                  </a:lnTo>
                  <a:lnTo>
                    <a:pt x="576580" y="1494929"/>
                  </a:lnTo>
                  <a:lnTo>
                    <a:pt x="576707" y="1493659"/>
                  </a:lnTo>
                  <a:lnTo>
                    <a:pt x="578904" y="1492389"/>
                  </a:lnTo>
                  <a:lnTo>
                    <a:pt x="579539" y="1492389"/>
                  </a:lnTo>
                  <a:lnTo>
                    <a:pt x="578878" y="1491119"/>
                  </a:lnTo>
                  <a:lnTo>
                    <a:pt x="579539" y="1488579"/>
                  </a:lnTo>
                  <a:lnTo>
                    <a:pt x="578878" y="1487309"/>
                  </a:lnTo>
                  <a:lnTo>
                    <a:pt x="579640" y="1486039"/>
                  </a:lnTo>
                  <a:lnTo>
                    <a:pt x="582460" y="1486039"/>
                  </a:lnTo>
                  <a:lnTo>
                    <a:pt x="583260" y="1484769"/>
                  </a:lnTo>
                  <a:lnTo>
                    <a:pt x="583806" y="1484769"/>
                  </a:lnTo>
                  <a:lnTo>
                    <a:pt x="584314" y="1482229"/>
                  </a:lnTo>
                  <a:lnTo>
                    <a:pt x="584187" y="1482229"/>
                  </a:lnTo>
                  <a:lnTo>
                    <a:pt x="584136" y="1479689"/>
                  </a:lnTo>
                  <a:lnTo>
                    <a:pt x="584238" y="1474609"/>
                  </a:lnTo>
                  <a:lnTo>
                    <a:pt x="584365" y="1474609"/>
                  </a:lnTo>
                  <a:lnTo>
                    <a:pt x="585127" y="1473339"/>
                  </a:lnTo>
                  <a:lnTo>
                    <a:pt x="585927" y="1473339"/>
                  </a:lnTo>
                  <a:lnTo>
                    <a:pt x="587616" y="1472069"/>
                  </a:lnTo>
                  <a:lnTo>
                    <a:pt x="589165" y="1472069"/>
                  </a:lnTo>
                  <a:lnTo>
                    <a:pt x="589407" y="1470799"/>
                  </a:lnTo>
                  <a:lnTo>
                    <a:pt x="589013" y="1469529"/>
                  </a:lnTo>
                  <a:lnTo>
                    <a:pt x="589216" y="1468259"/>
                  </a:lnTo>
                  <a:lnTo>
                    <a:pt x="590765" y="1468259"/>
                  </a:lnTo>
                  <a:lnTo>
                    <a:pt x="592442" y="1466989"/>
                  </a:lnTo>
                  <a:lnTo>
                    <a:pt x="593242" y="1466989"/>
                  </a:lnTo>
                  <a:lnTo>
                    <a:pt x="593991" y="1465719"/>
                  </a:lnTo>
                  <a:lnTo>
                    <a:pt x="594118" y="1464449"/>
                  </a:lnTo>
                  <a:lnTo>
                    <a:pt x="593928" y="1463179"/>
                  </a:lnTo>
                  <a:lnTo>
                    <a:pt x="593940" y="1461909"/>
                  </a:lnTo>
                  <a:lnTo>
                    <a:pt x="594067" y="1460639"/>
                  </a:lnTo>
                  <a:lnTo>
                    <a:pt x="595972" y="1460639"/>
                  </a:lnTo>
                  <a:lnTo>
                    <a:pt x="596442" y="1459369"/>
                  </a:lnTo>
                  <a:lnTo>
                    <a:pt x="597179" y="1459369"/>
                  </a:lnTo>
                  <a:lnTo>
                    <a:pt x="597979" y="1458099"/>
                  </a:lnTo>
                  <a:lnTo>
                    <a:pt x="600481" y="1458099"/>
                  </a:lnTo>
                  <a:lnTo>
                    <a:pt x="601218" y="1456829"/>
                  </a:lnTo>
                  <a:lnTo>
                    <a:pt x="601560" y="1456829"/>
                  </a:lnTo>
                  <a:lnTo>
                    <a:pt x="601243" y="1455559"/>
                  </a:lnTo>
                  <a:lnTo>
                    <a:pt x="600938" y="1454289"/>
                  </a:lnTo>
                  <a:lnTo>
                    <a:pt x="601611" y="1453019"/>
                  </a:lnTo>
                  <a:lnTo>
                    <a:pt x="603199" y="1453019"/>
                  </a:lnTo>
                  <a:lnTo>
                    <a:pt x="604012" y="1451749"/>
                  </a:lnTo>
                  <a:lnTo>
                    <a:pt x="603211" y="1450479"/>
                  </a:lnTo>
                  <a:lnTo>
                    <a:pt x="603923" y="1449209"/>
                  </a:lnTo>
                  <a:lnTo>
                    <a:pt x="605980" y="1449209"/>
                  </a:lnTo>
                  <a:lnTo>
                    <a:pt x="606094" y="1446669"/>
                  </a:lnTo>
                  <a:lnTo>
                    <a:pt x="605878" y="1445399"/>
                  </a:lnTo>
                  <a:lnTo>
                    <a:pt x="605878" y="1444129"/>
                  </a:lnTo>
                  <a:lnTo>
                    <a:pt x="606158" y="1442859"/>
                  </a:lnTo>
                  <a:lnTo>
                    <a:pt x="608342" y="1442859"/>
                  </a:lnTo>
                  <a:lnTo>
                    <a:pt x="608342" y="1436509"/>
                  </a:lnTo>
                  <a:lnTo>
                    <a:pt x="608342" y="1433969"/>
                  </a:lnTo>
                  <a:lnTo>
                    <a:pt x="609104" y="1433969"/>
                  </a:lnTo>
                  <a:lnTo>
                    <a:pt x="609879" y="1432699"/>
                  </a:lnTo>
                  <a:lnTo>
                    <a:pt x="611517" y="1432699"/>
                  </a:lnTo>
                  <a:lnTo>
                    <a:pt x="612279" y="1431429"/>
                  </a:lnTo>
                  <a:lnTo>
                    <a:pt x="612990" y="1431429"/>
                  </a:lnTo>
                  <a:lnTo>
                    <a:pt x="612914" y="1426349"/>
                  </a:lnTo>
                  <a:lnTo>
                    <a:pt x="613410" y="1426349"/>
                  </a:lnTo>
                  <a:lnTo>
                    <a:pt x="614819" y="1425079"/>
                  </a:lnTo>
                  <a:lnTo>
                    <a:pt x="615696" y="1425079"/>
                  </a:lnTo>
                  <a:lnTo>
                    <a:pt x="614921" y="1427619"/>
                  </a:lnTo>
                  <a:lnTo>
                    <a:pt x="615607" y="1427619"/>
                  </a:lnTo>
                  <a:lnTo>
                    <a:pt x="617461" y="1426349"/>
                  </a:lnTo>
                  <a:lnTo>
                    <a:pt x="617918" y="1426349"/>
                  </a:lnTo>
                  <a:lnTo>
                    <a:pt x="617651" y="1427619"/>
                  </a:lnTo>
                  <a:lnTo>
                    <a:pt x="617613" y="1430159"/>
                  </a:lnTo>
                  <a:lnTo>
                    <a:pt x="617512" y="1431429"/>
                  </a:lnTo>
                  <a:lnTo>
                    <a:pt x="618578" y="1431429"/>
                  </a:lnTo>
                  <a:lnTo>
                    <a:pt x="619353" y="1430159"/>
                  </a:lnTo>
                  <a:lnTo>
                    <a:pt x="620179" y="1430159"/>
                  </a:lnTo>
                  <a:lnTo>
                    <a:pt x="620115" y="1428889"/>
                  </a:lnTo>
                  <a:lnTo>
                    <a:pt x="620026" y="1426349"/>
                  </a:lnTo>
                  <a:lnTo>
                    <a:pt x="620014" y="1421269"/>
                  </a:lnTo>
                  <a:lnTo>
                    <a:pt x="619874" y="1419999"/>
                  </a:lnTo>
                  <a:lnTo>
                    <a:pt x="619899" y="1418729"/>
                  </a:lnTo>
                  <a:lnTo>
                    <a:pt x="619772" y="1418729"/>
                  </a:lnTo>
                  <a:lnTo>
                    <a:pt x="619836" y="1416189"/>
                  </a:lnTo>
                  <a:lnTo>
                    <a:pt x="621728" y="1416189"/>
                  </a:lnTo>
                  <a:lnTo>
                    <a:pt x="622173" y="1414919"/>
                  </a:lnTo>
                  <a:lnTo>
                    <a:pt x="622896" y="1414919"/>
                  </a:lnTo>
                  <a:lnTo>
                    <a:pt x="623671" y="1413649"/>
                  </a:lnTo>
                  <a:lnTo>
                    <a:pt x="625233" y="1413649"/>
                  </a:lnTo>
                  <a:lnTo>
                    <a:pt x="626008" y="1412379"/>
                  </a:lnTo>
                  <a:lnTo>
                    <a:pt x="627138" y="1412379"/>
                  </a:lnTo>
                  <a:lnTo>
                    <a:pt x="626656" y="1414919"/>
                  </a:lnTo>
                  <a:lnTo>
                    <a:pt x="628510" y="1414919"/>
                  </a:lnTo>
                  <a:lnTo>
                    <a:pt x="629246" y="1413649"/>
                  </a:lnTo>
                  <a:lnTo>
                    <a:pt x="629348" y="1412379"/>
                  </a:lnTo>
                  <a:lnTo>
                    <a:pt x="629183" y="1411109"/>
                  </a:lnTo>
                  <a:lnTo>
                    <a:pt x="628904" y="1403489"/>
                  </a:lnTo>
                  <a:lnTo>
                    <a:pt x="628751" y="1402219"/>
                  </a:lnTo>
                  <a:lnTo>
                    <a:pt x="628726" y="1400949"/>
                  </a:lnTo>
                  <a:lnTo>
                    <a:pt x="628865" y="1399679"/>
                  </a:lnTo>
                  <a:lnTo>
                    <a:pt x="630897" y="1399679"/>
                  </a:lnTo>
                  <a:lnTo>
                    <a:pt x="631482" y="1398409"/>
                  </a:lnTo>
                  <a:lnTo>
                    <a:pt x="630707" y="1397139"/>
                  </a:lnTo>
                  <a:lnTo>
                    <a:pt x="631393" y="1395869"/>
                  </a:lnTo>
                  <a:lnTo>
                    <a:pt x="632942" y="1395869"/>
                  </a:lnTo>
                  <a:lnTo>
                    <a:pt x="633742" y="1394599"/>
                  </a:lnTo>
                  <a:lnTo>
                    <a:pt x="632879" y="1393329"/>
                  </a:lnTo>
                  <a:lnTo>
                    <a:pt x="633590" y="1392059"/>
                  </a:lnTo>
                  <a:lnTo>
                    <a:pt x="635177" y="1392059"/>
                  </a:lnTo>
                  <a:lnTo>
                    <a:pt x="635914" y="1389519"/>
                  </a:lnTo>
                  <a:lnTo>
                    <a:pt x="635050" y="1388249"/>
                  </a:lnTo>
                  <a:lnTo>
                    <a:pt x="635406" y="1388249"/>
                  </a:lnTo>
                  <a:lnTo>
                    <a:pt x="636130" y="1386979"/>
                  </a:lnTo>
                  <a:lnTo>
                    <a:pt x="637819" y="1386979"/>
                  </a:lnTo>
                  <a:lnTo>
                    <a:pt x="637717" y="1389519"/>
                  </a:lnTo>
                  <a:lnTo>
                    <a:pt x="638644" y="1389519"/>
                  </a:lnTo>
                  <a:lnTo>
                    <a:pt x="639419" y="1388249"/>
                  </a:lnTo>
                  <a:lnTo>
                    <a:pt x="640156" y="1388249"/>
                  </a:lnTo>
                  <a:lnTo>
                    <a:pt x="640232" y="1386979"/>
                  </a:lnTo>
                  <a:lnTo>
                    <a:pt x="640194" y="1385709"/>
                  </a:lnTo>
                  <a:lnTo>
                    <a:pt x="640029" y="1385709"/>
                  </a:lnTo>
                  <a:lnTo>
                    <a:pt x="639914" y="1380629"/>
                  </a:lnTo>
                  <a:lnTo>
                    <a:pt x="639775" y="1379359"/>
                  </a:lnTo>
                  <a:lnTo>
                    <a:pt x="637667" y="1381899"/>
                  </a:lnTo>
                  <a:lnTo>
                    <a:pt x="637463" y="1381899"/>
                  </a:lnTo>
                  <a:lnTo>
                    <a:pt x="637336" y="1380629"/>
                  </a:lnTo>
                  <a:lnTo>
                    <a:pt x="637209" y="1375549"/>
                  </a:lnTo>
                  <a:lnTo>
                    <a:pt x="637476" y="1375549"/>
                  </a:lnTo>
                  <a:lnTo>
                    <a:pt x="639381" y="1374279"/>
                  </a:lnTo>
                  <a:lnTo>
                    <a:pt x="639800" y="1375549"/>
                  </a:lnTo>
                  <a:lnTo>
                    <a:pt x="639267" y="1376819"/>
                  </a:lnTo>
                  <a:lnTo>
                    <a:pt x="639914" y="1378089"/>
                  </a:lnTo>
                  <a:lnTo>
                    <a:pt x="641616" y="1375549"/>
                  </a:lnTo>
                  <a:lnTo>
                    <a:pt x="642226" y="1375549"/>
                  </a:lnTo>
                  <a:lnTo>
                    <a:pt x="641858" y="1378089"/>
                  </a:lnTo>
                  <a:lnTo>
                    <a:pt x="642061" y="1378089"/>
                  </a:lnTo>
                  <a:lnTo>
                    <a:pt x="642213" y="1379359"/>
                  </a:lnTo>
                  <a:lnTo>
                    <a:pt x="642188" y="1380629"/>
                  </a:lnTo>
                  <a:lnTo>
                    <a:pt x="642086" y="1383169"/>
                  </a:lnTo>
                  <a:lnTo>
                    <a:pt x="642543" y="1384439"/>
                  </a:lnTo>
                  <a:lnTo>
                    <a:pt x="644271" y="1383169"/>
                  </a:lnTo>
                  <a:lnTo>
                    <a:pt x="644690" y="1381899"/>
                  </a:lnTo>
                  <a:lnTo>
                    <a:pt x="644410" y="1379359"/>
                  </a:lnTo>
                  <a:lnTo>
                    <a:pt x="646379" y="1379359"/>
                  </a:lnTo>
                  <a:lnTo>
                    <a:pt x="647242" y="1378089"/>
                  </a:lnTo>
                  <a:lnTo>
                    <a:pt x="648741" y="1378089"/>
                  </a:lnTo>
                  <a:lnTo>
                    <a:pt x="649109" y="1376819"/>
                  </a:lnTo>
                  <a:lnTo>
                    <a:pt x="649160" y="1375549"/>
                  </a:lnTo>
                  <a:lnTo>
                    <a:pt x="648957" y="1374279"/>
                  </a:lnTo>
                  <a:lnTo>
                    <a:pt x="646849" y="1375549"/>
                  </a:lnTo>
                  <a:lnTo>
                    <a:pt x="646684" y="1375549"/>
                  </a:lnTo>
                  <a:lnTo>
                    <a:pt x="646544" y="1374279"/>
                  </a:lnTo>
                  <a:lnTo>
                    <a:pt x="646607" y="1371739"/>
                  </a:lnTo>
                  <a:lnTo>
                    <a:pt x="646391" y="1370469"/>
                  </a:lnTo>
                  <a:lnTo>
                    <a:pt x="647192" y="1370469"/>
                  </a:lnTo>
                  <a:lnTo>
                    <a:pt x="647954" y="1369199"/>
                  </a:lnTo>
                  <a:lnTo>
                    <a:pt x="648665" y="1369199"/>
                  </a:lnTo>
                  <a:lnTo>
                    <a:pt x="649020" y="1367929"/>
                  </a:lnTo>
                  <a:lnTo>
                    <a:pt x="648233" y="1366659"/>
                  </a:lnTo>
                  <a:lnTo>
                    <a:pt x="648512" y="1366659"/>
                  </a:lnTo>
                  <a:lnTo>
                    <a:pt x="648957" y="1365389"/>
                  </a:lnTo>
                  <a:lnTo>
                    <a:pt x="650455" y="1365389"/>
                  </a:lnTo>
                  <a:lnTo>
                    <a:pt x="651129" y="1364119"/>
                  </a:lnTo>
                  <a:lnTo>
                    <a:pt x="650367" y="1362849"/>
                  </a:lnTo>
                  <a:lnTo>
                    <a:pt x="650913" y="1361579"/>
                  </a:lnTo>
                  <a:lnTo>
                    <a:pt x="650113" y="1360309"/>
                  </a:lnTo>
                  <a:lnTo>
                    <a:pt x="650824" y="1359039"/>
                  </a:lnTo>
                  <a:lnTo>
                    <a:pt x="652475" y="1359039"/>
                  </a:lnTo>
                  <a:lnTo>
                    <a:pt x="652995" y="1357795"/>
                  </a:lnTo>
                  <a:lnTo>
                    <a:pt x="654672" y="1356499"/>
                  </a:lnTo>
                  <a:lnTo>
                    <a:pt x="655015" y="1356499"/>
                  </a:lnTo>
                  <a:lnTo>
                    <a:pt x="655053" y="1355229"/>
                  </a:lnTo>
                  <a:lnTo>
                    <a:pt x="654672" y="1352689"/>
                  </a:lnTo>
                  <a:lnTo>
                    <a:pt x="654621" y="1351419"/>
                  </a:lnTo>
                  <a:lnTo>
                    <a:pt x="655358" y="1350149"/>
                  </a:lnTo>
                  <a:lnTo>
                    <a:pt x="656120" y="1350149"/>
                  </a:lnTo>
                  <a:lnTo>
                    <a:pt x="657745" y="1348879"/>
                  </a:lnTo>
                  <a:lnTo>
                    <a:pt x="658507" y="1348879"/>
                  </a:lnTo>
                  <a:lnTo>
                    <a:pt x="659206" y="1347609"/>
                  </a:lnTo>
                  <a:close/>
                </a:path>
                <a:path w="2077719" h="1670685">
                  <a:moveTo>
                    <a:pt x="702398" y="417830"/>
                  </a:moveTo>
                  <a:close/>
                </a:path>
                <a:path w="2077719" h="1670685">
                  <a:moveTo>
                    <a:pt x="726224" y="636270"/>
                  </a:moveTo>
                  <a:lnTo>
                    <a:pt x="722249" y="636270"/>
                  </a:lnTo>
                  <a:lnTo>
                    <a:pt x="722680" y="637540"/>
                  </a:lnTo>
                  <a:lnTo>
                    <a:pt x="724509" y="637540"/>
                  </a:lnTo>
                  <a:lnTo>
                    <a:pt x="726224" y="636270"/>
                  </a:lnTo>
                  <a:close/>
                </a:path>
                <a:path w="2077719" h="1670685">
                  <a:moveTo>
                    <a:pt x="743445" y="74930"/>
                  </a:moveTo>
                  <a:close/>
                </a:path>
                <a:path w="2077719" h="1670685">
                  <a:moveTo>
                    <a:pt x="754405" y="636270"/>
                  </a:moveTo>
                  <a:lnTo>
                    <a:pt x="726224" y="636270"/>
                  </a:lnTo>
                  <a:lnTo>
                    <a:pt x="727710" y="637540"/>
                  </a:lnTo>
                  <a:lnTo>
                    <a:pt x="729068" y="638810"/>
                  </a:lnTo>
                  <a:lnTo>
                    <a:pt x="733234" y="638810"/>
                  </a:lnTo>
                  <a:lnTo>
                    <a:pt x="735622" y="640080"/>
                  </a:lnTo>
                  <a:lnTo>
                    <a:pt x="736523" y="640080"/>
                  </a:lnTo>
                  <a:lnTo>
                    <a:pt x="737463" y="641350"/>
                  </a:lnTo>
                  <a:lnTo>
                    <a:pt x="740549" y="641350"/>
                  </a:lnTo>
                  <a:lnTo>
                    <a:pt x="741514" y="640080"/>
                  </a:lnTo>
                  <a:lnTo>
                    <a:pt x="745274" y="638810"/>
                  </a:lnTo>
                  <a:lnTo>
                    <a:pt x="746277" y="637540"/>
                  </a:lnTo>
                  <a:lnTo>
                    <a:pt x="747572" y="637540"/>
                  </a:lnTo>
                  <a:lnTo>
                    <a:pt x="749566" y="638810"/>
                  </a:lnTo>
                  <a:lnTo>
                    <a:pt x="751001" y="638810"/>
                  </a:lnTo>
                  <a:lnTo>
                    <a:pt x="751827" y="637540"/>
                  </a:lnTo>
                  <a:lnTo>
                    <a:pt x="753643" y="637540"/>
                  </a:lnTo>
                  <a:lnTo>
                    <a:pt x="754405" y="636270"/>
                  </a:lnTo>
                  <a:close/>
                </a:path>
                <a:path w="2077719" h="1670685">
                  <a:moveTo>
                    <a:pt x="758990" y="636270"/>
                  </a:moveTo>
                  <a:lnTo>
                    <a:pt x="755789" y="636270"/>
                  </a:lnTo>
                  <a:lnTo>
                    <a:pt x="757809" y="637540"/>
                  </a:lnTo>
                  <a:lnTo>
                    <a:pt x="758139" y="637540"/>
                  </a:lnTo>
                  <a:lnTo>
                    <a:pt x="758990" y="636270"/>
                  </a:lnTo>
                  <a:close/>
                </a:path>
                <a:path w="2077719" h="1670685">
                  <a:moveTo>
                    <a:pt x="796683" y="43180"/>
                  </a:moveTo>
                  <a:lnTo>
                    <a:pt x="796645" y="41910"/>
                  </a:lnTo>
                  <a:lnTo>
                    <a:pt x="796531" y="35560"/>
                  </a:lnTo>
                  <a:lnTo>
                    <a:pt x="796366" y="34290"/>
                  </a:lnTo>
                  <a:lnTo>
                    <a:pt x="794283" y="36830"/>
                  </a:lnTo>
                  <a:lnTo>
                    <a:pt x="794067" y="36830"/>
                  </a:lnTo>
                  <a:lnTo>
                    <a:pt x="793978" y="35775"/>
                  </a:lnTo>
                  <a:lnTo>
                    <a:pt x="793927" y="34290"/>
                  </a:lnTo>
                  <a:lnTo>
                    <a:pt x="793902" y="30480"/>
                  </a:lnTo>
                  <a:lnTo>
                    <a:pt x="793813" y="27940"/>
                  </a:lnTo>
                  <a:lnTo>
                    <a:pt x="793026" y="29210"/>
                  </a:lnTo>
                  <a:lnTo>
                    <a:pt x="791476" y="29210"/>
                  </a:lnTo>
                  <a:lnTo>
                    <a:pt x="790625" y="30480"/>
                  </a:lnTo>
                  <a:lnTo>
                    <a:pt x="789838" y="30480"/>
                  </a:lnTo>
                  <a:lnTo>
                    <a:pt x="789127" y="31750"/>
                  </a:lnTo>
                  <a:lnTo>
                    <a:pt x="788835" y="31750"/>
                  </a:lnTo>
                  <a:lnTo>
                    <a:pt x="789444" y="33020"/>
                  </a:lnTo>
                  <a:lnTo>
                    <a:pt x="788962" y="34290"/>
                  </a:lnTo>
                  <a:lnTo>
                    <a:pt x="787260" y="35560"/>
                  </a:lnTo>
                  <a:lnTo>
                    <a:pt x="786117" y="35560"/>
                  </a:lnTo>
                  <a:lnTo>
                    <a:pt x="785329" y="36830"/>
                  </a:lnTo>
                  <a:lnTo>
                    <a:pt x="785114" y="36830"/>
                  </a:lnTo>
                  <a:lnTo>
                    <a:pt x="785114" y="52070"/>
                  </a:lnTo>
                  <a:lnTo>
                    <a:pt x="785050" y="53340"/>
                  </a:lnTo>
                  <a:lnTo>
                    <a:pt x="782713" y="54610"/>
                  </a:lnTo>
                  <a:lnTo>
                    <a:pt x="781875" y="55880"/>
                  </a:lnTo>
                  <a:lnTo>
                    <a:pt x="780376" y="55880"/>
                  </a:lnTo>
                  <a:lnTo>
                    <a:pt x="780478" y="59690"/>
                  </a:lnTo>
                  <a:lnTo>
                    <a:pt x="780503" y="62230"/>
                  </a:lnTo>
                  <a:lnTo>
                    <a:pt x="780973" y="63500"/>
                  </a:lnTo>
                  <a:lnTo>
                    <a:pt x="780580" y="64770"/>
                  </a:lnTo>
                  <a:lnTo>
                    <a:pt x="778370" y="66040"/>
                  </a:lnTo>
                  <a:lnTo>
                    <a:pt x="778433" y="67310"/>
                  </a:lnTo>
                  <a:lnTo>
                    <a:pt x="778167" y="67310"/>
                  </a:lnTo>
                  <a:lnTo>
                    <a:pt x="777748" y="66040"/>
                  </a:lnTo>
                  <a:lnTo>
                    <a:pt x="778040" y="64770"/>
                  </a:lnTo>
                  <a:lnTo>
                    <a:pt x="779741" y="64770"/>
                  </a:lnTo>
                  <a:lnTo>
                    <a:pt x="779576" y="63500"/>
                  </a:lnTo>
                  <a:lnTo>
                    <a:pt x="779322" y="62230"/>
                  </a:lnTo>
                  <a:lnTo>
                    <a:pt x="778992" y="62230"/>
                  </a:lnTo>
                  <a:lnTo>
                    <a:pt x="778865" y="60960"/>
                  </a:lnTo>
                  <a:lnTo>
                    <a:pt x="778637" y="59690"/>
                  </a:lnTo>
                  <a:lnTo>
                    <a:pt x="777646" y="59690"/>
                  </a:lnTo>
                  <a:lnTo>
                    <a:pt x="776986" y="60960"/>
                  </a:lnTo>
                  <a:lnTo>
                    <a:pt x="776262" y="60960"/>
                  </a:lnTo>
                  <a:lnTo>
                    <a:pt x="775817" y="62230"/>
                  </a:lnTo>
                  <a:lnTo>
                    <a:pt x="775703" y="59690"/>
                  </a:lnTo>
                  <a:lnTo>
                    <a:pt x="775652" y="58420"/>
                  </a:lnTo>
                  <a:lnTo>
                    <a:pt x="779614" y="55880"/>
                  </a:lnTo>
                  <a:lnTo>
                    <a:pt x="780313" y="54610"/>
                  </a:lnTo>
                  <a:lnTo>
                    <a:pt x="780973" y="54610"/>
                  </a:lnTo>
                  <a:lnTo>
                    <a:pt x="781570" y="53340"/>
                  </a:lnTo>
                  <a:lnTo>
                    <a:pt x="781824" y="53340"/>
                  </a:lnTo>
                  <a:lnTo>
                    <a:pt x="780808" y="52070"/>
                  </a:lnTo>
                  <a:lnTo>
                    <a:pt x="779703" y="52070"/>
                  </a:lnTo>
                  <a:lnTo>
                    <a:pt x="778979" y="53340"/>
                  </a:lnTo>
                  <a:lnTo>
                    <a:pt x="778789" y="52070"/>
                  </a:lnTo>
                  <a:lnTo>
                    <a:pt x="779208" y="52070"/>
                  </a:lnTo>
                  <a:lnTo>
                    <a:pt x="779919" y="50800"/>
                  </a:lnTo>
                  <a:lnTo>
                    <a:pt x="780313" y="50800"/>
                  </a:lnTo>
                  <a:lnTo>
                    <a:pt x="780300" y="49530"/>
                  </a:lnTo>
                  <a:lnTo>
                    <a:pt x="780529" y="49530"/>
                  </a:lnTo>
                  <a:lnTo>
                    <a:pt x="780529" y="48260"/>
                  </a:lnTo>
                  <a:lnTo>
                    <a:pt x="780313" y="48260"/>
                  </a:lnTo>
                  <a:lnTo>
                    <a:pt x="780884" y="46990"/>
                  </a:lnTo>
                  <a:lnTo>
                    <a:pt x="782332" y="46990"/>
                  </a:lnTo>
                  <a:lnTo>
                    <a:pt x="782370" y="48260"/>
                  </a:lnTo>
                  <a:lnTo>
                    <a:pt x="782510" y="49530"/>
                  </a:lnTo>
                  <a:lnTo>
                    <a:pt x="782421" y="50800"/>
                  </a:lnTo>
                  <a:lnTo>
                    <a:pt x="782612" y="52070"/>
                  </a:lnTo>
                  <a:lnTo>
                    <a:pt x="782878" y="52070"/>
                  </a:lnTo>
                  <a:lnTo>
                    <a:pt x="784606" y="50800"/>
                  </a:lnTo>
                  <a:lnTo>
                    <a:pt x="784936" y="50800"/>
                  </a:lnTo>
                  <a:lnTo>
                    <a:pt x="785088" y="52070"/>
                  </a:lnTo>
                  <a:lnTo>
                    <a:pt x="785114" y="36830"/>
                  </a:lnTo>
                  <a:lnTo>
                    <a:pt x="783666" y="36830"/>
                  </a:lnTo>
                  <a:lnTo>
                    <a:pt x="782891" y="38100"/>
                  </a:lnTo>
                  <a:lnTo>
                    <a:pt x="782167" y="38100"/>
                  </a:lnTo>
                  <a:lnTo>
                    <a:pt x="781850" y="39370"/>
                  </a:lnTo>
                  <a:lnTo>
                    <a:pt x="782523" y="40640"/>
                  </a:lnTo>
                  <a:lnTo>
                    <a:pt x="782269" y="40640"/>
                  </a:lnTo>
                  <a:lnTo>
                    <a:pt x="782104" y="41910"/>
                  </a:lnTo>
                  <a:lnTo>
                    <a:pt x="781469" y="41910"/>
                  </a:lnTo>
                  <a:lnTo>
                    <a:pt x="781418" y="40640"/>
                  </a:lnTo>
                  <a:lnTo>
                    <a:pt x="781710" y="39370"/>
                  </a:lnTo>
                  <a:lnTo>
                    <a:pt x="780884" y="38100"/>
                  </a:lnTo>
                  <a:lnTo>
                    <a:pt x="781316" y="38100"/>
                  </a:lnTo>
                  <a:lnTo>
                    <a:pt x="783361" y="36830"/>
                  </a:lnTo>
                  <a:lnTo>
                    <a:pt x="783475" y="35560"/>
                  </a:lnTo>
                  <a:lnTo>
                    <a:pt x="783323" y="34290"/>
                  </a:lnTo>
                  <a:lnTo>
                    <a:pt x="783259" y="30480"/>
                  </a:lnTo>
                  <a:lnTo>
                    <a:pt x="780110" y="30962"/>
                  </a:lnTo>
                  <a:lnTo>
                    <a:pt x="780110" y="44450"/>
                  </a:lnTo>
                  <a:lnTo>
                    <a:pt x="779970" y="45720"/>
                  </a:lnTo>
                  <a:lnTo>
                    <a:pt x="779576" y="45720"/>
                  </a:lnTo>
                  <a:lnTo>
                    <a:pt x="779526" y="44450"/>
                  </a:lnTo>
                  <a:lnTo>
                    <a:pt x="780110" y="44450"/>
                  </a:lnTo>
                  <a:lnTo>
                    <a:pt x="780110" y="30962"/>
                  </a:lnTo>
                  <a:lnTo>
                    <a:pt x="774928" y="31750"/>
                  </a:lnTo>
                  <a:lnTo>
                    <a:pt x="774395" y="31927"/>
                  </a:lnTo>
                  <a:lnTo>
                    <a:pt x="774395" y="85090"/>
                  </a:lnTo>
                  <a:lnTo>
                    <a:pt x="774357" y="83820"/>
                  </a:lnTo>
                  <a:lnTo>
                    <a:pt x="774395" y="85090"/>
                  </a:lnTo>
                  <a:lnTo>
                    <a:pt x="774395" y="31927"/>
                  </a:lnTo>
                  <a:lnTo>
                    <a:pt x="773811" y="32105"/>
                  </a:lnTo>
                  <a:lnTo>
                    <a:pt x="773811" y="82550"/>
                  </a:lnTo>
                  <a:lnTo>
                    <a:pt x="773150" y="83820"/>
                  </a:lnTo>
                  <a:lnTo>
                    <a:pt x="771791" y="83820"/>
                  </a:lnTo>
                  <a:lnTo>
                    <a:pt x="771842" y="81280"/>
                  </a:lnTo>
                  <a:lnTo>
                    <a:pt x="772274" y="81280"/>
                  </a:lnTo>
                  <a:lnTo>
                    <a:pt x="772744" y="80010"/>
                  </a:lnTo>
                  <a:lnTo>
                    <a:pt x="773391" y="81280"/>
                  </a:lnTo>
                  <a:lnTo>
                    <a:pt x="773468" y="82550"/>
                  </a:lnTo>
                  <a:lnTo>
                    <a:pt x="773811" y="82550"/>
                  </a:lnTo>
                  <a:lnTo>
                    <a:pt x="773811" y="32105"/>
                  </a:lnTo>
                  <a:lnTo>
                    <a:pt x="766762" y="34290"/>
                  </a:lnTo>
                  <a:lnTo>
                    <a:pt x="758774" y="35560"/>
                  </a:lnTo>
                  <a:lnTo>
                    <a:pt x="757301" y="36830"/>
                  </a:lnTo>
                  <a:lnTo>
                    <a:pt x="756475" y="38100"/>
                  </a:lnTo>
                  <a:lnTo>
                    <a:pt x="755726" y="38100"/>
                  </a:lnTo>
                  <a:lnTo>
                    <a:pt x="755065" y="39370"/>
                  </a:lnTo>
                  <a:lnTo>
                    <a:pt x="755091" y="40640"/>
                  </a:lnTo>
                  <a:lnTo>
                    <a:pt x="755586" y="43180"/>
                  </a:lnTo>
                  <a:lnTo>
                    <a:pt x="755700" y="44450"/>
                  </a:lnTo>
                  <a:lnTo>
                    <a:pt x="755738" y="45720"/>
                  </a:lnTo>
                  <a:lnTo>
                    <a:pt x="756437" y="46990"/>
                  </a:lnTo>
                  <a:lnTo>
                    <a:pt x="756259" y="48260"/>
                  </a:lnTo>
                  <a:lnTo>
                    <a:pt x="755637" y="48260"/>
                  </a:lnTo>
                  <a:lnTo>
                    <a:pt x="754951" y="49530"/>
                  </a:lnTo>
                  <a:lnTo>
                    <a:pt x="754024" y="49530"/>
                  </a:lnTo>
                  <a:lnTo>
                    <a:pt x="753821" y="46990"/>
                  </a:lnTo>
                  <a:lnTo>
                    <a:pt x="752919" y="46990"/>
                  </a:lnTo>
                  <a:lnTo>
                    <a:pt x="752221" y="48260"/>
                  </a:lnTo>
                  <a:lnTo>
                    <a:pt x="751560" y="48260"/>
                  </a:lnTo>
                  <a:lnTo>
                    <a:pt x="751624" y="49530"/>
                  </a:lnTo>
                  <a:lnTo>
                    <a:pt x="751801" y="50800"/>
                  </a:lnTo>
                  <a:lnTo>
                    <a:pt x="752094" y="52070"/>
                  </a:lnTo>
                  <a:lnTo>
                    <a:pt x="752360" y="52070"/>
                  </a:lnTo>
                  <a:lnTo>
                    <a:pt x="752551" y="53340"/>
                  </a:lnTo>
                  <a:lnTo>
                    <a:pt x="752665" y="54610"/>
                  </a:lnTo>
                  <a:lnTo>
                    <a:pt x="753503" y="57150"/>
                  </a:lnTo>
                  <a:lnTo>
                    <a:pt x="753160" y="58420"/>
                  </a:lnTo>
                  <a:lnTo>
                    <a:pt x="751713" y="58420"/>
                  </a:lnTo>
                  <a:lnTo>
                    <a:pt x="751382" y="59690"/>
                  </a:lnTo>
                  <a:lnTo>
                    <a:pt x="751205" y="58420"/>
                  </a:lnTo>
                  <a:lnTo>
                    <a:pt x="750976" y="57150"/>
                  </a:lnTo>
                  <a:lnTo>
                    <a:pt x="750697" y="55880"/>
                  </a:lnTo>
                  <a:lnTo>
                    <a:pt x="750379" y="55880"/>
                  </a:lnTo>
                  <a:lnTo>
                    <a:pt x="749109" y="58420"/>
                  </a:lnTo>
                  <a:lnTo>
                    <a:pt x="748004" y="58420"/>
                  </a:lnTo>
                  <a:lnTo>
                    <a:pt x="747344" y="59690"/>
                  </a:lnTo>
                  <a:lnTo>
                    <a:pt x="746747" y="60960"/>
                  </a:lnTo>
                  <a:lnTo>
                    <a:pt x="744766" y="62230"/>
                  </a:lnTo>
                  <a:lnTo>
                    <a:pt x="745553" y="64770"/>
                  </a:lnTo>
                  <a:lnTo>
                    <a:pt x="745236" y="66040"/>
                  </a:lnTo>
                  <a:lnTo>
                    <a:pt x="743927" y="66040"/>
                  </a:lnTo>
                  <a:lnTo>
                    <a:pt x="743673" y="67310"/>
                  </a:lnTo>
                  <a:lnTo>
                    <a:pt x="743839" y="68580"/>
                  </a:lnTo>
                  <a:lnTo>
                    <a:pt x="744105" y="68580"/>
                  </a:lnTo>
                  <a:lnTo>
                    <a:pt x="744474" y="69850"/>
                  </a:lnTo>
                  <a:lnTo>
                    <a:pt x="744791" y="71120"/>
                  </a:lnTo>
                  <a:lnTo>
                    <a:pt x="745070" y="72390"/>
                  </a:lnTo>
                  <a:lnTo>
                    <a:pt x="745490" y="73660"/>
                  </a:lnTo>
                  <a:lnTo>
                    <a:pt x="745782" y="74930"/>
                  </a:lnTo>
                  <a:lnTo>
                    <a:pt x="746518" y="76200"/>
                  </a:lnTo>
                  <a:lnTo>
                    <a:pt x="746810" y="77470"/>
                  </a:lnTo>
                  <a:lnTo>
                    <a:pt x="747014" y="77470"/>
                  </a:lnTo>
                  <a:lnTo>
                    <a:pt x="747090" y="78740"/>
                  </a:lnTo>
                  <a:lnTo>
                    <a:pt x="748017" y="80010"/>
                  </a:lnTo>
                  <a:lnTo>
                    <a:pt x="747750" y="81280"/>
                  </a:lnTo>
                  <a:lnTo>
                    <a:pt x="746188" y="81280"/>
                  </a:lnTo>
                  <a:lnTo>
                    <a:pt x="745972" y="83820"/>
                  </a:lnTo>
                  <a:lnTo>
                    <a:pt x="744524" y="83820"/>
                  </a:lnTo>
                  <a:lnTo>
                    <a:pt x="744308" y="85090"/>
                  </a:lnTo>
                  <a:lnTo>
                    <a:pt x="743381" y="82550"/>
                  </a:lnTo>
                  <a:lnTo>
                    <a:pt x="742988" y="81280"/>
                  </a:lnTo>
                  <a:lnTo>
                    <a:pt x="742696" y="80010"/>
                  </a:lnTo>
                  <a:lnTo>
                    <a:pt x="742505" y="80010"/>
                  </a:lnTo>
                  <a:lnTo>
                    <a:pt x="742505" y="78740"/>
                  </a:lnTo>
                  <a:lnTo>
                    <a:pt x="744207" y="77470"/>
                  </a:lnTo>
                  <a:lnTo>
                    <a:pt x="744359" y="77470"/>
                  </a:lnTo>
                  <a:lnTo>
                    <a:pt x="743407" y="74980"/>
                  </a:lnTo>
                  <a:lnTo>
                    <a:pt x="742213" y="76200"/>
                  </a:lnTo>
                  <a:lnTo>
                    <a:pt x="741362" y="77470"/>
                  </a:lnTo>
                  <a:lnTo>
                    <a:pt x="739902" y="78740"/>
                  </a:lnTo>
                  <a:lnTo>
                    <a:pt x="739648" y="80010"/>
                  </a:lnTo>
                  <a:lnTo>
                    <a:pt x="740841" y="81280"/>
                  </a:lnTo>
                  <a:lnTo>
                    <a:pt x="740524" y="82550"/>
                  </a:lnTo>
                  <a:lnTo>
                    <a:pt x="739051" y="82550"/>
                  </a:lnTo>
                  <a:lnTo>
                    <a:pt x="738797" y="83820"/>
                  </a:lnTo>
                  <a:lnTo>
                    <a:pt x="739749" y="86360"/>
                  </a:lnTo>
                  <a:lnTo>
                    <a:pt x="740054" y="87630"/>
                  </a:lnTo>
                  <a:lnTo>
                    <a:pt x="740371" y="87630"/>
                  </a:lnTo>
                  <a:lnTo>
                    <a:pt x="741159" y="90170"/>
                  </a:lnTo>
                  <a:lnTo>
                    <a:pt x="741476" y="90170"/>
                  </a:lnTo>
                  <a:lnTo>
                    <a:pt x="741680" y="91440"/>
                  </a:lnTo>
                  <a:lnTo>
                    <a:pt x="740181" y="92710"/>
                  </a:lnTo>
                  <a:lnTo>
                    <a:pt x="739927" y="93980"/>
                  </a:lnTo>
                  <a:lnTo>
                    <a:pt x="739267" y="93980"/>
                  </a:lnTo>
                  <a:lnTo>
                    <a:pt x="738682" y="95250"/>
                  </a:lnTo>
                  <a:lnTo>
                    <a:pt x="738187" y="95250"/>
                  </a:lnTo>
                  <a:lnTo>
                    <a:pt x="738035" y="96520"/>
                  </a:lnTo>
                  <a:lnTo>
                    <a:pt x="739178" y="97790"/>
                  </a:lnTo>
                  <a:lnTo>
                    <a:pt x="738619" y="99060"/>
                  </a:lnTo>
                  <a:lnTo>
                    <a:pt x="738035" y="99060"/>
                  </a:lnTo>
                  <a:lnTo>
                    <a:pt x="736739" y="100330"/>
                  </a:lnTo>
                  <a:lnTo>
                    <a:pt x="736155" y="101600"/>
                  </a:lnTo>
                  <a:lnTo>
                    <a:pt x="735634" y="102870"/>
                  </a:lnTo>
                  <a:lnTo>
                    <a:pt x="735838" y="102870"/>
                  </a:lnTo>
                  <a:lnTo>
                    <a:pt x="736155" y="104140"/>
                  </a:lnTo>
                  <a:lnTo>
                    <a:pt x="736587" y="105410"/>
                  </a:lnTo>
                  <a:lnTo>
                    <a:pt x="737552" y="106680"/>
                  </a:lnTo>
                  <a:lnTo>
                    <a:pt x="737946" y="107950"/>
                  </a:lnTo>
                  <a:lnTo>
                    <a:pt x="738263" y="109220"/>
                  </a:lnTo>
                  <a:lnTo>
                    <a:pt x="738505" y="109220"/>
                  </a:lnTo>
                  <a:lnTo>
                    <a:pt x="738593" y="110490"/>
                  </a:lnTo>
                  <a:lnTo>
                    <a:pt x="739533" y="111760"/>
                  </a:lnTo>
                  <a:lnTo>
                    <a:pt x="739292" y="113030"/>
                  </a:lnTo>
                  <a:lnTo>
                    <a:pt x="737806" y="113030"/>
                  </a:lnTo>
                  <a:lnTo>
                    <a:pt x="737527" y="115570"/>
                  </a:lnTo>
                  <a:lnTo>
                    <a:pt x="738733" y="115570"/>
                  </a:lnTo>
                  <a:lnTo>
                    <a:pt x="738593" y="116840"/>
                  </a:lnTo>
                  <a:lnTo>
                    <a:pt x="737806" y="116840"/>
                  </a:lnTo>
                  <a:lnTo>
                    <a:pt x="737565" y="118110"/>
                  </a:lnTo>
                  <a:lnTo>
                    <a:pt x="736574" y="118110"/>
                  </a:lnTo>
                  <a:lnTo>
                    <a:pt x="736257" y="116840"/>
                  </a:lnTo>
                  <a:lnTo>
                    <a:pt x="735888" y="116840"/>
                  </a:lnTo>
                  <a:lnTo>
                    <a:pt x="735774" y="115570"/>
                  </a:lnTo>
                  <a:lnTo>
                    <a:pt x="735203" y="114300"/>
                  </a:lnTo>
                  <a:lnTo>
                    <a:pt x="734720" y="114300"/>
                  </a:lnTo>
                  <a:lnTo>
                    <a:pt x="733437" y="115570"/>
                  </a:lnTo>
                  <a:lnTo>
                    <a:pt x="733196" y="115570"/>
                  </a:lnTo>
                  <a:lnTo>
                    <a:pt x="732536" y="116840"/>
                  </a:lnTo>
                  <a:lnTo>
                    <a:pt x="731939" y="116840"/>
                  </a:lnTo>
                  <a:lnTo>
                    <a:pt x="731431" y="118110"/>
                  </a:lnTo>
                  <a:lnTo>
                    <a:pt x="731266" y="118110"/>
                  </a:lnTo>
                  <a:lnTo>
                    <a:pt x="732370" y="119380"/>
                  </a:lnTo>
                  <a:lnTo>
                    <a:pt x="732282" y="120650"/>
                  </a:lnTo>
                  <a:lnTo>
                    <a:pt x="730618" y="121920"/>
                  </a:lnTo>
                  <a:lnTo>
                    <a:pt x="730427" y="121920"/>
                  </a:lnTo>
                  <a:lnTo>
                    <a:pt x="731253" y="123190"/>
                  </a:lnTo>
                  <a:lnTo>
                    <a:pt x="731380" y="124460"/>
                  </a:lnTo>
                  <a:lnTo>
                    <a:pt x="730681" y="124460"/>
                  </a:lnTo>
                  <a:lnTo>
                    <a:pt x="730643" y="127000"/>
                  </a:lnTo>
                  <a:lnTo>
                    <a:pt x="730783" y="127000"/>
                  </a:lnTo>
                  <a:lnTo>
                    <a:pt x="730872" y="128270"/>
                  </a:lnTo>
                  <a:lnTo>
                    <a:pt x="730923" y="129540"/>
                  </a:lnTo>
                  <a:lnTo>
                    <a:pt x="730631" y="129540"/>
                  </a:lnTo>
                  <a:lnTo>
                    <a:pt x="730415" y="128270"/>
                  </a:lnTo>
                  <a:lnTo>
                    <a:pt x="730237" y="128270"/>
                  </a:lnTo>
                  <a:lnTo>
                    <a:pt x="728802" y="129540"/>
                  </a:lnTo>
                  <a:lnTo>
                    <a:pt x="728357" y="130810"/>
                  </a:lnTo>
                  <a:lnTo>
                    <a:pt x="726744" y="132080"/>
                  </a:lnTo>
                  <a:lnTo>
                    <a:pt x="726897" y="132080"/>
                  </a:lnTo>
                  <a:lnTo>
                    <a:pt x="727138" y="133350"/>
                  </a:lnTo>
                  <a:lnTo>
                    <a:pt x="727481" y="134620"/>
                  </a:lnTo>
                  <a:lnTo>
                    <a:pt x="727608" y="134620"/>
                  </a:lnTo>
                  <a:lnTo>
                    <a:pt x="727964" y="135890"/>
                  </a:lnTo>
                  <a:lnTo>
                    <a:pt x="728700" y="135890"/>
                  </a:lnTo>
                  <a:lnTo>
                    <a:pt x="728840" y="139700"/>
                  </a:lnTo>
                  <a:lnTo>
                    <a:pt x="728573" y="139700"/>
                  </a:lnTo>
                  <a:lnTo>
                    <a:pt x="726630" y="142240"/>
                  </a:lnTo>
                  <a:lnTo>
                    <a:pt x="726490" y="140970"/>
                  </a:lnTo>
                  <a:lnTo>
                    <a:pt x="726363" y="140970"/>
                  </a:lnTo>
                  <a:lnTo>
                    <a:pt x="726401" y="138430"/>
                  </a:lnTo>
                  <a:lnTo>
                    <a:pt x="726478" y="137160"/>
                  </a:lnTo>
                  <a:lnTo>
                    <a:pt x="726313" y="135890"/>
                  </a:lnTo>
                  <a:lnTo>
                    <a:pt x="726097" y="135890"/>
                  </a:lnTo>
                  <a:lnTo>
                    <a:pt x="724293" y="137160"/>
                  </a:lnTo>
                  <a:lnTo>
                    <a:pt x="721639" y="138430"/>
                  </a:lnTo>
                  <a:lnTo>
                    <a:pt x="721829" y="144780"/>
                  </a:lnTo>
                  <a:lnTo>
                    <a:pt x="721969" y="144780"/>
                  </a:lnTo>
                  <a:lnTo>
                    <a:pt x="721918" y="147320"/>
                  </a:lnTo>
                  <a:lnTo>
                    <a:pt x="719797" y="148590"/>
                  </a:lnTo>
                  <a:lnTo>
                    <a:pt x="719188" y="148590"/>
                  </a:lnTo>
                  <a:lnTo>
                    <a:pt x="719963" y="151130"/>
                  </a:lnTo>
                  <a:lnTo>
                    <a:pt x="719328" y="152400"/>
                  </a:lnTo>
                  <a:lnTo>
                    <a:pt x="717296" y="152400"/>
                  </a:lnTo>
                  <a:lnTo>
                    <a:pt x="717232" y="154940"/>
                  </a:lnTo>
                  <a:lnTo>
                    <a:pt x="717499" y="156210"/>
                  </a:lnTo>
                  <a:lnTo>
                    <a:pt x="717448" y="158750"/>
                  </a:lnTo>
                  <a:lnTo>
                    <a:pt x="715530" y="158750"/>
                  </a:lnTo>
                  <a:lnTo>
                    <a:pt x="715098" y="160020"/>
                  </a:lnTo>
                  <a:lnTo>
                    <a:pt x="713600" y="160020"/>
                  </a:lnTo>
                  <a:lnTo>
                    <a:pt x="711911" y="161290"/>
                  </a:lnTo>
                  <a:lnTo>
                    <a:pt x="711123" y="161290"/>
                  </a:lnTo>
                  <a:lnTo>
                    <a:pt x="710399" y="162560"/>
                  </a:lnTo>
                  <a:lnTo>
                    <a:pt x="710336" y="163830"/>
                  </a:lnTo>
                  <a:lnTo>
                    <a:pt x="710577" y="166370"/>
                  </a:lnTo>
                  <a:lnTo>
                    <a:pt x="710514" y="167640"/>
                  </a:lnTo>
                  <a:lnTo>
                    <a:pt x="709777" y="168910"/>
                  </a:lnTo>
                  <a:lnTo>
                    <a:pt x="709129" y="168910"/>
                  </a:lnTo>
                  <a:lnTo>
                    <a:pt x="709129" y="212090"/>
                  </a:lnTo>
                  <a:lnTo>
                    <a:pt x="708342" y="212090"/>
                  </a:lnTo>
                  <a:lnTo>
                    <a:pt x="708139" y="210820"/>
                  </a:lnTo>
                  <a:lnTo>
                    <a:pt x="708571" y="210820"/>
                  </a:lnTo>
                  <a:lnTo>
                    <a:pt x="708685" y="209550"/>
                  </a:lnTo>
                  <a:lnTo>
                    <a:pt x="708964" y="210820"/>
                  </a:lnTo>
                  <a:lnTo>
                    <a:pt x="709104" y="210820"/>
                  </a:lnTo>
                  <a:lnTo>
                    <a:pt x="709129" y="212090"/>
                  </a:lnTo>
                  <a:lnTo>
                    <a:pt x="709129" y="168910"/>
                  </a:lnTo>
                  <a:lnTo>
                    <a:pt x="708050" y="168910"/>
                  </a:lnTo>
                  <a:lnTo>
                    <a:pt x="708215" y="166370"/>
                  </a:lnTo>
                  <a:lnTo>
                    <a:pt x="707263" y="166370"/>
                  </a:lnTo>
                  <a:lnTo>
                    <a:pt x="706475" y="167640"/>
                  </a:lnTo>
                  <a:lnTo>
                    <a:pt x="705739" y="167640"/>
                  </a:lnTo>
                  <a:lnTo>
                    <a:pt x="705700" y="170180"/>
                  </a:lnTo>
                  <a:lnTo>
                    <a:pt x="705891" y="176530"/>
                  </a:lnTo>
                  <a:lnTo>
                    <a:pt x="705497" y="176530"/>
                  </a:lnTo>
                  <a:lnTo>
                    <a:pt x="703846" y="177800"/>
                  </a:lnTo>
                  <a:lnTo>
                    <a:pt x="703135" y="177800"/>
                  </a:lnTo>
                  <a:lnTo>
                    <a:pt x="703491" y="176530"/>
                  </a:lnTo>
                  <a:lnTo>
                    <a:pt x="703846" y="175260"/>
                  </a:lnTo>
                  <a:lnTo>
                    <a:pt x="703224" y="173990"/>
                  </a:lnTo>
                  <a:lnTo>
                    <a:pt x="701471" y="176530"/>
                  </a:lnTo>
                  <a:lnTo>
                    <a:pt x="700938" y="176530"/>
                  </a:lnTo>
                  <a:lnTo>
                    <a:pt x="701306" y="173990"/>
                  </a:lnTo>
                  <a:lnTo>
                    <a:pt x="699439" y="173990"/>
                  </a:lnTo>
                  <a:lnTo>
                    <a:pt x="698728" y="175260"/>
                  </a:lnTo>
                  <a:lnTo>
                    <a:pt x="698360" y="175260"/>
                  </a:lnTo>
                  <a:lnTo>
                    <a:pt x="699096" y="176530"/>
                  </a:lnTo>
                  <a:lnTo>
                    <a:pt x="698398" y="177800"/>
                  </a:lnTo>
                  <a:lnTo>
                    <a:pt x="696874" y="179070"/>
                  </a:lnTo>
                  <a:lnTo>
                    <a:pt x="696404" y="179070"/>
                  </a:lnTo>
                  <a:lnTo>
                    <a:pt x="696429" y="184150"/>
                  </a:lnTo>
                  <a:lnTo>
                    <a:pt x="695591" y="185420"/>
                  </a:lnTo>
                  <a:lnTo>
                    <a:pt x="694067" y="185420"/>
                  </a:lnTo>
                  <a:lnTo>
                    <a:pt x="693216" y="186690"/>
                  </a:lnTo>
                  <a:lnTo>
                    <a:pt x="691692" y="186690"/>
                  </a:lnTo>
                  <a:lnTo>
                    <a:pt x="691692" y="200660"/>
                  </a:lnTo>
                  <a:lnTo>
                    <a:pt x="690981" y="200660"/>
                  </a:lnTo>
                  <a:lnTo>
                    <a:pt x="689991" y="201930"/>
                  </a:lnTo>
                  <a:lnTo>
                    <a:pt x="688835" y="201930"/>
                  </a:lnTo>
                  <a:lnTo>
                    <a:pt x="687235" y="203200"/>
                  </a:lnTo>
                  <a:lnTo>
                    <a:pt x="686574" y="203200"/>
                  </a:lnTo>
                  <a:lnTo>
                    <a:pt x="687235" y="200660"/>
                  </a:lnTo>
                  <a:lnTo>
                    <a:pt x="686574" y="200660"/>
                  </a:lnTo>
                  <a:lnTo>
                    <a:pt x="687311" y="198120"/>
                  </a:lnTo>
                  <a:lnTo>
                    <a:pt x="686054" y="198120"/>
                  </a:lnTo>
                  <a:lnTo>
                    <a:pt x="685266" y="199390"/>
                  </a:lnTo>
                  <a:lnTo>
                    <a:pt x="684250" y="199390"/>
                  </a:lnTo>
                  <a:lnTo>
                    <a:pt x="684720" y="201930"/>
                  </a:lnTo>
                  <a:lnTo>
                    <a:pt x="684517" y="201930"/>
                  </a:lnTo>
                  <a:lnTo>
                    <a:pt x="684212" y="203200"/>
                  </a:lnTo>
                  <a:lnTo>
                    <a:pt x="682117" y="203200"/>
                  </a:lnTo>
                  <a:lnTo>
                    <a:pt x="682117" y="209550"/>
                  </a:lnTo>
                  <a:lnTo>
                    <a:pt x="680008" y="209550"/>
                  </a:lnTo>
                  <a:lnTo>
                    <a:pt x="679361" y="210820"/>
                  </a:lnTo>
                  <a:lnTo>
                    <a:pt x="680085" y="212090"/>
                  </a:lnTo>
                  <a:lnTo>
                    <a:pt x="679475" y="213360"/>
                  </a:lnTo>
                  <a:lnTo>
                    <a:pt x="677684" y="213360"/>
                  </a:lnTo>
                  <a:lnTo>
                    <a:pt x="676922" y="214630"/>
                  </a:lnTo>
                  <a:lnTo>
                    <a:pt x="677608" y="215900"/>
                  </a:lnTo>
                  <a:lnTo>
                    <a:pt x="677037" y="217170"/>
                  </a:lnTo>
                  <a:lnTo>
                    <a:pt x="675233" y="218440"/>
                  </a:lnTo>
                  <a:lnTo>
                    <a:pt x="674865" y="218440"/>
                  </a:lnTo>
                  <a:lnTo>
                    <a:pt x="674751" y="219710"/>
                  </a:lnTo>
                  <a:lnTo>
                    <a:pt x="674814" y="220980"/>
                  </a:lnTo>
                  <a:lnTo>
                    <a:pt x="674738" y="223520"/>
                  </a:lnTo>
                  <a:lnTo>
                    <a:pt x="673989" y="224790"/>
                  </a:lnTo>
                  <a:lnTo>
                    <a:pt x="672338" y="224790"/>
                  </a:lnTo>
                  <a:lnTo>
                    <a:pt x="671499" y="226060"/>
                  </a:lnTo>
                  <a:lnTo>
                    <a:pt x="669925" y="226060"/>
                  </a:lnTo>
                  <a:lnTo>
                    <a:pt x="669785" y="227330"/>
                  </a:lnTo>
                  <a:lnTo>
                    <a:pt x="669759" y="228600"/>
                  </a:lnTo>
                  <a:lnTo>
                    <a:pt x="669734" y="233680"/>
                  </a:lnTo>
                  <a:lnTo>
                    <a:pt x="669467" y="240030"/>
                  </a:lnTo>
                  <a:lnTo>
                    <a:pt x="668718" y="240030"/>
                  </a:lnTo>
                  <a:lnTo>
                    <a:pt x="667766" y="241300"/>
                  </a:lnTo>
                  <a:lnTo>
                    <a:pt x="666927" y="241300"/>
                  </a:lnTo>
                  <a:lnTo>
                    <a:pt x="667131" y="238760"/>
                  </a:lnTo>
                  <a:lnTo>
                    <a:pt x="667283" y="237490"/>
                  </a:lnTo>
                  <a:lnTo>
                    <a:pt x="667308" y="236220"/>
                  </a:lnTo>
                  <a:lnTo>
                    <a:pt x="667042" y="236220"/>
                  </a:lnTo>
                  <a:lnTo>
                    <a:pt x="665137" y="237490"/>
                  </a:lnTo>
                  <a:lnTo>
                    <a:pt x="663130" y="237490"/>
                  </a:lnTo>
                  <a:lnTo>
                    <a:pt x="662368" y="238760"/>
                  </a:lnTo>
                  <a:lnTo>
                    <a:pt x="662292" y="242570"/>
                  </a:lnTo>
                  <a:lnTo>
                    <a:pt x="662139" y="243840"/>
                  </a:lnTo>
                  <a:lnTo>
                    <a:pt x="662012" y="243840"/>
                  </a:lnTo>
                  <a:lnTo>
                    <a:pt x="659993" y="245110"/>
                  </a:lnTo>
                  <a:lnTo>
                    <a:pt x="659307" y="245110"/>
                  </a:lnTo>
                  <a:lnTo>
                    <a:pt x="659955" y="247650"/>
                  </a:lnTo>
                  <a:lnTo>
                    <a:pt x="659244" y="248920"/>
                  </a:lnTo>
                  <a:lnTo>
                    <a:pt x="656386" y="248920"/>
                  </a:lnTo>
                  <a:lnTo>
                    <a:pt x="655574" y="250190"/>
                  </a:lnTo>
                  <a:lnTo>
                    <a:pt x="653821" y="250190"/>
                  </a:lnTo>
                  <a:lnTo>
                    <a:pt x="653008" y="251460"/>
                  </a:lnTo>
                  <a:lnTo>
                    <a:pt x="651916" y="251460"/>
                  </a:lnTo>
                  <a:lnTo>
                    <a:pt x="652348" y="254000"/>
                  </a:lnTo>
                  <a:lnTo>
                    <a:pt x="651637" y="255270"/>
                  </a:lnTo>
                  <a:lnTo>
                    <a:pt x="649617" y="255270"/>
                  </a:lnTo>
                  <a:lnTo>
                    <a:pt x="649452" y="256540"/>
                  </a:lnTo>
                  <a:lnTo>
                    <a:pt x="649274" y="262890"/>
                  </a:lnTo>
                  <a:lnTo>
                    <a:pt x="649097" y="262890"/>
                  </a:lnTo>
                  <a:lnTo>
                    <a:pt x="648322" y="264160"/>
                  </a:lnTo>
                  <a:lnTo>
                    <a:pt x="647509" y="264160"/>
                  </a:lnTo>
                  <a:lnTo>
                    <a:pt x="645782" y="265430"/>
                  </a:lnTo>
                  <a:lnTo>
                    <a:pt x="644182" y="265430"/>
                  </a:lnTo>
                  <a:lnTo>
                    <a:pt x="643864" y="266700"/>
                  </a:lnTo>
                  <a:lnTo>
                    <a:pt x="644245" y="267970"/>
                  </a:lnTo>
                  <a:lnTo>
                    <a:pt x="643534" y="269240"/>
                  </a:lnTo>
                  <a:lnTo>
                    <a:pt x="641477" y="269240"/>
                  </a:lnTo>
                  <a:lnTo>
                    <a:pt x="641286" y="270510"/>
                  </a:lnTo>
                  <a:lnTo>
                    <a:pt x="641197" y="274320"/>
                  </a:lnTo>
                  <a:lnTo>
                    <a:pt x="641019" y="275590"/>
                  </a:lnTo>
                  <a:lnTo>
                    <a:pt x="638530" y="275590"/>
                  </a:lnTo>
                  <a:lnTo>
                    <a:pt x="638365" y="276860"/>
                  </a:lnTo>
                  <a:lnTo>
                    <a:pt x="638263" y="280670"/>
                  </a:lnTo>
                  <a:lnTo>
                    <a:pt x="638060" y="281940"/>
                  </a:lnTo>
                  <a:lnTo>
                    <a:pt x="635939" y="281940"/>
                  </a:lnTo>
                  <a:lnTo>
                    <a:pt x="635215" y="283210"/>
                  </a:lnTo>
                  <a:lnTo>
                    <a:pt x="635698" y="284480"/>
                  </a:lnTo>
                  <a:lnTo>
                    <a:pt x="634911" y="285750"/>
                  </a:lnTo>
                  <a:lnTo>
                    <a:pt x="633145" y="285750"/>
                  </a:lnTo>
                  <a:lnTo>
                    <a:pt x="632790" y="287020"/>
                  </a:lnTo>
                  <a:lnTo>
                    <a:pt x="632574" y="287020"/>
                  </a:lnTo>
                  <a:lnTo>
                    <a:pt x="632498" y="289560"/>
                  </a:lnTo>
                  <a:lnTo>
                    <a:pt x="632396" y="290830"/>
                  </a:lnTo>
                  <a:lnTo>
                    <a:pt x="632193" y="292100"/>
                  </a:lnTo>
                  <a:lnTo>
                    <a:pt x="630123" y="292100"/>
                  </a:lnTo>
                  <a:lnTo>
                    <a:pt x="629678" y="293370"/>
                  </a:lnTo>
                  <a:lnTo>
                    <a:pt x="629856" y="292100"/>
                  </a:lnTo>
                  <a:lnTo>
                    <a:pt x="629958" y="290830"/>
                  </a:lnTo>
                  <a:lnTo>
                    <a:pt x="627468" y="290830"/>
                  </a:lnTo>
                  <a:lnTo>
                    <a:pt x="627037" y="292100"/>
                  </a:lnTo>
                  <a:lnTo>
                    <a:pt x="627532" y="293370"/>
                  </a:lnTo>
                  <a:lnTo>
                    <a:pt x="626770" y="294640"/>
                  </a:lnTo>
                  <a:lnTo>
                    <a:pt x="625055" y="294640"/>
                  </a:lnTo>
                  <a:lnTo>
                    <a:pt x="624179" y="295910"/>
                  </a:lnTo>
                  <a:lnTo>
                    <a:pt x="624776" y="297180"/>
                  </a:lnTo>
                  <a:lnTo>
                    <a:pt x="624027" y="298450"/>
                  </a:lnTo>
                  <a:lnTo>
                    <a:pt x="622236" y="298450"/>
                  </a:lnTo>
                  <a:lnTo>
                    <a:pt x="621372" y="299720"/>
                  </a:lnTo>
                  <a:lnTo>
                    <a:pt x="621944" y="300990"/>
                  </a:lnTo>
                  <a:lnTo>
                    <a:pt x="621042" y="302260"/>
                  </a:lnTo>
                  <a:lnTo>
                    <a:pt x="618959" y="302260"/>
                  </a:lnTo>
                  <a:lnTo>
                    <a:pt x="618731" y="303530"/>
                  </a:lnTo>
                  <a:lnTo>
                    <a:pt x="618617" y="304800"/>
                  </a:lnTo>
                  <a:lnTo>
                    <a:pt x="618591" y="306070"/>
                  </a:lnTo>
                  <a:lnTo>
                    <a:pt x="618464" y="307340"/>
                  </a:lnTo>
                  <a:lnTo>
                    <a:pt x="618236" y="308610"/>
                  </a:lnTo>
                  <a:lnTo>
                    <a:pt x="616153" y="308610"/>
                  </a:lnTo>
                  <a:lnTo>
                    <a:pt x="615226" y="309880"/>
                  </a:lnTo>
                  <a:lnTo>
                    <a:pt x="615734" y="311150"/>
                  </a:lnTo>
                  <a:lnTo>
                    <a:pt x="614934" y="312420"/>
                  </a:lnTo>
                  <a:lnTo>
                    <a:pt x="612787" y="312420"/>
                  </a:lnTo>
                  <a:lnTo>
                    <a:pt x="613003" y="311150"/>
                  </a:lnTo>
                  <a:lnTo>
                    <a:pt x="613206" y="309880"/>
                  </a:lnTo>
                  <a:lnTo>
                    <a:pt x="612775" y="309880"/>
                  </a:lnTo>
                  <a:lnTo>
                    <a:pt x="610984" y="311150"/>
                  </a:lnTo>
                  <a:lnTo>
                    <a:pt x="610209" y="311150"/>
                  </a:lnTo>
                  <a:lnTo>
                    <a:pt x="611263" y="308610"/>
                  </a:lnTo>
                  <a:lnTo>
                    <a:pt x="609231" y="308610"/>
                  </a:lnTo>
                  <a:lnTo>
                    <a:pt x="608418" y="309880"/>
                  </a:lnTo>
                  <a:lnTo>
                    <a:pt x="607923" y="309880"/>
                  </a:lnTo>
                  <a:lnTo>
                    <a:pt x="608469" y="311150"/>
                  </a:lnTo>
                  <a:lnTo>
                    <a:pt x="608050" y="312420"/>
                  </a:lnTo>
                  <a:lnTo>
                    <a:pt x="605993" y="312420"/>
                  </a:lnTo>
                  <a:lnTo>
                    <a:pt x="605510" y="313690"/>
                  </a:lnTo>
                  <a:lnTo>
                    <a:pt x="605269" y="313690"/>
                  </a:lnTo>
                  <a:lnTo>
                    <a:pt x="605142" y="314960"/>
                  </a:lnTo>
                  <a:lnTo>
                    <a:pt x="607555" y="314960"/>
                  </a:lnTo>
                  <a:lnTo>
                    <a:pt x="607974" y="314960"/>
                  </a:lnTo>
                  <a:lnTo>
                    <a:pt x="633882" y="314960"/>
                  </a:lnTo>
                  <a:lnTo>
                    <a:pt x="634301" y="313690"/>
                  </a:lnTo>
                  <a:lnTo>
                    <a:pt x="637311" y="313690"/>
                  </a:lnTo>
                  <a:lnTo>
                    <a:pt x="639127" y="312420"/>
                  </a:lnTo>
                  <a:lnTo>
                    <a:pt x="639699" y="312420"/>
                  </a:lnTo>
                  <a:lnTo>
                    <a:pt x="638670" y="314960"/>
                  </a:lnTo>
                  <a:lnTo>
                    <a:pt x="639419" y="314960"/>
                  </a:lnTo>
                  <a:lnTo>
                    <a:pt x="641108" y="313690"/>
                  </a:lnTo>
                  <a:lnTo>
                    <a:pt x="641985" y="313690"/>
                  </a:lnTo>
                  <a:lnTo>
                    <a:pt x="640930" y="316230"/>
                  </a:lnTo>
                  <a:lnTo>
                    <a:pt x="642975" y="316230"/>
                  </a:lnTo>
                  <a:lnTo>
                    <a:pt x="643801" y="314960"/>
                  </a:lnTo>
                  <a:lnTo>
                    <a:pt x="644029" y="314960"/>
                  </a:lnTo>
                  <a:lnTo>
                    <a:pt x="644144" y="313690"/>
                  </a:lnTo>
                  <a:lnTo>
                    <a:pt x="644156" y="312420"/>
                  </a:lnTo>
                  <a:lnTo>
                    <a:pt x="645172" y="304800"/>
                  </a:lnTo>
                  <a:lnTo>
                    <a:pt x="652843" y="300990"/>
                  </a:lnTo>
                  <a:lnTo>
                    <a:pt x="652475" y="300990"/>
                  </a:lnTo>
                  <a:lnTo>
                    <a:pt x="653008" y="299720"/>
                  </a:lnTo>
                  <a:lnTo>
                    <a:pt x="653554" y="298450"/>
                  </a:lnTo>
                  <a:lnTo>
                    <a:pt x="652792" y="298450"/>
                  </a:lnTo>
                  <a:lnTo>
                    <a:pt x="651040" y="299720"/>
                  </a:lnTo>
                  <a:lnTo>
                    <a:pt x="650621" y="299720"/>
                  </a:lnTo>
                  <a:lnTo>
                    <a:pt x="650748" y="297180"/>
                  </a:lnTo>
                  <a:lnTo>
                    <a:pt x="650951" y="297180"/>
                  </a:lnTo>
                  <a:lnTo>
                    <a:pt x="651040" y="294640"/>
                  </a:lnTo>
                  <a:lnTo>
                    <a:pt x="651243" y="293370"/>
                  </a:lnTo>
                  <a:lnTo>
                    <a:pt x="652894" y="293370"/>
                  </a:lnTo>
                  <a:lnTo>
                    <a:pt x="654634" y="292100"/>
                  </a:lnTo>
                  <a:lnTo>
                    <a:pt x="656082" y="292100"/>
                  </a:lnTo>
                  <a:lnTo>
                    <a:pt x="656005" y="294640"/>
                  </a:lnTo>
                  <a:lnTo>
                    <a:pt x="655726" y="297180"/>
                  </a:lnTo>
                  <a:lnTo>
                    <a:pt x="660768" y="294640"/>
                  </a:lnTo>
                  <a:lnTo>
                    <a:pt x="661314" y="289560"/>
                  </a:lnTo>
                  <a:lnTo>
                    <a:pt x="661377" y="287020"/>
                  </a:lnTo>
                  <a:lnTo>
                    <a:pt x="661581" y="285750"/>
                  </a:lnTo>
                  <a:lnTo>
                    <a:pt x="663778" y="285750"/>
                  </a:lnTo>
                  <a:lnTo>
                    <a:pt x="664552" y="284480"/>
                  </a:lnTo>
                  <a:lnTo>
                    <a:pt x="663917" y="283210"/>
                  </a:lnTo>
                  <a:lnTo>
                    <a:pt x="664946" y="281940"/>
                  </a:lnTo>
                  <a:lnTo>
                    <a:pt x="666318" y="281940"/>
                  </a:lnTo>
                  <a:lnTo>
                    <a:pt x="667359" y="280670"/>
                  </a:lnTo>
                  <a:lnTo>
                    <a:pt x="666762" y="279400"/>
                  </a:lnTo>
                  <a:lnTo>
                    <a:pt x="667512" y="278130"/>
                  </a:lnTo>
                  <a:lnTo>
                    <a:pt x="669328" y="278130"/>
                  </a:lnTo>
                  <a:lnTo>
                    <a:pt x="669632" y="276860"/>
                  </a:lnTo>
                  <a:lnTo>
                    <a:pt x="669810" y="276860"/>
                  </a:lnTo>
                  <a:lnTo>
                    <a:pt x="669798" y="273050"/>
                  </a:lnTo>
                  <a:lnTo>
                    <a:pt x="670039" y="271780"/>
                  </a:lnTo>
                  <a:lnTo>
                    <a:pt x="672287" y="270510"/>
                  </a:lnTo>
                  <a:lnTo>
                    <a:pt x="672541" y="270510"/>
                  </a:lnTo>
                  <a:lnTo>
                    <a:pt x="672693" y="269240"/>
                  </a:lnTo>
                  <a:lnTo>
                    <a:pt x="672757" y="265430"/>
                  </a:lnTo>
                  <a:lnTo>
                    <a:pt x="672934" y="265430"/>
                  </a:lnTo>
                  <a:lnTo>
                    <a:pt x="673239" y="264160"/>
                  </a:lnTo>
                  <a:lnTo>
                    <a:pt x="675005" y="264160"/>
                  </a:lnTo>
                  <a:lnTo>
                    <a:pt x="675855" y="262890"/>
                  </a:lnTo>
                  <a:lnTo>
                    <a:pt x="675246" y="261620"/>
                  </a:lnTo>
                  <a:lnTo>
                    <a:pt x="676059" y="260350"/>
                  </a:lnTo>
                  <a:lnTo>
                    <a:pt x="677621" y="260350"/>
                  </a:lnTo>
                  <a:lnTo>
                    <a:pt x="678548" y="259080"/>
                  </a:lnTo>
                  <a:lnTo>
                    <a:pt x="677799" y="257810"/>
                  </a:lnTo>
                  <a:lnTo>
                    <a:pt x="678649" y="256540"/>
                  </a:lnTo>
                  <a:lnTo>
                    <a:pt x="680250" y="256540"/>
                  </a:lnTo>
                  <a:lnTo>
                    <a:pt x="681126" y="255270"/>
                  </a:lnTo>
                  <a:lnTo>
                    <a:pt x="680402" y="254000"/>
                  </a:lnTo>
                  <a:lnTo>
                    <a:pt x="681266" y="252730"/>
                  </a:lnTo>
                  <a:lnTo>
                    <a:pt x="682942" y="252730"/>
                  </a:lnTo>
                  <a:lnTo>
                    <a:pt x="683285" y="251460"/>
                  </a:lnTo>
                  <a:lnTo>
                    <a:pt x="683450" y="250190"/>
                  </a:lnTo>
                  <a:lnTo>
                    <a:pt x="683412" y="246380"/>
                  </a:lnTo>
                  <a:lnTo>
                    <a:pt x="683564" y="246380"/>
                  </a:lnTo>
                  <a:lnTo>
                    <a:pt x="683704" y="245110"/>
                  </a:lnTo>
                  <a:lnTo>
                    <a:pt x="685736" y="245110"/>
                  </a:lnTo>
                  <a:lnTo>
                    <a:pt x="686447" y="243840"/>
                  </a:lnTo>
                  <a:lnTo>
                    <a:pt x="685812" y="242570"/>
                  </a:lnTo>
                  <a:lnTo>
                    <a:pt x="686498" y="241300"/>
                  </a:lnTo>
                  <a:lnTo>
                    <a:pt x="688111" y="241300"/>
                  </a:lnTo>
                  <a:lnTo>
                    <a:pt x="688581" y="240030"/>
                  </a:lnTo>
                  <a:lnTo>
                    <a:pt x="690156" y="240030"/>
                  </a:lnTo>
                  <a:lnTo>
                    <a:pt x="691007" y="238760"/>
                  </a:lnTo>
                  <a:lnTo>
                    <a:pt x="691273" y="240030"/>
                  </a:lnTo>
                  <a:lnTo>
                    <a:pt x="690626" y="242570"/>
                  </a:lnTo>
                  <a:lnTo>
                    <a:pt x="690918" y="242570"/>
                  </a:lnTo>
                  <a:lnTo>
                    <a:pt x="691794" y="241300"/>
                  </a:lnTo>
                  <a:lnTo>
                    <a:pt x="693369" y="241300"/>
                  </a:lnTo>
                  <a:lnTo>
                    <a:pt x="694232" y="240030"/>
                  </a:lnTo>
                  <a:lnTo>
                    <a:pt x="695794" y="240030"/>
                  </a:lnTo>
                  <a:lnTo>
                    <a:pt x="695934" y="238760"/>
                  </a:lnTo>
                  <a:lnTo>
                    <a:pt x="695909" y="232410"/>
                  </a:lnTo>
                  <a:lnTo>
                    <a:pt x="696074" y="231140"/>
                  </a:lnTo>
                  <a:lnTo>
                    <a:pt x="696823" y="231140"/>
                  </a:lnTo>
                  <a:lnTo>
                    <a:pt x="697636" y="229870"/>
                  </a:lnTo>
                  <a:lnTo>
                    <a:pt x="699350" y="229870"/>
                  </a:lnTo>
                  <a:lnTo>
                    <a:pt x="700176" y="228600"/>
                  </a:lnTo>
                  <a:lnTo>
                    <a:pt x="700951" y="228600"/>
                  </a:lnTo>
                  <a:lnTo>
                    <a:pt x="701103" y="227330"/>
                  </a:lnTo>
                  <a:lnTo>
                    <a:pt x="701433" y="227330"/>
                  </a:lnTo>
                  <a:lnTo>
                    <a:pt x="701687" y="228600"/>
                  </a:lnTo>
                  <a:lnTo>
                    <a:pt x="701814" y="229870"/>
                  </a:lnTo>
                  <a:lnTo>
                    <a:pt x="700112" y="231140"/>
                  </a:lnTo>
                  <a:lnTo>
                    <a:pt x="699706" y="232410"/>
                  </a:lnTo>
                  <a:lnTo>
                    <a:pt x="700836" y="233680"/>
                  </a:lnTo>
                  <a:lnTo>
                    <a:pt x="700493" y="234950"/>
                  </a:lnTo>
                  <a:lnTo>
                    <a:pt x="698969" y="234950"/>
                  </a:lnTo>
                  <a:lnTo>
                    <a:pt x="698627" y="236220"/>
                  </a:lnTo>
                  <a:lnTo>
                    <a:pt x="699693" y="237490"/>
                  </a:lnTo>
                  <a:lnTo>
                    <a:pt x="699528" y="238760"/>
                  </a:lnTo>
                  <a:lnTo>
                    <a:pt x="697890" y="240030"/>
                  </a:lnTo>
                  <a:lnTo>
                    <a:pt x="697547" y="241300"/>
                  </a:lnTo>
                  <a:lnTo>
                    <a:pt x="700303" y="241300"/>
                  </a:lnTo>
                  <a:lnTo>
                    <a:pt x="700735" y="241300"/>
                  </a:lnTo>
                  <a:lnTo>
                    <a:pt x="725195" y="241300"/>
                  </a:lnTo>
                  <a:lnTo>
                    <a:pt x="725144" y="240030"/>
                  </a:lnTo>
                  <a:lnTo>
                    <a:pt x="724750" y="238760"/>
                  </a:lnTo>
                  <a:lnTo>
                    <a:pt x="725360" y="238760"/>
                  </a:lnTo>
                  <a:lnTo>
                    <a:pt x="726020" y="237490"/>
                  </a:lnTo>
                  <a:lnTo>
                    <a:pt x="727252" y="237490"/>
                  </a:lnTo>
                  <a:lnTo>
                    <a:pt x="727976" y="234950"/>
                  </a:lnTo>
                  <a:lnTo>
                    <a:pt x="728916" y="234950"/>
                  </a:lnTo>
                  <a:lnTo>
                    <a:pt x="728941" y="237490"/>
                  </a:lnTo>
                  <a:lnTo>
                    <a:pt x="729691" y="238760"/>
                  </a:lnTo>
                  <a:lnTo>
                    <a:pt x="730846" y="236220"/>
                  </a:lnTo>
                  <a:lnTo>
                    <a:pt x="731202" y="236220"/>
                  </a:lnTo>
                  <a:lnTo>
                    <a:pt x="731888" y="234950"/>
                  </a:lnTo>
                  <a:lnTo>
                    <a:pt x="732510" y="234950"/>
                  </a:lnTo>
                  <a:lnTo>
                    <a:pt x="733094" y="233680"/>
                  </a:lnTo>
                  <a:lnTo>
                    <a:pt x="736854" y="229870"/>
                  </a:lnTo>
                  <a:lnTo>
                    <a:pt x="736079" y="227330"/>
                  </a:lnTo>
                  <a:lnTo>
                    <a:pt x="735723" y="227330"/>
                  </a:lnTo>
                  <a:lnTo>
                    <a:pt x="735482" y="226060"/>
                  </a:lnTo>
                  <a:lnTo>
                    <a:pt x="735330" y="224790"/>
                  </a:lnTo>
                  <a:lnTo>
                    <a:pt x="736981" y="223520"/>
                  </a:lnTo>
                  <a:lnTo>
                    <a:pt x="737920" y="222250"/>
                  </a:lnTo>
                  <a:lnTo>
                    <a:pt x="738555" y="222250"/>
                  </a:lnTo>
                  <a:lnTo>
                    <a:pt x="739152" y="220980"/>
                  </a:lnTo>
                  <a:lnTo>
                    <a:pt x="739013" y="220980"/>
                  </a:lnTo>
                  <a:lnTo>
                    <a:pt x="738759" y="219710"/>
                  </a:lnTo>
                  <a:lnTo>
                    <a:pt x="738403" y="218440"/>
                  </a:lnTo>
                  <a:lnTo>
                    <a:pt x="738251" y="218440"/>
                  </a:lnTo>
                  <a:lnTo>
                    <a:pt x="738009" y="217170"/>
                  </a:lnTo>
                  <a:lnTo>
                    <a:pt x="737666" y="215900"/>
                  </a:lnTo>
                  <a:lnTo>
                    <a:pt x="737527" y="215900"/>
                  </a:lnTo>
                  <a:lnTo>
                    <a:pt x="735990" y="218440"/>
                  </a:lnTo>
                  <a:lnTo>
                    <a:pt x="735749" y="218440"/>
                  </a:lnTo>
                  <a:lnTo>
                    <a:pt x="735418" y="217170"/>
                  </a:lnTo>
                  <a:lnTo>
                    <a:pt x="735164" y="217170"/>
                  </a:lnTo>
                  <a:lnTo>
                    <a:pt x="735012" y="215900"/>
                  </a:lnTo>
                  <a:lnTo>
                    <a:pt x="734275" y="213360"/>
                  </a:lnTo>
                  <a:lnTo>
                    <a:pt x="735241" y="212090"/>
                  </a:lnTo>
                  <a:lnTo>
                    <a:pt x="736219" y="210820"/>
                  </a:lnTo>
                  <a:lnTo>
                    <a:pt x="736511" y="210820"/>
                  </a:lnTo>
                  <a:lnTo>
                    <a:pt x="737920" y="209550"/>
                  </a:lnTo>
                  <a:lnTo>
                    <a:pt x="738301" y="209550"/>
                  </a:lnTo>
                  <a:lnTo>
                    <a:pt x="738771" y="212090"/>
                  </a:lnTo>
                  <a:lnTo>
                    <a:pt x="739597" y="212090"/>
                  </a:lnTo>
                  <a:lnTo>
                    <a:pt x="740244" y="210820"/>
                  </a:lnTo>
                  <a:lnTo>
                    <a:pt x="740816" y="210820"/>
                  </a:lnTo>
                  <a:lnTo>
                    <a:pt x="741045" y="209550"/>
                  </a:lnTo>
                  <a:lnTo>
                    <a:pt x="739927" y="208280"/>
                  </a:lnTo>
                  <a:lnTo>
                    <a:pt x="740206" y="207010"/>
                  </a:lnTo>
                  <a:lnTo>
                    <a:pt x="742035" y="205740"/>
                  </a:lnTo>
                  <a:lnTo>
                    <a:pt x="741895" y="204470"/>
                  </a:lnTo>
                  <a:lnTo>
                    <a:pt x="741667" y="204470"/>
                  </a:lnTo>
                  <a:lnTo>
                    <a:pt x="741324" y="203200"/>
                  </a:lnTo>
                  <a:lnTo>
                    <a:pt x="741197" y="201930"/>
                  </a:lnTo>
                  <a:lnTo>
                    <a:pt x="740968" y="201930"/>
                  </a:lnTo>
                  <a:lnTo>
                    <a:pt x="740638" y="200660"/>
                  </a:lnTo>
                  <a:lnTo>
                    <a:pt x="740435" y="200660"/>
                  </a:lnTo>
                  <a:lnTo>
                    <a:pt x="738936" y="203200"/>
                  </a:lnTo>
                  <a:lnTo>
                    <a:pt x="738238" y="201930"/>
                  </a:lnTo>
                  <a:lnTo>
                    <a:pt x="738378" y="200660"/>
                  </a:lnTo>
                  <a:lnTo>
                    <a:pt x="737984" y="199390"/>
                  </a:lnTo>
                  <a:lnTo>
                    <a:pt x="739330" y="199390"/>
                  </a:lnTo>
                  <a:lnTo>
                    <a:pt x="740587" y="196850"/>
                  </a:lnTo>
                  <a:lnTo>
                    <a:pt x="741286" y="196850"/>
                  </a:lnTo>
                  <a:lnTo>
                    <a:pt x="743889" y="194310"/>
                  </a:lnTo>
                  <a:lnTo>
                    <a:pt x="744499" y="194310"/>
                  </a:lnTo>
                  <a:lnTo>
                    <a:pt x="745147" y="193040"/>
                  </a:lnTo>
                  <a:lnTo>
                    <a:pt x="745858" y="193040"/>
                  </a:lnTo>
                  <a:lnTo>
                    <a:pt x="746353" y="191770"/>
                  </a:lnTo>
                  <a:lnTo>
                    <a:pt x="747356" y="190500"/>
                  </a:lnTo>
                  <a:lnTo>
                    <a:pt x="748207" y="190500"/>
                  </a:lnTo>
                  <a:lnTo>
                    <a:pt x="748118" y="193040"/>
                  </a:lnTo>
                  <a:lnTo>
                    <a:pt x="748868" y="193040"/>
                  </a:lnTo>
                  <a:lnTo>
                    <a:pt x="750100" y="191770"/>
                  </a:lnTo>
                  <a:lnTo>
                    <a:pt x="750328" y="191770"/>
                  </a:lnTo>
                  <a:lnTo>
                    <a:pt x="750125" y="190500"/>
                  </a:lnTo>
                  <a:lnTo>
                    <a:pt x="749935" y="189230"/>
                  </a:lnTo>
                  <a:lnTo>
                    <a:pt x="749414" y="189230"/>
                  </a:lnTo>
                  <a:lnTo>
                    <a:pt x="749503" y="187960"/>
                  </a:lnTo>
                  <a:lnTo>
                    <a:pt x="749604" y="186690"/>
                  </a:lnTo>
                  <a:lnTo>
                    <a:pt x="748728" y="186690"/>
                  </a:lnTo>
                  <a:lnTo>
                    <a:pt x="747560" y="187960"/>
                  </a:lnTo>
                  <a:lnTo>
                    <a:pt x="746772" y="187960"/>
                  </a:lnTo>
                  <a:lnTo>
                    <a:pt x="746963" y="185420"/>
                  </a:lnTo>
                  <a:lnTo>
                    <a:pt x="746213" y="185420"/>
                  </a:lnTo>
                  <a:lnTo>
                    <a:pt x="744905" y="187960"/>
                  </a:lnTo>
                  <a:lnTo>
                    <a:pt x="744169" y="187960"/>
                  </a:lnTo>
                  <a:lnTo>
                    <a:pt x="744296" y="185420"/>
                  </a:lnTo>
                  <a:lnTo>
                    <a:pt x="743902" y="185420"/>
                  </a:lnTo>
                  <a:lnTo>
                    <a:pt x="750163" y="179070"/>
                  </a:lnTo>
                  <a:lnTo>
                    <a:pt x="751725" y="177800"/>
                  </a:lnTo>
                  <a:lnTo>
                    <a:pt x="751865" y="177800"/>
                  </a:lnTo>
                  <a:lnTo>
                    <a:pt x="751751" y="176530"/>
                  </a:lnTo>
                  <a:lnTo>
                    <a:pt x="751547" y="176530"/>
                  </a:lnTo>
                  <a:lnTo>
                    <a:pt x="751243" y="175260"/>
                  </a:lnTo>
                  <a:lnTo>
                    <a:pt x="751128" y="173990"/>
                  </a:lnTo>
                  <a:lnTo>
                    <a:pt x="750938" y="173990"/>
                  </a:lnTo>
                  <a:lnTo>
                    <a:pt x="750684" y="172720"/>
                  </a:lnTo>
                  <a:lnTo>
                    <a:pt x="750468" y="171450"/>
                  </a:lnTo>
                  <a:lnTo>
                    <a:pt x="750455" y="170180"/>
                  </a:lnTo>
                  <a:lnTo>
                    <a:pt x="750620" y="170180"/>
                  </a:lnTo>
                  <a:lnTo>
                    <a:pt x="751649" y="168910"/>
                  </a:lnTo>
                  <a:lnTo>
                    <a:pt x="752144" y="167640"/>
                  </a:lnTo>
                  <a:lnTo>
                    <a:pt x="753529" y="167640"/>
                  </a:lnTo>
                  <a:lnTo>
                    <a:pt x="754291" y="166370"/>
                  </a:lnTo>
                  <a:lnTo>
                    <a:pt x="753465" y="163830"/>
                  </a:lnTo>
                  <a:lnTo>
                    <a:pt x="753719" y="163830"/>
                  </a:lnTo>
                  <a:lnTo>
                    <a:pt x="755319" y="162560"/>
                  </a:lnTo>
                  <a:lnTo>
                    <a:pt x="755929" y="161290"/>
                  </a:lnTo>
                  <a:lnTo>
                    <a:pt x="757453" y="161290"/>
                  </a:lnTo>
                  <a:lnTo>
                    <a:pt x="757669" y="160020"/>
                  </a:lnTo>
                  <a:lnTo>
                    <a:pt x="757389" y="158750"/>
                  </a:lnTo>
                  <a:lnTo>
                    <a:pt x="756539" y="154940"/>
                  </a:lnTo>
                  <a:lnTo>
                    <a:pt x="756234" y="154940"/>
                  </a:lnTo>
                  <a:lnTo>
                    <a:pt x="756043" y="153670"/>
                  </a:lnTo>
                  <a:lnTo>
                    <a:pt x="755967" y="152400"/>
                  </a:lnTo>
                  <a:lnTo>
                    <a:pt x="756615" y="152400"/>
                  </a:lnTo>
                  <a:lnTo>
                    <a:pt x="757301" y="151130"/>
                  </a:lnTo>
                  <a:lnTo>
                    <a:pt x="758304" y="151130"/>
                  </a:lnTo>
                  <a:lnTo>
                    <a:pt x="759917" y="149860"/>
                  </a:lnTo>
                  <a:lnTo>
                    <a:pt x="760095" y="148590"/>
                  </a:lnTo>
                  <a:lnTo>
                    <a:pt x="759879" y="147320"/>
                  </a:lnTo>
                  <a:lnTo>
                    <a:pt x="759345" y="144780"/>
                  </a:lnTo>
                  <a:lnTo>
                    <a:pt x="759180" y="144780"/>
                  </a:lnTo>
                  <a:lnTo>
                    <a:pt x="759079" y="142240"/>
                  </a:lnTo>
                  <a:lnTo>
                    <a:pt x="758367" y="140970"/>
                  </a:lnTo>
                  <a:lnTo>
                    <a:pt x="758723" y="139700"/>
                  </a:lnTo>
                  <a:lnTo>
                    <a:pt x="760209" y="139700"/>
                  </a:lnTo>
                  <a:lnTo>
                    <a:pt x="760463" y="138430"/>
                  </a:lnTo>
                  <a:lnTo>
                    <a:pt x="761034" y="137160"/>
                  </a:lnTo>
                  <a:lnTo>
                    <a:pt x="761695" y="137160"/>
                  </a:lnTo>
                  <a:lnTo>
                    <a:pt x="763155" y="135890"/>
                  </a:lnTo>
                  <a:lnTo>
                    <a:pt x="763816" y="134620"/>
                  </a:lnTo>
                  <a:lnTo>
                    <a:pt x="764387" y="134620"/>
                  </a:lnTo>
                  <a:lnTo>
                    <a:pt x="764222" y="133350"/>
                  </a:lnTo>
                  <a:lnTo>
                    <a:pt x="763955" y="132080"/>
                  </a:lnTo>
                  <a:lnTo>
                    <a:pt x="763219" y="130810"/>
                  </a:lnTo>
                  <a:lnTo>
                    <a:pt x="762939" y="129540"/>
                  </a:lnTo>
                  <a:lnTo>
                    <a:pt x="762762" y="128270"/>
                  </a:lnTo>
                  <a:lnTo>
                    <a:pt x="763308" y="128270"/>
                  </a:lnTo>
                  <a:lnTo>
                    <a:pt x="763917" y="127000"/>
                  </a:lnTo>
                  <a:lnTo>
                    <a:pt x="764705" y="127000"/>
                  </a:lnTo>
                  <a:lnTo>
                    <a:pt x="765314" y="129540"/>
                  </a:lnTo>
                  <a:lnTo>
                    <a:pt x="765454" y="129540"/>
                  </a:lnTo>
                  <a:lnTo>
                    <a:pt x="766127" y="128270"/>
                  </a:lnTo>
                  <a:lnTo>
                    <a:pt x="766749" y="128270"/>
                  </a:lnTo>
                  <a:lnTo>
                    <a:pt x="767321" y="127000"/>
                  </a:lnTo>
                  <a:lnTo>
                    <a:pt x="767143" y="125730"/>
                  </a:lnTo>
                  <a:lnTo>
                    <a:pt x="766864" y="125730"/>
                  </a:lnTo>
                  <a:lnTo>
                    <a:pt x="766076" y="123190"/>
                  </a:lnTo>
                  <a:lnTo>
                    <a:pt x="765784" y="123190"/>
                  </a:lnTo>
                  <a:lnTo>
                    <a:pt x="765568" y="121920"/>
                  </a:lnTo>
                  <a:lnTo>
                    <a:pt x="767283" y="119380"/>
                  </a:lnTo>
                  <a:lnTo>
                    <a:pt x="767156" y="118110"/>
                  </a:lnTo>
                  <a:lnTo>
                    <a:pt x="766851" y="118110"/>
                  </a:lnTo>
                  <a:lnTo>
                    <a:pt x="766051" y="115570"/>
                  </a:lnTo>
                  <a:lnTo>
                    <a:pt x="765759" y="115570"/>
                  </a:lnTo>
                  <a:lnTo>
                    <a:pt x="765543" y="114300"/>
                  </a:lnTo>
                  <a:lnTo>
                    <a:pt x="767105" y="113030"/>
                  </a:lnTo>
                  <a:lnTo>
                    <a:pt x="767499" y="111760"/>
                  </a:lnTo>
                  <a:lnTo>
                    <a:pt x="766241" y="110490"/>
                  </a:lnTo>
                  <a:lnTo>
                    <a:pt x="766483" y="109220"/>
                  </a:lnTo>
                  <a:lnTo>
                    <a:pt x="767867" y="107950"/>
                  </a:lnTo>
                  <a:lnTo>
                    <a:pt x="768413" y="106680"/>
                  </a:lnTo>
                  <a:lnTo>
                    <a:pt x="769620" y="106680"/>
                  </a:lnTo>
                  <a:lnTo>
                    <a:pt x="770051" y="105410"/>
                  </a:lnTo>
                  <a:lnTo>
                    <a:pt x="768794" y="104140"/>
                  </a:lnTo>
                  <a:lnTo>
                    <a:pt x="769048" y="102870"/>
                  </a:lnTo>
                  <a:lnTo>
                    <a:pt x="770496" y="101600"/>
                  </a:lnTo>
                  <a:lnTo>
                    <a:pt x="770661" y="101600"/>
                  </a:lnTo>
                  <a:lnTo>
                    <a:pt x="770432" y="100330"/>
                  </a:lnTo>
                  <a:lnTo>
                    <a:pt x="770115" y="99060"/>
                  </a:lnTo>
                  <a:lnTo>
                    <a:pt x="769289" y="97790"/>
                  </a:lnTo>
                  <a:lnTo>
                    <a:pt x="768972" y="96520"/>
                  </a:lnTo>
                  <a:lnTo>
                    <a:pt x="768743" y="96520"/>
                  </a:lnTo>
                  <a:lnTo>
                    <a:pt x="768819" y="95250"/>
                  </a:lnTo>
                  <a:lnTo>
                    <a:pt x="770267" y="93980"/>
                  </a:lnTo>
                  <a:lnTo>
                    <a:pt x="771144" y="93980"/>
                  </a:lnTo>
                  <a:lnTo>
                    <a:pt x="771740" y="92710"/>
                  </a:lnTo>
                  <a:lnTo>
                    <a:pt x="772274" y="91440"/>
                  </a:lnTo>
                  <a:lnTo>
                    <a:pt x="772147" y="91440"/>
                  </a:lnTo>
                  <a:lnTo>
                    <a:pt x="771918" y="90170"/>
                  </a:lnTo>
                  <a:lnTo>
                    <a:pt x="772668" y="90170"/>
                  </a:lnTo>
                  <a:lnTo>
                    <a:pt x="772045" y="92710"/>
                  </a:lnTo>
                  <a:lnTo>
                    <a:pt x="772375" y="92710"/>
                  </a:lnTo>
                  <a:lnTo>
                    <a:pt x="777036" y="88900"/>
                  </a:lnTo>
                  <a:lnTo>
                    <a:pt x="776922" y="86360"/>
                  </a:lnTo>
                  <a:lnTo>
                    <a:pt x="776947" y="85090"/>
                  </a:lnTo>
                  <a:lnTo>
                    <a:pt x="776795" y="83820"/>
                  </a:lnTo>
                  <a:lnTo>
                    <a:pt x="776668" y="83820"/>
                  </a:lnTo>
                  <a:lnTo>
                    <a:pt x="775830" y="85090"/>
                  </a:lnTo>
                  <a:lnTo>
                    <a:pt x="776058" y="83820"/>
                  </a:lnTo>
                  <a:lnTo>
                    <a:pt x="776427" y="83820"/>
                  </a:lnTo>
                  <a:lnTo>
                    <a:pt x="775982" y="81280"/>
                  </a:lnTo>
                  <a:lnTo>
                    <a:pt x="775741" y="81280"/>
                  </a:lnTo>
                  <a:lnTo>
                    <a:pt x="775982" y="80010"/>
                  </a:lnTo>
                  <a:lnTo>
                    <a:pt x="777367" y="80010"/>
                  </a:lnTo>
                  <a:lnTo>
                    <a:pt x="777697" y="78740"/>
                  </a:lnTo>
                  <a:lnTo>
                    <a:pt x="776617" y="77470"/>
                  </a:lnTo>
                  <a:lnTo>
                    <a:pt x="776744" y="76200"/>
                  </a:lnTo>
                  <a:lnTo>
                    <a:pt x="775779" y="74980"/>
                  </a:lnTo>
                  <a:lnTo>
                    <a:pt x="775881" y="73660"/>
                  </a:lnTo>
                  <a:lnTo>
                    <a:pt x="777532" y="73660"/>
                  </a:lnTo>
                  <a:lnTo>
                    <a:pt x="777811" y="72390"/>
                  </a:lnTo>
                  <a:lnTo>
                    <a:pt x="776693" y="71120"/>
                  </a:lnTo>
                  <a:lnTo>
                    <a:pt x="776884" y="69850"/>
                  </a:lnTo>
                  <a:lnTo>
                    <a:pt x="778154" y="68580"/>
                  </a:lnTo>
                  <a:lnTo>
                    <a:pt x="778548" y="68580"/>
                  </a:lnTo>
                  <a:lnTo>
                    <a:pt x="778662" y="71120"/>
                  </a:lnTo>
                  <a:lnTo>
                    <a:pt x="778776" y="72390"/>
                  </a:lnTo>
                  <a:lnTo>
                    <a:pt x="780719" y="69850"/>
                  </a:lnTo>
                  <a:lnTo>
                    <a:pt x="781380" y="69850"/>
                  </a:lnTo>
                  <a:lnTo>
                    <a:pt x="780757" y="72390"/>
                  </a:lnTo>
                  <a:lnTo>
                    <a:pt x="781443" y="72390"/>
                  </a:lnTo>
                  <a:lnTo>
                    <a:pt x="782955" y="71120"/>
                  </a:lnTo>
                  <a:lnTo>
                    <a:pt x="783437" y="71120"/>
                  </a:lnTo>
                  <a:lnTo>
                    <a:pt x="783374" y="69850"/>
                  </a:lnTo>
                  <a:lnTo>
                    <a:pt x="783259" y="67310"/>
                  </a:lnTo>
                  <a:lnTo>
                    <a:pt x="783094" y="63500"/>
                  </a:lnTo>
                  <a:lnTo>
                    <a:pt x="782942" y="62230"/>
                  </a:lnTo>
                  <a:lnTo>
                    <a:pt x="782904" y="60960"/>
                  </a:lnTo>
                  <a:lnTo>
                    <a:pt x="783145" y="59690"/>
                  </a:lnTo>
                  <a:lnTo>
                    <a:pt x="785050" y="59690"/>
                  </a:lnTo>
                  <a:lnTo>
                    <a:pt x="785583" y="58420"/>
                  </a:lnTo>
                  <a:lnTo>
                    <a:pt x="784923" y="55880"/>
                  </a:lnTo>
                  <a:lnTo>
                    <a:pt x="785926" y="55880"/>
                  </a:lnTo>
                  <a:lnTo>
                    <a:pt x="786714" y="54610"/>
                  </a:lnTo>
                  <a:lnTo>
                    <a:pt x="787552" y="54610"/>
                  </a:lnTo>
                  <a:lnTo>
                    <a:pt x="789863" y="53340"/>
                  </a:lnTo>
                  <a:lnTo>
                    <a:pt x="789914" y="50800"/>
                  </a:lnTo>
                  <a:lnTo>
                    <a:pt x="789787" y="50800"/>
                  </a:lnTo>
                  <a:lnTo>
                    <a:pt x="789851" y="49530"/>
                  </a:lnTo>
                  <a:lnTo>
                    <a:pt x="789813" y="48260"/>
                  </a:lnTo>
                  <a:lnTo>
                    <a:pt x="789686" y="48260"/>
                  </a:lnTo>
                  <a:lnTo>
                    <a:pt x="789584" y="46990"/>
                  </a:lnTo>
                  <a:lnTo>
                    <a:pt x="787565" y="49530"/>
                  </a:lnTo>
                  <a:lnTo>
                    <a:pt x="787349" y="49530"/>
                  </a:lnTo>
                  <a:lnTo>
                    <a:pt x="787222" y="48260"/>
                  </a:lnTo>
                  <a:lnTo>
                    <a:pt x="787184" y="46990"/>
                  </a:lnTo>
                  <a:lnTo>
                    <a:pt x="787209" y="45720"/>
                  </a:lnTo>
                  <a:lnTo>
                    <a:pt x="787146" y="43180"/>
                  </a:lnTo>
                  <a:lnTo>
                    <a:pt x="788695" y="43180"/>
                  </a:lnTo>
                  <a:lnTo>
                    <a:pt x="789876" y="41910"/>
                  </a:lnTo>
                  <a:lnTo>
                    <a:pt x="791502" y="40640"/>
                  </a:lnTo>
                  <a:lnTo>
                    <a:pt x="791819" y="40640"/>
                  </a:lnTo>
                  <a:lnTo>
                    <a:pt x="791933" y="41910"/>
                  </a:lnTo>
                  <a:lnTo>
                    <a:pt x="791921" y="43180"/>
                  </a:lnTo>
                  <a:lnTo>
                    <a:pt x="792010" y="45720"/>
                  </a:lnTo>
                  <a:lnTo>
                    <a:pt x="796683" y="43180"/>
                  </a:lnTo>
                  <a:close/>
                </a:path>
                <a:path w="2077719" h="1670685">
                  <a:moveTo>
                    <a:pt x="834631" y="595630"/>
                  </a:moveTo>
                  <a:lnTo>
                    <a:pt x="788492" y="595630"/>
                  </a:lnTo>
                  <a:lnTo>
                    <a:pt x="787971" y="596900"/>
                  </a:lnTo>
                  <a:lnTo>
                    <a:pt x="782370" y="596900"/>
                  </a:lnTo>
                  <a:lnTo>
                    <a:pt x="782294" y="598170"/>
                  </a:lnTo>
                  <a:lnTo>
                    <a:pt x="781799" y="599440"/>
                  </a:lnTo>
                  <a:lnTo>
                    <a:pt x="783983" y="599440"/>
                  </a:lnTo>
                  <a:lnTo>
                    <a:pt x="783590" y="600710"/>
                  </a:lnTo>
                  <a:lnTo>
                    <a:pt x="782955" y="601980"/>
                  </a:lnTo>
                  <a:lnTo>
                    <a:pt x="780846" y="600710"/>
                  </a:lnTo>
                  <a:lnTo>
                    <a:pt x="779983" y="600710"/>
                  </a:lnTo>
                  <a:lnTo>
                    <a:pt x="779919" y="603250"/>
                  </a:lnTo>
                  <a:lnTo>
                    <a:pt x="778738" y="603250"/>
                  </a:lnTo>
                  <a:lnTo>
                    <a:pt x="778662" y="604520"/>
                  </a:lnTo>
                  <a:lnTo>
                    <a:pt x="778027" y="605790"/>
                  </a:lnTo>
                  <a:lnTo>
                    <a:pt x="777201" y="605790"/>
                  </a:lnTo>
                  <a:lnTo>
                    <a:pt x="776389" y="604520"/>
                  </a:lnTo>
                  <a:lnTo>
                    <a:pt x="775436" y="604520"/>
                  </a:lnTo>
                  <a:lnTo>
                    <a:pt x="776986" y="603250"/>
                  </a:lnTo>
                  <a:lnTo>
                    <a:pt x="776770" y="601980"/>
                  </a:lnTo>
                  <a:lnTo>
                    <a:pt x="774471" y="603250"/>
                  </a:lnTo>
                  <a:lnTo>
                    <a:pt x="774509" y="601980"/>
                  </a:lnTo>
                  <a:lnTo>
                    <a:pt x="774839" y="601980"/>
                  </a:lnTo>
                  <a:lnTo>
                    <a:pt x="775258" y="600710"/>
                  </a:lnTo>
                  <a:lnTo>
                    <a:pt x="775766" y="600710"/>
                  </a:lnTo>
                  <a:lnTo>
                    <a:pt x="776973" y="598170"/>
                  </a:lnTo>
                  <a:lnTo>
                    <a:pt x="772350" y="596900"/>
                  </a:lnTo>
                  <a:lnTo>
                    <a:pt x="771601" y="598170"/>
                  </a:lnTo>
                  <a:lnTo>
                    <a:pt x="770763" y="599440"/>
                  </a:lnTo>
                  <a:lnTo>
                    <a:pt x="769823" y="600710"/>
                  </a:lnTo>
                  <a:lnTo>
                    <a:pt x="766813" y="605790"/>
                  </a:lnTo>
                  <a:lnTo>
                    <a:pt x="765987" y="607060"/>
                  </a:lnTo>
                  <a:lnTo>
                    <a:pt x="764032" y="607060"/>
                  </a:lnTo>
                  <a:lnTo>
                    <a:pt x="762571" y="605790"/>
                  </a:lnTo>
                  <a:lnTo>
                    <a:pt x="760717" y="605790"/>
                  </a:lnTo>
                  <a:lnTo>
                    <a:pt x="759879" y="607060"/>
                  </a:lnTo>
                  <a:lnTo>
                    <a:pt x="758812" y="607060"/>
                  </a:lnTo>
                  <a:lnTo>
                    <a:pt x="757936" y="605790"/>
                  </a:lnTo>
                  <a:lnTo>
                    <a:pt x="756970" y="605790"/>
                  </a:lnTo>
                  <a:lnTo>
                    <a:pt x="755865" y="607060"/>
                  </a:lnTo>
                  <a:lnTo>
                    <a:pt x="755383" y="608330"/>
                  </a:lnTo>
                  <a:lnTo>
                    <a:pt x="754278" y="609600"/>
                  </a:lnTo>
                  <a:lnTo>
                    <a:pt x="753567" y="609600"/>
                  </a:lnTo>
                  <a:lnTo>
                    <a:pt x="752157" y="608330"/>
                  </a:lnTo>
                  <a:lnTo>
                    <a:pt x="751535" y="608330"/>
                  </a:lnTo>
                  <a:lnTo>
                    <a:pt x="750201" y="607060"/>
                  </a:lnTo>
                  <a:lnTo>
                    <a:pt x="749249" y="607060"/>
                  </a:lnTo>
                  <a:lnTo>
                    <a:pt x="748779" y="608330"/>
                  </a:lnTo>
                  <a:lnTo>
                    <a:pt x="747674" y="608330"/>
                  </a:lnTo>
                  <a:lnTo>
                    <a:pt x="746785" y="607060"/>
                  </a:lnTo>
                  <a:lnTo>
                    <a:pt x="745782" y="607060"/>
                  </a:lnTo>
                  <a:lnTo>
                    <a:pt x="745058" y="608330"/>
                  </a:lnTo>
                  <a:lnTo>
                    <a:pt x="743940" y="608330"/>
                  </a:lnTo>
                  <a:lnTo>
                    <a:pt x="743292" y="609600"/>
                  </a:lnTo>
                  <a:lnTo>
                    <a:pt x="742099" y="609600"/>
                  </a:lnTo>
                  <a:lnTo>
                    <a:pt x="741591" y="608330"/>
                  </a:lnTo>
                  <a:lnTo>
                    <a:pt x="740384" y="608330"/>
                  </a:lnTo>
                  <a:lnTo>
                    <a:pt x="739673" y="609600"/>
                  </a:lnTo>
                  <a:lnTo>
                    <a:pt x="738454" y="609600"/>
                  </a:lnTo>
                  <a:lnTo>
                    <a:pt x="738035" y="608330"/>
                  </a:lnTo>
                  <a:lnTo>
                    <a:pt x="738225" y="608330"/>
                  </a:lnTo>
                  <a:lnTo>
                    <a:pt x="738847" y="607060"/>
                  </a:lnTo>
                  <a:lnTo>
                    <a:pt x="739419" y="607060"/>
                  </a:lnTo>
                  <a:lnTo>
                    <a:pt x="738009" y="605790"/>
                  </a:lnTo>
                  <a:lnTo>
                    <a:pt x="736536" y="605790"/>
                  </a:lnTo>
                  <a:lnTo>
                    <a:pt x="734326" y="607060"/>
                  </a:lnTo>
                  <a:lnTo>
                    <a:pt x="733691" y="608330"/>
                  </a:lnTo>
                  <a:lnTo>
                    <a:pt x="731926" y="608330"/>
                  </a:lnTo>
                  <a:lnTo>
                    <a:pt x="731164" y="607060"/>
                  </a:lnTo>
                  <a:lnTo>
                    <a:pt x="731062" y="605790"/>
                  </a:lnTo>
                  <a:lnTo>
                    <a:pt x="730275" y="604520"/>
                  </a:lnTo>
                  <a:lnTo>
                    <a:pt x="728865" y="604520"/>
                  </a:lnTo>
                  <a:lnTo>
                    <a:pt x="728205" y="605790"/>
                  </a:lnTo>
                  <a:lnTo>
                    <a:pt x="725830" y="605790"/>
                  </a:lnTo>
                  <a:lnTo>
                    <a:pt x="727151" y="607060"/>
                  </a:lnTo>
                  <a:lnTo>
                    <a:pt x="726846" y="608330"/>
                  </a:lnTo>
                  <a:lnTo>
                    <a:pt x="724763" y="608330"/>
                  </a:lnTo>
                  <a:lnTo>
                    <a:pt x="724433" y="607060"/>
                  </a:lnTo>
                  <a:lnTo>
                    <a:pt x="724242" y="607060"/>
                  </a:lnTo>
                  <a:lnTo>
                    <a:pt x="723823" y="605790"/>
                  </a:lnTo>
                  <a:lnTo>
                    <a:pt x="723506" y="604520"/>
                  </a:lnTo>
                  <a:lnTo>
                    <a:pt x="722833" y="603250"/>
                  </a:lnTo>
                  <a:lnTo>
                    <a:pt x="721448" y="604520"/>
                  </a:lnTo>
                  <a:lnTo>
                    <a:pt x="721017" y="604520"/>
                  </a:lnTo>
                  <a:lnTo>
                    <a:pt x="720648" y="603250"/>
                  </a:lnTo>
                  <a:lnTo>
                    <a:pt x="720471" y="603250"/>
                  </a:lnTo>
                  <a:lnTo>
                    <a:pt x="720445" y="601980"/>
                  </a:lnTo>
                  <a:lnTo>
                    <a:pt x="722795" y="601980"/>
                  </a:lnTo>
                  <a:lnTo>
                    <a:pt x="721842" y="600710"/>
                  </a:lnTo>
                  <a:lnTo>
                    <a:pt x="722490" y="599440"/>
                  </a:lnTo>
                  <a:lnTo>
                    <a:pt x="726516" y="599440"/>
                  </a:lnTo>
                  <a:lnTo>
                    <a:pt x="725665" y="598170"/>
                  </a:lnTo>
                  <a:lnTo>
                    <a:pt x="716813" y="598170"/>
                  </a:lnTo>
                  <a:lnTo>
                    <a:pt x="716089" y="596900"/>
                  </a:lnTo>
                  <a:lnTo>
                    <a:pt x="715111" y="596900"/>
                  </a:lnTo>
                  <a:lnTo>
                    <a:pt x="715543" y="595630"/>
                  </a:lnTo>
                  <a:lnTo>
                    <a:pt x="714933" y="594360"/>
                  </a:lnTo>
                  <a:lnTo>
                    <a:pt x="713079" y="594360"/>
                  </a:lnTo>
                  <a:lnTo>
                    <a:pt x="712965" y="593090"/>
                  </a:lnTo>
                  <a:lnTo>
                    <a:pt x="713117" y="593090"/>
                  </a:lnTo>
                  <a:lnTo>
                    <a:pt x="713079" y="591820"/>
                  </a:lnTo>
                  <a:lnTo>
                    <a:pt x="713447" y="590550"/>
                  </a:lnTo>
                  <a:lnTo>
                    <a:pt x="713016" y="589280"/>
                  </a:lnTo>
                  <a:lnTo>
                    <a:pt x="711098" y="589280"/>
                  </a:lnTo>
                  <a:lnTo>
                    <a:pt x="711098" y="586740"/>
                  </a:lnTo>
                  <a:lnTo>
                    <a:pt x="711276" y="586740"/>
                  </a:lnTo>
                  <a:lnTo>
                    <a:pt x="711250" y="585470"/>
                  </a:lnTo>
                  <a:lnTo>
                    <a:pt x="711238" y="584200"/>
                  </a:lnTo>
                  <a:lnTo>
                    <a:pt x="711784" y="584200"/>
                  </a:lnTo>
                  <a:lnTo>
                    <a:pt x="713257" y="585470"/>
                  </a:lnTo>
                  <a:lnTo>
                    <a:pt x="714032" y="585470"/>
                  </a:lnTo>
                  <a:lnTo>
                    <a:pt x="713803" y="584200"/>
                  </a:lnTo>
                  <a:lnTo>
                    <a:pt x="713574" y="582930"/>
                  </a:lnTo>
                  <a:lnTo>
                    <a:pt x="713765" y="582930"/>
                  </a:lnTo>
                  <a:lnTo>
                    <a:pt x="714641" y="581660"/>
                  </a:lnTo>
                  <a:lnTo>
                    <a:pt x="714387" y="580390"/>
                  </a:lnTo>
                  <a:lnTo>
                    <a:pt x="713066" y="580390"/>
                  </a:lnTo>
                  <a:lnTo>
                    <a:pt x="712203" y="579120"/>
                  </a:lnTo>
                  <a:lnTo>
                    <a:pt x="712101" y="581660"/>
                  </a:lnTo>
                  <a:lnTo>
                    <a:pt x="711695" y="581660"/>
                  </a:lnTo>
                  <a:lnTo>
                    <a:pt x="710057" y="580390"/>
                  </a:lnTo>
                  <a:lnTo>
                    <a:pt x="709891" y="580390"/>
                  </a:lnTo>
                  <a:lnTo>
                    <a:pt x="709650" y="581660"/>
                  </a:lnTo>
                  <a:lnTo>
                    <a:pt x="709523" y="582930"/>
                  </a:lnTo>
                  <a:lnTo>
                    <a:pt x="709142" y="585470"/>
                  </a:lnTo>
                  <a:lnTo>
                    <a:pt x="707491" y="585470"/>
                  </a:lnTo>
                  <a:lnTo>
                    <a:pt x="706805" y="584200"/>
                  </a:lnTo>
                  <a:lnTo>
                    <a:pt x="707567" y="582930"/>
                  </a:lnTo>
                  <a:lnTo>
                    <a:pt x="707275" y="581660"/>
                  </a:lnTo>
                  <a:lnTo>
                    <a:pt x="705561" y="581660"/>
                  </a:lnTo>
                  <a:lnTo>
                    <a:pt x="705294" y="580390"/>
                  </a:lnTo>
                  <a:lnTo>
                    <a:pt x="705459" y="579120"/>
                  </a:lnTo>
                  <a:lnTo>
                    <a:pt x="705739" y="579120"/>
                  </a:lnTo>
                  <a:lnTo>
                    <a:pt x="705840" y="577850"/>
                  </a:lnTo>
                  <a:lnTo>
                    <a:pt x="706005" y="576580"/>
                  </a:lnTo>
                  <a:lnTo>
                    <a:pt x="706615" y="575310"/>
                  </a:lnTo>
                  <a:lnTo>
                    <a:pt x="707923" y="577850"/>
                  </a:lnTo>
                  <a:lnTo>
                    <a:pt x="708279" y="577850"/>
                  </a:lnTo>
                  <a:lnTo>
                    <a:pt x="708533" y="576580"/>
                  </a:lnTo>
                  <a:lnTo>
                    <a:pt x="708723" y="575310"/>
                  </a:lnTo>
                  <a:lnTo>
                    <a:pt x="708850" y="575310"/>
                  </a:lnTo>
                  <a:lnTo>
                    <a:pt x="708240" y="574040"/>
                  </a:lnTo>
                  <a:lnTo>
                    <a:pt x="706869" y="574040"/>
                  </a:lnTo>
                  <a:lnTo>
                    <a:pt x="706234" y="572770"/>
                  </a:lnTo>
                  <a:lnTo>
                    <a:pt x="704380" y="572770"/>
                  </a:lnTo>
                  <a:lnTo>
                    <a:pt x="703287" y="571500"/>
                  </a:lnTo>
                  <a:lnTo>
                    <a:pt x="702462" y="571500"/>
                  </a:lnTo>
                  <a:lnTo>
                    <a:pt x="702640" y="572770"/>
                  </a:lnTo>
                  <a:lnTo>
                    <a:pt x="700887" y="572770"/>
                  </a:lnTo>
                  <a:lnTo>
                    <a:pt x="700303" y="571500"/>
                  </a:lnTo>
                  <a:lnTo>
                    <a:pt x="700455" y="571500"/>
                  </a:lnTo>
                  <a:lnTo>
                    <a:pt x="700684" y="570230"/>
                  </a:lnTo>
                  <a:lnTo>
                    <a:pt x="701001" y="568960"/>
                  </a:lnTo>
                  <a:lnTo>
                    <a:pt x="701700" y="566420"/>
                  </a:lnTo>
                  <a:lnTo>
                    <a:pt x="702017" y="566420"/>
                  </a:lnTo>
                  <a:lnTo>
                    <a:pt x="702259" y="565150"/>
                  </a:lnTo>
                  <a:lnTo>
                    <a:pt x="702424" y="563880"/>
                  </a:lnTo>
                  <a:lnTo>
                    <a:pt x="700620" y="562610"/>
                  </a:lnTo>
                  <a:lnTo>
                    <a:pt x="700963" y="561340"/>
                  </a:lnTo>
                  <a:lnTo>
                    <a:pt x="701713" y="560070"/>
                  </a:lnTo>
                  <a:lnTo>
                    <a:pt x="701992" y="558800"/>
                  </a:lnTo>
                  <a:lnTo>
                    <a:pt x="702195" y="557530"/>
                  </a:lnTo>
                  <a:lnTo>
                    <a:pt x="702068" y="557530"/>
                  </a:lnTo>
                  <a:lnTo>
                    <a:pt x="700671" y="556260"/>
                  </a:lnTo>
                  <a:lnTo>
                    <a:pt x="699719" y="556260"/>
                  </a:lnTo>
                  <a:lnTo>
                    <a:pt x="699122" y="554990"/>
                  </a:lnTo>
                  <a:lnTo>
                    <a:pt x="698576" y="554990"/>
                  </a:lnTo>
                  <a:lnTo>
                    <a:pt x="698284" y="553720"/>
                  </a:lnTo>
                  <a:lnTo>
                    <a:pt x="696861" y="553720"/>
                  </a:lnTo>
                  <a:lnTo>
                    <a:pt x="696645" y="552450"/>
                  </a:lnTo>
                  <a:lnTo>
                    <a:pt x="697814" y="551180"/>
                  </a:lnTo>
                  <a:lnTo>
                    <a:pt x="697750" y="549910"/>
                  </a:lnTo>
                  <a:lnTo>
                    <a:pt x="698258" y="551180"/>
                  </a:lnTo>
                  <a:lnTo>
                    <a:pt x="698830" y="551180"/>
                  </a:lnTo>
                  <a:lnTo>
                    <a:pt x="699452" y="552450"/>
                  </a:lnTo>
                  <a:lnTo>
                    <a:pt x="699858" y="551180"/>
                  </a:lnTo>
                  <a:lnTo>
                    <a:pt x="700189" y="551180"/>
                  </a:lnTo>
                  <a:lnTo>
                    <a:pt x="700430" y="549910"/>
                  </a:lnTo>
                  <a:lnTo>
                    <a:pt x="698906" y="548640"/>
                  </a:lnTo>
                  <a:lnTo>
                    <a:pt x="698563" y="547370"/>
                  </a:lnTo>
                  <a:lnTo>
                    <a:pt x="697077" y="546100"/>
                  </a:lnTo>
                  <a:lnTo>
                    <a:pt x="696899" y="544830"/>
                  </a:lnTo>
                  <a:lnTo>
                    <a:pt x="698157" y="544830"/>
                  </a:lnTo>
                  <a:lnTo>
                    <a:pt x="697839" y="543560"/>
                  </a:lnTo>
                  <a:lnTo>
                    <a:pt x="699046" y="542290"/>
                  </a:lnTo>
                  <a:lnTo>
                    <a:pt x="699046" y="541020"/>
                  </a:lnTo>
                  <a:lnTo>
                    <a:pt x="697496" y="539750"/>
                  </a:lnTo>
                  <a:lnTo>
                    <a:pt x="697331" y="538480"/>
                  </a:lnTo>
                  <a:lnTo>
                    <a:pt x="698500" y="537210"/>
                  </a:lnTo>
                  <a:lnTo>
                    <a:pt x="698500" y="535940"/>
                  </a:lnTo>
                  <a:lnTo>
                    <a:pt x="696976" y="535940"/>
                  </a:lnTo>
                  <a:lnTo>
                    <a:pt x="696861" y="534670"/>
                  </a:lnTo>
                  <a:lnTo>
                    <a:pt x="697141" y="534670"/>
                  </a:lnTo>
                  <a:lnTo>
                    <a:pt x="697509" y="533400"/>
                  </a:lnTo>
                  <a:lnTo>
                    <a:pt x="698423" y="532130"/>
                  </a:lnTo>
                  <a:lnTo>
                    <a:pt x="698792" y="530860"/>
                  </a:lnTo>
                  <a:lnTo>
                    <a:pt x="699084" y="530860"/>
                  </a:lnTo>
                  <a:lnTo>
                    <a:pt x="699084" y="529590"/>
                  </a:lnTo>
                  <a:lnTo>
                    <a:pt x="697725" y="528320"/>
                  </a:lnTo>
                  <a:lnTo>
                    <a:pt x="697344" y="528320"/>
                  </a:lnTo>
                  <a:lnTo>
                    <a:pt x="696010" y="527050"/>
                  </a:lnTo>
                  <a:lnTo>
                    <a:pt x="695921" y="525780"/>
                  </a:lnTo>
                  <a:lnTo>
                    <a:pt x="697115" y="524510"/>
                  </a:lnTo>
                  <a:lnTo>
                    <a:pt x="697153" y="523240"/>
                  </a:lnTo>
                  <a:lnTo>
                    <a:pt x="696925" y="523240"/>
                  </a:lnTo>
                  <a:lnTo>
                    <a:pt x="695591" y="521970"/>
                  </a:lnTo>
                  <a:lnTo>
                    <a:pt x="696836" y="519430"/>
                  </a:lnTo>
                  <a:lnTo>
                    <a:pt x="695540" y="518160"/>
                  </a:lnTo>
                  <a:lnTo>
                    <a:pt x="695337" y="516890"/>
                  </a:lnTo>
                  <a:lnTo>
                    <a:pt x="694931" y="516890"/>
                  </a:lnTo>
                  <a:lnTo>
                    <a:pt x="694436" y="515620"/>
                  </a:lnTo>
                  <a:lnTo>
                    <a:pt x="693851" y="515620"/>
                  </a:lnTo>
                  <a:lnTo>
                    <a:pt x="693648" y="514350"/>
                  </a:lnTo>
                  <a:lnTo>
                    <a:pt x="692391" y="513080"/>
                  </a:lnTo>
                  <a:lnTo>
                    <a:pt x="692340" y="511810"/>
                  </a:lnTo>
                  <a:lnTo>
                    <a:pt x="693737" y="511810"/>
                  </a:lnTo>
                  <a:lnTo>
                    <a:pt x="693623" y="510540"/>
                  </a:lnTo>
                  <a:lnTo>
                    <a:pt x="694042" y="511810"/>
                  </a:lnTo>
                  <a:lnTo>
                    <a:pt x="694550" y="511810"/>
                  </a:lnTo>
                  <a:lnTo>
                    <a:pt x="695121" y="513080"/>
                  </a:lnTo>
                  <a:lnTo>
                    <a:pt x="695604" y="511810"/>
                  </a:lnTo>
                  <a:lnTo>
                    <a:pt x="696023" y="511810"/>
                  </a:lnTo>
                  <a:lnTo>
                    <a:pt x="696366" y="510540"/>
                  </a:lnTo>
                  <a:lnTo>
                    <a:pt x="695947" y="509270"/>
                  </a:lnTo>
                  <a:lnTo>
                    <a:pt x="695477" y="509270"/>
                  </a:lnTo>
                  <a:lnTo>
                    <a:pt x="694372" y="508000"/>
                  </a:lnTo>
                  <a:lnTo>
                    <a:pt x="693902" y="506730"/>
                  </a:lnTo>
                  <a:lnTo>
                    <a:pt x="693496" y="506730"/>
                  </a:lnTo>
                  <a:lnTo>
                    <a:pt x="693305" y="505460"/>
                  </a:lnTo>
                  <a:lnTo>
                    <a:pt x="692086" y="504190"/>
                  </a:lnTo>
                  <a:lnTo>
                    <a:pt x="692086" y="502920"/>
                  </a:lnTo>
                  <a:lnTo>
                    <a:pt x="693331" y="502920"/>
                  </a:lnTo>
                  <a:lnTo>
                    <a:pt x="693483" y="500380"/>
                  </a:lnTo>
                  <a:lnTo>
                    <a:pt x="694575" y="500380"/>
                  </a:lnTo>
                  <a:lnTo>
                    <a:pt x="694728" y="499110"/>
                  </a:lnTo>
                  <a:lnTo>
                    <a:pt x="694347" y="499110"/>
                  </a:lnTo>
                  <a:lnTo>
                    <a:pt x="693648" y="497840"/>
                  </a:lnTo>
                  <a:lnTo>
                    <a:pt x="693331" y="497840"/>
                  </a:lnTo>
                  <a:lnTo>
                    <a:pt x="692785" y="496570"/>
                  </a:lnTo>
                  <a:lnTo>
                    <a:pt x="692327" y="495300"/>
                  </a:lnTo>
                  <a:lnTo>
                    <a:pt x="691959" y="495300"/>
                  </a:lnTo>
                  <a:lnTo>
                    <a:pt x="691959" y="494030"/>
                  </a:lnTo>
                  <a:lnTo>
                    <a:pt x="693445" y="492760"/>
                  </a:lnTo>
                  <a:lnTo>
                    <a:pt x="692988" y="491490"/>
                  </a:lnTo>
                  <a:lnTo>
                    <a:pt x="692531" y="491490"/>
                  </a:lnTo>
                  <a:lnTo>
                    <a:pt x="691984" y="490220"/>
                  </a:lnTo>
                  <a:lnTo>
                    <a:pt x="689267" y="486410"/>
                  </a:lnTo>
                  <a:lnTo>
                    <a:pt x="689686" y="486410"/>
                  </a:lnTo>
                  <a:lnTo>
                    <a:pt x="690308" y="483870"/>
                  </a:lnTo>
                  <a:lnTo>
                    <a:pt x="691108" y="483870"/>
                  </a:lnTo>
                  <a:lnTo>
                    <a:pt x="691705" y="481330"/>
                  </a:lnTo>
                  <a:lnTo>
                    <a:pt x="692556" y="481330"/>
                  </a:lnTo>
                  <a:lnTo>
                    <a:pt x="692988" y="483870"/>
                  </a:lnTo>
                  <a:lnTo>
                    <a:pt x="693902" y="483870"/>
                  </a:lnTo>
                  <a:lnTo>
                    <a:pt x="694296" y="486410"/>
                  </a:lnTo>
                  <a:lnTo>
                    <a:pt x="694982" y="486410"/>
                  </a:lnTo>
                  <a:lnTo>
                    <a:pt x="696010" y="483870"/>
                  </a:lnTo>
                  <a:lnTo>
                    <a:pt x="696252" y="483870"/>
                  </a:lnTo>
                  <a:lnTo>
                    <a:pt x="694880" y="481330"/>
                  </a:lnTo>
                  <a:lnTo>
                    <a:pt x="694880" y="480060"/>
                  </a:lnTo>
                  <a:lnTo>
                    <a:pt x="696290" y="480060"/>
                  </a:lnTo>
                  <a:lnTo>
                    <a:pt x="696328" y="478790"/>
                  </a:lnTo>
                  <a:lnTo>
                    <a:pt x="694982" y="477520"/>
                  </a:lnTo>
                  <a:lnTo>
                    <a:pt x="695020" y="476250"/>
                  </a:lnTo>
                  <a:lnTo>
                    <a:pt x="696328" y="474980"/>
                  </a:lnTo>
                  <a:lnTo>
                    <a:pt x="699389" y="469900"/>
                  </a:lnTo>
                  <a:lnTo>
                    <a:pt x="698131" y="467360"/>
                  </a:lnTo>
                  <a:lnTo>
                    <a:pt x="697928" y="467360"/>
                  </a:lnTo>
                  <a:lnTo>
                    <a:pt x="697128" y="466090"/>
                  </a:lnTo>
                  <a:lnTo>
                    <a:pt x="696455" y="466090"/>
                  </a:lnTo>
                  <a:lnTo>
                    <a:pt x="695782" y="467360"/>
                  </a:lnTo>
                  <a:lnTo>
                    <a:pt x="694994" y="467360"/>
                  </a:lnTo>
                  <a:lnTo>
                    <a:pt x="694309" y="469900"/>
                  </a:lnTo>
                  <a:lnTo>
                    <a:pt x="693407" y="469900"/>
                  </a:lnTo>
                  <a:lnTo>
                    <a:pt x="692988" y="468630"/>
                  </a:lnTo>
                  <a:lnTo>
                    <a:pt x="692645" y="467360"/>
                  </a:lnTo>
                  <a:lnTo>
                    <a:pt x="691388" y="464820"/>
                  </a:lnTo>
                  <a:lnTo>
                    <a:pt x="692861" y="463550"/>
                  </a:lnTo>
                  <a:lnTo>
                    <a:pt x="693445" y="462280"/>
                  </a:lnTo>
                  <a:lnTo>
                    <a:pt x="693953" y="462280"/>
                  </a:lnTo>
                  <a:lnTo>
                    <a:pt x="694372" y="461010"/>
                  </a:lnTo>
                  <a:lnTo>
                    <a:pt x="694499" y="461010"/>
                  </a:lnTo>
                  <a:lnTo>
                    <a:pt x="693115" y="458470"/>
                  </a:lnTo>
                  <a:lnTo>
                    <a:pt x="694448" y="457200"/>
                  </a:lnTo>
                  <a:lnTo>
                    <a:pt x="694664" y="455930"/>
                  </a:lnTo>
                  <a:lnTo>
                    <a:pt x="695121" y="455930"/>
                  </a:lnTo>
                  <a:lnTo>
                    <a:pt x="695629" y="454660"/>
                  </a:lnTo>
                  <a:lnTo>
                    <a:pt x="696188" y="454660"/>
                  </a:lnTo>
                  <a:lnTo>
                    <a:pt x="696785" y="453390"/>
                  </a:lnTo>
                  <a:lnTo>
                    <a:pt x="697293" y="453390"/>
                  </a:lnTo>
                  <a:lnTo>
                    <a:pt x="697699" y="452120"/>
                  </a:lnTo>
                  <a:lnTo>
                    <a:pt x="697382" y="450850"/>
                  </a:lnTo>
                  <a:lnTo>
                    <a:pt x="696988" y="450850"/>
                  </a:lnTo>
                  <a:lnTo>
                    <a:pt x="696518" y="449580"/>
                  </a:lnTo>
                  <a:lnTo>
                    <a:pt x="696010" y="448310"/>
                  </a:lnTo>
                  <a:lnTo>
                    <a:pt x="695629" y="448310"/>
                  </a:lnTo>
                  <a:lnTo>
                    <a:pt x="695325" y="447040"/>
                  </a:lnTo>
                  <a:lnTo>
                    <a:pt x="696798" y="445770"/>
                  </a:lnTo>
                  <a:lnTo>
                    <a:pt x="697001" y="444500"/>
                  </a:lnTo>
                  <a:lnTo>
                    <a:pt x="695642" y="443230"/>
                  </a:lnTo>
                  <a:lnTo>
                    <a:pt x="695744" y="441960"/>
                  </a:lnTo>
                  <a:lnTo>
                    <a:pt x="697306" y="440690"/>
                  </a:lnTo>
                  <a:lnTo>
                    <a:pt x="696976" y="439420"/>
                  </a:lnTo>
                  <a:lnTo>
                    <a:pt x="696595" y="439420"/>
                  </a:lnTo>
                  <a:lnTo>
                    <a:pt x="696112" y="438150"/>
                  </a:lnTo>
                  <a:lnTo>
                    <a:pt x="695680" y="436880"/>
                  </a:lnTo>
                  <a:lnTo>
                    <a:pt x="695299" y="436880"/>
                  </a:lnTo>
                  <a:lnTo>
                    <a:pt x="694982" y="435610"/>
                  </a:lnTo>
                  <a:lnTo>
                    <a:pt x="694778" y="435610"/>
                  </a:lnTo>
                  <a:lnTo>
                    <a:pt x="693851" y="434340"/>
                  </a:lnTo>
                  <a:lnTo>
                    <a:pt x="693851" y="433070"/>
                  </a:lnTo>
                  <a:lnTo>
                    <a:pt x="695363" y="431800"/>
                  </a:lnTo>
                  <a:lnTo>
                    <a:pt x="695502" y="430530"/>
                  </a:lnTo>
                  <a:lnTo>
                    <a:pt x="694283" y="429260"/>
                  </a:lnTo>
                  <a:lnTo>
                    <a:pt x="694855" y="427990"/>
                  </a:lnTo>
                  <a:lnTo>
                    <a:pt x="695312" y="426720"/>
                  </a:lnTo>
                  <a:lnTo>
                    <a:pt x="695896" y="426720"/>
                  </a:lnTo>
                  <a:lnTo>
                    <a:pt x="696506" y="425450"/>
                  </a:lnTo>
                  <a:lnTo>
                    <a:pt x="697039" y="425450"/>
                  </a:lnTo>
                  <a:lnTo>
                    <a:pt x="697509" y="424180"/>
                  </a:lnTo>
                  <a:lnTo>
                    <a:pt x="697763" y="424180"/>
                  </a:lnTo>
                  <a:lnTo>
                    <a:pt x="698868" y="421640"/>
                  </a:lnTo>
                  <a:lnTo>
                    <a:pt x="699122" y="422910"/>
                  </a:lnTo>
                  <a:lnTo>
                    <a:pt x="699300" y="422910"/>
                  </a:lnTo>
                  <a:lnTo>
                    <a:pt x="700125" y="425450"/>
                  </a:lnTo>
                  <a:lnTo>
                    <a:pt x="700265" y="424180"/>
                  </a:lnTo>
                  <a:lnTo>
                    <a:pt x="700862" y="424180"/>
                  </a:lnTo>
                  <a:lnTo>
                    <a:pt x="701395" y="422910"/>
                  </a:lnTo>
                  <a:lnTo>
                    <a:pt x="702106" y="421640"/>
                  </a:lnTo>
                  <a:lnTo>
                    <a:pt x="703440" y="420370"/>
                  </a:lnTo>
                  <a:lnTo>
                    <a:pt x="702500" y="419100"/>
                  </a:lnTo>
                  <a:lnTo>
                    <a:pt x="702360" y="417893"/>
                  </a:lnTo>
                  <a:lnTo>
                    <a:pt x="700798" y="420370"/>
                  </a:lnTo>
                  <a:lnTo>
                    <a:pt x="699630" y="417893"/>
                  </a:lnTo>
                  <a:lnTo>
                    <a:pt x="698512" y="415290"/>
                  </a:lnTo>
                  <a:lnTo>
                    <a:pt x="698042" y="414020"/>
                  </a:lnTo>
                  <a:lnTo>
                    <a:pt x="697687" y="414020"/>
                  </a:lnTo>
                  <a:lnTo>
                    <a:pt x="697420" y="412750"/>
                  </a:lnTo>
                  <a:lnTo>
                    <a:pt x="697890" y="412750"/>
                  </a:lnTo>
                  <a:lnTo>
                    <a:pt x="698436" y="411480"/>
                  </a:lnTo>
                  <a:lnTo>
                    <a:pt x="699058" y="410210"/>
                  </a:lnTo>
                  <a:lnTo>
                    <a:pt x="699655" y="410210"/>
                  </a:lnTo>
                  <a:lnTo>
                    <a:pt x="700189" y="408940"/>
                  </a:lnTo>
                  <a:lnTo>
                    <a:pt x="700684" y="408940"/>
                  </a:lnTo>
                  <a:lnTo>
                    <a:pt x="701014" y="407670"/>
                  </a:lnTo>
                  <a:lnTo>
                    <a:pt x="702170" y="407670"/>
                  </a:lnTo>
                  <a:lnTo>
                    <a:pt x="702500" y="406400"/>
                  </a:lnTo>
                  <a:lnTo>
                    <a:pt x="701205" y="405130"/>
                  </a:lnTo>
                  <a:lnTo>
                    <a:pt x="701268" y="403860"/>
                  </a:lnTo>
                  <a:lnTo>
                    <a:pt x="702792" y="402590"/>
                  </a:lnTo>
                  <a:lnTo>
                    <a:pt x="702932" y="402590"/>
                  </a:lnTo>
                  <a:lnTo>
                    <a:pt x="702665" y="401320"/>
                  </a:lnTo>
                  <a:lnTo>
                    <a:pt x="702297" y="400050"/>
                  </a:lnTo>
                  <a:lnTo>
                    <a:pt x="701421" y="398780"/>
                  </a:lnTo>
                  <a:lnTo>
                    <a:pt x="701078" y="397510"/>
                  </a:lnTo>
                  <a:lnTo>
                    <a:pt x="700798" y="397510"/>
                  </a:lnTo>
                  <a:lnTo>
                    <a:pt x="700684" y="396240"/>
                  </a:lnTo>
                  <a:lnTo>
                    <a:pt x="699668" y="394970"/>
                  </a:lnTo>
                  <a:lnTo>
                    <a:pt x="699858" y="393700"/>
                  </a:lnTo>
                  <a:lnTo>
                    <a:pt x="701268" y="393700"/>
                  </a:lnTo>
                  <a:lnTo>
                    <a:pt x="701522" y="392430"/>
                  </a:lnTo>
                  <a:lnTo>
                    <a:pt x="702830" y="391160"/>
                  </a:lnTo>
                  <a:lnTo>
                    <a:pt x="703427" y="389890"/>
                  </a:lnTo>
                  <a:lnTo>
                    <a:pt x="704710" y="388620"/>
                  </a:lnTo>
                  <a:lnTo>
                    <a:pt x="704837" y="388620"/>
                  </a:lnTo>
                  <a:lnTo>
                    <a:pt x="704583" y="387350"/>
                  </a:lnTo>
                  <a:lnTo>
                    <a:pt x="704227" y="386080"/>
                  </a:lnTo>
                  <a:lnTo>
                    <a:pt x="703351" y="384810"/>
                  </a:lnTo>
                  <a:lnTo>
                    <a:pt x="703021" y="384810"/>
                  </a:lnTo>
                  <a:lnTo>
                    <a:pt x="702767" y="383540"/>
                  </a:lnTo>
                  <a:lnTo>
                    <a:pt x="704227" y="381000"/>
                  </a:lnTo>
                  <a:lnTo>
                    <a:pt x="705116" y="381000"/>
                  </a:lnTo>
                  <a:lnTo>
                    <a:pt x="705675" y="379730"/>
                  </a:lnTo>
                  <a:lnTo>
                    <a:pt x="706183" y="379730"/>
                  </a:lnTo>
                  <a:lnTo>
                    <a:pt x="705929" y="378460"/>
                  </a:lnTo>
                  <a:lnTo>
                    <a:pt x="705599" y="377190"/>
                  </a:lnTo>
                  <a:lnTo>
                    <a:pt x="704723" y="375920"/>
                  </a:lnTo>
                  <a:lnTo>
                    <a:pt x="704380" y="374650"/>
                  </a:lnTo>
                  <a:lnTo>
                    <a:pt x="704138" y="374650"/>
                  </a:lnTo>
                  <a:lnTo>
                    <a:pt x="704227" y="373380"/>
                  </a:lnTo>
                  <a:lnTo>
                    <a:pt x="705840" y="372110"/>
                  </a:lnTo>
                  <a:lnTo>
                    <a:pt x="705840" y="370840"/>
                  </a:lnTo>
                  <a:lnTo>
                    <a:pt x="704799" y="370840"/>
                  </a:lnTo>
                  <a:lnTo>
                    <a:pt x="704824" y="369570"/>
                  </a:lnTo>
                  <a:lnTo>
                    <a:pt x="706424" y="368300"/>
                  </a:lnTo>
                  <a:lnTo>
                    <a:pt x="706602" y="367030"/>
                  </a:lnTo>
                  <a:lnTo>
                    <a:pt x="705650" y="365760"/>
                  </a:lnTo>
                  <a:lnTo>
                    <a:pt x="705523" y="364490"/>
                  </a:lnTo>
                  <a:lnTo>
                    <a:pt x="703935" y="367030"/>
                  </a:lnTo>
                  <a:lnTo>
                    <a:pt x="703402" y="365760"/>
                  </a:lnTo>
                  <a:lnTo>
                    <a:pt x="703059" y="365760"/>
                  </a:lnTo>
                  <a:lnTo>
                    <a:pt x="702805" y="364490"/>
                  </a:lnTo>
                  <a:lnTo>
                    <a:pt x="701802" y="361950"/>
                  </a:lnTo>
                  <a:lnTo>
                    <a:pt x="702271" y="361950"/>
                  </a:lnTo>
                  <a:lnTo>
                    <a:pt x="703046" y="359410"/>
                  </a:lnTo>
                  <a:lnTo>
                    <a:pt x="703783" y="359410"/>
                  </a:lnTo>
                  <a:lnTo>
                    <a:pt x="704253" y="363220"/>
                  </a:lnTo>
                  <a:lnTo>
                    <a:pt x="704989" y="361950"/>
                  </a:lnTo>
                  <a:lnTo>
                    <a:pt x="705815" y="360680"/>
                  </a:lnTo>
                  <a:lnTo>
                    <a:pt x="706869" y="359410"/>
                  </a:lnTo>
                  <a:lnTo>
                    <a:pt x="707923" y="358140"/>
                  </a:lnTo>
                  <a:lnTo>
                    <a:pt x="708583" y="358140"/>
                  </a:lnTo>
                  <a:lnTo>
                    <a:pt x="709155" y="356870"/>
                  </a:lnTo>
                  <a:lnTo>
                    <a:pt x="709625" y="355600"/>
                  </a:lnTo>
                  <a:lnTo>
                    <a:pt x="709371" y="355600"/>
                  </a:lnTo>
                  <a:lnTo>
                    <a:pt x="709028" y="354330"/>
                  </a:lnTo>
                  <a:lnTo>
                    <a:pt x="708609" y="354330"/>
                  </a:lnTo>
                  <a:lnTo>
                    <a:pt x="707593" y="351790"/>
                  </a:lnTo>
                  <a:lnTo>
                    <a:pt x="707161" y="350520"/>
                  </a:lnTo>
                  <a:lnTo>
                    <a:pt x="706818" y="349250"/>
                  </a:lnTo>
                  <a:lnTo>
                    <a:pt x="706577" y="349250"/>
                  </a:lnTo>
                  <a:lnTo>
                    <a:pt x="706539" y="347980"/>
                  </a:lnTo>
                  <a:lnTo>
                    <a:pt x="708215" y="346710"/>
                  </a:lnTo>
                  <a:lnTo>
                    <a:pt x="708393" y="345440"/>
                  </a:lnTo>
                  <a:lnTo>
                    <a:pt x="707148" y="345440"/>
                  </a:lnTo>
                  <a:lnTo>
                    <a:pt x="707453" y="342900"/>
                  </a:lnTo>
                  <a:lnTo>
                    <a:pt x="708774" y="342900"/>
                  </a:lnTo>
                  <a:lnTo>
                    <a:pt x="709142" y="341630"/>
                  </a:lnTo>
                  <a:lnTo>
                    <a:pt x="707872" y="340360"/>
                  </a:lnTo>
                  <a:lnTo>
                    <a:pt x="708101" y="339090"/>
                  </a:lnTo>
                  <a:lnTo>
                    <a:pt x="709561" y="337820"/>
                  </a:lnTo>
                  <a:lnTo>
                    <a:pt x="709955" y="337820"/>
                  </a:lnTo>
                  <a:lnTo>
                    <a:pt x="710285" y="339090"/>
                  </a:lnTo>
                  <a:lnTo>
                    <a:pt x="710679" y="340360"/>
                  </a:lnTo>
                  <a:lnTo>
                    <a:pt x="711301" y="339090"/>
                  </a:lnTo>
                  <a:lnTo>
                    <a:pt x="711873" y="339090"/>
                  </a:lnTo>
                  <a:lnTo>
                    <a:pt x="712381" y="337820"/>
                  </a:lnTo>
                  <a:lnTo>
                    <a:pt x="712482" y="336550"/>
                  </a:lnTo>
                  <a:lnTo>
                    <a:pt x="711250" y="336550"/>
                  </a:lnTo>
                  <a:lnTo>
                    <a:pt x="711530" y="335280"/>
                  </a:lnTo>
                  <a:lnTo>
                    <a:pt x="712990" y="334010"/>
                  </a:lnTo>
                  <a:lnTo>
                    <a:pt x="713193" y="332740"/>
                  </a:lnTo>
                  <a:lnTo>
                    <a:pt x="712000" y="331470"/>
                  </a:lnTo>
                  <a:lnTo>
                    <a:pt x="712228" y="330200"/>
                  </a:lnTo>
                  <a:lnTo>
                    <a:pt x="713676" y="330200"/>
                  </a:lnTo>
                  <a:lnTo>
                    <a:pt x="714006" y="327660"/>
                  </a:lnTo>
                  <a:lnTo>
                    <a:pt x="712749" y="327660"/>
                  </a:lnTo>
                  <a:lnTo>
                    <a:pt x="712952" y="326390"/>
                  </a:lnTo>
                  <a:lnTo>
                    <a:pt x="714629" y="325120"/>
                  </a:lnTo>
                  <a:lnTo>
                    <a:pt x="714603" y="323850"/>
                  </a:lnTo>
                  <a:lnTo>
                    <a:pt x="714387" y="323850"/>
                  </a:lnTo>
                  <a:lnTo>
                    <a:pt x="714057" y="322580"/>
                  </a:lnTo>
                  <a:lnTo>
                    <a:pt x="713625" y="321310"/>
                  </a:lnTo>
                  <a:lnTo>
                    <a:pt x="712673" y="318770"/>
                  </a:lnTo>
                  <a:lnTo>
                    <a:pt x="712241" y="318770"/>
                  </a:lnTo>
                  <a:lnTo>
                    <a:pt x="711923" y="317500"/>
                  </a:lnTo>
                  <a:lnTo>
                    <a:pt x="711708" y="316230"/>
                  </a:lnTo>
                  <a:lnTo>
                    <a:pt x="713359" y="314960"/>
                  </a:lnTo>
                  <a:lnTo>
                    <a:pt x="713574" y="313690"/>
                  </a:lnTo>
                  <a:lnTo>
                    <a:pt x="712317" y="312420"/>
                  </a:lnTo>
                  <a:lnTo>
                    <a:pt x="712762" y="311150"/>
                  </a:lnTo>
                  <a:lnTo>
                    <a:pt x="714006" y="311150"/>
                  </a:lnTo>
                  <a:lnTo>
                    <a:pt x="714248" y="309880"/>
                  </a:lnTo>
                  <a:lnTo>
                    <a:pt x="714514" y="311150"/>
                  </a:lnTo>
                  <a:lnTo>
                    <a:pt x="714844" y="312420"/>
                  </a:lnTo>
                  <a:lnTo>
                    <a:pt x="715848" y="312420"/>
                  </a:lnTo>
                  <a:lnTo>
                    <a:pt x="716432" y="311150"/>
                  </a:lnTo>
                  <a:lnTo>
                    <a:pt x="716965" y="311150"/>
                  </a:lnTo>
                  <a:lnTo>
                    <a:pt x="716762" y="309880"/>
                  </a:lnTo>
                  <a:lnTo>
                    <a:pt x="716432" y="308610"/>
                  </a:lnTo>
                  <a:lnTo>
                    <a:pt x="716013" y="308610"/>
                  </a:lnTo>
                  <a:lnTo>
                    <a:pt x="715606" y="307340"/>
                  </a:lnTo>
                  <a:lnTo>
                    <a:pt x="715302" y="306070"/>
                  </a:lnTo>
                  <a:lnTo>
                    <a:pt x="715073" y="306070"/>
                  </a:lnTo>
                  <a:lnTo>
                    <a:pt x="714959" y="304761"/>
                  </a:lnTo>
                  <a:lnTo>
                    <a:pt x="714032" y="303530"/>
                  </a:lnTo>
                  <a:lnTo>
                    <a:pt x="714222" y="302260"/>
                  </a:lnTo>
                  <a:lnTo>
                    <a:pt x="715645" y="300990"/>
                  </a:lnTo>
                  <a:lnTo>
                    <a:pt x="716178" y="300990"/>
                  </a:lnTo>
                  <a:lnTo>
                    <a:pt x="717473" y="298450"/>
                  </a:lnTo>
                  <a:lnTo>
                    <a:pt x="718134" y="299720"/>
                  </a:lnTo>
                  <a:lnTo>
                    <a:pt x="718185" y="300990"/>
                  </a:lnTo>
                  <a:lnTo>
                    <a:pt x="719035" y="302260"/>
                  </a:lnTo>
                  <a:lnTo>
                    <a:pt x="719086" y="303530"/>
                  </a:lnTo>
                  <a:lnTo>
                    <a:pt x="720204" y="303530"/>
                  </a:lnTo>
                  <a:lnTo>
                    <a:pt x="720788" y="302260"/>
                  </a:lnTo>
                  <a:lnTo>
                    <a:pt x="721321" y="302260"/>
                  </a:lnTo>
                  <a:lnTo>
                    <a:pt x="721093" y="300990"/>
                  </a:lnTo>
                  <a:lnTo>
                    <a:pt x="720788" y="300990"/>
                  </a:lnTo>
                  <a:lnTo>
                    <a:pt x="720382" y="299720"/>
                  </a:lnTo>
                  <a:lnTo>
                    <a:pt x="720013" y="298450"/>
                  </a:lnTo>
                  <a:lnTo>
                    <a:pt x="719696" y="298450"/>
                  </a:lnTo>
                  <a:lnTo>
                    <a:pt x="719455" y="297180"/>
                  </a:lnTo>
                  <a:lnTo>
                    <a:pt x="719315" y="295910"/>
                  </a:lnTo>
                  <a:lnTo>
                    <a:pt x="718477" y="294640"/>
                  </a:lnTo>
                  <a:lnTo>
                    <a:pt x="718566" y="293370"/>
                  </a:lnTo>
                  <a:lnTo>
                    <a:pt x="720191" y="293370"/>
                  </a:lnTo>
                  <a:lnTo>
                    <a:pt x="720432" y="292100"/>
                  </a:lnTo>
                  <a:lnTo>
                    <a:pt x="719493" y="290830"/>
                  </a:lnTo>
                  <a:lnTo>
                    <a:pt x="719404" y="289560"/>
                  </a:lnTo>
                  <a:lnTo>
                    <a:pt x="717689" y="292100"/>
                  </a:lnTo>
                  <a:lnTo>
                    <a:pt x="717207" y="290830"/>
                  </a:lnTo>
                  <a:lnTo>
                    <a:pt x="716915" y="290830"/>
                  </a:lnTo>
                  <a:lnTo>
                    <a:pt x="716673" y="289560"/>
                  </a:lnTo>
                  <a:lnTo>
                    <a:pt x="718413" y="288290"/>
                  </a:lnTo>
                  <a:lnTo>
                    <a:pt x="718693" y="287020"/>
                  </a:lnTo>
                  <a:lnTo>
                    <a:pt x="717473" y="285750"/>
                  </a:lnTo>
                  <a:lnTo>
                    <a:pt x="717677" y="284480"/>
                  </a:lnTo>
                  <a:lnTo>
                    <a:pt x="719137" y="283210"/>
                  </a:lnTo>
                  <a:lnTo>
                    <a:pt x="719442" y="283210"/>
                  </a:lnTo>
                  <a:lnTo>
                    <a:pt x="720166" y="285750"/>
                  </a:lnTo>
                  <a:lnTo>
                    <a:pt x="720407" y="285750"/>
                  </a:lnTo>
                  <a:lnTo>
                    <a:pt x="721868" y="283210"/>
                  </a:lnTo>
                  <a:lnTo>
                    <a:pt x="722299" y="283210"/>
                  </a:lnTo>
                  <a:lnTo>
                    <a:pt x="723785" y="281940"/>
                  </a:lnTo>
                  <a:lnTo>
                    <a:pt x="723671" y="280670"/>
                  </a:lnTo>
                  <a:lnTo>
                    <a:pt x="723379" y="279400"/>
                  </a:lnTo>
                  <a:lnTo>
                    <a:pt x="722998" y="279400"/>
                  </a:lnTo>
                  <a:lnTo>
                    <a:pt x="722109" y="276860"/>
                  </a:lnTo>
                  <a:lnTo>
                    <a:pt x="721728" y="275590"/>
                  </a:lnTo>
                  <a:lnTo>
                    <a:pt x="721448" y="274320"/>
                  </a:lnTo>
                  <a:lnTo>
                    <a:pt x="721233" y="274320"/>
                  </a:lnTo>
                  <a:lnTo>
                    <a:pt x="722083" y="273050"/>
                  </a:lnTo>
                  <a:lnTo>
                    <a:pt x="722934" y="271780"/>
                  </a:lnTo>
                  <a:lnTo>
                    <a:pt x="722845" y="270510"/>
                  </a:lnTo>
                  <a:lnTo>
                    <a:pt x="722553" y="270510"/>
                  </a:lnTo>
                  <a:lnTo>
                    <a:pt x="722172" y="269240"/>
                  </a:lnTo>
                  <a:lnTo>
                    <a:pt x="721296" y="266700"/>
                  </a:lnTo>
                  <a:lnTo>
                    <a:pt x="724979" y="262890"/>
                  </a:lnTo>
                  <a:lnTo>
                    <a:pt x="725830" y="265430"/>
                  </a:lnTo>
                  <a:lnTo>
                    <a:pt x="726211" y="266700"/>
                  </a:lnTo>
                  <a:lnTo>
                    <a:pt x="726490" y="266700"/>
                  </a:lnTo>
                  <a:lnTo>
                    <a:pt x="726668" y="267970"/>
                  </a:lnTo>
                  <a:lnTo>
                    <a:pt x="724966" y="269240"/>
                  </a:lnTo>
                  <a:lnTo>
                    <a:pt x="724712" y="270510"/>
                  </a:lnTo>
                  <a:lnTo>
                    <a:pt x="725805" y="271780"/>
                  </a:lnTo>
                  <a:lnTo>
                    <a:pt x="725741" y="273050"/>
                  </a:lnTo>
                  <a:lnTo>
                    <a:pt x="729361" y="267970"/>
                  </a:lnTo>
                  <a:lnTo>
                    <a:pt x="727659" y="264160"/>
                  </a:lnTo>
                  <a:lnTo>
                    <a:pt x="727303" y="262890"/>
                  </a:lnTo>
                  <a:lnTo>
                    <a:pt x="727024" y="261620"/>
                  </a:lnTo>
                  <a:lnTo>
                    <a:pt x="726808" y="261620"/>
                  </a:lnTo>
                  <a:lnTo>
                    <a:pt x="726770" y="260350"/>
                  </a:lnTo>
                  <a:lnTo>
                    <a:pt x="728573" y="259080"/>
                  </a:lnTo>
                  <a:lnTo>
                    <a:pt x="728764" y="259080"/>
                  </a:lnTo>
                  <a:lnTo>
                    <a:pt x="727875" y="256540"/>
                  </a:lnTo>
                  <a:lnTo>
                    <a:pt x="727595" y="255270"/>
                  </a:lnTo>
                  <a:lnTo>
                    <a:pt x="727316" y="255270"/>
                  </a:lnTo>
                  <a:lnTo>
                    <a:pt x="726579" y="252730"/>
                  </a:lnTo>
                  <a:lnTo>
                    <a:pt x="726313" y="252730"/>
                  </a:lnTo>
                  <a:lnTo>
                    <a:pt x="726135" y="251460"/>
                  </a:lnTo>
                  <a:lnTo>
                    <a:pt x="727760" y="250190"/>
                  </a:lnTo>
                  <a:lnTo>
                    <a:pt x="729869" y="247650"/>
                  </a:lnTo>
                  <a:lnTo>
                    <a:pt x="729678" y="246380"/>
                  </a:lnTo>
                  <a:lnTo>
                    <a:pt x="729399" y="246380"/>
                  </a:lnTo>
                  <a:lnTo>
                    <a:pt x="729043" y="245110"/>
                  </a:lnTo>
                  <a:lnTo>
                    <a:pt x="728840" y="243840"/>
                  </a:lnTo>
                  <a:lnTo>
                    <a:pt x="728573" y="243840"/>
                  </a:lnTo>
                  <a:lnTo>
                    <a:pt x="728230" y="242570"/>
                  </a:lnTo>
                  <a:lnTo>
                    <a:pt x="727964" y="242570"/>
                  </a:lnTo>
                  <a:lnTo>
                    <a:pt x="727798" y="240030"/>
                  </a:lnTo>
                  <a:lnTo>
                    <a:pt x="727062" y="240030"/>
                  </a:lnTo>
                  <a:lnTo>
                    <a:pt x="725932" y="242570"/>
                  </a:lnTo>
                  <a:lnTo>
                    <a:pt x="701001" y="242570"/>
                  </a:lnTo>
                  <a:lnTo>
                    <a:pt x="701205" y="243840"/>
                  </a:lnTo>
                  <a:lnTo>
                    <a:pt x="699312" y="245110"/>
                  </a:lnTo>
                  <a:lnTo>
                    <a:pt x="699503" y="246380"/>
                  </a:lnTo>
                  <a:lnTo>
                    <a:pt x="699770" y="247650"/>
                  </a:lnTo>
                  <a:lnTo>
                    <a:pt x="700506" y="248920"/>
                  </a:lnTo>
                  <a:lnTo>
                    <a:pt x="700786" y="250190"/>
                  </a:lnTo>
                  <a:lnTo>
                    <a:pt x="700963" y="251460"/>
                  </a:lnTo>
                  <a:lnTo>
                    <a:pt x="700786" y="251460"/>
                  </a:lnTo>
                  <a:lnTo>
                    <a:pt x="699262" y="252730"/>
                  </a:lnTo>
                  <a:lnTo>
                    <a:pt x="699122" y="252730"/>
                  </a:lnTo>
                  <a:lnTo>
                    <a:pt x="698919" y="251460"/>
                  </a:lnTo>
                  <a:lnTo>
                    <a:pt x="698639" y="251460"/>
                  </a:lnTo>
                  <a:lnTo>
                    <a:pt x="698284" y="250190"/>
                  </a:lnTo>
                  <a:lnTo>
                    <a:pt x="698093" y="250190"/>
                  </a:lnTo>
                  <a:lnTo>
                    <a:pt x="696645" y="251460"/>
                  </a:lnTo>
                  <a:lnTo>
                    <a:pt x="696429" y="252730"/>
                  </a:lnTo>
                  <a:lnTo>
                    <a:pt x="695744" y="252730"/>
                  </a:lnTo>
                  <a:lnTo>
                    <a:pt x="695121" y="254000"/>
                  </a:lnTo>
                  <a:lnTo>
                    <a:pt x="694575" y="254000"/>
                  </a:lnTo>
                  <a:lnTo>
                    <a:pt x="694817" y="255270"/>
                  </a:lnTo>
                  <a:lnTo>
                    <a:pt x="695096" y="256540"/>
                  </a:lnTo>
                  <a:lnTo>
                    <a:pt x="695413" y="256540"/>
                  </a:lnTo>
                  <a:lnTo>
                    <a:pt x="695794" y="257810"/>
                  </a:lnTo>
                  <a:lnTo>
                    <a:pt x="696061" y="259080"/>
                  </a:lnTo>
                  <a:lnTo>
                    <a:pt x="696252" y="259080"/>
                  </a:lnTo>
                  <a:lnTo>
                    <a:pt x="695706" y="260350"/>
                  </a:lnTo>
                  <a:lnTo>
                    <a:pt x="695096" y="260350"/>
                  </a:lnTo>
                  <a:lnTo>
                    <a:pt x="694397" y="261620"/>
                  </a:lnTo>
                  <a:lnTo>
                    <a:pt x="694245" y="261620"/>
                  </a:lnTo>
                  <a:lnTo>
                    <a:pt x="693750" y="259080"/>
                  </a:lnTo>
                  <a:lnTo>
                    <a:pt x="692886" y="259080"/>
                  </a:lnTo>
                  <a:lnTo>
                    <a:pt x="692277" y="260350"/>
                  </a:lnTo>
                  <a:lnTo>
                    <a:pt x="691718" y="260350"/>
                  </a:lnTo>
                  <a:lnTo>
                    <a:pt x="691896" y="261620"/>
                  </a:lnTo>
                  <a:lnTo>
                    <a:pt x="692175" y="262890"/>
                  </a:lnTo>
                  <a:lnTo>
                    <a:pt x="692569" y="264160"/>
                  </a:lnTo>
                  <a:lnTo>
                    <a:pt x="692950" y="264160"/>
                  </a:lnTo>
                  <a:lnTo>
                    <a:pt x="693229" y="265430"/>
                  </a:lnTo>
                  <a:lnTo>
                    <a:pt x="693432" y="266700"/>
                  </a:lnTo>
                  <a:lnTo>
                    <a:pt x="694423" y="267970"/>
                  </a:lnTo>
                  <a:lnTo>
                    <a:pt x="694156" y="269240"/>
                  </a:lnTo>
                  <a:lnTo>
                    <a:pt x="692746" y="270510"/>
                  </a:lnTo>
                  <a:lnTo>
                    <a:pt x="692251" y="270510"/>
                  </a:lnTo>
                  <a:lnTo>
                    <a:pt x="691959" y="269240"/>
                  </a:lnTo>
                  <a:lnTo>
                    <a:pt x="691616" y="267970"/>
                  </a:lnTo>
                  <a:lnTo>
                    <a:pt x="691426" y="267970"/>
                  </a:lnTo>
                  <a:lnTo>
                    <a:pt x="690003" y="270510"/>
                  </a:lnTo>
                  <a:lnTo>
                    <a:pt x="689470" y="270510"/>
                  </a:lnTo>
                  <a:lnTo>
                    <a:pt x="688111" y="271780"/>
                  </a:lnTo>
                  <a:lnTo>
                    <a:pt x="687768" y="273050"/>
                  </a:lnTo>
                  <a:lnTo>
                    <a:pt x="688911" y="274320"/>
                  </a:lnTo>
                  <a:lnTo>
                    <a:pt x="689267" y="275590"/>
                  </a:lnTo>
                  <a:lnTo>
                    <a:pt x="689254" y="276860"/>
                  </a:lnTo>
                  <a:lnTo>
                    <a:pt x="689914" y="278130"/>
                  </a:lnTo>
                  <a:lnTo>
                    <a:pt x="691311" y="275590"/>
                  </a:lnTo>
                  <a:lnTo>
                    <a:pt x="693343" y="273050"/>
                  </a:lnTo>
                  <a:lnTo>
                    <a:pt x="695121" y="278130"/>
                  </a:lnTo>
                  <a:lnTo>
                    <a:pt x="693051" y="280670"/>
                  </a:lnTo>
                  <a:lnTo>
                    <a:pt x="691769" y="283210"/>
                  </a:lnTo>
                  <a:lnTo>
                    <a:pt x="691248" y="281940"/>
                  </a:lnTo>
                  <a:lnTo>
                    <a:pt x="690943" y="279400"/>
                  </a:lnTo>
                  <a:lnTo>
                    <a:pt x="690156" y="280670"/>
                  </a:lnTo>
                  <a:lnTo>
                    <a:pt x="689241" y="281940"/>
                  </a:lnTo>
                  <a:lnTo>
                    <a:pt x="688530" y="281940"/>
                  </a:lnTo>
                  <a:lnTo>
                    <a:pt x="688200" y="279400"/>
                  </a:lnTo>
                  <a:lnTo>
                    <a:pt x="687438" y="279400"/>
                  </a:lnTo>
                  <a:lnTo>
                    <a:pt x="686562" y="280670"/>
                  </a:lnTo>
                  <a:lnTo>
                    <a:pt x="684314" y="283210"/>
                  </a:lnTo>
                  <a:lnTo>
                    <a:pt x="685203" y="285750"/>
                  </a:lnTo>
                  <a:lnTo>
                    <a:pt x="685596" y="287020"/>
                  </a:lnTo>
                  <a:lnTo>
                    <a:pt x="685901" y="288290"/>
                  </a:lnTo>
                  <a:lnTo>
                    <a:pt x="686117" y="288290"/>
                  </a:lnTo>
                  <a:lnTo>
                    <a:pt x="686041" y="289560"/>
                  </a:lnTo>
                  <a:lnTo>
                    <a:pt x="684288" y="290830"/>
                  </a:lnTo>
                  <a:lnTo>
                    <a:pt x="684555" y="292100"/>
                  </a:lnTo>
                  <a:lnTo>
                    <a:pt x="684860" y="292100"/>
                  </a:lnTo>
                  <a:lnTo>
                    <a:pt x="685253" y="293370"/>
                  </a:lnTo>
                  <a:lnTo>
                    <a:pt x="686168" y="295910"/>
                  </a:lnTo>
                  <a:lnTo>
                    <a:pt x="686587" y="297180"/>
                  </a:lnTo>
                  <a:lnTo>
                    <a:pt x="686892" y="297180"/>
                  </a:lnTo>
                  <a:lnTo>
                    <a:pt x="687095" y="298450"/>
                  </a:lnTo>
                  <a:lnTo>
                    <a:pt x="686993" y="299720"/>
                  </a:lnTo>
                  <a:lnTo>
                    <a:pt x="685444" y="299720"/>
                  </a:lnTo>
                  <a:lnTo>
                    <a:pt x="685177" y="300990"/>
                  </a:lnTo>
                  <a:lnTo>
                    <a:pt x="686447" y="302260"/>
                  </a:lnTo>
                  <a:lnTo>
                    <a:pt x="686028" y="303530"/>
                  </a:lnTo>
                  <a:lnTo>
                    <a:pt x="684847" y="304800"/>
                  </a:lnTo>
                  <a:lnTo>
                    <a:pt x="684479" y="304800"/>
                  </a:lnTo>
                  <a:lnTo>
                    <a:pt x="683945" y="306070"/>
                  </a:lnTo>
                  <a:lnTo>
                    <a:pt x="683361" y="306070"/>
                  </a:lnTo>
                  <a:lnTo>
                    <a:pt x="682091" y="308610"/>
                  </a:lnTo>
                  <a:lnTo>
                    <a:pt x="681494" y="308610"/>
                  </a:lnTo>
                  <a:lnTo>
                    <a:pt x="680961" y="309880"/>
                  </a:lnTo>
                  <a:lnTo>
                    <a:pt x="681164" y="309880"/>
                  </a:lnTo>
                  <a:lnTo>
                    <a:pt x="681482" y="311150"/>
                  </a:lnTo>
                  <a:lnTo>
                    <a:pt x="681913" y="312420"/>
                  </a:lnTo>
                  <a:lnTo>
                    <a:pt x="683818" y="317500"/>
                  </a:lnTo>
                  <a:lnTo>
                    <a:pt x="686727" y="325120"/>
                  </a:lnTo>
                  <a:lnTo>
                    <a:pt x="686244" y="325120"/>
                  </a:lnTo>
                  <a:lnTo>
                    <a:pt x="685431" y="326390"/>
                  </a:lnTo>
                  <a:lnTo>
                    <a:pt x="684707" y="326390"/>
                  </a:lnTo>
                  <a:lnTo>
                    <a:pt x="684288" y="323850"/>
                  </a:lnTo>
                  <a:lnTo>
                    <a:pt x="683539" y="323850"/>
                  </a:lnTo>
                  <a:lnTo>
                    <a:pt x="682701" y="326390"/>
                  </a:lnTo>
                  <a:lnTo>
                    <a:pt x="680542" y="328930"/>
                  </a:lnTo>
                  <a:lnTo>
                    <a:pt x="679894" y="328930"/>
                  </a:lnTo>
                  <a:lnTo>
                    <a:pt x="679323" y="330200"/>
                  </a:lnTo>
                  <a:lnTo>
                    <a:pt x="678827" y="330200"/>
                  </a:lnTo>
                  <a:lnTo>
                    <a:pt x="678688" y="331470"/>
                  </a:lnTo>
                  <a:lnTo>
                    <a:pt x="679881" y="332740"/>
                  </a:lnTo>
                  <a:lnTo>
                    <a:pt x="679729" y="334010"/>
                  </a:lnTo>
                  <a:lnTo>
                    <a:pt x="678116" y="335280"/>
                  </a:lnTo>
                  <a:lnTo>
                    <a:pt x="678345" y="336550"/>
                  </a:lnTo>
                  <a:lnTo>
                    <a:pt x="678675" y="336550"/>
                  </a:lnTo>
                  <a:lnTo>
                    <a:pt x="679526" y="339090"/>
                  </a:lnTo>
                  <a:lnTo>
                    <a:pt x="679856" y="339090"/>
                  </a:lnTo>
                  <a:lnTo>
                    <a:pt x="680097" y="340360"/>
                  </a:lnTo>
                  <a:lnTo>
                    <a:pt x="679983" y="341630"/>
                  </a:lnTo>
                  <a:lnTo>
                    <a:pt x="678611" y="341630"/>
                  </a:lnTo>
                  <a:lnTo>
                    <a:pt x="678180" y="342900"/>
                  </a:lnTo>
                  <a:lnTo>
                    <a:pt x="677037" y="344170"/>
                  </a:lnTo>
                  <a:lnTo>
                    <a:pt x="676452" y="345440"/>
                  </a:lnTo>
                  <a:lnTo>
                    <a:pt x="675055" y="346710"/>
                  </a:lnTo>
                  <a:lnTo>
                    <a:pt x="674890" y="347980"/>
                  </a:lnTo>
                  <a:lnTo>
                    <a:pt x="676122" y="347980"/>
                  </a:lnTo>
                  <a:lnTo>
                    <a:pt x="675995" y="349250"/>
                  </a:lnTo>
                  <a:lnTo>
                    <a:pt x="676503" y="347980"/>
                  </a:lnTo>
                  <a:lnTo>
                    <a:pt x="677062" y="347980"/>
                  </a:lnTo>
                  <a:lnTo>
                    <a:pt x="677697" y="346710"/>
                  </a:lnTo>
                  <a:lnTo>
                    <a:pt x="678129" y="347980"/>
                  </a:lnTo>
                  <a:lnTo>
                    <a:pt x="678472" y="349250"/>
                  </a:lnTo>
                  <a:lnTo>
                    <a:pt x="678751" y="349250"/>
                  </a:lnTo>
                  <a:lnTo>
                    <a:pt x="677100" y="351790"/>
                  </a:lnTo>
                  <a:lnTo>
                    <a:pt x="676846" y="351790"/>
                  </a:lnTo>
                  <a:lnTo>
                    <a:pt x="678116" y="353060"/>
                  </a:lnTo>
                  <a:lnTo>
                    <a:pt x="677913" y="354330"/>
                  </a:lnTo>
                  <a:lnTo>
                    <a:pt x="676363" y="355600"/>
                  </a:lnTo>
                  <a:lnTo>
                    <a:pt x="676313" y="356870"/>
                  </a:lnTo>
                  <a:lnTo>
                    <a:pt x="676541" y="356870"/>
                  </a:lnTo>
                  <a:lnTo>
                    <a:pt x="676884" y="358140"/>
                  </a:lnTo>
                  <a:lnTo>
                    <a:pt x="677760" y="359410"/>
                  </a:lnTo>
                  <a:lnTo>
                    <a:pt x="678103" y="360680"/>
                  </a:lnTo>
                  <a:lnTo>
                    <a:pt x="678345" y="360680"/>
                  </a:lnTo>
                  <a:lnTo>
                    <a:pt x="678230" y="361950"/>
                  </a:lnTo>
                  <a:lnTo>
                    <a:pt x="676821" y="363220"/>
                  </a:lnTo>
                  <a:lnTo>
                    <a:pt x="676643" y="363220"/>
                  </a:lnTo>
                  <a:lnTo>
                    <a:pt x="676363" y="361950"/>
                  </a:lnTo>
                  <a:lnTo>
                    <a:pt x="676033" y="361950"/>
                  </a:lnTo>
                  <a:lnTo>
                    <a:pt x="675614" y="360680"/>
                  </a:lnTo>
                  <a:lnTo>
                    <a:pt x="675424" y="360680"/>
                  </a:lnTo>
                  <a:lnTo>
                    <a:pt x="674116" y="363220"/>
                  </a:lnTo>
                  <a:lnTo>
                    <a:pt x="673265" y="363220"/>
                  </a:lnTo>
                  <a:lnTo>
                    <a:pt x="672693" y="364490"/>
                  </a:lnTo>
                  <a:lnTo>
                    <a:pt x="672211" y="364490"/>
                  </a:lnTo>
                  <a:lnTo>
                    <a:pt x="672503" y="365760"/>
                  </a:lnTo>
                  <a:lnTo>
                    <a:pt x="672846" y="367030"/>
                  </a:lnTo>
                  <a:lnTo>
                    <a:pt x="673227" y="367030"/>
                  </a:lnTo>
                  <a:lnTo>
                    <a:pt x="673658" y="368300"/>
                  </a:lnTo>
                  <a:lnTo>
                    <a:pt x="674001" y="369570"/>
                  </a:lnTo>
                  <a:lnTo>
                    <a:pt x="674243" y="369570"/>
                  </a:lnTo>
                  <a:lnTo>
                    <a:pt x="674154" y="370840"/>
                  </a:lnTo>
                  <a:lnTo>
                    <a:pt x="672795" y="372110"/>
                  </a:lnTo>
                  <a:lnTo>
                    <a:pt x="672541" y="372110"/>
                  </a:lnTo>
                  <a:lnTo>
                    <a:pt x="672033" y="373380"/>
                  </a:lnTo>
                  <a:lnTo>
                    <a:pt x="671474" y="373380"/>
                  </a:lnTo>
                  <a:lnTo>
                    <a:pt x="670826" y="374650"/>
                  </a:lnTo>
                  <a:lnTo>
                    <a:pt x="670598" y="374650"/>
                  </a:lnTo>
                  <a:lnTo>
                    <a:pt x="669213" y="375920"/>
                  </a:lnTo>
                  <a:lnTo>
                    <a:pt x="669378" y="377190"/>
                  </a:lnTo>
                  <a:lnTo>
                    <a:pt x="669709" y="378460"/>
                  </a:lnTo>
                  <a:lnTo>
                    <a:pt x="670153" y="378460"/>
                  </a:lnTo>
                  <a:lnTo>
                    <a:pt x="671182" y="381000"/>
                  </a:lnTo>
                  <a:lnTo>
                    <a:pt x="671601" y="382270"/>
                  </a:lnTo>
                  <a:lnTo>
                    <a:pt x="671944" y="383540"/>
                  </a:lnTo>
                  <a:lnTo>
                    <a:pt x="672211" y="383540"/>
                  </a:lnTo>
                  <a:lnTo>
                    <a:pt x="672249" y="384810"/>
                  </a:lnTo>
                  <a:lnTo>
                    <a:pt x="670585" y="386080"/>
                  </a:lnTo>
                  <a:lnTo>
                    <a:pt x="670763" y="387350"/>
                  </a:lnTo>
                  <a:lnTo>
                    <a:pt x="671106" y="387350"/>
                  </a:lnTo>
                  <a:lnTo>
                    <a:pt x="671995" y="389890"/>
                  </a:lnTo>
                  <a:lnTo>
                    <a:pt x="672350" y="389890"/>
                  </a:lnTo>
                  <a:lnTo>
                    <a:pt x="672592" y="391160"/>
                  </a:lnTo>
                  <a:lnTo>
                    <a:pt x="672084" y="392430"/>
                  </a:lnTo>
                  <a:lnTo>
                    <a:pt x="671525" y="392430"/>
                  </a:lnTo>
                  <a:lnTo>
                    <a:pt x="670890" y="393700"/>
                  </a:lnTo>
                  <a:lnTo>
                    <a:pt x="670636" y="393700"/>
                  </a:lnTo>
                  <a:lnTo>
                    <a:pt x="669264" y="394970"/>
                  </a:lnTo>
                  <a:lnTo>
                    <a:pt x="669124" y="396240"/>
                  </a:lnTo>
                  <a:lnTo>
                    <a:pt x="670420" y="397510"/>
                  </a:lnTo>
                  <a:lnTo>
                    <a:pt x="670039" y="398780"/>
                  </a:lnTo>
                  <a:lnTo>
                    <a:pt x="668832" y="398780"/>
                  </a:lnTo>
                  <a:lnTo>
                    <a:pt x="668451" y="401320"/>
                  </a:lnTo>
                  <a:lnTo>
                    <a:pt x="669747" y="402590"/>
                  </a:lnTo>
                  <a:lnTo>
                    <a:pt x="669594" y="403860"/>
                  </a:lnTo>
                  <a:lnTo>
                    <a:pt x="667969" y="403860"/>
                  </a:lnTo>
                  <a:lnTo>
                    <a:pt x="668007" y="405130"/>
                  </a:lnTo>
                  <a:lnTo>
                    <a:pt x="668261" y="406400"/>
                  </a:lnTo>
                  <a:lnTo>
                    <a:pt x="668629" y="406400"/>
                  </a:lnTo>
                  <a:lnTo>
                    <a:pt x="669099" y="407670"/>
                  </a:lnTo>
                  <a:lnTo>
                    <a:pt x="671258" y="412750"/>
                  </a:lnTo>
                  <a:lnTo>
                    <a:pt x="671728" y="412750"/>
                  </a:lnTo>
                  <a:lnTo>
                    <a:pt x="672096" y="414020"/>
                  </a:lnTo>
                  <a:lnTo>
                    <a:pt x="672350" y="415290"/>
                  </a:lnTo>
                  <a:lnTo>
                    <a:pt x="670775" y="416560"/>
                  </a:lnTo>
                  <a:lnTo>
                    <a:pt x="670636" y="417830"/>
                  </a:lnTo>
                  <a:lnTo>
                    <a:pt x="671855" y="419100"/>
                  </a:lnTo>
                  <a:lnTo>
                    <a:pt x="668629" y="424180"/>
                  </a:lnTo>
                  <a:lnTo>
                    <a:pt x="667118" y="420370"/>
                  </a:lnTo>
                  <a:lnTo>
                    <a:pt x="666775" y="420370"/>
                  </a:lnTo>
                  <a:lnTo>
                    <a:pt x="666356" y="419100"/>
                  </a:lnTo>
                  <a:lnTo>
                    <a:pt x="665213" y="416560"/>
                  </a:lnTo>
                  <a:lnTo>
                    <a:pt x="665035" y="416560"/>
                  </a:lnTo>
                  <a:lnTo>
                    <a:pt x="664362" y="414020"/>
                  </a:lnTo>
                  <a:lnTo>
                    <a:pt x="664108" y="414020"/>
                  </a:lnTo>
                  <a:lnTo>
                    <a:pt x="663498" y="415290"/>
                  </a:lnTo>
                  <a:lnTo>
                    <a:pt x="662965" y="415290"/>
                  </a:lnTo>
                  <a:lnTo>
                    <a:pt x="662495" y="416560"/>
                  </a:lnTo>
                  <a:lnTo>
                    <a:pt x="662774" y="417830"/>
                  </a:lnTo>
                  <a:lnTo>
                    <a:pt x="663155" y="417830"/>
                  </a:lnTo>
                  <a:lnTo>
                    <a:pt x="663625" y="419100"/>
                  </a:lnTo>
                  <a:lnTo>
                    <a:pt x="664730" y="421640"/>
                  </a:lnTo>
                  <a:lnTo>
                    <a:pt x="664464" y="421640"/>
                  </a:lnTo>
                  <a:lnTo>
                    <a:pt x="663321" y="422910"/>
                  </a:lnTo>
                  <a:lnTo>
                    <a:pt x="662978" y="424180"/>
                  </a:lnTo>
                  <a:lnTo>
                    <a:pt x="664286" y="425450"/>
                  </a:lnTo>
                  <a:lnTo>
                    <a:pt x="664197" y="426720"/>
                  </a:lnTo>
                  <a:lnTo>
                    <a:pt x="662609" y="427990"/>
                  </a:lnTo>
                  <a:lnTo>
                    <a:pt x="662927" y="429260"/>
                  </a:lnTo>
                  <a:lnTo>
                    <a:pt x="663308" y="430530"/>
                  </a:lnTo>
                  <a:lnTo>
                    <a:pt x="663790" y="430530"/>
                  </a:lnTo>
                  <a:lnTo>
                    <a:pt x="664108" y="431800"/>
                  </a:lnTo>
                  <a:lnTo>
                    <a:pt x="664489" y="433070"/>
                  </a:lnTo>
                  <a:lnTo>
                    <a:pt x="664933" y="433070"/>
                  </a:lnTo>
                  <a:lnTo>
                    <a:pt x="665251" y="434340"/>
                  </a:lnTo>
                  <a:lnTo>
                    <a:pt x="665657" y="435610"/>
                  </a:lnTo>
                  <a:lnTo>
                    <a:pt x="666470" y="435610"/>
                  </a:lnTo>
                  <a:lnTo>
                    <a:pt x="667270" y="433070"/>
                  </a:lnTo>
                  <a:lnTo>
                    <a:pt x="668032" y="433070"/>
                  </a:lnTo>
                  <a:lnTo>
                    <a:pt x="668350" y="435610"/>
                  </a:lnTo>
                  <a:lnTo>
                    <a:pt x="668794" y="435610"/>
                  </a:lnTo>
                  <a:lnTo>
                    <a:pt x="665645" y="440690"/>
                  </a:lnTo>
                  <a:lnTo>
                    <a:pt x="665060" y="440690"/>
                  </a:lnTo>
                  <a:lnTo>
                    <a:pt x="664540" y="441960"/>
                  </a:lnTo>
                  <a:lnTo>
                    <a:pt x="664083" y="443230"/>
                  </a:lnTo>
                  <a:lnTo>
                    <a:pt x="665264" y="444500"/>
                  </a:lnTo>
                  <a:lnTo>
                    <a:pt x="665264" y="445770"/>
                  </a:lnTo>
                  <a:lnTo>
                    <a:pt x="664819" y="445770"/>
                  </a:lnTo>
                  <a:lnTo>
                    <a:pt x="664298" y="447040"/>
                  </a:lnTo>
                  <a:lnTo>
                    <a:pt x="663702" y="447040"/>
                  </a:lnTo>
                  <a:lnTo>
                    <a:pt x="663079" y="448310"/>
                  </a:lnTo>
                  <a:lnTo>
                    <a:pt x="662571" y="449580"/>
                  </a:lnTo>
                  <a:lnTo>
                    <a:pt x="662152" y="449580"/>
                  </a:lnTo>
                  <a:lnTo>
                    <a:pt x="662025" y="450850"/>
                  </a:lnTo>
                  <a:lnTo>
                    <a:pt x="663409" y="452120"/>
                  </a:lnTo>
                  <a:lnTo>
                    <a:pt x="663308" y="453390"/>
                  </a:lnTo>
                  <a:lnTo>
                    <a:pt x="661898" y="453390"/>
                  </a:lnTo>
                  <a:lnTo>
                    <a:pt x="661771" y="455930"/>
                  </a:lnTo>
                  <a:lnTo>
                    <a:pt x="663054" y="455930"/>
                  </a:lnTo>
                  <a:lnTo>
                    <a:pt x="663054" y="457200"/>
                  </a:lnTo>
                  <a:lnTo>
                    <a:pt x="662622" y="458470"/>
                  </a:lnTo>
                  <a:lnTo>
                    <a:pt x="662114" y="458470"/>
                  </a:lnTo>
                  <a:lnTo>
                    <a:pt x="660933" y="459740"/>
                  </a:lnTo>
                  <a:lnTo>
                    <a:pt x="660425" y="461010"/>
                  </a:lnTo>
                  <a:lnTo>
                    <a:pt x="660019" y="462280"/>
                  </a:lnTo>
                  <a:lnTo>
                    <a:pt x="660336" y="462280"/>
                  </a:lnTo>
                  <a:lnTo>
                    <a:pt x="660755" y="463550"/>
                  </a:lnTo>
                  <a:lnTo>
                    <a:pt x="661276" y="463550"/>
                  </a:lnTo>
                  <a:lnTo>
                    <a:pt x="662533" y="466090"/>
                  </a:lnTo>
                  <a:lnTo>
                    <a:pt x="663054" y="467360"/>
                  </a:lnTo>
                  <a:lnTo>
                    <a:pt x="663473" y="468630"/>
                  </a:lnTo>
                  <a:lnTo>
                    <a:pt x="663790" y="468630"/>
                  </a:lnTo>
                  <a:lnTo>
                    <a:pt x="663346" y="469900"/>
                  </a:lnTo>
                  <a:lnTo>
                    <a:pt x="662851" y="471170"/>
                  </a:lnTo>
                  <a:lnTo>
                    <a:pt x="662305" y="471170"/>
                  </a:lnTo>
                  <a:lnTo>
                    <a:pt x="661708" y="472440"/>
                  </a:lnTo>
                  <a:lnTo>
                    <a:pt x="661225" y="472440"/>
                  </a:lnTo>
                  <a:lnTo>
                    <a:pt x="660831" y="473710"/>
                  </a:lnTo>
                  <a:lnTo>
                    <a:pt x="661174" y="474980"/>
                  </a:lnTo>
                  <a:lnTo>
                    <a:pt x="661606" y="474980"/>
                  </a:lnTo>
                  <a:lnTo>
                    <a:pt x="662127" y="476250"/>
                  </a:lnTo>
                  <a:lnTo>
                    <a:pt x="663435" y="478790"/>
                  </a:lnTo>
                  <a:lnTo>
                    <a:pt x="663968" y="478790"/>
                  </a:lnTo>
                  <a:lnTo>
                    <a:pt x="664400" y="480060"/>
                  </a:lnTo>
                  <a:lnTo>
                    <a:pt x="664743" y="481330"/>
                  </a:lnTo>
                  <a:lnTo>
                    <a:pt x="664349" y="481330"/>
                  </a:lnTo>
                  <a:lnTo>
                    <a:pt x="663867" y="482600"/>
                  </a:lnTo>
                  <a:lnTo>
                    <a:pt x="663308" y="483870"/>
                  </a:lnTo>
                  <a:lnTo>
                    <a:pt x="662774" y="483870"/>
                  </a:lnTo>
                  <a:lnTo>
                    <a:pt x="662292" y="485140"/>
                  </a:lnTo>
                  <a:lnTo>
                    <a:pt x="661873" y="485140"/>
                  </a:lnTo>
                  <a:lnTo>
                    <a:pt x="661606" y="486410"/>
                  </a:lnTo>
                  <a:lnTo>
                    <a:pt x="660577" y="487680"/>
                  </a:lnTo>
                  <a:lnTo>
                    <a:pt x="660412" y="488950"/>
                  </a:lnTo>
                  <a:lnTo>
                    <a:pt x="661847" y="490220"/>
                  </a:lnTo>
                  <a:lnTo>
                    <a:pt x="661847" y="491490"/>
                  </a:lnTo>
                  <a:lnTo>
                    <a:pt x="660476" y="492760"/>
                  </a:lnTo>
                  <a:lnTo>
                    <a:pt x="660831" y="494030"/>
                  </a:lnTo>
                  <a:lnTo>
                    <a:pt x="661276" y="494030"/>
                  </a:lnTo>
                  <a:lnTo>
                    <a:pt x="661822" y="495300"/>
                  </a:lnTo>
                  <a:lnTo>
                    <a:pt x="663194" y="497840"/>
                  </a:lnTo>
                  <a:lnTo>
                    <a:pt x="663752" y="499110"/>
                  </a:lnTo>
                  <a:lnTo>
                    <a:pt x="664210" y="499110"/>
                  </a:lnTo>
                  <a:lnTo>
                    <a:pt x="664591" y="500380"/>
                  </a:lnTo>
                  <a:lnTo>
                    <a:pt x="664235" y="501650"/>
                  </a:lnTo>
                  <a:lnTo>
                    <a:pt x="663790" y="501650"/>
                  </a:lnTo>
                  <a:lnTo>
                    <a:pt x="663282" y="502920"/>
                  </a:lnTo>
                  <a:lnTo>
                    <a:pt x="662736" y="502920"/>
                  </a:lnTo>
                  <a:lnTo>
                    <a:pt x="662305" y="504190"/>
                  </a:lnTo>
                  <a:lnTo>
                    <a:pt x="661962" y="505460"/>
                  </a:lnTo>
                  <a:lnTo>
                    <a:pt x="663448" y="506730"/>
                  </a:lnTo>
                  <a:lnTo>
                    <a:pt x="663282" y="508000"/>
                  </a:lnTo>
                  <a:lnTo>
                    <a:pt x="662152" y="509270"/>
                  </a:lnTo>
                  <a:lnTo>
                    <a:pt x="661987" y="510540"/>
                  </a:lnTo>
                  <a:lnTo>
                    <a:pt x="663486" y="511810"/>
                  </a:lnTo>
                  <a:lnTo>
                    <a:pt x="663575" y="513080"/>
                  </a:lnTo>
                  <a:lnTo>
                    <a:pt x="662432" y="514350"/>
                  </a:lnTo>
                  <a:lnTo>
                    <a:pt x="662279" y="514350"/>
                  </a:lnTo>
                  <a:lnTo>
                    <a:pt x="660882" y="511810"/>
                  </a:lnTo>
                  <a:lnTo>
                    <a:pt x="660273" y="513080"/>
                  </a:lnTo>
                  <a:lnTo>
                    <a:pt x="659460" y="515620"/>
                  </a:lnTo>
                  <a:lnTo>
                    <a:pt x="661009" y="516890"/>
                  </a:lnTo>
                  <a:lnTo>
                    <a:pt x="661073" y="518160"/>
                  </a:lnTo>
                  <a:lnTo>
                    <a:pt x="659714" y="519430"/>
                  </a:lnTo>
                  <a:lnTo>
                    <a:pt x="660196" y="520700"/>
                  </a:lnTo>
                  <a:lnTo>
                    <a:pt x="660692" y="521970"/>
                  </a:lnTo>
                  <a:lnTo>
                    <a:pt x="661289" y="521970"/>
                  </a:lnTo>
                  <a:lnTo>
                    <a:pt x="662825" y="524510"/>
                  </a:lnTo>
                  <a:lnTo>
                    <a:pt x="663435" y="525780"/>
                  </a:lnTo>
                  <a:lnTo>
                    <a:pt x="663968" y="525780"/>
                  </a:lnTo>
                  <a:lnTo>
                    <a:pt x="664400" y="527050"/>
                  </a:lnTo>
                  <a:lnTo>
                    <a:pt x="663270" y="528320"/>
                  </a:lnTo>
                  <a:lnTo>
                    <a:pt x="663244" y="529590"/>
                  </a:lnTo>
                  <a:lnTo>
                    <a:pt x="664768" y="530860"/>
                  </a:lnTo>
                  <a:lnTo>
                    <a:pt x="664895" y="532130"/>
                  </a:lnTo>
                  <a:lnTo>
                    <a:pt x="663587" y="533400"/>
                  </a:lnTo>
                  <a:lnTo>
                    <a:pt x="663778" y="534670"/>
                  </a:lnTo>
                  <a:lnTo>
                    <a:pt x="665099" y="535940"/>
                  </a:lnTo>
                  <a:lnTo>
                    <a:pt x="665454" y="537210"/>
                  </a:lnTo>
                  <a:lnTo>
                    <a:pt x="664171" y="538480"/>
                  </a:lnTo>
                  <a:lnTo>
                    <a:pt x="664324" y="539750"/>
                  </a:lnTo>
                  <a:lnTo>
                    <a:pt x="665670" y="541020"/>
                  </a:lnTo>
                  <a:lnTo>
                    <a:pt x="665924" y="541020"/>
                  </a:lnTo>
                  <a:lnTo>
                    <a:pt x="666864" y="538480"/>
                  </a:lnTo>
                  <a:lnTo>
                    <a:pt x="667156" y="538480"/>
                  </a:lnTo>
                  <a:lnTo>
                    <a:pt x="668439" y="541020"/>
                  </a:lnTo>
                  <a:lnTo>
                    <a:pt x="668667" y="541020"/>
                  </a:lnTo>
                  <a:lnTo>
                    <a:pt x="669315" y="542290"/>
                  </a:lnTo>
                  <a:lnTo>
                    <a:pt x="669861" y="542290"/>
                  </a:lnTo>
                  <a:lnTo>
                    <a:pt x="670331" y="543560"/>
                  </a:lnTo>
                  <a:lnTo>
                    <a:pt x="670039" y="544830"/>
                  </a:lnTo>
                  <a:lnTo>
                    <a:pt x="669696" y="544830"/>
                  </a:lnTo>
                  <a:lnTo>
                    <a:pt x="669277" y="546100"/>
                  </a:lnTo>
                  <a:lnTo>
                    <a:pt x="669010" y="546100"/>
                  </a:lnTo>
                  <a:lnTo>
                    <a:pt x="667804" y="543560"/>
                  </a:lnTo>
                  <a:lnTo>
                    <a:pt x="667613" y="543560"/>
                  </a:lnTo>
                  <a:lnTo>
                    <a:pt x="667156" y="544830"/>
                  </a:lnTo>
                  <a:lnTo>
                    <a:pt x="666800" y="544830"/>
                  </a:lnTo>
                  <a:lnTo>
                    <a:pt x="666572" y="546100"/>
                  </a:lnTo>
                  <a:lnTo>
                    <a:pt x="666115" y="547370"/>
                  </a:lnTo>
                  <a:lnTo>
                    <a:pt x="665784" y="548640"/>
                  </a:lnTo>
                  <a:lnTo>
                    <a:pt x="665581" y="548640"/>
                  </a:lnTo>
                  <a:lnTo>
                    <a:pt x="665734" y="549910"/>
                  </a:lnTo>
                  <a:lnTo>
                    <a:pt x="667194" y="549910"/>
                  </a:lnTo>
                  <a:lnTo>
                    <a:pt x="667359" y="551180"/>
                  </a:lnTo>
                  <a:lnTo>
                    <a:pt x="667600" y="549910"/>
                  </a:lnTo>
                  <a:lnTo>
                    <a:pt x="667905" y="549910"/>
                  </a:lnTo>
                  <a:lnTo>
                    <a:pt x="668299" y="548640"/>
                  </a:lnTo>
                  <a:lnTo>
                    <a:pt x="668528" y="548640"/>
                  </a:lnTo>
                  <a:lnTo>
                    <a:pt x="669848" y="549910"/>
                  </a:lnTo>
                  <a:lnTo>
                    <a:pt x="670140" y="551180"/>
                  </a:lnTo>
                  <a:lnTo>
                    <a:pt x="669086" y="553720"/>
                  </a:lnTo>
                  <a:lnTo>
                    <a:pt x="669213" y="553720"/>
                  </a:lnTo>
                  <a:lnTo>
                    <a:pt x="670661" y="554990"/>
                  </a:lnTo>
                  <a:lnTo>
                    <a:pt x="671156" y="556260"/>
                  </a:lnTo>
                  <a:lnTo>
                    <a:pt x="672604" y="557530"/>
                  </a:lnTo>
                  <a:lnTo>
                    <a:pt x="672490" y="558800"/>
                  </a:lnTo>
                  <a:lnTo>
                    <a:pt x="672211" y="560070"/>
                  </a:lnTo>
                  <a:lnTo>
                    <a:pt x="671855" y="560070"/>
                  </a:lnTo>
                  <a:lnTo>
                    <a:pt x="671537" y="561340"/>
                  </a:lnTo>
                  <a:lnTo>
                    <a:pt x="670318" y="558800"/>
                  </a:lnTo>
                  <a:lnTo>
                    <a:pt x="669594" y="558800"/>
                  </a:lnTo>
                  <a:lnTo>
                    <a:pt x="669328" y="560070"/>
                  </a:lnTo>
                  <a:lnTo>
                    <a:pt x="669188" y="561340"/>
                  </a:lnTo>
                  <a:lnTo>
                    <a:pt x="670979" y="562610"/>
                  </a:lnTo>
                  <a:lnTo>
                    <a:pt x="671296" y="563880"/>
                  </a:lnTo>
                  <a:lnTo>
                    <a:pt x="670153" y="565150"/>
                  </a:lnTo>
                  <a:lnTo>
                    <a:pt x="670471" y="566420"/>
                  </a:lnTo>
                  <a:lnTo>
                    <a:pt x="672096" y="567690"/>
                  </a:lnTo>
                  <a:lnTo>
                    <a:pt x="672045" y="568960"/>
                  </a:lnTo>
                  <a:lnTo>
                    <a:pt x="671817" y="570230"/>
                  </a:lnTo>
                  <a:lnTo>
                    <a:pt x="671195" y="571500"/>
                  </a:lnTo>
                  <a:lnTo>
                    <a:pt x="670991" y="572770"/>
                  </a:lnTo>
                  <a:lnTo>
                    <a:pt x="670928" y="574040"/>
                  </a:lnTo>
                  <a:lnTo>
                    <a:pt x="672820" y="575310"/>
                  </a:lnTo>
                  <a:lnTo>
                    <a:pt x="673150" y="576580"/>
                  </a:lnTo>
                  <a:lnTo>
                    <a:pt x="672147" y="577850"/>
                  </a:lnTo>
                  <a:lnTo>
                    <a:pt x="672655" y="579120"/>
                  </a:lnTo>
                  <a:lnTo>
                    <a:pt x="674027" y="580390"/>
                  </a:lnTo>
                  <a:lnTo>
                    <a:pt x="674446" y="580390"/>
                  </a:lnTo>
                  <a:lnTo>
                    <a:pt x="676643" y="582930"/>
                  </a:lnTo>
                  <a:lnTo>
                    <a:pt x="677443" y="582930"/>
                  </a:lnTo>
                  <a:lnTo>
                    <a:pt x="678180" y="584200"/>
                  </a:lnTo>
                  <a:lnTo>
                    <a:pt x="678840" y="584200"/>
                  </a:lnTo>
                  <a:lnTo>
                    <a:pt x="678815" y="585470"/>
                  </a:lnTo>
                  <a:lnTo>
                    <a:pt x="678700" y="586740"/>
                  </a:lnTo>
                  <a:lnTo>
                    <a:pt x="678497" y="588010"/>
                  </a:lnTo>
                  <a:lnTo>
                    <a:pt x="678180" y="590550"/>
                  </a:lnTo>
                  <a:lnTo>
                    <a:pt x="677989" y="591820"/>
                  </a:lnTo>
                  <a:lnTo>
                    <a:pt x="677951" y="593090"/>
                  </a:lnTo>
                  <a:lnTo>
                    <a:pt x="678548" y="594360"/>
                  </a:lnTo>
                  <a:lnTo>
                    <a:pt x="679945" y="594360"/>
                  </a:lnTo>
                  <a:lnTo>
                    <a:pt x="680847" y="595630"/>
                  </a:lnTo>
                  <a:lnTo>
                    <a:pt x="680097" y="598170"/>
                  </a:lnTo>
                  <a:lnTo>
                    <a:pt x="680834" y="599440"/>
                  </a:lnTo>
                  <a:lnTo>
                    <a:pt x="682421" y="599440"/>
                  </a:lnTo>
                  <a:lnTo>
                    <a:pt x="682879" y="600710"/>
                  </a:lnTo>
                  <a:lnTo>
                    <a:pt x="683653" y="600710"/>
                  </a:lnTo>
                  <a:lnTo>
                    <a:pt x="684504" y="601980"/>
                  </a:lnTo>
                  <a:lnTo>
                    <a:pt x="686384" y="601980"/>
                  </a:lnTo>
                  <a:lnTo>
                    <a:pt x="687247" y="603250"/>
                  </a:lnTo>
                  <a:lnTo>
                    <a:pt x="688060" y="603250"/>
                  </a:lnTo>
                  <a:lnTo>
                    <a:pt x="688403" y="604520"/>
                  </a:lnTo>
                  <a:lnTo>
                    <a:pt x="688060" y="605790"/>
                  </a:lnTo>
                  <a:lnTo>
                    <a:pt x="688860" y="607060"/>
                  </a:lnTo>
                  <a:lnTo>
                    <a:pt x="690410" y="607060"/>
                  </a:lnTo>
                  <a:lnTo>
                    <a:pt x="690956" y="608330"/>
                  </a:lnTo>
                  <a:lnTo>
                    <a:pt x="691337" y="610870"/>
                  </a:lnTo>
                  <a:lnTo>
                    <a:pt x="692353" y="614680"/>
                  </a:lnTo>
                  <a:lnTo>
                    <a:pt x="689457" y="613410"/>
                  </a:lnTo>
                  <a:lnTo>
                    <a:pt x="688416" y="612140"/>
                  </a:lnTo>
                  <a:lnTo>
                    <a:pt x="687031" y="612140"/>
                  </a:lnTo>
                  <a:lnTo>
                    <a:pt x="686663" y="613410"/>
                  </a:lnTo>
                  <a:lnTo>
                    <a:pt x="687705" y="614680"/>
                  </a:lnTo>
                  <a:lnTo>
                    <a:pt x="690003" y="615950"/>
                  </a:lnTo>
                  <a:lnTo>
                    <a:pt x="690257" y="615950"/>
                  </a:lnTo>
                  <a:lnTo>
                    <a:pt x="690664" y="617220"/>
                  </a:lnTo>
                  <a:lnTo>
                    <a:pt x="690956" y="618490"/>
                  </a:lnTo>
                  <a:lnTo>
                    <a:pt x="691159" y="619760"/>
                  </a:lnTo>
                  <a:lnTo>
                    <a:pt x="691400" y="621030"/>
                  </a:lnTo>
                  <a:lnTo>
                    <a:pt x="691756" y="621030"/>
                  </a:lnTo>
                  <a:lnTo>
                    <a:pt x="692238" y="622300"/>
                  </a:lnTo>
                  <a:lnTo>
                    <a:pt x="693280" y="623570"/>
                  </a:lnTo>
                  <a:lnTo>
                    <a:pt x="695515" y="623570"/>
                  </a:lnTo>
                  <a:lnTo>
                    <a:pt x="696556" y="624840"/>
                  </a:lnTo>
                  <a:lnTo>
                    <a:pt x="699401" y="624840"/>
                  </a:lnTo>
                  <a:lnTo>
                    <a:pt x="701484" y="626110"/>
                  </a:lnTo>
                  <a:lnTo>
                    <a:pt x="702297" y="626110"/>
                  </a:lnTo>
                  <a:lnTo>
                    <a:pt x="700252" y="623570"/>
                  </a:lnTo>
                  <a:lnTo>
                    <a:pt x="700506" y="622300"/>
                  </a:lnTo>
                  <a:lnTo>
                    <a:pt x="701560" y="623570"/>
                  </a:lnTo>
                  <a:lnTo>
                    <a:pt x="703580" y="623570"/>
                  </a:lnTo>
                  <a:lnTo>
                    <a:pt x="705002" y="626110"/>
                  </a:lnTo>
                  <a:lnTo>
                    <a:pt x="705167" y="626110"/>
                  </a:lnTo>
                  <a:lnTo>
                    <a:pt x="705650" y="627380"/>
                  </a:lnTo>
                  <a:lnTo>
                    <a:pt x="706259" y="628650"/>
                  </a:lnTo>
                  <a:lnTo>
                    <a:pt x="706970" y="629920"/>
                  </a:lnTo>
                  <a:lnTo>
                    <a:pt x="713498" y="629920"/>
                  </a:lnTo>
                  <a:lnTo>
                    <a:pt x="714400" y="631190"/>
                  </a:lnTo>
                  <a:lnTo>
                    <a:pt x="714730" y="632460"/>
                  </a:lnTo>
                  <a:lnTo>
                    <a:pt x="716572" y="633730"/>
                  </a:lnTo>
                  <a:lnTo>
                    <a:pt x="716965" y="635000"/>
                  </a:lnTo>
                  <a:lnTo>
                    <a:pt x="720394" y="635000"/>
                  </a:lnTo>
                  <a:lnTo>
                    <a:pt x="721245" y="635000"/>
                  </a:lnTo>
                  <a:lnTo>
                    <a:pt x="760501" y="635000"/>
                  </a:lnTo>
                  <a:lnTo>
                    <a:pt x="765048" y="631190"/>
                  </a:lnTo>
                  <a:lnTo>
                    <a:pt x="767842" y="631190"/>
                  </a:lnTo>
                  <a:lnTo>
                    <a:pt x="767930" y="632460"/>
                  </a:lnTo>
                  <a:lnTo>
                    <a:pt x="765556" y="633730"/>
                  </a:lnTo>
                  <a:lnTo>
                    <a:pt x="765759" y="635000"/>
                  </a:lnTo>
                  <a:lnTo>
                    <a:pt x="768718" y="635000"/>
                  </a:lnTo>
                  <a:lnTo>
                    <a:pt x="766267" y="636270"/>
                  </a:lnTo>
                  <a:lnTo>
                    <a:pt x="767270" y="637540"/>
                  </a:lnTo>
                  <a:lnTo>
                    <a:pt x="773201" y="637540"/>
                  </a:lnTo>
                  <a:lnTo>
                    <a:pt x="773518" y="636270"/>
                  </a:lnTo>
                  <a:lnTo>
                    <a:pt x="778116" y="636270"/>
                  </a:lnTo>
                  <a:lnTo>
                    <a:pt x="779145" y="635000"/>
                  </a:lnTo>
                  <a:lnTo>
                    <a:pt x="779627" y="633730"/>
                  </a:lnTo>
                  <a:lnTo>
                    <a:pt x="780376" y="633730"/>
                  </a:lnTo>
                  <a:lnTo>
                    <a:pt x="781075" y="632460"/>
                  </a:lnTo>
                  <a:lnTo>
                    <a:pt x="781710" y="632460"/>
                  </a:lnTo>
                  <a:lnTo>
                    <a:pt x="782713" y="631190"/>
                  </a:lnTo>
                  <a:lnTo>
                    <a:pt x="783704" y="629920"/>
                  </a:lnTo>
                  <a:lnTo>
                    <a:pt x="784961" y="628650"/>
                  </a:lnTo>
                  <a:lnTo>
                    <a:pt x="786130" y="627380"/>
                  </a:lnTo>
                  <a:lnTo>
                    <a:pt x="787285" y="624840"/>
                  </a:lnTo>
                  <a:lnTo>
                    <a:pt x="787806" y="626110"/>
                  </a:lnTo>
                  <a:lnTo>
                    <a:pt x="789774" y="624840"/>
                  </a:lnTo>
                  <a:lnTo>
                    <a:pt x="790473" y="626110"/>
                  </a:lnTo>
                  <a:lnTo>
                    <a:pt x="788289" y="627380"/>
                  </a:lnTo>
                  <a:lnTo>
                    <a:pt x="789419" y="627380"/>
                  </a:lnTo>
                  <a:lnTo>
                    <a:pt x="790409" y="628650"/>
                  </a:lnTo>
                  <a:lnTo>
                    <a:pt x="791387" y="627380"/>
                  </a:lnTo>
                  <a:lnTo>
                    <a:pt x="791514" y="627380"/>
                  </a:lnTo>
                  <a:lnTo>
                    <a:pt x="792924" y="626110"/>
                  </a:lnTo>
                  <a:lnTo>
                    <a:pt x="793140" y="626110"/>
                  </a:lnTo>
                  <a:lnTo>
                    <a:pt x="793711" y="624840"/>
                  </a:lnTo>
                  <a:lnTo>
                    <a:pt x="795528" y="626110"/>
                  </a:lnTo>
                  <a:lnTo>
                    <a:pt x="802068" y="626110"/>
                  </a:lnTo>
                  <a:lnTo>
                    <a:pt x="802640" y="624840"/>
                  </a:lnTo>
                  <a:lnTo>
                    <a:pt x="803148" y="623570"/>
                  </a:lnTo>
                  <a:lnTo>
                    <a:pt x="803605" y="623570"/>
                  </a:lnTo>
                  <a:lnTo>
                    <a:pt x="804011" y="622300"/>
                  </a:lnTo>
                  <a:lnTo>
                    <a:pt x="804506" y="621030"/>
                  </a:lnTo>
                  <a:lnTo>
                    <a:pt x="805078" y="621030"/>
                  </a:lnTo>
                  <a:lnTo>
                    <a:pt x="805827" y="619760"/>
                  </a:lnTo>
                  <a:lnTo>
                    <a:pt x="807288" y="621030"/>
                  </a:lnTo>
                  <a:lnTo>
                    <a:pt x="808786" y="619760"/>
                  </a:lnTo>
                  <a:lnTo>
                    <a:pt x="810272" y="621030"/>
                  </a:lnTo>
                  <a:lnTo>
                    <a:pt x="811796" y="619760"/>
                  </a:lnTo>
                  <a:lnTo>
                    <a:pt x="811758" y="618490"/>
                  </a:lnTo>
                  <a:lnTo>
                    <a:pt x="813079" y="617220"/>
                  </a:lnTo>
                  <a:lnTo>
                    <a:pt x="814578" y="617220"/>
                  </a:lnTo>
                  <a:lnTo>
                    <a:pt x="815936" y="615950"/>
                  </a:lnTo>
                  <a:lnTo>
                    <a:pt x="815822" y="614680"/>
                  </a:lnTo>
                  <a:lnTo>
                    <a:pt x="817194" y="613410"/>
                  </a:lnTo>
                  <a:lnTo>
                    <a:pt x="818692" y="614680"/>
                  </a:lnTo>
                  <a:lnTo>
                    <a:pt x="820089" y="613410"/>
                  </a:lnTo>
                  <a:lnTo>
                    <a:pt x="819962" y="612140"/>
                  </a:lnTo>
                  <a:lnTo>
                    <a:pt x="821372" y="610870"/>
                  </a:lnTo>
                  <a:lnTo>
                    <a:pt x="824064" y="610870"/>
                  </a:lnTo>
                  <a:lnTo>
                    <a:pt x="824103" y="609600"/>
                  </a:lnTo>
                  <a:lnTo>
                    <a:pt x="824128" y="608330"/>
                  </a:lnTo>
                  <a:lnTo>
                    <a:pt x="826858" y="608330"/>
                  </a:lnTo>
                  <a:lnTo>
                    <a:pt x="827417" y="607060"/>
                  </a:lnTo>
                  <a:lnTo>
                    <a:pt x="827874" y="607060"/>
                  </a:lnTo>
                  <a:lnTo>
                    <a:pt x="828205" y="605790"/>
                  </a:lnTo>
                  <a:lnTo>
                    <a:pt x="828421" y="604520"/>
                  </a:lnTo>
                  <a:lnTo>
                    <a:pt x="829386" y="601980"/>
                  </a:lnTo>
                  <a:lnTo>
                    <a:pt x="830351" y="599440"/>
                  </a:lnTo>
                  <a:lnTo>
                    <a:pt x="830554" y="598170"/>
                  </a:lnTo>
                  <a:lnTo>
                    <a:pt x="830859" y="598170"/>
                  </a:lnTo>
                  <a:lnTo>
                    <a:pt x="831278" y="596900"/>
                  </a:lnTo>
                  <a:lnTo>
                    <a:pt x="833704" y="596900"/>
                  </a:lnTo>
                  <a:lnTo>
                    <a:pt x="834631" y="595630"/>
                  </a:lnTo>
                  <a:close/>
                </a:path>
                <a:path w="2077719" h="1670685">
                  <a:moveTo>
                    <a:pt x="858786" y="519430"/>
                  </a:moveTo>
                  <a:lnTo>
                    <a:pt x="858608" y="519430"/>
                  </a:lnTo>
                  <a:lnTo>
                    <a:pt x="858786" y="519430"/>
                  </a:lnTo>
                  <a:close/>
                </a:path>
                <a:path w="2077719" h="1670685">
                  <a:moveTo>
                    <a:pt x="1093330" y="34290"/>
                  </a:moveTo>
                  <a:lnTo>
                    <a:pt x="1092288" y="31750"/>
                  </a:lnTo>
                  <a:lnTo>
                    <a:pt x="1092073" y="31750"/>
                  </a:lnTo>
                  <a:lnTo>
                    <a:pt x="1093317" y="30480"/>
                  </a:lnTo>
                  <a:lnTo>
                    <a:pt x="1093279" y="29210"/>
                  </a:lnTo>
                  <a:lnTo>
                    <a:pt x="1091984" y="27940"/>
                  </a:lnTo>
                  <a:lnTo>
                    <a:pt x="1091704" y="26670"/>
                  </a:lnTo>
                  <a:lnTo>
                    <a:pt x="1090549" y="26670"/>
                  </a:lnTo>
                  <a:lnTo>
                    <a:pt x="1090320" y="25400"/>
                  </a:lnTo>
                  <a:lnTo>
                    <a:pt x="1091717" y="24130"/>
                  </a:lnTo>
                  <a:lnTo>
                    <a:pt x="1091717" y="22860"/>
                  </a:lnTo>
                  <a:lnTo>
                    <a:pt x="1090422" y="22860"/>
                  </a:lnTo>
                  <a:lnTo>
                    <a:pt x="1090269" y="21590"/>
                  </a:lnTo>
                  <a:lnTo>
                    <a:pt x="1091704" y="20320"/>
                  </a:lnTo>
                  <a:lnTo>
                    <a:pt x="1091692" y="19050"/>
                  </a:lnTo>
                  <a:lnTo>
                    <a:pt x="1090307" y="17780"/>
                  </a:lnTo>
                  <a:lnTo>
                    <a:pt x="1090345" y="16510"/>
                  </a:lnTo>
                  <a:lnTo>
                    <a:pt x="1091692" y="16510"/>
                  </a:lnTo>
                  <a:lnTo>
                    <a:pt x="1091768" y="15240"/>
                  </a:lnTo>
                  <a:lnTo>
                    <a:pt x="1091399" y="15240"/>
                  </a:lnTo>
                  <a:lnTo>
                    <a:pt x="1090968" y="13970"/>
                  </a:lnTo>
                  <a:lnTo>
                    <a:pt x="1090460" y="13970"/>
                  </a:lnTo>
                  <a:lnTo>
                    <a:pt x="1090104" y="12700"/>
                  </a:lnTo>
                  <a:lnTo>
                    <a:pt x="1089660" y="12700"/>
                  </a:lnTo>
                  <a:lnTo>
                    <a:pt x="1089152" y="11430"/>
                  </a:lnTo>
                  <a:lnTo>
                    <a:pt x="1088631" y="12700"/>
                  </a:lnTo>
                  <a:lnTo>
                    <a:pt x="1088148" y="12700"/>
                  </a:lnTo>
                  <a:lnTo>
                    <a:pt x="1087716" y="13970"/>
                  </a:lnTo>
                  <a:lnTo>
                    <a:pt x="1087488" y="13970"/>
                  </a:lnTo>
                  <a:lnTo>
                    <a:pt x="1086535" y="15240"/>
                  </a:lnTo>
                  <a:lnTo>
                    <a:pt x="1085824" y="15240"/>
                  </a:lnTo>
                  <a:lnTo>
                    <a:pt x="1085430" y="13970"/>
                  </a:lnTo>
                  <a:lnTo>
                    <a:pt x="1084973" y="13970"/>
                  </a:lnTo>
                  <a:lnTo>
                    <a:pt x="1086421" y="11430"/>
                  </a:lnTo>
                  <a:lnTo>
                    <a:pt x="1087945" y="8890"/>
                  </a:lnTo>
                  <a:lnTo>
                    <a:pt x="1089469" y="7620"/>
                  </a:lnTo>
                  <a:lnTo>
                    <a:pt x="1089685" y="7620"/>
                  </a:lnTo>
                  <a:lnTo>
                    <a:pt x="1090955" y="6350"/>
                  </a:lnTo>
                  <a:lnTo>
                    <a:pt x="1091082" y="5080"/>
                  </a:lnTo>
                  <a:lnTo>
                    <a:pt x="1089850" y="3810"/>
                  </a:lnTo>
                  <a:lnTo>
                    <a:pt x="1089380" y="3810"/>
                  </a:lnTo>
                  <a:lnTo>
                    <a:pt x="1088847" y="5080"/>
                  </a:lnTo>
                  <a:lnTo>
                    <a:pt x="1087793" y="5080"/>
                  </a:lnTo>
                  <a:lnTo>
                    <a:pt x="1087437" y="3810"/>
                  </a:lnTo>
                  <a:lnTo>
                    <a:pt x="1087107" y="3810"/>
                  </a:lnTo>
                  <a:lnTo>
                    <a:pt x="1088720" y="1270"/>
                  </a:lnTo>
                  <a:lnTo>
                    <a:pt x="1088466" y="1270"/>
                  </a:lnTo>
                  <a:lnTo>
                    <a:pt x="1088110" y="0"/>
                  </a:lnTo>
                  <a:lnTo>
                    <a:pt x="1048092" y="0"/>
                  </a:lnTo>
                  <a:lnTo>
                    <a:pt x="1048283" y="1270"/>
                  </a:lnTo>
                  <a:lnTo>
                    <a:pt x="1048588" y="2540"/>
                  </a:lnTo>
                  <a:lnTo>
                    <a:pt x="1049388" y="3810"/>
                  </a:lnTo>
                  <a:lnTo>
                    <a:pt x="1049693" y="5080"/>
                  </a:lnTo>
                  <a:lnTo>
                    <a:pt x="1049883" y="5080"/>
                  </a:lnTo>
                  <a:lnTo>
                    <a:pt x="1049731" y="6350"/>
                  </a:lnTo>
                  <a:lnTo>
                    <a:pt x="1048283" y="6350"/>
                  </a:lnTo>
                  <a:lnTo>
                    <a:pt x="1047965" y="7620"/>
                  </a:lnTo>
                  <a:lnTo>
                    <a:pt x="1046581" y="8890"/>
                  </a:lnTo>
                  <a:lnTo>
                    <a:pt x="1045984" y="10160"/>
                  </a:lnTo>
                  <a:lnTo>
                    <a:pt x="1044651" y="11430"/>
                  </a:lnTo>
                  <a:lnTo>
                    <a:pt x="1044486" y="11430"/>
                  </a:lnTo>
                  <a:lnTo>
                    <a:pt x="1044702" y="12700"/>
                  </a:lnTo>
                  <a:lnTo>
                    <a:pt x="1044994" y="12700"/>
                  </a:lnTo>
                  <a:lnTo>
                    <a:pt x="1045768" y="15240"/>
                  </a:lnTo>
                  <a:lnTo>
                    <a:pt x="1046073" y="15240"/>
                  </a:lnTo>
                  <a:lnTo>
                    <a:pt x="1046276" y="16510"/>
                  </a:lnTo>
                  <a:lnTo>
                    <a:pt x="1044714" y="17780"/>
                  </a:lnTo>
                  <a:lnTo>
                    <a:pt x="1044397" y="19050"/>
                  </a:lnTo>
                  <a:lnTo>
                    <a:pt x="1043711" y="16510"/>
                  </a:lnTo>
                  <a:lnTo>
                    <a:pt x="1042911" y="16510"/>
                  </a:lnTo>
                  <a:lnTo>
                    <a:pt x="1042301" y="17780"/>
                  </a:lnTo>
                  <a:lnTo>
                    <a:pt x="1041781" y="17780"/>
                  </a:lnTo>
                  <a:lnTo>
                    <a:pt x="1042009" y="19050"/>
                  </a:lnTo>
                  <a:lnTo>
                    <a:pt x="1042301" y="20320"/>
                  </a:lnTo>
                  <a:lnTo>
                    <a:pt x="1042670" y="20320"/>
                  </a:lnTo>
                  <a:lnTo>
                    <a:pt x="1044435" y="25400"/>
                  </a:lnTo>
                  <a:lnTo>
                    <a:pt x="1044016" y="25400"/>
                  </a:lnTo>
                  <a:lnTo>
                    <a:pt x="1042987" y="27940"/>
                  </a:lnTo>
                  <a:lnTo>
                    <a:pt x="1042123" y="27940"/>
                  </a:lnTo>
                  <a:lnTo>
                    <a:pt x="1042200" y="25400"/>
                  </a:lnTo>
                  <a:lnTo>
                    <a:pt x="1041400" y="25400"/>
                  </a:lnTo>
                  <a:lnTo>
                    <a:pt x="1040295" y="26670"/>
                  </a:lnTo>
                  <a:lnTo>
                    <a:pt x="1039698" y="26670"/>
                  </a:lnTo>
                  <a:lnTo>
                    <a:pt x="1039241" y="24130"/>
                  </a:lnTo>
                  <a:lnTo>
                    <a:pt x="1039050" y="24130"/>
                  </a:lnTo>
                  <a:lnTo>
                    <a:pt x="1038352" y="25400"/>
                  </a:lnTo>
                  <a:lnTo>
                    <a:pt x="1037742" y="25400"/>
                  </a:lnTo>
                  <a:lnTo>
                    <a:pt x="1037221" y="26670"/>
                  </a:lnTo>
                  <a:lnTo>
                    <a:pt x="1037031" y="26670"/>
                  </a:lnTo>
                  <a:lnTo>
                    <a:pt x="1038225" y="27940"/>
                  </a:lnTo>
                  <a:lnTo>
                    <a:pt x="1037932" y="30480"/>
                  </a:lnTo>
                  <a:lnTo>
                    <a:pt x="1036510" y="30480"/>
                  </a:lnTo>
                  <a:lnTo>
                    <a:pt x="1036269" y="31750"/>
                  </a:lnTo>
                  <a:lnTo>
                    <a:pt x="1037145" y="34290"/>
                  </a:lnTo>
                  <a:lnTo>
                    <a:pt x="1037336" y="34290"/>
                  </a:lnTo>
                  <a:lnTo>
                    <a:pt x="1037628" y="35560"/>
                  </a:lnTo>
                  <a:lnTo>
                    <a:pt x="1037818" y="35560"/>
                  </a:lnTo>
                  <a:lnTo>
                    <a:pt x="1063129" y="35560"/>
                  </a:lnTo>
                  <a:lnTo>
                    <a:pt x="1087310" y="35560"/>
                  </a:lnTo>
                  <a:lnTo>
                    <a:pt x="1087526" y="34290"/>
                  </a:lnTo>
                  <a:lnTo>
                    <a:pt x="1088402" y="34290"/>
                  </a:lnTo>
                  <a:lnTo>
                    <a:pt x="1088910" y="31750"/>
                  </a:lnTo>
                  <a:lnTo>
                    <a:pt x="1089672" y="31750"/>
                  </a:lnTo>
                  <a:lnTo>
                    <a:pt x="1090320" y="34290"/>
                  </a:lnTo>
                  <a:lnTo>
                    <a:pt x="1091247" y="34290"/>
                  </a:lnTo>
                  <a:lnTo>
                    <a:pt x="1091819" y="35560"/>
                  </a:lnTo>
                  <a:lnTo>
                    <a:pt x="1092746" y="35560"/>
                  </a:lnTo>
                  <a:lnTo>
                    <a:pt x="1093177" y="34290"/>
                  </a:lnTo>
                  <a:lnTo>
                    <a:pt x="1093330" y="34290"/>
                  </a:lnTo>
                  <a:close/>
                </a:path>
                <a:path w="2077719" h="1670685">
                  <a:moveTo>
                    <a:pt x="1182154" y="533400"/>
                  </a:moveTo>
                  <a:lnTo>
                    <a:pt x="1181912" y="532130"/>
                  </a:lnTo>
                  <a:lnTo>
                    <a:pt x="1182090" y="533400"/>
                  </a:lnTo>
                  <a:close/>
                </a:path>
                <a:path w="2077719" h="1670685">
                  <a:moveTo>
                    <a:pt x="1248321" y="1157211"/>
                  </a:moveTo>
                  <a:lnTo>
                    <a:pt x="1248117" y="1158379"/>
                  </a:lnTo>
                  <a:lnTo>
                    <a:pt x="1248321" y="1157211"/>
                  </a:lnTo>
                  <a:close/>
                </a:path>
                <a:path w="2077719" h="1670685">
                  <a:moveTo>
                    <a:pt x="1291717" y="627380"/>
                  </a:moveTo>
                  <a:lnTo>
                    <a:pt x="1291323" y="626110"/>
                  </a:lnTo>
                  <a:lnTo>
                    <a:pt x="1291132" y="626110"/>
                  </a:lnTo>
                  <a:lnTo>
                    <a:pt x="1290840" y="624840"/>
                  </a:lnTo>
                  <a:lnTo>
                    <a:pt x="1287792" y="624840"/>
                  </a:lnTo>
                  <a:lnTo>
                    <a:pt x="1287805" y="623570"/>
                  </a:lnTo>
                  <a:lnTo>
                    <a:pt x="1287818" y="622300"/>
                  </a:lnTo>
                  <a:lnTo>
                    <a:pt x="1286967" y="622300"/>
                  </a:lnTo>
                  <a:lnTo>
                    <a:pt x="1285633" y="623570"/>
                  </a:lnTo>
                  <a:lnTo>
                    <a:pt x="1284643" y="622300"/>
                  </a:lnTo>
                  <a:lnTo>
                    <a:pt x="1284719" y="621030"/>
                  </a:lnTo>
                  <a:lnTo>
                    <a:pt x="1284338" y="621030"/>
                  </a:lnTo>
                  <a:lnTo>
                    <a:pt x="1283563" y="619760"/>
                  </a:lnTo>
                  <a:lnTo>
                    <a:pt x="1282776" y="619760"/>
                  </a:lnTo>
                  <a:lnTo>
                    <a:pt x="1281188" y="621030"/>
                  </a:lnTo>
                  <a:lnTo>
                    <a:pt x="1280388" y="621030"/>
                  </a:lnTo>
                  <a:lnTo>
                    <a:pt x="1279613" y="619760"/>
                  </a:lnTo>
                  <a:lnTo>
                    <a:pt x="1279131" y="619760"/>
                  </a:lnTo>
                  <a:lnTo>
                    <a:pt x="1279321" y="618490"/>
                  </a:lnTo>
                  <a:lnTo>
                    <a:pt x="1278521" y="617220"/>
                  </a:lnTo>
                  <a:lnTo>
                    <a:pt x="1276959" y="618490"/>
                  </a:lnTo>
                  <a:lnTo>
                    <a:pt x="1276083" y="617220"/>
                  </a:lnTo>
                  <a:lnTo>
                    <a:pt x="1276299" y="615950"/>
                  </a:lnTo>
                  <a:lnTo>
                    <a:pt x="1275537" y="614680"/>
                  </a:lnTo>
                  <a:lnTo>
                    <a:pt x="1273848" y="615950"/>
                  </a:lnTo>
                  <a:lnTo>
                    <a:pt x="1273429" y="614680"/>
                  </a:lnTo>
                  <a:lnTo>
                    <a:pt x="1273149" y="614680"/>
                  </a:lnTo>
                  <a:lnTo>
                    <a:pt x="1272603" y="610870"/>
                  </a:lnTo>
                  <a:lnTo>
                    <a:pt x="1272336" y="610870"/>
                  </a:lnTo>
                  <a:lnTo>
                    <a:pt x="1271549" y="609600"/>
                  </a:lnTo>
                  <a:lnTo>
                    <a:pt x="1267218" y="609600"/>
                  </a:lnTo>
                  <a:lnTo>
                    <a:pt x="1267294" y="607060"/>
                  </a:lnTo>
                  <a:lnTo>
                    <a:pt x="1265085" y="607060"/>
                  </a:lnTo>
                  <a:lnTo>
                    <a:pt x="1264297" y="605790"/>
                  </a:lnTo>
                  <a:lnTo>
                    <a:pt x="1264551" y="604520"/>
                  </a:lnTo>
                  <a:lnTo>
                    <a:pt x="1264285" y="604520"/>
                  </a:lnTo>
                  <a:lnTo>
                    <a:pt x="1264031" y="603250"/>
                  </a:lnTo>
                  <a:lnTo>
                    <a:pt x="1263904" y="603250"/>
                  </a:lnTo>
                  <a:lnTo>
                    <a:pt x="1263891" y="601980"/>
                  </a:lnTo>
                  <a:lnTo>
                    <a:pt x="1264081" y="601980"/>
                  </a:lnTo>
                  <a:lnTo>
                    <a:pt x="1265986" y="603250"/>
                  </a:lnTo>
                  <a:lnTo>
                    <a:pt x="1266545" y="601980"/>
                  </a:lnTo>
                  <a:lnTo>
                    <a:pt x="1265656" y="600710"/>
                  </a:lnTo>
                  <a:lnTo>
                    <a:pt x="1265897" y="599440"/>
                  </a:lnTo>
                  <a:lnTo>
                    <a:pt x="1265504" y="599440"/>
                  </a:lnTo>
                  <a:lnTo>
                    <a:pt x="1266050" y="598170"/>
                  </a:lnTo>
                  <a:lnTo>
                    <a:pt x="1265618" y="598170"/>
                  </a:lnTo>
                  <a:lnTo>
                    <a:pt x="1264869" y="596900"/>
                  </a:lnTo>
                  <a:lnTo>
                    <a:pt x="1263027" y="596900"/>
                  </a:lnTo>
                  <a:lnTo>
                    <a:pt x="1263764" y="599440"/>
                  </a:lnTo>
                  <a:lnTo>
                    <a:pt x="1263230" y="599440"/>
                  </a:lnTo>
                  <a:lnTo>
                    <a:pt x="1261579" y="598170"/>
                  </a:lnTo>
                  <a:lnTo>
                    <a:pt x="1260894" y="599440"/>
                  </a:lnTo>
                  <a:lnTo>
                    <a:pt x="1261872" y="600710"/>
                  </a:lnTo>
                  <a:lnTo>
                    <a:pt x="1261351" y="601980"/>
                  </a:lnTo>
                  <a:lnTo>
                    <a:pt x="1259509" y="600710"/>
                  </a:lnTo>
                  <a:lnTo>
                    <a:pt x="1259179" y="600710"/>
                  </a:lnTo>
                  <a:lnTo>
                    <a:pt x="1258874" y="598170"/>
                  </a:lnTo>
                  <a:lnTo>
                    <a:pt x="1258874" y="596900"/>
                  </a:lnTo>
                  <a:lnTo>
                    <a:pt x="1258582" y="595630"/>
                  </a:lnTo>
                  <a:lnTo>
                    <a:pt x="1256284" y="595630"/>
                  </a:lnTo>
                  <a:lnTo>
                    <a:pt x="1256525" y="596900"/>
                  </a:lnTo>
                  <a:lnTo>
                    <a:pt x="1256487" y="598170"/>
                  </a:lnTo>
                  <a:lnTo>
                    <a:pt x="1255661" y="596900"/>
                  </a:lnTo>
                  <a:lnTo>
                    <a:pt x="1253934" y="596900"/>
                  </a:lnTo>
                  <a:lnTo>
                    <a:pt x="1254086" y="594360"/>
                  </a:lnTo>
                  <a:lnTo>
                    <a:pt x="1252054" y="594360"/>
                  </a:lnTo>
                  <a:lnTo>
                    <a:pt x="1251026" y="593090"/>
                  </a:lnTo>
                  <a:lnTo>
                    <a:pt x="1249172" y="593090"/>
                  </a:lnTo>
                  <a:lnTo>
                    <a:pt x="1248994" y="591820"/>
                  </a:lnTo>
                  <a:lnTo>
                    <a:pt x="1248930" y="590550"/>
                  </a:lnTo>
                  <a:lnTo>
                    <a:pt x="1251191" y="591820"/>
                  </a:lnTo>
                  <a:lnTo>
                    <a:pt x="1251496" y="590550"/>
                  </a:lnTo>
                  <a:lnTo>
                    <a:pt x="1250873" y="589280"/>
                  </a:lnTo>
                  <a:lnTo>
                    <a:pt x="1251178" y="588010"/>
                  </a:lnTo>
                  <a:lnTo>
                    <a:pt x="1251991" y="589280"/>
                  </a:lnTo>
                  <a:lnTo>
                    <a:pt x="1253515" y="589280"/>
                  </a:lnTo>
                  <a:lnTo>
                    <a:pt x="1255852" y="590550"/>
                  </a:lnTo>
                  <a:lnTo>
                    <a:pt x="1255750" y="588010"/>
                  </a:lnTo>
                  <a:lnTo>
                    <a:pt x="1255598" y="586740"/>
                  </a:lnTo>
                  <a:lnTo>
                    <a:pt x="1255560" y="585470"/>
                  </a:lnTo>
                  <a:lnTo>
                    <a:pt x="1248664" y="582930"/>
                  </a:lnTo>
                  <a:lnTo>
                    <a:pt x="1246339" y="581660"/>
                  </a:lnTo>
                  <a:lnTo>
                    <a:pt x="1244790" y="581660"/>
                  </a:lnTo>
                  <a:lnTo>
                    <a:pt x="1244066" y="580390"/>
                  </a:lnTo>
                  <a:lnTo>
                    <a:pt x="1244041" y="577850"/>
                  </a:lnTo>
                  <a:lnTo>
                    <a:pt x="1244041" y="575310"/>
                  </a:lnTo>
                  <a:lnTo>
                    <a:pt x="1241971" y="575310"/>
                  </a:lnTo>
                  <a:lnTo>
                    <a:pt x="1241361" y="574040"/>
                  </a:lnTo>
                  <a:lnTo>
                    <a:pt x="1242123" y="572770"/>
                  </a:lnTo>
                  <a:lnTo>
                    <a:pt x="1241780" y="572770"/>
                  </a:lnTo>
                  <a:lnTo>
                    <a:pt x="1241056" y="571500"/>
                  </a:lnTo>
                  <a:lnTo>
                    <a:pt x="1239177" y="571500"/>
                  </a:lnTo>
                  <a:lnTo>
                    <a:pt x="1237449" y="570230"/>
                  </a:lnTo>
                  <a:lnTo>
                    <a:pt x="1237234" y="570230"/>
                  </a:lnTo>
                  <a:lnTo>
                    <a:pt x="1237157" y="568960"/>
                  </a:lnTo>
                  <a:lnTo>
                    <a:pt x="1237411" y="566420"/>
                  </a:lnTo>
                  <a:lnTo>
                    <a:pt x="1237399" y="565150"/>
                  </a:lnTo>
                  <a:lnTo>
                    <a:pt x="1235608" y="565150"/>
                  </a:lnTo>
                  <a:lnTo>
                    <a:pt x="1234808" y="563880"/>
                  </a:lnTo>
                  <a:lnTo>
                    <a:pt x="1235570" y="562610"/>
                  </a:lnTo>
                  <a:lnTo>
                    <a:pt x="1234986" y="561340"/>
                  </a:lnTo>
                  <a:lnTo>
                    <a:pt x="1233462" y="561340"/>
                  </a:lnTo>
                  <a:lnTo>
                    <a:pt x="1232547" y="560070"/>
                  </a:lnTo>
                  <a:lnTo>
                    <a:pt x="1231112" y="560070"/>
                  </a:lnTo>
                  <a:lnTo>
                    <a:pt x="1230426" y="558800"/>
                  </a:lnTo>
                  <a:lnTo>
                    <a:pt x="1231277" y="557530"/>
                  </a:lnTo>
                  <a:lnTo>
                    <a:pt x="1230591" y="556260"/>
                  </a:lnTo>
                  <a:lnTo>
                    <a:pt x="1229055" y="556260"/>
                  </a:lnTo>
                  <a:lnTo>
                    <a:pt x="1228344" y="554990"/>
                  </a:lnTo>
                  <a:lnTo>
                    <a:pt x="1229156" y="553720"/>
                  </a:lnTo>
                  <a:lnTo>
                    <a:pt x="1228877" y="552450"/>
                  </a:lnTo>
                  <a:lnTo>
                    <a:pt x="1229588" y="553720"/>
                  </a:lnTo>
                  <a:lnTo>
                    <a:pt x="1231226" y="553720"/>
                  </a:lnTo>
                  <a:lnTo>
                    <a:pt x="1231277" y="551180"/>
                  </a:lnTo>
                  <a:lnTo>
                    <a:pt x="1229855" y="551180"/>
                  </a:lnTo>
                  <a:lnTo>
                    <a:pt x="1229067" y="549910"/>
                  </a:lnTo>
                  <a:lnTo>
                    <a:pt x="1226870" y="548640"/>
                  </a:lnTo>
                  <a:lnTo>
                    <a:pt x="1225346" y="548640"/>
                  </a:lnTo>
                  <a:lnTo>
                    <a:pt x="1224648" y="547370"/>
                  </a:lnTo>
                  <a:lnTo>
                    <a:pt x="1224686" y="546100"/>
                  </a:lnTo>
                  <a:lnTo>
                    <a:pt x="1224864" y="544830"/>
                  </a:lnTo>
                  <a:lnTo>
                    <a:pt x="1225156" y="542290"/>
                  </a:lnTo>
                  <a:lnTo>
                    <a:pt x="1223670" y="542290"/>
                  </a:lnTo>
                  <a:lnTo>
                    <a:pt x="1222908" y="541020"/>
                  </a:lnTo>
                  <a:lnTo>
                    <a:pt x="1221498" y="541020"/>
                  </a:lnTo>
                  <a:lnTo>
                    <a:pt x="1220711" y="539750"/>
                  </a:lnTo>
                  <a:lnTo>
                    <a:pt x="1220419" y="539750"/>
                  </a:lnTo>
                  <a:lnTo>
                    <a:pt x="1220711" y="542290"/>
                  </a:lnTo>
                  <a:lnTo>
                    <a:pt x="1220063" y="543560"/>
                  </a:lnTo>
                  <a:lnTo>
                    <a:pt x="1218768" y="541020"/>
                  </a:lnTo>
                  <a:lnTo>
                    <a:pt x="1218272" y="541020"/>
                  </a:lnTo>
                  <a:lnTo>
                    <a:pt x="1218514" y="538480"/>
                  </a:lnTo>
                  <a:lnTo>
                    <a:pt x="1218692" y="538480"/>
                  </a:lnTo>
                  <a:lnTo>
                    <a:pt x="1218755" y="535940"/>
                  </a:lnTo>
                  <a:lnTo>
                    <a:pt x="1216825" y="535940"/>
                  </a:lnTo>
                  <a:lnTo>
                    <a:pt x="1216571" y="534670"/>
                  </a:lnTo>
                  <a:lnTo>
                    <a:pt x="1216647" y="533400"/>
                  </a:lnTo>
                  <a:lnTo>
                    <a:pt x="1216850" y="532130"/>
                  </a:lnTo>
                  <a:lnTo>
                    <a:pt x="1218819" y="533400"/>
                  </a:lnTo>
                  <a:lnTo>
                    <a:pt x="1219339" y="533400"/>
                  </a:lnTo>
                  <a:lnTo>
                    <a:pt x="1219149" y="532130"/>
                  </a:lnTo>
                  <a:lnTo>
                    <a:pt x="1218971" y="530860"/>
                  </a:lnTo>
                  <a:lnTo>
                    <a:pt x="1219758" y="530860"/>
                  </a:lnTo>
                  <a:lnTo>
                    <a:pt x="1221003" y="532130"/>
                  </a:lnTo>
                  <a:lnTo>
                    <a:pt x="1221816" y="532130"/>
                  </a:lnTo>
                  <a:lnTo>
                    <a:pt x="1223441" y="533400"/>
                  </a:lnTo>
                  <a:lnTo>
                    <a:pt x="1224076" y="533400"/>
                  </a:lnTo>
                  <a:lnTo>
                    <a:pt x="1223594" y="532130"/>
                  </a:lnTo>
                  <a:lnTo>
                    <a:pt x="1223937" y="530860"/>
                  </a:lnTo>
                  <a:lnTo>
                    <a:pt x="1215224" y="525780"/>
                  </a:lnTo>
                  <a:lnTo>
                    <a:pt x="1214424" y="525780"/>
                  </a:lnTo>
                  <a:lnTo>
                    <a:pt x="1213700" y="524510"/>
                  </a:lnTo>
                  <a:lnTo>
                    <a:pt x="1212773" y="524510"/>
                  </a:lnTo>
                  <a:lnTo>
                    <a:pt x="1213510" y="521970"/>
                  </a:lnTo>
                  <a:lnTo>
                    <a:pt x="1213002" y="520700"/>
                  </a:lnTo>
                  <a:lnTo>
                    <a:pt x="1211148" y="520700"/>
                  </a:lnTo>
                  <a:lnTo>
                    <a:pt x="1211148" y="519430"/>
                  </a:lnTo>
                  <a:lnTo>
                    <a:pt x="1211465" y="519430"/>
                  </a:lnTo>
                  <a:lnTo>
                    <a:pt x="1211427" y="516890"/>
                  </a:lnTo>
                  <a:lnTo>
                    <a:pt x="1211922" y="515620"/>
                  </a:lnTo>
                  <a:lnTo>
                    <a:pt x="1211453" y="514350"/>
                  </a:lnTo>
                  <a:lnTo>
                    <a:pt x="1209535" y="514350"/>
                  </a:lnTo>
                  <a:lnTo>
                    <a:pt x="1209611" y="511810"/>
                  </a:lnTo>
                  <a:lnTo>
                    <a:pt x="1209827" y="511810"/>
                  </a:lnTo>
                  <a:lnTo>
                    <a:pt x="1209916" y="510540"/>
                  </a:lnTo>
                  <a:lnTo>
                    <a:pt x="1209827" y="509270"/>
                  </a:lnTo>
                  <a:lnTo>
                    <a:pt x="1210386" y="508000"/>
                  </a:lnTo>
                  <a:lnTo>
                    <a:pt x="1211948" y="510540"/>
                  </a:lnTo>
                  <a:lnTo>
                    <a:pt x="1212646" y="510540"/>
                  </a:lnTo>
                  <a:lnTo>
                    <a:pt x="1212227" y="508000"/>
                  </a:lnTo>
                  <a:lnTo>
                    <a:pt x="1212583" y="508000"/>
                  </a:lnTo>
                  <a:lnTo>
                    <a:pt x="1212329" y="506730"/>
                  </a:lnTo>
                  <a:lnTo>
                    <a:pt x="1213142" y="505460"/>
                  </a:lnTo>
                  <a:lnTo>
                    <a:pt x="1212850" y="505460"/>
                  </a:lnTo>
                  <a:lnTo>
                    <a:pt x="1212176" y="504190"/>
                  </a:lnTo>
                  <a:lnTo>
                    <a:pt x="1211440" y="504190"/>
                  </a:lnTo>
                  <a:lnTo>
                    <a:pt x="1210500" y="502920"/>
                  </a:lnTo>
                  <a:lnTo>
                    <a:pt x="1210551" y="506730"/>
                  </a:lnTo>
                  <a:lnTo>
                    <a:pt x="1210132" y="506730"/>
                  </a:lnTo>
                  <a:lnTo>
                    <a:pt x="1208354" y="504190"/>
                  </a:lnTo>
                  <a:lnTo>
                    <a:pt x="1208189" y="504190"/>
                  </a:lnTo>
                  <a:lnTo>
                    <a:pt x="1207985" y="505460"/>
                  </a:lnTo>
                  <a:lnTo>
                    <a:pt x="1207922" y="508000"/>
                  </a:lnTo>
                  <a:lnTo>
                    <a:pt x="1207643" y="510540"/>
                  </a:lnTo>
                  <a:lnTo>
                    <a:pt x="1207122" y="509270"/>
                  </a:lnTo>
                  <a:lnTo>
                    <a:pt x="1205903" y="509270"/>
                  </a:lnTo>
                  <a:lnTo>
                    <a:pt x="1205166" y="508000"/>
                  </a:lnTo>
                  <a:lnTo>
                    <a:pt x="1205903" y="506730"/>
                  </a:lnTo>
                  <a:lnTo>
                    <a:pt x="1205560" y="505460"/>
                  </a:lnTo>
                  <a:lnTo>
                    <a:pt x="1203807" y="505460"/>
                  </a:lnTo>
                  <a:lnTo>
                    <a:pt x="1203540" y="504190"/>
                  </a:lnTo>
                  <a:lnTo>
                    <a:pt x="1203655" y="502920"/>
                  </a:lnTo>
                  <a:lnTo>
                    <a:pt x="1203858" y="501650"/>
                  </a:lnTo>
                  <a:lnTo>
                    <a:pt x="1203960" y="500380"/>
                  </a:lnTo>
                  <a:lnTo>
                    <a:pt x="1204201" y="499110"/>
                  </a:lnTo>
                  <a:lnTo>
                    <a:pt x="1204468" y="499110"/>
                  </a:lnTo>
                  <a:lnTo>
                    <a:pt x="1205992" y="500380"/>
                  </a:lnTo>
                  <a:lnTo>
                    <a:pt x="1206525" y="500380"/>
                  </a:lnTo>
                  <a:lnTo>
                    <a:pt x="1206639" y="499110"/>
                  </a:lnTo>
                  <a:lnTo>
                    <a:pt x="1206665" y="497840"/>
                  </a:lnTo>
                  <a:lnTo>
                    <a:pt x="1205293" y="497840"/>
                  </a:lnTo>
                  <a:lnTo>
                    <a:pt x="1204531" y="496570"/>
                  </a:lnTo>
                  <a:lnTo>
                    <a:pt x="1203845" y="496570"/>
                  </a:lnTo>
                  <a:lnTo>
                    <a:pt x="1203134" y="495300"/>
                  </a:lnTo>
                  <a:lnTo>
                    <a:pt x="1201877" y="495300"/>
                  </a:lnTo>
                  <a:lnTo>
                    <a:pt x="1200683" y="494030"/>
                  </a:lnTo>
                  <a:lnTo>
                    <a:pt x="1199781" y="494030"/>
                  </a:lnTo>
                  <a:lnTo>
                    <a:pt x="1200238" y="496570"/>
                  </a:lnTo>
                  <a:lnTo>
                    <a:pt x="1199134" y="496570"/>
                  </a:lnTo>
                  <a:lnTo>
                    <a:pt x="1198422" y="495300"/>
                  </a:lnTo>
                  <a:lnTo>
                    <a:pt x="1197749" y="495300"/>
                  </a:lnTo>
                  <a:lnTo>
                    <a:pt x="1197775" y="494030"/>
                  </a:lnTo>
                  <a:lnTo>
                    <a:pt x="1198079" y="492760"/>
                  </a:lnTo>
                  <a:lnTo>
                    <a:pt x="1198422" y="490220"/>
                  </a:lnTo>
                  <a:lnTo>
                    <a:pt x="1198613" y="488950"/>
                  </a:lnTo>
                  <a:lnTo>
                    <a:pt x="1198765" y="487680"/>
                  </a:lnTo>
                  <a:lnTo>
                    <a:pt x="1196809" y="486410"/>
                  </a:lnTo>
                  <a:lnTo>
                    <a:pt x="1196657" y="486410"/>
                  </a:lnTo>
                  <a:lnTo>
                    <a:pt x="1196695" y="485140"/>
                  </a:lnTo>
                  <a:lnTo>
                    <a:pt x="1196822" y="485140"/>
                  </a:lnTo>
                  <a:lnTo>
                    <a:pt x="1197267" y="482600"/>
                  </a:lnTo>
                  <a:lnTo>
                    <a:pt x="1197406" y="482600"/>
                  </a:lnTo>
                  <a:lnTo>
                    <a:pt x="1197444" y="481330"/>
                  </a:lnTo>
                  <a:lnTo>
                    <a:pt x="1196797" y="480060"/>
                  </a:lnTo>
                  <a:lnTo>
                    <a:pt x="1195324" y="480060"/>
                  </a:lnTo>
                  <a:lnTo>
                    <a:pt x="1194574" y="478790"/>
                  </a:lnTo>
                  <a:lnTo>
                    <a:pt x="1193215" y="478790"/>
                  </a:lnTo>
                  <a:lnTo>
                    <a:pt x="1192847" y="477520"/>
                  </a:lnTo>
                  <a:lnTo>
                    <a:pt x="1191298" y="477520"/>
                  </a:lnTo>
                  <a:lnTo>
                    <a:pt x="1190802" y="476250"/>
                  </a:lnTo>
                  <a:lnTo>
                    <a:pt x="1191729" y="474980"/>
                  </a:lnTo>
                  <a:lnTo>
                    <a:pt x="1191488" y="473710"/>
                  </a:lnTo>
                  <a:lnTo>
                    <a:pt x="1192149" y="474980"/>
                  </a:lnTo>
                  <a:lnTo>
                    <a:pt x="1192860" y="474980"/>
                  </a:lnTo>
                  <a:lnTo>
                    <a:pt x="1193609" y="476250"/>
                  </a:lnTo>
                  <a:lnTo>
                    <a:pt x="1193825" y="474980"/>
                  </a:lnTo>
                  <a:lnTo>
                    <a:pt x="1193965" y="473710"/>
                  </a:lnTo>
                  <a:lnTo>
                    <a:pt x="1193342" y="472440"/>
                  </a:lnTo>
                  <a:lnTo>
                    <a:pt x="1192644" y="472440"/>
                  </a:lnTo>
                  <a:lnTo>
                    <a:pt x="1191907" y="471170"/>
                  </a:lnTo>
                  <a:lnTo>
                    <a:pt x="1189977" y="471170"/>
                  </a:lnTo>
                  <a:lnTo>
                    <a:pt x="1189558" y="469900"/>
                  </a:lnTo>
                  <a:lnTo>
                    <a:pt x="1190548" y="468630"/>
                  </a:lnTo>
                  <a:lnTo>
                    <a:pt x="1190002" y="467360"/>
                  </a:lnTo>
                  <a:lnTo>
                    <a:pt x="1190917" y="466090"/>
                  </a:lnTo>
                  <a:lnTo>
                    <a:pt x="1190586" y="464820"/>
                  </a:lnTo>
                  <a:lnTo>
                    <a:pt x="1188885" y="464820"/>
                  </a:lnTo>
                  <a:lnTo>
                    <a:pt x="1188377" y="463550"/>
                  </a:lnTo>
                  <a:lnTo>
                    <a:pt x="1189278" y="462280"/>
                  </a:lnTo>
                  <a:lnTo>
                    <a:pt x="1188974" y="461010"/>
                  </a:lnTo>
                  <a:lnTo>
                    <a:pt x="1187272" y="459740"/>
                  </a:lnTo>
                  <a:lnTo>
                    <a:pt x="1187018" y="459740"/>
                  </a:lnTo>
                  <a:lnTo>
                    <a:pt x="1187081" y="458470"/>
                  </a:lnTo>
                  <a:lnTo>
                    <a:pt x="1187234" y="458470"/>
                  </a:lnTo>
                  <a:lnTo>
                    <a:pt x="1187742" y="455930"/>
                  </a:lnTo>
                  <a:lnTo>
                    <a:pt x="1187894" y="455930"/>
                  </a:lnTo>
                  <a:lnTo>
                    <a:pt x="1187958" y="454660"/>
                  </a:lnTo>
                  <a:lnTo>
                    <a:pt x="1186180" y="453390"/>
                  </a:lnTo>
                  <a:lnTo>
                    <a:pt x="1185659" y="453390"/>
                  </a:lnTo>
                  <a:lnTo>
                    <a:pt x="1184008" y="452120"/>
                  </a:lnTo>
                  <a:lnTo>
                    <a:pt x="1183614" y="450850"/>
                  </a:lnTo>
                  <a:lnTo>
                    <a:pt x="1184503" y="449580"/>
                  </a:lnTo>
                  <a:lnTo>
                    <a:pt x="1184160" y="449580"/>
                  </a:lnTo>
                  <a:lnTo>
                    <a:pt x="1182230" y="447040"/>
                  </a:lnTo>
                  <a:lnTo>
                    <a:pt x="1182890" y="445770"/>
                  </a:lnTo>
                  <a:lnTo>
                    <a:pt x="1182827" y="444500"/>
                  </a:lnTo>
                  <a:lnTo>
                    <a:pt x="1181125" y="444500"/>
                  </a:lnTo>
                  <a:lnTo>
                    <a:pt x="1180769" y="443230"/>
                  </a:lnTo>
                  <a:lnTo>
                    <a:pt x="1180147" y="443230"/>
                  </a:lnTo>
                  <a:lnTo>
                    <a:pt x="1179461" y="441960"/>
                  </a:lnTo>
                  <a:lnTo>
                    <a:pt x="1178407" y="441960"/>
                  </a:lnTo>
                  <a:lnTo>
                    <a:pt x="1176832" y="440690"/>
                  </a:lnTo>
                  <a:lnTo>
                    <a:pt x="1176477" y="439420"/>
                  </a:lnTo>
                  <a:lnTo>
                    <a:pt x="1177505" y="438150"/>
                  </a:lnTo>
                  <a:lnTo>
                    <a:pt x="1177874" y="438150"/>
                  </a:lnTo>
                  <a:lnTo>
                    <a:pt x="1178547" y="439420"/>
                  </a:lnTo>
                  <a:lnTo>
                    <a:pt x="1179271" y="439420"/>
                  </a:lnTo>
                  <a:lnTo>
                    <a:pt x="1179537" y="438150"/>
                  </a:lnTo>
                  <a:lnTo>
                    <a:pt x="1179728" y="438150"/>
                  </a:lnTo>
                  <a:lnTo>
                    <a:pt x="1179842" y="436880"/>
                  </a:lnTo>
                  <a:lnTo>
                    <a:pt x="1179233" y="436880"/>
                  </a:lnTo>
                  <a:lnTo>
                    <a:pt x="1178560" y="435610"/>
                  </a:lnTo>
                  <a:lnTo>
                    <a:pt x="1177099" y="434340"/>
                  </a:lnTo>
                  <a:lnTo>
                    <a:pt x="1175804" y="434340"/>
                  </a:lnTo>
                  <a:lnTo>
                    <a:pt x="1175473" y="433070"/>
                  </a:lnTo>
                  <a:lnTo>
                    <a:pt x="1173962" y="433070"/>
                  </a:lnTo>
                  <a:lnTo>
                    <a:pt x="1173530" y="431800"/>
                  </a:lnTo>
                  <a:lnTo>
                    <a:pt x="1174496" y="430530"/>
                  </a:lnTo>
                  <a:lnTo>
                    <a:pt x="1174165" y="429260"/>
                  </a:lnTo>
                  <a:lnTo>
                    <a:pt x="1175016" y="427990"/>
                  </a:lnTo>
                  <a:lnTo>
                    <a:pt x="1174915" y="426720"/>
                  </a:lnTo>
                  <a:lnTo>
                    <a:pt x="1174572" y="426720"/>
                  </a:lnTo>
                  <a:lnTo>
                    <a:pt x="1173302" y="425450"/>
                  </a:lnTo>
                  <a:lnTo>
                    <a:pt x="1172159" y="425450"/>
                  </a:lnTo>
                  <a:lnTo>
                    <a:pt x="1171498" y="424180"/>
                  </a:lnTo>
                  <a:lnTo>
                    <a:pt x="1170889" y="424180"/>
                  </a:lnTo>
                  <a:lnTo>
                    <a:pt x="1170749" y="422910"/>
                  </a:lnTo>
                  <a:lnTo>
                    <a:pt x="1171702" y="421640"/>
                  </a:lnTo>
                  <a:lnTo>
                    <a:pt x="1171460" y="421640"/>
                  </a:lnTo>
                  <a:lnTo>
                    <a:pt x="1170863" y="420370"/>
                  </a:lnTo>
                  <a:lnTo>
                    <a:pt x="1169454" y="420370"/>
                  </a:lnTo>
                  <a:lnTo>
                    <a:pt x="1165479" y="416560"/>
                  </a:lnTo>
                  <a:lnTo>
                    <a:pt x="1165847" y="416560"/>
                  </a:lnTo>
                  <a:lnTo>
                    <a:pt x="1165682" y="414020"/>
                  </a:lnTo>
                  <a:lnTo>
                    <a:pt x="1166482" y="414020"/>
                  </a:lnTo>
                  <a:lnTo>
                    <a:pt x="1166279" y="411480"/>
                  </a:lnTo>
                  <a:lnTo>
                    <a:pt x="1167028" y="411480"/>
                  </a:lnTo>
                  <a:lnTo>
                    <a:pt x="1168171" y="412750"/>
                  </a:lnTo>
                  <a:lnTo>
                    <a:pt x="1169136" y="412750"/>
                  </a:lnTo>
                  <a:lnTo>
                    <a:pt x="1170216" y="415290"/>
                  </a:lnTo>
                  <a:lnTo>
                    <a:pt x="1170647" y="415290"/>
                  </a:lnTo>
                  <a:lnTo>
                    <a:pt x="1170940" y="414020"/>
                  </a:lnTo>
                  <a:lnTo>
                    <a:pt x="1171130" y="412750"/>
                  </a:lnTo>
                  <a:lnTo>
                    <a:pt x="1171219" y="411480"/>
                  </a:lnTo>
                  <a:lnTo>
                    <a:pt x="1169301" y="410210"/>
                  </a:lnTo>
                  <a:lnTo>
                    <a:pt x="1168996" y="410210"/>
                  </a:lnTo>
                  <a:lnTo>
                    <a:pt x="1170051" y="408940"/>
                  </a:lnTo>
                  <a:lnTo>
                    <a:pt x="1169606" y="407670"/>
                  </a:lnTo>
                  <a:lnTo>
                    <a:pt x="1168082" y="407670"/>
                  </a:lnTo>
                  <a:lnTo>
                    <a:pt x="1167638" y="405130"/>
                  </a:lnTo>
                  <a:lnTo>
                    <a:pt x="1168641" y="405130"/>
                  </a:lnTo>
                  <a:lnTo>
                    <a:pt x="1168488" y="403860"/>
                  </a:lnTo>
                  <a:lnTo>
                    <a:pt x="1169771" y="398780"/>
                  </a:lnTo>
                  <a:lnTo>
                    <a:pt x="1167803" y="397510"/>
                  </a:lnTo>
                  <a:lnTo>
                    <a:pt x="1167511" y="397510"/>
                  </a:lnTo>
                  <a:lnTo>
                    <a:pt x="1166101" y="394970"/>
                  </a:lnTo>
                  <a:lnTo>
                    <a:pt x="1165834" y="396240"/>
                  </a:lnTo>
                  <a:lnTo>
                    <a:pt x="1165440" y="396240"/>
                  </a:lnTo>
                  <a:lnTo>
                    <a:pt x="1165593" y="397510"/>
                  </a:lnTo>
                  <a:lnTo>
                    <a:pt x="1164780" y="398780"/>
                  </a:lnTo>
                  <a:lnTo>
                    <a:pt x="1164920" y="400050"/>
                  </a:lnTo>
                  <a:lnTo>
                    <a:pt x="1164374" y="401320"/>
                  </a:lnTo>
                  <a:lnTo>
                    <a:pt x="1162824" y="398780"/>
                  </a:lnTo>
                  <a:lnTo>
                    <a:pt x="1160614" y="397510"/>
                  </a:lnTo>
                  <a:lnTo>
                    <a:pt x="1161567" y="393700"/>
                  </a:lnTo>
                  <a:lnTo>
                    <a:pt x="1161783" y="393700"/>
                  </a:lnTo>
                  <a:lnTo>
                    <a:pt x="1161897" y="392430"/>
                  </a:lnTo>
                  <a:lnTo>
                    <a:pt x="1160081" y="391160"/>
                  </a:lnTo>
                  <a:lnTo>
                    <a:pt x="1159814" y="389890"/>
                  </a:lnTo>
                  <a:lnTo>
                    <a:pt x="1160564" y="388620"/>
                  </a:lnTo>
                  <a:lnTo>
                    <a:pt x="1160780" y="387350"/>
                  </a:lnTo>
                  <a:lnTo>
                    <a:pt x="1160995" y="386080"/>
                  </a:lnTo>
                  <a:lnTo>
                    <a:pt x="1161288" y="386080"/>
                  </a:lnTo>
                  <a:lnTo>
                    <a:pt x="1161618" y="384810"/>
                  </a:lnTo>
                  <a:lnTo>
                    <a:pt x="1161846" y="383540"/>
                  </a:lnTo>
                  <a:lnTo>
                    <a:pt x="1161897" y="382270"/>
                  </a:lnTo>
                  <a:lnTo>
                    <a:pt x="1160259" y="381000"/>
                  </a:lnTo>
                  <a:lnTo>
                    <a:pt x="1159294" y="381000"/>
                  </a:lnTo>
                  <a:lnTo>
                    <a:pt x="1158633" y="379730"/>
                  </a:lnTo>
                  <a:lnTo>
                    <a:pt x="1157871" y="379730"/>
                  </a:lnTo>
                  <a:lnTo>
                    <a:pt x="1158798" y="377190"/>
                  </a:lnTo>
                  <a:lnTo>
                    <a:pt x="1158633" y="377190"/>
                  </a:lnTo>
                  <a:lnTo>
                    <a:pt x="1156970" y="375920"/>
                  </a:lnTo>
                  <a:lnTo>
                    <a:pt x="1156652" y="374650"/>
                  </a:lnTo>
                  <a:lnTo>
                    <a:pt x="1157706" y="373380"/>
                  </a:lnTo>
                  <a:lnTo>
                    <a:pt x="1157490" y="373380"/>
                  </a:lnTo>
                  <a:lnTo>
                    <a:pt x="1156931" y="372110"/>
                  </a:lnTo>
                  <a:lnTo>
                    <a:pt x="1156284" y="372110"/>
                  </a:lnTo>
                  <a:lnTo>
                    <a:pt x="1155573" y="370840"/>
                  </a:lnTo>
                  <a:lnTo>
                    <a:pt x="1154887" y="370840"/>
                  </a:lnTo>
                  <a:lnTo>
                    <a:pt x="1154239" y="369570"/>
                  </a:lnTo>
                  <a:lnTo>
                    <a:pt x="1153236" y="369570"/>
                  </a:lnTo>
                  <a:lnTo>
                    <a:pt x="1151991" y="368300"/>
                  </a:lnTo>
                  <a:lnTo>
                    <a:pt x="1151470" y="367030"/>
                  </a:lnTo>
                  <a:lnTo>
                    <a:pt x="1152588" y="365760"/>
                  </a:lnTo>
                  <a:lnTo>
                    <a:pt x="1152207" y="364490"/>
                  </a:lnTo>
                  <a:lnTo>
                    <a:pt x="1150772" y="364490"/>
                  </a:lnTo>
                  <a:lnTo>
                    <a:pt x="1150480" y="363220"/>
                  </a:lnTo>
                  <a:lnTo>
                    <a:pt x="1150848" y="363220"/>
                  </a:lnTo>
                  <a:lnTo>
                    <a:pt x="1150772" y="361950"/>
                  </a:lnTo>
                  <a:lnTo>
                    <a:pt x="1151191" y="360680"/>
                  </a:lnTo>
                  <a:lnTo>
                    <a:pt x="1151509" y="360680"/>
                  </a:lnTo>
                  <a:lnTo>
                    <a:pt x="1151737" y="359410"/>
                  </a:lnTo>
                  <a:lnTo>
                    <a:pt x="1151902" y="358140"/>
                  </a:lnTo>
                  <a:lnTo>
                    <a:pt x="1152372" y="355600"/>
                  </a:lnTo>
                  <a:lnTo>
                    <a:pt x="1152880" y="355600"/>
                  </a:lnTo>
                  <a:lnTo>
                    <a:pt x="1154468" y="358140"/>
                  </a:lnTo>
                  <a:lnTo>
                    <a:pt x="1154849" y="356870"/>
                  </a:lnTo>
                  <a:lnTo>
                    <a:pt x="1155090" y="355600"/>
                  </a:lnTo>
                  <a:lnTo>
                    <a:pt x="1155268" y="355600"/>
                  </a:lnTo>
                  <a:lnTo>
                    <a:pt x="1155598" y="354330"/>
                  </a:lnTo>
                  <a:lnTo>
                    <a:pt x="1155852" y="354330"/>
                  </a:lnTo>
                  <a:lnTo>
                    <a:pt x="1155992" y="353060"/>
                  </a:lnTo>
                  <a:lnTo>
                    <a:pt x="1155839" y="351790"/>
                  </a:lnTo>
                  <a:lnTo>
                    <a:pt x="1154214" y="351790"/>
                  </a:lnTo>
                  <a:lnTo>
                    <a:pt x="1153312" y="353034"/>
                  </a:lnTo>
                  <a:lnTo>
                    <a:pt x="1149248" y="350520"/>
                  </a:lnTo>
                  <a:lnTo>
                    <a:pt x="1147749" y="349250"/>
                  </a:lnTo>
                  <a:lnTo>
                    <a:pt x="1147622" y="347980"/>
                  </a:lnTo>
                  <a:lnTo>
                    <a:pt x="1147762" y="347980"/>
                  </a:lnTo>
                  <a:lnTo>
                    <a:pt x="1148016" y="346710"/>
                  </a:lnTo>
                  <a:lnTo>
                    <a:pt x="1148346" y="345440"/>
                  </a:lnTo>
                  <a:lnTo>
                    <a:pt x="1148651" y="345440"/>
                  </a:lnTo>
                  <a:lnTo>
                    <a:pt x="1148892" y="344170"/>
                  </a:lnTo>
                  <a:lnTo>
                    <a:pt x="1149070" y="342900"/>
                  </a:lnTo>
                  <a:lnTo>
                    <a:pt x="1149921" y="341630"/>
                  </a:lnTo>
                  <a:lnTo>
                    <a:pt x="1149743" y="340360"/>
                  </a:lnTo>
                  <a:lnTo>
                    <a:pt x="1148092" y="340360"/>
                  </a:lnTo>
                  <a:lnTo>
                    <a:pt x="1147724" y="339090"/>
                  </a:lnTo>
                  <a:lnTo>
                    <a:pt x="1148842" y="337820"/>
                  </a:lnTo>
                  <a:lnTo>
                    <a:pt x="1148600" y="336550"/>
                  </a:lnTo>
                  <a:lnTo>
                    <a:pt x="1147013" y="335280"/>
                  </a:lnTo>
                  <a:lnTo>
                    <a:pt x="1146784" y="335280"/>
                  </a:lnTo>
                  <a:lnTo>
                    <a:pt x="1146098" y="334010"/>
                  </a:lnTo>
                  <a:lnTo>
                    <a:pt x="1145463" y="334010"/>
                  </a:lnTo>
                  <a:lnTo>
                    <a:pt x="1144879" y="332740"/>
                  </a:lnTo>
                  <a:lnTo>
                    <a:pt x="1144574" y="332740"/>
                  </a:lnTo>
                  <a:lnTo>
                    <a:pt x="1143127" y="331470"/>
                  </a:lnTo>
                  <a:lnTo>
                    <a:pt x="1142784" y="330200"/>
                  </a:lnTo>
                  <a:lnTo>
                    <a:pt x="1143876" y="330200"/>
                  </a:lnTo>
                  <a:lnTo>
                    <a:pt x="1143736" y="328930"/>
                  </a:lnTo>
                  <a:lnTo>
                    <a:pt x="1143876" y="327660"/>
                  </a:lnTo>
                  <a:lnTo>
                    <a:pt x="1144117" y="327660"/>
                  </a:lnTo>
                  <a:lnTo>
                    <a:pt x="1144841" y="325120"/>
                  </a:lnTo>
                  <a:lnTo>
                    <a:pt x="1145095" y="325120"/>
                  </a:lnTo>
                  <a:lnTo>
                    <a:pt x="1145247" y="323850"/>
                  </a:lnTo>
                  <a:lnTo>
                    <a:pt x="1143584" y="322580"/>
                  </a:lnTo>
                  <a:lnTo>
                    <a:pt x="1143139" y="322580"/>
                  </a:lnTo>
                  <a:lnTo>
                    <a:pt x="1141577" y="321310"/>
                  </a:lnTo>
                  <a:lnTo>
                    <a:pt x="1141488" y="320040"/>
                  </a:lnTo>
                  <a:lnTo>
                    <a:pt x="1141641" y="320040"/>
                  </a:lnTo>
                  <a:lnTo>
                    <a:pt x="1141882" y="318770"/>
                  </a:lnTo>
                  <a:lnTo>
                    <a:pt x="1142580" y="317500"/>
                  </a:lnTo>
                  <a:lnTo>
                    <a:pt x="1142834" y="316230"/>
                  </a:lnTo>
                  <a:lnTo>
                    <a:pt x="1143000" y="314960"/>
                  </a:lnTo>
                  <a:lnTo>
                    <a:pt x="1142834" y="314960"/>
                  </a:lnTo>
                  <a:lnTo>
                    <a:pt x="1141437" y="313690"/>
                  </a:lnTo>
                  <a:lnTo>
                    <a:pt x="1140790" y="313690"/>
                  </a:lnTo>
                  <a:lnTo>
                    <a:pt x="1139342" y="312420"/>
                  </a:lnTo>
                  <a:lnTo>
                    <a:pt x="1139075" y="311150"/>
                  </a:lnTo>
                  <a:lnTo>
                    <a:pt x="1140218" y="309880"/>
                  </a:lnTo>
                  <a:lnTo>
                    <a:pt x="1139685" y="308610"/>
                  </a:lnTo>
                  <a:lnTo>
                    <a:pt x="1138440" y="308610"/>
                  </a:lnTo>
                  <a:lnTo>
                    <a:pt x="1137907" y="307340"/>
                  </a:lnTo>
                  <a:lnTo>
                    <a:pt x="1139063" y="306070"/>
                  </a:lnTo>
                  <a:lnTo>
                    <a:pt x="1138796" y="304800"/>
                  </a:lnTo>
                  <a:lnTo>
                    <a:pt x="1137310" y="303530"/>
                  </a:lnTo>
                  <a:lnTo>
                    <a:pt x="1136992" y="303530"/>
                  </a:lnTo>
                  <a:lnTo>
                    <a:pt x="1136357" y="306070"/>
                  </a:lnTo>
                  <a:lnTo>
                    <a:pt x="1136142" y="306070"/>
                  </a:lnTo>
                  <a:lnTo>
                    <a:pt x="1134376" y="303530"/>
                  </a:lnTo>
                  <a:lnTo>
                    <a:pt x="1132497" y="302260"/>
                  </a:lnTo>
                  <a:lnTo>
                    <a:pt x="1132903" y="302260"/>
                  </a:lnTo>
                  <a:lnTo>
                    <a:pt x="1132840" y="299720"/>
                  </a:lnTo>
                  <a:lnTo>
                    <a:pt x="1133551" y="299720"/>
                  </a:lnTo>
                  <a:lnTo>
                    <a:pt x="1134973" y="302260"/>
                  </a:lnTo>
                  <a:lnTo>
                    <a:pt x="1135151" y="300990"/>
                  </a:lnTo>
                  <a:lnTo>
                    <a:pt x="1135519" y="300990"/>
                  </a:lnTo>
                  <a:lnTo>
                    <a:pt x="1135773" y="299720"/>
                  </a:lnTo>
                  <a:lnTo>
                    <a:pt x="1135926" y="299720"/>
                  </a:lnTo>
                  <a:lnTo>
                    <a:pt x="1136307" y="298450"/>
                  </a:lnTo>
                  <a:lnTo>
                    <a:pt x="1137081" y="295910"/>
                  </a:lnTo>
                  <a:lnTo>
                    <a:pt x="1137335" y="294640"/>
                  </a:lnTo>
                  <a:lnTo>
                    <a:pt x="1137488" y="294640"/>
                  </a:lnTo>
                  <a:lnTo>
                    <a:pt x="1136916" y="293370"/>
                  </a:lnTo>
                  <a:lnTo>
                    <a:pt x="1136281" y="293370"/>
                  </a:lnTo>
                  <a:lnTo>
                    <a:pt x="1135608" y="292100"/>
                  </a:lnTo>
                  <a:lnTo>
                    <a:pt x="1133741" y="290830"/>
                  </a:lnTo>
                  <a:lnTo>
                    <a:pt x="1133043" y="289560"/>
                  </a:lnTo>
                  <a:lnTo>
                    <a:pt x="1132420" y="289560"/>
                  </a:lnTo>
                  <a:lnTo>
                    <a:pt x="1131874" y="288290"/>
                  </a:lnTo>
                  <a:lnTo>
                    <a:pt x="1131684" y="288290"/>
                  </a:lnTo>
                  <a:lnTo>
                    <a:pt x="1132763" y="287020"/>
                  </a:lnTo>
                  <a:lnTo>
                    <a:pt x="1132471" y="285750"/>
                  </a:lnTo>
                  <a:lnTo>
                    <a:pt x="1130909" y="285750"/>
                  </a:lnTo>
                  <a:lnTo>
                    <a:pt x="1130617" y="283210"/>
                  </a:lnTo>
                  <a:lnTo>
                    <a:pt x="1131658" y="283210"/>
                  </a:lnTo>
                  <a:lnTo>
                    <a:pt x="1131493" y="281940"/>
                  </a:lnTo>
                  <a:lnTo>
                    <a:pt x="1129855" y="280670"/>
                  </a:lnTo>
                  <a:lnTo>
                    <a:pt x="1129512" y="279400"/>
                  </a:lnTo>
                  <a:lnTo>
                    <a:pt x="1130642" y="278130"/>
                  </a:lnTo>
                  <a:lnTo>
                    <a:pt x="1131049" y="278130"/>
                  </a:lnTo>
                  <a:lnTo>
                    <a:pt x="1131671" y="279400"/>
                  </a:lnTo>
                  <a:lnTo>
                    <a:pt x="1132344" y="279400"/>
                  </a:lnTo>
                  <a:lnTo>
                    <a:pt x="1132674" y="278130"/>
                  </a:lnTo>
                  <a:lnTo>
                    <a:pt x="1132941" y="278130"/>
                  </a:lnTo>
                  <a:lnTo>
                    <a:pt x="1133132" y="276860"/>
                  </a:lnTo>
                  <a:lnTo>
                    <a:pt x="1132916" y="276860"/>
                  </a:lnTo>
                  <a:lnTo>
                    <a:pt x="1131430" y="275590"/>
                  </a:lnTo>
                  <a:lnTo>
                    <a:pt x="1131100" y="274320"/>
                  </a:lnTo>
                  <a:lnTo>
                    <a:pt x="1132230" y="273050"/>
                  </a:lnTo>
                  <a:lnTo>
                    <a:pt x="1131862" y="271780"/>
                  </a:lnTo>
                  <a:lnTo>
                    <a:pt x="1130338" y="271780"/>
                  </a:lnTo>
                  <a:lnTo>
                    <a:pt x="1130007" y="270510"/>
                  </a:lnTo>
                  <a:lnTo>
                    <a:pt x="1131112" y="269240"/>
                  </a:lnTo>
                  <a:lnTo>
                    <a:pt x="1130833" y="267970"/>
                  </a:lnTo>
                  <a:lnTo>
                    <a:pt x="1129258" y="266700"/>
                  </a:lnTo>
                  <a:lnTo>
                    <a:pt x="1128979" y="266700"/>
                  </a:lnTo>
                  <a:lnTo>
                    <a:pt x="1130071" y="264160"/>
                  </a:lnTo>
                  <a:lnTo>
                    <a:pt x="1129880" y="264160"/>
                  </a:lnTo>
                  <a:lnTo>
                    <a:pt x="1129334" y="262890"/>
                  </a:lnTo>
                  <a:lnTo>
                    <a:pt x="1128014" y="262890"/>
                  </a:lnTo>
                  <a:lnTo>
                    <a:pt x="1125740" y="260350"/>
                  </a:lnTo>
                  <a:lnTo>
                    <a:pt x="1124546" y="259080"/>
                  </a:lnTo>
                  <a:lnTo>
                    <a:pt x="1124064" y="257810"/>
                  </a:lnTo>
                  <a:lnTo>
                    <a:pt x="1125194" y="256540"/>
                  </a:lnTo>
                  <a:lnTo>
                    <a:pt x="1124927" y="255270"/>
                  </a:lnTo>
                  <a:lnTo>
                    <a:pt x="1123264" y="255270"/>
                  </a:lnTo>
                  <a:lnTo>
                    <a:pt x="1123086" y="254000"/>
                  </a:lnTo>
                  <a:lnTo>
                    <a:pt x="1124089" y="252730"/>
                  </a:lnTo>
                  <a:lnTo>
                    <a:pt x="1123975" y="251460"/>
                  </a:lnTo>
                  <a:lnTo>
                    <a:pt x="1124559" y="252730"/>
                  </a:lnTo>
                  <a:lnTo>
                    <a:pt x="1125181" y="252730"/>
                  </a:lnTo>
                  <a:lnTo>
                    <a:pt x="1125842" y="254000"/>
                  </a:lnTo>
                  <a:lnTo>
                    <a:pt x="1126172" y="252730"/>
                  </a:lnTo>
                  <a:lnTo>
                    <a:pt x="1126439" y="252730"/>
                  </a:lnTo>
                  <a:lnTo>
                    <a:pt x="1126629" y="251460"/>
                  </a:lnTo>
                  <a:lnTo>
                    <a:pt x="1126464" y="250190"/>
                  </a:lnTo>
                  <a:lnTo>
                    <a:pt x="1125080" y="250190"/>
                  </a:lnTo>
                  <a:lnTo>
                    <a:pt x="1124762" y="248920"/>
                  </a:lnTo>
                  <a:lnTo>
                    <a:pt x="1123454" y="248920"/>
                  </a:lnTo>
                  <a:lnTo>
                    <a:pt x="1122895" y="247650"/>
                  </a:lnTo>
                  <a:lnTo>
                    <a:pt x="1122591" y="247650"/>
                  </a:lnTo>
                  <a:lnTo>
                    <a:pt x="1121156" y="246380"/>
                  </a:lnTo>
                  <a:lnTo>
                    <a:pt x="1120889" y="245110"/>
                  </a:lnTo>
                  <a:lnTo>
                    <a:pt x="1121714" y="243840"/>
                  </a:lnTo>
                  <a:lnTo>
                    <a:pt x="1122235" y="241300"/>
                  </a:lnTo>
                  <a:lnTo>
                    <a:pt x="1123035" y="241300"/>
                  </a:lnTo>
                  <a:lnTo>
                    <a:pt x="1123988" y="242570"/>
                  </a:lnTo>
                  <a:lnTo>
                    <a:pt x="1124953" y="242570"/>
                  </a:lnTo>
                  <a:lnTo>
                    <a:pt x="1125893" y="245110"/>
                  </a:lnTo>
                  <a:lnTo>
                    <a:pt x="1126324" y="243840"/>
                  </a:lnTo>
                  <a:lnTo>
                    <a:pt x="1126667" y="243840"/>
                  </a:lnTo>
                  <a:lnTo>
                    <a:pt x="1126934" y="242570"/>
                  </a:lnTo>
                  <a:lnTo>
                    <a:pt x="1127125" y="242570"/>
                  </a:lnTo>
                  <a:lnTo>
                    <a:pt x="1127048" y="241300"/>
                  </a:lnTo>
                  <a:lnTo>
                    <a:pt x="1125486" y="240030"/>
                  </a:lnTo>
                  <a:lnTo>
                    <a:pt x="1124585" y="240030"/>
                  </a:lnTo>
                  <a:lnTo>
                    <a:pt x="1123962" y="238760"/>
                  </a:lnTo>
                  <a:lnTo>
                    <a:pt x="1123391" y="238760"/>
                  </a:lnTo>
                  <a:lnTo>
                    <a:pt x="1122984" y="237490"/>
                  </a:lnTo>
                  <a:lnTo>
                    <a:pt x="1121778" y="237490"/>
                  </a:lnTo>
                  <a:lnTo>
                    <a:pt x="1121308" y="236220"/>
                  </a:lnTo>
                  <a:lnTo>
                    <a:pt x="1122464" y="234950"/>
                  </a:lnTo>
                  <a:lnTo>
                    <a:pt x="1122159" y="233680"/>
                  </a:lnTo>
                  <a:lnTo>
                    <a:pt x="1120736" y="232410"/>
                  </a:lnTo>
                  <a:lnTo>
                    <a:pt x="1120444" y="232410"/>
                  </a:lnTo>
                  <a:lnTo>
                    <a:pt x="1119746" y="234950"/>
                  </a:lnTo>
                  <a:lnTo>
                    <a:pt x="1118958" y="233680"/>
                  </a:lnTo>
                  <a:lnTo>
                    <a:pt x="1118336" y="233680"/>
                  </a:lnTo>
                  <a:lnTo>
                    <a:pt x="1117688" y="232410"/>
                  </a:lnTo>
                  <a:lnTo>
                    <a:pt x="1118616" y="231140"/>
                  </a:lnTo>
                  <a:lnTo>
                    <a:pt x="1118514" y="229870"/>
                  </a:lnTo>
                  <a:lnTo>
                    <a:pt x="1116876" y="229870"/>
                  </a:lnTo>
                  <a:lnTo>
                    <a:pt x="1116723" y="228600"/>
                  </a:lnTo>
                  <a:lnTo>
                    <a:pt x="1116888" y="227330"/>
                  </a:lnTo>
                  <a:lnTo>
                    <a:pt x="1117155" y="227330"/>
                  </a:lnTo>
                  <a:lnTo>
                    <a:pt x="1117511" y="226060"/>
                  </a:lnTo>
                  <a:lnTo>
                    <a:pt x="1119251" y="228600"/>
                  </a:lnTo>
                  <a:lnTo>
                    <a:pt x="1119378" y="228600"/>
                  </a:lnTo>
                  <a:lnTo>
                    <a:pt x="1119733" y="227330"/>
                  </a:lnTo>
                  <a:lnTo>
                    <a:pt x="1120000" y="226060"/>
                  </a:lnTo>
                  <a:lnTo>
                    <a:pt x="1120178" y="226060"/>
                  </a:lnTo>
                  <a:lnTo>
                    <a:pt x="1120533" y="224790"/>
                  </a:lnTo>
                  <a:lnTo>
                    <a:pt x="1120800" y="223520"/>
                  </a:lnTo>
                  <a:lnTo>
                    <a:pt x="1120965" y="223520"/>
                  </a:lnTo>
                  <a:lnTo>
                    <a:pt x="1120863" y="222250"/>
                  </a:lnTo>
                  <a:lnTo>
                    <a:pt x="1119365" y="220980"/>
                  </a:lnTo>
                  <a:lnTo>
                    <a:pt x="1117257" y="219710"/>
                  </a:lnTo>
                  <a:lnTo>
                    <a:pt x="1116584" y="218440"/>
                  </a:lnTo>
                  <a:lnTo>
                    <a:pt x="1115961" y="218440"/>
                  </a:lnTo>
                  <a:lnTo>
                    <a:pt x="1115402" y="217170"/>
                  </a:lnTo>
                  <a:lnTo>
                    <a:pt x="1115263" y="217170"/>
                  </a:lnTo>
                  <a:lnTo>
                    <a:pt x="1116266" y="215900"/>
                  </a:lnTo>
                  <a:lnTo>
                    <a:pt x="1116152" y="214630"/>
                  </a:lnTo>
                  <a:lnTo>
                    <a:pt x="1114577" y="213360"/>
                  </a:lnTo>
                  <a:lnTo>
                    <a:pt x="1112507" y="212090"/>
                  </a:lnTo>
                  <a:lnTo>
                    <a:pt x="1114145" y="207010"/>
                  </a:lnTo>
                  <a:lnTo>
                    <a:pt x="1116431" y="208280"/>
                  </a:lnTo>
                  <a:lnTo>
                    <a:pt x="1117498" y="209550"/>
                  </a:lnTo>
                  <a:lnTo>
                    <a:pt x="1118019" y="210820"/>
                  </a:lnTo>
                  <a:lnTo>
                    <a:pt x="1116901" y="212090"/>
                  </a:lnTo>
                  <a:lnTo>
                    <a:pt x="1117193" y="213360"/>
                  </a:lnTo>
                  <a:lnTo>
                    <a:pt x="1118603" y="213360"/>
                  </a:lnTo>
                  <a:lnTo>
                    <a:pt x="1118870" y="214630"/>
                  </a:lnTo>
                  <a:lnTo>
                    <a:pt x="1120495" y="209550"/>
                  </a:lnTo>
                  <a:lnTo>
                    <a:pt x="1116812" y="205740"/>
                  </a:lnTo>
                  <a:lnTo>
                    <a:pt x="1116139" y="205740"/>
                  </a:lnTo>
                  <a:lnTo>
                    <a:pt x="1115517" y="204470"/>
                  </a:lnTo>
                  <a:lnTo>
                    <a:pt x="1114818" y="204470"/>
                  </a:lnTo>
                  <a:lnTo>
                    <a:pt x="1115860" y="201930"/>
                  </a:lnTo>
                  <a:lnTo>
                    <a:pt x="1115656" y="200660"/>
                  </a:lnTo>
                  <a:lnTo>
                    <a:pt x="1114234" y="200660"/>
                  </a:lnTo>
                  <a:lnTo>
                    <a:pt x="1113942" y="199390"/>
                  </a:lnTo>
                  <a:lnTo>
                    <a:pt x="1113396" y="199390"/>
                  </a:lnTo>
                  <a:lnTo>
                    <a:pt x="1112786" y="198120"/>
                  </a:lnTo>
                  <a:lnTo>
                    <a:pt x="1111859" y="198120"/>
                  </a:lnTo>
                  <a:lnTo>
                    <a:pt x="1110386" y="196850"/>
                  </a:lnTo>
                  <a:lnTo>
                    <a:pt x="1110462" y="195580"/>
                  </a:lnTo>
                  <a:lnTo>
                    <a:pt x="1110742" y="194310"/>
                  </a:lnTo>
                  <a:lnTo>
                    <a:pt x="1111123" y="194310"/>
                  </a:lnTo>
                  <a:lnTo>
                    <a:pt x="1112012" y="191770"/>
                  </a:lnTo>
                  <a:lnTo>
                    <a:pt x="1111415" y="190500"/>
                  </a:lnTo>
                  <a:lnTo>
                    <a:pt x="1110792" y="190500"/>
                  </a:lnTo>
                  <a:lnTo>
                    <a:pt x="1110132" y="189230"/>
                  </a:lnTo>
                  <a:lnTo>
                    <a:pt x="1109573" y="189230"/>
                  </a:lnTo>
                  <a:lnTo>
                    <a:pt x="1108964" y="187960"/>
                  </a:lnTo>
                  <a:lnTo>
                    <a:pt x="1107859" y="187960"/>
                  </a:lnTo>
                  <a:lnTo>
                    <a:pt x="1106944" y="185420"/>
                  </a:lnTo>
                  <a:lnTo>
                    <a:pt x="1106055" y="185420"/>
                  </a:lnTo>
                  <a:lnTo>
                    <a:pt x="1106017" y="187960"/>
                  </a:lnTo>
                  <a:lnTo>
                    <a:pt x="1105268" y="187960"/>
                  </a:lnTo>
                  <a:lnTo>
                    <a:pt x="1104303" y="186690"/>
                  </a:lnTo>
                  <a:lnTo>
                    <a:pt x="1103820" y="186690"/>
                  </a:lnTo>
                  <a:lnTo>
                    <a:pt x="1104252" y="185420"/>
                  </a:lnTo>
                  <a:lnTo>
                    <a:pt x="1104201" y="184150"/>
                  </a:lnTo>
                  <a:lnTo>
                    <a:pt x="1105154" y="184150"/>
                  </a:lnTo>
                  <a:lnTo>
                    <a:pt x="1105052" y="181610"/>
                  </a:lnTo>
                  <a:lnTo>
                    <a:pt x="1105865" y="181610"/>
                  </a:lnTo>
                  <a:lnTo>
                    <a:pt x="1106970" y="184150"/>
                  </a:lnTo>
                  <a:lnTo>
                    <a:pt x="1107732" y="182880"/>
                  </a:lnTo>
                  <a:lnTo>
                    <a:pt x="1107986" y="181610"/>
                  </a:lnTo>
                  <a:lnTo>
                    <a:pt x="1108214" y="181610"/>
                  </a:lnTo>
                  <a:lnTo>
                    <a:pt x="1108570" y="180340"/>
                  </a:lnTo>
                  <a:lnTo>
                    <a:pt x="1108849" y="179070"/>
                  </a:lnTo>
                  <a:lnTo>
                    <a:pt x="1109065" y="179070"/>
                  </a:lnTo>
                  <a:lnTo>
                    <a:pt x="1110818" y="173990"/>
                  </a:lnTo>
                  <a:lnTo>
                    <a:pt x="1108773" y="171450"/>
                  </a:lnTo>
                  <a:lnTo>
                    <a:pt x="1107313" y="170180"/>
                  </a:lnTo>
                  <a:lnTo>
                    <a:pt x="1107427" y="168910"/>
                  </a:lnTo>
                  <a:lnTo>
                    <a:pt x="1107719" y="168910"/>
                  </a:lnTo>
                  <a:lnTo>
                    <a:pt x="1108100" y="167640"/>
                  </a:lnTo>
                  <a:lnTo>
                    <a:pt x="1108456" y="166370"/>
                  </a:lnTo>
                  <a:lnTo>
                    <a:pt x="1108748" y="166370"/>
                  </a:lnTo>
                  <a:lnTo>
                    <a:pt x="1109014" y="165100"/>
                  </a:lnTo>
                  <a:lnTo>
                    <a:pt x="1108494" y="163830"/>
                  </a:lnTo>
                  <a:lnTo>
                    <a:pt x="1107236" y="163830"/>
                  </a:lnTo>
                  <a:lnTo>
                    <a:pt x="1106703" y="162560"/>
                  </a:lnTo>
                  <a:lnTo>
                    <a:pt x="1106119" y="162560"/>
                  </a:lnTo>
                  <a:lnTo>
                    <a:pt x="1105446" y="161290"/>
                  </a:lnTo>
                  <a:lnTo>
                    <a:pt x="1105242" y="161290"/>
                  </a:lnTo>
                  <a:lnTo>
                    <a:pt x="1104773" y="163830"/>
                  </a:lnTo>
                  <a:lnTo>
                    <a:pt x="1104315" y="163830"/>
                  </a:lnTo>
                  <a:lnTo>
                    <a:pt x="1102982" y="162560"/>
                  </a:lnTo>
                  <a:lnTo>
                    <a:pt x="1100988" y="160020"/>
                  </a:lnTo>
                  <a:lnTo>
                    <a:pt x="1101877" y="157480"/>
                  </a:lnTo>
                  <a:lnTo>
                    <a:pt x="1102029" y="157480"/>
                  </a:lnTo>
                  <a:lnTo>
                    <a:pt x="1102563" y="154940"/>
                  </a:lnTo>
                  <a:lnTo>
                    <a:pt x="1102956" y="154940"/>
                  </a:lnTo>
                  <a:lnTo>
                    <a:pt x="1104519" y="157480"/>
                  </a:lnTo>
                  <a:lnTo>
                    <a:pt x="1104988" y="156210"/>
                  </a:lnTo>
                  <a:lnTo>
                    <a:pt x="1105306" y="156210"/>
                  </a:lnTo>
                  <a:lnTo>
                    <a:pt x="1105509" y="154940"/>
                  </a:lnTo>
                  <a:lnTo>
                    <a:pt x="1105471" y="153670"/>
                  </a:lnTo>
                  <a:lnTo>
                    <a:pt x="1103858" y="153670"/>
                  </a:lnTo>
                  <a:lnTo>
                    <a:pt x="1103668" y="152400"/>
                  </a:lnTo>
                  <a:lnTo>
                    <a:pt x="1104836" y="151130"/>
                  </a:lnTo>
                  <a:lnTo>
                    <a:pt x="1104671" y="151130"/>
                  </a:lnTo>
                  <a:lnTo>
                    <a:pt x="1104163" y="149860"/>
                  </a:lnTo>
                  <a:lnTo>
                    <a:pt x="1103579" y="148590"/>
                  </a:lnTo>
                  <a:lnTo>
                    <a:pt x="1102487" y="148590"/>
                  </a:lnTo>
                  <a:lnTo>
                    <a:pt x="1101636" y="147320"/>
                  </a:lnTo>
                  <a:lnTo>
                    <a:pt x="1100886" y="146050"/>
                  </a:lnTo>
                  <a:lnTo>
                    <a:pt x="1100505" y="148590"/>
                  </a:lnTo>
                  <a:lnTo>
                    <a:pt x="1099781" y="149860"/>
                  </a:lnTo>
                  <a:lnTo>
                    <a:pt x="1098943" y="147320"/>
                  </a:lnTo>
                  <a:lnTo>
                    <a:pt x="1098473" y="147320"/>
                  </a:lnTo>
                  <a:lnTo>
                    <a:pt x="1098727" y="146050"/>
                  </a:lnTo>
                  <a:lnTo>
                    <a:pt x="1099159" y="146050"/>
                  </a:lnTo>
                  <a:lnTo>
                    <a:pt x="1099680" y="143510"/>
                  </a:lnTo>
                  <a:lnTo>
                    <a:pt x="1100061" y="143510"/>
                  </a:lnTo>
                  <a:lnTo>
                    <a:pt x="1100493" y="142240"/>
                  </a:lnTo>
                  <a:lnTo>
                    <a:pt x="1101344" y="139700"/>
                  </a:lnTo>
                  <a:lnTo>
                    <a:pt x="1101598" y="139700"/>
                  </a:lnTo>
                  <a:lnTo>
                    <a:pt x="1101915" y="138430"/>
                  </a:lnTo>
                  <a:lnTo>
                    <a:pt x="1102309" y="137160"/>
                  </a:lnTo>
                  <a:lnTo>
                    <a:pt x="1102626" y="137160"/>
                  </a:lnTo>
                  <a:lnTo>
                    <a:pt x="1102880" y="135890"/>
                  </a:lnTo>
                  <a:lnTo>
                    <a:pt x="1103668" y="134620"/>
                  </a:lnTo>
                  <a:lnTo>
                    <a:pt x="1104633" y="137160"/>
                  </a:lnTo>
                  <a:lnTo>
                    <a:pt x="1105319" y="137160"/>
                  </a:lnTo>
                  <a:lnTo>
                    <a:pt x="1105725" y="134620"/>
                  </a:lnTo>
                  <a:lnTo>
                    <a:pt x="1105865" y="134620"/>
                  </a:lnTo>
                  <a:lnTo>
                    <a:pt x="1104404" y="133350"/>
                  </a:lnTo>
                  <a:lnTo>
                    <a:pt x="1103769" y="133350"/>
                  </a:lnTo>
                  <a:lnTo>
                    <a:pt x="1102995" y="130810"/>
                  </a:lnTo>
                  <a:lnTo>
                    <a:pt x="1102093" y="130810"/>
                  </a:lnTo>
                  <a:lnTo>
                    <a:pt x="1101979" y="133350"/>
                  </a:lnTo>
                  <a:lnTo>
                    <a:pt x="1101115" y="133350"/>
                  </a:lnTo>
                  <a:lnTo>
                    <a:pt x="1100353" y="132080"/>
                  </a:lnTo>
                  <a:lnTo>
                    <a:pt x="1099464" y="132080"/>
                  </a:lnTo>
                  <a:lnTo>
                    <a:pt x="1099223" y="133350"/>
                  </a:lnTo>
                  <a:lnTo>
                    <a:pt x="1098473" y="133350"/>
                  </a:lnTo>
                  <a:lnTo>
                    <a:pt x="1097610" y="132080"/>
                  </a:lnTo>
                  <a:lnTo>
                    <a:pt x="1097140" y="132080"/>
                  </a:lnTo>
                  <a:lnTo>
                    <a:pt x="1097635" y="130810"/>
                  </a:lnTo>
                  <a:lnTo>
                    <a:pt x="1099134" y="127000"/>
                  </a:lnTo>
                  <a:lnTo>
                    <a:pt x="1100124" y="124460"/>
                  </a:lnTo>
                  <a:lnTo>
                    <a:pt x="1100556" y="124460"/>
                  </a:lnTo>
                  <a:lnTo>
                    <a:pt x="1100912" y="123190"/>
                  </a:lnTo>
                  <a:lnTo>
                    <a:pt x="1101153" y="121920"/>
                  </a:lnTo>
                  <a:lnTo>
                    <a:pt x="1099693" y="120650"/>
                  </a:lnTo>
                  <a:lnTo>
                    <a:pt x="1099451" y="120650"/>
                  </a:lnTo>
                  <a:lnTo>
                    <a:pt x="1098931" y="119380"/>
                  </a:lnTo>
                  <a:lnTo>
                    <a:pt x="1098372" y="119380"/>
                  </a:lnTo>
                  <a:lnTo>
                    <a:pt x="1097749" y="118110"/>
                  </a:lnTo>
                  <a:lnTo>
                    <a:pt x="1097330" y="118110"/>
                  </a:lnTo>
                  <a:lnTo>
                    <a:pt x="1096518" y="116840"/>
                  </a:lnTo>
                  <a:lnTo>
                    <a:pt x="1096073" y="116840"/>
                  </a:lnTo>
                  <a:lnTo>
                    <a:pt x="1096518" y="115570"/>
                  </a:lnTo>
                  <a:lnTo>
                    <a:pt x="1096873" y="115570"/>
                  </a:lnTo>
                  <a:lnTo>
                    <a:pt x="1097114" y="114300"/>
                  </a:lnTo>
                  <a:lnTo>
                    <a:pt x="1097508" y="113030"/>
                  </a:lnTo>
                  <a:lnTo>
                    <a:pt x="1097851" y="113030"/>
                  </a:lnTo>
                  <a:lnTo>
                    <a:pt x="1098219" y="111760"/>
                  </a:lnTo>
                  <a:lnTo>
                    <a:pt x="1096556" y="110490"/>
                  </a:lnTo>
                  <a:lnTo>
                    <a:pt x="1096784" y="109220"/>
                  </a:lnTo>
                  <a:lnTo>
                    <a:pt x="1097140" y="107950"/>
                  </a:lnTo>
                  <a:lnTo>
                    <a:pt x="1098042" y="106680"/>
                  </a:lnTo>
                  <a:lnTo>
                    <a:pt x="1098397" y="106680"/>
                  </a:lnTo>
                  <a:lnTo>
                    <a:pt x="1098664" y="105410"/>
                  </a:lnTo>
                  <a:lnTo>
                    <a:pt x="1098181" y="104140"/>
                  </a:lnTo>
                  <a:lnTo>
                    <a:pt x="1097635" y="104140"/>
                  </a:lnTo>
                  <a:lnTo>
                    <a:pt x="1097013" y="102870"/>
                  </a:lnTo>
                  <a:lnTo>
                    <a:pt x="1095387" y="101600"/>
                  </a:lnTo>
                  <a:lnTo>
                    <a:pt x="1094765" y="100330"/>
                  </a:lnTo>
                  <a:lnTo>
                    <a:pt x="1094232" y="100330"/>
                  </a:lnTo>
                  <a:lnTo>
                    <a:pt x="1093787" y="99060"/>
                  </a:lnTo>
                  <a:lnTo>
                    <a:pt x="1094092" y="99060"/>
                  </a:lnTo>
                  <a:lnTo>
                    <a:pt x="1094473" y="97790"/>
                  </a:lnTo>
                  <a:lnTo>
                    <a:pt x="1094892" y="97790"/>
                  </a:lnTo>
                  <a:lnTo>
                    <a:pt x="1095362" y="96520"/>
                  </a:lnTo>
                  <a:lnTo>
                    <a:pt x="1095743" y="95250"/>
                  </a:lnTo>
                  <a:lnTo>
                    <a:pt x="1096022" y="95250"/>
                  </a:lnTo>
                  <a:lnTo>
                    <a:pt x="1095984" y="93980"/>
                  </a:lnTo>
                  <a:lnTo>
                    <a:pt x="1094625" y="92710"/>
                  </a:lnTo>
                  <a:lnTo>
                    <a:pt x="1093812" y="92710"/>
                  </a:lnTo>
                  <a:lnTo>
                    <a:pt x="1093279" y="91440"/>
                  </a:lnTo>
                  <a:lnTo>
                    <a:pt x="1092809" y="91440"/>
                  </a:lnTo>
                  <a:lnTo>
                    <a:pt x="1092593" y="90170"/>
                  </a:lnTo>
                  <a:lnTo>
                    <a:pt x="1091298" y="88900"/>
                  </a:lnTo>
                  <a:lnTo>
                    <a:pt x="1091171" y="87630"/>
                  </a:lnTo>
                  <a:lnTo>
                    <a:pt x="1092466" y="87630"/>
                  </a:lnTo>
                  <a:lnTo>
                    <a:pt x="1092377" y="86360"/>
                  </a:lnTo>
                  <a:lnTo>
                    <a:pt x="1092669" y="86360"/>
                  </a:lnTo>
                  <a:lnTo>
                    <a:pt x="1093050" y="85090"/>
                  </a:lnTo>
                  <a:lnTo>
                    <a:pt x="1094003" y="83820"/>
                  </a:lnTo>
                  <a:lnTo>
                    <a:pt x="1094397" y="82550"/>
                  </a:lnTo>
                  <a:lnTo>
                    <a:pt x="1094689" y="82550"/>
                  </a:lnTo>
                  <a:lnTo>
                    <a:pt x="1094219" y="81280"/>
                  </a:lnTo>
                  <a:lnTo>
                    <a:pt x="1093698" y="81280"/>
                  </a:lnTo>
                  <a:lnTo>
                    <a:pt x="1093127" y="80010"/>
                  </a:lnTo>
                  <a:lnTo>
                    <a:pt x="1092911" y="80010"/>
                  </a:lnTo>
                  <a:lnTo>
                    <a:pt x="1091628" y="78740"/>
                  </a:lnTo>
                  <a:lnTo>
                    <a:pt x="1091590" y="77470"/>
                  </a:lnTo>
                  <a:lnTo>
                    <a:pt x="1091895" y="77470"/>
                  </a:lnTo>
                  <a:lnTo>
                    <a:pt x="1092301" y="76200"/>
                  </a:lnTo>
                  <a:lnTo>
                    <a:pt x="1092847" y="76200"/>
                  </a:lnTo>
                  <a:lnTo>
                    <a:pt x="1094181" y="77470"/>
                  </a:lnTo>
                  <a:lnTo>
                    <a:pt x="1094790" y="77470"/>
                  </a:lnTo>
                  <a:lnTo>
                    <a:pt x="1095197" y="76200"/>
                  </a:lnTo>
                  <a:lnTo>
                    <a:pt x="1095527" y="76200"/>
                  </a:lnTo>
                  <a:lnTo>
                    <a:pt x="1095502" y="74930"/>
                  </a:lnTo>
                  <a:lnTo>
                    <a:pt x="1094206" y="73660"/>
                  </a:lnTo>
                  <a:lnTo>
                    <a:pt x="1093990" y="73660"/>
                  </a:lnTo>
                  <a:lnTo>
                    <a:pt x="1093406" y="72390"/>
                  </a:lnTo>
                  <a:lnTo>
                    <a:pt x="1092885" y="72390"/>
                  </a:lnTo>
                  <a:lnTo>
                    <a:pt x="1092454" y="71120"/>
                  </a:lnTo>
                  <a:lnTo>
                    <a:pt x="1093673" y="69850"/>
                  </a:lnTo>
                  <a:lnTo>
                    <a:pt x="1093228" y="68580"/>
                  </a:lnTo>
                  <a:lnTo>
                    <a:pt x="1092708" y="67310"/>
                  </a:lnTo>
                  <a:lnTo>
                    <a:pt x="1091526" y="66040"/>
                  </a:lnTo>
                  <a:lnTo>
                    <a:pt x="1091018" y="66040"/>
                  </a:lnTo>
                  <a:lnTo>
                    <a:pt x="1090587" y="64770"/>
                  </a:lnTo>
                  <a:lnTo>
                    <a:pt x="1091730" y="63500"/>
                  </a:lnTo>
                  <a:lnTo>
                    <a:pt x="1091819" y="62230"/>
                  </a:lnTo>
                  <a:lnTo>
                    <a:pt x="1090269" y="60960"/>
                  </a:lnTo>
                  <a:lnTo>
                    <a:pt x="1090155" y="59690"/>
                  </a:lnTo>
                  <a:lnTo>
                    <a:pt x="1091323" y="58420"/>
                  </a:lnTo>
                  <a:lnTo>
                    <a:pt x="1091425" y="57150"/>
                  </a:lnTo>
                  <a:lnTo>
                    <a:pt x="1092479" y="55880"/>
                  </a:lnTo>
                  <a:lnTo>
                    <a:pt x="1092530" y="54610"/>
                  </a:lnTo>
                  <a:lnTo>
                    <a:pt x="1091018" y="54610"/>
                  </a:lnTo>
                  <a:lnTo>
                    <a:pt x="1090891" y="53340"/>
                  </a:lnTo>
                  <a:lnTo>
                    <a:pt x="1092174" y="52070"/>
                  </a:lnTo>
                  <a:lnTo>
                    <a:pt x="1092123" y="50800"/>
                  </a:lnTo>
                  <a:lnTo>
                    <a:pt x="1091692" y="50800"/>
                  </a:lnTo>
                  <a:lnTo>
                    <a:pt x="1091171" y="49530"/>
                  </a:lnTo>
                  <a:lnTo>
                    <a:pt x="1090561" y="49530"/>
                  </a:lnTo>
                  <a:lnTo>
                    <a:pt x="1090358" y="48260"/>
                  </a:lnTo>
                  <a:lnTo>
                    <a:pt x="1089050" y="46990"/>
                  </a:lnTo>
                  <a:lnTo>
                    <a:pt x="1089317" y="45720"/>
                  </a:lnTo>
                  <a:lnTo>
                    <a:pt x="1089710" y="45720"/>
                  </a:lnTo>
                  <a:lnTo>
                    <a:pt x="1090193" y="44450"/>
                  </a:lnTo>
                  <a:lnTo>
                    <a:pt x="1090637" y="44450"/>
                  </a:lnTo>
                  <a:lnTo>
                    <a:pt x="1091031" y="43180"/>
                  </a:lnTo>
                  <a:lnTo>
                    <a:pt x="1091387" y="43180"/>
                  </a:lnTo>
                  <a:lnTo>
                    <a:pt x="1090968" y="41910"/>
                  </a:lnTo>
                  <a:lnTo>
                    <a:pt x="1090460" y="40640"/>
                  </a:lnTo>
                  <a:lnTo>
                    <a:pt x="1089850" y="40640"/>
                  </a:lnTo>
                  <a:lnTo>
                    <a:pt x="1086802" y="36830"/>
                  </a:lnTo>
                  <a:lnTo>
                    <a:pt x="1087221" y="35775"/>
                  </a:lnTo>
                  <a:lnTo>
                    <a:pt x="1063307" y="35775"/>
                  </a:lnTo>
                  <a:lnTo>
                    <a:pt x="1063637" y="36830"/>
                  </a:lnTo>
                  <a:lnTo>
                    <a:pt x="1064895" y="38100"/>
                  </a:lnTo>
                  <a:lnTo>
                    <a:pt x="1064971" y="39370"/>
                  </a:lnTo>
                  <a:lnTo>
                    <a:pt x="1063650" y="40640"/>
                  </a:lnTo>
                  <a:lnTo>
                    <a:pt x="1063790" y="41910"/>
                  </a:lnTo>
                  <a:lnTo>
                    <a:pt x="1062545" y="41910"/>
                  </a:lnTo>
                  <a:lnTo>
                    <a:pt x="1062532" y="43180"/>
                  </a:lnTo>
                  <a:lnTo>
                    <a:pt x="1060780" y="40640"/>
                  </a:lnTo>
                  <a:lnTo>
                    <a:pt x="1060424" y="40640"/>
                  </a:lnTo>
                  <a:lnTo>
                    <a:pt x="1060094" y="39370"/>
                  </a:lnTo>
                  <a:lnTo>
                    <a:pt x="1061351" y="38100"/>
                  </a:lnTo>
                  <a:lnTo>
                    <a:pt x="1061681" y="38100"/>
                  </a:lnTo>
                  <a:lnTo>
                    <a:pt x="1063015" y="36830"/>
                  </a:lnTo>
                  <a:lnTo>
                    <a:pt x="1063180" y="36830"/>
                  </a:lnTo>
                  <a:lnTo>
                    <a:pt x="1063129" y="35775"/>
                  </a:lnTo>
                  <a:lnTo>
                    <a:pt x="1037844" y="35775"/>
                  </a:lnTo>
                  <a:lnTo>
                    <a:pt x="1037691" y="35775"/>
                  </a:lnTo>
                  <a:lnTo>
                    <a:pt x="1036396" y="38100"/>
                  </a:lnTo>
                  <a:lnTo>
                    <a:pt x="1035964" y="38100"/>
                  </a:lnTo>
                  <a:lnTo>
                    <a:pt x="1034478" y="39370"/>
                  </a:lnTo>
                  <a:lnTo>
                    <a:pt x="1034351" y="40640"/>
                  </a:lnTo>
                  <a:lnTo>
                    <a:pt x="1034554" y="40640"/>
                  </a:lnTo>
                  <a:lnTo>
                    <a:pt x="1034846" y="41910"/>
                  </a:lnTo>
                  <a:lnTo>
                    <a:pt x="1035227" y="43180"/>
                  </a:lnTo>
                  <a:lnTo>
                    <a:pt x="1038644" y="53340"/>
                  </a:lnTo>
                  <a:lnTo>
                    <a:pt x="1038009" y="53340"/>
                  </a:lnTo>
                  <a:lnTo>
                    <a:pt x="1037424" y="54610"/>
                  </a:lnTo>
                  <a:lnTo>
                    <a:pt x="1036383" y="54610"/>
                  </a:lnTo>
                  <a:lnTo>
                    <a:pt x="1035316" y="57150"/>
                  </a:lnTo>
                  <a:lnTo>
                    <a:pt x="1034567" y="57150"/>
                  </a:lnTo>
                  <a:lnTo>
                    <a:pt x="1034516" y="54610"/>
                  </a:lnTo>
                  <a:lnTo>
                    <a:pt x="1033691" y="54610"/>
                  </a:lnTo>
                  <a:lnTo>
                    <a:pt x="1033716" y="52070"/>
                  </a:lnTo>
                  <a:lnTo>
                    <a:pt x="1032586" y="52070"/>
                  </a:lnTo>
                  <a:lnTo>
                    <a:pt x="1031976" y="53340"/>
                  </a:lnTo>
                  <a:lnTo>
                    <a:pt x="1031430" y="53340"/>
                  </a:lnTo>
                  <a:lnTo>
                    <a:pt x="1031252" y="54610"/>
                  </a:lnTo>
                  <a:lnTo>
                    <a:pt x="1032357" y="55880"/>
                  </a:lnTo>
                  <a:lnTo>
                    <a:pt x="1032154" y="57150"/>
                  </a:lnTo>
                  <a:lnTo>
                    <a:pt x="1030427" y="58420"/>
                  </a:lnTo>
                  <a:lnTo>
                    <a:pt x="1030605" y="59690"/>
                  </a:lnTo>
                  <a:lnTo>
                    <a:pt x="1030884" y="59690"/>
                  </a:lnTo>
                  <a:lnTo>
                    <a:pt x="1031646" y="62230"/>
                  </a:lnTo>
                  <a:lnTo>
                    <a:pt x="1031925" y="62230"/>
                  </a:lnTo>
                  <a:lnTo>
                    <a:pt x="1032103" y="63500"/>
                  </a:lnTo>
                  <a:lnTo>
                    <a:pt x="1031963" y="63500"/>
                  </a:lnTo>
                  <a:lnTo>
                    <a:pt x="1030325" y="64770"/>
                  </a:lnTo>
                  <a:lnTo>
                    <a:pt x="1030173" y="66040"/>
                  </a:lnTo>
                  <a:lnTo>
                    <a:pt x="1031189" y="67310"/>
                  </a:lnTo>
                  <a:lnTo>
                    <a:pt x="1031049" y="68580"/>
                  </a:lnTo>
                  <a:lnTo>
                    <a:pt x="1029398" y="69850"/>
                  </a:lnTo>
                  <a:lnTo>
                    <a:pt x="1029081" y="71120"/>
                  </a:lnTo>
                  <a:lnTo>
                    <a:pt x="1030147" y="71120"/>
                  </a:lnTo>
                  <a:lnTo>
                    <a:pt x="1030008" y="72390"/>
                  </a:lnTo>
                  <a:lnTo>
                    <a:pt x="1028357" y="73660"/>
                  </a:lnTo>
                  <a:lnTo>
                    <a:pt x="1028204" y="74930"/>
                  </a:lnTo>
                  <a:lnTo>
                    <a:pt x="1028382" y="74930"/>
                  </a:lnTo>
                  <a:lnTo>
                    <a:pt x="1028661" y="76200"/>
                  </a:lnTo>
                  <a:lnTo>
                    <a:pt x="1029385" y="77470"/>
                  </a:lnTo>
                  <a:lnTo>
                    <a:pt x="1029665" y="78740"/>
                  </a:lnTo>
                  <a:lnTo>
                    <a:pt x="1029843" y="80010"/>
                  </a:lnTo>
                  <a:lnTo>
                    <a:pt x="1028242" y="81280"/>
                  </a:lnTo>
                  <a:lnTo>
                    <a:pt x="1027976" y="81280"/>
                  </a:lnTo>
                  <a:lnTo>
                    <a:pt x="1027315" y="82550"/>
                  </a:lnTo>
                  <a:lnTo>
                    <a:pt x="1026693" y="82550"/>
                  </a:lnTo>
                  <a:lnTo>
                    <a:pt x="1026121" y="83820"/>
                  </a:lnTo>
                  <a:lnTo>
                    <a:pt x="1026287" y="83820"/>
                  </a:lnTo>
                  <a:lnTo>
                    <a:pt x="1026553" y="85090"/>
                  </a:lnTo>
                  <a:lnTo>
                    <a:pt x="1026934" y="86360"/>
                  </a:lnTo>
                  <a:lnTo>
                    <a:pt x="1028560" y="91440"/>
                  </a:lnTo>
                  <a:lnTo>
                    <a:pt x="1030173" y="96520"/>
                  </a:lnTo>
                  <a:lnTo>
                    <a:pt x="1029525" y="96520"/>
                  </a:lnTo>
                  <a:lnTo>
                    <a:pt x="1028928" y="97790"/>
                  </a:lnTo>
                  <a:lnTo>
                    <a:pt x="1027976" y="97790"/>
                  </a:lnTo>
                  <a:lnTo>
                    <a:pt x="1027709" y="96520"/>
                  </a:lnTo>
                  <a:lnTo>
                    <a:pt x="1027493" y="95250"/>
                  </a:lnTo>
                  <a:lnTo>
                    <a:pt x="1027328" y="95250"/>
                  </a:lnTo>
                  <a:lnTo>
                    <a:pt x="1027061" y="93980"/>
                  </a:lnTo>
                  <a:lnTo>
                    <a:pt x="1026693" y="92710"/>
                  </a:lnTo>
                  <a:lnTo>
                    <a:pt x="1026464" y="92710"/>
                  </a:lnTo>
                  <a:lnTo>
                    <a:pt x="1025067" y="95250"/>
                  </a:lnTo>
                  <a:lnTo>
                    <a:pt x="1024115" y="95250"/>
                  </a:lnTo>
                  <a:lnTo>
                    <a:pt x="1023493" y="96520"/>
                  </a:lnTo>
                  <a:lnTo>
                    <a:pt x="1022934" y="96520"/>
                  </a:lnTo>
                  <a:lnTo>
                    <a:pt x="1023150" y="97790"/>
                  </a:lnTo>
                  <a:lnTo>
                    <a:pt x="1023416" y="99060"/>
                  </a:lnTo>
                  <a:lnTo>
                    <a:pt x="1023734" y="99060"/>
                  </a:lnTo>
                  <a:lnTo>
                    <a:pt x="1024102" y="100330"/>
                  </a:lnTo>
                  <a:lnTo>
                    <a:pt x="1024369" y="101600"/>
                  </a:lnTo>
                  <a:lnTo>
                    <a:pt x="1024534" y="101600"/>
                  </a:lnTo>
                  <a:lnTo>
                    <a:pt x="1024534" y="102870"/>
                  </a:lnTo>
                  <a:lnTo>
                    <a:pt x="1022794" y="104140"/>
                  </a:lnTo>
                  <a:lnTo>
                    <a:pt x="1022426" y="104140"/>
                  </a:lnTo>
                  <a:lnTo>
                    <a:pt x="1023594" y="105410"/>
                  </a:lnTo>
                  <a:lnTo>
                    <a:pt x="1023264" y="106680"/>
                  </a:lnTo>
                  <a:lnTo>
                    <a:pt x="1021854" y="107950"/>
                  </a:lnTo>
                  <a:lnTo>
                    <a:pt x="1021562" y="107950"/>
                  </a:lnTo>
                  <a:lnTo>
                    <a:pt x="1021016" y="109220"/>
                  </a:lnTo>
                  <a:lnTo>
                    <a:pt x="1020394" y="110490"/>
                  </a:lnTo>
                  <a:lnTo>
                    <a:pt x="1018984" y="110490"/>
                  </a:lnTo>
                  <a:lnTo>
                    <a:pt x="1018349" y="111760"/>
                  </a:lnTo>
                  <a:lnTo>
                    <a:pt x="1017803" y="113030"/>
                  </a:lnTo>
                  <a:lnTo>
                    <a:pt x="1017612" y="113030"/>
                  </a:lnTo>
                  <a:lnTo>
                    <a:pt x="1018717" y="114300"/>
                  </a:lnTo>
                  <a:lnTo>
                    <a:pt x="1018425" y="115570"/>
                  </a:lnTo>
                  <a:lnTo>
                    <a:pt x="1016901" y="115570"/>
                  </a:lnTo>
                  <a:lnTo>
                    <a:pt x="1016698" y="116840"/>
                  </a:lnTo>
                  <a:lnTo>
                    <a:pt x="1016863" y="118110"/>
                  </a:lnTo>
                  <a:lnTo>
                    <a:pt x="1017130" y="118110"/>
                  </a:lnTo>
                  <a:lnTo>
                    <a:pt x="1017485" y="119380"/>
                  </a:lnTo>
                  <a:lnTo>
                    <a:pt x="1018260" y="121920"/>
                  </a:lnTo>
                  <a:lnTo>
                    <a:pt x="1018628" y="123190"/>
                  </a:lnTo>
                  <a:lnTo>
                    <a:pt x="1018882" y="123190"/>
                  </a:lnTo>
                  <a:lnTo>
                    <a:pt x="1019022" y="124460"/>
                  </a:lnTo>
                  <a:lnTo>
                    <a:pt x="1018463" y="125730"/>
                  </a:lnTo>
                  <a:lnTo>
                    <a:pt x="1017828" y="125730"/>
                  </a:lnTo>
                  <a:lnTo>
                    <a:pt x="1016419" y="127000"/>
                  </a:lnTo>
                  <a:lnTo>
                    <a:pt x="1015784" y="128270"/>
                  </a:lnTo>
                  <a:lnTo>
                    <a:pt x="1015034" y="128270"/>
                  </a:lnTo>
                  <a:lnTo>
                    <a:pt x="1016127" y="130810"/>
                  </a:lnTo>
                  <a:lnTo>
                    <a:pt x="1015834" y="132080"/>
                  </a:lnTo>
                  <a:lnTo>
                    <a:pt x="1014247" y="132080"/>
                  </a:lnTo>
                  <a:lnTo>
                    <a:pt x="1014120" y="133350"/>
                  </a:lnTo>
                  <a:lnTo>
                    <a:pt x="1014260" y="133350"/>
                  </a:lnTo>
                  <a:lnTo>
                    <a:pt x="1014526" y="134620"/>
                  </a:lnTo>
                  <a:lnTo>
                    <a:pt x="1015238" y="135890"/>
                  </a:lnTo>
                  <a:lnTo>
                    <a:pt x="1015492" y="137160"/>
                  </a:lnTo>
                  <a:lnTo>
                    <a:pt x="1015657" y="138430"/>
                  </a:lnTo>
                  <a:lnTo>
                    <a:pt x="1013891" y="139700"/>
                  </a:lnTo>
                  <a:lnTo>
                    <a:pt x="1013764" y="139700"/>
                  </a:lnTo>
                  <a:lnTo>
                    <a:pt x="1013917" y="140970"/>
                  </a:lnTo>
                  <a:lnTo>
                    <a:pt x="1014171" y="142240"/>
                  </a:lnTo>
                  <a:lnTo>
                    <a:pt x="1014882" y="143510"/>
                  </a:lnTo>
                  <a:lnTo>
                    <a:pt x="1015136" y="144780"/>
                  </a:lnTo>
                  <a:lnTo>
                    <a:pt x="1015263" y="144780"/>
                  </a:lnTo>
                  <a:lnTo>
                    <a:pt x="1015225" y="146050"/>
                  </a:lnTo>
                  <a:lnTo>
                    <a:pt x="1013561" y="146050"/>
                  </a:lnTo>
                  <a:lnTo>
                    <a:pt x="1013129" y="147320"/>
                  </a:lnTo>
                  <a:lnTo>
                    <a:pt x="1014272" y="148590"/>
                  </a:lnTo>
                  <a:lnTo>
                    <a:pt x="1013955" y="149860"/>
                  </a:lnTo>
                  <a:lnTo>
                    <a:pt x="1012304" y="151130"/>
                  </a:lnTo>
                  <a:lnTo>
                    <a:pt x="1012342" y="152400"/>
                  </a:lnTo>
                  <a:lnTo>
                    <a:pt x="1012583" y="153670"/>
                  </a:lnTo>
                  <a:lnTo>
                    <a:pt x="1013307" y="154940"/>
                  </a:lnTo>
                  <a:lnTo>
                    <a:pt x="1013548" y="156210"/>
                  </a:lnTo>
                  <a:lnTo>
                    <a:pt x="1013701" y="156210"/>
                  </a:lnTo>
                  <a:lnTo>
                    <a:pt x="1013510" y="157480"/>
                  </a:lnTo>
                  <a:lnTo>
                    <a:pt x="1011961" y="157480"/>
                  </a:lnTo>
                  <a:lnTo>
                    <a:pt x="1011796" y="158750"/>
                  </a:lnTo>
                  <a:lnTo>
                    <a:pt x="1011618" y="157480"/>
                  </a:lnTo>
                  <a:lnTo>
                    <a:pt x="1011364" y="157480"/>
                  </a:lnTo>
                  <a:lnTo>
                    <a:pt x="1011047" y="156210"/>
                  </a:lnTo>
                  <a:lnTo>
                    <a:pt x="1010335" y="156210"/>
                  </a:lnTo>
                  <a:lnTo>
                    <a:pt x="1009700" y="157480"/>
                  </a:lnTo>
                  <a:lnTo>
                    <a:pt x="1009129" y="157480"/>
                  </a:lnTo>
                  <a:lnTo>
                    <a:pt x="1008900" y="158750"/>
                  </a:lnTo>
                  <a:lnTo>
                    <a:pt x="1010031" y="160020"/>
                  </a:lnTo>
                  <a:lnTo>
                    <a:pt x="1009700" y="161290"/>
                  </a:lnTo>
                  <a:lnTo>
                    <a:pt x="1008113" y="161290"/>
                  </a:lnTo>
                  <a:lnTo>
                    <a:pt x="1007795" y="163830"/>
                  </a:lnTo>
                  <a:lnTo>
                    <a:pt x="1008824" y="163830"/>
                  </a:lnTo>
                  <a:lnTo>
                    <a:pt x="1008621" y="165100"/>
                  </a:lnTo>
                  <a:lnTo>
                    <a:pt x="1006957" y="166370"/>
                  </a:lnTo>
                  <a:lnTo>
                    <a:pt x="1006576" y="167640"/>
                  </a:lnTo>
                  <a:lnTo>
                    <a:pt x="1007668" y="168910"/>
                  </a:lnTo>
                  <a:lnTo>
                    <a:pt x="1007389" y="170180"/>
                  </a:lnTo>
                  <a:lnTo>
                    <a:pt x="1005801" y="170180"/>
                  </a:lnTo>
                  <a:lnTo>
                    <a:pt x="1005586" y="171450"/>
                  </a:lnTo>
                  <a:lnTo>
                    <a:pt x="1005751" y="172720"/>
                  </a:lnTo>
                  <a:lnTo>
                    <a:pt x="1005992" y="172720"/>
                  </a:lnTo>
                  <a:lnTo>
                    <a:pt x="1006678" y="175260"/>
                  </a:lnTo>
                  <a:lnTo>
                    <a:pt x="1006919" y="175260"/>
                  </a:lnTo>
                  <a:lnTo>
                    <a:pt x="1007046" y="176530"/>
                  </a:lnTo>
                  <a:lnTo>
                    <a:pt x="1006944" y="177800"/>
                  </a:lnTo>
                  <a:lnTo>
                    <a:pt x="1005344" y="177800"/>
                  </a:lnTo>
                  <a:lnTo>
                    <a:pt x="1004900" y="179070"/>
                  </a:lnTo>
                  <a:lnTo>
                    <a:pt x="1006017" y="180340"/>
                  </a:lnTo>
                  <a:lnTo>
                    <a:pt x="1005700" y="181610"/>
                  </a:lnTo>
                  <a:lnTo>
                    <a:pt x="1004252" y="182880"/>
                  </a:lnTo>
                  <a:lnTo>
                    <a:pt x="1003935" y="182880"/>
                  </a:lnTo>
                  <a:lnTo>
                    <a:pt x="1003287" y="180340"/>
                  </a:lnTo>
                  <a:lnTo>
                    <a:pt x="1002753" y="180340"/>
                  </a:lnTo>
                  <a:lnTo>
                    <a:pt x="1001725" y="182880"/>
                  </a:lnTo>
                  <a:lnTo>
                    <a:pt x="1000823" y="181610"/>
                  </a:lnTo>
                  <a:lnTo>
                    <a:pt x="1000963" y="180340"/>
                  </a:lnTo>
                  <a:lnTo>
                    <a:pt x="999210" y="180340"/>
                  </a:lnTo>
                  <a:lnTo>
                    <a:pt x="998626" y="181610"/>
                  </a:lnTo>
                  <a:lnTo>
                    <a:pt x="998423" y="182880"/>
                  </a:lnTo>
                  <a:lnTo>
                    <a:pt x="999464" y="182880"/>
                  </a:lnTo>
                  <a:lnTo>
                    <a:pt x="999350" y="184150"/>
                  </a:lnTo>
                  <a:lnTo>
                    <a:pt x="999070" y="185420"/>
                  </a:lnTo>
                  <a:lnTo>
                    <a:pt x="997648" y="185420"/>
                  </a:lnTo>
                  <a:lnTo>
                    <a:pt x="997432" y="186690"/>
                  </a:lnTo>
                  <a:lnTo>
                    <a:pt x="997559" y="186690"/>
                  </a:lnTo>
                  <a:lnTo>
                    <a:pt x="997800" y="187960"/>
                  </a:lnTo>
                  <a:lnTo>
                    <a:pt x="998194" y="189230"/>
                  </a:lnTo>
                  <a:lnTo>
                    <a:pt x="999921" y="186690"/>
                  </a:lnTo>
                  <a:lnTo>
                    <a:pt x="1000429" y="186690"/>
                  </a:lnTo>
                  <a:lnTo>
                    <a:pt x="1000556" y="189230"/>
                  </a:lnTo>
                  <a:lnTo>
                    <a:pt x="1000798" y="189230"/>
                  </a:lnTo>
                  <a:lnTo>
                    <a:pt x="1001128" y="190500"/>
                  </a:lnTo>
                  <a:lnTo>
                    <a:pt x="1001369" y="190500"/>
                  </a:lnTo>
                  <a:lnTo>
                    <a:pt x="1001509" y="191770"/>
                  </a:lnTo>
                  <a:lnTo>
                    <a:pt x="1002931" y="196850"/>
                  </a:lnTo>
                  <a:lnTo>
                    <a:pt x="1002271" y="198120"/>
                  </a:lnTo>
                  <a:lnTo>
                    <a:pt x="1001661" y="198120"/>
                  </a:lnTo>
                  <a:lnTo>
                    <a:pt x="1001001" y="199390"/>
                  </a:lnTo>
                  <a:lnTo>
                    <a:pt x="1000315" y="199390"/>
                  </a:lnTo>
                  <a:lnTo>
                    <a:pt x="999667" y="200660"/>
                  </a:lnTo>
                  <a:lnTo>
                    <a:pt x="999058" y="200660"/>
                  </a:lnTo>
                  <a:lnTo>
                    <a:pt x="998474" y="201930"/>
                  </a:lnTo>
                  <a:lnTo>
                    <a:pt x="997826" y="201930"/>
                  </a:lnTo>
                  <a:lnTo>
                    <a:pt x="997115" y="203200"/>
                  </a:lnTo>
                  <a:lnTo>
                    <a:pt x="996899" y="203200"/>
                  </a:lnTo>
                  <a:lnTo>
                    <a:pt x="996619" y="200660"/>
                  </a:lnTo>
                  <a:lnTo>
                    <a:pt x="996188" y="200660"/>
                  </a:lnTo>
                  <a:lnTo>
                    <a:pt x="994702" y="201930"/>
                  </a:lnTo>
                  <a:lnTo>
                    <a:pt x="992530" y="204470"/>
                  </a:lnTo>
                  <a:lnTo>
                    <a:pt x="994651" y="212090"/>
                  </a:lnTo>
                  <a:lnTo>
                    <a:pt x="994994" y="212090"/>
                  </a:lnTo>
                  <a:lnTo>
                    <a:pt x="995222" y="213360"/>
                  </a:lnTo>
                  <a:lnTo>
                    <a:pt x="995337" y="214630"/>
                  </a:lnTo>
                  <a:lnTo>
                    <a:pt x="994740" y="214630"/>
                  </a:lnTo>
                  <a:lnTo>
                    <a:pt x="994092" y="215900"/>
                  </a:lnTo>
                  <a:lnTo>
                    <a:pt x="993394" y="215900"/>
                  </a:lnTo>
                  <a:lnTo>
                    <a:pt x="992657" y="217170"/>
                  </a:lnTo>
                  <a:lnTo>
                    <a:pt x="992009" y="217170"/>
                  </a:lnTo>
                  <a:lnTo>
                    <a:pt x="991438" y="218440"/>
                  </a:lnTo>
                  <a:lnTo>
                    <a:pt x="991222" y="218440"/>
                  </a:lnTo>
                  <a:lnTo>
                    <a:pt x="992263" y="219710"/>
                  </a:lnTo>
                  <a:lnTo>
                    <a:pt x="991920" y="220980"/>
                  </a:lnTo>
                  <a:lnTo>
                    <a:pt x="990485" y="222250"/>
                  </a:lnTo>
                  <a:lnTo>
                    <a:pt x="989863" y="223520"/>
                  </a:lnTo>
                  <a:lnTo>
                    <a:pt x="988415" y="223520"/>
                  </a:lnTo>
                  <a:lnTo>
                    <a:pt x="988009" y="224790"/>
                  </a:lnTo>
                  <a:lnTo>
                    <a:pt x="989114" y="226060"/>
                  </a:lnTo>
                  <a:lnTo>
                    <a:pt x="988695" y="227330"/>
                  </a:lnTo>
                  <a:lnTo>
                    <a:pt x="987171" y="228600"/>
                  </a:lnTo>
                  <a:lnTo>
                    <a:pt x="986739" y="229870"/>
                  </a:lnTo>
                  <a:lnTo>
                    <a:pt x="987729" y="231140"/>
                  </a:lnTo>
                  <a:lnTo>
                    <a:pt x="988250" y="231140"/>
                  </a:lnTo>
                  <a:lnTo>
                    <a:pt x="988910" y="229870"/>
                  </a:lnTo>
                  <a:lnTo>
                    <a:pt x="989926" y="229870"/>
                  </a:lnTo>
                  <a:lnTo>
                    <a:pt x="990155" y="231140"/>
                  </a:lnTo>
                  <a:lnTo>
                    <a:pt x="990295" y="232410"/>
                  </a:lnTo>
                  <a:lnTo>
                    <a:pt x="990993" y="234950"/>
                  </a:lnTo>
                  <a:lnTo>
                    <a:pt x="990498" y="234950"/>
                  </a:lnTo>
                  <a:lnTo>
                    <a:pt x="989457" y="236220"/>
                  </a:lnTo>
                  <a:lnTo>
                    <a:pt x="988733" y="236220"/>
                  </a:lnTo>
                  <a:lnTo>
                    <a:pt x="988618" y="233680"/>
                  </a:lnTo>
                  <a:lnTo>
                    <a:pt x="987844" y="233680"/>
                  </a:lnTo>
                  <a:lnTo>
                    <a:pt x="986853" y="234950"/>
                  </a:lnTo>
                  <a:lnTo>
                    <a:pt x="986370" y="236220"/>
                  </a:lnTo>
                  <a:lnTo>
                    <a:pt x="985672" y="236220"/>
                  </a:lnTo>
                  <a:lnTo>
                    <a:pt x="985024" y="237490"/>
                  </a:lnTo>
                  <a:lnTo>
                    <a:pt x="984275" y="237490"/>
                  </a:lnTo>
                  <a:lnTo>
                    <a:pt x="985151" y="240030"/>
                  </a:lnTo>
                  <a:lnTo>
                    <a:pt x="984859" y="241300"/>
                  </a:lnTo>
                  <a:lnTo>
                    <a:pt x="983411" y="241300"/>
                  </a:lnTo>
                  <a:lnTo>
                    <a:pt x="982738" y="242570"/>
                  </a:lnTo>
                  <a:lnTo>
                    <a:pt x="981494" y="243840"/>
                  </a:lnTo>
                  <a:lnTo>
                    <a:pt x="980897" y="245110"/>
                  </a:lnTo>
                  <a:lnTo>
                    <a:pt x="981989" y="246380"/>
                  </a:lnTo>
                  <a:lnTo>
                    <a:pt x="981684" y="247650"/>
                  </a:lnTo>
                  <a:lnTo>
                    <a:pt x="979843" y="247650"/>
                  </a:lnTo>
                  <a:lnTo>
                    <a:pt x="979957" y="248920"/>
                  </a:lnTo>
                  <a:lnTo>
                    <a:pt x="980186" y="250190"/>
                  </a:lnTo>
                  <a:lnTo>
                    <a:pt x="980503" y="251460"/>
                  </a:lnTo>
                  <a:lnTo>
                    <a:pt x="980630" y="251460"/>
                  </a:lnTo>
                  <a:lnTo>
                    <a:pt x="980846" y="252730"/>
                  </a:lnTo>
                  <a:lnTo>
                    <a:pt x="981189" y="254000"/>
                  </a:lnTo>
                  <a:lnTo>
                    <a:pt x="981379" y="254000"/>
                  </a:lnTo>
                  <a:lnTo>
                    <a:pt x="982891" y="251460"/>
                  </a:lnTo>
                  <a:lnTo>
                    <a:pt x="983157" y="251460"/>
                  </a:lnTo>
                  <a:lnTo>
                    <a:pt x="983462" y="252730"/>
                  </a:lnTo>
                  <a:lnTo>
                    <a:pt x="983691" y="254000"/>
                  </a:lnTo>
                  <a:lnTo>
                    <a:pt x="983818" y="254000"/>
                  </a:lnTo>
                  <a:lnTo>
                    <a:pt x="983221" y="255270"/>
                  </a:lnTo>
                  <a:lnTo>
                    <a:pt x="982573" y="255270"/>
                  </a:lnTo>
                  <a:lnTo>
                    <a:pt x="981862" y="256540"/>
                  </a:lnTo>
                  <a:lnTo>
                    <a:pt x="977887" y="260350"/>
                  </a:lnTo>
                  <a:lnTo>
                    <a:pt x="977163" y="260350"/>
                  </a:lnTo>
                  <a:lnTo>
                    <a:pt x="976503" y="261620"/>
                  </a:lnTo>
                  <a:lnTo>
                    <a:pt x="975906" y="261620"/>
                  </a:lnTo>
                  <a:lnTo>
                    <a:pt x="976007" y="262890"/>
                  </a:lnTo>
                  <a:lnTo>
                    <a:pt x="976223" y="264160"/>
                  </a:lnTo>
                  <a:lnTo>
                    <a:pt x="976553" y="264160"/>
                  </a:lnTo>
                  <a:lnTo>
                    <a:pt x="977201" y="266700"/>
                  </a:lnTo>
                  <a:lnTo>
                    <a:pt x="979462" y="265430"/>
                  </a:lnTo>
                  <a:lnTo>
                    <a:pt x="980948" y="262890"/>
                  </a:lnTo>
                  <a:lnTo>
                    <a:pt x="981176" y="262890"/>
                  </a:lnTo>
                  <a:lnTo>
                    <a:pt x="981494" y="264160"/>
                  </a:lnTo>
                  <a:lnTo>
                    <a:pt x="981710" y="265430"/>
                  </a:lnTo>
                  <a:lnTo>
                    <a:pt x="982472" y="267970"/>
                  </a:lnTo>
                  <a:lnTo>
                    <a:pt x="982167" y="269240"/>
                  </a:lnTo>
                  <a:lnTo>
                    <a:pt x="980719" y="269240"/>
                  </a:lnTo>
                  <a:lnTo>
                    <a:pt x="980313" y="270510"/>
                  </a:lnTo>
                  <a:lnTo>
                    <a:pt x="981379" y="273050"/>
                  </a:lnTo>
                  <a:lnTo>
                    <a:pt x="981138" y="273050"/>
                  </a:lnTo>
                  <a:lnTo>
                    <a:pt x="980567" y="274320"/>
                  </a:lnTo>
                  <a:lnTo>
                    <a:pt x="979906" y="274320"/>
                  </a:lnTo>
                  <a:lnTo>
                    <a:pt x="979017" y="275590"/>
                  </a:lnTo>
                  <a:lnTo>
                    <a:pt x="978903" y="274320"/>
                  </a:lnTo>
                  <a:lnTo>
                    <a:pt x="978687" y="271780"/>
                  </a:lnTo>
                  <a:lnTo>
                    <a:pt x="978065" y="271780"/>
                  </a:lnTo>
                  <a:lnTo>
                    <a:pt x="976972" y="274320"/>
                  </a:lnTo>
                  <a:lnTo>
                    <a:pt x="976071" y="274320"/>
                  </a:lnTo>
                  <a:lnTo>
                    <a:pt x="976287" y="271780"/>
                  </a:lnTo>
                  <a:lnTo>
                    <a:pt x="975690" y="271780"/>
                  </a:lnTo>
                  <a:lnTo>
                    <a:pt x="974128" y="273050"/>
                  </a:lnTo>
                  <a:lnTo>
                    <a:pt x="971918" y="275590"/>
                  </a:lnTo>
                  <a:lnTo>
                    <a:pt x="972566" y="278130"/>
                  </a:lnTo>
                  <a:lnTo>
                    <a:pt x="972896" y="279400"/>
                  </a:lnTo>
                  <a:lnTo>
                    <a:pt x="973201" y="280670"/>
                  </a:lnTo>
                  <a:lnTo>
                    <a:pt x="972464" y="280670"/>
                  </a:lnTo>
                  <a:lnTo>
                    <a:pt x="971804" y="281940"/>
                  </a:lnTo>
                  <a:lnTo>
                    <a:pt x="971194" y="281940"/>
                  </a:lnTo>
                  <a:lnTo>
                    <a:pt x="971346" y="283210"/>
                  </a:lnTo>
                  <a:lnTo>
                    <a:pt x="971550" y="284480"/>
                  </a:lnTo>
                  <a:lnTo>
                    <a:pt x="971829" y="284480"/>
                  </a:lnTo>
                  <a:lnTo>
                    <a:pt x="972146" y="285750"/>
                  </a:lnTo>
                  <a:lnTo>
                    <a:pt x="972350" y="287020"/>
                  </a:lnTo>
                  <a:lnTo>
                    <a:pt x="972324" y="288290"/>
                  </a:lnTo>
                  <a:lnTo>
                    <a:pt x="970749" y="288290"/>
                  </a:lnTo>
                  <a:lnTo>
                    <a:pt x="970165" y="289560"/>
                  </a:lnTo>
                  <a:lnTo>
                    <a:pt x="968794" y="290830"/>
                  </a:lnTo>
                  <a:lnTo>
                    <a:pt x="968121" y="290830"/>
                  </a:lnTo>
                  <a:lnTo>
                    <a:pt x="968197" y="288290"/>
                  </a:lnTo>
                  <a:lnTo>
                    <a:pt x="967460" y="288290"/>
                  </a:lnTo>
                  <a:lnTo>
                    <a:pt x="966317" y="290830"/>
                  </a:lnTo>
                  <a:lnTo>
                    <a:pt x="965746" y="290830"/>
                  </a:lnTo>
                  <a:lnTo>
                    <a:pt x="966622" y="292100"/>
                  </a:lnTo>
                  <a:lnTo>
                    <a:pt x="966355" y="293370"/>
                  </a:lnTo>
                  <a:lnTo>
                    <a:pt x="964653" y="294640"/>
                  </a:lnTo>
                  <a:lnTo>
                    <a:pt x="964311" y="294640"/>
                  </a:lnTo>
                  <a:lnTo>
                    <a:pt x="965034" y="297180"/>
                  </a:lnTo>
                  <a:lnTo>
                    <a:pt x="966990" y="295910"/>
                  </a:lnTo>
                  <a:lnTo>
                    <a:pt x="967371" y="295910"/>
                  </a:lnTo>
                  <a:lnTo>
                    <a:pt x="967587" y="297180"/>
                  </a:lnTo>
                  <a:lnTo>
                    <a:pt x="967727" y="298450"/>
                  </a:lnTo>
                  <a:lnTo>
                    <a:pt x="965708" y="299720"/>
                  </a:lnTo>
                  <a:lnTo>
                    <a:pt x="965873" y="300990"/>
                  </a:lnTo>
                  <a:lnTo>
                    <a:pt x="966076" y="302260"/>
                  </a:lnTo>
                  <a:lnTo>
                    <a:pt x="966330" y="302260"/>
                  </a:lnTo>
                  <a:lnTo>
                    <a:pt x="967549" y="307340"/>
                  </a:lnTo>
                  <a:lnTo>
                    <a:pt x="967219" y="308610"/>
                  </a:lnTo>
                  <a:lnTo>
                    <a:pt x="965758" y="308610"/>
                  </a:lnTo>
                  <a:lnTo>
                    <a:pt x="965327" y="309880"/>
                  </a:lnTo>
                  <a:lnTo>
                    <a:pt x="966393" y="311150"/>
                  </a:lnTo>
                  <a:lnTo>
                    <a:pt x="965885" y="312420"/>
                  </a:lnTo>
                  <a:lnTo>
                    <a:pt x="964526" y="313690"/>
                  </a:lnTo>
                  <a:lnTo>
                    <a:pt x="963866" y="313690"/>
                  </a:lnTo>
                  <a:lnTo>
                    <a:pt x="962317" y="316230"/>
                  </a:lnTo>
                  <a:lnTo>
                    <a:pt x="961898" y="316230"/>
                  </a:lnTo>
                  <a:lnTo>
                    <a:pt x="961796" y="312420"/>
                  </a:lnTo>
                  <a:lnTo>
                    <a:pt x="960996" y="313690"/>
                  </a:lnTo>
                  <a:lnTo>
                    <a:pt x="959980" y="314960"/>
                  </a:lnTo>
                  <a:lnTo>
                    <a:pt x="957478" y="316230"/>
                  </a:lnTo>
                  <a:lnTo>
                    <a:pt x="958672" y="321310"/>
                  </a:lnTo>
                  <a:lnTo>
                    <a:pt x="959243" y="325120"/>
                  </a:lnTo>
                  <a:lnTo>
                    <a:pt x="959548" y="325120"/>
                  </a:lnTo>
                  <a:lnTo>
                    <a:pt x="959739" y="326390"/>
                  </a:lnTo>
                  <a:lnTo>
                    <a:pt x="959751" y="327660"/>
                  </a:lnTo>
                  <a:lnTo>
                    <a:pt x="957935" y="328930"/>
                  </a:lnTo>
                  <a:lnTo>
                    <a:pt x="957605" y="328930"/>
                  </a:lnTo>
                  <a:lnTo>
                    <a:pt x="958583" y="331470"/>
                  </a:lnTo>
                  <a:lnTo>
                    <a:pt x="958342" y="331470"/>
                  </a:lnTo>
                  <a:lnTo>
                    <a:pt x="957732" y="332740"/>
                  </a:lnTo>
                  <a:lnTo>
                    <a:pt x="957059" y="332740"/>
                  </a:lnTo>
                  <a:lnTo>
                    <a:pt x="955560" y="334010"/>
                  </a:lnTo>
                  <a:lnTo>
                    <a:pt x="954887" y="334010"/>
                  </a:lnTo>
                  <a:lnTo>
                    <a:pt x="954278" y="335280"/>
                  </a:lnTo>
                  <a:lnTo>
                    <a:pt x="954354" y="336550"/>
                  </a:lnTo>
                  <a:lnTo>
                    <a:pt x="954544" y="336550"/>
                  </a:lnTo>
                  <a:lnTo>
                    <a:pt x="955713" y="341630"/>
                  </a:lnTo>
                  <a:lnTo>
                    <a:pt x="955903" y="341630"/>
                  </a:lnTo>
                  <a:lnTo>
                    <a:pt x="955979" y="342900"/>
                  </a:lnTo>
                  <a:lnTo>
                    <a:pt x="955344" y="344170"/>
                  </a:lnTo>
                  <a:lnTo>
                    <a:pt x="953935" y="344170"/>
                  </a:lnTo>
                  <a:lnTo>
                    <a:pt x="953566" y="345440"/>
                  </a:lnTo>
                  <a:lnTo>
                    <a:pt x="952106" y="345440"/>
                  </a:lnTo>
                  <a:lnTo>
                    <a:pt x="951877" y="346710"/>
                  </a:lnTo>
                  <a:lnTo>
                    <a:pt x="951992" y="347980"/>
                  </a:lnTo>
                  <a:lnTo>
                    <a:pt x="952182" y="347980"/>
                  </a:lnTo>
                  <a:lnTo>
                    <a:pt x="952728" y="350520"/>
                  </a:lnTo>
                  <a:lnTo>
                    <a:pt x="952919" y="350520"/>
                  </a:lnTo>
                  <a:lnTo>
                    <a:pt x="953008" y="351790"/>
                  </a:lnTo>
                  <a:lnTo>
                    <a:pt x="952766" y="351790"/>
                  </a:lnTo>
                  <a:lnTo>
                    <a:pt x="951331" y="353034"/>
                  </a:lnTo>
                  <a:lnTo>
                    <a:pt x="950531" y="354330"/>
                  </a:lnTo>
                  <a:lnTo>
                    <a:pt x="949299" y="354330"/>
                  </a:lnTo>
                  <a:lnTo>
                    <a:pt x="948639" y="355600"/>
                  </a:lnTo>
                  <a:lnTo>
                    <a:pt x="949667" y="356870"/>
                  </a:lnTo>
                  <a:lnTo>
                    <a:pt x="949325" y="358140"/>
                  </a:lnTo>
                  <a:lnTo>
                    <a:pt x="947775" y="359410"/>
                  </a:lnTo>
                  <a:lnTo>
                    <a:pt x="947762" y="361950"/>
                  </a:lnTo>
                  <a:lnTo>
                    <a:pt x="947940" y="361950"/>
                  </a:lnTo>
                  <a:lnTo>
                    <a:pt x="948207" y="363220"/>
                  </a:lnTo>
                  <a:lnTo>
                    <a:pt x="948372" y="364490"/>
                  </a:lnTo>
                  <a:lnTo>
                    <a:pt x="948994" y="367030"/>
                  </a:lnTo>
                  <a:lnTo>
                    <a:pt x="948512" y="367030"/>
                  </a:lnTo>
                  <a:lnTo>
                    <a:pt x="947356" y="369570"/>
                  </a:lnTo>
                  <a:lnTo>
                    <a:pt x="946658" y="369570"/>
                  </a:lnTo>
                  <a:lnTo>
                    <a:pt x="946696" y="367030"/>
                  </a:lnTo>
                  <a:lnTo>
                    <a:pt x="945896" y="367030"/>
                  </a:lnTo>
                  <a:lnTo>
                    <a:pt x="944829" y="368300"/>
                  </a:lnTo>
                  <a:lnTo>
                    <a:pt x="942263" y="369570"/>
                  </a:lnTo>
                  <a:lnTo>
                    <a:pt x="941514" y="370840"/>
                  </a:lnTo>
                  <a:lnTo>
                    <a:pt x="940828" y="370840"/>
                  </a:lnTo>
                  <a:lnTo>
                    <a:pt x="940206" y="372110"/>
                  </a:lnTo>
                  <a:lnTo>
                    <a:pt x="940015" y="372110"/>
                  </a:lnTo>
                  <a:lnTo>
                    <a:pt x="940854" y="373380"/>
                  </a:lnTo>
                  <a:lnTo>
                    <a:pt x="940536" y="374650"/>
                  </a:lnTo>
                  <a:lnTo>
                    <a:pt x="938745" y="375920"/>
                  </a:lnTo>
                  <a:lnTo>
                    <a:pt x="938707" y="377190"/>
                  </a:lnTo>
                  <a:lnTo>
                    <a:pt x="938872" y="377190"/>
                  </a:lnTo>
                  <a:lnTo>
                    <a:pt x="939406" y="379730"/>
                  </a:lnTo>
                  <a:lnTo>
                    <a:pt x="939571" y="379730"/>
                  </a:lnTo>
                  <a:lnTo>
                    <a:pt x="939634" y="381000"/>
                  </a:lnTo>
                  <a:lnTo>
                    <a:pt x="939431" y="382270"/>
                  </a:lnTo>
                  <a:lnTo>
                    <a:pt x="937552" y="382270"/>
                  </a:lnTo>
                  <a:lnTo>
                    <a:pt x="936917" y="383540"/>
                  </a:lnTo>
                  <a:lnTo>
                    <a:pt x="936218" y="383540"/>
                  </a:lnTo>
                  <a:lnTo>
                    <a:pt x="935456" y="384810"/>
                  </a:lnTo>
                  <a:lnTo>
                    <a:pt x="935139" y="384810"/>
                  </a:lnTo>
                  <a:lnTo>
                    <a:pt x="933551" y="386080"/>
                  </a:lnTo>
                  <a:lnTo>
                    <a:pt x="933373" y="386080"/>
                  </a:lnTo>
                  <a:lnTo>
                    <a:pt x="933450" y="387350"/>
                  </a:lnTo>
                  <a:lnTo>
                    <a:pt x="933615" y="388620"/>
                  </a:lnTo>
                  <a:lnTo>
                    <a:pt x="933869" y="388620"/>
                  </a:lnTo>
                  <a:lnTo>
                    <a:pt x="934605" y="392430"/>
                  </a:lnTo>
                  <a:lnTo>
                    <a:pt x="934758" y="393700"/>
                  </a:lnTo>
                  <a:lnTo>
                    <a:pt x="934821" y="394970"/>
                  </a:lnTo>
                  <a:lnTo>
                    <a:pt x="932853" y="394970"/>
                  </a:lnTo>
                  <a:lnTo>
                    <a:pt x="932700" y="396240"/>
                  </a:lnTo>
                  <a:lnTo>
                    <a:pt x="932916" y="397510"/>
                  </a:lnTo>
                  <a:lnTo>
                    <a:pt x="933157" y="398780"/>
                  </a:lnTo>
                  <a:lnTo>
                    <a:pt x="933424" y="398780"/>
                  </a:lnTo>
                  <a:lnTo>
                    <a:pt x="933564" y="400050"/>
                  </a:lnTo>
                  <a:lnTo>
                    <a:pt x="933602" y="401320"/>
                  </a:lnTo>
                  <a:lnTo>
                    <a:pt x="933424" y="401320"/>
                  </a:lnTo>
                  <a:lnTo>
                    <a:pt x="931735" y="402590"/>
                  </a:lnTo>
                  <a:lnTo>
                    <a:pt x="931316" y="402590"/>
                  </a:lnTo>
                  <a:lnTo>
                    <a:pt x="932180" y="405130"/>
                  </a:lnTo>
                  <a:lnTo>
                    <a:pt x="931938" y="405130"/>
                  </a:lnTo>
                  <a:lnTo>
                    <a:pt x="931303" y="406400"/>
                  </a:lnTo>
                  <a:lnTo>
                    <a:pt x="930605" y="406400"/>
                  </a:lnTo>
                  <a:lnTo>
                    <a:pt x="929055" y="407670"/>
                  </a:lnTo>
                  <a:lnTo>
                    <a:pt x="928331" y="407670"/>
                  </a:lnTo>
                  <a:lnTo>
                    <a:pt x="927684" y="408940"/>
                  </a:lnTo>
                  <a:lnTo>
                    <a:pt x="927417" y="408940"/>
                  </a:lnTo>
                  <a:lnTo>
                    <a:pt x="928306" y="410210"/>
                  </a:lnTo>
                  <a:lnTo>
                    <a:pt x="927811" y="411480"/>
                  </a:lnTo>
                  <a:lnTo>
                    <a:pt x="926338" y="412750"/>
                  </a:lnTo>
                  <a:lnTo>
                    <a:pt x="925576" y="414020"/>
                  </a:lnTo>
                  <a:lnTo>
                    <a:pt x="924102" y="414020"/>
                  </a:lnTo>
                  <a:lnTo>
                    <a:pt x="923531" y="415290"/>
                  </a:lnTo>
                  <a:lnTo>
                    <a:pt x="924521" y="416560"/>
                  </a:lnTo>
                  <a:lnTo>
                    <a:pt x="924877" y="416560"/>
                  </a:lnTo>
                  <a:lnTo>
                    <a:pt x="925601" y="415290"/>
                  </a:lnTo>
                  <a:lnTo>
                    <a:pt x="926363" y="415290"/>
                  </a:lnTo>
                  <a:lnTo>
                    <a:pt x="926592" y="416560"/>
                  </a:lnTo>
                  <a:lnTo>
                    <a:pt x="926719" y="416560"/>
                  </a:lnTo>
                  <a:lnTo>
                    <a:pt x="926769" y="417893"/>
                  </a:lnTo>
                  <a:lnTo>
                    <a:pt x="927011" y="419100"/>
                  </a:lnTo>
                  <a:lnTo>
                    <a:pt x="927138" y="420370"/>
                  </a:lnTo>
                  <a:lnTo>
                    <a:pt x="927100" y="421640"/>
                  </a:lnTo>
                  <a:lnTo>
                    <a:pt x="925195" y="421640"/>
                  </a:lnTo>
                  <a:lnTo>
                    <a:pt x="924750" y="422910"/>
                  </a:lnTo>
                  <a:lnTo>
                    <a:pt x="925664" y="424180"/>
                  </a:lnTo>
                  <a:lnTo>
                    <a:pt x="924966" y="425450"/>
                  </a:lnTo>
                  <a:lnTo>
                    <a:pt x="923645" y="425450"/>
                  </a:lnTo>
                  <a:lnTo>
                    <a:pt x="923163" y="426720"/>
                  </a:lnTo>
                  <a:lnTo>
                    <a:pt x="922489" y="426720"/>
                  </a:lnTo>
                  <a:lnTo>
                    <a:pt x="921766" y="427990"/>
                  </a:lnTo>
                  <a:lnTo>
                    <a:pt x="920991" y="427990"/>
                  </a:lnTo>
                  <a:lnTo>
                    <a:pt x="916660" y="430530"/>
                  </a:lnTo>
                  <a:lnTo>
                    <a:pt x="915898" y="431800"/>
                  </a:lnTo>
                  <a:lnTo>
                    <a:pt x="914476" y="431800"/>
                  </a:lnTo>
                  <a:lnTo>
                    <a:pt x="914527" y="433070"/>
                  </a:lnTo>
                  <a:lnTo>
                    <a:pt x="914615" y="434340"/>
                  </a:lnTo>
                  <a:lnTo>
                    <a:pt x="914768" y="434340"/>
                  </a:lnTo>
                  <a:lnTo>
                    <a:pt x="914958" y="435610"/>
                  </a:lnTo>
                  <a:lnTo>
                    <a:pt x="915047" y="438150"/>
                  </a:lnTo>
                  <a:lnTo>
                    <a:pt x="913180" y="438150"/>
                  </a:lnTo>
                  <a:lnTo>
                    <a:pt x="912812" y="439420"/>
                  </a:lnTo>
                  <a:lnTo>
                    <a:pt x="912672" y="436880"/>
                  </a:lnTo>
                  <a:lnTo>
                    <a:pt x="912152" y="435610"/>
                  </a:lnTo>
                  <a:lnTo>
                    <a:pt x="910869" y="438150"/>
                  </a:lnTo>
                  <a:lnTo>
                    <a:pt x="908519" y="438150"/>
                  </a:lnTo>
                  <a:lnTo>
                    <a:pt x="908215" y="439420"/>
                  </a:lnTo>
                  <a:lnTo>
                    <a:pt x="908278" y="440690"/>
                  </a:lnTo>
                  <a:lnTo>
                    <a:pt x="908456" y="441960"/>
                  </a:lnTo>
                  <a:lnTo>
                    <a:pt x="910463" y="440690"/>
                  </a:lnTo>
                  <a:lnTo>
                    <a:pt x="910856" y="440690"/>
                  </a:lnTo>
                  <a:lnTo>
                    <a:pt x="910932" y="444500"/>
                  </a:lnTo>
                  <a:lnTo>
                    <a:pt x="911110" y="445770"/>
                  </a:lnTo>
                  <a:lnTo>
                    <a:pt x="911275" y="445770"/>
                  </a:lnTo>
                  <a:lnTo>
                    <a:pt x="913079" y="444500"/>
                  </a:lnTo>
                  <a:lnTo>
                    <a:pt x="913612" y="444500"/>
                  </a:lnTo>
                  <a:lnTo>
                    <a:pt x="913409" y="445770"/>
                  </a:lnTo>
                  <a:lnTo>
                    <a:pt x="913536" y="447040"/>
                  </a:lnTo>
                  <a:lnTo>
                    <a:pt x="913688" y="447040"/>
                  </a:lnTo>
                  <a:lnTo>
                    <a:pt x="913790" y="450850"/>
                  </a:lnTo>
                  <a:lnTo>
                    <a:pt x="913879" y="452120"/>
                  </a:lnTo>
                  <a:lnTo>
                    <a:pt x="913612" y="452120"/>
                  </a:lnTo>
                  <a:lnTo>
                    <a:pt x="911783" y="453390"/>
                  </a:lnTo>
                  <a:lnTo>
                    <a:pt x="911606" y="453390"/>
                  </a:lnTo>
                  <a:lnTo>
                    <a:pt x="911466" y="452120"/>
                  </a:lnTo>
                  <a:lnTo>
                    <a:pt x="911529" y="449580"/>
                  </a:lnTo>
                  <a:lnTo>
                    <a:pt x="911466" y="448310"/>
                  </a:lnTo>
                  <a:lnTo>
                    <a:pt x="911301" y="448310"/>
                  </a:lnTo>
                  <a:lnTo>
                    <a:pt x="911174" y="447040"/>
                  </a:lnTo>
                  <a:lnTo>
                    <a:pt x="909345" y="449580"/>
                  </a:lnTo>
                  <a:lnTo>
                    <a:pt x="908710" y="449580"/>
                  </a:lnTo>
                  <a:lnTo>
                    <a:pt x="909231" y="447040"/>
                  </a:lnTo>
                  <a:lnTo>
                    <a:pt x="908558" y="445770"/>
                  </a:lnTo>
                  <a:lnTo>
                    <a:pt x="907148" y="448310"/>
                  </a:lnTo>
                  <a:lnTo>
                    <a:pt x="906691" y="448310"/>
                  </a:lnTo>
                  <a:lnTo>
                    <a:pt x="906868" y="449580"/>
                  </a:lnTo>
                  <a:lnTo>
                    <a:pt x="907008" y="452120"/>
                  </a:lnTo>
                  <a:lnTo>
                    <a:pt x="907161" y="453390"/>
                  </a:lnTo>
                  <a:lnTo>
                    <a:pt x="907199" y="454660"/>
                  </a:lnTo>
                  <a:lnTo>
                    <a:pt x="906995" y="454660"/>
                  </a:lnTo>
                  <a:lnTo>
                    <a:pt x="905179" y="455930"/>
                  </a:lnTo>
                  <a:lnTo>
                    <a:pt x="904506" y="455930"/>
                  </a:lnTo>
                  <a:lnTo>
                    <a:pt x="905090" y="458470"/>
                  </a:lnTo>
                  <a:lnTo>
                    <a:pt x="903922" y="458470"/>
                  </a:lnTo>
                  <a:lnTo>
                    <a:pt x="903097" y="459740"/>
                  </a:lnTo>
                  <a:lnTo>
                    <a:pt x="902030" y="459740"/>
                  </a:lnTo>
                  <a:lnTo>
                    <a:pt x="902601" y="457200"/>
                  </a:lnTo>
                  <a:lnTo>
                    <a:pt x="900760" y="457200"/>
                  </a:lnTo>
                  <a:lnTo>
                    <a:pt x="899960" y="458470"/>
                  </a:lnTo>
                  <a:lnTo>
                    <a:pt x="899756" y="459740"/>
                  </a:lnTo>
                  <a:lnTo>
                    <a:pt x="899617" y="462280"/>
                  </a:lnTo>
                  <a:lnTo>
                    <a:pt x="899515" y="463550"/>
                  </a:lnTo>
                  <a:lnTo>
                    <a:pt x="899160" y="468630"/>
                  </a:lnTo>
                  <a:lnTo>
                    <a:pt x="898423" y="469900"/>
                  </a:lnTo>
                  <a:lnTo>
                    <a:pt x="896251" y="469900"/>
                  </a:lnTo>
                  <a:lnTo>
                    <a:pt x="894562" y="471170"/>
                  </a:lnTo>
                  <a:lnTo>
                    <a:pt x="893940" y="471170"/>
                  </a:lnTo>
                  <a:lnTo>
                    <a:pt x="894702" y="468630"/>
                  </a:lnTo>
                  <a:lnTo>
                    <a:pt x="893533" y="468630"/>
                  </a:lnTo>
                  <a:lnTo>
                    <a:pt x="892721" y="469900"/>
                  </a:lnTo>
                  <a:lnTo>
                    <a:pt x="891082" y="469900"/>
                  </a:lnTo>
                  <a:lnTo>
                    <a:pt x="890257" y="471170"/>
                  </a:lnTo>
                  <a:lnTo>
                    <a:pt x="889495" y="471170"/>
                  </a:lnTo>
                  <a:lnTo>
                    <a:pt x="889355" y="472440"/>
                  </a:lnTo>
                  <a:lnTo>
                    <a:pt x="889304" y="473710"/>
                  </a:lnTo>
                  <a:lnTo>
                    <a:pt x="889279" y="474980"/>
                  </a:lnTo>
                  <a:lnTo>
                    <a:pt x="889241" y="478790"/>
                  </a:lnTo>
                  <a:lnTo>
                    <a:pt x="889088" y="478790"/>
                  </a:lnTo>
                  <a:lnTo>
                    <a:pt x="888961" y="480060"/>
                  </a:lnTo>
                  <a:lnTo>
                    <a:pt x="886929" y="480060"/>
                  </a:lnTo>
                  <a:lnTo>
                    <a:pt x="886256" y="481330"/>
                  </a:lnTo>
                  <a:lnTo>
                    <a:pt x="886891" y="482600"/>
                  </a:lnTo>
                  <a:lnTo>
                    <a:pt x="886104" y="483870"/>
                  </a:lnTo>
                  <a:lnTo>
                    <a:pt x="884555" y="483870"/>
                  </a:lnTo>
                  <a:lnTo>
                    <a:pt x="883640" y="485140"/>
                  </a:lnTo>
                  <a:lnTo>
                    <a:pt x="884389" y="486410"/>
                  </a:lnTo>
                  <a:lnTo>
                    <a:pt x="883577" y="487680"/>
                  </a:lnTo>
                  <a:lnTo>
                    <a:pt x="881976" y="487680"/>
                  </a:lnTo>
                  <a:lnTo>
                    <a:pt x="881126" y="488950"/>
                  </a:lnTo>
                  <a:lnTo>
                    <a:pt x="881862" y="490220"/>
                  </a:lnTo>
                  <a:lnTo>
                    <a:pt x="881087" y="491490"/>
                  </a:lnTo>
                  <a:lnTo>
                    <a:pt x="879284" y="491490"/>
                  </a:lnTo>
                  <a:lnTo>
                    <a:pt x="879017" y="492760"/>
                  </a:lnTo>
                  <a:lnTo>
                    <a:pt x="878865" y="492760"/>
                  </a:lnTo>
                  <a:lnTo>
                    <a:pt x="878814" y="499110"/>
                  </a:lnTo>
                  <a:lnTo>
                    <a:pt x="878649" y="500380"/>
                  </a:lnTo>
                  <a:lnTo>
                    <a:pt x="878509" y="500380"/>
                  </a:lnTo>
                  <a:lnTo>
                    <a:pt x="876515" y="501650"/>
                  </a:lnTo>
                  <a:lnTo>
                    <a:pt x="875817" y="501650"/>
                  </a:lnTo>
                  <a:lnTo>
                    <a:pt x="876452" y="504190"/>
                  </a:lnTo>
                  <a:lnTo>
                    <a:pt x="874166" y="504190"/>
                  </a:lnTo>
                  <a:lnTo>
                    <a:pt x="873658" y="505460"/>
                  </a:lnTo>
                  <a:lnTo>
                    <a:pt x="873798" y="502920"/>
                  </a:lnTo>
                  <a:lnTo>
                    <a:pt x="873925" y="501650"/>
                  </a:lnTo>
                  <a:lnTo>
                    <a:pt x="873963" y="500380"/>
                  </a:lnTo>
                  <a:lnTo>
                    <a:pt x="873836" y="499110"/>
                  </a:lnTo>
                  <a:lnTo>
                    <a:pt x="874331" y="497840"/>
                  </a:lnTo>
                  <a:lnTo>
                    <a:pt x="871626" y="497840"/>
                  </a:lnTo>
                  <a:lnTo>
                    <a:pt x="871258" y="499110"/>
                  </a:lnTo>
                  <a:lnTo>
                    <a:pt x="871791" y="500380"/>
                  </a:lnTo>
                  <a:lnTo>
                    <a:pt x="871499" y="501650"/>
                  </a:lnTo>
                  <a:lnTo>
                    <a:pt x="869073" y="501650"/>
                  </a:lnTo>
                  <a:lnTo>
                    <a:pt x="868946" y="502920"/>
                  </a:lnTo>
                  <a:lnTo>
                    <a:pt x="868972" y="506730"/>
                  </a:lnTo>
                  <a:lnTo>
                    <a:pt x="868819" y="508000"/>
                  </a:lnTo>
                  <a:lnTo>
                    <a:pt x="866800" y="508000"/>
                  </a:lnTo>
                  <a:lnTo>
                    <a:pt x="865987" y="509270"/>
                  </a:lnTo>
                  <a:lnTo>
                    <a:pt x="866597" y="510540"/>
                  </a:lnTo>
                  <a:lnTo>
                    <a:pt x="865797" y="511810"/>
                  </a:lnTo>
                  <a:lnTo>
                    <a:pt x="864298" y="511810"/>
                  </a:lnTo>
                  <a:lnTo>
                    <a:pt x="863384" y="513080"/>
                  </a:lnTo>
                  <a:lnTo>
                    <a:pt x="864019" y="514350"/>
                  </a:lnTo>
                  <a:lnTo>
                    <a:pt x="863257" y="515620"/>
                  </a:lnTo>
                  <a:lnTo>
                    <a:pt x="861707" y="515620"/>
                  </a:lnTo>
                  <a:lnTo>
                    <a:pt x="860704" y="516890"/>
                  </a:lnTo>
                  <a:lnTo>
                    <a:pt x="859205" y="516890"/>
                  </a:lnTo>
                  <a:lnTo>
                    <a:pt x="858431" y="518160"/>
                  </a:lnTo>
                  <a:lnTo>
                    <a:pt x="858761" y="519341"/>
                  </a:lnTo>
                  <a:lnTo>
                    <a:pt x="860945" y="518160"/>
                  </a:lnTo>
                  <a:lnTo>
                    <a:pt x="861047" y="519430"/>
                  </a:lnTo>
                  <a:lnTo>
                    <a:pt x="861021" y="520700"/>
                  </a:lnTo>
                  <a:lnTo>
                    <a:pt x="860869" y="521970"/>
                  </a:lnTo>
                  <a:lnTo>
                    <a:pt x="860831" y="523240"/>
                  </a:lnTo>
                  <a:lnTo>
                    <a:pt x="860666" y="524510"/>
                  </a:lnTo>
                  <a:lnTo>
                    <a:pt x="855751" y="525780"/>
                  </a:lnTo>
                  <a:lnTo>
                    <a:pt x="855459" y="525780"/>
                  </a:lnTo>
                  <a:lnTo>
                    <a:pt x="856195" y="523240"/>
                  </a:lnTo>
                  <a:lnTo>
                    <a:pt x="855116" y="523240"/>
                  </a:lnTo>
                  <a:lnTo>
                    <a:pt x="854303" y="524510"/>
                  </a:lnTo>
                  <a:lnTo>
                    <a:pt x="853516" y="524510"/>
                  </a:lnTo>
                  <a:lnTo>
                    <a:pt x="853338" y="525780"/>
                  </a:lnTo>
                  <a:lnTo>
                    <a:pt x="853198" y="528320"/>
                  </a:lnTo>
                  <a:lnTo>
                    <a:pt x="852741" y="533400"/>
                  </a:lnTo>
                  <a:lnTo>
                    <a:pt x="852627" y="535940"/>
                  </a:lnTo>
                  <a:lnTo>
                    <a:pt x="852538" y="537210"/>
                  </a:lnTo>
                  <a:lnTo>
                    <a:pt x="852347" y="537210"/>
                  </a:lnTo>
                  <a:lnTo>
                    <a:pt x="852246" y="538480"/>
                  </a:lnTo>
                  <a:lnTo>
                    <a:pt x="850112" y="538480"/>
                  </a:lnTo>
                  <a:lnTo>
                    <a:pt x="849401" y="539750"/>
                  </a:lnTo>
                  <a:lnTo>
                    <a:pt x="849972" y="541020"/>
                  </a:lnTo>
                  <a:lnTo>
                    <a:pt x="849198" y="542290"/>
                  </a:lnTo>
                  <a:lnTo>
                    <a:pt x="849744" y="543560"/>
                  </a:lnTo>
                  <a:lnTo>
                    <a:pt x="848817" y="544830"/>
                  </a:lnTo>
                  <a:lnTo>
                    <a:pt x="846023" y="544830"/>
                  </a:lnTo>
                  <a:lnTo>
                    <a:pt x="845197" y="546100"/>
                  </a:lnTo>
                  <a:lnTo>
                    <a:pt x="843991" y="546100"/>
                  </a:lnTo>
                  <a:lnTo>
                    <a:pt x="844943" y="543560"/>
                  </a:lnTo>
                  <a:lnTo>
                    <a:pt x="842962" y="543560"/>
                  </a:lnTo>
                  <a:lnTo>
                    <a:pt x="842060" y="544830"/>
                  </a:lnTo>
                  <a:lnTo>
                    <a:pt x="841997" y="546100"/>
                  </a:lnTo>
                  <a:lnTo>
                    <a:pt x="841832" y="547370"/>
                  </a:lnTo>
                  <a:lnTo>
                    <a:pt x="838466" y="547370"/>
                  </a:lnTo>
                  <a:lnTo>
                    <a:pt x="837641" y="548640"/>
                  </a:lnTo>
                  <a:lnTo>
                    <a:pt x="836841" y="548640"/>
                  </a:lnTo>
                  <a:lnTo>
                    <a:pt x="836650" y="549910"/>
                  </a:lnTo>
                  <a:lnTo>
                    <a:pt x="836523" y="549910"/>
                  </a:lnTo>
                  <a:lnTo>
                    <a:pt x="836472" y="552450"/>
                  </a:lnTo>
                  <a:lnTo>
                    <a:pt x="836129" y="553720"/>
                  </a:lnTo>
                  <a:lnTo>
                    <a:pt x="833856" y="553720"/>
                  </a:lnTo>
                  <a:lnTo>
                    <a:pt x="833653" y="554990"/>
                  </a:lnTo>
                  <a:lnTo>
                    <a:pt x="833424" y="554990"/>
                  </a:lnTo>
                  <a:lnTo>
                    <a:pt x="833285" y="556260"/>
                  </a:lnTo>
                  <a:lnTo>
                    <a:pt x="833183" y="557530"/>
                  </a:lnTo>
                  <a:lnTo>
                    <a:pt x="833031" y="558800"/>
                  </a:lnTo>
                  <a:lnTo>
                    <a:pt x="832777" y="560070"/>
                  </a:lnTo>
                  <a:lnTo>
                    <a:pt x="830262" y="560070"/>
                  </a:lnTo>
                  <a:lnTo>
                    <a:pt x="829449" y="561340"/>
                  </a:lnTo>
                  <a:lnTo>
                    <a:pt x="825246" y="561340"/>
                  </a:lnTo>
                  <a:lnTo>
                    <a:pt x="824979" y="562610"/>
                  </a:lnTo>
                  <a:lnTo>
                    <a:pt x="824826" y="563880"/>
                  </a:lnTo>
                  <a:lnTo>
                    <a:pt x="824534" y="565150"/>
                  </a:lnTo>
                  <a:lnTo>
                    <a:pt x="824357" y="566420"/>
                  </a:lnTo>
                  <a:lnTo>
                    <a:pt x="823417" y="567690"/>
                  </a:lnTo>
                  <a:lnTo>
                    <a:pt x="819200" y="567690"/>
                  </a:lnTo>
                  <a:lnTo>
                    <a:pt x="818845" y="568960"/>
                  </a:lnTo>
                  <a:lnTo>
                    <a:pt x="818946" y="570230"/>
                  </a:lnTo>
                  <a:lnTo>
                    <a:pt x="818324" y="571500"/>
                  </a:lnTo>
                  <a:lnTo>
                    <a:pt x="816559" y="570230"/>
                  </a:lnTo>
                  <a:lnTo>
                    <a:pt x="815619" y="571500"/>
                  </a:lnTo>
                  <a:lnTo>
                    <a:pt x="815987" y="572770"/>
                  </a:lnTo>
                  <a:lnTo>
                    <a:pt x="815225" y="574040"/>
                  </a:lnTo>
                  <a:lnTo>
                    <a:pt x="813066" y="574040"/>
                  </a:lnTo>
                  <a:lnTo>
                    <a:pt x="812749" y="575310"/>
                  </a:lnTo>
                  <a:lnTo>
                    <a:pt x="812533" y="575310"/>
                  </a:lnTo>
                  <a:lnTo>
                    <a:pt x="812266" y="577850"/>
                  </a:lnTo>
                  <a:lnTo>
                    <a:pt x="812038" y="577850"/>
                  </a:lnTo>
                  <a:lnTo>
                    <a:pt x="811707" y="579120"/>
                  </a:lnTo>
                  <a:lnTo>
                    <a:pt x="809688" y="579120"/>
                  </a:lnTo>
                  <a:lnTo>
                    <a:pt x="808621" y="580390"/>
                  </a:lnTo>
                  <a:lnTo>
                    <a:pt x="808901" y="581660"/>
                  </a:lnTo>
                  <a:lnTo>
                    <a:pt x="807961" y="582930"/>
                  </a:lnTo>
                  <a:lnTo>
                    <a:pt x="806513" y="581660"/>
                  </a:lnTo>
                  <a:lnTo>
                    <a:pt x="805472" y="582930"/>
                  </a:lnTo>
                  <a:lnTo>
                    <a:pt x="805586" y="584200"/>
                  </a:lnTo>
                  <a:lnTo>
                    <a:pt x="805180" y="585470"/>
                  </a:lnTo>
                  <a:lnTo>
                    <a:pt x="799706" y="585470"/>
                  </a:lnTo>
                  <a:lnTo>
                    <a:pt x="799426" y="586740"/>
                  </a:lnTo>
                  <a:lnTo>
                    <a:pt x="799058" y="588010"/>
                  </a:lnTo>
                  <a:lnTo>
                    <a:pt x="798753" y="589280"/>
                  </a:lnTo>
                  <a:lnTo>
                    <a:pt x="798360" y="590550"/>
                  </a:lnTo>
                  <a:lnTo>
                    <a:pt x="795362" y="590550"/>
                  </a:lnTo>
                  <a:lnTo>
                    <a:pt x="795426" y="591820"/>
                  </a:lnTo>
                  <a:lnTo>
                    <a:pt x="794473" y="593090"/>
                  </a:lnTo>
                  <a:lnTo>
                    <a:pt x="792975" y="591820"/>
                  </a:lnTo>
                  <a:lnTo>
                    <a:pt x="792403" y="593090"/>
                  </a:lnTo>
                  <a:lnTo>
                    <a:pt x="789889" y="593090"/>
                  </a:lnTo>
                  <a:lnTo>
                    <a:pt x="789609" y="591820"/>
                  </a:lnTo>
                  <a:lnTo>
                    <a:pt x="791095" y="590550"/>
                  </a:lnTo>
                  <a:lnTo>
                    <a:pt x="787781" y="590550"/>
                  </a:lnTo>
                  <a:lnTo>
                    <a:pt x="786549" y="589280"/>
                  </a:lnTo>
                  <a:lnTo>
                    <a:pt x="785977" y="590550"/>
                  </a:lnTo>
                  <a:lnTo>
                    <a:pt x="785571" y="590550"/>
                  </a:lnTo>
                  <a:lnTo>
                    <a:pt x="785253" y="591820"/>
                  </a:lnTo>
                  <a:lnTo>
                    <a:pt x="785012" y="591820"/>
                  </a:lnTo>
                  <a:lnTo>
                    <a:pt x="785012" y="593090"/>
                  </a:lnTo>
                  <a:lnTo>
                    <a:pt x="787285" y="591820"/>
                  </a:lnTo>
                  <a:lnTo>
                    <a:pt x="787679" y="593090"/>
                  </a:lnTo>
                  <a:lnTo>
                    <a:pt x="786180" y="594360"/>
                  </a:lnTo>
                  <a:lnTo>
                    <a:pt x="788644" y="594360"/>
                  </a:lnTo>
                  <a:lnTo>
                    <a:pt x="789012" y="594360"/>
                  </a:lnTo>
                  <a:lnTo>
                    <a:pt x="834263" y="594360"/>
                  </a:lnTo>
                  <a:lnTo>
                    <a:pt x="835418" y="593090"/>
                  </a:lnTo>
                  <a:lnTo>
                    <a:pt x="836968" y="593090"/>
                  </a:lnTo>
                  <a:lnTo>
                    <a:pt x="838111" y="591820"/>
                  </a:lnTo>
                  <a:lnTo>
                    <a:pt x="837742" y="590550"/>
                  </a:lnTo>
                  <a:lnTo>
                    <a:pt x="838962" y="589280"/>
                  </a:lnTo>
                  <a:lnTo>
                    <a:pt x="840320" y="590550"/>
                  </a:lnTo>
                  <a:lnTo>
                    <a:pt x="841717" y="589280"/>
                  </a:lnTo>
                  <a:lnTo>
                    <a:pt x="843178" y="589280"/>
                  </a:lnTo>
                  <a:lnTo>
                    <a:pt x="844296" y="588010"/>
                  </a:lnTo>
                  <a:lnTo>
                    <a:pt x="843978" y="586740"/>
                  </a:lnTo>
                  <a:lnTo>
                    <a:pt x="844486" y="585470"/>
                  </a:lnTo>
                  <a:lnTo>
                    <a:pt x="847255" y="585470"/>
                  </a:lnTo>
                  <a:lnTo>
                    <a:pt x="846429" y="588010"/>
                  </a:lnTo>
                  <a:lnTo>
                    <a:pt x="847420" y="588010"/>
                  </a:lnTo>
                  <a:lnTo>
                    <a:pt x="848309" y="586740"/>
                  </a:lnTo>
                  <a:lnTo>
                    <a:pt x="849160" y="586740"/>
                  </a:lnTo>
                  <a:lnTo>
                    <a:pt x="851827" y="585470"/>
                  </a:lnTo>
                  <a:lnTo>
                    <a:pt x="852462" y="582930"/>
                  </a:lnTo>
                  <a:lnTo>
                    <a:pt x="852779" y="581660"/>
                  </a:lnTo>
                  <a:lnTo>
                    <a:pt x="853084" y="580390"/>
                  </a:lnTo>
                  <a:lnTo>
                    <a:pt x="855624" y="580390"/>
                  </a:lnTo>
                  <a:lnTo>
                    <a:pt x="855751" y="579120"/>
                  </a:lnTo>
                  <a:lnTo>
                    <a:pt x="856056" y="579120"/>
                  </a:lnTo>
                  <a:lnTo>
                    <a:pt x="856246" y="577850"/>
                  </a:lnTo>
                  <a:lnTo>
                    <a:pt x="856361" y="576580"/>
                  </a:lnTo>
                  <a:lnTo>
                    <a:pt x="856576" y="576580"/>
                  </a:lnTo>
                  <a:lnTo>
                    <a:pt x="856919" y="574040"/>
                  </a:lnTo>
                  <a:lnTo>
                    <a:pt x="856970" y="572770"/>
                  </a:lnTo>
                  <a:lnTo>
                    <a:pt x="857123" y="572770"/>
                  </a:lnTo>
                  <a:lnTo>
                    <a:pt x="857402" y="571500"/>
                  </a:lnTo>
                  <a:lnTo>
                    <a:pt x="858253" y="571500"/>
                  </a:lnTo>
                  <a:lnTo>
                    <a:pt x="859116" y="570230"/>
                  </a:lnTo>
                  <a:lnTo>
                    <a:pt x="861783" y="570230"/>
                  </a:lnTo>
                  <a:lnTo>
                    <a:pt x="862609" y="568960"/>
                  </a:lnTo>
                  <a:lnTo>
                    <a:pt x="862850" y="568960"/>
                  </a:lnTo>
                  <a:lnTo>
                    <a:pt x="863003" y="567690"/>
                  </a:lnTo>
                  <a:lnTo>
                    <a:pt x="863092" y="566420"/>
                  </a:lnTo>
                  <a:lnTo>
                    <a:pt x="863295" y="565150"/>
                  </a:lnTo>
                  <a:lnTo>
                    <a:pt x="863549" y="563880"/>
                  </a:lnTo>
                  <a:lnTo>
                    <a:pt x="865695" y="563880"/>
                  </a:lnTo>
                  <a:lnTo>
                    <a:pt x="866952" y="562610"/>
                  </a:lnTo>
                  <a:lnTo>
                    <a:pt x="867803" y="562610"/>
                  </a:lnTo>
                  <a:lnTo>
                    <a:pt x="868705" y="561340"/>
                  </a:lnTo>
                  <a:lnTo>
                    <a:pt x="869073" y="562610"/>
                  </a:lnTo>
                  <a:lnTo>
                    <a:pt x="868019" y="563880"/>
                  </a:lnTo>
                  <a:lnTo>
                    <a:pt x="868629" y="565150"/>
                  </a:lnTo>
                  <a:lnTo>
                    <a:pt x="870419" y="563880"/>
                  </a:lnTo>
                  <a:lnTo>
                    <a:pt x="870877" y="563880"/>
                  </a:lnTo>
                  <a:lnTo>
                    <a:pt x="871296" y="562610"/>
                  </a:lnTo>
                  <a:lnTo>
                    <a:pt x="870762" y="561340"/>
                  </a:lnTo>
                  <a:lnTo>
                    <a:pt x="871562" y="560070"/>
                  </a:lnTo>
                  <a:lnTo>
                    <a:pt x="873836" y="560070"/>
                  </a:lnTo>
                  <a:lnTo>
                    <a:pt x="874064" y="558800"/>
                  </a:lnTo>
                  <a:lnTo>
                    <a:pt x="874191" y="557530"/>
                  </a:lnTo>
                  <a:lnTo>
                    <a:pt x="874445" y="556260"/>
                  </a:lnTo>
                  <a:lnTo>
                    <a:pt x="874560" y="554990"/>
                  </a:lnTo>
                  <a:lnTo>
                    <a:pt x="874572" y="553720"/>
                  </a:lnTo>
                  <a:lnTo>
                    <a:pt x="872236" y="554990"/>
                  </a:lnTo>
                  <a:lnTo>
                    <a:pt x="872032" y="554990"/>
                  </a:lnTo>
                  <a:lnTo>
                    <a:pt x="872147" y="553720"/>
                  </a:lnTo>
                  <a:lnTo>
                    <a:pt x="872363" y="552450"/>
                  </a:lnTo>
                  <a:lnTo>
                    <a:pt x="874039" y="552450"/>
                  </a:lnTo>
                  <a:lnTo>
                    <a:pt x="875817" y="551180"/>
                  </a:lnTo>
                  <a:lnTo>
                    <a:pt x="876668" y="551180"/>
                  </a:lnTo>
                  <a:lnTo>
                    <a:pt x="877455" y="549910"/>
                  </a:lnTo>
                  <a:lnTo>
                    <a:pt x="877722" y="549910"/>
                  </a:lnTo>
                  <a:lnTo>
                    <a:pt x="877519" y="548640"/>
                  </a:lnTo>
                  <a:lnTo>
                    <a:pt x="877747" y="547370"/>
                  </a:lnTo>
                  <a:lnTo>
                    <a:pt x="879386" y="547370"/>
                  </a:lnTo>
                  <a:lnTo>
                    <a:pt x="880262" y="546100"/>
                  </a:lnTo>
                  <a:lnTo>
                    <a:pt x="882002" y="546100"/>
                  </a:lnTo>
                  <a:lnTo>
                    <a:pt x="882789" y="544830"/>
                  </a:lnTo>
                  <a:lnTo>
                    <a:pt x="883183" y="544830"/>
                  </a:lnTo>
                  <a:lnTo>
                    <a:pt x="882789" y="543560"/>
                  </a:lnTo>
                  <a:lnTo>
                    <a:pt x="883361" y="542290"/>
                  </a:lnTo>
                  <a:lnTo>
                    <a:pt x="885202" y="542290"/>
                  </a:lnTo>
                  <a:lnTo>
                    <a:pt x="885596" y="541020"/>
                  </a:lnTo>
                  <a:lnTo>
                    <a:pt x="886066" y="541020"/>
                  </a:lnTo>
                  <a:lnTo>
                    <a:pt x="885469" y="539750"/>
                  </a:lnTo>
                  <a:lnTo>
                    <a:pt x="886193" y="538480"/>
                  </a:lnTo>
                  <a:lnTo>
                    <a:pt x="887945" y="538480"/>
                  </a:lnTo>
                  <a:lnTo>
                    <a:pt x="888746" y="537210"/>
                  </a:lnTo>
                  <a:lnTo>
                    <a:pt x="888199" y="535940"/>
                  </a:lnTo>
                  <a:lnTo>
                    <a:pt x="888936" y="534670"/>
                  </a:lnTo>
                  <a:lnTo>
                    <a:pt x="888326" y="533400"/>
                  </a:lnTo>
                  <a:lnTo>
                    <a:pt x="889241" y="532130"/>
                  </a:lnTo>
                  <a:lnTo>
                    <a:pt x="890739" y="532130"/>
                  </a:lnTo>
                  <a:lnTo>
                    <a:pt x="891260" y="530860"/>
                  </a:lnTo>
                  <a:lnTo>
                    <a:pt x="892048" y="530860"/>
                  </a:lnTo>
                  <a:lnTo>
                    <a:pt x="892873" y="529590"/>
                  </a:lnTo>
                  <a:lnTo>
                    <a:pt x="893762" y="529590"/>
                  </a:lnTo>
                  <a:lnTo>
                    <a:pt x="898715" y="527050"/>
                  </a:lnTo>
                  <a:lnTo>
                    <a:pt x="898880" y="524510"/>
                  </a:lnTo>
                  <a:lnTo>
                    <a:pt x="899045" y="523240"/>
                  </a:lnTo>
                  <a:lnTo>
                    <a:pt x="899058" y="521970"/>
                  </a:lnTo>
                  <a:lnTo>
                    <a:pt x="898677" y="521970"/>
                  </a:lnTo>
                  <a:lnTo>
                    <a:pt x="897064" y="523240"/>
                  </a:lnTo>
                  <a:lnTo>
                    <a:pt x="896213" y="523240"/>
                  </a:lnTo>
                  <a:lnTo>
                    <a:pt x="894638" y="524510"/>
                  </a:lnTo>
                  <a:lnTo>
                    <a:pt x="893787" y="524510"/>
                  </a:lnTo>
                  <a:lnTo>
                    <a:pt x="891908" y="525780"/>
                  </a:lnTo>
                  <a:lnTo>
                    <a:pt x="891311" y="525780"/>
                  </a:lnTo>
                  <a:lnTo>
                    <a:pt x="892149" y="523240"/>
                  </a:lnTo>
                  <a:lnTo>
                    <a:pt x="891857" y="523240"/>
                  </a:lnTo>
                  <a:lnTo>
                    <a:pt x="897547" y="520700"/>
                  </a:lnTo>
                  <a:lnTo>
                    <a:pt x="898423" y="519430"/>
                  </a:lnTo>
                  <a:lnTo>
                    <a:pt x="900010" y="519430"/>
                  </a:lnTo>
                  <a:lnTo>
                    <a:pt x="900874" y="518160"/>
                  </a:lnTo>
                  <a:lnTo>
                    <a:pt x="902550" y="518160"/>
                  </a:lnTo>
                  <a:lnTo>
                    <a:pt x="903376" y="516890"/>
                  </a:lnTo>
                  <a:lnTo>
                    <a:pt x="904519" y="516890"/>
                  </a:lnTo>
                  <a:lnTo>
                    <a:pt x="903884" y="514350"/>
                  </a:lnTo>
                  <a:lnTo>
                    <a:pt x="903516" y="514350"/>
                  </a:lnTo>
                  <a:lnTo>
                    <a:pt x="902703" y="515620"/>
                  </a:lnTo>
                  <a:lnTo>
                    <a:pt x="901839" y="515620"/>
                  </a:lnTo>
                  <a:lnTo>
                    <a:pt x="901852" y="513080"/>
                  </a:lnTo>
                  <a:lnTo>
                    <a:pt x="901992" y="513080"/>
                  </a:lnTo>
                  <a:lnTo>
                    <a:pt x="901979" y="510540"/>
                  </a:lnTo>
                  <a:lnTo>
                    <a:pt x="902119" y="510540"/>
                  </a:lnTo>
                  <a:lnTo>
                    <a:pt x="902881" y="509270"/>
                  </a:lnTo>
                  <a:lnTo>
                    <a:pt x="904557" y="509270"/>
                  </a:lnTo>
                  <a:lnTo>
                    <a:pt x="906995" y="508000"/>
                  </a:lnTo>
                  <a:lnTo>
                    <a:pt x="907859" y="506730"/>
                  </a:lnTo>
                  <a:lnTo>
                    <a:pt x="909434" y="506730"/>
                  </a:lnTo>
                  <a:lnTo>
                    <a:pt x="909561" y="505460"/>
                  </a:lnTo>
                  <a:lnTo>
                    <a:pt x="909599" y="504190"/>
                  </a:lnTo>
                  <a:lnTo>
                    <a:pt x="909535" y="501650"/>
                  </a:lnTo>
                  <a:lnTo>
                    <a:pt x="909688" y="500380"/>
                  </a:lnTo>
                  <a:lnTo>
                    <a:pt x="911821" y="500380"/>
                  </a:lnTo>
                  <a:lnTo>
                    <a:pt x="912533" y="499110"/>
                  </a:lnTo>
                  <a:lnTo>
                    <a:pt x="911809" y="497840"/>
                  </a:lnTo>
                  <a:lnTo>
                    <a:pt x="912672" y="496570"/>
                  </a:lnTo>
                  <a:lnTo>
                    <a:pt x="914234" y="496570"/>
                  </a:lnTo>
                  <a:lnTo>
                    <a:pt x="914666" y="495300"/>
                  </a:lnTo>
                  <a:lnTo>
                    <a:pt x="914806" y="495300"/>
                  </a:lnTo>
                  <a:lnTo>
                    <a:pt x="914844" y="494030"/>
                  </a:lnTo>
                  <a:lnTo>
                    <a:pt x="914781" y="492760"/>
                  </a:lnTo>
                  <a:lnTo>
                    <a:pt x="912482" y="494030"/>
                  </a:lnTo>
                  <a:lnTo>
                    <a:pt x="912291" y="494030"/>
                  </a:lnTo>
                  <a:lnTo>
                    <a:pt x="912329" y="492760"/>
                  </a:lnTo>
                  <a:lnTo>
                    <a:pt x="912469" y="491490"/>
                  </a:lnTo>
                  <a:lnTo>
                    <a:pt x="912583" y="488950"/>
                  </a:lnTo>
                  <a:lnTo>
                    <a:pt x="913269" y="488950"/>
                  </a:lnTo>
                  <a:lnTo>
                    <a:pt x="914349" y="487680"/>
                  </a:lnTo>
                  <a:lnTo>
                    <a:pt x="915479" y="487680"/>
                  </a:lnTo>
                  <a:lnTo>
                    <a:pt x="917092" y="486410"/>
                  </a:lnTo>
                  <a:lnTo>
                    <a:pt x="917676" y="486410"/>
                  </a:lnTo>
                  <a:lnTo>
                    <a:pt x="917028" y="488950"/>
                  </a:lnTo>
                  <a:lnTo>
                    <a:pt x="918972" y="488950"/>
                  </a:lnTo>
                  <a:lnTo>
                    <a:pt x="919734" y="487680"/>
                  </a:lnTo>
                  <a:lnTo>
                    <a:pt x="924572" y="486410"/>
                  </a:lnTo>
                  <a:lnTo>
                    <a:pt x="924902" y="485140"/>
                  </a:lnTo>
                  <a:lnTo>
                    <a:pt x="924293" y="483870"/>
                  </a:lnTo>
                  <a:lnTo>
                    <a:pt x="924966" y="482600"/>
                  </a:lnTo>
                  <a:lnTo>
                    <a:pt x="926757" y="482600"/>
                  </a:lnTo>
                  <a:lnTo>
                    <a:pt x="927468" y="481330"/>
                  </a:lnTo>
                  <a:lnTo>
                    <a:pt x="927112" y="480060"/>
                  </a:lnTo>
                  <a:lnTo>
                    <a:pt x="927239" y="480060"/>
                  </a:lnTo>
                  <a:lnTo>
                    <a:pt x="927366" y="478790"/>
                  </a:lnTo>
                  <a:lnTo>
                    <a:pt x="927455" y="474980"/>
                  </a:lnTo>
                  <a:lnTo>
                    <a:pt x="927531" y="473710"/>
                  </a:lnTo>
                  <a:lnTo>
                    <a:pt x="927519" y="472440"/>
                  </a:lnTo>
                  <a:lnTo>
                    <a:pt x="927709" y="471170"/>
                  </a:lnTo>
                  <a:lnTo>
                    <a:pt x="927925" y="471170"/>
                  </a:lnTo>
                  <a:lnTo>
                    <a:pt x="929944" y="469900"/>
                  </a:lnTo>
                  <a:lnTo>
                    <a:pt x="930681" y="469900"/>
                  </a:lnTo>
                  <a:lnTo>
                    <a:pt x="930109" y="467360"/>
                  </a:lnTo>
                  <a:lnTo>
                    <a:pt x="930986" y="466090"/>
                  </a:lnTo>
                  <a:lnTo>
                    <a:pt x="932535" y="466090"/>
                  </a:lnTo>
                  <a:lnTo>
                    <a:pt x="933919" y="464820"/>
                  </a:lnTo>
                  <a:lnTo>
                    <a:pt x="934745" y="464820"/>
                  </a:lnTo>
                  <a:lnTo>
                    <a:pt x="935609" y="463550"/>
                  </a:lnTo>
                  <a:lnTo>
                    <a:pt x="935888" y="463550"/>
                  </a:lnTo>
                  <a:lnTo>
                    <a:pt x="935278" y="467360"/>
                  </a:lnTo>
                  <a:lnTo>
                    <a:pt x="935532" y="467360"/>
                  </a:lnTo>
                  <a:lnTo>
                    <a:pt x="936421" y="466090"/>
                  </a:lnTo>
                  <a:lnTo>
                    <a:pt x="937260" y="466090"/>
                  </a:lnTo>
                  <a:lnTo>
                    <a:pt x="938009" y="464820"/>
                  </a:lnTo>
                  <a:lnTo>
                    <a:pt x="939698" y="464820"/>
                  </a:lnTo>
                  <a:lnTo>
                    <a:pt x="940447" y="463550"/>
                  </a:lnTo>
                  <a:lnTo>
                    <a:pt x="940447" y="461010"/>
                  </a:lnTo>
                  <a:lnTo>
                    <a:pt x="940371" y="454660"/>
                  </a:lnTo>
                  <a:lnTo>
                    <a:pt x="940219" y="454660"/>
                  </a:lnTo>
                  <a:lnTo>
                    <a:pt x="940155" y="453390"/>
                  </a:lnTo>
                  <a:lnTo>
                    <a:pt x="940193" y="452120"/>
                  </a:lnTo>
                  <a:lnTo>
                    <a:pt x="942314" y="450850"/>
                  </a:lnTo>
                  <a:lnTo>
                    <a:pt x="942848" y="449580"/>
                  </a:lnTo>
                  <a:lnTo>
                    <a:pt x="942047" y="448310"/>
                  </a:lnTo>
                  <a:lnTo>
                    <a:pt x="942581" y="447040"/>
                  </a:lnTo>
                  <a:lnTo>
                    <a:pt x="941743" y="445770"/>
                  </a:lnTo>
                  <a:lnTo>
                    <a:pt x="942416" y="444500"/>
                  </a:lnTo>
                  <a:lnTo>
                    <a:pt x="943991" y="444500"/>
                  </a:lnTo>
                  <a:lnTo>
                    <a:pt x="944397" y="443230"/>
                  </a:lnTo>
                  <a:lnTo>
                    <a:pt x="945070" y="443230"/>
                  </a:lnTo>
                  <a:lnTo>
                    <a:pt x="945807" y="441960"/>
                  </a:lnTo>
                  <a:lnTo>
                    <a:pt x="946277" y="441960"/>
                  </a:lnTo>
                  <a:lnTo>
                    <a:pt x="946391" y="440690"/>
                  </a:lnTo>
                  <a:lnTo>
                    <a:pt x="946505" y="439420"/>
                  </a:lnTo>
                  <a:lnTo>
                    <a:pt x="946327" y="439420"/>
                  </a:lnTo>
                  <a:lnTo>
                    <a:pt x="946137" y="438150"/>
                  </a:lnTo>
                  <a:lnTo>
                    <a:pt x="945743" y="433070"/>
                  </a:lnTo>
                  <a:lnTo>
                    <a:pt x="945527" y="433070"/>
                  </a:lnTo>
                  <a:lnTo>
                    <a:pt x="945426" y="430530"/>
                  </a:lnTo>
                  <a:lnTo>
                    <a:pt x="946124" y="430530"/>
                  </a:lnTo>
                  <a:lnTo>
                    <a:pt x="946848" y="429260"/>
                  </a:lnTo>
                  <a:lnTo>
                    <a:pt x="948410" y="429260"/>
                  </a:lnTo>
                  <a:lnTo>
                    <a:pt x="949134" y="427990"/>
                  </a:lnTo>
                  <a:lnTo>
                    <a:pt x="949794" y="427990"/>
                  </a:lnTo>
                  <a:lnTo>
                    <a:pt x="949998" y="426720"/>
                  </a:lnTo>
                  <a:lnTo>
                    <a:pt x="949286" y="425450"/>
                  </a:lnTo>
                  <a:lnTo>
                    <a:pt x="949426" y="425450"/>
                  </a:lnTo>
                  <a:lnTo>
                    <a:pt x="950087" y="424180"/>
                  </a:lnTo>
                  <a:lnTo>
                    <a:pt x="950823" y="424180"/>
                  </a:lnTo>
                  <a:lnTo>
                    <a:pt x="952398" y="422910"/>
                  </a:lnTo>
                  <a:lnTo>
                    <a:pt x="953122" y="421640"/>
                  </a:lnTo>
                  <a:lnTo>
                    <a:pt x="953782" y="421640"/>
                  </a:lnTo>
                  <a:lnTo>
                    <a:pt x="953757" y="420370"/>
                  </a:lnTo>
                  <a:lnTo>
                    <a:pt x="953630" y="419100"/>
                  </a:lnTo>
                  <a:lnTo>
                    <a:pt x="953185" y="417830"/>
                  </a:lnTo>
                  <a:lnTo>
                    <a:pt x="953058" y="416560"/>
                  </a:lnTo>
                  <a:lnTo>
                    <a:pt x="953312" y="415290"/>
                  </a:lnTo>
                  <a:lnTo>
                    <a:pt x="954798" y="415290"/>
                  </a:lnTo>
                  <a:lnTo>
                    <a:pt x="955395" y="414020"/>
                  </a:lnTo>
                  <a:lnTo>
                    <a:pt x="956919" y="412750"/>
                  </a:lnTo>
                  <a:lnTo>
                    <a:pt x="958088" y="412750"/>
                  </a:lnTo>
                  <a:lnTo>
                    <a:pt x="958786" y="411480"/>
                  </a:lnTo>
                  <a:lnTo>
                    <a:pt x="959434" y="411480"/>
                  </a:lnTo>
                  <a:lnTo>
                    <a:pt x="959700" y="410210"/>
                  </a:lnTo>
                  <a:lnTo>
                    <a:pt x="958799" y="408940"/>
                  </a:lnTo>
                  <a:lnTo>
                    <a:pt x="959294" y="407670"/>
                  </a:lnTo>
                  <a:lnTo>
                    <a:pt x="960869" y="407670"/>
                  </a:lnTo>
                  <a:lnTo>
                    <a:pt x="961428" y="406400"/>
                  </a:lnTo>
                  <a:lnTo>
                    <a:pt x="960437" y="405130"/>
                  </a:lnTo>
                  <a:lnTo>
                    <a:pt x="960945" y="403860"/>
                  </a:lnTo>
                  <a:lnTo>
                    <a:pt x="962723" y="402590"/>
                  </a:lnTo>
                  <a:lnTo>
                    <a:pt x="962850" y="402590"/>
                  </a:lnTo>
                  <a:lnTo>
                    <a:pt x="962812" y="401320"/>
                  </a:lnTo>
                  <a:lnTo>
                    <a:pt x="962647" y="400050"/>
                  </a:lnTo>
                  <a:lnTo>
                    <a:pt x="962113" y="398780"/>
                  </a:lnTo>
                  <a:lnTo>
                    <a:pt x="961961" y="397510"/>
                  </a:lnTo>
                  <a:lnTo>
                    <a:pt x="961910" y="396240"/>
                  </a:lnTo>
                  <a:lnTo>
                    <a:pt x="962050" y="396240"/>
                  </a:lnTo>
                  <a:lnTo>
                    <a:pt x="964006" y="394970"/>
                  </a:lnTo>
                  <a:lnTo>
                    <a:pt x="963955" y="393700"/>
                  </a:lnTo>
                  <a:lnTo>
                    <a:pt x="963790" y="393700"/>
                  </a:lnTo>
                  <a:lnTo>
                    <a:pt x="963079" y="389890"/>
                  </a:lnTo>
                  <a:lnTo>
                    <a:pt x="962799" y="388620"/>
                  </a:lnTo>
                  <a:lnTo>
                    <a:pt x="962647" y="387350"/>
                  </a:lnTo>
                  <a:lnTo>
                    <a:pt x="963256" y="386080"/>
                  </a:lnTo>
                  <a:lnTo>
                    <a:pt x="963968" y="386080"/>
                  </a:lnTo>
                  <a:lnTo>
                    <a:pt x="964704" y="384810"/>
                  </a:lnTo>
                  <a:lnTo>
                    <a:pt x="966165" y="384810"/>
                  </a:lnTo>
                  <a:lnTo>
                    <a:pt x="966787" y="383540"/>
                  </a:lnTo>
                  <a:lnTo>
                    <a:pt x="966724" y="382270"/>
                  </a:lnTo>
                  <a:lnTo>
                    <a:pt x="966558" y="382270"/>
                  </a:lnTo>
                  <a:lnTo>
                    <a:pt x="966279" y="381000"/>
                  </a:lnTo>
                  <a:lnTo>
                    <a:pt x="965771" y="378460"/>
                  </a:lnTo>
                  <a:lnTo>
                    <a:pt x="966279" y="378460"/>
                  </a:lnTo>
                  <a:lnTo>
                    <a:pt x="967384" y="375920"/>
                  </a:lnTo>
                  <a:lnTo>
                    <a:pt x="968311" y="375920"/>
                  </a:lnTo>
                  <a:lnTo>
                    <a:pt x="967943" y="378460"/>
                  </a:lnTo>
                  <a:lnTo>
                    <a:pt x="968679" y="379730"/>
                  </a:lnTo>
                  <a:lnTo>
                    <a:pt x="970203" y="377190"/>
                  </a:lnTo>
                  <a:lnTo>
                    <a:pt x="970762" y="377190"/>
                  </a:lnTo>
                  <a:lnTo>
                    <a:pt x="970813" y="379730"/>
                  </a:lnTo>
                  <a:lnTo>
                    <a:pt x="971042" y="381000"/>
                  </a:lnTo>
                  <a:lnTo>
                    <a:pt x="971219" y="382270"/>
                  </a:lnTo>
                  <a:lnTo>
                    <a:pt x="972223" y="382270"/>
                  </a:lnTo>
                  <a:lnTo>
                    <a:pt x="972908" y="381000"/>
                  </a:lnTo>
                  <a:lnTo>
                    <a:pt x="973543" y="381000"/>
                  </a:lnTo>
                  <a:lnTo>
                    <a:pt x="973416" y="379730"/>
                  </a:lnTo>
                  <a:lnTo>
                    <a:pt x="973251" y="379730"/>
                  </a:lnTo>
                  <a:lnTo>
                    <a:pt x="973035" y="378460"/>
                  </a:lnTo>
                  <a:lnTo>
                    <a:pt x="972781" y="377190"/>
                  </a:lnTo>
                  <a:lnTo>
                    <a:pt x="972527" y="375920"/>
                  </a:lnTo>
                  <a:lnTo>
                    <a:pt x="972312" y="374650"/>
                  </a:lnTo>
                  <a:lnTo>
                    <a:pt x="972146" y="373380"/>
                  </a:lnTo>
                  <a:lnTo>
                    <a:pt x="972019" y="373380"/>
                  </a:lnTo>
                  <a:lnTo>
                    <a:pt x="971931" y="372110"/>
                  </a:lnTo>
                  <a:lnTo>
                    <a:pt x="971638" y="370840"/>
                  </a:lnTo>
                  <a:lnTo>
                    <a:pt x="971511" y="370840"/>
                  </a:lnTo>
                  <a:lnTo>
                    <a:pt x="971232" y="369570"/>
                  </a:lnTo>
                  <a:lnTo>
                    <a:pt x="971054" y="368300"/>
                  </a:lnTo>
                  <a:lnTo>
                    <a:pt x="970991" y="367030"/>
                  </a:lnTo>
                  <a:lnTo>
                    <a:pt x="971207" y="367030"/>
                  </a:lnTo>
                  <a:lnTo>
                    <a:pt x="972693" y="365760"/>
                  </a:lnTo>
                  <a:lnTo>
                    <a:pt x="973670" y="365760"/>
                  </a:lnTo>
                  <a:lnTo>
                    <a:pt x="974356" y="364490"/>
                  </a:lnTo>
                  <a:lnTo>
                    <a:pt x="975106" y="364490"/>
                  </a:lnTo>
                  <a:lnTo>
                    <a:pt x="975614" y="363220"/>
                  </a:lnTo>
                  <a:lnTo>
                    <a:pt x="976668" y="361950"/>
                  </a:lnTo>
                  <a:lnTo>
                    <a:pt x="977455" y="361950"/>
                  </a:lnTo>
                  <a:lnTo>
                    <a:pt x="977442" y="364490"/>
                  </a:lnTo>
                  <a:lnTo>
                    <a:pt x="978471" y="364490"/>
                  </a:lnTo>
                  <a:lnTo>
                    <a:pt x="979157" y="363220"/>
                  </a:lnTo>
                  <a:lnTo>
                    <a:pt x="979792" y="363220"/>
                  </a:lnTo>
                  <a:lnTo>
                    <a:pt x="979716" y="361950"/>
                  </a:lnTo>
                  <a:lnTo>
                    <a:pt x="979538" y="361950"/>
                  </a:lnTo>
                  <a:lnTo>
                    <a:pt x="979233" y="360680"/>
                  </a:lnTo>
                  <a:lnTo>
                    <a:pt x="978687" y="358140"/>
                  </a:lnTo>
                  <a:lnTo>
                    <a:pt x="977252" y="351790"/>
                  </a:lnTo>
                  <a:lnTo>
                    <a:pt x="977061" y="350520"/>
                  </a:lnTo>
                  <a:lnTo>
                    <a:pt x="976985" y="349250"/>
                  </a:lnTo>
                  <a:lnTo>
                    <a:pt x="978877" y="347980"/>
                  </a:lnTo>
                  <a:lnTo>
                    <a:pt x="979309" y="347980"/>
                  </a:lnTo>
                  <a:lnTo>
                    <a:pt x="978268" y="345440"/>
                  </a:lnTo>
                  <a:lnTo>
                    <a:pt x="978725" y="344170"/>
                  </a:lnTo>
                  <a:lnTo>
                    <a:pt x="980249" y="344170"/>
                  </a:lnTo>
                  <a:lnTo>
                    <a:pt x="980795" y="342900"/>
                  </a:lnTo>
                  <a:lnTo>
                    <a:pt x="979703" y="341630"/>
                  </a:lnTo>
                  <a:lnTo>
                    <a:pt x="980198" y="340360"/>
                  </a:lnTo>
                  <a:lnTo>
                    <a:pt x="981748" y="340360"/>
                  </a:lnTo>
                  <a:lnTo>
                    <a:pt x="982243" y="337820"/>
                  </a:lnTo>
                  <a:lnTo>
                    <a:pt x="981176" y="337820"/>
                  </a:lnTo>
                  <a:lnTo>
                    <a:pt x="981430" y="336550"/>
                  </a:lnTo>
                  <a:lnTo>
                    <a:pt x="982040" y="335280"/>
                  </a:lnTo>
                  <a:lnTo>
                    <a:pt x="982726" y="335280"/>
                  </a:lnTo>
                  <a:lnTo>
                    <a:pt x="983551" y="334010"/>
                  </a:lnTo>
                  <a:lnTo>
                    <a:pt x="983907" y="337820"/>
                  </a:lnTo>
                  <a:lnTo>
                    <a:pt x="984034" y="337820"/>
                  </a:lnTo>
                  <a:lnTo>
                    <a:pt x="984758" y="336550"/>
                  </a:lnTo>
                  <a:lnTo>
                    <a:pt x="985443" y="336550"/>
                  </a:lnTo>
                  <a:lnTo>
                    <a:pt x="986091" y="335280"/>
                  </a:lnTo>
                  <a:lnTo>
                    <a:pt x="986015" y="334010"/>
                  </a:lnTo>
                  <a:lnTo>
                    <a:pt x="985824" y="334010"/>
                  </a:lnTo>
                  <a:lnTo>
                    <a:pt x="985520" y="332740"/>
                  </a:lnTo>
                  <a:lnTo>
                    <a:pt x="984948" y="330200"/>
                  </a:lnTo>
                  <a:lnTo>
                    <a:pt x="984859" y="328930"/>
                  </a:lnTo>
                  <a:lnTo>
                    <a:pt x="984656" y="328930"/>
                  </a:lnTo>
                  <a:lnTo>
                    <a:pt x="984389" y="327660"/>
                  </a:lnTo>
                  <a:lnTo>
                    <a:pt x="982560" y="328930"/>
                  </a:lnTo>
                  <a:lnTo>
                    <a:pt x="982065" y="328930"/>
                  </a:lnTo>
                  <a:lnTo>
                    <a:pt x="981875" y="327660"/>
                  </a:lnTo>
                  <a:lnTo>
                    <a:pt x="981773" y="326390"/>
                  </a:lnTo>
                  <a:lnTo>
                    <a:pt x="981214" y="323850"/>
                  </a:lnTo>
                  <a:lnTo>
                    <a:pt x="981481" y="323850"/>
                  </a:lnTo>
                  <a:lnTo>
                    <a:pt x="983056" y="322580"/>
                  </a:lnTo>
                  <a:lnTo>
                    <a:pt x="983602" y="322580"/>
                  </a:lnTo>
                  <a:lnTo>
                    <a:pt x="983386" y="325120"/>
                  </a:lnTo>
                  <a:lnTo>
                    <a:pt x="984135" y="325120"/>
                  </a:lnTo>
                  <a:lnTo>
                    <a:pt x="985481" y="322580"/>
                  </a:lnTo>
                  <a:lnTo>
                    <a:pt x="986205" y="323850"/>
                  </a:lnTo>
                  <a:lnTo>
                    <a:pt x="986167" y="325120"/>
                  </a:lnTo>
                  <a:lnTo>
                    <a:pt x="986447" y="326390"/>
                  </a:lnTo>
                  <a:lnTo>
                    <a:pt x="986739" y="326390"/>
                  </a:lnTo>
                  <a:lnTo>
                    <a:pt x="986917" y="327660"/>
                  </a:lnTo>
                  <a:lnTo>
                    <a:pt x="987018" y="328930"/>
                  </a:lnTo>
                  <a:lnTo>
                    <a:pt x="987348" y="331470"/>
                  </a:lnTo>
                  <a:lnTo>
                    <a:pt x="987818" y="331470"/>
                  </a:lnTo>
                  <a:lnTo>
                    <a:pt x="989291" y="328930"/>
                  </a:lnTo>
                  <a:lnTo>
                    <a:pt x="989672" y="328930"/>
                  </a:lnTo>
                  <a:lnTo>
                    <a:pt x="988974" y="326390"/>
                  </a:lnTo>
                  <a:lnTo>
                    <a:pt x="989266" y="326390"/>
                  </a:lnTo>
                  <a:lnTo>
                    <a:pt x="990727" y="325120"/>
                  </a:lnTo>
                  <a:lnTo>
                    <a:pt x="991362" y="323850"/>
                  </a:lnTo>
                  <a:lnTo>
                    <a:pt x="992835" y="323850"/>
                  </a:lnTo>
                  <a:lnTo>
                    <a:pt x="993076" y="322580"/>
                  </a:lnTo>
                  <a:lnTo>
                    <a:pt x="992771" y="321310"/>
                  </a:lnTo>
                  <a:lnTo>
                    <a:pt x="992479" y="320040"/>
                  </a:lnTo>
                  <a:lnTo>
                    <a:pt x="990650" y="322580"/>
                  </a:lnTo>
                  <a:lnTo>
                    <a:pt x="990447" y="322580"/>
                  </a:lnTo>
                  <a:lnTo>
                    <a:pt x="990168" y="321310"/>
                  </a:lnTo>
                  <a:lnTo>
                    <a:pt x="989965" y="320040"/>
                  </a:lnTo>
                  <a:lnTo>
                    <a:pt x="989774" y="318770"/>
                  </a:lnTo>
                  <a:lnTo>
                    <a:pt x="989584" y="317500"/>
                  </a:lnTo>
                  <a:lnTo>
                    <a:pt x="989279" y="317500"/>
                  </a:lnTo>
                  <a:lnTo>
                    <a:pt x="990015" y="316230"/>
                  </a:lnTo>
                  <a:lnTo>
                    <a:pt x="990688" y="316230"/>
                  </a:lnTo>
                  <a:lnTo>
                    <a:pt x="991311" y="314960"/>
                  </a:lnTo>
                  <a:lnTo>
                    <a:pt x="991552" y="314960"/>
                  </a:lnTo>
                  <a:lnTo>
                    <a:pt x="990549" y="313690"/>
                  </a:lnTo>
                  <a:lnTo>
                    <a:pt x="990714" y="312420"/>
                  </a:lnTo>
                  <a:lnTo>
                    <a:pt x="991031" y="311150"/>
                  </a:lnTo>
                  <a:lnTo>
                    <a:pt x="992492" y="311150"/>
                  </a:lnTo>
                  <a:lnTo>
                    <a:pt x="992962" y="309880"/>
                  </a:lnTo>
                  <a:lnTo>
                    <a:pt x="991971" y="308610"/>
                  </a:lnTo>
                  <a:lnTo>
                    <a:pt x="992276" y="307340"/>
                  </a:lnTo>
                  <a:lnTo>
                    <a:pt x="991273" y="306070"/>
                  </a:lnTo>
                  <a:lnTo>
                    <a:pt x="991743" y="304800"/>
                  </a:lnTo>
                  <a:lnTo>
                    <a:pt x="993355" y="304800"/>
                  </a:lnTo>
                  <a:lnTo>
                    <a:pt x="993673" y="302260"/>
                  </a:lnTo>
                  <a:lnTo>
                    <a:pt x="995514" y="302260"/>
                  </a:lnTo>
                  <a:lnTo>
                    <a:pt x="995400" y="300990"/>
                  </a:lnTo>
                  <a:lnTo>
                    <a:pt x="995197" y="299720"/>
                  </a:lnTo>
                  <a:lnTo>
                    <a:pt x="994587" y="298450"/>
                  </a:lnTo>
                  <a:lnTo>
                    <a:pt x="994371" y="297180"/>
                  </a:lnTo>
                  <a:lnTo>
                    <a:pt x="994270" y="295910"/>
                  </a:lnTo>
                  <a:lnTo>
                    <a:pt x="994397" y="295910"/>
                  </a:lnTo>
                  <a:lnTo>
                    <a:pt x="995972" y="294640"/>
                  </a:lnTo>
                  <a:lnTo>
                    <a:pt x="996569" y="294640"/>
                  </a:lnTo>
                  <a:lnTo>
                    <a:pt x="998080" y="293370"/>
                  </a:lnTo>
                  <a:lnTo>
                    <a:pt x="998283" y="292100"/>
                  </a:lnTo>
                  <a:lnTo>
                    <a:pt x="998156" y="292100"/>
                  </a:lnTo>
                  <a:lnTo>
                    <a:pt x="997953" y="290830"/>
                  </a:lnTo>
                  <a:lnTo>
                    <a:pt x="997343" y="289560"/>
                  </a:lnTo>
                  <a:lnTo>
                    <a:pt x="997140" y="288290"/>
                  </a:lnTo>
                  <a:lnTo>
                    <a:pt x="997038" y="287020"/>
                  </a:lnTo>
                  <a:lnTo>
                    <a:pt x="998766" y="285750"/>
                  </a:lnTo>
                  <a:lnTo>
                    <a:pt x="999032" y="285750"/>
                  </a:lnTo>
                  <a:lnTo>
                    <a:pt x="999744" y="284480"/>
                  </a:lnTo>
                  <a:lnTo>
                    <a:pt x="1000417" y="284480"/>
                  </a:lnTo>
                  <a:lnTo>
                    <a:pt x="1001026" y="283210"/>
                  </a:lnTo>
                  <a:lnTo>
                    <a:pt x="1000709" y="281940"/>
                  </a:lnTo>
                  <a:lnTo>
                    <a:pt x="999096" y="275590"/>
                  </a:lnTo>
                  <a:lnTo>
                    <a:pt x="998448" y="273050"/>
                  </a:lnTo>
                  <a:lnTo>
                    <a:pt x="999121" y="273050"/>
                  </a:lnTo>
                  <a:lnTo>
                    <a:pt x="999744" y="271780"/>
                  </a:lnTo>
                  <a:lnTo>
                    <a:pt x="1000772" y="271780"/>
                  </a:lnTo>
                  <a:lnTo>
                    <a:pt x="1002131" y="269240"/>
                  </a:lnTo>
                  <a:lnTo>
                    <a:pt x="1002855" y="269240"/>
                  </a:lnTo>
                  <a:lnTo>
                    <a:pt x="1002626" y="271780"/>
                  </a:lnTo>
                  <a:lnTo>
                    <a:pt x="1003503" y="271780"/>
                  </a:lnTo>
                  <a:lnTo>
                    <a:pt x="1004620" y="270510"/>
                  </a:lnTo>
                  <a:lnTo>
                    <a:pt x="1005497" y="270510"/>
                  </a:lnTo>
                  <a:lnTo>
                    <a:pt x="1005306" y="273050"/>
                  </a:lnTo>
                  <a:lnTo>
                    <a:pt x="1005700" y="273050"/>
                  </a:lnTo>
                  <a:lnTo>
                    <a:pt x="1008354" y="270510"/>
                  </a:lnTo>
                  <a:lnTo>
                    <a:pt x="1009675" y="269240"/>
                  </a:lnTo>
                  <a:lnTo>
                    <a:pt x="1008722" y="265430"/>
                  </a:lnTo>
                  <a:lnTo>
                    <a:pt x="1008507" y="265430"/>
                  </a:lnTo>
                  <a:lnTo>
                    <a:pt x="1008557" y="262890"/>
                  </a:lnTo>
                  <a:lnTo>
                    <a:pt x="1010259" y="262890"/>
                  </a:lnTo>
                  <a:lnTo>
                    <a:pt x="1010500" y="261620"/>
                  </a:lnTo>
                  <a:lnTo>
                    <a:pt x="1009535" y="260350"/>
                  </a:lnTo>
                  <a:lnTo>
                    <a:pt x="1009789" y="259080"/>
                  </a:lnTo>
                  <a:lnTo>
                    <a:pt x="1011491" y="257810"/>
                  </a:lnTo>
                  <a:lnTo>
                    <a:pt x="1011669" y="257810"/>
                  </a:lnTo>
                  <a:lnTo>
                    <a:pt x="1011542" y="256540"/>
                  </a:lnTo>
                  <a:lnTo>
                    <a:pt x="1011326" y="255270"/>
                  </a:lnTo>
                  <a:lnTo>
                    <a:pt x="1011008" y="255270"/>
                  </a:lnTo>
                  <a:lnTo>
                    <a:pt x="1009142" y="256540"/>
                  </a:lnTo>
                  <a:lnTo>
                    <a:pt x="1008684" y="256540"/>
                  </a:lnTo>
                  <a:lnTo>
                    <a:pt x="1008595" y="254000"/>
                  </a:lnTo>
                  <a:lnTo>
                    <a:pt x="1008049" y="254000"/>
                  </a:lnTo>
                  <a:lnTo>
                    <a:pt x="1007821" y="252730"/>
                  </a:lnTo>
                  <a:lnTo>
                    <a:pt x="1007694" y="251460"/>
                  </a:lnTo>
                  <a:lnTo>
                    <a:pt x="1006360" y="246380"/>
                  </a:lnTo>
                  <a:lnTo>
                    <a:pt x="1006868" y="246380"/>
                  </a:lnTo>
                  <a:lnTo>
                    <a:pt x="1007859" y="243840"/>
                  </a:lnTo>
                  <a:lnTo>
                    <a:pt x="1008811" y="245110"/>
                  </a:lnTo>
                  <a:lnTo>
                    <a:pt x="1008570" y="246380"/>
                  </a:lnTo>
                  <a:lnTo>
                    <a:pt x="1009332" y="247650"/>
                  </a:lnTo>
                  <a:lnTo>
                    <a:pt x="1010704" y="245110"/>
                  </a:lnTo>
                  <a:lnTo>
                    <a:pt x="1011313" y="245110"/>
                  </a:lnTo>
                  <a:lnTo>
                    <a:pt x="1011466" y="247650"/>
                  </a:lnTo>
                  <a:lnTo>
                    <a:pt x="1011758" y="247650"/>
                  </a:lnTo>
                  <a:lnTo>
                    <a:pt x="1012063" y="250190"/>
                  </a:lnTo>
                  <a:lnTo>
                    <a:pt x="1012710" y="250190"/>
                  </a:lnTo>
                  <a:lnTo>
                    <a:pt x="1013828" y="248920"/>
                  </a:lnTo>
                  <a:lnTo>
                    <a:pt x="1014006" y="248920"/>
                  </a:lnTo>
                  <a:lnTo>
                    <a:pt x="1013891" y="246380"/>
                  </a:lnTo>
                  <a:lnTo>
                    <a:pt x="1013625" y="246380"/>
                  </a:lnTo>
                  <a:lnTo>
                    <a:pt x="1013929" y="245110"/>
                  </a:lnTo>
                  <a:lnTo>
                    <a:pt x="1015377" y="245110"/>
                  </a:lnTo>
                  <a:lnTo>
                    <a:pt x="1015758" y="243840"/>
                  </a:lnTo>
                  <a:lnTo>
                    <a:pt x="1014945" y="242570"/>
                  </a:lnTo>
                  <a:lnTo>
                    <a:pt x="1014920" y="241300"/>
                  </a:lnTo>
                  <a:lnTo>
                    <a:pt x="1014793" y="240030"/>
                  </a:lnTo>
                  <a:lnTo>
                    <a:pt x="1014564" y="240030"/>
                  </a:lnTo>
                  <a:lnTo>
                    <a:pt x="1013218" y="234950"/>
                  </a:lnTo>
                  <a:lnTo>
                    <a:pt x="1012990" y="234950"/>
                  </a:lnTo>
                  <a:lnTo>
                    <a:pt x="1012875" y="233680"/>
                  </a:lnTo>
                  <a:lnTo>
                    <a:pt x="1014679" y="232410"/>
                  </a:lnTo>
                  <a:lnTo>
                    <a:pt x="1015072" y="231140"/>
                  </a:lnTo>
                  <a:lnTo>
                    <a:pt x="1013955" y="229870"/>
                  </a:lnTo>
                  <a:lnTo>
                    <a:pt x="1014285" y="228600"/>
                  </a:lnTo>
                  <a:lnTo>
                    <a:pt x="1016076" y="227330"/>
                  </a:lnTo>
                  <a:lnTo>
                    <a:pt x="1015987" y="226060"/>
                  </a:lnTo>
                  <a:lnTo>
                    <a:pt x="1015758" y="226060"/>
                  </a:lnTo>
                  <a:lnTo>
                    <a:pt x="1014031" y="219710"/>
                  </a:lnTo>
                  <a:lnTo>
                    <a:pt x="1016279" y="217170"/>
                  </a:lnTo>
                  <a:lnTo>
                    <a:pt x="1017701" y="215900"/>
                  </a:lnTo>
                  <a:lnTo>
                    <a:pt x="1018260" y="215900"/>
                  </a:lnTo>
                  <a:lnTo>
                    <a:pt x="1018489" y="217170"/>
                  </a:lnTo>
                  <a:lnTo>
                    <a:pt x="1018641" y="218440"/>
                  </a:lnTo>
                  <a:lnTo>
                    <a:pt x="1019225" y="217170"/>
                  </a:lnTo>
                  <a:lnTo>
                    <a:pt x="1019886" y="217170"/>
                  </a:lnTo>
                  <a:lnTo>
                    <a:pt x="1020597" y="215900"/>
                  </a:lnTo>
                  <a:lnTo>
                    <a:pt x="1022540" y="214630"/>
                  </a:lnTo>
                  <a:lnTo>
                    <a:pt x="1021486" y="210820"/>
                  </a:lnTo>
                  <a:lnTo>
                    <a:pt x="1021257" y="209550"/>
                  </a:lnTo>
                  <a:lnTo>
                    <a:pt x="1021130" y="209550"/>
                  </a:lnTo>
                  <a:lnTo>
                    <a:pt x="1021232" y="208280"/>
                  </a:lnTo>
                  <a:lnTo>
                    <a:pt x="1022832" y="207010"/>
                  </a:lnTo>
                  <a:lnTo>
                    <a:pt x="1023759" y="207010"/>
                  </a:lnTo>
                  <a:lnTo>
                    <a:pt x="1024407" y="205740"/>
                  </a:lnTo>
                  <a:lnTo>
                    <a:pt x="1025017" y="205740"/>
                  </a:lnTo>
                  <a:lnTo>
                    <a:pt x="1024890" y="204470"/>
                  </a:lnTo>
                  <a:lnTo>
                    <a:pt x="1024648" y="203200"/>
                  </a:lnTo>
                  <a:lnTo>
                    <a:pt x="1024305" y="203200"/>
                  </a:lnTo>
                  <a:lnTo>
                    <a:pt x="1024178" y="201930"/>
                  </a:lnTo>
                  <a:lnTo>
                    <a:pt x="1023937" y="200660"/>
                  </a:lnTo>
                  <a:lnTo>
                    <a:pt x="1023467" y="200660"/>
                  </a:lnTo>
                  <a:lnTo>
                    <a:pt x="1021905" y="201930"/>
                  </a:lnTo>
                  <a:lnTo>
                    <a:pt x="1021334" y="201930"/>
                  </a:lnTo>
                  <a:lnTo>
                    <a:pt x="1021092" y="200660"/>
                  </a:lnTo>
                  <a:lnTo>
                    <a:pt x="1020940" y="199390"/>
                  </a:lnTo>
                  <a:lnTo>
                    <a:pt x="1020241" y="196850"/>
                  </a:lnTo>
                  <a:lnTo>
                    <a:pt x="1020813" y="196850"/>
                  </a:lnTo>
                  <a:lnTo>
                    <a:pt x="1021626" y="195580"/>
                  </a:lnTo>
                  <a:lnTo>
                    <a:pt x="1022565" y="195580"/>
                  </a:lnTo>
                  <a:lnTo>
                    <a:pt x="1022515" y="198120"/>
                  </a:lnTo>
                  <a:lnTo>
                    <a:pt x="1023277" y="198120"/>
                  </a:lnTo>
                  <a:lnTo>
                    <a:pt x="1024483" y="195580"/>
                  </a:lnTo>
                  <a:lnTo>
                    <a:pt x="1025207" y="195580"/>
                  </a:lnTo>
                  <a:lnTo>
                    <a:pt x="1025410" y="198120"/>
                  </a:lnTo>
                  <a:lnTo>
                    <a:pt x="1025994" y="200660"/>
                  </a:lnTo>
                  <a:lnTo>
                    <a:pt x="1026693" y="200660"/>
                  </a:lnTo>
                  <a:lnTo>
                    <a:pt x="1027722" y="199390"/>
                  </a:lnTo>
                  <a:lnTo>
                    <a:pt x="1028204" y="199390"/>
                  </a:lnTo>
                  <a:lnTo>
                    <a:pt x="1024597" y="185420"/>
                  </a:lnTo>
                  <a:lnTo>
                    <a:pt x="1026439" y="184150"/>
                  </a:lnTo>
                  <a:lnTo>
                    <a:pt x="1026363" y="182880"/>
                  </a:lnTo>
                  <a:lnTo>
                    <a:pt x="1026109" y="182880"/>
                  </a:lnTo>
                  <a:lnTo>
                    <a:pt x="1025804" y="181610"/>
                  </a:lnTo>
                  <a:lnTo>
                    <a:pt x="1023874" y="182880"/>
                  </a:lnTo>
                  <a:lnTo>
                    <a:pt x="1023048" y="181610"/>
                  </a:lnTo>
                  <a:lnTo>
                    <a:pt x="1023251" y="180340"/>
                  </a:lnTo>
                  <a:lnTo>
                    <a:pt x="1024915" y="179070"/>
                  </a:lnTo>
                  <a:lnTo>
                    <a:pt x="1025283" y="177800"/>
                  </a:lnTo>
                  <a:lnTo>
                    <a:pt x="1024242" y="176530"/>
                  </a:lnTo>
                  <a:lnTo>
                    <a:pt x="1024991" y="176530"/>
                  </a:lnTo>
                  <a:lnTo>
                    <a:pt x="1025626" y="175260"/>
                  </a:lnTo>
                  <a:lnTo>
                    <a:pt x="1026680" y="173990"/>
                  </a:lnTo>
                  <a:lnTo>
                    <a:pt x="1027861" y="172720"/>
                  </a:lnTo>
                  <a:lnTo>
                    <a:pt x="1028560" y="172720"/>
                  </a:lnTo>
                  <a:lnTo>
                    <a:pt x="1028509" y="175260"/>
                  </a:lnTo>
                  <a:lnTo>
                    <a:pt x="1029360" y="175260"/>
                  </a:lnTo>
                  <a:lnTo>
                    <a:pt x="1030351" y="172720"/>
                  </a:lnTo>
                  <a:lnTo>
                    <a:pt x="1031252" y="172720"/>
                  </a:lnTo>
                  <a:lnTo>
                    <a:pt x="1031227" y="175260"/>
                  </a:lnTo>
                  <a:lnTo>
                    <a:pt x="1032294" y="175260"/>
                  </a:lnTo>
                  <a:lnTo>
                    <a:pt x="1032941" y="173990"/>
                  </a:lnTo>
                  <a:lnTo>
                    <a:pt x="1033526" y="173990"/>
                  </a:lnTo>
                  <a:lnTo>
                    <a:pt x="1033399" y="172720"/>
                  </a:lnTo>
                  <a:lnTo>
                    <a:pt x="1033157" y="171450"/>
                  </a:lnTo>
                  <a:lnTo>
                    <a:pt x="1032802" y="171450"/>
                  </a:lnTo>
                  <a:lnTo>
                    <a:pt x="1030566" y="163830"/>
                  </a:lnTo>
                  <a:lnTo>
                    <a:pt x="1035164" y="158750"/>
                  </a:lnTo>
                  <a:lnTo>
                    <a:pt x="1036307" y="157480"/>
                  </a:lnTo>
                  <a:lnTo>
                    <a:pt x="1035862" y="157480"/>
                  </a:lnTo>
                  <a:lnTo>
                    <a:pt x="1036015" y="154940"/>
                  </a:lnTo>
                  <a:lnTo>
                    <a:pt x="1035113" y="154940"/>
                  </a:lnTo>
                  <a:lnTo>
                    <a:pt x="1034122" y="157480"/>
                  </a:lnTo>
                  <a:lnTo>
                    <a:pt x="1033653" y="157480"/>
                  </a:lnTo>
                  <a:lnTo>
                    <a:pt x="1033310" y="156210"/>
                  </a:lnTo>
                  <a:lnTo>
                    <a:pt x="1033068" y="154940"/>
                  </a:lnTo>
                  <a:lnTo>
                    <a:pt x="1032903" y="154940"/>
                  </a:lnTo>
                  <a:lnTo>
                    <a:pt x="1032535" y="153670"/>
                  </a:lnTo>
                  <a:lnTo>
                    <a:pt x="1032281" y="152400"/>
                  </a:lnTo>
                  <a:lnTo>
                    <a:pt x="1032154" y="152400"/>
                  </a:lnTo>
                  <a:lnTo>
                    <a:pt x="1032738" y="151130"/>
                  </a:lnTo>
                  <a:lnTo>
                    <a:pt x="1033373" y="149860"/>
                  </a:lnTo>
                  <a:lnTo>
                    <a:pt x="1034351" y="149860"/>
                  </a:lnTo>
                  <a:lnTo>
                    <a:pt x="1035875" y="148590"/>
                  </a:lnTo>
                  <a:lnTo>
                    <a:pt x="1035977" y="147320"/>
                  </a:lnTo>
                  <a:lnTo>
                    <a:pt x="1036142" y="148590"/>
                  </a:lnTo>
                  <a:lnTo>
                    <a:pt x="1036396" y="149860"/>
                  </a:lnTo>
                  <a:lnTo>
                    <a:pt x="1036726" y="151130"/>
                  </a:lnTo>
                  <a:lnTo>
                    <a:pt x="1037475" y="153670"/>
                  </a:lnTo>
                  <a:lnTo>
                    <a:pt x="1041311" y="149860"/>
                  </a:lnTo>
                  <a:lnTo>
                    <a:pt x="1040714" y="147320"/>
                  </a:lnTo>
                  <a:lnTo>
                    <a:pt x="1039799" y="143510"/>
                  </a:lnTo>
                  <a:lnTo>
                    <a:pt x="1039431" y="143510"/>
                  </a:lnTo>
                  <a:lnTo>
                    <a:pt x="1039177" y="142240"/>
                  </a:lnTo>
                  <a:lnTo>
                    <a:pt x="1039025" y="140970"/>
                  </a:lnTo>
                  <a:lnTo>
                    <a:pt x="1040803" y="139700"/>
                  </a:lnTo>
                  <a:lnTo>
                    <a:pt x="1041107" y="138430"/>
                  </a:lnTo>
                  <a:lnTo>
                    <a:pt x="1039952" y="137160"/>
                  </a:lnTo>
                  <a:lnTo>
                    <a:pt x="1040409" y="135890"/>
                  </a:lnTo>
                  <a:lnTo>
                    <a:pt x="1041768" y="135890"/>
                  </a:lnTo>
                  <a:lnTo>
                    <a:pt x="1042289" y="134620"/>
                  </a:lnTo>
                  <a:lnTo>
                    <a:pt x="1041133" y="133350"/>
                  </a:lnTo>
                  <a:lnTo>
                    <a:pt x="1041450" y="132080"/>
                  </a:lnTo>
                  <a:lnTo>
                    <a:pt x="1043114" y="130810"/>
                  </a:lnTo>
                  <a:lnTo>
                    <a:pt x="1043051" y="129540"/>
                  </a:lnTo>
                  <a:lnTo>
                    <a:pt x="1042797" y="128270"/>
                  </a:lnTo>
                  <a:lnTo>
                    <a:pt x="1042073" y="127000"/>
                  </a:lnTo>
                  <a:lnTo>
                    <a:pt x="1041819" y="125730"/>
                  </a:lnTo>
                  <a:lnTo>
                    <a:pt x="1041654" y="125730"/>
                  </a:lnTo>
                  <a:lnTo>
                    <a:pt x="1041654" y="124460"/>
                  </a:lnTo>
                  <a:lnTo>
                    <a:pt x="1043432" y="123190"/>
                  </a:lnTo>
                  <a:lnTo>
                    <a:pt x="1043559" y="123190"/>
                  </a:lnTo>
                  <a:lnTo>
                    <a:pt x="1043393" y="121920"/>
                  </a:lnTo>
                  <a:lnTo>
                    <a:pt x="1043139" y="121920"/>
                  </a:lnTo>
                  <a:lnTo>
                    <a:pt x="1042416" y="119380"/>
                  </a:lnTo>
                  <a:lnTo>
                    <a:pt x="1042149" y="119380"/>
                  </a:lnTo>
                  <a:lnTo>
                    <a:pt x="1041996" y="118110"/>
                  </a:lnTo>
                  <a:lnTo>
                    <a:pt x="1043660" y="116840"/>
                  </a:lnTo>
                  <a:lnTo>
                    <a:pt x="1044105" y="115570"/>
                  </a:lnTo>
                  <a:lnTo>
                    <a:pt x="1042936" y="114300"/>
                  </a:lnTo>
                  <a:lnTo>
                    <a:pt x="1043266" y="113030"/>
                  </a:lnTo>
                  <a:lnTo>
                    <a:pt x="1044790" y="113030"/>
                  </a:lnTo>
                  <a:lnTo>
                    <a:pt x="1045159" y="110490"/>
                  </a:lnTo>
                  <a:lnTo>
                    <a:pt x="1044003" y="109220"/>
                  </a:lnTo>
                  <a:lnTo>
                    <a:pt x="1044359" y="107950"/>
                  </a:lnTo>
                  <a:lnTo>
                    <a:pt x="1045883" y="107950"/>
                  </a:lnTo>
                  <a:lnTo>
                    <a:pt x="1046251" y="106680"/>
                  </a:lnTo>
                  <a:lnTo>
                    <a:pt x="1045095" y="105410"/>
                  </a:lnTo>
                  <a:lnTo>
                    <a:pt x="1045464" y="104140"/>
                  </a:lnTo>
                  <a:lnTo>
                    <a:pt x="1047038" y="102870"/>
                  </a:lnTo>
                  <a:lnTo>
                    <a:pt x="1047000" y="101600"/>
                  </a:lnTo>
                  <a:lnTo>
                    <a:pt x="1046746" y="100330"/>
                  </a:lnTo>
                  <a:lnTo>
                    <a:pt x="1045997" y="99060"/>
                  </a:lnTo>
                  <a:lnTo>
                    <a:pt x="1045730" y="97790"/>
                  </a:lnTo>
                  <a:lnTo>
                    <a:pt x="1045578" y="97790"/>
                  </a:lnTo>
                  <a:lnTo>
                    <a:pt x="1045578" y="96520"/>
                  </a:lnTo>
                  <a:lnTo>
                    <a:pt x="1047280" y="95250"/>
                  </a:lnTo>
                  <a:lnTo>
                    <a:pt x="1047661" y="95250"/>
                  </a:lnTo>
                  <a:lnTo>
                    <a:pt x="1046480" y="93980"/>
                  </a:lnTo>
                  <a:lnTo>
                    <a:pt x="1046784" y="92710"/>
                  </a:lnTo>
                  <a:lnTo>
                    <a:pt x="1048194" y="91440"/>
                  </a:lnTo>
                  <a:lnTo>
                    <a:pt x="1048499" y="91440"/>
                  </a:lnTo>
                  <a:lnTo>
                    <a:pt x="1049045" y="90170"/>
                  </a:lnTo>
                  <a:lnTo>
                    <a:pt x="1049667" y="88900"/>
                  </a:lnTo>
                  <a:lnTo>
                    <a:pt x="1050645" y="88900"/>
                  </a:lnTo>
                  <a:lnTo>
                    <a:pt x="1050899" y="91440"/>
                  </a:lnTo>
                  <a:lnTo>
                    <a:pt x="1051661" y="91440"/>
                  </a:lnTo>
                  <a:lnTo>
                    <a:pt x="1052588" y="90170"/>
                  </a:lnTo>
                  <a:lnTo>
                    <a:pt x="1053312" y="88900"/>
                  </a:lnTo>
                  <a:lnTo>
                    <a:pt x="1054798" y="87630"/>
                  </a:lnTo>
                  <a:lnTo>
                    <a:pt x="1054735" y="86360"/>
                  </a:lnTo>
                  <a:lnTo>
                    <a:pt x="1054468" y="86360"/>
                  </a:lnTo>
                  <a:lnTo>
                    <a:pt x="1054100" y="85090"/>
                  </a:lnTo>
                  <a:lnTo>
                    <a:pt x="1053287" y="82550"/>
                  </a:lnTo>
                  <a:lnTo>
                    <a:pt x="1052918" y="81280"/>
                  </a:lnTo>
                  <a:lnTo>
                    <a:pt x="1052652" y="81280"/>
                  </a:lnTo>
                  <a:lnTo>
                    <a:pt x="1052474" y="80010"/>
                  </a:lnTo>
                  <a:lnTo>
                    <a:pt x="1052601" y="78740"/>
                  </a:lnTo>
                  <a:lnTo>
                    <a:pt x="1054061" y="77470"/>
                  </a:lnTo>
                  <a:lnTo>
                    <a:pt x="1055014" y="77470"/>
                  </a:lnTo>
                  <a:lnTo>
                    <a:pt x="1055624" y="76200"/>
                  </a:lnTo>
                  <a:lnTo>
                    <a:pt x="1056208" y="76200"/>
                  </a:lnTo>
                  <a:lnTo>
                    <a:pt x="1056055" y="74980"/>
                  </a:lnTo>
                  <a:lnTo>
                    <a:pt x="1055776" y="73660"/>
                  </a:lnTo>
                  <a:lnTo>
                    <a:pt x="1055395" y="73660"/>
                  </a:lnTo>
                  <a:lnTo>
                    <a:pt x="1054544" y="71120"/>
                  </a:lnTo>
                  <a:lnTo>
                    <a:pt x="1054163" y="69850"/>
                  </a:lnTo>
                  <a:lnTo>
                    <a:pt x="1053896" y="68580"/>
                  </a:lnTo>
                  <a:lnTo>
                    <a:pt x="1053719" y="68580"/>
                  </a:lnTo>
                  <a:lnTo>
                    <a:pt x="1053782" y="67310"/>
                  </a:lnTo>
                  <a:lnTo>
                    <a:pt x="1055319" y="66040"/>
                  </a:lnTo>
                  <a:lnTo>
                    <a:pt x="1055814" y="66040"/>
                  </a:lnTo>
                  <a:lnTo>
                    <a:pt x="1057313" y="64770"/>
                  </a:lnTo>
                  <a:lnTo>
                    <a:pt x="1057541" y="63500"/>
                  </a:lnTo>
                  <a:lnTo>
                    <a:pt x="1056360" y="62230"/>
                  </a:lnTo>
                  <a:lnTo>
                    <a:pt x="1056881" y="60960"/>
                  </a:lnTo>
                  <a:lnTo>
                    <a:pt x="1058125" y="60960"/>
                  </a:lnTo>
                  <a:lnTo>
                    <a:pt x="1058633" y="58420"/>
                  </a:lnTo>
                  <a:lnTo>
                    <a:pt x="1057440" y="57150"/>
                  </a:lnTo>
                  <a:lnTo>
                    <a:pt x="1057732" y="55880"/>
                  </a:lnTo>
                  <a:lnTo>
                    <a:pt x="1059332" y="55880"/>
                  </a:lnTo>
                  <a:lnTo>
                    <a:pt x="1059434" y="54610"/>
                  </a:lnTo>
                  <a:lnTo>
                    <a:pt x="1059268" y="54610"/>
                  </a:lnTo>
                  <a:lnTo>
                    <a:pt x="1058989" y="53340"/>
                  </a:lnTo>
                  <a:lnTo>
                    <a:pt x="1058595" y="52070"/>
                  </a:lnTo>
                  <a:lnTo>
                    <a:pt x="1057757" y="49530"/>
                  </a:lnTo>
                  <a:lnTo>
                    <a:pt x="1057376" y="49530"/>
                  </a:lnTo>
                  <a:lnTo>
                    <a:pt x="1057084" y="48260"/>
                  </a:lnTo>
                  <a:lnTo>
                    <a:pt x="1056894" y="46990"/>
                  </a:lnTo>
                  <a:lnTo>
                    <a:pt x="1057338" y="46990"/>
                  </a:lnTo>
                  <a:lnTo>
                    <a:pt x="1057871" y="45720"/>
                  </a:lnTo>
                  <a:lnTo>
                    <a:pt x="1058684" y="45720"/>
                  </a:lnTo>
                  <a:lnTo>
                    <a:pt x="1059205" y="46990"/>
                  </a:lnTo>
                  <a:lnTo>
                    <a:pt x="1059713" y="46990"/>
                  </a:lnTo>
                  <a:lnTo>
                    <a:pt x="1060310" y="48260"/>
                  </a:lnTo>
                  <a:lnTo>
                    <a:pt x="1060513" y="48260"/>
                  </a:lnTo>
                  <a:lnTo>
                    <a:pt x="1061847" y="49530"/>
                  </a:lnTo>
                  <a:lnTo>
                    <a:pt x="1061567" y="50800"/>
                  </a:lnTo>
                  <a:lnTo>
                    <a:pt x="1061186" y="52070"/>
                  </a:lnTo>
                  <a:lnTo>
                    <a:pt x="1060221" y="53340"/>
                  </a:lnTo>
                  <a:lnTo>
                    <a:pt x="1059827" y="54610"/>
                  </a:lnTo>
                  <a:lnTo>
                    <a:pt x="1059472" y="54610"/>
                  </a:lnTo>
                  <a:lnTo>
                    <a:pt x="1061034" y="57150"/>
                  </a:lnTo>
                  <a:lnTo>
                    <a:pt x="1060792" y="57150"/>
                  </a:lnTo>
                  <a:lnTo>
                    <a:pt x="1060399" y="58420"/>
                  </a:lnTo>
                  <a:lnTo>
                    <a:pt x="1059916" y="59690"/>
                  </a:lnTo>
                  <a:lnTo>
                    <a:pt x="1059472" y="59690"/>
                  </a:lnTo>
                  <a:lnTo>
                    <a:pt x="1059103" y="60960"/>
                  </a:lnTo>
                  <a:lnTo>
                    <a:pt x="1058786" y="60960"/>
                  </a:lnTo>
                  <a:lnTo>
                    <a:pt x="1058887" y="62230"/>
                  </a:lnTo>
                  <a:lnTo>
                    <a:pt x="1060056" y="63500"/>
                  </a:lnTo>
                  <a:lnTo>
                    <a:pt x="1061885" y="66040"/>
                  </a:lnTo>
                  <a:lnTo>
                    <a:pt x="1062469" y="66040"/>
                  </a:lnTo>
                  <a:lnTo>
                    <a:pt x="1062977" y="67310"/>
                  </a:lnTo>
                  <a:lnTo>
                    <a:pt x="1063421" y="67310"/>
                  </a:lnTo>
                  <a:lnTo>
                    <a:pt x="1063637" y="68580"/>
                  </a:lnTo>
                  <a:lnTo>
                    <a:pt x="1064907" y="68580"/>
                  </a:lnTo>
                  <a:lnTo>
                    <a:pt x="1065009" y="69850"/>
                  </a:lnTo>
                  <a:lnTo>
                    <a:pt x="1063688" y="71120"/>
                  </a:lnTo>
                  <a:lnTo>
                    <a:pt x="1063802" y="72390"/>
                  </a:lnTo>
                  <a:lnTo>
                    <a:pt x="1065225" y="73660"/>
                  </a:lnTo>
                  <a:lnTo>
                    <a:pt x="1065288" y="74980"/>
                  </a:lnTo>
                  <a:lnTo>
                    <a:pt x="1064196" y="76200"/>
                  </a:lnTo>
                  <a:lnTo>
                    <a:pt x="1063612" y="76200"/>
                  </a:lnTo>
                  <a:lnTo>
                    <a:pt x="1063104" y="74930"/>
                  </a:lnTo>
                  <a:lnTo>
                    <a:pt x="1062545" y="74930"/>
                  </a:lnTo>
                  <a:lnTo>
                    <a:pt x="1062342" y="73660"/>
                  </a:lnTo>
                  <a:lnTo>
                    <a:pt x="1061250" y="72390"/>
                  </a:lnTo>
                  <a:lnTo>
                    <a:pt x="1060767" y="72390"/>
                  </a:lnTo>
                  <a:lnTo>
                    <a:pt x="1059967" y="73660"/>
                  </a:lnTo>
                  <a:lnTo>
                    <a:pt x="1059815" y="74930"/>
                  </a:lnTo>
                  <a:lnTo>
                    <a:pt x="1059307" y="74930"/>
                  </a:lnTo>
                  <a:lnTo>
                    <a:pt x="1058913" y="76200"/>
                  </a:lnTo>
                  <a:lnTo>
                    <a:pt x="1058621" y="77470"/>
                  </a:lnTo>
                  <a:lnTo>
                    <a:pt x="1060069" y="78740"/>
                  </a:lnTo>
                  <a:lnTo>
                    <a:pt x="1060284" y="80010"/>
                  </a:lnTo>
                  <a:lnTo>
                    <a:pt x="1058913" y="81280"/>
                  </a:lnTo>
                  <a:lnTo>
                    <a:pt x="1059014" y="82550"/>
                  </a:lnTo>
                  <a:lnTo>
                    <a:pt x="1060297" y="82550"/>
                  </a:lnTo>
                  <a:lnTo>
                    <a:pt x="1060513" y="83820"/>
                  </a:lnTo>
                  <a:lnTo>
                    <a:pt x="1060958" y="83820"/>
                  </a:lnTo>
                  <a:lnTo>
                    <a:pt x="1061478" y="85090"/>
                  </a:lnTo>
                  <a:lnTo>
                    <a:pt x="1062088" y="86360"/>
                  </a:lnTo>
                  <a:lnTo>
                    <a:pt x="1062316" y="86360"/>
                  </a:lnTo>
                  <a:lnTo>
                    <a:pt x="1063625" y="87630"/>
                  </a:lnTo>
                  <a:lnTo>
                    <a:pt x="1063713" y="88900"/>
                  </a:lnTo>
                  <a:lnTo>
                    <a:pt x="1062672" y="90170"/>
                  </a:lnTo>
                  <a:lnTo>
                    <a:pt x="1062532" y="90170"/>
                  </a:lnTo>
                  <a:lnTo>
                    <a:pt x="1061059" y="87630"/>
                  </a:lnTo>
                  <a:lnTo>
                    <a:pt x="1060488" y="88900"/>
                  </a:lnTo>
                  <a:lnTo>
                    <a:pt x="1060107" y="90170"/>
                  </a:lnTo>
                  <a:lnTo>
                    <a:pt x="1059815" y="90170"/>
                  </a:lnTo>
                  <a:lnTo>
                    <a:pt x="1059383" y="91440"/>
                  </a:lnTo>
                  <a:lnTo>
                    <a:pt x="1059002" y="92710"/>
                  </a:lnTo>
                  <a:lnTo>
                    <a:pt x="1058672" y="92710"/>
                  </a:lnTo>
                  <a:lnTo>
                    <a:pt x="1059103" y="93980"/>
                  </a:lnTo>
                  <a:lnTo>
                    <a:pt x="1059637" y="93980"/>
                  </a:lnTo>
                  <a:lnTo>
                    <a:pt x="1060259" y="95250"/>
                  </a:lnTo>
                  <a:lnTo>
                    <a:pt x="1060488" y="95250"/>
                  </a:lnTo>
                  <a:lnTo>
                    <a:pt x="1061618" y="97790"/>
                  </a:lnTo>
                  <a:lnTo>
                    <a:pt x="1062126" y="97790"/>
                  </a:lnTo>
                  <a:lnTo>
                    <a:pt x="1062697" y="95250"/>
                  </a:lnTo>
                  <a:lnTo>
                    <a:pt x="1063459" y="95250"/>
                  </a:lnTo>
                  <a:lnTo>
                    <a:pt x="1064209" y="96520"/>
                  </a:lnTo>
                  <a:lnTo>
                    <a:pt x="1064856" y="97790"/>
                  </a:lnTo>
                  <a:lnTo>
                    <a:pt x="1065987" y="99060"/>
                  </a:lnTo>
                  <a:lnTo>
                    <a:pt x="1065390" y="101600"/>
                  </a:lnTo>
                  <a:lnTo>
                    <a:pt x="1064704" y="101600"/>
                  </a:lnTo>
                  <a:lnTo>
                    <a:pt x="1064336" y="102870"/>
                  </a:lnTo>
                  <a:lnTo>
                    <a:pt x="1064031" y="104140"/>
                  </a:lnTo>
                  <a:lnTo>
                    <a:pt x="1061872" y="109220"/>
                  </a:lnTo>
                  <a:lnTo>
                    <a:pt x="1065187" y="113030"/>
                  </a:lnTo>
                  <a:lnTo>
                    <a:pt x="1065657" y="113030"/>
                  </a:lnTo>
                  <a:lnTo>
                    <a:pt x="1066393" y="115570"/>
                  </a:lnTo>
                  <a:lnTo>
                    <a:pt x="1067104" y="114300"/>
                  </a:lnTo>
                  <a:lnTo>
                    <a:pt x="1067727" y="113030"/>
                  </a:lnTo>
                  <a:lnTo>
                    <a:pt x="1067904" y="113030"/>
                  </a:lnTo>
                  <a:lnTo>
                    <a:pt x="1066279" y="110490"/>
                  </a:lnTo>
                  <a:lnTo>
                    <a:pt x="1066533" y="109220"/>
                  </a:lnTo>
                  <a:lnTo>
                    <a:pt x="1066888" y="109220"/>
                  </a:lnTo>
                  <a:lnTo>
                    <a:pt x="1067308" y="107950"/>
                  </a:lnTo>
                  <a:lnTo>
                    <a:pt x="1067727" y="107950"/>
                  </a:lnTo>
                  <a:lnTo>
                    <a:pt x="1068527" y="110490"/>
                  </a:lnTo>
                  <a:lnTo>
                    <a:pt x="1069530" y="110490"/>
                  </a:lnTo>
                  <a:lnTo>
                    <a:pt x="1070051" y="111760"/>
                  </a:lnTo>
                  <a:lnTo>
                    <a:pt x="1070622" y="111760"/>
                  </a:lnTo>
                  <a:lnTo>
                    <a:pt x="1069555" y="114300"/>
                  </a:lnTo>
                  <a:lnTo>
                    <a:pt x="1069111" y="115570"/>
                  </a:lnTo>
                  <a:lnTo>
                    <a:pt x="1068768" y="115570"/>
                  </a:lnTo>
                  <a:lnTo>
                    <a:pt x="1068501" y="116840"/>
                  </a:lnTo>
                  <a:lnTo>
                    <a:pt x="1068590" y="118110"/>
                  </a:lnTo>
                  <a:lnTo>
                    <a:pt x="1070127" y="118110"/>
                  </a:lnTo>
                  <a:lnTo>
                    <a:pt x="1070203" y="119380"/>
                  </a:lnTo>
                  <a:lnTo>
                    <a:pt x="1069340" y="120650"/>
                  </a:lnTo>
                  <a:lnTo>
                    <a:pt x="1069187" y="121920"/>
                  </a:lnTo>
                  <a:lnTo>
                    <a:pt x="1068654" y="120650"/>
                  </a:lnTo>
                  <a:lnTo>
                    <a:pt x="1068082" y="120650"/>
                  </a:lnTo>
                  <a:lnTo>
                    <a:pt x="1067485" y="119380"/>
                  </a:lnTo>
                  <a:lnTo>
                    <a:pt x="1067041" y="120650"/>
                  </a:lnTo>
                  <a:lnTo>
                    <a:pt x="1066711" y="120650"/>
                  </a:lnTo>
                  <a:lnTo>
                    <a:pt x="1066406" y="121920"/>
                  </a:lnTo>
                  <a:lnTo>
                    <a:pt x="1068108" y="123190"/>
                  </a:lnTo>
                  <a:lnTo>
                    <a:pt x="1068171" y="124460"/>
                  </a:lnTo>
                  <a:lnTo>
                    <a:pt x="1067917" y="124460"/>
                  </a:lnTo>
                  <a:lnTo>
                    <a:pt x="1067574" y="125730"/>
                  </a:lnTo>
                  <a:lnTo>
                    <a:pt x="1067155" y="125730"/>
                  </a:lnTo>
                  <a:lnTo>
                    <a:pt x="1067155" y="127000"/>
                  </a:lnTo>
                  <a:lnTo>
                    <a:pt x="1065593" y="124460"/>
                  </a:lnTo>
                  <a:lnTo>
                    <a:pt x="1065441" y="124460"/>
                  </a:lnTo>
                  <a:lnTo>
                    <a:pt x="1063409" y="129540"/>
                  </a:lnTo>
                  <a:lnTo>
                    <a:pt x="1063980" y="129540"/>
                  </a:lnTo>
                  <a:lnTo>
                    <a:pt x="1064552" y="130810"/>
                  </a:lnTo>
                  <a:lnTo>
                    <a:pt x="1065377" y="132080"/>
                  </a:lnTo>
                  <a:lnTo>
                    <a:pt x="1066584" y="133350"/>
                  </a:lnTo>
                  <a:lnTo>
                    <a:pt x="1067155" y="133350"/>
                  </a:lnTo>
                  <a:lnTo>
                    <a:pt x="1067473" y="130810"/>
                  </a:lnTo>
                  <a:lnTo>
                    <a:pt x="1068260" y="130810"/>
                  </a:lnTo>
                  <a:lnTo>
                    <a:pt x="1069098" y="133350"/>
                  </a:lnTo>
                  <a:lnTo>
                    <a:pt x="1069797" y="133350"/>
                  </a:lnTo>
                  <a:lnTo>
                    <a:pt x="1070229" y="130810"/>
                  </a:lnTo>
                  <a:lnTo>
                    <a:pt x="1070965" y="130810"/>
                  </a:lnTo>
                  <a:lnTo>
                    <a:pt x="1071791" y="132080"/>
                  </a:lnTo>
                  <a:lnTo>
                    <a:pt x="1073899" y="134620"/>
                  </a:lnTo>
                  <a:lnTo>
                    <a:pt x="1072921" y="137160"/>
                  </a:lnTo>
                  <a:lnTo>
                    <a:pt x="1072680" y="137160"/>
                  </a:lnTo>
                  <a:lnTo>
                    <a:pt x="1072349" y="138430"/>
                  </a:lnTo>
                  <a:lnTo>
                    <a:pt x="1071930" y="139700"/>
                  </a:lnTo>
                  <a:lnTo>
                    <a:pt x="1071626" y="139700"/>
                  </a:lnTo>
                  <a:lnTo>
                    <a:pt x="1071372" y="140970"/>
                  </a:lnTo>
                  <a:lnTo>
                    <a:pt x="1070775" y="142240"/>
                  </a:lnTo>
                  <a:lnTo>
                    <a:pt x="1069428" y="139700"/>
                  </a:lnTo>
                  <a:lnTo>
                    <a:pt x="1069035" y="139700"/>
                  </a:lnTo>
                  <a:lnTo>
                    <a:pt x="1067816" y="137160"/>
                  </a:lnTo>
                  <a:lnTo>
                    <a:pt x="1067028" y="137160"/>
                  </a:lnTo>
                  <a:lnTo>
                    <a:pt x="1066317" y="135890"/>
                  </a:lnTo>
                  <a:lnTo>
                    <a:pt x="1065428" y="135890"/>
                  </a:lnTo>
                  <a:lnTo>
                    <a:pt x="1065110" y="137160"/>
                  </a:lnTo>
                  <a:lnTo>
                    <a:pt x="1064844" y="138430"/>
                  </a:lnTo>
                  <a:lnTo>
                    <a:pt x="1066609" y="139700"/>
                  </a:lnTo>
                  <a:lnTo>
                    <a:pt x="1067079" y="140970"/>
                  </a:lnTo>
                  <a:lnTo>
                    <a:pt x="1067663" y="140970"/>
                  </a:lnTo>
                  <a:lnTo>
                    <a:pt x="1068285" y="142240"/>
                  </a:lnTo>
                  <a:lnTo>
                    <a:pt x="1070038" y="144780"/>
                  </a:lnTo>
                  <a:lnTo>
                    <a:pt x="1071283" y="144780"/>
                  </a:lnTo>
                  <a:lnTo>
                    <a:pt x="1071778" y="146050"/>
                  </a:lnTo>
                  <a:lnTo>
                    <a:pt x="1071956" y="146050"/>
                  </a:lnTo>
                  <a:lnTo>
                    <a:pt x="1070749" y="148590"/>
                  </a:lnTo>
                  <a:lnTo>
                    <a:pt x="1070952" y="148590"/>
                  </a:lnTo>
                  <a:lnTo>
                    <a:pt x="1072540" y="149860"/>
                  </a:lnTo>
                  <a:lnTo>
                    <a:pt x="1072578" y="151130"/>
                  </a:lnTo>
                  <a:lnTo>
                    <a:pt x="1072375" y="151130"/>
                  </a:lnTo>
                  <a:lnTo>
                    <a:pt x="1072057" y="152400"/>
                  </a:lnTo>
                  <a:lnTo>
                    <a:pt x="1071638" y="152400"/>
                  </a:lnTo>
                  <a:lnTo>
                    <a:pt x="1071511" y="153670"/>
                  </a:lnTo>
                  <a:lnTo>
                    <a:pt x="1070102" y="151130"/>
                  </a:lnTo>
                  <a:lnTo>
                    <a:pt x="1069886" y="151130"/>
                  </a:lnTo>
                  <a:lnTo>
                    <a:pt x="1069505" y="152400"/>
                  </a:lnTo>
                  <a:lnTo>
                    <a:pt x="1069187" y="152400"/>
                  </a:lnTo>
                  <a:lnTo>
                    <a:pt x="1068946" y="153670"/>
                  </a:lnTo>
                  <a:lnTo>
                    <a:pt x="1069086" y="153670"/>
                  </a:lnTo>
                  <a:lnTo>
                    <a:pt x="1070419" y="154940"/>
                  </a:lnTo>
                  <a:lnTo>
                    <a:pt x="1070724" y="154940"/>
                  </a:lnTo>
                  <a:lnTo>
                    <a:pt x="1071397" y="156210"/>
                  </a:lnTo>
                  <a:lnTo>
                    <a:pt x="1071981" y="156210"/>
                  </a:lnTo>
                  <a:lnTo>
                    <a:pt x="1072502" y="157480"/>
                  </a:lnTo>
                  <a:lnTo>
                    <a:pt x="1072667" y="157480"/>
                  </a:lnTo>
                  <a:lnTo>
                    <a:pt x="1071486" y="160020"/>
                  </a:lnTo>
                  <a:lnTo>
                    <a:pt x="1071702" y="160020"/>
                  </a:lnTo>
                  <a:lnTo>
                    <a:pt x="1073073" y="161290"/>
                  </a:lnTo>
                  <a:lnTo>
                    <a:pt x="1073353" y="161290"/>
                  </a:lnTo>
                  <a:lnTo>
                    <a:pt x="1073861" y="162560"/>
                  </a:lnTo>
                  <a:lnTo>
                    <a:pt x="1074445" y="163830"/>
                  </a:lnTo>
                  <a:lnTo>
                    <a:pt x="1075804" y="163830"/>
                  </a:lnTo>
                  <a:lnTo>
                    <a:pt x="1076401" y="165100"/>
                  </a:lnTo>
                  <a:lnTo>
                    <a:pt x="1076921" y="165100"/>
                  </a:lnTo>
                  <a:lnTo>
                    <a:pt x="1077099" y="166370"/>
                  </a:lnTo>
                  <a:lnTo>
                    <a:pt x="1075931" y="167640"/>
                  </a:lnTo>
                  <a:lnTo>
                    <a:pt x="1076172" y="168910"/>
                  </a:lnTo>
                  <a:lnTo>
                    <a:pt x="1077582" y="168910"/>
                  </a:lnTo>
                  <a:lnTo>
                    <a:pt x="1077823" y="170180"/>
                  </a:lnTo>
                  <a:lnTo>
                    <a:pt x="1077391" y="170180"/>
                  </a:lnTo>
                  <a:lnTo>
                    <a:pt x="1077391" y="171450"/>
                  </a:lnTo>
                  <a:lnTo>
                    <a:pt x="1076629" y="172720"/>
                  </a:lnTo>
                  <a:lnTo>
                    <a:pt x="1076413" y="175260"/>
                  </a:lnTo>
                  <a:lnTo>
                    <a:pt x="1075677" y="175260"/>
                  </a:lnTo>
                  <a:lnTo>
                    <a:pt x="1074724" y="172720"/>
                  </a:lnTo>
                  <a:lnTo>
                    <a:pt x="1073772" y="172720"/>
                  </a:lnTo>
                  <a:lnTo>
                    <a:pt x="1072896" y="171450"/>
                  </a:lnTo>
                  <a:lnTo>
                    <a:pt x="1072007" y="171450"/>
                  </a:lnTo>
                  <a:lnTo>
                    <a:pt x="1071880" y="173990"/>
                  </a:lnTo>
                  <a:lnTo>
                    <a:pt x="1071727" y="173990"/>
                  </a:lnTo>
                  <a:lnTo>
                    <a:pt x="1073111" y="175260"/>
                  </a:lnTo>
                  <a:lnTo>
                    <a:pt x="1073365" y="175260"/>
                  </a:lnTo>
                  <a:lnTo>
                    <a:pt x="1073365" y="176530"/>
                  </a:lnTo>
                  <a:lnTo>
                    <a:pt x="1072413" y="177800"/>
                  </a:lnTo>
                  <a:lnTo>
                    <a:pt x="1072553" y="179070"/>
                  </a:lnTo>
                  <a:lnTo>
                    <a:pt x="1074204" y="179070"/>
                  </a:lnTo>
                  <a:lnTo>
                    <a:pt x="1074407" y="180340"/>
                  </a:lnTo>
                  <a:lnTo>
                    <a:pt x="1073251" y="181610"/>
                  </a:lnTo>
                  <a:lnTo>
                    <a:pt x="1073442" y="182880"/>
                  </a:lnTo>
                  <a:lnTo>
                    <a:pt x="1073962" y="182880"/>
                  </a:lnTo>
                  <a:lnTo>
                    <a:pt x="1074559" y="184150"/>
                  </a:lnTo>
                  <a:lnTo>
                    <a:pt x="1075258" y="184150"/>
                  </a:lnTo>
                  <a:lnTo>
                    <a:pt x="1077417" y="186690"/>
                  </a:lnTo>
                  <a:lnTo>
                    <a:pt x="1078687" y="187960"/>
                  </a:lnTo>
                  <a:lnTo>
                    <a:pt x="1079106" y="189230"/>
                  </a:lnTo>
                  <a:lnTo>
                    <a:pt x="1077988" y="190500"/>
                  </a:lnTo>
                  <a:lnTo>
                    <a:pt x="1078103" y="191770"/>
                  </a:lnTo>
                  <a:lnTo>
                    <a:pt x="1079754" y="191770"/>
                  </a:lnTo>
                  <a:lnTo>
                    <a:pt x="1080033" y="193040"/>
                  </a:lnTo>
                  <a:lnTo>
                    <a:pt x="1078865" y="194310"/>
                  </a:lnTo>
                  <a:lnTo>
                    <a:pt x="1079195" y="195580"/>
                  </a:lnTo>
                  <a:lnTo>
                    <a:pt x="1080604" y="196850"/>
                  </a:lnTo>
                  <a:lnTo>
                    <a:pt x="1081062" y="198120"/>
                  </a:lnTo>
                  <a:lnTo>
                    <a:pt x="1079881" y="199390"/>
                  </a:lnTo>
                  <a:lnTo>
                    <a:pt x="1080173" y="200660"/>
                  </a:lnTo>
                  <a:lnTo>
                    <a:pt x="1081582" y="200660"/>
                  </a:lnTo>
                  <a:lnTo>
                    <a:pt x="1081874" y="201930"/>
                  </a:lnTo>
                  <a:lnTo>
                    <a:pt x="1082611" y="199390"/>
                  </a:lnTo>
                  <a:lnTo>
                    <a:pt x="1083360" y="199390"/>
                  </a:lnTo>
                  <a:lnTo>
                    <a:pt x="1083983" y="200660"/>
                  </a:lnTo>
                  <a:lnTo>
                    <a:pt x="1084643" y="200660"/>
                  </a:lnTo>
                  <a:lnTo>
                    <a:pt x="1083538" y="203200"/>
                  </a:lnTo>
                  <a:lnTo>
                    <a:pt x="1084110" y="204470"/>
                  </a:lnTo>
                  <a:lnTo>
                    <a:pt x="1085062" y="204470"/>
                  </a:lnTo>
                  <a:lnTo>
                    <a:pt x="1085811" y="205740"/>
                  </a:lnTo>
                  <a:lnTo>
                    <a:pt x="1087297" y="207010"/>
                  </a:lnTo>
                  <a:lnTo>
                    <a:pt x="1087564" y="207010"/>
                  </a:lnTo>
                  <a:lnTo>
                    <a:pt x="1086408" y="208280"/>
                  </a:lnTo>
                  <a:lnTo>
                    <a:pt x="1086573" y="209550"/>
                  </a:lnTo>
                  <a:lnTo>
                    <a:pt x="1086015" y="208280"/>
                  </a:lnTo>
                  <a:lnTo>
                    <a:pt x="1085392" y="208280"/>
                  </a:lnTo>
                  <a:lnTo>
                    <a:pt x="1084719" y="207010"/>
                  </a:lnTo>
                  <a:lnTo>
                    <a:pt x="1084364" y="208280"/>
                  </a:lnTo>
                  <a:lnTo>
                    <a:pt x="1084097" y="209550"/>
                  </a:lnTo>
                  <a:lnTo>
                    <a:pt x="1083906" y="209550"/>
                  </a:lnTo>
                  <a:lnTo>
                    <a:pt x="1083551" y="210820"/>
                  </a:lnTo>
                  <a:lnTo>
                    <a:pt x="1083271" y="212090"/>
                  </a:lnTo>
                  <a:lnTo>
                    <a:pt x="1083094" y="212090"/>
                  </a:lnTo>
                  <a:lnTo>
                    <a:pt x="1083678" y="213360"/>
                  </a:lnTo>
                  <a:lnTo>
                    <a:pt x="1084300" y="213360"/>
                  </a:lnTo>
                  <a:lnTo>
                    <a:pt x="1084948" y="214630"/>
                  </a:lnTo>
                  <a:lnTo>
                    <a:pt x="1085215" y="214630"/>
                  </a:lnTo>
                  <a:lnTo>
                    <a:pt x="1086700" y="215900"/>
                  </a:lnTo>
                  <a:lnTo>
                    <a:pt x="1086637" y="217170"/>
                  </a:lnTo>
                  <a:lnTo>
                    <a:pt x="1086358" y="218440"/>
                  </a:lnTo>
                  <a:lnTo>
                    <a:pt x="1085900" y="218440"/>
                  </a:lnTo>
                  <a:lnTo>
                    <a:pt x="1084326" y="217170"/>
                  </a:lnTo>
                  <a:lnTo>
                    <a:pt x="1083792" y="217170"/>
                  </a:lnTo>
                  <a:lnTo>
                    <a:pt x="1083525" y="218440"/>
                  </a:lnTo>
                  <a:lnTo>
                    <a:pt x="1083335" y="219710"/>
                  </a:lnTo>
                  <a:lnTo>
                    <a:pt x="1083475" y="219710"/>
                  </a:lnTo>
                  <a:lnTo>
                    <a:pt x="1084884" y="220980"/>
                  </a:lnTo>
                  <a:lnTo>
                    <a:pt x="1085189" y="220980"/>
                  </a:lnTo>
                  <a:lnTo>
                    <a:pt x="1085862" y="222250"/>
                  </a:lnTo>
                  <a:lnTo>
                    <a:pt x="1086485" y="222250"/>
                  </a:lnTo>
                  <a:lnTo>
                    <a:pt x="1087043" y="223520"/>
                  </a:lnTo>
                  <a:lnTo>
                    <a:pt x="1087335" y="223520"/>
                  </a:lnTo>
                  <a:lnTo>
                    <a:pt x="1088745" y="224790"/>
                  </a:lnTo>
                  <a:lnTo>
                    <a:pt x="1088910" y="224790"/>
                  </a:lnTo>
                  <a:lnTo>
                    <a:pt x="1089075" y="226060"/>
                  </a:lnTo>
                  <a:lnTo>
                    <a:pt x="1088059" y="226060"/>
                  </a:lnTo>
                  <a:lnTo>
                    <a:pt x="1088110" y="227330"/>
                  </a:lnTo>
                  <a:lnTo>
                    <a:pt x="1087526" y="227330"/>
                  </a:lnTo>
                  <a:lnTo>
                    <a:pt x="1086904" y="226060"/>
                  </a:lnTo>
                  <a:lnTo>
                    <a:pt x="1085888" y="226060"/>
                  </a:lnTo>
                  <a:lnTo>
                    <a:pt x="1085621" y="227330"/>
                  </a:lnTo>
                  <a:lnTo>
                    <a:pt x="1085456" y="228600"/>
                  </a:lnTo>
                  <a:lnTo>
                    <a:pt x="1085075" y="228600"/>
                  </a:lnTo>
                  <a:lnTo>
                    <a:pt x="1084808" y="229870"/>
                  </a:lnTo>
                  <a:lnTo>
                    <a:pt x="1084643" y="231140"/>
                  </a:lnTo>
                  <a:lnTo>
                    <a:pt x="1086319" y="232410"/>
                  </a:lnTo>
                  <a:lnTo>
                    <a:pt x="1087043" y="232410"/>
                  </a:lnTo>
                  <a:lnTo>
                    <a:pt x="1087882" y="233680"/>
                  </a:lnTo>
                  <a:lnTo>
                    <a:pt x="1088732" y="233680"/>
                  </a:lnTo>
                  <a:lnTo>
                    <a:pt x="1088999" y="232410"/>
                  </a:lnTo>
                  <a:lnTo>
                    <a:pt x="1089177" y="231140"/>
                  </a:lnTo>
                  <a:lnTo>
                    <a:pt x="1089964" y="228600"/>
                  </a:lnTo>
                  <a:lnTo>
                    <a:pt x="1093698" y="232410"/>
                  </a:lnTo>
                  <a:lnTo>
                    <a:pt x="1092911" y="234950"/>
                  </a:lnTo>
                  <a:lnTo>
                    <a:pt x="1092771" y="236220"/>
                  </a:lnTo>
                  <a:lnTo>
                    <a:pt x="1092365" y="237490"/>
                  </a:lnTo>
                  <a:lnTo>
                    <a:pt x="1091857" y="237490"/>
                  </a:lnTo>
                  <a:lnTo>
                    <a:pt x="1090523" y="236220"/>
                  </a:lnTo>
                  <a:lnTo>
                    <a:pt x="1089875" y="236220"/>
                  </a:lnTo>
                  <a:lnTo>
                    <a:pt x="1089875" y="238760"/>
                  </a:lnTo>
                  <a:lnTo>
                    <a:pt x="1089177" y="238760"/>
                  </a:lnTo>
                  <a:lnTo>
                    <a:pt x="1087793" y="236220"/>
                  </a:lnTo>
                  <a:lnTo>
                    <a:pt x="1087589" y="236220"/>
                  </a:lnTo>
                  <a:lnTo>
                    <a:pt x="1087221" y="237490"/>
                  </a:lnTo>
                  <a:lnTo>
                    <a:pt x="1086954" y="238760"/>
                  </a:lnTo>
                  <a:lnTo>
                    <a:pt x="1086802" y="238760"/>
                  </a:lnTo>
                  <a:lnTo>
                    <a:pt x="1086015" y="241300"/>
                  </a:lnTo>
                  <a:lnTo>
                    <a:pt x="1087869" y="243840"/>
                  </a:lnTo>
                  <a:lnTo>
                    <a:pt x="1088148" y="243840"/>
                  </a:lnTo>
                  <a:lnTo>
                    <a:pt x="1089647" y="245110"/>
                  </a:lnTo>
                  <a:lnTo>
                    <a:pt x="1089863" y="246380"/>
                  </a:lnTo>
                  <a:lnTo>
                    <a:pt x="1088809" y="247650"/>
                  </a:lnTo>
                  <a:lnTo>
                    <a:pt x="1088961" y="247650"/>
                  </a:lnTo>
                  <a:lnTo>
                    <a:pt x="1089520" y="248920"/>
                  </a:lnTo>
                  <a:lnTo>
                    <a:pt x="1090142" y="248920"/>
                  </a:lnTo>
                  <a:lnTo>
                    <a:pt x="1090828" y="250190"/>
                  </a:lnTo>
                  <a:lnTo>
                    <a:pt x="1093000" y="251460"/>
                  </a:lnTo>
                  <a:lnTo>
                    <a:pt x="1094447" y="252730"/>
                  </a:lnTo>
                  <a:lnTo>
                    <a:pt x="1094778" y="254000"/>
                  </a:lnTo>
                  <a:lnTo>
                    <a:pt x="1093609" y="255270"/>
                  </a:lnTo>
                  <a:lnTo>
                    <a:pt x="1093965" y="256540"/>
                  </a:lnTo>
                  <a:lnTo>
                    <a:pt x="1095590" y="256540"/>
                  </a:lnTo>
                  <a:lnTo>
                    <a:pt x="1095743" y="257810"/>
                  </a:lnTo>
                  <a:lnTo>
                    <a:pt x="1094968" y="259080"/>
                  </a:lnTo>
                  <a:lnTo>
                    <a:pt x="1094867" y="260350"/>
                  </a:lnTo>
                  <a:lnTo>
                    <a:pt x="1094676" y="260350"/>
                  </a:lnTo>
                  <a:lnTo>
                    <a:pt x="1094409" y="261620"/>
                  </a:lnTo>
                  <a:lnTo>
                    <a:pt x="1093762" y="262890"/>
                  </a:lnTo>
                  <a:lnTo>
                    <a:pt x="1093495" y="264160"/>
                  </a:lnTo>
                  <a:lnTo>
                    <a:pt x="1093292" y="265430"/>
                  </a:lnTo>
                  <a:lnTo>
                    <a:pt x="1093584" y="265430"/>
                  </a:lnTo>
                  <a:lnTo>
                    <a:pt x="1094752" y="266700"/>
                  </a:lnTo>
                  <a:lnTo>
                    <a:pt x="1104519" y="275590"/>
                  </a:lnTo>
                  <a:lnTo>
                    <a:pt x="1104112" y="275590"/>
                  </a:lnTo>
                  <a:lnTo>
                    <a:pt x="1104176" y="278130"/>
                  </a:lnTo>
                  <a:lnTo>
                    <a:pt x="1103452" y="278130"/>
                  </a:lnTo>
                  <a:lnTo>
                    <a:pt x="1102055" y="276860"/>
                  </a:lnTo>
                  <a:lnTo>
                    <a:pt x="1101496" y="276860"/>
                  </a:lnTo>
                  <a:lnTo>
                    <a:pt x="1101229" y="278130"/>
                  </a:lnTo>
                  <a:lnTo>
                    <a:pt x="1101077" y="279400"/>
                  </a:lnTo>
                  <a:lnTo>
                    <a:pt x="1100289" y="281940"/>
                  </a:lnTo>
                  <a:lnTo>
                    <a:pt x="1099934" y="281940"/>
                  </a:lnTo>
                  <a:lnTo>
                    <a:pt x="1099680" y="283210"/>
                  </a:lnTo>
                  <a:lnTo>
                    <a:pt x="1099502" y="284480"/>
                  </a:lnTo>
                  <a:lnTo>
                    <a:pt x="1101280" y="285750"/>
                  </a:lnTo>
                  <a:lnTo>
                    <a:pt x="1101509" y="285750"/>
                  </a:lnTo>
                  <a:lnTo>
                    <a:pt x="1100378" y="288290"/>
                  </a:lnTo>
                  <a:lnTo>
                    <a:pt x="1100874" y="289560"/>
                  </a:lnTo>
                  <a:lnTo>
                    <a:pt x="1102055" y="289560"/>
                  </a:lnTo>
                  <a:lnTo>
                    <a:pt x="1102741" y="290830"/>
                  </a:lnTo>
                  <a:lnTo>
                    <a:pt x="1104239" y="292100"/>
                  </a:lnTo>
                  <a:lnTo>
                    <a:pt x="1104519" y="292100"/>
                  </a:lnTo>
                  <a:lnTo>
                    <a:pt x="1103490" y="293370"/>
                  </a:lnTo>
                  <a:lnTo>
                    <a:pt x="1103401" y="295910"/>
                  </a:lnTo>
                  <a:lnTo>
                    <a:pt x="1103147" y="295910"/>
                  </a:lnTo>
                  <a:lnTo>
                    <a:pt x="1102410" y="297180"/>
                  </a:lnTo>
                  <a:lnTo>
                    <a:pt x="1102156" y="298450"/>
                  </a:lnTo>
                  <a:lnTo>
                    <a:pt x="1101991" y="299720"/>
                  </a:lnTo>
                  <a:lnTo>
                    <a:pt x="1102156" y="299720"/>
                  </a:lnTo>
                  <a:lnTo>
                    <a:pt x="1103757" y="300990"/>
                  </a:lnTo>
                  <a:lnTo>
                    <a:pt x="1104049" y="300990"/>
                  </a:lnTo>
                  <a:lnTo>
                    <a:pt x="1104303" y="299720"/>
                  </a:lnTo>
                  <a:lnTo>
                    <a:pt x="1104646" y="298450"/>
                  </a:lnTo>
                  <a:lnTo>
                    <a:pt x="1105344" y="299720"/>
                  </a:lnTo>
                  <a:lnTo>
                    <a:pt x="1105966" y="299720"/>
                  </a:lnTo>
                  <a:lnTo>
                    <a:pt x="1106525" y="300990"/>
                  </a:lnTo>
                  <a:lnTo>
                    <a:pt x="1106652" y="300990"/>
                  </a:lnTo>
                  <a:lnTo>
                    <a:pt x="1105700" y="302260"/>
                  </a:lnTo>
                  <a:lnTo>
                    <a:pt x="1105827" y="303530"/>
                  </a:lnTo>
                  <a:lnTo>
                    <a:pt x="1107452" y="304800"/>
                  </a:lnTo>
                  <a:lnTo>
                    <a:pt x="1107795" y="306070"/>
                  </a:lnTo>
                  <a:lnTo>
                    <a:pt x="1106639" y="307340"/>
                  </a:lnTo>
                  <a:lnTo>
                    <a:pt x="1107033" y="307340"/>
                  </a:lnTo>
                  <a:lnTo>
                    <a:pt x="1108405" y="308610"/>
                  </a:lnTo>
                  <a:lnTo>
                    <a:pt x="1109065" y="309880"/>
                  </a:lnTo>
                  <a:lnTo>
                    <a:pt x="1110513" y="311150"/>
                  </a:lnTo>
                  <a:lnTo>
                    <a:pt x="1110805" y="311150"/>
                  </a:lnTo>
                  <a:lnTo>
                    <a:pt x="1109713" y="312420"/>
                  </a:lnTo>
                  <a:lnTo>
                    <a:pt x="1109853" y="313690"/>
                  </a:lnTo>
                  <a:lnTo>
                    <a:pt x="1109281" y="312420"/>
                  </a:lnTo>
                  <a:lnTo>
                    <a:pt x="1108646" y="312420"/>
                  </a:lnTo>
                  <a:lnTo>
                    <a:pt x="1107960" y="311150"/>
                  </a:lnTo>
                  <a:lnTo>
                    <a:pt x="1107617" y="312420"/>
                  </a:lnTo>
                  <a:lnTo>
                    <a:pt x="1107363" y="313690"/>
                  </a:lnTo>
                  <a:lnTo>
                    <a:pt x="1107186" y="313690"/>
                  </a:lnTo>
                  <a:lnTo>
                    <a:pt x="1106830" y="314960"/>
                  </a:lnTo>
                  <a:lnTo>
                    <a:pt x="1106576" y="316230"/>
                  </a:lnTo>
                  <a:lnTo>
                    <a:pt x="1106424" y="316230"/>
                  </a:lnTo>
                  <a:lnTo>
                    <a:pt x="1107008" y="317500"/>
                  </a:lnTo>
                  <a:lnTo>
                    <a:pt x="1107643" y="317500"/>
                  </a:lnTo>
                  <a:lnTo>
                    <a:pt x="1108303" y="318770"/>
                  </a:lnTo>
                  <a:lnTo>
                    <a:pt x="1108570" y="318770"/>
                  </a:lnTo>
                  <a:lnTo>
                    <a:pt x="1110081" y="320040"/>
                  </a:lnTo>
                  <a:lnTo>
                    <a:pt x="1110335" y="321310"/>
                  </a:lnTo>
                  <a:lnTo>
                    <a:pt x="1109484" y="322580"/>
                  </a:lnTo>
                  <a:lnTo>
                    <a:pt x="1109256" y="323850"/>
                  </a:lnTo>
                  <a:lnTo>
                    <a:pt x="1109014" y="323850"/>
                  </a:lnTo>
                  <a:lnTo>
                    <a:pt x="1108316" y="326390"/>
                  </a:lnTo>
                  <a:lnTo>
                    <a:pt x="1108075" y="326390"/>
                  </a:lnTo>
                  <a:lnTo>
                    <a:pt x="1107922" y="327660"/>
                  </a:lnTo>
                  <a:lnTo>
                    <a:pt x="1109560" y="328930"/>
                  </a:lnTo>
                  <a:lnTo>
                    <a:pt x="1111694" y="331470"/>
                  </a:lnTo>
                  <a:lnTo>
                    <a:pt x="1112393" y="331470"/>
                  </a:lnTo>
                  <a:lnTo>
                    <a:pt x="1113015" y="332740"/>
                  </a:lnTo>
                  <a:lnTo>
                    <a:pt x="1113586" y="332740"/>
                  </a:lnTo>
                  <a:lnTo>
                    <a:pt x="1113739" y="334010"/>
                  </a:lnTo>
                  <a:lnTo>
                    <a:pt x="1112761" y="335280"/>
                  </a:lnTo>
                  <a:lnTo>
                    <a:pt x="1112913" y="336550"/>
                  </a:lnTo>
                  <a:lnTo>
                    <a:pt x="1114513" y="337820"/>
                  </a:lnTo>
                  <a:lnTo>
                    <a:pt x="1115047" y="337820"/>
                  </a:lnTo>
                  <a:lnTo>
                    <a:pt x="1116482" y="339090"/>
                  </a:lnTo>
                  <a:lnTo>
                    <a:pt x="1116634" y="339090"/>
                  </a:lnTo>
                  <a:lnTo>
                    <a:pt x="1116482" y="340360"/>
                  </a:lnTo>
                  <a:lnTo>
                    <a:pt x="1116228" y="340360"/>
                  </a:lnTo>
                  <a:lnTo>
                    <a:pt x="1115555" y="342900"/>
                  </a:lnTo>
                  <a:lnTo>
                    <a:pt x="1115314" y="342900"/>
                  </a:lnTo>
                  <a:lnTo>
                    <a:pt x="1115161" y="344170"/>
                  </a:lnTo>
                  <a:lnTo>
                    <a:pt x="1115326" y="345440"/>
                  </a:lnTo>
                  <a:lnTo>
                    <a:pt x="1116990" y="345440"/>
                  </a:lnTo>
                  <a:lnTo>
                    <a:pt x="1117180" y="346710"/>
                  </a:lnTo>
                  <a:lnTo>
                    <a:pt x="1116203" y="347980"/>
                  </a:lnTo>
                  <a:lnTo>
                    <a:pt x="1116418" y="349250"/>
                  </a:lnTo>
                  <a:lnTo>
                    <a:pt x="1118069" y="349250"/>
                  </a:lnTo>
                  <a:lnTo>
                    <a:pt x="1118387" y="350520"/>
                  </a:lnTo>
                  <a:lnTo>
                    <a:pt x="1117282" y="353060"/>
                  </a:lnTo>
                  <a:lnTo>
                    <a:pt x="1117765" y="353060"/>
                  </a:lnTo>
                  <a:lnTo>
                    <a:pt x="1119022" y="354330"/>
                  </a:lnTo>
                  <a:lnTo>
                    <a:pt x="1123264" y="358140"/>
                  </a:lnTo>
                  <a:lnTo>
                    <a:pt x="1123975" y="358140"/>
                  </a:lnTo>
                  <a:lnTo>
                    <a:pt x="1124610" y="359410"/>
                  </a:lnTo>
                  <a:lnTo>
                    <a:pt x="1125181" y="359410"/>
                  </a:lnTo>
                  <a:lnTo>
                    <a:pt x="1125385" y="360680"/>
                  </a:lnTo>
                  <a:lnTo>
                    <a:pt x="1124343" y="361950"/>
                  </a:lnTo>
                  <a:lnTo>
                    <a:pt x="1124661" y="363220"/>
                  </a:lnTo>
                  <a:lnTo>
                    <a:pt x="1126096" y="363220"/>
                  </a:lnTo>
                  <a:lnTo>
                    <a:pt x="1126388" y="364490"/>
                  </a:lnTo>
                  <a:lnTo>
                    <a:pt x="1124966" y="369570"/>
                  </a:lnTo>
                  <a:lnTo>
                    <a:pt x="1122400" y="367030"/>
                  </a:lnTo>
                  <a:lnTo>
                    <a:pt x="1121765" y="367030"/>
                  </a:lnTo>
                  <a:lnTo>
                    <a:pt x="1121117" y="365760"/>
                  </a:lnTo>
                  <a:lnTo>
                    <a:pt x="1118908" y="363220"/>
                  </a:lnTo>
                  <a:lnTo>
                    <a:pt x="1117523" y="361950"/>
                  </a:lnTo>
                  <a:lnTo>
                    <a:pt x="1117282" y="361950"/>
                  </a:lnTo>
                  <a:lnTo>
                    <a:pt x="1116952" y="363220"/>
                  </a:lnTo>
                  <a:lnTo>
                    <a:pt x="1116723" y="364490"/>
                  </a:lnTo>
                  <a:lnTo>
                    <a:pt x="1116571" y="364490"/>
                  </a:lnTo>
                  <a:lnTo>
                    <a:pt x="1116660" y="365760"/>
                  </a:lnTo>
                  <a:lnTo>
                    <a:pt x="1118235" y="365760"/>
                  </a:lnTo>
                  <a:lnTo>
                    <a:pt x="1120406" y="368300"/>
                  </a:lnTo>
                  <a:lnTo>
                    <a:pt x="1120457" y="369570"/>
                  </a:lnTo>
                  <a:lnTo>
                    <a:pt x="1119555" y="369570"/>
                  </a:lnTo>
                  <a:lnTo>
                    <a:pt x="1119797" y="372110"/>
                  </a:lnTo>
                  <a:lnTo>
                    <a:pt x="1121460" y="372110"/>
                  </a:lnTo>
                  <a:lnTo>
                    <a:pt x="1121791" y="373380"/>
                  </a:lnTo>
                  <a:lnTo>
                    <a:pt x="1120736" y="374650"/>
                  </a:lnTo>
                  <a:lnTo>
                    <a:pt x="1120965" y="374650"/>
                  </a:lnTo>
                  <a:lnTo>
                    <a:pt x="1121524" y="375920"/>
                  </a:lnTo>
                  <a:lnTo>
                    <a:pt x="1122172" y="375920"/>
                  </a:lnTo>
                  <a:lnTo>
                    <a:pt x="1122895" y="377190"/>
                  </a:lnTo>
                  <a:lnTo>
                    <a:pt x="1123505" y="377190"/>
                  </a:lnTo>
                  <a:lnTo>
                    <a:pt x="1124153" y="378460"/>
                  </a:lnTo>
                  <a:lnTo>
                    <a:pt x="1125308" y="378460"/>
                  </a:lnTo>
                  <a:lnTo>
                    <a:pt x="1126337" y="381000"/>
                  </a:lnTo>
                  <a:lnTo>
                    <a:pt x="1127226" y="381000"/>
                  </a:lnTo>
                  <a:lnTo>
                    <a:pt x="1127099" y="378460"/>
                  </a:lnTo>
                  <a:lnTo>
                    <a:pt x="1127836" y="378460"/>
                  </a:lnTo>
                  <a:lnTo>
                    <a:pt x="1128928" y="379730"/>
                  </a:lnTo>
                  <a:lnTo>
                    <a:pt x="1129411" y="379730"/>
                  </a:lnTo>
                  <a:lnTo>
                    <a:pt x="1128026" y="384810"/>
                  </a:lnTo>
                  <a:lnTo>
                    <a:pt x="1127721" y="386080"/>
                  </a:lnTo>
                  <a:lnTo>
                    <a:pt x="1127493" y="386080"/>
                  </a:lnTo>
                  <a:lnTo>
                    <a:pt x="1127366" y="387350"/>
                  </a:lnTo>
                  <a:lnTo>
                    <a:pt x="1129207" y="388620"/>
                  </a:lnTo>
                  <a:lnTo>
                    <a:pt x="1129334" y="388620"/>
                  </a:lnTo>
                  <a:lnTo>
                    <a:pt x="1129207" y="389890"/>
                  </a:lnTo>
                  <a:lnTo>
                    <a:pt x="1128979" y="391160"/>
                  </a:lnTo>
                  <a:lnTo>
                    <a:pt x="1128344" y="392430"/>
                  </a:lnTo>
                  <a:lnTo>
                    <a:pt x="1128128" y="393700"/>
                  </a:lnTo>
                  <a:lnTo>
                    <a:pt x="1128077" y="394970"/>
                  </a:lnTo>
                  <a:lnTo>
                    <a:pt x="1129830" y="394970"/>
                  </a:lnTo>
                  <a:lnTo>
                    <a:pt x="1130198" y="396240"/>
                  </a:lnTo>
                  <a:lnTo>
                    <a:pt x="1129118" y="397510"/>
                  </a:lnTo>
                  <a:lnTo>
                    <a:pt x="1129538" y="398780"/>
                  </a:lnTo>
                  <a:lnTo>
                    <a:pt x="1131036" y="400050"/>
                  </a:lnTo>
                  <a:lnTo>
                    <a:pt x="1131290" y="400050"/>
                  </a:lnTo>
                  <a:lnTo>
                    <a:pt x="1131163" y="401320"/>
                  </a:lnTo>
                  <a:lnTo>
                    <a:pt x="1130947" y="401320"/>
                  </a:lnTo>
                  <a:lnTo>
                    <a:pt x="1130325" y="403860"/>
                  </a:lnTo>
                  <a:lnTo>
                    <a:pt x="1130122" y="403860"/>
                  </a:lnTo>
                  <a:lnTo>
                    <a:pt x="1130020" y="405130"/>
                  </a:lnTo>
                  <a:lnTo>
                    <a:pt x="1130160" y="405130"/>
                  </a:lnTo>
                  <a:lnTo>
                    <a:pt x="1131722" y="406400"/>
                  </a:lnTo>
                  <a:lnTo>
                    <a:pt x="1134008" y="408940"/>
                  </a:lnTo>
                  <a:lnTo>
                    <a:pt x="1134732" y="408940"/>
                  </a:lnTo>
                  <a:lnTo>
                    <a:pt x="1135392" y="410210"/>
                  </a:lnTo>
                  <a:lnTo>
                    <a:pt x="1135989" y="410210"/>
                  </a:lnTo>
                  <a:lnTo>
                    <a:pt x="1135849" y="411480"/>
                  </a:lnTo>
                  <a:lnTo>
                    <a:pt x="1135634" y="412750"/>
                  </a:lnTo>
                  <a:lnTo>
                    <a:pt x="1135367" y="412750"/>
                  </a:lnTo>
                  <a:lnTo>
                    <a:pt x="1135062" y="414020"/>
                  </a:lnTo>
                  <a:lnTo>
                    <a:pt x="1134859" y="415290"/>
                  </a:lnTo>
                  <a:lnTo>
                    <a:pt x="1134846" y="416560"/>
                  </a:lnTo>
                  <a:lnTo>
                    <a:pt x="1136497" y="416560"/>
                  </a:lnTo>
                  <a:lnTo>
                    <a:pt x="1139012" y="419100"/>
                  </a:lnTo>
                  <a:lnTo>
                    <a:pt x="1140612" y="420370"/>
                  </a:lnTo>
                  <a:lnTo>
                    <a:pt x="1140752" y="420370"/>
                  </a:lnTo>
                  <a:lnTo>
                    <a:pt x="1140663" y="421640"/>
                  </a:lnTo>
                  <a:lnTo>
                    <a:pt x="1140472" y="422910"/>
                  </a:lnTo>
                  <a:lnTo>
                    <a:pt x="1140180" y="422910"/>
                  </a:lnTo>
                  <a:lnTo>
                    <a:pt x="1139926" y="424180"/>
                  </a:lnTo>
                  <a:lnTo>
                    <a:pt x="1139736" y="425450"/>
                  </a:lnTo>
                  <a:lnTo>
                    <a:pt x="1139609" y="425450"/>
                  </a:lnTo>
                  <a:lnTo>
                    <a:pt x="1139571" y="426720"/>
                  </a:lnTo>
                  <a:lnTo>
                    <a:pt x="1138897" y="427990"/>
                  </a:lnTo>
                  <a:lnTo>
                    <a:pt x="1139164" y="429260"/>
                  </a:lnTo>
                  <a:lnTo>
                    <a:pt x="1140853" y="429260"/>
                  </a:lnTo>
                  <a:lnTo>
                    <a:pt x="1141310" y="430530"/>
                  </a:lnTo>
                  <a:lnTo>
                    <a:pt x="1140256" y="431800"/>
                  </a:lnTo>
                  <a:lnTo>
                    <a:pt x="1140612" y="433070"/>
                  </a:lnTo>
                  <a:lnTo>
                    <a:pt x="1142250" y="434340"/>
                  </a:lnTo>
                  <a:lnTo>
                    <a:pt x="1144892" y="436880"/>
                  </a:lnTo>
                  <a:lnTo>
                    <a:pt x="1146352" y="436880"/>
                  </a:lnTo>
                  <a:lnTo>
                    <a:pt x="1146581" y="438150"/>
                  </a:lnTo>
                  <a:lnTo>
                    <a:pt x="1146314" y="439420"/>
                  </a:lnTo>
                  <a:lnTo>
                    <a:pt x="1146060" y="440690"/>
                  </a:lnTo>
                  <a:lnTo>
                    <a:pt x="1145781" y="440690"/>
                  </a:lnTo>
                  <a:lnTo>
                    <a:pt x="1145603" y="441960"/>
                  </a:lnTo>
                  <a:lnTo>
                    <a:pt x="1145527" y="443230"/>
                  </a:lnTo>
                  <a:lnTo>
                    <a:pt x="1145730" y="443230"/>
                  </a:lnTo>
                  <a:lnTo>
                    <a:pt x="1147445" y="444500"/>
                  </a:lnTo>
                  <a:lnTo>
                    <a:pt x="1147762" y="445770"/>
                  </a:lnTo>
                  <a:lnTo>
                    <a:pt x="1146848" y="445770"/>
                  </a:lnTo>
                  <a:lnTo>
                    <a:pt x="1147178" y="448310"/>
                  </a:lnTo>
                  <a:lnTo>
                    <a:pt x="1148880" y="448310"/>
                  </a:lnTo>
                  <a:lnTo>
                    <a:pt x="1149299" y="449580"/>
                  </a:lnTo>
                  <a:lnTo>
                    <a:pt x="1148537" y="450824"/>
                  </a:lnTo>
                  <a:lnTo>
                    <a:pt x="1146606" y="449580"/>
                  </a:lnTo>
                  <a:lnTo>
                    <a:pt x="1146238" y="450850"/>
                  </a:lnTo>
                  <a:lnTo>
                    <a:pt x="1146073" y="450850"/>
                  </a:lnTo>
                  <a:lnTo>
                    <a:pt x="1145997" y="452120"/>
                  </a:lnTo>
                  <a:lnTo>
                    <a:pt x="1147940" y="453390"/>
                  </a:lnTo>
                  <a:lnTo>
                    <a:pt x="1148308" y="454660"/>
                  </a:lnTo>
                  <a:lnTo>
                    <a:pt x="1147305" y="455930"/>
                  </a:lnTo>
                  <a:lnTo>
                    <a:pt x="1147800" y="457200"/>
                  </a:lnTo>
                  <a:lnTo>
                    <a:pt x="1149324" y="458470"/>
                  </a:lnTo>
                  <a:lnTo>
                    <a:pt x="1151750" y="459740"/>
                  </a:lnTo>
                  <a:lnTo>
                    <a:pt x="1152512" y="459740"/>
                  </a:lnTo>
                  <a:lnTo>
                    <a:pt x="1153210" y="461010"/>
                  </a:lnTo>
                  <a:lnTo>
                    <a:pt x="1153833" y="461010"/>
                  </a:lnTo>
                  <a:lnTo>
                    <a:pt x="1154036" y="462280"/>
                  </a:lnTo>
                  <a:lnTo>
                    <a:pt x="1153274" y="463550"/>
                  </a:lnTo>
                  <a:lnTo>
                    <a:pt x="1153502" y="464820"/>
                  </a:lnTo>
                  <a:lnTo>
                    <a:pt x="1155217" y="464820"/>
                  </a:lnTo>
                  <a:lnTo>
                    <a:pt x="1155712" y="466090"/>
                  </a:lnTo>
                  <a:lnTo>
                    <a:pt x="1154696" y="467360"/>
                  </a:lnTo>
                  <a:lnTo>
                    <a:pt x="1155242" y="468630"/>
                  </a:lnTo>
                  <a:lnTo>
                    <a:pt x="1156716" y="468630"/>
                  </a:lnTo>
                  <a:lnTo>
                    <a:pt x="1157363" y="469900"/>
                  </a:lnTo>
                  <a:lnTo>
                    <a:pt x="1156411" y="472440"/>
                  </a:lnTo>
                  <a:lnTo>
                    <a:pt x="1156843" y="472440"/>
                  </a:lnTo>
                  <a:lnTo>
                    <a:pt x="1158430" y="473710"/>
                  </a:lnTo>
                  <a:lnTo>
                    <a:pt x="1158773" y="473710"/>
                  </a:lnTo>
                  <a:lnTo>
                    <a:pt x="1159090" y="471170"/>
                  </a:lnTo>
                  <a:lnTo>
                    <a:pt x="1159357" y="471170"/>
                  </a:lnTo>
                  <a:lnTo>
                    <a:pt x="1161059" y="472440"/>
                  </a:lnTo>
                  <a:lnTo>
                    <a:pt x="1161554" y="473710"/>
                  </a:lnTo>
                  <a:lnTo>
                    <a:pt x="1163218" y="473710"/>
                  </a:lnTo>
                  <a:lnTo>
                    <a:pt x="1163421" y="474980"/>
                  </a:lnTo>
                  <a:lnTo>
                    <a:pt x="1163205" y="476250"/>
                  </a:lnTo>
                  <a:lnTo>
                    <a:pt x="1162989" y="477520"/>
                  </a:lnTo>
                  <a:lnTo>
                    <a:pt x="1162748" y="477520"/>
                  </a:lnTo>
                  <a:lnTo>
                    <a:pt x="1161021" y="474980"/>
                  </a:lnTo>
                  <a:lnTo>
                    <a:pt x="1160881" y="476250"/>
                  </a:lnTo>
                  <a:lnTo>
                    <a:pt x="1160627" y="476250"/>
                  </a:lnTo>
                  <a:lnTo>
                    <a:pt x="1160487" y="477520"/>
                  </a:lnTo>
                  <a:lnTo>
                    <a:pt x="1160462" y="478790"/>
                  </a:lnTo>
                  <a:lnTo>
                    <a:pt x="1160221" y="478790"/>
                  </a:lnTo>
                  <a:lnTo>
                    <a:pt x="1160081" y="480060"/>
                  </a:lnTo>
                  <a:lnTo>
                    <a:pt x="1160056" y="481330"/>
                  </a:lnTo>
                  <a:lnTo>
                    <a:pt x="1161846" y="481330"/>
                  </a:lnTo>
                  <a:lnTo>
                    <a:pt x="1162151" y="482600"/>
                  </a:lnTo>
                  <a:lnTo>
                    <a:pt x="1162215" y="481330"/>
                  </a:lnTo>
                  <a:lnTo>
                    <a:pt x="1162367" y="480060"/>
                  </a:lnTo>
                  <a:lnTo>
                    <a:pt x="1162786" y="480060"/>
                  </a:lnTo>
                  <a:lnTo>
                    <a:pt x="1164780" y="481330"/>
                  </a:lnTo>
                  <a:lnTo>
                    <a:pt x="1164183" y="483870"/>
                  </a:lnTo>
                  <a:lnTo>
                    <a:pt x="1164424" y="483870"/>
                  </a:lnTo>
                  <a:lnTo>
                    <a:pt x="1166114" y="485140"/>
                  </a:lnTo>
                  <a:lnTo>
                    <a:pt x="1166418" y="485140"/>
                  </a:lnTo>
                  <a:lnTo>
                    <a:pt x="1167180" y="486410"/>
                  </a:lnTo>
                  <a:lnTo>
                    <a:pt x="1168577" y="486410"/>
                  </a:lnTo>
                  <a:lnTo>
                    <a:pt x="1168539" y="487680"/>
                  </a:lnTo>
                  <a:lnTo>
                    <a:pt x="1168425" y="488950"/>
                  </a:lnTo>
                  <a:lnTo>
                    <a:pt x="1168196" y="490220"/>
                  </a:lnTo>
                  <a:lnTo>
                    <a:pt x="1167917" y="490220"/>
                  </a:lnTo>
                  <a:lnTo>
                    <a:pt x="1166406" y="487680"/>
                  </a:lnTo>
                  <a:lnTo>
                    <a:pt x="1166050" y="487680"/>
                  </a:lnTo>
                  <a:lnTo>
                    <a:pt x="1165821" y="488950"/>
                  </a:lnTo>
                  <a:lnTo>
                    <a:pt x="1165707" y="490220"/>
                  </a:lnTo>
                  <a:lnTo>
                    <a:pt x="1165694" y="491490"/>
                  </a:lnTo>
                  <a:lnTo>
                    <a:pt x="1167688" y="491490"/>
                  </a:lnTo>
                  <a:lnTo>
                    <a:pt x="1168146" y="492760"/>
                  </a:lnTo>
                  <a:lnTo>
                    <a:pt x="1167231" y="494030"/>
                  </a:lnTo>
                  <a:lnTo>
                    <a:pt x="1167726" y="495300"/>
                  </a:lnTo>
                  <a:lnTo>
                    <a:pt x="1169416" y="495300"/>
                  </a:lnTo>
                  <a:lnTo>
                    <a:pt x="1169631" y="496570"/>
                  </a:lnTo>
                  <a:lnTo>
                    <a:pt x="1169619" y="497840"/>
                  </a:lnTo>
                  <a:lnTo>
                    <a:pt x="1169047" y="500380"/>
                  </a:lnTo>
                  <a:lnTo>
                    <a:pt x="1168933" y="501650"/>
                  </a:lnTo>
                  <a:lnTo>
                    <a:pt x="1170927" y="502920"/>
                  </a:lnTo>
                  <a:lnTo>
                    <a:pt x="1171371" y="504190"/>
                  </a:lnTo>
                  <a:lnTo>
                    <a:pt x="1170520" y="505460"/>
                  </a:lnTo>
                  <a:lnTo>
                    <a:pt x="1170825" y="505460"/>
                  </a:lnTo>
                  <a:lnTo>
                    <a:pt x="1171486" y="506730"/>
                  </a:lnTo>
                  <a:lnTo>
                    <a:pt x="1173022" y="506730"/>
                  </a:lnTo>
                  <a:lnTo>
                    <a:pt x="1175207" y="509270"/>
                  </a:lnTo>
                  <a:lnTo>
                    <a:pt x="1176731" y="509270"/>
                  </a:lnTo>
                  <a:lnTo>
                    <a:pt x="1177391" y="510540"/>
                  </a:lnTo>
                  <a:lnTo>
                    <a:pt x="1177290" y="511810"/>
                  </a:lnTo>
                  <a:lnTo>
                    <a:pt x="1177099" y="513080"/>
                  </a:lnTo>
                  <a:lnTo>
                    <a:pt x="1176807" y="515620"/>
                  </a:lnTo>
                  <a:lnTo>
                    <a:pt x="1176629" y="516890"/>
                  </a:lnTo>
                  <a:lnTo>
                    <a:pt x="1176528" y="518160"/>
                  </a:lnTo>
                  <a:lnTo>
                    <a:pt x="1176934" y="519430"/>
                  </a:lnTo>
                  <a:lnTo>
                    <a:pt x="1179029" y="519430"/>
                  </a:lnTo>
                  <a:lnTo>
                    <a:pt x="1178140" y="521970"/>
                  </a:lnTo>
                  <a:lnTo>
                    <a:pt x="1178699" y="523240"/>
                  </a:lnTo>
                  <a:lnTo>
                    <a:pt x="1180592" y="523240"/>
                  </a:lnTo>
                  <a:lnTo>
                    <a:pt x="1181265" y="524510"/>
                  </a:lnTo>
                  <a:lnTo>
                    <a:pt x="1182001" y="524510"/>
                  </a:lnTo>
                  <a:lnTo>
                    <a:pt x="1183563" y="525780"/>
                  </a:lnTo>
                  <a:lnTo>
                    <a:pt x="1184960" y="525780"/>
                  </a:lnTo>
                  <a:lnTo>
                    <a:pt x="1185227" y="527050"/>
                  </a:lnTo>
                  <a:lnTo>
                    <a:pt x="1184478" y="528320"/>
                  </a:lnTo>
                  <a:lnTo>
                    <a:pt x="1184998" y="529590"/>
                  </a:lnTo>
                  <a:lnTo>
                    <a:pt x="1186472" y="529590"/>
                  </a:lnTo>
                  <a:lnTo>
                    <a:pt x="1186865" y="530860"/>
                  </a:lnTo>
                  <a:lnTo>
                    <a:pt x="1186307" y="535940"/>
                  </a:lnTo>
                  <a:lnTo>
                    <a:pt x="1184097" y="534670"/>
                  </a:lnTo>
                  <a:lnTo>
                    <a:pt x="1183779" y="533400"/>
                  </a:lnTo>
                  <a:lnTo>
                    <a:pt x="1182154" y="533400"/>
                  </a:lnTo>
                  <a:lnTo>
                    <a:pt x="1181315" y="534670"/>
                  </a:lnTo>
                  <a:lnTo>
                    <a:pt x="1181849" y="535940"/>
                  </a:lnTo>
                  <a:lnTo>
                    <a:pt x="1183754" y="535940"/>
                  </a:lnTo>
                  <a:lnTo>
                    <a:pt x="1183855" y="537210"/>
                  </a:lnTo>
                  <a:lnTo>
                    <a:pt x="1183767" y="538480"/>
                  </a:lnTo>
                  <a:lnTo>
                    <a:pt x="1183576" y="539750"/>
                  </a:lnTo>
                  <a:lnTo>
                    <a:pt x="1183436" y="539750"/>
                  </a:lnTo>
                  <a:lnTo>
                    <a:pt x="1183309" y="542290"/>
                  </a:lnTo>
                  <a:lnTo>
                    <a:pt x="1183982" y="542290"/>
                  </a:lnTo>
                  <a:lnTo>
                    <a:pt x="1184706" y="543560"/>
                  </a:lnTo>
                  <a:lnTo>
                    <a:pt x="1186218" y="543560"/>
                  </a:lnTo>
                  <a:lnTo>
                    <a:pt x="1186954" y="544830"/>
                  </a:lnTo>
                  <a:lnTo>
                    <a:pt x="1188250" y="544830"/>
                  </a:lnTo>
                  <a:lnTo>
                    <a:pt x="1189507" y="546100"/>
                  </a:lnTo>
                  <a:lnTo>
                    <a:pt x="1190396" y="546100"/>
                  </a:lnTo>
                  <a:lnTo>
                    <a:pt x="1189850" y="543560"/>
                  </a:lnTo>
                  <a:lnTo>
                    <a:pt x="1190980" y="543560"/>
                  </a:lnTo>
                  <a:lnTo>
                    <a:pt x="1191717" y="544830"/>
                  </a:lnTo>
                  <a:lnTo>
                    <a:pt x="1192403" y="544830"/>
                  </a:lnTo>
                  <a:lnTo>
                    <a:pt x="1192301" y="547370"/>
                  </a:lnTo>
                  <a:lnTo>
                    <a:pt x="1192161" y="547370"/>
                  </a:lnTo>
                  <a:lnTo>
                    <a:pt x="1191971" y="548640"/>
                  </a:lnTo>
                  <a:lnTo>
                    <a:pt x="1191933" y="549910"/>
                  </a:lnTo>
                  <a:lnTo>
                    <a:pt x="1192631" y="551180"/>
                  </a:lnTo>
                  <a:lnTo>
                    <a:pt x="1194181" y="551180"/>
                  </a:lnTo>
                  <a:lnTo>
                    <a:pt x="1194498" y="552450"/>
                  </a:lnTo>
                  <a:lnTo>
                    <a:pt x="1196225" y="552450"/>
                  </a:lnTo>
                  <a:lnTo>
                    <a:pt x="1196759" y="553720"/>
                  </a:lnTo>
                  <a:lnTo>
                    <a:pt x="1195933" y="554990"/>
                  </a:lnTo>
                  <a:lnTo>
                    <a:pt x="1196492" y="556260"/>
                  </a:lnTo>
                  <a:lnTo>
                    <a:pt x="1195641" y="557530"/>
                  </a:lnTo>
                  <a:lnTo>
                    <a:pt x="1196378" y="558800"/>
                  </a:lnTo>
                  <a:lnTo>
                    <a:pt x="1197991" y="558800"/>
                  </a:lnTo>
                  <a:lnTo>
                    <a:pt x="1198638" y="560070"/>
                  </a:lnTo>
                  <a:lnTo>
                    <a:pt x="1197838" y="561340"/>
                  </a:lnTo>
                  <a:lnTo>
                    <a:pt x="1198346" y="562610"/>
                  </a:lnTo>
                  <a:lnTo>
                    <a:pt x="1200099" y="563880"/>
                  </a:lnTo>
                  <a:lnTo>
                    <a:pt x="1200696" y="563880"/>
                  </a:lnTo>
                  <a:lnTo>
                    <a:pt x="1200188" y="566420"/>
                  </a:lnTo>
                  <a:lnTo>
                    <a:pt x="1201051" y="566420"/>
                  </a:lnTo>
                  <a:lnTo>
                    <a:pt x="1201813" y="567690"/>
                  </a:lnTo>
                  <a:lnTo>
                    <a:pt x="1202550" y="567690"/>
                  </a:lnTo>
                  <a:lnTo>
                    <a:pt x="1202563" y="570230"/>
                  </a:lnTo>
                  <a:lnTo>
                    <a:pt x="1202334" y="571500"/>
                  </a:lnTo>
                  <a:lnTo>
                    <a:pt x="1202296" y="572770"/>
                  </a:lnTo>
                  <a:lnTo>
                    <a:pt x="1203071" y="574040"/>
                  </a:lnTo>
                  <a:lnTo>
                    <a:pt x="1204671" y="574040"/>
                  </a:lnTo>
                  <a:lnTo>
                    <a:pt x="1206995" y="576580"/>
                  </a:lnTo>
                  <a:lnTo>
                    <a:pt x="1208595" y="576580"/>
                  </a:lnTo>
                  <a:lnTo>
                    <a:pt x="1209332" y="577850"/>
                  </a:lnTo>
                  <a:lnTo>
                    <a:pt x="1209560" y="577850"/>
                  </a:lnTo>
                  <a:lnTo>
                    <a:pt x="1209116" y="579120"/>
                  </a:lnTo>
                  <a:lnTo>
                    <a:pt x="1209332" y="580390"/>
                  </a:lnTo>
                  <a:lnTo>
                    <a:pt x="1211211" y="580390"/>
                  </a:lnTo>
                  <a:lnTo>
                    <a:pt x="1212138" y="581660"/>
                  </a:lnTo>
                  <a:lnTo>
                    <a:pt x="1213612" y="581660"/>
                  </a:lnTo>
                  <a:lnTo>
                    <a:pt x="1214247" y="582930"/>
                  </a:lnTo>
                  <a:lnTo>
                    <a:pt x="1213802" y="585470"/>
                  </a:lnTo>
                  <a:lnTo>
                    <a:pt x="1215605" y="585470"/>
                  </a:lnTo>
                  <a:lnTo>
                    <a:pt x="1216444" y="586740"/>
                  </a:lnTo>
                  <a:lnTo>
                    <a:pt x="1221181" y="589280"/>
                  </a:lnTo>
                  <a:lnTo>
                    <a:pt x="1220876" y="589280"/>
                  </a:lnTo>
                  <a:lnTo>
                    <a:pt x="1221689" y="591820"/>
                  </a:lnTo>
                  <a:lnTo>
                    <a:pt x="1220927" y="591820"/>
                  </a:lnTo>
                  <a:lnTo>
                    <a:pt x="1219276" y="590550"/>
                  </a:lnTo>
                  <a:lnTo>
                    <a:pt x="1218488" y="590550"/>
                  </a:lnTo>
                  <a:lnTo>
                    <a:pt x="1219403" y="593090"/>
                  </a:lnTo>
                  <a:lnTo>
                    <a:pt x="1218666" y="593090"/>
                  </a:lnTo>
                  <a:lnTo>
                    <a:pt x="1217015" y="591820"/>
                  </a:lnTo>
                  <a:lnTo>
                    <a:pt x="1216596" y="591820"/>
                  </a:lnTo>
                  <a:lnTo>
                    <a:pt x="1216545" y="593090"/>
                  </a:lnTo>
                  <a:lnTo>
                    <a:pt x="1216736" y="594360"/>
                  </a:lnTo>
                  <a:lnTo>
                    <a:pt x="1216914" y="596900"/>
                  </a:lnTo>
                  <a:lnTo>
                    <a:pt x="1217549" y="598170"/>
                  </a:lnTo>
                  <a:lnTo>
                    <a:pt x="1218768" y="598170"/>
                  </a:lnTo>
                  <a:lnTo>
                    <a:pt x="1219758" y="599440"/>
                  </a:lnTo>
                  <a:lnTo>
                    <a:pt x="1219161" y="600710"/>
                  </a:lnTo>
                  <a:lnTo>
                    <a:pt x="1219898" y="601980"/>
                  </a:lnTo>
                  <a:lnTo>
                    <a:pt x="1222032" y="601980"/>
                  </a:lnTo>
                  <a:lnTo>
                    <a:pt x="1222832" y="603250"/>
                  </a:lnTo>
                  <a:lnTo>
                    <a:pt x="1224521" y="603250"/>
                  </a:lnTo>
                  <a:lnTo>
                    <a:pt x="1230261" y="605790"/>
                  </a:lnTo>
                  <a:lnTo>
                    <a:pt x="1231976" y="607060"/>
                  </a:lnTo>
                  <a:lnTo>
                    <a:pt x="1231747" y="607060"/>
                  </a:lnTo>
                  <a:lnTo>
                    <a:pt x="1232636" y="608330"/>
                  </a:lnTo>
                  <a:lnTo>
                    <a:pt x="1232128" y="609600"/>
                  </a:lnTo>
                  <a:lnTo>
                    <a:pt x="1230109" y="608330"/>
                  </a:lnTo>
                  <a:lnTo>
                    <a:pt x="1229804" y="608330"/>
                  </a:lnTo>
                  <a:lnTo>
                    <a:pt x="1229829" y="609600"/>
                  </a:lnTo>
                  <a:lnTo>
                    <a:pt x="1229956" y="609600"/>
                  </a:lnTo>
                  <a:lnTo>
                    <a:pt x="1230185" y="610870"/>
                  </a:lnTo>
                  <a:lnTo>
                    <a:pt x="1232573" y="612140"/>
                  </a:lnTo>
                  <a:lnTo>
                    <a:pt x="1233068" y="612140"/>
                  </a:lnTo>
                  <a:lnTo>
                    <a:pt x="1232928" y="614680"/>
                  </a:lnTo>
                  <a:lnTo>
                    <a:pt x="1233106" y="614680"/>
                  </a:lnTo>
                  <a:lnTo>
                    <a:pt x="1233322" y="615950"/>
                  </a:lnTo>
                  <a:lnTo>
                    <a:pt x="1233487" y="615950"/>
                  </a:lnTo>
                  <a:lnTo>
                    <a:pt x="1233589" y="617220"/>
                  </a:lnTo>
                  <a:lnTo>
                    <a:pt x="1233639" y="618490"/>
                  </a:lnTo>
                  <a:lnTo>
                    <a:pt x="1233817" y="619760"/>
                  </a:lnTo>
                  <a:lnTo>
                    <a:pt x="1234122" y="619760"/>
                  </a:lnTo>
                  <a:lnTo>
                    <a:pt x="1234960" y="621030"/>
                  </a:lnTo>
                  <a:lnTo>
                    <a:pt x="1238478" y="621030"/>
                  </a:lnTo>
                  <a:lnTo>
                    <a:pt x="1239304" y="622300"/>
                  </a:lnTo>
                  <a:lnTo>
                    <a:pt x="1239824" y="622300"/>
                  </a:lnTo>
                  <a:lnTo>
                    <a:pt x="1239304" y="623570"/>
                  </a:lnTo>
                  <a:lnTo>
                    <a:pt x="1240447" y="624840"/>
                  </a:lnTo>
                  <a:lnTo>
                    <a:pt x="1239977" y="627380"/>
                  </a:lnTo>
                  <a:lnTo>
                    <a:pt x="1242656" y="627380"/>
                  </a:lnTo>
                  <a:lnTo>
                    <a:pt x="1291717" y="627380"/>
                  </a:lnTo>
                  <a:close/>
                </a:path>
                <a:path w="2077719" h="1670685">
                  <a:moveTo>
                    <a:pt x="1352080" y="654050"/>
                  </a:moveTo>
                  <a:lnTo>
                    <a:pt x="1280160" y="654050"/>
                  </a:lnTo>
                  <a:lnTo>
                    <a:pt x="1280718" y="655320"/>
                  </a:lnTo>
                  <a:lnTo>
                    <a:pt x="1281214" y="656564"/>
                  </a:lnTo>
                  <a:lnTo>
                    <a:pt x="1278318" y="655320"/>
                  </a:lnTo>
                  <a:lnTo>
                    <a:pt x="1278089" y="656590"/>
                  </a:lnTo>
                  <a:lnTo>
                    <a:pt x="1279753" y="657860"/>
                  </a:lnTo>
                  <a:lnTo>
                    <a:pt x="1280020" y="657860"/>
                  </a:lnTo>
                  <a:lnTo>
                    <a:pt x="1281938" y="660400"/>
                  </a:lnTo>
                  <a:lnTo>
                    <a:pt x="1288516" y="660400"/>
                  </a:lnTo>
                  <a:lnTo>
                    <a:pt x="1289900" y="662940"/>
                  </a:lnTo>
                  <a:lnTo>
                    <a:pt x="1293368" y="662940"/>
                  </a:lnTo>
                  <a:lnTo>
                    <a:pt x="1296428" y="661670"/>
                  </a:lnTo>
                  <a:lnTo>
                    <a:pt x="1301115" y="661670"/>
                  </a:lnTo>
                  <a:lnTo>
                    <a:pt x="1302702" y="664210"/>
                  </a:lnTo>
                  <a:lnTo>
                    <a:pt x="1307528" y="664210"/>
                  </a:lnTo>
                  <a:lnTo>
                    <a:pt x="1308455" y="662940"/>
                  </a:lnTo>
                  <a:lnTo>
                    <a:pt x="1311059" y="662940"/>
                  </a:lnTo>
                  <a:lnTo>
                    <a:pt x="1312608" y="664210"/>
                  </a:lnTo>
                  <a:lnTo>
                    <a:pt x="1315262" y="664210"/>
                  </a:lnTo>
                  <a:lnTo>
                    <a:pt x="1316202" y="665480"/>
                  </a:lnTo>
                  <a:lnTo>
                    <a:pt x="1316393" y="665480"/>
                  </a:lnTo>
                  <a:lnTo>
                    <a:pt x="1313307" y="666750"/>
                  </a:lnTo>
                  <a:lnTo>
                    <a:pt x="1316139" y="668020"/>
                  </a:lnTo>
                  <a:lnTo>
                    <a:pt x="1317396" y="668020"/>
                  </a:lnTo>
                  <a:lnTo>
                    <a:pt x="1318272" y="666750"/>
                  </a:lnTo>
                  <a:lnTo>
                    <a:pt x="1319822" y="666750"/>
                  </a:lnTo>
                  <a:lnTo>
                    <a:pt x="1321892" y="668020"/>
                  </a:lnTo>
                  <a:lnTo>
                    <a:pt x="1322400" y="668020"/>
                  </a:lnTo>
                  <a:lnTo>
                    <a:pt x="1323390" y="666750"/>
                  </a:lnTo>
                  <a:lnTo>
                    <a:pt x="1324292" y="666750"/>
                  </a:lnTo>
                  <a:lnTo>
                    <a:pt x="1325118" y="665480"/>
                  </a:lnTo>
                  <a:lnTo>
                    <a:pt x="1326045" y="665480"/>
                  </a:lnTo>
                  <a:lnTo>
                    <a:pt x="1326883" y="664210"/>
                  </a:lnTo>
                  <a:lnTo>
                    <a:pt x="1327658" y="664210"/>
                  </a:lnTo>
                  <a:lnTo>
                    <a:pt x="1327785" y="662940"/>
                  </a:lnTo>
                  <a:lnTo>
                    <a:pt x="1324597" y="662940"/>
                  </a:lnTo>
                  <a:lnTo>
                    <a:pt x="1325346" y="661670"/>
                  </a:lnTo>
                  <a:lnTo>
                    <a:pt x="1333538" y="661670"/>
                  </a:lnTo>
                  <a:lnTo>
                    <a:pt x="1334909" y="660400"/>
                  </a:lnTo>
                  <a:lnTo>
                    <a:pt x="1342148" y="660400"/>
                  </a:lnTo>
                  <a:lnTo>
                    <a:pt x="1342859" y="659130"/>
                  </a:lnTo>
                  <a:lnTo>
                    <a:pt x="1344066" y="657860"/>
                  </a:lnTo>
                  <a:lnTo>
                    <a:pt x="1345793" y="659130"/>
                  </a:lnTo>
                  <a:lnTo>
                    <a:pt x="1347304" y="657860"/>
                  </a:lnTo>
                  <a:lnTo>
                    <a:pt x="1347444" y="656590"/>
                  </a:lnTo>
                  <a:lnTo>
                    <a:pt x="1348841" y="655320"/>
                  </a:lnTo>
                  <a:lnTo>
                    <a:pt x="1350594" y="656590"/>
                  </a:lnTo>
                  <a:lnTo>
                    <a:pt x="1351241" y="655320"/>
                  </a:lnTo>
                  <a:lnTo>
                    <a:pt x="1351991" y="655320"/>
                  </a:lnTo>
                  <a:lnTo>
                    <a:pt x="1352080" y="654050"/>
                  </a:lnTo>
                  <a:close/>
                </a:path>
                <a:path w="2077719" h="1670685">
                  <a:moveTo>
                    <a:pt x="1363929" y="648970"/>
                  </a:moveTo>
                  <a:lnTo>
                    <a:pt x="1274394" y="648970"/>
                  </a:lnTo>
                  <a:lnTo>
                    <a:pt x="1274343" y="650240"/>
                  </a:lnTo>
                  <a:lnTo>
                    <a:pt x="1275778" y="651510"/>
                  </a:lnTo>
                  <a:lnTo>
                    <a:pt x="1275880" y="652780"/>
                  </a:lnTo>
                  <a:lnTo>
                    <a:pt x="1278966" y="652780"/>
                  </a:lnTo>
                  <a:lnTo>
                    <a:pt x="1353439" y="652780"/>
                  </a:lnTo>
                  <a:lnTo>
                    <a:pt x="1353489" y="651510"/>
                  </a:lnTo>
                  <a:lnTo>
                    <a:pt x="1354950" y="650240"/>
                  </a:lnTo>
                  <a:lnTo>
                    <a:pt x="1361973" y="650240"/>
                  </a:lnTo>
                  <a:lnTo>
                    <a:pt x="1363929" y="648970"/>
                  </a:lnTo>
                  <a:close/>
                </a:path>
                <a:path w="2077719" h="1670685">
                  <a:moveTo>
                    <a:pt x="1583080" y="133350"/>
                  </a:moveTo>
                  <a:lnTo>
                    <a:pt x="1582407" y="132943"/>
                  </a:lnTo>
                  <a:lnTo>
                    <a:pt x="1581696" y="132562"/>
                  </a:lnTo>
                  <a:lnTo>
                    <a:pt x="1581023" y="132156"/>
                  </a:lnTo>
                  <a:lnTo>
                    <a:pt x="1581061" y="132842"/>
                  </a:lnTo>
                  <a:lnTo>
                    <a:pt x="1583080" y="133350"/>
                  </a:lnTo>
                  <a:close/>
                </a:path>
                <a:path w="2077719" h="1670685">
                  <a:moveTo>
                    <a:pt x="1589214" y="137147"/>
                  </a:moveTo>
                  <a:lnTo>
                    <a:pt x="1588731" y="136855"/>
                  </a:lnTo>
                  <a:lnTo>
                    <a:pt x="1588249" y="136537"/>
                  </a:lnTo>
                  <a:lnTo>
                    <a:pt x="1587754" y="136245"/>
                  </a:lnTo>
                  <a:lnTo>
                    <a:pt x="1587741" y="136436"/>
                  </a:lnTo>
                  <a:lnTo>
                    <a:pt x="1587754" y="136626"/>
                  </a:lnTo>
                  <a:lnTo>
                    <a:pt x="1587804" y="136804"/>
                  </a:lnTo>
                  <a:lnTo>
                    <a:pt x="1587931" y="137083"/>
                  </a:lnTo>
                  <a:lnTo>
                    <a:pt x="1588630" y="137083"/>
                  </a:lnTo>
                  <a:lnTo>
                    <a:pt x="1589214" y="137147"/>
                  </a:lnTo>
                  <a:close/>
                </a:path>
                <a:path w="2077719" h="1670685">
                  <a:moveTo>
                    <a:pt x="1590141" y="137160"/>
                  </a:moveTo>
                  <a:close/>
                </a:path>
                <a:path w="2077719" h="1670685">
                  <a:moveTo>
                    <a:pt x="1591411" y="1552079"/>
                  </a:moveTo>
                  <a:lnTo>
                    <a:pt x="1591246" y="1552079"/>
                  </a:lnTo>
                  <a:lnTo>
                    <a:pt x="1591411" y="1552079"/>
                  </a:lnTo>
                  <a:close/>
                </a:path>
                <a:path w="2077719" h="1670685">
                  <a:moveTo>
                    <a:pt x="1594091" y="139700"/>
                  </a:moveTo>
                  <a:lnTo>
                    <a:pt x="1590128" y="137198"/>
                  </a:lnTo>
                  <a:lnTo>
                    <a:pt x="1589773" y="138430"/>
                  </a:lnTo>
                  <a:lnTo>
                    <a:pt x="1590370" y="139700"/>
                  </a:lnTo>
                  <a:lnTo>
                    <a:pt x="1594091" y="139700"/>
                  </a:lnTo>
                  <a:close/>
                </a:path>
                <a:path w="2077719" h="1670685">
                  <a:moveTo>
                    <a:pt x="1594612" y="140030"/>
                  </a:moveTo>
                  <a:lnTo>
                    <a:pt x="1594510" y="139700"/>
                  </a:lnTo>
                  <a:lnTo>
                    <a:pt x="1594091" y="139700"/>
                  </a:lnTo>
                  <a:lnTo>
                    <a:pt x="1594612" y="140030"/>
                  </a:lnTo>
                  <a:close/>
                </a:path>
                <a:path w="2077719" h="1670685">
                  <a:moveTo>
                    <a:pt x="1699412" y="494030"/>
                  </a:moveTo>
                  <a:lnTo>
                    <a:pt x="1699145" y="492760"/>
                  </a:lnTo>
                  <a:lnTo>
                    <a:pt x="1698104" y="492760"/>
                  </a:lnTo>
                  <a:lnTo>
                    <a:pt x="1697659" y="491490"/>
                  </a:lnTo>
                  <a:lnTo>
                    <a:pt x="1697278" y="491490"/>
                  </a:lnTo>
                  <a:lnTo>
                    <a:pt x="1697278" y="490220"/>
                  </a:lnTo>
                  <a:lnTo>
                    <a:pt x="1699272" y="490220"/>
                  </a:lnTo>
                  <a:lnTo>
                    <a:pt x="1698091" y="488950"/>
                  </a:lnTo>
                  <a:lnTo>
                    <a:pt x="1697863" y="487680"/>
                  </a:lnTo>
                  <a:lnTo>
                    <a:pt x="1696161" y="488950"/>
                  </a:lnTo>
                  <a:lnTo>
                    <a:pt x="1695665" y="488950"/>
                  </a:lnTo>
                  <a:lnTo>
                    <a:pt x="1694903" y="487680"/>
                  </a:lnTo>
                  <a:lnTo>
                    <a:pt x="1694522" y="487680"/>
                  </a:lnTo>
                  <a:lnTo>
                    <a:pt x="1693887" y="486410"/>
                  </a:lnTo>
                  <a:lnTo>
                    <a:pt x="1691246" y="486410"/>
                  </a:lnTo>
                  <a:lnTo>
                    <a:pt x="1689823" y="487680"/>
                  </a:lnTo>
                  <a:lnTo>
                    <a:pt x="1689239" y="487680"/>
                  </a:lnTo>
                  <a:lnTo>
                    <a:pt x="1688693" y="485140"/>
                  </a:lnTo>
                  <a:lnTo>
                    <a:pt x="1687791" y="485140"/>
                  </a:lnTo>
                  <a:lnTo>
                    <a:pt x="1686839" y="486410"/>
                  </a:lnTo>
                  <a:lnTo>
                    <a:pt x="1686026" y="486410"/>
                  </a:lnTo>
                  <a:lnTo>
                    <a:pt x="1684591" y="487680"/>
                  </a:lnTo>
                  <a:lnTo>
                    <a:pt x="1683854" y="486410"/>
                  </a:lnTo>
                  <a:lnTo>
                    <a:pt x="1683473" y="485140"/>
                  </a:lnTo>
                  <a:lnTo>
                    <a:pt x="1682699" y="485140"/>
                  </a:lnTo>
                  <a:lnTo>
                    <a:pt x="1682330" y="483870"/>
                  </a:lnTo>
                  <a:lnTo>
                    <a:pt x="1682038" y="483870"/>
                  </a:lnTo>
                  <a:lnTo>
                    <a:pt x="1681734" y="482600"/>
                  </a:lnTo>
                  <a:lnTo>
                    <a:pt x="1681378" y="482600"/>
                  </a:lnTo>
                  <a:lnTo>
                    <a:pt x="1680972" y="481330"/>
                  </a:lnTo>
                  <a:lnTo>
                    <a:pt x="1679562" y="481330"/>
                  </a:lnTo>
                  <a:lnTo>
                    <a:pt x="1678901" y="482600"/>
                  </a:lnTo>
                  <a:lnTo>
                    <a:pt x="1676565" y="482600"/>
                  </a:lnTo>
                  <a:lnTo>
                    <a:pt x="1676222" y="481330"/>
                  </a:lnTo>
                  <a:lnTo>
                    <a:pt x="1675803" y="481330"/>
                  </a:lnTo>
                  <a:lnTo>
                    <a:pt x="1675587" y="480060"/>
                  </a:lnTo>
                  <a:lnTo>
                    <a:pt x="1675180" y="478790"/>
                  </a:lnTo>
                  <a:lnTo>
                    <a:pt x="1674520" y="478790"/>
                  </a:lnTo>
                  <a:lnTo>
                    <a:pt x="1673098" y="480060"/>
                  </a:lnTo>
                  <a:lnTo>
                    <a:pt x="1672285" y="478790"/>
                  </a:lnTo>
                  <a:lnTo>
                    <a:pt x="1672158" y="477520"/>
                  </a:lnTo>
                  <a:lnTo>
                    <a:pt x="1669199" y="477520"/>
                  </a:lnTo>
                  <a:lnTo>
                    <a:pt x="1669084" y="476250"/>
                  </a:lnTo>
                  <a:lnTo>
                    <a:pt x="1666214" y="476250"/>
                  </a:lnTo>
                  <a:lnTo>
                    <a:pt x="1664728" y="477520"/>
                  </a:lnTo>
                  <a:lnTo>
                    <a:pt x="1663941" y="476250"/>
                  </a:lnTo>
                  <a:lnTo>
                    <a:pt x="1663915" y="474980"/>
                  </a:lnTo>
                  <a:lnTo>
                    <a:pt x="1660918" y="474980"/>
                  </a:lnTo>
                  <a:lnTo>
                    <a:pt x="1660931" y="473710"/>
                  </a:lnTo>
                  <a:lnTo>
                    <a:pt x="1660144" y="472440"/>
                  </a:lnTo>
                  <a:lnTo>
                    <a:pt x="1658721" y="473710"/>
                  </a:lnTo>
                  <a:lnTo>
                    <a:pt x="1658302" y="473710"/>
                  </a:lnTo>
                  <a:lnTo>
                    <a:pt x="1657934" y="472440"/>
                  </a:lnTo>
                  <a:lnTo>
                    <a:pt x="1657654" y="472440"/>
                  </a:lnTo>
                  <a:lnTo>
                    <a:pt x="1657273" y="471170"/>
                  </a:lnTo>
                  <a:lnTo>
                    <a:pt x="1657007" y="469900"/>
                  </a:lnTo>
                  <a:lnTo>
                    <a:pt x="1651990" y="469900"/>
                  </a:lnTo>
                  <a:lnTo>
                    <a:pt x="1651736" y="468630"/>
                  </a:lnTo>
                  <a:lnTo>
                    <a:pt x="1651127" y="467360"/>
                  </a:lnTo>
                  <a:lnTo>
                    <a:pt x="1649704" y="468630"/>
                  </a:lnTo>
                  <a:lnTo>
                    <a:pt x="1648866" y="467360"/>
                  </a:lnTo>
                  <a:lnTo>
                    <a:pt x="1648853" y="466090"/>
                  </a:lnTo>
                  <a:lnTo>
                    <a:pt x="1648180" y="466090"/>
                  </a:lnTo>
                  <a:lnTo>
                    <a:pt x="1647926" y="464820"/>
                  </a:lnTo>
                  <a:lnTo>
                    <a:pt x="1647786" y="463550"/>
                  </a:lnTo>
                  <a:lnTo>
                    <a:pt x="1650187" y="463550"/>
                  </a:lnTo>
                  <a:lnTo>
                    <a:pt x="1649120" y="462280"/>
                  </a:lnTo>
                  <a:lnTo>
                    <a:pt x="1649260" y="462280"/>
                  </a:lnTo>
                  <a:lnTo>
                    <a:pt x="1648828" y="461010"/>
                  </a:lnTo>
                  <a:lnTo>
                    <a:pt x="1649044" y="459740"/>
                  </a:lnTo>
                  <a:lnTo>
                    <a:pt x="1646135" y="459740"/>
                  </a:lnTo>
                  <a:lnTo>
                    <a:pt x="1647202" y="462280"/>
                  </a:lnTo>
                  <a:lnTo>
                    <a:pt x="1644611" y="462280"/>
                  </a:lnTo>
                  <a:lnTo>
                    <a:pt x="1645805" y="463550"/>
                  </a:lnTo>
                  <a:lnTo>
                    <a:pt x="1645424" y="464820"/>
                  </a:lnTo>
                  <a:lnTo>
                    <a:pt x="1643341" y="464820"/>
                  </a:lnTo>
                  <a:lnTo>
                    <a:pt x="1642516" y="462280"/>
                  </a:lnTo>
                  <a:lnTo>
                    <a:pt x="1642364" y="461010"/>
                  </a:lnTo>
                  <a:lnTo>
                    <a:pt x="1642211" y="459740"/>
                  </a:lnTo>
                  <a:lnTo>
                    <a:pt x="1641475" y="459740"/>
                  </a:lnTo>
                  <a:lnTo>
                    <a:pt x="1640230" y="461010"/>
                  </a:lnTo>
                  <a:lnTo>
                    <a:pt x="1639709" y="459740"/>
                  </a:lnTo>
                  <a:lnTo>
                    <a:pt x="1639989" y="461010"/>
                  </a:lnTo>
                  <a:lnTo>
                    <a:pt x="1640217" y="462280"/>
                  </a:lnTo>
                  <a:lnTo>
                    <a:pt x="1637969" y="462280"/>
                  </a:lnTo>
                  <a:lnTo>
                    <a:pt x="1637665" y="461010"/>
                  </a:lnTo>
                  <a:lnTo>
                    <a:pt x="1636979" y="459740"/>
                  </a:lnTo>
                  <a:lnTo>
                    <a:pt x="1635760" y="461010"/>
                  </a:lnTo>
                  <a:lnTo>
                    <a:pt x="1634629" y="459740"/>
                  </a:lnTo>
                  <a:lnTo>
                    <a:pt x="1633435" y="461010"/>
                  </a:lnTo>
                  <a:lnTo>
                    <a:pt x="1632927" y="461010"/>
                  </a:lnTo>
                  <a:lnTo>
                    <a:pt x="1632597" y="459740"/>
                  </a:lnTo>
                  <a:lnTo>
                    <a:pt x="1632381" y="459740"/>
                  </a:lnTo>
                  <a:lnTo>
                    <a:pt x="1632254" y="458470"/>
                  </a:lnTo>
                  <a:lnTo>
                    <a:pt x="1634693" y="458470"/>
                  </a:lnTo>
                  <a:lnTo>
                    <a:pt x="1633613" y="455930"/>
                  </a:lnTo>
                  <a:lnTo>
                    <a:pt x="1638363" y="455930"/>
                  </a:lnTo>
                  <a:lnTo>
                    <a:pt x="1637080" y="452120"/>
                  </a:lnTo>
                  <a:lnTo>
                    <a:pt x="1625790" y="452120"/>
                  </a:lnTo>
                  <a:lnTo>
                    <a:pt x="1625498" y="450850"/>
                  </a:lnTo>
                  <a:lnTo>
                    <a:pt x="1625295" y="450850"/>
                  </a:lnTo>
                  <a:lnTo>
                    <a:pt x="1625066" y="449580"/>
                  </a:lnTo>
                  <a:lnTo>
                    <a:pt x="1624863" y="448310"/>
                  </a:lnTo>
                  <a:lnTo>
                    <a:pt x="1624571" y="447040"/>
                  </a:lnTo>
                  <a:lnTo>
                    <a:pt x="1624380" y="447040"/>
                  </a:lnTo>
                  <a:lnTo>
                    <a:pt x="1622602" y="448310"/>
                  </a:lnTo>
                  <a:lnTo>
                    <a:pt x="1621802" y="447040"/>
                  </a:lnTo>
                  <a:lnTo>
                    <a:pt x="1622158" y="445770"/>
                  </a:lnTo>
                  <a:lnTo>
                    <a:pt x="1617141" y="445770"/>
                  </a:lnTo>
                  <a:lnTo>
                    <a:pt x="1616862" y="444500"/>
                  </a:lnTo>
                  <a:lnTo>
                    <a:pt x="1616659" y="443230"/>
                  </a:lnTo>
                  <a:lnTo>
                    <a:pt x="1616430" y="443230"/>
                  </a:lnTo>
                  <a:lnTo>
                    <a:pt x="1616227" y="440690"/>
                  </a:lnTo>
                  <a:lnTo>
                    <a:pt x="1613281" y="440690"/>
                  </a:lnTo>
                  <a:lnTo>
                    <a:pt x="1613522" y="439420"/>
                  </a:lnTo>
                  <a:lnTo>
                    <a:pt x="1612760" y="438150"/>
                  </a:lnTo>
                  <a:lnTo>
                    <a:pt x="1611388" y="439420"/>
                  </a:lnTo>
                  <a:lnTo>
                    <a:pt x="1610347" y="438150"/>
                  </a:lnTo>
                  <a:lnTo>
                    <a:pt x="1609051" y="439420"/>
                  </a:lnTo>
                  <a:lnTo>
                    <a:pt x="1608150" y="438150"/>
                  </a:lnTo>
                  <a:lnTo>
                    <a:pt x="1608493" y="436880"/>
                  </a:lnTo>
                  <a:lnTo>
                    <a:pt x="1607578" y="435610"/>
                  </a:lnTo>
                  <a:lnTo>
                    <a:pt x="1606219" y="436880"/>
                  </a:lnTo>
                  <a:lnTo>
                    <a:pt x="1605305" y="435610"/>
                  </a:lnTo>
                  <a:lnTo>
                    <a:pt x="1605648" y="434340"/>
                  </a:lnTo>
                  <a:lnTo>
                    <a:pt x="1607464" y="434340"/>
                  </a:lnTo>
                  <a:lnTo>
                    <a:pt x="1607324" y="433070"/>
                  </a:lnTo>
                  <a:lnTo>
                    <a:pt x="1607146" y="433070"/>
                  </a:lnTo>
                  <a:lnTo>
                    <a:pt x="1606892" y="431800"/>
                  </a:lnTo>
                  <a:lnTo>
                    <a:pt x="1600085" y="431800"/>
                  </a:lnTo>
                  <a:lnTo>
                    <a:pt x="1599793" y="430530"/>
                  </a:lnTo>
                  <a:lnTo>
                    <a:pt x="1599628" y="430530"/>
                  </a:lnTo>
                  <a:lnTo>
                    <a:pt x="1599552" y="429260"/>
                  </a:lnTo>
                  <a:lnTo>
                    <a:pt x="1599082" y="426720"/>
                  </a:lnTo>
                  <a:lnTo>
                    <a:pt x="1594218" y="426720"/>
                  </a:lnTo>
                  <a:lnTo>
                    <a:pt x="1595183" y="429260"/>
                  </a:lnTo>
                  <a:lnTo>
                    <a:pt x="1592719" y="429260"/>
                  </a:lnTo>
                  <a:lnTo>
                    <a:pt x="1592211" y="426720"/>
                  </a:lnTo>
                  <a:lnTo>
                    <a:pt x="1592122" y="425450"/>
                  </a:lnTo>
                  <a:lnTo>
                    <a:pt x="1591957" y="425450"/>
                  </a:lnTo>
                  <a:lnTo>
                    <a:pt x="1591703" y="424180"/>
                  </a:lnTo>
                  <a:lnTo>
                    <a:pt x="1591271" y="424180"/>
                  </a:lnTo>
                  <a:lnTo>
                    <a:pt x="1589811" y="425450"/>
                  </a:lnTo>
                  <a:lnTo>
                    <a:pt x="1589430" y="424180"/>
                  </a:lnTo>
                  <a:lnTo>
                    <a:pt x="1589163" y="424180"/>
                  </a:lnTo>
                  <a:lnTo>
                    <a:pt x="1588998" y="422910"/>
                  </a:lnTo>
                  <a:lnTo>
                    <a:pt x="1588947" y="421640"/>
                  </a:lnTo>
                  <a:lnTo>
                    <a:pt x="1591043" y="422910"/>
                  </a:lnTo>
                  <a:lnTo>
                    <a:pt x="1591373" y="421640"/>
                  </a:lnTo>
                  <a:lnTo>
                    <a:pt x="1590433" y="420370"/>
                  </a:lnTo>
                  <a:lnTo>
                    <a:pt x="1595564" y="420370"/>
                  </a:lnTo>
                  <a:lnTo>
                    <a:pt x="1594573" y="419100"/>
                  </a:lnTo>
                  <a:lnTo>
                    <a:pt x="1594789" y="417830"/>
                  </a:lnTo>
                  <a:lnTo>
                    <a:pt x="1583118" y="417830"/>
                  </a:lnTo>
                  <a:lnTo>
                    <a:pt x="1583258" y="415290"/>
                  </a:lnTo>
                  <a:lnTo>
                    <a:pt x="1580692" y="415290"/>
                  </a:lnTo>
                  <a:lnTo>
                    <a:pt x="1580438" y="414020"/>
                  </a:lnTo>
                  <a:lnTo>
                    <a:pt x="1580095" y="412750"/>
                  </a:lnTo>
                  <a:lnTo>
                    <a:pt x="1580108" y="410210"/>
                  </a:lnTo>
                  <a:lnTo>
                    <a:pt x="1577530" y="410210"/>
                  </a:lnTo>
                  <a:lnTo>
                    <a:pt x="1577276" y="408940"/>
                  </a:lnTo>
                  <a:lnTo>
                    <a:pt x="1577136" y="408940"/>
                  </a:lnTo>
                  <a:lnTo>
                    <a:pt x="1577098" y="407670"/>
                  </a:lnTo>
                  <a:lnTo>
                    <a:pt x="1576501" y="406400"/>
                  </a:lnTo>
                  <a:lnTo>
                    <a:pt x="1576857" y="405130"/>
                  </a:lnTo>
                  <a:lnTo>
                    <a:pt x="1578686" y="406400"/>
                  </a:lnTo>
                  <a:lnTo>
                    <a:pt x="1579219" y="405130"/>
                  </a:lnTo>
                  <a:lnTo>
                    <a:pt x="1578317" y="403860"/>
                  </a:lnTo>
                  <a:lnTo>
                    <a:pt x="1578152" y="403860"/>
                  </a:lnTo>
                  <a:lnTo>
                    <a:pt x="1578571" y="402590"/>
                  </a:lnTo>
                  <a:lnTo>
                    <a:pt x="1578127" y="401320"/>
                  </a:lnTo>
                  <a:lnTo>
                    <a:pt x="1575701" y="401320"/>
                  </a:lnTo>
                  <a:lnTo>
                    <a:pt x="1576387" y="403860"/>
                  </a:lnTo>
                  <a:lnTo>
                    <a:pt x="1576146" y="403860"/>
                  </a:lnTo>
                  <a:lnTo>
                    <a:pt x="1574076" y="402590"/>
                  </a:lnTo>
                  <a:lnTo>
                    <a:pt x="1573987" y="403860"/>
                  </a:lnTo>
                  <a:lnTo>
                    <a:pt x="1574165" y="405130"/>
                  </a:lnTo>
                  <a:lnTo>
                    <a:pt x="1574406" y="405130"/>
                  </a:lnTo>
                  <a:lnTo>
                    <a:pt x="1574812" y="407670"/>
                  </a:lnTo>
                  <a:lnTo>
                    <a:pt x="1572183" y="407670"/>
                  </a:lnTo>
                  <a:lnTo>
                    <a:pt x="1572412" y="406400"/>
                  </a:lnTo>
                  <a:lnTo>
                    <a:pt x="1571840" y="405130"/>
                  </a:lnTo>
                  <a:lnTo>
                    <a:pt x="1569859" y="405130"/>
                  </a:lnTo>
                  <a:lnTo>
                    <a:pt x="1569631" y="403860"/>
                  </a:lnTo>
                  <a:lnTo>
                    <a:pt x="1569491" y="403860"/>
                  </a:lnTo>
                  <a:lnTo>
                    <a:pt x="1569453" y="402590"/>
                  </a:lnTo>
                  <a:lnTo>
                    <a:pt x="1568881" y="401320"/>
                  </a:lnTo>
                  <a:lnTo>
                    <a:pt x="1569224" y="400050"/>
                  </a:lnTo>
                  <a:lnTo>
                    <a:pt x="1571053" y="401320"/>
                  </a:lnTo>
                  <a:lnTo>
                    <a:pt x="1571332" y="401320"/>
                  </a:lnTo>
                  <a:lnTo>
                    <a:pt x="1571269" y="400050"/>
                  </a:lnTo>
                  <a:lnTo>
                    <a:pt x="1571129" y="398780"/>
                  </a:lnTo>
                  <a:lnTo>
                    <a:pt x="1565884" y="398780"/>
                  </a:lnTo>
                  <a:lnTo>
                    <a:pt x="1564513" y="397510"/>
                  </a:lnTo>
                  <a:lnTo>
                    <a:pt x="1563725" y="398780"/>
                  </a:lnTo>
                  <a:lnTo>
                    <a:pt x="1564754" y="400050"/>
                  </a:lnTo>
                  <a:lnTo>
                    <a:pt x="1562227" y="400050"/>
                  </a:lnTo>
                  <a:lnTo>
                    <a:pt x="1562011" y="398780"/>
                  </a:lnTo>
                  <a:lnTo>
                    <a:pt x="1561846" y="397510"/>
                  </a:lnTo>
                  <a:lnTo>
                    <a:pt x="1561477" y="394970"/>
                  </a:lnTo>
                  <a:lnTo>
                    <a:pt x="1561312" y="393700"/>
                  </a:lnTo>
                  <a:lnTo>
                    <a:pt x="1561096" y="393700"/>
                  </a:lnTo>
                  <a:lnTo>
                    <a:pt x="1561020" y="392430"/>
                  </a:lnTo>
                  <a:lnTo>
                    <a:pt x="1558632" y="392430"/>
                  </a:lnTo>
                  <a:lnTo>
                    <a:pt x="1558505" y="391160"/>
                  </a:lnTo>
                  <a:lnTo>
                    <a:pt x="1558455" y="389890"/>
                  </a:lnTo>
                  <a:lnTo>
                    <a:pt x="1558340" y="388620"/>
                  </a:lnTo>
                  <a:lnTo>
                    <a:pt x="1555864" y="388620"/>
                  </a:lnTo>
                  <a:lnTo>
                    <a:pt x="1555102" y="387350"/>
                  </a:lnTo>
                  <a:lnTo>
                    <a:pt x="1550885" y="387350"/>
                  </a:lnTo>
                  <a:lnTo>
                    <a:pt x="1551393" y="386080"/>
                  </a:lnTo>
                  <a:lnTo>
                    <a:pt x="1551000" y="384810"/>
                  </a:lnTo>
                  <a:lnTo>
                    <a:pt x="1553235" y="384810"/>
                  </a:lnTo>
                  <a:lnTo>
                    <a:pt x="1553133" y="383540"/>
                  </a:lnTo>
                  <a:lnTo>
                    <a:pt x="1552194" y="383540"/>
                  </a:lnTo>
                  <a:lnTo>
                    <a:pt x="1551432" y="382270"/>
                  </a:lnTo>
                  <a:lnTo>
                    <a:pt x="1547964" y="382270"/>
                  </a:lnTo>
                  <a:lnTo>
                    <a:pt x="1548498" y="381000"/>
                  </a:lnTo>
                  <a:lnTo>
                    <a:pt x="1547634" y="379730"/>
                  </a:lnTo>
                  <a:lnTo>
                    <a:pt x="1548117" y="378460"/>
                  </a:lnTo>
                  <a:lnTo>
                    <a:pt x="1547469" y="377190"/>
                  </a:lnTo>
                  <a:lnTo>
                    <a:pt x="1545856" y="378460"/>
                  </a:lnTo>
                  <a:lnTo>
                    <a:pt x="1545107" y="377190"/>
                  </a:lnTo>
                  <a:lnTo>
                    <a:pt x="1545539" y="375920"/>
                  </a:lnTo>
                  <a:lnTo>
                    <a:pt x="1544929" y="374650"/>
                  </a:lnTo>
                  <a:lnTo>
                    <a:pt x="1543316" y="375920"/>
                  </a:lnTo>
                  <a:lnTo>
                    <a:pt x="1542923" y="374650"/>
                  </a:lnTo>
                  <a:lnTo>
                    <a:pt x="1542732" y="374650"/>
                  </a:lnTo>
                  <a:lnTo>
                    <a:pt x="1542630" y="373380"/>
                  </a:lnTo>
                  <a:lnTo>
                    <a:pt x="1542542" y="370840"/>
                  </a:lnTo>
                  <a:lnTo>
                    <a:pt x="1541602" y="370840"/>
                  </a:lnTo>
                  <a:lnTo>
                    <a:pt x="1540840" y="369570"/>
                  </a:lnTo>
                  <a:lnTo>
                    <a:pt x="1537385" y="369570"/>
                  </a:lnTo>
                  <a:lnTo>
                    <a:pt x="1537843" y="368300"/>
                  </a:lnTo>
                  <a:lnTo>
                    <a:pt x="1537525" y="367030"/>
                  </a:lnTo>
                  <a:lnTo>
                    <a:pt x="1535176" y="367030"/>
                  </a:lnTo>
                  <a:lnTo>
                    <a:pt x="1535137" y="364490"/>
                  </a:lnTo>
                  <a:lnTo>
                    <a:pt x="1528457" y="364490"/>
                  </a:lnTo>
                  <a:lnTo>
                    <a:pt x="1527848" y="363220"/>
                  </a:lnTo>
                  <a:lnTo>
                    <a:pt x="1528318" y="361950"/>
                  </a:lnTo>
                  <a:lnTo>
                    <a:pt x="1530210" y="361950"/>
                  </a:lnTo>
                  <a:lnTo>
                    <a:pt x="1530197" y="360680"/>
                  </a:lnTo>
                  <a:lnTo>
                    <a:pt x="1529956" y="359410"/>
                  </a:lnTo>
                  <a:lnTo>
                    <a:pt x="1525447" y="359410"/>
                  </a:lnTo>
                  <a:lnTo>
                    <a:pt x="1525028" y="358140"/>
                  </a:lnTo>
                  <a:lnTo>
                    <a:pt x="1522755" y="358140"/>
                  </a:lnTo>
                  <a:lnTo>
                    <a:pt x="1523288" y="356870"/>
                  </a:lnTo>
                  <a:lnTo>
                    <a:pt x="1522577" y="355600"/>
                  </a:lnTo>
                  <a:lnTo>
                    <a:pt x="1523034" y="354330"/>
                  </a:lnTo>
                  <a:lnTo>
                    <a:pt x="1522437" y="354330"/>
                  </a:lnTo>
                  <a:lnTo>
                    <a:pt x="1520863" y="353060"/>
                  </a:lnTo>
                  <a:lnTo>
                    <a:pt x="1517904" y="353060"/>
                  </a:lnTo>
                  <a:lnTo>
                    <a:pt x="1518234" y="350520"/>
                  </a:lnTo>
                  <a:lnTo>
                    <a:pt x="1515668" y="350520"/>
                  </a:lnTo>
                  <a:lnTo>
                    <a:pt x="1511173" y="349250"/>
                  </a:lnTo>
                  <a:lnTo>
                    <a:pt x="1511427" y="349250"/>
                  </a:lnTo>
                  <a:lnTo>
                    <a:pt x="1510601" y="346710"/>
                  </a:lnTo>
                  <a:lnTo>
                    <a:pt x="1511325" y="346710"/>
                  </a:lnTo>
                  <a:lnTo>
                    <a:pt x="1510436" y="345440"/>
                  </a:lnTo>
                  <a:lnTo>
                    <a:pt x="1511058" y="344170"/>
                  </a:lnTo>
                  <a:lnTo>
                    <a:pt x="1512570" y="345440"/>
                  </a:lnTo>
                  <a:lnTo>
                    <a:pt x="1515287" y="345440"/>
                  </a:lnTo>
                  <a:lnTo>
                    <a:pt x="1515211" y="344170"/>
                  </a:lnTo>
                  <a:lnTo>
                    <a:pt x="1515059" y="342900"/>
                  </a:lnTo>
                  <a:lnTo>
                    <a:pt x="1512404" y="342900"/>
                  </a:lnTo>
                  <a:lnTo>
                    <a:pt x="1513014" y="341630"/>
                  </a:lnTo>
                  <a:lnTo>
                    <a:pt x="1512201" y="340360"/>
                  </a:lnTo>
                  <a:lnTo>
                    <a:pt x="1509903" y="340360"/>
                  </a:lnTo>
                  <a:lnTo>
                    <a:pt x="1510474" y="339090"/>
                  </a:lnTo>
                  <a:lnTo>
                    <a:pt x="1510144" y="337820"/>
                  </a:lnTo>
                  <a:lnTo>
                    <a:pt x="1509763" y="334010"/>
                  </a:lnTo>
                  <a:lnTo>
                    <a:pt x="1507528" y="332740"/>
                  </a:lnTo>
                  <a:lnTo>
                    <a:pt x="1504988" y="332740"/>
                  </a:lnTo>
                  <a:lnTo>
                    <a:pt x="1505813" y="334010"/>
                  </a:lnTo>
                  <a:lnTo>
                    <a:pt x="1505127" y="335280"/>
                  </a:lnTo>
                  <a:lnTo>
                    <a:pt x="1505927" y="336550"/>
                  </a:lnTo>
                  <a:lnTo>
                    <a:pt x="1501152" y="336550"/>
                  </a:lnTo>
                  <a:lnTo>
                    <a:pt x="1501063" y="335280"/>
                  </a:lnTo>
                  <a:lnTo>
                    <a:pt x="1501000" y="332740"/>
                  </a:lnTo>
                  <a:lnTo>
                    <a:pt x="1500784" y="331470"/>
                  </a:lnTo>
                  <a:lnTo>
                    <a:pt x="1498803" y="331470"/>
                  </a:lnTo>
                  <a:lnTo>
                    <a:pt x="1498295" y="330200"/>
                  </a:lnTo>
                  <a:lnTo>
                    <a:pt x="1498473" y="328930"/>
                  </a:lnTo>
                  <a:lnTo>
                    <a:pt x="1498244" y="327660"/>
                  </a:lnTo>
                  <a:lnTo>
                    <a:pt x="1498193" y="326390"/>
                  </a:lnTo>
                  <a:lnTo>
                    <a:pt x="1498193" y="325120"/>
                  </a:lnTo>
                  <a:lnTo>
                    <a:pt x="1498028" y="323850"/>
                  </a:lnTo>
                  <a:lnTo>
                    <a:pt x="1493558" y="323850"/>
                  </a:lnTo>
                  <a:lnTo>
                    <a:pt x="1493304" y="322580"/>
                  </a:lnTo>
                  <a:lnTo>
                    <a:pt x="1493558" y="321310"/>
                  </a:lnTo>
                  <a:lnTo>
                    <a:pt x="1493126" y="320040"/>
                  </a:lnTo>
                  <a:lnTo>
                    <a:pt x="1491488" y="321310"/>
                  </a:lnTo>
                  <a:lnTo>
                    <a:pt x="1490827" y="320040"/>
                  </a:lnTo>
                  <a:lnTo>
                    <a:pt x="1491310" y="318770"/>
                  </a:lnTo>
                  <a:lnTo>
                    <a:pt x="1491005" y="318770"/>
                  </a:lnTo>
                  <a:lnTo>
                    <a:pt x="1490281" y="317500"/>
                  </a:lnTo>
                  <a:lnTo>
                    <a:pt x="1484744" y="317500"/>
                  </a:lnTo>
                  <a:lnTo>
                    <a:pt x="1483880" y="316230"/>
                  </a:lnTo>
                  <a:lnTo>
                    <a:pt x="1484515" y="314960"/>
                  </a:lnTo>
                  <a:lnTo>
                    <a:pt x="1483842" y="313690"/>
                  </a:lnTo>
                  <a:lnTo>
                    <a:pt x="1482420" y="314960"/>
                  </a:lnTo>
                  <a:lnTo>
                    <a:pt x="1481963" y="313690"/>
                  </a:lnTo>
                  <a:lnTo>
                    <a:pt x="1482102" y="313690"/>
                  </a:lnTo>
                  <a:lnTo>
                    <a:pt x="1481645" y="312420"/>
                  </a:lnTo>
                  <a:lnTo>
                    <a:pt x="1481823" y="311150"/>
                  </a:lnTo>
                  <a:lnTo>
                    <a:pt x="1481823" y="309880"/>
                  </a:lnTo>
                  <a:lnTo>
                    <a:pt x="1481709" y="308610"/>
                  </a:lnTo>
                  <a:lnTo>
                    <a:pt x="1481378" y="307340"/>
                  </a:lnTo>
                  <a:lnTo>
                    <a:pt x="1483817" y="307340"/>
                  </a:lnTo>
                  <a:lnTo>
                    <a:pt x="1483779" y="306070"/>
                  </a:lnTo>
                  <a:lnTo>
                    <a:pt x="1483677" y="304800"/>
                  </a:lnTo>
                  <a:lnTo>
                    <a:pt x="1483690" y="303530"/>
                  </a:lnTo>
                  <a:lnTo>
                    <a:pt x="1483563" y="303530"/>
                  </a:lnTo>
                  <a:lnTo>
                    <a:pt x="1483271" y="302260"/>
                  </a:lnTo>
                  <a:lnTo>
                    <a:pt x="1481505" y="302260"/>
                  </a:lnTo>
                  <a:lnTo>
                    <a:pt x="1481416" y="303530"/>
                  </a:lnTo>
                  <a:lnTo>
                    <a:pt x="1481455" y="304800"/>
                  </a:lnTo>
                  <a:lnTo>
                    <a:pt x="1476997" y="303530"/>
                  </a:lnTo>
                  <a:lnTo>
                    <a:pt x="1474774" y="303530"/>
                  </a:lnTo>
                  <a:lnTo>
                    <a:pt x="1474635" y="302260"/>
                  </a:lnTo>
                  <a:lnTo>
                    <a:pt x="1474673" y="299720"/>
                  </a:lnTo>
                  <a:lnTo>
                    <a:pt x="1474546" y="298450"/>
                  </a:lnTo>
                  <a:lnTo>
                    <a:pt x="1474762" y="297180"/>
                  </a:lnTo>
                  <a:lnTo>
                    <a:pt x="1474216" y="295910"/>
                  </a:lnTo>
                  <a:lnTo>
                    <a:pt x="1471942" y="295910"/>
                  </a:lnTo>
                  <a:lnTo>
                    <a:pt x="1472539" y="294640"/>
                  </a:lnTo>
                  <a:lnTo>
                    <a:pt x="1472171" y="293370"/>
                  </a:lnTo>
                  <a:lnTo>
                    <a:pt x="1469212" y="293370"/>
                  </a:lnTo>
                  <a:lnTo>
                    <a:pt x="1468475" y="292100"/>
                  </a:lnTo>
                  <a:lnTo>
                    <a:pt x="1465834" y="292100"/>
                  </a:lnTo>
                  <a:lnTo>
                    <a:pt x="1465160" y="290830"/>
                  </a:lnTo>
                  <a:lnTo>
                    <a:pt x="1465821" y="289560"/>
                  </a:lnTo>
                  <a:lnTo>
                    <a:pt x="1465465" y="289560"/>
                  </a:lnTo>
                  <a:lnTo>
                    <a:pt x="1465326" y="288290"/>
                  </a:lnTo>
                  <a:lnTo>
                    <a:pt x="1465465" y="287020"/>
                  </a:lnTo>
                  <a:lnTo>
                    <a:pt x="1465440" y="285750"/>
                  </a:lnTo>
                  <a:lnTo>
                    <a:pt x="1465313" y="284480"/>
                  </a:lnTo>
                  <a:lnTo>
                    <a:pt x="1460881" y="284480"/>
                  </a:lnTo>
                  <a:lnTo>
                    <a:pt x="1460754" y="283210"/>
                  </a:lnTo>
                  <a:lnTo>
                    <a:pt x="1460728" y="281940"/>
                  </a:lnTo>
                  <a:lnTo>
                    <a:pt x="1460893" y="280670"/>
                  </a:lnTo>
                  <a:lnTo>
                    <a:pt x="1460779" y="279400"/>
                  </a:lnTo>
                  <a:lnTo>
                    <a:pt x="1458963" y="279400"/>
                  </a:lnTo>
                  <a:lnTo>
                    <a:pt x="1458582" y="278130"/>
                  </a:lnTo>
                  <a:lnTo>
                    <a:pt x="1456067" y="278130"/>
                  </a:lnTo>
                  <a:lnTo>
                    <a:pt x="1456702" y="275590"/>
                  </a:lnTo>
                  <a:lnTo>
                    <a:pt x="1454150" y="275590"/>
                  </a:lnTo>
                  <a:lnTo>
                    <a:pt x="1453781" y="274320"/>
                  </a:lnTo>
                  <a:lnTo>
                    <a:pt x="1454416" y="273050"/>
                  </a:lnTo>
                  <a:lnTo>
                    <a:pt x="1452257" y="273050"/>
                  </a:lnTo>
                  <a:lnTo>
                    <a:pt x="1451902" y="271780"/>
                  </a:lnTo>
                  <a:lnTo>
                    <a:pt x="1452029" y="274320"/>
                  </a:lnTo>
                  <a:lnTo>
                    <a:pt x="1449730" y="274320"/>
                  </a:lnTo>
                  <a:lnTo>
                    <a:pt x="1447533" y="273050"/>
                  </a:lnTo>
                  <a:lnTo>
                    <a:pt x="1447812" y="273050"/>
                  </a:lnTo>
                  <a:lnTo>
                    <a:pt x="1447126" y="271780"/>
                  </a:lnTo>
                  <a:lnTo>
                    <a:pt x="1447723" y="270510"/>
                  </a:lnTo>
                  <a:lnTo>
                    <a:pt x="1449578" y="271780"/>
                  </a:lnTo>
                  <a:lnTo>
                    <a:pt x="1449705" y="271780"/>
                  </a:lnTo>
                  <a:lnTo>
                    <a:pt x="1449666" y="269240"/>
                  </a:lnTo>
                  <a:lnTo>
                    <a:pt x="1449666" y="266700"/>
                  </a:lnTo>
                  <a:lnTo>
                    <a:pt x="1449768" y="265430"/>
                  </a:lnTo>
                  <a:lnTo>
                    <a:pt x="1448943" y="264160"/>
                  </a:lnTo>
                  <a:lnTo>
                    <a:pt x="1445272" y="264160"/>
                  </a:lnTo>
                  <a:lnTo>
                    <a:pt x="1444523" y="262890"/>
                  </a:lnTo>
                  <a:lnTo>
                    <a:pt x="1442834" y="262890"/>
                  </a:lnTo>
                  <a:lnTo>
                    <a:pt x="1443316" y="260350"/>
                  </a:lnTo>
                  <a:lnTo>
                    <a:pt x="1441208" y="260350"/>
                  </a:lnTo>
                  <a:lnTo>
                    <a:pt x="1440548" y="259080"/>
                  </a:lnTo>
                  <a:lnTo>
                    <a:pt x="1441221" y="257810"/>
                  </a:lnTo>
                  <a:lnTo>
                    <a:pt x="1439024" y="257810"/>
                  </a:lnTo>
                  <a:lnTo>
                    <a:pt x="1438338" y="256540"/>
                  </a:lnTo>
                  <a:lnTo>
                    <a:pt x="1439075" y="255270"/>
                  </a:lnTo>
                  <a:lnTo>
                    <a:pt x="1440980" y="255270"/>
                  </a:lnTo>
                  <a:lnTo>
                    <a:pt x="1440903" y="252730"/>
                  </a:lnTo>
                  <a:lnTo>
                    <a:pt x="1439087" y="252730"/>
                  </a:lnTo>
                  <a:lnTo>
                    <a:pt x="1438351" y="251460"/>
                  </a:lnTo>
                  <a:lnTo>
                    <a:pt x="1439087" y="250190"/>
                  </a:lnTo>
                  <a:lnTo>
                    <a:pt x="1436903" y="250190"/>
                  </a:lnTo>
                  <a:lnTo>
                    <a:pt x="1436154" y="248920"/>
                  </a:lnTo>
                  <a:lnTo>
                    <a:pt x="1436878" y="247650"/>
                  </a:lnTo>
                  <a:lnTo>
                    <a:pt x="1436179" y="246380"/>
                  </a:lnTo>
                  <a:lnTo>
                    <a:pt x="1434680" y="247650"/>
                  </a:lnTo>
                  <a:lnTo>
                    <a:pt x="1434122" y="246380"/>
                  </a:lnTo>
                  <a:lnTo>
                    <a:pt x="1434655" y="245110"/>
                  </a:lnTo>
                  <a:lnTo>
                    <a:pt x="1434388" y="243840"/>
                  </a:lnTo>
                  <a:lnTo>
                    <a:pt x="1432217" y="243840"/>
                  </a:lnTo>
                  <a:lnTo>
                    <a:pt x="1430045" y="242570"/>
                  </a:lnTo>
                  <a:lnTo>
                    <a:pt x="1427556" y="242570"/>
                  </a:lnTo>
                  <a:lnTo>
                    <a:pt x="1428165" y="240030"/>
                  </a:lnTo>
                  <a:lnTo>
                    <a:pt x="1425956" y="240030"/>
                  </a:lnTo>
                  <a:lnTo>
                    <a:pt x="1425409" y="238760"/>
                  </a:lnTo>
                  <a:lnTo>
                    <a:pt x="1426108" y="237490"/>
                  </a:lnTo>
                  <a:lnTo>
                    <a:pt x="1428038" y="237490"/>
                  </a:lnTo>
                  <a:lnTo>
                    <a:pt x="1428013" y="234950"/>
                  </a:lnTo>
                  <a:lnTo>
                    <a:pt x="1424343" y="234950"/>
                  </a:lnTo>
                  <a:lnTo>
                    <a:pt x="1423644" y="233680"/>
                  </a:lnTo>
                  <a:lnTo>
                    <a:pt x="1421714" y="233680"/>
                  </a:lnTo>
                  <a:lnTo>
                    <a:pt x="1421193" y="232410"/>
                  </a:lnTo>
                  <a:lnTo>
                    <a:pt x="1421536" y="231140"/>
                  </a:lnTo>
                  <a:lnTo>
                    <a:pt x="1421434" y="229870"/>
                  </a:lnTo>
                  <a:lnTo>
                    <a:pt x="1421587" y="228600"/>
                  </a:lnTo>
                  <a:lnTo>
                    <a:pt x="1421955" y="228600"/>
                  </a:lnTo>
                  <a:lnTo>
                    <a:pt x="1423289" y="229870"/>
                  </a:lnTo>
                  <a:lnTo>
                    <a:pt x="1426019" y="229870"/>
                  </a:lnTo>
                  <a:lnTo>
                    <a:pt x="1425994" y="227330"/>
                  </a:lnTo>
                  <a:lnTo>
                    <a:pt x="1422361" y="227330"/>
                  </a:lnTo>
                  <a:lnTo>
                    <a:pt x="1421663" y="226060"/>
                  </a:lnTo>
                  <a:lnTo>
                    <a:pt x="1419898" y="226060"/>
                  </a:lnTo>
                  <a:lnTo>
                    <a:pt x="1419110" y="224790"/>
                  </a:lnTo>
                  <a:lnTo>
                    <a:pt x="1419885" y="223520"/>
                  </a:lnTo>
                  <a:lnTo>
                    <a:pt x="1417802" y="223520"/>
                  </a:lnTo>
                  <a:lnTo>
                    <a:pt x="1417421" y="222250"/>
                  </a:lnTo>
                  <a:lnTo>
                    <a:pt x="1417421" y="224790"/>
                  </a:lnTo>
                  <a:lnTo>
                    <a:pt x="1415046" y="224790"/>
                  </a:lnTo>
                  <a:lnTo>
                    <a:pt x="1415364" y="222250"/>
                  </a:lnTo>
                  <a:lnTo>
                    <a:pt x="1415046" y="220980"/>
                  </a:lnTo>
                  <a:lnTo>
                    <a:pt x="1413383" y="222250"/>
                  </a:lnTo>
                  <a:lnTo>
                    <a:pt x="1413090" y="220980"/>
                  </a:lnTo>
                  <a:lnTo>
                    <a:pt x="1413052" y="219710"/>
                  </a:lnTo>
                  <a:lnTo>
                    <a:pt x="1413179" y="218440"/>
                  </a:lnTo>
                  <a:lnTo>
                    <a:pt x="1415237" y="219710"/>
                  </a:lnTo>
                  <a:lnTo>
                    <a:pt x="1415465" y="218440"/>
                  </a:lnTo>
                  <a:lnTo>
                    <a:pt x="1415427" y="217170"/>
                  </a:lnTo>
                  <a:lnTo>
                    <a:pt x="1415529" y="214630"/>
                  </a:lnTo>
                  <a:lnTo>
                    <a:pt x="1413357" y="214630"/>
                  </a:lnTo>
                  <a:lnTo>
                    <a:pt x="1411185" y="213360"/>
                  </a:lnTo>
                  <a:lnTo>
                    <a:pt x="1408823" y="213360"/>
                  </a:lnTo>
                  <a:lnTo>
                    <a:pt x="1409268" y="210820"/>
                  </a:lnTo>
                  <a:lnTo>
                    <a:pt x="1408442" y="210820"/>
                  </a:lnTo>
                  <a:lnTo>
                    <a:pt x="1407718" y="209550"/>
                  </a:lnTo>
                  <a:lnTo>
                    <a:pt x="1404823" y="209550"/>
                  </a:lnTo>
                  <a:lnTo>
                    <a:pt x="1405064" y="204470"/>
                  </a:lnTo>
                  <a:lnTo>
                    <a:pt x="1407223" y="205740"/>
                  </a:lnTo>
                  <a:lnTo>
                    <a:pt x="1409636" y="205740"/>
                  </a:lnTo>
                  <a:lnTo>
                    <a:pt x="1409039" y="208280"/>
                  </a:lnTo>
                  <a:lnTo>
                    <a:pt x="1410957" y="208280"/>
                  </a:lnTo>
                  <a:lnTo>
                    <a:pt x="1411401" y="209550"/>
                  </a:lnTo>
                  <a:lnTo>
                    <a:pt x="1411643" y="204470"/>
                  </a:lnTo>
                  <a:lnTo>
                    <a:pt x="1407350" y="203200"/>
                  </a:lnTo>
                  <a:lnTo>
                    <a:pt x="1406601" y="203200"/>
                  </a:lnTo>
                  <a:lnTo>
                    <a:pt x="1405877" y="201930"/>
                  </a:lnTo>
                  <a:lnTo>
                    <a:pt x="1405013" y="201930"/>
                  </a:lnTo>
                  <a:lnTo>
                    <a:pt x="1405470" y="200660"/>
                  </a:lnTo>
                  <a:lnTo>
                    <a:pt x="1405077" y="199390"/>
                  </a:lnTo>
                  <a:lnTo>
                    <a:pt x="1402473" y="199390"/>
                  </a:lnTo>
                  <a:lnTo>
                    <a:pt x="1401749" y="198120"/>
                  </a:lnTo>
                  <a:lnTo>
                    <a:pt x="1398841" y="198120"/>
                  </a:lnTo>
                  <a:lnTo>
                    <a:pt x="1398828" y="195580"/>
                  </a:lnTo>
                  <a:lnTo>
                    <a:pt x="1398968" y="195580"/>
                  </a:lnTo>
                  <a:lnTo>
                    <a:pt x="1399171" y="193040"/>
                  </a:lnTo>
                  <a:lnTo>
                    <a:pt x="1397711" y="193040"/>
                  </a:lnTo>
                  <a:lnTo>
                    <a:pt x="1396974" y="191770"/>
                  </a:lnTo>
                  <a:lnTo>
                    <a:pt x="1394333" y="191770"/>
                  </a:lnTo>
                  <a:lnTo>
                    <a:pt x="1393405" y="190804"/>
                  </a:lnTo>
                  <a:lnTo>
                    <a:pt x="1393405" y="237490"/>
                  </a:lnTo>
                  <a:lnTo>
                    <a:pt x="1391170" y="237490"/>
                  </a:lnTo>
                  <a:lnTo>
                    <a:pt x="1390980" y="236220"/>
                  </a:lnTo>
                  <a:lnTo>
                    <a:pt x="1390713" y="236220"/>
                  </a:lnTo>
                  <a:lnTo>
                    <a:pt x="1391754" y="234950"/>
                  </a:lnTo>
                  <a:lnTo>
                    <a:pt x="1391589" y="233680"/>
                  </a:lnTo>
                  <a:lnTo>
                    <a:pt x="1389964" y="232410"/>
                  </a:lnTo>
                  <a:lnTo>
                    <a:pt x="1389786" y="232410"/>
                  </a:lnTo>
                  <a:lnTo>
                    <a:pt x="1389837" y="231140"/>
                  </a:lnTo>
                  <a:lnTo>
                    <a:pt x="1393317" y="232410"/>
                  </a:lnTo>
                  <a:lnTo>
                    <a:pt x="1393405" y="237490"/>
                  </a:lnTo>
                  <a:lnTo>
                    <a:pt x="1393405" y="190804"/>
                  </a:lnTo>
                  <a:lnTo>
                    <a:pt x="1393126" y="190500"/>
                  </a:lnTo>
                  <a:lnTo>
                    <a:pt x="1392250" y="190500"/>
                  </a:lnTo>
                  <a:lnTo>
                    <a:pt x="1392859" y="193040"/>
                  </a:lnTo>
                  <a:lnTo>
                    <a:pt x="1392224" y="193040"/>
                  </a:lnTo>
                  <a:lnTo>
                    <a:pt x="1390840" y="191770"/>
                  </a:lnTo>
                  <a:lnTo>
                    <a:pt x="1390662" y="191770"/>
                  </a:lnTo>
                  <a:lnTo>
                    <a:pt x="1390218" y="190500"/>
                  </a:lnTo>
                  <a:lnTo>
                    <a:pt x="1390865" y="189230"/>
                  </a:lnTo>
                  <a:lnTo>
                    <a:pt x="1390332" y="187960"/>
                  </a:lnTo>
                  <a:lnTo>
                    <a:pt x="1390954" y="187960"/>
                  </a:lnTo>
                  <a:lnTo>
                    <a:pt x="1392516" y="189230"/>
                  </a:lnTo>
                  <a:lnTo>
                    <a:pt x="1393164" y="187960"/>
                  </a:lnTo>
                  <a:lnTo>
                    <a:pt x="1392885" y="186690"/>
                  </a:lnTo>
                  <a:lnTo>
                    <a:pt x="1393126" y="185420"/>
                  </a:lnTo>
                  <a:lnTo>
                    <a:pt x="1393177" y="184150"/>
                  </a:lnTo>
                  <a:lnTo>
                    <a:pt x="1393482" y="179070"/>
                  </a:lnTo>
                  <a:lnTo>
                    <a:pt x="1391335" y="179070"/>
                  </a:lnTo>
                  <a:lnTo>
                    <a:pt x="1390586" y="177800"/>
                  </a:lnTo>
                  <a:lnTo>
                    <a:pt x="1389189" y="177800"/>
                  </a:lnTo>
                  <a:lnTo>
                    <a:pt x="1389151" y="176530"/>
                  </a:lnTo>
                  <a:lnTo>
                    <a:pt x="1389354" y="175260"/>
                  </a:lnTo>
                  <a:lnTo>
                    <a:pt x="1389545" y="172720"/>
                  </a:lnTo>
                  <a:lnTo>
                    <a:pt x="1385290" y="171450"/>
                  </a:lnTo>
                  <a:lnTo>
                    <a:pt x="1385062" y="171450"/>
                  </a:lnTo>
                  <a:lnTo>
                    <a:pt x="1385290" y="173990"/>
                  </a:lnTo>
                  <a:lnTo>
                    <a:pt x="1384350" y="173990"/>
                  </a:lnTo>
                  <a:lnTo>
                    <a:pt x="1383652" y="172720"/>
                  </a:lnTo>
                  <a:lnTo>
                    <a:pt x="1380845" y="172720"/>
                  </a:lnTo>
                  <a:lnTo>
                    <a:pt x="1380934" y="171450"/>
                  </a:lnTo>
                  <a:lnTo>
                    <a:pt x="1381023" y="167640"/>
                  </a:lnTo>
                  <a:lnTo>
                    <a:pt x="1381353" y="167640"/>
                  </a:lnTo>
                  <a:lnTo>
                    <a:pt x="1383334" y="168910"/>
                  </a:lnTo>
                  <a:lnTo>
                    <a:pt x="1383525" y="167640"/>
                  </a:lnTo>
                  <a:lnTo>
                    <a:pt x="1383588" y="166370"/>
                  </a:lnTo>
                  <a:lnTo>
                    <a:pt x="1383347" y="165100"/>
                  </a:lnTo>
                  <a:lnTo>
                    <a:pt x="1381239" y="165100"/>
                  </a:lnTo>
                  <a:lnTo>
                    <a:pt x="1381836" y="162560"/>
                  </a:lnTo>
                  <a:lnTo>
                    <a:pt x="1379474" y="162560"/>
                  </a:lnTo>
                  <a:lnTo>
                    <a:pt x="1378800" y="161290"/>
                  </a:lnTo>
                  <a:lnTo>
                    <a:pt x="1377061" y="161290"/>
                  </a:lnTo>
                  <a:lnTo>
                    <a:pt x="1377378" y="163830"/>
                  </a:lnTo>
                  <a:lnTo>
                    <a:pt x="1376756" y="163830"/>
                  </a:lnTo>
                  <a:lnTo>
                    <a:pt x="1375435" y="162560"/>
                  </a:lnTo>
                  <a:lnTo>
                    <a:pt x="1375003" y="162560"/>
                  </a:lnTo>
                  <a:lnTo>
                    <a:pt x="1375194" y="161290"/>
                  </a:lnTo>
                  <a:lnTo>
                    <a:pt x="1375194" y="160020"/>
                  </a:lnTo>
                  <a:lnTo>
                    <a:pt x="1375333" y="158750"/>
                  </a:lnTo>
                  <a:lnTo>
                    <a:pt x="1375473" y="157480"/>
                  </a:lnTo>
                  <a:lnTo>
                    <a:pt x="1375613" y="156210"/>
                  </a:lnTo>
                  <a:lnTo>
                    <a:pt x="1375613" y="154940"/>
                  </a:lnTo>
                  <a:lnTo>
                    <a:pt x="1375829" y="153670"/>
                  </a:lnTo>
                  <a:lnTo>
                    <a:pt x="1375994" y="153670"/>
                  </a:lnTo>
                  <a:lnTo>
                    <a:pt x="1375740" y="151130"/>
                  </a:lnTo>
                  <a:lnTo>
                    <a:pt x="1376375" y="151130"/>
                  </a:lnTo>
                  <a:lnTo>
                    <a:pt x="1377848" y="152400"/>
                  </a:lnTo>
                  <a:lnTo>
                    <a:pt x="1378508" y="152400"/>
                  </a:lnTo>
                  <a:lnTo>
                    <a:pt x="1378292" y="149860"/>
                  </a:lnTo>
                  <a:lnTo>
                    <a:pt x="1376451" y="148590"/>
                  </a:lnTo>
                  <a:lnTo>
                    <a:pt x="1375829" y="149860"/>
                  </a:lnTo>
                  <a:lnTo>
                    <a:pt x="1374571" y="148590"/>
                  </a:lnTo>
                  <a:lnTo>
                    <a:pt x="1373746" y="148590"/>
                  </a:lnTo>
                  <a:lnTo>
                    <a:pt x="1374330" y="149860"/>
                  </a:lnTo>
                  <a:lnTo>
                    <a:pt x="1373543" y="151130"/>
                  </a:lnTo>
                  <a:lnTo>
                    <a:pt x="1372311" y="149860"/>
                  </a:lnTo>
                  <a:lnTo>
                    <a:pt x="1371460" y="149860"/>
                  </a:lnTo>
                  <a:lnTo>
                    <a:pt x="1371930" y="152400"/>
                  </a:lnTo>
                  <a:lnTo>
                    <a:pt x="1371269" y="152400"/>
                  </a:lnTo>
                  <a:lnTo>
                    <a:pt x="1369936" y="151130"/>
                  </a:lnTo>
                  <a:lnTo>
                    <a:pt x="1369479" y="151130"/>
                  </a:lnTo>
                  <a:lnTo>
                    <a:pt x="1370139" y="144780"/>
                  </a:lnTo>
                  <a:lnTo>
                    <a:pt x="1370317" y="143510"/>
                  </a:lnTo>
                  <a:lnTo>
                    <a:pt x="1370406" y="142240"/>
                  </a:lnTo>
                  <a:lnTo>
                    <a:pt x="1369707" y="140970"/>
                  </a:lnTo>
                  <a:lnTo>
                    <a:pt x="1366862" y="140970"/>
                  </a:lnTo>
                  <a:lnTo>
                    <a:pt x="1366126" y="139700"/>
                  </a:lnTo>
                  <a:lnTo>
                    <a:pt x="1364005" y="139700"/>
                  </a:lnTo>
                  <a:lnTo>
                    <a:pt x="1364195" y="138430"/>
                  </a:lnTo>
                  <a:lnTo>
                    <a:pt x="1364259" y="137160"/>
                  </a:lnTo>
                  <a:lnTo>
                    <a:pt x="1364386" y="135890"/>
                  </a:lnTo>
                  <a:lnTo>
                    <a:pt x="1364500" y="134620"/>
                  </a:lnTo>
                  <a:lnTo>
                    <a:pt x="1362519" y="134620"/>
                  </a:lnTo>
                  <a:lnTo>
                    <a:pt x="1362392" y="133350"/>
                  </a:lnTo>
                  <a:lnTo>
                    <a:pt x="1362468" y="132080"/>
                  </a:lnTo>
                  <a:lnTo>
                    <a:pt x="1362837" y="130810"/>
                  </a:lnTo>
                  <a:lnTo>
                    <a:pt x="1362913" y="129540"/>
                  </a:lnTo>
                  <a:lnTo>
                    <a:pt x="1362227" y="129540"/>
                  </a:lnTo>
                  <a:lnTo>
                    <a:pt x="1361528" y="128270"/>
                  </a:lnTo>
                  <a:lnTo>
                    <a:pt x="1360792" y="128270"/>
                  </a:lnTo>
                  <a:lnTo>
                    <a:pt x="1358684" y="127000"/>
                  </a:lnTo>
                  <a:lnTo>
                    <a:pt x="1356563" y="127000"/>
                  </a:lnTo>
                  <a:lnTo>
                    <a:pt x="1356588" y="125730"/>
                  </a:lnTo>
                  <a:lnTo>
                    <a:pt x="1356817" y="124460"/>
                  </a:lnTo>
                  <a:lnTo>
                    <a:pt x="1357007" y="123190"/>
                  </a:lnTo>
                  <a:lnTo>
                    <a:pt x="1357083" y="121920"/>
                  </a:lnTo>
                  <a:lnTo>
                    <a:pt x="1355699" y="121920"/>
                  </a:lnTo>
                  <a:lnTo>
                    <a:pt x="1354963" y="120650"/>
                  </a:lnTo>
                  <a:lnTo>
                    <a:pt x="1353058" y="120650"/>
                  </a:lnTo>
                  <a:lnTo>
                    <a:pt x="1352207" y="119380"/>
                  </a:lnTo>
                  <a:lnTo>
                    <a:pt x="1351495" y="119380"/>
                  </a:lnTo>
                  <a:lnTo>
                    <a:pt x="1350822" y="118110"/>
                  </a:lnTo>
                  <a:lnTo>
                    <a:pt x="1350987" y="118110"/>
                  </a:lnTo>
                  <a:lnTo>
                    <a:pt x="1351216" y="116840"/>
                  </a:lnTo>
                  <a:lnTo>
                    <a:pt x="1351026" y="116840"/>
                  </a:lnTo>
                  <a:lnTo>
                    <a:pt x="1351127" y="115570"/>
                  </a:lnTo>
                  <a:lnTo>
                    <a:pt x="1351508" y="114300"/>
                  </a:lnTo>
                  <a:lnTo>
                    <a:pt x="1351610" y="113030"/>
                  </a:lnTo>
                  <a:lnTo>
                    <a:pt x="1350924" y="111760"/>
                  </a:lnTo>
                  <a:lnTo>
                    <a:pt x="1349184" y="111760"/>
                  </a:lnTo>
                  <a:lnTo>
                    <a:pt x="1347571" y="110490"/>
                  </a:lnTo>
                  <a:lnTo>
                    <a:pt x="1347381" y="110490"/>
                  </a:lnTo>
                  <a:lnTo>
                    <a:pt x="1347482" y="109220"/>
                  </a:lnTo>
                  <a:lnTo>
                    <a:pt x="1347673" y="107950"/>
                  </a:lnTo>
                  <a:lnTo>
                    <a:pt x="1349654" y="109220"/>
                  </a:lnTo>
                  <a:lnTo>
                    <a:pt x="1349857" y="109220"/>
                  </a:lnTo>
                  <a:lnTo>
                    <a:pt x="1350060" y="107950"/>
                  </a:lnTo>
                  <a:lnTo>
                    <a:pt x="1350200" y="107950"/>
                  </a:lnTo>
                  <a:lnTo>
                    <a:pt x="1350264" y="106680"/>
                  </a:lnTo>
                  <a:lnTo>
                    <a:pt x="1349984" y="105410"/>
                  </a:lnTo>
                  <a:lnTo>
                    <a:pt x="1348079" y="105410"/>
                  </a:lnTo>
                  <a:lnTo>
                    <a:pt x="1348016" y="106680"/>
                  </a:lnTo>
                  <a:lnTo>
                    <a:pt x="1347216" y="105410"/>
                  </a:lnTo>
                  <a:lnTo>
                    <a:pt x="1345641" y="105410"/>
                  </a:lnTo>
                  <a:lnTo>
                    <a:pt x="1346263" y="102870"/>
                  </a:lnTo>
                  <a:lnTo>
                    <a:pt x="1344764" y="102870"/>
                  </a:lnTo>
                  <a:lnTo>
                    <a:pt x="1343291" y="101600"/>
                  </a:lnTo>
                  <a:lnTo>
                    <a:pt x="1341945" y="101600"/>
                  </a:lnTo>
                  <a:lnTo>
                    <a:pt x="1341640" y="100330"/>
                  </a:lnTo>
                  <a:lnTo>
                    <a:pt x="1342428" y="99060"/>
                  </a:lnTo>
                  <a:lnTo>
                    <a:pt x="1341996" y="99060"/>
                  </a:lnTo>
                  <a:lnTo>
                    <a:pt x="1342085" y="97790"/>
                  </a:lnTo>
                  <a:lnTo>
                    <a:pt x="1342593" y="97790"/>
                  </a:lnTo>
                  <a:lnTo>
                    <a:pt x="1343939" y="99060"/>
                  </a:lnTo>
                  <a:lnTo>
                    <a:pt x="1344688" y="99060"/>
                  </a:lnTo>
                  <a:lnTo>
                    <a:pt x="1344320" y="97790"/>
                  </a:lnTo>
                  <a:lnTo>
                    <a:pt x="1345006" y="96520"/>
                  </a:lnTo>
                  <a:lnTo>
                    <a:pt x="1346466" y="99060"/>
                  </a:lnTo>
                  <a:lnTo>
                    <a:pt x="1347177" y="97790"/>
                  </a:lnTo>
                  <a:lnTo>
                    <a:pt x="1346860" y="96520"/>
                  </a:lnTo>
                  <a:lnTo>
                    <a:pt x="1347216" y="95250"/>
                  </a:lnTo>
                  <a:lnTo>
                    <a:pt x="1342961" y="92710"/>
                  </a:lnTo>
                  <a:lnTo>
                    <a:pt x="1340777" y="91440"/>
                  </a:lnTo>
                  <a:lnTo>
                    <a:pt x="1340015" y="91440"/>
                  </a:lnTo>
                  <a:lnTo>
                    <a:pt x="1339291" y="90170"/>
                  </a:lnTo>
                  <a:lnTo>
                    <a:pt x="1338453" y="90170"/>
                  </a:lnTo>
                  <a:lnTo>
                    <a:pt x="1339075" y="87630"/>
                  </a:lnTo>
                  <a:lnTo>
                    <a:pt x="1338719" y="86360"/>
                  </a:lnTo>
                  <a:lnTo>
                    <a:pt x="1337144" y="86360"/>
                  </a:lnTo>
                  <a:lnTo>
                    <a:pt x="1336319" y="85090"/>
                  </a:lnTo>
                  <a:lnTo>
                    <a:pt x="1335303" y="85090"/>
                  </a:lnTo>
                  <a:lnTo>
                    <a:pt x="1335379" y="83820"/>
                  </a:lnTo>
                  <a:lnTo>
                    <a:pt x="1334731" y="83820"/>
                  </a:lnTo>
                  <a:lnTo>
                    <a:pt x="1334033" y="82550"/>
                  </a:lnTo>
                  <a:lnTo>
                    <a:pt x="1332407" y="82550"/>
                  </a:lnTo>
                  <a:lnTo>
                    <a:pt x="1332509" y="81280"/>
                  </a:lnTo>
                  <a:lnTo>
                    <a:pt x="1332979" y="81280"/>
                  </a:lnTo>
                  <a:lnTo>
                    <a:pt x="1332572" y="80010"/>
                  </a:lnTo>
                  <a:lnTo>
                    <a:pt x="1330794" y="78740"/>
                  </a:lnTo>
                  <a:lnTo>
                    <a:pt x="1330426" y="78740"/>
                  </a:lnTo>
                  <a:lnTo>
                    <a:pt x="1330794" y="77470"/>
                  </a:lnTo>
                  <a:lnTo>
                    <a:pt x="1330909" y="76200"/>
                  </a:lnTo>
                  <a:lnTo>
                    <a:pt x="1331658" y="77470"/>
                  </a:lnTo>
                  <a:lnTo>
                    <a:pt x="1332331" y="77470"/>
                  </a:lnTo>
                  <a:lnTo>
                    <a:pt x="1333538" y="78740"/>
                  </a:lnTo>
                  <a:lnTo>
                    <a:pt x="1334350" y="77470"/>
                  </a:lnTo>
                  <a:lnTo>
                    <a:pt x="1334058" y="76200"/>
                  </a:lnTo>
                  <a:lnTo>
                    <a:pt x="1332420" y="74930"/>
                  </a:lnTo>
                  <a:lnTo>
                    <a:pt x="1331976" y="74930"/>
                  </a:lnTo>
                  <a:lnTo>
                    <a:pt x="1332814" y="73660"/>
                  </a:lnTo>
                  <a:lnTo>
                    <a:pt x="1332369" y="72390"/>
                  </a:lnTo>
                  <a:lnTo>
                    <a:pt x="1331620" y="72390"/>
                  </a:lnTo>
                  <a:lnTo>
                    <a:pt x="1331645" y="71120"/>
                  </a:lnTo>
                  <a:lnTo>
                    <a:pt x="1331277" y="69850"/>
                  </a:lnTo>
                  <a:lnTo>
                    <a:pt x="1329461" y="69850"/>
                  </a:lnTo>
                  <a:lnTo>
                    <a:pt x="1329410" y="71120"/>
                  </a:lnTo>
                  <a:lnTo>
                    <a:pt x="1328356" y="71120"/>
                  </a:lnTo>
                  <a:lnTo>
                    <a:pt x="1328051" y="69850"/>
                  </a:lnTo>
                  <a:lnTo>
                    <a:pt x="1328915" y="68580"/>
                  </a:lnTo>
                  <a:lnTo>
                    <a:pt x="1328381" y="67310"/>
                  </a:lnTo>
                  <a:lnTo>
                    <a:pt x="1326972" y="68580"/>
                  </a:lnTo>
                  <a:lnTo>
                    <a:pt x="1326286" y="67310"/>
                  </a:lnTo>
                  <a:lnTo>
                    <a:pt x="1327162" y="66040"/>
                  </a:lnTo>
                  <a:lnTo>
                    <a:pt x="1326705" y="64770"/>
                  </a:lnTo>
                  <a:lnTo>
                    <a:pt x="1325321" y="64770"/>
                  </a:lnTo>
                  <a:lnTo>
                    <a:pt x="1325499" y="63500"/>
                  </a:lnTo>
                  <a:lnTo>
                    <a:pt x="1325435" y="60960"/>
                  </a:lnTo>
                  <a:lnTo>
                    <a:pt x="1326108" y="60960"/>
                  </a:lnTo>
                  <a:lnTo>
                    <a:pt x="1327429" y="63500"/>
                  </a:lnTo>
                  <a:lnTo>
                    <a:pt x="1327912" y="63500"/>
                  </a:lnTo>
                  <a:lnTo>
                    <a:pt x="1328115" y="60960"/>
                  </a:lnTo>
                  <a:lnTo>
                    <a:pt x="1328318" y="58420"/>
                  </a:lnTo>
                  <a:lnTo>
                    <a:pt x="1328420" y="57150"/>
                  </a:lnTo>
                  <a:lnTo>
                    <a:pt x="1326210" y="55880"/>
                  </a:lnTo>
                  <a:lnTo>
                    <a:pt x="1325880" y="55880"/>
                  </a:lnTo>
                  <a:lnTo>
                    <a:pt x="1324229" y="54610"/>
                  </a:lnTo>
                  <a:lnTo>
                    <a:pt x="1323759" y="54610"/>
                  </a:lnTo>
                  <a:lnTo>
                    <a:pt x="1324089" y="57150"/>
                  </a:lnTo>
                  <a:lnTo>
                    <a:pt x="1323263" y="57150"/>
                  </a:lnTo>
                  <a:lnTo>
                    <a:pt x="1321930" y="55880"/>
                  </a:lnTo>
                  <a:lnTo>
                    <a:pt x="1321269" y="55880"/>
                  </a:lnTo>
                  <a:lnTo>
                    <a:pt x="1321536" y="58420"/>
                  </a:lnTo>
                  <a:lnTo>
                    <a:pt x="1319834" y="58420"/>
                  </a:lnTo>
                  <a:lnTo>
                    <a:pt x="1319212" y="57150"/>
                  </a:lnTo>
                  <a:lnTo>
                    <a:pt x="1319517" y="55880"/>
                  </a:lnTo>
                  <a:lnTo>
                    <a:pt x="1319644" y="54610"/>
                  </a:lnTo>
                  <a:lnTo>
                    <a:pt x="1319352" y="53340"/>
                  </a:lnTo>
                  <a:lnTo>
                    <a:pt x="1317891" y="54610"/>
                  </a:lnTo>
                  <a:lnTo>
                    <a:pt x="1317574" y="53340"/>
                  </a:lnTo>
                  <a:lnTo>
                    <a:pt x="1317523" y="54610"/>
                  </a:lnTo>
                  <a:lnTo>
                    <a:pt x="1317218" y="55880"/>
                  </a:lnTo>
                  <a:lnTo>
                    <a:pt x="1316863" y="55880"/>
                  </a:lnTo>
                  <a:lnTo>
                    <a:pt x="1316863" y="54610"/>
                  </a:lnTo>
                  <a:lnTo>
                    <a:pt x="1317205" y="53340"/>
                  </a:lnTo>
                  <a:lnTo>
                    <a:pt x="1316799" y="52070"/>
                  </a:lnTo>
                  <a:lnTo>
                    <a:pt x="1315250" y="52070"/>
                  </a:lnTo>
                  <a:lnTo>
                    <a:pt x="1314577" y="50800"/>
                  </a:lnTo>
                  <a:lnTo>
                    <a:pt x="1315491" y="49530"/>
                  </a:lnTo>
                  <a:lnTo>
                    <a:pt x="1315173" y="49530"/>
                  </a:lnTo>
                  <a:lnTo>
                    <a:pt x="1314488" y="48260"/>
                  </a:lnTo>
                  <a:lnTo>
                    <a:pt x="1312964" y="48260"/>
                  </a:lnTo>
                  <a:lnTo>
                    <a:pt x="1312214" y="46990"/>
                  </a:lnTo>
                  <a:lnTo>
                    <a:pt x="1311478" y="46990"/>
                  </a:lnTo>
                  <a:lnTo>
                    <a:pt x="1310068" y="45720"/>
                  </a:lnTo>
                  <a:lnTo>
                    <a:pt x="1308582" y="45720"/>
                  </a:lnTo>
                  <a:lnTo>
                    <a:pt x="1307833" y="44450"/>
                  </a:lnTo>
                  <a:lnTo>
                    <a:pt x="1307973" y="44450"/>
                  </a:lnTo>
                  <a:lnTo>
                    <a:pt x="1307249" y="43180"/>
                  </a:lnTo>
                  <a:lnTo>
                    <a:pt x="1305839" y="43180"/>
                  </a:lnTo>
                  <a:lnTo>
                    <a:pt x="1302181" y="40640"/>
                  </a:lnTo>
                  <a:lnTo>
                    <a:pt x="1301762" y="40640"/>
                  </a:lnTo>
                  <a:lnTo>
                    <a:pt x="1302397" y="39370"/>
                  </a:lnTo>
                  <a:lnTo>
                    <a:pt x="1302080" y="38100"/>
                  </a:lnTo>
                  <a:lnTo>
                    <a:pt x="1300340" y="38100"/>
                  </a:lnTo>
                  <a:lnTo>
                    <a:pt x="1299705" y="36830"/>
                  </a:lnTo>
                  <a:lnTo>
                    <a:pt x="1300568" y="35560"/>
                  </a:lnTo>
                  <a:lnTo>
                    <a:pt x="1299921" y="34290"/>
                  </a:lnTo>
                  <a:lnTo>
                    <a:pt x="1298333" y="34290"/>
                  </a:lnTo>
                  <a:lnTo>
                    <a:pt x="1297609" y="33020"/>
                  </a:lnTo>
                  <a:lnTo>
                    <a:pt x="1298536" y="31750"/>
                  </a:lnTo>
                  <a:lnTo>
                    <a:pt x="1298181" y="30480"/>
                  </a:lnTo>
                  <a:lnTo>
                    <a:pt x="1298867" y="31750"/>
                  </a:lnTo>
                  <a:lnTo>
                    <a:pt x="1300835" y="31750"/>
                  </a:lnTo>
                  <a:lnTo>
                    <a:pt x="1302296" y="33020"/>
                  </a:lnTo>
                  <a:lnTo>
                    <a:pt x="1303007" y="33020"/>
                  </a:lnTo>
                  <a:lnTo>
                    <a:pt x="1302499" y="30480"/>
                  </a:lnTo>
                  <a:lnTo>
                    <a:pt x="1303642" y="30480"/>
                  </a:lnTo>
                  <a:lnTo>
                    <a:pt x="1304391" y="31750"/>
                  </a:lnTo>
                  <a:lnTo>
                    <a:pt x="1305090" y="31750"/>
                  </a:lnTo>
                  <a:lnTo>
                    <a:pt x="1305001" y="34290"/>
                  </a:lnTo>
                  <a:lnTo>
                    <a:pt x="1304734" y="35560"/>
                  </a:lnTo>
                  <a:lnTo>
                    <a:pt x="1304658" y="36830"/>
                  </a:lnTo>
                  <a:lnTo>
                    <a:pt x="1305344" y="38100"/>
                  </a:lnTo>
                  <a:lnTo>
                    <a:pt x="1306868" y="38100"/>
                  </a:lnTo>
                  <a:lnTo>
                    <a:pt x="1307642" y="39370"/>
                  </a:lnTo>
                  <a:lnTo>
                    <a:pt x="1309052" y="39370"/>
                  </a:lnTo>
                  <a:lnTo>
                    <a:pt x="1309433" y="40640"/>
                  </a:lnTo>
                  <a:lnTo>
                    <a:pt x="1311021" y="40640"/>
                  </a:lnTo>
                  <a:lnTo>
                    <a:pt x="1311351" y="41910"/>
                  </a:lnTo>
                  <a:lnTo>
                    <a:pt x="1310894" y="44450"/>
                  </a:lnTo>
                  <a:lnTo>
                    <a:pt x="1313205" y="45720"/>
                  </a:lnTo>
                  <a:lnTo>
                    <a:pt x="1314602" y="45720"/>
                  </a:lnTo>
                  <a:lnTo>
                    <a:pt x="1315402" y="46990"/>
                  </a:lnTo>
                  <a:lnTo>
                    <a:pt x="1315656" y="46990"/>
                  </a:lnTo>
                  <a:lnTo>
                    <a:pt x="1315453" y="44450"/>
                  </a:lnTo>
                  <a:lnTo>
                    <a:pt x="1315923" y="43180"/>
                  </a:lnTo>
                  <a:lnTo>
                    <a:pt x="1317510" y="45720"/>
                  </a:lnTo>
                  <a:lnTo>
                    <a:pt x="1318196" y="45720"/>
                  </a:lnTo>
                  <a:lnTo>
                    <a:pt x="1317764" y="43180"/>
                  </a:lnTo>
                  <a:lnTo>
                    <a:pt x="1318107" y="43180"/>
                  </a:lnTo>
                  <a:lnTo>
                    <a:pt x="1313700" y="40640"/>
                  </a:lnTo>
                  <a:lnTo>
                    <a:pt x="1311973" y="38100"/>
                  </a:lnTo>
                  <a:lnTo>
                    <a:pt x="1311186" y="38100"/>
                  </a:lnTo>
                  <a:lnTo>
                    <a:pt x="1310449" y="36830"/>
                  </a:lnTo>
                  <a:lnTo>
                    <a:pt x="1309484" y="36830"/>
                  </a:lnTo>
                  <a:lnTo>
                    <a:pt x="1310271" y="34290"/>
                  </a:lnTo>
                  <a:lnTo>
                    <a:pt x="1309789" y="33020"/>
                  </a:lnTo>
                  <a:lnTo>
                    <a:pt x="1307807" y="33020"/>
                  </a:lnTo>
                  <a:lnTo>
                    <a:pt x="1307820" y="30480"/>
                  </a:lnTo>
                  <a:lnTo>
                    <a:pt x="1307985" y="30480"/>
                  </a:lnTo>
                  <a:lnTo>
                    <a:pt x="1308252" y="27940"/>
                  </a:lnTo>
                  <a:lnTo>
                    <a:pt x="1307477" y="26670"/>
                  </a:lnTo>
                  <a:lnTo>
                    <a:pt x="1305915" y="26670"/>
                  </a:lnTo>
                  <a:lnTo>
                    <a:pt x="1305217" y="25400"/>
                  </a:lnTo>
                  <a:lnTo>
                    <a:pt x="1303439" y="25400"/>
                  </a:lnTo>
                  <a:lnTo>
                    <a:pt x="1303680" y="27940"/>
                  </a:lnTo>
                  <a:lnTo>
                    <a:pt x="1303477" y="27940"/>
                  </a:lnTo>
                  <a:lnTo>
                    <a:pt x="1302689" y="26670"/>
                  </a:lnTo>
                  <a:lnTo>
                    <a:pt x="1301242" y="26670"/>
                  </a:lnTo>
                  <a:lnTo>
                    <a:pt x="1299006" y="25400"/>
                  </a:lnTo>
                  <a:lnTo>
                    <a:pt x="1299070" y="22860"/>
                  </a:lnTo>
                  <a:lnTo>
                    <a:pt x="1299184" y="21590"/>
                  </a:lnTo>
                  <a:lnTo>
                    <a:pt x="1292313" y="20320"/>
                  </a:lnTo>
                  <a:lnTo>
                    <a:pt x="1292250" y="22860"/>
                  </a:lnTo>
                  <a:lnTo>
                    <a:pt x="1292123" y="24130"/>
                  </a:lnTo>
                  <a:lnTo>
                    <a:pt x="1291932" y="24130"/>
                  </a:lnTo>
                  <a:lnTo>
                    <a:pt x="1291932" y="26670"/>
                  </a:lnTo>
                  <a:lnTo>
                    <a:pt x="1293926" y="26670"/>
                  </a:lnTo>
                  <a:lnTo>
                    <a:pt x="1294511" y="27940"/>
                  </a:lnTo>
                  <a:lnTo>
                    <a:pt x="1293634" y="29210"/>
                  </a:lnTo>
                  <a:lnTo>
                    <a:pt x="1294282" y="30480"/>
                  </a:lnTo>
                  <a:lnTo>
                    <a:pt x="1295869" y="30480"/>
                  </a:lnTo>
                  <a:lnTo>
                    <a:pt x="1296517" y="31750"/>
                  </a:lnTo>
                  <a:lnTo>
                    <a:pt x="1295742" y="33020"/>
                  </a:lnTo>
                  <a:lnTo>
                    <a:pt x="1296009" y="34290"/>
                  </a:lnTo>
                  <a:lnTo>
                    <a:pt x="1295933" y="35560"/>
                  </a:lnTo>
                  <a:lnTo>
                    <a:pt x="1293545" y="34290"/>
                  </a:lnTo>
                  <a:lnTo>
                    <a:pt x="1292847" y="33020"/>
                  </a:lnTo>
                  <a:lnTo>
                    <a:pt x="1292034" y="33020"/>
                  </a:lnTo>
                  <a:lnTo>
                    <a:pt x="1291932" y="35560"/>
                  </a:lnTo>
                  <a:lnTo>
                    <a:pt x="1291653" y="35560"/>
                  </a:lnTo>
                  <a:lnTo>
                    <a:pt x="1290027" y="34290"/>
                  </a:lnTo>
                  <a:lnTo>
                    <a:pt x="1287640" y="33020"/>
                  </a:lnTo>
                  <a:lnTo>
                    <a:pt x="1286941" y="38100"/>
                  </a:lnTo>
                  <a:lnTo>
                    <a:pt x="1287145" y="38100"/>
                  </a:lnTo>
                  <a:lnTo>
                    <a:pt x="1286294" y="39370"/>
                  </a:lnTo>
                  <a:lnTo>
                    <a:pt x="1286852" y="40640"/>
                  </a:lnTo>
                  <a:lnTo>
                    <a:pt x="1288275" y="40640"/>
                  </a:lnTo>
                  <a:lnTo>
                    <a:pt x="1289024" y="41910"/>
                  </a:lnTo>
                  <a:lnTo>
                    <a:pt x="1290434" y="41910"/>
                  </a:lnTo>
                  <a:lnTo>
                    <a:pt x="1290955" y="43180"/>
                  </a:lnTo>
                  <a:lnTo>
                    <a:pt x="1290078" y="44450"/>
                  </a:lnTo>
                  <a:lnTo>
                    <a:pt x="1292148" y="44450"/>
                  </a:lnTo>
                  <a:lnTo>
                    <a:pt x="1292618" y="45720"/>
                  </a:lnTo>
                  <a:lnTo>
                    <a:pt x="1291844" y="46990"/>
                  </a:lnTo>
                  <a:lnTo>
                    <a:pt x="1292085" y="48260"/>
                  </a:lnTo>
                  <a:lnTo>
                    <a:pt x="1291615" y="48260"/>
                  </a:lnTo>
                  <a:lnTo>
                    <a:pt x="1290421" y="46990"/>
                  </a:lnTo>
                  <a:lnTo>
                    <a:pt x="1289608" y="46990"/>
                  </a:lnTo>
                  <a:lnTo>
                    <a:pt x="1290053" y="48260"/>
                  </a:lnTo>
                  <a:lnTo>
                    <a:pt x="1289253" y="49530"/>
                  </a:lnTo>
                  <a:lnTo>
                    <a:pt x="1287995" y="48260"/>
                  </a:lnTo>
                  <a:lnTo>
                    <a:pt x="1287170" y="48260"/>
                  </a:lnTo>
                  <a:lnTo>
                    <a:pt x="1287589" y="49530"/>
                  </a:lnTo>
                  <a:lnTo>
                    <a:pt x="1287233" y="50800"/>
                  </a:lnTo>
                  <a:lnTo>
                    <a:pt x="1291374" y="52070"/>
                  </a:lnTo>
                  <a:lnTo>
                    <a:pt x="1291018" y="54610"/>
                  </a:lnTo>
                  <a:lnTo>
                    <a:pt x="1290802" y="55880"/>
                  </a:lnTo>
                  <a:lnTo>
                    <a:pt x="1290675" y="57150"/>
                  </a:lnTo>
                  <a:lnTo>
                    <a:pt x="1292580" y="57150"/>
                  </a:lnTo>
                  <a:lnTo>
                    <a:pt x="1292948" y="58420"/>
                  </a:lnTo>
                  <a:lnTo>
                    <a:pt x="1292415" y="59690"/>
                  </a:lnTo>
                  <a:lnTo>
                    <a:pt x="1292377" y="60960"/>
                  </a:lnTo>
                  <a:lnTo>
                    <a:pt x="1292263" y="62230"/>
                  </a:lnTo>
                  <a:lnTo>
                    <a:pt x="1292085" y="62230"/>
                  </a:lnTo>
                  <a:lnTo>
                    <a:pt x="1291869" y="63500"/>
                  </a:lnTo>
                  <a:lnTo>
                    <a:pt x="1291755" y="64770"/>
                  </a:lnTo>
                  <a:lnTo>
                    <a:pt x="1293114" y="64770"/>
                  </a:lnTo>
                  <a:lnTo>
                    <a:pt x="1294561" y="66040"/>
                  </a:lnTo>
                  <a:lnTo>
                    <a:pt x="1295920" y="66040"/>
                  </a:lnTo>
                  <a:lnTo>
                    <a:pt x="1296276" y="67310"/>
                  </a:lnTo>
                  <a:lnTo>
                    <a:pt x="1298003" y="67310"/>
                  </a:lnTo>
                  <a:lnTo>
                    <a:pt x="1297990" y="68580"/>
                  </a:lnTo>
                  <a:lnTo>
                    <a:pt x="1297622" y="69850"/>
                  </a:lnTo>
                  <a:lnTo>
                    <a:pt x="1295742" y="68580"/>
                  </a:lnTo>
                  <a:lnTo>
                    <a:pt x="1295577" y="68580"/>
                  </a:lnTo>
                  <a:lnTo>
                    <a:pt x="1295412" y="69850"/>
                  </a:lnTo>
                  <a:lnTo>
                    <a:pt x="1295247" y="71120"/>
                  </a:lnTo>
                  <a:lnTo>
                    <a:pt x="1295895" y="71120"/>
                  </a:lnTo>
                  <a:lnTo>
                    <a:pt x="1296593" y="72390"/>
                  </a:lnTo>
                  <a:lnTo>
                    <a:pt x="1298752" y="72390"/>
                  </a:lnTo>
                  <a:lnTo>
                    <a:pt x="1299413" y="73660"/>
                  </a:lnTo>
                  <a:lnTo>
                    <a:pt x="1301280" y="73660"/>
                  </a:lnTo>
                  <a:lnTo>
                    <a:pt x="1301750" y="74930"/>
                  </a:lnTo>
                  <a:lnTo>
                    <a:pt x="1301026" y="76200"/>
                  </a:lnTo>
                  <a:lnTo>
                    <a:pt x="1299794" y="76200"/>
                  </a:lnTo>
                  <a:lnTo>
                    <a:pt x="1299070" y="74930"/>
                  </a:lnTo>
                  <a:lnTo>
                    <a:pt x="1298778" y="76200"/>
                  </a:lnTo>
                  <a:lnTo>
                    <a:pt x="1298752" y="77470"/>
                  </a:lnTo>
                  <a:lnTo>
                    <a:pt x="1298575" y="78740"/>
                  </a:lnTo>
                  <a:lnTo>
                    <a:pt x="1298435" y="80010"/>
                  </a:lnTo>
                  <a:lnTo>
                    <a:pt x="1298117" y="82550"/>
                  </a:lnTo>
                  <a:lnTo>
                    <a:pt x="1300226" y="83820"/>
                  </a:lnTo>
                  <a:lnTo>
                    <a:pt x="1300416" y="83820"/>
                  </a:lnTo>
                  <a:lnTo>
                    <a:pt x="1299654" y="85090"/>
                  </a:lnTo>
                  <a:lnTo>
                    <a:pt x="1299908" y="85090"/>
                  </a:lnTo>
                  <a:lnTo>
                    <a:pt x="1300568" y="86360"/>
                  </a:lnTo>
                  <a:lnTo>
                    <a:pt x="1302727" y="86360"/>
                  </a:lnTo>
                  <a:lnTo>
                    <a:pt x="1303426" y="87630"/>
                  </a:lnTo>
                  <a:lnTo>
                    <a:pt x="1304759" y="87630"/>
                  </a:lnTo>
                  <a:lnTo>
                    <a:pt x="1305458" y="88900"/>
                  </a:lnTo>
                  <a:lnTo>
                    <a:pt x="1307604" y="88900"/>
                  </a:lnTo>
                  <a:lnTo>
                    <a:pt x="1308277" y="90170"/>
                  </a:lnTo>
                  <a:lnTo>
                    <a:pt x="1310144" y="90170"/>
                  </a:lnTo>
                  <a:lnTo>
                    <a:pt x="1310652" y="91440"/>
                  </a:lnTo>
                  <a:lnTo>
                    <a:pt x="1309751" y="92710"/>
                  </a:lnTo>
                  <a:lnTo>
                    <a:pt x="1310347" y="93980"/>
                  </a:lnTo>
                  <a:lnTo>
                    <a:pt x="1309535" y="93980"/>
                  </a:lnTo>
                  <a:lnTo>
                    <a:pt x="1309738" y="95250"/>
                  </a:lnTo>
                  <a:lnTo>
                    <a:pt x="1307655" y="93980"/>
                  </a:lnTo>
                  <a:lnTo>
                    <a:pt x="1306207" y="93980"/>
                  </a:lnTo>
                  <a:lnTo>
                    <a:pt x="1305560" y="92710"/>
                  </a:lnTo>
                  <a:lnTo>
                    <a:pt x="1305318" y="92710"/>
                  </a:lnTo>
                  <a:lnTo>
                    <a:pt x="1306055" y="91440"/>
                  </a:lnTo>
                  <a:lnTo>
                    <a:pt x="1305788" y="90170"/>
                  </a:lnTo>
                  <a:lnTo>
                    <a:pt x="1303782" y="90170"/>
                  </a:lnTo>
                  <a:lnTo>
                    <a:pt x="1303528" y="91440"/>
                  </a:lnTo>
                  <a:lnTo>
                    <a:pt x="1303464" y="92710"/>
                  </a:lnTo>
                  <a:lnTo>
                    <a:pt x="1303274" y="92710"/>
                  </a:lnTo>
                  <a:lnTo>
                    <a:pt x="1303172" y="93980"/>
                  </a:lnTo>
                  <a:lnTo>
                    <a:pt x="1303451" y="95250"/>
                  </a:lnTo>
                  <a:lnTo>
                    <a:pt x="1304963" y="95250"/>
                  </a:lnTo>
                  <a:lnTo>
                    <a:pt x="1305534" y="96520"/>
                  </a:lnTo>
                  <a:lnTo>
                    <a:pt x="1304645" y="97790"/>
                  </a:lnTo>
                  <a:lnTo>
                    <a:pt x="1305166" y="97790"/>
                  </a:lnTo>
                  <a:lnTo>
                    <a:pt x="1306690" y="99060"/>
                  </a:lnTo>
                  <a:lnTo>
                    <a:pt x="1308417" y="99060"/>
                  </a:lnTo>
                  <a:lnTo>
                    <a:pt x="1309903" y="100330"/>
                  </a:lnTo>
                  <a:lnTo>
                    <a:pt x="1311262" y="100330"/>
                  </a:lnTo>
                  <a:lnTo>
                    <a:pt x="1311160" y="102870"/>
                  </a:lnTo>
                  <a:lnTo>
                    <a:pt x="1310779" y="104140"/>
                  </a:lnTo>
                  <a:lnTo>
                    <a:pt x="1310678" y="105410"/>
                  </a:lnTo>
                  <a:lnTo>
                    <a:pt x="1312595" y="105410"/>
                  </a:lnTo>
                  <a:lnTo>
                    <a:pt x="1312786" y="106680"/>
                  </a:lnTo>
                  <a:lnTo>
                    <a:pt x="1312672" y="107950"/>
                  </a:lnTo>
                  <a:lnTo>
                    <a:pt x="1312329" y="109220"/>
                  </a:lnTo>
                  <a:lnTo>
                    <a:pt x="1312227" y="110490"/>
                  </a:lnTo>
                  <a:lnTo>
                    <a:pt x="1312862" y="111760"/>
                  </a:lnTo>
                  <a:lnTo>
                    <a:pt x="1314310" y="111760"/>
                  </a:lnTo>
                  <a:lnTo>
                    <a:pt x="1316405" y="113030"/>
                  </a:lnTo>
                  <a:lnTo>
                    <a:pt x="1317840" y="113030"/>
                  </a:lnTo>
                  <a:lnTo>
                    <a:pt x="1318514" y="114300"/>
                  </a:lnTo>
                  <a:lnTo>
                    <a:pt x="1320380" y="114300"/>
                  </a:lnTo>
                  <a:lnTo>
                    <a:pt x="1320927" y="115570"/>
                  </a:lnTo>
                  <a:lnTo>
                    <a:pt x="1320050" y="116840"/>
                  </a:lnTo>
                  <a:lnTo>
                    <a:pt x="1320647" y="118110"/>
                  </a:lnTo>
                  <a:lnTo>
                    <a:pt x="1322146" y="116840"/>
                  </a:lnTo>
                  <a:lnTo>
                    <a:pt x="1322781" y="118110"/>
                  </a:lnTo>
                  <a:lnTo>
                    <a:pt x="1322082" y="119380"/>
                  </a:lnTo>
                  <a:lnTo>
                    <a:pt x="1322197" y="120650"/>
                  </a:lnTo>
                  <a:lnTo>
                    <a:pt x="1321511" y="119380"/>
                  </a:lnTo>
                  <a:lnTo>
                    <a:pt x="1319784" y="119380"/>
                  </a:lnTo>
                  <a:lnTo>
                    <a:pt x="1318171" y="118110"/>
                  </a:lnTo>
                  <a:lnTo>
                    <a:pt x="1317955" y="118110"/>
                  </a:lnTo>
                  <a:lnTo>
                    <a:pt x="1317777" y="119380"/>
                  </a:lnTo>
                  <a:lnTo>
                    <a:pt x="1317688" y="120650"/>
                  </a:lnTo>
                  <a:lnTo>
                    <a:pt x="1317498" y="121920"/>
                  </a:lnTo>
                  <a:lnTo>
                    <a:pt x="1317421" y="123190"/>
                  </a:lnTo>
                  <a:lnTo>
                    <a:pt x="1319288" y="123190"/>
                  </a:lnTo>
                  <a:lnTo>
                    <a:pt x="1319809" y="124460"/>
                  </a:lnTo>
                  <a:lnTo>
                    <a:pt x="1319022" y="125730"/>
                  </a:lnTo>
                  <a:lnTo>
                    <a:pt x="1319542" y="127000"/>
                  </a:lnTo>
                  <a:lnTo>
                    <a:pt x="1321396" y="127000"/>
                  </a:lnTo>
                  <a:lnTo>
                    <a:pt x="1322070" y="128270"/>
                  </a:lnTo>
                  <a:lnTo>
                    <a:pt x="1325448" y="128270"/>
                  </a:lnTo>
                  <a:lnTo>
                    <a:pt x="1325816" y="129540"/>
                  </a:lnTo>
                  <a:lnTo>
                    <a:pt x="1325359" y="130810"/>
                  </a:lnTo>
                  <a:lnTo>
                    <a:pt x="1325372" y="132080"/>
                  </a:lnTo>
                  <a:lnTo>
                    <a:pt x="1324673" y="130810"/>
                  </a:lnTo>
                  <a:lnTo>
                    <a:pt x="1323086" y="130810"/>
                  </a:lnTo>
                  <a:lnTo>
                    <a:pt x="1322997" y="133350"/>
                  </a:lnTo>
                  <a:lnTo>
                    <a:pt x="1322857" y="133350"/>
                  </a:lnTo>
                  <a:lnTo>
                    <a:pt x="1322781" y="134620"/>
                  </a:lnTo>
                  <a:lnTo>
                    <a:pt x="1323390" y="135890"/>
                  </a:lnTo>
                  <a:lnTo>
                    <a:pt x="1325156" y="135890"/>
                  </a:lnTo>
                  <a:lnTo>
                    <a:pt x="1326756" y="137160"/>
                  </a:lnTo>
                  <a:lnTo>
                    <a:pt x="1327188" y="137160"/>
                  </a:lnTo>
                  <a:lnTo>
                    <a:pt x="1326921" y="134620"/>
                  </a:lnTo>
                  <a:lnTo>
                    <a:pt x="1327708" y="134620"/>
                  </a:lnTo>
                  <a:lnTo>
                    <a:pt x="1328813" y="135890"/>
                  </a:lnTo>
                  <a:lnTo>
                    <a:pt x="1329651" y="135890"/>
                  </a:lnTo>
                  <a:lnTo>
                    <a:pt x="1331252" y="137160"/>
                  </a:lnTo>
                  <a:lnTo>
                    <a:pt x="1331353" y="138430"/>
                  </a:lnTo>
                  <a:lnTo>
                    <a:pt x="1331226" y="138430"/>
                  </a:lnTo>
                  <a:lnTo>
                    <a:pt x="1331087" y="139700"/>
                  </a:lnTo>
                  <a:lnTo>
                    <a:pt x="1330998" y="140970"/>
                  </a:lnTo>
                  <a:lnTo>
                    <a:pt x="1330515" y="146050"/>
                  </a:lnTo>
                  <a:lnTo>
                    <a:pt x="1334770" y="147320"/>
                  </a:lnTo>
                  <a:lnTo>
                    <a:pt x="1335239" y="147320"/>
                  </a:lnTo>
                  <a:lnTo>
                    <a:pt x="1336509" y="148590"/>
                  </a:lnTo>
                  <a:lnTo>
                    <a:pt x="1337119" y="148590"/>
                  </a:lnTo>
                  <a:lnTo>
                    <a:pt x="1337081" y="146050"/>
                  </a:lnTo>
                  <a:lnTo>
                    <a:pt x="1335100" y="146050"/>
                  </a:lnTo>
                  <a:lnTo>
                    <a:pt x="1335100" y="143510"/>
                  </a:lnTo>
                  <a:lnTo>
                    <a:pt x="1335252" y="143510"/>
                  </a:lnTo>
                  <a:lnTo>
                    <a:pt x="1335608" y="142240"/>
                  </a:lnTo>
                  <a:lnTo>
                    <a:pt x="1336916" y="143510"/>
                  </a:lnTo>
                  <a:lnTo>
                    <a:pt x="1337983" y="143510"/>
                  </a:lnTo>
                  <a:lnTo>
                    <a:pt x="1338872" y="144780"/>
                  </a:lnTo>
                  <a:lnTo>
                    <a:pt x="1339494" y="144780"/>
                  </a:lnTo>
                  <a:lnTo>
                    <a:pt x="1339253" y="147320"/>
                  </a:lnTo>
                  <a:lnTo>
                    <a:pt x="1339088" y="147320"/>
                  </a:lnTo>
                  <a:lnTo>
                    <a:pt x="1339024" y="149860"/>
                  </a:lnTo>
                  <a:lnTo>
                    <a:pt x="1340904" y="149860"/>
                  </a:lnTo>
                  <a:lnTo>
                    <a:pt x="1341386" y="151130"/>
                  </a:lnTo>
                  <a:lnTo>
                    <a:pt x="1340904" y="152400"/>
                  </a:lnTo>
                  <a:lnTo>
                    <a:pt x="1338618" y="152400"/>
                  </a:lnTo>
                  <a:lnTo>
                    <a:pt x="1338541" y="153670"/>
                  </a:lnTo>
                  <a:lnTo>
                    <a:pt x="1338567" y="154940"/>
                  </a:lnTo>
                  <a:lnTo>
                    <a:pt x="1340700" y="154940"/>
                  </a:lnTo>
                  <a:lnTo>
                    <a:pt x="1340662" y="156210"/>
                  </a:lnTo>
                  <a:lnTo>
                    <a:pt x="1340497" y="157480"/>
                  </a:lnTo>
                  <a:lnTo>
                    <a:pt x="1338503" y="156210"/>
                  </a:lnTo>
                  <a:lnTo>
                    <a:pt x="1338351" y="156210"/>
                  </a:lnTo>
                  <a:lnTo>
                    <a:pt x="1337932" y="161290"/>
                  </a:lnTo>
                  <a:lnTo>
                    <a:pt x="1340078" y="162560"/>
                  </a:lnTo>
                  <a:lnTo>
                    <a:pt x="1342440" y="162560"/>
                  </a:lnTo>
                  <a:lnTo>
                    <a:pt x="1342097" y="160020"/>
                  </a:lnTo>
                  <a:lnTo>
                    <a:pt x="1342885" y="160020"/>
                  </a:lnTo>
                  <a:lnTo>
                    <a:pt x="1344193" y="161290"/>
                  </a:lnTo>
                  <a:lnTo>
                    <a:pt x="1344815" y="161290"/>
                  </a:lnTo>
                  <a:lnTo>
                    <a:pt x="1344650" y="160020"/>
                  </a:lnTo>
                  <a:lnTo>
                    <a:pt x="1344498" y="158750"/>
                  </a:lnTo>
                  <a:lnTo>
                    <a:pt x="1345526" y="158750"/>
                  </a:lnTo>
                  <a:lnTo>
                    <a:pt x="1346250" y="160020"/>
                  </a:lnTo>
                  <a:lnTo>
                    <a:pt x="1347965" y="160020"/>
                  </a:lnTo>
                  <a:lnTo>
                    <a:pt x="1347901" y="161290"/>
                  </a:lnTo>
                  <a:lnTo>
                    <a:pt x="1347165" y="161290"/>
                  </a:lnTo>
                  <a:lnTo>
                    <a:pt x="1346149" y="160020"/>
                  </a:lnTo>
                  <a:lnTo>
                    <a:pt x="1345234" y="160020"/>
                  </a:lnTo>
                  <a:lnTo>
                    <a:pt x="1345476" y="162560"/>
                  </a:lnTo>
                  <a:lnTo>
                    <a:pt x="1344904" y="162560"/>
                  </a:lnTo>
                  <a:lnTo>
                    <a:pt x="1343152" y="161290"/>
                  </a:lnTo>
                  <a:lnTo>
                    <a:pt x="1342758" y="162560"/>
                  </a:lnTo>
                  <a:lnTo>
                    <a:pt x="1342593" y="162560"/>
                  </a:lnTo>
                  <a:lnTo>
                    <a:pt x="1342542" y="163830"/>
                  </a:lnTo>
                  <a:lnTo>
                    <a:pt x="1342682" y="163830"/>
                  </a:lnTo>
                  <a:lnTo>
                    <a:pt x="1344371" y="165100"/>
                  </a:lnTo>
                  <a:lnTo>
                    <a:pt x="1344663" y="165100"/>
                  </a:lnTo>
                  <a:lnTo>
                    <a:pt x="1344637" y="166370"/>
                  </a:lnTo>
                  <a:lnTo>
                    <a:pt x="1343685" y="166370"/>
                  </a:lnTo>
                  <a:lnTo>
                    <a:pt x="1342491" y="165100"/>
                  </a:lnTo>
                  <a:lnTo>
                    <a:pt x="1342009" y="165100"/>
                  </a:lnTo>
                  <a:lnTo>
                    <a:pt x="1341882" y="166370"/>
                  </a:lnTo>
                  <a:lnTo>
                    <a:pt x="1341818" y="167640"/>
                  </a:lnTo>
                  <a:lnTo>
                    <a:pt x="1343888" y="167640"/>
                  </a:lnTo>
                  <a:lnTo>
                    <a:pt x="1343952" y="168910"/>
                  </a:lnTo>
                  <a:lnTo>
                    <a:pt x="1346022" y="168910"/>
                  </a:lnTo>
                  <a:lnTo>
                    <a:pt x="1346631" y="170180"/>
                  </a:lnTo>
                  <a:lnTo>
                    <a:pt x="1347292" y="170180"/>
                  </a:lnTo>
                  <a:lnTo>
                    <a:pt x="1348016" y="171450"/>
                  </a:lnTo>
                  <a:lnTo>
                    <a:pt x="1347736" y="171450"/>
                  </a:lnTo>
                  <a:lnTo>
                    <a:pt x="1347546" y="172720"/>
                  </a:lnTo>
                  <a:lnTo>
                    <a:pt x="1347444" y="173990"/>
                  </a:lnTo>
                  <a:lnTo>
                    <a:pt x="1347139" y="173990"/>
                  </a:lnTo>
                  <a:lnTo>
                    <a:pt x="1346949" y="175260"/>
                  </a:lnTo>
                  <a:lnTo>
                    <a:pt x="1346873" y="176530"/>
                  </a:lnTo>
                  <a:lnTo>
                    <a:pt x="1348613" y="177800"/>
                  </a:lnTo>
                  <a:lnTo>
                    <a:pt x="1353997" y="181610"/>
                  </a:lnTo>
                  <a:lnTo>
                    <a:pt x="1354264" y="182880"/>
                  </a:lnTo>
                  <a:lnTo>
                    <a:pt x="1354950" y="182880"/>
                  </a:lnTo>
                  <a:lnTo>
                    <a:pt x="1356855" y="184150"/>
                  </a:lnTo>
                  <a:lnTo>
                    <a:pt x="1356499" y="184150"/>
                  </a:lnTo>
                  <a:lnTo>
                    <a:pt x="1356652" y="186690"/>
                  </a:lnTo>
                  <a:lnTo>
                    <a:pt x="1356029" y="186690"/>
                  </a:lnTo>
                  <a:lnTo>
                    <a:pt x="1356042" y="189230"/>
                  </a:lnTo>
                  <a:lnTo>
                    <a:pt x="1355382" y="189230"/>
                  </a:lnTo>
                  <a:lnTo>
                    <a:pt x="1354188" y="187960"/>
                  </a:lnTo>
                  <a:lnTo>
                    <a:pt x="1353235" y="187960"/>
                  </a:lnTo>
                  <a:lnTo>
                    <a:pt x="1352156" y="185420"/>
                  </a:lnTo>
                  <a:lnTo>
                    <a:pt x="1351724" y="185420"/>
                  </a:lnTo>
                  <a:lnTo>
                    <a:pt x="1351419" y="186690"/>
                  </a:lnTo>
                  <a:lnTo>
                    <a:pt x="1351229" y="187960"/>
                  </a:lnTo>
                  <a:lnTo>
                    <a:pt x="1351114" y="189230"/>
                  </a:lnTo>
                  <a:lnTo>
                    <a:pt x="1352981" y="189230"/>
                  </a:lnTo>
                  <a:lnTo>
                    <a:pt x="1353286" y="190500"/>
                  </a:lnTo>
                  <a:lnTo>
                    <a:pt x="1352270" y="191770"/>
                  </a:lnTo>
                  <a:lnTo>
                    <a:pt x="1352842" y="193040"/>
                  </a:lnTo>
                  <a:lnTo>
                    <a:pt x="1354074" y="194310"/>
                  </a:lnTo>
                  <a:lnTo>
                    <a:pt x="1354810" y="194310"/>
                  </a:lnTo>
                  <a:lnTo>
                    <a:pt x="1356385" y="195580"/>
                  </a:lnTo>
                  <a:lnTo>
                    <a:pt x="1356715" y="196850"/>
                  </a:lnTo>
                  <a:lnTo>
                    <a:pt x="1355674" y="198120"/>
                  </a:lnTo>
                  <a:lnTo>
                    <a:pt x="1356233" y="199390"/>
                  </a:lnTo>
                  <a:lnTo>
                    <a:pt x="1357490" y="199390"/>
                  </a:lnTo>
                  <a:lnTo>
                    <a:pt x="1358049" y="200660"/>
                  </a:lnTo>
                  <a:lnTo>
                    <a:pt x="1356969" y="201930"/>
                  </a:lnTo>
                  <a:lnTo>
                    <a:pt x="1357350" y="203200"/>
                  </a:lnTo>
                  <a:lnTo>
                    <a:pt x="1358773" y="203200"/>
                  </a:lnTo>
                  <a:lnTo>
                    <a:pt x="1359293" y="204470"/>
                  </a:lnTo>
                  <a:lnTo>
                    <a:pt x="1358252" y="205740"/>
                  </a:lnTo>
                  <a:lnTo>
                    <a:pt x="1358455" y="207010"/>
                  </a:lnTo>
                  <a:lnTo>
                    <a:pt x="1360093" y="208280"/>
                  </a:lnTo>
                  <a:lnTo>
                    <a:pt x="1360538" y="208280"/>
                  </a:lnTo>
                  <a:lnTo>
                    <a:pt x="1362151" y="209550"/>
                  </a:lnTo>
                  <a:lnTo>
                    <a:pt x="1362125" y="210820"/>
                  </a:lnTo>
                  <a:lnTo>
                    <a:pt x="1361897" y="212090"/>
                  </a:lnTo>
                  <a:lnTo>
                    <a:pt x="1361567" y="212090"/>
                  </a:lnTo>
                  <a:lnTo>
                    <a:pt x="1361274" y="213360"/>
                  </a:lnTo>
                  <a:lnTo>
                    <a:pt x="1361059" y="214630"/>
                  </a:lnTo>
                  <a:lnTo>
                    <a:pt x="1360881" y="214630"/>
                  </a:lnTo>
                  <a:lnTo>
                    <a:pt x="1361440" y="215900"/>
                  </a:lnTo>
                  <a:lnTo>
                    <a:pt x="1362087" y="215900"/>
                  </a:lnTo>
                  <a:lnTo>
                    <a:pt x="1362811" y="217170"/>
                  </a:lnTo>
                  <a:lnTo>
                    <a:pt x="1370571" y="223520"/>
                  </a:lnTo>
                  <a:lnTo>
                    <a:pt x="1370215" y="223520"/>
                  </a:lnTo>
                  <a:lnTo>
                    <a:pt x="1370279" y="224790"/>
                  </a:lnTo>
                  <a:lnTo>
                    <a:pt x="1369834" y="226060"/>
                  </a:lnTo>
                  <a:lnTo>
                    <a:pt x="1368094" y="224790"/>
                  </a:lnTo>
                  <a:lnTo>
                    <a:pt x="1367675" y="223520"/>
                  </a:lnTo>
                  <a:lnTo>
                    <a:pt x="1366240" y="222250"/>
                  </a:lnTo>
                  <a:lnTo>
                    <a:pt x="1365999" y="222250"/>
                  </a:lnTo>
                  <a:lnTo>
                    <a:pt x="1365669" y="223520"/>
                  </a:lnTo>
                  <a:lnTo>
                    <a:pt x="1365440" y="224790"/>
                  </a:lnTo>
                  <a:lnTo>
                    <a:pt x="1365300" y="224790"/>
                  </a:lnTo>
                  <a:lnTo>
                    <a:pt x="1364970" y="226060"/>
                  </a:lnTo>
                  <a:lnTo>
                    <a:pt x="1364742" y="226060"/>
                  </a:lnTo>
                  <a:lnTo>
                    <a:pt x="1364615" y="227330"/>
                  </a:lnTo>
                  <a:lnTo>
                    <a:pt x="1365237" y="228600"/>
                  </a:lnTo>
                  <a:lnTo>
                    <a:pt x="1366558" y="228600"/>
                  </a:lnTo>
                  <a:lnTo>
                    <a:pt x="1367256" y="229870"/>
                  </a:lnTo>
                  <a:lnTo>
                    <a:pt x="1367878" y="229870"/>
                  </a:lnTo>
                  <a:lnTo>
                    <a:pt x="1368425" y="231140"/>
                  </a:lnTo>
                  <a:lnTo>
                    <a:pt x="1368590" y="231140"/>
                  </a:lnTo>
                  <a:lnTo>
                    <a:pt x="1367586" y="232410"/>
                  </a:lnTo>
                  <a:lnTo>
                    <a:pt x="1367713" y="233680"/>
                  </a:lnTo>
                  <a:lnTo>
                    <a:pt x="1369339" y="234950"/>
                  </a:lnTo>
                  <a:lnTo>
                    <a:pt x="1369682" y="236220"/>
                  </a:lnTo>
                  <a:lnTo>
                    <a:pt x="1368679" y="237490"/>
                  </a:lnTo>
                  <a:lnTo>
                    <a:pt x="1368577" y="238760"/>
                  </a:lnTo>
                  <a:lnTo>
                    <a:pt x="1368310" y="238760"/>
                  </a:lnTo>
                  <a:lnTo>
                    <a:pt x="1367574" y="241300"/>
                  </a:lnTo>
                  <a:lnTo>
                    <a:pt x="1367307" y="241300"/>
                  </a:lnTo>
                  <a:lnTo>
                    <a:pt x="1367155" y="242570"/>
                  </a:lnTo>
                  <a:lnTo>
                    <a:pt x="1368907" y="243840"/>
                  </a:lnTo>
                  <a:lnTo>
                    <a:pt x="1369199" y="245110"/>
                  </a:lnTo>
                  <a:lnTo>
                    <a:pt x="1368044" y="246380"/>
                  </a:lnTo>
                  <a:lnTo>
                    <a:pt x="1368336" y="247650"/>
                  </a:lnTo>
                  <a:lnTo>
                    <a:pt x="1369834" y="248920"/>
                  </a:lnTo>
                  <a:lnTo>
                    <a:pt x="1372298" y="250190"/>
                  </a:lnTo>
                  <a:lnTo>
                    <a:pt x="1373670" y="251460"/>
                  </a:lnTo>
                  <a:lnTo>
                    <a:pt x="1373847" y="251460"/>
                  </a:lnTo>
                  <a:lnTo>
                    <a:pt x="1373670" y="252730"/>
                  </a:lnTo>
                  <a:lnTo>
                    <a:pt x="1373403" y="254000"/>
                  </a:lnTo>
                  <a:lnTo>
                    <a:pt x="1372679" y="255270"/>
                  </a:lnTo>
                  <a:lnTo>
                    <a:pt x="1372425" y="256540"/>
                  </a:lnTo>
                  <a:lnTo>
                    <a:pt x="1372273" y="256540"/>
                  </a:lnTo>
                  <a:lnTo>
                    <a:pt x="1372273" y="257810"/>
                  </a:lnTo>
                  <a:lnTo>
                    <a:pt x="1374025" y="257810"/>
                  </a:lnTo>
                  <a:lnTo>
                    <a:pt x="1374305" y="259080"/>
                  </a:lnTo>
                  <a:lnTo>
                    <a:pt x="1373136" y="260350"/>
                  </a:lnTo>
                  <a:lnTo>
                    <a:pt x="1373352" y="261620"/>
                  </a:lnTo>
                  <a:lnTo>
                    <a:pt x="1373886" y="261620"/>
                  </a:lnTo>
                  <a:lnTo>
                    <a:pt x="1374495" y="262890"/>
                  </a:lnTo>
                  <a:lnTo>
                    <a:pt x="1375829" y="262890"/>
                  </a:lnTo>
                  <a:lnTo>
                    <a:pt x="1376426" y="264160"/>
                  </a:lnTo>
                  <a:lnTo>
                    <a:pt x="1376946" y="264160"/>
                  </a:lnTo>
                  <a:lnTo>
                    <a:pt x="1377099" y="265430"/>
                  </a:lnTo>
                  <a:lnTo>
                    <a:pt x="1376019" y="266700"/>
                  </a:lnTo>
                  <a:lnTo>
                    <a:pt x="1376121" y="267970"/>
                  </a:lnTo>
                  <a:lnTo>
                    <a:pt x="1377645" y="269240"/>
                  </a:lnTo>
                  <a:lnTo>
                    <a:pt x="1378229" y="269240"/>
                  </a:lnTo>
                  <a:lnTo>
                    <a:pt x="1379423" y="270510"/>
                  </a:lnTo>
                  <a:lnTo>
                    <a:pt x="1379816" y="271780"/>
                  </a:lnTo>
                  <a:lnTo>
                    <a:pt x="1378724" y="273050"/>
                  </a:lnTo>
                  <a:lnTo>
                    <a:pt x="1378813" y="274320"/>
                  </a:lnTo>
                  <a:lnTo>
                    <a:pt x="1380439" y="274320"/>
                  </a:lnTo>
                  <a:lnTo>
                    <a:pt x="1380693" y="275590"/>
                  </a:lnTo>
                  <a:lnTo>
                    <a:pt x="1379486" y="276860"/>
                  </a:lnTo>
                  <a:lnTo>
                    <a:pt x="1379842" y="278130"/>
                  </a:lnTo>
                  <a:lnTo>
                    <a:pt x="1381150" y="279400"/>
                  </a:lnTo>
                  <a:lnTo>
                    <a:pt x="1381721" y="279400"/>
                  </a:lnTo>
                  <a:lnTo>
                    <a:pt x="1383169" y="280670"/>
                  </a:lnTo>
                  <a:lnTo>
                    <a:pt x="1383423" y="281940"/>
                  </a:lnTo>
                  <a:lnTo>
                    <a:pt x="1382217" y="283210"/>
                  </a:lnTo>
                  <a:lnTo>
                    <a:pt x="1381836" y="283210"/>
                  </a:lnTo>
                  <a:lnTo>
                    <a:pt x="1381239" y="281940"/>
                  </a:lnTo>
                  <a:lnTo>
                    <a:pt x="1380591" y="281940"/>
                  </a:lnTo>
                  <a:lnTo>
                    <a:pt x="1380197" y="283210"/>
                  </a:lnTo>
                  <a:lnTo>
                    <a:pt x="1379905" y="283210"/>
                  </a:lnTo>
                  <a:lnTo>
                    <a:pt x="1379702" y="284480"/>
                  </a:lnTo>
                  <a:lnTo>
                    <a:pt x="1381366" y="285750"/>
                  </a:lnTo>
                  <a:lnTo>
                    <a:pt x="1381633" y="287020"/>
                  </a:lnTo>
                  <a:lnTo>
                    <a:pt x="1380426" y="288290"/>
                  </a:lnTo>
                  <a:lnTo>
                    <a:pt x="1380807" y="289560"/>
                  </a:lnTo>
                  <a:lnTo>
                    <a:pt x="1382141" y="289560"/>
                  </a:lnTo>
                  <a:lnTo>
                    <a:pt x="1382598" y="290830"/>
                  </a:lnTo>
                  <a:lnTo>
                    <a:pt x="1381391" y="292100"/>
                  </a:lnTo>
                  <a:lnTo>
                    <a:pt x="1381671" y="293370"/>
                  </a:lnTo>
                  <a:lnTo>
                    <a:pt x="1383106" y="293370"/>
                  </a:lnTo>
                  <a:lnTo>
                    <a:pt x="1383423" y="294640"/>
                  </a:lnTo>
                  <a:lnTo>
                    <a:pt x="1382217" y="295910"/>
                  </a:lnTo>
                  <a:lnTo>
                    <a:pt x="1382293" y="297180"/>
                  </a:lnTo>
                  <a:lnTo>
                    <a:pt x="1383792" y="298450"/>
                  </a:lnTo>
                  <a:lnTo>
                    <a:pt x="1384287" y="299720"/>
                  </a:lnTo>
                  <a:lnTo>
                    <a:pt x="1385582" y="299720"/>
                  </a:lnTo>
                  <a:lnTo>
                    <a:pt x="1385811" y="300990"/>
                  </a:lnTo>
                  <a:lnTo>
                    <a:pt x="1384681" y="302260"/>
                  </a:lnTo>
                  <a:lnTo>
                    <a:pt x="1384731" y="303530"/>
                  </a:lnTo>
                  <a:lnTo>
                    <a:pt x="1386319" y="304800"/>
                  </a:lnTo>
                  <a:lnTo>
                    <a:pt x="1386497" y="306070"/>
                  </a:lnTo>
                  <a:lnTo>
                    <a:pt x="1385481" y="307340"/>
                  </a:lnTo>
                  <a:lnTo>
                    <a:pt x="1383792" y="306070"/>
                  </a:lnTo>
                  <a:lnTo>
                    <a:pt x="1383258" y="306070"/>
                  </a:lnTo>
                  <a:lnTo>
                    <a:pt x="1383169" y="307340"/>
                  </a:lnTo>
                  <a:lnTo>
                    <a:pt x="1382268" y="308610"/>
                  </a:lnTo>
                  <a:lnTo>
                    <a:pt x="1381480" y="306070"/>
                  </a:lnTo>
                  <a:lnTo>
                    <a:pt x="1381023" y="306070"/>
                  </a:lnTo>
                  <a:lnTo>
                    <a:pt x="1380617" y="307340"/>
                  </a:lnTo>
                  <a:lnTo>
                    <a:pt x="1380286" y="307340"/>
                  </a:lnTo>
                  <a:lnTo>
                    <a:pt x="1380032" y="308610"/>
                  </a:lnTo>
                  <a:lnTo>
                    <a:pt x="1381531" y="309880"/>
                  </a:lnTo>
                  <a:lnTo>
                    <a:pt x="1381734" y="309880"/>
                  </a:lnTo>
                  <a:lnTo>
                    <a:pt x="1381734" y="311150"/>
                  </a:lnTo>
                  <a:lnTo>
                    <a:pt x="1380591" y="312420"/>
                  </a:lnTo>
                  <a:lnTo>
                    <a:pt x="1380744" y="312420"/>
                  </a:lnTo>
                  <a:lnTo>
                    <a:pt x="1381239" y="313690"/>
                  </a:lnTo>
                  <a:lnTo>
                    <a:pt x="1381798" y="313690"/>
                  </a:lnTo>
                  <a:lnTo>
                    <a:pt x="1382560" y="314960"/>
                  </a:lnTo>
                  <a:lnTo>
                    <a:pt x="1383284" y="312420"/>
                  </a:lnTo>
                  <a:lnTo>
                    <a:pt x="1383779" y="312420"/>
                  </a:lnTo>
                  <a:lnTo>
                    <a:pt x="1384782" y="313690"/>
                  </a:lnTo>
                  <a:lnTo>
                    <a:pt x="1385138" y="313690"/>
                  </a:lnTo>
                  <a:lnTo>
                    <a:pt x="1385773" y="314960"/>
                  </a:lnTo>
                  <a:lnTo>
                    <a:pt x="1386344" y="314960"/>
                  </a:lnTo>
                  <a:lnTo>
                    <a:pt x="1386840" y="316230"/>
                  </a:lnTo>
                  <a:lnTo>
                    <a:pt x="1390256" y="320040"/>
                  </a:lnTo>
                  <a:lnTo>
                    <a:pt x="1389862" y="321310"/>
                  </a:lnTo>
                  <a:lnTo>
                    <a:pt x="1389684" y="321310"/>
                  </a:lnTo>
                  <a:lnTo>
                    <a:pt x="1389265" y="322580"/>
                  </a:lnTo>
                  <a:lnTo>
                    <a:pt x="1388884" y="322580"/>
                  </a:lnTo>
                  <a:lnTo>
                    <a:pt x="1388541" y="323850"/>
                  </a:lnTo>
                  <a:lnTo>
                    <a:pt x="1388275" y="325120"/>
                  </a:lnTo>
                  <a:lnTo>
                    <a:pt x="1388033" y="325120"/>
                  </a:lnTo>
                  <a:lnTo>
                    <a:pt x="1387690" y="326390"/>
                  </a:lnTo>
                  <a:lnTo>
                    <a:pt x="1387246" y="327660"/>
                  </a:lnTo>
                  <a:lnTo>
                    <a:pt x="1387106" y="327660"/>
                  </a:lnTo>
                  <a:lnTo>
                    <a:pt x="1385811" y="325120"/>
                  </a:lnTo>
                  <a:lnTo>
                    <a:pt x="1385544" y="325120"/>
                  </a:lnTo>
                  <a:lnTo>
                    <a:pt x="1385125" y="326390"/>
                  </a:lnTo>
                  <a:lnTo>
                    <a:pt x="1384782" y="326390"/>
                  </a:lnTo>
                  <a:lnTo>
                    <a:pt x="1384515" y="327660"/>
                  </a:lnTo>
                  <a:lnTo>
                    <a:pt x="1383423" y="330200"/>
                  </a:lnTo>
                  <a:lnTo>
                    <a:pt x="1388592" y="336550"/>
                  </a:lnTo>
                  <a:lnTo>
                    <a:pt x="1389748" y="336550"/>
                  </a:lnTo>
                  <a:lnTo>
                    <a:pt x="1389900" y="337820"/>
                  </a:lnTo>
                  <a:lnTo>
                    <a:pt x="1389608" y="339090"/>
                  </a:lnTo>
                  <a:lnTo>
                    <a:pt x="1389240" y="339090"/>
                  </a:lnTo>
                  <a:lnTo>
                    <a:pt x="1388808" y="340360"/>
                  </a:lnTo>
                  <a:lnTo>
                    <a:pt x="1388338" y="340360"/>
                  </a:lnTo>
                  <a:lnTo>
                    <a:pt x="1387970" y="341630"/>
                  </a:lnTo>
                  <a:lnTo>
                    <a:pt x="1387703" y="342900"/>
                  </a:lnTo>
                  <a:lnTo>
                    <a:pt x="1389265" y="344170"/>
                  </a:lnTo>
                  <a:lnTo>
                    <a:pt x="1389405" y="345440"/>
                  </a:lnTo>
                  <a:lnTo>
                    <a:pt x="1388262" y="345440"/>
                  </a:lnTo>
                  <a:lnTo>
                    <a:pt x="1388186" y="347980"/>
                  </a:lnTo>
                  <a:lnTo>
                    <a:pt x="1387043" y="347980"/>
                  </a:lnTo>
                  <a:lnTo>
                    <a:pt x="1387195" y="349250"/>
                  </a:lnTo>
                  <a:lnTo>
                    <a:pt x="1388656" y="350520"/>
                  </a:lnTo>
                  <a:lnTo>
                    <a:pt x="1388833" y="351790"/>
                  </a:lnTo>
                  <a:lnTo>
                    <a:pt x="1387563" y="353060"/>
                  </a:lnTo>
                  <a:lnTo>
                    <a:pt x="1387741" y="354330"/>
                  </a:lnTo>
                  <a:lnTo>
                    <a:pt x="1389075" y="354330"/>
                  </a:lnTo>
                  <a:lnTo>
                    <a:pt x="1389278" y="355600"/>
                  </a:lnTo>
                  <a:lnTo>
                    <a:pt x="1389583" y="354330"/>
                  </a:lnTo>
                  <a:lnTo>
                    <a:pt x="1389951" y="354330"/>
                  </a:lnTo>
                  <a:lnTo>
                    <a:pt x="1390370" y="353060"/>
                  </a:lnTo>
                  <a:lnTo>
                    <a:pt x="1390573" y="353060"/>
                  </a:lnTo>
                  <a:lnTo>
                    <a:pt x="1391818" y="354330"/>
                  </a:lnTo>
                  <a:lnTo>
                    <a:pt x="1393634" y="356870"/>
                  </a:lnTo>
                  <a:lnTo>
                    <a:pt x="1393190" y="356870"/>
                  </a:lnTo>
                  <a:lnTo>
                    <a:pt x="1392999" y="359410"/>
                  </a:lnTo>
                  <a:lnTo>
                    <a:pt x="1392224" y="359410"/>
                  </a:lnTo>
                  <a:lnTo>
                    <a:pt x="1391094" y="356870"/>
                  </a:lnTo>
                  <a:lnTo>
                    <a:pt x="1390878" y="356870"/>
                  </a:lnTo>
                  <a:lnTo>
                    <a:pt x="1390408" y="358140"/>
                  </a:lnTo>
                  <a:lnTo>
                    <a:pt x="1390027" y="358140"/>
                  </a:lnTo>
                  <a:lnTo>
                    <a:pt x="1389735" y="359410"/>
                  </a:lnTo>
                  <a:lnTo>
                    <a:pt x="1389291" y="360680"/>
                  </a:lnTo>
                  <a:lnTo>
                    <a:pt x="1388884" y="360680"/>
                  </a:lnTo>
                  <a:lnTo>
                    <a:pt x="1388465" y="361950"/>
                  </a:lnTo>
                  <a:lnTo>
                    <a:pt x="1390040" y="363220"/>
                  </a:lnTo>
                  <a:lnTo>
                    <a:pt x="1390103" y="364490"/>
                  </a:lnTo>
                  <a:lnTo>
                    <a:pt x="1388922" y="365760"/>
                  </a:lnTo>
                  <a:lnTo>
                    <a:pt x="1388795" y="367030"/>
                  </a:lnTo>
                  <a:lnTo>
                    <a:pt x="1387678" y="367030"/>
                  </a:lnTo>
                  <a:lnTo>
                    <a:pt x="1387602" y="369570"/>
                  </a:lnTo>
                  <a:lnTo>
                    <a:pt x="1389113" y="369570"/>
                  </a:lnTo>
                  <a:lnTo>
                    <a:pt x="1389164" y="370840"/>
                  </a:lnTo>
                  <a:lnTo>
                    <a:pt x="1387830" y="372110"/>
                  </a:lnTo>
                  <a:lnTo>
                    <a:pt x="1387944" y="373380"/>
                  </a:lnTo>
                  <a:lnTo>
                    <a:pt x="1388376" y="373380"/>
                  </a:lnTo>
                  <a:lnTo>
                    <a:pt x="1388884" y="374650"/>
                  </a:lnTo>
                  <a:lnTo>
                    <a:pt x="1389468" y="374650"/>
                  </a:lnTo>
                  <a:lnTo>
                    <a:pt x="1389849" y="375920"/>
                  </a:lnTo>
                  <a:lnTo>
                    <a:pt x="1390548" y="377190"/>
                  </a:lnTo>
                  <a:lnTo>
                    <a:pt x="1391246" y="377190"/>
                  </a:lnTo>
                  <a:lnTo>
                    <a:pt x="1391920" y="374650"/>
                  </a:lnTo>
                  <a:lnTo>
                    <a:pt x="1392783" y="374650"/>
                  </a:lnTo>
                  <a:lnTo>
                    <a:pt x="1393304" y="375920"/>
                  </a:lnTo>
                  <a:lnTo>
                    <a:pt x="1393736" y="377190"/>
                  </a:lnTo>
                  <a:lnTo>
                    <a:pt x="1393405" y="377190"/>
                  </a:lnTo>
                  <a:lnTo>
                    <a:pt x="1392999" y="378460"/>
                  </a:lnTo>
                  <a:lnTo>
                    <a:pt x="1392529" y="378460"/>
                  </a:lnTo>
                  <a:lnTo>
                    <a:pt x="1390103" y="383540"/>
                  </a:lnTo>
                  <a:lnTo>
                    <a:pt x="1389621" y="384810"/>
                  </a:lnTo>
                  <a:lnTo>
                    <a:pt x="1389214" y="384810"/>
                  </a:lnTo>
                  <a:lnTo>
                    <a:pt x="1388897" y="386080"/>
                  </a:lnTo>
                  <a:lnTo>
                    <a:pt x="1390167" y="387350"/>
                  </a:lnTo>
                  <a:lnTo>
                    <a:pt x="1390421" y="387350"/>
                  </a:lnTo>
                  <a:lnTo>
                    <a:pt x="1391945" y="389890"/>
                  </a:lnTo>
                  <a:lnTo>
                    <a:pt x="1393317" y="387350"/>
                  </a:lnTo>
                  <a:lnTo>
                    <a:pt x="1394117" y="384810"/>
                  </a:lnTo>
                  <a:lnTo>
                    <a:pt x="1394612" y="384810"/>
                  </a:lnTo>
                  <a:lnTo>
                    <a:pt x="1395679" y="387350"/>
                  </a:lnTo>
                  <a:lnTo>
                    <a:pt x="1397419" y="389890"/>
                  </a:lnTo>
                  <a:lnTo>
                    <a:pt x="1396161" y="391160"/>
                  </a:lnTo>
                  <a:lnTo>
                    <a:pt x="1396250" y="392430"/>
                  </a:lnTo>
                  <a:lnTo>
                    <a:pt x="1397698" y="393700"/>
                  </a:lnTo>
                  <a:lnTo>
                    <a:pt x="1397304" y="394970"/>
                  </a:lnTo>
                  <a:lnTo>
                    <a:pt x="1396860" y="394970"/>
                  </a:lnTo>
                  <a:lnTo>
                    <a:pt x="1396212" y="396240"/>
                  </a:lnTo>
                  <a:lnTo>
                    <a:pt x="1395082" y="393700"/>
                  </a:lnTo>
                  <a:lnTo>
                    <a:pt x="1394447" y="393700"/>
                  </a:lnTo>
                  <a:lnTo>
                    <a:pt x="1394040" y="396240"/>
                  </a:lnTo>
                  <a:lnTo>
                    <a:pt x="1393113" y="396240"/>
                  </a:lnTo>
                  <a:lnTo>
                    <a:pt x="1392618" y="393700"/>
                  </a:lnTo>
                  <a:lnTo>
                    <a:pt x="1392161" y="393700"/>
                  </a:lnTo>
                  <a:lnTo>
                    <a:pt x="1391640" y="394970"/>
                  </a:lnTo>
                  <a:lnTo>
                    <a:pt x="1391208" y="396240"/>
                  </a:lnTo>
                  <a:lnTo>
                    <a:pt x="1390840" y="396240"/>
                  </a:lnTo>
                  <a:lnTo>
                    <a:pt x="1389519" y="398780"/>
                  </a:lnTo>
                  <a:lnTo>
                    <a:pt x="1390929" y="401320"/>
                  </a:lnTo>
                  <a:lnTo>
                    <a:pt x="1391335" y="401320"/>
                  </a:lnTo>
                  <a:lnTo>
                    <a:pt x="1391805" y="402590"/>
                  </a:lnTo>
                  <a:lnTo>
                    <a:pt x="1392351" y="402590"/>
                  </a:lnTo>
                  <a:lnTo>
                    <a:pt x="1391831" y="403860"/>
                  </a:lnTo>
                  <a:lnTo>
                    <a:pt x="1391386" y="403860"/>
                  </a:lnTo>
                  <a:lnTo>
                    <a:pt x="1391031" y="405130"/>
                  </a:lnTo>
                  <a:lnTo>
                    <a:pt x="1391450" y="406400"/>
                  </a:lnTo>
                  <a:lnTo>
                    <a:pt x="1391920" y="406400"/>
                  </a:lnTo>
                  <a:lnTo>
                    <a:pt x="1392453" y="407670"/>
                  </a:lnTo>
                  <a:lnTo>
                    <a:pt x="1392643" y="407670"/>
                  </a:lnTo>
                  <a:lnTo>
                    <a:pt x="1393863" y="408940"/>
                  </a:lnTo>
                  <a:lnTo>
                    <a:pt x="1393875" y="410210"/>
                  </a:lnTo>
                  <a:lnTo>
                    <a:pt x="1392732" y="411480"/>
                  </a:lnTo>
                  <a:lnTo>
                    <a:pt x="1392364" y="411480"/>
                  </a:lnTo>
                  <a:lnTo>
                    <a:pt x="1391539" y="414020"/>
                  </a:lnTo>
                  <a:lnTo>
                    <a:pt x="1390916" y="414020"/>
                  </a:lnTo>
                  <a:lnTo>
                    <a:pt x="1390192" y="411480"/>
                  </a:lnTo>
                  <a:lnTo>
                    <a:pt x="1389430" y="411480"/>
                  </a:lnTo>
                  <a:lnTo>
                    <a:pt x="1388935" y="414020"/>
                  </a:lnTo>
                  <a:lnTo>
                    <a:pt x="1388681" y="414020"/>
                  </a:lnTo>
                  <a:lnTo>
                    <a:pt x="1389773" y="415290"/>
                  </a:lnTo>
                  <a:lnTo>
                    <a:pt x="1389989" y="416560"/>
                  </a:lnTo>
                  <a:lnTo>
                    <a:pt x="1388567" y="417830"/>
                  </a:lnTo>
                  <a:lnTo>
                    <a:pt x="1388592" y="419100"/>
                  </a:lnTo>
                  <a:lnTo>
                    <a:pt x="1389799" y="420370"/>
                  </a:lnTo>
                  <a:lnTo>
                    <a:pt x="1390002" y="420370"/>
                  </a:lnTo>
                  <a:lnTo>
                    <a:pt x="1391221" y="417830"/>
                  </a:lnTo>
                  <a:lnTo>
                    <a:pt x="1391856" y="419100"/>
                  </a:lnTo>
                  <a:lnTo>
                    <a:pt x="1392339" y="419100"/>
                  </a:lnTo>
                  <a:lnTo>
                    <a:pt x="1392745" y="420370"/>
                  </a:lnTo>
                  <a:lnTo>
                    <a:pt x="1391335" y="421640"/>
                  </a:lnTo>
                  <a:lnTo>
                    <a:pt x="1391856" y="422910"/>
                  </a:lnTo>
                  <a:lnTo>
                    <a:pt x="1392326" y="424180"/>
                  </a:lnTo>
                  <a:lnTo>
                    <a:pt x="1392847" y="424180"/>
                  </a:lnTo>
                  <a:lnTo>
                    <a:pt x="1395488" y="429260"/>
                  </a:lnTo>
                  <a:lnTo>
                    <a:pt x="1394066" y="430530"/>
                  </a:lnTo>
                  <a:lnTo>
                    <a:pt x="1394053" y="431800"/>
                  </a:lnTo>
                  <a:lnTo>
                    <a:pt x="1395450" y="433070"/>
                  </a:lnTo>
                  <a:lnTo>
                    <a:pt x="1395272" y="434340"/>
                  </a:lnTo>
                  <a:lnTo>
                    <a:pt x="1394231" y="434340"/>
                  </a:lnTo>
                  <a:lnTo>
                    <a:pt x="1393926" y="435610"/>
                  </a:lnTo>
                  <a:lnTo>
                    <a:pt x="1392707" y="438150"/>
                  </a:lnTo>
                  <a:lnTo>
                    <a:pt x="1392262" y="438150"/>
                  </a:lnTo>
                  <a:lnTo>
                    <a:pt x="1391437" y="435610"/>
                  </a:lnTo>
                  <a:lnTo>
                    <a:pt x="1390611" y="435610"/>
                  </a:lnTo>
                  <a:lnTo>
                    <a:pt x="1390129" y="436880"/>
                  </a:lnTo>
                  <a:lnTo>
                    <a:pt x="1389748" y="436880"/>
                  </a:lnTo>
                  <a:lnTo>
                    <a:pt x="1388313" y="439420"/>
                  </a:lnTo>
                  <a:lnTo>
                    <a:pt x="1392224" y="445770"/>
                  </a:lnTo>
                  <a:lnTo>
                    <a:pt x="1392770" y="447040"/>
                  </a:lnTo>
                  <a:lnTo>
                    <a:pt x="1393202" y="447040"/>
                  </a:lnTo>
                  <a:lnTo>
                    <a:pt x="1393532" y="448310"/>
                  </a:lnTo>
                  <a:lnTo>
                    <a:pt x="1392123" y="449580"/>
                  </a:lnTo>
                  <a:lnTo>
                    <a:pt x="1392085" y="450850"/>
                  </a:lnTo>
                  <a:lnTo>
                    <a:pt x="1393520" y="452120"/>
                  </a:lnTo>
                  <a:lnTo>
                    <a:pt x="1393024" y="453390"/>
                  </a:lnTo>
                  <a:lnTo>
                    <a:pt x="1392542" y="454660"/>
                  </a:lnTo>
                  <a:lnTo>
                    <a:pt x="1391424" y="455930"/>
                  </a:lnTo>
                  <a:lnTo>
                    <a:pt x="1390954" y="455930"/>
                  </a:lnTo>
                  <a:lnTo>
                    <a:pt x="1390548" y="457200"/>
                  </a:lnTo>
                  <a:lnTo>
                    <a:pt x="1390878" y="457200"/>
                  </a:lnTo>
                  <a:lnTo>
                    <a:pt x="1391297" y="458470"/>
                  </a:lnTo>
                  <a:lnTo>
                    <a:pt x="1391793" y="459740"/>
                  </a:lnTo>
                  <a:lnTo>
                    <a:pt x="1392974" y="461010"/>
                  </a:lnTo>
                  <a:lnTo>
                    <a:pt x="1393482" y="462280"/>
                  </a:lnTo>
                  <a:lnTo>
                    <a:pt x="1393875" y="462280"/>
                  </a:lnTo>
                  <a:lnTo>
                    <a:pt x="1394167" y="463550"/>
                  </a:lnTo>
                  <a:lnTo>
                    <a:pt x="1393698" y="464820"/>
                  </a:lnTo>
                  <a:lnTo>
                    <a:pt x="1393190" y="464820"/>
                  </a:lnTo>
                  <a:lnTo>
                    <a:pt x="1392618" y="466090"/>
                  </a:lnTo>
                  <a:lnTo>
                    <a:pt x="1392008" y="466090"/>
                  </a:lnTo>
                  <a:lnTo>
                    <a:pt x="1391488" y="467360"/>
                  </a:lnTo>
                  <a:lnTo>
                    <a:pt x="1391069" y="467360"/>
                  </a:lnTo>
                  <a:lnTo>
                    <a:pt x="1391386" y="468630"/>
                  </a:lnTo>
                  <a:lnTo>
                    <a:pt x="1391780" y="469900"/>
                  </a:lnTo>
                  <a:lnTo>
                    <a:pt x="1392402" y="469900"/>
                  </a:lnTo>
                  <a:lnTo>
                    <a:pt x="1393482" y="472440"/>
                  </a:lnTo>
                  <a:lnTo>
                    <a:pt x="1392072" y="473710"/>
                  </a:lnTo>
                  <a:lnTo>
                    <a:pt x="1391666" y="474980"/>
                  </a:lnTo>
                  <a:lnTo>
                    <a:pt x="1390523" y="476250"/>
                  </a:lnTo>
                  <a:lnTo>
                    <a:pt x="1390218" y="477520"/>
                  </a:lnTo>
                  <a:lnTo>
                    <a:pt x="1391577" y="477520"/>
                  </a:lnTo>
                  <a:lnTo>
                    <a:pt x="1391488" y="478790"/>
                  </a:lnTo>
                  <a:lnTo>
                    <a:pt x="1390205" y="480060"/>
                  </a:lnTo>
                  <a:lnTo>
                    <a:pt x="1389976" y="481330"/>
                  </a:lnTo>
                  <a:lnTo>
                    <a:pt x="1390307" y="481330"/>
                  </a:lnTo>
                  <a:lnTo>
                    <a:pt x="1390891" y="482600"/>
                  </a:lnTo>
                  <a:lnTo>
                    <a:pt x="1391170" y="482600"/>
                  </a:lnTo>
                  <a:lnTo>
                    <a:pt x="1391627" y="483870"/>
                  </a:lnTo>
                  <a:lnTo>
                    <a:pt x="1392034" y="485140"/>
                  </a:lnTo>
                  <a:lnTo>
                    <a:pt x="1392351" y="485140"/>
                  </a:lnTo>
                  <a:lnTo>
                    <a:pt x="1393532" y="487680"/>
                  </a:lnTo>
                  <a:lnTo>
                    <a:pt x="1393063" y="487680"/>
                  </a:lnTo>
                  <a:lnTo>
                    <a:pt x="1392440" y="490220"/>
                  </a:lnTo>
                  <a:lnTo>
                    <a:pt x="1391704" y="490220"/>
                  </a:lnTo>
                  <a:lnTo>
                    <a:pt x="1391069" y="487680"/>
                  </a:lnTo>
                  <a:lnTo>
                    <a:pt x="1390357" y="487680"/>
                  </a:lnTo>
                  <a:lnTo>
                    <a:pt x="1389634" y="488950"/>
                  </a:lnTo>
                  <a:lnTo>
                    <a:pt x="1388732" y="490220"/>
                  </a:lnTo>
                  <a:lnTo>
                    <a:pt x="1388262" y="490220"/>
                  </a:lnTo>
                  <a:lnTo>
                    <a:pt x="1387690" y="491490"/>
                  </a:lnTo>
                  <a:lnTo>
                    <a:pt x="1387068" y="491490"/>
                  </a:lnTo>
                  <a:lnTo>
                    <a:pt x="1386509" y="492760"/>
                  </a:lnTo>
                  <a:lnTo>
                    <a:pt x="1386027" y="492760"/>
                  </a:lnTo>
                  <a:lnTo>
                    <a:pt x="1385900" y="494030"/>
                  </a:lnTo>
                  <a:lnTo>
                    <a:pt x="1387157" y="495300"/>
                  </a:lnTo>
                  <a:lnTo>
                    <a:pt x="1387017" y="496570"/>
                  </a:lnTo>
                  <a:lnTo>
                    <a:pt x="1385379" y="496570"/>
                  </a:lnTo>
                  <a:lnTo>
                    <a:pt x="1385430" y="497840"/>
                  </a:lnTo>
                  <a:lnTo>
                    <a:pt x="1385684" y="497840"/>
                  </a:lnTo>
                  <a:lnTo>
                    <a:pt x="1386039" y="499110"/>
                  </a:lnTo>
                  <a:lnTo>
                    <a:pt x="1386928" y="500380"/>
                  </a:lnTo>
                  <a:lnTo>
                    <a:pt x="1387284" y="501650"/>
                  </a:lnTo>
                  <a:lnTo>
                    <a:pt x="1387551" y="501650"/>
                  </a:lnTo>
                  <a:lnTo>
                    <a:pt x="1387462" y="502920"/>
                  </a:lnTo>
                  <a:lnTo>
                    <a:pt x="1386128" y="504190"/>
                  </a:lnTo>
                  <a:lnTo>
                    <a:pt x="1385887" y="504190"/>
                  </a:lnTo>
                  <a:lnTo>
                    <a:pt x="1385404" y="505460"/>
                  </a:lnTo>
                  <a:lnTo>
                    <a:pt x="1384858" y="505460"/>
                  </a:lnTo>
                  <a:lnTo>
                    <a:pt x="1384223" y="506730"/>
                  </a:lnTo>
                  <a:lnTo>
                    <a:pt x="1383982" y="506730"/>
                  </a:lnTo>
                  <a:lnTo>
                    <a:pt x="1382636" y="508000"/>
                  </a:lnTo>
                  <a:lnTo>
                    <a:pt x="1382839" y="509270"/>
                  </a:lnTo>
                  <a:lnTo>
                    <a:pt x="1383195" y="509270"/>
                  </a:lnTo>
                  <a:lnTo>
                    <a:pt x="1383626" y="510540"/>
                  </a:lnTo>
                  <a:lnTo>
                    <a:pt x="1384693" y="513080"/>
                  </a:lnTo>
                  <a:lnTo>
                    <a:pt x="1385125" y="513080"/>
                  </a:lnTo>
                  <a:lnTo>
                    <a:pt x="1385481" y="514350"/>
                  </a:lnTo>
                  <a:lnTo>
                    <a:pt x="1385747" y="515620"/>
                  </a:lnTo>
                  <a:lnTo>
                    <a:pt x="1384160" y="516890"/>
                  </a:lnTo>
                  <a:lnTo>
                    <a:pt x="1384363" y="518160"/>
                  </a:lnTo>
                  <a:lnTo>
                    <a:pt x="1384719" y="518160"/>
                  </a:lnTo>
                  <a:lnTo>
                    <a:pt x="1385608" y="520700"/>
                  </a:lnTo>
                  <a:lnTo>
                    <a:pt x="1385963" y="520700"/>
                  </a:lnTo>
                  <a:lnTo>
                    <a:pt x="1386205" y="521970"/>
                  </a:lnTo>
                  <a:lnTo>
                    <a:pt x="1384642" y="523240"/>
                  </a:lnTo>
                  <a:lnTo>
                    <a:pt x="1384503" y="524510"/>
                  </a:lnTo>
                  <a:lnTo>
                    <a:pt x="1385684" y="525780"/>
                  </a:lnTo>
                  <a:lnTo>
                    <a:pt x="1385557" y="525780"/>
                  </a:lnTo>
                  <a:lnTo>
                    <a:pt x="1385074" y="527050"/>
                  </a:lnTo>
                  <a:lnTo>
                    <a:pt x="1384503" y="527050"/>
                  </a:lnTo>
                  <a:lnTo>
                    <a:pt x="1383195" y="528320"/>
                  </a:lnTo>
                  <a:lnTo>
                    <a:pt x="1382623" y="529590"/>
                  </a:lnTo>
                  <a:lnTo>
                    <a:pt x="1382153" y="529590"/>
                  </a:lnTo>
                  <a:lnTo>
                    <a:pt x="1381988" y="530860"/>
                  </a:lnTo>
                  <a:lnTo>
                    <a:pt x="1383233" y="532130"/>
                  </a:lnTo>
                  <a:lnTo>
                    <a:pt x="1383030" y="533400"/>
                  </a:lnTo>
                  <a:lnTo>
                    <a:pt x="1381658" y="533400"/>
                  </a:lnTo>
                  <a:lnTo>
                    <a:pt x="1381239" y="534670"/>
                  </a:lnTo>
                  <a:lnTo>
                    <a:pt x="1379855" y="535940"/>
                  </a:lnTo>
                  <a:lnTo>
                    <a:pt x="1379639" y="537210"/>
                  </a:lnTo>
                  <a:lnTo>
                    <a:pt x="1380883" y="538480"/>
                  </a:lnTo>
                  <a:lnTo>
                    <a:pt x="1381252" y="538480"/>
                  </a:lnTo>
                  <a:lnTo>
                    <a:pt x="1381823" y="537210"/>
                  </a:lnTo>
                  <a:lnTo>
                    <a:pt x="1382864" y="537210"/>
                  </a:lnTo>
                  <a:lnTo>
                    <a:pt x="1383195" y="538480"/>
                  </a:lnTo>
                  <a:lnTo>
                    <a:pt x="1383449" y="539750"/>
                  </a:lnTo>
                  <a:lnTo>
                    <a:pt x="1383880" y="539750"/>
                  </a:lnTo>
                  <a:lnTo>
                    <a:pt x="1384211" y="541020"/>
                  </a:lnTo>
                  <a:lnTo>
                    <a:pt x="1384452" y="541020"/>
                  </a:lnTo>
                  <a:lnTo>
                    <a:pt x="1384477" y="542290"/>
                  </a:lnTo>
                  <a:lnTo>
                    <a:pt x="1382801" y="543560"/>
                  </a:lnTo>
                  <a:lnTo>
                    <a:pt x="1382649" y="543560"/>
                  </a:lnTo>
                  <a:lnTo>
                    <a:pt x="1383919" y="544830"/>
                  </a:lnTo>
                  <a:lnTo>
                    <a:pt x="1383525" y="546100"/>
                  </a:lnTo>
                  <a:lnTo>
                    <a:pt x="1382369" y="547370"/>
                  </a:lnTo>
                  <a:lnTo>
                    <a:pt x="1382001" y="547370"/>
                  </a:lnTo>
                  <a:lnTo>
                    <a:pt x="1381493" y="548640"/>
                  </a:lnTo>
                  <a:lnTo>
                    <a:pt x="1380921" y="548640"/>
                  </a:lnTo>
                  <a:lnTo>
                    <a:pt x="1380299" y="549910"/>
                  </a:lnTo>
                  <a:lnTo>
                    <a:pt x="1378597" y="551180"/>
                  </a:lnTo>
                  <a:lnTo>
                    <a:pt x="1376845" y="553720"/>
                  </a:lnTo>
                  <a:lnTo>
                    <a:pt x="1376197" y="553720"/>
                  </a:lnTo>
                  <a:lnTo>
                    <a:pt x="1375613" y="554990"/>
                  </a:lnTo>
                  <a:lnTo>
                    <a:pt x="1375105" y="554990"/>
                  </a:lnTo>
                  <a:lnTo>
                    <a:pt x="1375371" y="556260"/>
                  </a:lnTo>
                  <a:lnTo>
                    <a:pt x="1375689" y="556260"/>
                  </a:lnTo>
                  <a:lnTo>
                    <a:pt x="1376032" y="557530"/>
                  </a:lnTo>
                  <a:lnTo>
                    <a:pt x="1376159" y="557530"/>
                  </a:lnTo>
                  <a:lnTo>
                    <a:pt x="1377061" y="560070"/>
                  </a:lnTo>
                  <a:lnTo>
                    <a:pt x="1376883" y="560070"/>
                  </a:lnTo>
                  <a:lnTo>
                    <a:pt x="1375435" y="561340"/>
                  </a:lnTo>
                  <a:lnTo>
                    <a:pt x="1375130" y="561340"/>
                  </a:lnTo>
                  <a:lnTo>
                    <a:pt x="1374381" y="558800"/>
                  </a:lnTo>
                  <a:lnTo>
                    <a:pt x="1373835" y="558800"/>
                  </a:lnTo>
                  <a:lnTo>
                    <a:pt x="1372958" y="561340"/>
                  </a:lnTo>
                  <a:lnTo>
                    <a:pt x="1372247" y="561340"/>
                  </a:lnTo>
                  <a:lnTo>
                    <a:pt x="1370850" y="562610"/>
                  </a:lnTo>
                  <a:lnTo>
                    <a:pt x="1370711" y="562610"/>
                  </a:lnTo>
                  <a:lnTo>
                    <a:pt x="1370914" y="563880"/>
                  </a:lnTo>
                  <a:lnTo>
                    <a:pt x="1371206" y="563880"/>
                  </a:lnTo>
                  <a:lnTo>
                    <a:pt x="1371600" y="565150"/>
                  </a:lnTo>
                  <a:lnTo>
                    <a:pt x="1371739" y="565150"/>
                  </a:lnTo>
                  <a:lnTo>
                    <a:pt x="1373149" y="563880"/>
                  </a:lnTo>
                  <a:lnTo>
                    <a:pt x="1373771" y="563880"/>
                  </a:lnTo>
                  <a:lnTo>
                    <a:pt x="1374063" y="565150"/>
                  </a:lnTo>
                  <a:lnTo>
                    <a:pt x="1374267" y="565150"/>
                  </a:lnTo>
                  <a:lnTo>
                    <a:pt x="1374444" y="566420"/>
                  </a:lnTo>
                  <a:lnTo>
                    <a:pt x="1374724" y="567690"/>
                  </a:lnTo>
                  <a:lnTo>
                    <a:pt x="1375321" y="567690"/>
                  </a:lnTo>
                  <a:lnTo>
                    <a:pt x="1376667" y="566420"/>
                  </a:lnTo>
                  <a:lnTo>
                    <a:pt x="1377226" y="566420"/>
                  </a:lnTo>
                  <a:lnTo>
                    <a:pt x="1377518" y="567690"/>
                  </a:lnTo>
                  <a:lnTo>
                    <a:pt x="1377772" y="568960"/>
                  </a:lnTo>
                  <a:lnTo>
                    <a:pt x="1378127" y="568960"/>
                  </a:lnTo>
                  <a:lnTo>
                    <a:pt x="1378394" y="570230"/>
                  </a:lnTo>
                  <a:lnTo>
                    <a:pt x="1378585" y="571500"/>
                  </a:lnTo>
                  <a:lnTo>
                    <a:pt x="1379385" y="572770"/>
                  </a:lnTo>
                  <a:lnTo>
                    <a:pt x="1379093" y="572770"/>
                  </a:lnTo>
                  <a:lnTo>
                    <a:pt x="1377759" y="575310"/>
                  </a:lnTo>
                  <a:lnTo>
                    <a:pt x="1377505" y="575310"/>
                  </a:lnTo>
                  <a:lnTo>
                    <a:pt x="1377162" y="574040"/>
                  </a:lnTo>
                  <a:lnTo>
                    <a:pt x="1376895" y="574040"/>
                  </a:lnTo>
                  <a:lnTo>
                    <a:pt x="1376578" y="571500"/>
                  </a:lnTo>
                  <a:lnTo>
                    <a:pt x="1376299" y="571500"/>
                  </a:lnTo>
                  <a:lnTo>
                    <a:pt x="1375918" y="570230"/>
                  </a:lnTo>
                  <a:lnTo>
                    <a:pt x="1375740" y="570230"/>
                  </a:lnTo>
                  <a:lnTo>
                    <a:pt x="1374355" y="571500"/>
                  </a:lnTo>
                  <a:lnTo>
                    <a:pt x="1373708" y="571500"/>
                  </a:lnTo>
                  <a:lnTo>
                    <a:pt x="1373632" y="570230"/>
                  </a:lnTo>
                  <a:lnTo>
                    <a:pt x="1372882" y="568960"/>
                  </a:lnTo>
                  <a:lnTo>
                    <a:pt x="1371904" y="571500"/>
                  </a:lnTo>
                  <a:lnTo>
                    <a:pt x="1371434" y="571500"/>
                  </a:lnTo>
                  <a:lnTo>
                    <a:pt x="1372222" y="574040"/>
                  </a:lnTo>
                  <a:lnTo>
                    <a:pt x="1372958" y="575310"/>
                  </a:lnTo>
                  <a:lnTo>
                    <a:pt x="1373314" y="576580"/>
                  </a:lnTo>
                  <a:lnTo>
                    <a:pt x="1373555" y="577850"/>
                  </a:lnTo>
                  <a:lnTo>
                    <a:pt x="1373695" y="577850"/>
                  </a:lnTo>
                  <a:lnTo>
                    <a:pt x="1373695" y="579120"/>
                  </a:lnTo>
                  <a:lnTo>
                    <a:pt x="1371993" y="579120"/>
                  </a:lnTo>
                  <a:lnTo>
                    <a:pt x="1371549" y="580390"/>
                  </a:lnTo>
                  <a:lnTo>
                    <a:pt x="1372628" y="581660"/>
                  </a:lnTo>
                  <a:lnTo>
                    <a:pt x="1372438" y="581660"/>
                  </a:lnTo>
                  <a:lnTo>
                    <a:pt x="1371841" y="582930"/>
                  </a:lnTo>
                  <a:lnTo>
                    <a:pt x="1370482" y="582930"/>
                  </a:lnTo>
                  <a:lnTo>
                    <a:pt x="1370317" y="584200"/>
                  </a:lnTo>
                  <a:lnTo>
                    <a:pt x="1370025" y="581660"/>
                  </a:lnTo>
                  <a:lnTo>
                    <a:pt x="1368501" y="581660"/>
                  </a:lnTo>
                  <a:lnTo>
                    <a:pt x="1367891" y="582930"/>
                  </a:lnTo>
                  <a:lnTo>
                    <a:pt x="1368209" y="584200"/>
                  </a:lnTo>
                  <a:lnTo>
                    <a:pt x="1368539" y="585470"/>
                  </a:lnTo>
                  <a:lnTo>
                    <a:pt x="1368767" y="585470"/>
                  </a:lnTo>
                  <a:lnTo>
                    <a:pt x="1368907" y="586740"/>
                  </a:lnTo>
                  <a:lnTo>
                    <a:pt x="1369110" y="586740"/>
                  </a:lnTo>
                  <a:lnTo>
                    <a:pt x="1370139" y="591820"/>
                  </a:lnTo>
                  <a:lnTo>
                    <a:pt x="1369479" y="591820"/>
                  </a:lnTo>
                  <a:lnTo>
                    <a:pt x="1368780" y="593090"/>
                  </a:lnTo>
                  <a:lnTo>
                    <a:pt x="1367663" y="593090"/>
                  </a:lnTo>
                  <a:lnTo>
                    <a:pt x="1366316" y="594360"/>
                  </a:lnTo>
                  <a:lnTo>
                    <a:pt x="1365656" y="594360"/>
                  </a:lnTo>
                  <a:lnTo>
                    <a:pt x="1365872" y="591820"/>
                  </a:lnTo>
                  <a:lnTo>
                    <a:pt x="1364843" y="591820"/>
                  </a:lnTo>
                  <a:lnTo>
                    <a:pt x="1364157" y="593090"/>
                  </a:lnTo>
                  <a:lnTo>
                    <a:pt x="1362773" y="593090"/>
                  </a:lnTo>
                  <a:lnTo>
                    <a:pt x="1362100" y="594360"/>
                  </a:lnTo>
                  <a:lnTo>
                    <a:pt x="1361541" y="594360"/>
                  </a:lnTo>
                  <a:lnTo>
                    <a:pt x="1361668" y="595630"/>
                  </a:lnTo>
                  <a:lnTo>
                    <a:pt x="1361884" y="596900"/>
                  </a:lnTo>
                  <a:lnTo>
                    <a:pt x="1362151" y="598170"/>
                  </a:lnTo>
                  <a:lnTo>
                    <a:pt x="1362341" y="599440"/>
                  </a:lnTo>
                  <a:lnTo>
                    <a:pt x="1362430" y="600710"/>
                  </a:lnTo>
                  <a:lnTo>
                    <a:pt x="1360500" y="601980"/>
                  </a:lnTo>
                  <a:lnTo>
                    <a:pt x="1360017" y="601980"/>
                  </a:lnTo>
                  <a:lnTo>
                    <a:pt x="1360754" y="603250"/>
                  </a:lnTo>
                  <a:lnTo>
                    <a:pt x="1360093" y="604520"/>
                  </a:lnTo>
                  <a:lnTo>
                    <a:pt x="1358620" y="604520"/>
                  </a:lnTo>
                  <a:lnTo>
                    <a:pt x="1357884" y="605790"/>
                  </a:lnTo>
                  <a:lnTo>
                    <a:pt x="1358684" y="607060"/>
                  </a:lnTo>
                  <a:lnTo>
                    <a:pt x="1357998" y="608330"/>
                  </a:lnTo>
                  <a:lnTo>
                    <a:pt x="1356563" y="607060"/>
                  </a:lnTo>
                  <a:lnTo>
                    <a:pt x="1355750" y="608330"/>
                  </a:lnTo>
                  <a:lnTo>
                    <a:pt x="1356474" y="609600"/>
                  </a:lnTo>
                  <a:lnTo>
                    <a:pt x="1356080" y="609600"/>
                  </a:lnTo>
                  <a:lnTo>
                    <a:pt x="1355750" y="610870"/>
                  </a:lnTo>
                  <a:lnTo>
                    <a:pt x="1353870" y="610870"/>
                  </a:lnTo>
                  <a:lnTo>
                    <a:pt x="1353718" y="612140"/>
                  </a:lnTo>
                  <a:lnTo>
                    <a:pt x="1353718" y="613410"/>
                  </a:lnTo>
                  <a:lnTo>
                    <a:pt x="1353578" y="614680"/>
                  </a:lnTo>
                  <a:lnTo>
                    <a:pt x="1353502" y="615950"/>
                  </a:lnTo>
                  <a:lnTo>
                    <a:pt x="1353388" y="617220"/>
                  </a:lnTo>
                  <a:lnTo>
                    <a:pt x="1353159" y="617220"/>
                  </a:lnTo>
                  <a:lnTo>
                    <a:pt x="1352994" y="618490"/>
                  </a:lnTo>
                  <a:lnTo>
                    <a:pt x="1351165" y="617220"/>
                  </a:lnTo>
                  <a:lnTo>
                    <a:pt x="1350492" y="618490"/>
                  </a:lnTo>
                  <a:lnTo>
                    <a:pt x="1350886" y="619760"/>
                  </a:lnTo>
                  <a:lnTo>
                    <a:pt x="1349984" y="621030"/>
                  </a:lnTo>
                  <a:lnTo>
                    <a:pt x="1348651" y="619760"/>
                  </a:lnTo>
                  <a:lnTo>
                    <a:pt x="1348105" y="621030"/>
                  </a:lnTo>
                  <a:lnTo>
                    <a:pt x="1348613" y="618490"/>
                  </a:lnTo>
                  <a:lnTo>
                    <a:pt x="1348854" y="617220"/>
                  </a:lnTo>
                  <a:lnTo>
                    <a:pt x="1348981" y="615950"/>
                  </a:lnTo>
                  <a:lnTo>
                    <a:pt x="1349502" y="613410"/>
                  </a:lnTo>
                  <a:lnTo>
                    <a:pt x="1347076" y="613410"/>
                  </a:lnTo>
                  <a:lnTo>
                    <a:pt x="1346733" y="614680"/>
                  </a:lnTo>
                  <a:lnTo>
                    <a:pt x="1347114" y="615950"/>
                  </a:lnTo>
                  <a:lnTo>
                    <a:pt x="1344485" y="615950"/>
                  </a:lnTo>
                  <a:lnTo>
                    <a:pt x="1344256" y="617220"/>
                  </a:lnTo>
                  <a:lnTo>
                    <a:pt x="1344117" y="617220"/>
                  </a:lnTo>
                  <a:lnTo>
                    <a:pt x="1343990" y="619760"/>
                  </a:lnTo>
                  <a:lnTo>
                    <a:pt x="1343825" y="619760"/>
                  </a:lnTo>
                  <a:lnTo>
                    <a:pt x="1343558" y="621030"/>
                  </a:lnTo>
                  <a:lnTo>
                    <a:pt x="1340815" y="621030"/>
                  </a:lnTo>
                  <a:lnTo>
                    <a:pt x="1340980" y="622300"/>
                  </a:lnTo>
                  <a:lnTo>
                    <a:pt x="1340116" y="623570"/>
                  </a:lnTo>
                  <a:lnTo>
                    <a:pt x="1338783" y="622300"/>
                  </a:lnTo>
                  <a:lnTo>
                    <a:pt x="1337818" y="623570"/>
                  </a:lnTo>
                  <a:lnTo>
                    <a:pt x="1337957" y="624840"/>
                  </a:lnTo>
                  <a:lnTo>
                    <a:pt x="1332636" y="624840"/>
                  </a:lnTo>
                  <a:lnTo>
                    <a:pt x="1332509" y="626110"/>
                  </a:lnTo>
                  <a:lnTo>
                    <a:pt x="1332191" y="626110"/>
                  </a:lnTo>
                  <a:lnTo>
                    <a:pt x="1334338" y="627380"/>
                  </a:lnTo>
                  <a:lnTo>
                    <a:pt x="1334541" y="627380"/>
                  </a:lnTo>
                  <a:lnTo>
                    <a:pt x="1333627" y="628650"/>
                  </a:lnTo>
                  <a:lnTo>
                    <a:pt x="1333271" y="629920"/>
                  </a:lnTo>
                  <a:lnTo>
                    <a:pt x="1332941" y="629920"/>
                  </a:lnTo>
                  <a:lnTo>
                    <a:pt x="1332547" y="631190"/>
                  </a:lnTo>
                  <a:lnTo>
                    <a:pt x="1330337" y="631190"/>
                  </a:lnTo>
                  <a:lnTo>
                    <a:pt x="1329601" y="629920"/>
                  </a:lnTo>
                  <a:lnTo>
                    <a:pt x="1328000" y="629920"/>
                  </a:lnTo>
                  <a:lnTo>
                    <a:pt x="1329296" y="628650"/>
                  </a:lnTo>
                  <a:lnTo>
                    <a:pt x="1329169" y="628650"/>
                  </a:lnTo>
                  <a:lnTo>
                    <a:pt x="1328496" y="627380"/>
                  </a:lnTo>
                  <a:lnTo>
                    <a:pt x="1326832" y="627380"/>
                  </a:lnTo>
                  <a:lnTo>
                    <a:pt x="1326324" y="628650"/>
                  </a:lnTo>
                  <a:lnTo>
                    <a:pt x="1326146" y="629920"/>
                  </a:lnTo>
                  <a:lnTo>
                    <a:pt x="1325829" y="629920"/>
                  </a:lnTo>
                  <a:lnTo>
                    <a:pt x="1325473" y="631190"/>
                  </a:lnTo>
                  <a:lnTo>
                    <a:pt x="1325105" y="631190"/>
                  </a:lnTo>
                  <a:lnTo>
                    <a:pt x="1323594" y="633730"/>
                  </a:lnTo>
                  <a:lnTo>
                    <a:pt x="1323174" y="633730"/>
                  </a:lnTo>
                  <a:lnTo>
                    <a:pt x="1322743" y="635000"/>
                  </a:lnTo>
                  <a:lnTo>
                    <a:pt x="1322362" y="635000"/>
                  </a:lnTo>
                  <a:lnTo>
                    <a:pt x="1321917" y="636270"/>
                  </a:lnTo>
                  <a:lnTo>
                    <a:pt x="1321181" y="636270"/>
                  </a:lnTo>
                  <a:lnTo>
                    <a:pt x="1319733" y="635000"/>
                  </a:lnTo>
                  <a:lnTo>
                    <a:pt x="1318933" y="635000"/>
                  </a:lnTo>
                  <a:lnTo>
                    <a:pt x="1318577" y="637540"/>
                  </a:lnTo>
                  <a:lnTo>
                    <a:pt x="1317459" y="637540"/>
                  </a:lnTo>
                  <a:lnTo>
                    <a:pt x="1317040" y="638810"/>
                  </a:lnTo>
                  <a:lnTo>
                    <a:pt x="1315847" y="638810"/>
                  </a:lnTo>
                  <a:lnTo>
                    <a:pt x="1315161" y="637540"/>
                  </a:lnTo>
                  <a:lnTo>
                    <a:pt x="1314018" y="637540"/>
                  </a:lnTo>
                  <a:lnTo>
                    <a:pt x="1313446" y="636270"/>
                  </a:lnTo>
                  <a:lnTo>
                    <a:pt x="1312849" y="636270"/>
                  </a:lnTo>
                  <a:lnTo>
                    <a:pt x="1314526" y="635000"/>
                  </a:lnTo>
                  <a:lnTo>
                    <a:pt x="1313129" y="633730"/>
                  </a:lnTo>
                  <a:lnTo>
                    <a:pt x="1312862" y="633730"/>
                  </a:lnTo>
                  <a:lnTo>
                    <a:pt x="1311554" y="635000"/>
                  </a:lnTo>
                  <a:lnTo>
                    <a:pt x="1311046" y="635000"/>
                  </a:lnTo>
                  <a:lnTo>
                    <a:pt x="1310119" y="633730"/>
                  </a:lnTo>
                  <a:lnTo>
                    <a:pt x="1309624" y="632460"/>
                  </a:lnTo>
                  <a:lnTo>
                    <a:pt x="1308938" y="632460"/>
                  </a:lnTo>
                  <a:lnTo>
                    <a:pt x="1308404" y="631190"/>
                  </a:lnTo>
                  <a:lnTo>
                    <a:pt x="1307084" y="632460"/>
                  </a:lnTo>
                  <a:lnTo>
                    <a:pt x="1306652" y="632460"/>
                  </a:lnTo>
                  <a:lnTo>
                    <a:pt x="1305356" y="633730"/>
                  </a:lnTo>
                  <a:lnTo>
                    <a:pt x="1304721" y="633730"/>
                  </a:lnTo>
                  <a:lnTo>
                    <a:pt x="1304124" y="632460"/>
                  </a:lnTo>
                  <a:lnTo>
                    <a:pt x="1301851" y="632460"/>
                  </a:lnTo>
                  <a:lnTo>
                    <a:pt x="1300149" y="633730"/>
                  </a:lnTo>
                  <a:lnTo>
                    <a:pt x="1299362" y="633730"/>
                  </a:lnTo>
                  <a:lnTo>
                    <a:pt x="1298981" y="632460"/>
                  </a:lnTo>
                  <a:lnTo>
                    <a:pt x="1298676" y="631190"/>
                  </a:lnTo>
                  <a:lnTo>
                    <a:pt x="1297863" y="631190"/>
                  </a:lnTo>
                  <a:lnTo>
                    <a:pt x="1297317" y="628650"/>
                  </a:lnTo>
                  <a:lnTo>
                    <a:pt x="1296987" y="628650"/>
                  </a:lnTo>
                  <a:lnTo>
                    <a:pt x="1296619" y="627380"/>
                  </a:lnTo>
                  <a:lnTo>
                    <a:pt x="1295869" y="627380"/>
                  </a:lnTo>
                  <a:lnTo>
                    <a:pt x="1295158" y="628650"/>
                  </a:lnTo>
                  <a:lnTo>
                    <a:pt x="1243761" y="628650"/>
                  </a:lnTo>
                  <a:lnTo>
                    <a:pt x="1243355" y="629920"/>
                  </a:lnTo>
                  <a:lnTo>
                    <a:pt x="1244473" y="631190"/>
                  </a:lnTo>
                  <a:lnTo>
                    <a:pt x="1245997" y="631190"/>
                  </a:lnTo>
                  <a:lnTo>
                    <a:pt x="1247152" y="632460"/>
                  </a:lnTo>
                  <a:lnTo>
                    <a:pt x="1246797" y="633730"/>
                  </a:lnTo>
                  <a:lnTo>
                    <a:pt x="1248003" y="635000"/>
                  </a:lnTo>
                  <a:lnTo>
                    <a:pt x="1249578" y="635000"/>
                  </a:lnTo>
                  <a:lnTo>
                    <a:pt x="1250721" y="636270"/>
                  </a:lnTo>
                  <a:lnTo>
                    <a:pt x="1250391" y="637540"/>
                  </a:lnTo>
                  <a:lnTo>
                    <a:pt x="1251394" y="638810"/>
                  </a:lnTo>
                  <a:lnTo>
                    <a:pt x="1253172" y="637540"/>
                  </a:lnTo>
                  <a:lnTo>
                    <a:pt x="1253655" y="638810"/>
                  </a:lnTo>
                  <a:lnTo>
                    <a:pt x="1254226" y="638810"/>
                  </a:lnTo>
                  <a:lnTo>
                    <a:pt x="1254036" y="640080"/>
                  </a:lnTo>
                  <a:lnTo>
                    <a:pt x="1254633" y="641350"/>
                  </a:lnTo>
                  <a:lnTo>
                    <a:pt x="1257401" y="641350"/>
                  </a:lnTo>
                  <a:lnTo>
                    <a:pt x="1262837" y="642620"/>
                  </a:lnTo>
                  <a:lnTo>
                    <a:pt x="1266012" y="642620"/>
                  </a:lnTo>
                  <a:lnTo>
                    <a:pt x="1266342" y="645160"/>
                  </a:lnTo>
                  <a:lnTo>
                    <a:pt x="1267434" y="646430"/>
                  </a:lnTo>
                  <a:lnTo>
                    <a:pt x="1268869" y="645160"/>
                  </a:lnTo>
                  <a:lnTo>
                    <a:pt x="1270165" y="646430"/>
                  </a:lnTo>
                  <a:lnTo>
                    <a:pt x="1270139" y="647700"/>
                  </a:lnTo>
                  <a:lnTo>
                    <a:pt x="1273035" y="647700"/>
                  </a:lnTo>
                  <a:lnTo>
                    <a:pt x="1366469" y="647700"/>
                  </a:lnTo>
                  <a:lnTo>
                    <a:pt x="1367078" y="646430"/>
                  </a:lnTo>
                  <a:lnTo>
                    <a:pt x="1367231" y="646430"/>
                  </a:lnTo>
                  <a:lnTo>
                    <a:pt x="1368412" y="643890"/>
                  </a:lnTo>
                  <a:lnTo>
                    <a:pt x="1367917" y="642620"/>
                  </a:lnTo>
                  <a:lnTo>
                    <a:pt x="1365732" y="643890"/>
                  </a:lnTo>
                  <a:lnTo>
                    <a:pt x="1364932" y="643890"/>
                  </a:lnTo>
                  <a:lnTo>
                    <a:pt x="1362989" y="645160"/>
                  </a:lnTo>
                  <a:lnTo>
                    <a:pt x="1359344" y="645160"/>
                  </a:lnTo>
                  <a:lnTo>
                    <a:pt x="1360919" y="642620"/>
                  </a:lnTo>
                  <a:lnTo>
                    <a:pt x="1363586" y="642620"/>
                  </a:lnTo>
                  <a:lnTo>
                    <a:pt x="1366431" y="641350"/>
                  </a:lnTo>
                  <a:lnTo>
                    <a:pt x="1368374" y="641350"/>
                  </a:lnTo>
                  <a:lnTo>
                    <a:pt x="1372171" y="640080"/>
                  </a:lnTo>
                  <a:lnTo>
                    <a:pt x="1373149" y="640080"/>
                  </a:lnTo>
                  <a:lnTo>
                    <a:pt x="1374101" y="638810"/>
                  </a:lnTo>
                  <a:lnTo>
                    <a:pt x="1375537" y="638810"/>
                  </a:lnTo>
                  <a:lnTo>
                    <a:pt x="1375333" y="636270"/>
                  </a:lnTo>
                  <a:lnTo>
                    <a:pt x="1374965" y="636270"/>
                  </a:lnTo>
                  <a:lnTo>
                    <a:pt x="1374013" y="637540"/>
                  </a:lnTo>
                  <a:lnTo>
                    <a:pt x="1373035" y="637540"/>
                  </a:lnTo>
                  <a:lnTo>
                    <a:pt x="1373225" y="636270"/>
                  </a:lnTo>
                  <a:lnTo>
                    <a:pt x="1373505" y="635000"/>
                  </a:lnTo>
                  <a:lnTo>
                    <a:pt x="1373860" y="633730"/>
                  </a:lnTo>
                  <a:lnTo>
                    <a:pt x="1374051" y="633730"/>
                  </a:lnTo>
                  <a:lnTo>
                    <a:pt x="1374279" y="632460"/>
                  </a:lnTo>
                  <a:lnTo>
                    <a:pt x="1374571" y="631190"/>
                  </a:lnTo>
                  <a:lnTo>
                    <a:pt x="1376324" y="631190"/>
                  </a:lnTo>
                  <a:lnTo>
                    <a:pt x="1377264" y="629920"/>
                  </a:lnTo>
                  <a:lnTo>
                    <a:pt x="1379969" y="629920"/>
                  </a:lnTo>
                  <a:lnTo>
                    <a:pt x="1380934" y="628650"/>
                  </a:lnTo>
                  <a:lnTo>
                    <a:pt x="1382725" y="628650"/>
                  </a:lnTo>
                  <a:lnTo>
                    <a:pt x="1382941" y="627380"/>
                  </a:lnTo>
                  <a:lnTo>
                    <a:pt x="1383068" y="626110"/>
                  </a:lnTo>
                  <a:lnTo>
                    <a:pt x="1383118" y="624840"/>
                  </a:lnTo>
                  <a:lnTo>
                    <a:pt x="1383233" y="623570"/>
                  </a:lnTo>
                  <a:lnTo>
                    <a:pt x="1383449" y="622300"/>
                  </a:lnTo>
                  <a:lnTo>
                    <a:pt x="1383652" y="622300"/>
                  </a:lnTo>
                  <a:lnTo>
                    <a:pt x="1385722" y="621030"/>
                  </a:lnTo>
                  <a:lnTo>
                    <a:pt x="1386560" y="619760"/>
                  </a:lnTo>
                  <a:lnTo>
                    <a:pt x="1385836" y="618490"/>
                  </a:lnTo>
                  <a:lnTo>
                    <a:pt x="1386662" y="617220"/>
                  </a:lnTo>
                  <a:lnTo>
                    <a:pt x="1388275" y="617220"/>
                  </a:lnTo>
                  <a:lnTo>
                    <a:pt x="1388706" y="615950"/>
                  </a:lnTo>
                  <a:lnTo>
                    <a:pt x="1388846" y="615950"/>
                  </a:lnTo>
                  <a:lnTo>
                    <a:pt x="1388872" y="614680"/>
                  </a:lnTo>
                  <a:lnTo>
                    <a:pt x="1388795" y="613410"/>
                  </a:lnTo>
                  <a:lnTo>
                    <a:pt x="1386459" y="614680"/>
                  </a:lnTo>
                  <a:lnTo>
                    <a:pt x="1386255" y="614680"/>
                  </a:lnTo>
                  <a:lnTo>
                    <a:pt x="1386382" y="610870"/>
                  </a:lnTo>
                  <a:lnTo>
                    <a:pt x="1386382" y="609600"/>
                  </a:lnTo>
                  <a:lnTo>
                    <a:pt x="1387055" y="609600"/>
                  </a:lnTo>
                  <a:lnTo>
                    <a:pt x="1388008" y="608330"/>
                  </a:lnTo>
                  <a:lnTo>
                    <a:pt x="1389138" y="608330"/>
                  </a:lnTo>
                  <a:lnTo>
                    <a:pt x="1390624" y="605790"/>
                  </a:lnTo>
                  <a:lnTo>
                    <a:pt x="1391259" y="607060"/>
                  </a:lnTo>
                  <a:lnTo>
                    <a:pt x="1390840" y="609600"/>
                  </a:lnTo>
                  <a:lnTo>
                    <a:pt x="1391132" y="609600"/>
                  </a:lnTo>
                  <a:lnTo>
                    <a:pt x="1391983" y="608330"/>
                  </a:lnTo>
                  <a:lnTo>
                    <a:pt x="1392758" y="608330"/>
                  </a:lnTo>
                  <a:lnTo>
                    <a:pt x="1393482" y="607060"/>
                  </a:lnTo>
                  <a:lnTo>
                    <a:pt x="1396644" y="605790"/>
                  </a:lnTo>
                  <a:lnTo>
                    <a:pt x="1398092" y="604520"/>
                  </a:lnTo>
                  <a:lnTo>
                    <a:pt x="1398295" y="603250"/>
                  </a:lnTo>
                  <a:lnTo>
                    <a:pt x="1397520" y="601980"/>
                  </a:lnTo>
                  <a:lnTo>
                    <a:pt x="1397977" y="600710"/>
                  </a:lnTo>
                  <a:lnTo>
                    <a:pt x="1399755" y="600710"/>
                  </a:lnTo>
                  <a:lnTo>
                    <a:pt x="1400263" y="599440"/>
                  </a:lnTo>
                  <a:lnTo>
                    <a:pt x="1399667" y="596900"/>
                  </a:lnTo>
                  <a:lnTo>
                    <a:pt x="1399565" y="595630"/>
                  </a:lnTo>
                  <a:lnTo>
                    <a:pt x="1399400" y="594360"/>
                  </a:lnTo>
                  <a:lnTo>
                    <a:pt x="1399171" y="594360"/>
                  </a:lnTo>
                  <a:lnTo>
                    <a:pt x="1398676" y="590550"/>
                  </a:lnTo>
                  <a:lnTo>
                    <a:pt x="1398397" y="590550"/>
                  </a:lnTo>
                  <a:lnTo>
                    <a:pt x="1398219" y="589280"/>
                  </a:lnTo>
                  <a:lnTo>
                    <a:pt x="1398155" y="588010"/>
                  </a:lnTo>
                  <a:lnTo>
                    <a:pt x="1399997" y="586740"/>
                  </a:lnTo>
                  <a:lnTo>
                    <a:pt x="1400352" y="585470"/>
                  </a:lnTo>
                  <a:lnTo>
                    <a:pt x="1399273" y="584200"/>
                  </a:lnTo>
                  <a:lnTo>
                    <a:pt x="1399806" y="582930"/>
                  </a:lnTo>
                  <a:lnTo>
                    <a:pt x="1401102" y="582930"/>
                  </a:lnTo>
                  <a:lnTo>
                    <a:pt x="1402105" y="581660"/>
                  </a:lnTo>
                  <a:lnTo>
                    <a:pt x="1402765" y="580390"/>
                  </a:lnTo>
                  <a:lnTo>
                    <a:pt x="1403769" y="580390"/>
                  </a:lnTo>
                  <a:lnTo>
                    <a:pt x="1403908" y="582930"/>
                  </a:lnTo>
                  <a:lnTo>
                    <a:pt x="1404696" y="582930"/>
                  </a:lnTo>
                  <a:lnTo>
                    <a:pt x="1405661" y="581660"/>
                  </a:lnTo>
                  <a:lnTo>
                    <a:pt x="1406398" y="580390"/>
                  </a:lnTo>
                  <a:lnTo>
                    <a:pt x="1407960" y="579120"/>
                  </a:lnTo>
                  <a:lnTo>
                    <a:pt x="1407922" y="577850"/>
                  </a:lnTo>
                  <a:lnTo>
                    <a:pt x="1407668" y="576580"/>
                  </a:lnTo>
                  <a:lnTo>
                    <a:pt x="1407325" y="576580"/>
                  </a:lnTo>
                  <a:lnTo>
                    <a:pt x="1406944" y="575310"/>
                  </a:lnTo>
                  <a:lnTo>
                    <a:pt x="1406550" y="574040"/>
                  </a:lnTo>
                  <a:lnTo>
                    <a:pt x="1405724" y="570230"/>
                  </a:lnTo>
                  <a:lnTo>
                    <a:pt x="1405369" y="570230"/>
                  </a:lnTo>
                  <a:lnTo>
                    <a:pt x="1405089" y="568960"/>
                  </a:lnTo>
                  <a:lnTo>
                    <a:pt x="1404899" y="567690"/>
                  </a:lnTo>
                  <a:lnTo>
                    <a:pt x="1406664" y="566420"/>
                  </a:lnTo>
                  <a:lnTo>
                    <a:pt x="1406906" y="565150"/>
                  </a:lnTo>
                  <a:lnTo>
                    <a:pt x="1405801" y="565150"/>
                  </a:lnTo>
                  <a:lnTo>
                    <a:pt x="1405915" y="562610"/>
                  </a:lnTo>
                  <a:lnTo>
                    <a:pt x="1404810" y="562610"/>
                  </a:lnTo>
                  <a:lnTo>
                    <a:pt x="1405077" y="560070"/>
                  </a:lnTo>
                  <a:lnTo>
                    <a:pt x="1406461" y="560070"/>
                  </a:lnTo>
                  <a:lnTo>
                    <a:pt x="1406740" y="558800"/>
                  </a:lnTo>
                  <a:lnTo>
                    <a:pt x="1407261" y="558800"/>
                  </a:lnTo>
                  <a:lnTo>
                    <a:pt x="1407858" y="557530"/>
                  </a:lnTo>
                  <a:lnTo>
                    <a:pt x="1408163" y="557530"/>
                  </a:lnTo>
                  <a:lnTo>
                    <a:pt x="1407833" y="554990"/>
                  </a:lnTo>
                  <a:lnTo>
                    <a:pt x="1407553" y="554990"/>
                  </a:lnTo>
                  <a:lnTo>
                    <a:pt x="1407160" y="553720"/>
                  </a:lnTo>
                  <a:lnTo>
                    <a:pt x="1406842" y="553720"/>
                  </a:lnTo>
                  <a:lnTo>
                    <a:pt x="1406601" y="552450"/>
                  </a:lnTo>
                  <a:lnTo>
                    <a:pt x="1405636" y="549910"/>
                  </a:lnTo>
                  <a:lnTo>
                    <a:pt x="1405204" y="548640"/>
                  </a:lnTo>
                  <a:lnTo>
                    <a:pt x="1404874" y="548640"/>
                  </a:lnTo>
                  <a:lnTo>
                    <a:pt x="1404645" y="547370"/>
                  </a:lnTo>
                  <a:lnTo>
                    <a:pt x="1405153" y="546100"/>
                  </a:lnTo>
                  <a:lnTo>
                    <a:pt x="1405724" y="546100"/>
                  </a:lnTo>
                  <a:lnTo>
                    <a:pt x="1406994" y="544830"/>
                  </a:lnTo>
                  <a:lnTo>
                    <a:pt x="1407566" y="543560"/>
                  </a:lnTo>
                  <a:lnTo>
                    <a:pt x="1408201" y="543560"/>
                  </a:lnTo>
                  <a:lnTo>
                    <a:pt x="1407020" y="541020"/>
                  </a:lnTo>
                  <a:lnTo>
                    <a:pt x="1407553" y="539750"/>
                  </a:lnTo>
                  <a:lnTo>
                    <a:pt x="1408125" y="539750"/>
                  </a:lnTo>
                  <a:lnTo>
                    <a:pt x="1408760" y="538480"/>
                  </a:lnTo>
                  <a:lnTo>
                    <a:pt x="1409001" y="538480"/>
                  </a:lnTo>
                  <a:lnTo>
                    <a:pt x="1410398" y="537210"/>
                  </a:lnTo>
                  <a:lnTo>
                    <a:pt x="1410220" y="535940"/>
                  </a:lnTo>
                  <a:lnTo>
                    <a:pt x="1409890" y="535940"/>
                  </a:lnTo>
                  <a:lnTo>
                    <a:pt x="1409039" y="533400"/>
                  </a:lnTo>
                  <a:lnTo>
                    <a:pt x="1408709" y="533400"/>
                  </a:lnTo>
                  <a:lnTo>
                    <a:pt x="1408468" y="532130"/>
                  </a:lnTo>
                  <a:lnTo>
                    <a:pt x="1409992" y="530860"/>
                  </a:lnTo>
                  <a:lnTo>
                    <a:pt x="1410309" y="529590"/>
                  </a:lnTo>
                  <a:lnTo>
                    <a:pt x="1411592" y="528320"/>
                  </a:lnTo>
                  <a:lnTo>
                    <a:pt x="1412532" y="528320"/>
                  </a:lnTo>
                  <a:lnTo>
                    <a:pt x="1413090" y="527050"/>
                  </a:lnTo>
                  <a:lnTo>
                    <a:pt x="1413548" y="525780"/>
                  </a:lnTo>
                  <a:lnTo>
                    <a:pt x="1413713" y="525780"/>
                  </a:lnTo>
                  <a:lnTo>
                    <a:pt x="1412417" y="524510"/>
                  </a:lnTo>
                  <a:lnTo>
                    <a:pt x="1412621" y="523240"/>
                  </a:lnTo>
                  <a:lnTo>
                    <a:pt x="1414081" y="521970"/>
                  </a:lnTo>
                  <a:lnTo>
                    <a:pt x="1414284" y="520700"/>
                  </a:lnTo>
                  <a:lnTo>
                    <a:pt x="1413052" y="520700"/>
                  </a:lnTo>
                  <a:lnTo>
                    <a:pt x="1413230" y="519430"/>
                  </a:lnTo>
                  <a:lnTo>
                    <a:pt x="1414843" y="518160"/>
                  </a:lnTo>
                  <a:lnTo>
                    <a:pt x="1414843" y="516890"/>
                  </a:lnTo>
                  <a:lnTo>
                    <a:pt x="1414602" y="516890"/>
                  </a:lnTo>
                  <a:lnTo>
                    <a:pt x="1414246" y="515620"/>
                  </a:lnTo>
                  <a:lnTo>
                    <a:pt x="1413357" y="514350"/>
                  </a:lnTo>
                  <a:lnTo>
                    <a:pt x="1413014" y="513080"/>
                  </a:lnTo>
                  <a:lnTo>
                    <a:pt x="1412760" y="513080"/>
                  </a:lnTo>
                  <a:lnTo>
                    <a:pt x="1412798" y="511810"/>
                  </a:lnTo>
                  <a:lnTo>
                    <a:pt x="1414462" y="510540"/>
                  </a:lnTo>
                  <a:lnTo>
                    <a:pt x="1414195" y="509270"/>
                  </a:lnTo>
                  <a:lnTo>
                    <a:pt x="1413840" y="509270"/>
                  </a:lnTo>
                  <a:lnTo>
                    <a:pt x="1413421" y="508000"/>
                  </a:lnTo>
                  <a:lnTo>
                    <a:pt x="1412367" y="505460"/>
                  </a:lnTo>
                  <a:lnTo>
                    <a:pt x="1411909" y="505460"/>
                  </a:lnTo>
                  <a:lnTo>
                    <a:pt x="1411566" y="504190"/>
                  </a:lnTo>
                  <a:lnTo>
                    <a:pt x="1411312" y="502920"/>
                  </a:lnTo>
                  <a:lnTo>
                    <a:pt x="1411833" y="502920"/>
                  </a:lnTo>
                  <a:lnTo>
                    <a:pt x="1412379" y="501650"/>
                  </a:lnTo>
                  <a:lnTo>
                    <a:pt x="1412989" y="501650"/>
                  </a:lnTo>
                  <a:lnTo>
                    <a:pt x="1413230" y="500380"/>
                  </a:lnTo>
                  <a:lnTo>
                    <a:pt x="1414614" y="499110"/>
                  </a:lnTo>
                  <a:lnTo>
                    <a:pt x="1414437" y="497840"/>
                  </a:lnTo>
                  <a:lnTo>
                    <a:pt x="1414094" y="497840"/>
                  </a:lnTo>
                  <a:lnTo>
                    <a:pt x="1413637" y="496570"/>
                  </a:lnTo>
                  <a:lnTo>
                    <a:pt x="1412582" y="494030"/>
                  </a:lnTo>
                  <a:lnTo>
                    <a:pt x="1413090" y="494030"/>
                  </a:lnTo>
                  <a:lnTo>
                    <a:pt x="1413662" y="492760"/>
                  </a:lnTo>
                  <a:lnTo>
                    <a:pt x="1414627" y="492760"/>
                  </a:lnTo>
                  <a:lnTo>
                    <a:pt x="1414894" y="494030"/>
                  </a:lnTo>
                  <a:lnTo>
                    <a:pt x="1415681" y="494030"/>
                  </a:lnTo>
                  <a:lnTo>
                    <a:pt x="1416558" y="492760"/>
                  </a:lnTo>
                  <a:lnTo>
                    <a:pt x="1417243" y="492760"/>
                  </a:lnTo>
                  <a:lnTo>
                    <a:pt x="1417751" y="494030"/>
                  </a:lnTo>
                  <a:lnTo>
                    <a:pt x="1418183" y="495300"/>
                  </a:lnTo>
                  <a:lnTo>
                    <a:pt x="1418805" y="497840"/>
                  </a:lnTo>
                  <a:lnTo>
                    <a:pt x="1419072" y="497840"/>
                  </a:lnTo>
                  <a:lnTo>
                    <a:pt x="1419720" y="496570"/>
                  </a:lnTo>
                  <a:lnTo>
                    <a:pt x="1420279" y="496570"/>
                  </a:lnTo>
                  <a:lnTo>
                    <a:pt x="1420774" y="495300"/>
                  </a:lnTo>
                  <a:lnTo>
                    <a:pt x="1420431" y="494030"/>
                  </a:lnTo>
                  <a:lnTo>
                    <a:pt x="1420037" y="494030"/>
                  </a:lnTo>
                  <a:lnTo>
                    <a:pt x="1419606" y="492760"/>
                  </a:lnTo>
                  <a:lnTo>
                    <a:pt x="1418437" y="490220"/>
                  </a:lnTo>
                  <a:lnTo>
                    <a:pt x="1418005" y="490220"/>
                  </a:lnTo>
                  <a:lnTo>
                    <a:pt x="1417612" y="488950"/>
                  </a:lnTo>
                  <a:lnTo>
                    <a:pt x="1417256" y="487680"/>
                  </a:lnTo>
                  <a:lnTo>
                    <a:pt x="1416939" y="487680"/>
                  </a:lnTo>
                  <a:lnTo>
                    <a:pt x="1416443" y="486410"/>
                  </a:lnTo>
                  <a:lnTo>
                    <a:pt x="1416075" y="485140"/>
                  </a:lnTo>
                  <a:lnTo>
                    <a:pt x="1415592" y="485140"/>
                  </a:lnTo>
                  <a:lnTo>
                    <a:pt x="1415199" y="483870"/>
                  </a:lnTo>
                  <a:lnTo>
                    <a:pt x="1414907" y="483870"/>
                  </a:lnTo>
                  <a:lnTo>
                    <a:pt x="1414957" y="482600"/>
                  </a:lnTo>
                  <a:lnTo>
                    <a:pt x="1416240" y="481330"/>
                  </a:lnTo>
                  <a:lnTo>
                    <a:pt x="1416456" y="481330"/>
                  </a:lnTo>
                  <a:lnTo>
                    <a:pt x="1416888" y="480060"/>
                  </a:lnTo>
                  <a:lnTo>
                    <a:pt x="1417421" y="480060"/>
                  </a:lnTo>
                  <a:lnTo>
                    <a:pt x="1418018" y="478790"/>
                  </a:lnTo>
                  <a:lnTo>
                    <a:pt x="1418450" y="478790"/>
                  </a:lnTo>
                  <a:lnTo>
                    <a:pt x="1418971" y="477520"/>
                  </a:lnTo>
                  <a:lnTo>
                    <a:pt x="1419580" y="476250"/>
                  </a:lnTo>
                  <a:lnTo>
                    <a:pt x="1419834" y="476250"/>
                  </a:lnTo>
                  <a:lnTo>
                    <a:pt x="1420469" y="478790"/>
                  </a:lnTo>
                  <a:lnTo>
                    <a:pt x="1421333" y="478790"/>
                  </a:lnTo>
                  <a:lnTo>
                    <a:pt x="1421853" y="477520"/>
                  </a:lnTo>
                  <a:lnTo>
                    <a:pt x="1422311" y="477520"/>
                  </a:lnTo>
                  <a:lnTo>
                    <a:pt x="1422019" y="476250"/>
                  </a:lnTo>
                  <a:lnTo>
                    <a:pt x="1421625" y="474980"/>
                  </a:lnTo>
                  <a:lnTo>
                    <a:pt x="1421130" y="474980"/>
                  </a:lnTo>
                  <a:lnTo>
                    <a:pt x="1417586" y="467360"/>
                  </a:lnTo>
                  <a:lnTo>
                    <a:pt x="1417104" y="467360"/>
                  </a:lnTo>
                  <a:lnTo>
                    <a:pt x="1416710" y="466090"/>
                  </a:lnTo>
                  <a:lnTo>
                    <a:pt x="1416405" y="464820"/>
                  </a:lnTo>
                  <a:lnTo>
                    <a:pt x="1417891" y="463550"/>
                  </a:lnTo>
                  <a:lnTo>
                    <a:pt x="1418094" y="462280"/>
                  </a:lnTo>
                  <a:lnTo>
                    <a:pt x="1416735" y="461010"/>
                  </a:lnTo>
                  <a:lnTo>
                    <a:pt x="1416862" y="459740"/>
                  </a:lnTo>
                  <a:lnTo>
                    <a:pt x="1418221" y="459740"/>
                  </a:lnTo>
                  <a:lnTo>
                    <a:pt x="1418323" y="458470"/>
                  </a:lnTo>
                  <a:lnTo>
                    <a:pt x="1416951" y="457200"/>
                  </a:lnTo>
                  <a:lnTo>
                    <a:pt x="1416989" y="455930"/>
                  </a:lnTo>
                  <a:lnTo>
                    <a:pt x="1418386" y="454660"/>
                  </a:lnTo>
                  <a:lnTo>
                    <a:pt x="1418437" y="453390"/>
                  </a:lnTo>
                  <a:lnTo>
                    <a:pt x="1417091" y="452120"/>
                  </a:lnTo>
                  <a:lnTo>
                    <a:pt x="1417497" y="450850"/>
                  </a:lnTo>
                  <a:lnTo>
                    <a:pt x="1417980" y="450850"/>
                  </a:lnTo>
                  <a:lnTo>
                    <a:pt x="1418602" y="449580"/>
                  </a:lnTo>
                  <a:lnTo>
                    <a:pt x="1419682" y="452120"/>
                  </a:lnTo>
                  <a:lnTo>
                    <a:pt x="1419847" y="452120"/>
                  </a:lnTo>
                  <a:lnTo>
                    <a:pt x="1420368" y="450850"/>
                  </a:lnTo>
                  <a:lnTo>
                    <a:pt x="1420850" y="450850"/>
                  </a:lnTo>
                  <a:lnTo>
                    <a:pt x="1421282" y="449580"/>
                  </a:lnTo>
                  <a:lnTo>
                    <a:pt x="1420952" y="448310"/>
                  </a:lnTo>
                  <a:lnTo>
                    <a:pt x="1420520" y="448310"/>
                  </a:lnTo>
                  <a:lnTo>
                    <a:pt x="1419987" y="447040"/>
                  </a:lnTo>
                  <a:lnTo>
                    <a:pt x="1418678" y="444500"/>
                  </a:lnTo>
                  <a:lnTo>
                    <a:pt x="1418323" y="444500"/>
                  </a:lnTo>
                  <a:lnTo>
                    <a:pt x="1417891" y="443230"/>
                  </a:lnTo>
                  <a:lnTo>
                    <a:pt x="1417231" y="443230"/>
                  </a:lnTo>
                  <a:lnTo>
                    <a:pt x="1416151" y="444500"/>
                  </a:lnTo>
                  <a:lnTo>
                    <a:pt x="1415707" y="444500"/>
                  </a:lnTo>
                  <a:lnTo>
                    <a:pt x="1414792" y="443230"/>
                  </a:lnTo>
                  <a:lnTo>
                    <a:pt x="1413332" y="440690"/>
                  </a:lnTo>
                  <a:lnTo>
                    <a:pt x="1413598" y="440690"/>
                  </a:lnTo>
                  <a:lnTo>
                    <a:pt x="1414526" y="438150"/>
                  </a:lnTo>
                  <a:lnTo>
                    <a:pt x="1415249" y="438150"/>
                  </a:lnTo>
                  <a:lnTo>
                    <a:pt x="1415554" y="440690"/>
                  </a:lnTo>
                  <a:lnTo>
                    <a:pt x="1416431" y="440690"/>
                  </a:lnTo>
                  <a:lnTo>
                    <a:pt x="1417116" y="438150"/>
                  </a:lnTo>
                  <a:lnTo>
                    <a:pt x="1417878" y="438150"/>
                  </a:lnTo>
                  <a:lnTo>
                    <a:pt x="1418437" y="440690"/>
                  </a:lnTo>
                  <a:lnTo>
                    <a:pt x="1419186" y="440690"/>
                  </a:lnTo>
                  <a:lnTo>
                    <a:pt x="1420317" y="443230"/>
                  </a:lnTo>
                  <a:lnTo>
                    <a:pt x="1421168" y="445770"/>
                  </a:lnTo>
                  <a:lnTo>
                    <a:pt x="1421676" y="445770"/>
                  </a:lnTo>
                  <a:lnTo>
                    <a:pt x="1422615" y="443230"/>
                  </a:lnTo>
                  <a:lnTo>
                    <a:pt x="1422895" y="443230"/>
                  </a:lnTo>
                  <a:lnTo>
                    <a:pt x="1421549" y="440690"/>
                  </a:lnTo>
                  <a:lnTo>
                    <a:pt x="1421549" y="439420"/>
                  </a:lnTo>
                  <a:lnTo>
                    <a:pt x="1422882" y="439420"/>
                  </a:lnTo>
                  <a:lnTo>
                    <a:pt x="1423098" y="438150"/>
                  </a:lnTo>
                  <a:lnTo>
                    <a:pt x="1424343" y="436930"/>
                  </a:lnTo>
                  <a:lnTo>
                    <a:pt x="1424432" y="435610"/>
                  </a:lnTo>
                  <a:lnTo>
                    <a:pt x="1424089" y="435610"/>
                  </a:lnTo>
                  <a:lnTo>
                    <a:pt x="1423657" y="434340"/>
                  </a:lnTo>
                  <a:lnTo>
                    <a:pt x="1423009" y="434340"/>
                  </a:lnTo>
                  <a:lnTo>
                    <a:pt x="1421879" y="435610"/>
                  </a:lnTo>
                  <a:lnTo>
                    <a:pt x="1421498" y="435610"/>
                  </a:lnTo>
                  <a:lnTo>
                    <a:pt x="1420558" y="434340"/>
                  </a:lnTo>
                  <a:lnTo>
                    <a:pt x="1420380" y="434340"/>
                  </a:lnTo>
                  <a:lnTo>
                    <a:pt x="1420050" y="433070"/>
                  </a:lnTo>
                  <a:lnTo>
                    <a:pt x="1419618" y="431800"/>
                  </a:lnTo>
                  <a:lnTo>
                    <a:pt x="1419085" y="431800"/>
                  </a:lnTo>
                  <a:lnTo>
                    <a:pt x="1419618" y="430530"/>
                  </a:lnTo>
                  <a:lnTo>
                    <a:pt x="1420101" y="430530"/>
                  </a:lnTo>
                  <a:lnTo>
                    <a:pt x="1420520" y="429260"/>
                  </a:lnTo>
                  <a:lnTo>
                    <a:pt x="1420558" y="427990"/>
                  </a:lnTo>
                  <a:lnTo>
                    <a:pt x="1419275" y="427990"/>
                  </a:lnTo>
                  <a:lnTo>
                    <a:pt x="1419212" y="426720"/>
                  </a:lnTo>
                  <a:lnTo>
                    <a:pt x="1420634" y="425450"/>
                  </a:lnTo>
                  <a:lnTo>
                    <a:pt x="1420571" y="424180"/>
                  </a:lnTo>
                  <a:lnTo>
                    <a:pt x="1419288" y="422910"/>
                  </a:lnTo>
                  <a:lnTo>
                    <a:pt x="1419072" y="421640"/>
                  </a:lnTo>
                  <a:lnTo>
                    <a:pt x="1417777" y="420370"/>
                  </a:lnTo>
                  <a:lnTo>
                    <a:pt x="1417751" y="419100"/>
                  </a:lnTo>
                  <a:lnTo>
                    <a:pt x="1419148" y="419100"/>
                  </a:lnTo>
                  <a:lnTo>
                    <a:pt x="1419009" y="417830"/>
                  </a:lnTo>
                  <a:lnTo>
                    <a:pt x="1420380" y="416560"/>
                  </a:lnTo>
                  <a:lnTo>
                    <a:pt x="1420406" y="415290"/>
                  </a:lnTo>
                  <a:lnTo>
                    <a:pt x="1419999" y="415290"/>
                  </a:lnTo>
                  <a:lnTo>
                    <a:pt x="1419529" y="414020"/>
                  </a:lnTo>
                  <a:lnTo>
                    <a:pt x="1418424" y="412750"/>
                  </a:lnTo>
                  <a:lnTo>
                    <a:pt x="1417942" y="411480"/>
                  </a:lnTo>
                  <a:lnTo>
                    <a:pt x="1417561" y="411480"/>
                  </a:lnTo>
                  <a:lnTo>
                    <a:pt x="1417904" y="410210"/>
                  </a:lnTo>
                  <a:lnTo>
                    <a:pt x="1418348" y="410210"/>
                  </a:lnTo>
                  <a:lnTo>
                    <a:pt x="1419415" y="407670"/>
                  </a:lnTo>
                  <a:lnTo>
                    <a:pt x="1419860" y="407670"/>
                  </a:lnTo>
                  <a:lnTo>
                    <a:pt x="1420202" y="406400"/>
                  </a:lnTo>
                  <a:lnTo>
                    <a:pt x="1419796" y="406400"/>
                  </a:lnTo>
                  <a:lnTo>
                    <a:pt x="1419326" y="405130"/>
                  </a:lnTo>
                  <a:lnTo>
                    <a:pt x="1418780" y="403860"/>
                  </a:lnTo>
                  <a:lnTo>
                    <a:pt x="1418221" y="403860"/>
                  </a:lnTo>
                  <a:lnTo>
                    <a:pt x="1417739" y="402590"/>
                  </a:lnTo>
                  <a:lnTo>
                    <a:pt x="1417358" y="402590"/>
                  </a:lnTo>
                  <a:lnTo>
                    <a:pt x="1417701" y="401320"/>
                  </a:lnTo>
                  <a:lnTo>
                    <a:pt x="1418145" y="401320"/>
                  </a:lnTo>
                  <a:lnTo>
                    <a:pt x="1419186" y="398780"/>
                  </a:lnTo>
                  <a:lnTo>
                    <a:pt x="1419618" y="398780"/>
                  </a:lnTo>
                  <a:lnTo>
                    <a:pt x="1419999" y="397510"/>
                  </a:lnTo>
                  <a:lnTo>
                    <a:pt x="1419618" y="396240"/>
                  </a:lnTo>
                  <a:lnTo>
                    <a:pt x="1419148" y="396240"/>
                  </a:lnTo>
                  <a:lnTo>
                    <a:pt x="1418577" y="394970"/>
                  </a:lnTo>
                  <a:lnTo>
                    <a:pt x="1416240" y="392430"/>
                  </a:lnTo>
                  <a:lnTo>
                    <a:pt x="1414183" y="388620"/>
                  </a:lnTo>
                  <a:lnTo>
                    <a:pt x="1414640" y="388620"/>
                  </a:lnTo>
                  <a:lnTo>
                    <a:pt x="1414907" y="387350"/>
                  </a:lnTo>
                  <a:lnTo>
                    <a:pt x="1415618" y="386080"/>
                  </a:lnTo>
                  <a:lnTo>
                    <a:pt x="1416291" y="384810"/>
                  </a:lnTo>
                  <a:lnTo>
                    <a:pt x="1417040" y="384810"/>
                  </a:lnTo>
                  <a:lnTo>
                    <a:pt x="1417662" y="386080"/>
                  </a:lnTo>
                  <a:lnTo>
                    <a:pt x="1418590" y="386080"/>
                  </a:lnTo>
                  <a:lnTo>
                    <a:pt x="1418869" y="384810"/>
                  </a:lnTo>
                  <a:lnTo>
                    <a:pt x="1419783" y="383540"/>
                  </a:lnTo>
                  <a:lnTo>
                    <a:pt x="1420393" y="386080"/>
                  </a:lnTo>
                  <a:lnTo>
                    <a:pt x="1420863" y="386080"/>
                  </a:lnTo>
                  <a:lnTo>
                    <a:pt x="1422069" y="383540"/>
                  </a:lnTo>
                  <a:lnTo>
                    <a:pt x="1423263" y="381000"/>
                  </a:lnTo>
                  <a:lnTo>
                    <a:pt x="1421739" y="379730"/>
                  </a:lnTo>
                  <a:lnTo>
                    <a:pt x="1421523" y="379730"/>
                  </a:lnTo>
                  <a:lnTo>
                    <a:pt x="1420241" y="377190"/>
                  </a:lnTo>
                  <a:lnTo>
                    <a:pt x="1421536" y="375920"/>
                  </a:lnTo>
                  <a:lnTo>
                    <a:pt x="1421231" y="374650"/>
                  </a:lnTo>
                  <a:lnTo>
                    <a:pt x="1420050" y="373380"/>
                  </a:lnTo>
                  <a:lnTo>
                    <a:pt x="1419758" y="372110"/>
                  </a:lnTo>
                  <a:lnTo>
                    <a:pt x="1421130" y="370840"/>
                  </a:lnTo>
                  <a:lnTo>
                    <a:pt x="1421053" y="369570"/>
                  </a:lnTo>
                  <a:lnTo>
                    <a:pt x="1419771" y="368300"/>
                  </a:lnTo>
                  <a:lnTo>
                    <a:pt x="1419504" y="368300"/>
                  </a:lnTo>
                  <a:lnTo>
                    <a:pt x="1418463" y="370840"/>
                  </a:lnTo>
                  <a:lnTo>
                    <a:pt x="1417993" y="370840"/>
                  </a:lnTo>
                  <a:lnTo>
                    <a:pt x="1417167" y="368300"/>
                  </a:lnTo>
                  <a:lnTo>
                    <a:pt x="1416227" y="368300"/>
                  </a:lnTo>
                  <a:lnTo>
                    <a:pt x="1415719" y="367030"/>
                  </a:lnTo>
                  <a:lnTo>
                    <a:pt x="1415288" y="367030"/>
                  </a:lnTo>
                  <a:lnTo>
                    <a:pt x="1412227" y="361950"/>
                  </a:lnTo>
                  <a:lnTo>
                    <a:pt x="1412684" y="361950"/>
                  </a:lnTo>
                  <a:lnTo>
                    <a:pt x="1412963" y="359410"/>
                  </a:lnTo>
                  <a:lnTo>
                    <a:pt x="1413903" y="359410"/>
                  </a:lnTo>
                  <a:lnTo>
                    <a:pt x="1414513" y="361950"/>
                  </a:lnTo>
                  <a:lnTo>
                    <a:pt x="1415300" y="361950"/>
                  </a:lnTo>
                  <a:lnTo>
                    <a:pt x="1415846" y="359410"/>
                  </a:lnTo>
                  <a:lnTo>
                    <a:pt x="1416583" y="359410"/>
                  </a:lnTo>
                  <a:lnTo>
                    <a:pt x="1417332" y="360680"/>
                  </a:lnTo>
                  <a:lnTo>
                    <a:pt x="1417929" y="361950"/>
                  </a:lnTo>
                  <a:lnTo>
                    <a:pt x="1418958" y="363220"/>
                  </a:lnTo>
                  <a:lnTo>
                    <a:pt x="1419631" y="363220"/>
                  </a:lnTo>
                  <a:lnTo>
                    <a:pt x="1420050" y="361950"/>
                  </a:lnTo>
                  <a:lnTo>
                    <a:pt x="1420177" y="361950"/>
                  </a:lnTo>
                  <a:lnTo>
                    <a:pt x="1419186" y="359410"/>
                  </a:lnTo>
                  <a:lnTo>
                    <a:pt x="1418894" y="359410"/>
                  </a:lnTo>
                  <a:lnTo>
                    <a:pt x="1418932" y="358140"/>
                  </a:lnTo>
                  <a:lnTo>
                    <a:pt x="1420152" y="358140"/>
                  </a:lnTo>
                  <a:lnTo>
                    <a:pt x="1420012" y="356870"/>
                  </a:lnTo>
                  <a:lnTo>
                    <a:pt x="1418691" y="355600"/>
                  </a:lnTo>
                  <a:lnTo>
                    <a:pt x="1418450" y="354330"/>
                  </a:lnTo>
                  <a:lnTo>
                    <a:pt x="1417980" y="354330"/>
                  </a:lnTo>
                  <a:lnTo>
                    <a:pt x="1417434" y="353060"/>
                  </a:lnTo>
                  <a:lnTo>
                    <a:pt x="1416824" y="353060"/>
                  </a:lnTo>
                  <a:lnTo>
                    <a:pt x="1415186" y="350520"/>
                  </a:lnTo>
                  <a:lnTo>
                    <a:pt x="1414564" y="350520"/>
                  </a:lnTo>
                  <a:lnTo>
                    <a:pt x="1414018" y="349250"/>
                  </a:lnTo>
                  <a:lnTo>
                    <a:pt x="1413548" y="347980"/>
                  </a:lnTo>
                  <a:lnTo>
                    <a:pt x="1414640" y="346710"/>
                  </a:lnTo>
                  <a:lnTo>
                    <a:pt x="1414640" y="345440"/>
                  </a:lnTo>
                  <a:lnTo>
                    <a:pt x="1413090" y="344170"/>
                  </a:lnTo>
                  <a:lnTo>
                    <a:pt x="1412951" y="344170"/>
                  </a:lnTo>
                  <a:lnTo>
                    <a:pt x="1414259" y="341630"/>
                  </a:lnTo>
                  <a:lnTo>
                    <a:pt x="1414106" y="341630"/>
                  </a:lnTo>
                  <a:lnTo>
                    <a:pt x="1413649" y="340360"/>
                  </a:lnTo>
                  <a:lnTo>
                    <a:pt x="1413103" y="340360"/>
                  </a:lnTo>
                  <a:lnTo>
                    <a:pt x="1412468" y="339090"/>
                  </a:lnTo>
                  <a:lnTo>
                    <a:pt x="1409204" y="335280"/>
                  </a:lnTo>
                  <a:lnTo>
                    <a:pt x="1410462" y="332740"/>
                  </a:lnTo>
                  <a:lnTo>
                    <a:pt x="1411135" y="330200"/>
                  </a:lnTo>
                  <a:lnTo>
                    <a:pt x="1411389" y="330200"/>
                  </a:lnTo>
                  <a:lnTo>
                    <a:pt x="1411998" y="331470"/>
                  </a:lnTo>
                  <a:lnTo>
                    <a:pt x="1412532" y="331470"/>
                  </a:lnTo>
                  <a:lnTo>
                    <a:pt x="1413014" y="332740"/>
                  </a:lnTo>
                  <a:lnTo>
                    <a:pt x="1413294" y="331470"/>
                  </a:lnTo>
                  <a:lnTo>
                    <a:pt x="1413662" y="331470"/>
                  </a:lnTo>
                  <a:lnTo>
                    <a:pt x="1414106" y="330200"/>
                  </a:lnTo>
                  <a:lnTo>
                    <a:pt x="1415199" y="327660"/>
                  </a:lnTo>
                  <a:lnTo>
                    <a:pt x="1413332" y="325120"/>
                  </a:lnTo>
                  <a:lnTo>
                    <a:pt x="1411986" y="323850"/>
                  </a:lnTo>
                  <a:lnTo>
                    <a:pt x="1412176" y="322580"/>
                  </a:lnTo>
                  <a:lnTo>
                    <a:pt x="1412506" y="322580"/>
                  </a:lnTo>
                  <a:lnTo>
                    <a:pt x="1412925" y="321310"/>
                  </a:lnTo>
                  <a:lnTo>
                    <a:pt x="1413306" y="320040"/>
                  </a:lnTo>
                  <a:lnTo>
                    <a:pt x="1413637" y="320040"/>
                  </a:lnTo>
                  <a:lnTo>
                    <a:pt x="1413916" y="318770"/>
                  </a:lnTo>
                  <a:lnTo>
                    <a:pt x="1413421" y="318770"/>
                  </a:lnTo>
                  <a:lnTo>
                    <a:pt x="1412849" y="317500"/>
                  </a:lnTo>
                  <a:lnTo>
                    <a:pt x="1412214" y="317500"/>
                  </a:lnTo>
                  <a:lnTo>
                    <a:pt x="1411719" y="316230"/>
                  </a:lnTo>
                  <a:lnTo>
                    <a:pt x="1411147" y="314960"/>
                  </a:lnTo>
                  <a:lnTo>
                    <a:pt x="1410296" y="314960"/>
                  </a:lnTo>
                  <a:lnTo>
                    <a:pt x="1409750" y="317500"/>
                  </a:lnTo>
                  <a:lnTo>
                    <a:pt x="1409293" y="317500"/>
                  </a:lnTo>
                  <a:lnTo>
                    <a:pt x="1407998" y="316230"/>
                  </a:lnTo>
                  <a:lnTo>
                    <a:pt x="1406093" y="313690"/>
                  </a:lnTo>
                  <a:lnTo>
                    <a:pt x="1406550" y="312420"/>
                  </a:lnTo>
                  <a:lnTo>
                    <a:pt x="1406575" y="311150"/>
                  </a:lnTo>
                  <a:lnTo>
                    <a:pt x="1407414" y="311150"/>
                  </a:lnTo>
                  <a:lnTo>
                    <a:pt x="1408417" y="312420"/>
                  </a:lnTo>
                  <a:lnTo>
                    <a:pt x="1409192" y="312420"/>
                  </a:lnTo>
                  <a:lnTo>
                    <a:pt x="1409280" y="311150"/>
                  </a:lnTo>
                  <a:lnTo>
                    <a:pt x="1409369" y="309880"/>
                  </a:lnTo>
                  <a:lnTo>
                    <a:pt x="1410182" y="309880"/>
                  </a:lnTo>
                  <a:lnTo>
                    <a:pt x="1411185" y="312420"/>
                  </a:lnTo>
                  <a:lnTo>
                    <a:pt x="1411782" y="312420"/>
                  </a:lnTo>
                  <a:lnTo>
                    <a:pt x="1412951" y="314960"/>
                  </a:lnTo>
                  <a:lnTo>
                    <a:pt x="1413637" y="314960"/>
                  </a:lnTo>
                  <a:lnTo>
                    <a:pt x="1413751" y="312420"/>
                  </a:lnTo>
                  <a:lnTo>
                    <a:pt x="1414157" y="312420"/>
                  </a:lnTo>
                  <a:lnTo>
                    <a:pt x="1410716" y="308610"/>
                  </a:lnTo>
                  <a:lnTo>
                    <a:pt x="1409700" y="307340"/>
                  </a:lnTo>
                  <a:lnTo>
                    <a:pt x="1408671" y="306070"/>
                  </a:lnTo>
                  <a:lnTo>
                    <a:pt x="1406969" y="303530"/>
                  </a:lnTo>
                  <a:lnTo>
                    <a:pt x="1406359" y="303530"/>
                  </a:lnTo>
                  <a:lnTo>
                    <a:pt x="1405801" y="302260"/>
                  </a:lnTo>
                  <a:lnTo>
                    <a:pt x="1405178" y="302260"/>
                  </a:lnTo>
                  <a:lnTo>
                    <a:pt x="1406271" y="299720"/>
                  </a:lnTo>
                  <a:lnTo>
                    <a:pt x="1405737" y="298450"/>
                  </a:lnTo>
                  <a:lnTo>
                    <a:pt x="1405166" y="298450"/>
                  </a:lnTo>
                  <a:lnTo>
                    <a:pt x="1404543" y="297180"/>
                  </a:lnTo>
                  <a:lnTo>
                    <a:pt x="1403578" y="299720"/>
                  </a:lnTo>
                  <a:lnTo>
                    <a:pt x="1403223" y="299720"/>
                  </a:lnTo>
                  <a:lnTo>
                    <a:pt x="1402041" y="298450"/>
                  </a:lnTo>
                  <a:lnTo>
                    <a:pt x="1401699" y="297180"/>
                  </a:lnTo>
                  <a:lnTo>
                    <a:pt x="1402956" y="295910"/>
                  </a:lnTo>
                  <a:lnTo>
                    <a:pt x="1402727" y="294640"/>
                  </a:lnTo>
                  <a:lnTo>
                    <a:pt x="1401343" y="294640"/>
                  </a:lnTo>
                  <a:lnTo>
                    <a:pt x="1401152" y="293370"/>
                  </a:lnTo>
                  <a:lnTo>
                    <a:pt x="1401584" y="293370"/>
                  </a:lnTo>
                  <a:lnTo>
                    <a:pt x="1401660" y="292100"/>
                  </a:lnTo>
                  <a:lnTo>
                    <a:pt x="1402435" y="290830"/>
                  </a:lnTo>
                  <a:lnTo>
                    <a:pt x="1402689" y="288290"/>
                  </a:lnTo>
                  <a:lnTo>
                    <a:pt x="1403375" y="288290"/>
                  </a:lnTo>
                  <a:lnTo>
                    <a:pt x="1404429" y="290830"/>
                  </a:lnTo>
                  <a:lnTo>
                    <a:pt x="1405318" y="290830"/>
                  </a:lnTo>
                  <a:lnTo>
                    <a:pt x="1405280" y="288290"/>
                  </a:lnTo>
                  <a:lnTo>
                    <a:pt x="1406067" y="288290"/>
                  </a:lnTo>
                  <a:lnTo>
                    <a:pt x="1407160" y="290830"/>
                  </a:lnTo>
                  <a:lnTo>
                    <a:pt x="1407502" y="290830"/>
                  </a:lnTo>
                  <a:lnTo>
                    <a:pt x="1407896" y="289560"/>
                  </a:lnTo>
                  <a:lnTo>
                    <a:pt x="1408188" y="288290"/>
                  </a:lnTo>
                  <a:lnTo>
                    <a:pt x="1408417" y="288290"/>
                  </a:lnTo>
                  <a:lnTo>
                    <a:pt x="1408290" y="287020"/>
                  </a:lnTo>
                  <a:lnTo>
                    <a:pt x="1401165" y="280670"/>
                  </a:lnTo>
                  <a:lnTo>
                    <a:pt x="1403781" y="273050"/>
                  </a:lnTo>
                  <a:lnTo>
                    <a:pt x="1403337" y="273050"/>
                  </a:lnTo>
                  <a:lnTo>
                    <a:pt x="1402435" y="270510"/>
                  </a:lnTo>
                  <a:lnTo>
                    <a:pt x="1401521" y="270510"/>
                  </a:lnTo>
                  <a:lnTo>
                    <a:pt x="1401546" y="273050"/>
                  </a:lnTo>
                  <a:lnTo>
                    <a:pt x="1400924" y="273050"/>
                  </a:lnTo>
                  <a:lnTo>
                    <a:pt x="1399527" y="271780"/>
                  </a:lnTo>
                  <a:lnTo>
                    <a:pt x="1398955" y="270510"/>
                  </a:lnTo>
                  <a:lnTo>
                    <a:pt x="1397711" y="270510"/>
                  </a:lnTo>
                  <a:lnTo>
                    <a:pt x="1397495" y="269240"/>
                  </a:lnTo>
                  <a:lnTo>
                    <a:pt x="1397723" y="267970"/>
                  </a:lnTo>
                  <a:lnTo>
                    <a:pt x="1398016" y="267970"/>
                  </a:lnTo>
                  <a:lnTo>
                    <a:pt x="1398371" y="266700"/>
                  </a:lnTo>
                  <a:lnTo>
                    <a:pt x="1398752" y="266700"/>
                  </a:lnTo>
                  <a:lnTo>
                    <a:pt x="1399057" y="265430"/>
                  </a:lnTo>
                  <a:lnTo>
                    <a:pt x="1399247" y="264160"/>
                  </a:lnTo>
                  <a:lnTo>
                    <a:pt x="1400835" y="266700"/>
                  </a:lnTo>
                  <a:lnTo>
                    <a:pt x="1402854" y="267970"/>
                  </a:lnTo>
                  <a:lnTo>
                    <a:pt x="1404581" y="262890"/>
                  </a:lnTo>
                  <a:lnTo>
                    <a:pt x="1400581" y="259080"/>
                  </a:lnTo>
                  <a:lnTo>
                    <a:pt x="1399425" y="257810"/>
                  </a:lnTo>
                  <a:lnTo>
                    <a:pt x="1398993" y="256540"/>
                  </a:lnTo>
                  <a:lnTo>
                    <a:pt x="1400149" y="255270"/>
                  </a:lnTo>
                  <a:lnTo>
                    <a:pt x="1399819" y="254000"/>
                  </a:lnTo>
                  <a:lnTo>
                    <a:pt x="1398244" y="254000"/>
                  </a:lnTo>
                  <a:lnTo>
                    <a:pt x="1397939" y="252730"/>
                  </a:lnTo>
                  <a:lnTo>
                    <a:pt x="1398993" y="251460"/>
                  </a:lnTo>
                  <a:lnTo>
                    <a:pt x="1398803" y="250190"/>
                  </a:lnTo>
                  <a:lnTo>
                    <a:pt x="1397177" y="248920"/>
                  </a:lnTo>
                  <a:lnTo>
                    <a:pt x="1399628" y="248920"/>
                  </a:lnTo>
                  <a:lnTo>
                    <a:pt x="1399997" y="250190"/>
                  </a:lnTo>
                  <a:lnTo>
                    <a:pt x="1399260" y="251460"/>
                  </a:lnTo>
                  <a:lnTo>
                    <a:pt x="1401610" y="251460"/>
                  </a:lnTo>
                  <a:lnTo>
                    <a:pt x="1402105" y="252730"/>
                  </a:lnTo>
                  <a:lnTo>
                    <a:pt x="1401724" y="254000"/>
                  </a:lnTo>
                  <a:lnTo>
                    <a:pt x="1401775" y="259080"/>
                  </a:lnTo>
                  <a:lnTo>
                    <a:pt x="1402537" y="259080"/>
                  </a:lnTo>
                  <a:lnTo>
                    <a:pt x="1403273" y="260350"/>
                  </a:lnTo>
                  <a:lnTo>
                    <a:pt x="1404048" y="260350"/>
                  </a:lnTo>
                  <a:lnTo>
                    <a:pt x="1410652" y="261620"/>
                  </a:lnTo>
                  <a:lnTo>
                    <a:pt x="1415059" y="264160"/>
                  </a:lnTo>
                  <a:lnTo>
                    <a:pt x="1414767" y="264160"/>
                  </a:lnTo>
                  <a:lnTo>
                    <a:pt x="1415427" y="265430"/>
                  </a:lnTo>
                  <a:lnTo>
                    <a:pt x="1414818" y="266700"/>
                  </a:lnTo>
                  <a:lnTo>
                    <a:pt x="1412951" y="265430"/>
                  </a:lnTo>
                  <a:lnTo>
                    <a:pt x="1412722" y="265430"/>
                  </a:lnTo>
                  <a:lnTo>
                    <a:pt x="1412824" y="270510"/>
                  </a:lnTo>
                  <a:lnTo>
                    <a:pt x="1412900" y="273050"/>
                  </a:lnTo>
                  <a:lnTo>
                    <a:pt x="1415326" y="273050"/>
                  </a:lnTo>
                  <a:lnTo>
                    <a:pt x="1414741" y="275590"/>
                  </a:lnTo>
                  <a:lnTo>
                    <a:pt x="1417586" y="275590"/>
                  </a:lnTo>
                  <a:lnTo>
                    <a:pt x="1419275" y="276860"/>
                  </a:lnTo>
                  <a:lnTo>
                    <a:pt x="1419847" y="276860"/>
                  </a:lnTo>
                  <a:lnTo>
                    <a:pt x="1419237" y="278130"/>
                  </a:lnTo>
                  <a:lnTo>
                    <a:pt x="1419479" y="279400"/>
                  </a:lnTo>
                  <a:lnTo>
                    <a:pt x="1419580" y="280670"/>
                  </a:lnTo>
                  <a:lnTo>
                    <a:pt x="1419390" y="281940"/>
                  </a:lnTo>
                  <a:lnTo>
                    <a:pt x="1419504" y="283210"/>
                  </a:lnTo>
                  <a:lnTo>
                    <a:pt x="1419860" y="284480"/>
                  </a:lnTo>
                  <a:lnTo>
                    <a:pt x="1421726" y="284480"/>
                  </a:lnTo>
                  <a:lnTo>
                    <a:pt x="1421726" y="281940"/>
                  </a:lnTo>
                  <a:lnTo>
                    <a:pt x="1423225" y="281940"/>
                  </a:lnTo>
                  <a:lnTo>
                    <a:pt x="1423936" y="283210"/>
                  </a:lnTo>
                  <a:lnTo>
                    <a:pt x="1424114" y="283210"/>
                  </a:lnTo>
                  <a:lnTo>
                    <a:pt x="1423847" y="284480"/>
                  </a:lnTo>
                  <a:lnTo>
                    <a:pt x="1424228" y="285750"/>
                  </a:lnTo>
                  <a:lnTo>
                    <a:pt x="1426540" y="285750"/>
                  </a:lnTo>
                  <a:lnTo>
                    <a:pt x="1425905" y="287020"/>
                  </a:lnTo>
                  <a:lnTo>
                    <a:pt x="1426654" y="288290"/>
                  </a:lnTo>
                  <a:lnTo>
                    <a:pt x="1428915" y="288290"/>
                  </a:lnTo>
                  <a:lnTo>
                    <a:pt x="1430528" y="289560"/>
                  </a:lnTo>
                  <a:lnTo>
                    <a:pt x="1431137" y="289560"/>
                  </a:lnTo>
                  <a:lnTo>
                    <a:pt x="1430464" y="290830"/>
                  </a:lnTo>
                  <a:lnTo>
                    <a:pt x="1430820" y="292100"/>
                  </a:lnTo>
                  <a:lnTo>
                    <a:pt x="1430083" y="290830"/>
                  </a:lnTo>
                  <a:lnTo>
                    <a:pt x="1428584" y="290830"/>
                  </a:lnTo>
                  <a:lnTo>
                    <a:pt x="1428508" y="292100"/>
                  </a:lnTo>
                  <a:lnTo>
                    <a:pt x="1428584" y="294640"/>
                  </a:lnTo>
                  <a:lnTo>
                    <a:pt x="1428711" y="295910"/>
                  </a:lnTo>
                  <a:lnTo>
                    <a:pt x="1431264" y="295910"/>
                  </a:lnTo>
                  <a:lnTo>
                    <a:pt x="1432953" y="297180"/>
                  </a:lnTo>
                  <a:lnTo>
                    <a:pt x="1433461" y="297180"/>
                  </a:lnTo>
                  <a:lnTo>
                    <a:pt x="1433131" y="298450"/>
                  </a:lnTo>
                  <a:lnTo>
                    <a:pt x="1433245" y="299720"/>
                  </a:lnTo>
                  <a:lnTo>
                    <a:pt x="1433271" y="303530"/>
                  </a:lnTo>
                  <a:lnTo>
                    <a:pt x="1433398" y="303530"/>
                  </a:lnTo>
                  <a:lnTo>
                    <a:pt x="1434122" y="304800"/>
                  </a:lnTo>
                  <a:lnTo>
                    <a:pt x="1438719" y="304800"/>
                  </a:lnTo>
                  <a:lnTo>
                    <a:pt x="1439468" y="306070"/>
                  </a:lnTo>
                  <a:lnTo>
                    <a:pt x="1440395" y="306070"/>
                  </a:lnTo>
                  <a:lnTo>
                    <a:pt x="1440141" y="307340"/>
                  </a:lnTo>
                  <a:lnTo>
                    <a:pt x="1440319" y="308610"/>
                  </a:lnTo>
                  <a:lnTo>
                    <a:pt x="1444104" y="308610"/>
                  </a:lnTo>
                  <a:lnTo>
                    <a:pt x="1444828" y="309880"/>
                  </a:lnTo>
                  <a:lnTo>
                    <a:pt x="1444955" y="309880"/>
                  </a:lnTo>
                  <a:lnTo>
                    <a:pt x="1444917" y="313690"/>
                  </a:lnTo>
                  <a:lnTo>
                    <a:pt x="1445056" y="313690"/>
                  </a:lnTo>
                  <a:lnTo>
                    <a:pt x="1445387" y="314960"/>
                  </a:lnTo>
                  <a:lnTo>
                    <a:pt x="1447050" y="313690"/>
                  </a:lnTo>
                  <a:lnTo>
                    <a:pt x="1447317" y="314960"/>
                  </a:lnTo>
                  <a:lnTo>
                    <a:pt x="1447685" y="314960"/>
                  </a:lnTo>
                  <a:lnTo>
                    <a:pt x="1447063" y="316230"/>
                  </a:lnTo>
                  <a:lnTo>
                    <a:pt x="1447685" y="317500"/>
                  </a:lnTo>
                  <a:lnTo>
                    <a:pt x="1450009" y="317500"/>
                  </a:lnTo>
                  <a:lnTo>
                    <a:pt x="1449463" y="320040"/>
                  </a:lnTo>
                  <a:lnTo>
                    <a:pt x="1452067" y="320040"/>
                  </a:lnTo>
                  <a:lnTo>
                    <a:pt x="1456613" y="321310"/>
                  </a:lnTo>
                  <a:lnTo>
                    <a:pt x="1457401" y="321310"/>
                  </a:lnTo>
                  <a:lnTo>
                    <a:pt x="1458150" y="322580"/>
                  </a:lnTo>
                  <a:lnTo>
                    <a:pt x="1459179" y="322580"/>
                  </a:lnTo>
                  <a:lnTo>
                    <a:pt x="1458785" y="323850"/>
                  </a:lnTo>
                  <a:lnTo>
                    <a:pt x="1459433" y="325120"/>
                  </a:lnTo>
                  <a:lnTo>
                    <a:pt x="1461312" y="325120"/>
                  </a:lnTo>
                  <a:lnTo>
                    <a:pt x="1461617" y="330200"/>
                  </a:lnTo>
                  <a:lnTo>
                    <a:pt x="1458595" y="328930"/>
                  </a:lnTo>
                  <a:lnTo>
                    <a:pt x="1457083" y="328930"/>
                  </a:lnTo>
                  <a:lnTo>
                    <a:pt x="1454480" y="327660"/>
                  </a:lnTo>
                  <a:lnTo>
                    <a:pt x="1452537" y="327660"/>
                  </a:lnTo>
                  <a:lnTo>
                    <a:pt x="1452511" y="328930"/>
                  </a:lnTo>
                  <a:lnTo>
                    <a:pt x="1452689" y="330200"/>
                  </a:lnTo>
                  <a:lnTo>
                    <a:pt x="1454962" y="330200"/>
                  </a:lnTo>
                  <a:lnTo>
                    <a:pt x="1457236" y="331470"/>
                  </a:lnTo>
                  <a:lnTo>
                    <a:pt x="1457553" y="331470"/>
                  </a:lnTo>
                  <a:lnTo>
                    <a:pt x="1457020" y="332740"/>
                  </a:lnTo>
                  <a:lnTo>
                    <a:pt x="1457667" y="334010"/>
                  </a:lnTo>
                  <a:lnTo>
                    <a:pt x="1460030" y="334010"/>
                  </a:lnTo>
                  <a:lnTo>
                    <a:pt x="1459534" y="336550"/>
                  </a:lnTo>
                  <a:lnTo>
                    <a:pt x="1462862" y="336550"/>
                  </a:lnTo>
                  <a:lnTo>
                    <a:pt x="1463611" y="337820"/>
                  </a:lnTo>
                  <a:lnTo>
                    <a:pt x="1467065" y="337820"/>
                  </a:lnTo>
                  <a:lnTo>
                    <a:pt x="1466176" y="335280"/>
                  </a:lnTo>
                  <a:lnTo>
                    <a:pt x="1466786" y="335280"/>
                  </a:lnTo>
                  <a:lnTo>
                    <a:pt x="1468297" y="336550"/>
                  </a:lnTo>
                  <a:lnTo>
                    <a:pt x="1468755" y="336550"/>
                  </a:lnTo>
                  <a:lnTo>
                    <a:pt x="1468996" y="339090"/>
                  </a:lnTo>
                  <a:lnTo>
                    <a:pt x="1469148" y="342900"/>
                  </a:lnTo>
                  <a:lnTo>
                    <a:pt x="1471345" y="342900"/>
                  </a:lnTo>
                  <a:lnTo>
                    <a:pt x="1471561" y="344170"/>
                  </a:lnTo>
                  <a:lnTo>
                    <a:pt x="1471714" y="344170"/>
                  </a:lnTo>
                  <a:lnTo>
                    <a:pt x="1471777" y="347980"/>
                  </a:lnTo>
                  <a:lnTo>
                    <a:pt x="1471942" y="347980"/>
                  </a:lnTo>
                  <a:lnTo>
                    <a:pt x="1472145" y="349250"/>
                  </a:lnTo>
                  <a:lnTo>
                    <a:pt x="1473923" y="347980"/>
                  </a:lnTo>
                  <a:lnTo>
                    <a:pt x="1474635" y="349250"/>
                  </a:lnTo>
                  <a:lnTo>
                    <a:pt x="1474012" y="350520"/>
                  </a:lnTo>
                  <a:lnTo>
                    <a:pt x="1474825" y="351790"/>
                  </a:lnTo>
                  <a:lnTo>
                    <a:pt x="1476692" y="351790"/>
                  </a:lnTo>
                  <a:lnTo>
                    <a:pt x="1476844" y="353060"/>
                  </a:lnTo>
                  <a:lnTo>
                    <a:pt x="1476946" y="355600"/>
                  </a:lnTo>
                  <a:lnTo>
                    <a:pt x="1477098" y="356870"/>
                  </a:lnTo>
                  <a:lnTo>
                    <a:pt x="1482432" y="356870"/>
                  </a:lnTo>
                  <a:lnTo>
                    <a:pt x="1483182" y="358140"/>
                  </a:lnTo>
                  <a:lnTo>
                    <a:pt x="1484058" y="358140"/>
                  </a:lnTo>
                  <a:lnTo>
                    <a:pt x="1484134" y="360680"/>
                  </a:lnTo>
                  <a:lnTo>
                    <a:pt x="1484185" y="361950"/>
                  </a:lnTo>
                  <a:lnTo>
                    <a:pt x="1484363" y="361950"/>
                  </a:lnTo>
                  <a:lnTo>
                    <a:pt x="1485099" y="363220"/>
                  </a:lnTo>
                  <a:lnTo>
                    <a:pt x="1490433" y="363220"/>
                  </a:lnTo>
                  <a:lnTo>
                    <a:pt x="1491170" y="364490"/>
                  </a:lnTo>
                  <a:lnTo>
                    <a:pt x="1491348" y="364490"/>
                  </a:lnTo>
                  <a:lnTo>
                    <a:pt x="1491513" y="368300"/>
                  </a:lnTo>
                  <a:lnTo>
                    <a:pt x="1491653" y="368300"/>
                  </a:lnTo>
                  <a:lnTo>
                    <a:pt x="1491805" y="369570"/>
                  </a:lnTo>
                  <a:lnTo>
                    <a:pt x="1491576" y="370840"/>
                  </a:lnTo>
                  <a:lnTo>
                    <a:pt x="1493824" y="370840"/>
                  </a:lnTo>
                  <a:lnTo>
                    <a:pt x="1494523" y="372110"/>
                  </a:lnTo>
                  <a:lnTo>
                    <a:pt x="1494015" y="373380"/>
                  </a:lnTo>
                  <a:lnTo>
                    <a:pt x="1495171" y="373380"/>
                  </a:lnTo>
                  <a:lnTo>
                    <a:pt x="1495933" y="374650"/>
                  </a:lnTo>
                  <a:lnTo>
                    <a:pt x="1501254" y="374650"/>
                  </a:lnTo>
                  <a:lnTo>
                    <a:pt x="1501406" y="375920"/>
                  </a:lnTo>
                  <a:lnTo>
                    <a:pt x="1501508" y="378460"/>
                  </a:lnTo>
                  <a:lnTo>
                    <a:pt x="1501800" y="379730"/>
                  </a:lnTo>
                  <a:lnTo>
                    <a:pt x="1503807" y="379730"/>
                  </a:lnTo>
                  <a:lnTo>
                    <a:pt x="1504480" y="381000"/>
                  </a:lnTo>
                  <a:lnTo>
                    <a:pt x="1503934" y="382270"/>
                  </a:lnTo>
                  <a:lnTo>
                    <a:pt x="1506283" y="382270"/>
                  </a:lnTo>
                  <a:lnTo>
                    <a:pt x="1506969" y="383540"/>
                  </a:lnTo>
                  <a:lnTo>
                    <a:pt x="1506728" y="384810"/>
                  </a:lnTo>
                  <a:lnTo>
                    <a:pt x="1504645" y="384810"/>
                  </a:lnTo>
                  <a:lnTo>
                    <a:pt x="1504746" y="386080"/>
                  </a:lnTo>
                  <a:lnTo>
                    <a:pt x="1504988" y="387350"/>
                  </a:lnTo>
                  <a:lnTo>
                    <a:pt x="1507045" y="387350"/>
                  </a:lnTo>
                  <a:lnTo>
                    <a:pt x="1507604" y="388620"/>
                  </a:lnTo>
                  <a:lnTo>
                    <a:pt x="1507096" y="389890"/>
                  </a:lnTo>
                  <a:lnTo>
                    <a:pt x="1509788" y="389890"/>
                  </a:lnTo>
                  <a:lnTo>
                    <a:pt x="1512062" y="391160"/>
                  </a:lnTo>
                  <a:lnTo>
                    <a:pt x="1514576" y="391160"/>
                  </a:lnTo>
                  <a:lnTo>
                    <a:pt x="1514449" y="393700"/>
                  </a:lnTo>
                  <a:lnTo>
                    <a:pt x="1517319" y="393700"/>
                  </a:lnTo>
                  <a:lnTo>
                    <a:pt x="1516837" y="396240"/>
                  </a:lnTo>
                  <a:lnTo>
                    <a:pt x="1519072" y="396240"/>
                  </a:lnTo>
                  <a:lnTo>
                    <a:pt x="1519948" y="397510"/>
                  </a:lnTo>
                  <a:lnTo>
                    <a:pt x="1519555" y="398780"/>
                  </a:lnTo>
                  <a:lnTo>
                    <a:pt x="1522171" y="398780"/>
                  </a:lnTo>
                  <a:lnTo>
                    <a:pt x="1521752" y="397510"/>
                  </a:lnTo>
                  <a:lnTo>
                    <a:pt x="1526362" y="397510"/>
                  </a:lnTo>
                  <a:lnTo>
                    <a:pt x="1526540" y="398780"/>
                  </a:lnTo>
                  <a:lnTo>
                    <a:pt x="1526705" y="400050"/>
                  </a:lnTo>
                  <a:lnTo>
                    <a:pt x="1524444" y="400050"/>
                  </a:lnTo>
                  <a:lnTo>
                    <a:pt x="1524571" y="401320"/>
                  </a:lnTo>
                  <a:lnTo>
                    <a:pt x="1524800" y="402590"/>
                  </a:lnTo>
                  <a:lnTo>
                    <a:pt x="1524939" y="403860"/>
                  </a:lnTo>
                  <a:lnTo>
                    <a:pt x="1525168" y="403860"/>
                  </a:lnTo>
                  <a:lnTo>
                    <a:pt x="1525612" y="405130"/>
                  </a:lnTo>
                  <a:lnTo>
                    <a:pt x="1526997" y="403860"/>
                  </a:lnTo>
                  <a:lnTo>
                    <a:pt x="1527467" y="405130"/>
                  </a:lnTo>
                  <a:lnTo>
                    <a:pt x="1527276" y="403860"/>
                  </a:lnTo>
                  <a:lnTo>
                    <a:pt x="1527149" y="402590"/>
                  </a:lnTo>
                  <a:lnTo>
                    <a:pt x="1529511" y="402590"/>
                  </a:lnTo>
                  <a:lnTo>
                    <a:pt x="1529626" y="405130"/>
                  </a:lnTo>
                  <a:lnTo>
                    <a:pt x="1534325" y="405130"/>
                  </a:lnTo>
                  <a:lnTo>
                    <a:pt x="1534553" y="406400"/>
                  </a:lnTo>
                  <a:lnTo>
                    <a:pt x="1534680" y="407670"/>
                  </a:lnTo>
                  <a:lnTo>
                    <a:pt x="1534528" y="408940"/>
                  </a:lnTo>
                  <a:lnTo>
                    <a:pt x="1532674" y="407670"/>
                  </a:lnTo>
                  <a:lnTo>
                    <a:pt x="1532407" y="407670"/>
                  </a:lnTo>
                  <a:lnTo>
                    <a:pt x="1532432" y="408940"/>
                  </a:lnTo>
                  <a:lnTo>
                    <a:pt x="1532572" y="408940"/>
                  </a:lnTo>
                  <a:lnTo>
                    <a:pt x="1532851" y="410210"/>
                  </a:lnTo>
                  <a:lnTo>
                    <a:pt x="1535506" y="410210"/>
                  </a:lnTo>
                  <a:lnTo>
                    <a:pt x="1535099" y="412750"/>
                  </a:lnTo>
                  <a:lnTo>
                    <a:pt x="1537804" y="412750"/>
                  </a:lnTo>
                  <a:lnTo>
                    <a:pt x="1538033" y="414020"/>
                  </a:lnTo>
                  <a:lnTo>
                    <a:pt x="1538173" y="414020"/>
                  </a:lnTo>
                  <a:lnTo>
                    <a:pt x="1538236" y="416560"/>
                  </a:lnTo>
                  <a:lnTo>
                    <a:pt x="1538363" y="416560"/>
                  </a:lnTo>
                  <a:lnTo>
                    <a:pt x="1538617" y="417830"/>
                  </a:lnTo>
                  <a:lnTo>
                    <a:pt x="1541221" y="417830"/>
                  </a:lnTo>
                  <a:lnTo>
                    <a:pt x="1540979" y="420370"/>
                  </a:lnTo>
                  <a:lnTo>
                    <a:pt x="1547533" y="420370"/>
                  </a:lnTo>
                  <a:lnTo>
                    <a:pt x="1548282" y="421640"/>
                  </a:lnTo>
                  <a:lnTo>
                    <a:pt x="1548523" y="421640"/>
                  </a:lnTo>
                  <a:lnTo>
                    <a:pt x="1548663" y="422910"/>
                  </a:lnTo>
                  <a:lnTo>
                    <a:pt x="1549196" y="425450"/>
                  </a:lnTo>
                  <a:lnTo>
                    <a:pt x="1549260" y="426720"/>
                  </a:lnTo>
                  <a:lnTo>
                    <a:pt x="1549412" y="426720"/>
                  </a:lnTo>
                  <a:lnTo>
                    <a:pt x="1549654" y="427990"/>
                  </a:lnTo>
                  <a:lnTo>
                    <a:pt x="1552397" y="427990"/>
                  </a:lnTo>
                  <a:lnTo>
                    <a:pt x="1552041" y="430530"/>
                  </a:lnTo>
                  <a:lnTo>
                    <a:pt x="1557870" y="430530"/>
                  </a:lnTo>
                  <a:lnTo>
                    <a:pt x="1558632" y="431800"/>
                  </a:lnTo>
                  <a:lnTo>
                    <a:pt x="1559725" y="431800"/>
                  </a:lnTo>
                  <a:lnTo>
                    <a:pt x="1559598" y="433070"/>
                  </a:lnTo>
                  <a:lnTo>
                    <a:pt x="1560360" y="434340"/>
                  </a:lnTo>
                  <a:lnTo>
                    <a:pt x="1561693" y="433070"/>
                  </a:lnTo>
                  <a:lnTo>
                    <a:pt x="1562214" y="434340"/>
                  </a:lnTo>
                  <a:lnTo>
                    <a:pt x="1563217" y="438150"/>
                  </a:lnTo>
                  <a:lnTo>
                    <a:pt x="1558975" y="438150"/>
                  </a:lnTo>
                  <a:lnTo>
                    <a:pt x="1558607" y="439420"/>
                  </a:lnTo>
                  <a:lnTo>
                    <a:pt x="1559382" y="440690"/>
                  </a:lnTo>
                  <a:lnTo>
                    <a:pt x="1561693" y="440690"/>
                  </a:lnTo>
                  <a:lnTo>
                    <a:pt x="1561871" y="441960"/>
                  </a:lnTo>
                  <a:lnTo>
                    <a:pt x="1561947" y="443230"/>
                  </a:lnTo>
                  <a:lnTo>
                    <a:pt x="1562087" y="443230"/>
                  </a:lnTo>
                  <a:lnTo>
                    <a:pt x="1562277" y="444500"/>
                  </a:lnTo>
                  <a:lnTo>
                    <a:pt x="1562519" y="444500"/>
                  </a:lnTo>
                  <a:lnTo>
                    <a:pt x="1563281" y="445770"/>
                  </a:lnTo>
                  <a:lnTo>
                    <a:pt x="1569885" y="445770"/>
                  </a:lnTo>
                  <a:lnTo>
                    <a:pt x="1568716" y="443230"/>
                  </a:lnTo>
                  <a:lnTo>
                    <a:pt x="1571269" y="443230"/>
                  </a:lnTo>
                  <a:lnTo>
                    <a:pt x="1571498" y="444500"/>
                  </a:lnTo>
                  <a:lnTo>
                    <a:pt x="1571688" y="445770"/>
                  </a:lnTo>
                  <a:lnTo>
                    <a:pt x="1571828" y="445770"/>
                  </a:lnTo>
                  <a:lnTo>
                    <a:pt x="1571917" y="447040"/>
                  </a:lnTo>
                  <a:lnTo>
                    <a:pt x="1572107" y="447040"/>
                  </a:lnTo>
                  <a:lnTo>
                    <a:pt x="1572399" y="448310"/>
                  </a:lnTo>
                  <a:lnTo>
                    <a:pt x="1577060" y="448310"/>
                  </a:lnTo>
                  <a:lnTo>
                    <a:pt x="1577555" y="449580"/>
                  </a:lnTo>
                  <a:lnTo>
                    <a:pt x="1577200" y="450850"/>
                  </a:lnTo>
                  <a:lnTo>
                    <a:pt x="1578063" y="450850"/>
                  </a:lnTo>
                  <a:lnTo>
                    <a:pt x="1577721" y="452120"/>
                  </a:lnTo>
                  <a:lnTo>
                    <a:pt x="1578686" y="453390"/>
                  </a:lnTo>
                  <a:lnTo>
                    <a:pt x="1581061" y="453390"/>
                  </a:lnTo>
                  <a:lnTo>
                    <a:pt x="1580680" y="454660"/>
                  </a:lnTo>
                  <a:lnTo>
                    <a:pt x="1581492" y="455930"/>
                  </a:lnTo>
                  <a:lnTo>
                    <a:pt x="1583905" y="455930"/>
                  </a:lnTo>
                  <a:lnTo>
                    <a:pt x="1583905" y="457200"/>
                  </a:lnTo>
                  <a:lnTo>
                    <a:pt x="1584096" y="458470"/>
                  </a:lnTo>
                  <a:lnTo>
                    <a:pt x="1586712" y="458470"/>
                  </a:lnTo>
                  <a:lnTo>
                    <a:pt x="1586915" y="459740"/>
                  </a:lnTo>
                  <a:lnTo>
                    <a:pt x="1587169" y="461010"/>
                  </a:lnTo>
                  <a:lnTo>
                    <a:pt x="1587373" y="462280"/>
                  </a:lnTo>
                  <a:lnTo>
                    <a:pt x="1594612" y="462280"/>
                  </a:lnTo>
                  <a:lnTo>
                    <a:pt x="1594853" y="463550"/>
                  </a:lnTo>
                  <a:lnTo>
                    <a:pt x="1594993" y="464820"/>
                  </a:lnTo>
                  <a:lnTo>
                    <a:pt x="1595742" y="466090"/>
                  </a:lnTo>
                  <a:lnTo>
                    <a:pt x="1597025" y="464820"/>
                  </a:lnTo>
                  <a:lnTo>
                    <a:pt x="1598129" y="466090"/>
                  </a:lnTo>
                  <a:lnTo>
                    <a:pt x="1599412" y="464820"/>
                  </a:lnTo>
                  <a:lnTo>
                    <a:pt x="1600174" y="466090"/>
                  </a:lnTo>
                  <a:lnTo>
                    <a:pt x="1600263" y="467360"/>
                  </a:lnTo>
                  <a:lnTo>
                    <a:pt x="1607527" y="467360"/>
                  </a:lnTo>
                  <a:lnTo>
                    <a:pt x="1607350" y="468630"/>
                  </a:lnTo>
                  <a:lnTo>
                    <a:pt x="1608493" y="469900"/>
                  </a:lnTo>
                  <a:lnTo>
                    <a:pt x="1605584" y="469900"/>
                  </a:lnTo>
                  <a:lnTo>
                    <a:pt x="1606816" y="472440"/>
                  </a:lnTo>
                  <a:lnTo>
                    <a:pt x="1604352" y="472440"/>
                  </a:lnTo>
                  <a:lnTo>
                    <a:pt x="1604581" y="473710"/>
                  </a:lnTo>
                  <a:lnTo>
                    <a:pt x="1604899" y="474980"/>
                  </a:lnTo>
                  <a:lnTo>
                    <a:pt x="1606270" y="477520"/>
                  </a:lnTo>
                  <a:lnTo>
                    <a:pt x="1607286" y="476250"/>
                  </a:lnTo>
                  <a:lnTo>
                    <a:pt x="1608404" y="477520"/>
                  </a:lnTo>
                  <a:lnTo>
                    <a:pt x="1608239" y="478790"/>
                  </a:lnTo>
                  <a:lnTo>
                    <a:pt x="1620443" y="478790"/>
                  </a:lnTo>
                  <a:lnTo>
                    <a:pt x="1620354" y="480060"/>
                  </a:lnTo>
                  <a:lnTo>
                    <a:pt x="1621396" y="481330"/>
                  </a:lnTo>
                  <a:lnTo>
                    <a:pt x="1618729" y="481330"/>
                  </a:lnTo>
                  <a:lnTo>
                    <a:pt x="1619542" y="483870"/>
                  </a:lnTo>
                  <a:lnTo>
                    <a:pt x="1622386" y="483870"/>
                  </a:lnTo>
                  <a:lnTo>
                    <a:pt x="1622564" y="485140"/>
                  </a:lnTo>
                  <a:lnTo>
                    <a:pt x="1622818" y="486410"/>
                  </a:lnTo>
                  <a:lnTo>
                    <a:pt x="1623187" y="486410"/>
                  </a:lnTo>
                  <a:lnTo>
                    <a:pt x="1623466" y="487680"/>
                  </a:lnTo>
                  <a:lnTo>
                    <a:pt x="1623669" y="487680"/>
                  </a:lnTo>
                  <a:lnTo>
                    <a:pt x="1623847" y="488950"/>
                  </a:lnTo>
                  <a:lnTo>
                    <a:pt x="1624139" y="490220"/>
                  </a:lnTo>
                  <a:lnTo>
                    <a:pt x="1629854" y="490220"/>
                  </a:lnTo>
                  <a:lnTo>
                    <a:pt x="1629638" y="491490"/>
                  </a:lnTo>
                  <a:lnTo>
                    <a:pt x="1630756" y="492760"/>
                  </a:lnTo>
                  <a:lnTo>
                    <a:pt x="1630565" y="494030"/>
                  </a:lnTo>
                  <a:lnTo>
                    <a:pt x="1632966" y="494030"/>
                  </a:lnTo>
                  <a:lnTo>
                    <a:pt x="1699412" y="494030"/>
                  </a:lnTo>
                  <a:close/>
                </a:path>
                <a:path w="2077719" h="1670685">
                  <a:moveTo>
                    <a:pt x="1725117" y="287020"/>
                  </a:moveTo>
                  <a:lnTo>
                    <a:pt x="1724888" y="288239"/>
                  </a:lnTo>
                  <a:lnTo>
                    <a:pt x="1725117" y="287020"/>
                  </a:lnTo>
                  <a:close/>
                </a:path>
                <a:path w="2077719" h="1670685">
                  <a:moveTo>
                    <a:pt x="1767141" y="499110"/>
                  </a:moveTo>
                  <a:lnTo>
                    <a:pt x="1764677" y="500380"/>
                  </a:lnTo>
                  <a:lnTo>
                    <a:pt x="1764550" y="499110"/>
                  </a:lnTo>
                  <a:lnTo>
                    <a:pt x="1640890" y="499110"/>
                  </a:lnTo>
                  <a:lnTo>
                    <a:pt x="1640751" y="500380"/>
                  </a:lnTo>
                  <a:lnTo>
                    <a:pt x="1641741" y="501650"/>
                  </a:lnTo>
                  <a:lnTo>
                    <a:pt x="1643227" y="500380"/>
                  </a:lnTo>
                  <a:lnTo>
                    <a:pt x="1644218" y="500380"/>
                  </a:lnTo>
                  <a:lnTo>
                    <a:pt x="1644256" y="502920"/>
                  </a:lnTo>
                  <a:lnTo>
                    <a:pt x="1647240" y="502920"/>
                  </a:lnTo>
                  <a:lnTo>
                    <a:pt x="1652003" y="501650"/>
                  </a:lnTo>
                  <a:lnTo>
                    <a:pt x="1654759" y="501650"/>
                  </a:lnTo>
                  <a:lnTo>
                    <a:pt x="1655178" y="502920"/>
                  </a:lnTo>
                  <a:lnTo>
                    <a:pt x="1656156" y="504190"/>
                  </a:lnTo>
                  <a:lnTo>
                    <a:pt x="1657337" y="502920"/>
                  </a:lnTo>
                  <a:lnTo>
                    <a:pt x="1658518" y="504190"/>
                  </a:lnTo>
                  <a:lnTo>
                    <a:pt x="1658531" y="505460"/>
                  </a:lnTo>
                  <a:lnTo>
                    <a:pt x="1659724" y="505460"/>
                  </a:lnTo>
                  <a:lnTo>
                    <a:pt x="1660931" y="504190"/>
                  </a:lnTo>
                  <a:lnTo>
                    <a:pt x="1662112" y="505460"/>
                  </a:lnTo>
                  <a:lnTo>
                    <a:pt x="1662150" y="506730"/>
                  </a:lnTo>
                  <a:lnTo>
                    <a:pt x="1663357" y="508000"/>
                  </a:lnTo>
                  <a:lnTo>
                    <a:pt x="1663446" y="509270"/>
                  </a:lnTo>
                  <a:lnTo>
                    <a:pt x="1664652" y="509270"/>
                  </a:lnTo>
                  <a:lnTo>
                    <a:pt x="1665973" y="508000"/>
                  </a:lnTo>
                  <a:lnTo>
                    <a:pt x="1666417" y="509270"/>
                  </a:lnTo>
                  <a:lnTo>
                    <a:pt x="1666951" y="509270"/>
                  </a:lnTo>
                  <a:lnTo>
                    <a:pt x="1667395" y="510540"/>
                  </a:lnTo>
                  <a:lnTo>
                    <a:pt x="1665478" y="510540"/>
                  </a:lnTo>
                  <a:lnTo>
                    <a:pt x="1665262" y="511810"/>
                  </a:lnTo>
                  <a:lnTo>
                    <a:pt x="1666557" y="513080"/>
                  </a:lnTo>
                  <a:lnTo>
                    <a:pt x="1667167" y="514350"/>
                  </a:lnTo>
                  <a:lnTo>
                    <a:pt x="1668132" y="515620"/>
                  </a:lnTo>
                  <a:lnTo>
                    <a:pt x="1670558" y="514350"/>
                  </a:lnTo>
                  <a:lnTo>
                    <a:pt x="1673263" y="514350"/>
                  </a:lnTo>
                  <a:lnTo>
                    <a:pt x="1674139" y="515620"/>
                  </a:lnTo>
                  <a:lnTo>
                    <a:pt x="1676768" y="515620"/>
                  </a:lnTo>
                  <a:lnTo>
                    <a:pt x="1679155" y="514350"/>
                  </a:lnTo>
                  <a:lnTo>
                    <a:pt x="1682064" y="514350"/>
                  </a:lnTo>
                  <a:lnTo>
                    <a:pt x="1682572" y="515620"/>
                  </a:lnTo>
                  <a:lnTo>
                    <a:pt x="1683042" y="515620"/>
                  </a:lnTo>
                  <a:lnTo>
                    <a:pt x="1683308" y="516890"/>
                  </a:lnTo>
                  <a:lnTo>
                    <a:pt x="1684172" y="518160"/>
                  </a:lnTo>
                  <a:lnTo>
                    <a:pt x="1686191" y="518160"/>
                  </a:lnTo>
                  <a:lnTo>
                    <a:pt x="1686941" y="516890"/>
                  </a:lnTo>
                  <a:lnTo>
                    <a:pt x="1689722" y="516890"/>
                  </a:lnTo>
                  <a:lnTo>
                    <a:pt x="1690522" y="518160"/>
                  </a:lnTo>
                  <a:lnTo>
                    <a:pt x="1691551" y="519430"/>
                  </a:lnTo>
                  <a:lnTo>
                    <a:pt x="1692122" y="519430"/>
                  </a:lnTo>
                  <a:lnTo>
                    <a:pt x="1692605" y="520700"/>
                  </a:lnTo>
                  <a:lnTo>
                    <a:pt x="1690382" y="520700"/>
                  </a:lnTo>
                  <a:lnTo>
                    <a:pt x="1690179" y="521970"/>
                  </a:lnTo>
                  <a:lnTo>
                    <a:pt x="1691982" y="521970"/>
                  </a:lnTo>
                  <a:lnTo>
                    <a:pt x="1691982" y="523240"/>
                  </a:lnTo>
                  <a:lnTo>
                    <a:pt x="1692681" y="523240"/>
                  </a:lnTo>
                  <a:lnTo>
                    <a:pt x="1693633" y="521970"/>
                  </a:lnTo>
                  <a:lnTo>
                    <a:pt x="1694688" y="521970"/>
                  </a:lnTo>
                  <a:lnTo>
                    <a:pt x="1695704" y="523240"/>
                  </a:lnTo>
                  <a:lnTo>
                    <a:pt x="1698396" y="523240"/>
                  </a:lnTo>
                  <a:lnTo>
                    <a:pt x="1699196" y="521970"/>
                  </a:lnTo>
                  <a:lnTo>
                    <a:pt x="1700847" y="521970"/>
                  </a:lnTo>
                  <a:lnTo>
                    <a:pt x="1698828" y="520700"/>
                  </a:lnTo>
                  <a:lnTo>
                    <a:pt x="1699602" y="519430"/>
                  </a:lnTo>
                  <a:lnTo>
                    <a:pt x="1701787" y="519430"/>
                  </a:lnTo>
                  <a:lnTo>
                    <a:pt x="1702384" y="520700"/>
                  </a:lnTo>
                  <a:lnTo>
                    <a:pt x="1702930" y="520700"/>
                  </a:lnTo>
                  <a:lnTo>
                    <a:pt x="1703463" y="521970"/>
                  </a:lnTo>
                  <a:lnTo>
                    <a:pt x="1704746" y="521970"/>
                  </a:lnTo>
                  <a:lnTo>
                    <a:pt x="1705025" y="523240"/>
                  </a:lnTo>
                  <a:lnTo>
                    <a:pt x="1706638" y="521970"/>
                  </a:lnTo>
                  <a:lnTo>
                    <a:pt x="1708289" y="521970"/>
                  </a:lnTo>
                  <a:lnTo>
                    <a:pt x="1708861" y="523240"/>
                  </a:lnTo>
                  <a:lnTo>
                    <a:pt x="1709204" y="523240"/>
                  </a:lnTo>
                  <a:lnTo>
                    <a:pt x="1710270" y="524510"/>
                  </a:lnTo>
                  <a:lnTo>
                    <a:pt x="1711286" y="524510"/>
                  </a:lnTo>
                  <a:lnTo>
                    <a:pt x="1712455" y="523240"/>
                  </a:lnTo>
                  <a:lnTo>
                    <a:pt x="1713509" y="523240"/>
                  </a:lnTo>
                  <a:lnTo>
                    <a:pt x="1714284" y="524510"/>
                  </a:lnTo>
                  <a:lnTo>
                    <a:pt x="1715782" y="525780"/>
                  </a:lnTo>
                  <a:lnTo>
                    <a:pt x="1716595" y="524510"/>
                  </a:lnTo>
                  <a:lnTo>
                    <a:pt x="1717382" y="523240"/>
                  </a:lnTo>
                  <a:lnTo>
                    <a:pt x="1718030" y="523240"/>
                  </a:lnTo>
                  <a:lnTo>
                    <a:pt x="1718945" y="525780"/>
                  </a:lnTo>
                  <a:lnTo>
                    <a:pt x="1720354" y="525780"/>
                  </a:lnTo>
                  <a:lnTo>
                    <a:pt x="1721205" y="524510"/>
                  </a:lnTo>
                  <a:lnTo>
                    <a:pt x="1722704" y="524510"/>
                  </a:lnTo>
                  <a:lnTo>
                    <a:pt x="1723491" y="521970"/>
                  </a:lnTo>
                  <a:lnTo>
                    <a:pt x="1725053" y="521970"/>
                  </a:lnTo>
                  <a:lnTo>
                    <a:pt x="1725917" y="523240"/>
                  </a:lnTo>
                  <a:lnTo>
                    <a:pt x="1726717" y="523240"/>
                  </a:lnTo>
                  <a:lnTo>
                    <a:pt x="1727606" y="524510"/>
                  </a:lnTo>
                  <a:lnTo>
                    <a:pt x="1729257" y="524510"/>
                  </a:lnTo>
                  <a:lnTo>
                    <a:pt x="1731060" y="525780"/>
                  </a:lnTo>
                  <a:lnTo>
                    <a:pt x="1732902" y="525780"/>
                  </a:lnTo>
                  <a:lnTo>
                    <a:pt x="1734781" y="527050"/>
                  </a:lnTo>
                  <a:lnTo>
                    <a:pt x="1735531" y="525780"/>
                  </a:lnTo>
                  <a:lnTo>
                    <a:pt x="1736394" y="525780"/>
                  </a:lnTo>
                  <a:lnTo>
                    <a:pt x="1737093" y="524510"/>
                  </a:lnTo>
                  <a:lnTo>
                    <a:pt x="1739404" y="523240"/>
                  </a:lnTo>
                  <a:lnTo>
                    <a:pt x="1736712" y="523240"/>
                  </a:lnTo>
                  <a:lnTo>
                    <a:pt x="1736445" y="521970"/>
                  </a:lnTo>
                  <a:lnTo>
                    <a:pt x="1733346" y="521970"/>
                  </a:lnTo>
                  <a:lnTo>
                    <a:pt x="1731149" y="520700"/>
                  </a:lnTo>
                  <a:lnTo>
                    <a:pt x="1733156" y="519430"/>
                  </a:lnTo>
                  <a:lnTo>
                    <a:pt x="1735810" y="519430"/>
                  </a:lnTo>
                  <a:lnTo>
                    <a:pt x="1736712" y="520700"/>
                  </a:lnTo>
                  <a:lnTo>
                    <a:pt x="1742440" y="520700"/>
                  </a:lnTo>
                  <a:lnTo>
                    <a:pt x="1743367" y="521970"/>
                  </a:lnTo>
                  <a:lnTo>
                    <a:pt x="1747507" y="521970"/>
                  </a:lnTo>
                  <a:lnTo>
                    <a:pt x="1748231" y="520700"/>
                  </a:lnTo>
                  <a:lnTo>
                    <a:pt x="1748739" y="519430"/>
                  </a:lnTo>
                  <a:lnTo>
                    <a:pt x="1746351" y="519430"/>
                  </a:lnTo>
                  <a:lnTo>
                    <a:pt x="1746885" y="518160"/>
                  </a:lnTo>
                  <a:lnTo>
                    <a:pt x="1747481" y="518160"/>
                  </a:lnTo>
                  <a:lnTo>
                    <a:pt x="1748383" y="516890"/>
                  </a:lnTo>
                  <a:lnTo>
                    <a:pt x="1749450" y="514350"/>
                  </a:lnTo>
                  <a:lnTo>
                    <a:pt x="1754759" y="514350"/>
                  </a:lnTo>
                  <a:lnTo>
                    <a:pt x="1755736" y="513080"/>
                  </a:lnTo>
                  <a:lnTo>
                    <a:pt x="1758746" y="513080"/>
                  </a:lnTo>
                  <a:lnTo>
                    <a:pt x="1759229" y="511810"/>
                  </a:lnTo>
                  <a:lnTo>
                    <a:pt x="1759623" y="510540"/>
                  </a:lnTo>
                  <a:lnTo>
                    <a:pt x="1759927" y="510540"/>
                  </a:lnTo>
                  <a:lnTo>
                    <a:pt x="1760169" y="509270"/>
                  </a:lnTo>
                  <a:lnTo>
                    <a:pt x="1760461" y="508000"/>
                  </a:lnTo>
                  <a:lnTo>
                    <a:pt x="1760816" y="506730"/>
                  </a:lnTo>
                  <a:lnTo>
                    <a:pt x="1763204" y="506730"/>
                  </a:lnTo>
                  <a:lnTo>
                    <a:pt x="1764245" y="505460"/>
                  </a:lnTo>
                  <a:lnTo>
                    <a:pt x="1763776" y="504190"/>
                  </a:lnTo>
                  <a:lnTo>
                    <a:pt x="1764652" y="502920"/>
                  </a:lnTo>
                  <a:lnTo>
                    <a:pt x="1766328" y="502920"/>
                  </a:lnTo>
                  <a:lnTo>
                    <a:pt x="1766836" y="501650"/>
                  </a:lnTo>
                  <a:lnTo>
                    <a:pt x="1767052" y="501650"/>
                  </a:lnTo>
                  <a:lnTo>
                    <a:pt x="1767141" y="499110"/>
                  </a:lnTo>
                  <a:close/>
                </a:path>
                <a:path w="2077719" h="1670685">
                  <a:moveTo>
                    <a:pt x="1782749" y="464820"/>
                  </a:moveTo>
                  <a:lnTo>
                    <a:pt x="1782432" y="464820"/>
                  </a:lnTo>
                  <a:lnTo>
                    <a:pt x="1782013" y="463550"/>
                  </a:lnTo>
                  <a:lnTo>
                    <a:pt x="1781505" y="462280"/>
                  </a:lnTo>
                  <a:lnTo>
                    <a:pt x="1779841" y="459740"/>
                  </a:lnTo>
                  <a:lnTo>
                    <a:pt x="1779447" y="458470"/>
                  </a:lnTo>
                  <a:lnTo>
                    <a:pt x="1778990" y="458470"/>
                  </a:lnTo>
                  <a:lnTo>
                    <a:pt x="1778469" y="457200"/>
                  </a:lnTo>
                  <a:lnTo>
                    <a:pt x="1778025" y="457200"/>
                  </a:lnTo>
                  <a:lnTo>
                    <a:pt x="1777657" y="455930"/>
                  </a:lnTo>
                  <a:lnTo>
                    <a:pt x="1779041" y="454660"/>
                  </a:lnTo>
                  <a:lnTo>
                    <a:pt x="1779054" y="453390"/>
                  </a:lnTo>
                  <a:lnTo>
                    <a:pt x="1777796" y="453390"/>
                  </a:lnTo>
                  <a:lnTo>
                    <a:pt x="1777555" y="452120"/>
                  </a:lnTo>
                  <a:lnTo>
                    <a:pt x="1776272" y="450850"/>
                  </a:lnTo>
                  <a:lnTo>
                    <a:pt x="1776260" y="449580"/>
                  </a:lnTo>
                  <a:lnTo>
                    <a:pt x="1777428" y="448310"/>
                  </a:lnTo>
                  <a:lnTo>
                    <a:pt x="1777580" y="448310"/>
                  </a:lnTo>
                  <a:lnTo>
                    <a:pt x="1777936" y="447040"/>
                  </a:lnTo>
                  <a:lnTo>
                    <a:pt x="1778368" y="447040"/>
                  </a:lnTo>
                  <a:lnTo>
                    <a:pt x="1778863" y="445770"/>
                  </a:lnTo>
                  <a:lnTo>
                    <a:pt x="1778508" y="445770"/>
                  </a:lnTo>
                  <a:lnTo>
                    <a:pt x="1777720" y="444500"/>
                  </a:lnTo>
                  <a:lnTo>
                    <a:pt x="1777377" y="444500"/>
                  </a:lnTo>
                  <a:lnTo>
                    <a:pt x="1776806" y="443230"/>
                  </a:lnTo>
                  <a:lnTo>
                    <a:pt x="1776310" y="443230"/>
                  </a:lnTo>
                  <a:lnTo>
                    <a:pt x="1775879" y="441960"/>
                  </a:lnTo>
                  <a:lnTo>
                    <a:pt x="1774101" y="439420"/>
                  </a:lnTo>
                  <a:lnTo>
                    <a:pt x="1772932" y="439420"/>
                  </a:lnTo>
                  <a:lnTo>
                    <a:pt x="1772831" y="438150"/>
                  </a:lnTo>
                  <a:lnTo>
                    <a:pt x="1773161" y="438150"/>
                  </a:lnTo>
                  <a:lnTo>
                    <a:pt x="1773542" y="436880"/>
                  </a:lnTo>
                  <a:lnTo>
                    <a:pt x="1774494" y="435610"/>
                  </a:lnTo>
                  <a:lnTo>
                    <a:pt x="1774875" y="435610"/>
                  </a:lnTo>
                  <a:lnTo>
                    <a:pt x="1775180" y="434340"/>
                  </a:lnTo>
                  <a:lnTo>
                    <a:pt x="1773643" y="433070"/>
                  </a:lnTo>
                  <a:lnTo>
                    <a:pt x="1773885" y="431800"/>
                  </a:lnTo>
                  <a:lnTo>
                    <a:pt x="1774266" y="430530"/>
                  </a:lnTo>
                  <a:lnTo>
                    <a:pt x="1774875" y="430530"/>
                  </a:lnTo>
                  <a:lnTo>
                    <a:pt x="1775891" y="429260"/>
                  </a:lnTo>
                  <a:lnTo>
                    <a:pt x="1775764" y="427990"/>
                  </a:lnTo>
                  <a:lnTo>
                    <a:pt x="1774418" y="426720"/>
                  </a:lnTo>
                  <a:lnTo>
                    <a:pt x="1773961" y="426720"/>
                  </a:lnTo>
                  <a:lnTo>
                    <a:pt x="1772602" y="425450"/>
                  </a:lnTo>
                  <a:lnTo>
                    <a:pt x="1772450" y="424180"/>
                  </a:lnTo>
                  <a:lnTo>
                    <a:pt x="1773656" y="422910"/>
                  </a:lnTo>
                  <a:lnTo>
                    <a:pt x="1773859" y="421640"/>
                  </a:lnTo>
                  <a:lnTo>
                    <a:pt x="1774190" y="421640"/>
                  </a:lnTo>
                  <a:lnTo>
                    <a:pt x="1775079" y="420370"/>
                  </a:lnTo>
                  <a:lnTo>
                    <a:pt x="1775421" y="419100"/>
                  </a:lnTo>
                  <a:lnTo>
                    <a:pt x="1775663" y="417830"/>
                  </a:lnTo>
                  <a:lnTo>
                    <a:pt x="1774063" y="416560"/>
                  </a:lnTo>
                  <a:lnTo>
                    <a:pt x="1773847" y="416560"/>
                  </a:lnTo>
                  <a:lnTo>
                    <a:pt x="1775066" y="415290"/>
                  </a:lnTo>
                  <a:lnTo>
                    <a:pt x="1774812" y="414020"/>
                  </a:lnTo>
                  <a:lnTo>
                    <a:pt x="1773351" y="414020"/>
                  </a:lnTo>
                  <a:lnTo>
                    <a:pt x="1773135" y="412750"/>
                  </a:lnTo>
                  <a:lnTo>
                    <a:pt x="1774367" y="411480"/>
                  </a:lnTo>
                  <a:lnTo>
                    <a:pt x="1774012" y="410210"/>
                  </a:lnTo>
                  <a:lnTo>
                    <a:pt x="1772805" y="408940"/>
                  </a:lnTo>
                  <a:lnTo>
                    <a:pt x="1772196" y="408940"/>
                  </a:lnTo>
                  <a:lnTo>
                    <a:pt x="1770786" y="407670"/>
                  </a:lnTo>
                  <a:lnTo>
                    <a:pt x="1770634" y="407670"/>
                  </a:lnTo>
                  <a:lnTo>
                    <a:pt x="1771777" y="405130"/>
                  </a:lnTo>
                  <a:lnTo>
                    <a:pt x="1771091" y="405130"/>
                  </a:lnTo>
                  <a:lnTo>
                    <a:pt x="1770507" y="403860"/>
                  </a:lnTo>
                  <a:lnTo>
                    <a:pt x="1769859" y="403860"/>
                  </a:lnTo>
                  <a:lnTo>
                    <a:pt x="1767700" y="401320"/>
                  </a:lnTo>
                  <a:lnTo>
                    <a:pt x="1766570" y="401320"/>
                  </a:lnTo>
                  <a:lnTo>
                    <a:pt x="1766303" y="400050"/>
                  </a:lnTo>
                  <a:lnTo>
                    <a:pt x="1766544" y="400050"/>
                  </a:lnTo>
                  <a:lnTo>
                    <a:pt x="1766824" y="398780"/>
                  </a:lnTo>
                  <a:lnTo>
                    <a:pt x="1767166" y="398780"/>
                  </a:lnTo>
                  <a:lnTo>
                    <a:pt x="1767560" y="397510"/>
                  </a:lnTo>
                  <a:lnTo>
                    <a:pt x="1767840" y="397510"/>
                  </a:lnTo>
                  <a:lnTo>
                    <a:pt x="1768030" y="396240"/>
                  </a:lnTo>
                  <a:lnTo>
                    <a:pt x="1766468" y="394970"/>
                  </a:lnTo>
                  <a:lnTo>
                    <a:pt x="1764411" y="393700"/>
                  </a:lnTo>
                  <a:lnTo>
                    <a:pt x="1764830" y="392430"/>
                  </a:lnTo>
                  <a:lnTo>
                    <a:pt x="1764779" y="391160"/>
                  </a:lnTo>
                  <a:lnTo>
                    <a:pt x="1765655" y="391160"/>
                  </a:lnTo>
                  <a:lnTo>
                    <a:pt x="1766620" y="392430"/>
                  </a:lnTo>
                  <a:lnTo>
                    <a:pt x="1767382" y="392430"/>
                  </a:lnTo>
                  <a:lnTo>
                    <a:pt x="1767522" y="389890"/>
                  </a:lnTo>
                  <a:lnTo>
                    <a:pt x="1768309" y="389890"/>
                  </a:lnTo>
                  <a:lnTo>
                    <a:pt x="1769287" y="391160"/>
                  </a:lnTo>
                  <a:lnTo>
                    <a:pt x="1769960" y="392430"/>
                  </a:lnTo>
                  <a:lnTo>
                    <a:pt x="1771269" y="393700"/>
                  </a:lnTo>
                  <a:lnTo>
                    <a:pt x="1771523" y="393700"/>
                  </a:lnTo>
                  <a:lnTo>
                    <a:pt x="1771878" y="392430"/>
                  </a:lnTo>
                  <a:lnTo>
                    <a:pt x="1772158" y="391160"/>
                  </a:lnTo>
                  <a:lnTo>
                    <a:pt x="1772335" y="391160"/>
                  </a:lnTo>
                  <a:lnTo>
                    <a:pt x="1771751" y="389890"/>
                  </a:lnTo>
                  <a:lnTo>
                    <a:pt x="1770494" y="389890"/>
                  </a:lnTo>
                  <a:lnTo>
                    <a:pt x="1768652" y="387350"/>
                  </a:lnTo>
                  <a:lnTo>
                    <a:pt x="1767395" y="387350"/>
                  </a:lnTo>
                  <a:lnTo>
                    <a:pt x="1766811" y="386080"/>
                  </a:lnTo>
                  <a:lnTo>
                    <a:pt x="1765541" y="386080"/>
                  </a:lnTo>
                  <a:lnTo>
                    <a:pt x="1764677" y="384810"/>
                  </a:lnTo>
                  <a:lnTo>
                    <a:pt x="1763191" y="383540"/>
                  </a:lnTo>
                  <a:lnTo>
                    <a:pt x="1762925" y="383540"/>
                  </a:lnTo>
                  <a:lnTo>
                    <a:pt x="1763814" y="382270"/>
                  </a:lnTo>
                  <a:lnTo>
                    <a:pt x="1763826" y="381000"/>
                  </a:lnTo>
                  <a:lnTo>
                    <a:pt x="1763979" y="381000"/>
                  </a:lnTo>
                  <a:lnTo>
                    <a:pt x="1764207" y="379730"/>
                  </a:lnTo>
                  <a:lnTo>
                    <a:pt x="1764550" y="378460"/>
                  </a:lnTo>
                  <a:lnTo>
                    <a:pt x="1764677" y="378460"/>
                  </a:lnTo>
                  <a:lnTo>
                    <a:pt x="1764919" y="377190"/>
                  </a:lnTo>
                  <a:lnTo>
                    <a:pt x="1765249" y="377190"/>
                  </a:lnTo>
                  <a:lnTo>
                    <a:pt x="1765427" y="375920"/>
                  </a:lnTo>
                  <a:lnTo>
                    <a:pt x="1766887" y="378460"/>
                  </a:lnTo>
                  <a:lnTo>
                    <a:pt x="1767154" y="378460"/>
                  </a:lnTo>
                  <a:lnTo>
                    <a:pt x="1767459" y="377190"/>
                  </a:lnTo>
                  <a:lnTo>
                    <a:pt x="1767687" y="377190"/>
                  </a:lnTo>
                  <a:lnTo>
                    <a:pt x="1767852" y="375920"/>
                  </a:lnTo>
                  <a:lnTo>
                    <a:pt x="1767674" y="375920"/>
                  </a:lnTo>
                  <a:lnTo>
                    <a:pt x="1766265" y="374650"/>
                  </a:lnTo>
                  <a:lnTo>
                    <a:pt x="1760105" y="370840"/>
                  </a:lnTo>
                  <a:lnTo>
                    <a:pt x="1759407" y="369570"/>
                  </a:lnTo>
                  <a:lnTo>
                    <a:pt x="1758759" y="369570"/>
                  </a:lnTo>
                  <a:lnTo>
                    <a:pt x="1758175" y="368300"/>
                  </a:lnTo>
                  <a:lnTo>
                    <a:pt x="1758022" y="368300"/>
                  </a:lnTo>
                  <a:lnTo>
                    <a:pt x="1758886" y="367030"/>
                  </a:lnTo>
                  <a:lnTo>
                    <a:pt x="1758721" y="365760"/>
                  </a:lnTo>
                  <a:lnTo>
                    <a:pt x="1757070" y="365760"/>
                  </a:lnTo>
                  <a:lnTo>
                    <a:pt x="1756689" y="364490"/>
                  </a:lnTo>
                  <a:lnTo>
                    <a:pt x="1757705" y="363220"/>
                  </a:lnTo>
                  <a:lnTo>
                    <a:pt x="1757286" y="361950"/>
                  </a:lnTo>
                  <a:lnTo>
                    <a:pt x="1755736" y="361950"/>
                  </a:lnTo>
                  <a:lnTo>
                    <a:pt x="1755292" y="360680"/>
                  </a:lnTo>
                  <a:lnTo>
                    <a:pt x="1756321" y="359410"/>
                  </a:lnTo>
                  <a:lnTo>
                    <a:pt x="1754339" y="359410"/>
                  </a:lnTo>
                  <a:lnTo>
                    <a:pt x="1754098" y="358140"/>
                  </a:lnTo>
                  <a:lnTo>
                    <a:pt x="1754200" y="356870"/>
                  </a:lnTo>
                  <a:lnTo>
                    <a:pt x="1754390" y="356870"/>
                  </a:lnTo>
                  <a:lnTo>
                    <a:pt x="1754670" y="355600"/>
                  </a:lnTo>
                  <a:lnTo>
                    <a:pt x="1756511" y="356870"/>
                  </a:lnTo>
                  <a:lnTo>
                    <a:pt x="1756879" y="356870"/>
                  </a:lnTo>
                  <a:lnTo>
                    <a:pt x="1757070" y="355600"/>
                  </a:lnTo>
                  <a:lnTo>
                    <a:pt x="1757210" y="354330"/>
                  </a:lnTo>
                  <a:lnTo>
                    <a:pt x="1755952" y="354330"/>
                  </a:lnTo>
                  <a:lnTo>
                    <a:pt x="1755228" y="353060"/>
                  </a:lnTo>
                  <a:lnTo>
                    <a:pt x="1753247" y="351790"/>
                  </a:lnTo>
                  <a:lnTo>
                    <a:pt x="1751952" y="351790"/>
                  </a:lnTo>
                  <a:lnTo>
                    <a:pt x="1751228" y="350520"/>
                  </a:lnTo>
                  <a:lnTo>
                    <a:pt x="1751050" y="350520"/>
                  </a:lnTo>
                  <a:lnTo>
                    <a:pt x="1750910" y="353060"/>
                  </a:lnTo>
                  <a:lnTo>
                    <a:pt x="1750517" y="353060"/>
                  </a:lnTo>
                  <a:lnTo>
                    <a:pt x="1748942" y="351790"/>
                  </a:lnTo>
                  <a:lnTo>
                    <a:pt x="1746694" y="350520"/>
                  </a:lnTo>
                  <a:lnTo>
                    <a:pt x="1746935" y="350520"/>
                  </a:lnTo>
                  <a:lnTo>
                    <a:pt x="1746948" y="349250"/>
                  </a:lnTo>
                  <a:lnTo>
                    <a:pt x="1747774" y="349250"/>
                  </a:lnTo>
                  <a:lnTo>
                    <a:pt x="1748688" y="350520"/>
                  </a:lnTo>
                  <a:lnTo>
                    <a:pt x="1749602" y="349250"/>
                  </a:lnTo>
                  <a:lnTo>
                    <a:pt x="1749374" y="347980"/>
                  </a:lnTo>
                  <a:lnTo>
                    <a:pt x="1750072" y="347980"/>
                  </a:lnTo>
                  <a:lnTo>
                    <a:pt x="1751304" y="349250"/>
                  </a:lnTo>
                  <a:lnTo>
                    <a:pt x="1753209" y="349250"/>
                  </a:lnTo>
                  <a:lnTo>
                    <a:pt x="1754047" y="350520"/>
                  </a:lnTo>
                  <a:lnTo>
                    <a:pt x="1755533" y="351790"/>
                  </a:lnTo>
                  <a:lnTo>
                    <a:pt x="1756016" y="351790"/>
                  </a:lnTo>
                  <a:lnTo>
                    <a:pt x="1756168" y="349250"/>
                  </a:lnTo>
                  <a:lnTo>
                    <a:pt x="1754314" y="347980"/>
                  </a:lnTo>
                  <a:lnTo>
                    <a:pt x="1753997" y="346710"/>
                  </a:lnTo>
                  <a:lnTo>
                    <a:pt x="1754924" y="345440"/>
                  </a:lnTo>
                  <a:lnTo>
                    <a:pt x="1754581" y="345440"/>
                  </a:lnTo>
                  <a:lnTo>
                    <a:pt x="1755495" y="344170"/>
                  </a:lnTo>
                  <a:lnTo>
                    <a:pt x="1755241" y="342900"/>
                  </a:lnTo>
                  <a:lnTo>
                    <a:pt x="1754619" y="342900"/>
                  </a:lnTo>
                  <a:lnTo>
                    <a:pt x="1753946" y="341630"/>
                  </a:lnTo>
                  <a:lnTo>
                    <a:pt x="1753069" y="341630"/>
                  </a:lnTo>
                  <a:lnTo>
                    <a:pt x="1752904" y="344170"/>
                  </a:lnTo>
                  <a:lnTo>
                    <a:pt x="1752574" y="344170"/>
                  </a:lnTo>
                  <a:lnTo>
                    <a:pt x="1750961" y="342900"/>
                  </a:lnTo>
                  <a:lnTo>
                    <a:pt x="1750263" y="342900"/>
                  </a:lnTo>
                  <a:lnTo>
                    <a:pt x="1749171" y="341630"/>
                  </a:lnTo>
                  <a:lnTo>
                    <a:pt x="1748942" y="341630"/>
                  </a:lnTo>
                  <a:lnTo>
                    <a:pt x="1749094" y="340360"/>
                  </a:lnTo>
                  <a:lnTo>
                    <a:pt x="1749171" y="339090"/>
                  </a:lnTo>
                  <a:lnTo>
                    <a:pt x="1747456" y="339090"/>
                  </a:lnTo>
                  <a:lnTo>
                    <a:pt x="1747113" y="337820"/>
                  </a:lnTo>
                  <a:lnTo>
                    <a:pt x="1746935" y="337820"/>
                  </a:lnTo>
                  <a:lnTo>
                    <a:pt x="1747824" y="336550"/>
                  </a:lnTo>
                  <a:lnTo>
                    <a:pt x="1747278" y="335280"/>
                  </a:lnTo>
                  <a:lnTo>
                    <a:pt x="1745843" y="335280"/>
                  </a:lnTo>
                  <a:lnTo>
                    <a:pt x="1745157" y="334010"/>
                  </a:lnTo>
                  <a:lnTo>
                    <a:pt x="1743735" y="334010"/>
                  </a:lnTo>
                  <a:lnTo>
                    <a:pt x="1743202" y="332740"/>
                  </a:lnTo>
                  <a:lnTo>
                    <a:pt x="1744179" y="331470"/>
                  </a:lnTo>
                  <a:lnTo>
                    <a:pt x="1743608" y="331470"/>
                  </a:lnTo>
                  <a:lnTo>
                    <a:pt x="1744548" y="330200"/>
                  </a:lnTo>
                  <a:lnTo>
                    <a:pt x="1744306" y="328930"/>
                  </a:lnTo>
                  <a:lnTo>
                    <a:pt x="1742973" y="328930"/>
                  </a:lnTo>
                  <a:lnTo>
                    <a:pt x="1741500" y="327660"/>
                  </a:lnTo>
                  <a:lnTo>
                    <a:pt x="1740801" y="327660"/>
                  </a:lnTo>
                  <a:lnTo>
                    <a:pt x="1740154" y="326390"/>
                  </a:lnTo>
                  <a:lnTo>
                    <a:pt x="1740306" y="325120"/>
                  </a:lnTo>
                  <a:lnTo>
                    <a:pt x="1740776" y="323850"/>
                  </a:lnTo>
                  <a:lnTo>
                    <a:pt x="1740903" y="322580"/>
                  </a:lnTo>
                  <a:lnTo>
                    <a:pt x="1740255" y="321310"/>
                  </a:lnTo>
                  <a:lnTo>
                    <a:pt x="1738553" y="321310"/>
                  </a:lnTo>
                  <a:lnTo>
                    <a:pt x="1736928" y="320040"/>
                  </a:lnTo>
                  <a:lnTo>
                    <a:pt x="1736775" y="320040"/>
                  </a:lnTo>
                  <a:lnTo>
                    <a:pt x="1736801" y="318770"/>
                  </a:lnTo>
                  <a:lnTo>
                    <a:pt x="1737118" y="317500"/>
                  </a:lnTo>
                  <a:lnTo>
                    <a:pt x="1737296" y="317500"/>
                  </a:lnTo>
                  <a:lnTo>
                    <a:pt x="1737410" y="316230"/>
                  </a:lnTo>
                  <a:lnTo>
                    <a:pt x="1737448" y="314960"/>
                  </a:lnTo>
                  <a:lnTo>
                    <a:pt x="1735353" y="314960"/>
                  </a:lnTo>
                  <a:lnTo>
                    <a:pt x="1729079" y="311150"/>
                  </a:lnTo>
                  <a:lnTo>
                    <a:pt x="1729270" y="311150"/>
                  </a:lnTo>
                  <a:lnTo>
                    <a:pt x="1729193" y="309880"/>
                  </a:lnTo>
                  <a:lnTo>
                    <a:pt x="1729498" y="308610"/>
                  </a:lnTo>
                  <a:lnTo>
                    <a:pt x="1729397" y="307340"/>
                  </a:lnTo>
                  <a:lnTo>
                    <a:pt x="1730082" y="306070"/>
                  </a:lnTo>
                  <a:lnTo>
                    <a:pt x="1731378" y="308610"/>
                  </a:lnTo>
                  <a:lnTo>
                    <a:pt x="1732229" y="307340"/>
                  </a:lnTo>
                  <a:lnTo>
                    <a:pt x="1731683" y="306070"/>
                  </a:lnTo>
                  <a:lnTo>
                    <a:pt x="1732483" y="304800"/>
                  </a:lnTo>
                  <a:lnTo>
                    <a:pt x="1733753" y="306070"/>
                  </a:lnTo>
                  <a:lnTo>
                    <a:pt x="1734210" y="306070"/>
                  </a:lnTo>
                  <a:lnTo>
                    <a:pt x="1734400" y="304800"/>
                  </a:lnTo>
                  <a:lnTo>
                    <a:pt x="1734781" y="302260"/>
                  </a:lnTo>
                  <a:lnTo>
                    <a:pt x="1732648" y="300990"/>
                  </a:lnTo>
                  <a:lnTo>
                    <a:pt x="1732343" y="300990"/>
                  </a:lnTo>
                  <a:lnTo>
                    <a:pt x="1730705" y="299720"/>
                  </a:lnTo>
                  <a:lnTo>
                    <a:pt x="1730273" y="299720"/>
                  </a:lnTo>
                  <a:lnTo>
                    <a:pt x="1731098" y="298450"/>
                  </a:lnTo>
                  <a:lnTo>
                    <a:pt x="1730336" y="297180"/>
                  </a:lnTo>
                  <a:lnTo>
                    <a:pt x="1729130" y="297180"/>
                  </a:lnTo>
                  <a:lnTo>
                    <a:pt x="1728381" y="295910"/>
                  </a:lnTo>
                  <a:lnTo>
                    <a:pt x="1729206" y="294640"/>
                  </a:lnTo>
                  <a:lnTo>
                    <a:pt x="1728736" y="293370"/>
                  </a:lnTo>
                  <a:lnTo>
                    <a:pt x="1726730" y="293370"/>
                  </a:lnTo>
                  <a:lnTo>
                    <a:pt x="1726666" y="295910"/>
                  </a:lnTo>
                  <a:lnTo>
                    <a:pt x="1726247" y="295910"/>
                  </a:lnTo>
                  <a:lnTo>
                    <a:pt x="1724825" y="294640"/>
                  </a:lnTo>
                  <a:lnTo>
                    <a:pt x="1722958" y="294640"/>
                  </a:lnTo>
                  <a:lnTo>
                    <a:pt x="1722285" y="293370"/>
                  </a:lnTo>
                  <a:lnTo>
                    <a:pt x="1718030" y="292100"/>
                  </a:lnTo>
                  <a:lnTo>
                    <a:pt x="1718360" y="290830"/>
                  </a:lnTo>
                  <a:lnTo>
                    <a:pt x="1717878" y="289560"/>
                  </a:lnTo>
                  <a:lnTo>
                    <a:pt x="1718652" y="289560"/>
                  </a:lnTo>
                  <a:lnTo>
                    <a:pt x="1720011" y="290830"/>
                  </a:lnTo>
                  <a:lnTo>
                    <a:pt x="1720684" y="290830"/>
                  </a:lnTo>
                  <a:lnTo>
                    <a:pt x="1720494" y="289560"/>
                  </a:lnTo>
                  <a:lnTo>
                    <a:pt x="1720291" y="288290"/>
                  </a:lnTo>
                  <a:lnTo>
                    <a:pt x="1722272" y="288290"/>
                  </a:lnTo>
                  <a:lnTo>
                    <a:pt x="1723072" y="289560"/>
                  </a:lnTo>
                  <a:lnTo>
                    <a:pt x="1725244" y="289560"/>
                  </a:lnTo>
                  <a:lnTo>
                    <a:pt x="1724888" y="288290"/>
                  </a:lnTo>
                  <a:lnTo>
                    <a:pt x="1723237" y="287020"/>
                  </a:lnTo>
                  <a:lnTo>
                    <a:pt x="1722983" y="287020"/>
                  </a:lnTo>
                  <a:lnTo>
                    <a:pt x="1722742" y="285750"/>
                  </a:lnTo>
                  <a:lnTo>
                    <a:pt x="1723517" y="284480"/>
                  </a:lnTo>
                  <a:lnTo>
                    <a:pt x="1722958" y="284480"/>
                  </a:lnTo>
                  <a:lnTo>
                    <a:pt x="1721434" y="283210"/>
                  </a:lnTo>
                  <a:lnTo>
                    <a:pt x="1719656" y="283210"/>
                  </a:lnTo>
                  <a:lnTo>
                    <a:pt x="1718894" y="281940"/>
                  </a:lnTo>
                  <a:lnTo>
                    <a:pt x="1715998" y="281940"/>
                  </a:lnTo>
                  <a:lnTo>
                    <a:pt x="1715287" y="280670"/>
                  </a:lnTo>
                  <a:lnTo>
                    <a:pt x="1714411" y="280670"/>
                  </a:lnTo>
                  <a:lnTo>
                    <a:pt x="1714931" y="278130"/>
                  </a:lnTo>
                  <a:lnTo>
                    <a:pt x="1712937" y="278130"/>
                  </a:lnTo>
                  <a:lnTo>
                    <a:pt x="1712391" y="276860"/>
                  </a:lnTo>
                  <a:lnTo>
                    <a:pt x="1713141" y="275590"/>
                  </a:lnTo>
                  <a:lnTo>
                    <a:pt x="1712849" y="275590"/>
                  </a:lnTo>
                  <a:lnTo>
                    <a:pt x="1712175" y="274320"/>
                  </a:lnTo>
                  <a:lnTo>
                    <a:pt x="1710690" y="274320"/>
                  </a:lnTo>
                  <a:lnTo>
                    <a:pt x="1706384" y="273050"/>
                  </a:lnTo>
                  <a:lnTo>
                    <a:pt x="1706499" y="269240"/>
                  </a:lnTo>
                  <a:lnTo>
                    <a:pt x="1706714" y="267970"/>
                  </a:lnTo>
                  <a:lnTo>
                    <a:pt x="1708175" y="267970"/>
                  </a:lnTo>
                  <a:lnTo>
                    <a:pt x="1708861" y="269240"/>
                  </a:lnTo>
                  <a:lnTo>
                    <a:pt x="1708835" y="267970"/>
                  </a:lnTo>
                  <a:lnTo>
                    <a:pt x="1708899" y="266700"/>
                  </a:lnTo>
                  <a:lnTo>
                    <a:pt x="1709026" y="266700"/>
                  </a:lnTo>
                  <a:lnTo>
                    <a:pt x="1709115" y="265430"/>
                  </a:lnTo>
                  <a:lnTo>
                    <a:pt x="1709191" y="264160"/>
                  </a:lnTo>
                  <a:lnTo>
                    <a:pt x="1707019" y="262890"/>
                  </a:lnTo>
                  <a:lnTo>
                    <a:pt x="1704860" y="262890"/>
                  </a:lnTo>
                  <a:lnTo>
                    <a:pt x="1704848" y="260350"/>
                  </a:lnTo>
                  <a:lnTo>
                    <a:pt x="1705000" y="260350"/>
                  </a:lnTo>
                  <a:lnTo>
                    <a:pt x="1705089" y="259080"/>
                  </a:lnTo>
                  <a:lnTo>
                    <a:pt x="1705127" y="257810"/>
                  </a:lnTo>
                  <a:lnTo>
                    <a:pt x="1700809" y="256540"/>
                  </a:lnTo>
                  <a:lnTo>
                    <a:pt x="1700580" y="256540"/>
                  </a:lnTo>
                  <a:lnTo>
                    <a:pt x="1700847" y="257810"/>
                  </a:lnTo>
                  <a:lnTo>
                    <a:pt x="1698510" y="257810"/>
                  </a:lnTo>
                  <a:lnTo>
                    <a:pt x="1696351" y="256540"/>
                  </a:lnTo>
                  <a:lnTo>
                    <a:pt x="1696656" y="256540"/>
                  </a:lnTo>
                  <a:lnTo>
                    <a:pt x="1696110" y="255270"/>
                  </a:lnTo>
                  <a:lnTo>
                    <a:pt x="1696720" y="254000"/>
                  </a:lnTo>
                  <a:lnTo>
                    <a:pt x="1698320" y="255270"/>
                  </a:lnTo>
                  <a:lnTo>
                    <a:pt x="1698967" y="255270"/>
                  </a:lnTo>
                  <a:lnTo>
                    <a:pt x="1698383" y="252730"/>
                  </a:lnTo>
                  <a:lnTo>
                    <a:pt x="1699133" y="252730"/>
                  </a:lnTo>
                  <a:lnTo>
                    <a:pt x="1700542" y="254000"/>
                  </a:lnTo>
                  <a:lnTo>
                    <a:pt x="1701330" y="254000"/>
                  </a:lnTo>
                  <a:lnTo>
                    <a:pt x="1702879" y="255270"/>
                  </a:lnTo>
                  <a:lnTo>
                    <a:pt x="1703489" y="254000"/>
                  </a:lnTo>
                  <a:lnTo>
                    <a:pt x="1702917" y="252730"/>
                  </a:lnTo>
                  <a:lnTo>
                    <a:pt x="1703222" y="252730"/>
                  </a:lnTo>
                  <a:lnTo>
                    <a:pt x="1694535" y="248920"/>
                  </a:lnTo>
                  <a:lnTo>
                    <a:pt x="1693075" y="248920"/>
                  </a:lnTo>
                  <a:lnTo>
                    <a:pt x="1692236" y="247650"/>
                  </a:lnTo>
                  <a:lnTo>
                    <a:pt x="1692592" y="246380"/>
                  </a:lnTo>
                  <a:lnTo>
                    <a:pt x="1691779" y="245110"/>
                  </a:lnTo>
                  <a:lnTo>
                    <a:pt x="1690230" y="245110"/>
                  </a:lnTo>
                  <a:lnTo>
                    <a:pt x="1690204" y="247650"/>
                  </a:lnTo>
                  <a:lnTo>
                    <a:pt x="1688414" y="247650"/>
                  </a:lnTo>
                  <a:lnTo>
                    <a:pt x="1687664" y="246380"/>
                  </a:lnTo>
                  <a:lnTo>
                    <a:pt x="1688414" y="245110"/>
                  </a:lnTo>
                  <a:lnTo>
                    <a:pt x="1687855" y="243840"/>
                  </a:lnTo>
                  <a:lnTo>
                    <a:pt x="1685963" y="243840"/>
                  </a:lnTo>
                  <a:lnTo>
                    <a:pt x="1686153" y="242570"/>
                  </a:lnTo>
                  <a:lnTo>
                    <a:pt x="1685810" y="241300"/>
                  </a:lnTo>
                  <a:lnTo>
                    <a:pt x="1686217" y="241300"/>
                  </a:lnTo>
                  <a:lnTo>
                    <a:pt x="1685861" y="238760"/>
                  </a:lnTo>
                  <a:lnTo>
                    <a:pt x="1686458" y="238760"/>
                  </a:lnTo>
                  <a:lnTo>
                    <a:pt x="1688007" y="240030"/>
                  </a:lnTo>
                  <a:lnTo>
                    <a:pt x="1688668" y="238760"/>
                  </a:lnTo>
                  <a:lnTo>
                    <a:pt x="1688096" y="237490"/>
                  </a:lnTo>
                  <a:lnTo>
                    <a:pt x="1688680" y="237490"/>
                  </a:lnTo>
                  <a:lnTo>
                    <a:pt x="1690293" y="238760"/>
                  </a:lnTo>
                  <a:lnTo>
                    <a:pt x="1690611" y="237490"/>
                  </a:lnTo>
                  <a:lnTo>
                    <a:pt x="1690738" y="236220"/>
                  </a:lnTo>
                  <a:lnTo>
                    <a:pt x="1690014" y="234950"/>
                  </a:lnTo>
                  <a:lnTo>
                    <a:pt x="1688528" y="234950"/>
                  </a:lnTo>
                  <a:lnTo>
                    <a:pt x="1682000" y="232410"/>
                  </a:lnTo>
                  <a:lnTo>
                    <a:pt x="1682191" y="227330"/>
                  </a:lnTo>
                  <a:lnTo>
                    <a:pt x="1682242" y="226060"/>
                  </a:lnTo>
                  <a:lnTo>
                    <a:pt x="1681873" y="226060"/>
                  </a:lnTo>
                  <a:lnTo>
                    <a:pt x="1680464" y="224790"/>
                  </a:lnTo>
                  <a:lnTo>
                    <a:pt x="1679689" y="224790"/>
                  </a:lnTo>
                  <a:lnTo>
                    <a:pt x="1680324" y="227330"/>
                  </a:lnTo>
                  <a:lnTo>
                    <a:pt x="1678508" y="227330"/>
                  </a:lnTo>
                  <a:lnTo>
                    <a:pt x="1677809" y="226060"/>
                  </a:lnTo>
                  <a:lnTo>
                    <a:pt x="1675638" y="226060"/>
                  </a:lnTo>
                  <a:lnTo>
                    <a:pt x="1675587" y="224790"/>
                  </a:lnTo>
                  <a:lnTo>
                    <a:pt x="1675841" y="222250"/>
                  </a:lnTo>
                  <a:lnTo>
                    <a:pt x="1675790" y="220980"/>
                  </a:lnTo>
                  <a:lnTo>
                    <a:pt x="1676488" y="220980"/>
                  </a:lnTo>
                  <a:lnTo>
                    <a:pt x="1677212" y="222250"/>
                  </a:lnTo>
                  <a:lnTo>
                    <a:pt x="1680146" y="222250"/>
                  </a:lnTo>
                  <a:lnTo>
                    <a:pt x="1680311" y="218440"/>
                  </a:lnTo>
                  <a:lnTo>
                    <a:pt x="1675942" y="215900"/>
                  </a:lnTo>
                  <a:lnTo>
                    <a:pt x="1673453" y="215900"/>
                  </a:lnTo>
                  <a:lnTo>
                    <a:pt x="1674088" y="213360"/>
                  </a:lnTo>
                  <a:lnTo>
                    <a:pt x="1671955" y="213360"/>
                  </a:lnTo>
                  <a:lnTo>
                    <a:pt x="1671307" y="212090"/>
                  </a:lnTo>
                  <a:lnTo>
                    <a:pt x="1672031" y="210820"/>
                  </a:lnTo>
                  <a:lnTo>
                    <a:pt x="1671510" y="209550"/>
                  </a:lnTo>
                  <a:lnTo>
                    <a:pt x="1669249" y="209550"/>
                  </a:lnTo>
                  <a:lnTo>
                    <a:pt x="1669961" y="207010"/>
                  </a:lnTo>
                  <a:lnTo>
                    <a:pt x="1668208" y="207010"/>
                  </a:lnTo>
                  <a:lnTo>
                    <a:pt x="1666684" y="205740"/>
                  </a:lnTo>
                  <a:lnTo>
                    <a:pt x="1665046" y="205740"/>
                  </a:lnTo>
                  <a:lnTo>
                    <a:pt x="1665490" y="203200"/>
                  </a:lnTo>
                  <a:lnTo>
                    <a:pt x="1663903" y="203200"/>
                  </a:lnTo>
                  <a:lnTo>
                    <a:pt x="1662379" y="201930"/>
                  </a:lnTo>
                  <a:lnTo>
                    <a:pt x="1660626" y="201930"/>
                  </a:lnTo>
                  <a:lnTo>
                    <a:pt x="1661236" y="200660"/>
                  </a:lnTo>
                  <a:lnTo>
                    <a:pt x="1660766" y="199390"/>
                  </a:lnTo>
                  <a:lnTo>
                    <a:pt x="1659115" y="199390"/>
                  </a:lnTo>
                  <a:lnTo>
                    <a:pt x="1658454" y="198120"/>
                  </a:lnTo>
                  <a:lnTo>
                    <a:pt x="1659216" y="196850"/>
                  </a:lnTo>
                  <a:lnTo>
                    <a:pt x="1658518" y="195580"/>
                  </a:lnTo>
                  <a:lnTo>
                    <a:pt x="1657032" y="196850"/>
                  </a:lnTo>
                  <a:lnTo>
                    <a:pt x="1656334" y="195580"/>
                  </a:lnTo>
                  <a:lnTo>
                    <a:pt x="1657083" y="194310"/>
                  </a:lnTo>
                  <a:lnTo>
                    <a:pt x="1656384" y="193040"/>
                  </a:lnTo>
                  <a:lnTo>
                    <a:pt x="1654898" y="193040"/>
                  </a:lnTo>
                  <a:lnTo>
                    <a:pt x="1654175" y="191770"/>
                  </a:lnTo>
                  <a:lnTo>
                    <a:pt x="1654937" y="190500"/>
                  </a:lnTo>
                  <a:lnTo>
                    <a:pt x="1653870" y="190500"/>
                  </a:lnTo>
                  <a:lnTo>
                    <a:pt x="1653146" y="189230"/>
                  </a:lnTo>
                  <a:lnTo>
                    <a:pt x="1649945" y="189230"/>
                  </a:lnTo>
                  <a:lnTo>
                    <a:pt x="1650365" y="186690"/>
                  </a:lnTo>
                  <a:lnTo>
                    <a:pt x="1648320" y="186690"/>
                  </a:lnTo>
                  <a:lnTo>
                    <a:pt x="1647710" y="185420"/>
                  </a:lnTo>
                  <a:lnTo>
                    <a:pt x="1648193" y="184150"/>
                  </a:lnTo>
                  <a:lnTo>
                    <a:pt x="1648015" y="184150"/>
                  </a:lnTo>
                  <a:lnTo>
                    <a:pt x="1647926" y="181610"/>
                  </a:lnTo>
                  <a:lnTo>
                    <a:pt x="1650314" y="181610"/>
                  </a:lnTo>
                  <a:lnTo>
                    <a:pt x="1650212" y="179070"/>
                  </a:lnTo>
                  <a:lnTo>
                    <a:pt x="1650314" y="177800"/>
                  </a:lnTo>
                  <a:lnTo>
                    <a:pt x="1649514" y="176530"/>
                  </a:lnTo>
                  <a:lnTo>
                    <a:pt x="1645793" y="176530"/>
                  </a:lnTo>
                  <a:lnTo>
                    <a:pt x="1645031" y="175260"/>
                  </a:lnTo>
                  <a:lnTo>
                    <a:pt x="1643595" y="175260"/>
                  </a:lnTo>
                  <a:lnTo>
                    <a:pt x="1643595" y="172720"/>
                  </a:lnTo>
                  <a:lnTo>
                    <a:pt x="1639011" y="168910"/>
                  </a:lnTo>
                  <a:lnTo>
                    <a:pt x="1636941" y="168910"/>
                  </a:lnTo>
                  <a:lnTo>
                    <a:pt x="1636852" y="167640"/>
                  </a:lnTo>
                  <a:lnTo>
                    <a:pt x="1625511" y="160020"/>
                  </a:lnTo>
                  <a:lnTo>
                    <a:pt x="1623580" y="158750"/>
                  </a:lnTo>
                  <a:lnTo>
                    <a:pt x="1613928" y="152400"/>
                  </a:lnTo>
                  <a:lnTo>
                    <a:pt x="1602117" y="144780"/>
                  </a:lnTo>
                  <a:lnTo>
                    <a:pt x="1594612" y="140030"/>
                  </a:lnTo>
                  <a:lnTo>
                    <a:pt x="1594904" y="140970"/>
                  </a:lnTo>
                  <a:lnTo>
                    <a:pt x="1594231" y="142240"/>
                  </a:lnTo>
                  <a:lnTo>
                    <a:pt x="1594586" y="142240"/>
                  </a:lnTo>
                  <a:lnTo>
                    <a:pt x="1594713" y="143510"/>
                  </a:lnTo>
                  <a:lnTo>
                    <a:pt x="1594650" y="144780"/>
                  </a:lnTo>
                  <a:lnTo>
                    <a:pt x="1594599" y="146050"/>
                  </a:lnTo>
                  <a:lnTo>
                    <a:pt x="1594739" y="147320"/>
                  </a:lnTo>
                  <a:lnTo>
                    <a:pt x="1597698" y="147320"/>
                  </a:lnTo>
                  <a:lnTo>
                    <a:pt x="1598447" y="148590"/>
                  </a:lnTo>
                  <a:lnTo>
                    <a:pt x="1599272" y="148590"/>
                  </a:lnTo>
                  <a:lnTo>
                    <a:pt x="1599234" y="151130"/>
                  </a:lnTo>
                  <a:lnTo>
                    <a:pt x="1597113" y="149860"/>
                  </a:lnTo>
                  <a:lnTo>
                    <a:pt x="1596948" y="151130"/>
                  </a:lnTo>
                  <a:lnTo>
                    <a:pt x="1597075" y="152400"/>
                  </a:lnTo>
                  <a:lnTo>
                    <a:pt x="1599285" y="152400"/>
                  </a:lnTo>
                  <a:lnTo>
                    <a:pt x="1603705" y="153670"/>
                  </a:lnTo>
                  <a:lnTo>
                    <a:pt x="1603425" y="154940"/>
                  </a:lnTo>
                  <a:lnTo>
                    <a:pt x="1604098" y="156210"/>
                  </a:lnTo>
                  <a:lnTo>
                    <a:pt x="1601190" y="156210"/>
                  </a:lnTo>
                  <a:lnTo>
                    <a:pt x="1601889" y="157480"/>
                  </a:lnTo>
                  <a:lnTo>
                    <a:pt x="1601406" y="158750"/>
                  </a:lnTo>
                  <a:lnTo>
                    <a:pt x="1599438" y="157480"/>
                  </a:lnTo>
                  <a:lnTo>
                    <a:pt x="1599425" y="160020"/>
                  </a:lnTo>
                  <a:lnTo>
                    <a:pt x="1601304" y="160020"/>
                  </a:lnTo>
                  <a:lnTo>
                    <a:pt x="1602003" y="161290"/>
                  </a:lnTo>
                  <a:lnTo>
                    <a:pt x="1601368" y="162560"/>
                  </a:lnTo>
                  <a:lnTo>
                    <a:pt x="1601673" y="162560"/>
                  </a:lnTo>
                  <a:lnTo>
                    <a:pt x="1603870" y="163830"/>
                  </a:lnTo>
                  <a:lnTo>
                    <a:pt x="1606080" y="163830"/>
                  </a:lnTo>
                  <a:lnTo>
                    <a:pt x="1605978" y="166370"/>
                  </a:lnTo>
                  <a:lnTo>
                    <a:pt x="1606080" y="168910"/>
                  </a:lnTo>
                  <a:lnTo>
                    <a:pt x="1608277" y="168910"/>
                  </a:lnTo>
                  <a:lnTo>
                    <a:pt x="1617091" y="171450"/>
                  </a:lnTo>
                  <a:lnTo>
                    <a:pt x="1616900" y="172720"/>
                  </a:lnTo>
                  <a:lnTo>
                    <a:pt x="1617332" y="172720"/>
                  </a:lnTo>
                  <a:lnTo>
                    <a:pt x="1616938" y="173990"/>
                  </a:lnTo>
                  <a:lnTo>
                    <a:pt x="1617395" y="176530"/>
                  </a:lnTo>
                  <a:lnTo>
                    <a:pt x="1616786" y="176530"/>
                  </a:lnTo>
                  <a:lnTo>
                    <a:pt x="1615338" y="175260"/>
                  </a:lnTo>
                  <a:lnTo>
                    <a:pt x="1612620" y="175260"/>
                  </a:lnTo>
                  <a:lnTo>
                    <a:pt x="1612722" y="177800"/>
                  </a:lnTo>
                  <a:lnTo>
                    <a:pt x="1615173" y="177800"/>
                  </a:lnTo>
                  <a:lnTo>
                    <a:pt x="1614589" y="180340"/>
                  </a:lnTo>
                  <a:lnTo>
                    <a:pt x="1617421" y="180340"/>
                  </a:lnTo>
                  <a:lnTo>
                    <a:pt x="1619097" y="181610"/>
                  </a:lnTo>
                  <a:lnTo>
                    <a:pt x="1619618" y="181610"/>
                  </a:lnTo>
                  <a:lnTo>
                    <a:pt x="1618945" y="182880"/>
                  </a:lnTo>
                  <a:lnTo>
                    <a:pt x="1619796" y="184150"/>
                  </a:lnTo>
                  <a:lnTo>
                    <a:pt x="1621840" y="184150"/>
                  </a:lnTo>
                  <a:lnTo>
                    <a:pt x="1621167" y="186690"/>
                  </a:lnTo>
                  <a:lnTo>
                    <a:pt x="1623250" y="186690"/>
                  </a:lnTo>
                  <a:lnTo>
                    <a:pt x="1623999" y="187960"/>
                  </a:lnTo>
                  <a:lnTo>
                    <a:pt x="1623390" y="189230"/>
                  </a:lnTo>
                  <a:lnTo>
                    <a:pt x="1623682" y="189230"/>
                  </a:lnTo>
                  <a:lnTo>
                    <a:pt x="1624380" y="190500"/>
                  </a:lnTo>
                  <a:lnTo>
                    <a:pt x="1628051" y="190500"/>
                  </a:lnTo>
                  <a:lnTo>
                    <a:pt x="1628152" y="193040"/>
                  </a:lnTo>
                  <a:lnTo>
                    <a:pt x="1628051" y="195580"/>
                  </a:lnTo>
                  <a:lnTo>
                    <a:pt x="1630222" y="195580"/>
                  </a:lnTo>
                  <a:lnTo>
                    <a:pt x="1638947" y="199390"/>
                  </a:lnTo>
                  <a:lnTo>
                    <a:pt x="1638769" y="199390"/>
                  </a:lnTo>
                  <a:lnTo>
                    <a:pt x="1639138" y="200660"/>
                  </a:lnTo>
                  <a:lnTo>
                    <a:pt x="1638909" y="201930"/>
                  </a:lnTo>
                  <a:lnTo>
                    <a:pt x="1638173" y="200660"/>
                  </a:lnTo>
                  <a:lnTo>
                    <a:pt x="1636420" y="200660"/>
                  </a:lnTo>
                  <a:lnTo>
                    <a:pt x="1634731" y="199390"/>
                  </a:lnTo>
                  <a:lnTo>
                    <a:pt x="1634350" y="200660"/>
                  </a:lnTo>
                  <a:lnTo>
                    <a:pt x="1634502" y="201930"/>
                  </a:lnTo>
                  <a:lnTo>
                    <a:pt x="1634375" y="203200"/>
                  </a:lnTo>
                  <a:lnTo>
                    <a:pt x="1634439" y="204470"/>
                  </a:lnTo>
                  <a:lnTo>
                    <a:pt x="1635874" y="204470"/>
                  </a:lnTo>
                  <a:lnTo>
                    <a:pt x="1636623" y="205740"/>
                  </a:lnTo>
                  <a:lnTo>
                    <a:pt x="1639036" y="205740"/>
                  </a:lnTo>
                  <a:lnTo>
                    <a:pt x="1638566" y="208280"/>
                  </a:lnTo>
                  <a:lnTo>
                    <a:pt x="1640598" y="208280"/>
                  </a:lnTo>
                  <a:lnTo>
                    <a:pt x="1641195" y="209550"/>
                  </a:lnTo>
                  <a:lnTo>
                    <a:pt x="1640598" y="210820"/>
                  </a:lnTo>
                  <a:lnTo>
                    <a:pt x="1640827" y="210820"/>
                  </a:lnTo>
                  <a:lnTo>
                    <a:pt x="1640890" y="212090"/>
                  </a:lnTo>
                  <a:lnTo>
                    <a:pt x="1640624" y="214630"/>
                  </a:lnTo>
                  <a:lnTo>
                    <a:pt x="1640687" y="215900"/>
                  </a:lnTo>
                  <a:lnTo>
                    <a:pt x="1642630" y="215900"/>
                  </a:lnTo>
                  <a:lnTo>
                    <a:pt x="1643202" y="217170"/>
                  </a:lnTo>
                  <a:lnTo>
                    <a:pt x="1642414" y="218440"/>
                  </a:lnTo>
                  <a:lnTo>
                    <a:pt x="1643468" y="218440"/>
                  </a:lnTo>
                  <a:lnTo>
                    <a:pt x="1644192" y="219710"/>
                  </a:lnTo>
                  <a:lnTo>
                    <a:pt x="1647139" y="219710"/>
                  </a:lnTo>
                  <a:lnTo>
                    <a:pt x="1647888" y="220980"/>
                  </a:lnTo>
                  <a:lnTo>
                    <a:pt x="1649310" y="220980"/>
                  </a:lnTo>
                  <a:lnTo>
                    <a:pt x="1649361" y="222250"/>
                  </a:lnTo>
                  <a:lnTo>
                    <a:pt x="1649095" y="223520"/>
                  </a:lnTo>
                  <a:lnTo>
                    <a:pt x="1649158" y="226060"/>
                  </a:lnTo>
                  <a:lnTo>
                    <a:pt x="1651114" y="226060"/>
                  </a:lnTo>
                  <a:lnTo>
                    <a:pt x="1651660" y="227330"/>
                  </a:lnTo>
                  <a:lnTo>
                    <a:pt x="1650898" y="228600"/>
                  </a:lnTo>
                  <a:lnTo>
                    <a:pt x="1652663" y="228600"/>
                  </a:lnTo>
                  <a:lnTo>
                    <a:pt x="1654175" y="229870"/>
                  </a:lnTo>
                  <a:lnTo>
                    <a:pt x="1655813" y="229870"/>
                  </a:lnTo>
                  <a:lnTo>
                    <a:pt x="1655356" y="232410"/>
                  </a:lnTo>
                  <a:lnTo>
                    <a:pt x="1656930" y="232410"/>
                  </a:lnTo>
                  <a:lnTo>
                    <a:pt x="1658454" y="233680"/>
                  </a:lnTo>
                  <a:lnTo>
                    <a:pt x="1660144" y="233680"/>
                  </a:lnTo>
                  <a:lnTo>
                    <a:pt x="1659597" y="236220"/>
                  </a:lnTo>
                  <a:lnTo>
                    <a:pt x="1661655" y="236220"/>
                  </a:lnTo>
                  <a:lnTo>
                    <a:pt x="1662252" y="237490"/>
                  </a:lnTo>
                  <a:lnTo>
                    <a:pt x="1661515" y="238760"/>
                  </a:lnTo>
                  <a:lnTo>
                    <a:pt x="1662201" y="240030"/>
                  </a:lnTo>
                  <a:lnTo>
                    <a:pt x="1665998" y="240030"/>
                  </a:lnTo>
                  <a:lnTo>
                    <a:pt x="1666544" y="241300"/>
                  </a:lnTo>
                  <a:lnTo>
                    <a:pt x="1665744" y="242570"/>
                  </a:lnTo>
                  <a:lnTo>
                    <a:pt x="1663814" y="242570"/>
                  </a:lnTo>
                  <a:lnTo>
                    <a:pt x="1663827" y="245110"/>
                  </a:lnTo>
                  <a:lnTo>
                    <a:pt x="1665719" y="245110"/>
                  </a:lnTo>
                  <a:lnTo>
                    <a:pt x="1666290" y="246380"/>
                  </a:lnTo>
                  <a:lnTo>
                    <a:pt x="1665554" y="247650"/>
                  </a:lnTo>
                  <a:lnTo>
                    <a:pt x="1667598" y="247650"/>
                  </a:lnTo>
                  <a:lnTo>
                    <a:pt x="1668386" y="248920"/>
                  </a:lnTo>
                  <a:lnTo>
                    <a:pt x="1667662" y="250190"/>
                  </a:lnTo>
                  <a:lnTo>
                    <a:pt x="1668297" y="251460"/>
                  </a:lnTo>
                  <a:lnTo>
                    <a:pt x="1670494" y="251460"/>
                  </a:lnTo>
                  <a:lnTo>
                    <a:pt x="1669719" y="252730"/>
                  </a:lnTo>
                  <a:lnTo>
                    <a:pt x="1669999" y="254000"/>
                  </a:lnTo>
                  <a:lnTo>
                    <a:pt x="1671408" y="254000"/>
                  </a:lnTo>
                  <a:lnTo>
                    <a:pt x="1672920" y="255270"/>
                  </a:lnTo>
                  <a:lnTo>
                    <a:pt x="1674634" y="255270"/>
                  </a:lnTo>
                  <a:lnTo>
                    <a:pt x="1673974" y="257810"/>
                  </a:lnTo>
                  <a:lnTo>
                    <a:pt x="1676069" y="257810"/>
                  </a:lnTo>
                  <a:lnTo>
                    <a:pt x="1676628" y="259080"/>
                  </a:lnTo>
                  <a:lnTo>
                    <a:pt x="1676082" y="260350"/>
                  </a:lnTo>
                  <a:lnTo>
                    <a:pt x="1673682" y="260350"/>
                  </a:lnTo>
                  <a:lnTo>
                    <a:pt x="1674304" y="261620"/>
                  </a:lnTo>
                  <a:lnTo>
                    <a:pt x="1673555" y="262890"/>
                  </a:lnTo>
                  <a:lnTo>
                    <a:pt x="1672196" y="261620"/>
                  </a:lnTo>
                  <a:lnTo>
                    <a:pt x="1671662" y="261620"/>
                  </a:lnTo>
                  <a:lnTo>
                    <a:pt x="1671650" y="264160"/>
                  </a:lnTo>
                  <a:lnTo>
                    <a:pt x="1673796" y="264160"/>
                  </a:lnTo>
                  <a:lnTo>
                    <a:pt x="1674050" y="265430"/>
                  </a:lnTo>
                  <a:lnTo>
                    <a:pt x="1673326" y="266700"/>
                  </a:lnTo>
                  <a:lnTo>
                    <a:pt x="1674342" y="266700"/>
                  </a:lnTo>
                  <a:lnTo>
                    <a:pt x="1675053" y="267970"/>
                  </a:lnTo>
                  <a:lnTo>
                    <a:pt x="1675942" y="267970"/>
                  </a:lnTo>
                  <a:lnTo>
                    <a:pt x="1675803" y="265430"/>
                  </a:lnTo>
                  <a:lnTo>
                    <a:pt x="1678101" y="265430"/>
                  </a:lnTo>
                  <a:lnTo>
                    <a:pt x="1678851" y="266700"/>
                  </a:lnTo>
                  <a:lnTo>
                    <a:pt x="1680248" y="266700"/>
                  </a:lnTo>
                  <a:lnTo>
                    <a:pt x="1684540" y="267970"/>
                  </a:lnTo>
                  <a:lnTo>
                    <a:pt x="1684413" y="269240"/>
                  </a:lnTo>
                  <a:lnTo>
                    <a:pt x="1684540" y="270510"/>
                  </a:lnTo>
                  <a:lnTo>
                    <a:pt x="1684388" y="270510"/>
                  </a:lnTo>
                  <a:lnTo>
                    <a:pt x="1684274" y="271780"/>
                  </a:lnTo>
                  <a:lnTo>
                    <a:pt x="1684261" y="274320"/>
                  </a:lnTo>
                  <a:lnTo>
                    <a:pt x="1684058" y="275590"/>
                  </a:lnTo>
                  <a:lnTo>
                    <a:pt x="1682140" y="274320"/>
                  </a:lnTo>
                  <a:lnTo>
                    <a:pt x="1681911" y="274320"/>
                  </a:lnTo>
                  <a:lnTo>
                    <a:pt x="1681772" y="275590"/>
                  </a:lnTo>
                  <a:lnTo>
                    <a:pt x="1681670" y="278130"/>
                  </a:lnTo>
                  <a:lnTo>
                    <a:pt x="1681594" y="279400"/>
                  </a:lnTo>
                  <a:lnTo>
                    <a:pt x="1687969" y="281940"/>
                  </a:lnTo>
                  <a:lnTo>
                    <a:pt x="1690103" y="281940"/>
                  </a:lnTo>
                  <a:lnTo>
                    <a:pt x="1690103" y="283210"/>
                  </a:lnTo>
                  <a:lnTo>
                    <a:pt x="1689912" y="284480"/>
                  </a:lnTo>
                  <a:lnTo>
                    <a:pt x="1689735" y="285750"/>
                  </a:lnTo>
                  <a:lnTo>
                    <a:pt x="1689709" y="287020"/>
                  </a:lnTo>
                  <a:lnTo>
                    <a:pt x="1691640" y="287020"/>
                  </a:lnTo>
                  <a:lnTo>
                    <a:pt x="1692160" y="288290"/>
                  </a:lnTo>
                  <a:lnTo>
                    <a:pt x="1691424" y="289560"/>
                  </a:lnTo>
                  <a:lnTo>
                    <a:pt x="1691830" y="290830"/>
                  </a:lnTo>
                  <a:lnTo>
                    <a:pt x="1691093" y="292100"/>
                  </a:lnTo>
                  <a:lnTo>
                    <a:pt x="1693189" y="292100"/>
                  </a:lnTo>
                  <a:lnTo>
                    <a:pt x="1693824" y="293370"/>
                  </a:lnTo>
                  <a:lnTo>
                    <a:pt x="1692935" y="294640"/>
                  </a:lnTo>
                  <a:lnTo>
                    <a:pt x="1693621" y="295910"/>
                  </a:lnTo>
                  <a:lnTo>
                    <a:pt x="1695411" y="295910"/>
                  </a:lnTo>
                  <a:lnTo>
                    <a:pt x="1695488" y="294640"/>
                  </a:lnTo>
                  <a:lnTo>
                    <a:pt x="1695627" y="293370"/>
                  </a:lnTo>
                  <a:lnTo>
                    <a:pt x="1696364" y="294640"/>
                  </a:lnTo>
                  <a:lnTo>
                    <a:pt x="1697748" y="294640"/>
                  </a:lnTo>
                  <a:lnTo>
                    <a:pt x="1699869" y="295910"/>
                  </a:lnTo>
                  <a:lnTo>
                    <a:pt x="1699539" y="295910"/>
                  </a:lnTo>
                  <a:lnTo>
                    <a:pt x="1700034" y="297180"/>
                  </a:lnTo>
                  <a:lnTo>
                    <a:pt x="1699387" y="298450"/>
                  </a:lnTo>
                  <a:lnTo>
                    <a:pt x="1697659" y="297180"/>
                  </a:lnTo>
                  <a:lnTo>
                    <a:pt x="1697329" y="297180"/>
                  </a:lnTo>
                  <a:lnTo>
                    <a:pt x="1697278" y="299720"/>
                  </a:lnTo>
                  <a:lnTo>
                    <a:pt x="1697139" y="299720"/>
                  </a:lnTo>
                  <a:lnTo>
                    <a:pt x="1697050" y="300990"/>
                  </a:lnTo>
                  <a:lnTo>
                    <a:pt x="1696999" y="302260"/>
                  </a:lnTo>
                  <a:lnTo>
                    <a:pt x="1699399" y="302260"/>
                  </a:lnTo>
                  <a:lnTo>
                    <a:pt x="1698625" y="303530"/>
                  </a:lnTo>
                  <a:lnTo>
                    <a:pt x="1699082" y="304800"/>
                  </a:lnTo>
                  <a:lnTo>
                    <a:pt x="1698294" y="306070"/>
                  </a:lnTo>
                  <a:lnTo>
                    <a:pt x="1698739" y="307340"/>
                  </a:lnTo>
                  <a:lnTo>
                    <a:pt x="1700403" y="307340"/>
                  </a:lnTo>
                  <a:lnTo>
                    <a:pt x="1700834" y="308610"/>
                  </a:lnTo>
                  <a:lnTo>
                    <a:pt x="1700149" y="309880"/>
                  </a:lnTo>
                  <a:lnTo>
                    <a:pt x="1701025" y="309880"/>
                  </a:lnTo>
                  <a:lnTo>
                    <a:pt x="1701723" y="311150"/>
                  </a:lnTo>
                  <a:lnTo>
                    <a:pt x="1703793" y="311150"/>
                  </a:lnTo>
                  <a:lnTo>
                    <a:pt x="1704530" y="312420"/>
                  </a:lnTo>
                  <a:lnTo>
                    <a:pt x="1704809" y="312420"/>
                  </a:lnTo>
                  <a:lnTo>
                    <a:pt x="1704594" y="309880"/>
                  </a:lnTo>
                  <a:lnTo>
                    <a:pt x="1706918" y="309880"/>
                  </a:lnTo>
                  <a:lnTo>
                    <a:pt x="1706892" y="311150"/>
                  </a:lnTo>
                  <a:lnTo>
                    <a:pt x="1706791" y="312420"/>
                  </a:lnTo>
                  <a:lnTo>
                    <a:pt x="1706600" y="312420"/>
                  </a:lnTo>
                  <a:lnTo>
                    <a:pt x="1705978" y="317500"/>
                  </a:lnTo>
                  <a:lnTo>
                    <a:pt x="1705775" y="317500"/>
                  </a:lnTo>
                  <a:lnTo>
                    <a:pt x="1705648" y="320040"/>
                  </a:lnTo>
                  <a:lnTo>
                    <a:pt x="1707730" y="320040"/>
                  </a:lnTo>
                  <a:lnTo>
                    <a:pt x="1709775" y="321310"/>
                  </a:lnTo>
                  <a:lnTo>
                    <a:pt x="1710182" y="318770"/>
                  </a:lnTo>
                  <a:lnTo>
                    <a:pt x="1710245" y="317500"/>
                  </a:lnTo>
                  <a:lnTo>
                    <a:pt x="1710677" y="316230"/>
                  </a:lnTo>
                  <a:lnTo>
                    <a:pt x="1712252" y="317500"/>
                  </a:lnTo>
                  <a:lnTo>
                    <a:pt x="1714601" y="318770"/>
                  </a:lnTo>
                  <a:lnTo>
                    <a:pt x="1714804" y="318770"/>
                  </a:lnTo>
                  <a:lnTo>
                    <a:pt x="1713953" y="320040"/>
                  </a:lnTo>
                  <a:lnTo>
                    <a:pt x="1714525" y="321310"/>
                  </a:lnTo>
                  <a:lnTo>
                    <a:pt x="1716138" y="321310"/>
                  </a:lnTo>
                  <a:lnTo>
                    <a:pt x="1716303" y="322580"/>
                  </a:lnTo>
                  <a:lnTo>
                    <a:pt x="1716176" y="323850"/>
                  </a:lnTo>
                  <a:lnTo>
                    <a:pt x="1715897" y="323850"/>
                  </a:lnTo>
                  <a:lnTo>
                    <a:pt x="1714042" y="322580"/>
                  </a:lnTo>
                  <a:lnTo>
                    <a:pt x="1713471" y="323850"/>
                  </a:lnTo>
                  <a:lnTo>
                    <a:pt x="1713928" y="325120"/>
                  </a:lnTo>
                  <a:lnTo>
                    <a:pt x="1713115" y="326390"/>
                  </a:lnTo>
                  <a:lnTo>
                    <a:pt x="1711896" y="323850"/>
                  </a:lnTo>
                  <a:lnTo>
                    <a:pt x="1711464" y="325120"/>
                  </a:lnTo>
                  <a:lnTo>
                    <a:pt x="1711261" y="325120"/>
                  </a:lnTo>
                  <a:lnTo>
                    <a:pt x="1711134" y="326390"/>
                  </a:lnTo>
                  <a:lnTo>
                    <a:pt x="1710728" y="328930"/>
                  </a:lnTo>
                  <a:lnTo>
                    <a:pt x="1712785" y="330200"/>
                  </a:lnTo>
                  <a:lnTo>
                    <a:pt x="1714119" y="330200"/>
                  </a:lnTo>
                  <a:lnTo>
                    <a:pt x="1714830" y="331470"/>
                  </a:lnTo>
                  <a:lnTo>
                    <a:pt x="1714601" y="331470"/>
                  </a:lnTo>
                  <a:lnTo>
                    <a:pt x="1714461" y="332740"/>
                  </a:lnTo>
                  <a:lnTo>
                    <a:pt x="1715046" y="334010"/>
                  </a:lnTo>
                  <a:lnTo>
                    <a:pt x="1716722" y="334010"/>
                  </a:lnTo>
                  <a:lnTo>
                    <a:pt x="1718310" y="335280"/>
                  </a:lnTo>
                  <a:lnTo>
                    <a:pt x="1718602" y="335280"/>
                  </a:lnTo>
                  <a:lnTo>
                    <a:pt x="1718081" y="336550"/>
                  </a:lnTo>
                  <a:lnTo>
                    <a:pt x="1718043" y="337820"/>
                  </a:lnTo>
                  <a:lnTo>
                    <a:pt x="1717865" y="339090"/>
                  </a:lnTo>
                  <a:lnTo>
                    <a:pt x="1717611" y="339090"/>
                  </a:lnTo>
                  <a:lnTo>
                    <a:pt x="1717332" y="340360"/>
                  </a:lnTo>
                  <a:lnTo>
                    <a:pt x="1715909" y="339090"/>
                  </a:lnTo>
                  <a:lnTo>
                    <a:pt x="1715249" y="339090"/>
                  </a:lnTo>
                  <a:lnTo>
                    <a:pt x="1715503" y="340360"/>
                  </a:lnTo>
                  <a:lnTo>
                    <a:pt x="1715147" y="340360"/>
                  </a:lnTo>
                  <a:lnTo>
                    <a:pt x="1715617" y="341630"/>
                  </a:lnTo>
                  <a:lnTo>
                    <a:pt x="1716773" y="341630"/>
                  </a:lnTo>
                  <a:lnTo>
                    <a:pt x="1717459" y="342900"/>
                  </a:lnTo>
                  <a:lnTo>
                    <a:pt x="1716493" y="344170"/>
                  </a:lnTo>
                  <a:lnTo>
                    <a:pt x="1716913" y="344170"/>
                  </a:lnTo>
                  <a:lnTo>
                    <a:pt x="1718373" y="345440"/>
                  </a:lnTo>
                  <a:lnTo>
                    <a:pt x="1718691" y="345440"/>
                  </a:lnTo>
                  <a:lnTo>
                    <a:pt x="1719084" y="342900"/>
                  </a:lnTo>
                  <a:lnTo>
                    <a:pt x="1719872" y="342900"/>
                  </a:lnTo>
                  <a:lnTo>
                    <a:pt x="1720532" y="344170"/>
                  </a:lnTo>
                  <a:lnTo>
                    <a:pt x="1721269" y="344170"/>
                  </a:lnTo>
                  <a:lnTo>
                    <a:pt x="1720545" y="345440"/>
                  </a:lnTo>
                  <a:lnTo>
                    <a:pt x="1720684" y="346710"/>
                  </a:lnTo>
                  <a:lnTo>
                    <a:pt x="1722678" y="346710"/>
                  </a:lnTo>
                  <a:lnTo>
                    <a:pt x="1726692" y="349250"/>
                  </a:lnTo>
                  <a:lnTo>
                    <a:pt x="1726857" y="350520"/>
                  </a:lnTo>
                  <a:lnTo>
                    <a:pt x="1725968" y="350520"/>
                  </a:lnTo>
                  <a:lnTo>
                    <a:pt x="1726387" y="351790"/>
                  </a:lnTo>
                  <a:lnTo>
                    <a:pt x="1728025" y="351790"/>
                  </a:lnTo>
                  <a:lnTo>
                    <a:pt x="1728292" y="353060"/>
                  </a:lnTo>
                  <a:lnTo>
                    <a:pt x="1727695" y="354330"/>
                  </a:lnTo>
                  <a:lnTo>
                    <a:pt x="1727492" y="355600"/>
                  </a:lnTo>
                  <a:lnTo>
                    <a:pt x="1727314" y="356870"/>
                  </a:lnTo>
                  <a:lnTo>
                    <a:pt x="1726768" y="356870"/>
                  </a:lnTo>
                  <a:lnTo>
                    <a:pt x="1725231" y="355600"/>
                  </a:lnTo>
                  <a:lnTo>
                    <a:pt x="1725066" y="355600"/>
                  </a:lnTo>
                  <a:lnTo>
                    <a:pt x="1724774" y="356870"/>
                  </a:lnTo>
                  <a:lnTo>
                    <a:pt x="1724583" y="356870"/>
                  </a:lnTo>
                  <a:lnTo>
                    <a:pt x="1724494" y="358140"/>
                  </a:lnTo>
                  <a:lnTo>
                    <a:pt x="1723923" y="360680"/>
                  </a:lnTo>
                  <a:lnTo>
                    <a:pt x="1727860" y="361950"/>
                  </a:lnTo>
                  <a:lnTo>
                    <a:pt x="1729790" y="363220"/>
                  </a:lnTo>
                  <a:lnTo>
                    <a:pt x="1730489" y="364490"/>
                  </a:lnTo>
                  <a:lnTo>
                    <a:pt x="1731937" y="364490"/>
                  </a:lnTo>
                  <a:lnTo>
                    <a:pt x="1730946" y="367030"/>
                  </a:lnTo>
                  <a:lnTo>
                    <a:pt x="1731238" y="367030"/>
                  </a:lnTo>
                  <a:lnTo>
                    <a:pt x="1732991" y="368300"/>
                  </a:lnTo>
                  <a:lnTo>
                    <a:pt x="1732711" y="369570"/>
                  </a:lnTo>
                  <a:lnTo>
                    <a:pt x="1732114" y="370840"/>
                  </a:lnTo>
                  <a:lnTo>
                    <a:pt x="1731911" y="372110"/>
                  </a:lnTo>
                  <a:lnTo>
                    <a:pt x="1731772" y="372110"/>
                  </a:lnTo>
                  <a:lnTo>
                    <a:pt x="1731962" y="373380"/>
                  </a:lnTo>
                  <a:lnTo>
                    <a:pt x="1733384" y="373380"/>
                  </a:lnTo>
                  <a:lnTo>
                    <a:pt x="1735937" y="374650"/>
                  </a:lnTo>
                  <a:lnTo>
                    <a:pt x="1737207" y="375920"/>
                  </a:lnTo>
                  <a:lnTo>
                    <a:pt x="1737448" y="375920"/>
                  </a:lnTo>
                  <a:lnTo>
                    <a:pt x="1737296" y="377190"/>
                  </a:lnTo>
                  <a:lnTo>
                    <a:pt x="1737055" y="377190"/>
                  </a:lnTo>
                  <a:lnTo>
                    <a:pt x="1736763" y="378460"/>
                  </a:lnTo>
                  <a:lnTo>
                    <a:pt x="1736432" y="378460"/>
                  </a:lnTo>
                  <a:lnTo>
                    <a:pt x="1736191" y="379730"/>
                  </a:lnTo>
                  <a:lnTo>
                    <a:pt x="1736661" y="381000"/>
                  </a:lnTo>
                  <a:lnTo>
                    <a:pt x="1737956" y="381000"/>
                  </a:lnTo>
                  <a:lnTo>
                    <a:pt x="1738223" y="382270"/>
                  </a:lnTo>
                  <a:lnTo>
                    <a:pt x="1739747" y="382270"/>
                  </a:lnTo>
                  <a:lnTo>
                    <a:pt x="1740039" y="383540"/>
                  </a:lnTo>
                  <a:lnTo>
                    <a:pt x="1739036" y="384810"/>
                  </a:lnTo>
                  <a:lnTo>
                    <a:pt x="1739163" y="386080"/>
                  </a:lnTo>
                  <a:lnTo>
                    <a:pt x="1738236" y="386080"/>
                  </a:lnTo>
                  <a:lnTo>
                    <a:pt x="1738414" y="387350"/>
                  </a:lnTo>
                  <a:lnTo>
                    <a:pt x="1740039" y="387350"/>
                  </a:lnTo>
                  <a:lnTo>
                    <a:pt x="1740281" y="388620"/>
                  </a:lnTo>
                  <a:lnTo>
                    <a:pt x="1739480" y="389890"/>
                  </a:lnTo>
                  <a:lnTo>
                    <a:pt x="1739696" y="389890"/>
                  </a:lnTo>
                  <a:lnTo>
                    <a:pt x="1740839" y="391160"/>
                  </a:lnTo>
                  <a:lnTo>
                    <a:pt x="1741195" y="391160"/>
                  </a:lnTo>
                  <a:lnTo>
                    <a:pt x="1741855" y="392430"/>
                  </a:lnTo>
                  <a:lnTo>
                    <a:pt x="1743024" y="392430"/>
                  </a:lnTo>
                  <a:lnTo>
                    <a:pt x="1744814" y="393700"/>
                  </a:lnTo>
                  <a:lnTo>
                    <a:pt x="1744421" y="394970"/>
                  </a:lnTo>
                  <a:lnTo>
                    <a:pt x="1744421" y="396240"/>
                  </a:lnTo>
                  <a:lnTo>
                    <a:pt x="1743710" y="396240"/>
                  </a:lnTo>
                  <a:lnTo>
                    <a:pt x="1742389" y="394970"/>
                  </a:lnTo>
                  <a:lnTo>
                    <a:pt x="1742186" y="394970"/>
                  </a:lnTo>
                  <a:lnTo>
                    <a:pt x="1741817" y="396240"/>
                  </a:lnTo>
                  <a:lnTo>
                    <a:pt x="1741538" y="396240"/>
                  </a:lnTo>
                  <a:lnTo>
                    <a:pt x="1741347" y="397510"/>
                  </a:lnTo>
                  <a:lnTo>
                    <a:pt x="1740484" y="398780"/>
                  </a:lnTo>
                  <a:lnTo>
                    <a:pt x="1740115" y="400050"/>
                  </a:lnTo>
                  <a:lnTo>
                    <a:pt x="1739823" y="400050"/>
                  </a:lnTo>
                  <a:lnTo>
                    <a:pt x="1739620" y="401320"/>
                  </a:lnTo>
                  <a:lnTo>
                    <a:pt x="1741322" y="402590"/>
                  </a:lnTo>
                  <a:lnTo>
                    <a:pt x="1741500" y="402590"/>
                  </a:lnTo>
                  <a:lnTo>
                    <a:pt x="1740306" y="403860"/>
                  </a:lnTo>
                  <a:lnTo>
                    <a:pt x="1740738" y="405130"/>
                  </a:lnTo>
                  <a:lnTo>
                    <a:pt x="1741855" y="405130"/>
                  </a:lnTo>
                  <a:lnTo>
                    <a:pt x="1742503" y="406400"/>
                  </a:lnTo>
                  <a:lnTo>
                    <a:pt x="1743951" y="407670"/>
                  </a:lnTo>
                  <a:lnTo>
                    <a:pt x="1744091" y="407670"/>
                  </a:lnTo>
                  <a:lnTo>
                    <a:pt x="1743125" y="408940"/>
                  </a:lnTo>
                  <a:lnTo>
                    <a:pt x="1742821" y="410210"/>
                  </a:lnTo>
                  <a:lnTo>
                    <a:pt x="1742503" y="411480"/>
                  </a:lnTo>
                  <a:lnTo>
                    <a:pt x="1741970" y="411480"/>
                  </a:lnTo>
                  <a:lnTo>
                    <a:pt x="1741093" y="412750"/>
                  </a:lnTo>
                  <a:lnTo>
                    <a:pt x="1741195" y="414020"/>
                  </a:lnTo>
                  <a:lnTo>
                    <a:pt x="1742643" y="415290"/>
                  </a:lnTo>
                  <a:lnTo>
                    <a:pt x="1744548" y="416560"/>
                  </a:lnTo>
                  <a:lnTo>
                    <a:pt x="1745170" y="416560"/>
                  </a:lnTo>
                  <a:lnTo>
                    <a:pt x="1745742" y="417830"/>
                  </a:lnTo>
                  <a:lnTo>
                    <a:pt x="1746364" y="417830"/>
                  </a:lnTo>
                  <a:lnTo>
                    <a:pt x="1745208" y="419100"/>
                  </a:lnTo>
                  <a:lnTo>
                    <a:pt x="1745259" y="420370"/>
                  </a:lnTo>
                  <a:lnTo>
                    <a:pt x="1746719" y="421640"/>
                  </a:lnTo>
                  <a:lnTo>
                    <a:pt x="1747240" y="421640"/>
                  </a:lnTo>
                  <a:lnTo>
                    <a:pt x="1748459" y="422910"/>
                  </a:lnTo>
                  <a:lnTo>
                    <a:pt x="1748739" y="422910"/>
                  </a:lnTo>
                  <a:lnTo>
                    <a:pt x="1747443" y="424180"/>
                  </a:lnTo>
                  <a:lnTo>
                    <a:pt x="1747596" y="425450"/>
                  </a:lnTo>
                  <a:lnTo>
                    <a:pt x="1749234" y="425450"/>
                  </a:lnTo>
                  <a:lnTo>
                    <a:pt x="1749171" y="426720"/>
                  </a:lnTo>
                  <a:lnTo>
                    <a:pt x="1748917" y="426720"/>
                  </a:lnTo>
                  <a:lnTo>
                    <a:pt x="1748548" y="427990"/>
                  </a:lnTo>
                  <a:lnTo>
                    <a:pt x="1747621" y="429260"/>
                  </a:lnTo>
                  <a:lnTo>
                    <a:pt x="1747253" y="429260"/>
                  </a:lnTo>
                  <a:lnTo>
                    <a:pt x="1746973" y="430530"/>
                  </a:lnTo>
                  <a:lnTo>
                    <a:pt x="1748536" y="431800"/>
                  </a:lnTo>
                  <a:lnTo>
                    <a:pt x="1748688" y="431800"/>
                  </a:lnTo>
                  <a:lnTo>
                    <a:pt x="1747456" y="433070"/>
                  </a:lnTo>
                  <a:lnTo>
                    <a:pt x="1747456" y="434340"/>
                  </a:lnTo>
                  <a:lnTo>
                    <a:pt x="1746237" y="434340"/>
                  </a:lnTo>
                  <a:lnTo>
                    <a:pt x="1746415" y="435610"/>
                  </a:lnTo>
                  <a:lnTo>
                    <a:pt x="1747850" y="436880"/>
                  </a:lnTo>
                  <a:lnTo>
                    <a:pt x="1748205" y="436880"/>
                  </a:lnTo>
                  <a:lnTo>
                    <a:pt x="1748586" y="435610"/>
                  </a:lnTo>
                  <a:lnTo>
                    <a:pt x="1749221" y="435610"/>
                  </a:lnTo>
                  <a:lnTo>
                    <a:pt x="1750428" y="436880"/>
                  </a:lnTo>
                  <a:lnTo>
                    <a:pt x="1750999" y="436880"/>
                  </a:lnTo>
                  <a:lnTo>
                    <a:pt x="1751914" y="438150"/>
                  </a:lnTo>
                  <a:lnTo>
                    <a:pt x="1752282" y="438150"/>
                  </a:lnTo>
                  <a:lnTo>
                    <a:pt x="1750910" y="439420"/>
                  </a:lnTo>
                  <a:lnTo>
                    <a:pt x="1750987" y="440690"/>
                  </a:lnTo>
                  <a:lnTo>
                    <a:pt x="1752498" y="440690"/>
                  </a:lnTo>
                  <a:lnTo>
                    <a:pt x="1752434" y="441960"/>
                  </a:lnTo>
                  <a:lnTo>
                    <a:pt x="1751418" y="443230"/>
                  </a:lnTo>
                  <a:lnTo>
                    <a:pt x="1751215" y="443230"/>
                  </a:lnTo>
                  <a:lnTo>
                    <a:pt x="1750860" y="444500"/>
                  </a:lnTo>
                  <a:lnTo>
                    <a:pt x="1750441" y="444500"/>
                  </a:lnTo>
                  <a:lnTo>
                    <a:pt x="1749945" y="445770"/>
                  </a:lnTo>
                  <a:lnTo>
                    <a:pt x="1748688" y="447040"/>
                  </a:lnTo>
                  <a:lnTo>
                    <a:pt x="1747367" y="448310"/>
                  </a:lnTo>
                  <a:lnTo>
                    <a:pt x="1746859" y="449580"/>
                  </a:lnTo>
                  <a:lnTo>
                    <a:pt x="1746415" y="449580"/>
                  </a:lnTo>
                  <a:lnTo>
                    <a:pt x="1746046" y="450850"/>
                  </a:lnTo>
                  <a:lnTo>
                    <a:pt x="1746491" y="450850"/>
                  </a:lnTo>
                  <a:lnTo>
                    <a:pt x="1746961" y="452120"/>
                  </a:lnTo>
                  <a:lnTo>
                    <a:pt x="1747672" y="452120"/>
                  </a:lnTo>
                  <a:lnTo>
                    <a:pt x="1748828" y="453390"/>
                  </a:lnTo>
                  <a:lnTo>
                    <a:pt x="1748828" y="454660"/>
                  </a:lnTo>
                  <a:lnTo>
                    <a:pt x="1747621" y="454660"/>
                  </a:lnTo>
                  <a:lnTo>
                    <a:pt x="1747431" y="455930"/>
                  </a:lnTo>
                  <a:lnTo>
                    <a:pt x="1746186" y="453390"/>
                  </a:lnTo>
                  <a:lnTo>
                    <a:pt x="1745627" y="453390"/>
                  </a:lnTo>
                  <a:lnTo>
                    <a:pt x="1745145" y="455930"/>
                  </a:lnTo>
                  <a:lnTo>
                    <a:pt x="1743303" y="455930"/>
                  </a:lnTo>
                  <a:lnTo>
                    <a:pt x="1743303" y="457200"/>
                  </a:lnTo>
                  <a:lnTo>
                    <a:pt x="1743659" y="457200"/>
                  </a:lnTo>
                  <a:lnTo>
                    <a:pt x="1744091" y="458470"/>
                  </a:lnTo>
                  <a:lnTo>
                    <a:pt x="1744751" y="458470"/>
                  </a:lnTo>
                  <a:lnTo>
                    <a:pt x="1745830" y="457200"/>
                  </a:lnTo>
                  <a:lnTo>
                    <a:pt x="1746262" y="457200"/>
                  </a:lnTo>
                  <a:lnTo>
                    <a:pt x="1747177" y="458470"/>
                  </a:lnTo>
                  <a:lnTo>
                    <a:pt x="1747634" y="458470"/>
                  </a:lnTo>
                  <a:lnTo>
                    <a:pt x="1748205" y="459740"/>
                  </a:lnTo>
                  <a:lnTo>
                    <a:pt x="1748866" y="461010"/>
                  </a:lnTo>
                  <a:lnTo>
                    <a:pt x="1749767" y="458470"/>
                  </a:lnTo>
                  <a:lnTo>
                    <a:pt x="1750377" y="458470"/>
                  </a:lnTo>
                  <a:lnTo>
                    <a:pt x="1751050" y="459740"/>
                  </a:lnTo>
                  <a:lnTo>
                    <a:pt x="1751355" y="461010"/>
                  </a:lnTo>
                  <a:lnTo>
                    <a:pt x="1752257" y="461010"/>
                  </a:lnTo>
                  <a:lnTo>
                    <a:pt x="1752625" y="462280"/>
                  </a:lnTo>
                  <a:lnTo>
                    <a:pt x="1753806" y="463550"/>
                  </a:lnTo>
                  <a:lnTo>
                    <a:pt x="1753501" y="463550"/>
                  </a:lnTo>
                  <a:lnTo>
                    <a:pt x="1752523" y="466090"/>
                  </a:lnTo>
                  <a:lnTo>
                    <a:pt x="1751876" y="464820"/>
                  </a:lnTo>
                  <a:lnTo>
                    <a:pt x="1751342" y="463550"/>
                  </a:lnTo>
                  <a:lnTo>
                    <a:pt x="1750809" y="463550"/>
                  </a:lnTo>
                  <a:lnTo>
                    <a:pt x="1750288" y="462280"/>
                  </a:lnTo>
                  <a:lnTo>
                    <a:pt x="1749679" y="462280"/>
                  </a:lnTo>
                  <a:lnTo>
                    <a:pt x="1748612" y="463550"/>
                  </a:lnTo>
                  <a:lnTo>
                    <a:pt x="1747977" y="463550"/>
                  </a:lnTo>
                  <a:lnTo>
                    <a:pt x="1747532" y="462280"/>
                  </a:lnTo>
                  <a:lnTo>
                    <a:pt x="1746770" y="462280"/>
                  </a:lnTo>
                  <a:lnTo>
                    <a:pt x="1746084" y="463550"/>
                  </a:lnTo>
                  <a:lnTo>
                    <a:pt x="1745615" y="463550"/>
                  </a:lnTo>
                  <a:lnTo>
                    <a:pt x="1748002" y="466090"/>
                  </a:lnTo>
                  <a:lnTo>
                    <a:pt x="1748447" y="467360"/>
                  </a:lnTo>
                  <a:lnTo>
                    <a:pt x="1748815" y="467360"/>
                  </a:lnTo>
                  <a:lnTo>
                    <a:pt x="1749094" y="468630"/>
                  </a:lnTo>
                  <a:lnTo>
                    <a:pt x="1747596" y="469900"/>
                  </a:lnTo>
                  <a:lnTo>
                    <a:pt x="1747367" y="469900"/>
                  </a:lnTo>
                  <a:lnTo>
                    <a:pt x="1748663" y="471170"/>
                  </a:lnTo>
                  <a:lnTo>
                    <a:pt x="1748028" y="471170"/>
                  </a:lnTo>
                  <a:lnTo>
                    <a:pt x="1747456" y="472440"/>
                  </a:lnTo>
                  <a:lnTo>
                    <a:pt x="1746694" y="472440"/>
                  </a:lnTo>
                  <a:lnTo>
                    <a:pt x="1746034" y="471170"/>
                  </a:lnTo>
                  <a:lnTo>
                    <a:pt x="1744700" y="471170"/>
                  </a:lnTo>
                  <a:lnTo>
                    <a:pt x="1744179" y="472440"/>
                  </a:lnTo>
                  <a:lnTo>
                    <a:pt x="1744992" y="473710"/>
                  </a:lnTo>
                  <a:lnTo>
                    <a:pt x="1746097" y="474980"/>
                  </a:lnTo>
                  <a:lnTo>
                    <a:pt x="1747291" y="477520"/>
                  </a:lnTo>
                  <a:lnTo>
                    <a:pt x="1747799" y="478790"/>
                  </a:lnTo>
                  <a:lnTo>
                    <a:pt x="1747177" y="478790"/>
                  </a:lnTo>
                  <a:lnTo>
                    <a:pt x="1746592" y="480060"/>
                  </a:lnTo>
                  <a:lnTo>
                    <a:pt x="1743887" y="480060"/>
                  </a:lnTo>
                  <a:lnTo>
                    <a:pt x="1743710" y="478790"/>
                  </a:lnTo>
                  <a:lnTo>
                    <a:pt x="1740573" y="478790"/>
                  </a:lnTo>
                  <a:lnTo>
                    <a:pt x="1740001" y="480060"/>
                  </a:lnTo>
                  <a:lnTo>
                    <a:pt x="1740420" y="480060"/>
                  </a:lnTo>
                  <a:lnTo>
                    <a:pt x="1740700" y="481330"/>
                  </a:lnTo>
                  <a:lnTo>
                    <a:pt x="1741182" y="482600"/>
                  </a:lnTo>
                  <a:lnTo>
                    <a:pt x="1741335" y="482600"/>
                  </a:lnTo>
                  <a:lnTo>
                    <a:pt x="1741601" y="483870"/>
                  </a:lnTo>
                  <a:lnTo>
                    <a:pt x="1741843" y="483870"/>
                  </a:lnTo>
                  <a:lnTo>
                    <a:pt x="1741805" y="485140"/>
                  </a:lnTo>
                  <a:lnTo>
                    <a:pt x="1740268" y="483870"/>
                  </a:lnTo>
                  <a:lnTo>
                    <a:pt x="1740141" y="483870"/>
                  </a:lnTo>
                  <a:lnTo>
                    <a:pt x="1739950" y="485140"/>
                  </a:lnTo>
                  <a:lnTo>
                    <a:pt x="1740712" y="486410"/>
                  </a:lnTo>
                  <a:lnTo>
                    <a:pt x="1740319" y="486410"/>
                  </a:lnTo>
                  <a:lnTo>
                    <a:pt x="1739049" y="485140"/>
                  </a:lnTo>
                  <a:lnTo>
                    <a:pt x="1738579" y="486410"/>
                  </a:lnTo>
                  <a:lnTo>
                    <a:pt x="1739341" y="487680"/>
                  </a:lnTo>
                  <a:lnTo>
                    <a:pt x="1737182" y="487680"/>
                  </a:lnTo>
                  <a:lnTo>
                    <a:pt x="1737791" y="488950"/>
                  </a:lnTo>
                  <a:lnTo>
                    <a:pt x="1737258" y="488950"/>
                  </a:lnTo>
                  <a:lnTo>
                    <a:pt x="1736051" y="487680"/>
                  </a:lnTo>
                  <a:lnTo>
                    <a:pt x="1735886" y="488950"/>
                  </a:lnTo>
                  <a:lnTo>
                    <a:pt x="1735747" y="488950"/>
                  </a:lnTo>
                  <a:lnTo>
                    <a:pt x="1735734" y="490220"/>
                  </a:lnTo>
                  <a:lnTo>
                    <a:pt x="1735632" y="491490"/>
                  </a:lnTo>
                  <a:lnTo>
                    <a:pt x="1735480" y="491490"/>
                  </a:lnTo>
                  <a:lnTo>
                    <a:pt x="1735404" y="492760"/>
                  </a:lnTo>
                  <a:lnTo>
                    <a:pt x="1735239" y="492760"/>
                  </a:lnTo>
                  <a:lnTo>
                    <a:pt x="1734972" y="494030"/>
                  </a:lnTo>
                  <a:lnTo>
                    <a:pt x="1734807" y="494030"/>
                  </a:lnTo>
                  <a:lnTo>
                    <a:pt x="1733600" y="492760"/>
                  </a:lnTo>
                  <a:lnTo>
                    <a:pt x="1733054" y="492760"/>
                  </a:lnTo>
                  <a:lnTo>
                    <a:pt x="1732991" y="494030"/>
                  </a:lnTo>
                  <a:lnTo>
                    <a:pt x="1731048" y="494030"/>
                  </a:lnTo>
                  <a:lnTo>
                    <a:pt x="1731784" y="491490"/>
                  </a:lnTo>
                  <a:lnTo>
                    <a:pt x="1732064" y="491490"/>
                  </a:lnTo>
                  <a:lnTo>
                    <a:pt x="1732280" y="490220"/>
                  </a:lnTo>
                  <a:lnTo>
                    <a:pt x="1732457" y="490220"/>
                  </a:lnTo>
                  <a:lnTo>
                    <a:pt x="1732915" y="488950"/>
                  </a:lnTo>
                  <a:lnTo>
                    <a:pt x="1732775" y="488950"/>
                  </a:lnTo>
                  <a:lnTo>
                    <a:pt x="1732368" y="487680"/>
                  </a:lnTo>
                  <a:lnTo>
                    <a:pt x="1731225" y="487680"/>
                  </a:lnTo>
                  <a:lnTo>
                    <a:pt x="1731200" y="488950"/>
                  </a:lnTo>
                  <a:lnTo>
                    <a:pt x="1730552" y="488950"/>
                  </a:lnTo>
                  <a:lnTo>
                    <a:pt x="1729955" y="487680"/>
                  </a:lnTo>
                  <a:lnTo>
                    <a:pt x="1729511" y="487680"/>
                  </a:lnTo>
                  <a:lnTo>
                    <a:pt x="1729092" y="490220"/>
                  </a:lnTo>
                  <a:lnTo>
                    <a:pt x="1728800" y="490220"/>
                  </a:lnTo>
                  <a:lnTo>
                    <a:pt x="1728330" y="491490"/>
                  </a:lnTo>
                  <a:lnTo>
                    <a:pt x="1727784" y="491490"/>
                  </a:lnTo>
                  <a:lnTo>
                    <a:pt x="1726984" y="490220"/>
                  </a:lnTo>
                  <a:lnTo>
                    <a:pt x="1726374" y="490220"/>
                  </a:lnTo>
                  <a:lnTo>
                    <a:pt x="1726018" y="491490"/>
                  </a:lnTo>
                  <a:lnTo>
                    <a:pt x="1725231" y="491490"/>
                  </a:lnTo>
                  <a:lnTo>
                    <a:pt x="1724647" y="490220"/>
                  </a:lnTo>
                  <a:lnTo>
                    <a:pt x="1723796" y="490220"/>
                  </a:lnTo>
                  <a:lnTo>
                    <a:pt x="1723390" y="491490"/>
                  </a:lnTo>
                  <a:lnTo>
                    <a:pt x="1722589" y="491490"/>
                  </a:lnTo>
                  <a:lnTo>
                    <a:pt x="1722120" y="490220"/>
                  </a:lnTo>
                  <a:lnTo>
                    <a:pt x="1721167" y="490220"/>
                  </a:lnTo>
                  <a:lnTo>
                    <a:pt x="1720735" y="488950"/>
                  </a:lnTo>
                  <a:lnTo>
                    <a:pt x="1719948" y="488950"/>
                  </a:lnTo>
                  <a:lnTo>
                    <a:pt x="1719237" y="490220"/>
                  </a:lnTo>
                  <a:lnTo>
                    <a:pt x="1718868" y="490220"/>
                  </a:lnTo>
                  <a:lnTo>
                    <a:pt x="1720202" y="491490"/>
                  </a:lnTo>
                  <a:lnTo>
                    <a:pt x="1718919" y="492760"/>
                  </a:lnTo>
                  <a:lnTo>
                    <a:pt x="1717370" y="494030"/>
                  </a:lnTo>
                  <a:lnTo>
                    <a:pt x="1716836" y="494030"/>
                  </a:lnTo>
                  <a:lnTo>
                    <a:pt x="1715871" y="492760"/>
                  </a:lnTo>
                  <a:lnTo>
                    <a:pt x="1715262" y="492760"/>
                  </a:lnTo>
                  <a:lnTo>
                    <a:pt x="1714284" y="491490"/>
                  </a:lnTo>
                  <a:lnTo>
                    <a:pt x="1714055" y="491490"/>
                  </a:lnTo>
                  <a:lnTo>
                    <a:pt x="1715871" y="490220"/>
                  </a:lnTo>
                  <a:lnTo>
                    <a:pt x="1715452" y="490220"/>
                  </a:lnTo>
                  <a:lnTo>
                    <a:pt x="1714957" y="488950"/>
                  </a:lnTo>
                  <a:lnTo>
                    <a:pt x="1712963" y="488950"/>
                  </a:lnTo>
                  <a:lnTo>
                    <a:pt x="1710867" y="491490"/>
                  </a:lnTo>
                  <a:lnTo>
                    <a:pt x="1709026" y="491490"/>
                  </a:lnTo>
                  <a:lnTo>
                    <a:pt x="1707172" y="492760"/>
                  </a:lnTo>
                  <a:lnTo>
                    <a:pt x="1706587" y="494030"/>
                  </a:lnTo>
                  <a:lnTo>
                    <a:pt x="1705038" y="494030"/>
                  </a:lnTo>
                  <a:lnTo>
                    <a:pt x="1704149" y="492760"/>
                  </a:lnTo>
                  <a:lnTo>
                    <a:pt x="1703298" y="492760"/>
                  </a:lnTo>
                  <a:lnTo>
                    <a:pt x="1702511" y="494030"/>
                  </a:lnTo>
                  <a:lnTo>
                    <a:pt x="1701368" y="494030"/>
                  </a:lnTo>
                  <a:lnTo>
                    <a:pt x="1700530" y="495300"/>
                  </a:lnTo>
                  <a:lnTo>
                    <a:pt x="1634070" y="495300"/>
                  </a:lnTo>
                  <a:lnTo>
                    <a:pt x="1633905" y="496570"/>
                  </a:lnTo>
                  <a:lnTo>
                    <a:pt x="1637423" y="496570"/>
                  </a:lnTo>
                  <a:lnTo>
                    <a:pt x="1637309" y="497840"/>
                  </a:lnTo>
                  <a:lnTo>
                    <a:pt x="1639785" y="497840"/>
                  </a:lnTo>
                  <a:lnTo>
                    <a:pt x="1764792" y="497840"/>
                  </a:lnTo>
                  <a:lnTo>
                    <a:pt x="1764741" y="495300"/>
                  </a:lnTo>
                  <a:lnTo>
                    <a:pt x="1765414" y="495300"/>
                  </a:lnTo>
                  <a:lnTo>
                    <a:pt x="1766392" y="494030"/>
                  </a:lnTo>
                  <a:lnTo>
                    <a:pt x="1767586" y="494030"/>
                  </a:lnTo>
                  <a:lnTo>
                    <a:pt x="1768970" y="491490"/>
                  </a:lnTo>
                  <a:lnTo>
                    <a:pt x="1769694" y="492760"/>
                  </a:lnTo>
                  <a:lnTo>
                    <a:pt x="1769287" y="495300"/>
                  </a:lnTo>
                  <a:lnTo>
                    <a:pt x="1769541" y="495300"/>
                  </a:lnTo>
                  <a:lnTo>
                    <a:pt x="1770392" y="494030"/>
                  </a:lnTo>
                  <a:lnTo>
                    <a:pt x="1771142" y="494030"/>
                  </a:lnTo>
                  <a:lnTo>
                    <a:pt x="1771815" y="492760"/>
                  </a:lnTo>
                  <a:lnTo>
                    <a:pt x="1774786" y="491490"/>
                  </a:lnTo>
                  <a:lnTo>
                    <a:pt x="1776272" y="490220"/>
                  </a:lnTo>
                  <a:lnTo>
                    <a:pt x="1776412" y="488950"/>
                  </a:lnTo>
                  <a:lnTo>
                    <a:pt x="1775561" y="487680"/>
                  </a:lnTo>
                  <a:lnTo>
                    <a:pt x="1775714" y="486410"/>
                  </a:lnTo>
                  <a:lnTo>
                    <a:pt x="1775841" y="486410"/>
                  </a:lnTo>
                  <a:lnTo>
                    <a:pt x="1777555" y="485140"/>
                  </a:lnTo>
                  <a:lnTo>
                    <a:pt x="1777949" y="485140"/>
                  </a:lnTo>
                  <a:lnTo>
                    <a:pt x="1777199" y="482600"/>
                  </a:lnTo>
                  <a:lnTo>
                    <a:pt x="1776907" y="481330"/>
                  </a:lnTo>
                  <a:lnTo>
                    <a:pt x="1776641" y="481330"/>
                  </a:lnTo>
                  <a:lnTo>
                    <a:pt x="1776298" y="480060"/>
                  </a:lnTo>
                  <a:lnTo>
                    <a:pt x="1775472" y="477520"/>
                  </a:lnTo>
                  <a:lnTo>
                    <a:pt x="1775079" y="476250"/>
                  </a:lnTo>
                  <a:lnTo>
                    <a:pt x="1774774" y="476250"/>
                  </a:lnTo>
                  <a:lnTo>
                    <a:pt x="1774532" y="474980"/>
                  </a:lnTo>
                  <a:lnTo>
                    <a:pt x="1776158" y="473710"/>
                  </a:lnTo>
                  <a:lnTo>
                    <a:pt x="1776323" y="472440"/>
                  </a:lnTo>
                  <a:lnTo>
                    <a:pt x="1775066" y="471170"/>
                  </a:lnTo>
                  <a:lnTo>
                    <a:pt x="1775396" y="469900"/>
                  </a:lnTo>
                  <a:lnTo>
                    <a:pt x="1776514" y="469900"/>
                  </a:lnTo>
                  <a:lnTo>
                    <a:pt x="1777288" y="468630"/>
                  </a:lnTo>
                  <a:lnTo>
                    <a:pt x="1777822" y="467360"/>
                  </a:lnTo>
                  <a:lnTo>
                    <a:pt x="1778711" y="467360"/>
                  </a:lnTo>
                  <a:lnTo>
                    <a:pt x="1779295" y="469900"/>
                  </a:lnTo>
                  <a:lnTo>
                    <a:pt x="1780781" y="467360"/>
                  </a:lnTo>
                  <a:lnTo>
                    <a:pt x="1781378" y="467360"/>
                  </a:lnTo>
                  <a:lnTo>
                    <a:pt x="1782064" y="466090"/>
                  </a:lnTo>
                  <a:lnTo>
                    <a:pt x="1782749" y="464820"/>
                  </a:lnTo>
                  <a:close/>
                </a:path>
                <a:path w="2077719" h="1670685">
                  <a:moveTo>
                    <a:pt x="1884045" y="1268869"/>
                  </a:moveTo>
                  <a:lnTo>
                    <a:pt x="1883613" y="1267599"/>
                  </a:lnTo>
                  <a:lnTo>
                    <a:pt x="1883422" y="1267599"/>
                  </a:lnTo>
                  <a:lnTo>
                    <a:pt x="1883130" y="1266329"/>
                  </a:lnTo>
                  <a:lnTo>
                    <a:pt x="1882762" y="1266329"/>
                  </a:lnTo>
                  <a:lnTo>
                    <a:pt x="1882508" y="1265059"/>
                  </a:lnTo>
                  <a:lnTo>
                    <a:pt x="1879790" y="1265059"/>
                  </a:lnTo>
                  <a:lnTo>
                    <a:pt x="1879320" y="1262519"/>
                  </a:lnTo>
                  <a:lnTo>
                    <a:pt x="1878965" y="1262519"/>
                  </a:lnTo>
                  <a:lnTo>
                    <a:pt x="1878685" y="1261249"/>
                  </a:lnTo>
                  <a:lnTo>
                    <a:pt x="1878482" y="1259979"/>
                  </a:lnTo>
                  <a:lnTo>
                    <a:pt x="1878304" y="1259979"/>
                  </a:lnTo>
                  <a:lnTo>
                    <a:pt x="1878037" y="1258709"/>
                  </a:lnTo>
                  <a:lnTo>
                    <a:pt x="1877656" y="1257439"/>
                  </a:lnTo>
                  <a:lnTo>
                    <a:pt x="1872437" y="1257439"/>
                  </a:lnTo>
                  <a:lnTo>
                    <a:pt x="1872107" y="1256169"/>
                  </a:lnTo>
                  <a:lnTo>
                    <a:pt x="1871916" y="1254899"/>
                  </a:lnTo>
                  <a:lnTo>
                    <a:pt x="1871218" y="1253629"/>
                  </a:lnTo>
                  <a:lnTo>
                    <a:pt x="1869503" y="1254899"/>
                  </a:lnTo>
                  <a:lnTo>
                    <a:pt x="1868563" y="1253629"/>
                  </a:lnTo>
                  <a:lnTo>
                    <a:pt x="1868639" y="1251089"/>
                  </a:lnTo>
                  <a:lnTo>
                    <a:pt x="1863039" y="1251089"/>
                  </a:lnTo>
                  <a:lnTo>
                    <a:pt x="1862404" y="1249819"/>
                  </a:lnTo>
                  <a:lnTo>
                    <a:pt x="1859851" y="1249819"/>
                  </a:lnTo>
                  <a:lnTo>
                    <a:pt x="1860105" y="1247279"/>
                  </a:lnTo>
                  <a:lnTo>
                    <a:pt x="1857032" y="1247279"/>
                  </a:lnTo>
                  <a:lnTo>
                    <a:pt x="1857032" y="1246009"/>
                  </a:lnTo>
                  <a:lnTo>
                    <a:pt x="1856232" y="1244739"/>
                  </a:lnTo>
                  <a:lnTo>
                    <a:pt x="1856079" y="1243469"/>
                  </a:lnTo>
                  <a:lnTo>
                    <a:pt x="1855812" y="1242199"/>
                  </a:lnTo>
                  <a:lnTo>
                    <a:pt x="1855482" y="1242199"/>
                  </a:lnTo>
                  <a:lnTo>
                    <a:pt x="1855381" y="1240929"/>
                  </a:lnTo>
                  <a:lnTo>
                    <a:pt x="1854530" y="1239659"/>
                  </a:lnTo>
                  <a:lnTo>
                    <a:pt x="1857311" y="1239659"/>
                  </a:lnTo>
                  <a:lnTo>
                    <a:pt x="1857108" y="1238389"/>
                  </a:lnTo>
                  <a:lnTo>
                    <a:pt x="1856841" y="1238389"/>
                  </a:lnTo>
                  <a:lnTo>
                    <a:pt x="1856524" y="1237119"/>
                  </a:lnTo>
                  <a:lnTo>
                    <a:pt x="1856359" y="1235849"/>
                  </a:lnTo>
                  <a:lnTo>
                    <a:pt x="1856105" y="1235849"/>
                  </a:lnTo>
                  <a:lnTo>
                    <a:pt x="1855749" y="1234579"/>
                  </a:lnTo>
                  <a:lnTo>
                    <a:pt x="1853374" y="1234579"/>
                  </a:lnTo>
                  <a:lnTo>
                    <a:pt x="1853717" y="1237068"/>
                  </a:lnTo>
                  <a:lnTo>
                    <a:pt x="1848739" y="1235849"/>
                  </a:lnTo>
                  <a:lnTo>
                    <a:pt x="1846148" y="1235849"/>
                  </a:lnTo>
                  <a:lnTo>
                    <a:pt x="1845818" y="1234579"/>
                  </a:lnTo>
                  <a:lnTo>
                    <a:pt x="1845564" y="1233309"/>
                  </a:lnTo>
                  <a:lnTo>
                    <a:pt x="1845398" y="1233309"/>
                  </a:lnTo>
                  <a:lnTo>
                    <a:pt x="1845221" y="1232039"/>
                  </a:lnTo>
                  <a:lnTo>
                    <a:pt x="1844967" y="1230769"/>
                  </a:lnTo>
                  <a:lnTo>
                    <a:pt x="1844649" y="1230769"/>
                  </a:lnTo>
                  <a:lnTo>
                    <a:pt x="1844382" y="1229499"/>
                  </a:lnTo>
                  <a:lnTo>
                    <a:pt x="1844382" y="1228229"/>
                  </a:lnTo>
                  <a:lnTo>
                    <a:pt x="1843519" y="1226959"/>
                  </a:lnTo>
                  <a:lnTo>
                    <a:pt x="1841792" y="1228229"/>
                  </a:lnTo>
                  <a:lnTo>
                    <a:pt x="1840750" y="1226959"/>
                  </a:lnTo>
                  <a:lnTo>
                    <a:pt x="1841131" y="1225689"/>
                  </a:lnTo>
                  <a:lnTo>
                    <a:pt x="1840585" y="1224419"/>
                  </a:lnTo>
                  <a:lnTo>
                    <a:pt x="1836267" y="1224419"/>
                  </a:lnTo>
                  <a:lnTo>
                    <a:pt x="1835416" y="1223149"/>
                  </a:lnTo>
                  <a:lnTo>
                    <a:pt x="1833245" y="1223149"/>
                  </a:lnTo>
                  <a:lnTo>
                    <a:pt x="1832267" y="1221879"/>
                  </a:lnTo>
                  <a:lnTo>
                    <a:pt x="1832648" y="1220609"/>
                  </a:lnTo>
                  <a:lnTo>
                    <a:pt x="1832114" y="1220609"/>
                  </a:lnTo>
                  <a:lnTo>
                    <a:pt x="1831771" y="1219339"/>
                  </a:lnTo>
                  <a:lnTo>
                    <a:pt x="1831530" y="1219339"/>
                  </a:lnTo>
                  <a:lnTo>
                    <a:pt x="1831263" y="1216799"/>
                  </a:lnTo>
                  <a:lnTo>
                    <a:pt x="1831022" y="1215529"/>
                  </a:lnTo>
                  <a:lnTo>
                    <a:pt x="1829841" y="1215529"/>
                  </a:lnTo>
                  <a:lnTo>
                    <a:pt x="1828977" y="1214259"/>
                  </a:lnTo>
                  <a:lnTo>
                    <a:pt x="1825510" y="1214259"/>
                  </a:lnTo>
                  <a:lnTo>
                    <a:pt x="1825180" y="1212989"/>
                  </a:lnTo>
                  <a:lnTo>
                    <a:pt x="1824951" y="1212989"/>
                  </a:lnTo>
                  <a:lnTo>
                    <a:pt x="1824672" y="1210449"/>
                  </a:lnTo>
                  <a:lnTo>
                    <a:pt x="1824443" y="1210449"/>
                  </a:lnTo>
                  <a:lnTo>
                    <a:pt x="1824126" y="1209179"/>
                  </a:lnTo>
                  <a:lnTo>
                    <a:pt x="1822424" y="1209179"/>
                  </a:lnTo>
                  <a:lnTo>
                    <a:pt x="1820659" y="1207909"/>
                  </a:lnTo>
                  <a:lnTo>
                    <a:pt x="1818513" y="1207909"/>
                  </a:lnTo>
                  <a:lnTo>
                    <a:pt x="1818754" y="1205369"/>
                  </a:lnTo>
                  <a:lnTo>
                    <a:pt x="1816404" y="1205369"/>
                  </a:lnTo>
                  <a:lnTo>
                    <a:pt x="1815211" y="1204099"/>
                  </a:lnTo>
                  <a:lnTo>
                    <a:pt x="1815465" y="1202829"/>
                  </a:lnTo>
                  <a:lnTo>
                    <a:pt x="1814677" y="1201559"/>
                  </a:lnTo>
                  <a:lnTo>
                    <a:pt x="1812391" y="1201559"/>
                  </a:lnTo>
                  <a:lnTo>
                    <a:pt x="1813191" y="1204099"/>
                  </a:lnTo>
                  <a:lnTo>
                    <a:pt x="1810550" y="1204099"/>
                  </a:lnTo>
                  <a:lnTo>
                    <a:pt x="1807972" y="1202829"/>
                  </a:lnTo>
                  <a:lnTo>
                    <a:pt x="1808175" y="1202829"/>
                  </a:lnTo>
                  <a:lnTo>
                    <a:pt x="1806981" y="1200289"/>
                  </a:lnTo>
                  <a:lnTo>
                    <a:pt x="1807502" y="1200289"/>
                  </a:lnTo>
                  <a:lnTo>
                    <a:pt x="1809813" y="1201559"/>
                  </a:lnTo>
                  <a:lnTo>
                    <a:pt x="1809762" y="1200289"/>
                  </a:lnTo>
                  <a:lnTo>
                    <a:pt x="1809534" y="1199019"/>
                  </a:lnTo>
                  <a:lnTo>
                    <a:pt x="1809203" y="1199019"/>
                  </a:lnTo>
                  <a:lnTo>
                    <a:pt x="1808530" y="1196479"/>
                  </a:lnTo>
                  <a:lnTo>
                    <a:pt x="1808416" y="1195209"/>
                  </a:lnTo>
                  <a:lnTo>
                    <a:pt x="1808200" y="1193939"/>
                  </a:lnTo>
                  <a:lnTo>
                    <a:pt x="1807870" y="1193939"/>
                  </a:lnTo>
                  <a:lnTo>
                    <a:pt x="1807032" y="1192669"/>
                  </a:lnTo>
                  <a:lnTo>
                    <a:pt x="1802726" y="1192669"/>
                  </a:lnTo>
                  <a:lnTo>
                    <a:pt x="1801837" y="1191399"/>
                  </a:lnTo>
                  <a:lnTo>
                    <a:pt x="1799818" y="1191399"/>
                  </a:lnTo>
                  <a:lnTo>
                    <a:pt x="1799831" y="1188859"/>
                  </a:lnTo>
                  <a:lnTo>
                    <a:pt x="1797405" y="1188859"/>
                  </a:lnTo>
                  <a:lnTo>
                    <a:pt x="1796364" y="1187589"/>
                  </a:lnTo>
                  <a:lnTo>
                    <a:pt x="1796796" y="1186319"/>
                  </a:lnTo>
                  <a:lnTo>
                    <a:pt x="1795907" y="1185049"/>
                  </a:lnTo>
                  <a:lnTo>
                    <a:pt x="1793151" y="1185049"/>
                  </a:lnTo>
                  <a:lnTo>
                    <a:pt x="1793608" y="1182509"/>
                  </a:lnTo>
                  <a:lnTo>
                    <a:pt x="1795500" y="1182509"/>
                  </a:lnTo>
                  <a:lnTo>
                    <a:pt x="1795284" y="1181239"/>
                  </a:lnTo>
                  <a:lnTo>
                    <a:pt x="1795005" y="1179969"/>
                  </a:lnTo>
                  <a:lnTo>
                    <a:pt x="1791906" y="1179969"/>
                  </a:lnTo>
                  <a:lnTo>
                    <a:pt x="1792338" y="1177429"/>
                  </a:lnTo>
                  <a:lnTo>
                    <a:pt x="1791284" y="1176159"/>
                  </a:lnTo>
                  <a:lnTo>
                    <a:pt x="1789785" y="1177429"/>
                  </a:lnTo>
                  <a:lnTo>
                    <a:pt x="1788706" y="1176159"/>
                  </a:lnTo>
                  <a:lnTo>
                    <a:pt x="1789137" y="1174889"/>
                  </a:lnTo>
                  <a:lnTo>
                    <a:pt x="1788109" y="1173619"/>
                  </a:lnTo>
                  <a:lnTo>
                    <a:pt x="1785721" y="1173619"/>
                  </a:lnTo>
                  <a:lnTo>
                    <a:pt x="1785785" y="1171079"/>
                  </a:lnTo>
                  <a:lnTo>
                    <a:pt x="1784604" y="1171079"/>
                  </a:lnTo>
                  <a:lnTo>
                    <a:pt x="1783753" y="1169809"/>
                  </a:lnTo>
                  <a:lnTo>
                    <a:pt x="1778584" y="1169809"/>
                  </a:lnTo>
                  <a:lnTo>
                    <a:pt x="1777758" y="1168539"/>
                  </a:lnTo>
                  <a:lnTo>
                    <a:pt x="1777339" y="1168539"/>
                  </a:lnTo>
                  <a:lnTo>
                    <a:pt x="1777530" y="1167269"/>
                  </a:lnTo>
                  <a:lnTo>
                    <a:pt x="1776768" y="1165999"/>
                  </a:lnTo>
                  <a:lnTo>
                    <a:pt x="1774952" y="1165999"/>
                  </a:lnTo>
                  <a:lnTo>
                    <a:pt x="1774063" y="1164729"/>
                  </a:lnTo>
                  <a:lnTo>
                    <a:pt x="1774520" y="1163459"/>
                  </a:lnTo>
                  <a:lnTo>
                    <a:pt x="1776539" y="1163459"/>
                  </a:lnTo>
                  <a:lnTo>
                    <a:pt x="1776399" y="1162189"/>
                  </a:lnTo>
                  <a:lnTo>
                    <a:pt x="1776209" y="1162189"/>
                  </a:lnTo>
                  <a:lnTo>
                    <a:pt x="1775942" y="1160919"/>
                  </a:lnTo>
                  <a:lnTo>
                    <a:pt x="1772500" y="1160919"/>
                  </a:lnTo>
                  <a:lnTo>
                    <a:pt x="1771650" y="1159649"/>
                  </a:lnTo>
                  <a:lnTo>
                    <a:pt x="1768271" y="1159649"/>
                  </a:lnTo>
                  <a:lnTo>
                    <a:pt x="1767078" y="1153299"/>
                  </a:lnTo>
                  <a:lnTo>
                    <a:pt x="1767408" y="1153299"/>
                  </a:lnTo>
                  <a:lnTo>
                    <a:pt x="1769198" y="1154569"/>
                  </a:lnTo>
                  <a:lnTo>
                    <a:pt x="1770062" y="1154569"/>
                  </a:lnTo>
                  <a:lnTo>
                    <a:pt x="1771865" y="1155839"/>
                  </a:lnTo>
                  <a:lnTo>
                    <a:pt x="1772183" y="1155839"/>
                  </a:lnTo>
                  <a:lnTo>
                    <a:pt x="1772069" y="1154569"/>
                  </a:lnTo>
                  <a:lnTo>
                    <a:pt x="1771878" y="1153299"/>
                  </a:lnTo>
                  <a:lnTo>
                    <a:pt x="1771611" y="1152029"/>
                  </a:lnTo>
                  <a:lnTo>
                    <a:pt x="1767332" y="1152029"/>
                  </a:lnTo>
                  <a:lnTo>
                    <a:pt x="1766506" y="1150759"/>
                  </a:lnTo>
                  <a:lnTo>
                    <a:pt x="1763483" y="1150759"/>
                  </a:lnTo>
                  <a:lnTo>
                    <a:pt x="1763636" y="1149489"/>
                  </a:lnTo>
                  <a:lnTo>
                    <a:pt x="1763801" y="1148219"/>
                  </a:lnTo>
                  <a:lnTo>
                    <a:pt x="1762950" y="1146949"/>
                  </a:lnTo>
                  <a:lnTo>
                    <a:pt x="1760829" y="1146949"/>
                  </a:lnTo>
                  <a:lnTo>
                    <a:pt x="1761464" y="1149489"/>
                  </a:lnTo>
                  <a:lnTo>
                    <a:pt x="1758696" y="1149489"/>
                  </a:lnTo>
                  <a:lnTo>
                    <a:pt x="1758442" y="1146949"/>
                  </a:lnTo>
                  <a:lnTo>
                    <a:pt x="1757921" y="1145679"/>
                  </a:lnTo>
                  <a:lnTo>
                    <a:pt x="1756168" y="1146949"/>
                  </a:lnTo>
                  <a:lnTo>
                    <a:pt x="1755724" y="1145679"/>
                  </a:lnTo>
                  <a:lnTo>
                    <a:pt x="1755432" y="1144409"/>
                  </a:lnTo>
                  <a:lnTo>
                    <a:pt x="1755241" y="1144409"/>
                  </a:lnTo>
                  <a:lnTo>
                    <a:pt x="1755165" y="1143139"/>
                  </a:lnTo>
                  <a:lnTo>
                    <a:pt x="1757603" y="1144409"/>
                  </a:lnTo>
                  <a:lnTo>
                    <a:pt x="1757616" y="1143139"/>
                  </a:lnTo>
                  <a:lnTo>
                    <a:pt x="1757426" y="1141869"/>
                  </a:lnTo>
                  <a:lnTo>
                    <a:pt x="1757146" y="1141869"/>
                  </a:lnTo>
                  <a:lnTo>
                    <a:pt x="1757057" y="1140599"/>
                  </a:lnTo>
                  <a:lnTo>
                    <a:pt x="1756867" y="1139329"/>
                  </a:lnTo>
                  <a:lnTo>
                    <a:pt x="1756575" y="1139329"/>
                  </a:lnTo>
                  <a:lnTo>
                    <a:pt x="1755762" y="1138059"/>
                  </a:lnTo>
                  <a:lnTo>
                    <a:pt x="1754035" y="1138059"/>
                  </a:lnTo>
                  <a:lnTo>
                    <a:pt x="1751469" y="1136789"/>
                  </a:lnTo>
                  <a:lnTo>
                    <a:pt x="1748701" y="1136789"/>
                  </a:lnTo>
                  <a:lnTo>
                    <a:pt x="1748650" y="1135519"/>
                  </a:lnTo>
                  <a:lnTo>
                    <a:pt x="1748599" y="1134249"/>
                  </a:lnTo>
                  <a:lnTo>
                    <a:pt x="1747532" y="1134249"/>
                  </a:lnTo>
                  <a:lnTo>
                    <a:pt x="1746681" y="1132979"/>
                  </a:lnTo>
                  <a:lnTo>
                    <a:pt x="1743252" y="1132979"/>
                  </a:lnTo>
                  <a:lnTo>
                    <a:pt x="1742122" y="1127899"/>
                  </a:lnTo>
                  <a:lnTo>
                    <a:pt x="1746389" y="1127899"/>
                  </a:lnTo>
                  <a:lnTo>
                    <a:pt x="1747215" y="1129169"/>
                  </a:lnTo>
                  <a:lnTo>
                    <a:pt x="1747558" y="1129169"/>
                  </a:lnTo>
                  <a:lnTo>
                    <a:pt x="1747443" y="1131709"/>
                  </a:lnTo>
                  <a:lnTo>
                    <a:pt x="1750326" y="1131709"/>
                  </a:lnTo>
                  <a:lnTo>
                    <a:pt x="1749475" y="1127899"/>
                  </a:lnTo>
                  <a:lnTo>
                    <a:pt x="1749196" y="1126629"/>
                  </a:lnTo>
                  <a:lnTo>
                    <a:pt x="1744103" y="1125359"/>
                  </a:lnTo>
                  <a:lnTo>
                    <a:pt x="1741601" y="1125359"/>
                  </a:lnTo>
                  <a:lnTo>
                    <a:pt x="1741373" y="1124089"/>
                  </a:lnTo>
                  <a:lnTo>
                    <a:pt x="1741335" y="1122819"/>
                  </a:lnTo>
                  <a:lnTo>
                    <a:pt x="1740738" y="1121549"/>
                  </a:lnTo>
                  <a:lnTo>
                    <a:pt x="1736940" y="1121549"/>
                  </a:lnTo>
                  <a:lnTo>
                    <a:pt x="1735213" y="1120279"/>
                  </a:lnTo>
                  <a:lnTo>
                    <a:pt x="1733562" y="1120279"/>
                  </a:lnTo>
                  <a:lnTo>
                    <a:pt x="1733296" y="1119009"/>
                  </a:lnTo>
                  <a:lnTo>
                    <a:pt x="1733130" y="1117739"/>
                  </a:lnTo>
                  <a:lnTo>
                    <a:pt x="1732711" y="1115199"/>
                  </a:lnTo>
                  <a:lnTo>
                    <a:pt x="1731822" y="1113929"/>
                  </a:lnTo>
                  <a:lnTo>
                    <a:pt x="1727644" y="1113929"/>
                  </a:lnTo>
                  <a:lnTo>
                    <a:pt x="1727073" y="1112659"/>
                  </a:lnTo>
                  <a:lnTo>
                    <a:pt x="1724710" y="1112659"/>
                  </a:lnTo>
                  <a:lnTo>
                    <a:pt x="1725866" y="1115199"/>
                  </a:lnTo>
                  <a:lnTo>
                    <a:pt x="1725295" y="1115199"/>
                  </a:lnTo>
                  <a:lnTo>
                    <a:pt x="1723517" y="1113929"/>
                  </a:lnTo>
                  <a:lnTo>
                    <a:pt x="1723199" y="1113929"/>
                  </a:lnTo>
                  <a:lnTo>
                    <a:pt x="1722399" y="1112659"/>
                  </a:lnTo>
                  <a:lnTo>
                    <a:pt x="1722831" y="1111389"/>
                  </a:lnTo>
                  <a:lnTo>
                    <a:pt x="1721916" y="1110119"/>
                  </a:lnTo>
                  <a:lnTo>
                    <a:pt x="1722399" y="1108849"/>
                  </a:lnTo>
                  <a:lnTo>
                    <a:pt x="1724393" y="1110119"/>
                  </a:lnTo>
                  <a:lnTo>
                    <a:pt x="1724977" y="1110119"/>
                  </a:lnTo>
                  <a:lnTo>
                    <a:pt x="1724609" y="1108849"/>
                  </a:lnTo>
                  <a:lnTo>
                    <a:pt x="1724253" y="1107579"/>
                  </a:lnTo>
                  <a:lnTo>
                    <a:pt x="1724215" y="1106309"/>
                  </a:lnTo>
                  <a:lnTo>
                    <a:pt x="1724075" y="1105039"/>
                  </a:lnTo>
                  <a:lnTo>
                    <a:pt x="1723872" y="1105039"/>
                  </a:lnTo>
                  <a:lnTo>
                    <a:pt x="1723085" y="1099959"/>
                  </a:lnTo>
                  <a:lnTo>
                    <a:pt x="1720596" y="1098689"/>
                  </a:lnTo>
                  <a:lnTo>
                    <a:pt x="1718919" y="1098689"/>
                  </a:lnTo>
                  <a:lnTo>
                    <a:pt x="1718132" y="1097419"/>
                  </a:lnTo>
                  <a:lnTo>
                    <a:pt x="1717916" y="1097419"/>
                  </a:lnTo>
                  <a:lnTo>
                    <a:pt x="1717802" y="1096200"/>
                  </a:lnTo>
                  <a:lnTo>
                    <a:pt x="1717776" y="1094879"/>
                  </a:lnTo>
                  <a:lnTo>
                    <a:pt x="1717586" y="1093609"/>
                  </a:lnTo>
                  <a:lnTo>
                    <a:pt x="1717433" y="1092339"/>
                  </a:lnTo>
                  <a:lnTo>
                    <a:pt x="1712493" y="1091069"/>
                  </a:lnTo>
                  <a:lnTo>
                    <a:pt x="1712252" y="1091069"/>
                  </a:lnTo>
                  <a:lnTo>
                    <a:pt x="1713001" y="1093609"/>
                  </a:lnTo>
                  <a:lnTo>
                    <a:pt x="1711159" y="1093609"/>
                  </a:lnTo>
                  <a:lnTo>
                    <a:pt x="1710359" y="1092339"/>
                  </a:lnTo>
                  <a:lnTo>
                    <a:pt x="1707896" y="1092339"/>
                  </a:lnTo>
                  <a:lnTo>
                    <a:pt x="1707565" y="1088529"/>
                  </a:lnTo>
                  <a:lnTo>
                    <a:pt x="1707057" y="1087259"/>
                  </a:lnTo>
                  <a:lnTo>
                    <a:pt x="1707375" y="1085989"/>
                  </a:lnTo>
                  <a:lnTo>
                    <a:pt x="1709724" y="1087259"/>
                  </a:lnTo>
                  <a:lnTo>
                    <a:pt x="1709724" y="1085989"/>
                  </a:lnTo>
                  <a:lnTo>
                    <a:pt x="1709407" y="1084719"/>
                  </a:lnTo>
                  <a:lnTo>
                    <a:pt x="1707337" y="1084719"/>
                  </a:lnTo>
                  <a:lnTo>
                    <a:pt x="1706702" y="1083449"/>
                  </a:lnTo>
                  <a:lnTo>
                    <a:pt x="1706829" y="1082179"/>
                  </a:lnTo>
                  <a:lnTo>
                    <a:pt x="1706956" y="1080909"/>
                  </a:lnTo>
                  <a:lnTo>
                    <a:pt x="1704200" y="1080909"/>
                  </a:lnTo>
                  <a:lnTo>
                    <a:pt x="1703425" y="1079639"/>
                  </a:lnTo>
                  <a:lnTo>
                    <a:pt x="1701469" y="1079639"/>
                  </a:lnTo>
                  <a:lnTo>
                    <a:pt x="1702257" y="1082179"/>
                  </a:lnTo>
                  <a:lnTo>
                    <a:pt x="1701673" y="1082179"/>
                  </a:lnTo>
                  <a:lnTo>
                    <a:pt x="1700047" y="1080909"/>
                  </a:lnTo>
                  <a:lnTo>
                    <a:pt x="1699590" y="1080909"/>
                  </a:lnTo>
                  <a:lnTo>
                    <a:pt x="1699450" y="1079639"/>
                  </a:lnTo>
                  <a:lnTo>
                    <a:pt x="1699145" y="1077099"/>
                  </a:lnTo>
                  <a:lnTo>
                    <a:pt x="1699018" y="1075829"/>
                  </a:lnTo>
                  <a:lnTo>
                    <a:pt x="1698777" y="1073289"/>
                  </a:lnTo>
                  <a:lnTo>
                    <a:pt x="1698612" y="1072019"/>
                  </a:lnTo>
                  <a:lnTo>
                    <a:pt x="1698599" y="1069479"/>
                  </a:lnTo>
                  <a:lnTo>
                    <a:pt x="1698028" y="1068209"/>
                  </a:lnTo>
                  <a:lnTo>
                    <a:pt x="1698561" y="1068209"/>
                  </a:lnTo>
                  <a:lnTo>
                    <a:pt x="1700403" y="1069479"/>
                  </a:lnTo>
                  <a:lnTo>
                    <a:pt x="1701012" y="1068209"/>
                  </a:lnTo>
                  <a:lnTo>
                    <a:pt x="1700441" y="1066939"/>
                  </a:lnTo>
                  <a:lnTo>
                    <a:pt x="1698244" y="1065669"/>
                  </a:lnTo>
                  <a:lnTo>
                    <a:pt x="1697609" y="1065669"/>
                  </a:lnTo>
                  <a:lnTo>
                    <a:pt x="1696021" y="1064399"/>
                  </a:lnTo>
                  <a:lnTo>
                    <a:pt x="1695284" y="1064399"/>
                  </a:lnTo>
                  <a:lnTo>
                    <a:pt x="1696250" y="1066939"/>
                  </a:lnTo>
                  <a:lnTo>
                    <a:pt x="1695500" y="1066939"/>
                  </a:lnTo>
                  <a:lnTo>
                    <a:pt x="1693938" y="1065669"/>
                  </a:lnTo>
                  <a:lnTo>
                    <a:pt x="1693075" y="1065669"/>
                  </a:lnTo>
                  <a:lnTo>
                    <a:pt x="1693989" y="1068209"/>
                  </a:lnTo>
                  <a:lnTo>
                    <a:pt x="1693367" y="1069479"/>
                  </a:lnTo>
                  <a:lnTo>
                    <a:pt x="1692541" y="1068209"/>
                  </a:lnTo>
                  <a:lnTo>
                    <a:pt x="1691703" y="1066939"/>
                  </a:lnTo>
                  <a:lnTo>
                    <a:pt x="1691246" y="1068209"/>
                  </a:lnTo>
                  <a:lnTo>
                    <a:pt x="1690598" y="1059319"/>
                  </a:lnTo>
                  <a:lnTo>
                    <a:pt x="1690573" y="1058049"/>
                  </a:lnTo>
                  <a:lnTo>
                    <a:pt x="1690408" y="1056779"/>
                  </a:lnTo>
                  <a:lnTo>
                    <a:pt x="1688833" y="1056779"/>
                  </a:lnTo>
                  <a:lnTo>
                    <a:pt x="1687995" y="1055509"/>
                  </a:lnTo>
                  <a:lnTo>
                    <a:pt x="1685036" y="1055509"/>
                  </a:lnTo>
                  <a:lnTo>
                    <a:pt x="1683600" y="1054239"/>
                  </a:lnTo>
                  <a:lnTo>
                    <a:pt x="1683169" y="1054239"/>
                  </a:lnTo>
                  <a:lnTo>
                    <a:pt x="1683156" y="1051699"/>
                  </a:lnTo>
                  <a:lnTo>
                    <a:pt x="1682991" y="1051699"/>
                  </a:lnTo>
                  <a:lnTo>
                    <a:pt x="1683004" y="1050429"/>
                  </a:lnTo>
                  <a:lnTo>
                    <a:pt x="1682940" y="1049159"/>
                  </a:lnTo>
                  <a:lnTo>
                    <a:pt x="1682800" y="1049159"/>
                  </a:lnTo>
                  <a:lnTo>
                    <a:pt x="1680603" y="1047889"/>
                  </a:lnTo>
                  <a:lnTo>
                    <a:pt x="1680438" y="1047889"/>
                  </a:lnTo>
                  <a:lnTo>
                    <a:pt x="1680286" y="1046619"/>
                  </a:lnTo>
                  <a:lnTo>
                    <a:pt x="1680298" y="1042809"/>
                  </a:lnTo>
                  <a:lnTo>
                    <a:pt x="1680133" y="1042809"/>
                  </a:lnTo>
                  <a:lnTo>
                    <a:pt x="1679371" y="1041539"/>
                  </a:lnTo>
                  <a:lnTo>
                    <a:pt x="1677746" y="1041539"/>
                  </a:lnTo>
                  <a:lnTo>
                    <a:pt x="1675358" y="1040269"/>
                  </a:lnTo>
                  <a:lnTo>
                    <a:pt x="1673720" y="1040269"/>
                  </a:lnTo>
                  <a:lnTo>
                    <a:pt x="1672971" y="1038999"/>
                  </a:lnTo>
                  <a:lnTo>
                    <a:pt x="1672869" y="1037729"/>
                  </a:lnTo>
                  <a:lnTo>
                    <a:pt x="1672907" y="1035189"/>
                  </a:lnTo>
                  <a:lnTo>
                    <a:pt x="1672729" y="1033919"/>
                  </a:lnTo>
                  <a:lnTo>
                    <a:pt x="1671967" y="1033919"/>
                  </a:lnTo>
                  <a:lnTo>
                    <a:pt x="1671180" y="1032649"/>
                  </a:lnTo>
                  <a:lnTo>
                    <a:pt x="1668716" y="1032649"/>
                  </a:lnTo>
                  <a:lnTo>
                    <a:pt x="1667967" y="1031379"/>
                  </a:lnTo>
                  <a:lnTo>
                    <a:pt x="1665884" y="1031379"/>
                  </a:lnTo>
                  <a:lnTo>
                    <a:pt x="1665173" y="1030109"/>
                  </a:lnTo>
                  <a:lnTo>
                    <a:pt x="1665897" y="1028839"/>
                  </a:lnTo>
                  <a:lnTo>
                    <a:pt x="1665490" y="1027569"/>
                  </a:lnTo>
                  <a:lnTo>
                    <a:pt x="1665351" y="1027569"/>
                  </a:lnTo>
                  <a:lnTo>
                    <a:pt x="1665401" y="1025029"/>
                  </a:lnTo>
                  <a:lnTo>
                    <a:pt x="1665478" y="1023759"/>
                  </a:lnTo>
                  <a:lnTo>
                    <a:pt x="1665312" y="1022489"/>
                  </a:lnTo>
                  <a:lnTo>
                    <a:pt x="1664563" y="1022489"/>
                  </a:lnTo>
                  <a:lnTo>
                    <a:pt x="1663776" y="1021219"/>
                  </a:lnTo>
                  <a:lnTo>
                    <a:pt x="1661325" y="1021219"/>
                  </a:lnTo>
                  <a:lnTo>
                    <a:pt x="1660575" y="1019949"/>
                  </a:lnTo>
                  <a:lnTo>
                    <a:pt x="1660448" y="1019949"/>
                  </a:lnTo>
                  <a:lnTo>
                    <a:pt x="1660499" y="1017409"/>
                  </a:lnTo>
                  <a:lnTo>
                    <a:pt x="1662772" y="1018679"/>
                  </a:lnTo>
                  <a:lnTo>
                    <a:pt x="1662925" y="1017409"/>
                  </a:lnTo>
                  <a:lnTo>
                    <a:pt x="1662811" y="1016139"/>
                  </a:lnTo>
                  <a:lnTo>
                    <a:pt x="1662061" y="1016139"/>
                  </a:lnTo>
                  <a:lnTo>
                    <a:pt x="1661274" y="1014869"/>
                  </a:lnTo>
                  <a:lnTo>
                    <a:pt x="1658810" y="1014869"/>
                  </a:lnTo>
                  <a:lnTo>
                    <a:pt x="1658073" y="1013599"/>
                  </a:lnTo>
                  <a:lnTo>
                    <a:pt x="1657832" y="1013599"/>
                  </a:lnTo>
                  <a:lnTo>
                    <a:pt x="1658213" y="1011059"/>
                  </a:lnTo>
                  <a:lnTo>
                    <a:pt x="1657273" y="1011059"/>
                  </a:lnTo>
                  <a:lnTo>
                    <a:pt x="1656499" y="1009789"/>
                  </a:lnTo>
                  <a:lnTo>
                    <a:pt x="1654048" y="1009789"/>
                  </a:lnTo>
                  <a:lnTo>
                    <a:pt x="1653311" y="1008519"/>
                  </a:lnTo>
                  <a:lnTo>
                    <a:pt x="1652930" y="1008519"/>
                  </a:lnTo>
                  <a:lnTo>
                    <a:pt x="1653552" y="1007249"/>
                  </a:lnTo>
                  <a:lnTo>
                    <a:pt x="1652968" y="1005979"/>
                  </a:lnTo>
                  <a:lnTo>
                    <a:pt x="1651228" y="1005979"/>
                  </a:lnTo>
                  <a:lnTo>
                    <a:pt x="1650568" y="1004709"/>
                  </a:lnTo>
                  <a:lnTo>
                    <a:pt x="1651139" y="1003439"/>
                  </a:lnTo>
                  <a:lnTo>
                    <a:pt x="1650542" y="1002169"/>
                  </a:lnTo>
                  <a:lnTo>
                    <a:pt x="1651215" y="1000899"/>
                  </a:lnTo>
                  <a:lnTo>
                    <a:pt x="1650619" y="999629"/>
                  </a:lnTo>
                  <a:lnTo>
                    <a:pt x="1648853" y="999629"/>
                  </a:lnTo>
                  <a:lnTo>
                    <a:pt x="1648282" y="998664"/>
                  </a:lnTo>
                  <a:lnTo>
                    <a:pt x="1648282" y="1059319"/>
                  </a:lnTo>
                  <a:lnTo>
                    <a:pt x="1647177" y="1058049"/>
                  </a:lnTo>
                  <a:lnTo>
                    <a:pt x="1646910" y="1058049"/>
                  </a:lnTo>
                  <a:lnTo>
                    <a:pt x="1645475" y="1056779"/>
                  </a:lnTo>
                  <a:lnTo>
                    <a:pt x="1645348" y="1056779"/>
                  </a:lnTo>
                  <a:lnTo>
                    <a:pt x="1645526" y="1055509"/>
                  </a:lnTo>
                  <a:lnTo>
                    <a:pt x="1645818" y="1054239"/>
                  </a:lnTo>
                  <a:lnTo>
                    <a:pt x="1646567" y="1052969"/>
                  </a:lnTo>
                  <a:lnTo>
                    <a:pt x="1646847" y="1051699"/>
                  </a:lnTo>
                  <a:lnTo>
                    <a:pt x="1647024" y="1051699"/>
                  </a:lnTo>
                  <a:lnTo>
                    <a:pt x="1646961" y="1050429"/>
                  </a:lnTo>
                  <a:lnTo>
                    <a:pt x="1647456" y="1050429"/>
                  </a:lnTo>
                  <a:lnTo>
                    <a:pt x="1647952" y="1052969"/>
                  </a:lnTo>
                  <a:lnTo>
                    <a:pt x="1647926" y="1055509"/>
                  </a:lnTo>
                  <a:lnTo>
                    <a:pt x="1648053" y="1056779"/>
                  </a:lnTo>
                  <a:lnTo>
                    <a:pt x="1648282" y="1059319"/>
                  </a:lnTo>
                  <a:lnTo>
                    <a:pt x="1648282" y="998664"/>
                  </a:lnTo>
                  <a:lnTo>
                    <a:pt x="1648104" y="998359"/>
                  </a:lnTo>
                  <a:lnTo>
                    <a:pt x="1648879" y="997089"/>
                  </a:lnTo>
                  <a:lnTo>
                    <a:pt x="1648523" y="995819"/>
                  </a:lnTo>
                  <a:lnTo>
                    <a:pt x="1647774" y="995819"/>
                  </a:lnTo>
                  <a:lnTo>
                    <a:pt x="1646986" y="994549"/>
                  </a:lnTo>
                  <a:lnTo>
                    <a:pt x="1644561" y="994549"/>
                  </a:lnTo>
                  <a:lnTo>
                    <a:pt x="1643824" y="993279"/>
                  </a:lnTo>
                  <a:lnTo>
                    <a:pt x="1643824" y="988199"/>
                  </a:lnTo>
                  <a:lnTo>
                    <a:pt x="1643100" y="988199"/>
                  </a:lnTo>
                  <a:lnTo>
                    <a:pt x="1642313" y="986929"/>
                  </a:lnTo>
                  <a:lnTo>
                    <a:pt x="1641475" y="986929"/>
                  </a:lnTo>
                  <a:lnTo>
                    <a:pt x="1636788" y="984389"/>
                  </a:lnTo>
                  <a:lnTo>
                    <a:pt x="1636991" y="983119"/>
                  </a:lnTo>
                  <a:lnTo>
                    <a:pt x="1636534" y="981849"/>
                  </a:lnTo>
                  <a:lnTo>
                    <a:pt x="1636953" y="981849"/>
                  </a:lnTo>
                  <a:lnTo>
                    <a:pt x="1636458" y="979309"/>
                  </a:lnTo>
                  <a:lnTo>
                    <a:pt x="1637118" y="979309"/>
                  </a:lnTo>
                  <a:lnTo>
                    <a:pt x="1638655" y="980579"/>
                  </a:lnTo>
                  <a:lnTo>
                    <a:pt x="1639595" y="980579"/>
                  </a:lnTo>
                  <a:lnTo>
                    <a:pt x="1641068" y="981849"/>
                  </a:lnTo>
                  <a:lnTo>
                    <a:pt x="1641843" y="981849"/>
                  </a:lnTo>
                  <a:lnTo>
                    <a:pt x="1641297" y="979309"/>
                  </a:lnTo>
                  <a:lnTo>
                    <a:pt x="1639354" y="978039"/>
                  </a:lnTo>
                  <a:lnTo>
                    <a:pt x="1639125" y="978039"/>
                  </a:lnTo>
                  <a:lnTo>
                    <a:pt x="1638820" y="976769"/>
                  </a:lnTo>
                  <a:lnTo>
                    <a:pt x="1639519" y="975499"/>
                  </a:lnTo>
                  <a:lnTo>
                    <a:pt x="1638731" y="974229"/>
                  </a:lnTo>
                  <a:lnTo>
                    <a:pt x="1637258" y="974229"/>
                  </a:lnTo>
                  <a:lnTo>
                    <a:pt x="1636217" y="972959"/>
                  </a:lnTo>
                  <a:lnTo>
                    <a:pt x="1634985" y="972959"/>
                  </a:lnTo>
                  <a:lnTo>
                    <a:pt x="1634058" y="971689"/>
                  </a:lnTo>
                  <a:lnTo>
                    <a:pt x="1634769" y="970419"/>
                  </a:lnTo>
                  <a:lnTo>
                    <a:pt x="1634058" y="969149"/>
                  </a:lnTo>
                  <a:lnTo>
                    <a:pt x="1632572" y="969149"/>
                  </a:lnTo>
                  <a:lnTo>
                    <a:pt x="1631746" y="967879"/>
                  </a:lnTo>
                  <a:lnTo>
                    <a:pt x="1632483" y="966609"/>
                  </a:lnTo>
                  <a:lnTo>
                    <a:pt x="1631848" y="965339"/>
                  </a:lnTo>
                  <a:lnTo>
                    <a:pt x="1630260" y="965339"/>
                  </a:lnTo>
                  <a:lnTo>
                    <a:pt x="1629524" y="964069"/>
                  </a:lnTo>
                  <a:lnTo>
                    <a:pt x="1630286" y="962799"/>
                  </a:lnTo>
                  <a:lnTo>
                    <a:pt x="1629981" y="962799"/>
                  </a:lnTo>
                  <a:lnTo>
                    <a:pt x="1629270" y="961529"/>
                  </a:lnTo>
                  <a:lnTo>
                    <a:pt x="1627708" y="961529"/>
                  </a:lnTo>
                  <a:lnTo>
                    <a:pt x="1627009" y="960259"/>
                  </a:lnTo>
                  <a:lnTo>
                    <a:pt x="1625358" y="960259"/>
                  </a:lnTo>
                  <a:lnTo>
                    <a:pt x="1625333" y="962799"/>
                  </a:lnTo>
                  <a:lnTo>
                    <a:pt x="1625155" y="961529"/>
                  </a:lnTo>
                  <a:lnTo>
                    <a:pt x="1624939" y="962799"/>
                  </a:lnTo>
                  <a:lnTo>
                    <a:pt x="1624711" y="964069"/>
                  </a:lnTo>
                  <a:lnTo>
                    <a:pt x="1624431" y="964069"/>
                  </a:lnTo>
                  <a:lnTo>
                    <a:pt x="1624545" y="964984"/>
                  </a:lnTo>
                  <a:lnTo>
                    <a:pt x="1623949" y="964069"/>
                  </a:lnTo>
                  <a:lnTo>
                    <a:pt x="1623656" y="964069"/>
                  </a:lnTo>
                  <a:lnTo>
                    <a:pt x="1622971" y="962799"/>
                  </a:lnTo>
                  <a:lnTo>
                    <a:pt x="1623148" y="960285"/>
                  </a:lnTo>
                  <a:lnTo>
                    <a:pt x="1623237" y="957719"/>
                  </a:lnTo>
                  <a:lnTo>
                    <a:pt x="1623415" y="956449"/>
                  </a:lnTo>
                  <a:lnTo>
                    <a:pt x="1623466" y="955179"/>
                  </a:lnTo>
                  <a:lnTo>
                    <a:pt x="1623733" y="955179"/>
                  </a:lnTo>
                  <a:lnTo>
                    <a:pt x="1623745" y="953909"/>
                  </a:lnTo>
                  <a:lnTo>
                    <a:pt x="1624279" y="955179"/>
                  </a:lnTo>
                  <a:lnTo>
                    <a:pt x="1624850" y="953909"/>
                  </a:lnTo>
                  <a:lnTo>
                    <a:pt x="1624647" y="952639"/>
                  </a:lnTo>
                  <a:lnTo>
                    <a:pt x="1625041" y="951369"/>
                  </a:lnTo>
                  <a:lnTo>
                    <a:pt x="1621066" y="948004"/>
                  </a:lnTo>
                  <a:lnTo>
                    <a:pt x="1621066" y="955179"/>
                  </a:lnTo>
                  <a:lnTo>
                    <a:pt x="1620520" y="953909"/>
                  </a:lnTo>
                  <a:lnTo>
                    <a:pt x="1619631" y="953909"/>
                  </a:lnTo>
                  <a:lnTo>
                    <a:pt x="1619999" y="952639"/>
                  </a:lnTo>
                  <a:lnTo>
                    <a:pt x="1620583" y="953909"/>
                  </a:lnTo>
                  <a:lnTo>
                    <a:pt x="1621066" y="955179"/>
                  </a:lnTo>
                  <a:lnTo>
                    <a:pt x="1621066" y="948004"/>
                  </a:lnTo>
                  <a:lnTo>
                    <a:pt x="1619059" y="946289"/>
                  </a:lnTo>
                  <a:lnTo>
                    <a:pt x="1618348" y="945019"/>
                  </a:lnTo>
                  <a:lnTo>
                    <a:pt x="1617675" y="945019"/>
                  </a:lnTo>
                  <a:lnTo>
                    <a:pt x="1617065" y="943749"/>
                  </a:lnTo>
                  <a:lnTo>
                    <a:pt x="1616913" y="943749"/>
                  </a:lnTo>
                  <a:lnTo>
                    <a:pt x="1617776" y="941209"/>
                  </a:lnTo>
                  <a:lnTo>
                    <a:pt x="1617497" y="941209"/>
                  </a:lnTo>
                  <a:lnTo>
                    <a:pt x="1615973" y="939952"/>
                  </a:lnTo>
                  <a:lnTo>
                    <a:pt x="1615643" y="939939"/>
                  </a:lnTo>
                  <a:lnTo>
                    <a:pt x="1615224" y="939088"/>
                  </a:lnTo>
                  <a:lnTo>
                    <a:pt x="1615224" y="999629"/>
                  </a:lnTo>
                  <a:lnTo>
                    <a:pt x="1613916" y="999629"/>
                  </a:lnTo>
                  <a:lnTo>
                    <a:pt x="1613306" y="998359"/>
                  </a:lnTo>
                  <a:lnTo>
                    <a:pt x="1613306" y="997089"/>
                  </a:lnTo>
                  <a:lnTo>
                    <a:pt x="1613700" y="998359"/>
                  </a:lnTo>
                  <a:lnTo>
                    <a:pt x="1615224" y="999629"/>
                  </a:lnTo>
                  <a:lnTo>
                    <a:pt x="1615224" y="939088"/>
                  </a:lnTo>
                  <a:lnTo>
                    <a:pt x="1615020" y="938669"/>
                  </a:lnTo>
                  <a:lnTo>
                    <a:pt x="1614347" y="938669"/>
                  </a:lnTo>
                  <a:lnTo>
                    <a:pt x="1613611" y="937399"/>
                  </a:lnTo>
                  <a:lnTo>
                    <a:pt x="1613281" y="937399"/>
                  </a:lnTo>
                  <a:lnTo>
                    <a:pt x="1611769" y="936129"/>
                  </a:lnTo>
                  <a:lnTo>
                    <a:pt x="1611299" y="934859"/>
                  </a:lnTo>
                  <a:lnTo>
                    <a:pt x="1612353" y="933589"/>
                  </a:lnTo>
                  <a:lnTo>
                    <a:pt x="1611922" y="932319"/>
                  </a:lnTo>
                  <a:lnTo>
                    <a:pt x="1610207" y="932319"/>
                  </a:lnTo>
                  <a:lnTo>
                    <a:pt x="1609890" y="929779"/>
                  </a:lnTo>
                  <a:lnTo>
                    <a:pt x="1610639" y="929779"/>
                  </a:lnTo>
                  <a:lnTo>
                    <a:pt x="1610639" y="927239"/>
                  </a:lnTo>
                  <a:lnTo>
                    <a:pt x="1610804" y="925969"/>
                  </a:lnTo>
                  <a:lnTo>
                    <a:pt x="1611312" y="924699"/>
                  </a:lnTo>
                  <a:lnTo>
                    <a:pt x="1611464" y="923429"/>
                  </a:lnTo>
                  <a:lnTo>
                    <a:pt x="1611503" y="922159"/>
                  </a:lnTo>
                  <a:lnTo>
                    <a:pt x="1609674" y="922159"/>
                  </a:lnTo>
                  <a:lnTo>
                    <a:pt x="1609356" y="920889"/>
                  </a:lnTo>
                  <a:lnTo>
                    <a:pt x="1609331" y="922159"/>
                  </a:lnTo>
                  <a:lnTo>
                    <a:pt x="1609191" y="922159"/>
                  </a:lnTo>
                  <a:lnTo>
                    <a:pt x="1609013" y="923048"/>
                  </a:lnTo>
                  <a:lnTo>
                    <a:pt x="1608886" y="924699"/>
                  </a:lnTo>
                  <a:lnTo>
                    <a:pt x="1608734" y="925969"/>
                  </a:lnTo>
                  <a:lnTo>
                    <a:pt x="1607705" y="925969"/>
                  </a:lnTo>
                  <a:lnTo>
                    <a:pt x="1607007" y="924699"/>
                  </a:lnTo>
                  <a:lnTo>
                    <a:pt x="1606308" y="924699"/>
                  </a:lnTo>
                  <a:lnTo>
                    <a:pt x="1606778" y="922159"/>
                  </a:lnTo>
                  <a:lnTo>
                    <a:pt x="1606854" y="921880"/>
                  </a:lnTo>
                  <a:lnTo>
                    <a:pt x="1607045" y="920889"/>
                  </a:lnTo>
                  <a:lnTo>
                    <a:pt x="1607185" y="919619"/>
                  </a:lnTo>
                  <a:lnTo>
                    <a:pt x="1606931" y="918349"/>
                  </a:lnTo>
                  <a:lnTo>
                    <a:pt x="1605267" y="918349"/>
                  </a:lnTo>
                  <a:lnTo>
                    <a:pt x="1605076" y="917321"/>
                  </a:lnTo>
                  <a:lnTo>
                    <a:pt x="1605038" y="915809"/>
                  </a:lnTo>
                  <a:lnTo>
                    <a:pt x="1605457" y="914539"/>
                  </a:lnTo>
                  <a:lnTo>
                    <a:pt x="1605445" y="913269"/>
                  </a:lnTo>
                  <a:lnTo>
                    <a:pt x="1605432" y="911999"/>
                  </a:lnTo>
                  <a:lnTo>
                    <a:pt x="1606092" y="911999"/>
                  </a:lnTo>
                  <a:lnTo>
                    <a:pt x="1607413" y="913269"/>
                  </a:lnTo>
                  <a:lnTo>
                    <a:pt x="1607896" y="913269"/>
                  </a:lnTo>
                  <a:lnTo>
                    <a:pt x="1608112" y="911999"/>
                  </a:lnTo>
                  <a:lnTo>
                    <a:pt x="1608277" y="909459"/>
                  </a:lnTo>
                  <a:lnTo>
                    <a:pt x="1608429" y="908189"/>
                  </a:lnTo>
                  <a:lnTo>
                    <a:pt x="1607667" y="906919"/>
                  </a:lnTo>
                  <a:lnTo>
                    <a:pt x="1606918" y="906919"/>
                  </a:lnTo>
                  <a:lnTo>
                    <a:pt x="1605813" y="905649"/>
                  </a:lnTo>
                  <a:lnTo>
                    <a:pt x="1604086" y="904379"/>
                  </a:lnTo>
                  <a:lnTo>
                    <a:pt x="1603603" y="904379"/>
                  </a:lnTo>
                  <a:lnTo>
                    <a:pt x="1604022" y="906919"/>
                  </a:lnTo>
                  <a:lnTo>
                    <a:pt x="1603184" y="906919"/>
                  </a:lnTo>
                  <a:lnTo>
                    <a:pt x="1601774" y="905649"/>
                  </a:lnTo>
                  <a:lnTo>
                    <a:pt x="1601139" y="905649"/>
                  </a:lnTo>
                  <a:lnTo>
                    <a:pt x="1601508" y="908189"/>
                  </a:lnTo>
                  <a:lnTo>
                    <a:pt x="1600377" y="908189"/>
                  </a:lnTo>
                  <a:lnTo>
                    <a:pt x="1599628" y="906919"/>
                  </a:lnTo>
                  <a:lnTo>
                    <a:pt x="1598930" y="906919"/>
                  </a:lnTo>
                  <a:lnTo>
                    <a:pt x="1596567" y="904379"/>
                  </a:lnTo>
                  <a:lnTo>
                    <a:pt x="1596923" y="901839"/>
                  </a:lnTo>
                  <a:lnTo>
                    <a:pt x="1594840" y="901839"/>
                  </a:lnTo>
                  <a:lnTo>
                    <a:pt x="1594065" y="900569"/>
                  </a:lnTo>
                  <a:lnTo>
                    <a:pt x="1594866" y="898029"/>
                  </a:lnTo>
                  <a:lnTo>
                    <a:pt x="1594459" y="898029"/>
                  </a:lnTo>
                  <a:lnTo>
                    <a:pt x="1593710" y="896759"/>
                  </a:lnTo>
                  <a:lnTo>
                    <a:pt x="1592910" y="896759"/>
                  </a:lnTo>
                  <a:lnTo>
                    <a:pt x="1591208" y="895489"/>
                  </a:lnTo>
                  <a:lnTo>
                    <a:pt x="1590395" y="895489"/>
                  </a:lnTo>
                  <a:lnTo>
                    <a:pt x="1588820" y="894219"/>
                  </a:lnTo>
                  <a:lnTo>
                    <a:pt x="1587157" y="894219"/>
                  </a:lnTo>
                  <a:lnTo>
                    <a:pt x="1584706" y="892949"/>
                  </a:lnTo>
                  <a:lnTo>
                    <a:pt x="1582127" y="891679"/>
                  </a:lnTo>
                  <a:lnTo>
                    <a:pt x="1581797" y="891679"/>
                  </a:lnTo>
                  <a:lnTo>
                    <a:pt x="1577187" y="892937"/>
                  </a:lnTo>
                  <a:lnTo>
                    <a:pt x="1574812" y="894219"/>
                  </a:lnTo>
                  <a:lnTo>
                    <a:pt x="1577809" y="894219"/>
                  </a:lnTo>
                  <a:lnTo>
                    <a:pt x="1578597" y="895489"/>
                  </a:lnTo>
                  <a:lnTo>
                    <a:pt x="1580794" y="895489"/>
                  </a:lnTo>
                  <a:lnTo>
                    <a:pt x="1582166" y="896759"/>
                  </a:lnTo>
                  <a:lnTo>
                    <a:pt x="1583055" y="896759"/>
                  </a:lnTo>
                  <a:lnTo>
                    <a:pt x="1582178" y="894219"/>
                  </a:lnTo>
                  <a:lnTo>
                    <a:pt x="1583321" y="894219"/>
                  </a:lnTo>
                  <a:lnTo>
                    <a:pt x="1584121" y="895489"/>
                  </a:lnTo>
                  <a:lnTo>
                    <a:pt x="1585125" y="895489"/>
                  </a:lnTo>
                  <a:lnTo>
                    <a:pt x="1584820" y="898029"/>
                  </a:lnTo>
                  <a:lnTo>
                    <a:pt x="1585163" y="898029"/>
                  </a:lnTo>
                  <a:lnTo>
                    <a:pt x="1587258" y="899299"/>
                  </a:lnTo>
                  <a:lnTo>
                    <a:pt x="1587449" y="900569"/>
                  </a:lnTo>
                  <a:lnTo>
                    <a:pt x="1587296" y="901839"/>
                  </a:lnTo>
                  <a:lnTo>
                    <a:pt x="1587030" y="901839"/>
                  </a:lnTo>
                  <a:lnTo>
                    <a:pt x="1585353" y="900569"/>
                  </a:lnTo>
                  <a:lnTo>
                    <a:pt x="1585036" y="900569"/>
                  </a:lnTo>
                  <a:lnTo>
                    <a:pt x="1584947" y="901839"/>
                  </a:lnTo>
                  <a:lnTo>
                    <a:pt x="1584934" y="903109"/>
                  </a:lnTo>
                  <a:lnTo>
                    <a:pt x="1585645" y="904379"/>
                  </a:lnTo>
                  <a:lnTo>
                    <a:pt x="1587195" y="904379"/>
                  </a:lnTo>
                  <a:lnTo>
                    <a:pt x="1590243" y="906919"/>
                  </a:lnTo>
                  <a:lnTo>
                    <a:pt x="1591741" y="906919"/>
                  </a:lnTo>
                  <a:lnTo>
                    <a:pt x="1591678" y="909459"/>
                  </a:lnTo>
                  <a:lnTo>
                    <a:pt x="1591462" y="910729"/>
                  </a:lnTo>
                  <a:lnTo>
                    <a:pt x="1591525" y="913269"/>
                  </a:lnTo>
                  <a:lnTo>
                    <a:pt x="1591106" y="913269"/>
                  </a:lnTo>
                  <a:lnTo>
                    <a:pt x="1589316" y="911999"/>
                  </a:lnTo>
                  <a:lnTo>
                    <a:pt x="1586839" y="909459"/>
                  </a:lnTo>
                  <a:lnTo>
                    <a:pt x="1586306" y="914539"/>
                  </a:lnTo>
                  <a:lnTo>
                    <a:pt x="1590624" y="918349"/>
                  </a:lnTo>
                  <a:lnTo>
                    <a:pt x="1590992" y="918349"/>
                  </a:lnTo>
                  <a:lnTo>
                    <a:pt x="1590548" y="915809"/>
                  </a:lnTo>
                  <a:lnTo>
                    <a:pt x="1591271" y="915809"/>
                  </a:lnTo>
                  <a:lnTo>
                    <a:pt x="1592745" y="917079"/>
                  </a:lnTo>
                  <a:lnTo>
                    <a:pt x="1593926" y="917079"/>
                  </a:lnTo>
                  <a:lnTo>
                    <a:pt x="1594637" y="918349"/>
                  </a:lnTo>
                  <a:lnTo>
                    <a:pt x="1595297" y="918349"/>
                  </a:lnTo>
                  <a:lnTo>
                    <a:pt x="1595983" y="919619"/>
                  </a:lnTo>
                  <a:lnTo>
                    <a:pt x="1596707" y="919619"/>
                  </a:lnTo>
                  <a:lnTo>
                    <a:pt x="1597456" y="920889"/>
                  </a:lnTo>
                  <a:lnTo>
                    <a:pt x="1597964" y="920889"/>
                  </a:lnTo>
                  <a:lnTo>
                    <a:pt x="1599158" y="922159"/>
                  </a:lnTo>
                  <a:lnTo>
                    <a:pt x="1600034" y="922159"/>
                  </a:lnTo>
                  <a:lnTo>
                    <a:pt x="1599641" y="919619"/>
                  </a:lnTo>
                  <a:lnTo>
                    <a:pt x="1600352" y="919619"/>
                  </a:lnTo>
                  <a:lnTo>
                    <a:pt x="1601698" y="920889"/>
                  </a:lnTo>
                  <a:lnTo>
                    <a:pt x="1602155" y="920889"/>
                  </a:lnTo>
                  <a:lnTo>
                    <a:pt x="1601914" y="921880"/>
                  </a:lnTo>
                  <a:lnTo>
                    <a:pt x="1602003" y="923048"/>
                  </a:lnTo>
                  <a:lnTo>
                    <a:pt x="1602066" y="923429"/>
                  </a:lnTo>
                  <a:lnTo>
                    <a:pt x="1601724" y="923429"/>
                  </a:lnTo>
                  <a:lnTo>
                    <a:pt x="1601597" y="924699"/>
                  </a:lnTo>
                  <a:lnTo>
                    <a:pt x="1601216" y="924699"/>
                  </a:lnTo>
                  <a:lnTo>
                    <a:pt x="1600974" y="923429"/>
                  </a:lnTo>
                  <a:lnTo>
                    <a:pt x="1599933" y="925969"/>
                  </a:lnTo>
                  <a:lnTo>
                    <a:pt x="1599298" y="924699"/>
                  </a:lnTo>
                  <a:lnTo>
                    <a:pt x="1599031" y="924699"/>
                  </a:lnTo>
                  <a:lnTo>
                    <a:pt x="1598980" y="925969"/>
                  </a:lnTo>
                  <a:lnTo>
                    <a:pt x="1598688" y="924699"/>
                  </a:lnTo>
                  <a:lnTo>
                    <a:pt x="1598307" y="923429"/>
                  </a:lnTo>
                  <a:lnTo>
                    <a:pt x="1597926" y="923429"/>
                  </a:lnTo>
                  <a:lnTo>
                    <a:pt x="1597634" y="922159"/>
                  </a:lnTo>
                  <a:lnTo>
                    <a:pt x="1597279" y="920889"/>
                  </a:lnTo>
                  <a:lnTo>
                    <a:pt x="1594929" y="924699"/>
                  </a:lnTo>
                  <a:lnTo>
                    <a:pt x="1594561" y="923429"/>
                  </a:lnTo>
                  <a:lnTo>
                    <a:pt x="1594434" y="924699"/>
                  </a:lnTo>
                  <a:lnTo>
                    <a:pt x="1594269" y="924699"/>
                  </a:lnTo>
                  <a:lnTo>
                    <a:pt x="1594192" y="925969"/>
                  </a:lnTo>
                  <a:lnTo>
                    <a:pt x="1593977" y="925969"/>
                  </a:lnTo>
                  <a:lnTo>
                    <a:pt x="1593850" y="927239"/>
                  </a:lnTo>
                  <a:lnTo>
                    <a:pt x="1592554" y="927239"/>
                  </a:lnTo>
                  <a:lnTo>
                    <a:pt x="1592503" y="929779"/>
                  </a:lnTo>
                  <a:lnTo>
                    <a:pt x="1593875" y="929779"/>
                  </a:lnTo>
                  <a:lnTo>
                    <a:pt x="1594129" y="932319"/>
                  </a:lnTo>
                  <a:lnTo>
                    <a:pt x="1595475" y="932319"/>
                  </a:lnTo>
                  <a:lnTo>
                    <a:pt x="1595551" y="933589"/>
                  </a:lnTo>
                  <a:lnTo>
                    <a:pt x="1594408" y="936129"/>
                  </a:lnTo>
                  <a:lnTo>
                    <a:pt x="1594561" y="936129"/>
                  </a:lnTo>
                  <a:lnTo>
                    <a:pt x="1594789" y="937399"/>
                  </a:lnTo>
                  <a:lnTo>
                    <a:pt x="1596136" y="937399"/>
                  </a:lnTo>
                  <a:lnTo>
                    <a:pt x="1596440" y="938669"/>
                  </a:lnTo>
                  <a:lnTo>
                    <a:pt x="1595335" y="941209"/>
                  </a:lnTo>
                  <a:lnTo>
                    <a:pt x="1595056" y="941209"/>
                  </a:lnTo>
                  <a:lnTo>
                    <a:pt x="1594104" y="938669"/>
                  </a:lnTo>
                  <a:lnTo>
                    <a:pt x="1593202" y="938669"/>
                  </a:lnTo>
                  <a:lnTo>
                    <a:pt x="1593316" y="941209"/>
                  </a:lnTo>
                  <a:lnTo>
                    <a:pt x="1592427" y="942479"/>
                  </a:lnTo>
                  <a:lnTo>
                    <a:pt x="1591411" y="939952"/>
                  </a:lnTo>
                  <a:lnTo>
                    <a:pt x="1590522" y="939939"/>
                  </a:lnTo>
                  <a:lnTo>
                    <a:pt x="1590611" y="942479"/>
                  </a:lnTo>
                  <a:lnTo>
                    <a:pt x="1590217" y="942479"/>
                  </a:lnTo>
                  <a:lnTo>
                    <a:pt x="1591475" y="943749"/>
                  </a:lnTo>
                  <a:lnTo>
                    <a:pt x="1592910" y="945019"/>
                  </a:lnTo>
                  <a:lnTo>
                    <a:pt x="1594243" y="946289"/>
                  </a:lnTo>
                  <a:lnTo>
                    <a:pt x="1593748" y="950099"/>
                  </a:lnTo>
                  <a:lnTo>
                    <a:pt x="1593481" y="950099"/>
                  </a:lnTo>
                  <a:lnTo>
                    <a:pt x="1593342" y="951369"/>
                  </a:lnTo>
                  <a:lnTo>
                    <a:pt x="1593316" y="952639"/>
                  </a:lnTo>
                  <a:lnTo>
                    <a:pt x="1595323" y="953909"/>
                  </a:lnTo>
                  <a:lnTo>
                    <a:pt x="1595716" y="955179"/>
                  </a:lnTo>
                  <a:lnTo>
                    <a:pt x="1595158" y="956449"/>
                  </a:lnTo>
                  <a:lnTo>
                    <a:pt x="1595120" y="958989"/>
                  </a:lnTo>
                  <a:lnTo>
                    <a:pt x="1594967" y="960259"/>
                  </a:lnTo>
                  <a:lnTo>
                    <a:pt x="1594777" y="961529"/>
                  </a:lnTo>
                  <a:lnTo>
                    <a:pt x="1594777" y="962799"/>
                  </a:lnTo>
                  <a:lnTo>
                    <a:pt x="1595501" y="964069"/>
                  </a:lnTo>
                  <a:lnTo>
                    <a:pt x="1596275" y="964069"/>
                  </a:lnTo>
                  <a:lnTo>
                    <a:pt x="1597901" y="965339"/>
                  </a:lnTo>
                  <a:lnTo>
                    <a:pt x="1598676" y="965339"/>
                  </a:lnTo>
                  <a:lnTo>
                    <a:pt x="1599412" y="966609"/>
                  </a:lnTo>
                  <a:lnTo>
                    <a:pt x="1601457" y="966609"/>
                  </a:lnTo>
                  <a:lnTo>
                    <a:pt x="1601736" y="967879"/>
                  </a:lnTo>
                  <a:lnTo>
                    <a:pt x="1601787" y="969149"/>
                  </a:lnTo>
                  <a:lnTo>
                    <a:pt x="1601622" y="970419"/>
                  </a:lnTo>
                  <a:lnTo>
                    <a:pt x="1599476" y="969149"/>
                  </a:lnTo>
                  <a:lnTo>
                    <a:pt x="1599311" y="969149"/>
                  </a:lnTo>
                  <a:lnTo>
                    <a:pt x="1599222" y="970419"/>
                  </a:lnTo>
                  <a:lnTo>
                    <a:pt x="1599260" y="971689"/>
                  </a:lnTo>
                  <a:lnTo>
                    <a:pt x="1599971" y="971689"/>
                  </a:lnTo>
                  <a:lnTo>
                    <a:pt x="1600758" y="972959"/>
                  </a:lnTo>
                  <a:lnTo>
                    <a:pt x="1602435" y="972959"/>
                  </a:lnTo>
                  <a:lnTo>
                    <a:pt x="1603222" y="974229"/>
                  </a:lnTo>
                  <a:lnTo>
                    <a:pt x="1603971" y="974229"/>
                  </a:lnTo>
                  <a:lnTo>
                    <a:pt x="1604391" y="975499"/>
                  </a:lnTo>
                  <a:lnTo>
                    <a:pt x="1606042" y="975499"/>
                  </a:lnTo>
                  <a:lnTo>
                    <a:pt x="1606613" y="976769"/>
                  </a:lnTo>
                  <a:lnTo>
                    <a:pt x="1606257" y="978039"/>
                  </a:lnTo>
                  <a:lnTo>
                    <a:pt x="1604772" y="978039"/>
                  </a:lnTo>
                  <a:lnTo>
                    <a:pt x="1603984" y="976769"/>
                  </a:lnTo>
                  <a:lnTo>
                    <a:pt x="1603692" y="978039"/>
                  </a:lnTo>
                  <a:lnTo>
                    <a:pt x="1604098" y="979309"/>
                  </a:lnTo>
                  <a:lnTo>
                    <a:pt x="1603984" y="980579"/>
                  </a:lnTo>
                  <a:lnTo>
                    <a:pt x="1603984" y="985659"/>
                  </a:lnTo>
                  <a:lnTo>
                    <a:pt x="1606346" y="986929"/>
                  </a:lnTo>
                  <a:lnTo>
                    <a:pt x="1606664" y="988199"/>
                  </a:lnTo>
                  <a:lnTo>
                    <a:pt x="1605965" y="988199"/>
                  </a:lnTo>
                  <a:lnTo>
                    <a:pt x="1606346" y="989469"/>
                  </a:lnTo>
                  <a:lnTo>
                    <a:pt x="1607096" y="989469"/>
                  </a:lnTo>
                  <a:lnTo>
                    <a:pt x="1607870" y="990739"/>
                  </a:lnTo>
                  <a:lnTo>
                    <a:pt x="1609521" y="990739"/>
                  </a:lnTo>
                  <a:lnTo>
                    <a:pt x="1610309" y="992009"/>
                  </a:lnTo>
                  <a:lnTo>
                    <a:pt x="1611795" y="992009"/>
                  </a:lnTo>
                  <a:lnTo>
                    <a:pt x="1612188" y="993279"/>
                  </a:lnTo>
                  <a:lnTo>
                    <a:pt x="1612493" y="993279"/>
                  </a:lnTo>
                  <a:lnTo>
                    <a:pt x="1611845" y="994549"/>
                  </a:lnTo>
                  <a:lnTo>
                    <a:pt x="1611096" y="994549"/>
                  </a:lnTo>
                  <a:lnTo>
                    <a:pt x="1611058" y="997089"/>
                  </a:lnTo>
                  <a:lnTo>
                    <a:pt x="1610995" y="999629"/>
                  </a:lnTo>
                  <a:lnTo>
                    <a:pt x="1611490" y="1000899"/>
                  </a:lnTo>
                  <a:lnTo>
                    <a:pt x="1613052" y="1000899"/>
                  </a:lnTo>
                  <a:lnTo>
                    <a:pt x="1613852" y="1002169"/>
                  </a:lnTo>
                  <a:lnTo>
                    <a:pt x="1613077" y="1003439"/>
                  </a:lnTo>
                  <a:lnTo>
                    <a:pt x="1613446" y="1003439"/>
                  </a:lnTo>
                  <a:lnTo>
                    <a:pt x="1613611" y="1004709"/>
                  </a:lnTo>
                  <a:lnTo>
                    <a:pt x="1613941" y="1004709"/>
                  </a:lnTo>
                  <a:lnTo>
                    <a:pt x="1613585" y="1005979"/>
                  </a:lnTo>
                  <a:lnTo>
                    <a:pt x="1613319" y="1005979"/>
                  </a:lnTo>
                  <a:lnTo>
                    <a:pt x="1613192" y="1007249"/>
                  </a:lnTo>
                  <a:lnTo>
                    <a:pt x="1614893" y="1008519"/>
                  </a:lnTo>
                  <a:lnTo>
                    <a:pt x="1615274" y="1009789"/>
                  </a:lnTo>
                  <a:lnTo>
                    <a:pt x="1616875" y="1011059"/>
                  </a:lnTo>
                  <a:lnTo>
                    <a:pt x="1616824" y="1012329"/>
                  </a:lnTo>
                  <a:lnTo>
                    <a:pt x="1616570" y="1013599"/>
                  </a:lnTo>
                  <a:lnTo>
                    <a:pt x="1616189" y="1013599"/>
                  </a:lnTo>
                  <a:lnTo>
                    <a:pt x="1614449" y="1012329"/>
                  </a:lnTo>
                  <a:lnTo>
                    <a:pt x="1613979" y="1012329"/>
                  </a:lnTo>
                  <a:lnTo>
                    <a:pt x="1613725" y="1013599"/>
                  </a:lnTo>
                  <a:lnTo>
                    <a:pt x="1613560" y="1014869"/>
                  </a:lnTo>
                  <a:lnTo>
                    <a:pt x="1614144" y="1014869"/>
                  </a:lnTo>
                  <a:lnTo>
                    <a:pt x="1614779" y="1016139"/>
                  </a:lnTo>
                  <a:lnTo>
                    <a:pt x="1615465" y="1016139"/>
                  </a:lnTo>
                  <a:lnTo>
                    <a:pt x="1619237" y="1021219"/>
                  </a:lnTo>
                  <a:lnTo>
                    <a:pt x="1618869" y="1021219"/>
                  </a:lnTo>
                  <a:lnTo>
                    <a:pt x="1618856" y="1023759"/>
                  </a:lnTo>
                  <a:lnTo>
                    <a:pt x="1617929" y="1023759"/>
                  </a:lnTo>
                  <a:lnTo>
                    <a:pt x="1617116" y="1021219"/>
                  </a:lnTo>
                  <a:lnTo>
                    <a:pt x="1616202" y="1021219"/>
                  </a:lnTo>
                  <a:lnTo>
                    <a:pt x="1616163" y="1023759"/>
                  </a:lnTo>
                  <a:lnTo>
                    <a:pt x="1615567" y="1023759"/>
                  </a:lnTo>
                  <a:lnTo>
                    <a:pt x="1614043" y="1021219"/>
                  </a:lnTo>
                  <a:lnTo>
                    <a:pt x="1613916" y="1022489"/>
                  </a:lnTo>
                  <a:lnTo>
                    <a:pt x="1613535" y="1022489"/>
                  </a:lnTo>
                  <a:lnTo>
                    <a:pt x="1613268" y="1023759"/>
                  </a:lnTo>
                  <a:lnTo>
                    <a:pt x="1613115" y="1025029"/>
                  </a:lnTo>
                  <a:lnTo>
                    <a:pt x="1614830" y="1026299"/>
                  </a:lnTo>
                  <a:lnTo>
                    <a:pt x="1615173" y="1027569"/>
                  </a:lnTo>
                  <a:lnTo>
                    <a:pt x="1614106" y="1028839"/>
                  </a:lnTo>
                  <a:lnTo>
                    <a:pt x="1616075" y="1031379"/>
                  </a:lnTo>
                  <a:lnTo>
                    <a:pt x="1616633" y="1031379"/>
                  </a:lnTo>
                  <a:lnTo>
                    <a:pt x="1617256" y="1032649"/>
                  </a:lnTo>
                  <a:lnTo>
                    <a:pt x="1617941" y="1032649"/>
                  </a:lnTo>
                  <a:lnTo>
                    <a:pt x="1617586" y="1033919"/>
                  </a:lnTo>
                  <a:lnTo>
                    <a:pt x="1617319" y="1035189"/>
                  </a:lnTo>
                  <a:lnTo>
                    <a:pt x="1617141" y="1036459"/>
                  </a:lnTo>
                  <a:lnTo>
                    <a:pt x="1616760" y="1036459"/>
                  </a:lnTo>
                  <a:lnTo>
                    <a:pt x="1616494" y="1037729"/>
                  </a:lnTo>
                  <a:lnTo>
                    <a:pt x="1616316" y="1038999"/>
                  </a:lnTo>
                  <a:lnTo>
                    <a:pt x="1617941" y="1040269"/>
                  </a:lnTo>
                  <a:lnTo>
                    <a:pt x="1625574" y="1049159"/>
                  </a:lnTo>
                  <a:lnTo>
                    <a:pt x="1625168" y="1049159"/>
                  </a:lnTo>
                  <a:lnTo>
                    <a:pt x="1625180" y="1050429"/>
                  </a:lnTo>
                  <a:lnTo>
                    <a:pt x="1624431" y="1051699"/>
                  </a:lnTo>
                  <a:lnTo>
                    <a:pt x="1624253" y="1054239"/>
                  </a:lnTo>
                  <a:lnTo>
                    <a:pt x="1623504" y="1054239"/>
                  </a:lnTo>
                  <a:lnTo>
                    <a:pt x="1622526" y="1051699"/>
                  </a:lnTo>
                  <a:lnTo>
                    <a:pt x="1621574" y="1051699"/>
                  </a:lnTo>
                  <a:lnTo>
                    <a:pt x="1620672" y="1049159"/>
                  </a:lnTo>
                  <a:lnTo>
                    <a:pt x="1620227" y="1049159"/>
                  </a:lnTo>
                  <a:lnTo>
                    <a:pt x="1619846" y="1050429"/>
                  </a:lnTo>
                  <a:lnTo>
                    <a:pt x="1619567" y="1051699"/>
                  </a:lnTo>
                  <a:lnTo>
                    <a:pt x="1619377" y="1052969"/>
                  </a:lnTo>
                  <a:lnTo>
                    <a:pt x="1621104" y="1054239"/>
                  </a:lnTo>
                  <a:lnTo>
                    <a:pt x="1621320" y="1055509"/>
                  </a:lnTo>
                  <a:lnTo>
                    <a:pt x="1620151" y="1056779"/>
                  </a:lnTo>
                  <a:lnTo>
                    <a:pt x="1620621" y="1058049"/>
                  </a:lnTo>
                  <a:lnTo>
                    <a:pt x="1621764" y="1058049"/>
                  </a:lnTo>
                  <a:lnTo>
                    <a:pt x="1622437" y="1059319"/>
                  </a:lnTo>
                  <a:lnTo>
                    <a:pt x="1623910" y="1060589"/>
                  </a:lnTo>
                  <a:lnTo>
                    <a:pt x="1624139" y="1061859"/>
                  </a:lnTo>
                  <a:lnTo>
                    <a:pt x="1622945" y="1063129"/>
                  </a:lnTo>
                  <a:lnTo>
                    <a:pt x="1623428" y="1064399"/>
                  </a:lnTo>
                  <a:lnTo>
                    <a:pt x="1624685" y="1064399"/>
                  </a:lnTo>
                  <a:lnTo>
                    <a:pt x="1625155" y="1066939"/>
                  </a:lnTo>
                  <a:lnTo>
                    <a:pt x="1623949" y="1068209"/>
                  </a:lnTo>
                  <a:lnTo>
                    <a:pt x="1624241" y="1069479"/>
                  </a:lnTo>
                  <a:lnTo>
                    <a:pt x="1625638" y="1069479"/>
                  </a:lnTo>
                  <a:lnTo>
                    <a:pt x="1626082" y="1070749"/>
                  </a:lnTo>
                  <a:lnTo>
                    <a:pt x="1624914" y="1072019"/>
                  </a:lnTo>
                  <a:lnTo>
                    <a:pt x="1625003" y="1073289"/>
                  </a:lnTo>
                  <a:lnTo>
                    <a:pt x="1625536" y="1073289"/>
                  </a:lnTo>
                  <a:lnTo>
                    <a:pt x="1626133" y="1074559"/>
                  </a:lnTo>
                  <a:lnTo>
                    <a:pt x="1626806" y="1074559"/>
                  </a:lnTo>
                  <a:lnTo>
                    <a:pt x="1627047" y="1075829"/>
                  </a:lnTo>
                  <a:lnTo>
                    <a:pt x="1628546" y="1077099"/>
                  </a:lnTo>
                  <a:lnTo>
                    <a:pt x="1628419" y="1078369"/>
                  </a:lnTo>
                  <a:lnTo>
                    <a:pt x="1628127" y="1078369"/>
                  </a:lnTo>
                  <a:lnTo>
                    <a:pt x="1627733" y="1079639"/>
                  </a:lnTo>
                  <a:lnTo>
                    <a:pt x="1627378" y="1080909"/>
                  </a:lnTo>
                  <a:lnTo>
                    <a:pt x="1627073" y="1080909"/>
                  </a:lnTo>
                  <a:lnTo>
                    <a:pt x="1626819" y="1082179"/>
                  </a:lnTo>
                  <a:lnTo>
                    <a:pt x="1627327" y="1083449"/>
                  </a:lnTo>
                  <a:lnTo>
                    <a:pt x="1627924" y="1083449"/>
                  </a:lnTo>
                  <a:lnTo>
                    <a:pt x="1628597" y="1084719"/>
                  </a:lnTo>
                  <a:lnTo>
                    <a:pt x="1635734" y="1092339"/>
                  </a:lnTo>
                  <a:lnTo>
                    <a:pt x="1635315" y="1093609"/>
                  </a:lnTo>
                  <a:lnTo>
                    <a:pt x="1635264" y="1094879"/>
                  </a:lnTo>
                  <a:lnTo>
                    <a:pt x="1634756" y="1094879"/>
                  </a:lnTo>
                  <a:lnTo>
                    <a:pt x="1633042" y="1093609"/>
                  </a:lnTo>
                  <a:lnTo>
                    <a:pt x="1632800" y="1092339"/>
                  </a:lnTo>
                  <a:lnTo>
                    <a:pt x="1631492" y="1091069"/>
                  </a:lnTo>
                  <a:lnTo>
                    <a:pt x="1631251" y="1091069"/>
                  </a:lnTo>
                  <a:lnTo>
                    <a:pt x="1630845" y="1092339"/>
                  </a:lnTo>
                  <a:lnTo>
                    <a:pt x="1630553" y="1092339"/>
                  </a:lnTo>
                  <a:lnTo>
                    <a:pt x="1630337" y="1093609"/>
                  </a:lnTo>
                  <a:lnTo>
                    <a:pt x="1629930" y="1094879"/>
                  </a:lnTo>
                  <a:lnTo>
                    <a:pt x="1629625" y="1094879"/>
                  </a:lnTo>
                  <a:lnTo>
                    <a:pt x="1629422" y="1096149"/>
                  </a:lnTo>
                  <a:lnTo>
                    <a:pt x="1629956" y="1097419"/>
                  </a:lnTo>
                  <a:lnTo>
                    <a:pt x="1630553" y="1097419"/>
                  </a:lnTo>
                  <a:lnTo>
                    <a:pt x="1631175" y="1098689"/>
                  </a:lnTo>
                  <a:lnTo>
                    <a:pt x="1631848" y="1098689"/>
                  </a:lnTo>
                  <a:lnTo>
                    <a:pt x="1632432" y="1099959"/>
                  </a:lnTo>
                  <a:lnTo>
                    <a:pt x="1632927" y="1099959"/>
                  </a:lnTo>
                  <a:lnTo>
                    <a:pt x="1633080" y="1101229"/>
                  </a:lnTo>
                  <a:lnTo>
                    <a:pt x="1631962" y="1102499"/>
                  </a:lnTo>
                  <a:lnTo>
                    <a:pt x="1632026" y="1103769"/>
                  </a:lnTo>
                  <a:lnTo>
                    <a:pt x="1633639" y="1105039"/>
                  </a:lnTo>
                  <a:lnTo>
                    <a:pt x="1633880" y="1106309"/>
                  </a:lnTo>
                  <a:lnTo>
                    <a:pt x="1632800" y="1107579"/>
                  </a:lnTo>
                  <a:lnTo>
                    <a:pt x="1632623" y="1108849"/>
                  </a:lnTo>
                  <a:lnTo>
                    <a:pt x="1632305" y="1110119"/>
                  </a:lnTo>
                  <a:lnTo>
                    <a:pt x="1631442" y="1111389"/>
                  </a:lnTo>
                  <a:lnTo>
                    <a:pt x="1631124" y="1112659"/>
                  </a:lnTo>
                  <a:lnTo>
                    <a:pt x="1630895" y="1112659"/>
                  </a:lnTo>
                  <a:lnTo>
                    <a:pt x="1630895" y="1113929"/>
                  </a:lnTo>
                  <a:lnTo>
                    <a:pt x="1632546" y="1113929"/>
                  </a:lnTo>
                  <a:lnTo>
                    <a:pt x="1632762" y="1115199"/>
                  </a:lnTo>
                  <a:lnTo>
                    <a:pt x="1631530" y="1116469"/>
                  </a:lnTo>
                  <a:lnTo>
                    <a:pt x="1631670" y="1117739"/>
                  </a:lnTo>
                  <a:lnTo>
                    <a:pt x="1632165" y="1119009"/>
                  </a:lnTo>
                  <a:lnTo>
                    <a:pt x="1632737" y="1119009"/>
                  </a:lnTo>
                  <a:lnTo>
                    <a:pt x="1633397" y="1120279"/>
                  </a:lnTo>
                  <a:lnTo>
                    <a:pt x="1635442" y="1122819"/>
                  </a:lnTo>
                  <a:lnTo>
                    <a:pt x="1636737" y="1122819"/>
                  </a:lnTo>
                  <a:lnTo>
                    <a:pt x="1636877" y="1124089"/>
                  </a:lnTo>
                  <a:lnTo>
                    <a:pt x="1636623" y="1125359"/>
                  </a:lnTo>
                  <a:lnTo>
                    <a:pt x="1636293" y="1125359"/>
                  </a:lnTo>
                  <a:lnTo>
                    <a:pt x="1635455" y="1127899"/>
                  </a:lnTo>
                  <a:lnTo>
                    <a:pt x="1635125" y="1127899"/>
                  </a:lnTo>
                  <a:lnTo>
                    <a:pt x="1634896" y="1129169"/>
                  </a:lnTo>
                  <a:lnTo>
                    <a:pt x="1636534" y="1130439"/>
                  </a:lnTo>
                  <a:lnTo>
                    <a:pt x="1636699" y="1131709"/>
                  </a:lnTo>
                  <a:lnTo>
                    <a:pt x="1635455" y="1132979"/>
                  </a:lnTo>
                  <a:lnTo>
                    <a:pt x="1635594" y="1134249"/>
                  </a:lnTo>
                  <a:lnTo>
                    <a:pt x="1636077" y="1134249"/>
                  </a:lnTo>
                  <a:lnTo>
                    <a:pt x="1636636" y="1135519"/>
                  </a:lnTo>
                  <a:lnTo>
                    <a:pt x="1637944" y="1136789"/>
                  </a:lnTo>
                  <a:lnTo>
                    <a:pt x="1638503" y="1136789"/>
                  </a:lnTo>
                  <a:lnTo>
                    <a:pt x="1638998" y="1138059"/>
                  </a:lnTo>
                  <a:lnTo>
                    <a:pt x="1639138" y="1138059"/>
                  </a:lnTo>
                  <a:lnTo>
                    <a:pt x="1637957" y="1140599"/>
                  </a:lnTo>
                  <a:lnTo>
                    <a:pt x="1638477" y="1141869"/>
                  </a:lnTo>
                  <a:lnTo>
                    <a:pt x="1639049" y="1141869"/>
                  </a:lnTo>
                  <a:lnTo>
                    <a:pt x="1640344" y="1143139"/>
                  </a:lnTo>
                  <a:lnTo>
                    <a:pt x="1640916" y="1144409"/>
                  </a:lnTo>
                  <a:lnTo>
                    <a:pt x="1641398" y="1144409"/>
                  </a:lnTo>
                  <a:lnTo>
                    <a:pt x="1641525" y="1145679"/>
                  </a:lnTo>
                  <a:lnTo>
                    <a:pt x="1640357" y="1146949"/>
                  </a:lnTo>
                  <a:lnTo>
                    <a:pt x="1640370" y="1148219"/>
                  </a:lnTo>
                  <a:lnTo>
                    <a:pt x="1641970" y="1149489"/>
                  </a:lnTo>
                  <a:lnTo>
                    <a:pt x="1642186" y="1150759"/>
                  </a:lnTo>
                  <a:lnTo>
                    <a:pt x="1640903" y="1152029"/>
                  </a:lnTo>
                  <a:lnTo>
                    <a:pt x="1641182" y="1153299"/>
                  </a:lnTo>
                  <a:lnTo>
                    <a:pt x="1642452" y="1154569"/>
                  </a:lnTo>
                  <a:lnTo>
                    <a:pt x="1642999" y="1154569"/>
                  </a:lnTo>
                  <a:lnTo>
                    <a:pt x="1644370" y="1155839"/>
                  </a:lnTo>
                  <a:lnTo>
                    <a:pt x="1644535" y="1157109"/>
                  </a:lnTo>
                  <a:lnTo>
                    <a:pt x="1643291" y="1158379"/>
                  </a:lnTo>
                  <a:lnTo>
                    <a:pt x="1643380" y="1159649"/>
                  </a:lnTo>
                  <a:lnTo>
                    <a:pt x="1642884" y="1158379"/>
                  </a:lnTo>
                  <a:lnTo>
                    <a:pt x="1642325" y="1157109"/>
                  </a:lnTo>
                  <a:lnTo>
                    <a:pt x="1641716" y="1157109"/>
                  </a:lnTo>
                  <a:lnTo>
                    <a:pt x="1641271" y="1158379"/>
                  </a:lnTo>
                  <a:lnTo>
                    <a:pt x="1640916" y="1158379"/>
                  </a:lnTo>
                  <a:lnTo>
                    <a:pt x="1640662" y="1159649"/>
                  </a:lnTo>
                  <a:lnTo>
                    <a:pt x="1642249" y="1160919"/>
                  </a:lnTo>
                  <a:lnTo>
                    <a:pt x="1642427" y="1162189"/>
                  </a:lnTo>
                  <a:lnTo>
                    <a:pt x="1641144" y="1163459"/>
                  </a:lnTo>
                  <a:lnTo>
                    <a:pt x="1641436" y="1164729"/>
                  </a:lnTo>
                  <a:lnTo>
                    <a:pt x="1642732" y="1165999"/>
                  </a:lnTo>
                  <a:lnTo>
                    <a:pt x="1643113" y="1167269"/>
                  </a:lnTo>
                  <a:lnTo>
                    <a:pt x="1641817" y="1168539"/>
                  </a:lnTo>
                  <a:lnTo>
                    <a:pt x="1642008" y="1169809"/>
                  </a:lnTo>
                  <a:lnTo>
                    <a:pt x="1643405" y="1169809"/>
                  </a:lnTo>
                  <a:lnTo>
                    <a:pt x="1643684" y="1172349"/>
                  </a:lnTo>
                  <a:lnTo>
                    <a:pt x="1642414" y="1172349"/>
                  </a:lnTo>
                  <a:lnTo>
                    <a:pt x="1642478" y="1173619"/>
                  </a:lnTo>
                  <a:lnTo>
                    <a:pt x="1642948" y="1174889"/>
                  </a:lnTo>
                  <a:lnTo>
                    <a:pt x="1643494" y="1174889"/>
                  </a:lnTo>
                  <a:lnTo>
                    <a:pt x="1644764" y="1176159"/>
                  </a:lnTo>
                  <a:lnTo>
                    <a:pt x="1645310" y="1177429"/>
                  </a:lnTo>
                  <a:lnTo>
                    <a:pt x="1645767" y="1177429"/>
                  </a:lnTo>
                  <a:lnTo>
                    <a:pt x="1645907" y="1178699"/>
                  </a:lnTo>
                  <a:lnTo>
                    <a:pt x="1644688" y="1179969"/>
                  </a:lnTo>
                  <a:lnTo>
                    <a:pt x="1644700" y="1181239"/>
                  </a:lnTo>
                  <a:lnTo>
                    <a:pt x="1646262" y="1182509"/>
                  </a:lnTo>
                  <a:lnTo>
                    <a:pt x="1646440" y="1183779"/>
                  </a:lnTo>
                  <a:lnTo>
                    <a:pt x="1645348" y="1185049"/>
                  </a:lnTo>
                  <a:lnTo>
                    <a:pt x="1643710" y="1182509"/>
                  </a:lnTo>
                  <a:lnTo>
                    <a:pt x="1643176" y="1183779"/>
                  </a:lnTo>
                  <a:lnTo>
                    <a:pt x="1642999" y="1185049"/>
                  </a:lnTo>
                  <a:lnTo>
                    <a:pt x="1642071" y="1186319"/>
                  </a:lnTo>
                  <a:lnTo>
                    <a:pt x="1641398" y="1183779"/>
                  </a:lnTo>
                  <a:lnTo>
                    <a:pt x="1640484" y="1183779"/>
                  </a:lnTo>
                  <a:lnTo>
                    <a:pt x="1640116" y="1185049"/>
                  </a:lnTo>
                  <a:lnTo>
                    <a:pt x="1639811" y="1186319"/>
                  </a:lnTo>
                  <a:lnTo>
                    <a:pt x="1641259" y="1187589"/>
                  </a:lnTo>
                  <a:lnTo>
                    <a:pt x="1641436" y="1187589"/>
                  </a:lnTo>
                  <a:lnTo>
                    <a:pt x="1641436" y="1188859"/>
                  </a:lnTo>
                  <a:lnTo>
                    <a:pt x="1640255" y="1190129"/>
                  </a:lnTo>
                  <a:lnTo>
                    <a:pt x="1640789" y="1191399"/>
                  </a:lnTo>
                  <a:lnTo>
                    <a:pt x="1641335" y="1192669"/>
                  </a:lnTo>
                  <a:lnTo>
                    <a:pt x="1642059" y="1192669"/>
                  </a:lnTo>
                  <a:lnTo>
                    <a:pt x="1642897" y="1190129"/>
                  </a:lnTo>
                  <a:lnTo>
                    <a:pt x="1643405" y="1190129"/>
                  </a:lnTo>
                  <a:lnTo>
                    <a:pt x="1644319" y="1192669"/>
                  </a:lnTo>
                  <a:lnTo>
                    <a:pt x="1645297" y="1192669"/>
                  </a:lnTo>
                  <a:lnTo>
                    <a:pt x="1645843" y="1193939"/>
                  </a:lnTo>
                  <a:lnTo>
                    <a:pt x="1646301" y="1195209"/>
                  </a:lnTo>
                  <a:lnTo>
                    <a:pt x="1649552" y="1199019"/>
                  </a:lnTo>
                  <a:lnTo>
                    <a:pt x="1649120" y="1200289"/>
                  </a:lnTo>
                  <a:lnTo>
                    <a:pt x="1648866" y="1201559"/>
                  </a:lnTo>
                  <a:lnTo>
                    <a:pt x="1648421" y="1201559"/>
                  </a:lnTo>
                  <a:lnTo>
                    <a:pt x="1647990" y="1202829"/>
                  </a:lnTo>
                  <a:lnTo>
                    <a:pt x="1647609" y="1202829"/>
                  </a:lnTo>
                  <a:lnTo>
                    <a:pt x="1647278" y="1204099"/>
                  </a:lnTo>
                  <a:lnTo>
                    <a:pt x="1646986" y="1205369"/>
                  </a:lnTo>
                  <a:lnTo>
                    <a:pt x="1646618" y="1205369"/>
                  </a:lnTo>
                  <a:lnTo>
                    <a:pt x="1646148" y="1206639"/>
                  </a:lnTo>
                  <a:lnTo>
                    <a:pt x="1645970" y="1206639"/>
                  </a:lnTo>
                  <a:lnTo>
                    <a:pt x="1644789" y="1204099"/>
                  </a:lnTo>
                  <a:lnTo>
                    <a:pt x="1644548" y="1204099"/>
                  </a:lnTo>
                  <a:lnTo>
                    <a:pt x="1644078" y="1205369"/>
                  </a:lnTo>
                  <a:lnTo>
                    <a:pt x="1643697" y="1206639"/>
                  </a:lnTo>
                  <a:lnTo>
                    <a:pt x="1643405" y="1206639"/>
                  </a:lnTo>
                  <a:lnTo>
                    <a:pt x="1642275" y="1209179"/>
                  </a:lnTo>
                  <a:lnTo>
                    <a:pt x="1647063" y="1216799"/>
                  </a:lnTo>
                  <a:lnTo>
                    <a:pt x="1647672" y="1216799"/>
                  </a:lnTo>
                  <a:lnTo>
                    <a:pt x="1648206" y="1218069"/>
                  </a:lnTo>
                  <a:lnTo>
                    <a:pt x="1648637" y="1218069"/>
                  </a:lnTo>
                  <a:lnTo>
                    <a:pt x="1648320" y="1219339"/>
                  </a:lnTo>
                  <a:lnTo>
                    <a:pt x="1647939" y="1220609"/>
                  </a:lnTo>
                  <a:lnTo>
                    <a:pt x="1647494" y="1220609"/>
                  </a:lnTo>
                  <a:lnTo>
                    <a:pt x="1647024" y="1221879"/>
                  </a:lnTo>
                  <a:lnTo>
                    <a:pt x="1646643" y="1223149"/>
                  </a:lnTo>
                  <a:lnTo>
                    <a:pt x="1646364" y="1223149"/>
                  </a:lnTo>
                  <a:lnTo>
                    <a:pt x="1646301" y="1224419"/>
                  </a:lnTo>
                  <a:lnTo>
                    <a:pt x="1647888" y="1225689"/>
                  </a:lnTo>
                  <a:lnTo>
                    <a:pt x="1648002" y="1226959"/>
                  </a:lnTo>
                  <a:lnTo>
                    <a:pt x="1646834" y="1226959"/>
                  </a:lnTo>
                  <a:lnTo>
                    <a:pt x="1646770" y="1229499"/>
                  </a:lnTo>
                  <a:lnTo>
                    <a:pt x="1645589" y="1229499"/>
                  </a:lnTo>
                  <a:lnTo>
                    <a:pt x="1645742" y="1232039"/>
                  </a:lnTo>
                  <a:lnTo>
                    <a:pt x="1647151" y="1232039"/>
                  </a:lnTo>
                  <a:lnTo>
                    <a:pt x="1647278" y="1233309"/>
                  </a:lnTo>
                  <a:lnTo>
                    <a:pt x="1645970" y="1234579"/>
                  </a:lnTo>
                  <a:lnTo>
                    <a:pt x="1646085" y="1235849"/>
                  </a:lnTo>
                  <a:lnTo>
                    <a:pt x="1647405" y="1237119"/>
                  </a:lnTo>
                  <a:lnTo>
                    <a:pt x="1647926" y="1237119"/>
                  </a:lnTo>
                  <a:lnTo>
                    <a:pt x="1648320" y="1235849"/>
                  </a:lnTo>
                  <a:lnTo>
                    <a:pt x="1648764" y="1235849"/>
                  </a:lnTo>
                  <a:lnTo>
                    <a:pt x="1648968" y="1234579"/>
                  </a:lnTo>
                  <a:lnTo>
                    <a:pt x="1650288" y="1237068"/>
                  </a:lnTo>
                  <a:lnTo>
                    <a:pt x="1651863" y="1239659"/>
                  </a:lnTo>
                  <a:lnTo>
                    <a:pt x="1651431" y="1239659"/>
                  </a:lnTo>
                  <a:lnTo>
                    <a:pt x="1651139" y="1242199"/>
                  </a:lnTo>
                  <a:lnTo>
                    <a:pt x="1650390" y="1242199"/>
                  </a:lnTo>
                  <a:lnTo>
                    <a:pt x="1649361" y="1239659"/>
                  </a:lnTo>
                  <a:lnTo>
                    <a:pt x="1649133" y="1239659"/>
                  </a:lnTo>
                  <a:lnTo>
                    <a:pt x="1648637" y="1240929"/>
                  </a:lnTo>
                  <a:lnTo>
                    <a:pt x="1648244" y="1242199"/>
                  </a:lnTo>
                  <a:lnTo>
                    <a:pt x="1647939" y="1242199"/>
                  </a:lnTo>
                  <a:lnTo>
                    <a:pt x="1647507" y="1243469"/>
                  </a:lnTo>
                  <a:lnTo>
                    <a:pt x="1647113" y="1243469"/>
                  </a:lnTo>
                  <a:lnTo>
                    <a:pt x="1646758" y="1244739"/>
                  </a:lnTo>
                  <a:lnTo>
                    <a:pt x="1648269" y="1247279"/>
                  </a:lnTo>
                  <a:lnTo>
                    <a:pt x="1648333" y="1248549"/>
                  </a:lnTo>
                  <a:lnTo>
                    <a:pt x="1647126" y="1248549"/>
                  </a:lnTo>
                  <a:lnTo>
                    <a:pt x="1647012" y="1251089"/>
                  </a:lnTo>
                  <a:lnTo>
                    <a:pt x="1645894" y="1251089"/>
                  </a:lnTo>
                  <a:lnTo>
                    <a:pt x="1645818" y="1252359"/>
                  </a:lnTo>
                  <a:lnTo>
                    <a:pt x="1647317" y="1253629"/>
                  </a:lnTo>
                  <a:lnTo>
                    <a:pt x="1647367" y="1254899"/>
                  </a:lnTo>
                  <a:lnTo>
                    <a:pt x="1646021" y="1256169"/>
                  </a:lnTo>
                  <a:lnTo>
                    <a:pt x="1646148" y="1257439"/>
                  </a:lnTo>
                  <a:lnTo>
                    <a:pt x="1646555" y="1257439"/>
                  </a:lnTo>
                  <a:lnTo>
                    <a:pt x="1647063" y="1258709"/>
                  </a:lnTo>
                  <a:lnTo>
                    <a:pt x="1647659" y="1258709"/>
                  </a:lnTo>
                  <a:lnTo>
                    <a:pt x="1648079" y="1259979"/>
                  </a:lnTo>
                  <a:lnTo>
                    <a:pt x="1648587" y="1261249"/>
                  </a:lnTo>
                  <a:lnTo>
                    <a:pt x="1649437" y="1261249"/>
                  </a:lnTo>
                  <a:lnTo>
                    <a:pt x="1650111" y="1258709"/>
                  </a:lnTo>
                  <a:lnTo>
                    <a:pt x="1650403" y="1258709"/>
                  </a:lnTo>
                  <a:lnTo>
                    <a:pt x="1650974" y="1259979"/>
                  </a:lnTo>
                  <a:lnTo>
                    <a:pt x="1651482" y="1259979"/>
                  </a:lnTo>
                  <a:lnTo>
                    <a:pt x="1651914" y="1261249"/>
                  </a:lnTo>
                  <a:lnTo>
                    <a:pt x="1651571" y="1262519"/>
                  </a:lnTo>
                  <a:lnTo>
                    <a:pt x="1651152" y="1262519"/>
                  </a:lnTo>
                  <a:lnTo>
                    <a:pt x="1650657" y="1263789"/>
                  </a:lnTo>
                  <a:lnTo>
                    <a:pt x="1648142" y="1268869"/>
                  </a:lnTo>
                  <a:lnTo>
                    <a:pt x="1647647" y="1268869"/>
                  </a:lnTo>
                  <a:lnTo>
                    <a:pt x="1647228" y="1270139"/>
                  </a:lnTo>
                  <a:lnTo>
                    <a:pt x="1646885" y="1271409"/>
                  </a:lnTo>
                  <a:lnTo>
                    <a:pt x="1647278" y="1271409"/>
                  </a:lnTo>
                  <a:lnTo>
                    <a:pt x="1647774" y="1272679"/>
                  </a:lnTo>
                  <a:lnTo>
                    <a:pt x="1648371" y="1272679"/>
                  </a:lnTo>
                  <a:lnTo>
                    <a:pt x="1649844" y="1275219"/>
                  </a:lnTo>
                  <a:lnTo>
                    <a:pt x="1651279" y="1272679"/>
                  </a:lnTo>
                  <a:lnTo>
                    <a:pt x="1652117" y="1270139"/>
                  </a:lnTo>
                  <a:lnTo>
                    <a:pt x="1652612" y="1270139"/>
                  </a:lnTo>
                  <a:lnTo>
                    <a:pt x="1653641" y="1272679"/>
                  </a:lnTo>
                  <a:lnTo>
                    <a:pt x="1655330" y="1275219"/>
                  </a:lnTo>
                  <a:lnTo>
                    <a:pt x="1655279" y="1276489"/>
                  </a:lnTo>
                  <a:lnTo>
                    <a:pt x="1654035" y="1276489"/>
                  </a:lnTo>
                  <a:lnTo>
                    <a:pt x="1654048" y="1277759"/>
                  </a:lnTo>
                  <a:lnTo>
                    <a:pt x="1655546" y="1279029"/>
                  </a:lnTo>
                  <a:lnTo>
                    <a:pt x="1655495" y="1280299"/>
                  </a:lnTo>
                  <a:lnTo>
                    <a:pt x="1655165" y="1280299"/>
                  </a:lnTo>
                  <a:lnTo>
                    <a:pt x="1654733" y="1281569"/>
                  </a:lnTo>
                  <a:lnTo>
                    <a:pt x="1654086" y="1282839"/>
                  </a:lnTo>
                  <a:lnTo>
                    <a:pt x="1652930" y="1280299"/>
                  </a:lnTo>
                  <a:lnTo>
                    <a:pt x="1652295" y="1280299"/>
                  </a:lnTo>
                  <a:lnTo>
                    <a:pt x="1651914" y="1282839"/>
                  </a:lnTo>
                  <a:lnTo>
                    <a:pt x="1650987" y="1282839"/>
                  </a:lnTo>
                  <a:lnTo>
                    <a:pt x="1650466" y="1280299"/>
                  </a:lnTo>
                  <a:lnTo>
                    <a:pt x="1650009" y="1280299"/>
                  </a:lnTo>
                  <a:lnTo>
                    <a:pt x="1649501" y="1281569"/>
                  </a:lnTo>
                  <a:lnTo>
                    <a:pt x="1649069" y="1281569"/>
                  </a:lnTo>
                  <a:lnTo>
                    <a:pt x="1648714" y="1282839"/>
                  </a:lnTo>
                  <a:lnTo>
                    <a:pt x="1647418" y="1285379"/>
                  </a:lnTo>
                  <a:lnTo>
                    <a:pt x="1648853" y="1287919"/>
                  </a:lnTo>
                  <a:lnTo>
                    <a:pt x="1649260" y="1287919"/>
                  </a:lnTo>
                  <a:lnTo>
                    <a:pt x="1649742" y="1289189"/>
                  </a:lnTo>
                  <a:lnTo>
                    <a:pt x="1650301" y="1289189"/>
                  </a:lnTo>
                  <a:lnTo>
                    <a:pt x="1649780" y="1290459"/>
                  </a:lnTo>
                  <a:lnTo>
                    <a:pt x="1649349" y="1291729"/>
                  </a:lnTo>
                  <a:lnTo>
                    <a:pt x="1649006" y="1291729"/>
                  </a:lnTo>
                  <a:lnTo>
                    <a:pt x="1649412" y="1292999"/>
                  </a:lnTo>
                  <a:lnTo>
                    <a:pt x="1649882" y="1294269"/>
                  </a:lnTo>
                  <a:lnTo>
                    <a:pt x="1650606" y="1294269"/>
                  </a:lnTo>
                  <a:lnTo>
                    <a:pt x="1651800" y="1296809"/>
                  </a:lnTo>
                  <a:lnTo>
                    <a:pt x="1650669" y="1299349"/>
                  </a:lnTo>
                  <a:lnTo>
                    <a:pt x="1650466" y="1299349"/>
                  </a:lnTo>
                  <a:lnTo>
                    <a:pt x="1650136" y="1300619"/>
                  </a:lnTo>
                  <a:lnTo>
                    <a:pt x="1649679" y="1300619"/>
                  </a:lnTo>
                  <a:lnTo>
                    <a:pt x="1649120" y="1301889"/>
                  </a:lnTo>
                  <a:lnTo>
                    <a:pt x="1648764" y="1301889"/>
                  </a:lnTo>
                  <a:lnTo>
                    <a:pt x="1648104" y="1299349"/>
                  </a:lnTo>
                  <a:lnTo>
                    <a:pt x="1647342" y="1299349"/>
                  </a:lnTo>
                  <a:lnTo>
                    <a:pt x="1646834" y="1301889"/>
                  </a:lnTo>
                  <a:lnTo>
                    <a:pt x="1646567" y="1301889"/>
                  </a:lnTo>
                  <a:lnTo>
                    <a:pt x="1647672" y="1303159"/>
                  </a:lnTo>
                  <a:lnTo>
                    <a:pt x="1647863" y="1304429"/>
                  </a:lnTo>
                  <a:lnTo>
                    <a:pt x="1646440" y="1305699"/>
                  </a:lnTo>
                  <a:lnTo>
                    <a:pt x="1646440" y="1306969"/>
                  </a:lnTo>
                  <a:lnTo>
                    <a:pt x="1647647" y="1308239"/>
                  </a:lnTo>
                  <a:lnTo>
                    <a:pt x="1647825" y="1308239"/>
                  </a:lnTo>
                  <a:lnTo>
                    <a:pt x="1649082" y="1305699"/>
                  </a:lnTo>
                  <a:lnTo>
                    <a:pt x="1649717" y="1306969"/>
                  </a:lnTo>
                  <a:lnTo>
                    <a:pt x="1650174" y="1308239"/>
                  </a:lnTo>
                  <a:lnTo>
                    <a:pt x="1650568" y="1308239"/>
                  </a:lnTo>
                  <a:lnTo>
                    <a:pt x="1650568" y="1309509"/>
                  </a:lnTo>
                  <a:lnTo>
                    <a:pt x="1649107" y="1310779"/>
                  </a:lnTo>
                  <a:lnTo>
                    <a:pt x="1649577" y="1312049"/>
                  </a:lnTo>
                  <a:lnTo>
                    <a:pt x="1650034" y="1312049"/>
                  </a:lnTo>
                  <a:lnTo>
                    <a:pt x="1650542" y="1313319"/>
                  </a:lnTo>
                  <a:lnTo>
                    <a:pt x="1653247" y="1318399"/>
                  </a:lnTo>
                  <a:lnTo>
                    <a:pt x="1651863" y="1319669"/>
                  </a:lnTo>
                  <a:lnTo>
                    <a:pt x="1651863" y="1320939"/>
                  </a:lnTo>
                  <a:lnTo>
                    <a:pt x="1653298" y="1322209"/>
                  </a:lnTo>
                  <a:lnTo>
                    <a:pt x="1653146" y="1323479"/>
                  </a:lnTo>
                  <a:lnTo>
                    <a:pt x="1652079" y="1324749"/>
                  </a:lnTo>
                  <a:lnTo>
                    <a:pt x="1651800" y="1324749"/>
                  </a:lnTo>
                  <a:lnTo>
                    <a:pt x="1651406" y="1326019"/>
                  </a:lnTo>
                  <a:lnTo>
                    <a:pt x="1650923" y="1327289"/>
                  </a:lnTo>
                  <a:lnTo>
                    <a:pt x="1650072" y="1327289"/>
                  </a:lnTo>
                  <a:lnTo>
                    <a:pt x="1649298" y="1324749"/>
                  </a:lnTo>
                  <a:lnTo>
                    <a:pt x="1649056" y="1324749"/>
                  </a:lnTo>
                  <a:lnTo>
                    <a:pt x="1648472" y="1326019"/>
                  </a:lnTo>
                  <a:lnTo>
                    <a:pt x="1647990" y="1326019"/>
                  </a:lnTo>
                  <a:lnTo>
                    <a:pt x="1647621" y="1327289"/>
                  </a:lnTo>
                  <a:lnTo>
                    <a:pt x="1646174" y="1329829"/>
                  </a:lnTo>
                  <a:lnTo>
                    <a:pt x="1650085" y="1337449"/>
                  </a:lnTo>
                  <a:lnTo>
                    <a:pt x="1650631" y="1337449"/>
                  </a:lnTo>
                  <a:lnTo>
                    <a:pt x="1651063" y="1338719"/>
                  </a:lnTo>
                  <a:lnTo>
                    <a:pt x="1651381" y="1338719"/>
                  </a:lnTo>
                  <a:lnTo>
                    <a:pt x="1651457" y="1339989"/>
                  </a:lnTo>
                  <a:lnTo>
                    <a:pt x="1649920" y="1341259"/>
                  </a:lnTo>
                  <a:lnTo>
                    <a:pt x="1649857" y="1342529"/>
                  </a:lnTo>
                  <a:lnTo>
                    <a:pt x="1651266" y="1343799"/>
                  </a:lnTo>
                  <a:lnTo>
                    <a:pt x="1650746" y="1345069"/>
                  </a:lnTo>
                  <a:lnTo>
                    <a:pt x="1650250" y="1345069"/>
                  </a:lnTo>
                  <a:lnTo>
                    <a:pt x="1649107" y="1346314"/>
                  </a:lnTo>
                  <a:lnTo>
                    <a:pt x="1648587" y="1347609"/>
                  </a:lnTo>
                  <a:lnTo>
                    <a:pt x="1648167" y="1348879"/>
                  </a:lnTo>
                  <a:lnTo>
                    <a:pt x="1648485" y="1348879"/>
                  </a:lnTo>
                  <a:lnTo>
                    <a:pt x="1648904" y="1350149"/>
                  </a:lnTo>
                  <a:lnTo>
                    <a:pt x="1649425" y="1351419"/>
                  </a:lnTo>
                  <a:lnTo>
                    <a:pt x="1650682" y="1353959"/>
                  </a:lnTo>
                  <a:lnTo>
                    <a:pt x="1651203" y="1353959"/>
                  </a:lnTo>
                  <a:lnTo>
                    <a:pt x="1651609" y="1355229"/>
                  </a:lnTo>
                  <a:lnTo>
                    <a:pt x="1651889" y="1355229"/>
                  </a:lnTo>
                  <a:lnTo>
                    <a:pt x="1651431" y="1356499"/>
                  </a:lnTo>
                  <a:lnTo>
                    <a:pt x="1650923" y="1357769"/>
                  </a:lnTo>
                  <a:lnTo>
                    <a:pt x="1650352" y="1357769"/>
                  </a:lnTo>
                  <a:lnTo>
                    <a:pt x="1649730" y="1359039"/>
                  </a:lnTo>
                  <a:lnTo>
                    <a:pt x="1649222" y="1359039"/>
                  </a:lnTo>
                  <a:lnTo>
                    <a:pt x="1648802" y="1360309"/>
                  </a:lnTo>
                  <a:lnTo>
                    <a:pt x="1649120" y="1361579"/>
                  </a:lnTo>
                  <a:lnTo>
                    <a:pt x="1649526" y="1361579"/>
                  </a:lnTo>
                  <a:lnTo>
                    <a:pt x="1650492" y="1364119"/>
                  </a:lnTo>
                  <a:lnTo>
                    <a:pt x="1650885" y="1364119"/>
                  </a:lnTo>
                  <a:lnTo>
                    <a:pt x="1651190" y="1365389"/>
                  </a:lnTo>
                  <a:lnTo>
                    <a:pt x="1649818" y="1366659"/>
                  </a:lnTo>
                  <a:lnTo>
                    <a:pt x="1649437" y="1367929"/>
                  </a:lnTo>
                  <a:lnTo>
                    <a:pt x="1648269" y="1369199"/>
                  </a:lnTo>
                  <a:lnTo>
                    <a:pt x="1647964" y="1370469"/>
                  </a:lnTo>
                  <a:lnTo>
                    <a:pt x="1649298" y="1371739"/>
                  </a:lnTo>
                  <a:lnTo>
                    <a:pt x="1649196" y="1373009"/>
                  </a:lnTo>
                  <a:lnTo>
                    <a:pt x="1647875" y="1374279"/>
                  </a:lnTo>
                  <a:lnTo>
                    <a:pt x="1648498" y="1376819"/>
                  </a:lnTo>
                  <a:lnTo>
                    <a:pt x="1648777" y="1376819"/>
                  </a:lnTo>
                  <a:lnTo>
                    <a:pt x="1649234" y="1378089"/>
                  </a:lnTo>
                  <a:lnTo>
                    <a:pt x="1649603" y="1378089"/>
                  </a:lnTo>
                  <a:lnTo>
                    <a:pt x="1649907" y="1379359"/>
                  </a:lnTo>
                  <a:lnTo>
                    <a:pt x="1651050" y="1381899"/>
                  </a:lnTo>
                  <a:lnTo>
                    <a:pt x="1650580" y="1381899"/>
                  </a:lnTo>
                  <a:lnTo>
                    <a:pt x="1649907" y="1384439"/>
                  </a:lnTo>
                  <a:lnTo>
                    <a:pt x="1649158" y="1384439"/>
                  </a:lnTo>
                  <a:lnTo>
                    <a:pt x="1648587" y="1381899"/>
                  </a:lnTo>
                  <a:lnTo>
                    <a:pt x="1647685" y="1381899"/>
                  </a:lnTo>
                  <a:lnTo>
                    <a:pt x="1647151" y="1383169"/>
                  </a:lnTo>
                  <a:lnTo>
                    <a:pt x="1646707" y="1383169"/>
                  </a:lnTo>
                  <a:lnTo>
                    <a:pt x="1645094" y="1385709"/>
                  </a:lnTo>
                  <a:lnTo>
                    <a:pt x="1644459" y="1386979"/>
                  </a:lnTo>
                  <a:lnTo>
                    <a:pt x="1643900" y="1386979"/>
                  </a:lnTo>
                  <a:lnTo>
                    <a:pt x="1643430" y="1388249"/>
                  </a:lnTo>
                  <a:lnTo>
                    <a:pt x="1643291" y="1388249"/>
                  </a:lnTo>
                  <a:lnTo>
                    <a:pt x="1644561" y="1389519"/>
                  </a:lnTo>
                  <a:lnTo>
                    <a:pt x="1644421" y="1390789"/>
                  </a:lnTo>
                  <a:lnTo>
                    <a:pt x="1642783" y="1392059"/>
                  </a:lnTo>
                  <a:lnTo>
                    <a:pt x="1643087" y="1393329"/>
                  </a:lnTo>
                  <a:lnTo>
                    <a:pt x="1643443" y="1394599"/>
                  </a:lnTo>
                  <a:lnTo>
                    <a:pt x="1644345" y="1395869"/>
                  </a:lnTo>
                  <a:lnTo>
                    <a:pt x="1644713" y="1397139"/>
                  </a:lnTo>
                  <a:lnTo>
                    <a:pt x="1644967" y="1397139"/>
                  </a:lnTo>
                  <a:lnTo>
                    <a:pt x="1644878" y="1398409"/>
                  </a:lnTo>
                  <a:lnTo>
                    <a:pt x="1643557" y="1399679"/>
                  </a:lnTo>
                  <a:lnTo>
                    <a:pt x="1643303" y="1399679"/>
                  </a:lnTo>
                  <a:lnTo>
                    <a:pt x="1642821" y="1400949"/>
                  </a:lnTo>
                  <a:lnTo>
                    <a:pt x="1642249" y="1400949"/>
                  </a:lnTo>
                  <a:lnTo>
                    <a:pt x="1640954" y="1402219"/>
                  </a:lnTo>
                  <a:lnTo>
                    <a:pt x="1640382" y="1403489"/>
                  </a:lnTo>
                  <a:lnTo>
                    <a:pt x="1639900" y="1403489"/>
                  </a:lnTo>
                  <a:lnTo>
                    <a:pt x="1640141" y="1404759"/>
                  </a:lnTo>
                  <a:lnTo>
                    <a:pt x="1640471" y="1406029"/>
                  </a:lnTo>
                  <a:lnTo>
                    <a:pt x="1640890" y="1406029"/>
                  </a:lnTo>
                  <a:lnTo>
                    <a:pt x="1641894" y="1408569"/>
                  </a:lnTo>
                  <a:lnTo>
                    <a:pt x="1642300" y="1409839"/>
                  </a:lnTo>
                  <a:lnTo>
                    <a:pt x="1642630" y="1411109"/>
                  </a:lnTo>
                  <a:lnTo>
                    <a:pt x="1642884" y="1411109"/>
                  </a:lnTo>
                  <a:lnTo>
                    <a:pt x="1642922" y="1412379"/>
                  </a:lnTo>
                  <a:lnTo>
                    <a:pt x="1641246" y="1413649"/>
                  </a:lnTo>
                  <a:lnTo>
                    <a:pt x="1641436" y="1414919"/>
                  </a:lnTo>
                  <a:lnTo>
                    <a:pt x="1641767" y="1414919"/>
                  </a:lnTo>
                  <a:lnTo>
                    <a:pt x="1642579" y="1417459"/>
                  </a:lnTo>
                  <a:lnTo>
                    <a:pt x="1642897" y="1417459"/>
                  </a:lnTo>
                  <a:lnTo>
                    <a:pt x="1643087" y="1418729"/>
                  </a:lnTo>
                  <a:lnTo>
                    <a:pt x="1641424" y="1419999"/>
                  </a:lnTo>
                  <a:lnTo>
                    <a:pt x="1641208" y="1421269"/>
                  </a:lnTo>
                  <a:lnTo>
                    <a:pt x="1642389" y="1422539"/>
                  </a:lnTo>
                  <a:lnTo>
                    <a:pt x="1642211" y="1423809"/>
                  </a:lnTo>
                  <a:lnTo>
                    <a:pt x="1641716" y="1423809"/>
                  </a:lnTo>
                  <a:lnTo>
                    <a:pt x="1641119" y="1425079"/>
                  </a:lnTo>
                  <a:lnTo>
                    <a:pt x="1639747" y="1426349"/>
                  </a:lnTo>
                  <a:lnTo>
                    <a:pt x="1639150" y="1426349"/>
                  </a:lnTo>
                  <a:lnTo>
                    <a:pt x="1638655" y="1427619"/>
                  </a:lnTo>
                  <a:lnTo>
                    <a:pt x="1638477" y="1427619"/>
                  </a:lnTo>
                  <a:lnTo>
                    <a:pt x="1639671" y="1428889"/>
                  </a:lnTo>
                  <a:lnTo>
                    <a:pt x="1639430" y="1430159"/>
                  </a:lnTo>
                  <a:lnTo>
                    <a:pt x="1638007" y="1431429"/>
                  </a:lnTo>
                  <a:lnTo>
                    <a:pt x="1637474" y="1432699"/>
                  </a:lnTo>
                  <a:lnTo>
                    <a:pt x="1636039" y="1432699"/>
                  </a:lnTo>
                  <a:lnTo>
                    <a:pt x="1635760" y="1435239"/>
                  </a:lnTo>
                  <a:lnTo>
                    <a:pt x="1636928" y="1435239"/>
                  </a:lnTo>
                  <a:lnTo>
                    <a:pt x="1636737" y="1436509"/>
                  </a:lnTo>
                  <a:lnTo>
                    <a:pt x="1637296" y="1435239"/>
                  </a:lnTo>
                  <a:lnTo>
                    <a:pt x="1637906" y="1435239"/>
                  </a:lnTo>
                  <a:lnTo>
                    <a:pt x="1638592" y="1433969"/>
                  </a:lnTo>
                  <a:lnTo>
                    <a:pt x="1638960" y="1435239"/>
                  </a:lnTo>
                  <a:lnTo>
                    <a:pt x="1639239" y="1436509"/>
                  </a:lnTo>
                  <a:lnTo>
                    <a:pt x="1639430" y="1436509"/>
                  </a:lnTo>
                  <a:lnTo>
                    <a:pt x="1639811" y="1437779"/>
                  </a:lnTo>
                  <a:lnTo>
                    <a:pt x="1640090" y="1439049"/>
                  </a:lnTo>
                  <a:lnTo>
                    <a:pt x="1640268" y="1439049"/>
                  </a:lnTo>
                  <a:lnTo>
                    <a:pt x="1640268" y="1440319"/>
                  </a:lnTo>
                  <a:lnTo>
                    <a:pt x="1638515" y="1441589"/>
                  </a:lnTo>
                  <a:lnTo>
                    <a:pt x="1638274" y="1442859"/>
                  </a:lnTo>
                  <a:lnTo>
                    <a:pt x="1639455" y="1444129"/>
                  </a:lnTo>
                  <a:lnTo>
                    <a:pt x="1638985" y="1445399"/>
                  </a:lnTo>
                  <a:lnTo>
                    <a:pt x="1637792" y="1445399"/>
                  </a:lnTo>
                  <a:lnTo>
                    <a:pt x="1637398" y="1446669"/>
                  </a:lnTo>
                  <a:lnTo>
                    <a:pt x="1636826" y="1446669"/>
                  </a:lnTo>
                  <a:lnTo>
                    <a:pt x="1636191" y="1447939"/>
                  </a:lnTo>
                  <a:lnTo>
                    <a:pt x="1635506" y="1447939"/>
                  </a:lnTo>
                  <a:lnTo>
                    <a:pt x="1631721" y="1451749"/>
                  </a:lnTo>
                  <a:lnTo>
                    <a:pt x="1631022" y="1453019"/>
                  </a:lnTo>
                  <a:lnTo>
                    <a:pt x="1630387" y="1453019"/>
                  </a:lnTo>
                  <a:lnTo>
                    <a:pt x="1629816" y="1454289"/>
                  </a:lnTo>
                  <a:lnTo>
                    <a:pt x="1630502" y="1456829"/>
                  </a:lnTo>
                  <a:lnTo>
                    <a:pt x="1630895" y="1456829"/>
                  </a:lnTo>
                  <a:lnTo>
                    <a:pt x="1631149" y="1458099"/>
                  </a:lnTo>
                  <a:lnTo>
                    <a:pt x="1631289" y="1459369"/>
                  </a:lnTo>
                  <a:lnTo>
                    <a:pt x="1629651" y="1460639"/>
                  </a:lnTo>
                  <a:lnTo>
                    <a:pt x="1629333" y="1460639"/>
                  </a:lnTo>
                  <a:lnTo>
                    <a:pt x="1628736" y="1458099"/>
                  </a:lnTo>
                  <a:lnTo>
                    <a:pt x="1628190" y="1458099"/>
                  </a:lnTo>
                  <a:lnTo>
                    <a:pt x="1627187" y="1460639"/>
                  </a:lnTo>
                  <a:lnTo>
                    <a:pt x="1626438" y="1460639"/>
                  </a:lnTo>
                  <a:lnTo>
                    <a:pt x="1625003" y="1461909"/>
                  </a:lnTo>
                  <a:lnTo>
                    <a:pt x="1624774" y="1461909"/>
                  </a:lnTo>
                  <a:lnTo>
                    <a:pt x="1624914" y="1463179"/>
                  </a:lnTo>
                  <a:lnTo>
                    <a:pt x="1625142" y="1464449"/>
                  </a:lnTo>
                  <a:lnTo>
                    <a:pt x="1625612" y="1464449"/>
                  </a:lnTo>
                  <a:lnTo>
                    <a:pt x="1627174" y="1463179"/>
                  </a:lnTo>
                  <a:lnTo>
                    <a:pt x="1627428" y="1463179"/>
                  </a:lnTo>
                  <a:lnTo>
                    <a:pt x="1627759" y="1464449"/>
                  </a:lnTo>
                  <a:lnTo>
                    <a:pt x="1627987" y="1464449"/>
                  </a:lnTo>
                  <a:lnTo>
                    <a:pt x="1628241" y="1466989"/>
                  </a:lnTo>
                  <a:lnTo>
                    <a:pt x="1628482" y="1466989"/>
                  </a:lnTo>
                  <a:lnTo>
                    <a:pt x="1628825" y="1468259"/>
                  </a:lnTo>
                  <a:lnTo>
                    <a:pt x="1629029" y="1468259"/>
                  </a:lnTo>
                  <a:lnTo>
                    <a:pt x="1630489" y="1465719"/>
                  </a:lnTo>
                  <a:lnTo>
                    <a:pt x="1631061" y="1466989"/>
                  </a:lnTo>
                  <a:lnTo>
                    <a:pt x="1631467" y="1469529"/>
                  </a:lnTo>
                  <a:lnTo>
                    <a:pt x="1631784" y="1469529"/>
                  </a:lnTo>
                  <a:lnTo>
                    <a:pt x="1632000" y="1470799"/>
                  </a:lnTo>
                  <a:lnTo>
                    <a:pt x="1632153" y="1472069"/>
                  </a:lnTo>
                  <a:lnTo>
                    <a:pt x="1632800" y="1474609"/>
                  </a:lnTo>
                  <a:lnTo>
                    <a:pt x="1632496" y="1474609"/>
                  </a:lnTo>
                  <a:lnTo>
                    <a:pt x="1631022" y="1475879"/>
                  </a:lnTo>
                  <a:lnTo>
                    <a:pt x="1630807" y="1475879"/>
                  </a:lnTo>
                  <a:lnTo>
                    <a:pt x="1630476" y="1474609"/>
                  </a:lnTo>
                  <a:lnTo>
                    <a:pt x="1630260" y="1474609"/>
                  </a:lnTo>
                  <a:lnTo>
                    <a:pt x="1630070" y="1472069"/>
                  </a:lnTo>
                  <a:lnTo>
                    <a:pt x="1629841" y="1472069"/>
                  </a:lnTo>
                  <a:lnTo>
                    <a:pt x="1629511" y="1470799"/>
                  </a:lnTo>
                  <a:lnTo>
                    <a:pt x="1629346" y="1470799"/>
                  </a:lnTo>
                  <a:lnTo>
                    <a:pt x="1627809" y="1472069"/>
                  </a:lnTo>
                  <a:lnTo>
                    <a:pt x="1627136" y="1472069"/>
                  </a:lnTo>
                  <a:lnTo>
                    <a:pt x="1627251" y="1470799"/>
                  </a:lnTo>
                  <a:lnTo>
                    <a:pt x="1626489" y="1469529"/>
                  </a:lnTo>
                  <a:lnTo>
                    <a:pt x="1625371" y="1472069"/>
                  </a:lnTo>
                  <a:lnTo>
                    <a:pt x="1624888" y="1472069"/>
                  </a:lnTo>
                  <a:lnTo>
                    <a:pt x="1626514" y="1478419"/>
                  </a:lnTo>
                  <a:lnTo>
                    <a:pt x="1626730" y="1478419"/>
                  </a:lnTo>
                  <a:lnTo>
                    <a:pt x="1626831" y="1479689"/>
                  </a:lnTo>
                  <a:lnTo>
                    <a:pt x="1624990" y="1480959"/>
                  </a:lnTo>
                  <a:lnTo>
                    <a:pt x="1624545" y="1482229"/>
                  </a:lnTo>
                  <a:lnTo>
                    <a:pt x="1625600" y="1483499"/>
                  </a:lnTo>
                  <a:lnTo>
                    <a:pt x="1625396" y="1484769"/>
                  </a:lnTo>
                  <a:lnTo>
                    <a:pt x="1624787" y="1484769"/>
                  </a:lnTo>
                  <a:lnTo>
                    <a:pt x="1624114" y="1486039"/>
                  </a:lnTo>
                  <a:lnTo>
                    <a:pt x="1623212" y="1486039"/>
                  </a:lnTo>
                  <a:lnTo>
                    <a:pt x="1622971" y="1483499"/>
                  </a:lnTo>
                  <a:lnTo>
                    <a:pt x="1622069" y="1483499"/>
                  </a:lnTo>
                  <a:lnTo>
                    <a:pt x="1621396" y="1484769"/>
                  </a:lnTo>
                  <a:lnTo>
                    <a:pt x="1620774" y="1484769"/>
                  </a:lnTo>
                  <a:lnTo>
                    <a:pt x="1620850" y="1486039"/>
                  </a:lnTo>
                  <a:lnTo>
                    <a:pt x="1621040" y="1487309"/>
                  </a:lnTo>
                  <a:lnTo>
                    <a:pt x="1621332" y="1487309"/>
                  </a:lnTo>
                  <a:lnTo>
                    <a:pt x="1621904" y="1489849"/>
                  </a:lnTo>
                  <a:lnTo>
                    <a:pt x="1622983" y="1496199"/>
                  </a:lnTo>
                  <a:lnTo>
                    <a:pt x="1622323" y="1496199"/>
                  </a:lnTo>
                  <a:lnTo>
                    <a:pt x="1621586" y="1497469"/>
                  </a:lnTo>
                  <a:lnTo>
                    <a:pt x="1620469" y="1497469"/>
                  </a:lnTo>
                  <a:lnTo>
                    <a:pt x="1619161" y="1498739"/>
                  </a:lnTo>
                  <a:lnTo>
                    <a:pt x="1618475" y="1498739"/>
                  </a:lnTo>
                  <a:lnTo>
                    <a:pt x="1618615" y="1496199"/>
                  </a:lnTo>
                  <a:lnTo>
                    <a:pt x="1618310" y="1496199"/>
                  </a:lnTo>
                  <a:lnTo>
                    <a:pt x="1617560" y="1497469"/>
                  </a:lnTo>
                  <a:lnTo>
                    <a:pt x="1616862" y="1497469"/>
                  </a:lnTo>
                  <a:lnTo>
                    <a:pt x="1616227" y="1498739"/>
                  </a:lnTo>
                  <a:lnTo>
                    <a:pt x="1614766" y="1498739"/>
                  </a:lnTo>
                  <a:lnTo>
                    <a:pt x="1614144" y="1499997"/>
                  </a:lnTo>
                  <a:lnTo>
                    <a:pt x="1614233" y="1501279"/>
                  </a:lnTo>
                  <a:lnTo>
                    <a:pt x="1614398" y="1501279"/>
                  </a:lnTo>
                  <a:lnTo>
                    <a:pt x="1614639" y="1502549"/>
                  </a:lnTo>
                  <a:lnTo>
                    <a:pt x="1615097" y="1505089"/>
                  </a:lnTo>
                  <a:lnTo>
                    <a:pt x="1615351" y="1506359"/>
                  </a:lnTo>
                  <a:lnTo>
                    <a:pt x="1615490" y="1506359"/>
                  </a:lnTo>
                  <a:lnTo>
                    <a:pt x="1615528" y="1507629"/>
                  </a:lnTo>
                  <a:lnTo>
                    <a:pt x="1613598" y="1508899"/>
                  </a:lnTo>
                  <a:lnTo>
                    <a:pt x="1613103" y="1510169"/>
                  </a:lnTo>
                  <a:lnTo>
                    <a:pt x="1614068" y="1511439"/>
                  </a:lnTo>
                  <a:lnTo>
                    <a:pt x="1613535" y="1512709"/>
                  </a:lnTo>
                  <a:lnTo>
                    <a:pt x="1611985" y="1512709"/>
                  </a:lnTo>
                  <a:lnTo>
                    <a:pt x="1611350" y="1513979"/>
                  </a:lnTo>
                  <a:lnTo>
                    <a:pt x="1612328" y="1515249"/>
                  </a:lnTo>
                  <a:lnTo>
                    <a:pt x="1611744" y="1516519"/>
                  </a:lnTo>
                  <a:lnTo>
                    <a:pt x="1610169" y="1517789"/>
                  </a:lnTo>
                  <a:lnTo>
                    <a:pt x="1609559" y="1519059"/>
                  </a:lnTo>
                  <a:lnTo>
                    <a:pt x="1610537" y="1520329"/>
                  </a:lnTo>
                  <a:lnTo>
                    <a:pt x="1610245" y="1520329"/>
                  </a:lnTo>
                  <a:lnTo>
                    <a:pt x="1609979" y="1521599"/>
                  </a:lnTo>
                  <a:lnTo>
                    <a:pt x="1608035" y="1521599"/>
                  </a:lnTo>
                  <a:lnTo>
                    <a:pt x="1608112" y="1524139"/>
                  </a:lnTo>
                  <a:lnTo>
                    <a:pt x="1608340" y="1525409"/>
                  </a:lnTo>
                  <a:lnTo>
                    <a:pt x="1608645" y="1527949"/>
                  </a:lnTo>
                  <a:lnTo>
                    <a:pt x="1608848" y="1527949"/>
                  </a:lnTo>
                  <a:lnTo>
                    <a:pt x="1608823" y="1530489"/>
                  </a:lnTo>
                  <a:lnTo>
                    <a:pt x="1606918" y="1531759"/>
                  </a:lnTo>
                  <a:lnTo>
                    <a:pt x="1606321" y="1531759"/>
                  </a:lnTo>
                  <a:lnTo>
                    <a:pt x="1607159" y="1534299"/>
                  </a:lnTo>
                  <a:lnTo>
                    <a:pt x="1606550" y="1535569"/>
                  </a:lnTo>
                  <a:lnTo>
                    <a:pt x="1604606" y="1535569"/>
                  </a:lnTo>
                  <a:lnTo>
                    <a:pt x="1604492" y="1534299"/>
                  </a:lnTo>
                  <a:lnTo>
                    <a:pt x="1604391" y="1531759"/>
                  </a:lnTo>
                  <a:lnTo>
                    <a:pt x="1604137" y="1530489"/>
                  </a:lnTo>
                  <a:lnTo>
                    <a:pt x="1603997" y="1530489"/>
                  </a:lnTo>
                  <a:lnTo>
                    <a:pt x="1604200" y="1527949"/>
                  </a:lnTo>
                  <a:lnTo>
                    <a:pt x="1603095" y="1527949"/>
                  </a:lnTo>
                  <a:lnTo>
                    <a:pt x="1602359" y="1529219"/>
                  </a:lnTo>
                  <a:lnTo>
                    <a:pt x="1601355" y="1529219"/>
                  </a:lnTo>
                  <a:lnTo>
                    <a:pt x="1602130" y="1531759"/>
                  </a:lnTo>
                  <a:lnTo>
                    <a:pt x="1601901" y="1531759"/>
                  </a:lnTo>
                  <a:lnTo>
                    <a:pt x="1601431" y="1533029"/>
                  </a:lnTo>
                  <a:lnTo>
                    <a:pt x="1599679" y="1533029"/>
                  </a:lnTo>
                  <a:lnTo>
                    <a:pt x="1599742" y="1535569"/>
                  </a:lnTo>
                  <a:lnTo>
                    <a:pt x="1600073" y="1536839"/>
                  </a:lnTo>
                  <a:lnTo>
                    <a:pt x="1600136" y="1538109"/>
                  </a:lnTo>
                  <a:lnTo>
                    <a:pt x="1599844" y="1539379"/>
                  </a:lnTo>
                  <a:lnTo>
                    <a:pt x="1598142" y="1539379"/>
                  </a:lnTo>
                  <a:lnTo>
                    <a:pt x="1597469" y="1540649"/>
                  </a:lnTo>
                  <a:lnTo>
                    <a:pt x="1598269" y="1541919"/>
                  </a:lnTo>
                  <a:lnTo>
                    <a:pt x="1597621" y="1543189"/>
                  </a:lnTo>
                  <a:lnTo>
                    <a:pt x="1596136" y="1543189"/>
                  </a:lnTo>
                  <a:lnTo>
                    <a:pt x="1595335" y="1544459"/>
                  </a:lnTo>
                  <a:lnTo>
                    <a:pt x="1596123" y="1545729"/>
                  </a:lnTo>
                  <a:lnTo>
                    <a:pt x="1595462" y="1546999"/>
                  </a:lnTo>
                  <a:lnTo>
                    <a:pt x="1593938" y="1546999"/>
                  </a:lnTo>
                  <a:lnTo>
                    <a:pt x="1593037" y="1548269"/>
                  </a:lnTo>
                  <a:lnTo>
                    <a:pt x="1591538" y="1548269"/>
                  </a:lnTo>
                  <a:lnTo>
                    <a:pt x="1590890" y="1549539"/>
                  </a:lnTo>
                  <a:lnTo>
                    <a:pt x="1591386" y="1552003"/>
                  </a:lnTo>
                  <a:lnTo>
                    <a:pt x="1593519" y="1550809"/>
                  </a:lnTo>
                  <a:lnTo>
                    <a:pt x="1593697" y="1552079"/>
                  </a:lnTo>
                  <a:lnTo>
                    <a:pt x="1593634" y="1555889"/>
                  </a:lnTo>
                  <a:lnTo>
                    <a:pt x="1592897" y="1557159"/>
                  </a:lnTo>
                  <a:lnTo>
                    <a:pt x="1591271" y="1557159"/>
                  </a:lnTo>
                  <a:lnTo>
                    <a:pt x="1590548" y="1558429"/>
                  </a:lnTo>
                  <a:lnTo>
                    <a:pt x="1588630" y="1558429"/>
                  </a:lnTo>
                  <a:lnTo>
                    <a:pt x="1589163" y="1555889"/>
                  </a:lnTo>
                  <a:lnTo>
                    <a:pt x="1588109" y="1555889"/>
                  </a:lnTo>
                  <a:lnTo>
                    <a:pt x="1587334" y="1557159"/>
                  </a:lnTo>
                  <a:lnTo>
                    <a:pt x="1586585" y="1557159"/>
                  </a:lnTo>
                  <a:lnTo>
                    <a:pt x="1586484" y="1563509"/>
                  </a:lnTo>
                  <a:lnTo>
                    <a:pt x="1586433" y="1569859"/>
                  </a:lnTo>
                  <a:lnTo>
                    <a:pt x="1586280" y="1569859"/>
                  </a:lnTo>
                  <a:lnTo>
                    <a:pt x="1586179" y="1571129"/>
                  </a:lnTo>
                  <a:lnTo>
                    <a:pt x="1584058" y="1571129"/>
                  </a:lnTo>
                  <a:lnTo>
                    <a:pt x="1583397" y="1572399"/>
                  </a:lnTo>
                  <a:lnTo>
                    <a:pt x="1584032" y="1573669"/>
                  </a:lnTo>
                  <a:lnTo>
                    <a:pt x="1583321" y="1574939"/>
                  </a:lnTo>
                  <a:lnTo>
                    <a:pt x="1583944" y="1576209"/>
                  </a:lnTo>
                  <a:lnTo>
                    <a:pt x="1583055" y="1577479"/>
                  </a:lnTo>
                  <a:lnTo>
                    <a:pt x="1581086" y="1577479"/>
                  </a:lnTo>
                  <a:lnTo>
                    <a:pt x="1580324" y="1578749"/>
                  </a:lnTo>
                  <a:lnTo>
                    <a:pt x="1578394" y="1578749"/>
                  </a:lnTo>
                  <a:lnTo>
                    <a:pt x="1579168" y="1576209"/>
                  </a:lnTo>
                  <a:lnTo>
                    <a:pt x="1577301" y="1576209"/>
                  </a:lnTo>
                  <a:lnTo>
                    <a:pt x="1576578" y="1577479"/>
                  </a:lnTo>
                  <a:lnTo>
                    <a:pt x="1576616" y="1578749"/>
                  </a:lnTo>
                  <a:lnTo>
                    <a:pt x="1576247" y="1580019"/>
                  </a:lnTo>
                  <a:lnTo>
                    <a:pt x="1572120" y="1580019"/>
                  </a:lnTo>
                  <a:lnTo>
                    <a:pt x="1571955" y="1581289"/>
                  </a:lnTo>
                  <a:lnTo>
                    <a:pt x="1571840" y="1582559"/>
                  </a:lnTo>
                  <a:lnTo>
                    <a:pt x="1571726" y="1583829"/>
                  </a:lnTo>
                  <a:lnTo>
                    <a:pt x="1571510" y="1583829"/>
                  </a:lnTo>
                  <a:lnTo>
                    <a:pt x="1571218" y="1585099"/>
                  </a:lnTo>
                  <a:lnTo>
                    <a:pt x="1569605" y="1583829"/>
                  </a:lnTo>
                  <a:lnTo>
                    <a:pt x="1569389" y="1583829"/>
                  </a:lnTo>
                  <a:lnTo>
                    <a:pt x="1569046" y="1585099"/>
                  </a:lnTo>
                  <a:lnTo>
                    <a:pt x="1569021" y="1586369"/>
                  </a:lnTo>
                  <a:lnTo>
                    <a:pt x="1568729" y="1586369"/>
                  </a:lnTo>
                  <a:lnTo>
                    <a:pt x="1568183" y="1588909"/>
                  </a:lnTo>
                  <a:lnTo>
                    <a:pt x="1567789" y="1588909"/>
                  </a:lnTo>
                  <a:lnTo>
                    <a:pt x="1566557" y="1587639"/>
                  </a:lnTo>
                  <a:lnTo>
                    <a:pt x="1563458" y="1587639"/>
                  </a:lnTo>
                  <a:lnTo>
                    <a:pt x="1562836" y="1586369"/>
                  </a:lnTo>
                  <a:lnTo>
                    <a:pt x="1562201" y="1586369"/>
                  </a:lnTo>
                  <a:lnTo>
                    <a:pt x="1561871" y="1587639"/>
                  </a:lnTo>
                  <a:lnTo>
                    <a:pt x="1561579" y="1588909"/>
                  </a:lnTo>
                  <a:lnTo>
                    <a:pt x="1560868" y="1588909"/>
                  </a:lnTo>
                  <a:lnTo>
                    <a:pt x="1560487" y="1590179"/>
                  </a:lnTo>
                  <a:lnTo>
                    <a:pt x="1559026" y="1590179"/>
                  </a:lnTo>
                  <a:lnTo>
                    <a:pt x="1558378" y="1588909"/>
                  </a:lnTo>
                  <a:lnTo>
                    <a:pt x="1557261" y="1588909"/>
                  </a:lnTo>
                  <a:lnTo>
                    <a:pt x="1556677" y="1587639"/>
                  </a:lnTo>
                  <a:lnTo>
                    <a:pt x="1556372" y="1587639"/>
                  </a:lnTo>
                  <a:lnTo>
                    <a:pt x="1555673" y="1590179"/>
                  </a:lnTo>
                  <a:lnTo>
                    <a:pt x="1554949" y="1590179"/>
                  </a:lnTo>
                  <a:lnTo>
                    <a:pt x="1554099" y="1588909"/>
                  </a:lnTo>
                  <a:lnTo>
                    <a:pt x="1553298" y="1588909"/>
                  </a:lnTo>
                  <a:lnTo>
                    <a:pt x="1552689" y="1590179"/>
                  </a:lnTo>
                  <a:lnTo>
                    <a:pt x="1551698" y="1590179"/>
                  </a:lnTo>
                  <a:lnTo>
                    <a:pt x="1550949" y="1588909"/>
                  </a:lnTo>
                  <a:lnTo>
                    <a:pt x="1550314" y="1588909"/>
                  </a:lnTo>
                  <a:lnTo>
                    <a:pt x="1549019" y="1590179"/>
                  </a:lnTo>
                  <a:lnTo>
                    <a:pt x="1547583" y="1590179"/>
                  </a:lnTo>
                  <a:lnTo>
                    <a:pt x="1546860" y="1591449"/>
                  </a:lnTo>
                  <a:lnTo>
                    <a:pt x="1545793" y="1588909"/>
                  </a:lnTo>
                  <a:lnTo>
                    <a:pt x="1544815" y="1588909"/>
                  </a:lnTo>
                  <a:lnTo>
                    <a:pt x="1543761" y="1590179"/>
                  </a:lnTo>
                  <a:lnTo>
                    <a:pt x="1542707" y="1590179"/>
                  </a:lnTo>
                  <a:lnTo>
                    <a:pt x="1542313" y="1588909"/>
                  </a:lnTo>
                  <a:lnTo>
                    <a:pt x="1541322" y="1587639"/>
                  </a:lnTo>
                  <a:lnTo>
                    <a:pt x="1540040" y="1588909"/>
                  </a:lnTo>
                  <a:lnTo>
                    <a:pt x="1539265" y="1588909"/>
                  </a:lnTo>
                  <a:lnTo>
                    <a:pt x="1538287" y="1587639"/>
                  </a:lnTo>
                  <a:lnTo>
                    <a:pt x="1537970" y="1587639"/>
                  </a:lnTo>
                  <a:lnTo>
                    <a:pt x="1537093" y="1585099"/>
                  </a:lnTo>
                  <a:lnTo>
                    <a:pt x="1535214" y="1585099"/>
                  </a:lnTo>
                  <a:lnTo>
                    <a:pt x="1533702" y="1586369"/>
                  </a:lnTo>
                  <a:lnTo>
                    <a:pt x="1531747" y="1586369"/>
                  </a:lnTo>
                  <a:lnTo>
                    <a:pt x="1531124" y="1585099"/>
                  </a:lnTo>
                  <a:lnTo>
                    <a:pt x="1530350" y="1583829"/>
                  </a:lnTo>
                  <a:lnTo>
                    <a:pt x="1528889" y="1585099"/>
                  </a:lnTo>
                  <a:lnTo>
                    <a:pt x="1527848" y="1583829"/>
                  </a:lnTo>
                  <a:lnTo>
                    <a:pt x="1527568" y="1582559"/>
                  </a:lnTo>
                  <a:lnTo>
                    <a:pt x="1527136" y="1582559"/>
                  </a:lnTo>
                  <a:lnTo>
                    <a:pt x="1526641" y="1581289"/>
                  </a:lnTo>
                  <a:lnTo>
                    <a:pt x="1526260" y="1581289"/>
                  </a:lnTo>
                  <a:lnTo>
                    <a:pt x="1525993" y="1580019"/>
                  </a:lnTo>
                  <a:lnTo>
                    <a:pt x="1528572" y="1580019"/>
                  </a:lnTo>
                  <a:lnTo>
                    <a:pt x="1527213" y="1578749"/>
                  </a:lnTo>
                  <a:lnTo>
                    <a:pt x="1527327" y="1577479"/>
                  </a:lnTo>
                  <a:lnTo>
                    <a:pt x="1526755" y="1577479"/>
                  </a:lnTo>
                  <a:lnTo>
                    <a:pt x="1526844" y="1576209"/>
                  </a:lnTo>
                  <a:lnTo>
                    <a:pt x="1523593" y="1576209"/>
                  </a:lnTo>
                  <a:lnTo>
                    <a:pt x="1525028" y="1577479"/>
                  </a:lnTo>
                  <a:lnTo>
                    <a:pt x="1524685" y="1578749"/>
                  </a:lnTo>
                  <a:lnTo>
                    <a:pt x="1522666" y="1577479"/>
                  </a:lnTo>
                  <a:lnTo>
                    <a:pt x="1522196" y="1578749"/>
                  </a:lnTo>
                  <a:lnTo>
                    <a:pt x="1523758" y="1580019"/>
                  </a:lnTo>
                  <a:lnTo>
                    <a:pt x="1521015" y="1580019"/>
                  </a:lnTo>
                  <a:lnTo>
                    <a:pt x="1519923" y="1578749"/>
                  </a:lnTo>
                  <a:lnTo>
                    <a:pt x="1519669" y="1577479"/>
                  </a:lnTo>
                  <a:lnTo>
                    <a:pt x="1519326" y="1576209"/>
                  </a:lnTo>
                  <a:lnTo>
                    <a:pt x="1518894" y="1576209"/>
                  </a:lnTo>
                  <a:lnTo>
                    <a:pt x="1518323" y="1574939"/>
                  </a:lnTo>
                  <a:lnTo>
                    <a:pt x="1517002" y="1576209"/>
                  </a:lnTo>
                  <a:lnTo>
                    <a:pt x="1516761" y="1576209"/>
                  </a:lnTo>
                  <a:lnTo>
                    <a:pt x="1517103" y="1577479"/>
                  </a:lnTo>
                  <a:lnTo>
                    <a:pt x="1517408" y="1578749"/>
                  </a:lnTo>
                  <a:lnTo>
                    <a:pt x="1514614" y="1578749"/>
                  </a:lnTo>
                  <a:lnTo>
                    <a:pt x="1514043" y="1576209"/>
                  </a:lnTo>
                  <a:lnTo>
                    <a:pt x="1513814" y="1576209"/>
                  </a:lnTo>
                  <a:lnTo>
                    <a:pt x="1513243" y="1574939"/>
                  </a:lnTo>
                  <a:lnTo>
                    <a:pt x="1511909" y="1576209"/>
                  </a:lnTo>
                  <a:lnTo>
                    <a:pt x="1510601" y="1574939"/>
                  </a:lnTo>
                  <a:lnTo>
                    <a:pt x="1509255" y="1576209"/>
                  </a:lnTo>
                  <a:lnTo>
                    <a:pt x="1508658" y="1574939"/>
                  </a:lnTo>
                  <a:lnTo>
                    <a:pt x="1508239" y="1574939"/>
                  </a:lnTo>
                  <a:lnTo>
                    <a:pt x="1507921" y="1573669"/>
                  </a:lnTo>
                  <a:lnTo>
                    <a:pt x="1507705" y="1572399"/>
                  </a:lnTo>
                  <a:lnTo>
                    <a:pt x="1510195" y="1573669"/>
                  </a:lnTo>
                  <a:lnTo>
                    <a:pt x="1510398" y="1573669"/>
                  </a:lnTo>
                  <a:lnTo>
                    <a:pt x="1509750" y="1572399"/>
                  </a:lnTo>
                  <a:lnTo>
                    <a:pt x="1509090" y="1571129"/>
                  </a:lnTo>
                  <a:lnTo>
                    <a:pt x="1514462" y="1571129"/>
                  </a:lnTo>
                  <a:lnTo>
                    <a:pt x="1512735" y="1566049"/>
                  </a:lnTo>
                  <a:lnTo>
                    <a:pt x="1505178" y="1566049"/>
                  </a:lnTo>
                  <a:lnTo>
                    <a:pt x="1502651" y="1564779"/>
                  </a:lnTo>
                  <a:lnTo>
                    <a:pt x="1500111" y="1564779"/>
                  </a:lnTo>
                  <a:lnTo>
                    <a:pt x="1499768" y="1563509"/>
                  </a:lnTo>
                  <a:lnTo>
                    <a:pt x="1499527" y="1563509"/>
                  </a:lnTo>
                  <a:lnTo>
                    <a:pt x="1499374" y="1562239"/>
                  </a:lnTo>
                  <a:lnTo>
                    <a:pt x="1499235" y="1560969"/>
                  </a:lnTo>
                  <a:lnTo>
                    <a:pt x="1499006" y="1560969"/>
                  </a:lnTo>
                  <a:lnTo>
                    <a:pt x="1498676" y="1559699"/>
                  </a:lnTo>
                  <a:lnTo>
                    <a:pt x="1496441" y="1559699"/>
                  </a:lnTo>
                  <a:lnTo>
                    <a:pt x="1495539" y="1558429"/>
                  </a:lnTo>
                  <a:lnTo>
                    <a:pt x="1495945" y="1557159"/>
                  </a:lnTo>
                  <a:lnTo>
                    <a:pt x="1495412" y="1557159"/>
                  </a:lnTo>
                  <a:lnTo>
                    <a:pt x="1494586" y="1555889"/>
                  </a:lnTo>
                  <a:lnTo>
                    <a:pt x="1490306" y="1555889"/>
                  </a:lnTo>
                  <a:lnTo>
                    <a:pt x="1490002" y="1554619"/>
                  </a:lnTo>
                  <a:lnTo>
                    <a:pt x="1489392" y="1550809"/>
                  </a:lnTo>
                  <a:lnTo>
                    <a:pt x="1489113" y="1550809"/>
                  </a:lnTo>
                  <a:lnTo>
                    <a:pt x="1488541" y="1549539"/>
                  </a:lnTo>
                  <a:lnTo>
                    <a:pt x="1486115" y="1549539"/>
                  </a:lnTo>
                  <a:lnTo>
                    <a:pt x="1486458" y="1546999"/>
                  </a:lnTo>
                  <a:lnTo>
                    <a:pt x="1484058" y="1546999"/>
                  </a:lnTo>
                  <a:lnTo>
                    <a:pt x="1482915" y="1545729"/>
                  </a:lnTo>
                  <a:lnTo>
                    <a:pt x="1481455" y="1545729"/>
                  </a:lnTo>
                  <a:lnTo>
                    <a:pt x="1480451" y="1544459"/>
                  </a:lnTo>
                  <a:lnTo>
                    <a:pt x="1480959" y="1543189"/>
                  </a:lnTo>
                  <a:lnTo>
                    <a:pt x="1479981" y="1541919"/>
                  </a:lnTo>
                  <a:lnTo>
                    <a:pt x="1477454" y="1541919"/>
                  </a:lnTo>
                  <a:lnTo>
                    <a:pt x="1477962" y="1539379"/>
                  </a:lnTo>
                  <a:lnTo>
                    <a:pt x="1479181" y="1539379"/>
                  </a:lnTo>
                  <a:lnTo>
                    <a:pt x="1480032" y="1540649"/>
                  </a:lnTo>
                  <a:lnTo>
                    <a:pt x="1479956" y="1539379"/>
                  </a:lnTo>
                  <a:lnTo>
                    <a:pt x="1479816" y="1538109"/>
                  </a:lnTo>
                  <a:lnTo>
                    <a:pt x="1479626" y="1538109"/>
                  </a:lnTo>
                  <a:lnTo>
                    <a:pt x="1478813" y="1536839"/>
                  </a:lnTo>
                  <a:lnTo>
                    <a:pt x="1477111" y="1536839"/>
                  </a:lnTo>
                  <a:lnTo>
                    <a:pt x="1474635" y="1535569"/>
                  </a:lnTo>
                  <a:lnTo>
                    <a:pt x="1472933" y="1535569"/>
                  </a:lnTo>
                  <a:lnTo>
                    <a:pt x="1472133" y="1534299"/>
                  </a:lnTo>
                  <a:lnTo>
                    <a:pt x="1471891" y="1534299"/>
                  </a:lnTo>
                  <a:lnTo>
                    <a:pt x="1471777" y="1533029"/>
                  </a:lnTo>
                  <a:lnTo>
                    <a:pt x="1471663" y="1530489"/>
                  </a:lnTo>
                  <a:lnTo>
                    <a:pt x="1471536" y="1529219"/>
                  </a:lnTo>
                  <a:lnTo>
                    <a:pt x="1468996" y="1529219"/>
                  </a:lnTo>
                  <a:lnTo>
                    <a:pt x="1468208" y="1527949"/>
                  </a:lnTo>
                  <a:lnTo>
                    <a:pt x="1466215" y="1527949"/>
                  </a:lnTo>
                  <a:lnTo>
                    <a:pt x="1467040" y="1530489"/>
                  </a:lnTo>
                  <a:lnTo>
                    <a:pt x="1466456" y="1530489"/>
                  </a:lnTo>
                  <a:lnTo>
                    <a:pt x="1464779" y="1529219"/>
                  </a:lnTo>
                  <a:lnTo>
                    <a:pt x="1464335" y="1529219"/>
                  </a:lnTo>
                  <a:lnTo>
                    <a:pt x="1464056" y="1526679"/>
                  </a:lnTo>
                  <a:lnTo>
                    <a:pt x="1464068" y="1525409"/>
                  </a:lnTo>
                  <a:lnTo>
                    <a:pt x="1463789" y="1524139"/>
                  </a:lnTo>
                  <a:lnTo>
                    <a:pt x="1463370" y="1522869"/>
                  </a:lnTo>
                  <a:lnTo>
                    <a:pt x="1461325" y="1522869"/>
                  </a:lnTo>
                  <a:lnTo>
                    <a:pt x="1461147" y="1521599"/>
                  </a:lnTo>
                  <a:lnTo>
                    <a:pt x="1461109" y="1520329"/>
                  </a:lnTo>
                  <a:lnTo>
                    <a:pt x="1463382" y="1521599"/>
                  </a:lnTo>
                  <a:lnTo>
                    <a:pt x="1463827" y="1521599"/>
                  </a:lnTo>
                  <a:lnTo>
                    <a:pt x="1462989" y="1519059"/>
                  </a:lnTo>
                  <a:lnTo>
                    <a:pt x="1465224" y="1519059"/>
                  </a:lnTo>
                  <a:lnTo>
                    <a:pt x="1466126" y="1520329"/>
                  </a:lnTo>
                  <a:lnTo>
                    <a:pt x="1468564" y="1520329"/>
                  </a:lnTo>
                  <a:lnTo>
                    <a:pt x="1468132" y="1519059"/>
                  </a:lnTo>
                  <a:lnTo>
                    <a:pt x="1467700" y="1517789"/>
                  </a:lnTo>
                  <a:lnTo>
                    <a:pt x="1467993" y="1517789"/>
                  </a:lnTo>
                  <a:lnTo>
                    <a:pt x="1463141" y="1515249"/>
                  </a:lnTo>
                  <a:lnTo>
                    <a:pt x="1460715" y="1515249"/>
                  </a:lnTo>
                  <a:lnTo>
                    <a:pt x="1458302" y="1513979"/>
                  </a:lnTo>
                  <a:lnTo>
                    <a:pt x="1457439" y="1513979"/>
                  </a:lnTo>
                  <a:lnTo>
                    <a:pt x="1456626" y="1512709"/>
                  </a:lnTo>
                  <a:lnTo>
                    <a:pt x="1455534" y="1512709"/>
                  </a:lnTo>
                  <a:lnTo>
                    <a:pt x="1455991" y="1510169"/>
                  </a:lnTo>
                  <a:lnTo>
                    <a:pt x="1455293" y="1508899"/>
                  </a:lnTo>
                  <a:lnTo>
                    <a:pt x="1453311" y="1508899"/>
                  </a:lnTo>
                  <a:lnTo>
                    <a:pt x="1453146" y="1507629"/>
                  </a:lnTo>
                  <a:lnTo>
                    <a:pt x="1453362" y="1506359"/>
                  </a:lnTo>
                  <a:lnTo>
                    <a:pt x="1453095" y="1505089"/>
                  </a:lnTo>
                  <a:lnTo>
                    <a:pt x="1453362" y="1503819"/>
                  </a:lnTo>
                  <a:lnTo>
                    <a:pt x="1452740" y="1502549"/>
                  </a:lnTo>
                  <a:lnTo>
                    <a:pt x="1450682" y="1502549"/>
                  </a:lnTo>
                  <a:lnTo>
                    <a:pt x="1450530" y="1501279"/>
                  </a:lnTo>
                  <a:lnTo>
                    <a:pt x="1450606" y="1498739"/>
                  </a:lnTo>
                  <a:lnTo>
                    <a:pt x="1450289" y="1497469"/>
                  </a:lnTo>
                  <a:lnTo>
                    <a:pt x="1450784" y="1496199"/>
                  </a:lnTo>
                  <a:lnTo>
                    <a:pt x="1452587" y="1497469"/>
                  </a:lnTo>
                  <a:lnTo>
                    <a:pt x="1453248" y="1497469"/>
                  </a:lnTo>
                  <a:lnTo>
                    <a:pt x="1452905" y="1496199"/>
                  </a:lnTo>
                  <a:lnTo>
                    <a:pt x="1452549" y="1494929"/>
                  </a:lnTo>
                  <a:lnTo>
                    <a:pt x="1453210" y="1493659"/>
                  </a:lnTo>
                  <a:lnTo>
                    <a:pt x="1452803" y="1492389"/>
                  </a:lnTo>
                  <a:lnTo>
                    <a:pt x="1452067" y="1492389"/>
                  </a:lnTo>
                  <a:lnTo>
                    <a:pt x="1451267" y="1491119"/>
                  </a:lnTo>
                  <a:lnTo>
                    <a:pt x="1450263" y="1491119"/>
                  </a:lnTo>
                  <a:lnTo>
                    <a:pt x="1450632" y="1493659"/>
                  </a:lnTo>
                  <a:lnTo>
                    <a:pt x="1450225" y="1493659"/>
                  </a:lnTo>
                  <a:lnTo>
                    <a:pt x="1448206" y="1492389"/>
                  </a:lnTo>
                  <a:lnTo>
                    <a:pt x="1448015" y="1494929"/>
                  </a:lnTo>
                  <a:lnTo>
                    <a:pt x="1448155" y="1494929"/>
                  </a:lnTo>
                  <a:lnTo>
                    <a:pt x="1448219" y="1497469"/>
                  </a:lnTo>
                  <a:lnTo>
                    <a:pt x="1446390" y="1497469"/>
                  </a:lnTo>
                  <a:lnTo>
                    <a:pt x="1445475" y="1496199"/>
                  </a:lnTo>
                  <a:lnTo>
                    <a:pt x="1446009" y="1494929"/>
                  </a:lnTo>
                  <a:lnTo>
                    <a:pt x="1445526" y="1493659"/>
                  </a:lnTo>
                  <a:lnTo>
                    <a:pt x="1443723" y="1493659"/>
                  </a:lnTo>
                  <a:lnTo>
                    <a:pt x="1443380" y="1492389"/>
                  </a:lnTo>
                  <a:lnTo>
                    <a:pt x="1443342" y="1487309"/>
                  </a:lnTo>
                  <a:lnTo>
                    <a:pt x="1443583" y="1487309"/>
                  </a:lnTo>
                  <a:lnTo>
                    <a:pt x="1445374" y="1488579"/>
                  </a:lnTo>
                  <a:lnTo>
                    <a:pt x="1445704" y="1488579"/>
                  </a:lnTo>
                  <a:lnTo>
                    <a:pt x="1445793" y="1487309"/>
                  </a:lnTo>
                  <a:lnTo>
                    <a:pt x="1445704" y="1486039"/>
                  </a:lnTo>
                  <a:lnTo>
                    <a:pt x="1444967" y="1484769"/>
                  </a:lnTo>
                  <a:lnTo>
                    <a:pt x="1443342" y="1484769"/>
                  </a:lnTo>
                  <a:lnTo>
                    <a:pt x="1442580" y="1483499"/>
                  </a:lnTo>
                  <a:lnTo>
                    <a:pt x="1440434" y="1483499"/>
                  </a:lnTo>
                  <a:lnTo>
                    <a:pt x="1439037" y="1482229"/>
                  </a:lnTo>
                  <a:lnTo>
                    <a:pt x="1438148" y="1482229"/>
                  </a:lnTo>
                  <a:lnTo>
                    <a:pt x="1438935" y="1484769"/>
                  </a:lnTo>
                  <a:lnTo>
                    <a:pt x="1437754" y="1484769"/>
                  </a:lnTo>
                  <a:lnTo>
                    <a:pt x="1436966" y="1483499"/>
                  </a:lnTo>
                  <a:lnTo>
                    <a:pt x="1436230" y="1483499"/>
                  </a:lnTo>
                  <a:lnTo>
                    <a:pt x="1436141" y="1480959"/>
                  </a:lnTo>
                  <a:lnTo>
                    <a:pt x="1436230" y="1479689"/>
                  </a:lnTo>
                  <a:lnTo>
                    <a:pt x="1436230" y="1474609"/>
                  </a:lnTo>
                  <a:lnTo>
                    <a:pt x="1434058" y="1473339"/>
                  </a:lnTo>
                  <a:lnTo>
                    <a:pt x="1433753" y="1473339"/>
                  </a:lnTo>
                  <a:lnTo>
                    <a:pt x="1433855" y="1470799"/>
                  </a:lnTo>
                  <a:lnTo>
                    <a:pt x="1433944" y="1469529"/>
                  </a:lnTo>
                  <a:lnTo>
                    <a:pt x="1433855" y="1468259"/>
                  </a:lnTo>
                  <a:lnTo>
                    <a:pt x="1433131" y="1466989"/>
                  </a:lnTo>
                  <a:lnTo>
                    <a:pt x="1431493" y="1466989"/>
                  </a:lnTo>
                  <a:lnTo>
                    <a:pt x="1430667" y="1465719"/>
                  </a:lnTo>
                  <a:lnTo>
                    <a:pt x="1429131" y="1465719"/>
                  </a:lnTo>
                  <a:lnTo>
                    <a:pt x="1428711" y="1464449"/>
                  </a:lnTo>
                  <a:lnTo>
                    <a:pt x="1427060" y="1464449"/>
                  </a:lnTo>
                  <a:lnTo>
                    <a:pt x="1426375" y="1463179"/>
                  </a:lnTo>
                  <a:lnTo>
                    <a:pt x="1427137" y="1461909"/>
                  </a:lnTo>
                  <a:lnTo>
                    <a:pt x="1426768" y="1460639"/>
                  </a:lnTo>
                  <a:lnTo>
                    <a:pt x="1427518" y="1461909"/>
                  </a:lnTo>
                  <a:lnTo>
                    <a:pt x="1428305" y="1461909"/>
                  </a:lnTo>
                  <a:lnTo>
                    <a:pt x="1429118" y="1463179"/>
                  </a:lnTo>
                  <a:lnTo>
                    <a:pt x="1429219" y="1460639"/>
                  </a:lnTo>
                  <a:lnTo>
                    <a:pt x="1429118" y="1459369"/>
                  </a:lnTo>
                  <a:lnTo>
                    <a:pt x="1427594" y="1459369"/>
                  </a:lnTo>
                  <a:lnTo>
                    <a:pt x="1426768" y="1458099"/>
                  </a:lnTo>
                  <a:lnTo>
                    <a:pt x="1425143" y="1458099"/>
                  </a:lnTo>
                  <a:lnTo>
                    <a:pt x="1424419" y="1456829"/>
                  </a:lnTo>
                  <a:lnTo>
                    <a:pt x="1424038" y="1456829"/>
                  </a:lnTo>
                  <a:lnTo>
                    <a:pt x="1424838" y="1455559"/>
                  </a:lnTo>
                  <a:lnTo>
                    <a:pt x="1424012" y="1453019"/>
                  </a:lnTo>
                  <a:lnTo>
                    <a:pt x="1424762" y="1451749"/>
                  </a:lnTo>
                  <a:lnTo>
                    <a:pt x="1424228" y="1450479"/>
                  </a:lnTo>
                  <a:lnTo>
                    <a:pt x="1422450" y="1450479"/>
                  </a:lnTo>
                  <a:lnTo>
                    <a:pt x="1421739" y="1449209"/>
                  </a:lnTo>
                  <a:lnTo>
                    <a:pt x="1422463" y="1447939"/>
                  </a:lnTo>
                  <a:lnTo>
                    <a:pt x="1421942" y="1446669"/>
                  </a:lnTo>
                  <a:lnTo>
                    <a:pt x="1420164" y="1446669"/>
                  </a:lnTo>
                  <a:lnTo>
                    <a:pt x="1419834" y="1445399"/>
                  </a:lnTo>
                  <a:lnTo>
                    <a:pt x="1419771" y="1444129"/>
                  </a:lnTo>
                  <a:lnTo>
                    <a:pt x="1420012" y="1442859"/>
                  </a:lnTo>
                  <a:lnTo>
                    <a:pt x="1419936" y="1440319"/>
                  </a:lnTo>
                  <a:lnTo>
                    <a:pt x="1419212" y="1440319"/>
                  </a:lnTo>
                  <a:lnTo>
                    <a:pt x="1418437" y="1439049"/>
                  </a:lnTo>
                  <a:lnTo>
                    <a:pt x="1416773" y="1439049"/>
                  </a:lnTo>
                  <a:lnTo>
                    <a:pt x="1415999" y="1437779"/>
                  </a:lnTo>
                  <a:lnTo>
                    <a:pt x="1415275" y="1437779"/>
                  </a:lnTo>
                  <a:lnTo>
                    <a:pt x="1414907" y="1436509"/>
                  </a:lnTo>
                  <a:lnTo>
                    <a:pt x="1415592" y="1435239"/>
                  </a:lnTo>
                  <a:lnTo>
                    <a:pt x="1415135" y="1435239"/>
                  </a:lnTo>
                  <a:lnTo>
                    <a:pt x="1413319" y="1433969"/>
                  </a:lnTo>
                  <a:lnTo>
                    <a:pt x="1412900" y="1433969"/>
                  </a:lnTo>
                  <a:lnTo>
                    <a:pt x="1413192" y="1431429"/>
                  </a:lnTo>
                  <a:lnTo>
                    <a:pt x="1412748" y="1430159"/>
                  </a:lnTo>
                  <a:lnTo>
                    <a:pt x="1411198" y="1430159"/>
                  </a:lnTo>
                  <a:lnTo>
                    <a:pt x="1410754" y="1428889"/>
                  </a:lnTo>
                  <a:lnTo>
                    <a:pt x="1410030" y="1428889"/>
                  </a:lnTo>
                  <a:lnTo>
                    <a:pt x="1409255" y="1427619"/>
                  </a:lnTo>
                  <a:lnTo>
                    <a:pt x="1407591" y="1427619"/>
                  </a:lnTo>
                  <a:lnTo>
                    <a:pt x="1406817" y="1426349"/>
                  </a:lnTo>
                  <a:lnTo>
                    <a:pt x="1405775" y="1426349"/>
                  </a:lnTo>
                  <a:lnTo>
                    <a:pt x="1406537" y="1423809"/>
                  </a:lnTo>
                  <a:lnTo>
                    <a:pt x="1406906" y="1423809"/>
                  </a:lnTo>
                  <a:lnTo>
                    <a:pt x="1407680" y="1425079"/>
                  </a:lnTo>
                  <a:lnTo>
                    <a:pt x="1408506" y="1425079"/>
                  </a:lnTo>
                  <a:lnTo>
                    <a:pt x="1408620" y="1423809"/>
                  </a:lnTo>
                  <a:lnTo>
                    <a:pt x="1408645" y="1422539"/>
                  </a:lnTo>
                  <a:lnTo>
                    <a:pt x="1407858" y="1421269"/>
                  </a:lnTo>
                  <a:lnTo>
                    <a:pt x="1407096" y="1421269"/>
                  </a:lnTo>
                  <a:lnTo>
                    <a:pt x="1405445" y="1419999"/>
                  </a:lnTo>
                  <a:lnTo>
                    <a:pt x="1404670" y="1419999"/>
                  </a:lnTo>
                  <a:lnTo>
                    <a:pt x="1403946" y="1418729"/>
                  </a:lnTo>
                  <a:lnTo>
                    <a:pt x="1401902" y="1418729"/>
                  </a:lnTo>
                  <a:lnTo>
                    <a:pt x="1401241" y="1417459"/>
                  </a:lnTo>
                  <a:lnTo>
                    <a:pt x="1402016" y="1416189"/>
                  </a:lnTo>
                  <a:lnTo>
                    <a:pt x="1401381" y="1413649"/>
                  </a:lnTo>
                  <a:lnTo>
                    <a:pt x="1402080" y="1413649"/>
                  </a:lnTo>
                  <a:lnTo>
                    <a:pt x="1401826" y="1412379"/>
                  </a:lnTo>
                  <a:lnTo>
                    <a:pt x="1401495" y="1412379"/>
                  </a:lnTo>
                  <a:lnTo>
                    <a:pt x="1399946" y="1411109"/>
                  </a:lnTo>
                  <a:lnTo>
                    <a:pt x="1398676" y="1411109"/>
                  </a:lnTo>
                  <a:lnTo>
                    <a:pt x="1397901" y="1409839"/>
                  </a:lnTo>
                  <a:lnTo>
                    <a:pt x="1397177" y="1409839"/>
                  </a:lnTo>
                  <a:lnTo>
                    <a:pt x="1396949" y="1408569"/>
                  </a:lnTo>
                  <a:lnTo>
                    <a:pt x="1397571" y="1407299"/>
                  </a:lnTo>
                  <a:lnTo>
                    <a:pt x="1397292" y="1406029"/>
                  </a:lnTo>
                  <a:lnTo>
                    <a:pt x="1395806" y="1406029"/>
                  </a:lnTo>
                  <a:lnTo>
                    <a:pt x="1394980" y="1404759"/>
                  </a:lnTo>
                  <a:lnTo>
                    <a:pt x="1390345" y="1402219"/>
                  </a:lnTo>
                  <a:lnTo>
                    <a:pt x="1390675" y="1402219"/>
                  </a:lnTo>
                  <a:lnTo>
                    <a:pt x="1390078" y="1399679"/>
                  </a:lnTo>
                  <a:lnTo>
                    <a:pt x="1390853" y="1399679"/>
                  </a:lnTo>
                  <a:lnTo>
                    <a:pt x="1390205" y="1397139"/>
                  </a:lnTo>
                  <a:lnTo>
                    <a:pt x="1390942" y="1395869"/>
                  </a:lnTo>
                  <a:lnTo>
                    <a:pt x="1392402" y="1398409"/>
                  </a:lnTo>
                  <a:lnTo>
                    <a:pt x="1393367" y="1398409"/>
                  </a:lnTo>
                  <a:lnTo>
                    <a:pt x="1394790" y="1399679"/>
                  </a:lnTo>
                  <a:lnTo>
                    <a:pt x="1395196" y="1399679"/>
                  </a:lnTo>
                  <a:lnTo>
                    <a:pt x="1395349" y="1398409"/>
                  </a:lnTo>
                  <a:lnTo>
                    <a:pt x="1395310" y="1397139"/>
                  </a:lnTo>
                  <a:lnTo>
                    <a:pt x="1393126" y="1395869"/>
                  </a:lnTo>
                  <a:lnTo>
                    <a:pt x="1392643" y="1394599"/>
                  </a:lnTo>
                  <a:lnTo>
                    <a:pt x="1393494" y="1393329"/>
                  </a:lnTo>
                  <a:lnTo>
                    <a:pt x="1392758" y="1392059"/>
                  </a:lnTo>
                  <a:lnTo>
                    <a:pt x="1391183" y="1392059"/>
                  </a:lnTo>
                  <a:lnTo>
                    <a:pt x="1390459" y="1390789"/>
                  </a:lnTo>
                  <a:lnTo>
                    <a:pt x="1391221" y="1389519"/>
                  </a:lnTo>
                  <a:lnTo>
                    <a:pt x="1390942" y="1388249"/>
                  </a:lnTo>
                  <a:lnTo>
                    <a:pt x="1391069" y="1385709"/>
                  </a:lnTo>
                  <a:lnTo>
                    <a:pt x="1391196" y="1383169"/>
                  </a:lnTo>
                  <a:lnTo>
                    <a:pt x="1388897" y="1381899"/>
                  </a:lnTo>
                  <a:lnTo>
                    <a:pt x="1388554" y="1380629"/>
                  </a:lnTo>
                  <a:lnTo>
                    <a:pt x="1386827" y="1379359"/>
                  </a:lnTo>
                  <a:lnTo>
                    <a:pt x="1386230" y="1380629"/>
                  </a:lnTo>
                  <a:lnTo>
                    <a:pt x="1386852" y="1383169"/>
                  </a:lnTo>
                  <a:lnTo>
                    <a:pt x="1386065" y="1383169"/>
                  </a:lnTo>
                  <a:lnTo>
                    <a:pt x="1386662" y="1385709"/>
                  </a:lnTo>
                  <a:lnTo>
                    <a:pt x="1386166" y="1385709"/>
                  </a:lnTo>
                  <a:lnTo>
                    <a:pt x="1384300" y="1384439"/>
                  </a:lnTo>
                  <a:lnTo>
                    <a:pt x="1381721" y="1381899"/>
                  </a:lnTo>
                  <a:lnTo>
                    <a:pt x="1381848" y="1379359"/>
                  </a:lnTo>
                  <a:lnTo>
                    <a:pt x="1382014" y="1379359"/>
                  </a:lnTo>
                  <a:lnTo>
                    <a:pt x="1381988" y="1376819"/>
                  </a:lnTo>
                  <a:lnTo>
                    <a:pt x="1379918" y="1375549"/>
                  </a:lnTo>
                  <a:lnTo>
                    <a:pt x="1379448" y="1375549"/>
                  </a:lnTo>
                  <a:lnTo>
                    <a:pt x="1379880" y="1373009"/>
                  </a:lnTo>
                  <a:lnTo>
                    <a:pt x="1379842" y="1370469"/>
                  </a:lnTo>
                  <a:lnTo>
                    <a:pt x="1380121" y="1369199"/>
                  </a:lnTo>
                  <a:lnTo>
                    <a:pt x="1380096" y="1366659"/>
                  </a:lnTo>
                  <a:lnTo>
                    <a:pt x="1379385" y="1366659"/>
                  </a:lnTo>
                  <a:lnTo>
                    <a:pt x="1378635" y="1365389"/>
                  </a:lnTo>
                  <a:lnTo>
                    <a:pt x="1376997" y="1365389"/>
                  </a:lnTo>
                  <a:lnTo>
                    <a:pt x="1376222" y="1364119"/>
                  </a:lnTo>
                  <a:lnTo>
                    <a:pt x="1375283" y="1364119"/>
                  </a:lnTo>
                  <a:lnTo>
                    <a:pt x="1375816" y="1361579"/>
                  </a:lnTo>
                  <a:lnTo>
                    <a:pt x="1375448" y="1360309"/>
                  </a:lnTo>
                  <a:lnTo>
                    <a:pt x="1373670" y="1360309"/>
                  </a:lnTo>
                  <a:lnTo>
                    <a:pt x="1373136" y="1359039"/>
                  </a:lnTo>
                  <a:lnTo>
                    <a:pt x="1373835" y="1357769"/>
                  </a:lnTo>
                  <a:lnTo>
                    <a:pt x="1373530" y="1356499"/>
                  </a:lnTo>
                  <a:lnTo>
                    <a:pt x="1372082" y="1356499"/>
                  </a:lnTo>
                  <a:lnTo>
                    <a:pt x="1371257" y="1355229"/>
                  </a:lnTo>
                  <a:lnTo>
                    <a:pt x="1370469" y="1355229"/>
                  </a:lnTo>
                  <a:lnTo>
                    <a:pt x="1369707" y="1353959"/>
                  </a:lnTo>
                  <a:lnTo>
                    <a:pt x="1368475" y="1353959"/>
                  </a:lnTo>
                  <a:lnTo>
                    <a:pt x="1367116" y="1352689"/>
                  </a:lnTo>
                  <a:lnTo>
                    <a:pt x="1366367" y="1351419"/>
                  </a:lnTo>
                  <a:lnTo>
                    <a:pt x="1367180" y="1350149"/>
                  </a:lnTo>
                  <a:lnTo>
                    <a:pt x="1366532" y="1348879"/>
                  </a:lnTo>
                  <a:lnTo>
                    <a:pt x="1365034" y="1348879"/>
                  </a:lnTo>
                  <a:lnTo>
                    <a:pt x="1364602" y="1347609"/>
                  </a:lnTo>
                  <a:lnTo>
                    <a:pt x="1364843" y="1347609"/>
                  </a:lnTo>
                  <a:lnTo>
                    <a:pt x="1364488" y="1346339"/>
                  </a:lnTo>
                  <a:lnTo>
                    <a:pt x="1364767" y="1345069"/>
                  </a:lnTo>
                  <a:lnTo>
                    <a:pt x="1364907" y="1345069"/>
                  </a:lnTo>
                  <a:lnTo>
                    <a:pt x="1364932" y="1342529"/>
                  </a:lnTo>
                  <a:lnTo>
                    <a:pt x="1364856" y="1339989"/>
                  </a:lnTo>
                  <a:lnTo>
                    <a:pt x="1365338" y="1339989"/>
                  </a:lnTo>
                  <a:lnTo>
                    <a:pt x="1367370" y="1341259"/>
                  </a:lnTo>
                  <a:lnTo>
                    <a:pt x="1367497" y="1339989"/>
                  </a:lnTo>
                  <a:lnTo>
                    <a:pt x="1367536" y="1338719"/>
                  </a:lnTo>
                  <a:lnTo>
                    <a:pt x="1367688" y="1337449"/>
                  </a:lnTo>
                  <a:lnTo>
                    <a:pt x="1367701" y="1336179"/>
                  </a:lnTo>
                  <a:lnTo>
                    <a:pt x="1367447" y="1334909"/>
                  </a:lnTo>
                  <a:lnTo>
                    <a:pt x="1365592" y="1334909"/>
                  </a:lnTo>
                  <a:lnTo>
                    <a:pt x="1365148" y="1337360"/>
                  </a:lnTo>
                  <a:lnTo>
                    <a:pt x="1360716" y="1333639"/>
                  </a:lnTo>
                  <a:lnTo>
                    <a:pt x="1359141" y="1333639"/>
                  </a:lnTo>
                  <a:lnTo>
                    <a:pt x="1358442" y="1332369"/>
                  </a:lnTo>
                  <a:lnTo>
                    <a:pt x="1358417" y="1331099"/>
                  </a:lnTo>
                  <a:lnTo>
                    <a:pt x="1358633" y="1329829"/>
                  </a:lnTo>
                  <a:lnTo>
                    <a:pt x="1358760" y="1328559"/>
                  </a:lnTo>
                  <a:lnTo>
                    <a:pt x="1358773" y="1326019"/>
                  </a:lnTo>
                  <a:lnTo>
                    <a:pt x="1359268" y="1324749"/>
                  </a:lnTo>
                  <a:lnTo>
                    <a:pt x="1358798" y="1323479"/>
                  </a:lnTo>
                  <a:lnTo>
                    <a:pt x="1357033" y="1323479"/>
                  </a:lnTo>
                  <a:lnTo>
                    <a:pt x="1356385" y="1322209"/>
                  </a:lnTo>
                  <a:lnTo>
                    <a:pt x="1357261" y="1320939"/>
                  </a:lnTo>
                  <a:lnTo>
                    <a:pt x="1356931" y="1319669"/>
                  </a:lnTo>
                  <a:lnTo>
                    <a:pt x="1356233" y="1319669"/>
                  </a:lnTo>
                  <a:lnTo>
                    <a:pt x="1355483" y="1318399"/>
                  </a:lnTo>
                  <a:lnTo>
                    <a:pt x="1353858" y="1318399"/>
                  </a:lnTo>
                  <a:lnTo>
                    <a:pt x="1353108" y="1317129"/>
                  </a:lnTo>
                  <a:lnTo>
                    <a:pt x="1351991" y="1317129"/>
                  </a:lnTo>
                  <a:lnTo>
                    <a:pt x="1350391" y="1315859"/>
                  </a:lnTo>
                  <a:lnTo>
                    <a:pt x="1349781" y="1314589"/>
                  </a:lnTo>
                  <a:lnTo>
                    <a:pt x="1350645" y="1313319"/>
                  </a:lnTo>
                  <a:lnTo>
                    <a:pt x="1350340" y="1312049"/>
                  </a:lnTo>
                  <a:lnTo>
                    <a:pt x="1350365" y="1310779"/>
                  </a:lnTo>
                  <a:lnTo>
                    <a:pt x="1350733" y="1309509"/>
                  </a:lnTo>
                  <a:lnTo>
                    <a:pt x="1350772" y="1306969"/>
                  </a:lnTo>
                  <a:lnTo>
                    <a:pt x="1350060" y="1306969"/>
                  </a:lnTo>
                  <a:lnTo>
                    <a:pt x="1349311" y="1305699"/>
                  </a:lnTo>
                  <a:lnTo>
                    <a:pt x="1347685" y="1305699"/>
                  </a:lnTo>
                  <a:lnTo>
                    <a:pt x="1346923" y="1304429"/>
                  </a:lnTo>
                  <a:lnTo>
                    <a:pt x="1346225" y="1304429"/>
                  </a:lnTo>
                  <a:lnTo>
                    <a:pt x="1346263" y="1301889"/>
                  </a:lnTo>
                  <a:lnTo>
                    <a:pt x="1346606" y="1300619"/>
                  </a:lnTo>
                  <a:lnTo>
                    <a:pt x="1346669" y="1298079"/>
                  </a:lnTo>
                  <a:lnTo>
                    <a:pt x="1346390" y="1298079"/>
                  </a:lnTo>
                  <a:lnTo>
                    <a:pt x="1344803" y="1296809"/>
                  </a:lnTo>
                  <a:lnTo>
                    <a:pt x="1343990" y="1296809"/>
                  </a:lnTo>
                  <a:lnTo>
                    <a:pt x="1342351" y="1295539"/>
                  </a:lnTo>
                  <a:lnTo>
                    <a:pt x="1341882" y="1294269"/>
                  </a:lnTo>
                  <a:lnTo>
                    <a:pt x="1342720" y="1292999"/>
                  </a:lnTo>
                  <a:lnTo>
                    <a:pt x="1341907" y="1291729"/>
                  </a:lnTo>
                  <a:lnTo>
                    <a:pt x="1340637" y="1291729"/>
                  </a:lnTo>
                  <a:lnTo>
                    <a:pt x="1339824" y="1290459"/>
                  </a:lnTo>
                  <a:lnTo>
                    <a:pt x="1340675" y="1289189"/>
                  </a:lnTo>
                  <a:lnTo>
                    <a:pt x="1340192" y="1287919"/>
                  </a:lnTo>
                  <a:lnTo>
                    <a:pt x="1338516" y="1286649"/>
                  </a:lnTo>
                  <a:lnTo>
                    <a:pt x="1338110" y="1286649"/>
                  </a:lnTo>
                  <a:lnTo>
                    <a:pt x="1338008" y="1289189"/>
                  </a:lnTo>
                  <a:lnTo>
                    <a:pt x="1337830" y="1289189"/>
                  </a:lnTo>
                  <a:lnTo>
                    <a:pt x="1335938" y="1287919"/>
                  </a:lnTo>
                  <a:lnTo>
                    <a:pt x="1335646" y="1287919"/>
                  </a:lnTo>
                  <a:lnTo>
                    <a:pt x="1333411" y="1286649"/>
                  </a:lnTo>
                  <a:lnTo>
                    <a:pt x="1333754" y="1285379"/>
                  </a:lnTo>
                  <a:lnTo>
                    <a:pt x="1333233" y="1284109"/>
                  </a:lnTo>
                  <a:lnTo>
                    <a:pt x="1333906" y="1282839"/>
                  </a:lnTo>
                  <a:lnTo>
                    <a:pt x="1335735" y="1285379"/>
                  </a:lnTo>
                  <a:lnTo>
                    <a:pt x="1335913" y="1285379"/>
                  </a:lnTo>
                  <a:lnTo>
                    <a:pt x="1336103" y="1284109"/>
                  </a:lnTo>
                  <a:lnTo>
                    <a:pt x="1336192" y="1282839"/>
                  </a:lnTo>
                  <a:lnTo>
                    <a:pt x="1336395" y="1279029"/>
                  </a:lnTo>
                  <a:lnTo>
                    <a:pt x="1336598" y="1279029"/>
                  </a:lnTo>
                  <a:lnTo>
                    <a:pt x="1336649" y="1276489"/>
                  </a:lnTo>
                  <a:lnTo>
                    <a:pt x="1335963" y="1276489"/>
                  </a:lnTo>
                  <a:lnTo>
                    <a:pt x="1335214" y="1275219"/>
                  </a:lnTo>
                  <a:lnTo>
                    <a:pt x="1334427" y="1275219"/>
                  </a:lnTo>
                  <a:lnTo>
                    <a:pt x="1332204" y="1273949"/>
                  </a:lnTo>
                  <a:lnTo>
                    <a:pt x="1331404" y="1272679"/>
                  </a:lnTo>
                  <a:lnTo>
                    <a:pt x="1330655" y="1272679"/>
                  </a:lnTo>
                  <a:lnTo>
                    <a:pt x="1329982" y="1271409"/>
                  </a:lnTo>
                  <a:lnTo>
                    <a:pt x="1329728" y="1271409"/>
                  </a:lnTo>
                  <a:lnTo>
                    <a:pt x="1330452" y="1270139"/>
                  </a:lnTo>
                  <a:lnTo>
                    <a:pt x="1329931" y="1268869"/>
                  </a:lnTo>
                  <a:lnTo>
                    <a:pt x="1328293" y="1268869"/>
                  </a:lnTo>
                  <a:lnTo>
                    <a:pt x="1327708" y="1266329"/>
                  </a:lnTo>
                  <a:lnTo>
                    <a:pt x="1328547" y="1266329"/>
                  </a:lnTo>
                  <a:lnTo>
                    <a:pt x="1328318" y="1265059"/>
                  </a:lnTo>
                  <a:lnTo>
                    <a:pt x="1328089" y="1263789"/>
                  </a:lnTo>
                  <a:lnTo>
                    <a:pt x="1326337" y="1263789"/>
                  </a:lnTo>
                  <a:lnTo>
                    <a:pt x="1325727" y="1262519"/>
                  </a:lnTo>
                  <a:lnTo>
                    <a:pt x="1326629" y="1261249"/>
                  </a:lnTo>
                  <a:lnTo>
                    <a:pt x="1326324" y="1259979"/>
                  </a:lnTo>
                  <a:lnTo>
                    <a:pt x="1327023" y="1261249"/>
                  </a:lnTo>
                  <a:lnTo>
                    <a:pt x="1327772" y="1261249"/>
                  </a:lnTo>
                  <a:lnTo>
                    <a:pt x="1328559" y="1262519"/>
                  </a:lnTo>
                  <a:lnTo>
                    <a:pt x="1328724" y="1261249"/>
                  </a:lnTo>
                  <a:lnTo>
                    <a:pt x="1328801" y="1259979"/>
                  </a:lnTo>
                  <a:lnTo>
                    <a:pt x="1328470" y="1258709"/>
                  </a:lnTo>
                  <a:lnTo>
                    <a:pt x="1326934" y="1258709"/>
                  </a:lnTo>
                  <a:lnTo>
                    <a:pt x="1326286" y="1257439"/>
                  </a:lnTo>
                  <a:lnTo>
                    <a:pt x="1327226" y="1256169"/>
                  </a:lnTo>
                  <a:lnTo>
                    <a:pt x="1326591" y="1254899"/>
                  </a:lnTo>
                  <a:lnTo>
                    <a:pt x="1325016" y="1253629"/>
                  </a:lnTo>
                  <a:lnTo>
                    <a:pt x="1324368" y="1252359"/>
                  </a:lnTo>
                  <a:lnTo>
                    <a:pt x="1325257" y="1251089"/>
                  </a:lnTo>
                  <a:lnTo>
                    <a:pt x="1324724" y="1249819"/>
                  </a:lnTo>
                  <a:lnTo>
                    <a:pt x="1323073" y="1249819"/>
                  </a:lnTo>
                  <a:lnTo>
                    <a:pt x="1322578" y="1248549"/>
                  </a:lnTo>
                  <a:lnTo>
                    <a:pt x="1323340" y="1247279"/>
                  </a:lnTo>
                  <a:lnTo>
                    <a:pt x="1323073" y="1246009"/>
                  </a:lnTo>
                  <a:lnTo>
                    <a:pt x="1322400" y="1246009"/>
                  </a:lnTo>
                  <a:lnTo>
                    <a:pt x="1321663" y="1244739"/>
                  </a:lnTo>
                  <a:lnTo>
                    <a:pt x="1320863" y="1244739"/>
                  </a:lnTo>
                  <a:lnTo>
                    <a:pt x="1318653" y="1243469"/>
                  </a:lnTo>
                  <a:lnTo>
                    <a:pt x="1317840" y="1242199"/>
                  </a:lnTo>
                  <a:lnTo>
                    <a:pt x="1317104" y="1242199"/>
                  </a:lnTo>
                  <a:lnTo>
                    <a:pt x="1316431" y="1240929"/>
                  </a:lnTo>
                  <a:lnTo>
                    <a:pt x="1316139" y="1240929"/>
                  </a:lnTo>
                  <a:lnTo>
                    <a:pt x="1316977" y="1239659"/>
                  </a:lnTo>
                  <a:lnTo>
                    <a:pt x="1316520" y="1238389"/>
                  </a:lnTo>
                  <a:lnTo>
                    <a:pt x="1314742" y="1237119"/>
                  </a:lnTo>
                  <a:lnTo>
                    <a:pt x="1314284" y="1235849"/>
                  </a:lnTo>
                  <a:lnTo>
                    <a:pt x="1315123" y="1234579"/>
                  </a:lnTo>
                  <a:lnTo>
                    <a:pt x="1315554" y="1234579"/>
                  </a:lnTo>
                  <a:lnTo>
                    <a:pt x="1316291" y="1235849"/>
                  </a:lnTo>
                  <a:lnTo>
                    <a:pt x="1317053" y="1235849"/>
                  </a:lnTo>
                  <a:lnTo>
                    <a:pt x="1317231" y="1234579"/>
                  </a:lnTo>
                  <a:lnTo>
                    <a:pt x="1317383" y="1233309"/>
                  </a:lnTo>
                  <a:lnTo>
                    <a:pt x="1316723" y="1232039"/>
                  </a:lnTo>
                  <a:lnTo>
                    <a:pt x="1315173" y="1232039"/>
                  </a:lnTo>
                  <a:lnTo>
                    <a:pt x="1314399" y="1230769"/>
                  </a:lnTo>
                  <a:lnTo>
                    <a:pt x="1313662" y="1230769"/>
                  </a:lnTo>
                  <a:lnTo>
                    <a:pt x="1312989" y="1229499"/>
                  </a:lnTo>
                  <a:lnTo>
                    <a:pt x="1312608" y="1229499"/>
                  </a:lnTo>
                  <a:lnTo>
                    <a:pt x="1311021" y="1228229"/>
                  </a:lnTo>
                  <a:lnTo>
                    <a:pt x="1310792" y="1228229"/>
                  </a:lnTo>
                  <a:lnTo>
                    <a:pt x="1310792" y="1226959"/>
                  </a:lnTo>
                  <a:lnTo>
                    <a:pt x="1311109" y="1225689"/>
                  </a:lnTo>
                  <a:lnTo>
                    <a:pt x="1311109" y="1224419"/>
                  </a:lnTo>
                  <a:lnTo>
                    <a:pt x="1311211" y="1223149"/>
                  </a:lnTo>
                  <a:lnTo>
                    <a:pt x="1311846" y="1223149"/>
                  </a:lnTo>
                  <a:lnTo>
                    <a:pt x="1313129" y="1224419"/>
                  </a:lnTo>
                  <a:lnTo>
                    <a:pt x="1314107" y="1224419"/>
                  </a:lnTo>
                  <a:lnTo>
                    <a:pt x="1315389" y="1225689"/>
                  </a:lnTo>
                  <a:lnTo>
                    <a:pt x="1315999" y="1225689"/>
                  </a:lnTo>
                  <a:lnTo>
                    <a:pt x="1316101" y="1224419"/>
                  </a:lnTo>
                  <a:lnTo>
                    <a:pt x="1316139" y="1223149"/>
                  </a:lnTo>
                  <a:lnTo>
                    <a:pt x="1315466" y="1223149"/>
                  </a:lnTo>
                  <a:lnTo>
                    <a:pt x="1314729" y="1221879"/>
                  </a:lnTo>
                  <a:lnTo>
                    <a:pt x="1313942" y="1221879"/>
                  </a:lnTo>
                  <a:lnTo>
                    <a:pt x="1313167" y="1220609"/>
                  </a:lnTo>
                  <a:lnTo>
                    <a:pt x="1311744" y="1220609"/>
                  </a:lnTo>
                  <a:lnTo>
                    <a:pt x="1311262" y="1219339"/>
                  </a:lnTo>
                  <a:lnTo>
                    <a:pt x="1309941" y="1219339"/>
                  </a:lnTo>
                  <a:lnTo>
                    <a:pt x="1309255" y="1218069"/>
                  </a:lnTo>
                  <a:lnTo>
                    <a:pt x="1310170" y="1216799"/>
                  </a:lnTo>
                  <a:lnTo>
                    <a:pt x="1309662" y="1215529"/>
                  </a:lnTo>
                  <a:lnTo>
                    <a:pt x="1308100" y="1214259"/>
                  </a:lnTo>
                  <a:lnTo>
                    <a:pt x="1307731" y="1214259"/>
                  </a:lnTo>
                  <a:lnTo>
                    <a:pt x="1307477" y="1216799"/>
                  </a:lnTo>
                  <a:lnTo>
                    <a:pt x="1306601" y="1216799"/>
                  </a:lnTo>
                  <a:lnTo>
                    <a:pt x="1305877" y="1215529"/>
                  </a:lnTo>
                  <a:lnTo>
                    <a:pt x="1305077" y="1215529"/>
                  </a:lnTo>
                  <a:lnTo>
                    <a:pt x="1305356" y="1214259"/>
                  </a:lnTo>
                  <a:lnTo>
                    <a:pt x="1305623" y="1212989"/>
                  </a:lnTo>
                  <a:lnTo>
                    <a:pt x="1305369" y="1211719"/>
                  </a:lnTo>
                  <a:lnTo>
                    <a:pt x="1303629" y="1211719"/>
                  </a:lnTo>
                  <a:lnTo>
                    <a:pt x="1303362" y="1210449"/>
                  </a:lnTo>
                  <a:lnTo>
                    <a:pt x="1303375" y="1209179"/>
                  </a:lnTo>
                  <a:lnTo>
                    <a:pt x="1303705" y="1207909"/>
                  </a:lnTo>
                  <a:lnTo>
                    <a:pt x="1305763" y="1209179"/>
                  </a:lnTo>
                  <a:lnTo>
                    <a:pt x="1306093" y="1209179"/>
                  </a:lnTo>
                  <a:lnTo>
                    <a:pt x="1306207" y="1207909"/>
                  </a:lnTo>
                  <a:lnTo>
                    <a:pt x="1306233" y="1206639"/>
                  </a:lnTo>
                  <a:lnTo>
                    <a:pt x="1306449" y="1205369"/>
                  </a:lnTo>
                  <a:lnTo>
                    <a:pt x="1306576" y="1204099"/>
                  </a:lnTo>
                  <a:lnTo>
                    <a:pt x="1305902" y="1202829"/>
                  </a:lnTo>
                  <a:lnTo>
                    <a:pt x="1304391" y="1202829"/>
                  </a:lnTo>
                  <a:lnTo>
                    <a:pt x="1302219" y="1200289"/>
                  </a:lnTo>
                  <a:lnTo>
                    <a:pt x="1300721" y="1200289"/>
                  </a:lnTo>
                  <a:lnTo>
                    <a:pt x="1300048" y="1199019"/>
                  </a:lnTo>
                  <a:lnTo>
                    <a:pt x="1299883" y="1199019"/>
                  </a:lnTo>
                  <a:lnTo>
                    <a:pt x="1300543" y="1196479"/>
                  </a:lnTo>
                  <a:lnTo>
                    <a:pt x="1300416" y="1196479"/>
                  </a:lnTo>
                  <a:lnTo>
                    <a:pt x="1299756" y="1195209"/>
                  </a:lnTo>
                  <a:lnTo>
                    <a:pt x="1298244" y="1195209"/>
                  </a:lnTo>
                  <a:lnTo>
                    <a:pt x="1296085" y="1192669"/>
                  </a:lnTo>
                  <a:lnTo>
                    <a:pt x="1296809" y="1187589"/>
                  </a:lnTo>
                  <a:lnTo>
                    <a:pt x="1298981" y="1188859"/>
                  </a:lnTo>
                  <a:lnTo>
                    <a:pt x="1299768" y="1190129"/>
                  </a:lnTo>
                  <a:lnTo>
                    <a:pt x="1300492" y="1190129"/>
                  </a:lnTo>
                  <a:lnTo>
                    <a:pt x="1301153" y="1191399"/>
                  </a:lnTo>
                  <a:lnTo>
                    <a:pt x="1301394" y="1191399"/>
                  </a:lnTo>
                  <a:lnTo>
                    <a:pt x="1300581" y="1192669"/>
                  </a:lnTo>
                  <a:lnTo>
                    <a:pt x="1301076" y="1193939"/>
                  </a:lnTo>
                  <a:lnTo>
                    <a:pt x="1302562" y="1193939"/>
                  </a:lnTo>
                  <a:lnTo>
                    <a:pt x="1302943" y="1195209"/>
                  </a:lnTo>
                  <a:lnTo>
                    <a:pt x="1303680" y="1190129"/>
                  </a:lnTo>
                  <a:lnTo>
                    <a:pt x="1299349" y="1186319"/>
                  </a:lnTo>
                  <a:lnTo>
                    <a:pt x="1298575" y="1186319"/>
                  </a:lnTo>
                  <a:lnTo>
                    <a:pt x="1297851" y="1185049"/>
                  </a:lnTo>
                  <a:lnTo>
                    <a:pt x="1297000" y="1185049"/>
                  </a:lnTo>
                  <a:lnTo>
                    <a:pt x="1297673" y="1182509"/>
                  </a:lnTo>
                  <a:lnTo>
                    <a:pt x="1297330" y="1181239"/>
                  </a:lnTo>
                  <a:lnTo>
                    <a:pt x="1295768" y="1181239"/>
                  </a:lnTo>
                  <a:lnTo>
                    <a:pt x="1295400" y="1179969"/>
                  </a:lnTo>
                  <a:lnTo>
                    <a:pt x="1294726" y="1179969"/>
                  </a:lnTo>
                  <a:lnTo>
                    <a:pt x="1294015" y="1178699"/>
                  </a:lnTo>
                  <a:lnTo>
                    <a:pt x="1292466" y="1178699"/>
                  </a:lnTo>
                  <a:lnTo>
                    <a:pt x="1291742" y="1177429"/>
                  </a:lnTo>
                  <a:lnTo>
                    <a:pt x="1291094" y="1177429"/>
                  </a:lnTo>
                  <a:lnTo>
                    <a:pt x="1291120" y="1176159"/>
                  </a:lnTo>
                  <a:lnTo>
                    <a:pt x="1291247" y="1174889"/>
                  </a:lnTo>
                  <a:lnTo>
                    <a:pt x="1291932" y="1171079"/>
                  </a:lnTo>
                  <a:lnTo>
                    <a:pt x="1291209" y="1171079"/>
                  </a:lnTo>
                  <a:lnTo>
                    <a:pt x="1290485" y="1169809"/>
                  </a:lnTo>
                  <a:lnTo>
                    <a:pt x="1289710" y="1169809"/>
                  </a:lnTo>
                  <a:lnTo>
                    <a:pt x="1289037" y="1168539"/>
                  </a:lnTo>
                  <a:lnTo>
                    <a:pt x="1287564" y="1168539"/>
                  </a:lnTo>
                  <a:lnTo>
                    <a:pt x="1287056" y="1167269"/>
                  </a:lnTo>
                  <a:lnTo>
                    <a:pt x="1285862" y="1165999"/>
                  </a:lnTo>
                  <a:lnTo>
                    <a:pt x="1284960" y="1165999"/>
                  </a:lnTo>
                  <a:lnTo>
                    <a:pt x="1285379" y="1168539"/>
                  </a:lnTo>
                  <a:lnTo>
                    <a:pt x="1284668" y="1168539"/>
                  </a:lnTo>
                  <a:lnTo>
                    <a:pt x="1283322" y="1167269"/>
                  </a:lnTo>
                  <a:lnTo>
                    <a:pt x="1283195" y="1167269"/>
                  </a:lnTo>
                  <a:lnTo>
                    <a:pt x="1282865" y="1164729"/>
                  </a:lnTo>
                  <a:lnTo>
                    <a:pt x="1283652" y="1163459"/>
                  </a:lnTo>
                  <a:lnTo>
                    <a:pt x="1283258" y="1162189"/>
                  </a:lnTo>
                  <a:lnTo>
                    <a:pt x="1283957" y="1162189"/>
                  </a:lnTo>
                  <a:lnTo>
                    <a:pt x="1285443" y="1163459"/>
                  </a:lnTo>
                  <a:lnTo>
                    <a:pt x="1286167" y="1163459"/>
                  </a:lnTo>
                  <a:lnTo>
                    <a:pt x="1286116" y="1162189"/>
                  </a:lnTo>
                  <a:lnTo>
                    <a:pt x="1286065" y="1160919"/>
                  </a:lnTo>
                  <a:lnTo>
                    <a:pt x="1286217" y="1160919"/>
                  </a:lnTo>
                  <a:lnTo>
                    <a:pt x="1286421" y="1159649"/>
                  </a:lnTo>
                  <a:lnTo>
                    <a:pt x="1286560" y="1158379"/>
                  </a:lnTo>
                  <a:lnTo>
                    <a:pt x="1287437" y="1152029"/>
                  </a:lnTo>
                  <a:lnTo>
                    <a:pt x="1285303" y="1150759"/>
                  </a:lnTo>
                  <a:lnTo>
                    <a:pt x="1284528" y="1150759"/>
                  </a:lnTo>
                  <a:lnTo>
                    <a:pt x="1283817" y="1149489"/>
                  </a:lnTo>
                  <a:lnTo>
                    <a:pt x="1283169" y="1149489"/>
                  </a:lnTo>
                  <a:lnTo>
                    <a:pt x="1283195" y="1148219"/>
                  </a:lnTo>
                  <a:lnTo>
                    <a:pt x="1283347" y="1146949"/>
                  </a:lnTo>
                  <a:lnTo>
                    <a:pt x="1283576" y="1146949"/>
                  </a:lnTo>
                  <a:lnTo>
                    <a:pt x="1283766" y="1145679"/>
                  </a:lnTo>
                  <a:lnTo>
                    <a:pt x="1283906" y="1144409"/>
                  </a:lnTo>
                  <a:lnTo>
                    <a:pt x="1283995" y="1143139"/>
                  </a:lnTo>
                  <a:lnTo>
                    <a:pt x="1282649" y="1143139"/>
                  </a:lnTo>
                  <a:lnTo>
                    <a:pt x="1281874" y="1141869"/>
                  </a:lnTo>
                  <a:lnTo>
                    <a:pt x="1281226" y="1141869"/>
                  </a:lnTo>
                  <a:lnTo>
                    <a:pt x="1280515" y="1140599"/>
                  </a:lnTo>
                  <a:lnTo>
                    <a:pt x="1279525" y="1140599"/>
                  </a:lnTo>
                  <a:lnTo>
                    <a:pt x="1279525" y="1143139"/>
                  </a:lnTo>
                  <a:lnTo>
                    <a:pt x="1279105" y="1143139"/>
                  </a:lnTo>
                  <a:lnTo>
                    <a:pt x="1277442" y="1141869"/>
                  </a:lnTo>
                  <a:lnTo>
                    <a:pt x="1275080" y="1139329"/>
                  </a:lnTo>
                  <a:lnTo>
                    <a:pt x="1275499" y="1136789"/>
                  </a:lnTo>
                  <a:lnTo>
                    <a:pt x="1275537" y="1135519"/>
                  </a:lnTo>
                  <a:lnTo>
                    <a:pt x="1275689" y="1135519"/>
                  </a:lnTo>
                  <a:lnTo>
                    <a:pt x="1275930" y="1134249"/>
                  </a:lnTo>
                  <a:lnTo>
                    <a:pt x="1276070" y="1134249"/>
                  </a:lnTo>
                  <a:lnTo>
                    <a:pt x="1278026" y="1135519"/>
                  </a:lnTo>
                  <a:lnTo>
                    <a:pt x="1278318" y="1135519"/>
                  </a:lnTo>
                  <a:lnTo>
                    <a:pt x="1278458" y="1134249"/>
                  </a:lnTo>
                  <a:lnTo>
                    <a:pt x="1278496" y="1132979"/>
                  </a:lnTo>
                  <a:lnTo>
                    <a:pt x="1278331" y="1132979"/>
                  </a:lnTo>
                  <a:lnTo>
                    <a:pt x="1276604" y="1131709"/>
                  </a:lnTo>
                  <a:lnTo>
                    <a:pt x="1276210" y="1130439"/>
                  </a:lnTo>
                  <a:lnTo>
                    <a:pt x="1277010" y="1129169"/>
                  </a:lnTo>
                  <a:lnTo>
                    <a:pt x="1276794" y="1129169"/>
                  </a:lnTo>
                  <a:lnTo>
                    <a:pt x="1276146" y="1127899"/>
                  </a:lnTo>
                  <a:lnTo>
                    <a:pt x="1275448" y="1127899"/>
                  </a:lnTo>
                  <a:lnTo>
                    <a:pt x="1274673" y="1126629"/>
                  </a:lnTo>
                  <a:lnTo>
                    <a:pt x="1274038" y="1126629"/>
                  </a:lnTo>
                  <a:lnTo>
                    <a:pt x="1273327" y="1125359"/>
                  </a:lnTo>
                  <a:lnTo>
                    <a:pt x="1272260" y="1125359"/>
                  </a:lnTo>
                  <a:lnTo>
                    <a:pt x="1272387" y="1127899"/>
                  </a:lnTo>
                  <a:lnTo>
                    <a:pt x="1271689" y="1127899"/>
                  </a:lnTo>
                  <a:lnTo>
                    <a:pt x="1270469" y="1126629"/>
                  </a:lnTo>
                  <a:lnTo>
                    <a:pt x="1270000" y="1126629"/>
                  </a:lnTo>
                  <a:lnTo>
                    <a:pt x="1270088" y="1125359"/>
                  </a:lnTo>
                  <a:lnTo>
                    <a:pt x="1270355" y="1124089"/>
                  </a:lnTo>
                  <a:lnTo>
                    <a:pt x="1270520" y="1122819"/>
                  </a:lnTo>
                  <a:lnTo>
                    <a:pt x="1270749" y="1121549"/>
                  </a:lnTo>
                  <a:lnTo>
                    <a:pt x="1271358" y="1117739"/>
                  </a:lnTo>
                  <a:lnTo>
                    <a:pt x="1271422" y="1116469"/>
                  </a:lnTo>
                  <a:lnTo>
                    <a:pt x="1271574" y="1116469"/>
                  </a:lnTo>
                  <a:lnTo>
                    <a:pt x="1271803" y="1115199"/>
                  </a:lnTo>
                  <a:lnTo>
                    <a:pt x="1272019" y="1115199"/>
                  </a:lnTo>
                  <a:lnTo>
                    <a:pt x="1271905" y="1112659"/>
                  </a:lnTo>
                  <a:lnTo>
                    <a:pt x="1272616" y="1112659"/>
                  </a:lnTo>
                  <a:lnTo>
                    <a:pt x="1274013" y="1113929"/>
                  </a:lnTo>
                  <a:lnTo>
                    <a:pt x="1274724" y="1113929"/>
                  </a:lnTo>
                  <a:lnTo>
                    <a:pt x="1274711" y="1112659"/>
                  </a:lnTo>
                  <a:lnTo>
                    <a:pt x="1274686" y="1111389"/>
                  </a:lnTo>
                  <a:lnTo>
                    <a:pt x="1272895" y="1110119"/>
                  </a:lnTo>
                  <a:lnTo>
                    <a:pt x="1272235" y="1110119"/>
                  </a:lnTo>
                  <a:lnTo>
                    <a:pt x="1271016" y="1107579"/>
                  </a:lnTo>
                  <a:lnTo>
                    <a:pt x="1270203" y="1107579"/>
                  </a:lnTo>
                  <a:lnTo>
                    <a:pt x="1270571" y="1110119"/>
                  </a:lnTo>
                  <a:lnTo>
                    <a:pt x="1269733" y="1111389"/>
                  </a:lnTo>
                  <a:lnTo>
                    <a:pt x="1268564" y="1108849"/>
                  </a:lnTo>
                  <a:lnTo>
                    <a:pt x="1267650" y="1108849"/>
                  </a:lnTo>
                  <a:lnTo>
                    <a:pt x="1267942" y="1111389"/>
                  </a:lnTo>
                  <a:lnTo>
                    <a:pt x="1267231" y="1111389"/>
                  </a:lnTo>
                  <a:lnTo>
                    <a:pt x="1265961" y="1110119"/>
                  </a:lnTo>
                  <a:lnTo>
                    <a:pt x="1265478" y="1110119"/>
                  </a:lnTo>
                  <a:lnTo>
                    <a:pt x="1265682" y="1108849"/>
                  </a:lnTo>
                  <a:lnTo>
                    <a:pt x="1266875" y="1101229"/>
                  </a:lnTo>
                  <a:lnTo>
                    <a:pt x="1267142" y="1101229"/>
                  </a:lnTo>
                  <a:lnTo>
                    <a:pt x="1267294" y="1099959"/>
                  </a:lnTo>
                  <a:lnTo>
                    <a:pt x="1267345" y="1098689"/>
                  </a:lnTo>
                  <a:lnTo>
                    <a:pt x="1266723" y="1098689"/>
                  </a:lnTo>
                  <a:lnTo>
                    <a:pt x="1266024" y="1097419"/>
                  </a:lnTo>
                  <a:lnTo>
                    <a:pt x="1265250" y="1097419"/>
                  </a:lnTo>
                  <a:lnTo>
                    <a:pt x="1264602" y="1096149"/>
                  </a:lnTo>
                  <a:lnTo>
                    <a:pt x="1263167" y="1096149"/>
                  </a:lnTo>
                  <a:lnTo>
                    <a:pt x="1262659" y="1094879"/>
                  </a:lnTo>
                  <a:lnTo>
                    <a:pt x="1261516" y="1093609"/>
                  </a:lnTo>
                  <a:lnTo>
                    <a:pt x="1261071" y="1093609"/>
                  </a:lnTo>
                  <a:lnTo>
                    <a:pt x="1261338" y="1092339"/>
                  </a:lnTo>
                  <a:lnTo>
                    <a:pt x="1261491" y="1092339"/>
                  </a:lnTo>
                  <a:lnTo>
                    <a:pt x="1261541" y="1091069"/>
                  </a:lnTo>
                  <a:lnTo>
                    <a:pt x="1261770" y="1089799"/>
                  </a:lnTo>
                  <a:lnTo>
                    <a:pt x="1261922" y="1089799"/>
                  </a:lnTo>
                  <a:lnTo>
                    <a:pt x="1262024" y="1088529"/>
                  </a:lnTo>
                  <a:lnTo>
                    <a:pt x="1260030" y="1087259"/>
                  </a:lnTo>
                  <a:lnTo>
                    <a:pt x="1259928" y="1085989"/>
                  </a:lnTo>
                  <a:lnTo>
                    <a:pt x="1260157" y="1084719"/>
                  </a:lnTo>
                  <a:lnTo>
                    <a:pt x="1260690" y="1083449"/>
                  </a:lnTo>
                  <a:lnTo>
                    <a:pt x="1260856" y="1082179"/>
                  </a:lnTo>
                  <a:lnTo>
                    <a:pt x="1260919" y="1080909"/>
                  </a:lnTo>
                  <a:lnTo>
                    <a:pt x="1260284" y="1080909"/>
                  </a:lnTo>
                  <a:lnTo>
                    <a:pt x="1259586" y="1079639"/>
                  </a:lnTo>
                  <a:lnTo>
                    <a:pt x="1258836" y="1079639"/>
                  </a:lnTo>
                  <a:lnTo>
                    <a:pt x="1256753" y="1077099"/>
                  </a:lnTo>
                  <a:lnTo>
                    <a:pt x="1255979" y="1077099"/>
                  </a:lnTo>
                  <a:lnTo>
                    <a:pt x="1255293" y="1075829"/>
                  </a:lnTo>
                  <a:lnTo>
                    <a:pt x="1254683" y="1075829"/>
                  </a:lnTo>
                  <a:lnTo>
                    <a:pt x="1254785" y="1074559"/>
                  </a:lnTo>
                  <a:lnTo>
                    <a:pt x="1254950" y="1073289"/>
                  </a:lnTo>
                  <a:lnTo>
                    <a:pt x="1255166" y="1073289"/>
                  </a:lnTo>
                  <a:lnTo>
                    <a:pt x="1255864" y="1072019"/>
                  </a:lnTo>
                  <a:lnTo>
                    <a:pt x="1256030" y="1070749"/>
                  </a:lnTo>
                  <a:lnTo>
                    <a:pt x="1254620" y="1068209"/>
                  </a:lnTo>
                  <a:lnTo>
                    <a:pt x="1252842" y="1068209"/>
                  </a:lnTo>
                  <a:lnTo>
                    <a:pt x="1252143" y="1066939"/>
                  </a:lnTo>
                  <a:lnTo>
                    <a:pt x="1251508" y="1066939"/>
                  </a:lnTo>
                  <a:lnTo>
                    <a:pt x="1251165" y="1065669"/>
                  </a:lnTo>
                  <a:lnTo>
                    <a:pt x="1249629" y="1065669"/>
                  </a:lnTo>
                  <a:lnTo>
                    <a:pt x="1249184" y="1064399"/>
                  </a:lnTo>
                  <a:lnTo>
                    <a:pt x="1250213" y="1063129"/>
                  </a:lnTo>
                  <a:lnTo>
                    <a:pt x="1249959" y="1061859"/>
                  </a:lnTo>
                  <a:lnTo>
                    <a:pt x="1250200" y="1060589"/>
                  </a:lnTo>
                  <a:lnTo>
                    <a:pt x="1250759" y="1058049"/>
                  </a:lnTo>
                  <a:lnTo>
                    <a:pt x="1250937" y="1058049"/>
                  </a:lnTo>
                  <a:lnTo>
                    <a:pt x="1251000" y="1056779"/>
                  </a:lnTo>
                  <a:lnTo>
                    <a:pt x="1250365" y="1055509"/>
                  </a:lnTo>
                  <a:lnTo>
                    <a:pt x="1248930" y="1055509"/>
                  </a:lnTo>
                  <a:lnTo>
                    <a:pt x="1248625" y="1054239"/>
                  </a:lnTo>
                  <a:lnTo>
                    <a:pt x="1247013" y="1052969"/>
                  </a:lnTo>
                  <a:lnTo>
                    <a:pt x="1246860" y="1052969"/>
                  </a:lnTo>
                  <a:lnTo>
                    <a:pt x="1246924" y="1051699"/>
                  </a:lnTo>
                  <a:lnTo>
                    <a:pt x="1247101" y="1051699"/>
                  </a:lnTo>
                  <a:lnTo>
                    <a:pt x="1247381" y="1050429"/>
                  </a:lnTo>
                  <a:lnTo>
                    <a:pt x="1249311" y="1051699"/>
                  </a:lnTo>
                  <a:lnTo>
                    <a:pt x="1249692" y="1051699"/>
                  </a:lnTo>
                  <a:lnTo>
                    <a:pt x="1249870" y="1050429"/>
                  </a:lnTo>
                  <a:lnTo>
                    <a:pt x="1249972" y="1049159"/>
                  </a:lnTo>
                  <a:lnTo>
                    <a:pt x="1249832" y="1049159"/>
                  </a:lnTo>
                  <a:lnTo>
                    <a:pt x="1248181" y="1047889"/>
                  </a:lnTo>
                  <a:lnTo>
                    <a:pt x="1247902" y="1047889"/>
                  </a:lnTo>
                  <a:lnTo>
                    <a:pt x="1247152" y="1046619"/>
                  </a:lnTo>
                  <a:lnTo>
                    <a:pt x="1246466" y="1046619"/>
                  </a:lnTo>
                  <a:lnTo>
                    <a:pt x="1245857" y="1045349"/>
                  </a:lnTo>
                  <a:lnTo>
                    <a:pt x="1245666" y="1045349"/>
                  </a:lnTo>
                  <a:lnTo>
                    <a:pt x="1246517" y="1044079"/>
                  </a:lnTo>
                  <a:lnTo>
                    <a:pt x="1246416" y="1042809"/>
                  </a:lnTo>
                  <a:lnTo>
                    <a:pt x="1245806" y="1042809"/>
                  </a:lnTo>
                  <a:lnTo>
                    <a:pt x="1245133" y="1041539"/>
                  </a:lnTo>
                  <a:lnTo>
                    <a:pt x="1244066" y="1041539"/>
                  </a:lnTo>
                  <a:lnTo>
                    <a:pt x="1242542" y="1040269"/>
                  </a:lnTo>
                  <a:lnTo>
                    <a:pt x="1242110" y="1038999"/>
                  </a:lnTo>
                  <a:lnTo>
                    <a:pt x="1243063" y="1037729"/>
                  </a:lnTo>
                  <a:lnTo>
                    <a:pt x="1242783" y="1036459"/>
                  </a:lnTo>
                  <a:lnTo>
                    <a:pt x="1241107" y="1036459"/>
                  </a:lnTo>
                  <a:lnTo>
                    <a:pt x="1240675" y="1033919"/>
                  </a:lnTo>
                  <a:lnTo>
                    <a:pt x="1241590" y="1032649"/>
                  </a:lnTo>
                  <a:lnTo>
                    <a:pt x="1241348" y="1031379"/>
                  </a:lnTo>
                  <a:lnTo>
                    <a:pt x="1242237" y="1031379"/>
                  </a:lnTo>
                  <a:lnTo>
                    <a:pt x="1241958" y="1028839"/>
                  </a:lnTo>
                  <a:lnTo>
                    <a:pt x="1240256" y="1028839"/>
                  </a:lnTo>
                  <a:lnTo>
                    <a:pt x="1239812" y="1027569"/>
                  </a:lnTo>
                  <a:lnTo>
                    <a:pt x="1240878" y="1026299"/>
                  </a:lnTo>
                  <a:lnTo>
                    <a:pt x="1240561" y="1025029"/>
                  </a:lnTo>
                  <a:lnTo>
                    <a:pt x="1238910" y="1023759"/>
                  </a:lnTo>
                  <a:lnTo>
                    <a:pt x="1238415" y="1023759"/>
                  </a:lnTo>
                  <a:lnTo>
                    <a:pt x="1236776" y="1022489"/>
                  </a:lnTo>
                  <a:lnTo>
                    <a:pt x="1236649" y="1021219"/>
                  </a:lnTo>
                  <a:lnTo>
                    <a:pt x="1236967" y="1019949"/>
                  </a:lnTo>
                  <a:lnTo>
                    <a:pt x="1237272" y="1018679"/>
                  </a:lnTo>
                  <a:lnTo>
                    <a:pt x="1237551" y="1017409"/>
                  </a:lnTo>
                  <a:lnTo>
                    <a:pt x="1237754" y="1017409"/>
                  </a:lnTo>
                  <a:lnTo>
                    <a:pt x="1237894" y="1016139"/>
                  </a:lnTo>
                  <a:lnTo>
                    <a:pt x="1237310" y="1016139"/>
                  </a:lnTo>
                  <a:lnTo>
                    <a:pt x="1236649" y="1014869"/>
                  </a:lnTo>
                  <a:lnTo>
                    <a:pt x="1235900" y="1014869"/>
                  </a:lnTo>
                  <a:lnTo>
                    <a:pt x="1231925" y="1011059"/>
                  </a:lnTo>
                  <a:lnTo>
                    <a:pt x="1232281" y="1009789"/>
                  </a:lnTo>
                  <a:lnTo>
                    <a:pt x="1232141" y="1008519"/>
                  </a:lnTo>
                  <a:lnTo>
                    <a:pt x="1232814" y="1007249"/>
                  </a:lnTo>
                  <a:lnTo>
                    <a:pt x="1232801" y="1004709"/>
                  </a:lnTo>
                  <a:lnTo>
                    <a:pt x="1233538" y="1004709"/>
                  </a:lnTo>
                  <a:lnTo>
                    <a:pt x="1234681" y="1007249"/>
                  </a:lnTo>
                  <a:lnTo>
                    <a:pt x="1235646" y="1007249"/>
                  </a:lnTo>
                  <a:lnTo>
                    <a:pt x="1236726" y="1008519"/>
                  </a:lnTo>
                  <a:lnTo>
                    <a:pt x="1237602" y="1008519"/>
                  </a:lnTo>
                  <a:lnTo>
                    <a:pt x="1237526" y="1007249"/>
                  </a:lnTo>
                  <a:lnTo>
                    <a:pt x="1237792" y="1005979"/>
                  </a:lnTo>
                  <a:lnTo>
                    <a:pt x="1237640" y="1005979"/>
                  </a:lnTo>
                  <a:lnTo>
                    <a:pt x="1236052" y="1004709"/>
                  </a:lnTo>
                  <a:lnTo>
                    <a:pt x="1235786" y="1004709"/>
                  </a:lnTo>
                  <a:lnTo>
                    <a:pt x="1235659" y="1003439"/>
                  </a:lnTo>
                  <a:lnTo>
                    <a:pt x="1236649" y="1002169"/>
                  </a:lnTo>
                  <a:lnTo>
                    <a:pt x="1236192" y="1000899"/>
                  </a:lnTo>
                  <a:lnTo>
                    <a:pt x="1234719" y="1000899"/>
                  </a:lnTo>
                  <a:lnTo>
                    <a:pt x="1234046" y="998359"/>
                  </a:lnTo>
                  <a:lnTo>
                    <a:pt x="1232789" y="998359"/>
                  </a:lnTo>
                  <a:lnTo>
                    <a:pt x="1232179" y="997089"/>
                  </a:lnTo>
                  <a:lnTo>
                    <a:pt x="1233246" y="995819"/>
                  </a:lnTo>
                  <a:lnTo>
                    <a:pt x="1232827" y="994549"/>
                  </a:lnTo>
                  <a:lnTo>
                    <a:pt x="1231341" y="994549"/>
                  </a:lnTo>
                  <a:lnTo>
                    <a:pt x="1230795" y="992009"/>
                  </a:lnTo>
                  <a:lnTo>
                    <a:pt x="1231874" y="990739"/>
                  </a:lnTo>
                  <a:lnTo>
                    <a:pt x="1231430" y="989469"/>
                  </a:lnTo>
                  <a:lnTo>
                    <a:pt x="1229906" y="989469"/>
                  </a:lnTo>
                  <a:lnTo>
                    <a:pt x="1229423" y="988199"/>
                  </a:lnTo>
                  <a:lnTo>
                    <a:pt x="1230464" y="986929"/>
                  </a:lnTo>
                  <a:lnTo>
                    <a:pt x="1230198" y="985659"/>
                  </a:lnTo>
                  <a:lnTo>
                    <a:pt x="1228496" y="984389"/>
                  </a:lnTo>
                  <a:lnTo>
                    <a:pt x="1228267" y="984389"/>
                  </a:lnTo>
                  <a:lnTo>
                    <a:pt x="1227658" y="983119"/>
                  </a:lnTo>
                  <a:lnTo>
                    <a:pt x="1226985" y="983119"/>
                  </a:lnTo>
                  <a:lnTo>
                    <a:pt x="1226248" y="981849"/>
                  </a:lnTo>
                  <a:lnTo>
                    <a:pt x="1225638" y="984389"/>
                  </a:lnTo>
                  <a:lnTo>
                    <a:pt x="1225537" y="985659"/>
                  </a:lnTo>
                  <a:lnTo>
                    <a:pt x="1225334" y="986929"/>
                  </a:lnTo>
                  <a:lnTo>
                    <a:pt x="1225042" y="986929"/>
                  </a:lnTo>
                  <a:lnTo>
                    <a:pt x="1224597" y="988199"/>
                  </a:lnTo>
                  <a:lnTo>
                    <a:pt x="1223505" y="985659"/>
                  </a:lnTo>
                  <a:lnTo>
                    <a:pt x="1223022" y="985659"/>
                  </a:lnTo>
                  <a:lnTo>
                    <a:pt x="1223822" y="981900"/>
                  </a:lnTo>
                  <a:lnTo>
                    <a:pt x="1224076" y="980579"/>
                  </a:lnTo>
                  <a:lnTo>
                    <a:pt x="1224203" y="980579"/>
                  </a:lnTo>
                  <a:lnTo>
                    <a:pt x="1225092" y="976769"/>
                  </a:lnTo>
                  <a:lnTo>
                    <a:pt x="1225270" y="975499"/>
                  </a:lnTo>
                  <a:lnTo>
                    <a:pt x="1225372" y="974229"/>
                  </a:lnTo>
                  <a:lnTo>
                    <a:pt x="1225118" y="974229"/>
                  </a:lnTo>
                  <a:lnTo>
                    <a:pt x="1223606" y="972959"/>
                  </a:lnTo>
                  <a:lnTo>
                    <a:pt x="1223340" y="972959"/>
                  </a:lnTo>
                  <a:lnTo>
                    <a:pt x="1223225" y="974229"/>
                  </a:lnTo>
                  <a:lnTo>
                    <a:pt x="1223022" y="974229"/>
                  </a:lnTo>
                  <a:lnTo>
                    <a:pt x="1222768" y="975499"/>
                  </a:lnTo>
                  <a:lnTo>
                    <a:pt x="1222019" y="975499"/>
                  </a:lnTo>
                  <a:lnTo>
                    <a:pt x="1221346" y="974229"/>
                  </a:lnTo>
                  <a:lnTo>
                    <a:pt x="1220609" y="972959"/>
                  </a:lnTo>
                  <a:lnTo>
                    <a:pt x="1221397" y="971689"/>
                  </a:lnTo>
                  <a:lnTo>
                    <a:pt x="1221308" y="970419"/>
                  </a:lnTo>
                  <a:lnTo>
                    <a:pt x="1220698" y="970419"/>
                  </a:lnTo>
                  <a:lnTo>
                    <a:pt x="1220012" y="969149"/>
                  </a:lnTo>
                  <a:lnTo>
                    <a:pt x="1218501" y="967879"/>
                  </a:lnTo>
                  <a:lnTo>
                    <a:pt x="1217828" y="967879"/>
                  </a:lnTo>
                  <a:lnTo>
                    <a:pt x="1217218" y="966609"/>
                  </a:lnTo>
                  <a:lnTo>
                    <a:pt x="1217091" y="966609"/>
                  </a:lnTo>
                  <a:lnTo>
                    <a:pt x="1217447" y="965339"/>
                  </a:lnTo>
                  <a:lnTo>
                    <a:pt x="1210348" y="966558"/>
                  </a:lnTo>
                  <a:lnTo>
                    <a:pt x="1210348" y="1030109"/>
                  </a:lnTo>
                  <a:lnTo>
                    <a:pt x="1210221" y="1031379"/>
                  </a:lnTo>
                  <a:lnTo>
                    <a:pt x="1209548" y="1031379"/>
                  </a:lnTo>
                  <a:lnTo>
                    <a:pt x="1209128" y="1030109"/>
                  </a:lnTo>
                  <a:lnTo>
                    <a:pt x="1208836" y="1029017"/>
                  </a:lnTo>
                  <a:lnTo>
                    <a:pt x="1210233" y="1030109"/>
                  </a:lnTo>
                  <a:lnTo>
                    <a:pt x="1210348" y="966558"/>
                  </a:lnTo>
                  <a:lnTo>
                    <a:pt x="1210005" y="966609"/>
                  </a:lnTo>
                  <a:lnTo>
                    <a:pt x="1202563" y="966609"/>
                  </a:lnTo>
                  <a:lnTo>
                    <a:pt x="1195146" y="967879"/>
                  </a:lnTo>
                  <a:lnTo>
                    <a:pt x="1194981" y="967879"/>
                  </a:lnTo>
                  <a:lnTo>
                    <a:pt x="1194904" y="969149"/>
                  </a:lnTo>
                  <a:lnTo>
                    <a:pt x="1195832" y="970419"/>
                  </a:lnTo>
                  <a:lnTo>
                    <a:pt x="1193965" y="972959"/>
                  </a:lnTo>
                  <a:lnTo>
                    <a:pt x="1195768" y="976769"/>
                  </a:lnTo>
                  <a:lnTo>
                    <a:pt x="1195451" y="978039"/>
                  </a:lnTo>
                  <a:lnTo>
                    <a:pt x="1195260" y="978039"/>
                  </a:lnTo>
                  <a:lnTo>
                    <a:pt x="1195197" y="979309"/>
                  </a:lnTo>
                  <a:lnTo>
                    <a:pt x="1195819" y="980579"/>
                  </a:lnTo>
                  <a:lnTo>
                    <a:pt x="1196492" y="980579"/>
                  </a:lnTo>
                  <a:lnTo>
                    <a:pt x="1197940" y="981849"/>
                  </a:lnTo>
                  <a:lnTo>
                    <a:pt x="1198613" y="981849"/>
                  </a:lnTo>
                  <a:lnTo>
                    <a:pt x="1199222" y="983119"/>
                  </a:lnTo>
                  <a:lnTo>
                    <a:pt x="1199565" y="983119"/>
                  </a:lnTo>
                  <a:lnTo>
                    <a:pt x="1201064" y="984389"/>
                  </a:lnTo>
                  <a:lnTo>
                    <a:pt x="1201242" y="984389"/>
                  </a:lnTo>
                  <a:lnTo>
                    <a:pt x="1201140" y="985659"/>
                  </a:lnTo>
                  <a:lnTo>
                    <a:pt x="1200937" y="986929"/>
                  </a:lnTo>
                  <a:lnTo>
                    <a:pt x="1200569" y="988199"/>
                  </a:lnTo>
                  <a:lnTo>
                    <a:pt x="1199845" y="987171"/>
                  </a:lnTo>
                  <a:lnTo>
                    <a:pt x="1199845" y="990739"/>
                  </a:lnTo>
                  <a:lnTo>
                    <a:pt x="1199553" y="990739"/>
                  </a:lnTo>
                  <a:lnTo>
                    <a:pt x="1199235" y="989469"/>
                  </a:lnTo>
                  <a:lnTo>
                    <a:pt x="1199845" y="990739"/>
                  </a:lnTo>
                  <a:lnTo>
                    <a:pt x="1199845" y="987171"/>
                  </a:lnTo>
                  <a:lnTo>
                    <a:pt x="1199680" y="986929"/>
                  </a:lnTo>
                  <a:lnTo>
                    <a:pt x="1198803" y="985659"/>
                  </a:lnTo>
                  <a:lnTo>
                    <a:pt x="1198460" y="985659"/>
                  </a:lnTo>
                  <a:lnTo>
                    <a:pt x="1198321" y="986929"/>
                  </a:lnTo>
                  <a:lnTo>
                    <a:pt x="1197495" y="985659"/>
                  </a:lnTo>
                  <a:lnTo>
                    <a:pt x="1197114" y="985659"/>
                  </a:lnTo>
                  <a:lnTo>
                    <a:pt x="1196022" y="986929"/>
                  </a:lnTo>
                  <a:lnTo>
                    <a:pt x="1195793" y="988199"/>
                  </a:lnTo>
                  <a:lnTo>
                    <a:pt x="1197025" y="990739"/>
                  </a:lnTo>
                  <a:lnTo>
                    <a:pt x="1197533" y="990739"/>
                  </a:lnTo>
                  <a:lnTo>
                    <a:pt x="1197952" y="992009"/>
                  </a:lnTo>
                  <a:lnTo>
                    <a:pt x="1198270" y="993279"/>
                  </a:lnTo>
                  <a:lnTo>
                    <a:pt x="1196962" y="994549"/>
                  </a:lnTo>
                  <a:lnTo>
                    <a:pt x="1196771" y="994549"/>
                  </a:lnTo>
                  <a:lnTo>
                    <a:pt x="1196365" y="995819"/>
                  </a:lnTo>
                  <a:lnTo>
                    <a:pt x="1195857" y="997089"/>
                  </a:lnTo>
                  <a:lnTo>
                    <a:pt x="1195273" y="997089"/>
                  </a:lnTo>
                  <a:lnTo>
                    <a:pt x="1193774" y="999629"/>
                  </a:lnTo>
                  <a:lnTo>
                    <a:pt x="1193177" y="1000899"/>
                  </a:lnTo>
                  <a:lnTo>
                    <a:pt x="1192682" y="1000899"/>
                  </a:lnTo>
                  <a:lnTo>
                    <a:pt x="1192276" y="1002169"/>
                  </a:lnTo>
                  <a:lnTo>
                    <a:pt x="1192187" y="1003439"/>
                  </a:lnTo>
                  <a:lnTo>
                    <a:pt x="1193558" y="1003439"/>
                  </a:lnTo>
                  <a:lnTo>
                    <a:pt x="1193520" y="1004709"/>
                  </a:lnTo>
                  <a:lnTo>
                    <a:pt x="1191945" y="1007249"/>
                  </a:lnTo>
                  <a:lnTo>
                    <a:pt x="1192339" y="1007249"/>
                  </a:lnTo>
                  <a:lnTo>
                    <a:pt x="1192758" y="1008519"/>
                  </a:lnTo>
                  <a:lnTo>
                    <a:pt x="1193292" y="1009789"/>
                  </a:lnTo>
                  <a:lnTo>
                    <a:pt x="1193647" y="1009789"/>
                  </a:lnTo>
                  <a:lnTo>
                    <a:pt x="1194384" y="1007249"/>
                  </a:lnTo>
                  <a:lnTo>
                    <a:pt x="1195273" y="1007249"/>
                  </a:lnTo>
                  <a:lnTo>
                    <a:pt x="1195692" y="1008519"/>
                  </a:lnTo>
                  <a:lnTo>
                    <a:pt x="1196035" y="1009789"/>
                  </a:lnTo>
                  <a:lnTo>
                    <a:pt x="1195603" y="1009789"/>
                  </a:lnTo>
                  <a:lnTo>
                    <a:pt x="1195108" y="1011059"/>
                  </a:lnTo>
                  <a:lnTo>
                    <a:pt x="1193965" y="1012329"/>
                  </a:lnTo>
                  <a:lnTo>
                    <a:pt x="1193469" y="1013599"/>
                  </a:lnTo>
                  <a:lnTo>
                    <a:pt x="1193063" y="1014869"/>
                  </a:lnTo>
                  <a:lnTo>
                    <a:pt x="1194422" y="1016139"/>
                  </a:lnTo>
                  <a:lnTo>
                    <a:pt x="1194168" y="1017409"/>
                  </a:lnTo>
                  <a:lnTo>
                    <a:pt x="1192987" y="1018679"/>
                  </a:lnTo>
                  <a:lnTo>
                    <a:pt x="1192733" y="1019949"/>
                  </a:lnTo>
                  <a:lnTo>
                    <a:pt x="1194142" y="1021219"/>
                  </a:lnTo>
                  <a:lnTo>
                    <a:pt x="1194066" y="1022489"/>
                  </a:lnTo>
                  <a:lnTo>
                    <a:pt x="1192834" y="1023759"/>
                  </a:lnTo>
                  <a:lnTo>
                    <a:pt x="1192631" y="1023759"/>
                  </a:lnTo>
                  <a:lnTo>
                    <a:pt x="1192212" y="1025029"/>
                  </a:lnTo>
                  <a:lnTo>
                    <a:pt x="1191729" y="1025029"/>
                  </a:lnTo>
                  <a:lnTo>
                    <a:pt x="1191158" y="1026299"/>
                  </a:lnTo>
                  <a:lnTo>
                    <a:pt x="1190231" y="1026299"/>
                  </a:lnTo>
                  <a:lnTo>
                    <a:pt x="1189761" y="1027569"/>
                  </a:lnTo>
                  <a:lnTo>
                    <a:pt x="1189672" y="1030109"/>
                  </a:lnTo>
                  <a:lnTo>
                    <a:pt x="1190078" y="1030109"/>
                  </a:lnTo>
                  <a:lnTo>
                    <a:pt x="1190955" y="1031379"/>
                  </a:lnTo>
                  <a:lnTo>
                    <a:pt x="1191475" y="1031379"/>
                  </a:lnTo>
                  <a:lnTo>
                    <a:pt x="1191907" y="1032649"/>
                  </a:lnTo>
                  <a:lnTo>
                    <a:pt x="1192237" y="1033919"/>
                  </a:lnTo>
                  <a:lnTo>
                    <a:pt x="1190688" y="1035189"/>
                  </a:lnTo>
                  <a:lnTo>
                    <a:pt x="1190764" y="1036459"/>
                  </a:lnTo>
                  <a:lnTo>
                    <a:pt x="1191107" y="1036459"/>
                  </a:lnTo>
                  <a:lnTo>
                    <a:pt x="1191526" y="1037729"/>
                  </a:lnTo>
                  <a:lnTo>
                    <a:pt x="1192034" y="1037729"/>
                  </a:lnTo>
                  <a:lnTo>
                    <a:pt x="1194600" y="1042809"/>
                  </a:lnTo>
                  <a:lnTo>
                    <a:pt x="1194320" y="1042809"/>
                  </a:lnTo>
                  <a:lnTo>
                    <a:pt x="1193380" y="1045349"/>
                  </a:lnTo>
                  <a:lnTo>
                    <a:pt x="1192606" y="1045349"/>
                  </a:lnTo>
                  <a:lnTo>
                    <a:pt x="1192187" y="1044079"/>
                  </a:lnTo>
                  <a:lnTo>
                    <a:pt x="1191856" y="1042809"/>
                  </a:lnTo>
                  <a:lnTo>
                    <a:pt x="1191679" y="1042809"/>
                  </a:lnTo>
                  <a:lnTo>
                    <a:pt x="1190815" y="1040269"/>
                  </a:lnTo>
                  <a:lnTo>
                    <a:pt x="1190332" y="1040269"/>
                  </a:lnTo>
                  <a:lnTo>
                    <a:pt x="1189304" y="1042809"/>
                  </a:lnTo>
                  <a:lnTo>
                    <a:pt x="1187653" y="1045349"/>
                  </a:lnTo>
                  <a:lnTo>
                    <a:pt x="1190218" y="1050429"/>
                  </a:lnTo>
                  <a:lnTo>
                    <a:pt x="1190739" y="1051699"/>
                  </a:lnTo>
                  <a:lnTo>
                    <a:pt x="1191171" y="1051699"/>
                  </a:lnTo>
                  <a:lnTo>
                    <a:pt x="1191501" y="1052969"/>
                  </a:lnTo>
                  <a:lnTo>
                    <a:pt x="1190104" y="1054239"/>
                  </a:lnTo>
                  <a:lnTo>
                    <a:pt x="1189951" y="1055509"/>
                  </a:lnTo>
                  <a:lnTo>
                    <a:pt x="1191348" y="1056779"/>
                  </a:lnTo>
                  <a:lnTo>
                    <a:pt x="1191310" y="1058049"/>
                  </a:lnTo>
                  <a:lnTo>
                    <a:pt x="1189850" y="1059319"/>
                  </a:lnTo>
                  <a:lnTo>
                    <a:pt x="1189875" y="1060589"/>
                  </a:lnTo>
                  <a:lnTo>
                    <a:pt x="1190205" y="1060589"/>
                  </a:lnTo>
                  <a:lnTo>
                    <a:pt x="1190637" y="1061859"/>
                  </a:lnTo>
                  <a:lnTo>
                    <a:pt x="1191679" y="1063129"/>
                  </a:lnTo>
                  <a:lnTo>
                    <a:pt x="1192110" y="1064399"/>
                  </a:lnTo>
                  <a:lnTo>
                    <a:pt x="1192453" y="1064399"/>
                  </a:lnTo>
                  <a:lnTo>
                    <a:pt x="1192415" y="1065669"/>
                  </a:lnTo>
                  <a:lnTo>
                    <a:pt x="1191082" y="1066939"/>
                  </a:lnTo>
                  <a:lnTo>
                    <a:pt x="1190599" y="1068209"/>
                  </a:lnTo>
                  <a:lnTo>
                    <a:pt x="1190117" y="1069479"/>
                  </a:lnTo>
                  <a:lnTo>
                    <a:pt x="1188948" y="1070749"/>
                  </a:lnTo>
                  <a:lnTo>
                    <a:pt x="1188466" y="1070749"/>
                  </a:lnTo>
                  <a:lnTo>
                    <a:pt x="1188085" y="1072019"/>
                  </a:lnTo>
                  <a:lnTo>
                    <a:pt x="1188453" y="1073289"/>
                  </a:lnTo>
                  <a:lnTo>
                    <a:pt x="1188872" y="1073289"/>
                  </a:lnTo>
                  <a:lnTo>
                    <a:pt x="1189380" y="1074559"/>
                  </a:lnTo>
                  <a:lnTo>
                    <a:pt x="1190269" y="1074559"/>
                  </a:lnTo>
                  <a:lnTo>
                    <a:pt x="1190701" y="1075829"/>
                  </a:lnTo>
                  <a:lnTo>
                    <a:pt x="1190637" y="1078369"/>
                  </a:lnTo>
                  <a:lnTo>
                    <a:pt x="1190155" y="1078369"/>
                  </a:lnTo>
                  <a:lnTo>
                    <a:pt x="1189215" y="1079639"/>
                  </a:lnTo>
                  <a:lnTo>
                    <a:pt x="1188085" y="1077099"/>
                  </a:lnTo>
                  <a:lnTo>
                    <a:pt x="1187361" y="1077099"/>
                  </a:lnTo>
                  <a:lnTo>
                    <a:pt x="1186878" y="1078369"/>
                  </a:lnTo>
                  <a:lnTo>
                    <a:pt x="1186472" y="1079639"/>
                  </a:lnTo>
                  <a:lnTo>
                    <a:pt x="1186840" y="1079639"/>
                  </a:lnTo>
                  <a:lnTo>
                    <a:pt x="1187272" y="1080909"/>
                  </a:lnTo>
                  <a:lnTo>
                    <a:pt x="1187767" y="1082179"/>
                  </a:lnTo>
                  <a:lnTo>
                    <a:pt x="1190358" y="1085989"/>
                  </a:lnTo>
                  <a:lnTo>
                    <a:pt x="1189939" y="1085989"/>
                  </a:lnTo>
                  <a:lnTo>
                    <a:pt x="1189291" y="1088529"/>
                  </a:lnTo>
                  <a:lnTo>
                    <a:pt x="1188389" y="1088529"/>
                  </a:lnTo>
                  <a:lnTo>
                    <a:pt x="1188110" y="1085989"/>
                  </a:lnTo>
                  <a:lnTo>
                    <a:pt x="1187246" y="1085989"/>
                  </a:lnTo>
                  <a:lnTo>
                    <a:pt x="1186535" y="1088529"/>
                  </a:lnTo>
                  <a:lnTo>
                    <a:pt x="1185926" y="1088529"/>
                  </a:lnTo>
                  <a:lnTo>
                    <a:pt x="1185011" y="1085989"/>
                  </a:lnTo>
                  <a:lnTo>
                    <a:pt x="1184859" y="1085989"/>
                  </a:lnTo>
                  <a:lnTo>
                    <a:pt x="1184275" y="1087259"/>
                  </a:lnTo>
                  <a:lnTo>
                    <a:pt x="1183792" y="1087259"/>
                  </a:lnTo>
                  <a:lnTo>
                    <a:pt x="1183411" y="1088529"/>
                  </a:lnTo>
                  <a:lnTo>
                    <a:pt x="1183322" y="1089799"/>
                  </a:lnTo>
                  <a:lnTo>
                    <a:pt x="1184694" y="1091069"/>
                  </a:lnTo>
                  <a:lnTo>
                    <a:pt x="1184694" y="1092339"/>
                  </a:lnTo>
                  <a:lnTo>
                    <a:pt x="1183373" y="1092339"/>
                  </a:lnTo>
                  <a:lnTo>
                    <a:pt x="1183246" y="1093609"/>
                  </a:lnTo>
                  <a:lnTo>
                    <a:pt x="1184541" y="1096149"/>
                  </a:lnTo>
                  <a:lnTo>
                    <a:pt x="1184884" y="1097419"/>
                  </a:lnTo>
                  <a:lnTo>
                    <a:pt x="1185316" y="1097419"/>
                  </a:lnTo>
                  <a:lnTo>
                    <a:pt x="1185837" y="1098689"/>
                  </a:lnTo>
                  <a:lnTo>
                    <a:pt x="1185265" y="1098689"/>
                  </a:lnTo>
                  <a:lnTo>
                    <a:pt x="1184783" y="1099959"/>
                  </a:lnTo>
                  <a:lnTo>
                    <a:pt x="1184376" y="1101229"/>
                  </a:lnTo>
                  <a:lnTo>
                    <a:pt x="1183805" y="1101229"/>
                  </a:lnTo>
                  <a:lnTo>
                    <a:pt x="1183309" y="1102499"/>
                  </a:lnTo>
                  <a:lnTo>
                    <a:pt x="1182928" y="1102499"/>
                  </a:lnTo>
                  <a:lnTo>
                    <a:pt x="1183271" y="1103769"/>
                  </a:lnTo>
                  <a:lnTo>
                    <a:pt x="1183703" y="1105039"/>
                  </a:lnTo>
                  <a:lnTo>
                    <a:pt x="1184211" y="1105039"/>
                  </a:lnTo>
                  <a:lnTo>
                    <a:pt x="1189367" y="1115199"/>
                  </a:lnTo>
                  <a:lnTo>
                    <a:pt x="1188796" y="1115199"/>
                  </a:lnTo>
                  <a:lnTo>
                    <a:pt x="1188478" y="1117739"/>
                  </a:lnTo>
                  <a:lnTo>
                    <a:pt x="1187538" y="1117739"/>
                  </a:lnTo>
                  <a:lnTo>
                    <a:pt x="1186840" y="1120279"/>
                  </a:lnTo>
                  <a:lnTo>
                    <a:pt x="1186065" y="1120279"/>
                  </a:lnTo>
                  <a:lnTo>
                    <a:pt x="1185608" y="1117739"/>
                  </a:lnTo>
                  <a:lnTo>
                    <a:pt x="1184719" y="1117739"/>
                  </a:lnTo>
                  <a:lnTo>
                    <a:pt x="1184325" y="1115199"/>
                  </a:lnTo>
                  <a:lnTo>
                    <a:pt x="1183881" y="1115199"/>
                  </a:lnTo>
                  <a:lnTo>
                    <a:pt x="1183309" y="1116469"/>
                  </a:lnTo>
                  <a:lnTo>
                    <a:pt x="1182814" y="1116469"/>
                  </a:lnTo>
                  <a:lnTo>
                    <a:pt x="1182420" y="1117739"/>
                  </a:lnTo>
                  <a:lnTo>
                    <a:pt x="1183728" y="1119009"/>
                  </a:lnTo>
                  <a:lnTo>
                    <a:pt x="1183716" y="1120279"/>
                  </a:lnTo>
                  <a:lnTo>
                    <a:pt x="1182179" y="1121549"/>
                  </a:lnTo>
                  <a:lnTo>
                    <a:pt x="1182243" y="1122819"/>
                  </a:lnTo>
                  <a:lnTo>
                    <a:pt x="1182573" y="1122819"/>
                  </a:lnTo>
                  <a:lnTo>
                    <a:pt x="1182992" y="1124089"/>
                  </a:lnTo>
                  <a:lnTo>
                    <a:pt x="1184046" y="1125359"/>
                  </a:lnTo>
                  <a:lnTo>
                    <a:pt x="1184465" y="1126629"/>
                  </a:lnTo>
                  <a:lnTo>
                    <a:pt x="1184795" y="1126629"/>
                  </a:lnTo>
                  <a:lnTo>
                    <a:pt x="1184795" y="1127899"/>
                  </a:lnTo>
                  <a:lnTo>
                    <a:pt x="1183297" y="1129169"/>
                  </a:lnTo>
                  <a:lnTo>
                    <a:pt x="1183398" y="1130439"/>
                  </a:lnTo>
                  <a:lnTo>
                    <a:pt x="1184554" y="1130439"/>
                  </a:lnTo>
                  <a:lnTo>
                    <a:pt x="1184668" y="1132979"/>
                  </a:lnTo>
                  <a:lnTo>
                    <a:pt x="1183182" y="1134249"/>
                  </a:lnTo>
                  <a:lnTo>
                    <a:pt x="1183157" y="1135519"/>
                  </a:lnTo>
                  <a:lnTo>
                    <a:pt x="1184376" y="1135519"/>
                  </a:lnTo>
                  <a:lnTo>
                    <a:pt x="1184490" y="1136789"/>
                  </a:lnTo>
                  <a:lnTo>
                    <a:pt x="1183030" y="1138059"/>
                  </a:lnTo>
                  <a:lnTo>
                    <a:pt x="1182966" y="1139329"/>
                  </a:lnTo>
                  <a:lnTo>
                    <a:pt x="1183309" y="1139329"/>
                  </a:lnTo>
                  <a:lnTo>
                    <a:pt x="1183728" y="1140599"/>
                  </a:lnTo>
                  <a:lnTo>
                    <a:pt x="1184744" y="1141869"/>
                  </a:lnTo>
                  <a:lnTo>
                    <a:pt x="1185176" y="1143139"/>
                  </a:lnTo>
                  <a:lnTo>
                    <a:pt x="1185506" y="1144409"/>
                  </a:lnTo>
                  <a:lnTo>
                    <a:pt x="1185100" y="1144409"/>
                  </a:lnTo>
                  <a:lnTo>
                    <a:pt x="1184617" y="1145679"/>
                  </a:lnTo>
                  <a:lnTo>
                    <a:pt x="1184033" y="1145679"/>
                  </a:lnTo>
                  <a:lnTo>
                    <a:pt x="1183487" y="1146949"/>
                  </a:lnTo>
                  <a:lnTo>
                    <a:pt x="1183005" y="1148219"/>
                  </a:lnTo>
                  <a:lnTo>
                    <a:pt x="1182560" y="1148219"/>
                  </a:lnTo>
                  <a:lnTo>
                    <a:pt x="1182878" y="1149489"/>
                  </a:lnTo>
                  <a:lnTo>
                    <a:pt x="1183297" y="1150759"/>
                  </a:lnTo>
                  <a:lnTo>
                    <a:pt x="1183830" y="1150759"/>
                  </a:lnTo>
                  <a:lnTo>
                    <a:pt x="1188859" y="1160919"/>
                  </a:lnTo>
                  <a:lnTo>
                    <a:pt x="1188288" y="1160919"/>
                  </a:lnTo>
                  <a:lnTo>
                    <a:pt x="1187945" y="1162189"/>
                  </a:lnTo>
                  <a:lnTo>
                    <a:pt x="1187310" y="1163459"/>
                  </a:lnTo>
                  <a:lnTo>
                    <a:pt x="1186243" y="1160919"/>
                  </a:lnTo>
                  <a:lnTo>
                    <a:pt x="1185951" y="1160919"/>
                  </a:lnTo>
                  <a:lnTo>
                    <a:pt x="1185100" y="1158379"/>
                  </a:lnTo>
                  <a:lnTo>
                    <a:pt x="1184630" y="1158379"/>
                  </a:lnTo>
                  <a:lnTo>
                    <a:pt x="1183576" y="1160919"/>
                  </a:lnTo>
                  <a:lnTo>
                    <a:pt x="1182789" y="1160919"/>
                  </a:lnTo>
                  <a:lnTo>
                    <a:pt x="1182293" y="1162189"/>
                  </a:lnTo>
                  <a:lnTo>
                    <a:pt x="1181900" y="1163459"/>
                  </a:lnTo>
                  <a:lnTo>
                    <a:pt x="1182268" y="1163459"/>
                  </a:lnTo>
                  <a:lnTo>
                    <a:pt x="1182674" y="1164729"/>
                  </a:lnTo>
                  <a:lnTo>
                    <a:pt x="1183144" y="1165999"/>
                  </a:lnTo>
                  <a:lnTo>
                    <a:pt x="1183665" y="1165999"/>
                  </a:lnTo>
                  <a:lnTo>
                    <a:pt x="1184084" y="1167269"/>
                  </a:lnTo>
                  <a:lnTo>
                    <a:pt x="1184402" y="1167269"/>
                  </a:lnTo>
                  <a:lnTo>
                    <a:pt x="1184465" y="1168539"/>
                  </a:lnTo>
                  <a:lnTo>
                    <a:pt x="1182979" y="1169809"/>
                  </a:lnTo>
                  <a:lnTo>
                    <a:pt x="1182801" y="1171079"/>
                  </a:lnTo>
                  <a:lnTo>
                    <a:pt x="1184198" y="1172349"/>
                  </a:lnTo>
                  <a:lnTo>
                    <a:pt x="1184122" y="1173619"/>
                  </a:lnTo>
                  <a:lnTo>
                    <a:pt x="1182827" y="1173619"/>
                  </a:lnTo>
                  <a:lnTo>
                    <a:pt x="1182662" y="1174889"/>
                  </a:lnTo>
                  <a:lnTo>
                    <a:pt x="1182268" y="1176159"/>
                  </a:lnTo>
                  <a:lnTo>
                    <a:pt x="1181773" y="1176159"/>
                  </a:lnTo>
                  <a:lnTo>
                    <a:pt x="1180579" y="1177429"/>
                  </a:lnTo>
                  <a:lnTo>
                    <a:pt x="1180084" y="1178699"/>
                  </a:lnTo>
                  <a:lnTo>
                    <a:pt x="1179677" y="1179969"/>
                  </a:lnTo>
                  <a:lnTo>
                    <a:pt x="1180960" y="1181239"/>
                  </a:lnTo>
                  <a:lnTo>
                    <a:pt x="1180896" y="1182509"/>
                  </a:lnTo>
                  <a:lnTo>
                    <a:pt x="1179474" y="1183779"/>
                  </a:lnTo>
                  <a:lnTo>
                    <a:pt x="1179436" y="1185049"/>
                  </a:lnTo>
                  <a:lnTo>
                    <a:pt x="1179753" y="1185049"/>
                  </a:lnTo>
                  <a:lnTo>
                    <a:pt x="1180185" y="1186319"/>
                  </a:lnTo>
                  <a:lnTo>
                    <a:pt x="1180693" y="1186319"/>
                  </a:lnTo>
                  <a:lnTo>
                    <a:pt x="1181950" y="1188859"/>
                  </a:lnTo>
                  <a:lnTo>
                    <a:pt x="1182471" y="1190129"/>
                  </a:lnTo>
                  <a:lnTo>
                    <a:pt x="1182890" y="1191399"/>
                  </a:lnTo>
                  <a:lnTo>
                    <a:pt x="1183195" y="1191399"/>
                  </a:lnTo>
                  <a:lnTo>
                    <a:pt x="1182776" y="1192669"/>
                  </a:lnTo>
                  <a:lnTo>
                    <a:pt x="1182281" y="1193939"/>
                  </a:lnTo>
                  <a:lnTo>
                    <a:pt x="1181112" y="1195209"/>
                  </a:lnTo>
                  <a:lnTo>
                    <a:pt x="1180617" y="1195209"/>
                  </a:lnTo>
                  <a:lnTo>
                    <a:pt x="1180223" y="1196479"/>
                  </a:lnTo>
                  <a:lnTo>
                    <a:pt x="1180096" y="1196479"/>
                  </a:lnTo>
                  <a:lnTo>
                    <a:pt x="1181506" y="1199019"/>
                  </a:lnTo>
                  <a:lnTo>
                    <a:pt x="1181430" y="1200289"/>
                  </a:lnTo>
                  <a:lnTo>
                    <a:pt x="1179982" y="1200289"/>
                  </a:lnTo>
                  <a:lnTo>
                    <a:pt x="1179982" y="1201559"/>
                  </a:lnTo>
                  <a:lnTo>
                    <a:pt x="1180299" y="1202829"/>
                  </a:lnTo>
                  <a:lnTo>
                    <a:pt x="1180719" y="1202829"/>
                  </a:lnTo>
                  <a:lnTo>
                    <a:pt x="1181735" y="1204099"/>
                  </a:lnTo>
                  <a:lnTo>
                    <a:pt x="1182166" y="1205369"/>
                  </a:lnTo>
                  <a:lnTo>
                    <a:pt x="1182497" y="1206639"/>
                  </a:lnTo>
                  <a:lnTo>
                    <a:pt x="1181049" y="1207909"/>
                  </a:lnTo>
                  <a:lnTo>
                    <a:pt x="1180998" y="1209179"/>
                  </a:lnTo>
                  <a:lnTo>
                    <a:pt x="1181328" y="1209179"/>
                  </a:lnTo>
                  <a:lnTo>
                    <a:pt x="1181735" y="1210449"/>
                  </a:lnTo>
                  <a:lnTo>
                    <a:pt x="1182763" y="1211719"/>
                  </a:lnTo>
                  <a:lnTo>
                    <a:pt x="1183182" y="1212989"/>
                  </a:lnTo>
                  <a:lnTo>
                    <a:pt x="1183500" y="1212989"/>
                  </a:lnTo>
                  <a:lnTo>
                    <a:pt x="1183538" y="1214259"/>
                  </a:lnTo>
                  <a:lnTo>
                    <a:pt x="1182090" y="1215529"/>
                  </a:lnTo>
                  <a:lnTo>
                    <a:pt x="1181887" y="1216799"/>
                  </a:lnTo>
                  <a:lnTo>
                    <a:pt x="1183284" y="1218069"/>
                  </a:lnTo>
                  <a:lnTo>
                    <a:pt x="1183208" y="1219339"/>
                  </a:lnTo>
                  <a:lnTo>
                    <a:pt x="1181735" y="1219339"/>
                  </a:lnTo>
                  <a:lnTo>
                    <a:pt x="1181747" y="1220609"/>
                  </a:lnTo>
                  <a:lnTo>
                    <a:pt x="1182065" y="1221879"/>
                  </a:lnTo>
                  <a:lnTo>
                    <a:pt x="1182471" y="1221879"/>
                  </a:lnTo>
                  <a:lnTo>
                    <a:pt x="1183500" y="1224419"/>
                  </a:lnTo>
                  <a:lnTo>
                    <a:pt x="1183906" y="1224419"/>
                  </a:lnTo>
                  <a:lnTo>
                    <a:pt x="1184224" y="1225689"/>
                  </a:lnTo>
                  <a:lnTo>
                    <a:pt x="1182751" y="1226959"/>
                  </a:lnTo>
                  <a:lnTo>
                    <a:pt x="1182725" y="1228229"/>
                  </a:lnTo>
                  <a:lnTo>
                    <a:pt x="1182382" y="1226959"/>
                  </a:lnTo>
                  <a:lnTo>
                    <a:pt x="1181963" y="1225689"/>
                  </a:lnTo>
                  <a:lnTo>
                    <a:pt x="1180909" y="1225689"/>
                  </a:lnTo>
                  <a:lnTo>
                    <a:pt x="1180401" y="1226959"/>
                  </a:lnTo>
                  <a:lnTo>
                    <a:pt x="1179982" y="1228229"/>
                  </a:lnTo>
                  <a:lnTo>
                    <a:pt x="1181252" y="1229499"/>
                  </a:lnTo>
                  <a:lnTo>
                    <a:pt x="1181188" y="1230769"/>
                  </a:lnTo>
                  <a:lnTo>
                    <a:pt x="1179703" y="1232039"/>
                  </a:lnTo>
                  <a:lnTo>
                    <a:pt x="1179703" y="1233309"/>
                  </a:lnTo>
                  <a:lnTo>
                    <a:pt x="1180884" y="1234579"/>
                  </a:lnTo>
                  <a:lnTo>
                    <a:pt x="1180973" y="1235849"/>
                  </a:lnTo>
                  <a:lnTo>
                    <a:pt x="1179474" y="1237119"/>
                  </a:lnTo>
                  <a:lnTo>
                    <a:pt x="1179385" y="1238389"/>
                  </a:lnTo>
                  <a:lnTo>
                    <a:pt x="1180655" y="1238389"/>
                  </a:lnTo>
                  <a:lnTo>
                    <a:pt x="1180655" y="1240929"/>
                  </a:lnTo>
                  <a:lnTo>
                    <a:pt x="1179220" y="1240929"/>
                  </a:lnTo>
                  <a:lnTo>
                    <a:pt x="1179144" y="1242199"/>
                  </a:lnTo>
                  <a:lnTo>
                    <a:pt x="1179449" y="1243469"/>
                  </a:lnTo>
                  <a:lnTo>
                    <a:pt x="1179855" y="1243469"/>
                  </a:lnTo>
                  <a:lnTo>
                    <a:pt x="1180858" y="1244739"/>
                  </a:lnTo>
                  <a:lnTo>
                    <a:pt x="1181252" y="1246009"/>
                  </a:lnTo>
                  <a:lnTo>
                    <a:pt x="1181569" y="1247279"/>
                  </a:lnTo>
                  <a:lnTo>
                    <a:pt x="1180160" y="1248549"/>
                  </a:lnTo>
                  <a:lnTo>
                    <a:pt x="1179918" y="1249819"/>
                  </a:lnTo>
                  <a:lnTo>
                    <a:pt x="1181303" y="1251089"/>
                  </a:lnTo>
                  <a:lnTo>
                    <a:pt x="1181201" y="1252359"/>
                  </a:lnTo>
                  <a:lnTo>
                    <a:pt x="1179918" y="1253629"/>
                  </a:lnTo>
                  <a:lnTo>
                    <a:pt x="1179703" y="1253629"/>
                  </a:lnTo>
                  <a:lnTo>
                    <a:pt x="1178572" y="1251089"/>
                  </a:lnTo>
                  <a:lnTo>
                    <a:pt x="1178052" y="1251089"/>
                  </a:lnTo>
                  <a:lnTo>
                    <a:pt x="1177429" y="1253629"/>
                  </a:lnTo>
                  <a:lnTo>
                    <a:pt x="1176502" y="1253629"/>
                  </a:lnTo>
                  <a:lnTo>
                    <a:pt x="1176223" y="1251089"/>
                  </a:lnTo>
                  <a:lnTo>
                    <a:pt x="1175766" y="1251089"/>
                  </a:lnTo>
                  <a:lnTo>
                    <a:pt x="1175194" y="1252359"/>
                  </a:lnTo>
                  <a:lnTo>
                    <a:pt x="1174686" y="1252359"/>
                  </a:lnTo>
                  <a:lnTo>
                    <a:pt x="1174229" y="1253629"/>
                  </a:lnTo>
                  <a:lnTo>
                    <a:pt x="1174178" y="1254899"/>
                  </a:lnTo>
                  <a:lnTo>
                    <a:pt x="1175397" y="1254899"/>
                  </a:lnTo>
                  <a:lnTo>
                    <a:pt x="1175283" y="1257439"/>
                  </a:lnTo>
                  <a:lnTo>
                    <a:pt x="1173949" y="1257439"/>
                  </a:lnTo>
                  <a:lnTo>
                    <a:pt x="1173886" y="1258709"/>
                  </a:lnTo>
                  <a:lnTo>
                    <a:pt x="1174191" y="1258709"/>
                  </a:lnTo>
                  <a:lnTo>
                    <a:pt x="1174597" y="1259979"/>
                  </a:lnTo>
                  <a:lnTo>
                    <a:pt x="1175169" y="1261249"/>
                  </a:lnTo>
                  <a:lnTo>
                    <a:pt x="1176464" y="1258709"/>
                  </a:lnTo>
                  <a:lnTo>
                    <a:pt x="1176985" y="1258709"/>
                  </a:lnTo>
                  <a:lnTo>
                    <a:pt x="1177518" y="1261249"/>
                  </a:lnTo>
                  <a:lnTo>
                    <a:pt x="1178306" y="1261249"/>
                  </a:lnTo>
                  <a:lnTo>
                    <a:pt x="1178699" y="1262519"/>
                  </a:lnTo>
                  <a:lnTo>
                    <a:pt x="1179004" y="1263789"/>
                  </a:lnTo>
                  <a:lnTo>
                    <a:pt x="1181366" y="1268869"/>
                  </a:lnTo>
                  <a:lnTo>
                    <a:pt x="1180795" y="1268869"/>
                  </a:lnTo>
                  <a:lnTo>
                    <a:pt x="1180363" y="1270139"/>
                  </a:lnTo>
                  <a:lnTo>
                    <a:pt x="1179804" y="1270139"/>
                  </a:lnTo>
                  <a:lnTo>
                    <a:pt x="1179233" y="1271409"/>
                  </a:lnTo>
                  <a:lnTo>
                    <a:pt x="1178712" y="1272679"/>
                  </a:lnTo>
                  <a:lnTo>
                    <a:pt x="1178229" y="1272679"/>
                  </a:lnTo>
                  <a:lnTo>
                    <a:pt x="1177785" y="1273949"/>
                  </a:lnTo>
                  <a:lnTo>
                    <a:pt x="1177264" y="1273949"/>
                  </a:lnTo>
                  <a:lnTo>
                    <a:pt x="1176642" y="1275219"/>
                  </a:lnTo>
                  <a:lnTo>
                    <a:pt x="1176451" y="1275219"/>
                  </a:lnTo>
                  <a:lnTo>
                    <a:pt x="1175727" y="1272679"/>
                  </a:lnTo>
                  <a:lnTo>
                    <a:pt x="1175512" y="1272679"/>
                  </a:lnTo>
                  <a:lnTo>
                    <a:pt x="1174915" y="1273949"/>
                  </a:lnTo>
                  <a:lnTo>
                    <a:pt x="1174381" y="1273949"/>
                  </a:lnTo>
                  <a:lnTo>
                    <a:pt x="1173937" y="1275219"/>
                  </a:lnTo>
                  <a:lnTo>
                    <a:pt x="1172349" y="1277759"/>
                  </a:lnTo>
                  <a:lnTo>
                    <a:pt x="1175791" y="1284109"/>
                  </a:lnTo>
                  <a:lnTo>
                    <a:pt x="1176274" y="1285379"/>
                  </a:lnTo>
                  <a:lnTo>
                    <a:pt x="1176655" y="1286649"/>
                  </a:lnTo>
                  <a:lnTo>
                    <a:pt x="1176921" y="1286649"/>
                  </a:lnTo>
                  <a:lnTo>
                    <a:pt x="1176451" y="1287919"/>
                  </a:lnTo>
                  <a:lnTo>
                    <a:pt x="1175918" y="1289189"/>
                  </a:lnTo>
                  <a:lnTo>
                    <a:pt x="1175321" y="1289189"/>
                  </a:lnTo>
                  <a:lnTo>
                    <a:pt x="1174699" y="1290459"/>
                  </a:lnTo>
                  <a:lnTo>
                    <a:pt x="1174165" y="1290459"/>
                  </a:lnTo>
                  <a:lnTo>
                    <a:pt x="1173721" y="1291729"/>
                  </a:lnTo>
                  <a:lnTo>
                    <a:pt x="1173581" y="1291729"/>
                  </a:lnTo>
                  <a:lnTo>
                    <a:pt x="1174851" y="1294269"/>
                  </a:lnTo>
                  <a:lnTo>
                    <a:pt x="1173391" y="1295539"/>
                  </a:lnTo>
                  <a:lnTo>
                    <a:pt x="1172997" y="1296809"/>
                  </a:lnTo>
                  <a:lnTo>
                    <a:pt x="1171651" y="1298079"/>
                  </a:lnTo>
                  <a:lnTo>
                    <a:pt x="1171486" y="1299349"/>
                  </a:lnTo>
                  <a:lnTo>
                    <a:pt x="1172756" y="1300619"/>
                  </a:lnTo>
                  <a:lnTo>
                    <a:pt x="1172578" y="1301889"/>
                  </a:lnTo>
                  <a:lnTo>
                    <a:pt x="1171117" y="1301889"/>
                  </a:lnTo>
                  <a:lnTo>
                    <a:pt x="1170914" y="1304429"/>
                  </a:lnTo>
                  <a:lnTo>
                    <a:pt x="1172057" y="1304429"/>
                  </a:lnTo>
                  <a:lnTo>
                    <a:pt x="1172083" y="1305699"/>
                  </a:lnTo>
                  <a:lnTo>
                    <a:pt x="1172591" y="1304429"/>
                  </a:lnTo>
                  <a:lnTo>
                    <a:pt x="1173137" y="1304429"/>
                  </a:lnTo>
                  <a:lnTo>
                    <a:pt x="1173746" y="1303159"/>
                  </a:lnTo>
                  <a:lnTo>
                    <a:pt x="1174191" y="1304429"/>
                  </a:lnTo>
                  <a:lnTo>
                    <a:pt x="1174546" y="1305699"/>
                  </a:lnTo>
                  <a:lnTo>
                    <a:pt x="1174813" y="1305699"/>
                  </a:lnTo>
                  <a:lnTo>
                    <a:pt x="1175893" y="1308239"/>
                  </a:lnTo>
                  <a:lnTo>
                    <a:pt x="1175410" y="1308239"/>
                  </a:lnTo>
                  <a:lnTo>
                    <a:pt x="1174686" y="1310779"/>
                  </a:lnTo>
                  <a:lnTo>
                    <a:pt x="1173937" y="1310779"/>
                  </a:lnTo>
                  <a:lnTo>
                    <a:pt x="1173416" y="1308239"/>
                  </a:lnTo>
                  <a:lnTo>
                    <a:pt x="1172692" y="1308239"/>
                  </a:lnTo>
                  <a:lnTo>
                    <a:pt x="1171905" y="1309509"/>
                  </a:lnTo>
                  <a:lnTo>
                    <a:pt x="1170978" y="1310779"/>
                  </a:lnTo>
                  <a:lnTo>
                    <a:pt x="1170305" y="1312049"/>
                  </a:lnTo>
                  <a:lnTo>
                    <a:pt x="1169708" y="1313319"/>
                  </a:lnTo>
                  <a:lnTo>
                    <a:pt x="1170889" y="1314589"/>
                  </a:lnTo>
                  <a:lnTo>
                    <a:pt x="1170736" y="1315859"/>
                  </a:lnTo>
                  <a:lnTo>
                    <a:pt x="1169365" y="1315859"/>
                  </a:lnTo>
                  <a:lnTo>
                    <a:pt x="1168895" y="1318399"/>
                  </a:lnTo>
                  <a:lnTo>
                    <a:pt x="1167688" y="1318399"/>
                  </a:lnTo>
                  <a:lnTo>
                    <a:pt x="1167282" y="1319669"/>
                  </a:lnTo>
                  <a:lnTo>
                    <a:pt x="1168577" y="1320939"/>
                  </a:lnTo>
                  <a:lnTo>
                    <a:pt x="1168387" y="1322209"/>
                  </a:lnTo>
                  <a:lnTo>
                    <a:pt x="1166698" y="1323479"/>
                  </a:lnTo>
                  <a:lnTo>
                    <a:pt x="1166990" y="1324749"/>
                  </a:lnTo>
                  <a:lnTo>
                    <a:pt x="1167320" y="1326019"/>
                  </a:lnTo>
                  <a:lnTo>
                    <a:pt x="1167752" y="1326019"/>
                  </a:lnTo>
                  <a:lnTo>
                    <a:pt x="1167980" y="1327289"/>
                  </a:lnTo>
                  <a:lnTo>
                    <a:pt x="1168323" y="1328559"/>
                  </a:lnTo>
                  <a:lnTo>
                    <a:pt x="1168755" y="1328559"/>
                  </a:lnTo>
                  <a:lnTo>
                    <a:pt x="1168971" y="1329829"/>
                  </a:lnTo>
                  <a:lnTo>
                    <a:pt x="1170190" y="1327289"/>
                  </a:lnTo>
                  <a:lnTo>
                    <a:pt x="1170876" y="1327289"/>
                  </a:lnTo>
                  <a:lnTo>
                    <a:pt x="1171206" y="1328559"/>
                  </a:lnTo>
                  <a:lnTo>
                    <a:pt x="1171460" y="1329829"/>
                  </a:lnTo>
                  <a:lnTo>
                    <a:pt x="1170952" y="1329829"/>
                  </a:lnTo>
                  <a:lnTo>
                    <a:pt x="1170393" y="1331099"/>
                  </a:lnTo>
                  <a:lnTo>
                    <a:pt x="1169758" y="1331099"/>
                  </a:lnTo>
                  <a:lnTo>
                    <a:pt x="1166202" y="1336179"/>
                  </a:lnTo>
                  <a:lnTo>
                    <a:pt x="1165542" y="1336179"/>
                  </a:lnTo>
                  <a:lnTo>
                    <a:pt x="1164945" y="1337449"/>
                  </a:lnTo>
                  <a:lnTo>
                    <a:pt x="1164424" y="1337449"/>
                  </a:lnTo>
                  <a:lnTo>
                    <a:pt x="1164628" y="1338719"/>
                  </a:lnTo>
                  <a:lnTo>
                    <a:pt x="1164945" y="1339989"/>
                  </a:lnTo>
                  <a:lnTo>
                    <a:pt x="1165364" y="1339989"/>
                  </a:lnTo>
                  <a:lnTo>
                    <a:pt x="1166291" y="1342529"/>
                  </a:lnTo>
                  <a:lnTo>
                    <a:pt x="1168311" y="1339989"/>
                  </a:lnTo>
                  <a:lnTo>
                    <a:pt x="1169606" y="1338719"/>
                  </a:lnTo>
                  <a:lnTo>
                    <a:pt x="1169847" y="1338719"/>
                  </a:lnTo>
                  <a:lnTo>
                    <a:pt x="1170254" y="1339989"/>
                  </a:lnTo>
                  <a:lnTo>
                    <a:pt x="1170571" y="1339989"/>
                  </a:lnTo>
                  <a:lnTo>
                    <a:pt x="1170787" y="1341259"/>
                  </a:lnTo>
                  <a:lnTo>
                    <a:pt x="1171714" y="1343799"/>
                  </a:lnTo>
                  <a:lnTo>
                    <a:pt x="1171486" y="1345069"/>
                  </a:lnTo>
                  <a:lnTo>
                    <a:pt x="1170076" y="1345069"/>
                  </a:lnTo>
                  <a:lnTo>
                    <a:pt x="1169822" y="1346339"/>
                  </a:lnTo>
                  <a:lnTo>
                    <a:pt x="1171067" y="1347609"/>
                  </a:lnTo>
                  <a:lnTo>
                    <a:pt x="1170876" y="1348879"/>
                  </a:lnTo>
                  <a:lnTo>
                    <a:pt x="1170368" y="1348879"/>
                  </a:lnTo>
                  <a:lnTo>
                    <a:pt x="1169771" y="1350149"/>
                  </a:lnTo>
                  <a:lnTo>
                    <a:pt x="1168958" y="1351419"/>
                  </a:lnTo>
                  <a:lnTo>
                    <a:pt x="1168755" y="1350149"/>
                  </a:lnTo>
                  <a:lnTo>
                    <a:pt x="1168349" y="1347609"/>
                  </a:lnTo>
                  <a:lnTo>
                    <a:pt x="1167714" y="1347609"/>
                  </a:lnTo>
                  <a:lnTo>
                    <a:pt x="1166850" y="1350149"/>
                  </a:lnTo>
                  <a:lnTo>
                    <a:pt x="1165923" y="1350149"/>
                  </a:lnTo>
                  <a:lnTo>
                    <a:pt x="1165898" y="1347609"/>
                  </a:lnTo>
                  <a:lnTo>
                    <a:pt x="1165263" y="1347609"/>
                  </a:lnTo>
                  <a:lnTo>
                    <a:pt x="1163891" y="1350149"/>
                  </a:lnTo>
                  <a:lnTo>
                    <a:pt x="1161923" y="1351419"/>
                  </a:lnTo>
                  <a:lnTo>
                    <a:pt x="1162850" y="1353959"/>
                  </a:lnTo>
                  <a:lnTo>
                    <a:pt x="1163066" y="1355229"/>
                  </a:lnTo>
                  <a:lnTo>
                    <a:pt x="1163383" y="1356499"/>
                  </a:lnTo>
                  <a:lnTo>
                    <a:pt x="1163777" y="1356499"/>
                  </a:lnTo>
                  <a:lnTo>
                    <a:pt x="1163116" y="1357769"/>
                  </a:lnTo>
                  <a:lnTo>
                    <a:pt x="1162519" y="1357769"/>
                  </a:lnTo>
                  <a:lnTo>
                    <a:pt x="1162011" y="1359039"/>
                  </a:lnTo>
                  <a:lnTo>
                    <a:pt x="1162253" y="1360309"/>
                  </a:lnTo>
                  <a:lnTo>
                    <a:pt x="1162570" y="1360309"/>
                  </a:lnTo>
                  <a:lnTo>
                    <a:pt x="1162939" y="1361579"/>
                  </a:lnTo>
                  <a:lnTo>
                    <a:pt x="1163345" y="1362849"/>
                  </a:lnTo>
                  <a:lnTo>
                    <a:pt x="1163662" y="1362849"/>
                  </a:lnTo>
                  <a:lnTo>
                    <a:pt x="1163866" y="1364119"/>
                  </a:lnTo>
                  <a:lnTo>
                    <a:pt x="1162354" y="1366659"/>
                  </a:lnTo>
                  <a:lnTo>
                    <a:pt x="1161846" y="1366659"/>
                  </a:lnTo>
                  <a:lnTo>
                    <a:pt x="1160665" y="1367929"/>
                  </a:lnTo>
                  <a:lnTo>
                    <a:pt x="1159954" y="1367929"/>
                  </a:lnTo>
                  <a:lnTo>
                    <a:pt x="1159789" y="1365389"/>
                  </a:lnTo>
                  <a:lnTo>
                    <a:pt x="1159027" y="1365389"/>
                  </a:lnTo>
                  <a:lnTo>
                    <a:pt x="1158125" y="1367929"/>
                  </a:lnTo>
                  <a:lnTo>
                    <a:pt x="1157617" y="1367929"/>
                  </a:lnTo>
                  <a:lnTo>
                    <a:pt x="1157617" y="1369199"/>
                  </a:lnTo>
                  <a:lnTo>
                    <a:pt x="1158557" y="1369199"/>
                  </a:lnTo>
                  <a:lnTo>
                    <a:pt x="1158405" y="1371739"/>
                  </a:lnTo>
                  <a:lnTo>
                    <a:pt x="1156754" y="1371739"/>
                  </a:lnTo>
                  <a:lnTo>
                    <a:pt x="1156512" y="1373009"/>
                  </a:lnTo>
                  <a:lnTo>
                    <a:pt x="1157389" y="1374279"/>
                  </a:lnTo>
                  <a:lnTo>
                    <a:pt x="1157465" y="1375549"/>
                  </a:lnTo>
                  <a:lnTo>
                    <a:pt x="1159205" y="1373009"/>
                  </a:lnTo>
                  <a:lnTo>
                    <a:pt x="1159675" y="1374279"/>
                  </a:lnTo>
                  <a:lnTo>
                    <a:pt x="1159954" y="1374279"/>
                  </a:lnTo>
                  <a:lnTo>
                    <a:pt x="1160170" y="1375549"/>
                  </a:lnTo>
                  <a:lnTo>
                    <a:pt x="1158278" y="1378089"/>
                  </a:lnTo>
                  <a:lnTo>
                    <a:pt x="1158544" y="1378089"/>
                  </a:lnTo>
                  <a:lnTo>
                    <a:pt x="1158824" y="1379359"/>
                  </a:lnTo>
                  <a:lnTo>
                    <a:pt x="1159167" y="1380629"/>
                  </a:lnTo>
                  <a:lnTo>
                    <a:pt x="1160868" y="1385709"/>
                  </a:lnTo>
                  <a:lnTo>
                    <a:pt x="1160602" y="1385709"/>
                  </a:lnTo>
                  <a:lnTo>
                    <a:pt x="1159167" y="1386979"/>
                  </a:lnTo>
                  <a:lnTo>
                    <a:pt x="1158887" y="1388249"/>
                  </a:lnTo>
                  <a:lnTo>
                    <a:pt x="1160068" y="1389519"/>
                  </a:lnTo>
                  <a:lnTo>
                    <a:pt x="1159662" y="1390789"/>
                  </a:lnTo>
                  <a:lnTo>
                    <a:pt x="1158392" y="1392059"/>
                  </a:lnTo>
                  <a:lnTo>
                    <a:pt x="1156398" y="1394599"/>
                  </a:lnTo>
                  <a:lnTo>
                    <a:pt x="1155966" y="1394599"/>
                  </a:lnTo>
                  <a:lnTo>
                    <a:pt x="1155611" y="1392059"/>
                  </a:lnTo>
                  <a:lnTo>
                    <a:pt x="1154849" y="1392059"/>
                  </a:lnTo>
                  <a:lnTo>
                    <a:pt x="1153947" y="1393329"/>
                  </a:lnTo>
                  <a:lnTo>
                    <a:pt x="1151661" y="1395869"/>
                  </a:lnTo>
                  <a:lnTo>
                    <a:pt x="1153363" y="1400949"/>
                  </a:lnTo>
                  <a:lnTo>
                    <a:pt x="1154176" y="1403489"/>
                  </a:lnTo>
                  <a:lnTo>
                    <a:pt x="1154531" y="1404759"/>
                  </a:lnTo>
                  <a:lnTo>
                    <a:pt x="1154798" y="1404759"/>
                  </a:lnTo>
                  <a:lnTo>
                    <a:pt x="1154925" y="1406029"/>
                  </a:lnTo>
                  <a:lnTo>
                    <a:pt x="1153134" y="1407299"/>
                  </a:lnTo>
                  <a:lnTo>
                    <a:pt x="1152880" y="1408569"/>
                  </a:lnTo>
                  <a:lnTo>
                    <a:pt x="1153960" y="1409839"/>
                  </a:lnTo>
                  <a:lnTo>
                    <a:pt x="1153769" y="1411109"/>
                  </a:lnTo>
                  <a:lnTo>
                    <a:pt x="1153210" y="1411109"/>
                  </a:lnTo>
                  <a:lnTo>
                    <a:pt x="1152563" y="1412379"/>
                  </a:lnTo>
                  <a:lnTo>
                    <a:pt x="1151153" y="1413649"/>
                  </a:lnTo>
                  <a:lnTo>
                    <a:pt x="1150505" y="1413649"/>
                  </a:lnTo>
                  <a:lnTo>
                    <a:pt x="1149934" y="1414919"/>
                  </a:lnTo>
                  <a:lnTo>
                    <a:pt x="1150073" y="1414919"/>
                  </a:lnTo>
                  <a:lnTo>
                    <a:pt x="1150327" y="1416189"/>
                  </a:lnTo>
                  <a:lnTo>
                    <a:pt x="1151801" y="1421269"/>
                  </a:lnTo>
                  <a:lnTo>
                    <a:pt x="1152055" y="1421269"/>
                  </a:lnTo>
                  <a:lnTo>
                    <a:pt x="1152182" y="1422539"/>
                  </a:lnTo>
                  <a:lnTo>
                    <a:pt x="1151597" y="1422539"/>
                  </a:lnTo>
                  <a:lnTo>
                    <a:pt x="1150962" y="1423809"/>
                  </a:lnTo>
                  <a:lnTo>
                    <a:pt x="1150277" y="1423809"/>
                  </a:lnTo>
                  <a:lnTo>
                    <a:pt x="1149946" y="1425079"/>
                  </a:lnTo>
                  <a:lnTo>
                    <a:pt x="1148575" y="1426349"/>
                  </a:lnTo>
                  <a:lnTo>
                    <a:pt x="1148359" y="1426349"/>
                  </a:lnTo>
                  <a:lnTo>
                    <a:pt x="1148537" y="1427619"/>
                  </a:lnTo>
                  <a:lnTo>
                    <a:pt x="1148791" y="1427619"/>
                  </a:lnTo>
                  <a:lnTo>
                    <a:pt x="1149464" y="1430159"/>
                  </a:lnTo>
                  <a:lnTo>
                    <a:pt x="1149705" y="1430159"/>
                  </a:lnTo>
                  <a:lnTo>
                    <a:pt x="1149858" y="1431429"/>
                  </a:lnTo>
                  <a:lnTo>
                    <a:pt x="1149680" y="1432699"/>
                  </a:lnTo>
                  <a:lnTo>
                    <a:pt x="1148245" y="1432699"/>
                  </a:lnTo>
                  <a:lnTo>
                    <a:pt x="1147597" y="1433969"/>
                  </a:lnTo>
                  <a:lnTo>
                    <a:pt x="1146365" y="1435239"/>
                  </a:lnTo>
                  <a:lnTo>
                    <a:pt x="1145743" y="1436509"/>
                  </a:lnTo>
                  <a:lnTo>
                    <a:pt x="1146848" y="1437779"/>
                  </a:lnTo>
                  <a:lnTo>
                    <a:pt x="1146517" y="1439049"/>
                  </a:lnTo>
                  <a:lnTo>
                    <a:pt x="1144955" y="1440319"/>
                  </a:lnTo>
                  <a:lnTo>
                    <a:pt x="1145120" y="1442859"/>
                  </a:lnTo>
                  <a:lnTo>
                    <a:pt x="1145324" y="1442859"/>
                  </a:lnTo>
                  <a:lnTo>
                    <a:pt x="1145616" y="1444129"/>
                  </a:lnTo>
                  <a:lnTo>
                    <a:pt x="1145844" y="1444129"/>
                  </a:lnTo>
                  <a:lnTo>
                    <a:pt x="1145984" y="1445399"/>
                  </a:lnTo>
                  <a:lnTo>
                    <a:pt x="1146632" y="1447939"/>
                  </a:lnTo>
                  <a:lnTo>
                    <a:pt x="1146149" y="1447939"/>
                  </a:lnTo>
                  <a:lnTo>
                    <a:pt x="1145082" y="1450479"/>
                  </a:lnTo>
                  <a:lnTo>
                    <a:pt x="1144371" y="1449209"/>
                  </a:lnTo>
                  <a:lnTo>
                    <a:pt x="1144282" y="1446669"/>
                  </a:lnTo>
                  <a:lnTo>
                    <a:pt x="1143495" y="1447939"/>
                  </a:lnTo>
                  <a:lnTo>
                    <a:pt x="1142492" y="1449209"/>
                  </a:lnTo>
                  <a:lnTo>
                    <a:pt x="1140028" y="1450479"/>
                  </a:lnTo>
                  <a:lnTo>
                    <a:pt x="1139291" y="1451749"/>
                  </a:lnTo>
                  <a:lnTo>
                    <a:pt x="1138643" y="1451749"/>
                  </a:lnTo>
                  <a:lnTo>
                    <a:pt x="1138047" y="1453019"/>
                  </a:lnTo>
                  <a:lnTo>
                    <a:pt x="1137869" y="1453019"/>
                  </a:lnTo>
                  <a:lnTo>
                    <a:pt x="1138809" y="1455559"/>
                  </a:lnTo>
                  <a:lnTo>
                    <a:pt x="1138529" y="1455559"/>
                  </a:lnTo>
                  <a:lnTo>
                    <a:pt x="1136777" y="1456829"/>
                  </a:lnTo>
                  <a:lnTo>
                    <a:pt x="1136827" y="1458099"/>
                  </a:lnTo>
                  <a:lnTo>
                    <a:pt x="1137043" y="1459369"/>
                  </a:lnTo>
                  <a:lnTo>
                    <a:pt x="1137691" y="1460639"/>
                  </a:lnTo>
                  <a:lnTo>
                    <a:pt x="1137907" y="1461909"/>
                  </a:lnTo>
                  <a:lnTo>
                    <a:pt x="1138021" y="1463179"/>
                  </a:lnTo>
                  <a:lnTo>
                    <a:pt x="1137856" y="1463179"/>
                  </a:lnTo>
                  <a:lnTo>
                    <a:pt x="1136319" y="1464449"/>
                  </a:lnTo>
                  <a:lnTo>
                    <a:pt x="1135976" y="1464449"/>
                  </a:lnTo>
                  <a:lnTo>
                    <a:pt x="1135354" y="1465719"/>
                  </a:lnTo>
                  <a:lnTo>
                    <a:pt x="1134668" y="1465719"/>
                  </a:lnTo>
                  <a:lnTo>
                    <a:pt x="1133919" y="1466989"/>
                  </a:lnTo>
                  <a:lnTo>
                    <a:pt x="1133602" y="1466989"/>
                  </a:lnTo>
                  <a:lnTo>
                    <a:pt x="1132027" y="1468259"/>
                  </a:lnTo>
                  <a:lnTo>
                    <a:pt x="1131862" y="1468259"/>
                  </a:lnTo>
                  <a:lnTo>
                    <a:pt x="1131951" y="1469529"/>
                  </a:lnTo>
                  <a:lnTo>
                    <a:pt x="1132141" y="1469529"/>
                  </a:lnTo>
                  <a:lnTo>
                    <a:pt x="1133271" y="1474609"/>
                  </a:lnTo>
                  <a:lnTo>
                    <a:pt x="1133462" y="1475879"/>
                  </a:lnTo>
                  <a:lnTo>
                    <a:pt x="1131646" y="1477149"/>
                  </a:lnTo>
                  <a:lnTo>
                    <a:pt x="1131506" y="1478419"/>
                  </a:lnTo>
                  <a:lnTo>
                    <a:pt x="1131785" y="1479689"/>
                  </a:lnTo>
                  <a:lnTo>
                    <a:pt x="1132370" y="1480959"/>
                  </a:lnTo>
                  <a:lnTo>
                    <a:pt x="1132573" y="1482229"/>
                  </a:lnTo>
                  <a:lnTo>
                    <a:pt x="1132636" y="1483499"/>
                  </a:lnTo>
                  <a:lnTo>
                    <a:pt x="1132484" y="1483499"/>
                  </a:lnTo>
                  <a:lnTo>
                    <a:pt x="1130808" y="1484769"/>
                  </a:lnTo>
                  <a:lnTo>
                    <a:pt x="1130427" y="1486039"/>
                  </a:lnTo>
                  <a:lnTo>
                    <a:pt x="1131366" y="1487309"/>
                  </a:lnTo>
                  <a:lnTo>
                    <a:pt x="1131150" y="1487309"/>
                  </a:lnTo>
                  <a:lnTo>
                    <a:pt x="1130541" y="1488579"/>
                  </a:lnTo>
                  <a:lnTo>
                    <a:pt x="1129868" y="1488579"/>
                  </a:lnTo>
                  <a:lnTo>
                    <a:pt x="1128331" y="1489849"/>
                  </a:lnTo>
                  <a:lnTo>
                    <a:pt x="1127620" y="1491119"/>
                  </a:lnTo>
                  <a:lnTo>
                    <a:pt x="1126972" y="1491119"/>
                  </a:lnTo>
                  <a:lnTo>
                    <a:pt x="1126705" y="1492389"/>
                  </a:lnTo>
                  <a:lnTo>
                    <a:pt x="1127633" y="1493659"/>
                  </a:lnTo>
                  <a:lnTo>
                    <a:pt x="1127150" y="1494929"/>
                  </a:lnTo>
                  <a:lnTo>
                    <a:pt x="1125677" y="1494929"/>
                  </a:lnTo>
                  <a:lnTo>
                    <a:pt x="1124940" y="1496199"/>
                  </a:lnTo>
                  <a:lnTo>
                    <a:pt x="1123454" y="1496199"/>
                  </a:lnTo>
                  <a:lnTo>
                    <a:pt x="1122895" y="1497469"/>
                  </a:lnTo>
                  <a:lnTo>
                    <a:pt x="1123924" y="1498739"/>
                  </a:lnTo>
                  <a:lnTo>
                    <a:pt x="1123632" y="1500009"/>
                  </a:lnTo>
                  <a:lnTo>
                    <a:pt x="1124280" y="1500009"/>
                  </a:lnTo>
                  <a:lnTo>
                    <a:pt x="1124991" y="1498739"/>
                  </a:lnTo>
                  <a:lnTo>
                    <a:pt x="1125994" y="1498739"/>
                  </a:lnTo>
                  <a:lnTo>
                    <a:pt x="1126147" y="1499997"/>
                  </a:lnTo>
                  <a:lnTo>
                    <a:pt x="1126197" y="1501279"/>
                  </a:lnTo>
                  <a:lnTo>
                    <a:pt x="1126464" y="1501279"/>
                  </a:lnTo>
                  <a:lnTo>
                    <a:pt x="1126617" y="1502549"/>
                  </a:lnTo>
                  <a:lnTo>
                    <a:pt x="1126655" y="1503819"/>
                  </a:lnTo>
                  <a:lnTo>
                    <a:pt x="1124686" y="1505089"/>
                  </a:lnTo>
                  <a:lnTo>
                    <a:pt x="1124292" y="1506359"/>
                  </a:lnTo>
                  <a:lnTo>
                    <a:pt x="1125258" y="1507629"/>
                  </a:lnTo>
                  <a:lnTo>
                    <a:pt x="1124597" y="1508899"/>
                  </a:lnTo>
                  <a:lnTo>
                    <a:pt x="1123315" y="1508899"/>
                  </a:lnTo>
                  <a:lnTo>
                    <a:pt x="1122845" y="1510169"/>
                  </a:lnTo>
                  <a:lnTo>
                    <a:pt x="1122184" y="1510169"/>
                  </a:lnTo>
                  <a:lnTo>
                    <a:pt x="1121473" y="1511439"/>
                  </a:lnTo>
                  <a:lnTo>
                    <a:pt x="1120724" y="1511439"/>
                  </a:lnTo>
                  <a:lnTo>
                    <a:pt x="1118603" y="1512709"/>
                  </a:lnTo>
                  <a:lnTo>
                    <a:pt x="1116406" y="1515249"/>
                  </a:lnTo>
                  <a:lnTo>
                    <a:pt x="1114882" y="1515249"/>
                  </a:lnTo>
                  <a:lnTo>
                    <a:pt x="1114209" y="1516519"/>
                  </a:lnTo>
                  <a:lnTo>
                    <a:pt x="1114272" y="1517789"/>
                  </a:lnTo>
                  <a:lnTo>
                    <a:pt x="1114552" y="1519059"/>
                  </a:lnTo>
                  <a:lnTo>
                    <a:pt x="1114780" y="1520329"/>
                  </a:lnTo>
                  <a:lnTo>
                    <a:pt x="1114907" y="1521599"/>
                  </a:lnTo>
                  <a:lnTo>
                    <a:pt x="1114704" y="1521599"/>
                  </a:lnTo>
                  <a:lnTo>
                    <a:pt x="1113040" y="1522869"/>
                  </a:lnTo>
                  <a:lnTo>
                    <a:pt x="1112659" y="1522869"/>
                  </a:lnTo>
                  <a:lnTo>
                    <a:pt x="1112469" y="1520329"/>
                  </a:lnTo>
                  <a:lnTo>
                    <a:pt x="1111948" y="1520329"/>
                  </a:lnTo>
                  <a:lnTo>
                    <a:pt x="1110665" y="1522869"/>
                  </a:lnTo>
                  <a:lnTo>
                    <a:pt x="1108316" y="1522869"/>
                  </a:lnTo>
                  <a:lnTo>
                    <a:pt x="1107998" y="1524139"/>
                  </a:lnTo>
                  <a:lnTo>
                    <a:pt x="1108011" y="1525409"/>
                  </a:lnTo>
                  <a:lnTo>
                    <a:pt x="1108138" y="1525409"/>
                  </a:lnTo>
                  <a:lnTo>
                    <a:pt x="1108354" y="1526679"/>
                  </a:lnTo>
                  <a:lnTo>
                    <a:pt x="1110297" y="1525409"/>
                  </a:lnTo>
                  <a:lnTo>
                    <a:pt x="1110729" y="1525409"/>
                  </a:lnTo>
                  <a:lnTo>
                    <a:pt x="1110856" y="1529219"/>
                  </a:lnTo>
                  <a:lnTo>
                    <a:pt x="1111199" y="1530489"/>
                  </a:lnTo>
                  <a:lnTo>
                    <a:pt x="1111377" y="1530489"/>
                  </a:lnTo>
                  <a:lnTo>
                    <a:pt x="1113104" y="1529219"/>
                  </a:lnTo>
                  <a:lnTo>
                    <a:pt x="1113663" y="1529219"/>
                  </a:lnTo>
                  <a:lnTo>
                    <a:pt x="1113713" y="1531759"/>
                  </a:lnTo>
                  <a:lnTo>
                    <a:pt x="1113904" y="1531759"/>
                  </a:lnTo>
                  <a:lnTo>
                    <a:pt x="1114018" y="1533029"/>
                  </a:lnTo>
                  <a:lnTo>
                    <a:pt x="1114044" y="1534299"/>
                  </a:lnTo>
                  <a:lnTo>
                    <a:pt x="1114348" y="1536839"/>
                  </a:lnTo>
                  <a:lnTo>
                    <a:pt x="1114056" y="1536839"/>
                  </a:lnTo>
                  <a:lnTo>
                    <a:pt x="1112253" y="1538109"/>
                  </a:lnTo>
                  <a:lnTo>
                    <a:pt x="1111885" y="1538109"/>
                  </a:lnTo>
                  <a:lnTo>
                    <a:pt x="1111872" y="1534299"/>
                  </a:lnTo>
                  <a:lnTo>
                    <a:pt x="1111542" y="1533029"/>
                  </a:lnTo>
                  <a:lnTo>
                    <a:pt x="1111389" y="1533029"/>
                  </a:lnTo>
                  <a:lnTo>
                    <a:pt x="1109649" y="1534299"/>
                  </a:lnTo>
                  <a:lnTo>
                    <a:pt x="1109040" y="1534299"/>
                  </a:lnTo>
                  <a:lnTo>
                    <a:pt x="1109345" y="1531759"/>
                  </a:lnTo>
                  <a:lnTo>
                    <a:pt x="1108710" y="1531759"/>
                  </a:lnTo>
                  <a:lnTo>
                    <a:pt x="1107325" y="1533029"/>
                  </a:lnTo>
                  <a:lnTo>
                    <a:pt x="1106843" y="1533029"/>
                  </a:lnTo>
                  <a:lnTo>
                    <a:pt x="1107313" y="1539379"/>
                  </a:lnTo>
                  <a:lnTo>
                    <a:pt x="1107503" y="1539379"/>
                  </a:lnTo>
                  <a:lnTo>
                    <a:pt x="1107452" y="1541919"/>
                  </a:lnTo>
                  <a:lnTo>
                    <a:pt x="1105522" y="1543189"/>
                  </a:lnTo>
                  <a:lnTo>
                    <a:pt x="1104938" y="1543189"/>
                  </a:lnTo>
                  <a:lnTo>
                    <a:pt x="1105789" y="1545729"/>
                  </a:lnTo>
                  <a:lnTo>
                    <a:pt x="1104785" y="1545729"/>
                  </a:lnTo>
                  <a:lnTo>
                    <a:pt x="1104036" y="1546999"/>
                  </a:lnTo>
                  <a:lnTo>
                    <a:pt x="1103045" y="1546999"/>
                  </a:lnTo>
                  <a:lnTo>
                    <a:pt x="1103172" y="1544459"/>
                  </a:lnTo>
                  <a:lnTo>
                    <a:pt x="1102194" y="1544459"/>
                  </a:lnTo>
                  <a:lnTo>
                    <a:pt x="1101445" y="1545729"/>
                  </a:lnTo>
                  <a:lnTo>
                    <a:pt x="1100721" y="1545729"/>
                  </a:lnTo>
                  <a:lnTo>
                    <a:pt x="1100747" y="1548269"/>
                  </a:lnTo>
                  <a:lnTo>
                    <a:pt x="1100950" y="1548269"/>
                  </a:lnTo>
                  <a:lnTo>
                    <a:pt x="1101331" y="1553349"/>
                  </a:lnTo>
                  <a:lnTo>
                    <a:pt x="1101458" y="1555889"/>
                  </a:lnTo>
                  <a:lnTo>
                    <a:pt x="1101483" y="1557159"/>
                  </a:lnTo>
                  <a:lnTo>
                    <a:pt x="1100759" y="1557159"/>
                  </a:lnTo>
                  <a:lnTo>
                    <a:pt x="1099858" y="1558429"/>
                  </a:lnTo>
                  <a:lnTo>
                    <a:pt x="1098702" y="1558429"/>
                  </a:lnTo>
                  <a:lnTo>
                    <a:pt x="1097153" y="1559699"/>
                  </a:lnTo>
                  <a:lnTo>
                    <a:pt x="1096492" y="1559699"/>
                  </a:lnTo>
                  <a:lnTo>
                    <a:pt x="1097013" y="1557159"/>
                  </a:lnTo>
                  <a:lnTo>
                    <a:pt x="1095883" y="1557159"/>
                  </a:lnTo>
                  <a:lnTo>
                    <a:pt x="1095108" y="1558429"/>
                  </a:lnTo>
                  <a:lnTo>
                    <a:pt x="1093558" y="1558429"/>
                  </a:lnTo>
                  <a:lnTo>
                    <a:pt x="1092796" y="1559699"/>
                  </a:lnTo>
                  <a:lnTo>
                    <a:pt x="1092085" y="1559699"/>
                  </a:lnTo>
                  <a:lnTo>
                    <a:pt x="1092047" y="1560969"/>
                  </a:lnTo>
                  <a:lnTo>
                    <a:pt x="1092200" y="1562239"/>
                  </a:lnTo>
                  <a:lnTo>
                    <a:pt x="1092301" y="1564779"/>
                  </a:lnTo>
                  <a:lnTo>
                    <a:pt x="1092441" y="1566049"/>
                  </a:lnTo>
                  <a:lnTo>
                    <a:pt x="1092479" y="1567319"/>
                  </a:lnTo>
                  <a:lnTo>
                    <a:pt x="1092314" y="1568589"/>
                  </a:lnTo>
                  <a:lnTo>
                    <a:pt x="1090129" y="1568589"/>
                  </a:lnTo>
                  <a:lnTo>
                    <a:pt x="1089774" y="1569859"/>
                  </a:lnTo>
                  <a:lnTo>
                    <a:pt x="1090472" y="1571129"/>
                  </a:lnTo>
                  <a:lnTo>
                    <a:pt x="1089723" y="1572399"/>
                  </a:lnTo>
                  <a:lnTo>
                    <a:pt x="1088174" y="1572399"/>
                  </a:lnTo>
                  <a:lnTo>
                    <a:pt x="1087323" y="1573669"/>
                  </a:lnTo>
                  <a:lnTo>
                    <a:pt x="1088136" y="1574939"/>
                  </a:lnTo>
                  <a:lnTo>
                    <a:pt x="1087374" y="1576209"/>
                  </a:lnTo>
                  <a:lnTo>
                    <a:pt x="1085773" y="1576209"/>
                  </a:lnTo>
                  <a:lnTo>
                    <a:pt x="1084973" y="1577479"/>
                  </a:lnTo>
                  <a:lnTo>
                    <a:pt x="1085761" y="1578749"/>
                  </a:lnTo>
                  <a:lnTo>
                    <a:pt x="1085049" y="1580019"/>
                  </a:lnTo>
                  <a:lnTo>
                    <a:pt x="1083259" y="1580019"/>
                  </a:lnTo>
                  <a:lnTo>
                    <a:pt x="1083017" y="1581289"/>
                  </a:lnTo>
                  <a:lnTo>
                    <a:pt x="1082890" y="1581289"/>
                  </a:lnTo>
                  <a:lnTo>
                    <a:pt x="1082979" y="1587639"/>
                  </a:lnTo>
                  <a:lnTo>
                    <a:pt x="1082763" y="1588909"/>
                  </a:lnTo>
                  <a:lnTo>
                    <a:pt x="1082611" y="1588909"/>
                  </a:lnTo>
                  <a:lnTo>
                    <a:pt x="1080617" y="1590179"/>
                  </a:lnTo>
                  <a:lnTo>
                    <a:pt x="1079919" y="1590179"/>
                  </a:lnTo>
                  <a:lnTo>
                    <a:pt x="1080541" y="1592719"/>
                  </a:lnTo>
                  <a:lnTo>
                    <a:pt x="1079741" y="1593989"/>
                  </a:lnTo>
                  <a:lnTo>
                    <a:pt x="1078242" y="1592719"/>
                  </a:lnTo>
                  <a:lnTo>
                    <a:pt x="1077734" y="1593989"/>
                  </a:lnTo>
                  <a:lnTo>
                    <a:pt x="1077887" y="1591449"/>
                  </a:lnTo>
                  <a:lnTo>
                    <a:pt x="1078026" y="1590179"/>
                  </a:lnTo>
                  <a:lnTo>
                    <a:pt x="1078064" y="1588909"/>
                  </a:lnTo>
                  <a:lnTo>
                    <a:pt x="1077950" y="1587639"/>
                  </a:lnTo>
                  <a:lnTo>
                    <a:pt x="1078445" y="1586369"/>
                  </a:lnTo>
                  <a:lnTo>
                    <a:pt x="1076502" y="1586369"/>
                  </a:lnTo>
                  <a:lnTo>
                    <a:pt x="1075740" y="1587639"/>
                  </a:lnTo>
                  <a:lnTo>
                    <a:pt x="1075372" y="1587639"/>
                  </a:lnTo>
                  <a:lnTo>
                    <a:pt x="1075905" y="1588909"/>
                  </a:lnTo>
                  <a:lnTo>
                    <a:pt x="1075613" y="1590179"/>
                  </a:lnTo>
                  <a:lnTo>
                    <a:pt x="1073708" y="1590179"/>
                  </a:lnTo>
                  <a:lnTo>
                    <a:pt x="1073213" y="1591449"/>
                  </a:lnTo>
                  <a:lnTo>
                    <a:pt x="1073073" y="1591449"/>
                  </a:lnTo>
                  <a:lnTo>
                    <a:pt x="1073086" y="1595259"/>
                  </a:lnTo>
                  <a:lnTo>
                    <a:pt x="1072921" y="1596529"/>
                  </a:lnTo>
                  <a:lnTo>
                    <a:pt x="1070864" y="1596529"/>
                  </a:lnTo>
                  <a:lnTo>
                    <a:pt x="1070025" y="1597799"/>
                  </a:lnTo>
                  <a:lnTo>
                    <a:pt x="1070584" y="1599069"/>
                  </a:lnTo>
                  <a:lnTo>
                    <a:pt x="1069733" y="1600339"/>
                  </a:lnTo>
                  <a:lnTo>
                    <a:pt x="1068260" y="1600339"/>
                  </a:lnTo>
                  <a:lnTo>
                    <a:pt x="1067231" y="1601609"/>
                  </a:lnTo>
                  <a:lnTo>
                    <a:pt x="1067879" y="1602879"/>
                  </a:lnTo>
                  <a:lnTo>
                    <a:pt x="1067079" y="1604149"/>
                  </a:lnTo>
                  <a:lnTo>
                    <a:pt x="1063066" y="1604149"/>
                  </a:lnTo>
                  <a:lnTo>
                    <a:pt x="1062228" y="1605419"/>
                  </a:lnTo>
                  <a:lnTo>
                    <a:pt x="1062482" y="1606689"/>
                  </a:lnTo>
                  <a:lnTo>
                    <a:pt x="1062240" y="1607959"/>
                  </a:lnTo>
                  <a:lnTo>
                    <a:pt x="1064666" y="1606689"/>
                  </a:lnTo>
                  <a:lnTo>
                    <a:pt x="1064717" y="1607959"/>
                  </a:lnTo>
                  <a:lnTo>
                    <a:pt x="1064590" y="1607959"/>
                  </a:lnTo>
                  <a:lnTo>
                    <a:pt x="1064361" y="1609229"/>
                  </a:lnTo>
                  <a:lnTo>
                    <a:pt x="1064323" y="1610499"/>
                  </a:lnTo>
                  <a:lnTo>
                    <a:pt x="1064196" y="1610499"/>
                  </a:lnTo>
                  <a:lnTo>
                    <a:pt x="1063967" y="1611769"/>
                  </a:lnTo>
                  <a:lnTo>
                    <a:pt x="1063167" y="1611769"/>
                  </a:lnTo>
                  <a:lnTo>
                    <a:pt x="1062329" y="1613039"/>
                  </a:lnTo>
                  <a:lnTo>
                    <a:pt x="1058710" y="1613039"/>
                  </a:lnTo>
                  <a:lnTo>
                    <a:pt x="1059611" y="1610499"/>
                  </a:lnTo>
                  <a:lnTo>
                    <a:pt x="1058557" y="1610499"/>
                  </a:lnTo>
                  <a:lnTo>
                    <a:pt x="1057732" y="1611769"/>
                  </a:lnTo>
                  <a:lnTo>
                    <a:pt x="1056932" y="1611769"/>
                  </a:lnTo>
                  <a:lnTo>
                    <a:pt x="1056703" y="1613039"/>
                  </a:lnTo>
                  <a:lnTo>
                    <a:pt x="1056576" y="1613039"/>
                  </a:lnTo>
                  <a:lnTo>
                    <a:pt x="1056525" y="1614309"/>
                  </a:lnTo>
                  <a:lnTo>
                    <a:pt x="1055522" y="1619389"/>
                  </a:lnTo>
                  <a:lnTo>
                    <a:pt x="1054950" y="1621929"/>
                  </a:lnTo>
                  <a:lnTo>
                    <a:pt x="1054671" y="1623199"/>
                  </a:lnTo>
                  <a:lnTo>
                    <a:pt x="1054252" y="1624469"/>
                  </a:lnTo>
                  <a:lnTo>
                    <a:pt x="1051344" y="1624469"/>
                  </a:lnTo>
                  <a:lnTo>
                    <a:pt x="1051674" y="1627009"/>
                  </a:lnTo>
                  <a:lnTo>
                    <a:pt x="1050721" y="1627009"/>
                  </a:lnTo>
                  <a:lnTo>
                    <a:pt x="1051013" y="1629549"/>
                  </a:lnTo>
                  <a:lnTo>
                    <a:pt x="1045349" y="1629549"/>
                  </a:lnTo>
                  <a:lnTo>
                    <a:pt x="1046568" y="1628279"/>
                  </a:lnTo>
                  <a:lnTo>
                    <a:pt x="1046327" y="1627009"/>
                  </a:lnTo>
                  <a:lnTo>
                    <a:pt x="1043952" y="1627009"/>
                  </a:lnTo>
                  <a:lnTo>
                    <a:pt x="1043546" y="1629549"/>
                  </a:lnTo>
                  <a:lnTo>
                    <a:pt x="1040650" y="1629549"/>
                  </a:lnTo>
                  <a:lnTo>
                    <a:pt x="1039279" y="1628279"/>
                  </a:lnTo>
                  <a:lnTo>
                    <a:pt x="1038834" y="1629549"/>
                  </a:lnTo>
                  <a:lnTo>
                    <a:pt x="1038453" y="1629549"/>
                  </a:lnTo>
                  <a:lnTo>
                    <a:pt x="1038148" y="1630819"/>
                  </a:lnTo>
                  <a:lnTo>
                    <a:pt x="1037780" y="1630819"/>
                  </a:lnTo>
                  <a:lnTo>
                    <a:pt x="1037158" y="1633359"/>
                  </a:lnTo>
                  <a:lnTo>
                    <a:pt x="1036434" y="1633359"/>
                  </a:lnTo>
                  <a:lnTo>
                    <a:pt x="1034796" y="1632089"/>
                  </a:lnTo>
                  <a:lnTo>
                    <a:pt x="1034034" y="1633359"/>
                  </a:lnTo>
                  <a:lnTo>
                    <a:pt x="1033627" y="1634629"/>
                  </a:lnTo>
                  <a:lnTo>
                    <a:pt x="1033284" y="1634629"/>
                  </a:lnTo>
                  <a:lnTo>
                    <a:pt x="1032256" y="1635899"/>
                  </a:lnTo>
                  <a:lnTo>
                    <a:pt x="1031367" y="1637169"/>
                  </a:lnTo>
                  <a:lnTo>
                    <a:pt x="1030058" y="1635899"/>
                  </a:lnTo>
                  <a:lnTo>
                    <a:pt x="1028001" y="1635899"/>
                  </a:lnTo>
                  <a:lnTo>
                    <a:pt x="1027277" y="1634629"/>
                  </a:lnTo>
                  <a:lnTo>
                    <a:pt x="1024547" y="1634629"/>
                  </a:lnTo>
                  <a:lnTo>
                    <a:pt x="1023797" y="1635899"/>
                  </a:lnTo>
                  <a:lnTo>
                    <a:pt x="1023073" y="1635899"/>
                  </a:lnTo>
                  <a:lnTo>
                    <a:pt x="1021918" y="1637169"/>
                  </a:lnTo>
                  <a:lnTo>
                    <a:pt x="1019505" y="1637169"/>
                  </a:lnTo>
                  <a:lnTo>
                    <a:pt x="1018832" y="1635899"/>
                  </a:lnTo>
                  <a:lnTo>
                    <a:pt x="1016901" y="1635899"/>
                  </a:lnTo>
                  <a:lnTo>
                    <a:pt x="1015923" y="1637169"/>
                  </a:lnTo>
                  <a:lnTo>
                    <a:pt x="1015034" y="1637169"/>
                  </a:lnTo>
                  <a:lnTo>
                    <a:pt x="1013891" y="1635899"/>
                  </a:lnTo>
                  <a:lnTo>
                    <a:pt x="1012647" y="1635899"/>
                  </a:lnTo>
                  <a:lnTo>
                    <a:pt x="1012050" y="1637169"/>
                  </a:lnTo>
                  <a:lnTo>
                    <a:pt x="1010856" y="1637169"/>
                  </a:lnTo>
                  <a:lnTo>
                    <a:pt x="1009777" y="1635899"/>
                  </a:lnTo>
                  <a:lnTo>
                    <a:pt x="1008545" y="1635899"/>
                  </a:lnTo>
                  <a:lnTo>
                    <a:pt x="1007859" y="1637169"/>
                  </a:lnTo>
                  <a:lnTo>
                    <a:pt x="1006576" y="1638439"/>
                  </a:lnTo>
                  <a:lnTo>
                    <a:pt x="1004493" y="1638439"/>
                  </a:lnTo>
                  <a:lnTo>
                    <a:pt x="1003630" y="1637169"/>
                  </a:lnTo>
                  <a:lnTo>
                    <a:pt x="1002398" y="1637169"/>
                  </a:lnTo>
                  <a:lnTo>
                    <a:pt x="1001458" y="1638439"/>
                  </a:lnTo>
                  <a:lnTo>
                    <a:pt x="1000137" y="1638439"/>
                  </a:lnTo>
                  <a:lnTo>
                    <a:pt x="999464" y="1637169"/>
                  </a:lnTo>
                  <a:lnTo>
                    <a:pt x="998258" y="1637169"/>
                  </a:lnTo>
                  <a:lnTo>
                    <a:pt x="997127" y="1638439"/>
                  </a:lnTo>
                  <a:lnTo>
                    <a:pt x="995819" y="1638439"/>
                  </a:lnTo>
                  <a:lnTo>
                    <a:pt x="995133" y="1637169"/>
                  </a:lnTo>
                  <a:lnTo>
                    <a:pt x="994232" y="1637169"/>
                  </a:lnTo>
                  <a:lnTo>
                    <a:pt x="992911" y="1635899"/>
                  </a:lnTo>
                  <a:lnTo>
                    <a:pt x="990981" y="1635899"/>
                  </a:lnTo>
                  <a:lnTo>
                    <a:pt x="989533" y="1637169"/>
                  </a:lnTo>
                  <a:lnTo>
                    <a:pt x="987564" y="1637169"/>
                  </a:lnTo>
                  <a:lnTo>
                    <a:pt x="986383" y="1635899"/>
                  </a:lnTo>
                  <a:lnTo>
                    <a:pt x="985418" y="1635899"/>
                  </a:lnTo>
                  <a:lnTo>
                    <a:pt x="984224" y="1637169"/>
                  </a:lnTo>
                  <a:lnTo>
                    <a:pt x="983030" y="1637169"/>
                  </a:lnTo>
                  <a:lnTo>
                    <a:pt x="982281" y="1635899"/>
                  </a:lnTo>
                  <a:lnTo>
                    <a:pt x="981722" y="1634629"/>
                  </a:lnTo>
                  <a:lnTo>
                    <a:pt x="980401" y="1634629"/>
                  </a:lnTo>
                  <a:lnTo>
                    <a:pt x="979868" y="1633359"/>
                  </a:lnTo>
                  <a:lnTo>
                    <a:pt x="982141" y="1633359"/>
                  </a:lnTo>
                  <a:lnTo>
                    <a:pt x="982294" y="1632089"/>
                  </a:lnTo>
                  <a:lnTo>
                    <a:pt x="980465" y="1630819"/>
                  </a:lnTo>
                  <a:lnTo>
                    <a:pt x="979741" y="1630819"/>
                  </a:lnTo>
                  <a:lnTo>
                    <a:pt x="979335" y="1629549"/>
                  </a:lnTo>
                  <a:lnTo>
                    <a:pt x="978649" y="1628279"/>
                  </a:lnTo>
                  <a:lnTo>
                    <a:pt x="977836" y="1629549"/>
                  </a:lnTo>
                  <a:lnTo>
                    <a:pt x="976096" y="1629549"/>
                  </a:lnTo>
                  <a:lnTo>
                    <a:pt x="978115" y="1630819"/>
                  </a:lnTo>
                  <a:lnTo>
                    <a:pt x="977976" y="1632089"/>
                  </a:lnTo>
                  <a:lnTo>
                    <a:pt x="975791" y="1632089"/>
                  </a:lnTo>
                  <a:lnTo>
                    <a:pt x="975550" y="1633359"/>
                  </a:lnTo>
                  <a:lnTo>
                    <a:pt x="977569" y="1633359"/>
                  </a:lnTo>
                  <a:lnTo>
                    <a:pt x="977430" y="1634629"/>
                  </a:lnTo>
                  <a:lnTo>
                    <a:pt x="975042" y="1634629"/>
                  </a:lnTo>
                  <a:lnTo>
                    <a:pt x="972972" y="1633359"/>
                  </a:lnTo>
                  <a:lnTo>
                    <a:pt x="971905" y="1630819"/>
                  </a:lnTo>
                  <a:lnTo>
                    <a:pt x="970851" y="1630819"/>
                  </a:lnTo>
                  <a:lnTo>
                    <a:pt x="969759" y="1632089"/>
                  </a:lnTo>
                  <a:lnTo>
                    <a:pt x="970267" y="1633359"/>
                  </a:lnTo>
                  <a:lnTo>
                    <a:pt x="970813" y="1633359"/>
                  </a:lnTo>
                  <a:lnTo>
                    <a:pt x="970013" y="1634629"/>
                  </a:lnTo>
                  <a:lnTo>
                    <a:pt x="968082" y="1634629"/>
                  </a:lnTo>
                  <a:lnTo>
                    <a:pt x="966876" y="1633359"/>
                  </a:lnTo>
                  <a:lnTo>
                    <a:pt x="965923" y="1632089"/>
                  </a:lnTo>
                  <a:lnTo>
                    <a:pt x="964857" y="1633359"/>
                  </a:lnTo>
                  <a:lnTo>
                    <a:pt x="963383" y="1633359"/>
                  </a:lnTo>
                  <a:lnTo>
                    <a:pt x="962291" y="1634629"/>
                  </a:lnTo>
                  <a:lnTo>
                    <a:pt x="961580" y="1634629"/>
                  </a:lnTo>
                  <a:lnTo>
                    <a:pt x="960932" y="1633359"/>
                  </a:lnTo>
                  <a:lnTo>
                    <a:pt x="960399" y="1633359"/>
                  </a:lnTo>
                  <a:lnTo>
                    <a:pt x="959853" y="1632089"/>
                  </a:lnTo>
                  <a:lnTo>
                    <a:pt x="962380" y="1632089"/>
                  </a:lnTo>
                  <a:lnTo>
                    <a:pt x="962507" y="1630819"/>
                  </a:lnTo>
                  <a:lnTo>
                    <a:pt x="960615" y="1629549"/>
                  </a:lnTo>
                  <a:lnTo>
                    <a:pt x="962482" y="1629549"/>
                  </a:lnTo>
                  <a:lnTo>
                    <a:pt x="963320" y="1628279"/>
                  </a:lnTo>
                  <a:lnTo>
                    <a:pt x="965771" y="1628279"/>
                  </a:lnTo>
                  <a:lnTo>
                    <a:pt x="964704" y="1627009"/>
                  </a:lnTo>
                  <a:lnTo>
                    <a:pt x="963637" y="1625739"/>
                  </a:lnTo>
                  <a:lnTo>
                    <a:pt x="962672" y="1624469"/>
                  </a:lnTo>
                  <a:lnTo>
                    <a:pt x="957808" y="1625739"/>
                  </a:lnTo>
                  <a:lnTo>
                    <a:pt x="952893" y="1625739"/>
                  </a:lnTo>
                  <a:lnTo>
                    <a:pt x="952068" y="1627009"/>
                  </a:lnTo>
                  <a:lnTo>
                    <a:pt x="950379" y="1627009"/>
                  </a:lnTo>
                  <a:lnTo>
                    <a:pt x="949858" y="1625739"/>
                  </a:lnTo>
                  <a:lnTo>
                    <a:pt x="949426" y="1625739"/>
                  </a:lnTo>
                  <a:lnTo>
                    <a:pt x="948740" y="1623199"/>
                  </a:lnTo>
                  <a:lnTo>
                    <a:pt x="948321" y="1623199"/>
                  </a:lnTo>
                  <a:lnTo>
                    <a:pt x="947813" y="1621929"/>
                  </a:lnTo>
                  <a:lnTo>
                    <a:pt x="947458" y="1621929"/>
                  </a:lnTo>
                  <a:lnTo>
                    <a:pt x="945794" y="1623199"/>
                  </a:lnTo>
                  <a:lnTo>
                    <a:pt x="945540" y="1623199"/>
                  </a:lnTo>
                  <a:lnTo>
                    <a:pt x="945045" y="1621929"/>
                  </a:lnTo>
                  <a:lnTo>
                    <a:pt x="945273" y="1620659"/>
                  </a:lnTo>
                  <a:lnTo>
                    <a:pt x="940079" y="1620659"/>
                  </a:lnTo>
                  <a:lnTo>
                    <a:pt x="939876" y="1619389"/>
                  </a:lnTo>
                  <a:lnTo>
                    <a:pt x="939761" y="1618119"/>
                  </a:lnTo>
                  <a:lnTo>
                    <a:pt x="939457" y="1616849"/>
                  </a:lnTo>
                  <a:lnTo>
                    <a:pt x="938695" y="1615579"/>
                  </a:lnTo>
                  <a:lnTo>
                    <a:pt x="937425" y="1616849"/>
                  </a:lnTo>
                  <a:lnTo>
                    <a:pt x="936840" y="1615579"/>
                  </a:lnTo>
                  <a:lnTo>
                    <a:pt x="936383" y="1615579"/>
                  </a:lnTo>
                  <a:lnTo>
                    <a:pt x="936752" y="1614309"/>
                  </a:lnTo>
                  <a:lnTo>
                    <a:pt x="935977" y="1613039"/>
                  </a:lnTo>
                  <a:lnTo>
                    <a:pt x="934542" y="1614309"/>
                  </a:lnTo>
                  <a:lnTo>
                    <a:pt x="933450" y="1613039"/>
                  </a:lnTo>
                  <a:lnTo>
                    <a:pt x="932053" y="1613039"/>
                  </a:lnTo>
                  <a:lnTo>
                    <a:pt x="931087" y="1611769"/>
                  </a:lnTo>
                  <a:lnTo>
                    <a:pt x="931621" y="1610499"/>
                  </a:lnTo>
                  <a:lnTo>
                    <a:pt x="929208" y="1610499"/>
                  </a:lnTo>
                  <a:lnTo>
                    <a:pt x="928293" y="1609229"/>
                  </a:lnTo>
                  <a:lnTo>
                    <a:pt x="928839" y="1607959"/>
                  </a:lnTo>
                  <a:lnTo>
                    <a:pt x="928433" y="1606689"/>
                  </a:lnTo>
                  <a:lnTo>
                    <a:pt x="929208" y="1607959"/>
                  </a:lnTo>
                  <a:lnTo>
                    <a:pt x="930821" y="1607959"/>
                  </a:lnTo>
                  <a:lnTo>
                    <a:pt x="930783" y="1606689"/>
                  </a:lnTo>
                  <a:lnTo>
                    <a:pt x="930529" y="1605419"/>
                  </a:lnTo>
                  <a:lnTo>
                    <a:pt x="929767" y="1605419"/>
                  </a:lnTo>
                  <a:lnTo>
                    <a:pt x="928966" y="1604149"/>
                  </a:lnTo>
                  <a:lnTo>
                    <a:pt x="924877" y="1604149"/>
                  </a:lnTo>
                  <a:lnTo>
                    <a:pt x="924077" y="1602879"/>
                  </a:lnTo>
                  <a:lnTo>
                    <a:pt x="923328" y="1602879"/>
                  </a:lnTo>
                  <a:lnTo>
                    <a:pt x="923150" y="1601609"/>
                  </a:lnTo>
                  <a:lnTo>
                    <a:pt x="923036" y="1597799"/>
                  </a:lnTo>
                  <a:lnTo>
                    <a:pt x="922197" y="1597799"/>
                  </a:lnTo>
                  <a:lnTo>
                    <a:pt x="921397" y="1596529"/>
                  </a:lnTo>
                  <a:lnTo>
                    <a:pt x="919010" y="1596529"/>
                  </a:lnTo>
                  <a:lnTo>
                    <a:pt x="918171" y="1595259"/>
                  </a:lnTo>
                  <a:lnTo>
                    <a:pt x="917867" y="1595259"/>
                  </a:lnTo>
                  <a:lnTo>
                    <a:pt x="918540" y="1597799"/>
                  </a:lnTo>
                  <a:lnTo>
                    <a:pt x="917943" y="1599069"/>
                  </a:lnTo>
                  <a:lnTo>
                    <a:pt x="917143" y="1597799"/>
                  </a:lnTo>
                  <a:lnTo>
                    <a:pt x="916343" y="1596529"/>
                  </a:lnTo>
                  <a:lnTo>
                    <a:pt x="915911" y="1597799"/>
                  </a:lnTo>
                  <a:lnTo>
                    <a:pt x="915822" y="1593989"/>
                  </a:lnTo>
                  <a:lnTo>
                    <a:pt x="915860" y="1592719"/>
                  </a:lnTo>
                  <a:lnTo>
                    <a:pt x="915733" y="1591449"/>
                  </a:lnTo>
                  <a:lnTo>
                    <a:pt x="913701" y="1591449"/>
                  </a:lnTo>
                  <a:lnTo>
                    <a:pt x="913371" y="1590179"/>
                  </a:lnTo>
                  <a:lnTo>
                    <a:pt x="913231" y="1590179"/>
                  </a:lnTo>
                  <a:lnTo>
                    <a:pt x="913320" y="1587639"/>
                  </a:lnTo>
                  <a:lnTo>
                    <a:pt x="915492" y="1588909"/>
                  </a:lnTo>
                  <a:lnTo>
                    <a:pt x="915974" y="1588909"/>
                  </a:lnTo>
                  <a:lnTo>
                    <a:pt x="915631" y="1587639"/>
                  </a:lnTo>
                  <a:lnTo>
                    <a:pt x="915301" y="1586369"/>
                  </a:lnTo>
                  <a:lnTo>
                    <a:pt x="916089" y="1586369"/>
                  </a:lnTo>
                  <a:lnTo>
                    <a:pt x="917460" y="1587639"/>
                  </a:lnTo>
                  <a:lnTo>
                    <a:pt x="918349" y="1587639"/>
                  </a:lnTo>
                  <a:lnTo>
                    <a:pt x="920127" y="1588909"/>
                  </a:lnTo>
                  <a:lnTo>
                    <a:pt x="920724" y="1588909"/>
                  </a:lnTo>
                  <a:lnTo>
                    <a:pt x="920000" y="1586369"/>
                  </a:lnTo>
                  <a:lnTo>
                    <a:pt x="920318" y="1586369"/>
                  </a:lnTo>
                  <a:lnTo>
                    <a:pt x="918768" y="1585099"/>
                  </a:lnTo>
                  <a:lnTo>
                    <a:pt x="917155" y="1585099"/>
                  </a:lnTo>
                  <a:lnTo>
                    <a:pt x="915644" y="1583829"/>
                  </a:lnTo>
                  <a:lnTo>
                    <a:pt x="911059" y="1581289"/>
                  </a:lnTo>
                  <a:lnTo>
                    <a:pt x="910221" y="1581289"/>
                  </a:lnTo>
                  <a:lnTo>
                    <a:pt x="909447" y="1580019"/>
                  </a:lnTo>
                  <a:lnTo>
                    <a:pt x="908431" y="1580019"/>
                  </a:lnTo>
                  <a:lnTo>
                    <a:pt x="909015" y="1577479"/>
                  </a:lnTo>
                  <a:lnTo>
                    <a:pt x="908392" y="1576209"/>
                  </a:lnTo>
                  <a:lnTo>
                    <a:pt x="906475" y="1576209"/>
                  </a:lnTo>
                  <a:lnTo>
                    <a:pt x="906399" y="1574939"/>
                  </a:lnTo>
                  <a:lnTo>
                    <a:pt x="906691" y="1574939"/>
                  </a:lnTo>
                  <a:lnTo>
                    <a:pt x="906551" y="1572399"/>
                  </a:lnTo>
                  <a:lnTo>
                    <a:pt x="906970" y="1571129"/>
                  </a:lnTo>
                  <a:lnTo>
                    <a:pt x="906437" y="1569859"/>
                  </a:lnTo>
                  <a:lnTo>
                    <a:pt x="904455" y="1569859"/>
                  </a:lnTo>
                  <a:lnTo>
                    <a:pt x="904430" y="1567319"/>
                  </a:lnTo>
                  <a:lnTo>
                    <a:pt x="904595" y="1566049"/>
                  </a:lnTo>
                  <a:lnTo>
                    <a:pt x="904468" y="1564779"/>
                  </a:lnTo>
                  <a:lnTo>
                    <a:pt x="905040" y="1563509"/>
                  </a:lnTo>
                  <a:lnTo>
                    <a:pt x="906691" y="1566049"/>
                  </a:lnTo>
                  <a:lnTo>
                    <a:pt x="907364" y="1564779"/>
                  </a:lnTo>
                  <a:lnTo>
                    <a:pt x="906830" y="1563509"/>
                  </a:lnTo>
                  <a:lnTo>
                    <a:pt x="907186" y="1562239"/>
                  </a:lnTo>
                  <a:lnTo>
                    <a:pt x="906932" y="1562239"/>
                  </a:lnTo>
                  <a:lnTo>
                    <a:pt x="907757" y="1560969"/>
                  </a:lnTo>
                  <a:lnTo>
                    <a:pt x="907415" y="1559699"/>
                  </a:lnTo>
                  <a:lnTo>
                    <a:pt x="906716" y="1559699"/>
                  </a:lnTo>
                  <a:lnTo>
                    <a:pt x="905979" y="1558429"/>
                  </a:lnTo>
                  <a:lnTo>
                    <a:pt x="905014" y="1558429"/>
                  </a:lnTo>
                  <a:lnTo>
                    <a:pt x="905129" y="1560969"/>
                  </a:lnTo>
                  <a:lnTo>
                    <a:pt x="904709" y="1560969"/>
                  </a:lnTo>
                  <a:lnTo>
                    <a:pt x="902881" y="1559699"/>
                  </a:lnTo>
                  <a:lnTo>
                    <a:pt x="902728" y="1559699"/>
                  </a:lnTo>
                  <a:lnTo>
                    <a:pt x="902538" y="1560969"/>
                  </a:lnTo>
                  <a:lnTo>
                    <a:pt x="902474" y="1562239"/>
                  </a:lnTo>
                  <a:lnTo>
                    <a:pt x="902309" y="1564779"/>
                  </a:lnTo>
                  <a:lnTo>
                    <a:pt x="900557" y="1564779"/>
                  </a:lnTo>
                  <a:lnTo>
                    <a:pt x="899769" y="1563509"/>
                  </a:lnTo>
                  <a:lnTo>
                    <a:pt x="900468" y="1562239"/>
                  </a:lnTo>
                  <a:lnTo>
                    <a:pt x="900087" y="1560969"/>
                  </a:lnTo>
                  <a:lnTo>
                    <a:pt x="898321" y="1559699"/>
                  </a:lnTo>
                  <a:lnTo>
                    <a:pt x="898004" y="1559699"/>
                  </a:lnTo>
                  <a:lnTo>
                    <a:pt x="898042" y="1557159"/>
                  </a:lnTo>
                  <a:lnTo>
                    <a:pt x="898220" y="1557159"/>
                  </a:lnTo>
                  <a:lnTo>
                    <a:pt x="898245" y="1554619"/>
                  </a:lnTo>
                  <a:lnTo>
                    <a:pt x="898448" y="1554619"/>
                  </a:lnTo>
                  <a:lnTo>
                    <a:pt x="898715" y="1553349"/>
                  </a:lnTo>
                  <a:lnTo>
                    <a:pt x="900341" y="1555889"/>
                  </a:lnTo>
                  <a:lnTo>
                    <a:pt x="900684" y="1555889"/>
                  </a:lnTo>
                  <a:lnTo>
                    <a:pt x="900836" y="1554619"/>
                  </a:lnTo>
                  <a:lnTo>
                    <a:pt x="900925" y="1553349"/>
                  </a:lnTo>
                  <a:lnTo>
                    <a:pt x="900214" y="1552079"/>
                  </a:lnTo>
                  <a:lnTo>
                    <a:pt x="898690" y="1552079"/>
                  </a:lnTo>
                  <a:lnTo>
                    <a:pt x="898004" y="1550809"/>
                  </a:lnTo>
                  <a:lnTo>
                    <a:pt x="897267" y="1550809"/>
                  </a:lnTo>
                  <a:lnTo>
                    <a:pt x="896505" y="1549539"/>
                  </a:lnTo>
                  <a:lnTo>
                    <a:pt x="895985" y="1549539"/>
                  </a:lnTo>
                  <a:lnTo>
                    <a:pt x="894740" y="1548269"/>
                  </a:lnTo>
                  <a:lnTo>
                    <a:pt x="893838" y="1548269"/>
                  </a:lnTo>
                  <a:lnTo>
                    <a:pt x="894359" y="1550809"/>
                  </a:lnTo>
                  <a:lnTo>
                    <a:pt x="893216" y="1550809"/>
                  </a:lnTo>
                  <a:lnTo>
                    <a:pt x="892492" y="1549539"/>
                  </a:lnTo>
                  <a:lnTo>
                    <a:pt x="891806" y="1549539"/>
                  </a:lnTo>
                  <a:lnTo>
                    <a:pt x="891806" y="1548269"/>
                  </a:lnTo>
                  <a:lnTo>
                    <a:pt x="892086" y="1546999"/>
                  </a:lnTo>
                  <a:lnTo>
                    <a:pt x="892365" y="1544459"/>
                  </a:lnTo>
                  <a:lnTo>
                    <a:pt x="892556" y="1543189"/>
                  </a:lnTo>
                  <a:lnTo>
                    <a:pt x="892644" y="1541919"/>
                  </a:lnTo>
                  <a:lnTo>
                    <a:pt x="892619" y="1540649"/>
                  </a:lnTo>
                  <a:lnTo>
                    <a:pt x="890625" y="1540649"/>
                  </a:lnTo>
                  <a:lnTo>
                    <a:pt x="890473" y="1539379"/>
                  </a:lnTo>
                  <a:lnTo>
                    <a:pt x="890600" y="1538109"/>
                  </a:lnTo>
                  <a:lnTo>
                    <a:pt x="891019" y="1536839"/>
                  </a:lnTo>
                  <a:lnTo>
                    <a:pt x="891133" y="1535569"/>
                  </a:lnTo>
                  <a:lnTo>
                    <a:pt x="891159" y="1534299"/>
                  </a:lnTo>
                  <a:lnTo>
                    <a:pt x="890498" y="1534299"/>
                  </a:lnTo>
                  <a:lnTo>
                    <a:pt x="889774" y="1533029"/>
                  </a:lnTo>
                  <a:lnTo>
                    <a:pt x="888987" y="1533029"/>
                  </a:lnTo>
                  <a:lnTo>
                    <a:pt x="888212" y="1531759"/>
                  </a:lnTo>
                  <a:lnTo>
                    <a:pt x="886815" y="1531759"/>
                  </a:lnTo>
                  <a:lnTo>
                    <a:pt x="886434" y="1530489"/>
                  </a:lnTo>
                  <a:lnTo>
                    <a:pt x="884859" y="1530489"/>
                  </a:lnTo>
                  <a:lnTo>
                    <a:pt x="884313" y="1529219"/>
                  </a:lnTo>
                  <a:lnTo>
                    <a:pt x="885240" y="1527949"/>
                  </a:lnTo>
                  <a:lnTo>
                    <a:pt x="884999" y="1526679"/>
                  </a:lnTo>
                  <a:lnTo>
                    <a:pt x="885672" y="1527949"/>
                  </a:lnTo>
                  <a:lnTo>
                    <a:pt x="887361" y="1527949"/>
                  </a:lnTo>
                  <a:lnTo>
                    <a:pt x="887488" y="1526679"/>
                  </a:lnTo>
                  <a:lnTo>
                    <a:pt x="887526" y="1525409"/>
                  </a:lnTo>
                  <a:lnTo>
                    <a:pt x="886866" y="1525409"/>
                  </a:lnTo>
                  <a:lnTo>
                    <a:pt x="886155" y="1524139"/>
                  </a:lnTo>
                  <a:lnTo>
                    <a:pt x="885088" y="1524139"/>
                  </a:lnTo>
                  <a:lnTo>
                    <a:pt x="883424" y="1522869"/>
                  </a:lnTo>
                  <a:lnTo>
                    <a:pt x="882967" y="1521599"/>
                  </a:lnTo>
                  <a:lnTo>
                    <a:pt x="883958" y="1520329"/>
                  </a:lnTo>
                  <a:lnTo>
                    <a:pt x="883361" y="1519059"/>
                  </a:lnTo>
                  <a:lnTo>
                    <a:pt x="884262" y="1517789"/>
                  </a:lnTo>
                  <a:lnTo>
                    <a:pt x="883894" y="1516519"/>
                  </a:lnTo>
                  <a:lnTo>
                    <a:pt x="882154" y="1516519"/>
                  </a:lnTo>
                  <a:lnTo>
                    <a:pt x="881621" y="1515249"/>
                  </a:lnTo>
                  <a:lnTo>
                    <a:pt x="882484" y="1513979"/>
                  </a:lnTo>
                  <a:lnTo>
                    <a:pt x="882192" y="1512709"/>
                  </a:lnTo>
                  <a:lnTo>
                    <a:pt x="880478" y="1511439"/>
                  </a:lnTo>
                  <a:lnTo>
                    <a:pt x="880224" y="1511439"/>
                  </a:lnTo>
                  <a:lnTo>
                    <a:pt x="880275" y="1510169"/>
                  </a:lnTo>
                  <a:lnTo>
                    <a:pt x="880427" y="1508899"/>
                  </a:lnTo>
                  <a:lnTo>
                    <a:pt x="880922" y="1507629"/>
                  </a:lnTo>
                  <a:lnTo>
                    <a:pt x="881075" y="1506359"/>
                  </a:lnTo>
                  <a:lnTo>
                    <a:pt x="881113" y="1505089"/>
                  </a:lnTo>
                  <a:lnTo>
                    <a:pt x="879271" y="1503819"/>
                  </a:lnTo>
                  <a:lnTo>
                    <a:pt x="878738" y="1503819"/>
                  </a:lnTo>
                  <a:lnTo>
                    <a:pt x="877049" y="1502549"/>
                  </a:lnTo>
                  <a:lnTo>
                    <a:pt x="876630" y="1501279"/>
                  </a:lnTo>
                  <a:lnTo>
                    <a:pt x="877493" y="1500009"/>
                  </a:lnTo>
                  <a:lnTo>
                    <a:pt x="877125" y="1500009"/>
                  </a:lnTo>
                  <a:lnTo>
                    <a:pt x="875538" y="1497469"/>
                  </a:lnTo>
                  <a:lnTo>
                    <a:pt x="875169" y="1497469"/>
                  </a:lnTo>
                  <a:lnTo>
                    <a:pt x="875830" y="1494929"/>
                  </a:lnTo>
                  <a:lnTo>
                    <a:pt x="875525" y="1494929"/>
                  </a:lnTo>
                  <a:lnTo>
                    <a:pt x="874039" y="1493659"/>
                  </a:lnTo>
                  <a:lnTo>
                    <a:pt x="873658" y="1493659"/>
                  </a:lnTo>
                  <a:lnTo>
                    <a:pt x="873036" y="1492389"/>
                  </a:lnTo>
                  <a:lnTo>
                    <a:pt x="872337" y="1492389"/>
                  </a:lnTo>
                  <a:lnTo>
                    <a:pt x="871575" y="1491119"/>
                  </a:lnTo>
                  <a:lnTo>
                    <a:pt x="871283" y="1491119"/>
                  </a:lnTo>
                  <a:lnTo>
                    <a:pt x="869645" y="1489849"/>
                  </a:lnTo>
                  <a:lnTo>
                    <a:pt x="869264" y="1488579"/>
                  </a:lnTo>
                  <a:lnTo>
                    <a:pt x="870267" y="1487309"/>
                  </a:lnTo>
                  <a:lnTo>
                    <a:pt x="870623" y="1487309"/>
                  </a:lnTo>
                  <a:lnTo>
                    <a:pt x="871308" y="1488579"/>
                  </a:lnTo>
                  <a:lnTo>
                    <a:pt x="872324" y="1488579"/>
                  </a:lnTo>
                  <a:lnTo>
                    <a:pt x="872477" y="1487309"/>
                  </a:lnTo>
                  <a:lnTo>
                    <a:pt x="872566" y="1486039"/>
                  </a:lnTo>
                  <a:lnTo>
                    <a:pt x="871931" y="1486039"/>
                  </a:lnTo>
                  <a:lnTo>
                    <a:pt x="871245" y="1484769"/>
                  </a:lnTo>
                  <a:lnTo>
                    <a:pt x="869746" y="1483499"/>
                  </a:lnTo>
                  <a:lnTo>
                    <a:pt x="869061" y="1483499"/>
                  </a:lnTo>
                  <a:lnTo>
                    <a:pt x="868438" y="1482229"/>
                  </a:lnTo>
                  <a:lnTo>
                    <a:pt x="868083" y="1482229"/>
                  </a:lnTo>
                  <a:lnTo>
                    <a:pt x="866559" y="1480959"/>
                  </a:lnTo>
                  <a:lnTo>
                    <a:pt x="866114" y="1479689"/>
                  </a:lnTo>
                  <a:lnTo>
                    <a:pt x="867067" y="1478419"/>
                  </a:lnTo>
                  <a:lnTo>
                    <a:pt x="866698" y="1477149"/>
                  </a:lnTo>
                  <a:lnTo>
                    <a:pt x="867549" y="1475879"/>
                  </a:lnTo>
                  <a:lnTo>
                    <a:pt x="867079" y="1475879"/>
                  </a:lnTo>
                  <a:lnTo>
                    <a:pt x="865784" y="1473339"/>
                  </a:lnTo>
                  <a:lnTo>
                    <a:pt x="864616" y="1473339"/>
                  </a:lnTo>
                  <a:lnTo>
                    <a:pt x="863930" y="1472069"/>
                  </a:lnTo>
                  <a:lnTo>
                    <a:pt x="863307" y="1472069"/>
                  </a:lnTo>
                  <a:lnTo>
                    <a:pt x="863142" y="1470799"/>
                  </a:lnTo>
                  <a:lnTo>
                    <a:pt x="864082" y="1469529"/>
                  </a:lnTo>
                  <a:lnTo>
                    <a:pt x="863866" y="1469529"/>
                  </a:lnTo>
                  <a:lnTo>
                    <a:pt x="863269" y="1468259"/>
                  </a:lnTo>
                  <a:lnTo>
                    <a:pt x="862584" y="1468259"/>
                  </a:lnTo>
                  <a:lnTo>
                    <a:pt x="861834" y="1466989"/>
                  </a:lnTo>
                  <a:lnTo>
                    <a:pt x="857758" y="1463179"/>
                  </a:lnTo>
                  <a:lnTo>
                    <a:pt x="858113" y="1463179"/>
                  </a:lnTo>
                  <a:lnTo>
                    <a:pt x="857910" y="1460639"/>
                  </a:lnTo>
                  <a:lnTo>
                    <a:pt x="858735" y="1460639"/>
                  </a:lnTo>
                  <a:lnTo>
                    <a:pt x="858481" y="1458099"/>
                  </a:lnTo>
                  <a:lnTo>
                    <a:pt x="859294" y="1458099"/>
                  </a:lnTo>
                  <a:lnTo>
                    <a:pt x="860450" y="1460639"/>
                  </a:lnTo>
                  <a:lnTo>
                    <a:pt x="861428" y="1460639"/>
                  </a:lnTo>
                  <a:lnTo>
                    <a:pt x="862545" y="1461909"/>
                  </a:lnTo>
                  <a:lnTo>
                    <a:pt x="862977" y="1461909"/>
                  </a:lnTo>
                  <a:lnTo>
                    <a:pt x="863257" y="1460639"/>
                  </a:lnTo>
                  <a:lnTo>
                    <a:pt x="863460" y="1460639"/>
                  </a:lnTo>
                  <a:lnTo>
                    <a:pt x="863536" y="1459369"/>
                  </a:lnTo>
                  <a:lnTo>
                    <a:pt x="861580" y="1458099"/>
                  </a:lnTo>
                  <a:lnTo>
                    <a:pt x="861263" y="1456829"/>
                  </a:lnTo>
                  <a:lnTo>
                    <a:pt x="862304" y="1455559"/>
                  </a:lnTo>
                  <a:lnTo>
                    <a:pt x="861834" y="1454289"/>
                  </a:lnTo>
                  <a:lnTo>
                    <a:pt x="860298" y="1453019"/>
                  </a:lnTo>
                  <a:lnTo>
                    <a:pt x="859815" y="1451749"/>
                  </a:lnTo>
                  <a:lnTo>
                    <a:pt x="860793" y="1450479"/>
                  </a:lnTo>
                  <a:lnTo>
                    <a:pt x="860653" y="1450479"/>
                  </a:lnTo>
                  <a:lnTo>
                    <a:pt x="861542" y="1446669"/>
                  </a:lnTo>
                  <a:lnTo>
                    <a:pt x="861847" y="1445399"/>
                  </a:lnTo>
                  <a:lnTo>
                    <a:pt x="859828" y="1442859"/>
                  </a:lnTo>
                  <a:lnTo>
                    <a:pt x="859523" y="1442859"/>
                  </a:lnTo>
                  <a:lnTo>
                    <a:pt x="858062" y="1441589"/>
                  </a:lnTo>
                  <a:lnTo>
                    <a:pt x="857427" y="1441589"/>
                  </a:lnTo>
                  <a:lnTo>
                    <a:pt x="857618" y="1444129"/>
                  </a:lnTo>
                  <a:lnTo>
                    <a:pt x="856805" y="1444129"/>
                  </a:lnTo>
                  <a:lnTo>
                    <a:pt x="856970" y="1446669"/>
                  </a:lnTo>
                  <a:lnTo>
                    <a:pt x="856462" y="1446669"/>
                  </a:lnTo>
                  <a:lnTo>
                    <a:pt x="854862" y="1445399"/>
                  </a:lnTo>
                  <a:lnTo>
                    <a:pt x="852601" y="1442859"/>
                  </a:lnTo>
                  <a:lnTo>
                    <a:pt x="853528" y="1439049"/>
                  </a:lnTo>
                  <a:lnTo>
                    <a:pt x="853744" y="1437779"/>
                  </a:lnTo>
                  <a:lnTo>
                    <a:pt x="853833" y="1436509"/>
                  </a:lnTo>
                  <a:lnTo>
                    <a:pt x="851979" y="1436509"/>
                  </a:lnTo>
                  <a:lnTo>
                    <a:pt x="851687" y="1435239"/>
                  </a:lnTo>
                  <a:lnTo>
                    <a:pt x="852411" y="1433969"/>
                  </a:lnTo>
                  <a:lnTo>
                    <a:pt x="852601" y="1431429"/>
                  </a:lnTo>
                  <a:lnTo>
                    <a:pt x="852805" y="1431429"/>
                  </a:lnTo>
                  <a:lnTo>
                    <a:pt x="853084" y="1430159"/>
                  </a:lnTo>
                  <a:lnTo>
                    <a:pt x="853414" y="1428889"/>
                  </a:lnTo>
                  <a:lnTo>
                    <a:pt x="853617" y="1428889"/>
                  </a:lnTo>
                  <a:lnTo>
                    <a:pt x="853719" y="1427619"/>
                  </a:lnTo>
                  <a:lnTo>
                    <a:pt x="853109" y="1426349"/>
                  </a:lnTo>
                  <a:lnTo>
                    <a:pt x="852449" y="1426349"/>
                  </a:lnTo>
                  <a:lnTo>
                    <a:pt x="850976" y="1425079"/>
                  </a:lnTo>
                  <a:lnTo>
                    <a:pt x="850315" y="1423809"/>
                  </a:lnTo>
                  <a:lnTo>
                    <a:pt x="849553" y="1423809"/>
                  </a:lnTo>
                  <a:lnTo>
                    <a:pt x="850468" y="1421269"/>
                  </a:lnTo>
                  <a:lnTo>
                    <a:pt x="850277" y="1419999"/>
                  </a:lnTo>
                  <a:lnTo>
                    <a:pt x="848601" y="1419999"/>
                  </a:lnTo>
                  <a:lnTo>
                    <a:pt x="848258" y="1418729"/>
                  </a:lnTo>
                  <a:lnTo>
                    <a:pt x="849287" y="1417459"/>
                  </a:lnTo>
                  <a:lnTo>
                    <a:pt x="849071" y="1416189"/>
                  </a:lnTo>
                  <a:lnTo>
                    <a:pt x="848487" y="1416189"/>
                  </a:lnTo>
                  <a:lnTo>
                    <a:pt x="847826" y="1414919"/>
                  </a:lnTo>
                  <a:lnTo>
                    <a:pt x="847090" y="1414919"/>
                  </a:lnTo>
                  <a:lnTo>
                    <a:pt x="846378" y="1413649"/>
                  </a:lnTo>
                  <a:lnTo>
                    <a:pt x="845718" y="1413649"/>
                  </a:lnTo>
                  <a:lnTo>
                    <a:pt x="845108" y="1412379"/>
                  </a:lnTo>
                  <a:lnTo>
                    <a:pt x="844689" y="1412379"/>
                  </a:lnTo>
                  <a:lnTo>
                    <a:pt x="843407" y="1411109"/>
                  </a:lnTo>
                  <a:lnTo>
                    <a:pt x="843140" y="1411109"/>
                  </a:lnTo>
                  <a:lnTo>
                    <a:pt x="842899" y="1409839"/>
                  </a:lnTo>
                  <a:lnTo>
                    <a:pt x="843991" y="1408569"/>
                  </a:lnTo>
                  <a:lnTo>
                    <a:pt x="843597" y="1407299"/>
                  </a:lnTo>
                  <a:lnTo>
                    <a:pt x="842149" y="1407299"/>
                  </a:lnTo>
                  <a:lnTo>
                    <a:pt x="841844" y="1406029"/>
                  </a:lnTo>
                  <a:lnTo>
                    <a:pt x="842213" y="1406029"/>
                  </a:lnTo>
                  <a:lnTo>
                    <a:pt x="842124" y="1403489"/>
                  </a:lnTo>
                  <a:lnTo>
                    <a:pt x="842530" y="1403489"/>
                  </a:lnTo>
                  <a:lnTo>
                    <a:pt x="842835" y="1402219"/>
                  </a:lnTo>
                  <a:lnTo>
                    <a:pt x="843064" y="1402219"/>
                  </a:lnTo>
                  <a:lnTo>
                    <a:pt x="843203" y="1400949"/>
                  </a:lnTo>
                  <a:lnTo>
                    <a:pt x="843635" y="1398409"/>
                  </a:lnTo>
                  <a:lnTo>
                    <a:pt x="844130" y="1398409"/>
                  </a:lnTo>
                  <a:lnTo>
                    <a:pt x="845769" y="1399679"/>
                  </a:lnTo>
                  <a:lnTo>
                    <a:pt x="846137" y="1399679"/>
                  </a:lnTo>
                  <a:lnTo>
                    <a:pt x="846366" y="1398409"/>
                  </a:lnTo>
                  <a:lnTo>
                    <a:pt x="846518" y="1397139"/>
                  </a:lnTo>
                  <a:lnTo>
                    <a:pt x="846848" y="1395869"/>
                  </a:lnTo>
                  <a:lnTo>
                    <a:pt x="847077" y="1395869"/>
                  </a:lnTo>
                  <a:lnTo>
                    <a:pt x="847204" y="1394599"/>
                  </a:lnTo>
                  <a:lnTo>
                    <a:pt x="847039" y="1394599"/>
                  </a:lnTo>
                  <a:lnTo>
                    <a:pt x="845566" y="1393329"/>
                  </a:lnTo>
                  <a:lnTo>
                    <a:pt x="845388" y="1393329"/>
                  </a:lnTo>
                  <a:lnTo>
                    <a:pt x="844486" y="1394599"/>
                  </a:lnTo>
                  <a:lnTo>
                    <a:pt x="844562" y="1395869"/>
                  </a:lnTo>
                  <a:lnTo>
                    <a:pt x="840384" y="1390789"/>
                  </a:lnTo>
                  <a:lnTo>
                    <a:pt x="838873" y="1389519"/>
                  </a:lnTo>
                  <a:lnTo>
                    <a:pt x="838733" y="1389519"/>
                  </a:lnTo>
                  <a:lnTo>
                    <a:pt x="838873" y="1388249"/>
                  </a:lnTo>
                  <a:lnTo>
                    <a:pt x="839101" y="1388249"/>
                  </a:lnTo>
                  <a:lnTo>
                    <a:pt x="839431" y="1386979"/>
                  </a:lnTo>
                  <a:lnTo>
                    <a:pt x="839724" y="1385709"/>
                  </a:lnTo>
                  <a:lnTo>
                    <a:pt x="839952" y="1385709"/>
                  </a:lnTo>
                  <a:lnTo>
                    <a:pt x="840130" y="1384439"/>
                  </a:lnTo>
                  <a:lnTo>
                    <a:pt x="840206" y="1383169"/>
                  </a:lnTo>
                  <a:lnTo>
                    <a:pt x="840943" y="1381899"/>
                  </a:lnTo>
                  <a:lnTo>
                    <a:pt x="840740" y="1380629"/>
                  </a:lnTo>
                  <a:lnTo>
                    <a:pt x="839063" y="1380629"/>
                  </a:lnTo>
                  <a:lnTo>
                    <a:pt x="838682" y="1379359"/>
                  </a:lnTo>
                  <a:lnTo>
                    <a:pt x="839787" y="1378089"/>
                  </a:lnTo>
                  <a:lnTo>
                    <a:pt x="839533" y="1376819"/>
                  </a:lnTo>
                  <a:lnTo>
                    <a:pt x="837907" y="1375549"/>
                  </a:lnTo>
                  <a:lnTo>
                    <a:pt x="837692" y="1375549"/>
                  </a:lnTo>
                  <a:lnTo>
                    <a:pt x="836993" y="1374279"/>
                  </a:lnTo>
                  <a:lnTo>
                    <a:pt x="836345" y="1374279"/>
                  </a:lnTo>
                  <a:lnTo>
                    <a:pt x="835761" y="1373009"/>
                  </a:lnTo>
                  <a:lnTo>
                    <a:pt x="835444" y="1373009"/>
                  </a:lnTo>
                  <a:lnTo>
                    <a:pt x="833983" y="1371739"/>
                  </a:lnTo>
                  <a:lnTo>
                    <a:pt x="833628" y="1370469"/>
                  </a:lnTo>
                  <a:lnTo>
                    <a:pt x="834720" y="1369199"/>
                  </a:lnTo>
                  <a:lnTo>
                    <a:pt x="834567" y="1367929"/>
                  </a:lnTo>
                  <a:lnTo>
                    <a:pt x="834694" y="1367929"/>
                  </a:lnTo>
                  <a:lnTo>
                    <a:pt x="834923" y="1366659"/>
                  </a:lnTo>
                  <a:lnTo>
                    <a:pt x="835634" y="1365389"/>
                  </a:lnTo>
                  <a:lnTo>
                    <a:pt x="835875" y="1364119"/>
                  </a:lnTo>
                  <a:lnTo>
                    <a:pt x="836028" y="1362849"/>
                  </a:lnTo>
                  <a:lnTo>
                    <a:pt x="834313" y="1361579"/>
                  </a:lnTo>
                  <a:lnTo>
                    <a:pt x="833907" y="1361579"/>
                  </a:lnTo>
                  <a:lnTo>
                    <a:pt x="832307" y="1360309"/>
                  </a:lnTo>
                  <a:lnTo>
                    <a:pt x="832358" y="1357769"/>
                  </a:lnTo>
                  <a:lnTo>
                    <a:pt x="832599" y="1357769"/>
                  </a:lnTo>
                  <a:lnTo>
                    <a:pt x="833285" y="1355229"/>
                  </a:lnTo>
                  <a:lnTo>
                    <a:pt x="833539" y="1355229"/>
                  </a:lnTo>
                  <a:lnTo>
                    <a:pt x="833691" y="1353959"/>
                  </a:lnTo>
                  <a:lnTo>
                    <a:pt x="833526" y="1353959"/>
                  </a:lnTo>
                  <a:lnTo>
                    <a:pt x="832116" y="1352689"/>
                  </a:lnTo>
                  <a:lnTo>
                    <a:pt x="831456" y="1351419"/>
                  </a:lnTo>
                  <a:lnTo>
                    <a:pt x="829983" y="1350149"/>
                  </a:lnTo>
                  <a:lnTo>
                    <a:pt x="829729" y="1348879"/>
                  </a:lnTo>
                  <a:lnTo>
                    <a:pt x="830872" y="1347609"/>
                  </a:lnTo>
                  <a:lnTo>
                    <a:pt x="830313" y="1346339"/>
                  </a:lnTo>
                  <a:lnTo>
                    <a:pt x="829068" y="1346339"/>
                  </a:lnTo>
                  <a:lnTo>
                    <a:pt x="828522" y="1345069"/>
                  </a:lnTo>
                  <a:lnTo>
                    <a:pt x="829678" y="1343799"/>
                  </a:lnTo>
                  <a:lnTo>
                    <a:pt x="829398" y="1342529"/>
                  </a:lnTo>
                  <a:lnTo>
                    <a:pt x="827900" y="1341259"/>
                  </a:lnTo>
                  <a:lnTo>
                    <a:pt x="827582" y="1341259"/>
                  </a:lnTo>
                  <a:lnTo>
                    <a:pt x="826960" y="1343799"/>
                  </a:lnTo>
                  <a:lnTo>
                    <a:pt x="826757" y="1343799"/>
                  </a:lnTo>
                  <a:lnTo>
                    <a:pt x="825182" y="1341259"/>
                  </a:lnTo>
                  <a:lnTo>
                    <a:pt x="823061" y="1339989"/>
                  </a:lnTo>
                  <a:lnTo>
                    <a:pt x="823468" y="1338719"/>
                  </a:lnTo>
                  <a:lnTo>
                    <a:pt x="823429" y="1337360"/>
                  </a:lnTo>
                  <a:lnTo>
                    <a:pt x="824103" y="1336179"/>
                  </a:lnTo>
                  <a:lnTo>
                    <a:pt x="825525" y="1338719"/>
                  </a:lnTo>
                  <a:lnTo>
                    <a:pt x="825728" y="1338719"/>
                  </a:lnTo>
                  <a:lnTo>
                    <a:pt x="826084" y="1337449"/>
                  </a:lnTo>
                  <a:lnTo>
                    <a:pt x="826338" y="1337449"/>
                  </a:lnTo>
                  <a:lnTo>
                    <a:pt x="826490" y="1336179"/>
                  </a:lnTo>
                  <a:lnTo>
                    <a:pt x="827265" y="1333639"/>
                  </a:lnTo>
                  <a:lnTo>
                    <a:pt x="827659" y="1332369"/>
                  </a:lnTo>
                  <a:lnTo>
                    <a:pt x="827925" y="1331099"/>
                  </a:lnTo>
                  <a:lnTo>
                    <a:pt x="828065" y="1331099"/>
                  </a:lnTo>
                  <a:lnTo>
                    <a:pt x="827506" y="1329829"/>
                  </a:lnTo>
                  <a:lnTo>
                    <a:pt x="826871" y="1329829"/>
                  </a:lnTo>
                  <a:lnTo>
                    <a:pt x="826185" y="1328559"/>
                  </a:lnTo>
                  <a:lnTo>
                    <a:pt x="824306" y="1327289"/>
                  </a:lnTo>
                  <a:lnTo>
                    <a:pt x="823595" y="1326019"/>
                  </a:lnTo>
                  <a:lnTo>
                    <a:pt x="822972" y="1326019"/>
                  </a:lnTo>
                  <a:lnTo>
                    <a:pt x="822426" y="1324749"/>
                  </a:lnTo>
                  <a:lnTo>
                    <a:pt x="822236" y="1324749"/>
                  </a:lnTo>
                  <a:lnTo>
                    <a:pt x="823328" y="1322209"/>
                  </a:lnTo>
                  <a:lnTo>
                    <a:pt x="823048" y="1320939"/>
                  </a:lnTo>
                  <a:lnTo>
                    <a:pt x="821486" y="1320939"/>
                  </a:lnTo>
                  <a:lnTo>
                    <a:pt x="821207" y="1319669"/>
                  </a:lnTo>
                  <a:lnTo>
                    <a:pt x="822248" y="1318399"/>
                  </a:lnTo>
                  <a:lnTo>
                    <a:pt x="822083" y="1317129"/>
                  </a:lnTo>
                  <a:lnTo>
                    <a:pt x="820458" y="1315859"/>
                  </a:lnTo>
                  <a:lnTo>
                    <a:pt x="820115" y="1314589"/>
                  </a:lnTo>
                  <a:lnTo>
                    <a:pt x="821258" y="1313319"/>
                  </a:lnTo>
                  <a:lnTo>
                    <a:pt x="821651" y="1313319"/>
                  </a:lnTo>
                  <a:lnTo>
                    <a:pt x="822286" y="1314589"/>
                  </a:lnTo>
                  <a:lnTo>
                    <a:pt x="823302" y="1314589"/>
                  </a:lnTo>
                  <a:lnTo>
                    <a:pt x="823569" y="1313319"/>
                  </a:lnTo>
                  <a:lnTo>
                    <a:pt x="823760" y="1312049"/>
                  </a:lnTo>
                  <a:lnTo>
                    <a:pt x="823556" y="1312049"/>
                  </a:lnTo>
                  <a:lnTo>
                    <a:pt x="822058" y="1310779"/>
                  </a:lnTo>
                  <a:lnTo>
                    <a:pt x="821740" y="1309509"/>
                  </a:lnTo>
                  <a:lnTo>
                    <a:pt x="822896" y="1308239"/>
                  </a:lnTo>
                  <a:lnTo>
                    <a:pt x="822553" y="1306969"/>
                  </a:lnTo>
                  <a:lnTo>
                    <a:pt x="821055" y="1306969"/>
                  </a:lnTo>
                  <a:lnTo>
                    <a:pt x="820699" y="1304429"/>
                  </a:lnTo>
                  <a:lnTo>
                    <a:pt x="821829" y="1303159"/>
                  </a:lnTo>
                  <a:lnTo>
                    <a:pt x="821575" y="1301889"/>
                  </a:lnTo>
                  <a:lnTo>
                    <a:pt x="819988" y="1301889"/>
                  </a:lnTo>
                  <a:lnTo>
                    <a:pt x="819734" y="1300619"/>
                  </a:lnTo>
                  <a:lnTo>
                    <a:pt x="820851" y="1298079"/>
                  </a:lnTo>
                  <a:lnTo>
                    <a:pt x="820140" y="1298079"/>
                  </a:lnTo>
                  <a:lnTo>
                    <a:pt x="819518" y="1296809"/>
                  </a:lnTo>
                  <a:lnTo>
                    <a:pt x="818832" y="1296809"/>
                  </a:lnTo>
                  <a:lnTo>
                    <a:pt x="817003" y="1294269"/>
                  </a:lnTo>
                  <a:lnTo>
                    <a:pt x="816292" y="1292999"/>
                  </a:lnTo>
                  <a:lnTo>
                    <a:pt x="815682" y="1292999"/>
                  </a:lnTo>
                  <a:lnTo>
                    <a:pt x="815162" y="1291729"/>
                  </a:lnTo>
                  <a:lnTo>
                    <a:pt x="814959" y="1291729"/>
                  </a:lnTo>
                  <a:lnTo>
                    <a:pt x="816127" y="1290459"/>
                  </a:lnTo>
                  <a:lnTo>
                    <a:pt x="815886" y="1289189"/>
                  </a:lnTo>
                  <a:lnTo>
                    <a:pt x="814235" y="1287919"/>
                  </a:lnTo>
                  <a:lnTo>
                    <a:pt x="814082" y="1286649"/>
                  </a:lnTo>
                  <a:lnTo>
                    <a:pt x="815111" y="1285379"/>
                  </a:lnTo>
                  <a:lnTo>
                    <a:pt x="815581" y="1285379"/>
                  </a:lnTo>
                  <a:lnTo>
                    <a:pt x="816190" y="1286649"/>
                  </a:lnTo>
                  <a:lnTo>
                    <a:pt x="817194" y="1286649"/>
                  </a:lnTo>
                  <a:lnTo>
                    <a:pt x="817486" y="1285379"/>
                  </a:lnTo>
                  <a:lnTo>
                    <a:pt x="817714" y="1284109"/>
                  </a:lnTo>
                  <a:lnTo>
                    <a:pt x="817562" y="1284109"/>
                  </a:lnTo>
                  <a:lnTo>
                    <a:pt x="816190" y="1282839"/>
                  </a:lnTo>
                  <a:lnTo>
                    <a:pt x="815886" y="1282839"/>
                  </a:lnTo>
                  <a:lnTo>
                    <a:pt x="815213" y="1281569"/>
                  </a:lnTo>
                  <a:lnTo>
                    <a:pt x="814616" y="1281569"/>
                  </a:lnTo>
                  <a:lnTo>
                    <a:pt x="814070" y="1280299"/>
                  </a:lnTo>
                  <a:lnTo>
                    <a:pt x="813790" y="1280299"/>
                  </a:lnTo>
                  <a:lnTo>
                    <a:pt x="812368" y="1279029"/>
                  </a:lnTo>
                  <a:lnTo>
                    <a:pt x="812253" y="1277759"/>
                  </a:lnTo>
                  <a:lnTo>
                    <a:pt x="812444" y="1277759"/>
                  </a:lnTo>
                  <a:lnTo>
                    <a:pt x="812736" y="1276489"/>
                  </a:lnTo>
                  <a:lnTo>
                    <a:pt x="813117" y="1275219"/>
                  </a:lnTo>
                  <a:lnTo>
                    <a:pt x="813308" y="1275219"/>
                  </a:lnTo>
                  <a:lnTo>
                    <a:pt x="813600" y="1273949"/>
                  </a:lnTo>
                  <a:lnTo>
                    <a:pt x="813993" y="1272679"/>
                  </a:lnTo>
                  <a:lnTo>
                    <a:pt x="814451" y="1272679"/>
                  </a:lnTo>
                  <a:lnTo>
                    <a:pt x="815314" y="1275219"/>
                  </a:lnTo>
                  <a:lnTo>
                    <a:pt x="816279" y="1275219"/>
                  </a:lnTo>
                  <a:lnTo>
                    <a:pt x="817168" y="1277759"/>
                  </a:lnTo>
                  <a:lnTo>
                    <a:pt x="817613" y="1276489"/>
                  </a:lnTo>
                  <a:lnTo>
                    <a:pt x="817981" y="1276489"/>
                  </a:lnTo>
                  <a:lnTo>
                    <a:pt x="818273" y="1275219"/>
                  </a:lnTo>
                  <a:lnTo>
                    <a:pt x="818489" y="1273949"/>
                  </a:lnTo>
                  <a:lnTo>
                    <a:pt x="816914" y="1272679"/>
                  </a:lnTo>
                  <a:lnTo>
                    <a:pt x="816686" y="1272679"/>
                  </a:lnTo>
                  <a:lnTo>
                    <a:pt x="816025" y="1271409"/>
                  </a:lnTo>
                  <a:lnTo>
                    <a:pt x="815428" y="1271409"/>
                  </a:lnTo>
                  <a:lnTo>
                    <a:pt x="814882" y="1270139"/>
                  </a:lnTo>
                  <a:lnTo>
                    <a:pt x="814514" y="1270139"/>
                  </a:lnTo>
                  <a:lnTo>
                    <a:pt x="813308" y="1268869"/>
                  </a:lnTo>
                  <a:lnTo>
                    <a:pt x="812888" y="1267599"/>
                  </a:lnTo>
                  <a:lnTo>
                    <a:pt x="814095" y="1266329"/>
                  </a:lnTo>
                  <a:lnTo>
                    <a:pt x="813854" y="1265059"/>
                  </a:lnTo>
                  <a:lnTo>
                    <a:pt x="812457" y="1263789"/>
                  </a:lnTo>
                  <a:lnTo>
                    <a:pt x="812177" y="1263789"/>
                  </a:lnTo>
                  <a:lnTo>
                    <a:pt x="811364" y="1266329"/>
                  </a:lnTo>
                  <a:lnTo>
                    <a:pt x="810602" y="1265059"/>
                  </a:lnTo>
                  <a:lnTo>
                    <a:pt x="810006" y="1265059"/>
                  </a:lnTo>
                  <a:lnTo>
                    <a:pt x="809396" y="1263789"/>
                  </a:lnTo>
                  <a:lnTo>
                    <a:pt x="810425" y="1261249"/>
                  </a:lnTo>
                  <a:lnTo>
                    <a:pt x="808748" y="1259979"/>
                  </a:lnTo>
                  <a:lnTo>
                    <a:pt x="808824" y="1258709"/>
                  </a:lnTo>
                  <a:lnTo>
                    <a:pt x="809129" y="1257439"/>
                  </a:lnTo>
                  <a:lnTo>
                    <a:pt x="809523" y="1257439"/>
                  </a:lnTo>
                  <a:lnTo>
                    <a:pt x="811187" y="1258709"/>
                  </a:lnTo>
                  <a:lnTo>
                    <a:pt x="811707" y="1258709"/>
                  </a:lnTo>
                  <a:lnTo>
                    <a:pt x="811999" y="1257439"/>
                  </a:lnTo>
                  <a:lnTo>
                    <a:pt x="812228" y="1256169"/>
                  </a:lnTo>
                  <a:lnTo>
                    <a:pt x="812622" y="1256169"/>
                  </a:lnTo>
                  <a:lnTo>
                    <a:pt x="812927" y="1254899"/>
                  </a:lnTo>
                  <a:lnTo>
                    <a:pt x="813155" y="1253629"/>
                  </a:lnTo>
                  <a:lnTo>
                    <a:pt x="811644" y="1252359"/>
                  </a:lnTo>
                  <a:lnTo>
                    <a:pt x="809637" y="1249819"/>
                  </a:lnTo>
                  <a:lnTo>
                    <a:pt x="808990" y="1248549"/>
                  </a:lnTo>
                  <a:lnTo>
                    <a:pt x="808393" y="1248549"/>
                  </a:lnTo>
                  <a:lnTo>
                    <a:pt x="807885" y="1247279"/>
                  </a:lnTo>
                  <a:lnTo>
                    <a:pt x="807758" y="1247279"/>
                  </a:lnTo>
                  <a:lnTo>
                    <a:pt x="808888" y="1246009"/>
                  </a:lnTo>
                  <a:lnTo>
                    <a:pt x="808850" y="1244739"/>
                  </a:lnTo>
                  <a:lnTo>
                    <a:pt x="808342" y="1244739"/>
                  </a:lnTo>
                  <a:lnTo>
                    <a:pt x="807770" y="1243469"/>
                  </a:lnTo>
                  <a:lnTo>
                    <a:pt x="807110" y="1243469"/>
                  </a:lnTo>
                  <a:lnTo>
                    <a:pt x="805383" y="1240929"/>
                  </a:lnTo>
                  <a:lnTo>
                    <a:pt x="807326" y="1235849"/>
                  </a:lnTo>
                  <a:lnTo>
                    <a:pt x="809053" y="1238389"/>
                  </a:lnTo>
                  <a:lnTo>
                    <a:pt x="809713" y="1238389"/>
                  </a:lnTo>
                  <a:lnTo>
                    <a:pt x="810272" y="1239659"/>
                  </a:lnTo>
                  <a:lnTo>
                    <a:pt x="810920" y="1239659"/>
                  </a:lnTo>
                  <a:lnTo>
                    <a:pt x="809713" y="1242199"/>
                  </a:lnTo>
                  <a:lnTo>
                    <a:pt x="809917" y="1243469"/>
                  </a:lnTo>
                  <a:lnTo>
                    <a:pt x="811301" y="1243469"/>
                  </a:lnTo>
                  <a:lnTo>
                    <a:pt x="811530" y="1244739"/>
                  </a:lnTo>
                  <a:lnTo>
                    <a:pt x="813473" y="1239659"/>
                  </a:lnTo>
                  <a:lnTo>
                    <a:pt x="811771" y="1237119"/>
                  </a:lnTo>
                  <a:lnTo>
                    <a:pt x="810031" y="1235849"/>
                  </a:lnTo>
                  <a:lnTo>
                    <a:pt x="809396" y="1234579"/>
                  </a:lnTo>
                  <a:lnTo>
                    <a:pt x="808824" y="1233309"/>
                  </a:lnTo>
                  <a:lnTo>
                    <a:pt x="808202" y="1233309"/>
                  </a:lnTo>
                  <a:lnTo>
                    <a:pt x="809383" y="1230769"/>
                  </a:lnTo>
                  <a:lnTo>
                    <a:pt x="809244" y="1229499"/>
                  </a:lnTo>
                  <a:lnTo>
                    <a:pt x="807885" y="1229499"/>
                  </a:lnTo>
                  <a:lnTo>
                    <a:pt x="807631" y="1228229"/>
                  </a:lnTo>
                  <a:lnTo>
                    <a:pt x="807123" y="1228229"/>
                  </a:lnTo>
                  <a:lnTo>
                    <a:pt x="806564" y="1226959"/>
                  </a:lnTo>
                  <a:lnTo>
                    <a:pt x="805268" y="1225689"/>
                  </a:lnTo>
                  <a:lnTo>
                    <a:pt x="804697" y="1224419"/>
                  </a:lnTo>
                  <a:lnTo>
                    <a:pt x="804214" y="1224419"/>
                  </a:lnTo>
                  <a:lnTo>
                    <a:pt x="804456" y="1223149"/>
                  </a:lnTo>
                  <a:lnTo>
                    <a:pt x="804786" y="1221879"/>
                  </a:lnTo>
                  <a:lnTo>
                    <a:pt x="805218" y="1221879"/>
                  </a:lnTo>
                  <a:lnTo>
                    <a:pt x="806284" y="1219339"/>
                  </a:lnTo>
                  <a:lnTo>
                    <a:pt x="805751" y="1218069"/>
                  </a:lnTo>
                  <a:lnTo>
                    <a:pt x="805180" y="1218069"/>
                  </a:lnTo>
                  <a:lnTo>
                    <a:pt x="804532" y="1216799"/>
                  </a:lnTo>
                  <a:lnTo>
                    <a:pt x="804024" y="1215529"/>
                  </a:lnTo>
                  <a:lnTo>
                    <a:pt x="803452" y="1215529"/>
                  </a:lnTo>
                  <a:lnTo>
                    <a:pt x="802830" y="1214259"/>
                  </a:lnTo>
                  <a:lnTo>
                    <a:pt x="802398" y="1214259"/>
                  </a:lnTo>
                  <a:lnTo>
                    <a:pt x="801585" y="1212989"/>
                  </a:lnTo>
                  <a:lnTo>
                    <a:pt x="800671" y="1212989"/>
                  </a:lnTo>
                  <a:lnTo>
                    <a:pt x="800481" y="1215529"/>
                  </a:lnTo>
                  <a:lnTo>
                    <a:pt x="799731" y="1215529"/>
                  </a:lnTo>
                  <a:lnTo>
                    <a:pt x="798893" y="1212989"/>
                  </a:lnTo>
                  <a:lnTo>
                    <a:pt x="798918" y="1210449"/>
                  </a:lnTo>
                  <a:lnTo>
                    <a:pt x="799922" y="1210449"/>
                  </a:lnTo>
                  <a:lnTo>
                    <a:pt x="799947" y="1207909"/>
                  </a:lnTo>
                  <a:lnTo>
                    <a:pt x="800798" y="1207909"/>
                  </a:lnTo>
                  <a:lnTo>
                    <a:pt x="801751" y="1210449"/>
                  </a:lnTo>
                  <a:lnTo>
                    <a:pt x="802513" y="1210449"/>
                  </a:lnTo>
                  <a:lnTo>
                    <a:pt x="802919" y="1207909"/>
                  </a:lnTo>
                  <a:lnTo>
                    <a:pt x="803186" y="1207909"/>
                  </a:lnTo>
                  <a:lnTo>
                    <a:pt x="803605" y="1206639"/>
                  </a:lnTo>
                  <a:lnTo>
                    <a:pt x="803948" y="1205369"/>
                  </a:lnTo>
                  <a:lnTo>
                    <a:pt x="804227" y="1205369"/>
                  </a:lnTo>
                  <a:lnTo>
                    <a:pt x="806361" y="1200289"/>
                  </a:lnTo>
                  <a:lnTo>
                    <a:pt x="804697" y="1197749"/>
                  </a:lnTo>
                  <a:lnTo>
                    <a:pt x="804049" y="1196479"/>
                  </a:lnTo>
                  <a:lnTo>
                    <a:pt x="803503" y="1196479"/>
                  </a:lnTo>
                  <a:lnTo>
                    <a:pt x="803033" y="1195209"/>
                  </a:lnTo>
                  <a:lnTo>
                    <a:pt x="803300" y="1195209"/>
                  </a:lnTo>
                  <a:lnTo>
                    <a:pt x="803656" y="1193939"/>
                  </a:lnTo>
                  <a:lnTo>
                    <a:pt x="804113" y="1192669"/>
                  </a:lnTo>
                  <a:lnTo>
                    <a:pt x="804519" y="1192669"/>
                  </a:lnTo>
                  <a:lnTo>
                    <a:pt x="804887" y="1191399"/>
                  </a:lnTo>
                  <a:lnTo>
                    <a:pt x="805205" y="1190129"/>
                  </a:lnTo>
                  <a:lnTo>
                    <a:pt x="804748" y="1190129"/>
                  </a:lnTo>
                  <a:lnTo>
                    <a:pt x="804202" y="1188859"/>
                  </a:lnTo>
                  <a:lnTo>
                    <a:pt x="803567" y="1188859"/>
                  </a:lnTo>
                  <a:lnTo>
                    <a:pt x="803109" y="1187589"/>
                  </a:lnTo>
                  <a:lnTo>
                    <a:pt x="802563" y="1186319"/>
                  </a:lnTo>
                  <a:lnTo>
                    <a:pt x="801738" y="1186319"/>
                  </a:lnTo>
                  <a:lnTo>
                    <a:pt x="801077" y="1188859"/>
                  </a:lnTo>
                  <a:lnTo>
                    <a:pt x="800608" y="1188859"/>
                  </a:lnTo>
                  <a:lnTo>
                    <a:pt x="799401" y="1186319"/>
                  </a:lnTo>
                  <a:lnTo>
                    <a:pt x="797572" y="1183779"/>
                  </a:lnTo>
                  <a:lnTo>
                    <a:pt x="798664" y="1181239"/>
                  </a:lnTo>
                  <a:lnTo>
                    <a:pt x="798842" y="1181239"/>
                  </a:lnTo>
                  <a:lnTo>
                    <a:pt x="799528" y="1178699"/>
                  </a:lnTo>
                  <a:lnTo>
                    <a:pt x="799947" y="1178699"/>
                  </a:lnTo>
                  <a:lnTo>
                    <a:pt x="801344" y="1181239"/>
                  </a:lnTo>
                  <a:lnTo>
                    <a:pt x="801890" y="1181239"/>
                  </a:lnTo>
                  <a:lnTo>
                    <a:pt x="802271" y="1179969"/>
                  </a:lnTo>
                  <a:lnTo>
                    <a:pt x="802538" y="1178699"/>
                  </a:lnTo>
                  <a:lnTo>
                    <a:pt x="800989" y="1177429"/>
                  </a:lnTo>
                  <a:lnTo>
                    <a:pt x="800874" y="1176159"/>
                  </a:lnTo>
                  <a:lnTo>
                    <a:pt x="802170" y="1174889"/>
                  </a:lnTo>
                  <a:lnTo>
                    <a:pt x="802068" y="1173619"/>
                  </a:lnTo>
                  <a:lnTo>
                    <a:pt x="801611" y="1173619"/>
                  </a:lnTo>
                  <a:lnTo>
                    <a:pt x="801077" y="1172349"/>
                  </a:lnTo>
                  <a:lnTo>
                    <a:pt x="800455" y="1172349"/>
                  </a:lnTo>
                  <a:lnTo>
                    <a:pt x="800011" y="1171079"/>
                  </a:lnTo>
                  <a:lnTo>
                    <a:pt x="799477" y="1169809"/>
                  </a:lnTo>
                  <a:lnTo>
                    <a:pt x="798588" y="1169809"/>
                  </a:lnTo>
                  <a:lnTo>
                    <a:pt x="798017" y="1172349"/>
                  </a:lnTo>
                  <a:lnTo>
                    <a:pt x="797255" y="1172349"/>
                  </a:lnTo>
                  <a:lnTo>
                    <a:pt x="796582" y="1169809"/>
                  </a:lnTo>
                  <a:lnTo>
                    <a:pt x="796429" y="1169809"/>
                  </a:lnTo>
                  <a:lnTo>
                    <a:pt x="796899" y="1168539"/>
                  </a:lnTo>
                  <a:lnTo>
                    <a:pt x="797585" y="1167269"/>
                  </a:lnTo>
                  <a:lnTo>
                    <a:pt x="798017" y="1165999"/>
                  </a:lnTo>
                  <a:lnTo>
                    <a:pt x="799515" y="1162189"/>
                  </a:lnTo>
                  <a:lnTo>
                    <a:pt x="799820" y="1162189"/>
                  </a:lnTo>
                  <a:lnTo>
                    <a:pt x="800188" y="1160919"/>
                  </a:lnTo>
                  <a:lnTo>
                    <a:pt x="800646" y="1159649"/>
                  </a:lnTo>
                  <a:lnTo>
                    <a:pt x="801001" y="1159649"/>
                  </a:lnTo>
                  <a:lnTo>
                    <a:pt x="801370" y="1158379"/>
                  </a:lnTo>
                  <a:lnTo>
                    <a:pt x="802195" y="1157109"/>
                  </a:lnTo>
                  <a:lnTo>
                    <a:pt x="802982" y="1159649"/>
                  </a:lnTo>
                  <a:lnTo>
                    <a:pt x="803744" y="1159649"/>
                  </a:lnTo>
                  <a:lnTo>
                    <a:pt x="804265" y="1157109"/>
                  </a:lnTo>
                  <a:lnTo>
                    <a:pt x="804418" y="1157109"/>
                  </a:lnTo>
                  <a:lnTo>
                    <a:pt x="803757" y="1155839"/>
                  </a:lnTo>
                  <a:lnTo>
                    <a:pt x="803084" y="1154569"/>
                  </a:lnTo>
                  <a:lnTo>
                    <a:pt x="802449" y="1154569"/>
                  </a:lnTo>
                  <a:lnTo>
                    <a:pt x="801814" y="1153299"/>
                  </a:lnTo>
                  <a:lnTo>
                    <a:pt x="800900" y="1153299"/>
                  </a:lnTo>
                  <a:lnTo>
                    <a:pt x="800620" y="1155839"/>
                  </a:lnTo>
                  <a:lnTo>
                    <a:pt x="799757" y="1155839"/>
                  </a:lnTo>
                  <a:lnTo>
                    <a:pt x="799134" y="1153299"/>
                  </a:lnTo>
                  <a:lnTo>
                    <a:pt x="798245" y="1153299"/>
                  </a:lnTo>
                  <a:lnTo>
                    <a:pt x="797839" y="1155839"/>
                  </a:lnTo>
                  <a:lnTo>
                    <a:pt x="797077" y="1155839"/>
                  </a:lnTo>
                  <a:lnTo>
                    <a:pt x="796366" y="1153299"/>
                  </a:lnTo>
                  <a:lnTo>
                    <a:pt x="795896" y="1153299"/>
                  </a:lnTo>
                  <a:lnTo>
                    <a:pt x="798233" y="1148219"/>
                  </a:lnTo>
                  <a:lnTo>
                    <a:pt x="799414" y="1145679"/>
                  </a:lnTo>
                  <a:lnTo>
                    <a:pt x="799896" y="1145679"/>
                  </a:lnTo>
                  <a:lnTo>
                    <a:pt x="800290" y="1144409"/>
                  </a:lnTo>
                  <a:lnTo>
                    <a:pt x="800582" y="1143139"/>
                  </a:lnTo>
                  <a:lnTo>
                    <a:pt x="800150" y="1143139"/>
                  </a:lnTo>
                  <a:lnTo>
                    <a:pt x="799630" y="1141869"/>
                  </a:lnTo>
                  <a:lnTo>
                    <a:pt x="799033" y="1140599"/>
                  </a:lnTo>
                  <a:lnTo>
                    <a:pt x="798576" y="1140599"/>
                  </a:lnTo>
                  <a:lnTo>
                    <a:pt x="798068" y="1139329"/>
                  </a:lnTo>
                  <a:lnTo>
                    <a:pt x="797496" y="1139329"/>
                  </a:lnTo>
                  <a:lnTo>
                    <a:pt x="797102" y="1138059"/>
                  </a:lnTo>
                  <a:lnTo>
                    <a:pt x="796404" y="1136789"/>
                  </a:lnTo>
                  <a:lnTo>
                    <a:pt x="795959" y="1136789"/>
                  </a:lnTo>
                  <a:lnTo>
                    <a:pt x="796467" y="1135519"/>
                  </a:lnTo>
                  <a:lnTo>
                    <a:pt x="796861" y="1135519"/>
                  </a:lnTo>
                  <a:lnTo>
                    <a:pt x="797166" y="1134249"/>
                  </a:lnTo>
                  <a:lnTo>
                    <a:pt x="797610" y="1132979"/>
                  </a:lnTo>
                  <a:lnTo>
                    <a:pt x="798017" y="1132979"/>
                  </a:lnTo>
                  <a:lnTo>
                    <a:pt x="798423" y="1131709"/>
                  </a:lnTo>
                  <a:lnTo>
                    <a:pt x="796848" y="1129169"/>
                  </a:lnTo>
                  <a:lnTo>
                    <a:pt x="797140" y="1127899"/>
                  </a:lnTo>
                  <a:lnTo>
                    <a:pt x="797547" y="1127899"/>
                  </a:lnTo>
                  <a:lnTo>
                    <a:pt x="798550" y="1126629"/>
                  </a:lnTo>
                  <a:lnTo>
                    <a:pt x="798957" y="1125359"/>
                  </a:lnTo>
                  <a:lnTo>
                    <a:pt x="799274" y="1124089"/>
                  </a:lnTo>
                  <a:lnTo>
                    <a:pt x="798842" y="1124089"/>
                  </a:lnTo>
                  <a:lnTo>
                    <a:pt x="798347" y="1122819"/>
                  </a:lnTo>
                  <a:lnTo>
                    <a:pt x="797763" y="1121549"/>
                  </a:lnTo>
                  <a:lnTo>
                    <a:pt x="796251" y="1120279"/>
                  </a:lnTo>
                  <a:lnTo>
                    <a:pt x="795655" y="1119009"/>
                  </a:lnTo>
                  <a:lnTo>
                    <a:pt x="795147" y="1119009"/>
                  </a:lnTo>
                  <a:lnTo>
                    <a:pt x="794740" y="1117739"/>
                  </a:lnTo>
                  <a:lnTo>
                    <a:pt x="795096" y="1116469"/>
                  </a:lnTo>
                  <a:lnTo>
                    <a:pt x="795502" y="1116469"/>
                  </a:lnTo>
                  <a:lnTo>
                    <a:pt x="795972" y="1115199"/>
                  </a:lnTo>
                  <a:lnTo>
                    <a:pt x="796861" y="1115199"/>
                  </a:lnTo>
                  <a:lnTo>
                    <a:pt x="797280" y="1113929"/>
                  </a:lnTo>
                  <a:lnTo>
                    <a:pt x="797179" y="1111389"/>
                  </a:lnTo>
                  <a:lnTo>
                    <a:pt x="796683" y="1111389"/>
                  </a:lnTo>
                  <a:lnTo>
                    <a:pt x="795731" y="1110119"/>
                  </a:lnTo>
                  <a:lnTo>
                    <a:pt x="795172" y="1110119"/>
                  </a:lnTo>
                  <a:lnTo>
                    <a:pt x="794677" y="1108849"/>
                  </a:lnTo>
                  <a:lnTo>
                    <a:pt x="794258" y="1107579"/>
                  </a:lnTo>
                  <a:lnTo>
                    <a:pt x="794042" y="1107579"/>
                  </a:lnTo>
                  <a:lnTo>
                    <a:pt x="792797" y="1106309"/>
                  </a:lnTo>
                  <a:lnTo>
                    <a:pt x="792721" y="1105039"/>
                  </a:lnTo>
                  <a:lnTo>
                    <a:pt x="794054" y="1103769"/>
                  </a:lnTo>
                  <a:lnTo>
                    <a:pt x="794346" y="1102499"/>
                  </a:lnTo>
                  <a:lnTo>
                    <a:pt x="794766" y="1101229"/>
                  </a:lnTo>
                  <a:lnTo>
                    <a:pt x="795820" y="1099959"/>
                  </a:lnTo>
                  <a:lnTo>
                    <a:pt x="796251" y="1099959"/>
                  </a:lnTo>
                  <a:lnTo>
                    <a:pt x="796569" y="1098689"/>
                  </a:lnTo>
                  <a:lnTo>
                    <a:pt x="796163" y="1097419"/>
                  </a:lnTo>
                  <a:lnTo>
                    <a:pt x="795667" y="1097419"/>
                  </a:lnTo>
                  <a:lnTo>
                    <a:pt x="794537" y="1094879"/>
                  </a:lnTo>
                  <a:lnTo>
                    <a:pt x="794042" y="1094879"/>
                  </a:lnTo>
                  <a:lnTo>
                    <a:pt x="793648" y="1093609"/>
                  </a:lnTo>
                  <a:lnTo>
                    <a:pt x="793978" y="1093609"/>
                  </a:lnTo>
                  <a:lnTo>
                    <a:pt x="794410" y="1092339"/>
                  </a:lnTo>
                  <a:lnTo>
                    <a:pt x="794981" y="1091069"/>
                  </a:lnTo>
                  <a:lnTo>
                    <a:pt x="796251" y="1093609"/>
                  </a:lnTo>
                  <a:lnTo>
                    <a:pt x="796886" y="1093609"/>
                  </a:lnTo>
                  <a:lnTo>
                    <a:pt x="797306" y="1092339"/>
                  </a:lnTo>
                  <a:lnTo>
                    <a:pt x="797674" y="1091069"/>
                  </a:lnTo>
                  <a:lnTo>
                    <a:pt x="797267" y="1091069"/>
                  </a:lnTo>
                  <a:lnTo>
                    <a:pt x="796785" y="1089799"/>
                  </a:lnTo>
                  <a:lnTo>
                    <a:pt x="795642" y="1088529"/>
                  </a:lnTo>
                  <a:lnTo>
                    <a:pt x="795159" y="1087259"/>
                  </a:lnTo>
                  <a:lnTo>
                    <a:pt x="794766" y="1087259"/>
                  </a:lnTo>
                  <a:lnTo>
                    <a:pt x="794677" y="1085989"/>
                  </a:lnTo>
                  <a:lnTo>
                    <a:pt x="796061" y="1084719"/>
                  </a:lnTo>
                  <a:lnTo>
                    <a:pt x="795680" y="1083449"/>
                  </a:lnTo>
                  <a:lnTo>
                    <a:pt x="795197" y="1082179"/>
                  </a:lnTo>
                  <a:lnTo>
                    <a:pt x="794067" y="1080909"/>
                  </a:lnTo>
                  <a:lnTo>
                    <a:pt x="793584" y="1080909"/>
                  </a:lnTo>
                  <a:lnTo>
                    <a:pt x="793203" y="1079639"/>
                  </a:lnTo>
                  <a:lnTo>
                    <a:pt x="793153" y="1078369"/>
                  </a:lnTo>
                  <a:lnTo>
                    <a:pt x="794448" y="1078369"/>
                  </a:lnTo>
                  <a:lnTo>
                    <a:pt x="794575" y="1077099"/>
                  </a:lnTo>
                  <a:lnTo>
                    <a:pt x="793102" y="1075829"/>
                  </a:lnTo>
                  <a:lnTo>
                    <a:pt x="793089" y="1074559"/>
                  </a:lnTo>
                  <a:lnTo>
                    <a:pt x="794308" y="1073289"/>
                  </a:lnTo>
                  <a:lnTo>
                    <a:pt x="794550" y="1072019"/>
                  </a:lnTo>
                  <a:lnTo>
                    <a:pt x="795655" y="1070749"/>
                  </a:lnTo>
                  <a:lnTo>
                    <a:pt x="795807" y="1069479"/>
                  </a:lnTo>
                  <a:lnTo>
                    <a:pt x="794346" y="1068209"/>
                  </a:lnTo>
                  <a:lnTo>
                    <a:pt x="794334" y="1066939"/>
                  </a:lnTo>
                  <a:lnTo>
                    <a:pt x="795667" y="1065669"/>
                  </a:lnTo>
                  <a:lnTo>
                    <a:pt x="795274" y="1064399"/>
                  </a:lnTo>
                  <a:lnTo>
                    <a:pt x="794804" y="1063129"/>
                  </a:lnTo>
                  <a:lnTo>
                    <a:pt x="794258" y="1063129"/>
                  </a:lnTo>
                  <a:lnTo>
                    <a:pt x="793343" y="1061859"/>
                  </a:lnTo>
                  <a:lnTo>
                    <a:pt x="792873" y="1061859"/>
                  </a:lnTo>
                  <a:lnTo>
                    <a:pt x="792861" y="1059319"/>
                  </a:lnTo>
                  <a:lnTo>
                    <a:pt x="793318" y="1059319"/>
                  </a:lnTo>
                  <a:lnTo>
                    <a:pt x="794219" y="1058049"/>
                  </a:lnTo>
                  <a:lnTo>
                    <a:pt x="794727" y="1058049"/>
                  </a:lnTo>
                  <a:lnTo>
                    <a:pt x="795185" y="1056779"/>
                  </a:lnTo>
                  <a:lnTo>
                    <a:pt x="795578" y="1055509"/>
                  </a:lnTo>
                  <a:lnTo>
                    <a:pt x="795210" y="1055509"/>
                  </a:lnTo>
                  <a:lnTo>
                    <a:pt x="794753" y="1054239"/>
                  </a:lnTo>
                  <a:lnTo>
                    <a:pt x="794181" y="1052969"/>
                  </a:lnTo>
                  <a:lnTo>
                    <a:pt x="791425" y="1049159"/>
                  </a:lnTo>
                  <a:lnTo>
                    <a:pt x="791959" y="1047889"/>
                  </a:lnTo>
                  <a:lnTo>
                    <a:pt x="792251" y="1046619"/>
                  </a:lnTo>
                  <a:lnTo>
                    <a:pt x="793165" y="1046619"/>
                  </a:lnTo>
                  <a:lnTo>
                    <a:pt x="793800" y="1044079"/>
                  </a:lnTo>
                  <a:lnTo>
                    <a:pt x="794562" y="1044079"/>
                  </a:lnTo>
                  <a:lnTo>
                    <a:pt x="795096" y="1046619"/>
                  </a:lnTo>
                  <a:lnTo>
                    <a:pt x="795997" y="1046619"/>
                  </a:lnTo>
                  <a:lnTo>
                    <a:pt x="796455" y="1049159"/>
                  </a:lnTo>
                  <a:lnTo>
                    <a:pt x="797369" y="1049159"/>
                  </a:lnTo>
                  <a:lnTo>
                    <a:pt x="797928" y="1046619"/>
                  </a:lnTo>
                  <a:lnTo>
                    <a:pt x="798093" y="1046619"/>
                  </a:lnTo>
                  <a:lnTo>
                    <a:pt x="797179" y="1044079"/>
                  </a:lnTo>
                  <a:lnTo>
                    <a:pt x="796925" y="1044079"/>
                  </a:lnTo>
                  <a:lnTo>
                    <a:pt x="797013" y="1042809"/>
                  </a:lnTo>
                  <a:lnTo>
                    <a:pt x="798309" y="1042809"/>
                  </a:lnTo>
                  <a:lnTo>
                    <a:pt x="798309" y="1040269"/>
                  </a:lnTo>
                  <a:lnTo>
                    <a:pt x="797039" y="1040269"/>
                  </a:lnTo>
                  <a:lnTo>
                    <a:pt x="796823" y="1037729"/>
                  </a:lnTo>
                  <a:lnTo>
                    <a:pt x="795680" y="1037729"/>
                  </a:lnTo>
                  <a:lnTo>
                    <a:pt x="795515" y="1036459"/>
                  </a:lnTo>
                  <a:lnTo>
                    <a:pt x="796963" y="1035189"/>
                  </a:lnTo>
                  <a:lnTo>
                    <a:pt x="796963" y="1033919"/>
                  </a:lnTo>
                  <a:lnTo>
                    <a:pt x="795667" y="1032649"/>
                  </a:lnTo>
                  <a:lnTo>
                    <a:pt x="795515" y="1031379"/>
                  </a:lnTo>
                  <a:lnTo>
                    <a:pt x="796950" y="1030109"/>
                  </a:lnTo>
                  <a:lnTo>
                    <a:pt x="796937" y="1028839"/>
                  </a:lnTo>
                  <a:lnTo>
                    <a:pt x="795566" y="1027569"/>
                  </a:lnTo>
                  <a:lnTo>
                    <a:pt x="795528" y="1026299"/>
                  </a:lnTo>
                  <a:lnTo>
                    <a:pt x="796861" y="1025029"/>
                  </a:lnTo>
                  <a:lnTo>
                    <a:pt x="796531" y="1023797"/>
                  </a:lnTo>
                  <a:lnTo>
                    <a:pt x="796074" y="1022489"/>
                  </a:lnTo>
                  <a:lnTo>
                    <a:pt x="795540" y="1022489"/>
                  </a:lnTo>
                  <a:lnTo>
                    <a:pt x="795172" y="1021219"/>
                  </a:lnTo>
                  <a:lnTo>
                    <a:pt x="794715" y="1021219"/>
                  </a:lnTo>
                  <a:lnTo>
                    <a:pt x="794181" y="1019949"/>
                  </a:lnTo>
                  <a:lnTo>
                    <a:pt x="793673" y="1021219"/>
                  </a:lnTo>
                  <a:lnTo>
                    <a:pt x="793203" y="1021219"/>
                  </a:lnTo>
                  <a:lnTo>
                    <a:pt x="792797" y="1022489"/>
                  </a:lnTo>
                  <a:lnTo>
                    <a:pt x="792581" y="1022489"/>
                  </a:lnTo>
                  <a:lnTo>
                    <a:pt x="791654" y="1025029"/>
                  </a:lnTo>
                  <a:lnTo>
                    <a:pt x="790956" y="1025029"/>
                  </a:lnTo>
                  <a:lnTo>
                    <a:pt x="790511" y="1022489"/>
                  </a:lnTo>
                  <a:lnTo>
                    <a:pt x="790054" y="1022489"/>
                  </a:lnTo>
                  <a:lnTo>
                    <a:pt x="791438" y="1019949"/>
                  </a:lnTo>
                  <a:lnTo>
                    <a:pt x="794334" y="1014869"/>
                  </a:lnTo>
                  <a:lnTo>
                    <a:pt x="795578" y="1013599"/>
                  </a:lnTo>
                  <a:lnTo>
                    <a:pt x="795591" y="1012329"/>
                  </a:lnTo>
                  <a:lnTo>
                    <a:pt x="794346" y="1012329"/>
                  </a:lnTo>
                  <a:lnTo>
                    <a:pt x="794372" y="1011059"/>
                  </a:lnTo>
                  <a:lnTo>
                    <a:pt x="793902" y="1012329"/>
                  </a:lnTo>
                  <a:lnTo>
                    <a:pt x="793407" y="1012329"/>
                  </a:lnTo>
                  <a:lnTo>
                    <a:pt x="792848" y="1013599"/>
                  </a:lnTo>
                  <a:lnTo>
                    <a:pt x="792340" y="1012329"/>
                  </a:lnTo>
                  <a:lnTo>
                    <a:pt x="791933" y="1012329"/>
                  </a:lnTo>
                  <a:lnTo>
                    <a:pt x="791552" y="1011059"/>
                  </a:lnTo>
                  <a:lnTo>
                    <a:pt x="793115" y="1009789"/>
                  </a:lnTo>
                  <a:lnTo>
                    <a:pt x="792873" y="1008519"/>
                  </a:lnTo>
                  <a:lnTo>
                    <a:pt x="792492" y="1007249"/>
                  </a:lnTo>
                  <a:lnTo>
                    <a:pt x="791578" y="1005979"/>
                  </a:lnTo>
                  <a:lnTo>
                    <a:pt x="791222" y="1005979"/>
                  </a:lnTo>
                  <a:lnTo>
                    <a:pt x="790956" y="1004709"/>
                  </a:lnTo>
                  <a:lnTo>
                    <a:pt x="792581" y="1003439"/>
                  </a:lnTo>
                  <a:lnTo>
                    <a:pt x="792759" y="1002169"/>
                  </a:lnTo>
                  <a:lnTo>
                    <a:pt x="791845" y="1002169"/>
                  </a:lnTo>
                  <a:lnTo>
                    <a:pt x="791756" y="1000899"/>
                  </a:lnTo>
                  <a:lnTo>
                    <a:pt x="794639" y="998359"/>
                  </a:lnTo>
                  <a:lnTo>
                    <a:pt x="794067" y="995819"/>
                  </a:lnTo>
                  <a:lnTo>
                    <a:pt x="793838" y="994549"/>
                  </a:lnTo>
                  <a:lnTo>
                    <a:pt x="793711" y="993279"/>
                  </a:lnTo>
                  <a:lnTo>
                    <a:pt x="793216" y="993279"/>
                  </a:lnTo>
                  <a:lnTo>
                    <a:pt x="792556" y="994549"/>
                  </a:lnTo>
                  <a:lnTo>
                    <a:pt x="792022" y="994549"/>
                  </a:lnTo>
                  <a:lnTo>
                    <a:pt x="791806" y="993279"/>
                  </a:lnTo>
                  <a:lnTo>
                    <a:pt x="791654" y="993279"/>
                  </a:lnTo>
                  <a:lnTo>
                    <a:pt x="791273" y="992009"/>
                  </a:lnTo>
                  <a:lnTo>
                    <a:pt x="791006" y="989469"/>
                  </a:lnTo>
                  <a:lnTo>
                    <a:pt x="790816" y="989469"/>
                  </a:lnTo>
                  <a:lnTo>
                    <a:pt x="790702" y="988199"/>
                  </a:lnTo>
                  <a:lnTo>
                    <a:pt x="790663" y="986929"/>
                  </a:lnTo>
                  <a:lnTo>
                    <a:pt x="792988" y="986929"/>
                  </a:lnTo>
                  <a:lnTo>
                    <a:pt x="792556" y="985659"/>
                  </a:lnTo>
                  <a:lnTo>
                    <a:pt x="792734" y="984389"/>
                  </a:lnTo>
                  <a:lnTo>
                    <a:pt x="792937" y="984389"/>
                  </a:lnTo>
                  <a:lnTo>
                    <a:pt x="792949" y="983005"/>
                  </a:lnTo>
                  <a:lnTo>
                    <a:pt x="793254" y="981900"/>
                  </a:lnTo>
                  <a:lnTo>
                    <a:pt x="793508" y="980579"/>
                  </a:lnTo>
                  <a:lnTo>
                    <a:pt x="794308" y="980579"/>
                  </a:lnTo>
                  <a:lnTo>
                    <a:pt x="794956" y="979309"/>
                  </a:lnTo>
                  <a:lnTo>
                    <a:pt x="795515" y="979309"/>
                  </a:lnTo>
                  <a:lnTo>
                    <a:pt x="795350" y="981849"/>
                  </a:lnTo>
                  <a:lnTo>
                    <a:pt x="796023" y="981849"/>
                  </a:lnTo>
                  <a:lnTo>
                    <a:pt x="797229" y="980579"/>
                  </a:lnTo>
                  <a:lnTo>
                    <a:pt x="797712" y="980579"/>
                  </a:lnTo>
                  <a:lnTo>
                    <a:pt x="797407" y="979309"/>
                  </a:lnTo>
                  <a:lnTo>
                    <a:pt x="796531" y="975499"/>
                  </a:lnTo>
                  <a:lnTo>
                    <a:pt x="795959" y="972959"/>
                  </a:lnTo>
                  <a:lnTo>
                    <a:pt x="795655" y="971689"/>
                  </a:lnTo>
                  <a:lnTo>
                    <a:pt x="795464" y="970419"/>
                  </a:lnTo>
                  <a:lnTo>
                    <a:pt x="795388" y="969149"/>
                  </a:lnTo>
                  <a:lnTo>
                    <a:pt x="797229" y="967879"/>
                  </a:lnTo>
                  <a:lnTo>
                    <a:pt x="797585" y="967879"/>
                  </a:lnTo>
                  <a:lnTo>
                    <a:pt x="796607" y="965339"/>
                  </a:lnTo>
                  <a:lnTo>
                    <a:pt x="797217" y="965339"/>
                  </a:lnTo>
                  <a:lnTo>
                    <a:pt x="797648" y="964069"/>
                  </a:lnTo>
                  <a:lnTo>
                    <a:pt x="795045" y="964069"/>
                  </a:lnTo>
                  <a:lnTo>
                    <a:pt x="793965" y="965339"/>
                  </a:lnTo>
                  <a:lnTo>
                    <a:pt x="792302" y="965339"/>
                  </a:lnTo>
                  <a:lnTo>
                    <a:pt x="792276" y="966609"/>
                  </a:lnTo>
                  <a:lnTo>
                    <a:pt x="792467" y="967879"/>
                  </a:lnTo>
                  <a:lnTo>
                    <a:pt x="792772" y="969149"/>
                  </a:lnTo>
                  <a:lnTo>
                    <a:pt x="793038" y="969149"/>
                  </a:lnTo>
                  <a:lnTo>
                    <a:pt x="793216" y="970419"/>
                  </a:lnTo>
                  <a:lnTo>
                    <a:pt x="793330" y="971689"/>
                  </a:lnTo>
                  <a:lnTo>
                    <a:pt x="793584" y="972959"/>
                  </a:lnTo>
                  <a:lnTo>
                    <a:pt x="788911" y="972959"/>
                  </a:lnTo>
                  <a:lnTo>
                    <a:pt x="788517" y="971689"/>
                  </a:lnTo>
                  <a:lnTo>
                    <a:pt x="788123" y="970419"/>
                  </a:lnTo>
                  <a:lnTo>
                    <a:pt x="787819" y="969149"/>
                  </a:lnTo>
                  <a:lnTo>
                    <a:pt x="787628" y="967879"/>
                  </a:lnTo>
                  <a:lnTo>
                    <a:pt x="787552" y="966609"/>
                  </a:lnTo>
                  <a:lnTo>
                    <a:pt x="789393" y="965339"/>
                  </a:lnTo>
                  <a:lnTo>
                    <a:pt x="789800" y="965339"/>
                  </a:lnTo>
                  <a:lnTo>
                    <a:pt x="789152" y="964069"/>
                  </a:lnTo>
                  <a:lnTo>
                    <a:pt x="789025" y="962799"/>
                  </a:lnTo>
                  <a:lnTo>
                    <a:pt x="785380" y="962799"/>
                  </a:lnTo>
                  <a:lnTo>
                    <a:pt x="784618" y="964069"/>
                  </a:lnTo>
                  <a:lnTo>
                    <a:pt x="784098" y="964069"/>
                  </a:lnTo>
                  <a:lnTo>
                    <a:pt x="784123" y="962799"/>
                  </a:lnTo>
                  <a:lnTo>
                    <a:pt x="782180" y="962799"/>
                  </a:lnTo>
                  <a:lnTo>
                    <a:pt x="781964" y="965339"/>
                  </a:lnTo>
                  <a:lnTo>
                    <a:pt x="782320" y="965339"/>
                  </a:lnTo>
                  <a:lnTo>
                    <a:pt x="782891" y="967879"/>
                  </a:lnTo>
                  <a:lnTo>
                    <a:pt x="783018" y="969149"/>
                  </a:lnTo>
                  <a:lnTo>
                    <a:pt x="783209" y="970419"/>
                  </a:lnTo>
                  <a:lnTo>
                    <a:pt x="783463" y="970419"/>
                  </a:lnTo>
                  <a:lnTo>
                    <a:pt x="783678" y="971689"/>
                  </a:lnTo>
                  <a:lnTo>
                    <a:pt x="783678" y="972959"/>
                  </a:lnTo>
                  <a:lnTo>
                    <a:pt x="784377" y="974229"/>
                  </a:lnTo>
                  <a:lnTo>
                    <a:pt x="785685" y="971689"/>
                  </a:lnTo>
                  <a:lnTo>
                    <a:pt x="786320" y="971689"/>
                  </a:lnTo>
                  <a:lnTo>
                    <a:pt x="786498" y="972959"/>
                  </a:lnTo>
                  <a:lnTo>
                    <a:pt x="786587" y="974229"/>
                  </a:lnTo>
                  <a:lnTo>
                    <a:pt x="785583" y="974229"/>
                  </a:lnTo>
                  <a:lnTo>
                    <a:pt x="785342" y="975499"/>
                  </a:lnTo>
                  <a:lnTo>
                    <a:pt x="784618" y="975499"/>
                  </a:lnTo>
                  <a:lnTo>
                    <a:pt x="784542" y="976769"/>
                  </a:lnTo>
                  <a:lnTo>
                    <a:pt x="784161" y="978039"/>
                  </a:lnTo>
                  <a:lnTo>
                    <a:pt x="783971" y="979309"/>
                  </a:lnTo>
                  <a:lnTo>
                    <a:pt x="783729" y="980579"/>
                  </a:lnTo>
                  <a:lnTo>
                    <a:pt x="782777" y="980579"/>
                  </a:lnTo>
                  <a:lnTo>
                    <a:pt x="782942" y="978039"/>
                  </a:lnTo>
                  <a:lnTo>
                    <a:pt x="781875" y="978039"/>
                  </a:lnTo>
                  <a:lnTo>
                    <a:pt x="781202" y="979309"/>
                  </a:lnTo>
                  <a:lnTo>
                    <a:pt x="780580" y="979309"/>
                  </a:lnTo>
                  <a:lnTo>
                    <a:pt x="780643" y="980579"/>
                  </a:lnTo>
                  <a:lnTo>
                    <a:pt x="780834" y="981849"/>
                  </a:lnTo>
                  <a:lnTo>
                    <a:pt x="780986" y="981849"/>
                  </a:lnTo>
                  <a:lnTo>
                    <a:pt x="780592" y="983119"/>
                  </a:lnTo>
                  <a:lnTo>
                    <a:pt x="781304" y="984389"/>
                  </a:lnTo>
                  <a:lnTo>
                    <a:pt x="780973" y="985659"/>
                  </a:lnTo>
                  <a:lnTo>
                    <a:pt x="780732" y="985659"/>
                  </a:lnTo>
                  <a:lnTo>
                    <a:pt x="778764" y="986929"/>
                  </a:lnTo>
                  <a:lnTo>
                    <a:pt x="778332" y="986929"/>
                  </a:lnTo>
                  <a:lnTo>
                    <a:pt x="778878" y="984389"/>
                  </a:lnTo>
                  <a:lnTo>
                    <a:pt x="778103" y="984389"/>
                  </a:lnTo>
                  <a:lnTo>
                    <a:pt x="776566" y="986929"/>
                  </a:lnTo>
                  <a:lnTo>
                    <a:pt x="775703" y="985659"/>
                  </a:lnTo>
                  <a:lnTo>
                    <a:pt x="776376" y="983119"/>
                  </a:lnTo>
                  <a:lnTo>
                    <a:pt x="775589" y="983119"/>
                  </a:lnTo>
                  <a:lnTo>
                    <a:pt x="774077" y="985659"/>
                  </a:lnTo>
                  <a:lnTo>
                    <a:pt x="773582" y="985659"/>
                  </a:lnTo>
                  <a:lnTo>
                    <a:pt x="773620" y="986929"/>
                  </a:lnTo>
                  <a:lnTo>
                    <a:pt x="773849" y="988199"/>
                  </a:lnTo>
                  <a:lnTo>
                    <a:pt x="773087" y="989469"/>
                  </a:lnTo>
                  <a:lnTo>
                    <a:pt x="773747" y="992009"/>
                  </a:lnTo>
                  <a:lnTo>
                    <a:pt x="772198" y="993279"/>
                  </a:lnTo>
                  <a:lnTo>
                    <a:pt x="771423" y="994549"/>
                  </a:lnTo>
                  <a:lnTo>
                    <a:pt x="770775" y="995819"/>
                  </a:lnTo>
                  <a:lnTo>
                    <a:pt x="770229" y="995819"/>
                  </a:lnTo>
                  <a:lnTo>
                    <a:pt x="769988" y="997089"/>
                  </a:lnTo>
                  <a:lnTo>
                    <a:pt x="771105" y="998359"/>
                  </a:lnTo>
                  <a:lnTo>
                    <a:pt x="770940" y="999629"/>
                  </a:lnTo>
                  <a:lnTo>
                    <a:pt x="769454" y="1000899"/>
                  </a:lnTo>
                  <a:lnTo>
                    <a:pt x="769213" y="1002169"/>
                  </a:lnTo>
                  <a:lnTo>
                    <a:pt x="768692" y="1002169"/>
                  </a:lnTo>
                  <a:lnTo>
                    <a:pt x="768108" y="1003439"/>
                  </a:lnTo>
                  <a:lnTo>
                    <a:pt x="767473" y="1004709"/>
                  </a:lnTo>
                  <a:lnTo>
                    <a:pt x="766813" y="1004709"/>
                  </a:lnTo>
                  <a:lnTo>
                    <a:pt x="766267" y="1005979"/>
                  </a:lnTo>
                  <a:lnTo>
                    <a:pt x="765835" y="1007249"/>
                  </a:lnTo>
                  <a:lnTo>
                    <a:pt x="766102" y="1007249"/>
                  </a:lnTo>
                  <a:lnTo>
                    <a:pt x="766483" y="1008519"/>
                  </a:lnTo>
                  <a:lnTo>
                    <a:pt x="767422" y="1011059"/>
                  </a:lnTo>
                  <a:lnTo>
                    <a:pt x="767829" y="1011059"/>
                  </a:lnTo>
                  <a:lnTo>
                    <a:pt x="768172" y="1012329"/>
                  </a:lnTo>
                  <a:lnTo>
                    <a:pt x="767181" y="1012977"/>
                  </a:lnTo>
                  <a:lnTo>
                    <a:pt x="767181" y="1088529"/>
                  </a:lnTo>
                  <a:lnTo>
                    <a:pt x="766000" y="1089799"/>
                  </a:lnTo>
                  <a:lnTo>
                    <a:pt x="765543" y="1089799"/>
                  </a:lnTo>
                  <a:lnTo>
                    <a:pt x="766610" y="1088529"/>
                  </a:lnTo>
                  <a:lnTo>
                    <a:pt x="766038" y="1085989"/>
                  </a:lnTo>
                  <a:lnTo>
                    <a:pt x="766457" y="1087259"/>
                  </a:lnTo>
                  <a:lnTo>
                    <a:pt x="767168" y="1087259"/>
                  </a:lnTo>
                  <a:lnTo>
                    <a:pt x="767181" y="1088529"/>
                  </a:lnTo>
                  <a:lnTo>
                    <a:pt x="767181" y="1012977"/>
                  </a:lnTo>
                  <a:lnTo>
                    <a:pt x="767016" y="1013091"/>
                  </a:lnTo>
                  <a:lnTo>
                    <a:pt x="767016" y="1083449"/>
                  </a:lnTo>
                  <a:lnTo>
                    <a:pt x="766013" y="1084719"/>
                  </a:lnTo>
                  <a:lnTo>
                    <a:pt x="765797" y="1084719"/>
                  </a:lnTo>
                  <a:lnTo>
                    <a:pt x="764870" y="1080909"/>
                  </a:lnTo>
                  <a:lnTo>
                    <a:pt x="764616" y="1079639"/>
                  </a:lnTo>
                  <a:lnTo>
                    <a:pt x="764425" y="1079639"/>
                  </a:lnTo>
                  <a:lnTo>
                    <a:pt x="764298" y="1078369"/>
                  </a:lnTo>
                  <a:lnTo>
                    <a:pt x="764806" y="1079639"/>
                  </a:lnTo>
                  <a:lnTo>
                    <a:pt x="765225" y="1079639"/>
                  </a:lnTo>
                  <a:lnTo>
                    <a:pt x="765581" y="1080909"/>
                  </a:lnTo>
                  <a:lnTo>
                    <a:pt x="765784" y="1080909"/>
                  </a:lnTo>
                  <a:lnTo>
                    <a:pt x="767003" y="1082179"/>
                  </a:lnTo>
                  <a:lnTo>
                    <a:pt x="767016" y="1083449"/>
                  </a:lnTo>
                  <a:lnTo>
                    <a:pt x="767016" y="1013091"/>
                  </a:lnTo>
                  <a:lnTo>
                    <a:pt x="766229" y="1013599"/>
                  </a:lnTo>
                  <a:lnTo>
                    <a:pt x="764743" y="1014869"/>
                  </a:lnTo>
                  <a:lnTo>
                    <a:pt x="764286" y="1016139"/>
                  </a:lnTo>
                  <a:lnTo>
                    <a:pt x="765352" y="1017409"/>
                  </a:lnTo>
                  <a:lnTo>
                    <a:pt x="765022" y="1018679"/>
                  </a:lnTo>
                  <a:lnTo>
                    <a:pt x="763117" y="1019949"/>
                  </a:lnTo>
                  <a:lnTo>
                    <a:pt x="763206" y="1021219"/>
                  </a:lnTo>
                  <a:lnTo>
                    <a:pt x="763409" y="1021219"/>
                  </a:lnTo>
                  <a:lnTo>
                    <a:pt x="763727" y="1022489"/>
                  </a:lnTo>
                  <a:lnTo>
                    <a:pt x="764032" y="1022489"/>
                  </a:lnTo>
                  <a:lnTo>
                    <a:pt x="765378" y="1021219"/>
                  </a:lnTo>
                  <a:lnTo>
                    <a:pt x="766025" y="1021219"/>
                  </a:lnTo>
                  <a:lnTo>
                    <a:pt x="766203" y="1022489"/>
                  </a:lnTo>
                  <a:lnTo>
                    <a:pt x="766318" y="1023759"/>
                  </a:lnTo>
                  <a:lnTo>
                    <a:pt x="765695" y="1023759"/>
                  </a:lnTo>
                  <a:lnTo>
                    <a:pt x="765022" y="1025029"/>
                  </a:lnTo>
                  <a:lnTo>
                    <a:pt x="764006" y="1025029"/>
                  </a:lnTo>
                  <a:lnTo>
                    <a:pt x="762406" y="1026299"/>
                  </a:lnTo>
                  <a:lnTo>
                    <a:pt x="762076" y="1027569"/>
                  </a:lnTo>
                  <a:lnTo>
                    <a:pt x="763130" y="1028839"/>
                  </a:lnTo>
                  <a:lnTo>
                    <a:pt x="762838" y="1030109"/>
                  </a:lnTo>
                  <a:lnTo>
                    <a:pt x="761784" y="1030109"/>
                  </a:lnTo>
                  <a:lnTo>
                    <a:pt x="761784" y="1093609"/>
                  </a:lnTo>
                  <a:lnTo>
                    <a:pt x="760971" y="1094879"/>
                  </a:lnTo>
                  <a:lnTo>
                    <a:pt x="760476" y="1094879"/>
                  </a:lnTo>
                  <a:lnTo>
                    <a:pt x="760488" y="1093609"/>
                  </a:lnTo>
                  <a:lnTo>
                    <a:pt x="761784" y="1093609"/>
                  </a:lnTo>
                  <a:lnTo>
                    <a:pt x="761784" y="1030109"/>
                  </a:lnTo>
                  <a:lnTo>
                    <a:pt x="761199" y="1030109"/>
                  </a:lnTo>
                  <a:lnTo>
                    <a:pt x="760564" y="1031379"/>
                  </a:lnTo>
                  <a:lnTo>
                    <a:pt x="761631" y="1033919"/>
                  </a:lnTo>
                  <a:lnTo>
                    <a:pt x="761161" y="1035189"/>
                  </a:lnTo>
                  <a:lnTo>
                    <a:pt x="759371" y="1035189"/>
                  </a:lnTo>
                  <a:lnTo>
                    <a:pt x="758774" y="1036459"/>
                  </a:lnTo>
                  <a:lnTo>
                    <a:pt x="758101" y="1036459"/>
                  </a:lnTo>
                  <a:lnTo>
                    <a:pt x="757351" y="1037729"/>
                  </a:lnTo>
                  <a:lnTo>
                    <a:pt x="757085" y="1037729"/>
                  </a:lnTo>
                  <a:lnTo>
                    <a:pt x="755446" y="1038999"/>
                  </a:lnTo>
                  <a:lnTo>
                    <a:pt x="755434" y="1040269"/>
                  </a:lnTo>
                  <a:lnTo>
                    <a:pt x="755637" y="1041539"/>
                  </a:lnTo>
                  <a:lnTo>
                    <a:pt x="756221" y="1042809"/>
                  </a:lnTo>
                  <a:lnTo>
                    <a:pt x="756412" y="1044079"/>
                  </a:lnTo>
                  <a:lnTo>
                    <a:pt x="756386" y="1045349"/>
                  </a:lnTo>
                  <a:lnTo>
                    <a:pt x="754481" y="1045349"/>
                  </a:lnTo>
                  <a:lnTo>
                    <a:pt x="754481" y="1046619"/>
                  </a:lnTo>
                  <a:lnTo>
                    <a:pt x="754773" y="1047889"/>
                  </a:lnTo>
                  <a:lnTo>
                    <a:pt x="755053" y="1049159"/>
                  </a:lnTo>
                  <a:lnTo>
                    <a:pt x="756234" y="1054239"/>
                  </a:lnTo>
                  <a:lnTo>
                    <a:pt x="755967" y="1054239"/>
                  </a:lnTo>
                  <a:lnTo>
                    <a:pt x="754392" y="1055509"/>
                  </a:lnTo>
                  <a:lnTo>
                    <a:pt x="753922" y="1055509"/>
                  </a:lnTo>
                  <a:lnTo>
                    <a:pt x="753376" y="1051699"/>
                  </a:lnTo>
                  <a:lnTo>
                    <a:pt x="753084" y="1050429"/>
                  </a:lnTo>
                  <a:lnTo>
                    <a:pt x="752856" y="1050429"/>
                  </a:lnTo>
                  <a:lnTo>
                    <a:pt x="751332" y="1051699"/>
                  </a:lnTo>
                  <a:lnTo>
                    <a:pt x="749033" y="1054239"/>
                  </a:lnTo>
                  <a:lnTo>
                    <a:pt x="750468" y="1060589"/>
                  </a:lnTo>
                  <a:lnTo>
                    <a:pt x="750646" y="1060589"/>
                  </a:lnTo>
                  <a:lnTo>
                    <a:pt x="750735" y="1061859"/>
                  </a:lnTo>
                  <a:lnTo>
                    <a:pt x="748880" y="1063129"/>
                  </a:lnTo>
                  <a:lnTo>
                    <a:pt x="748449" y="1064399"/>
                  </a:lnTo>
                  <a:lnTo>
                    <a:pt x="749515" y="1065669"/>
                  </a:lnTo>
                  <a:lnTo>
                    <a:pt x="749058" y="1066939"/>
                  </a:lnTo>
                  <a:lnTo>
                    <a:pt x="747407" y="1066939"/>
                  </a:lnTo>
                  <a:lnTo>
                    <a:pt x="747255" y="1068209"/>
                  </a:lnTo>
                  <a:lnTo>
                    <a:pt x="747331" y="1069479"/>
                  </a:lnTo>
                  <a:lnTo>
                    <a:pt x="747522" y="1069479"/>
                  </a:lnTo>
                  <a:lnTo>
                    <a:pt x="748118" y="1072019"/>
                  </a:lnTo>
                  <a:lnTo>
                    <a:pt x="748309" y="1072019"/>
                  </a:lnTo>
                  <a:lnTo>
                    <a:pt x="748385" y="1073289"/>
                  </a:lnTo>
                  <a:lnTo>
                    <a:pt x="748144" y="1074559"/>
                  </a:lnTo>
                  <a:lnTo>
                    <a:pt x="746658" y="1074559"/>
                  </a:lnTo>
                  <a:lnTo>
                    <a:pt x="746188" y="1075829"/>
                  </a:lnTo>
                  <a:lnTo>
                    <a:pt x="744651" y="1077099"/>
                  </a:lnTo>
                  <a:lnTo>
                    <a:pt x="744004" y="1077099"/>
                  </a:lnTo>
                  <a:lnTo>
                    <a:pt x="742530" y="1078369"/>
                  </a:lnTo>
                  <a:lnTo>
                    <a:pt x="742302" y="1078369"/>
                  </a:lnTo>
                  <a:lnTo>
                    <a:pt x="742416" y="1079639"/>
                  </a:lnTo>
                  <a:lnTo>
                    <a:pt x="742594" y="1080909"/>
                  </a:lnTo>
                  <a:lnTo>
                    <a:pt x="743165" y="1082179"/>
                  </a:lnTo>
                  <a:lnTo>
                    <a:pt x="743343" y="1083449"/>
                  </a:lnTo>
                  <a:lnTo>
                    <a:pt x="743318" y="1084719"/>
                  </a:lnTo>
                  <a:lnTo>
                    <a:pt x="741680" y="1085989"/>
                  </a:lnTo>
                  <a:lnTo>
                    <a:pt x="741324" y="1085989"/>
                  </a:lnTo>
                  <a:lnTo>
                    <a:pt x="740956" y="1083449"/>
                  </a:lnTo>
                  <a:lnTo>
                    <a:pt x="740105" y="1083449"/>
                  </a:lnTo>
                  <a:lnTo>
                    <a:pt x="739419" y="1084719"/>
                  </a:lnTo>
                  <a:lnTo>
                    <a:pt x="738809" y="1084719"/>
                  </a:lnTo>
                  <a:lnTo>
                    <a:pt x="738936" y="1085989"/>
                  </a:lnTo>
                  <a:lnTo>
                    <a:pt x="739114" y="1085989"/>
                  </a:lnTo>
                  <a:lnTo>
                    <a:pt x="739381" y="1087259"/>
                  </a:lnTo>
                  <a:lnTo>
                    <a:pt x="740511" y="1092339"/>
                  </a:lnTo>
                  <a:lnTo>
                    <a:pt x="740105" y="1092339"/>
                  </a:lnTo>
                  <a:lnTo>
                    <a:pt x="738809" y="1094879"/>
                  </a:lnTo>
                  <a:lnTo>
                    <a:pt x="738022" y="1093609"/>
                  </a:lnTo>
                  <a:lnTo>
                    <a:pt x="738339" y="1092339"/>
                  </a:lnTo>
                  <a:lnTo>
                    <a:pt x="737603" y="1091069"/>
                  </a:lnTo>
                  <a:lnTo>
                    <a:pt x="736244" y="1093609"/>
                  </a:lnTo>
                  <a:lnTo>
                    <a:pt x="735660" y="1093609"/>
                  </a:lnTo>
                  <a:lnTo>
                    <a:pt x="735507" y="1091069"/>
                  </a:lnTo>
                  <a:lnTo>
                    <a:pt x="734542" y="1091069"/>
                  </a:lnTo>
                  <a:lnTo>
                    <a:pt x="733869" y="1092339"/>
                  </a:lnTo>
                  <a:lnTo>
                    <a:pt x="733259" y="1092339"/>
                  </a:lnTo>
                  <a:lnTo>
                    <a:pt x="732993" y="1093609"/>
                  </a:lnTo>
                  <a:lnTo>
                    <a:pt x="734034" y="1094879"/>
                  </a:lnTo>
                  <a:lnTo>
                    <a:pt x="733590" y="1096149"/>
                  </a:lnTo>
                  <a:lnTo>
                    <a:pt x="732129" y="1096149"/>
                  </a:lnTo>
                  <a:lnTo>
                    <a:pt x="731799" y="1097419"/>
                  </a:lnTo>
                  <a:lnTo>
                    <a:pt x="732358" y="1099959"/>
                  </a:lnTo>
                  <a:lnTo>
                    <a:pt x="732650" y="1101229"/>
                  </a:lnTo>
                  <a:lnTo>
                    <a:pt x="732929" y="1102499"/>
                  </a:lnTo>
                  <a:lnTo>
                    <a:pt x="732751" y="1102499"/>
                  </a:lnTo>
                  <a:lnTo>
                    <a:pt x="731126" y="1103769"/>
                  </a:lnTo>
                  <a:lnTo>
                    <a:pt x="730656" y="1103769"/>
                  </a:lnTo>
                  <a:lnTo>
                    <a:pt x="729018" y="1105039"/>
                  </a:lnTo>
                  <a:lnTo>
                    <a:pt x="728853" y="1105039"/>
                  </a:lnTo>
                  <a:lnTo>
                    <a:pt x="728941" y="1106309"/>
                  </a:lnTo>
                  <a:lnTo>
                    <a:pt x="729132" y="1107579"/>
                  </a:lnTo>
                  <a:lnTo>
                    <a:pt x="730554" y="1113929"/>
                  </a:lnTo>
                  <a:lnTo>
                    <a:pt x="731659" y="1119009"/>
                  </a:lnTo>
                  <a:lnTo>
                    <a:pt x="730999" y="1119009"/>
                  </a:lnTo>
                  <a:lnTo>
                    <a:pt x="730275" y="1120279"/>
                  </a:lnTo>
                  <a:lnTo>
                    <a:pt x="729170" y="1120279"/>
                  </a:lnTo>
                  <a:lnTo>
                    <a:pt x="727913" y="1122819"/>
                  </a:lnTo>
                  <a:lnTo>
                    <a:pt x="727189" y="1121549"/>
                  </a:lnTo>
                  <a:lnTo>
                    <a:pt x="727392" y="1120279"/>
                  </a:lnTo>
                  <a:lnTo>
                    <a:pt x="726630" y="1119009"/>
                  </a:lnTo>
                  <a:lnTo>
                    <a:pt x="726884" y="1116469"/>
                  </a:lnTo>
                  <a:lnTo>
                    <a:pt x="726440" y="1116469"/>
                  </a:lnTo>
                  <a:lnTo>
                    <a:pt x="725703" y="1117739"/>
                  </a:lnTo>
                  <a:lnTo>
                    <a:pt x="725017" y="1117739"/>
                  </a:lnTo>
                  <a:lnTo>
                    <a:pt x="724395" y="1119009"/>
                  </a:lnTo>
                  <a:lnTo>
                    <a:pt x="724192" y="1119009"/>
                  </a:lnTo>
                  <a:lnTo>
                    <a:pt x="725081" y="1120279"/>
                  </a:lnTo>
                  <a:lnTo>
                    <a:pt x="724966" y="1121549"/>
                  </a:lnTo>
                  <a:lnTo>
                    <a:pt x="724776" y="1121549"/>
                  </a:lnTo>
                  <a:lnTo>
                    <a:pt x="722998" y="1122819"/>
                  </a:lnTo>
                  <a:lnTo>
                    <a:pt x="722998" y="1124089"/>
                  </a:lnTo>
                  <a:lnTo>
                    <a:pt x="723176" y="1124089"/>
                  </a:lnTo>
                  <a:lnTo>
                    <a:pt x="723760" y="1126629"/>
                  </a:lnTo>
                  <a:lnTo>
                    <a:pt x="723938" y="1126629"/>
                  </a:lnTo>
                  <a:lnTo>
                    <a:pt x="724027" y="1127899"/>
                  </a:lnTo>
                  <a:lnTo>
                    <a:pt x="723811" y="1129169"/>
                  </a:lnTo>
                  <a:lnTo>
                    <a:pt x="722109" y="1129169"/>
                  </a:lnTo>
                  <a:lnTo>
                    <a:pt x="721766" y="1130439"/>
                  </a:lnTo>
                  <a:lnTo>
                    <a:pt x="722706" y="1131709"/>
                  </a:lnTo>
                  <a:lnTo>
                    <a:pt x="722376" y="1132979"/>
                  </a:lnTo>
                  <a:lnTo>
                    <a:pt x="720661" y="1132979"/>
                  </a:lnTo>
                  <a:lnTo>
                    <a:pt x="720191" y="1134249"/>
                  </a:lnTo>
                  <a:lnTo>
                    <a:pt x="721131" y="1135519"/>
                  </a:lnTo>
                  <a:lnTo>
                    <a:pt x="720852" y="1136789"/>
                  </a:lnTo>
                  <a:lnTo>
                    <a:pt x="719150" y="1138059"/>
                  </a:lnTo>
                  <a:lnTo>
                    <a:pt x="718908" y="1138059"/>
                  </a:lnTo>
                  <a:lnTo>
                    <a:pt x="718997" y="1139329"/>
                  </a:lnTo>
                  <a:lnTo>
                    <a:pt x="719175" y="1140599"/>
                  </a:lnTo>
                  <a:lnTo>
                    <a:pt x="719442" y="1140599"/>
                  </a:lnTo>
                  <a:lnTo>
                    <a:pt x="720140" y="1141869"/>
                  </a:lnTo>
                  <a:lnTo>
                    <a:pt x="720318" y="1143139"/>
                  </a:lnTo>
                  <a:lnTo>
                    <a:pt x="718934" y="1145679"/>
                  </a:lnTo>
                  <a:lnTo>
                    <a:pt x="717181" y="1145679"/>
                  </a:lnTo>
                  <a:lnTo>
                    <a:pt x="716495" y="1146949"/>
                  </a:lnTo>
                  <a:lnTo>
                    <a:pt x="715835" y="1146949"/>
                  </a:lnTo>
                  <a:lnTo>
                    <a:pt x="715886" y="1148219"/>
                  </a:lnTo>
                  <a:lnTo>
                    <a:pt x="716064" y="1148219"/>
                  </a:lnTo>
                  <a:lnTo>
                    <a:pt x="716343" y="1149489"/>
                  </a:lnTo>
                  <a:lnTo>
                    <a:pt x="718375" y="1159649"/>
                  </a:lnTo>
                  <a:lnTo>
                    <a:pt x="716965" y="1162189"/>
                  </a:lnTo>
                  <a:lnTo>
                    <a:pt x="716292" y="1162189"/>
                  </a:lnTo>
                  <a:lnTo>
                    <a:pt x="716076" y="1160919"/>
                  </a:lnTo>
                  <a:lnTo>
                    <a:pt x="715911" y="1159649"/>
                  </a:lnTo>
                  <a:lnTo>
                    <a:pt x="715784" y="1159649"/>
                  </a:lnTo>
                  <a:lnTo>
                    <a:pt x="715721" y="1158379"/>
                  </a:lnTo>
                  <a:lnTo>
                    <a:pt x="715556" y="1157109"/>
                  </a:lnTo>
                  <a:lnTo>
                    <a:pt x="715048" y="1157109"/>
                  </a:lnTo>
                  <a:lnTo>
                    <a:pt x="713486" y="1158379"/>
                  </a:lnTo>
                  <a:lnTo>
                    <a:pt x="712444" y="1158379"/>
                  </a:lnTo>
                  <a:lnTo>
                    <a:pt x="711758" y="1159649"/>
                  </a:lnTo>
                  <a:lnTo>
                    <a:pt x="711136" y="1159649"/>
                  </a:lnTo>
                  <a:lnTo>
                    <a:pt x="711250" y="1160919"/>
                  </a:lnTo>
                  <a:lnTo>
                    <a:pt x="711415" y="1162189"/>
                  </a:lnTo>
                  <a:lnTo>
                    <a:pt x="711631" y="1162189"/>
                  </a:lnTo>
                  <a:lnTo>
                    <a:pt x="711898" y="1163459"/>
                  </a:lnTo>
                  <a:lnTo>
                    <a:pt x="712063" y="1164729"/>
                  </a:lnTo>
                  <a:lnTo>
                    <a:pt x="712063" y="1165999"/>
                  </a:lnTo>
                  <a:lnTo>
                    <a:pt x="710222" y="1165999"/>
                  </a:lnTo>
                  <a:lnTo>
                    <a:pt x="709739" y="1167269"/>
                  </a:lnTo>
                  <a:lnTo>
                    <a:pt x="710730" y="1168539"/>
                  </a:lnTo>
                  <a:lnTo>
                    <a:pt x="710272" y="1169809"/>
                  </a:lnTo>
                  <a:lnTo>
                    <a:pt x="708799" y="1171079"/>
                  </a:lnTo>
                  <a:lnTo>
                    <a:pt x="708406" y="1171079"/>
                  </a:lnTo>
                  <a:lnTo>
                    <a:pt x="707783" y="1172349"/>
                  </a:lnTo>
                  <a:lnTo>
                    <a:pt x="707085" y="1172349"/>
                  </a:lnTo>
                  <a:lnTo>
                    <a:pt x="705548" y="1173619"/>
                  </a:lnTo>
                  <a:lnTo>
                    <a:pt x="704850" y="1173619"/>
                  </a:lnTo>
                  <a:lnTo>
                    <a:pt x="704215" y="1174889"/>
                  </a:lnTo>
                  <a:lnTo>
                    <a:pt x="703986" y="1174889"/>
                  </a:lnTo>
                  <a:lnTo>
                    <a:pt x="704875" y="1176159"/>
                  </a:lnTo>
                  <a:lnTo>
                    <a:pt x="704443" y="1177429"/>
                  </a:lnTo>
                  <a:lnTo>
                    <a:pt x="702868" y="1178699"/>
                  </a:lnTo>
                  <a:lnTo>
                    <a:pt x="702602" y="1178699"/>
                  </a:lnTo>
                  <a:lnTo>
                    <a:pt x="702640" y="1179969"/>
                  </a:lnTo>
                  <a:lnTo>
                    <a:pt x="702792" y="1179969"/>
                  </a:lnTo>
                  <a:lnTo>
                    <a:pt x="703059" y="1181239"/>
                  </a:lnTo>
                  <a:lnTo>
                    <a:pt x="703516" y="1183779"/>
                  </a:lnTo>
                  <a:lnTo>
                    <a:pt x="703783" y="1185049"/>
                  </a:lnTo>
                  <a:lnTo>
                    <a:pt x="703922" y="1186319"/>
                  </a:lnTo>
                  <a:lnTo>
                    <a:pt x="703313" y="1187589"/>
                  </a:lnTo>
                  <a:lnTo>
                    <a:pt x="702602" y="1187589"/>
                  </a:lnTo>
                  <a:lnTo>
                    <a:pt x="701852" y="1188859"/>
                  </a:lnTo>
                  <a:lnTo>
                    <a:pt x="700379" y="1188859"/>
                  </a:lnTo>
                  <a:lnTo>
                    <a:pt x="699744" y="1190129"/>
                  </a:lnTo>
                  <a:lnTo>
                    <a:pt x="699503" y="1190129"/>
                  </a:lnTo>
                  <a:lnTo>
                    <a:pt x="700366" y="1192669"/>
                  </a:lnTo>
                  <a:lnTo>
                    <a:pt x="699935" y="1192669"/>
                  </a:lnTo>
                  <a:lnTo>
                    <a:pt x="698309" y="1193939"/>
                  </a:lnTo>
                  <a:lnTo>
                    <a:pt x="698080" y="1193939"/>
                  </a:lnTo>
                  <a:lnTo>
                    <a:pt x="698119" y="1195209"/>
                  </a:lnTo>
                  <a:lnTo>
                    <a:pt x="698258" y="1196479"/>
                  </a:lnTo>
                  <a:lnTo>
                    <a:pt x="698754" y="1197749"/>
                  </a:lnTo>
                  <a:lnTo>
                    <a:pt x="698906" y="1199019"/>
                  </a:lnTo>
                  <a:lnTo>
                    <a:pt x="698944" y="1200289"/>
                  </a:lnTo>
                  <a:lnTo>
                    <a:pt x="696988" y="1200289"/>
                  </a:lnTo>
                  <a:lnTo>
                    <a:pt x="696810" y="1201559"/>
                  </a:lnTo>
                  <a:lnTo>
                    <a:pt x="697014" y="1202829"/>
                  </a:lnTo>
                  <a:lnTo>
                    <a:pt x="697509" y="1204099"/>
                  </a:lnTo>
                  <a:lnTo>
                    <a:pt x="697649" y="1205369"/>
                  </a:lnTo>
                  <a:lnTo>
                    <a:pt x="697572" y="1206639"/>
                  </a:lnTo>
                  <a:lnTo>
                    <a:pt x="695794" y="1207909"/>
                  </a:lnTo>
                  <a:lnTo>
                    <a:pt x="695299" y="1207909"/>
                  </a:lnTo>
                  <a:lnTo>
                    <a:pt x="696214" y="1210449"/>
                  </a:lnTo>
                  <a:lnTo>
                    <a:pt x="695731" y="1211719"/>
                  </a:lnTo>
                  <a:lnTo>
                    <a:pt x="693826" y="1211719"/>
                  </a:lnTo>
                  <a:lnTo>
                    <a:pt x="693851" y="1212989"/>
                  </a:lnTo>
                  <a:lnTo>
                    <a:pt x="693978" y="1214259"/>
                  </a:lnTo>
                  <a:lnTo>
                    <a:pt x="694474" y="1215529"/>
                  </a:lnTo>
                  <a:lnTo>
                    <a:pt x="694601" y="1216799"/>
                  </a:lnTo>
                  <a:lnTo>
                    <a:pt x="694347" y="1218069"/>
                  </a:lnTo>
                  <a:lnTo>
                    <a:pt x="692759" y="1218069"/>
                  </a:lnTo>
                  <a:lnTo>
                    <a:pt x="692492" y="1219339"/>
                  </a:lnTo>
                  <a:lnTo>
                    <a:pt x="692429" y="1218069"/>
                  </a:lnTo>
                  <a:lnTo>
                    <a:pt x="692302" y="1216799"/>
                  </a:lnTo>
                  <a:lnTo>
                    <a:pt x="690600" y="1216799"/>
                  </a:lnTo>
                  <a:lnTo>
                    <a:pt x="689940" y="1218069"/>
                  </a:lnTo>
                  <a:lnTo>
                    <a:pt x="689648" y="1218069"/>
                  </a:lnTo>
                  <a:lnTo>
                    <a:pt x="690575" y="1220609"/>
                  </a:lnTo>
                  <a:lnTo>
                    <a:pt x="690067" y="1221879"/>
                  </a:lnTo>
                  <a:lnTo>
                    <a:pt x="688428" y="1221879"/>
                  </a:lnTo>
                  <a:lnTo>
                    <a:pt x="687920" y="1223149"/>
                  </a:lnTo>
                  <a:lnTo>
                    <a:pt x="688809" y="1224419"/>
                  </a:lnTo>
                  <a:lnTo>
                    <a:pt x="688441" y="1225689"/>
                  </a:lnTo>
                  <a:lnTo>
                    <a:pt x="686701" y="1225689"/>
                  </a:lnTo>
                  <a:lnTo>
                    <a:pt x="686142" y="1226959"/>
                  </a:lnTo>
                  <a:lnTo>
                    <a:pt x="687082" y="1228229"/>
                  </a:lnTo>
                  <a:lnTo>
                    <a:pt x="686612" y="1229499"/>
                  </a:lnTo>
                  <a:lnTo>
                    <a:pt x="684974" y="1229499"/>
                  </a:lnTo>
                  <a:lnTo>
                    <a:pt x="684669" y="1230769"/>
                  </a:lnTo>
                  <a:lnTo>
                    <a:pt x="684695" y="1232039"/>
                  </a:lnTo>
                  <a:lnTo>
                    <a:pt x="684822" y="1232039"/>
                  </a:lnTo>
                  <a:lnTo>
                    <a:pt x="685279" y="1234579"/>
                  </a:lnTo>
                  <a:lnTo>
                    <a:pt x="685406" y="1235849"/>
                  </a:lnTo>
                  <a:lnTo>
                    <a:pt x="685215" y="1237119"/>
                  </a:lnTo>
                  <a:lnTo>
                    <a:pt x="683564" y="1237119"/>
                  </a:lnTo>
                  <a:lnTo>
                    <a:pt x="682929" y="1238389"/>
                  </a:lnTo>
                  <a:lnTo>
                    <a:pt x="683869" y="1239659"/>
                  </a:lnTo>
                  <a:lnTo>
                    <a:pt x="683374" y="1240929"/>
                  </a:lnTo>
                  <a:lnTo>
                    <a:pt x="681850" y="1240929"/>
                  </a:lnTo>
                  <a:lnTo>
                    <a:pt x="681469" y="1242199"/>
                  </a:lnTo>
                  <a:lnTo>
                    <a:pt x="681177" y="1239659"/>
                  </a:lnTo>
                  <a:lnTo>
                    <a:pt x="680669" y="1238389"/>
                  </a:lnTo>
                  <a:lnTo>
                    <a:pt x="679386" y="1240929"/>
                  </a:lnTo>
                  <a:lnTo>
                    <a:pt x="678472" y="1240929"/>
                  </a:lnTo>
                  <a:lnTo>
                    <a:pt x="678929" y="1238389"/>
                  </a:lnTo>
                  <a:lnTo>
                    <a:pt x="677799" y="1238389"/>
                  </a:lnTo>
                  <a:lnTo>
                    <a:pt x="677087" y="1239659"/>
                  </a:lnTo>
                  <a:lnTo>
                    <a:pt x="676414" y="1239659"/>
                  </a:lnTo>
                  <a:lnTo>
                    <a:pt x="676097" y="1240929"/>
                  </a:lnTo>
                  <a:lnTo>
                    <a:pt x="676973" y="1240929"/>
                  </a:lnTo>
                  <a:lnTo>
                    <a:pt x="676757" y="1242199"/>
                  </a:lnTo>
                  <a:lnTo>
                    <a:pt x="676363" y="1243469"/>
                  </a:lnTo>
                  <a:lnTo>
                    <a:pt x="674585" y="1243469"/>
                  </a:lnTo>
                  <a:lnTo>
                    <a:pt x="674712" y="1246009"/>
                  </a:lnTo>
                  <a:lnTo>
                    <a:pt x="674966" y="1246009"/>
                  </a:lnTo>
                  <a:lnTo>
                    <a:pt x="676948" y="1244739"/>
                  </a:lnTo>
                  <a:lnTo>
                    <a:pt x="677430" y="1244739"/>
                  </a:lnTo>
                  <a:lnTo>
                    <a:pt x="677354" y="1246009"/>
                  </a:lnTo>
                  <a:lnTo>
                    <a:pt x="677456" y="1247279"/>
                  </a:lnTo>
                  <a:lnTo>
                    <a:pt x="677672" y="1248549"/>
                  </a:lnTo>
                  <a:lnTo>
                    <a:pt x="677799" y="1249819"/>
                  </a:lnTo>
                  <a:lnTo>
                    <a:pt x="678510" y="1254899"/>
                  </a:lnTo>
                  <a:lnTo>
                    <a:pt x="677773" y="1256169"/>
                  </a:lnTo>
                  <a:lnTo>
                    <a:pt x="677062" y="1256169"/>
                  </a:lnTo>
                  <a:lnTo>
                    <a:pt x="676325" y="1257439"/>
                  </a:lnTo>
                  <a:lnTo>
                    <a:pt x="674852" y="1257439"/>
                  </a:lnTo>
                  <a:lnTo>
                    <a:pt x="674141" y="1258709"/>
                  </a:lnTo>
                  <a:lnTo>
                    <a:pt x="673468" y="1258709"/>
                  </a:lnTo>
                  <a:lnTo>
                    <a:pt x="672744" y="1259979"/>
                  </a:lnTo>
                  <a:lnTo>
                    <a:pt x="671715" y="1259979"/>
                  </a:lnTo>
                  <a:lnTo>
                    <a:pt x="671830" y="1257439"/>
                  </a:lnTo>
                  <a:lnTo>
                    <a:pt x="671423" y="1257439"/>
                  </a:lnTo>
                  <a:lnTo>
                    <a:pt x="669696" y="1258709"/>
                  </a:lnTo>
                  <a:lnTo>
                    <a:pt x="667245" y="1259979"/>
                  </a:lnTo>
                  <a:lnTo>
                    <a:pt x="668210" y="1268869"/>
                  </a:lnTo>
                  <a:lnTo>
                    <a:pt x="668439" y="1268869"/>
                  </a:lnTo>
                  <a:lnTo>
                    <a:pt x="668528" y="1271409"/>
                  </a:lnTo>
                  <a:lnTo>
                    <a:pt x="667842" y="1271409"/>
                  </a:lnTo>
                  <a:lnTo>
                    <a:pt x="667118" y="1272679"/>
                  </a:lnTo>
                  <a:lnTo>
                    <a:pt x="665543" y="1272679"/>
                  </a:lnTo>
                  <a:lnTo>
                    <a:pt x="664806" y="1273949"/>
                  </a:lnTo>
                  <a:lnTo>
                    <a:pt x="663867" y="1273949"/>
                  </a:lnTo>
                  <a:lnTo>
                    <a:pt x="664629" y="1276489"/>
                  </a:lnTo>
                  <a:lnTo>
                    <a:pt x="664121" y="1277759"/>
                  </a:lnTo>
                  <a:lnTo>
                    <a:pt x="662635" y="1277759"/>
                  </a:lnTo>
                  <a:lnTo>
                    <a:pt x="661809" y="1279029"/>
                  </a:lnTo>
                  <a:lnTo>
                    <a:pt x="660323" y="1279029"/>
                  </a:lnTo>
                  <a:lnTo>
                    <a:pt x="659714" y="1280299"/>
                  </a:lnTo>
                  <a:lnTo>
                    <a:pt x="660628" y="1281569"/>
                  </a:lnTo>
                  <a:lnTo>
                    <a:pt x="659993" y="1282839"/>
                  </a:lnTo>
                  <a:lnTo>
                    <a:pt x="658431" y="1282839"/>
                  </a:lnTo>
                  <a:lnTo>
                    <a:pt x="657783" y="1284109"/>
                  </a:lnTo>
                  <a:lnTo>
                    <a:pt x="658596" y="1285379"/>
                  </a:lnTo>
                  <a:lnTo>
                    <a:pt x="658393" y="1286649"/>
                  </a:lnTo>
                  <a:lnTo>
                    <a:pt x="659104" y="1286649"/>
                  </a:lnTo>
                  <a:lnTo>
                    <a:pt x="659841" y="1285379"/>
                  </a:lnTo>
                  <a:lnTo>
                    <a:pt x="660793" y="1285379"/>
                  </a:lnTo>
                  <a:lnTo>
                    <a:pt x="660908" y="1287919"/>
                  </a:lnTo>
                  <a:lnTo>
                    <a:pt x="661187" y="1290459"/>
                  </a:lnTo>
                  <a:lnTo>
                    <a:pt x="660704" y="1290459"/>
                  </a:lnTo>
                  <a:lnTo>
                    <a:pt x="659371" y="1291729"/>
                  </a:lnTo>
                  <a:lnTo>
                    <a:pt x="658698" y="1291729"/>
                  </a:lnTo>
                  <a:lnTo>
                    <a:pt x="658952" y="1289189"/>
                  </a:lnTo>
                  <a:lnTo>
                    <a:pt x="657885" y="1289189"/>
                  </a:lnTo>
                  <a:lnTo>
                    <a:pt x="657148" y="1290459"/>
                  </a:lnTo>
                  <a:lnTo>
                    <a:pt x="656463" y="1290459"/>
                  </a:lnTo>
                  <a:lnTo>
                    <a:pt x="655701" y="1291729"/>
                  </a:lnTo>
                  <a:lnTo>
                    <a:pt x="654088" y="1291729"/>
                  </a:lnTo>
                  <a:lnTo>
                    <a:pt x="654634" y="1294269"/>
                  </a:lnTo>
                  <a:lnTo>
                    <a:pt x="654189" y="1295539"/>
                  </a:lnTo>
                  <a:lnTo>
                    <a:pt x="652703" y="1295539"/>
                  </a:lnTo>
                  <a:lnTo>
                    <a:pt x="651802" y="1296809"/>
                  </a:lnTo>
                  <a:lnTo>
                    <a:pt x="650544" y="1296809"/>
                  </a:lnTo>
                  <a:lnTo>
                    <a:pt x="649744" y="1298079"/>
                  </a:lnTo>
                  <a:lnTo>
                    <a:pt x="650646" y="1299349"/>
                  </a:lnTo>
                  <a:lnTo>
                    <a:pt x="650151" y="1300619"/>
                  </a:lnTo>
                  <a:lnTo>
                    <a:pt x="648182" y="1301889"/>
                  </a:lnTo>
                  <a:lnTo>
                    <a:pt x="648182" y="1303159"/>
                  </a:lnTo>
                  <a:lnTo>
                    <a:pt x="648360" y="1304429"/>
                  </a:lnTo>
                  <a:lnTo>
                    <a:pt x="648423" y="1306969"/>
                  </a:lnTo>
                  <a:lnTo>
                    <a:pt x="648766" y="1306969"/>
                  </a:lnTo>
                  <a:lnTo>
                    <a:pt x="650595" y="1305699"/>
                  </a:lnTo>
                  <a:lnTo>
                    <a:pt x="650849" y="1305699"/>
                  </a:lnTo>
                  <a:lnTo>
                    <a:pt x="651027" y="1306969"/>
                  </a:lnTo>
                  <a:lnTo>
                    <a:pt x="651090" y="1308239"/>
                  </a:lnTo>
                  <a:lnTo>
                    <a:pt x="650392" y="1309509"/>
                  </a:lnTo>
                  <a:lnTo>
                    <a:pt x="648868" y="1309509"/>
                  </a:lnTo>
                  <a:lnTo>
                    <a:pt x="644359" y="1313319"/>
                  </a:lnTo>
                  <a:lnTo>
                    <a:pt x="642823" y="1313319"/>
                  </a:lnTo>
                  <a:lnTo>
                    <a:pt x="642124" y="1314589"/>
                  </a:lnTo>
                  <a:lnTo>
                    <a:pt x="642175" y="1315859"/>
                  </a:lnTo>
                  <a:lnTo>
                    <a:pt x="642366" y="1317129"/>
                  </a:lnTo>
                  <a:lnTo>
                    <a:pt x="642594" y="1319669"/>
                  </a:lnTo>
                  <a:lnTo>
                    <a:pt x="645147" y="1318399"/>
                  </a:lnTo>
                  <a:lnTo>
                    <a:pt x="646861" y="1317129"/>
                  </a:lnTo>
                  <a:lnTo>
                    <a:pt x="647268" y="1317129"/>
                  </a:lnTo>
                  <a:lnTo>
                    <a:pt x="647319" y="1319669"/>
                  </a:lnTo>
                  <a:lnTo>
                    <a:pt x="647547" y="1322209"/>
                  </a:lnTo>
                  <a:lnTo>
                    <a:pt x="645629" y="1322209"/>
                  </a:lnTo>
                  <a:lnTo>
                    <a:pt x="644994" y="1323479"/>
                  </a:lnTo>
                  <a:lnTo>
                    <a:pt x="645845" y="1326019"/>
                  </a:lnTo>
                  <a:lnTo>
                    <a:pt x="645502" y="1326019"/>
                  </a:lnTo>
                  <a:lnTo>
                    <a:pt x="644804" y="1327289"/>
                  </a:lnTo>
                  <a:lnTo>
                    <a:pt x="643064" y="1327289"/>
                  </a:lnTo>
                  <a:lnTo>
                    <a:pt x="643115" y="1326019"/>
                  </a:lnTo>
                  <a:lnTo>
                    <a:pt x="643178" y="1324749"/>
                  </a:lnTo>
                  <a:lnTo>
                    <a:pt x="642594" y="1324749"/>
                  </a:lnTo>
                  <a:lnTo>
                    <a:pt x="641184" y="1326019"/>
                  </a:lnTo>
                  <a:lnTo>
                    <a:pt x="640295" y="1326019"/>
                  </a:lnTo>
                  <a:lnTo>
                    <a:pt x="640892" y="1323479"/>
                  </a:lnTo>
                  <a:lnTo>
                    <a:pt x="639724" y="1323479"/>
                  </a:lnTo>
                  <a:lnTo>
                    <a:pt x="638975" y="1324749"/>
                  </a:lnTo>
                  <a:lnTo>
                    <a:pt x="638276" y="1324749"/>
                  </a:lnTo>
                  <a:lnTo>
                    <a:pt x="636003" y="1326019"/>
                  </a:lnTo>
                  <a:lnTo>
                    <a:pt x="636270" y="1331099"/>
                  </a:lnTo>
                  <a:lnTo>
                    <a:pt x="636435" y="1332369"/>
                  </a:lnTo>
                  <a:lnTo>
                    <a:pt x="634873" y="1332369"/>
                  </a:lnTo>
                  <a:lnTo>
                    <a:pt x="634161" y="1333639"/>
                  </a:lnTo>
                  <a:lnTo>
                    <a:pt x="634225" y="1334909"/>
                  </a:lnTo>
                  <a:lnTo>
                    <a:pt x="634365" y="1336179"/>
                  </a:lnTo>
                  <a:lnTo>
                    <a:pt x="634530" y="1337449"/>
                  </a:lnTo>
                  <a:lnTo>
                    <a:pt x="634555" y="1338719"/>
                  </a:lnTo>
                  <a:lnTo>
                    <a:pt x="634352" y="1338719"/>
                  </a:lnTo>
                  <a:lnTo>
                    <a:pt x="632625" y="1339989"/>
                  </a:lnTo>
                  <a:lnTo>
                    <a:pt x="631939" y="1339989"/>
                  </a:lnTo>
                  <a:lnTo>
                    <a:pt x="630351" y="1341259"/>
                  </a:lnTo>
                  <a:lnTo>
                    <a:pt x="629678" y="1341259"/>
                  </a:lnTo>
                  <a:lnTo>
                    <a:pt x="630161" y="1338719"/>
                  </a:lnTo>
                  <a:lnTo>
                    <a:pt x="629488" y="1338719"/>
                  </a:lnTo>
                  <a:lnTo>
                    <a:pt x="628040" y="1339989"/>
                  </a:lnTo>
                  <a:lnTo>
                    <a:pt x="627557" y="1339989"/>
                  </a:lnTo>
                  <a:lnTo>
                    <a:pt x="627329" y="1341259"/>
                  </a:lnTo>
                  <a:lnTo>
                    <a:pt x="628053" y="1342529"/>
                  </a:lnTo>
                  <a:lnTo>
                    <a:pt x="627545" y="1343799"/>
                  </a:lnTo>
                  <a:lnTo>
                    <a:pt x="625779" y="1343799"/>
                  </a:lnTo>
                  <a:lnTo>
                    <a:pt x="625233" y="1345069"/>
                  </a:lnTo>
                  <a:lnTo>
                    <a:pt x="627824" y="1345069"/>
                  </a:lnTo>
                  <a:lnTo>
                    <a:pt x="658850" y="1345069"/>
                  </a:lnTo>
                  <a:lnTo>
                    <a:pt x="658812" y="1342529"/>
                  </a:lnTo>
                  <a:lnTo>
                    <a:pt x="659511" y="1342529"/>
                  </a:lnTo>
                  <a:lnTo>
                    <a:pt x="660273" y="1341259"/>
                  </a:lnTo>
                  <a:lnTo>
                    <a:pt x="661885" y="1341259"/>
                  </a:lnTo>
                  <a:lnTo>
                    <a:pt x="662647" y="1339989"/>
                  </a:lnTo>
                  <a:lnTo>
                    <a:pt x="663359" y="1339989"/>
                  </a:lnTo>
                  <a:lnTo>
                    <a:pt x="663346" y="1337449"/>
                  </a:lnTo>
                  <a:lnTo>
                    <a:pt x="663155" y="1337449"/>
                  </a:lnTo>
                  <a:lnTo>
                    <a:pt x="662546" y="1328559"/>
                  </a:lnTo>
                  <a:lnTo>
                    <a:pt x="664057" y="1328559"/>
                  </a:lnTo>
                  <a:lnTo>
                    <a:pt x="665187" y="1327289"/>
                  </a:lnTo>
                  <a:lnTo>
                    <a:pt x="666800" y="1326019"/>
                  </a:lnTo>
                  <a:lnTo>
                    <a:pt x="667499" y="1326019"/>
                  </a:lnTo>
                  <a:lnTo>
                    <a:pt x="666902" y="1328559"/>
                  </a:lnTo>
                  <a:lnTo>
                    <a:pt x="667715" y="1328559"/>
                  </a:lnTo>
                  <a:lnTo>
                    <a:pt x="669150" y="1327289"/>
                  </a:lnTo>
                  <a:lnTo>
                    <a:pt x="670026" y="1327289"/>
                  </a:lnTo>
                  <a:lnTo>
                    <a:pt x="669467" y="1329829"/>
                  </a:lnTo>
                  <a:lnTo>
                    <a:pt x="669810" y="1329829"/>
                  </a:lnTo>
                  <a:lnTo>
                    <a:pt x="674319" y="1327289"/>
                  </a:lnTo>
                  <a:lnTo>
                    <a:pt x="674090" y="1324749"/>
                  </a:lnTo>
                  <a:lnTo>
                    <a:pt x="673912" y="1323479"/>
                  </a:lnTo>
                  <a:lnTo>
                    <a:pt x="673836" y="1322209"/>
                  </a:lnTo>
                  <a:lnTo>
                    <a:pt x="674141" y="1320939"/>
                  </a:lnTo>
                  <a:lnTo>
                    <a:pt x="675932" y="1320939"/>
                  </a:lnTo>
                  <a:lnTo>
                    <a:pt x="676414" y="1319669"/>
                  </a:lnTo>
                  <a:lnTo>
                    <a:pt x="675614" y="1318399"/>
                  </a:lnTo>
                  <a:lnTo>
                    <a:pt x="676097" y="1317129"/>
                  </a:lnTo>
                  <a:lnTo>
                    <a:pt x="677875" y="1317129"/>
                  </a:lnTo>
                  <a:lnTo>
                    <a:pt x="678180" y="1315859"/>
                  </a:lnTo>
                  <a:lnTo>
                    <a:pt x="678192" y="1314589"/>
                  </a:lnTo>
                  <a:lnTo>
                    <a:pt x="677926" y="1313319"/>
                  </a:lnTo>
                  <a:lnTo>
                    <a:pt x="675792" y="1314589"/>
                  </a:lnTo>
                  <a:lnTo>
                    <a:pt x="675360" y="1314589"/>
                  </a:lnTo>
                  <a:lnTo>
                    <a:pt x="675614" y="1312049"/>
                  </a:lnTo>
                  <a:lnTo>
                    <a:pt x="675436" y="1312049"/>
                  </a:lnTo>
                  <a:lnTo>
                    <a:pt x="675259" y="1310779"/>
                  </a:lnTo>
                  <a:lnTo>
                    <a:pt x="675182" y="1309509"/>
                  </a:lnTo>
                  <a:lnTo>
                    <a:pt x="674789" y="1305699"/>
                  </a:lnTo>
                  <a:lnTo>
                    <a:pt x="674662" y="1304429"/>
                  </a:lnTo>
                  <a:lnTo>
                    <a:pt x="675182" y="1304429"/>
                  </a:lnTo>
                  <a:lnTo>
                    <a:pt x="676452" y="1301889"/>
                  </a:lnTo>
                  <a:lnTo>
                    <a:pt x="677354" y="1303159"/>
                  </a:lnTo>
                  <a:lnTo>
                    <a:pt x="676757" y="1304429"/>
                  </a:lnTo>
                  <a:lnTo>
                    <a:pt x="677468" y="1305699"/>
                  </a:lnTo>
                  <a:lnTo>
                    <a:pt x="679183" y="1303159"/>
                  </a:lnTo>
                  <a:lnTo>
                    <a:pt x="679691" y="1304429"/>
                  </a:lnTo>
                  <a:lnTo>
                    <a:pt x="679653" y="1309509"/>
                  </a:lnTo>
                  <a:lnTo>
                    <a:pt x="680275" y="1309509"/>
                  </a:lnTo>
                  <a:lnTo>
                    <a:pt x="681672" y="1306969"/>
                  </a:lnTo>
                  <a:lnTo>
                    <a:pt x="681850" y="1306969"/>
                  </a:lnTo>
                  <a:lnTo>
                    <a:pt x="682142" y="1304429"/>
                  </a:lnTo>
                  <a:lnTo>
                    <a:pt x="683806" y="1304429"/>
                  </a:lnTo>
                  <a:lnTo>
                    <a:pt x="684390" y="1303159"/>
                  </a:lnTo>
                  <a:lnTo>
                    <a:pt x="683793" y="1300619"/>
                  </a:lnTo>
                  <a:lnTo>
                    <a:pt x="683882" y="1299349"/>
                  </a:lnTo>
                  <a:lnTo>
                    <a:pt x="683602" y="1298079"/>
                  </a:lnTo>
                  <a:lnTo>
                    <a:pt x="683323" y="1295539"/>
                  </a:lnTo>
                  <a:lnTo>
                    <a:pt x="683120" y="1294269"/>
                  </a:lnTo>
                  <a:lnTo>
                    <a:pt x="683107" y="1291729"/>
                  </a:lnTo>
                  <a:lnTo>
                    <a:pt x="685063" y="1291729"/>
                  </a:lnTo>
                  <a:lnTo>
                    <a:pt x="685596" y="1290459"/>
                  </a:lnTo>
                  <a:lnTo>
                    <a:pt x="684695" y="1289189"/>
                  </a:lnTo>
                  <a:lnTo>
                    <a:pt x="685203" y="1287919"/>
                  </a:lnTo>
                  <a:lnTo>
                    <a:pt x="687108" y="1287919"/>
                  </a:lnTo>
                  <a:lnTo>
                    <a:pt x="687222" y="1285379"/>
                  </a:lnTo>
                  <a:lnTo>
                    <a:pt x="686917" y="1284109"/>
                  </a:lnTo>
                  <a:lnTo>
                    <a:pt x="686320" y="1279029"/>
                  </a:lnTo>
                  <a:lnTo>
                    <a:pt x="688848" y="1276489"/>
                  </a:lnTo>
                  <a:lnTo>
                    <a:pt x="690486" y="1275219"/>
                  </a:lnTo>
                  <a:lnTo>
                    <a:pt x="690727" y="1275219"/>
                  </a:lnTo>
                  <a:lnTo>
                    <a:pt x="690905" y="1276489"/>
                  </a:lnTo>
                  <a:lnTo>
                    <a:pt x="691007" y="1277759"/>
                  </a:lnTo>
                  <a:lnTo>
                    <a:pt x="691032" y="1279029"/>
                  </a:lnTo>
                  <a:lnTo>
                    <a:pt x="691718" y="1277759"/>
                  </a:lnTo>
                  <a:lnTo>
                    <a:pt x="692454" y="1277759"/>
                  </a:lnTo>
                  <a:lnTo>
                    <a:pt x="693242" y="1276489"/>
                  </a:lnTo>
                  <a:lnTo>
                    <a:pt x="695452" y="1275219"/>
                  </a:lnTo>
                  <a:lnTo>
                    <a:pt x="695147" y="1272679"/>
                  </a:lnTo>
                  <a:lnTo>
                    <a:pt x="694931" y="1271409"/>
                  </a:lnTo>
                  <a:lnTo>
                    <a:pt x="694829" y="1270139"/>
                  </a:lnTo>
                  <a:lnTo>
                    <a:pt x="695502" y="1268869"/>
                  </a:lnTo>
                  <a:lnTo>
                    <a:pt x="697039" y="1268869"/>
                  </a:lnTo>
                  <a:lnTo>
                    <a:pt x="697801" y="1267599"/>
                  </a:lnTo>
                  <a:lnTo>
                    <a:pt x="698538" y="1267599"/>
                  </a:lnTo>
                  <a:lnTo>
                    <a:pt x="699236" y="1266329"/>
                  </a:lnTo>
                  <a:lnTo>
                    <a:pt x="698741" y="1262519"/>
                  </a:lnTo>
                  <a:lnTo>
                    <a:pt x="698576" y="1261249"/>
                  </a:lnTo>
                  <a:lnTo>
                    <a:pt x="696620" y="1262519"/>
                  </a:lnTo>
                  <a:lnTo>
                    <a:pt x="696175" y="1262519"/>
                  </a:lnTo>
                  <a:lnTo>
                    <a:pt x="696061" y="1261249"/>
                  </a:lnTo>
                  <a:lnTo>
                    <a:pt x="696048" y="1259979"/>
                  </a:lnTo>
                  <a:lnTo>
                    <a:pt x="695706" y="1257439"/>
                  </a:lnTo>
                  <a:lnTo>
                    <a:pt x="696277" y="1257439"/>
                  </a:lnTo>
                  <a:lnTo>
                    <a:pt x="697344" y="1256169"/>
                  </a:lnTo>
                  <a:lnTo>
                    <a:pt x="698284" y="1256169"/>
                  </a:lnTo>
                  <a:lnTo>
                    <a:pt x="697890" y="1258709"/>
                  </a:lnTo>
                  <a:lnTo>
                    <a:pt x="698576" y="1258709"/>
                  </a:lnTo>
                  <a:lnTo>
                    <a:pt x="700087" y="1257439"/>
                  </a:lnTo>
                  <a:lnTo>
                    <a:pt x="700747" y="1257439"/>
                  </a:lnTo>
                  <a:lnTo>
                    <a:pt x="700824" y="1259979"/>
                  </a:lnTo>
                  <a:lnTo>
                    <a:pt x="700849" y="1262519"/>
                  </a:lnTo>
                  <a:lnTo>
                    <a:pt x="701509" y="1262519"/>
                  </a:lnTo>
                  <a:lnTo>
                    <a:pt x="702792" y="1261249"/>
                  </a:lnTo>
                  <a:lnTo>
                    <a:pt x="703275" y="1261249"/>
                  </a:lnTo>
                  <a:lnTo>
                    <a:pt x="702830" y="1257439"/>
                  </a:lnTo>
                  <a:lnTo>
                    <a:pt x="701929" y="1249819"/>
                  </a:lnTo>
                  <a:lnTo>
                    <a:pt x="701763" y="1249819"/>
                  </a:lnTo>
                  <a:lnTo>
                    <a:pt x="701636" y="1248549"/>
                  </a:lnTo>
                  <a:lnTo>
                    <a:pt x="701573" y="1247279"/>
                  </a:lnTo>
                  <a:lnTo>
                    <a:pt x="703618" y="1246009"/>
                  </a:lnTo>
                  <a:lnTo>
                    <a:pt x="703745" y="1246009"/>
                  </a:lnTo>
                  <a:lnTo>
                    <a:pt x="703694" y="1244739"/>
                  </a:lnTo>
                  <a:lnTo>
                    <a:pt x="703567" y="1244739"/>
                  </a:lnTo>
                  <a:lnTo>
                    <a:pt x="703376" y="1243469"/>
                  </a:lnTo>
                  <a:lnTo>
                    <a:pt x="701205" y="1244739"/>
                  </a:lnTo>
                  <a:lnTo>
                    <a:pt x="700646" y="1243469"/>
                  </a:lnTo>
                  <a:lnTo>
                    <a:pt x="701040" y="1242199"/>
                  </a:lnTo>
                  <a:lnTo>
                    <a:pt x="702767" y="1240929"/>
                  </a:lnTo>
                  <a:lnTo>
                    <a:pt x="703313" y="1239659"/>
                  </a:lnTo>
                  <a:lnTo>
                    <a:pt x="702449" y="1238389"/>
                  </a:lnTo>
                  <a:lnTo>
                    <a:pt x="702652" y="1238389"/>
                  </a:lnTo>
                  <a:lnTo>
                    <a:pt x="703338" y="1237119"/>
                  </a:lnTo>
                  <a:lnTo>
                    <a:pt x="704138" y="1237119"/>
                  </a:lnTo>
                  <a:lnTo>
                    <a:pt x="705256" y="1235849"/>
                  </a:lnTo>
                  <a:lnTo>
                    <a:pt x="706653" y="1234579"/>
                  </a:lnTo>
                  <a:lnTo>
                    <a:pt x="707326" y="1234579"/>
                  </a:lnTo>
                  <a:lnTo>
                    <a:pt x="706945" y="1237119"/>
                  </a:lnTo>
                  <a:lnTo>
                    <a:pt x="707783" y="1237119"/>
                  </a:lnTo>
                  <a:lnTo>
                    <a:pt x="709015" y="1235849"/>
                  </a:lnTo>
                  <a:lnTo>
                    <a:pt x="709917" y="1235849"/>
                  </a:lnTo>
                  <a:lnTo>
                    <a:pt x="709536" y="1238389"/>
                  </a:lnTo>
                  <a:lnTo>
                    <a:pt x="710666" y="1238389"/>
                  </a:lnTo>
                  <a:lnTo>
                    <a:pt x="711403" y="1237119"/>
                  </a:lnTo>
                  <a:lnTo>
                    <a:pt x="712076" y="1237119"/>
                  </a:lnTo>
                  <a:lnTo>
                    <a:pt x="712063" y="1235849"/>
                  </a:lnTo>
                  <a:lnTo>
                    <a:pt x="711936" y="1234579"/>
                  </a:lnTo>
                  <a:lnTo>
                    <a:pt x="711695" y="1234579"/>
                  </a:lnTo>
                  <a:lnTo>
                    <a:pt x="710526" y="1225689"/>
                  </a:lnTo>
                  <a:lnTo>
                    <a:pt x="717003" y="1221879"/>
                  </a:lnTo>
                  <a:lnTo>
                    <a:pt x="716572" y="1220609"/>
                  </a:lnTo>
                  <a:lnTo>
                    <a:pt x="717042" y="1219339"/>
                  </a:lnTo>
                  <a:lnTo>
                    <a:pt x="716165" y="1218069"/>
                  </a:lnTo>
                  <a:lnTo>
                    <a:pt x="714895" y="1220609"/>
                  </a:lnTo>
                  <a:lnTo>
                    <a:pt x="714451" y="1220609"/>
                  </a:lnTo>
                  <a:lnTo>
                    <a:pt x="714235" y="1219339"/>
                  </a:lnTo>
                  <a:lnTo>
                    <a:pt x="714095" y="1218069"/>
                  </a:lnTo>
                  <a:lnTo>
                    <a:pt x="713803" y="1216799"/>
                  </a:lnTo>
                  <a:lnTo>
                    <a:pt x="713663" y="1215529"/>
                  </a:lnTo>
                  <a:lnTo>
                    <a:pt x="714311" y="1214259"/>
                  </a:lnTo>
                  <a:lnTo>
                    <a:pt x="715010" y="1214259"/>
                  </a:lnTo>
                  <a:lnTo>
                    <a:pt x="715772" y="1212989"/>
                  </a:lnTo>
                  <a:lnTo>
                    <a:pt x="716076" y="1212989"/>
                  </a:lnTo>
                  <a:lnTo>
                    <a:pt x="717753" y="1211719"/>
                  </a:lnTo>
                  <a:lnTo>
                    <a:pt x="717905" y="1211719"/>
                  </a:lnTo>
                  <a:lnTo>
                    <a:pt x="717956" y="1212989"/>
                  </a:lnTo>
                  <a:lnTo>
                    <a:pt x="718096" y="1212989"/>
                  </a:lnTo>
                  <a:lnTo>
                    <a:pt x="718743" y="1216799"/>
                  </a:lnTo>
                  <a:lnTo>
                    <a:pt x="723023" y="1214259"/>
                  </a:lnTo>
                  <a:lnTo>
                    <a:pt x="722198" y="1207909"/>
                  </a:lnTo>
                  <a:lnTo>
                    <a:pt x="721944" y="1207909"/>
                  </a:lnTo>
                  <a:lnTo>
                    <a:pt x="721804" y="1206639"/>
                  </a:lnTo>
                  <a:lnTo>
                    <a:pt x="721779" y="1205369"/>
                  </a:lnTo>
                  <a:lnTo>
                    <a:pt x="723709" y="1204099"/>
                  </a:lnTo>
                  <a:lnTo>
                    <a:pt x="724192" y="1202829"/>
                  </a:lnTo>
                  <a:lnTo>
                    <a:pt x="723188" y="1201559"/>
                  </a:lnTo>
                  <a:lnTo>
                    <a:pt x="723823" y="1200289"/>
                  </a:lnTo>
                  <a:lnTo>
                    <a:pt x="725182" y="1200289"/>
                  </a:lnTo>
                  <a:lnTo>
                    <a:pt x="725893" y="1199019"/>
                  </a:lnTo>
                  <a:lnTo>
                    <a:pt x="724928" y="1197749"/>
                  </a:lnTo>
                  <a:lnTo>
                    <a:pt x="725398" y="1196479"/>
                  </a:lnTo>
                  <a:lnTo>
                    <a:pt x="727125" y="1196479"/>
                  </a:lnTo>
                  <a:lnTo>
                    <a:pt x="727290" y="1195209"/>
                  </a:lnTo>
                  <a:lnTo>
                    <a:pt x="727252" y="1193939"/>
                  </a:lnTo>
                  <a:lnTo>
                    <a:pt x="727113" y="1193939"/>
                  </a:lnTo>
                  <a:lnTo>
                    <a:pt x="726592" y="1191399"/>
                  </a:lnTo>
                  <a:lnTo>
                    <a:pt x="726440" y="1191399"/>
                  </a:lnTo>
                  <a:lnTo>
                    <a:pt x="726389" y="1190129"/>
                  </a:lnTo>
                  <a:lnTo>
                    <a:pt x="728357" y="1188859"/>
                  </a:lnTo>
                  <a:lnTo>
                    <a:pt x="728522" y="1188859"/>
                  </a:lnTo>
                  <a:lnTo>
                    <a:pt x="728472" y="1187589"/>
                  </a:lnTo>
                  <a:lnTo>
                    <a:pt x="728319" y="1186319"/>
                  </a:lnTo>
                  <a:lnTo>
                    <a:pt x="727798" y="1185049"/>
                  </a:lnTo>
                  <a:lnTo>
                    <a:pt x="727633" y="1183779"/>
                  </a:lnTo>
                  <a:lnTo>
                    <a:pt x="727595" y="1182509"/>
                  </a:lnTo>
                  <a:lnTo>
                    <a:pt x="729411" y="1182509"/>
                  </a:lnTo>
                  <a:lnTo>
                    <a:pt x="729983" y="1181239"/>
                  </a:lnTo>
                  <a:lnTo>
                    <a:pt x="729005" y="1179969"/>
                  </a:lnTo>
                  <a:lnTo>
                    <a:pt x="729500" y="1177429"/>
                  </a:lnTo>
                  <a:lnTo>
                    <a:pt x="731037" y="1177429"/>
                  </a:lnTo>
                  <a:lnTo>
                    <a:pt x="731647" y="1176159"/>
                  </a:lnTo>
                  <a:lnTo>
                    <a:pt x="730592" y="1174889"/>
                  </a:lnTo>
                  <a:lnTo>
                    <a:pt x="731126" y="1173619"/>
                  </a:lnTo>
                  <a:lnTo>
                    <a:pt x="732701" y="1173619"/>
                  </a:lnTo>
                  <a:lnTo>
                    <a:pt x="733247" y="1172349"/>
                  </a:lnTo>
                  <a:lnTo>
                    <a:pt x="732231" y="1171079"/>
                  </a:lnTo>
                  <a:lnTo>
                    <a:pt x="732764" y="1169809"/>
                  </a:lnTo>
                  <a:lnTo>
                    <a:pt x="734390" y="1168539"/>
                  </a:lnTo>
                  <a:lnTo>
                    <a:pt x="734580" y="1168539"/>
                  </a:lnTo>
                  <a:lnTo>
                    <a:pt x="734529" y="1167269"/>
                  </a:lnTo>
                  <a:lnTo>
                    <a:pt x="734364" y="1165999"/>
                  </a:lnTo>
                  <a:lnTo>
                    <a:pt x="733806" y="1164729"/>
                  </a:lnTo>
                  <a:lnTo>
                    <a:pt x="733640" y="1163459"/>
                  </a:lnTo>
                  <a:lnTo>
                    <a:pt x="733640" y="1162189"/>
                  </a:lnTo>
                  <a:lnTo>
                    <a:pt x="735482" y="1162189"/>
                  </a:lnTo>
                  <a:lnTo>
                    <a:pt x="735952" y="1160919"/>
                  </a:lnTo>
                  <a:lnTo>
                    <a:pt x="734961" y="1159649"/>
                  </a:lnTo>
                  <a:lnTo>
                    <a:pt x="735406" y="1158379"/>
                  </a:lnTo>
                  <a:lnTo>
                    <a:pt x="736879" y="1157109"/>
                  </a:lnTo>
                  <a:lnTo>
                    <a:pt x="737273" y="1157109"/>
                  </a:lnTo>
                  <a:lnTo>
                    <a:pt x="737908" y="1155839"/>
                  </a:lnTo>
                  <a:lnTo>
                    <a:pt x="739635" y="1155839"/>
                  </a:lnTo>
                  <a:lnTo>
                    <a:pt x="739571" y="1158379"/>
                  </a:lnTo>
                  <a:lnTo>
                    <a:pt x="740359" y="1158379"/>
                  </a:lnTo>
                  <a:lnTo>
                    <a:pt x="741438" y="1157109"/>
                  </a:lnTo>
                  <a:lnTo>
                    <a:pt x="742264" y="1155839"/>
                  </a:lnTo>
                  <a:lnTo>
                    <a:pt x="743877" y="1154569"/>
                  </a:lnTo>
                  <a:lnTo>
                    <a:pt x="744029" y="1154569"/>
                  </a:lnTo>
                  <a:lnTo>
                    <a:pt x="743953" y="1153299"/>
                  </a:lnTo>
                  <a:lnTo>
                    <a:pt x="743788" y="1153299"/>
                  </a:lnTo>
                  <a:lnTo>
                    <a:pt x="742721" y="1148219"/>
                  </a:lnTo>
                  <a:lnTo>
                    <a:pt x="742556" y="1146949"/>
                  </a:lnTo>
                  <a:lnTo>
                    <a:pt x="742645" y="1145679"/>
                  </a:lnTo>
                  <a:lnTo>
                    <a:pt x="744232" y="1145679"/>
                  </a:lnTo>
                  <a:lnTo>
                    <a:pt x="744550" y="1144409"/>
                  </a:lnTo>
                  <a:lnTo>
                    <a:pt x="745972" y="1144409"/>
                  </a:lnTo>
                  <a:lnTo>
                    <a:pt x="746620" y="1143139"/>
                  </a:lnTo>
                  <a:lnTo>
                    <a:pt x="746569" y="1141869"/>
                  </a:lnTo>
                  <a:lnTo>
                    <a:pt x="746391" y="1141869"/>
                  </a:lnTo>
                  <a:lnTo>
                    <a:pt x="745274" y="1136789"/>
                  </a:lnTo>
                  <a:lnTo>
                    <a:pt x="745096" y="1136789"/>
                  </a:lnTo>
                  <a:lnTo>
                    <a:pt x="745020" y="1135519"/>
                  </a:lnTo>
                  <a:lnTo>
                    <a:pt x="745147" y="1135519"/>
                  </a:lnTo>
                  <a:lnTo>
                    <a:pt x="746810" y="1134249"/>
                  </a:lnTo>
                  <a:lnTo>
                    <a:pt x="747356" y="1132979"/>
                  </a:lnTo>
                  <a:lnTo>
                    <a:pt x="749007" y="1131709"/>
                  </a:lnTo>
                  <a:lnTo>
                    <a:pt x="749350" y="1131709"/>
                  </a:lnTo>
                  <a:lnTo>
                    <a:pt x="748334" y="1129169"/>
                  </a:lnTo>
                  <a:lnTo>
                    <a:pt x="749020" y="1127899"/>
                  </a:lnTo>
                  <a:lnTo>
                    <a:pt x="750277" y="1127899"/>
                  </a:lnTo>
                  <a:lnTo>
                    <a:pt x="750951" y="1126629"/>
                  </a:lnTo>
                  <a:lnTo>
                    <a:pt x="749922" y="1125359"/>
                  </a:lnTo>
                  <a:lnTo>
                    <a:pt x="750290" y="1124089"/>
                  </a:lnTo>
                  <a:lnTo>
                    <a:pt x="751979" y="1124089"/>
                  </a:lnTo>
                  <a:lnTo>
                    <a:pt x="752157" y="1122819"/>
                  </a:lnTo>
                  <a:lnTo>
                    <a:pt x="751890" y="1121549"/>
                  </a:lnTo>
                  <a:lnTo>
                    <a:pt x="750722" y="1116469"/>
                  </a:lnTo>
                  <a:lnTo>
                    <a:pt x="750531" y="1116469"/>
                  </a:lnTo>
                  <a:lnTo>
                    <a:pt x="750455" y="1115199"/>
                  </a:lnTo>
                  <a:lnTo>
                    <a:pt x="750582" y="1115199"/>
                  </a:lnTo>
                  <a:lnTo>
                    <a:pt x="752221" y="1113929"/>
                  </a:lnTo>
                  <a:lnTo>
                    <a:pt x="752500" y="1113929"/>
                  </a:lnTo>
                  <a:lnTo>
                    <a:pt x="753249" y="1112659"/>
                  </a:lnTo>
                  <a:lnTo>
                    <a:pt x="753935" y="1112659"/>
                  </a:lnTo>
                  <a:lnTo>
                    <a:pt x="754557" y="1111389"/>
                  </a:lnTo>
                  <a:lnTo>
                    <a:pt x="754735" y="1111389"/>
                  </a:lnTo>
                  <a:lnTo>
                    <a:pt x="753884" y="1108849"/>
                  </a:lnTo>
                  <a:lnTo>
                    <a:pt x="754608" y="1108849"/>
                  </a:lnTo>
                  <a:lnTo>
                    <a:pt x="755281" y="1107579"/>
                  </a:lnTo>
                  <a:lnTo>
                    <a:pt x="756386" y="1107579"/>
                  </a:lnTo>
                  <a:lnTo>
                    <a:pt x="757834" y="1106309"/>
                  </a:lnTo>
                  <a:lnTo>
                    <a:pt x="758075" y="1105039"/>
                  </a:lnTo>
                  <a:lnTo>
                    <a:pt x="757783" y="1103769"/>
                  </a:lnTo>
                  <a:lnTo>
                    <a:pt x="757504" y="1102499"/>
                  </a:lnTo>
                  <a:lnTo>
                    <a:pt x="757199" y="1102499"/>
                  </a:lnTo>
                  <a:lnTo>
                    <a:pt x="757008" y="1101229"/>
                  </a:lnTo>
                  <a:lnTo>
                    <a:pt x="756932" y="1099959"/>
                  </a:lnTo>
                  <a:lnTo>
                    <a:pt x="758748" y="1098689"/>
                  </a:lnTo>
                  <a:lnTo>
                    <a:pt x="759206" y="1098689"/>
                  </a:lnTo>
                  <a:lnTo>
                    <a:pt x="760882" y="1097419"/>
                  </a:lnTo>
                  <a:lnTo>
                    <a:pt x="761009" y="1097419"/>
                  </a:lnTo>
                  <a:lnTo>
                    <a:pt x="761009" y="1096149"/>
                  </a:lnTo>
                  <a:lnTo>
                    <a:pt x="761403" y="1097419"/>
                  </a:lnTo>
                  <a:lnTo>
                    <a:pt x="761720" y="1097419"/>
                  </a:lnTo>
                  <a:lnTo>
                    <a:pt x="762381" y="1098689"/>
                  </a:lnTo>
                  <a:lnTo>
                    <a:pt x="762863" y="1099959"/>
                  </a:lnTo>
                  <a:lnTo>
                    <a:pt x="764019" y="1101229"/>
                  </a:lnTo>
                  <a:lnTo>
                    <a:pt x="764501" y="1101229"/>
                  </a:lnTo>
                  <a:lnTo>
                    <a:pt x="764908" y="1102499"/>
                  </a:lnTo>
                  <a:lnTo>
                    <a:pt x="763803" y="1105039"/>
                  </a:lnTo>
                  <a:lnTo>
                    <a:pt x="763638" y="1105039"/>
                  </a:lnTo>
                  <a:lnTo>
                    <a:pt x="762266" y="1102499"/>
                  </a:lnTo>
                  <a:lnTo>
                    <a:pt x="761644" y="1103769"/>
                  </a:lnTo>
                  <a:lnTo>
                    <a:pt x="761225" y="1103769"/>
                  </a:lnTo>
                  <a:lnTo>
                    <a:pt x="760895" y="1105039"/>
                  </a:lnTo>
                  <a:lnTo>
                    <a:pt x="760437" y="1106309"/>
                  </a:lnTo>
                  <a:lnTo>
                    <a:pt x="760018" y="1106309"/>
                  </a:lnTo>
                  <a:lnTo>
                    <a:pt x="759650" y="1107579"/>
                  </a:lnTo>
                  <a:lnTo>
                    <a:pt x="760044" y="1108849"/>
                  </a:lnTo>
                  <a:lnTo>
                    <a:pt x="760539" y="1108849"/>
                  </a:lnTo>
                  <a:lnTo>
                    <a:pt x="761136" y="1110119"/>
                  </a:lnTo>
                  <a:lnTo>
                    <a:pt x="761365" y="1110119"/>
                  </a:lnTo>
                  <a:lnTo>
                    <a:pt x="762368" y="1112659"/>
                  </a:lnTo>
                  <a:lnTo>
                    <a:pt x="762876" y="1112659"/>
                  </a:lnTo>
                  <a:lnTo>
                    <a:pt x="763600" y="1110119"/>
                  </a:lnTo>
                  <a:lnTo>
                    <a:pt x="764324" y="1110119"/>
                  </a:lnTo>
                  <a:lnTo>
                    <a:pt x="764984" y="1111389"/>
                  </a:lnTo>
                  <a:lnTo>
                    <a:pt x="765594" y="1112659"/>
                  </a:lnTo>
                  <a:lnTo>
                    <a:pt x="766597" y="1115199"/>
                  </a:lnTo>
                  <a:lnTo>
                    <a:pt x="765873" y="1116469"/>
                  </a:lnTo>
                  <a:lnTo>
                    <a:pt x="765606" y="1117739"/>
                  </a:lnTo>
                  <a:lnTo>
                    <a:pt x="765124" y="1117739"/>
                  </a:lnTo>
                  <a:lnTo>
                    <a:pt x="764717" y="1119009"/>
                  </a:lnTo>
                  <a:lnTo>
                    <a:pt x="764387" y="1120279"/>
                  </a:lnTo>
                  <a:lnTo>
                    <a:pt x="761923" y="1125359"/>
                  </a:lnTo>
                  <a:lnTo>
                    <a:pt x="764959" y="1129169"/>
                  </a:lnTo>
                  <a:lnTo>
                    <a:pt x="765429" y="1129169"/>
                  </a:lnTo>
                  <a:lnTo>
                    <a:pt x="766025" y="1131709"/>
                  </a:lnTo>
                  <a:lnTo>
                    <a:pt x="766737" y="1131709"/>
                  </a:lnTo>
                  <a:lnTo>
                    <a:pt x="767499" y="1129169"/>
                  </a:lnTo>
                  <a:lnTo>
                    <a:pt x="767702" y="1129169"/>
                  </a:lnTo>
                  <a:lnTo>
                    <a:pt x="766203" y="1126629"/>
                  </a:lnTo>
                  <a:lnTo>
                    <a:pt x="766533" y="1126629"/>
                  </a:lnTo>
                  <a:lnTo>
                    <a:pt x="766940" y="1125359"/>
                  </a:lnTo>
                  <a:lnTo>
                    <a:pt x="767410" y="1124089"/>
                  </a:lnTo>
                  <a:lnTo>
                    <a:pt x="767829" y="1124089"/>
                  </a:lnTo>
                  <a:lnTo>
                    <a:pt x="768489" y="1126629"/>
                  </a:lnTo>
                  <a:lnTo>
                    <a:pt x="769480" y="1126629"/>
                  </a:lnTo>
                  <a:lnTo>
                    <a:pt x="769886" y="1129169"/>
                  </a:lnTo>
                  <a:lnTo>
                    <a:pt x="770432" y="1129169"/>
                  </a:lnTo>
                  <a:lnTo>
                    <a:pt x="769213" y="1131709"/>
                  </a:lnTo>
                  <a:lnTo>
                    <a:pt x="768731" y="1131709"/>
                  </a:lnTo>
                  <a:lnTo>
                    <a:pt x="768324" y="1132979"/>
                  </a:lnTo>
                  <a:lnTo>
                    <a:pt x="768032" y="1134249"/>
                  </a:lnTo>
                  <a:lnTo>
                    <a:pt x="769556" y="1135519"/>
                  </a:lnTo>
                  <a:lnTo>
                    <a:pt x="769569" y="1136789"/>
                  </a:lnTo>
                  <a:lnTo>
                    <a:pt x="768565" y="1138059"/>
                  </a:lnTo>
                  <a:lnTo>
                    <a:pt x="768362" y="1139329"/>
                  </a:lnTo>
                  <a:lnTo>
                    <a:pt x="767892" y="1138059"/>
                  </a:lnTo>
                  <a:lnTo>
                    <a:pt x="767384" y="1136789"/>
                  </a:lnTo>
                  <a:lnTo>
                    <a:pt x="766330" y="1136789"/>
                  </a:lnTo>
                  <a:lnTo>
                    <a:pt x="765568" y="1139329"/>
                  </a:lnTo>
                  <a:lnTo>
                    <a:pt x="767143" y="1140599"/>
                  </a:lnTo>
                  <a:lnTo>
                    <a:pt x="767168" y="1141869"/>
                  </a:lnTo>
                  <a:lnTo>
                    <a:pt x="766864" y="1141869"/>
                  </a:lnTo>
                  <a:lnTo>
                    <a:pt x="766470" y="1143139"/>
                  </a:lnTo>
                  <a:lnTo>
                    <a:pt x="765975" y="1144409"/>
                  </a:lnTo>
                  <a:lnTo>
                    <a:pt x="764565" y="1141869"/>
                  </a:lnTo>
                  <a:lnTo>
                    <a:pt x="764438" y="1141869"/>
                  </a:lnTo>
                  <a:lnTo>
                    <a:pt x="762076" y="1146949"/>
                  </a:lnTo>
                  <a:lnTo>
                    <a:pt x="763638" y="1149489"/>
                  </a:lnTo>
                  <a:lnTo>
                    <a:pt x="763879" y="1149489"/>
                  </a:lnTo>
                  <a:lnTo>
                    <a:pt x="764946" y="1152029"/>
                  </a:lnTo>
                  <a:lnTo>
                    <a:pt x="765543" y="1152029"/>
                  </a:lnTo>
                  <a:lnTo>
                    <a:pt x="766051" y="1148219"/>
                  </a:lnTo>
                  <a:lnTo>
                    <a:pt x="766813" y="1149489"/>
                  </a:lnTo>
                  <a:lnTo>
                    <a:pt x="767499" y="1150759"/>
                  </a:lnTo>
                  <a:lnTo>
                    <a:pt x="768223" y="1150759"/>
                  </a:lnTo>
                  <a:lnTo>
                    <a:pt x="768845" y="1148219"/>
                  </a:lnTo>
                  <a:lnTo>
                    <a:pt x="769099" y="1148219"/>
                  </a:lnTo>
                  <a:lnTo>
                    <a:pt x="769721" y="1149489"/>
                  </a:lnTo>
                  <a:lnTo>
                    <a:pt x="770242" y="1149489"/>
                  </a:lnTo>
                  <a:lnTo>
                    <a:pt x="770661" y="1150759"/>
                  </a:lnTo>
                  <a:lnTo>
                    <a:pt x="772223" y="1153299"/>
                  </a:lnTo>
                  <a:lnTo>
                    <a:pt x="771093" y="1155839"/>
                  </a:lnTo>
                  <a:lnTo>
                    <a:pt x="770775" y="1157109"/>
                  </a:lnTo>
                  <a:lnTo>
                    <a:pt x="770394" y="1157109"/>
                  </a:lnTo>
                  <a:lnTo>
                    <a:pt x="769924" y="1158379"/>
                  </a:lnTo>
                  <a:lnTo>
                    <a:pt x="769594" y="1158379"/>
                  </a:lnTo>
                  <a:lnTo>
                    <a:pt x="769188" y="1160919"/>
                  </a:lnTo>
                  <a:lnTo>
                    <a:pt x="768604" y="1160919"/>
                  </a:lnTo>
                  <a:lnTo>
                    <a:pt x="767384" y="1158379"/>
                  </a:lnTo>
                  <a:lnTo>
                    <a:pt x="766940" y="1158379"/>
                  </a:lnTo>
                  <a:lnTo>
                    <a:pt x="765937" y="1155839"/>
                  </a:lnTo>
                  <a:lnTo>
                    <a:pt x="765124" y="1155839"/>
                  </a:lnTo>
                  <a:lnTo>
                    <a:pt x="764578" y="1154569"/>
                  </a:lnTo>
                  <a:lnTo>
                    <a:pt x="763612" y="1154569"/>
                  </a:lnTo>
                  <a:lnTo>
                    <a:pt x="763231" y="1155839"/>
                  </a:lnTo>
                  <a:lnTo>
                    <a:pt x="762901" y="1157109"/>
                  </a:lnTo>
                  <a:lnTo>
                    <a:pt x="764540" y="1158379"/>
                  </a:lnTo>
                  <a:lnTo>
                    <a:pt x="764959" y="1159649"/>
                  </a:lnTo>
                  <a:lnTo>
                    <a:pt x="765492" y="1160919"/>
                  </a:lnTo>
                  <a:lnTo>
                    <a:pt x="766064" y="1160919"/>
                  </a:lnTo>
                  <a:lnTo>
                    <a:pt x="767651" y="1163459"/>
                  </a:lnTo>
                  <a:lnTo>
                    <a:pt x="768286" y="1163459"/>
                  </a:lnTo>
                  <a:lnTo>
                    <a:pt x="768807" y="1164729"/>
                  </a:lnTo>
                  <a:lnTo>
                    <a:pt x="769251" y="1165999"/>
                  </a:lnTo>
                  <a:lnTo>
                    <a:pt x="769391" y="1165999"/>
                  </a:lnTo>
                  <a:lnTo>
                    <a:pt x="768057" y="1167269"/>
                  </a:lnTo>
                  <a:lnTo>
                    <a:pt x="768172" y="1168539"/>
                  </a:lnTo>
                  <a:lnTo>
                    <a:pt x="769708" y="1169809"/>
                  </a:lnTo>
                  <a:lnTo>
                    <a:pt x="769696" y="1171079"/>
                  </a:lnTo>
                  <a:lnTo>
                    <a:pt x="769429" y="1171079"/>
                  </a:lnTo>
                  <a:lnTo>
                    <a:pt x="769048" y="1172349"/>
                  </a:lnTo>
                  <a:lnTo>
                    <a:pt x="768565" y="1173619"/>
                  </a:lnTo>
                  <a:lnTo>
                    <a:pt x="768413" y="1173619"/>
                  </a:lnTo>
                  <a:lnTo>
                    <a:pt x="767168" y="1171079"/>
                  </a:lnTo>
                  <a:lnTo>
                    <a:pt x="766508" y="1171079"/>
                  </a:lnTo>
                  <a:lnTo>
                    <a:pt x="766127" y="1172349"/>
                  </a:lnTo>
                  <a:lnTo>
                    <a:pt x="765822" y="1173619"/>
                  </a:lnTo>
                  <a:lnTo>
                    <a:pt x="766267" y="1173619"/>
                  </a:lnTo>
                  <a:lnTo>
                    <a:pt x="766800" y="1174889"/>
                  </a:lnTo>
                  <a:lnTo>
                    <a:pt x="768070" y="1176159"/>
                  </a:lnTo>
                  <a:lnTo>
                    <a:pt x="768616" y="1177429"/>
                  </a:lnTo>
                  <a:lnTo>
                    <a:pt x="769061" y="1177429"/>
                  </a:lnTo>
                  <a:lnTo>
                    <a:pt x="769200" y="1178699"/>
                  </a:lnTo>
                  <a:lnTo>
                    <a:pt x="767892" y="1179969"/>
                  </a:lnTo>
                  <a:lnTo>
                    <a:pt x="767994" y="1181239"/>
                  </a:lnTo>
                  <a:lnTo>
                    <a:pt x="769302" y="1182509"/>
                  </a:lnTo>
                  <a:lnTo>
                    <a:pt x="769531" y="1182509"/>
                  </a:lnTo>
                  <a:lnTo>
                    <a:pt x="769988" y="1183779"/>
                  </a:lnTo>
                  <a:lnTo>
                    <a:pt x="770534" y="1183779"/>
                  </a:lnTo>
                  <a:lnTo>
                    <a:pt x="771791" y="1186319"/>
                  </a:lnTo>
                  <a:lnTo>
                    <a:pt x="772337" y="1186319"/>
                  </a:lnTo>
                  <a:lnTo>
                    <a:pt x="772795" y="1187589"/>
                  </a:lnTo>
                  <a:lnTo>
                    <a:pt x="772947" y="1187589"/>
                  </a:lnTo>
                  <a:lnTo>
                    <a:pt x="771664" y="1188859"/>
                  </a:lnTo>
                  <a:lnTo>
                    <a:pt x="771804" y="1190129"/>
                  </a:lnTo>
                  <a:lnTo>
                    <a:pt x="773176" y="1191399"/>
                  </a:lnTo>
                  <a:lnTo>
                    <a:pt x="773353" y="1192669"/>
                  </a:lnTo>
                  <a:lnTo>
                    <a:pt x="772883" y="1192669"/>
                  </a:lnTo>
                  <a:lnTo>
                    <a:pt x="772795" y="1193939"/>
                  </a:lnTo>
                  <a:lnTo>
                    <a:pt x="771956" y="1195209"/>
                  </a:lnTo>
                  <a:lnTo>
                    <a:pt x="771575" y="1197749"/>
                  </a:lnTo>
                  <a:lnTo>
                    <a:pt x="770813" y="1197749"/>
                  </a:lnTo>
                  <a:lnTo>
                    <a:pt x="770026" y="1195209"/>
                  </a:lnTo>
                  <a:lnTo>
                    <a:pt x="769086" y="1195209"/>
                  </a:lnTo>
                  <a:lnTo>
                    <a:pt x="768362" y="1192669"/>
                  </a:lnTo>
                  <a:lnTo>
                    <a:pt x="767461" y="1192669"/>
                  </a:lnTo>
                  <a:lnTo>
                    <a:pt x="767156" y="1195209"/>
                  </a:lnTo>
                  <a:lnTo>
                    <a:pt x="767016" y="1195209"/>
                  </a:lnTo>
                  <a:lnTo>
                    <a:pt x="768223" y="1197749"/>
                  </a:lnTo>
                  <a:lnTo>
                    <a:pt x="768477" y="1197749"/>
                  </a:lnTo>
                  <a:lnTo>
                    <a:pt x="768413" y="1199019"/>
                  </a:lnTo>
                  <a:lnTo>
                    <a:pt x="767384" y="1199019"/>
                  </a:lnTo>
                  <a:lnTo>
                    <a:pt x="767410" y="1201559"/>
                  </a:lnTo>
                  <a:lnTo>
                    <a:pt x="768997" y="1201559"/>
                  </a:lnTo>
                  <a:lnTo>
                    <a:pt x="769150" y="1202829"/>
                  </a:lnTo>
                  <a:lnTo>
                    <a:pt x="767867" y="1204099"/>
                  </a:lnTo>
                  <a:lnTo>
                    <a:pt x="768032" y="1205369"/>
                  </a:lnTo>
                  <a:lnTo>
                    <a:pt x="768489" y="1205369"/>
                  </a:lnTo>
                  <a:lnTo>
                    <a:pt x="769048" y="1206639"/>
                  </a:lnTo>
                  <a:lnTo>
                    <a:pt x="769696" y="1207909"/>
                  </a:lnTo>
                  <a:lnTo>
                    <a:pt x="771359" y="1209179"/>
                  </a:lnTo>
                  <a:lnTo>
                    <a:pt x="772007" y="1210449"/>
                  </a:lnTo>
                  <a:lnTo>
                    <a:pt x="772566" y="1210449"/>
                  </a:lnTo>
                  <a:lnTo>
                    <a:pt x="773036" y="1211719"/>
                  </a:lnTo>
                  <a:lnTo>
                    <a:pt x="773176" y="1212989"/>
                  </a:lnTo>
                  <a:lnTo>
                    <a:pt x="771994" y="1214259"/>
                  </a:lnTo>
                  <a:lnTo>
                    <a:pt x="772020" y="1215529"/>
                  </a:lnTo>
                  <a:lnTo>
                    <a:pt x="773607" y="1215529"/>
                  </a:lnTo>
                  <a:lnTo>
                    <a:pt x="773823" y="1218069"/>
                  </a:lnTo>
                  <a:lnTo>
                    <a:pt x="772579" y="1218069"/>
                  </a:lnTo>
                  <a:lnTo>
                    <a:pt x="772795" y="1220609"/>
                  </a:lnTo>
                  <a:lnTo>
                    <a:pt x="774179" y="1220609"/>
                  </a:lnTo>
                  <a:lnTo>
                    <a:pt x="774547" y="1221879"/>
                  </a:lnTo>
                  <a:lnTo>
                    <a:pt x="773252" y="1223149"/>
                  </a:lnTo>
                  <a:lnTo>
                    <a:pt x="773480" y="1224419"/>
                  </a:lnTo>
                  <a:lnTo>
                    <a:pt x="774801" y="1225689"/>
                  </a:lnTo>
                  <a:lnTo>
                    <a:pt x="775068" y="1226959"/>
                  </a:lnTo>
                  <a:lnTo>
                    <a:pt x="775982" y="1223149"/>
                  </a:lnTo>
                  <a:lnTo>
                    <a:pt x="776706" y="1224419"/>
                  </a:lnTo>
                  <a:lnTo>
                    <a:pt x="777265" y="1225689"/>
                  </a:lnTo>
                  <a:lnTo>
                    <a:pt x="777786" y="1225689"/>
                  </a:lnTo>
                  <a:lnTo>
                    <a:pt x="777849" y="1226959"/>
                  </a:lnTo>
                  <a:lnTo>
                    <a:pt x="776643" y="1228229"/>
                  </a:lnTo>
                  <a:lnTo>
                    <a:pt x="776782" y="1228229"/>
                  </a:lnTo>
                  <a:lnTo>
                    <a:pt x="777278" y="1229499"/>
                  </a:lnTo>
                  <a:lnTo>
                    <a:pt x="777849" y="1229499"/>
                  </a:lnTo>
                  <a:lnTo>
                    <a:pt x="778497" y="1230769"/>
                  </a:lnTo>
                  <a:lnTo>
                    <a:pt x="778738" y="1230769"/>
                  </a:lnTo>
                  <a:lnTo>
                    <a:pt x="780148" y="1232039"/>
                  </a:lnTo>
                  <a:lnTo>
                    <a:pt x="780313" y="1233309"/>
                  </a:lnTo>
                  <a:lnTo>
                    <a:pt x="779094" y="1234579"/>
                  </a:lnTo>
                  <a:lnTo>
                    <a:pt x="779195" y="1235849"/>
                  </a:lnTo>
                  <a:lnTo>
                    <a:pt x="778700" y="1234579"/>
                  </a:lnTo>
                  <a:lnTo>
                    <a:pt x="778129" y="1234579"/>
                  </a:lnTo>
                  <a:lnTo>
                    <a:pt x="777494" y="1233309"/>
                  </a:lnTo>
                  <a:lnTo>
                    <a:pt x="775512" y="1238389"/>
                  </a:lnTo>
                  <a:lnTo>
                    <a:pt x="776058" y="1239659"/>
                  </a:lnTo>
                  <a:lnTo>
                    <a:pt x="776630" y="1239659"/>
                  </a:lnTo>
                  <a:lnTo>
                    <a:pt x="777252" y="1240929"/>
                  </a:lnTo>
                  <a:lnTo>
                    <a:pt x="777506" y="1240929"/>
                  </a:lnTo>
                  <a:lnTo>
                    <a:pt x="778929" y="1242199"/>
                  </a:lnTo>
                  <a:lnTo>
                    <a:pt x="779005" y="1243469"/>
                  </a:lnTo>
                  <a:lnTo>
                    <a:pt x="778776" y="1243469"/>
                  </a:lnTo>
                  <a:lnTo>
                    <a:pt x="778459" y="1244739"/>
                  </a:lnTo>
                  <a:lnTo>
                    <a:pt x="777951" y="1246009"/>
                  </a:lnTo>
                  <a:lnTo>
                    <a:pt x="776478" y="1243469"/>
                  </a:lnTo>
                  <a:lnTo>
                    <a:pt x="776300" y="1243469"/>
                  </a:lnTo>
                  <a:lnTo>
                    <a:pt x="775906" y="1244739"/>
                  </a:lnTo>
                  <a:lnTo>
                    <a:pt x="775589" y="1244739"/>
                  </a:lnTo>
                  <a:lnTo>
                    <a:pt x="775335" y="1246009"/>
                  </a:lnTo>
                  <a:lnTo>
                    <a:pt x="775830" y="1247279"/>
                  </a:lnTo>
                  <a:lnTo>
                    <a:pt x="776401" y="1247279"/>
                  </a:lnTo>
                  <a:lnTo>
                    <a:pt x="777087" y="1248549"/>
                  </a:lnTo>
                  <a:lnTo>
                    <a:pt x="777735" y="1248549"/>
                  </a:lnTo>
                  <a:lnTo>
                    <a:pt x="778319" y="1249819"/>
                  </a:lnTo>
                  <a:lnTo>
                    <a:pt x="778827" y="1249819"/>
                  </a:lnTo>
                  <a:lnTo>
                    <a:pt x="779094" y="1251089"/>
                  </a:lnTo>
                  <a:lnTo>
                    <a:pt x="780478" y="1252359"/>
                  </a:lnTo>
                  <a:lnTo>
                    <a:pt x="780707" y="1253629"/>
                  </a:lnTo>
                  <a:lnTo>
                    <a:pt x="779640" y="1254899"/>
                  </a:lnTo>
                  <a:lnTo>
                    <a:pt x="779106" y="1254899"/>
                  </a:lnTo>
                  <a:lnTo>
                    <a:pt x="778510" y="1253629"/>
                  </a:lnTo>
                  <a:lnTo>
                    <a:pt x="777481" y="1253629"/>
                  </a:lnTo>
                  <a:lnTo>
                    <a:pt x="777163" y="1254899"/>
                  </a:lnTo>
                  <a:lnTo>
                    <a:pt x="776947" y="1256169"/>
                  </a:lnTo>
                  <a:lnTo>
                    <a:pt x="776528" y="1256169"/>
                  </a:lnTo>
                  <a:lnTo>
                    <a:pt x="776224" y="1257439"/>
                  </a:lnTo>
                  <a:lnTo>
                    <a:pt x="776033" y="1258709"/>
                  </a:lnTo>
                  <a:lnTo>
                    <a:pt x="777646" y="1259979"/>
                  </a:lnTo>
                  <a:lnTo>
                    <a:pt x="777811" y="1259979"/>
                  </a:lnTo>
                  <a:lnTo>
                    <a:pt x="778319" y="1261249"/>
                  </a:lnTo>
                  <a:lnTo>
                    <a:pt x="779081" y="1262519"/>
                  </a:lnTo>
                  <a:lnTo>
                    <a:pt x="779589" y="1262519"/>
                  </a:lnTo>
                  <a:lnTo>
                    <a:pt x="779983" y="1261249"/>
                  </a:lnTo>
                  <a:lnTo>
                    <a:pt x="780275" y="1261249"/>
                  </a:lnTo>
                  <a:lnTo>
                    <a:pt x="780503" y="1259979"/>
                  </a:lnTo>
                  <a:lnTo>
                    <a:pt x="781418" y="1257439"/>
                  </a:lnTo>
                  <a:lnTo>
                    <a:pt x="784987" y="1261249"/>
                  </a:lnTo>
                  <a:lnTo>
                    <a:pt x="784085" y="1263789"/>
                  </a:lnTo>
                  <a:lnTo>
                    <a:pt x="783932" y="1265059"/>
                  </a:lnTo>
                  <a:lnTo>
                    <a:pt x="782916" y="1267599"/>
                  </a:lnTo>
                  <a:lnTo>
                    <a:pt x="781659" y="1265059"/>
                  </a:lnTo>
                  <a:lnTo>
                    <a:pt x="780999" y="1265059"/>
                  </a:lnTo>
                  <a:lnTo>
                    <a:pt x="780910" y="1267599"/>
                  </a:lnTo>
                  <a:lnTo>
                    <a:pt x="780211" y="1267599"/>
                  </a:lnTo>
                  <a:lnTo>
                    <a:pt x="778903" y="1265059"/>
                  </a:lnTo>
                  <a:lnTo>
                    <a:pt x="778687" y="1265059"/>
                  </a:lnTo>
                  <a:lnTo>
                    <a:pt x="778281" y="1266329"/>
                  </a:lnTo>
                  <a:lnTo>
                    <a:pt x="777989" y="1267599"/>
                  </a:lnTo>
                  <a:lnTo>
                    <a:pt x="777798" y="1267599"/>
                  </a:lnTo>
                  <a:lnTo>
                    <a:pt x="776897" y="1270139"/>
                  </a:lnTo>
                  <a:lnTo>
                    <a:pt x="778713" y="1272679"/>
                  </a:lnTo>
                  <a:lnTo>
                    <a:pt x="778967" y="1272679"/>
                  </a:lnTo>
                  <a:lnTo>
                    <a:pt x="780415" y="1273949"/>
                  </a:lnTo>
                  <a:lnTo>
                    <a:pt x="780643" y="1275219"/>
                  </a:lnTo>
                  <a:lnTo>
                    <a:pt x="779500" y="1277759"/>
                  </a:lnTo>
                  <a:lnTo>
                    <a:pt x="779653" y="1277759"/>
                  </a:lnTo>
                  <a:lnTo>
                    <a:pt x="780173" y="1279029"/>
                  </a:lnTo>
                  <a:lnTo>
                    <a:pt x="780783" y="1279029"/>
                  </a:lnTo>
                  <a:lnTo>
                    <a:pt x="781456" y="1280299"/>
                  </a:lnTo>
                  <a:lnTo>
                    <a:pt x="783564" y="1282839"/>
                  </a:lnTo>
                  <a:lnTo>
                    <a:pt x="784987" y="1284109"/>
                  </a:lnTo>
                  <a:lnTo>
                    <a:pt x="785291" y="1284109"/>
                  </a:lnTo>
                  <a:lnTo>
                    <a:pt x="784098" y="1285379"/>
                  </a:lnTo>
                  <a:lnTo>
                    <a:pt x="784390" y="1287919"/>
                  </a:lnTo>
                  <a:lnTo>
                    <a:pt x="786028" y="1287919"/>
                  </a:lnTo>
                  <a:lnTo>
                    <a:pt x="786142" y="1289189"/>
                  </a:lnTo>
                  <a:lnTo>
                    <a:pt x="785342" y="1290459"/>
                  </a:lnTo>
                  <a:lnTo>
                    <a:pt x="785228" y="1291729"/>
                  </a:lnTo>
                  <a:lnTo>
                    <a:pt x="785012" y="1291729"/>
                  </a:lnTo>
                  <a:lnTo>
                    <a:pt x="784720" y="1292999"/>
                  </a:lnTo>
                  <a:lnTo>
                    <a:pt x="784034" y="1295539"/>
                  </a:lnTo>
                  <a:lnTo>
                    <a:pt x="783755" y="1295539"/>
                  </a:lnTo>
                  <a:lnTo>
                    <a:pt x="783551" y="1296809"/>
                  </a:lnTo>
                  <a:lnTo>
                    <a:pt x="784072" y="1298079"/>
                  </a:lnTo>
                  <a:lnTo>
                    <a:pt x="784694" y="1298079"/>
                  </a:lnTo>
                  <a:lnTo>
                    <a:pt x="785406" y="1299349"/>
                  </a:lnTo>
                  <a:lnTo>
                    <a:pt x="790930" y="1305699"/>
                  </a:lnTo>
                  <a:lnTo>
                    <a:pt x="794651" y="1309509"/>
                  </a:lnTo>
                  <a:lnTo>
                    <a:pt x="794245" y="1309509"/>
                  </a:lnTo>
                  <a:lnTo>
                    <a:pt x="794283" y="1312049"/>
                  </a:lnTo>
                  <a:lnTo>
                    <a:pt x="793559" y="1312049"/>
                  </a:lnTo>
                  <a:lnTo>
                    <a:pt x="792187" y="1309509"/>
                  </a:lnTo>
                  <a:lnTo>
                    <a:pt x="791972" y="1309509"/>
                  </a:lnTo>
                  <a:lnTo>
                    <a:pt x="791603" y="1310779"/>
                  </a:lnTo>
                  <a:lnTo>
                    <a:pt x="791324" y="1312049"/>
                  </a:lnTo>
                  <a:lnTo>
                    <a:pt x="791171" y="1312049"/>
                  </a:lnTo>
                  <a:lnTo>
                    <a:pt x="790359" y="1314589"/>
                  </a:lnTo>
                  <a:lnTo>
                    <a:pt x="789990" y="1315859"/>
                  </a:lnTo>
                  <a:lnTo>
                    <a:pt x="789711" y="1317129"/>
                  </a:lnTo>
                  <a:lnTo>
                    <a:pt x="789546" y="1318399"/>
                  </a:lnTo>
                  <a:lnTo>
                    <a:pt x="791324" y="1319669"/>
                  </a:lnTo>
                  <a:lnTo>
                    <a:pt x="791552" y="1320939"/>
                  </a:lnTo>
                  <a:lnTo>
                    <a:pt x="790409" y="1322209"/>
                  </a:lnTo>
                  <a:lnTo>
                    <a:pt x="790905" y="1323479"/>
                  </a:lnTo>
                  <a:lnTo>
                    <a:pt x="792086" y="1324749"/>
                  </a:lnTo>
                  <a:lnTo>
                    <a:pt x="792759" y="1324749"/>
                  </a:lnTo>
                  <a:lnTo>
                    <a:pt x="794270" y="1326019"/>
                  </a:lnTo>
                  <a:lnTo>
                    <a:pt x="794550" y="1327289"/>
                  </a:lnTo>
                  <a:lnTo>
                    <a:pt x="793508" y="1328559"/>
                  </a:lnTo>
                  <a:lnTo>
                    <a:pt x="793572" y="1329829"/>
                  </a:lnTo>
                  <a:lnTo>
                    <a:pt x="793419" y="1329829"/>
                  </a:lnTo>
                  <a:lnTo>
                    <a:pt x="793153" y="1331099"/>
                  </a:lnTo>
                  <a:lnTo>
                    <a:pt x="792429" y="1332369"/>
                  </a:lnTo>
                  <a:lnTo>
                    <a:pt x="792175" y="1333639"/>
                  </a:lnTo>
                  <a:lnTo>
                    <a:pt x="792022" y="1334909"/>
                  </a:lnTo>
                  <a:lnTo>
                    <a:pt x="792187" y="1334909"/>
                  </a:lnTo>
                  <a:lnTo>
                    <a:pt x="793788" y="1336179"/>
                  </a:lnTo>
                  <a:lnTo>
                    <a:pt x="794080" y="1336179"/>
                  </a:lnTo>
                  <a:lnTo>
                    <a:pt x="794334" y="1334909"/>
                  </a:lnTo>
                  <a:lnTo>
                    <a:pt x="794677" y="1333639"/>
                  </a:lnTo>
                  <a:lnTo>
                    <a:pt x="795388" y="1334909"/>
                  </a:lnTo>
                  <a:lnTo>
                    <a:pt x="796010" y="1334909"/>
                  </a:lnTo>
                  <a:lnTo>
                    <a:pt x="796569" y="1336179"/>
                  </a:lnTo>
                  <a:lnTo>
                    <a:pt x="796696" y="1336179"/>
                  </a:lnTo>
                  <a:lnTo>
                    <a:pt x="795743" y="1338719"/>
                  </a:lnTo>
                  <a:lnTo>
                    <a:pt x="795870" y="1339989"/>
                  </a:lnTo>
                  <a:lnTo>
                    <a:pt x="797521" y="1339989"/>
                  </a:lnTo>
                  <a:lnTo>
                    <a:pt x="797826" y="1341259"/>
                  </a:lnTo>
                  <a:lnTo>
                    <a:pt x="796696" y="1342529"/>
                  </a:lnTo>
                  <a:lnTo>
                    <a:pt x="797090" y="1343799"/>
                  </a:lnTo>
                  <a:lnTo>
                    <a:pt x="798474" y="1345069"/>
                  </a:lnTo>
                  <a:lnTo>
                    <a:pt x="799134" y="1346314"/>
                  </a:lnTo>
                  <a:lnTo>
                    <a:pt x="800608" y="1347609"/>
                  </a:lnTo>
                  <a:lnTo>
                    <a:pt x="800900" y="1348879"/>
                  </a:lnTo>
                  <a:lnTo>
                    <a:pt x="799807" y="1348879"/>
                  </a:lnTo>
                  <a:lnTo>
                    <a:pt x="799960" y="1350149"/>
                  </a:lnTo>
                  <a:lnTo>
                    <a:pt x="799376" y="1348879"/>
                  </a:lnTo>
                  <a:lnTo>
                    <a:pt x="798741" y="1348879"/>
                  </a:lnTo>
                  <a:lnTo>
                    <a:pt x="798042" y="1347609"/>
                  </a:lnTo>
                  <a:lnTo>
                    <a:pt x="797712" y="1348879"/>
                  </a:lnTo>
                  <a:lnTo>
                    <a:pt x="797458" y="1350149"/>
                  </a:lnTo>
                  <a:lnTo>
                    <a:pt x="797293" y="1351419"/>
                  </a:lnTo>
                  <a:lnTo>
                    <a:pt x="796937" y="1351419"/>
                  </a:lnTo>
                  <a:lnTo>
                    <a:pt x="796683" y="1352689"/>
                  </a:lnTo>
                  <a:lnTo>
                    <a:pt x="796531" y="1353959"/>
                  </a:lnTo>
                  <a:lnTo>
                    <a:pt x="797128" y="1353959"/>
                  </a:lnTo>
                  <a:lnTo>
                    <a:pt x="797763" y="1355229"/>
                  </a:lnTo>
                  <a:lnTo>
                    <a:pt x="798449" y="1355229"/>
                  </a:lnTo>
                  <a:lnTo>
                    <a:pt x="798715" y="1356499"/>
                  </a:lnTo>
                  <a:lnTo>
                    <a:pt x="800239" y="1357769"/>
                  </a:lnTo>
                  <a:lnTo>
                    <a:pt x="800481" y="1357769"/>
                  </a:lnTo>
                  <a:lnTo>
                    <a:pt x="799642" y="1360309"/>
                  </a:lnTo>
                  <a:lnTo>
                    <a:pt x="799439" y="1361579"/>
                  </a:lnTo>
                  <a:lnTo>
                    <a:pt x="799198" y="1361579"/>
                  </a:lnTo>
                  <a:lnTo>
                    <a:pt x="798525" y="1364119"/>
                  </a:lnTo>
                  <a:lnTo>
                    <a:pt x="798283" y="1365389"/>
                  </a:lnTo>
                  <a:lnTo>
                    <a:pt x="798144" y="1365389"/>
                  </a:lnTo>
                  <a:lnTo>
                    <a:pt x="798220" y="1366659"/>
                  </a:lnTo>
                  <a:lnTo>
                    <a:pt x="799807" y="1367929"/>
                  </a:lnTo>
                  <a:lnTo>
                    <a:pt x="801979" y="1369199"/>
                  </a:lnTo>
                  <a:lnTo>
                    <a:pt x="802678" y="1370469"/>
                  </a:lnTo>
                  <a:lnTo>
                    <a:pt x="803313" y="1370469"/>
                  </a:lnTo>
                  <a:lnTo>
                    <a:pt x="803884" y="1371739"/>
                  </a:lnTo>
                  <a:lnTo>
                    <a:pt x="804037" y="1371739"/>
                  </a:lnTo>
                  <a:lnTo>
                    <a:pt x="803084" y="1374279"/>
                  </a:lnTo>
                  <a:lnTo>
                    <a:pt x="803744" y="1375549"/>
                  </a:lnTo>
                  <a:lnTo>
                    <a:pt x="804392" y="1375549"/>
                  </a:lnTo>
                  <a:lnTo>
                    <a:pt x="805103" y="1376819"/>
                  </a:lnTo>
                  <a:lnTo>
                    <a:pt x="805421" y="1376819"/>
                  </a:lnTo>
                  <a:lnTo>
                    <a:pt x="806881" y="1378089"/>
                  </a:lnTo>
                  <a:lnTo>
                    <a:pt x="807046" y="1378089"/>
                  </a:lnTo>
                  <a:lnTo>
                    <a:pt x="806894" y="1379359"/>
                  </a:lnTo>
                  <a:lnTo>
                    <a:pt x="806653" y="1380629"/>
                  </a:lnTo>
                  <a:lnTo>
                    <a:pt x="805992" y="1381899"/>
                  </a:lnTo>
                  <a:lnTo>
                    <a:pt x="805751" y="1383169"/>
                  </a:lnTo>
                  <a:lnTo>
                    <a:pt x="805611" y="1384439"/>
                  </a:lnTo>
                  <a:lnTo>
                    <a:pt x="805789" y="1384439"/>
                  </a:lnTo>
                  <a:lnTo>
                    <a:pt x="807466" y="1385709"/>
                  </a:lnTo>
                  <a:lnTo>
                    <a:pt x="807681" y="1386979"/>
                  </a:lnTo>
                  <a:lnTo>
                    <a:pt x="806704" y="1386979"/>
                  </a:lnTo>
                  <a:lnTo>
                    <a:pt x="806932" y="1389519"/>
                  </a:lnTo>
                  <a:lnTo>
                    <a:pt x="808621" y="1389519"/>
                  </a:lnTo>
                  <a:lnTo>
                    <a:pt x="808977" y="1390789"/>
                  </a:lnTo>
                  <a:lnTo>
                    <a:pt x="807872" y="1393329"/>
                  </a:lnTo>
                  <a:lnTo>
                    <a:pt x="808380" y="1393329"/>
                  </a:lnTo>
                  <a:lnTo>
                    <a:pt x="809650" y="1394599"/>
                  </a:lnTo>
                  <a:lnTo>
                    <a:pt x="813968" y="1399679"/>
                  </a:lnTo>
                  <a:lnTo>
                    <a:pt x="814692" y="1399679"/>
                  </a:lnTo>
                  <a:lnTo>
                    <a:pt x="815340" y="1400949"/>
                  </a:lnTo>
                  <a:lnTo>
                    <a:pt x="816114" y="1400949"/>
                  </a:lnTo>
                  <a:lnTo>
                    <a:pt x="815098" y="1403489"/>
                  </a:lnTo>
                  <a:lnTo>
                    <a:pt x="815441" y="1404759"/>
                  </a:lnTo>
                  <a:lnTo>
                    <a:pt x="816902" y="1404759"/>
                  </a:lnTo>
                  <a:lnTo>
                    <a:pt x="817194" y="1406029"/>
                  </a:lnTo>
                  <a:lnTo>
                    <a:pt x="815873" y="1411109"/>
                  </a:lnTo>
                  <a:lnTo>
                    <a:pt x="813244" y="1408569"/>
                  </a:lnTo>
                  <a:lnTo>
                    <a:pt x="812596" y="1407299"/>
                  </a:lnTo>
                  <a:lnTo>
                    <a:pt x="811936" y="1407299"/>
                  </a:lnTo>
                  <a:lnTo>
                    <a:pt x="809955" y="1404759"/>
                  </a:lnTo>
                  <a:lnTo>
                    <a:pt x="809650" y="1404759"/>
                  </a:lnTo>
                  <a:lnTo>
                    <a:pt x="808253" y="1403489"/>
                  </a:lnTo>
                  <a:lnTo>
                    <a:pt x="807986" y="1403489"/>
                  </a:lnTo>
                  <a:lnTo>
                    <a:pt x="807681" y="1404759"/>
                  </a:lnTo>
                  <a:lnTo>
                    <a:pt x="807453" y="1404759"/>
                  </a:lnTo>
                  <a:lnTo>
                    <a:pt x="807326" y="1406029"/>
                  </a:lnTo>
                  <a:lnTo>
                    <a:pt x="809028" y="1407299"/>
                  </a:lnTo>
                  <a:lnTo>
                    <a:pt x="811263" y="1409839"/>
                  </a:lnTo>
                  <a:lnTo>
                    <a:pt x="811339" y="1411109"/>
                  </a:lnTo>
                  <a:lnTo>
                    <a:pt x="810437" y="1412379"/>
                  </a:lnTo>
                  <a:lnTo>
                    <a:pt x="810704" y="1413649"/>
                  </a:lnTo>
                  <a:lnTo>
                    <a:pt x="812380" y="1413649"/>
                  </a:lnTo>
                  <a:lnTo>
                    <a:pt x="812711" y="1414919"/>
                  </a:lnTo>
                  <a:lnTo>
                    <a:pt x="811682" y="1417459"/>
                  </a:lnTo>
                  <a:lnTo>
                    <a:pt x="811911" y="1417459"/>
                  </a:lnTo>
                  <a:lnTo>
                    <a:pt x="812482" y="1418729"/>
                  </a:lnTo>
                  <a:lnTo>
                    <a:pt x="813879" y="1418729"/>
                  </a:lnTo>
                  <a:lnTo>
                    <a:pt x="814489" y="1419999"/>
                  </a:lnTo>
                  <a:lnTo>
                    <a:pt x="815162" y="1421269"/>
                  </a:lnTo>
                  <a:lnTo>
                    <a:pt x="816343" y="1421269"/>
                  </a:lnTo>
                  <a:lnTo>
                    <a:pt x="817410" y="1423809"/>
                  </a:lnTo>
                  <a:lnTo>
                    <a:pt x="818311" y="1423809"/>
                  </a:lnTo>
                  <a:lnTo>
                    <a:pt x="818134" y="1419999"/>
                  </a:lnTo>
                  <a:lnTo>
                    <a:pt x="818870" y="1419999"/>
                  </a:lnTo>
                  <a:lnTo>
                    <a:pt x="820000" y="1422539"/>
                  </a:lnTo>
                  <a:lnTo>
                    <a:pt x="820483" y="1422539"/>
                  </a:lnTo>
                  <a:lnTo>
                    <a:pt x="819200" y="1427619"/>
                  </a:lnTo>
                  <a:lnTo>
                    <a:pt x="818908" y="1428889"/>
                  </a:lnTo>
                  <a:lnTo>
                    <a:pt x="818692" y="1430159"/>
                  </a:lnTo>
                  <a:lnTo>
                    <a:pt x="818565" y="1430159"/>
                  </a:lnTo>
                  <a:lnTo>
                    <a:pt x="818565" y="1431429"/>
                  </a:lnTo>
                  <a:lnTo>
                    <a:pt x="820432" y="1432699"/>
                  </a:lnTo>
                  <a:lnTo>
                    <a:pt x="820559" y="1432699"/>
                  </a:lnTo>
                  <a:lnTo>
                    <a:pt x="820432" y="1433969"/>
                  </a:lnTo>
                  <a:lnTo>
                    <a:pt x="820229" y="1433969"/>
                  </a:lnTo>
                  <a:lnTo>
                    <a:pt x="819607" y="1436509"/>
                  </a:lnTo>
                  <a:lnTo>
                    <a:pt x="819404" y="1436509"/>
                  </a:lnTo>
                  <a:lnTo>
                    <a:pt x="819378" y="1439049"/>
                  </a:lnTo>
                  <a:lnTo>
                    <a:pt x="821169" y="1439049"/>
                  </a:lnTo>
                  <a:lnTo>
                    <a:pt x="821563" y="1440319"/>
                  </a:lnTo>
                  <a:lnTo>
                    <a:pt x="820496" y="1441589"/>
                  </a:lnTo>
                  <a:lnTo>
                    <a:pt x="820953" y="1442859"/>
                  </a:lnTo>
                  <a:lnTo>
                    <a:pt x="822426" y="1444129"/>
                  </a:lnTo>
                  <a:lnTo>
                    <a:pt x="822731" y="1444129"/>
                  </a:lnTo>
                  <a:lnTo>
                    <a:pt x="822617" y="1445399"/>
                  </a:lnTo>
                  <a:lnTo>
                    <a:pt x="822413" y="1446669"/>
                  </a:lnTo>
                  <a:lnTo>
                    <a:pt x="821817" y="1447939"/>
                  </a:lnTo>
                  <a:lnTo>
                    <a:pt x="821613" y="1449209"/>
                  </a:lnTo>
                  <a:lnTo>
                    <a:pt x="821512" y="1450479"/>
                  </a:lnTo>
                  <a:lnTo>
                    <a:pt x="821651" y="1450479"/>
                  </a:lnTo>
                  <a:lnTo>
                    <a:pt x="823214" y="1451749"/>
                  </a:lnTo>
                  <a:lnTo>
                    <a:pt x="825576" y="1454289"/>
                  </a:lnTo>
                  <a:lnTo>
                    <a:pt x="826325" y="1454289"/>
                  </a:lnTo>
                  <a:lnTo>
                    <a:pt x="827011" y="1455559"/>
                  </a:lnTo>
                  <a:lnTo>
                    <a:pt x="827608" y="1455559"/>
                  </a:lnTo>
                  <a:lnTo>
                    <a:pt x="827481" y="1456829"/>
                  </a:lnTo>
                  <a:lnTo>
                    <a:pt x="827290" y="1458099"/>
                  </a:lnTo>
                  <a:lnTo>
                    <a:pt x="827036" y="1458099"/>
                  </a:lnTo>
                  <a:lnTo>
                    <a:pt x="826744" y="1459369"/>
                  </a:lnTo>
                  <a:lnTo>
                    <a:pt x="826554" y="1460639"/>
                  </a:lnTo>
                  <a:lnTo>
                    <a:pt x="826566" y="1461909"/>
                  </a:lnTo>
                  <a:lnTo>
                    <a:pt x="828255" y="1463179"/>
                  </a:lnTo>
                  <a:lnTo>
                    <a:pt x="830834" y="1465719"/>
                  </a:lnTo>
                  <a:lnTo>
                    <a:pt x="832446" y="1466989"/>
                  </a:lnTo>
                  <a:lnTo>
                    <a:pt x="832599" y="1466989"/>
                  </a:lnTo>
                  <a:lnTo>
                    <a:pt x="832497" y="1468259"/>
                  </a:lnTo>
                  <a:lnTo>
                    <a:pt x="832307" y="1468259"/>
                  </a:lnTo>
                  <a:lnTo>
                    <a:pt x="832027" y="1469529"/>
                  </a:lnTo>
                  <a:lnTo>
                    <a:pt x="831773" y="1470799"/>
                  </a:lnTo>
                  <a:lnTo>
                    <a:pt x="831583" y="1472069"/>
                  </a:lnTo>
                  <a:lnTo>
                    <a:pt x="831456" y="1472069"/>
                  </a:lnTo>
                  <a:lnTo>
                    <a:pt x="831418" y="1473339"/>
                  </a:lnTo>
                  <a:lnTo>
                    <a:pt x="830770" y="1474609"/>
                  </a:lnTo>
                  <a:lnTo>
                    <a:pt x="831024" y="1475879"/>
                  </a:lnTo>
                  <a:lnTo>
                    <a:pt x="832739" y="1475879"/>
                  </a:lnTo>
                  <a:lnTo>
                    <a:pt x="833196" y="1478419"/>
                  </a:lnTo>
                  <a:lnTo>
                    <a:pt x="832167" y="1479689"/>
                  </a:lnTo>
                  <a:lnTo>
                    <a:pt x="832523" y="1479689"/>
                  </a:lnTo>
                  <a:lnTo>
                    <a:pt x="834186" y="1480959"/>
                  </a:lnTo>
                  <a:lnTo>
                    <a:pt x="836917" y="1483499"/>
                  </a:lnTo>
                  <a:lnTo>
                    <a:pt x="838403" y="1484769"/>
                  </a:lnTo>
                  <a:lnTo>
                    <a:pt x="838631" y="1486039"/>
                  </a:lnTo>
                  <a:lnTo>
                    <a:pt x="838377" y="1487309"/>
                  </a:lnTo>
                  <a:lnTo>
                    <a:pt x="838123" y="1488579"/>
                  </a:lnTo>
                  <a:lnTo>
                    <a:pt x="837857" y="1488579"/>
                  </a:lnTo>
                  <a:lnTo>
                    <a:pt x="837692" y="1489849"/>
                  </a:lnTo>
                  <a:lnTo>
                    <a:pt x="837628" y="1491119"/>
                  </a:lnTo>
                  <a:lnTo>
                    <a:pt x="837844" y="1491119"/>
                  </a:lnTo>
                  <a:lnTo>
                    <a:pt x="839571" y="1492389"/>
                  </a:lnTo>
                  <a:lnTo>
                    <a:pt x="839901" y="1493659"/>
                  </a:lnTo>
                  <a:lnTo>
                    <a:pt x="838987" y="1494929"/>
                  </a:lnTo>
                  <a:lnTo>
                    <a:pt x="839330" y="1496199"/>
                  </a:lnTo>
                  <a:lnTo>
                    <a:pt x="841070" y="1496199"/>
                  </a:lnTo>
                  <a:lnTo>
                    <a:pt x="841527" y="1497469"/>
                  </a:lnTo>
                  <a:lnTo>
                    <a:pt x="840803" y="1499997"/>
                  </a:lnTo>
                  <a:lnTo>
                    <a:pt x="838809" y="1498739"/>
                  </a:lnTo>
                  <a:lnTo>
                    <a:pt x="838454" y="1498739"/>
                  </a:lnTo>
                  <a:lnTo>
                    <a:pt x="838301" y="1499997"/>
                  </a:lnTo>
                  <a:lnTo>
                    <a:pt x="838263" y="1501279"/>
                  </a:lnTo>
                  <a:lnTo>
                    <a:pt x="840257" y="1502549"/>
                  </a:lnTo>
                  <a:lnTo>
                    <a:pt x="840625" y="1503819"/>
                  </a:lnTo>
                  <a:lnTo>
                    <a:pt x="839622" y="1505089"/>
                  </a:lnTo>
                  <a:lnTo>
                    <a:pt x="840117" y="1506359"/>
                  </a:lnTo>
                  <a:lnTo>
                    <a:pt x="841667" y="1507629"/>
                  </a:lnTo>
                  <a:lnTo>
                    <a:pt x="844130" y="1508899"/>
                  </a:lnTo>
                  <a:lnTo>
                    <a:pt x="844905" y="1510169"/>
                  </a:lnTo>
                  <a:lnTo>
                    <a:pt x="845616" y="1510169"/>
                  </a:lnTo>
                  <a:lnTo>
                    <a:pt x="846251" y="1511439"/>
                  </a:lnTo>
                  <a:lnTo>
                    <a:pt x="846455" y="1511439"/>
                  </a:lnTo>
                  <a:lnTo>
                    <a:pt x="845718" y="1513979"/>
                  </a:lnTo>
                  <a:lnTo>
                    <a:pt x="845985" y="1515249"/>
                  </a:lnTo>
                  <a:lnTo>
                    <a:pt x="847737" y="1515249"/>
                  </a:lnTo>
                  <a:lnTo>
                    <a:pt x="848258" y="1516519"/>
                  </a:lnTo>
                  <a:lnTo>
                    <a:pt x="847267" y="1517789"/>
                  </a:lnTo>
                  <a:lnTo>
                    <a:pt x="847839" y="1519059"/>
                  </a:lnTo>
                  <a:lnTo>
                    <a:pt x="849337" y="1519059"/>
                  </a:lnTo>
                  <a:lnTo>
                    <a:pt x="849998" y="1520329"/>
                  </a:lnTo>
                  <a:lnTo>
                    <a:pt x="849045" y="1522869"/>
                  </a:lnTo>
                  <a:lnTo>
                    <a:pt x="849477" y="1524139"/>
                  </a:lnTo>
                  <a:lnTo>
                    <a:pt x="851077" y="1524139"/>
                  </a:lnTo>
                  <a:lnTo>
                    <a:pt x="851433" y="1525409"/>
                  </a:lnTo>
                  <a:lnTo>
                    <a:pt x="851738" y="1522869"/>
                  </a:lnTo>
                  <a:lnTo>
                    <a:pt x="851928" y="1521599"/>
                  </a:lnTo>
                  <a:lnTo>
                    <a:pt x="853719" y="1524139"/>
                  </a:lnTo>
                  <a:lnTo>
                    <a:pt x="854240" y="1524139"/>
                  </a:lnTo>
                  <a:lnTo>
                    <a:pt x="855929" y="1525409"/>
                  </a:lnTo>
                  <a:lnTo>
                    <a:pt x="856145" y="1525409"/>
                  </a:lnTo>
                  <a:lnTo>
                    <a:pt x="856094" y="1526679"/>
                  </a:lnTo>
                  <a:lnTo>
                    <a:pt x="855967" y="1527949"/>
                  </a:lnTo>
                  <a:lnTo>
                    <a:pt x="855776" y="1527949"/>
                  </a:lnTo>
                  <a:lnTo>
                    <a:pt x="855522" y="1529219"/>
                  </a:lnTo>
                  <a:lnTo>
                    <a:pt x="853732" y="1526679"/>
                  </a:lnTo>
                  <a:lnTo>
                    <a:pt x="853592" y="1526679"/>
                  </a:lnTo>
                  <a:lnTo>
                    <a:pt x="853363" y="1527949"/>
                  </a:lnTo>
                  <a:lnTo>
                    <a:pt x="853236" y="1529219"/>
                  </a:lnTo>
                  <a:lnTo>
                    <a:pt x="853008" y="1530489"/>
                  </a:lnTo>
                  <a:lnTo>
                    <a:pt x="852881" y="1531759"/>
                  </a:lnTo>
                  <a:lnTo>
                    <a:pt x="853173" y="1533029"/>
                  </a:lnTo>
                  <a:lnTo>
                    <a:pt x="854722" y="1533029"/>
                  </a:lnTo>
                  <a:lnTo>
                    <a:pt x="855040" y="1534299"/>
                  </a:lnTo>
                  <a:lnTo>
                    <a:pt x="855091" y="1533029"/>
                  </a:lnTo>
                  <a:lnTo>
                    <a:pt x="855218" y="1531759"/>
                  </a:lnTo>
                  <a:lnTo>
                    <a:pt x="855624" y="1531759"/>
                  </a:lnTo>
                  <a:lnTo>
                    <a:pt x="857681" y="1533029"/>
                  </a:lnTo>
                  <a:lnTo>
                    <a:pt x="857123" y="1535569"/>
                  </a:lnTo>
                  <a:lnTo>
                    <a:pt x="857389" y="1536839"/>
                  </a:lnTo>
                  <a:lnTo>
                    <a:pt x="859078" y="1536839"/>
                  </a:lnTo>
                  <a:lnTo>
                    <a:pt x="859396" y="1538109"/>
                  </a:lnTo>
                  <a:lnTo>
                    <a:pt x="860907" y="1538109"/>
                  </a:lnTo>
                  <a:lnTo>
                    <a:pt x="861593" y="1539379"/>
                  </a:lnTo>
                  <a:lnTo>
                    <a:pt x="861580" y="1540649"/>
                  </a:lnTo>
                  <a:lnTo>
                    <a:pt x="861275" y="1541919"/>
                  </a:lnTo>
                  <a:lnTo>
                    <a:pt x="860996" y="1541919"/>
                  </a:lnTo>
                  <a:lnTo>
                    <a:pt x="859421" y="1540649"/>
                  </a:lnTo>
                  <a:lnTo>
                    <a:pt x="859066" y="1540649"/>
                  </a:lnTo>
                  <a:lnTo>
                    <a:pt x="858862" y="1541919"/>
                  </a:lnTo>
                  <a:lnTo>
                    <a:pt x="858761" y="1543189"/>
                  </a:lnTo>
                  <a:lnTo>
                    <a:pt x="860818" y="1544459"/>
                  </a:lnTo>
                  <a:lnTo>
                    <a:pt x="861301" y="1545729"/>
                  </a:lnTo>
                  <a:lnTo>
                    <a:pt x="860399" y="1546999"/>
                  </a:lnTo>
                  <a:lnTo>
                    <a:pt x="860945" y="1548269"/>
                  </a:lnTo>
                  <a:lnTo>
                    <a:pt x="862660" y="1548269"/>
                  </a:lnTo>
                  <a:lnTo>
                    <a:pt x="862888" y="1549539"/>
                  </a:lnTo>
                  <a:lnTo>
                    <a:pt x="862901" y="1550809"/>
                  </a:lnTo>
                  <a:lnTo>
                    <a:pt x="862380" y="1553349"/>
                  </a:lnTo>
                  <a:lnTo>
                    <a:pt x="862291" y="1554619"/>
                  </a:lnTo>
                  <a:lnTo>
                    <a:pt x="862418" y="1555889"/>
                  </a:lnTo>
                  <a:lnTo>
                    <a:pt x="864387" y="1555889"/>
                  </a:lnTo>
                  <a:lnTo>
                    <a:pt x="864857" y="1557159"/>
                  </a:lnTo>
                  <a:lnTo>
                    <a:pt x="864031" y="1559699"/>
                  </a:lnTo>
                  <a:lnTo>
                    <a:pt x="865060" y="1559699"/>
                  </a:lnTo>
                  <a:lnTo>
                    <a:pt x="865809" y="1560969"/>
                  </a:lnTo>
                  <a:lnTo>
                    <a:pt x="866648" y="1560969"/>
                  </a:lnTo>
                  <a:lnTo>
                    <a:pt x="868921" y="1563509"/>
                  </a:lnTo>
                  <a:lnTo>
                    <a:pt x="870496" y="1563509"/>
                  </a:lnTo>
                  <a:lnTo>
                    <a:pt x="871194" y="1564779"/>
                  </a:lnTo>
                  <a:lnTo>
                    <a:pt x="871207" y="1566049"/>
                  </a:lnTo>
                  <a:lnTo>
                    <a:pt x="871004" y="1567319"/>
                  </a:lnTo>
                  <a:lnTo>
                    <a:pt x="870851" y="1569859"/>
                  </a:lnTo>
                  <a:lnTo>
                    <a:pt x="870712" y="1571129"/>
                  </a:lnTo>
                  <a:lnTo>
                    <a:pt x="870712" y="1573669"/>
                  </a:lnTo>
                  <a:lnTo>
                    <a:pt x="872528" y="1573669"/>
                  </a:lnTo>
                  <a:lnTo>
                    <a:pt x="873379" y="1574939"/>
                  </a:lnTo>
                  <a:lnTo>
                    <a:pt x="872591" y="1577479"/>
                  </a:lnTo>
                  <a:lnTo>
                    <a:pt x="873201" y="1578749"/>
                  </a:lnTo>
                  <a:lnTo>
                    <a:pt x="875195" y="1578749"/>
                  </a:lnTo>
                  <a:lnTo>
                    <a:pt x="875931" y="1580019"/>
                  </a:lnTo>
                  <a:lnTo>
                    <a:pt x="876719" y="1580019"/>
                  </a:lnTo>
                  <a:lnTo>
                    <a:pt x="878433" y="1581289"/>
                  </a:lnTo>
                  <a:lnTo>
                    <a:pt x="879221" y="1581289"/>
                  </a:lnTo>
                  <a:lnTo>
                    <a:pt x="879944" y="1582559"/>
                  </a:lnTo>
                  <a:lnTo>
                    <a:pt x="880249" y="1582559"/>
                  </a:lnTo>
                  <a:lnTo>
                    <a:pt x="879652" y="1585099"/>
                  </a:lnTo>
                  <a:lnTo>
                    <a:pt x="880287" y="1586369"/>
                  </a:lnTo>
                  <a:lnTo>
                    <a:pt x="882256" y="1586369"/>
                  </a:lnTo>
                  <a:lnTo>
                    <a:pt x="882256" y="1592719"/>
                  </a:lnTo>
                  <a:lnTo>
                    <a:pt x="881443" y="1591449"/>
                  </a:lnTo>
                  <a:lnTo>
                    <a:pt x="879830" y="1591449"/>
                  </a:lnTo>
                  <a:lnTo>
                    <a:pt x="878992" y="1590179"/>
                  </a:lnTo>
                  <a:lnTo>
                    <a:pt x="878205" y="1590179"/>
                  </a:lnTo>
                  <a:lnTo>
                    <a:pt x="877468" y="1588909"/>
                  </a:lnTo>
                  <a:lnTo>
                    <a:pt x="877773" y="1590179"/>
                  </a:lnTo>
                  <a:lnTo>
                    <a:pt x="877049" y="1591449"/>
                  </a:lnTo>
                  <a:lnTo>
                    <a:pt x="877468" y="1592719"/>
                  </a:lnTo>
                  <a:lnTo>
                    <a:pt x="877697" y="1592719"/>
                  </a:lnTo>
                  <a:lnTo>
                    <a:pt x="879767" y="1593989"/>
                  </a:lnTo>
                  <a:lnTo>
                    <a:pt x="879906" y="1593989"/>
                  </a:lnTo>
                  <a:lnTo>
                    <a:pt x="880046" y="1595259"/>
                  </a:lnTo>
                  <a:lnTo>
                    <a:pt x="879995" y="1599069"/>
                  </a:lnTo>
                  <a:lnTo>
                    <a:pt x="880846" y="1600339"/>
                  </a:lnTo>
                  <a:lnTo>
                    <a:pt x="881659" y="1600339"/>
                  </a:lnTo>
                  <a:lnTo>
                    <a:pt x="882535" y="1601609"/>
                  </a:lnTo>
                  <a:lnTo>
                    <a:pt x="883323" y="1601609"/>
                  </a:lnTo>
                  <a:lnTo>
                    <a:pt x="884135" y="1602879"/>
                  </a:lnTo>
                  <a:lnTo>
                    <a:pt x="885520" y="1602879"/>
                  </a:lnTo>
                  <a:lnTo>
                    <a:pt x="887044" y="1604149"/>
                  </a:lnTo>
                  <a:lnTo>
                    <a:pt x="887869" y="1604149"/>
                  </a:lnTo>
                  <a:lnTo>
                    <a:pt x="886968" y="1601609"/>
                  </a:lnTo>
                  <a:lnTo>
                    <a:pt x="889038" y="1601609"/>
                  </a:lnTo>
                  <a:lnTo>
                    <a:pt x="889825" y="1602879"/>
                  </a:lnTo>
                  <a:lnTo>
                    <a:pt x="889952" y="1604149"/>
                  </a:lnTo>
                  <a:lnTo>
                    <a:pt x="890066" y="1607959"/>
                  </a:lnTo>
                  <a:lnTo>
                    <a:pt x="890270" y="1607959"/>
                  </a:lnTo>
                  <a:lnTo>
                    <a:pt x="891070" y="1609229"/>
                  </a:lnTo>
                  <a:lnTo>
                    <a:pt x="891908" y="1609229"/>
                  </a:lnTo>
                  <a:lnTo>
                    <a:pt x="892797" y="1610499"/>
                  </a:lnTo>
                  <a:lnTo>
                    <a:pt x="894524" y="1610499"/>
                  </a:lnTo>
                  <a:lnTo>
                    <a:pt x="895299" y="1611769"/>
                  </a:lnTo>
                  <a:lnTo>
                    <a:pt x="895756" y="1611769"/>
                  </a:lnTo>
                  <a:lnTo>
                    <a:pt x="895223" y="1613039"/>
                  </a:lnTo>
                  <a:lnTo>
                    <a:pt x="896099" y="1615579"/>
                  </a:lnTo>
                  <a:lnTo>
                    <a:pt x="895553" y="1616849"/>
                  </a:lnTo>
                  <a:lnTo>
                    <a:pt x="896581" y="1618119"/>
                  </a:lnTo>
                  <a:lnTo>
                    <a:pt x="898258" y="1618119"/>
                  </a:lnTo>
                  <a:lnTo>
                    <a:pt x="899223" y="1619389"/>
                  </a:lnTo>
                  <a:lnTo>
                    <a:pt x="898664" y="1620659"/>
                  </a:lnTo>
                  <a:lnTo>
                    <a:pt x="899490" y="1621929"/>
                  </a:lnTo>
                  <a:lnTo>
                    <a:pt x="901306" y="1621929"/>
                  </a:lnTo>
                  <a:lnTo>
                    <a:pt x="901801" y="1623199"/>
                  </a:lnTo>
                  <a:lnTo>
                    <a:pt x="902208" y="1623199"/>
                  </a:lnTo>
                  <a:lnTo>
                    <a:pt x="902208" y="1624469"/>
                  </a:lnTo>
                  <a:lnTo>
                    <a:pt x="902436" y="1625739"/>
                  </a:lnTo>
                  <a:lnTo>
                    <a:pt x="904316" y="1625739"/>
                  </a:lnTo>
                  <a:lnTo>
                    <a:pt x="905205" y="1627009"/>
                  </a:lnTo>
                  <a:lnTo>
                    <a:pt x="905510" y="1628279"/>
                  </a:lnTo>
                  <a:lnTo>
                    <a:pt x="905725" y="1628279"/>
                  </a:lnTo>
                  <a:lnTo>
                    <a:pt x="906005" y="1630819"/>
                  </a:lnTo>
                  <a:lnTo>
                    <a:pt x="906259" y="1632089"/>
                  </a:lnTo>
                  <a:lnTo>
                    <a:pt x="906640" y="1633359"/>
                  </a:lnTo>
                  <a:lnTo>
                    <a:pt x="909599" y="1633359"/>
                  </a:lnTo>
                  <a:lnTo>
                    <a:pt x="912520" y="1634629"/>
                  </a:lnTo>
                  <a:lnTo>
                    <a:pt x="913498" y="1634629"/>
                  </a:lnTo>
                  <a:lnTo>
                    <a:pt x="914463" y="1635899"/>
                  </a:lnTo>
                  <a:lnTo>
                    <a:pt x="915682" y="1635899"/>
                  </a:lnTo>
                  <a:lnTo>
                    <a:pt x="916051" y="1638439"/>
                  </a:lnTo>
                  <a:lnTo>
                    <a:pt x="916495" y="1638439"/>
                  </a:lnTo>
                  <a:lnTo>
                    <a:pt x="917232" y="1639709"/>
                  </a:lnTo>
                  <a:lnTo>
                    <a:pt x="921918" y="1639709"/>
                  </a:lnTo>
                  <a:lnTo>
                    <a:pt x="923023" y="1640979"/>
                  </a:lnTo>
                  <a:lnTo>
                    <a:pt x="923620" y="1643519"/>
                  </a:lnTo>
                  <a:lnTo>
                    <a:pt x="927265" y="1643519"/>
                  </a:lnTo>
                  <a:lnTo>
                    <a:pt x="931532" y="1644789"/>
                  </a:lnTo>
                  <a:lnTo>
                    <a:pt x="933513" y="1644789"/>
                  </a:lnTo>
                  <a:lnTo>
                    <a:pt x="935583" y="1646059"/>
                  </a:lnTo>
                  <a:lnTo>
                    <a:pt x="935329" y="1647329"/>
                  </a:lnTo>
                  <a:lnTo>
                    <a:pt x="935088" y="1647329"/>
                  </a:lnTo>
                  <a:lnTo>
                    <a:pt x="932535" y="1646059"/>
                  </a:lnTo>
                  <a:lnTo>
                    <a:pt x="932281" y="1647329"/>
                  </a:lnTo>
                  <a:lnTo>
                    <a:pt x="932103" y="1647329"/>
                  </a:lnTo>
                  <a:lnTo>
                    <a:pt x="934313" y="1648599"/>
                  </a:lnTo>
                  <a:lnTo>
                    <a:pt x="933919" y="1649869"/>
                  </a:lnTo>
                  <a:lnTo>
                    <a:pt x="931354" y="1648599"/>
                  </a:lnTo>
                  <a:lnTo>
                    <a:pt x="930998" y="1649869"/>
                  </a:lnTo>
                  <a:lnTo>
                    <a:pt x="931545" y="1649869"/>
                  </a:lnTo>
                  <a:lnTo>
                    <a:pt x="932167" y="1651139"/>
                  </a:lnTo>
                  <a:lnTo>
                    <a:pt x="932891" y="1652409"/>
                  </a:lnTo>
                  <a:lnTo>
                    <a:pt x="934783" y="1654949"/>
                  </a:lnTo>
                  <a:lnTo>
                    <a:pt x="935786" y="1654949"/>
                  </a:lnTo>
                  <a:lnTo>
                    <a:pt x="936828" y="1653679"/>
                  </a:lnTo>
                  <a:lnTo>
                    <a:pt x="937818" y="1654949"/>
                  </a:lnTo>
                  <a:lnTo>
                    <a:pt x="938504" y="1654949"/>
                  </a:lnTo>
                  <a:lnTo>
                    <a:pt x="939063" y="1656219"/>
                  </a:lnTo>
                  <a:lnTo>
                    <a:pt x="940371" y="1657489"/>
                  </a:lnTo>
                  <a:lnTo>
                    <a:pt x="942187" y="1656219"/>
                  </a:lnTo>
                  <a:lnTo>
                    <a:pt x="950671" y="1656219"/>
                  </a:lnTo>
                  <a:lnTo>
                    <a:pt x="952576" y="1654949"/>
                  </a:lnTo>
                  <a:lnTo>
                    <a:pt x="954493" y="1654949"/>
                  </a:lnTo>
                  <a:lnTo>
                    <a:pt x="954646" y="1656219"/>
                  </a:lnTo>
                  <a:lnTo>
                    <a:pt x="956500" y="1656219"/>
                  </a:lnTo>
                  <a:lnTo>
                    <a:pt x="956538" y="1657489"/>
                  </a:lnTo>
                  <a:lnTo>
                    <a:pt x="953566" y="1657489"/>
                  </a:lnTo>
                  <a:lnTo>
                    <a:pt x="955433" y="1660029"/>
                  </a:lnTo>
                  <a:lnTo>
                    <a:pt x="955814" y="1660029"/>
                  </a:lnTo>
                  <a:lnTo>
                    <a:pt x="958380" y="1658759"/>
                  </a:lnTo>
                  <a:lnTo>
                    <a:pt x="958621" y="1658759"/>
                  </a:lnTo>
                  <a:lnTo>
                    <a:pt x="959218" y="1660029"/>
                  </a:lnTo>
                  <a:lnTo>
                    <a:pt x="960234" y="1661299"/>
                  </a:lnTo>
                  <a:lnTo>
                    <a:pt x="961542" y="1661299"/>
                  </a:lnTo>
                  <a:lnTo>
                    <a:pt x="962279" y="1662569"/>
                  </a:lnTo>
                  <a:lnTo>
                    <a:pt x="963599" y="1663839"/>
                  </a:lnTo>
                  <a:lnTo>
                    <a:pt x="964349" y="1665109"/>
                  </a:lnTo>
                  <a:lnTo>
                    <a:pt x="968070" y="1665109"/>
                  </a:lnTo>
                  <a:lnTo>
                    <a:pt x="968984" y="1663839"/>
                  </a:lnTo>
                  <a:lnTo>
                    <a:pt x="971765" y="1663839"/>
                  </a:lnTo>
                  <a:lnTo>
                    <a:pt x="972337" y="1665109"/>
                  </a:lnTo>
                  <a:lnTo>
                    <a:pt x="974077" y="1666379"/>
                  </a:lnTo>
                  <a:lnTo>
                    <a:pt x="974674" y="1667649"/>
                  </a:lnTo>
                  <a:lnTo>
                    <a:pt x="976464" y="1667649"/>
                  </a:lnTo>
                  <a:lnTo>
                    <a:pt x="977557" y="1666379"/>
                  </a:lnTo>
                  <a:lnTo>
                    <a:pt x="979258" y="1666379"/>
                  </a:lnTo>
                  <a:lnTo>
                    <a:pt x="979932" y="1668919"/>
                  </a:lnTo>
                  <a:lnTo>
                    <a:pt x="981684" y="1668919"/>
                  </a:lnTo>
                  <a:lnTo>
                    <a:pt x="982776" y="1667649"/>
                  </a:lnTo>
                  <a:lnTo>
                    <a:pt x="984529" y="1667649"/>
                  </a:lnTo>
                  <a:lnTo>
                    <a:pt x="985227" y="1668919"/>
                  </a:lnTo>
                  <a:lnTo>
                    <a:pt x="987044" y="1668919"/>
                  </a:lnTo>
                  <a:lnTo>
                    <a:pt x="988123" y="1667649"/>
                  </a:lnTo>
                  <a:lnTo>
                    <a:pt x="989901" y="1668919"/>
                  </a:lnTo>
                  <a:lnTo>
                    <a:pt x="990511" y="1670189"/>
                  </a:lnTo>
                  <a:lnTo>
                    <a:pt x="992200" y="1670189"/>
                  </a:lnTo>
                  <a:lnTo>
                    <a:pt x="993521" y="1668919"/>
                  </a:lnTo>
                  <a:lnTo>
                    <a:pt x="995121" y="1668919"/>
                  </a:lnTo>
                  <a:lnTo>
                    <a:pt x="996035" y="1670189"/>
                  </a:lnTo>
                  <a:lnTo>
                    <a:pt x="998766" y="1670189"/>
                  </a:lnTo>
                  <a:lnTo>
                    <a:pt x="999629" y="1668919"/>
                  </a:lnTo>
                  <a:lnTo>
                    <a:pt x="1002334" y="1667649"/>
                  </a:lnTo>
                  <a:lnTo>
                    <a:pt x="1005039" y="1666379"/>
                  </a:lnTo>
                  <a:lnTo>
                    <a:pt x="1005852" y="1666379"/>
                  </a:lnTo>
                  <a:lnTo>
                    <a:pt x="1006729" y="1665109"/>
                  </a:lnTo>
                  <a:lnTo>
                    <a:pt x="1008126" y="1665109"/>
                  </a:lnTo>
                  <a:lnTo>
                    <a:pt x="1009802" y="1666379"/>
                  </a:lnTo>
                  <a:lnTo>
                    <a:pt x="1011275" y="1666379"/>
                  </a:lnTo>
                  <a:lnTo>
                    <a:pt x="1012075" y="1665109"/>
                  </a:lnTo>
                  <a:lnTo>
                    <a:pt x="1013841" y="1665109"/>
                  </a:lnTo>
                  <a:lnTo>
                    <a:pt x="1014844" y="1666379"/>
                  </a:lnTo>
                  <a:lnTo>
                    <a:pt x="1016635" y="1666379"/>
                  </a:lnTo>
                  <a:lnTo>
                    <a:pt x="1017447" y="1665109"/>
                  </a:lnTo>
                  <a:lnTo>
                    <a:pt x="1019238" y="1663839"/>
                  </a:lnTo>
                  <a:lnTo>
                    <a:pt x="1020152" y="1665109"/>
                  </a:lnTo>
                  <a:lnTo>
                    <a:pt x="1022007" y="1665109"/>
                  </a:lnTo>
                  <a:lnTo>
                    <a:pt x="1023137" y="1666379"/>
                  </a:lnTo>
                  <a:lnTo>
                    <a:pt x="1024801" y="1666379"/>
                  </a:lnTo>
                  <a:lnTo>
                    <a:pt x="1025791" y="1665109"/>
                  </a:lnTo>
                  <a:lnTo>
                    <a:pt x="1029652" y="1665109"/>
                  </a:lnTo>
                  <a:lnTo>
                    <a:pt x="1027049" y="1667649"/>
                  </a:lnTo>
                  <a:lnTo>
                    <a:pt x="1030109" y="1667649"/>
                  </a:lnTo>
                  <a:lnTo>
                    <a:pt x="1033246" y="1668919"/>
                  </a:lnTo>
                  <a:lnTo>
                    <a:pt x="1034135" y="1668919"/>
                  </a:lnTo>
                  <a:lnTo>
                    <a:pt x="1034872" y="1667649"/>
                  </a:lnTo>
                  <a:lnTo>
                    <a:pt x="1035735" y="1666379"/>
                  </a:lnTo>
                  <a:lnTo>
                    <a:pt x="1036472" y="1666379"/>
                  </a:lnTo>
                  <a:lnTo>
                    <a:pt x="1037272" y="1665109"/>
                  </a:lnTo>
                  <a:lnTo>
                    <a:pt x="1042225" y="1665109"/>
                  </a:lnTo>
                  <a:lnTo>
                    <a:pt x="1043000" y="1663839"/>
                  </a:lnTo>
                  <a:lnTo>
                    <a:pt x="1043647" y="1662569"/>
                  </a:lnTo>
                  <a:lnTo>
                    <a:pt x="1045857" y="1660029"/>
                  </a:lnTo>
                  <a:lnTo>
                    <a:pt x="1046480" y="1660029"/>
                  </a:lnTo>
                  <a:lnTo>
                    <a:pt x="1047178" y="1658759"/>
                  </a:lnTo>
                  <a:lnTo>
                    <a:pt x="1053376" y="1658759"/>
                  </a:lnTo>
                  <a:lnTo>
                    <a:pt x="1054455" y="1657489"/>
                  </a:lnTo>
                  <a:lnTo>
                    <a:pt x="1055179" y="1657489"/>
                  </a:lnTo>
                  <a:lnTo>
                    <a:pt x="1055827" y="1656219"/>
                  </a:lnTo>
                  <a:lnTo>
                    <a:pt x="1056386" y="1654949"/>
                  </a:lnTo>
                  <a:lnTo>
                    <a:pt x="1056932" y="1654949"/>
                  </a:lnTo>
                  <a:lnTo>
                    <a:pt x="1057503" y="1653679"/>
                  </a:lnTo>
                  <a:lnTo>
                    <a:pt x="1058138" y="1652409"/>
                  </a:lnTo>
                  <a:lnTo>
                    <a:pt x="1062443" y="1652409"/>
                  </a:lnTo>
                  <a:lnTo>
                    <a:pt x="1063548" y="1651139"/>
                  </a:lnTo>
                  <a:lnTo>
                    <a:pt x="1065047" y="1651139"/>
                  </a:lnTo>
                  <a:lnTo>
                    <a:pt x="1062774" y="1653679"/>
                  </a:lnTo>
                  <a:lnTo>
                    <a:pt x="1063155" y="1654949"/>
                  </a:lnTo>
                  <a:lnTo>
                    <a:pt x="1065898" y="1653679"/>
                  </a:lnTo>
                  <a:lnTo>
                    <a:pt x="1066368" y="1653679"/>
                  </a:lnTo>
                  <a:lnTo>
                    <a:pt x="1067142" y="1652409"/>
                  </a:lnTo>
                  <a:lnTo>
                    <a:pt x="1066977" y="1651139"/>
                  </a:lnTo>
                  <a:lnTo>
                    <a:pt x="1068146" y="1649869"/>
                  </a:lnTo>
                  <a:lnTo>
                    <a:pt x="1070775" y="1649869"/>
                  </a:lnTo>
                  <a:lnTo>
                    <a:pt x="1071295" y="1648599"/>
                  </a:lnTo>
                  <a:lnTo>
                    <a:pt x="1071702" y="1648599"/>
                  </a:lnTo>
                  <a:lnTo>
                    <a:pt x="1072007" y="1647329"/>
                  </a:lnTo>
                  <a:lnTo>
                    <a:pt x="1072527" y="1646059"/>
                  </a:lnTo>
                  <a:lnTo>
                    <a:pt x="1072896" y="1644789"/>
                  </a:lnTo>
                  <a:lnTo>
                    <a:pt x="1073111" y="1644789"/>
                  </a:lnTo>
                  <a:lnTo>
                    <a:pt x="1073111" y="1643519"/>
                  </a:lnTo>
                  <a:lnTo>
                    <a:pt x="1070368" y="1644789"/>
                  </a:lnTo>
                  <a:lnTo>
                    <a:pt x="1070140" y="1644789"/>
                  </a:lnTo>
                  <a:lnTo>
                    <a:pt x="1070432" y="1643519"/>
                  </a:lnTo>
                  <a:lnTo>
                    <a:pt x="1070787" y="1643519"/>
                  </a:lnTo>
                  <a:lnTo>
                    <a:pt x="1071194" y="1642249"/>
                  </a:lnTo>
                  <a:lnTo>
                    <a:pt x="1072108" y="1642249"/>
                  </a:lnTo>
                  <a:lnTo>
                    <a:pt x="1073061" y="1640979"/>
                  </a:lnTo>
                  <a:lnTo>
                    <a:pt x="1076871" y="1640979"/>
                  </a:lnTo>
                  <a:lnTo>
                    <a:pt x="1077201" y="1639709"/>
                  </a:lnTo>
                  <a:lnTo>
                    <a:pt x="1077442" y="1638439"/>
                  </a:lnTo>
                  <a:lnTo>
                    <a:pt x="1077747" y="1637169"/>
                  </a:lnTo>
                  <a:lnTo>
                    <a:pt x="1079639" y="1637169"/>
                  </a:lnTo>
                  <a:lnTo>
                    <a:pt x="1081582" y="1635899"/>
                  </a:lnTo>
                  <a:lnTo>
                    <a:pt x="1083360" y="1635899"/>
                  </a:lnTo>
                  <a:lnTo>
                    <a:pt x="1083818" y="1634629"/>
                  </a:lnTo>
                  <a:lnTo>
                    <a:pt x="1083640" y="1633359"/>
                  </a:lnTo>
                  <a:lnTo>
                    <a:pt x="1084402" y="1632089"/>
                  </a:lnTo>
                  <a:lnTo>
                    <a:pt x="1086294" y="1632089"/>
                  </a:lnTo>
                  <a:lnTo>
                    <a:pt x="1087348" y="1630819"/>
                  </a:lnTo>
                  <a:lnTo>
                    <a:pt x="1086904" y="1629549"/>
                  </a:lnTo>
                  <a:lnTo>
                    <a:pt x="1087856" y="1628279"/>
                  </a:lnTo>
                  <a:lnTo>
                    <a:pt x="1089698" y="1628279"/>
                  </a:lnTo>
                  <a:lnTo>
                    <a:pt x="1090676" y="1627009"/>
                  </a:lnTo>
                  <a:lnTo>
                    <a:pt x="1090231" y="1625739"/>
                  </a:lnTo>
                  <a:lnTo>
                    <a:pt x="1091107" y="1624469"/>
                  </a:lnTo>
                  <a:lnTo>
                    <a:pt x="1090612" y="1621929"/>
                  </a:lnTo>
                  <a:lnTo>
                    <a:pt x="1091666" y="1620659"/>
                  </a:lnTo>
                  <a:lnTo>
                    <a:pt x="1093190" y="1621929"/>
                  </a:lnTo>
                  <a:lnTo>
                    <a:pt x="1093774" y="1620659"/>
                  </a:lnTo>
                  <a:lnTo>
                    <a:pt x="1094625" y="1620659"/>
                  </a:lnTo>
                  <a:lnTo>
                    <a:pt x="1095502" y="1619389"/>
                  </a:lnTo>
                  <a:lnTo>
                    <a:pt x="1096441" y="1619389"/>
                  </a:lnTo>
                  <a:lnTo>
                    <a:pt x="1098207" y="1618119"/>
                  </a:lnTo>
                  <a:lnTo>
                    <a:pt x="1100048" y="1618119"/>
                  </a:lnTo>
                  <a:lnTo>
                    <a:pt x="1101763" y="1616849"/>
                  </a:lnTo>
                  <a:lnTo>
                    <a:pt x="1101928" y="1615579"/>
                  </a:lnTo>
                  <a:lnTo>
                    <a:pt x="1102093" y="1614309"/>
                  </a:lnTo>
                  <a:lnTo>
                    <a:pt x="1102296" y="1613039"/>
                  </a:lnTo>
                  <a:lnTo>
                    <a:pt x="1102398" y="1611769"/>
                  </a:lnTo>
                  <a:lnTo>
                    <a:pt x="1102017" y="1610499"/>
                  </a:lnTo>
                  <a:lnTo>
                    <a:pt x="1100302" y="1613039"/>
                  </a:lnTo>
                  <a:lnTo>
                    <a:pt x="1099439" y="1611769"/>
                  </a:lnTo>
                  <a:lnTo>
                    <a:pt x="1097788" y="1613039"/>
                  </a:lnTo>
                  <a:lnTo>
                    <a:pt x="1097280" y="1614309"/>
                  </a:lnTo>
                  <a:lnTo>
                    <a:pt x="1095578" y="1614309"/>
                  </a:lnTo>
                  <a:lnTo>
                    <a:pt x="1094651" y="1615579"/>
                  </a:lnTo>
                  <a:lnTo>
                    <a:pt x="1094282" y="1614309"/>
                  </a:lnTo>
                  <a:lnTo>
                    <a:pt x="1095349" y="1613039"/>
                  </a:lnTo>
                  <a:lnTo>
                    <a:pt x="1095032" y="1611769"/>
                  </a:lnTo>
                  <a:lnTo>
                    <a:pt x="1100112" y="1609229"/>
                  </a:lnTo>
                  <a:lnTo>
                    <a:pt x="1101839" y="1609229"/>
                  </a:lnTo>
                  <a:lnTo>
                    <a:pt x="1102677" y="1607959"/>
                  </a:lnTo>
                  <a:lnTo>
                    <a:pt x="1104379" y="1607959"/>
                  </a:lnTo>
                  <a:lnTo>
                    <a:pt x="1105242" y="1606689"/>
                  </a:lnTo>
                  <a:lnTo>
                    <a:pt x="1107020" y="1606689"/>
                  </a:lnTo>
                  <a:lnTo>
                    <a:pt x="1107833" y="1605419"/>
                  </a:lnTo>
                  <a:lnTo>
                    <a:pt x="1108227" y="1605419"/>
                  </a:lnTo>
                  <a:lnTo>
                    <a:pt x="1107655" y="1602879"/>
                  </a:lnTo>
                  <a:lnTo>
                    <a:pt x="1107287" y="1602879"/>
                  </a:lnTo>
                  <a:lnTo>
                    <a:pt x="1106424" y="1604149"/>
                  </a:lnTo>
                  <a:lnTo>
                    <a:pt x="1105522" y="1604149"/>
                  </a:lnTo>
                  <a:lnTo>
                    <a:pt x="1105598" y="1601609"/>
                  </a:lnTo>
                  <a:lnTo>
                    <a:pt x="1105776" y="1601609"/>
                  </a:lnTo>
                  <a:lnTo>
                    <a:pt x="1105814" y="1599069"/>
                  </a:lnTo>
                  <a:lnTo>
                    <a:pt x="1105954" y="1597799"/>
                  </a:lnTo>
                  <a:lnTo>
                    <a:pt x="1107541" y="1597799"/>
                  </a:lnTo>
                  <a:lnTo>
                    <a:pt x="1108417" y="1596529"/>
                  </a:lnTo>
                  <a:lnTo>
                    <a:pt x="1110881" y="1595259"/>
                  </a:lnTo>
                  <a:lnTo>
                    <a:pt x="1112596" y="1595259"/>
                  </a:lnTo>
                  <a:lnTo>
                    <a:pt x="1113358" y="1593989"/>
                  </a:lnTo>
                  <a:lnTo>
                    <a:pt x="1113485" y="1592719"/>
                  </a:lnTo>
                  <a:lnTo>
                    <a:pt x="1113447" y="1588909"/>
                  </a:lnTo>
                  <a:lnTo>
                    <a:pt x="1113599" y="1588909"/>
                  </a:lnTo>
                  <a:lnTo>
                    <a:pt x="1113777" y="1587639"/>
                  </a:lnTo>
                  <a:lnTo>
                    <a:pt x="1115796" y="1587639"/>
                  </a:lnTo>
                  <a:lnTo>
                    <a:pt x="1116520" y="1586369"/>
                  </a:lnTo>
                  <a:lnTo>
                    <a:pt x="1115771" y="1585099"/>
                  </a:lnTo>
                  <a:lnTo>
                    <a:pt x="1116533" y="1583829"/>
                  </a:lnTo>
                  <a:lnTo>
                    <a:pt x="1118146" y="1583829"/>
                  </a:lnTo>
                  <a:lnTo>
                    <a:pt x="1118552" y="1582559"/>
                  </a:lnTo>
                  <a:lnTo>
                    <a:pt x="1118552" y="1580019"/>
                  </a:lnTo>
                  <a:lnTo>
                    <a:pt x="1116279" y="1581289"/>
                  </a:lnTo>
                  <a:lnTo>
                    <a:pt x="1116152" y="1581289"/>
                  </a:lnTo>
                  <a:lnTo>
                    <a:pt x="1116126" y="1576209"/>
                  </a:lnTo>
                  <a:lnTo>
                    <a:pt x="1116812" y="1574939"/>
                  </a:lnTo>
                  <a:lnTo>
                    <a:pt x="1117828" y="1573669"/>
                  </a:lnTo>
                  <a:lnTo>
                    <a:pt x="1118984" y="1573669"/>
                  </a:lnTo>
                  <a:lnTo>
                    <a:pt x="1120546" y="1572399"/>
                  </a:lnTo>
                  <a:lnTo>
                    <a:pt x="1121156" y="1572399"/>
                  </a:lnTo>
                  <a:lnTo>
                    <a:pt x="1120635" y="1574939"/>
                  </a:lnTo>
                  <a:lnTo>
                    <a:pt x="1122591" y="1574939"/>
                  </a:lnTo>
                  <a:lnTo>
                    <a:pt x="1123340" y="1573669"/>
                  </a:lnTo>
                  <a:lnTo>
                    <a:pt x="1128153" y="1571129"/>
                  </a:lnTo>
                  <a:lnTo>
                    <a:pt x="1128445" y="1569859"/>
                  </a:lnTo>
                  <a:lnTo>
                    <a:pt x="1127772" y="1568589"/>
                  </a:lnTo>
                  <a:lnTo>
                    <a:pt x="1128331" y="1567319"/>
                  </a:lnTo>
                  <a:lnTo>
                    <a:pt x="1130122" y="1567319"/>
                  </a:lnTo>
                  <a:lnTo>
                    <a:pt x="1130681" y="1566049"/>
                  </a:lnTo>
                  <a:lnTo>
                    <a:pt x="1130223" y="1563509"/>
                  </a:lnTo>
                  <a:lnTo>
                    <a:pt x="1130261" y="1560969"/>
                  </a:lnTo>
                  <a:lnTo>
                    <a:pt x="1130134" y="1560969"/>
                  </a:lnTo>
                  <a:lnTo>
                    <a:pt x="1129982" y="1557159"/>
                  </a:lnTo>
                  <a:lnTo>
                    <a:pt x="1129804" y="1557159"/>
                  </a:lnTo>
                  <a:lnTo>
                    <a:pt x="1129817" y="1554619"/>
                  </a:lnTo>
                  <a:lnTo>
                    <a:pt x="1129957" y="1554619"/>
                  </a:lnTo>
                  <a:lnTo>
                    <a:pt x="1131887" y="1553349"/>
                  </a:lnTo>
                  <a:lnTo>
                    <a:pt x="1132433" y="1552079"/>
                  </a:lnTo>
                  <a:lnTo>
                    <a:pt x="1131608" y="1550809"/>
                  </a:lnTo>
                  <a:lnTo>
                    <a:pt x="1132370" y="1549539"/>
                  </a:lnTo>
                  <a:lnTo>
                    <a:pt x="1133767" y="1549539"/>
                  </a:lnTo>
                  <a:lnTo>
                    <a:pt x="1134287" y="1548269"/>
                  </a:lnTo>
                  <a:lnTo>
                    <a:pt x="1134999" y="1548269"/>
                  </a:lnTo>
                  <a:lnTo>
                    <a:pt x="1135773" y="1546999"/>
                  </a:lnTo>
                  <a:lnTo>
                    <a:pt x="1136891" y="1546999"/>
                  </a:lnTo>
                  <a:lnTo>
                    <a:pt x="1136484" y="1549539"/>
                  </a:lnTo>
                  <a:lnTo>
                    <a:pt x="1137640" y="1549539"/>
                  </a:lnTo>
                  <a:lnTo>
                    <a:pt x="1138415" y="1548269"/>
                  </a:lnTo>
                  <a:lnTo>
                    <a:pt x="1139926" y="1548269"/>
                  </a:lnTo>
                  <a:lnTo>
                    <a:pt x="1140675" y="1546999"/>
                  </a:lnTo>
                  <a:lnTo>
                    <a:pt x="1141361" y="1546999"/>
                  </a:lnTo>
                  <a:lnTo>
                    <a:pt x="1141285" y="1544459"/>
                  </a:lnTo>
                  <a:lnTo>
                    <a:pt x="1141082" y="1543189"/>
                  </a:lnTo>
                  <a:lnTo>
                    <a:pt x="1140523" y="1538109"/>
                  </a:lnTo>
                  <a:lnTo>
                    <a:pt x="1140345" y="1536839"/>
                  </a:lnTo>
                  <a:lnTo>
                    <a:pt x="1140244" y="1535569"/>
                  </a:lnTo>
                  <a:lnTo>
                    <a:pt x="1140282" y="1534299"/>
                  </a:lnTo>
                  <a:lnTo>
                    <a:pt x="1142314" y="1534299"/>
                  </a:lnTo>
                  <a:lnTo>
                    <a:pt x="1142504" y="1533029"/>
                  </a:lnTo>
                  <a:lnTo>
                    <a:pt x="1142834" y="1533029"/>
                  </a:lnTo>
                  <a:lnTo>
                    <a:pt x="1141984" y="1531759"/>
                  </a:lnTo>
                  <a:lnTo>
                    <a:pt x="1142453" y="1530489"/>
                  </a:lnTo>
                  <a:lnTo>
                    <a:pt x="1141590" y="1529219"/>
                  </a:lnTo>
                  <a:lnTo>
                    <a:pt x="1142187" y="1526679"/>
                  </a:lnTo>
                  <a:lnTo>
                    <a:pt x="1144193" y="1526679"/>
                  </a:lnTo>
                  <a:lnTo>
                    <a:pt x="1144879" y="1525409"/>
                  </a:lnTo>
                  <a:lnTo>
                    <a:pt x="1145628" y="1525409"/>
                  </a:lnTo>
                  <a:lnTo>
                    <a:pt x="1146441" y="1524139"/>
                  </a:lnTo>
                  <a:lnTo>
                    <a:pt x="1146098" y="1524139"/>
                  </a:lnTo>
                  <a:lnTo>
                    <a:pt x="1146238" y="1521599"/>
                  </a:lnTo>
                  <a:lnTo>
                    <a:pt x="1146035" y="1521599"/>
                  </a:lnTo>
                  <a:lnTo>
                    <a:pt x="1145806" y="1520329"/>
                  </a:lnTo>
                  <a:lnTo>
                    <a:pt x="1145667" y="1520329"/>
                  </a:lnTo>
                  <a:lnTo>
                    <a:pt x="1145628" y="1519059"/>
                  </a:lnTo>
                  <a:lnTo>
                    <a:pt x="1145222" y="1516519"/>
                  </a:lnTo>
                  <a:lnTo>
                    <a:pt x="1144981" y="1515249"/>
                  </a:lnTo>
                  <a:lnTo>
                    <a:pt x="1144841" y="1513979"/>
                  </a:lnTo>
                  <a:lnTo>
                    <a:pt x="1144816" y="1512709"/>
                  </a:lnTo>
                  <a:lnTo>
                    <a:pt x="1145476" y="1512709"/>
                  </a:lnTo>
                  <a:lnTo>
                    <a:pt x="1146200" y="1511439"/>
                  </a:lnTo>
                  <a:lnTo>
                    <a:pt x="1147762" y="1511439"/>
                  </a:lnTo>
                  <a:lnTo>
                    <a:pt x="1148486" y="1510169"/>
                  </a:lnTo>
                  <a:lnTo>
                    <a:pt x="1149134" y="1510169"/>
                  </a:lnTo>
                  <a:lnTo>
                    <a:pt x="1149337" y="1508899"/>
                  </a:lnTo>
                  <a:lnTo>
                    <a:pt x="1148575" y="1507629"/>
                  </a:lnTo>
                  <a:lnTo>
                    <a:pt x="1148727" y="1506359"/>
                  </a:lnTo>
                  <a:lnTo>
                    <a:pt x="1149375" y="1506359"/>
                  </a:lnTo>
                  <a:lnTo>
                    <a:pt x="1150099" y="1505089"/>
                  </a:lnTo>
                  <a:lnTo>
                    <a:pt x="1151674" y="1505089"/>
                  </a:lnTo>
                  <a:lnTo>
                    <a:pt x="1152398" y="1503819"/>
                  </a:lnTo>
                  <a:lnTo>
                    <a:pt x="1153045" y="1503819"/>
                  </a:lnTo>
                  <a:lnTo>
                    <a:pt x="1153007" y="1502549"/>
                  </a:lnTo>
                  <a:lnTo>
                    <a:pt x="1152867" y="1501279"/>
                  </a:lnTo>
                  <a:lnTo>
                    <a:pt x="1152385" y="1500009"/>
                  </a:lnTo>
                  <a:lnTo>
                    <a:pt x="1152245" y="1498739"/>
                  </a:lnTo>
                  <a:lnTo>
                    <a:pt x="1152182" y="1497469"/>
                  </a:lnTo>
                  <a:lnTo>
                    <a:pt x="1152448" y="1497469"/>
                  </a:lnTo>
                  <a:lnTo>
                    <a:pt x="1153934" y="1496199"/>
                  </a:lnTo>
                  <a:lnTo>
                    <a:pt x="1154480" y="1494929"/>
                  </a:lnTo>
                  <a:lnTo>
                    <a:pt x="1155966" y="1494929"/>
                  </a:lnTo>
                  <a:lnTo>
                    <a:pt x="1156347" y="1493659"/>
                  </a:lnTo>
                  <a:lnTo>
                    <a:pt x="1157109" y="1493659"/>
                  </a:lnTo>
                  <a:lnTo>
                    <a:pt x="1157808" y="1492389"/>
                  </a:lnTo>
                  <a:lnTo>
                    <a:pt x="1158430" y="1492389"/>
                  </a:lnTo>
                  <a:lnTo>
                    <a:pt x="1158684" y="1491119"/>
                  </a:lnTo>
                  <a:lnTo>
                    <a:pt x="1157719" y="1489849"/>
                  </a:lnTo>
                  <a:lnTo>
                    <a:pt x="1158163" y="1488579"/>
                  </a:lnTo>
                  <a:lnTo>
                    <a:pt x="1159725" y="1488579"/>
                  </a:lnTo>
                  <a:lnTo>
                    <a:pt x="1160246" y="1487309"/>
                  </a:lnTo>
                  <a:lnTo>
                    <a:pt x="1159205" y="1486039"/>
                  </a:lnTo>
                  <a:lnTo>
                    <a:pt x="1159675" y="1483499"/>
                  </a:lnTo>
                  <a:lnTo>
                    <a:pt x="1161427" y="1483499"/>
                  </a:lnTo>
                  <a:lnTo>
                    <a:pt x="1161554" y="1482229"/>
                  </a:lnTo>
                  <a:lnTo>
                    <a:pt x="1161313" y="1480959"/>
                  </a:lnTo>
                  <a:lnTo>
                    <a:pt x="1160741" y="1479689"/>
                  </a:lnTo>
                  <a:lnTo>
                    <a:pt x="1160564" y="1478419"/>
                  </a:lnTo>
                  <a:lnTo>
                    <a:pt x="1160500" y="1477149"/>
                  </a:lnTo>
                  <a:lnTo>
                    <a:pt x="1160627" y="1477149"/>
                  </a:lnTo>
                  <a:lnTo>
                    <a:pt x="1162583" y="1475879"/>
                  </a:lnTo>
                  <a:lnTo>
                    <a:pt x="1162494" y="1474609"/>
                  </a:lnTo>
                  <a:lnTo>
                    <a:pt x="1162316" y="1473339"/>
                  </a:lnTo>
                  <a:lnTo>
                    <a:pt x="1162050" y="1473339"/>
                  </a:lnTo>
                  <a:lnTo>
                    <a:pt x="1161491" y="1469529"/>
                  </a:lnTo>
                  <a:lnTo>
                    <a:pt x="1161173" y="1469529"/>
                  </a:lnTo>
                  <a:lnTo>
                    <a:pt x="1160957" y="1468259"/>
                  </a:lnTo>
                  <a:lnTo>
                    <a:pt x="1160856" y="1466989"/>
                  </a:lnTo>
                  <a:lnTo>
                    <a:pt x="1161491" y="1466989"/>
                  </a:lnTo>
                  <a:lnTo>
                    <a:pt x="1162151" y="1465719"/>
                  </a:lnTo>
                  <a:lnTo>
                    <a:pt x="1162850" y="1465719"/>
                  </a:lnTo>
                  <a:lnTo>
                    <a:pt x="1163142" y="1464449"/>
                  </a:lnTo>
                  <a:lnTo>
                    <a:pt x="1164742" y="1463179"/>
                  </a:lnTo>
                  <a:lnTo>
                    <a:pt x="1164869" y="1463179"/>
                  </a:lnTo>
                  <a:lnTo>
                    <a:pt x="1164767" y="1461909"/>
                  </a:lnTo>
                  <a:lnTo>
                    <a:pt x="1164551" y="1461909"/>
                  </a:lnTo>
                  <a:lnTo>
                    <a:pt x="1163599" y="1458099"/>
                  </a:lnTo>
                  <a:lnTo>
                    <a:pt x="1164107" y="1458099"/>
                  </a:lnTo>
                  <a:lnTo>
                    <a:pt x="1165136" y="1455559"/>
                  </a:lnTo>
                  <a:lnTo>
                    <a:pt x="1166063" y="1455559"/>
                  </a:lnTo>
                  <a:lnTo>
                    <a:pt x="1165809" y="1458099"/>
                  </a:lnTo>
                  <a:lnTo>
                    <a:pt x="1166558" y="1459369"/>
                  </a:lnTo>
                  <a:lnTo>
                    <a:pt x="1167993" y="1456829"/>
                  </a:lnTo>
                  <a:lnTo>
                    <a:pt x="1168590" y="1456829"/>
                  </a:lnTo>
                  <a:lnTo>
                    <a:pt x="1168717" y="1459369"/>
                  </a:lnTo>
                  <a:lnTo>
                    <a:pt x="1168869" y="1459369"/>
                  </a:lnTo>
                  <a:lnTo>
                    <a:pt x="1168984" y="1460639"/>
                  </a:lnTo>
                  <a:lnTo>
                    <a:pt x="1169200" y="1461909"/>
                  </a:lnTo>
                  <a:lnTo>
                    <a:pt x="1170241" y="1461909"/>
                  </a:lnTo>
                  <a:lnTo>
                    <a:pt x="1170914" y="1460639"/>
                  </a:lnTo>
                  <a:lnTo>
                    <a:pt x="1171575" y="1460639"/>
                  </a:lnTo>
                  <a:lnTo>
                    <a:pt x="1170889" y="1456829"/>
                  </a:lnTo>
                  <a:lnTo>
                    <a:pt x="1170254" y="1454289"/>
                  </a:lnTo>
                  <a:lnTo>
                    <a:pt x="1170000" y="1454289"/>
                  </a:lnTo>
                  <a:lnTo>
                    <a:pt x="1169784" y="1453019"/>
                  </a:lnTo>
                  <a:lnTo>
                    <a:pt x="1169619" y="1451749"/>
                  </a:lnTo>
                  <a:lnTo>
                    <a:pt x="1169492" y="1450479"/>
                  </a:lnTo>
                  <a:lnTo>
                    <a:pt x="1169162" y="1450479"/>
                  </a:lnTo>
                  <a:lnTo>
                    <a:pt x="1168984" y="1449209"/>
                  </a:lnTo>
                  <a:lnTo>
                    <a:pt x="1168666" y="1447939"/>
                  </a:lnTo>
                  <a:lnTo>
                    <a:pt x="1168463" y="1447939"/>
                  </a:lnTo>
                  <a:lnTo>
                    <a:pt x="1168539" y="1445399"/>
                  </a:lnTo>
                  <a:lnTo>
                    <a:pt x="1170012" y="1445399"/>
                  </a:lnTo>
                  <a:lnTo>
                    <a:pt x="1170355" y="1444129"/>
                  </a:lnTo>
                  <a:lnTo>
                    <a:pt x="1170952" y="1444129"/>
                  </a:lnTo>
                  <a:lnTo>
                    <a:pt x="1171625" y="1442859"/>
                  </a:lnTo>
                  <a:lnTo>
                    <a:pt x="1172375" y="1442859"/>
                  </a:lnTo>
                  <a:lnTo>
                    <a:pt x="1172883" y="1441589"/>
                  </a:lnTo>
                  <a:lnTo>
                    <a:pt x="1173848" y="1440319"/>
                  </a:lnTo>
                  <a:lnTo>
                    <a:pt x="1174623" y="1440319"/>
                  </a:lnTo>
                  <a:lnTo>
                    <a:pt x="1174762" y="1442859"/>
                  </a:lnTo>
                  <a:lnTo>
                    <a:pt x="1175740" y="1442859"/>
                  </a:lnTo>
                  <a:lnTo>
                    <a:pt x="1176401" y="1441589"/>
                  </a:lnTo>
                  <a:lnTo>
                    <a:pt x="1176985" y="1441589"/>
                  </a:lnTo>
                  <a:lnTo>
                    <a:pt x="1176858" y="1440319"/>
                  </a:lnTo>
                  <a:lnTo>
                    <a:pt x="1176616" y="1439049"/>
                  </a:lnTo>
                  <a:lnTo>
                    <a:pt x="1176261" y="1439049"/>
                  </a:lnTo>
                  <a:lnTo>
                    <a:pt x="1174076" y="1430159"/>
                  </a:lnTo>
                  <a:lnTo>
                    <a:pt x="1173721" y="1430159"/>
                  </a:lnTo>
                  <a:lnTo>
                    <a:pt x="1173480" y="1428889"/>
                  </a:lnTo>
                  <a:lnTo>
                    <a:pt x="1173340" y="1427619"/>
                  </a:lnTo>
                  <a:lnTo>
                    <a:pt x="1175131" y="1426349"/>
                  </a:lnTo>
                  <a:lnTo>
                    <a:pt x="1175499" y="1425079"/>
                  </a:lnTo>
                  <a:lnTo>
                    <a:pt x="1174369" y="1423809"/>
                  </a:lnTo>
                  <a:lnTo>
                    <a:pt x="1174737" y="1422539"/>
                  </a:lnTo>
                  <a:lnTo>
                    <a:pt x="1176235" y="1421269"/>
                  </a:lnTo>
                  <a:lnTo>
                    <a:pt x="1176693" y="1419999"/>
                  </a:lnTo>
                  <a:lnTo>
                    <a:pt x="1175537" y="1418729"/>
                  </a:lnTo>
                  <a:lnTo>
                    <a:pt x="1175918" y="1417459"/>
                  </a:lnTo>
                  <a:lnTo>
                    <a:pt x="1177455" y="1417459"/>
                  </a:lnTo>
                  <a:lnTo>
                    <a:pt x="1177874" y="1414919"/>
                  </a:lnTo>
                  <a:lnTo>
                    <a:pt x="1176718" y="1414919"/>
                  </a:lnTo>
                  <a:lnTo>
                    <a:pt x="1176921" y="1413649"/>
                  </a:lnTo>
                  <a:lnTo>
                    <a:pt x="1177493" y="1412379"/>
                  </a:lnTo>
                  <a:lnTo>
                    <a:pt x="1178140" y="1412379"/>
                  </a:lnTo>
                  <a:lnTo>
                    <a:pt x="1178941" y="1411109"/>
                  </a:lnTo>
                  <a:lnTo>
                    <a:pt x="1179461" y="1413649"/>
                  </a:lnTo>
                  <a:lnTo>
                    <a:pt x="1179588" y="1414919"/>
                  </a:lnTo>
                  <a:lnTo>
                    <a:pt x="1180287" y="1413649"/>
                  </a:lnTo>
                  <a:lnTo>
                    <a:pt x="1180934" y="1412379"/>
                  </a:lnTo>
                  <a:lnTo>
                    <a:pt x="1181531" y="1412379"/>
                  </a:lnTo>
                  <a:lnTo>
                    <a:pt x="1181404" y="1411109"/>
                  </a:lnTo>
                  <a:lnTo>
                    <a:pt x="1181150" y="1409839"/>
                  </a:lnTo>
                  <a:lnTo>
                    <a:pt x="1180795" y="1409839"/>
                  </a:lnTo>
                  <a:lnTo>
                    <a:pt x="1179982" y="1407299"/>
                  </a:lnTo>
                  <a:lnTo>
                    <a:pt x="1179804" y="1406029"/>
                  </a:lnTo>
                  <a:lnTo>
                    <a:pt x="1179525" y="1404759"/>
                  </a:lnTo>
                  <a:lnTo>
                    <a:pt x="1179156" y="1404759"/>
                  </a:lnTo>
                  <a:lnTo>
                    <a:pt x="1179042" y="1403489"/>
                  </a:lnTo>
                  <a:lnTo>
                    <a:pt x="1177518" y="1406029"/>
                  </a:lnTo>
                  <a:lnTo>
                    <a:pt x="1176947" y="1406029"/>
                  </a:lnTo>
                  <a:lnTo>
                    <a:pt x="1176667" y="1404759"/>
                  </a:lnTo>
                  <a:lnTo>
                    <a:pt x="1176477" y="1403489"/>
                  </a:lnTo>
                  <a:lnTo>
                    <a:pt x="1175651" y="1400949"/>
                  </a:lnTo>
                  <a:lnTo>
                    <a:pt x="1175931" y="1400949"/>
                  </a:lnTo>
                  <a:lnTo>
                    <a:pt x="1177302" y="1398409"/>
                  </a:lnTo>
                  <a:lnTo>
                    <a:pt x="1177912" y="1399679"/>
                  </a:lnTo>
                  <a:lnTo>
                    <a:pt x="1177874" y="1400949"/>
                  </a:lnTo>
                  <a:lnTo>
                    <a:pt x="1178661" y="1402219"/>
                  </a:lnTo>
                  <a:lnTo>
                    <a:pt x="1179804" y="1399679"/>
                  </a:lnTo>
                  <a:lnTo>
                    <a:pt x="1180553" y="1399679"/>
                  </a:lnTo>
                  <a:lnTo>
                    <a:pt x="1180706" y="1402219"/>
                  </a:lnTo>
                  <a:lnTo>
                    <a:pt x="1181011" y="1402219"/>
                  </a:lnTo>
                  <a:lnTo>
                    <a:pt x="1181379" y="1403489"/>
                  </a:lnTo>
                  <a:lnTo>
                    <a:pt x="1181658" y="1403489"/>
                  </a:lnTo>
                  <a:lnTo>
                    <a:pt x="1181836" y="1404759"/>
                  </a:lnTo>
                  <a:lnTo>
                    <a:pt x="1181976" y="1404759"/>
                  </a:lnTo>
                  <a:lnTo>
                    <a:pt x="1182408" y="1407299"/>
                  </a:lnTo>
                  <a:lnTo>
                    <a:pt x="1182916" y="1407299"/>
                  </a:lnTo>
                  <a:lnTo>
                    <a:pt x="1184211" y="1406029"/>
                  </a:lnTo>
                  <a:lnTo>
                    <a:pt x="1184567" y="1404759"/>
                  </a:lnTo>
                  <a:lnTo>
                    <a:pt x="1183652" y="1403489"/>
                  </a:lnTo>
                  <a:lnTo>
                    <a:pt x="1183868" y="1402219"/>
                  </a:lnTo>
                  <a:lnTo>
                    <a:pt x="1185291" y="1400949"/>
                  </a:lnTo>
                  <a:lnTo>
                    <a:pt x="1185799" y="1399679"/>
                  </a:lnTo>
                  <a:lnTo>
                    <a:pt x="1187246" y="1399679"/>
                  </a:lnTo>
                  <a:lnTo>
                    <a:pt x="1187411" y="1398409"/>
                  </a:lnTo>
                  <a:lnTo>
                    <a:pt x="1187234" y="1397139"/>
                  </a:lnTo>
                  <a:lnTo>
                    <a:pt x="1186954" y="1397139"/>
                  </a:lnTo>
                  <a:lnTo>
                    <a:pt x="1186573" y="1395869"/>
                  </a:lnTo>
                  <a:lnTo>
                    <a:pt x="1184910" y="1398409"/>
                  </a:lnTo>
                  <a:lnTo>
                    <a:pt x="1184719" y="1398409"/>
                  </a:lnTo>
                  <a:lnTo>
                    <a:pt x="1184351" y="1397139"/>
                  </a:lnTo>
                  <a:lnTo>
                    <a:pt x="1184071" y="1395869"/>
                  </a:lnTo>
                  <a:lnTo>
                    <a:pt x="1183728" y="1394599"/>
                  </a:lnTo>
                  <a:lnTo>
                    <a:pt x="1183449" y="1393329"/>
                  </a:lnTo>
                  <a:lnTo>
                    <a:pt x="1183068" y="1392059"/>
                  </a:lnTo>
                  <a:lnTo>
                    <a:pt x="1183741" y="1392059"/>
                  </a:lnTo>
                  <a:lnTo>
                    <a:pt x="1184363" y="1390789"/>
                  </a:lnTo>
                  <a:lnTo>
                    <a:pt x="1184910" y="1390789"/>
                  </a:lnTo>
                  <a:lnTo>
                    <a:pt x="1185100" y="1389519"/>
                  </a:lnTo>
                  <a:lnTo>
                    <a:pt x="1183995" y="1388249"/>
                  </a:lnTo>
                  <a:lnTo>
                    <a:pt x="1184351" y="1386979"/>
                  </a:lnTo>
                  <a:lnTo>
                    <a:pt x="1185786" y="1386979"/>
                  </a:lnTo>
                  <a:lnTo>
                    <a:pt x="1186091" y="1384439"/>
                  </a:lnTo>
                  <a:lnTo>
                    <a:pt x="1185024" y="1384439"/>
                  </a:lnTo>
                  <a:lnTo>
                    <a:pt x="1185189" y="1381899"/>
                  </a:lnTo>
                  <a:lnTo>
                    <a:pt x="1184097" y="1380629"/>
                  </a:lnTo>
                  <a:lnTo>
                    <a:pt x="1184440" y="1379359"/>
                  </a:lnTo>
                  <a:lnTo>
                    <a:pt x="1186027" y="1379359"/>
                  </a:lnTo>
                  <a:lnTo>
                    <a:pt x="1186243" y="1378089"/>
                  </a:lnTo>
                  <a:lnTo>
                    <a:pt x="1187792" y="1376819"/>
                  </a:lnTo>
                  <a:lnTo>
                    <a:pt x="1187996" y="1376819"/>
                  </a:lnTo>
                  <a:lnTo>
                    <a:pt x="1187805" y="1375549"/>
                  </a:lnTo>
                  <a:lnTo>
                    <a:pt x="1187526" y="1374279"/>
                  </a:lnTo>
                  <a:lnTo>
                    <a:pt x="1186764" y="1373009"/>
                  </a:lnTo>
                  <a:lnTo>
                    <a:pt x="1186459" y="1371739"/>
                  </a:lnTo>
                  <a:lnTo>
                    <a:pt x="1186243" y="1370469"/>
                  </a:lnTo>
                  <a:lnTo>
                    <a:pt x="1186751" y="1370469"/>
                  </a:lnTo>
                  <a:lnTo>
                    <a:pt x="1187348" y="1369199"/>
                  </a:lnTo>
                  <a:lnTo>
                    <a:pt x="1188021" y="1369199"/>
                  </a:lnTo>
                  <a:lnTo>
                    <a:pt x="1188326" y="1367929"/>
                  </a:lnTo>
                  <a:lnTo>
                    <a:pt x="1189659" y="1366659"/>
                  </a:lnTo>
                  <a:lnTo>
                    <a:pt x="1189812" y="1366659"/>
                  </a:lnTo>
                  <a:lnTo>
                    <a:pt x="1189583" y="1365389"/>
                  </a:lnTo>
                  <a:lnTo>
                    <a:pt x="1189278" y="1365389"/>
                  </a:lnTo>
                  <a:lnTo>
                    <a:pt x="1188478" y="1362849"/>
                  </a:lnTo>
                  <a:lnTo>
                    <a:pt x="1188173" y="1362849"/>
                  </a:lnTo>
                  <a:lnTo>
                    <a:pt x="1187970" y="1361579"/>
                  </a:lnTo>
                  <a:lnTo>
                    <a:pt x="1188478" y="1360309"/>
                  </a:lnTo>
                  <a:lnTo>
                    <a:pt x="1189075" y="1360309"/>
                  </a:lnTo>
                  <a:lnTo>
                    <a:pt x="1189748" y="1359039"/>
                  </a:lnTo>
                  <a:lnTo>
                    <a:pt x="1190396" y="1359039"/>
                  </a:lnTo>
                  <a:lnTo>
                    <a:pt x="1190980" y="1357795"/>
                  </a:lnTo>
                  <a:lnTo>
                    <a:pt x="1191526" y="1356499"/>
                  </a:lnTo>
                  <a:lnTo>
                    <a:pt x="1191336" y="1356499"/>
                  </a:lnTo>
                  <a:lnTo>
                    <a:pt x="1191031" y="1355229"/>
                  </a:lnTo>
                  <a:lnTo>
                    <a:pt x="1190599" y="1353959"/>
                  </a:lnTo>
                  <a:lnTo>
                    <a:pt x="1189685" y="1351419"/>
                  </a:lnTo>
                  <a:lnTo>
                    <a:pt x="1187831" y="1346339"/>
                  </a:lnTo>
                  <a:lnTo>
                    <a:pt x="1188453" y="1346339"/>
                  </a:lnTo>
                  <a:lnTo>
                    <a:pt x="1188961" y="1345069"/>
                  </a:lnTo>
                  <a:lnTo>
                    <a:pt x="1189926" y="1343799"/>
                  </a:lnTo>
                  <a:lnTo>
                    <a:pt x="1191107" y="1342529"/>
                  </a:lnTo>
                  <a:lnTo>
                    <a:pt x="1191844" y="1342529"/>
                  </a:lnTo>
                  <a:lnTo>
                    <a:pt x="1191869" y="1345069"/>
                  </a:lnTo>
                  <a:lnTo>
                    <a:pt x="1192771" y="1345069"/>
                  </a:lnTo>
                  <a:lnTo>
                    <a:pt x="1193660" y="1342529"/>
                  </a:lnTo>
                  <a:lnTo>
                    <a:pt x="1194549" y="1342529"/>
                  </a:lnTo>
                  <a:lnTo>
                    <a:pt x="1194612" y="1345069"/>
                  </a:lnTo>
                  <a:lnTo>
                    <a:pt x="1195031" y="1345069"/>
                  </a:lnTo>
                  <a:lnTo>
                    <a:pt x="1197406" y="1342529"/>
                  </a:lnTo>
                  <a:lnTo>
                    <a:pt x="1198600" y="1341259"/>
                  </a:lnTo>
                  <a:lnTo>
                    <a:pt x="1197686" y="1338719"/>
                  </a:lnTo>
                  <a:lnTo>
                    <a:pt x="1197267" y="1337449"/>
                  </a:lnTo>
                  <a:lnTo>
                    <a:pt x="1196962" y="1336179"/>
                  </a:lnTo>
                  <a:lnTo>
                    <a:pt x="1196746" y="1336179"/>
                  </a:lnTo>
                  <a:lnTo>
                    <a:pt x="1196873" y="1334909"/>
                  </a:lnTo>
                  <a:lnTo>
                    <a:pt x="1198448" y="1333639"/>
                  </a:lnTo>
                  <a:lnTo>
                    <a:pt x="1198524" y="1332369"/>
                  </a:lnTo>
                  <a:lnTo>
                    <a:pt x="1197470" y="1332369"/>
                  </a:lnTo>
                  <a:lnTo>
                    <a:pt x="1197508" y="1329829"/>
                  </a:lnTo>
                  <a:lnTo>
                    <a:pt x="1199134" y="1329829"/>
                  </a:lnTo>
                  <a:lnTo>
                    <a:pt x="1199210" y="1328559"/>
                  </a:lnTo>
                  <a:lnTo>
                    <a:pt x="1198981" y="1327289"/>
                  </a:lnTo>
                  <a:lnTo>
                    <a:pt x="1198651" y="1327289"/>
                  </a:lnTo>
                  <a:lnTo>
                    <a:pt x="1198232" y="1326019"/>
                  </a:lnTo>
                  <a:lnTo>
                    <a:pt x="1196606" y="1328559"/>
                  </a:lnTo>
                  <a:lnTo>
                    <a:pt x="1196149" y="1328559"/>
                  </a:lnTo>
                  <a:lnTo>
                    <a:pt x="1195971" y="1327289"/>
                  </a:lnTo>
                  <a:lnTo>
                    <a:pt x="1195793" y="1326019"/>
                  </a:lnTo>
                  <a:lnTo>
                    <a:pt x="1195501" y="1326019"/>
                  </a:lnTo>
                  <a:lnTo>
                    <a:pt x="1195095" y="1324749"/>
                  </a:lnTo>
                  <a:lnTo>
                    <a:pt x="1194752" y="1323479"/>
                  </a:lnTo>
                  <a:lnTo>
                    <a:pt x="1194498" y="1323479"/>
                  </a:lnTo>
                  <a:lnTo>
                    <a:pt x="1192453" y="1318399"/>
                  </a:lnTo>
                  <a:lnTo>
                    <a:pt x="1192949" y="1317129"/>
                  </a:lnTo>
                  <a:lnTo>
                    <a:pt x="1193673" y="1315859"/>
                  </a:lnTo>
                  <a:lnTo>
                    <a:pt x="1194638" y="1315859"/>
                  </a:lnTo>
                  <a:lnTo>
                    <a:pt x="1194727" y="1318399"/>
                  </a:lnTo>
                  <a:lnTo>
                    <a:pt x="1195514" y="1318399"/>
                  </a:lnTo>
                  <a:lnTo>
                    <a:pt x="1196594" y="1315859"/>
                  </a:lnTo>
                  <a:lnTo>
                    <a:pt x="1197267" y="1315859"/>
                  </a:lnTo>
                  <a:lnTo>
                    <a:pt x="1197660" y="1318399"/>
                  </a:lnTo>
                  <a:lnTo>
                    <a:pt x="1198079" y="1318399"/>
                  </a:lnTo>
                  <a:lnTo>
                    <a:pt x="1198676" y="1320939"/>
                  </a:lnTo>
                  <a:lnTo>
                    <a:pt x="1199349" y="1320939"/>
                  </a:lnTo>
                  <a:lnTo>
                    <a:pt x="1200200" y="1319669"/>
                  </a:lnTo>
                  <a:lnTo>
                    <a:pt x="1200645" y="1318399"/>
                  </a:lnTo>
                  <a:lnTo>
                    <a:pt x="1200365" y="1318399"/>
                  </a:lnTo>
                  <a:lnTo>
                    <a:pt x="1199908" y="1315859"/>
                  </a:lnTo>
                  <a:lnTo>
                    <a:pt x="1201216" y="1314589"/>
                  </a:lnTo>
                  <a:lnTo>
                    <a:pt x="1201407" y="1313319"/>
                  </a:lnTo>
                  <a:lnTo>
                    <a:pt x="1200365" y="1312049"/>
                  </a:lnTo>
                  <a:lnTo>
                    <a:pt x="1200264" y="1310779"/>
                  </a:lnTo>
                  <a:lnTo>
                    <a:pt x="1200010" y="1310779"/>
                  </a:lnTo>
                  <a:lnTo>
                    <a:pt x="1199654" y="1309509"/>
                  </a:lnTo>
                  <a:lnTo>
                    <a:pt x="1199210" y="1308239"/>
                  </a:lnTo>
                  <a:lnTo>
                    <a:pt x="1198143" y="1305699"/>
                  </a:lnTo>
                  <a:lnTo>
                    <a:pt x="1197698" y="1305699"/>
                  </a:lnTo>
                  <a:lnTo>
                    <a:pt x="1197343" y="1304429"/>
                  </a:lnTo>
                  <a:lnTo>
                    <a:pt x="1197089" y="1303159"/>
                  </a:lnTo>
                  <a:lnTo>
                    <a:pt x="1198626" y="1301889"/>
                  </a:lnTo>
                  <a:lnTo>
                    <a:pt x="1198867" y="1300619"/>
                  </a:lnTo>
                  <a:lnTo>
                    <a:pt x="1197546" y="1299349"/>
                  </a:lnTo>
                  <a:lnTo>
                    <a:pt x="1197686" y="1298079"/>
                  </a:lnTo>
                  <a:lnTo>
                    <a:pt x="1199324" y="1296809"/>
                  </a:lnTo>
                  <a:lnTo>
                    <a:pt x="1199007" y="1295539"/>
                  </a:lnTo>
                  <a:lnTo>
                    <a:pt x="1198638" y="1294269"/>
                  </a:lnTo>
                  <a:lnTo>
                    <a:pt x="1198168" y="1294269"/>
                  </a:lnTo>
                  <a:lnTo>
                    <a:pt x="1195895" y="1289189"/>
                  </a:lnTo>
                  <a:lnTo>
                    <a:pt x="1197724" y="1286649"/>
                  </a:lnTo>
                  <a:lnTo>
                    <a:pt x="1198841" y="1284109"/>
                  </a:lnTo>
                  <a:lnTo>
                    <a:pt x="1199108" y="1284109"/>
                  </a:lnTo>
                  <a:lnTo>
                    <a:pt x="1199553" y="1285379"/>
                  </a:lnTo>
                  <a:lnTo>
                    <a:pt x="1199934" y="1286649"/>
                  </a:lnTo>
                  <a:lnTo>
                    <a:pt x="1200708" y="1286649"/>
                  </a:lnTo>
                  <a:lnTo>
                    <a:pt x="1201242" y="1285379"/>
                  </a:lnTo>
                  <a:lnTo>
                    <a:pt x="1201864" y="1284109"/>
                  </a:lnTo>
                  <a:lnTo>
                    <a:pt x="1203452" y="1282839"/>
                  </a:lnTo>
                  <a:lnTo>
                    <a:pt x="1202321" y="1280299"/>
                  </a:lnTo>
                  <a:lnTo>
                    <a:pt x="1201839" y="1279029"/>
                  </a:lnTo>
                  <a:lnTo>
                    <a:pt x="1201458" y="1277759"/>
                  </a:lnTo>
                  <a:lnTo>
                    <a:pt x="1201178" y="1277759"/>
                  </a:lnTo>
                  <a:lnTo>
                    <a:pt x="1201623" y="1276489"/>
                  </a:lnTo>
                  <a:lnTo>
                    <a:pt x="1202143" y="1275219"/>
                  </a:lnTo>
                  <a:lnTo>
                    <a:pt x="1202766" y="1275219"/>
                  </a:lnTo>
                  <a:lnTo>
                    <a:pt x="1203337" y="1273949"/>
                  </a:lnTo>
                  <a:lnTo>
                    <a:pt x="1203858" y="1273949"/>
                  </a:lnTo>
                  <a:lnTo>
                    <a:pt x="1204341" y="1272679"/>
                  </a:lnTo>
                  <a:lnTo>
                    <a:pt x="1204048" y="1271409"/>
                  </a:lnTo>
                  <a:lnTo>
                    <a:pt x="1203655" y="1271409"/>
                  </a:lnTo>
                  <a:lnTo>
                    <a:pt x="1203172" y="1270139"/>
                  </a:lnTo>
                  <a:lnTo>
                    <a:pt x="1202880" y="1268869"/>
                  </a:lnTo>
                  <a:lnTo>
                    <a:pt x="1202486" y="1268869"/>
                  </a:lnTo>
                  <a:lnTo>
                    <a:pt x="1201991" y="1267599"/>
                  </a:lnTo>
                  <a:lnTo>
                    <a:pt x="1201826" y="1267599"/>
                  </a:lnTo>
                  <a:lnTo>
                    <a:pt x="1200683" y="1270139"/>
                  </a:lnTo>
                  <a:lnTo>
                    <a:pt x="1200429" y="1270139"/>
                  </a:lnTo>
                  <a:lnTo>
                    <a:pt x="1199959" y="1268869"/>
                  </a:lnTo>
                  <a:lnTo>
                    <a:pt x="1199565" y="1267599"/>
                  </a:lnTo>
                  <a:lnTo>
                    <a:pt x="1199261" y="1267599"/>
                  </a:lnTo>
                  <a:lnTo>
                    <a:pt x="1198079" y="1265059"/>
                  </a:lnTo>
                  <a:lnTo>
                    <a:pt x="1198613" y="1265059"/>
                  </a:lnTo>
                  <a:lnTo>
                    <a:pt x="1199108" y="1262519"/>
                  </a:lnTo>
                  <a:lnTo>
                    <a:pt x="1200023" y="1262519"/>
                  </a:lnTo>
                  <a:lnTo>
                    <a:pt x="1200429" y="1265059"/>
                  </a:lnTo>
                  <a:lnTo>
                    <a:pt x="1201216" y="1265059"/>
                  </a:lnTo>
                  <a:lnTo>
                    <a:pt x="1201991" y="1262519"/>
                  </a:lnTo>
                  <a:lnTo>
                    <a:pt x="1202766" y="1262519"/>
                  </a:lnTo>
                  <a:lnTo>
                    <a:pt x="1203325" y="1265059"/>
                  </a:lnTo>
                  <a:lnTo>
                    <a:pt x="1203794" y="1265059"/>
                  </a:lnTo>
                  <a:lnTo>
                    <a:pt x="1204468" y="1267599"/>
                  </a:lnTo>
                  <a:lnTo>
                    <a:pt x="1205191" y="1267599"/>
                  </a:lnTo>
                  <a:lnTo>
                    <a:pt x="1205826" y="1265059"/>
                  </a:lnTo>
                  <a:lnTo>
                    <a:pt x="1206296" y="1265059"/>
                  </a:lnTo>
                  <a:lnTo>
                    <a:pt x="1205103" y="1262519"/>
                  </a:lnTo>
                  <a:lnTo>
                    <a:pt x="1201534" y="1254899"/>
                  </a:lnTo>
                  <a:lnTo>
                    <a:pt x="1201089" y="1254899"/>
                  </a:lnTo>
                  <a:lnTo>
                    <a:pt x="1200683" y="1253629"/>
                  </a:lnTo>
                  <a:lnTo>
                    <a:pt x="1200289" y="1252359"/>
                  </a:lnTo>
                  <a:lnTo>
                    <a:pt x="1201826" y="1251089"/>
                  </a:lnTo>
                  <a:lnTo>
                    <a:pt x="1201534" y="1249819"/>
                  </a:lnTo>
                  <a:lnTo>
                    <a:pt x="1201127" y="1248549"/>
                  </a:lnTo>
                  <a:lnTo>
                    <a:pt x="1200556" y="1248549"/>
                  </a:lnTo>
                  <a:lnTo>
                    <a:pt x="1199134" y="1249819"/>
                  </a:lnTo>
                  <a:lnTo>
                    <a:pt x="1198905" y="1249819"/>
                  </a:lnTo>
                  <a:lnTo>
                    <a:pt x="1197952" y="1248549"/>
                  </a:lnTo>
                  <a:lnTo>
                    <a:pt x="1197889" y="1247279"/>
                  </a:lnTo>
                  <a:lnTo>
                    <a:pt x="1199400" y="1246009"/>
                  </a:lnTo>
                  <a:lnTo>
                    <a:pt x="1199502" y="1244739"/>
                  </a:lnTo>
                  <a:lnTo>
                    <a:pt x="1198270" y="1243469"/>
                  </a:lnTo>
                  <a:lnTo>
                    <a:pt x="1198803" y="1242199"/>
                  </a:lnTo>
                  <a:lnTo>
                    <a:pt x="1199184" y="1240929"/>
                  </a:lnTo>
                  <a:lnTo>
                    <a:pt x="1200111" y="1240929"/>
                  </a:lnTo>
                  <a:lnTo>
                    <a:pt x="1200886" y="1238389"/>
                  </a:lnTo>
                  <a:lnTo>
                    <a:pt x="1201635" y="1238389"/>
                  </a:lnTo>
                  <a:lnTo>
                    <a:pt x="1202067" y="1240929"/>
                  </a:lnTo>
                  <a:lnTo>
                    <a:pt x="1202918" y="1240929"/>
                  </a:lnTo>
                  <a:lnTo>
                    <a:pt x="1203502" y="1238389"/>
                  </a:lnTo>
                  <a:lnTo>
                    <a:pt x="1204379" y="1238389"/>
                  </a:lnTo>
                  <a:lnTo>
                    <a:pt x="1204849" y="1240929"/>
                  </a:lnTo>
                  <a:lnTo>
                    <a:pt x="1205801" y="1240929"/>
                  </a:lnTo>
                  <a:lnTo>
                    <a:pt x="1206309" y="1239659"/>
                  </a:lnTo>
                  <a:lnTo>
                    <a:pt x="1206754" y="1238389"/>
                  </a:lnTo>
                  <a:lnTo>
                    <a:pt x="1206436" y="1238389"/>
                  </a:lnTo>
                  <a:lnTo>
                    <a:pt x="1206030" y="1237119"/>
                  </a:lnTo>
                  <a:lnTo>
                    <a:pt x="1205522" y="1235849"/>
                  </a:lnTo>
                  <a:lnTo>
                    <a:pt x="1201826" y="1228229"/>
                  </a:lnTo>
                  <a:lnTo>
                    <a:pt x="1206334" y="1221879"/>
                  </a:lnTo>
                  <a:lnTo>
                    <a:pt x="1205877" y="1221879"/>
                  </a:lnTo>
                  <a:lnTo>
                    <a:pt x="1205547" y="1219339"/>
                  </a:lnTo>
                  <a:lnTo>
                    <a:pt x="1204633" y="1219339"/>
                  </a:lnTo>
                  <a:lnTo>
                    <a:pt x="1204061" y="1221879"/>
                  </a:lnTo>
                  <a:lnTo>
                    <a:pt x="1203591" y="1221879"/>
                  </a:lnTo>
                  <a:lnTo>
                    <a:pt x="1203096" y="1220609"/>
                  </a:lnTo>
                  <a:lnTo>
                    <a:pt x="1202677" y="1220609"/>
                  </a:lnTo>
                  <a:lnTo>
                    <a:pt x="1202347" y="1219339"/>
                  </a:lnTo>
                  <a:lnTo>
                    <a:pt x="1201826" y="1218069"/>
                  </a:lnTo>
                  <a:lnTo>
                    <a:pt x="1201420" y="1218069"/>
                  </a:lnTo>
                  <a:lnTo>
                    <a:pt x="1201102" y="1216799"/>
                  </a:lnTo>
                  <a:lnTo>
                    <a:pt x="1201547" y="1215529"/>
                  </a:lnTo>
                  <a:lnTo>
                    <a:pt x="1202042" y="1215529"/>
                  </a:lnTo>
                  <a:lnTo>
                    <a:pt x="1202601" y="1214259"/>
                  </a:lnTo>
                  <a:lnTo>
                    <a:pt x="1202804" y="1214259"/>
                  </a:lnTo>
                  <a:lnTo>
                    <a:pt x="1204074" y="1212989"/>
                  </a:lnTo>
                  <a:lnTo>
                    <a:pt x="1204099" y="1211719"/>
                  </a:lnTo>
                  <a:lnTo>
                    <a:pt x="1204429" y="1212989"/>
                  </a:lnTo>
                  <a:lnTo>
                    <a:pt x="1204836" y="1214259"/>
                  </a:lnTo>
                  <a:lnTo>
                    <a:pt x="1205344" y="1214259"/>
                  </a:lnTo>
                  <a:lnTo>
                    <a:pt x="1206588" y="1216799"/>
                  </a:lnTo>
                  <a:lnTo>
                    <a:pt x="1209573" y="1211719"/>
                  </a:lnTo>
                  <a:lnTo>
                    <a:pt x="1207071" y="1207909"/>
                  </a:lnTo>
                  <a:lnTo>
                    <a:pt x="1206550" y="1206639"/>
                  </a:lnTo>
                  <a:lnTo>
                    <a:pt x="1206144" y="1205369"/>
                  </a:lnTo>
                  <a:lnTo>
                    <a:pt x="1205826" y="1205369"/>
                  </a:lnTo>
                  <a:lnTo>
                    <a:pt x="1205763" y="1204099"/>
                  </a:lnTo>
                  <a:lnTo>
                    <a:pt x="1207287" y="1202829"/>
                  </a:lnTo>
                  <a:lnTo>
                    <a:pt x="1207350" y="1201559"/>
                  </a:lnTo>
                  <a:lnTo>
                    <a:pt x="1205992" y="1200289"/>
                  </a:lnTo>
                  <a:lnTo>
                    <a:pt x="1206144" y="1199019"/>
                  </a:lnTo>
                  <a:lnTo>
                    <a:pt x="1207414" y="1199019"/>
                  </a:lnTo>
                  <a:lnTo>
                    <a:pt x="1207668" y="1196479"/>
                  </a:lnTo>
                  <a:lnTo>
                    <a:pt x="1206271" y="1196479"/>
                  </a:lnTo>
                  <a:lnTo>
                    <a:pt x="1206322" y="1193939"/>
                  </a:lnTo>
                  <a:lnTo>
                    <a:pt x="1207833" y="1193939"/>
                  </a:lnTo>
                  <a:lnTo>
                    <a:pt x="1207795" y="1192669"/>
                  </a:lnTo>
                  <a:lnTo>
                    <a:pt x="1207477" y="1191399"/>
                  </a:lnTo>
                  <a:lnTo>
                    <a:pt x="1207058" y="1191399"/>
                  </a:lnTo>
                  <a:lnTo>
                    <a:pt x="1206030" y="1190129"/>
                  </a:lnTo>
                  <a:lnTo>
                    <a:pt x="1205611" y="1188859"/>
                  </a:lnTo>
                  <a:lnTo>
                    <a:pt x="1205280" y="1187589"/>
                  </a:lnTo>
                  <a:lnTo>
                    <a:pt x="1206728" y="1186319"/>
                  </a:lnTo>
                  <a:lnTo>
                    <a:pt x="1206779" y="1185049"/>
                  </a:lnTo>
                  <a:lnTo>
                    <a:pt x="1206436" y="1185049"/>
                  </a:lnTo>
                  <a:lnTo>
                    <a:pt x="1206030" y="1183779"/>
                  </a:lnTo>
                  <a:lnTo>
                    <a:pt x="1205001" y="1182509"/>
                  </a:lnTo>
                  <a:lnTo>
                    <a:pt x="1204582" y="1181239"/>
                  </a:lnTo>
                  <a:lnTo>
                    <a:pt x="1204277" y="1181239"/>
                  </a:lnTo>
                  <a:lnTo>
                    <a:pt x="1204277" y="1179969"/>
                  </a:lnTo>
                  <a:lnTo>
                    <a:pt x="1205661" y="1178699"/>
                  </a:lnTo>
                  <a:lnTo>
                    <a:pt x="1205865" y="1177429"/>
                  </a:lnTo>
                  <a:lnTo>
                    <a:pt x="1204480" y="1176159"/>
                  </a:lnTo>
                  <a:lnTo>
                    <a:pt x="1204556" y="1174889"/>
                  </a:lnTo>
                  <a:lnTo>
                    <a:pt x="1205941" y="1174889"/>
                  </a:lnTo>
                  <a:lnTo>
                    <a:pt x="1206080" y="1172349"/>
                  </a:lnTo>
                  <a:lnTo>
                    <a:pt x="1204709" y="1172349"/>
                  </a:lnTo>
                  <a:lnTo>
                    <a:pt x="1204798" y="1169809"/>
                  </a:lnTo>
                  <a:lnTo>
                    <a:pt x="1206207" y="1169809"/>
                  </a:lnTo>
                  <a:lnTo>
                    <a:pt x="1206284" y="1168539"/>
                  </a:lnTo>
                  <a:lnTo>
                    <a:pt x="1204950" y="1167269"/>
                  </a:lnTo>
                  <a:lnTo>
                    <a:pt x="1205039" y="1165999"/>
                  </a:lnTo>
                  <a:lnTo>
                    <a:pt x="1206487" y="1164729"/>
                  </a:lnTo>
                  <a:lnTo>
                    <a:pt x="1206487" y="1163459"/>
                  </a:lnTo>
                  <a:lnTo>
                    <a:pt x="1206157" y="1163459"/>
                  </a:lnTo>
                  <a:lnTo>
                    <a:pt x="1205750" y="1162189"/>
                  </a:lnTo>
                  <a:lnTo>
                    <a:pt x="1204709" y="1160919"/>
                  </a:lnTo>
                  <a:lnTo>
                    <a:pt x="1204290" y="1159649"/>
                  </a:lnTo>
                  <a:lnTo>
                    <a:pt x="1203972" y="1159649"/>
                  </a:lnTo>
                  <a:lnTo>
                    <a:pt x="1203909" y="1158379"/>
                  </a:lnTo>
                  <a:lnTo>
                    <a:pt x="1205382" y="1157109"/>
                  </a:lnTo>
                  <a:lnTo>
                    <a:pt x="1205560" y="1155839"/>
                  </a:lnTo>
                  <a:lnTo>
                    <a:pt x="1204175" y="1154569"/>
                  </a:lnTo>
                  <a:lnTo>
                    <a:pt x="1204226" y="1153299"/>
                  </a:lnTo>
                  <a:lnTo>
                    <a:pt x="1205484" y="1152029"/>
                  </a:lnTo>
                  <a:lnTo>
                    <a:pt x="1205674" y="1152029"/>
                  </a:lnTo>
                  <a:lnTo>
                    <a:pt x="1206093" y="1150759"/>
                  </a:lnTo>
                  <a:lnTo>
                    <a:pt x="1206576" y="1150759"/>
                  </a:lnTo>
                  <a:lnTo>
                    <a:pt x="1207147" y="1149489"/>
                  </a:lnTo>
                  <a:lnTo>
                    <a:pt x="1207452" y="1149489"/>
                  </a:lnTo>
                  <a:lnTo>
                    <a:pt x="1208163" y="1152029"/>
                  </a:lnTo>
                  <a:lnTo>
                    <a:pt x="1208417" y="1152029"/>
                  </a:lnTo>
                  <a:lnTo>
                    <a:pt x="1209001" y="1150759"/>
                  </a:lnTo>
                  <a:lnTo>
                    <a:pt x="1209497" y="1150759"/>
                  </a:lnTo>
                  <a:lnTo>
                    <a:pt x="1209903" y="1149489"/>
                  </a:lnTo>
                  <a:lnTo>
                    <a:pt x="1210487" y="1149489"/>
                  </a:lnTo>
                  <a:lnTo>
                    <a:pt x="1210970" y="1148219"/>
                  </a:lnTo>
                  <a:lnTo>
                    <a:pt x="1211364" y="1146949"/>
                  </a:lnTo>
                  <a:lnTo>
                    <a:pt x="1211046" y="1146949"/>
                  </a:lnTo>
                  <a:lnTo>
                    <a:pt x="1210614" y="1145679"/>
                  </a:lnTo>
                  <a:lnTo>
                    <a:pt x="1210106" y="1144409"/>
                  </a:lnTo>
                  <a:lnTo>
                    <a:pt x="1208836" y="1141869"/>
                  </a:lnTo>
                  <a:lnTo>
                    <a:pt x="1208328" y="1141869"/>
                  </a:lnTo>
                  <a:lnTo>
                    <a:pt x="1207897" y="1140599"/>
                  </a:lnTo>
                  <a:lnTo>
                    <a:pt x="1207566" y="1139329"/>
                  </a:lnTo>
                  <a:lnTo>
                    <a:pt x="1207960" y="1139329"/>
                  </a:lnTo>
                  <a:lnTo>
                    <a:pt x="1208455" y="1138059"/>
                  </a:lnTo>
                  <a:lnTo>
                    <a:pt x="1209040" y="1138059"/>
                  </a:lnTo>
                  <a:lnTo>
                    <a:pt x="1209586" y="1136789"/>
                  </a:lnTo>
                  <a:lnTo>
                    <a:pt x="1210068" y="1135519"/>
                  </a:lnTo>
                  <a:lnTo>
                    <a:pt x="1210500" y="1135519"/>
                  </a:lnTo>
                  <a:lnTo>
                    <a:pt x="1210183" y="1134249"/>
                  </a:lnTo>
                  <a:lnTo>
                    <a:pt x="1209751" y="1132979"/>
                  </a:lnTo>
                  <a:lnTo>
                    <a:pt x="1209217" y="1132979"/>
                  </a:lnTo>
                  <a:lnTo>
                    <a:pt x="1207947" y="1130439"/>
                  </a:lnTo>
                  <a:lnTo>
                    <a:pt x="1207414" y="1129169"/>
                  </a:lnTo>
                  <a:lnTo>
                    <a:pt x="1206995" y="1129169"/>
                  </a:lnTo>
                  <a:lnTo>
                    <a:pt x="1206665" y="1127899"/>
                  </a:lnTo>
                  <a:lnTo>
                    <a:pt x="1207071" y="1126629"/>
                  </a:lnTo>
                  <a:lnTo>
                    <a:pt x="1207554" y="1126629"/>
                  </a:lnTo>
                  <a:lnTo>
                    <a:pt x="1208697" y="1124089"/>
                  </a:lnTo>
                  <a:lnTo>
                    <a:pt x="1209192" y="1124089"/>
                  </a:lnTo>
                  <a:lnTo>
                    <a:pt x="1209598" y="1122819"/>
                  </a:lnTo>
                  <a:lnTo>
                    <a:pt x="1208214" y="1121549"/>
                  </a:lnTo>
                  <a:lnTo>
                    <a:pt x="1208455" y="1120279"/>
                  </a:lnTo>
                  <a:lnTo>
                    <a:pt x="1209636" y="1119009"/>
                  </a:lnTo>
                  <a:lnTo>
                    <a:pt x="1209865" y="1117739"/>
                  </a:lnTo>
                  <a:lnTo>
                    <a:pt x="1208455" y="1116469"/>
                  </a:lnTo>
                  <a:lnTo>
                    <a:pt x="1208519" y="1115199"/>
                  </a:lnTo>
                  <a:lnTo>
                    <a:pt x="1209967" y="1113929"/>
                  </a:lnTo>
                  <a:lnTo>
                    <a:pt x="1209611" y="1112659"/>
                  </a:lnTo>
                  <a:lnTo>
                    <a:pt x="1209179" y="1111389"/>
                  </a:lnTo>
                  <a:lnTo>
                    <a:pt x="1208646" y="1111389"/>
                  </a:lnTo>
                  <a:lnTo>
                    <a:pt x="1207363" y="1108849"/>
                  </a:lnTo>
                  <a:lnTo>
                    <a:pt x="1206842" y="1107579"/>
                  </a:lnTo>
                  <a:lnTo>
                    <a:pt x="1206411" y="1107579"/>
                  </a:lnTo>
                  <a:lnTo>
                    <a:pt x="1206080" y="1106309"/>
                  </a:lnTo>
                  <a:lnTo>
                    <a:pt x="1206474" y="1105039"/>
                  </a:lnTo>
                  <a:lnTo>
                    <a:pt x="1206957" y="1105039"/>
                  </a:lnTo>
                  <a:lnTo>
                    <a:pt x="1208100" y="1102499"/>
                  </a:lnTo>
                  <a:lnTo>
                    <a:pt x="1208582" y="1102499"/>
                  </a:lnTo>
                  <a:lnTo>
                    <a:pt x="1208989" y="1101229"/>
                  </a:lnTo>
                  <a:lnTo>
                    <a:pt x="1207706" y="1099959"/>
                  </a:lnTo>
                  <a:lnTo>
                    <a:pt x="1207693" y="1098689"/>
                  </a:lnTo>
                  <a:lnTo>
                    <a:pt x="1208100" y="1098689"/>
                  </a:lnTo>
                  <a:lnTo>
                    <a:pt x="1208582" y="1097419"/>
                  </a:lnTo>
                  <a:lnTo>
                    <a:pt x="1209725" y="1096149"/>
                  </a:lnTo>
                  <a:lnTo>
                    <a:pt x="1210208" y="1094879"/>
                  </a:lnTo>
                  <a:lnTo>
                    <a:pt x="1210602" y="1093609"/>
                  </a:lnTo>
                  <a:lnTo>
                    <a:pt x="1210246" y="1093609"/>
                  </a:lnTo>
                  <a:lnTo>
                    <a:pt x="1209814" y="1092339"/>
                  </a:lnTo>
                  <a:lnTo>
                    <a:pt x="1209306" y="1092339"/>
                  </a:lnTo>
                  <a:lnTo>
                    <a:pt x="1208773" y="1091069"/>
                  </a:lnTo>
                  <a:lnTo>
                    <a:pt x="1208341" y="1089799"/>
                  </a:lnTo>
                  <a:lnTo>
                    <a:pt x="1208011" y="1089799"/>
                  </a:lnTo>
                  <a:lnTo>
                    <a:pt x="1208417" y="1088529"/>
                  </a:lnTo>
                  <a:lnTo>
                    <a:pt x="1208913" y="1087259"/>
                  </a:lnTo>
                  <a:lnTo>
                    <a:pt x="1210043" y="1085989"/>
                  </a:lnTo>
                  <a:lnTo>
                    <a:pt x="1210525" y="1085989"/>
                  </a:lnTo>
                  <a:lnTo>
                    <a:pt x="1210919" y="1084719"/>
                  </a:lnTo>
                  <a:lnTo>
                    <a:pt x="1210919" y="1083449"/>
                  </a:lnTo>
                  <a:lnTo>
                    <a:pt x="1209738" y="1083449"/>
                  </a:lnTo>
                  <a:lnTo>
                    <a:pt x="1209624" y="1082179"/>
                  </a:lnTo>
                  <a:lnTo>
                    <a:pt x="1210183" y="1080909"/>
                  </a:lnTo>
                  <a:lnTo>
                    <a:pt x="1210665" y="1080909"/>
                  </a:lnTo>
                  <a:lnTo>
                    <a:pt x="1211084" y="1079639"/>
                  </a:lnTo>
                  <a:lnTo>
                    <a:pt x="1213980" y="1074559"/>
                  </a:lnTo>
                  <a:lnTo>
                    <a:pt x="1210119" y="1068209"/>
                  </a:lnTo>
                  <a:lnTo>
                    <a:pt x="1209611" y="1066939"/>
                  </a:lnTo>
                  <a:lnTo>
                    <a:pt x="1209179" y="1065669"/>
                  </a:lnTo>
                  <a:lnTo>
                    <a:pt x="1208747" y="1065669"/>
                  </a:lnTo>
                  <a:lnTo>
                    <a:pt x="1210271" y="1063129"/>
                  </a:lnTo>
                  <a:lnTo>
                    <a:pt x="1210284" y="1061859"/>
                  </a:lnTo>
                  <a:lnTo>
                    <a:pt x="1209141" y="1060589"/>
                  </a:lnTo>
                  <a:lnTo>
                    <a:pt x="1208989" y="1060589"/>
                  </a:lnTo>
                  <a:lnTo>
                    <a:pt x="1208646" y="1059319"/>
                  </a:lnTo>
                  <a:lnTo>
                    <a:pt x="1208227" y="1059319"/>
                  </a:lnTo>
                  <a:lnTo>
                    <a:pt x="1207185" y="1056779"/>
                  </a:lnTo>
                  <a:lnTo>
                    <a:pt x="1206754" y="1056779"/>
                  </a:lnTo>
                  <a:lnTo>
                    <a:pt x="1206423" y="1055509"/>
                  </a:lnTo>
                  <a:lnTo>
                    <a:pt x="1207668" y="1054239"/>
                  </a:lnTo>
                  <a:lnTo>
                    <a:pt x="1207871" y="1052969"/>
                  </a:lnTo>
                  <a:lnTo>
                    <a:pt x="1209052" y="1055509"/>
                  </a:lnTo>
                  <a:lnTo>
                    <a:pt x="1209725" y="1055509"/>
                  </a:lnTo>
                  <a:lnTo>
                    <a:pt x="1210208" y="1054239"/>
                  </a:lnTo>
                  <a:lnTo>
                    <a:pt x="1210614" y="1052969"/>
                  </a:lnTo>
                  <a:lnTo>
                    <a:pt x="1211199" y="1052969"/>
                  </a:lnTo>
                  <a:lnTo>
                    <a:pt x="1211681" y="1051699"/>
                  </a:lnTo>
                  <a:lnTo>
                    <a:pt x="1212075" y="1050429"/>
                  </a:lnTo>
                  <a:lnTo>
                    <a:pt x="1211745" y="1050429"/>
                  </a:lnTo>
                  <a:lnTo>
                    <a:pt x="1211313" y="1049159"/>
                  </a:lnTo>
                  <a:lnTo>
                    <a:pt x="1210792" y="1049159"/>
                  </a:lnTo>
                  <a:lnTo>
                    <a:pt x="1210373" y="1047889"/>
                  </a:lnTo>
                  <a:lnTo>
                    <a:pt x="1209903" y="1046619"/>
                  </a:lnTo>
                  <a:lnTo>
                    <a:pt x="1209509" y="1046619"/>
                  </a:lnTo>
                  <a:lnTo>
                    <a:pt x="1208874" y="1045349"/>
                  </a:lnTo>
                  <a:lnTo>
                    <a:pt x="1208227" y="1044079"/>
                  </a:lnTo>
                  <a:lnTo>
                    <a:pt x="1207706" y="1042809"/>
                  </a:lnTo>
                  <a:lnTo>
                    <a:pt x="1207287" y="1041539"/>
                  </a:lnTo>
                  <a:lnTo>
                    <a:pt x="1206944" y="1041539"/>
                  </a:lnTo>
                  <a:lnTo>
                    <a:pt x="1206944" y="1040269"/>
                  </a:lnTo>
                  <a:lnTo>
                    <a:pt x="1208278" y="1040269"/>
                  </a:lnTo>
                  <a:lnTo>
                    <a:pt x="1208417" y="1038999"/>
                  </a:lnTo>
                  <a:lnTo>
                    <a:pt x="1208798" y="1037729"/>
                  </a:lnTo>
                  <a:lnTo>
                    <a:pt x="1209281" y="1037729"/>
                  </a:lnTo>
                  <a:lnTo>
                    <a:pt x="1209929" y="1036459"/>
                  </a:lnTo>
                  <a:lnTo>
                    <a:pt x="1210856" y="1036459"/>
                  </a:lnTo>
                  <a:lnTo>
                    <a:pt x="1211186" y="1037729"/>
                  </a:lnTo>
                  <a:lnTo>
                    <a:pt x="1210894" y="1038999"/>
                  </a:lnTo>
                  <a:lnTo>
                    <a:pt x="1210348" y="1040269"/>
                  </a:lnTo>
                  <a:lnTo>
                    <a:pt x="1210157" y="1041539"/>
                  </a:lnTo>
                  <a:lnTo>
                    <a:pt x="1210043" y="1042809"/>
                  </a:lnTo>
                  <a:lnTo>
                    <a:pt x="1210284" y="1042809"/>
                  </a:lnTo>
                  <a:lnTo>
                    <a:pt x="1211719" y="1044079"/>
                  </a:lnTo>
                  <a:lnTo>
                    <a:pt x="1214132" y="1046619"/>
                  </a:lnTo>
                  <a:lnTo>
                    <a:pt x="1214869" y="1046619"/>
                  </a:lnTo>
                  <a:lnTo>
                    <a:pt x="1215555" y="1047889"/>
                  </a:lnTo>
                  <a:lnTo>
                    <a:pt x="1216190" y="1047889"/>
                  </a:lnTo>
                  <a:lnTo>
                    <a:pt x="1216533" y="1049159"/>
                  </a:lnTo>
                  <a:lnTo>
                    <a:pt x="1218069" y="1049159"/>
                  </a:lnTo>
                  <a:lnTo>
                    <a:pt x="1218501" y="1051699"/>
                  </a:lnTo>
                  <a:lnTo>
                    <a:pt x="1217447" y="1051699"/>
                  </a:lnTo>
                  <a:lnTo>
                    <a:pt x="1217980" y="1054239"/>
                  </a:lnTo>
                  <a:lnTo>
                    <a:pt x="1219530" y="1054239"/>
                  </a:lnTo>
                  <a:lnTo>
                    <a:pt x="1220012" y="1055509"/>
                  </a:lnTo>
                  <a:lnTo>
                    <a:pt x="1219212" y="1056779"/>
                  </a:lnTo>
                  <a:lnTo>
                    <a:pt x="1219263" y="1058049"/>
                  </a:lnTo>
                  <a:lnTo>
                    <a:pt x="1218615" y="1056779"/>
                  </a:lnTo>
                  <a:lnTo>
                    <a:pt x="1217917" y="1056779"/>
                  </a:lnTo>
                  <a:lnTo>
                    <a:pt x="1217193" y="1055509"/>
                  </a:lnTo>
                  <a:lnTo>
                    <a:pt x="1216914" y="1055509"/>
                  </a:lnTo>
                  <a:lnTo>
                    <a:pt x="1215351" y="1054239"/>
                  </a:lnTo>
                  <a:lnTo>
                    <a:pt x="1215123" y="1054239"/>
                  </a:lnTo>
                  <a:lnTo>
                    <a:pt x="1214843" y="1055509"/>
                  </a:lnTo>
                  <a:lnTo>
                    <a:pt x="1214666" y="1055509"/>
                  </a:lnTo>
                  <a:lnTo>
                    <a:pt x="1214602" y="1056779"/>
                  </a:lnTo>
                  <a:lnTo>
                    <a:pt x="1214310" y="1058049"/>
                  </a:lnTo>
                  <a:lnTo>
                    <a:pt x="1214145" y="1058049"/>
                  </a:lnTo>
                  <a:lnTo>
                    <a:pt x="1214170" y="1060589"/>
                  </a:lnTo>
                  <a:lnTo>
                    <a:pt x="1215936" y="1060589"/>
                  </a:lnTo>
                  <a:lnTo>
                    <a:pt x="1216444" y="1061859"/>
                  </a:lnTo>
                  <a:lnTo>
                    <a:pt x="1215440" y="1063129"/>
                  </a:lnTo>
                  <a:lnTo>
                    <a:pt x="1215872" y="1064399"/>
                  </a:lnTo>
                  <a:lnTo>
                    <a:pt x="1217358" y="1065669"/>
                  </a:lnTo>
                  <a:lnTo>
                    <a:pt x="1217739" y="1065669"/>
                  </a:lnTo>
                  <a:lnTo>
                    <a:pt x="1218361" y="1066939"/>
                  </a:lnTo>
                  <a:lnTo>
                    <a:pt x="1219047" y="1066939"/>
                  </a:lnTo>
                  <a:lnTo>
                    <a:pt x="1219809" y="1068209"/>
                  </a:lnTo>
                  <a:lnTo>
                    <a:pt x="1220114" y="1068209"/>
                  </a:lnTo>
                  <a:lnTo>
                    <a:pt x="1221740" y="1069479"/>
                  </a:lnTo>
                  <a:lnTo>
                    <a:pt x="1222044" y="1069479"/>
                  </a:lnTo>
                  <a:lnTo>
                    <a:pt x="1221409" y="1072019"/>
                  </a:lnTo>
                  <a:lnTo>
                    <a:pt x="1219415" y="1070749"/>
                  </a:lnTo>
                  <a:lnTo>
                    <a:pt x="1219047" y="1072019"/>
                  </a:lnTo>
                  <a:lnTo>
                    <a:pt x="1218882" y="1072019"/>
                  </a:lnTo>
                  <a:lnTo>
                    <a:pt x="1218793" y="1073289"/>
                  </a:lnTo>
                  <a:lnTo>
                    <a:pt x="1218577" y="1074559"/>
                  </a:lnTo>
                  <a:lnTo>
                    <a:pt x="1218412" y="1074559"/>
                  </a:lnTo>
                  <a:lnTo>
                    <a:pt x="1218298" y="1075829"/>
                  </a:lnTo>
                  <a:lnTo>
                    <a:pt x="1218907" y="1077099"/>
                  </a:lnTo>
                  <a:lnTo>
                    <a:pt x="1219593" y="1077099"/>
                  </a:lnTo>
                  <a:lnTo>
                    <a:pt x="1220368" y="1078369"/>
                  </a:lnTo>
                  <a:lnTo>
                    <a:pt x="1220673" y="1078369"/>
                  </a:lnTo>
                  <a:lnTo>
                    <a:pt x="1222209" y="1079639"/>
                  </a:lnTo>
                  <a:lnTo>
                    <a:pt x="1222692" y="1079639"/>
                  </a:lnTo>
                  <a:lnTo>
                    <a:pt x="1222641" y="1077099"/>
                  </a:lnTo>
                  <a:lnTo>
                    <a:pt x="1223454" y="1077099"/>
                  </a:lnTo>
                  <a:lnTo>
                    <a:pt x="1224521" y="1078369"/>
                  </a:lnTo>
                  <a:lnTo>
                    <a:pt x="1225346" y="1078369"/>
                  </a:lnTo>
                  <a:lnTo>
                    <a:pt x="1226883" y="1080909"/>
                  </a:lnTo>
                  <a:lnTo>
                    <a:pt x="1226807" y="1083449"/>
                  </a:lnTo>
                  <a:lnTo>
                    <a:pt x="1226642" y="1083449"/>
                  </a:lnTo>
                  <a:lnTo>
                    <a:pt x="1226400" y="1084719"/>
                  </a:lnTo>
                  <a:lnTo>
                    <a:pt x="1226235" y="1084719"/>
                  </a:lnTo>
                  <a:lnTo>
                    <a:pt x="1226146" y="1085989"/>
                  </a:lnTo>
                  <a:lnTo>
                    <a:pt x="1225169" y="1091069"/>
                  </a:lnTo>
                  <a:lnTo>
                    <a:pt x="1229360" y="1094879"/>
                  </a:lnTo>
                  <a:lnTo>
                    <a:pt x="1229842" y="1094879"/>
                  </a:lnTo>
                  <a:lnTo>
                    <a:pt x="1231011" y="1097419"/>
                  </a:lnTo>
                  <a:lnTo>
                    <a:pt x="1231442" y="1097419"/>
                  </a:lnTo>
                  <a:lnTo>
                    <a:pt x="1231696" y="1096200"/>
                  </a:lnTo>
                  <a:lnTo>
                    <a:pt x="1231874" y="1094879"/>
                  </a:lnTo>
                  <a:lnTo>
                    <a:pt x="1231925" y="1093609"/>
                  </a:lnTo>
                  <a:lnTo>
                    <a:pt x="1229931" y="1092339"/>
                  </a:lnTo>
                  <a:lnTo>
                    <a:pt x="1229944" y="1091069"/>
                  </a:lnTo>
                  <a:lnTo>
                    <a:pt x="1230096" y="1091069"/>
                  </a:lnTo>
                  <a:lnTo>
                    <a:pt x="1230337" y="1089799"/>
                  </a:lnTo>
                  <a:lnTo>
                    <a:pt x="1230731" y="1089799"/>
                  </a:lnTo>
                  <a:lnTo>
                    <a:pt x="1231950" y="1091069"/>
                  </a:lnTo>
                  <a:lnTo>
                    <a:pt x="1233055" y="1091069"/>
                  </a:lnTo>
                  <a:lnTo>
                    <a:pt x="1233868" y="1093609"/>
                  </a:lnTo>
                  <a:lnTo>
                    <a:pt x="1234516" y="1093609"/>
                  </a:lnTo>
                  <a:lnTo>
                    <a:pt x="1233766" y="1097419"/>
                  </a:lnTo>
                  <a:lnTo>
                    <a:pt x="1233614" y="1097419"/>
                  </a:lnTo>
                  <a:lnTo>
                    <a:pt x="1233551" y="1098689"/>
                  </a:lnTo>
                  <a:lnTo>
                    <a:pt x="1233805" y="1099959"/>
                  </a:lnTo>
                  <a:lnTo>
                    <a:pt x="1235659" y="1099959"/>
                  </a:lnTo>
                  <a:lnTo>
                    <a:pt x="1235608" y="1101229"/>
                  </a:lnTo>
                  <a:lnTo>
                    <a:pt x="1235456" y="1102499"/>
                  </a:lnTo>
                  <a:lnTo>
                    <a:pt x="1235202" y="1103769"/>
                  </a:lnTo>
                  <a:lnTo>
                    <a:pt x="1233182" y="1101229"/>
                  </a:lnTo>
                  <a:lnTo>
                    <a:pt x="1232827" y="1102499"/>
                  </a:lnTo>
                  <a:lnTo>
                    <a:pt x="1232674" y="1103769"/>
                  </a:lnTo>
                  <a:lnTo>
                    <a:pt x="1232623" y="1105039"/>
                  </a:lnTo>
                  <a:lnTo>
                    <a:pt x="1234605" y="1106309"/>
                  </a:lnTo>
                  <a:lnTo>
                    <a:pt x="1234668" y="1107579"/>
                  </a:lnTo>
                  <a:lnTo>
                    <a:pt x="1234516" y="1107579"/>
                  </a:lnTo>
                  <a:lnTo>
                    <a:pt x="1234262" y="1108849"/>
                  </a:lnTo>
                  <a:lnTo>
                    <a:pt x="1232306" y="1107579"/>
                  </a:lnTo>
                  <a:lnTo>
                    <a:pt x="1232154" y="1107579"/>
                  </a:lnTo>
                  <a:lnTo>
                    <a:pt x="1231226" y="1112659"/>
                  </a:lnTo>
                  <a:lnTo>
                    <a:pt x="1233322" y="1113929"/>
                  </a:lnTo>
                  <a:lnTo>
                    <a:pt x="1233639" y="1113929"/>
                  </a:lnTo>
                  <a:lnTo>
                    <a:pt x="1235189" y="1116469"/>
                  </a:lnTo>
                  <a:lnTo>
                    <a:pt x="1235671" y="1116469"/>
                  </a:lnTo>
                  <a:lnTo>
                    <a:pt x="1235544" y="1113929"/>
                  </a:lnTo>
                  <a:lnTo>
                    <a:pt x="1236370" y="1113929"/>
                  </a:lnTo>
                  <a:lnTo>
                    <a:pt x="1237602" y="1115199"/>
                  </a:lnTo>
                  <a:lnTo>
                    <a:pt x="1238275" y="1115199"/>
                  </a:lnTo>
                  <a:lnTo>
                    <a:pt x="1238173" y="1112659"/>
                  </a:lnTo>
                  <a:lnTo>
                    <a:pt x="1238973" y="1112659"/>
                  </a:lnTo>
                  <a:lnTo>
                    <a:pt x="1240053" y="1113929"/>
                  </a:lnTo>
                  <a:lnTo>
                    <a:pt x="1242682" y="1116469"/>
                  </a:lnTo>
                  <a:lnTo>
                    <a:pt x="1242225" y="1119009"/>
                  </a:lnTo>
                  <a:lnTo>
                    <a:pt x="1242021" y="1120279"/>
                  </a:lnTo>
                  <a:lnTo>
                    <a:pt x="1241780" y="1121549"/>
                  </a:lnTo>
                  <a:lnTo>
                    <a:pt x="1241577" y="1121549"/>
                  </a:lnTo>
                  <a:lnTo>
                    <a:pt x="1241691" y="1124089"/>
                  </a:lnTo>
                  <a:lnTo>
                    <a:pt x="1241171" y="1124089"/>
                  </a:lnTo>
                  <a:lnTo>
                    <a:pt x="1239469" y="1122819"/>
                  </a:lnTo>
                  <a:lnTo>
                    <a:pt x="1238872" y="1121549"/>
                  </a:lnTo>
                  <a:lnTo>
                    <a:pt x="1237399" y="1120279"/>
                  </a:lnTo>
                  <a:lnTo>
                    <a:pt x="1236599" y="1120279"/>
                  </a:lnTo>
                  <a:lnTo>
                    <a:pt x="1235481" y="1119009"/>
                  </a:lnTo>
                  <a:lnTo>
                    <a:pt x="1234973" y="1119009"/>
                  </a:lnTo>
                  <a:lnTo>
                    <a:pt x="1234757" y="1120279"/>
                  </a:lnTo>
                  <a:lnTo>
                    <a:pt x="1234605" y="1120279"/>
                  </a:lnTo>
                  <a:lnTo>
                    <a:pt x="1234694" y="1121549"/>
                  </a:lnTo>
                  <a:lnTo>
                    <a:pt x="1236611" y="1122819"/>
                  </a:lnTo>
                  <a:lnTo>
                    <a:pt x="1237322" y="1124089"/>
                  </a:lnTo>
                  <a:lnTo>
                    <a:pt x="1238034" y="1124089"/>
                  </a:lnTo>
                  <a:lnTo>
                    <a:pt x="1238770" y="1125359"/>
                  </a:lnTo>
                  <a:lnTo>
                    <a:pt x="1240891" y="1126629"/>
                  </a:lnTo>
                  <a:lnTo>
                    <a:pt x="1241679" y="1127899"/>
                  </a:lnTo>
                  <a:lnTo>
                    <a:pt x="1242377" y="1127899"/>
                  </a:lnTo>
                  <a:lnTo>
                    <a:pt x="1243012" y="1129169"/>
                  </a:lnTo>
                  <a:lnTo>
                    <a:pt x="1243253" y="1129169"/>
                  </a:lnTo>
                  <a:lnTo>
                    <a:pt x="1242390" y="1130439"/>
                  </a:lnTo>
                  <a:lnTo>
                    <a:pt x="1242809" y="1131709"/>
                  </a:lnTo>
                  <a:lnTo>
                    <a:pt x="1244536" y="1132979"/>
                  </a:lnTo>
                  <a:lnTo>
                    <a:pt x="1244688" y="1132979"/>
                  </a:lnTo>
                  <a:lnTo>
                    <a:pt x="1244650" y="1134249"/>
                  </a:lnTo>
                  <a:lnTo>
                    <a:pt x="1244511" y="1135519"/>
                  </a:lnTo>
                  <a:lnTo>
                    <a:pt x="1244244" y="1135519"/>
                  </a:lnTo>
                  <a:lnTo>
                    <a:pt x="1244155" y="1136789"/>
                  </a:lnTo>
                  <a:lnTo>
                    <a:pt x="1242326" y="1134249"/>
                  </a:lnTo>
                  <a:lnTo>
                    <a:pt x="1242123" y="1134249"/>
                  </a:lnTo>
                  <a:lnTo>
                    <a:pt x="1241907" y="1135519"/>
                  </a:lnTo>
                  <a:lnTo>
                    <a:pt x="1241767" y="1135519"/>
                  </a:lnTo>
                  <a:lnTo>
                    <a:pt x="1241679" y="1136789"/>
                  </a:lnTo>
                  <a:lnTo>
                    <a:pt x="1241920" y="1138059"/>
                  </a:lnTo>
                  <a:lnTo>
                    <a:pt x="1243444" y="1138059"/>
                  </a:lnTo>
                  <a:lnTo>
                    <a:pt x="1243825" y="1139329"/>
                  </a:lnTo>
                  <a:lnTo>
                    <a:pt x="1245311" y="1139329"/>
                  </a:lnTo>
                  <a:lnTo>
                    <a:pt x="1245958" y="1140599"/>
                  </a:lnTo>
                  <a:lnTo>
                    <a:pt x="1246200" y="1140599"/>
                  </a:lnTo>
                  <a:lnTo>
                    <a:pt x="1245349" y="1143139"/>
                  </a:lnTo>
                  <a:lnTo>
                    <a:pt x="1245768" y="1144409"/>
                  </a:lnTo>
                  <a:lnTo>
                    <a:pt x="1247279" y="1144409"/>
                  </a:lnTo>
                  <a:lnTo>
                    <a:pt x="1247660" y="1145679"/>
                  </a:lnTo>
                  <a:lnTo>
                    <a:pt x="1248308" y="1145679"/>
                  </a:lnTo>
                  <a:lnTo>
                    <a:pt x="1249019" y="1146949"/>
                  </a:lnTo>
                  <a:lnTo>
                    <a:pt x="1250581" y="1146949"/>
                  </a:lnTo>
                  <a:lnTo>
                    <a:pt x="1251292" y="1148219"/>
                  </a:lnTo>
                  <a:lnTo>
                    <a:pt x="1251940" y="1148219"/>
                  </a:lnTo>
                  <a:lnTo>
                    <a:pt x="1252181" y="1149489"/>
                  </a:lnTo>
                  <a:lnTo>
                    <a:pt x="1251331" y="1150759"/>
                  </a:lnTo>
                  <a:lnTo>
                    <a:pt x="1251788" y="1152029"/>
                  </a:lnTo>
                  <a:lnTo>
                    <a:pt x="1253274" y="1152029"/>
                  </a:lnTo>
                  <a:lnTo>
                    <a:pt x="1253642" y="1153299"/>
                  </a:lnTo>
                  <a:lnTo>
                    <a:pt x="1253324" y="1153299"/>
                  </a:lnTo>
                  <a:lnTo>
                    <a:pt x="1253578" y="1155839"/>
                  </a:lnTo>
                  <a:lnTo>
                    <a:pt x="1252994" y="1155839"/>
                  </a:lnTo>
                  <a:lnTo>
                    <a:pt x="1253185" y="1158379"/>
                  </a:lnTo>
                  <a:lnTo>
                    <a:pt x="1252461" y="1158379"/>
                  </a:lnTo>
                  <a:lnTo>
                    <a:pt x="1251153" y="1157109"/>
                  </a:lnTo>
                  <a:lnTo>
                    <a:pt x="1250188" y="1157109"/>
                  </a:lnTo>
                  <a:lnTo>
                    <a:pt x="1248968" y="1154569"/>
                  </a:lnTo>
                  <a:lnTo>
                    <a:pt x="1248105" y="1155839"/>
                  </a:lnTo>
                  <a:lnTo>
                    <a:pt x="1248346" y="1157109"/>
                  </a:lnTo>
                  <a:lnTo>
                    <a:pt x="1250022" y="1159649"/>
                  </a:lnTo>
                  <a:lnTo>
                    <a:pt x="1250276" y="1159649"/>
                  </a:lnTo>
                  <a:lnTo>
                    <a:pt x="1250442" y="1160919"/>
                  </a:lnTo>
                  <a:lnTo>
                    <a:pt x="1249641" y="1160919"/>
                  </a:lnTo>
                  <a:lnTo>
                    <a:pt x="1250035" y="1163459"/>
                  </a:lnTo>
                  <a:lnTo>
                    <a:pt x="1251775" y="1163459"/>
                  </a:lnTo>
                  <a:lnTo>
                    <a:pt x="1252220" y="1164729"/>
                  </a:lnTo>
                  <a:lnTo>
                    <a:pt x="1251356" y="1165999"/>
                  </a:lnTo>
                  <a:lnTo>
                    <a:pt x="1251623" y="1167269"/>
                  </a:lnTo>
                  <a:lnTo>
                    <a:pt x="1252270" y="1167269"/>
                  </a:lnTo>
                  <a:lnTo>
                    <a:pt x="1252982" y="1168539"/>
                  </a:lnTo>
                  <a:lnTo>
                    <a:pt x="1253769" y="1168539"/>
                  </a:lnTo>
                  <a:lnTo>
                    <a:pt x="1255928" y="1169809"/>
                  </a:lnTo>
                  <a:lnTo>
                    <a:pt x="1256715" y="1171079"/>
                  </a:lnTo>
                  <a:lnTo>
                    <a:pt x="1257427" y="1171079"/>
                  </a:lnTo>
                  <a:lnTo>
                    <a:pt x="1258074" y="1172349"/>
                  </a:lnTo>
                  <a:lnTo>
                    <a:pt x="1258341" y="1172349"/>
                  </a:lnTo>
                  <a:lnTo>
                    <a:pt x="1257503" y="1174889"/>
                  </a:lnTo>
                  <a:lnTo>
                    <a:pt x="1257846" y="1174889"/>
                  </a:lnTo>
                  <a:lnTo>
                    <a:pt x="1259586" y="1176159"/>
                  </a:lnTo>
                  <a:lnTo>
                    <a:pt x="1259840" y="1176159"/>
                  </a:lnTo>
                  <a:lnTo>
                    <a:pt x="1260132" y="1177429"/>
                  </a:lnTo>
                  <a:lnTo>
                    <a:pt x="1259154" y="1178699"/>
                  </a:lnTo>
                  <a:lnTo>
                    <a:pt x="1259751" y="1179969"/>
                  </a:lnTo>
                  <a:lnTo>
                    <a:pt x="1261237" y="1179969"/>
                  </a:lnTo>
                  <a:lnTo>
                    <a:pt x="1261922" y="1181239"/>
                  </a:lnTo>
                  <a:lnTo>
                    <a:pt x="1260995" y="1183779"/>
                  </a:lnTo>
                  <a:lnTo>
                    <a:pt x="1261491" y="1185049"/>
                  </a:lnTo>
                  <a:lnTo>
                    <a:pt x="1263408" y="1185049"/>
                  </a:lnTo>
                  <a:lnTo>
                    <a:pt x="1263700" y="1182509"/>
                  </a:lnTo>
                  <a:lnTo>
                    <a:pt x="1264551" y="1183779"/>
                  </a:lnTo>
                  <a:lnTo>
                    <a:pt x="1265275" y="1183779"/>
                  </a:lnTo>
                  <a:lnTo>
                    <a:pt x="1265948" y="1185049"/>
                  </a:lnTo>
                  <a:lnTo>
                    <a:pt x="1266113" y="1185049"/>
                  </a:lnTo>
                  <a:lnTo>
                    <a:pt x="1265339" y="1187589"/>
                  </a:lnTo>
                  <a:lnTo>
                    <a:pt x="1266228" y="1187589"/>
                  </a:lnTo>
                  <a:lnTo>
                    <a:pt x="1266952" y="1188859"/>
                  </a:lnTo>
                  <a:lnTo>
                    <a:pt x="1268044" y="1188859"/>
                  </a:lnTo>
                  <a:lnTo>
                    <a:pt x="1269720" y="1190129"/>
                  </a:lnTo>
                  <a:lnTo>
                    <a:pt x="1270190" y="1191399"/>
                  </a:lnTo>
                  <a:lnTo>
                    <a:pt x="1269225" y="1192669"/>
                  </a:lnTo>
                  <a:lnTo>
                    <a:pt x="1269517" y="1193939"/>
                  </a:lnTo>
                  <a:lnTo>
                    <a:pt x="1268857" y="1192669"/>
                  </a:lnTo>
                  <a:lnTo>
                    <a:pt x="1268133" y="1192669"/>
                  </a:lnTo>
                  <a:lnTo>
                    <a:pt x="1267358" y="1191399"/>
                  </a:lnTo>
                  <a:lnTo>
                    <a:pt x="1267129" y="1192669"/>
                  </a:lnTo>
                  <a:lnTo>
                    <a:pt x="1267015" y="1193939"/>
                  </a:lnTo>
                  <a:lnTo>
                    <a:pt x="1266761" y="1195209"/>
                  </a:lnTo>
                  <a:lnTo>
                    <a:pt x="1266647" y="1196479"/>
                  </a:lnTo>
                  <a:lnTo>
                    <a:pt x="1266621" y="1197749"/>
                  </a:lnTo>
                  <a:lnTo>
                    <a:pt x="1267320" y="1197749"/>
                  </a:lnTo>
                  <a:lnTo>
                    <a:pt x="1268056" y="1199019"/>
                  </a:lnTo>
                  <a:lnTo>
                    <a:pt x="1269123" y="1199019"/>
                  </a:lnTo>
                  <a:lnTo>
                    <a:pt x="1270812" y="1200289"/>
                  </a:lnTo>
                  <a:lnTo>
                    <a:pt x="1270990" y="1200289"/>
                  </a:lnTo>
                  <a:lnTo>
                    <a:pt x="1270977" y="1201559"/>
                  </a:lnTo>
                  <a:lnTo>
                    <a:pt x="1270850" y="1202829"/>
                  </a:lnTo>
                  <a:lnTo>
                    <a:pt x="1270571" y="1204099"/>
                  </a:lnTo>
                  <a:lnTo>
                    <a:pt x="1268628" y="1201559"/>
                  </a:lnTo>
                  <a:lnTo>
                    <a:pt x="1268450" y="1201559"/>
                  </a:lnTo>
                  <a:lnTo>
                    <a:pt x="1268260" y="1202829"/>
                  </a:lnTo>
                  <a:lnTo>
                    <a:pt x="1268145" y="1204099"/>
                  </a:lnTo>
                  <a:lnTo>
                    <a:pt x="1268755" y="1205369"/>
                  </a:lnTo>
                  <a:lnTo>
                    <a:pt x="1269479" y="1205369"/>
                  </a:lnTo>
                  <a:lnTo>
                    <a:pt x="1270279" y="1206639"/>
                  </a:lnTo>
                  <a:lnTo>
                    <a:pt x="1271054" y="1206639"/>
                  </a:lnTo>
                  <a:lnTo>
                    <a:pt x="1271790" y="1207909"/>
                  </a:lnTo>
                  <a:lnTo>
                    <a:pt x="1272832" y="1207909"/>
                  </a:lnTo>
                  <a:lnTo>
                    <a:pt x="1274419" y="1209179"/>
                  </a:lnTo>
                  <a:lnTo>
                    <a:pt x="1274927" y="1210449"/>
                  </a:lnTo>
                  <a:lnTo>
                    <a:pt x="1274114" y="1211719"/>
                  </a:lnTo>
                  <a:lnTo>
                    <a:pt x="1274292" y="1212989"/>
                  </a:lnTo>
                  <a:lnTo>
                    <a:pt x="1273594" y="1211719"/>
                  </a:lnTo>
                  <a:lnTo>
                    <a:pt x="1272870" y="1211719"/>
                  </a:lnTo>
                  <a:lnTo>
                    <a:pt x="1272108" y="1210449"/>
                  </a:lnTo>
                  <a:lnTo>
                    <a:pt x="1271892" y="1211719"/>
                  </a:lnTo>
                  <a:lnTo>
                    <a:pt x="1271778" y="1212989"/>
                  </a:lnTo>
                  <a:lnTo>
                    <a:pt x="1271524" y="1214259"/>
                  </a:lnTo>
                  <a:lnTo>
                    <a:pt x="1271422" y="1216799"/>
                  </a:lnTo>
                  <a:lnTo>
                    <a:pt x="1273302" y="1216799"/>
                  </a:lnTo>
                  <a:lnTo>
                    <a:pt x="1273619" y="1218069"/>
                  </a:lnTo>
                  <a:lnTo>
                    <a:pt x="1274152" y="1218069"/>
                  </a:lnTo>
                  <a:lnTo>
                    <a:pt x="1275321" y="1219339"/>
                  </a:lnTo>
                  <a:lnTo>
                    <a:pt x="1276007" y="1219339"/>
                  </a:lnTo>
                  <a:lnTo>
                    <a:pt x="1276134" y="1216799"/>
                  </a:lnTo>
                  <a:lnTo>
                    <a:pt x="1276477" y="1214259"/>
                  </a:lnTo>
                  <a:lnTo>
                    <a:pt x="1280858" y="1218069"/>
                  </a:lnTo>
                  <a:lnTo>
                    <a:pt x="1280528" y="1220609"/>
                  </a:lnTo>
                  <a:lnTo>
                    <a:pt x="1280414" y="1221879"/>
                  </a:lnTo>
                  <a:lnTo>
                    <a:pt x="1280185" y="1223149"/>
                  </a:lnTo>
                  <a:lnTo>
                    <a:pt x="1279880" y="1223149"/>
                  </a:lnTo>
                  <a:lnTo>
                    <a:pt x="1278229" y="1220609"/>
                  </a:lnTo>
                  <a:lnTo>
                    <a:pt x="1277683" y="1221879"/>
                  </a:lnTo>
                  <a:lnTo>
                    <a:pt x="1278077" y="1224419"/>
                  </a:lnTo>
                  <a:lnTo>
                    <a:pt x="1277404" y="1224419"/>
                  </a:lnTo>
                  <a:lnTo>
                    <a:pt x="1275638" y="1221879"/>
                  </a:lnTo>
                  <a:lnTo>
                    <a:pt x="1275473" y="1221879"/>
                  </a:lnTo>
                  <a:lnTo>
                    <a:pt x="1275257" y="1223149"/>
                  </a:lnTo>
                  <a:lnTo>
                    <a:pt x="1275156" y="1225689"/>
                  </a:lnTo>
                  <a:lnTo>
                    <a:pt x="1274826" y="1228229"/>
                  </a:lnTo>
                  <a:lnTo>
                    <a:pt x="1277010" y="1229499"/>
                  </a:lnTo>
                  <a:lnTo>
                    <a:pt x="1277327" y="1229499"/>
                  </a:lnTo>
                  <a:lnTo>
                    <a:pt x="1279029" y="1230769"/>
                  </a:lnTo>
                  <a:lnTo>
                    <a:pt x="1279410" y="1232039"/>
                  </a:lnTo>
                  <a:lnTo>
                    <a:pt x="1278686" y="1233309"/>
                  </a:lnTo>
                  <a:lnTo>
                    <a:pt x="1278890" y="1234579"/>
                  </a:lnTo>
                  <a:lnTo>
                    <a:pt x="1279563" y="1234579"/>
                  </a:lnTo>
                  <a:lnTo>
                    <a:pt x="1280299" y="1235849"/>
                  </a:lnTo>
                  <a:lnTo>
                    <a:pt x="1281087" y="1235849"/>
                  </a:lnTo>
                  <a:lnTo>
                    <a:pt x="1283296" y="1237119"/>
                  </a:lnTo>
                  <a:lnTo>
                    <a:pt x="1284109" y="1238389"/>
                  </a:lnTo>
                  <a:lnTo>
                    <a:pt x="1284846" y="1238389"/>
                  </a:lnTo>
                  <a:lnTo>
                    <a:pt x="1285519" y="1239659"/>
                  </a:lnTo>
                  <a:lnTo>
                    <a:pt x="1285836" y="1239659"/>
                  </a:lnTo>
                  <a:lnTo>
                    <a:pt x="1284909" y="1240929"/>
                  </a:lnTo>
                  <a:lnTo>
                    <a:pt x="1285506" y="1242199"/>
                  </a:lnTo>
                  <a:lnTo>
                    <a:pt x="1287233" y="1243469"/>
                  </a:lnTo>
                  <a:lnTo>
                    <a:pt x="1287640" y="1244739"/>
                  </a:lnTo>
                  <a:lnTo>
                    <a:pt x="1287094" y="1246009"/>
                  </a:lnTo>
                  <a:lnTo>
                    <a:pt x="1287081" y="1247279"/>
                  </a:lnTo>
                  <a:lnTo>
                    <a:pt x="1286979" y="1248549"/>
                  </a:lnTo>
                  <a:lnTo>
                    <a:pt x="1286649" y="1249819"/>
                  </a:lnTo>
                  <a:lnTo>
                    <a:pt x="1286548" y="1251089"/>
                  </a:lnTo>
                  <a:lnTo>
                    <a:pt x="1286510" y="1252359"/>
                  </a:lnTo>
                  <a:lnTo>
                    <a:pt x="1287170" y="1252359"/>
                  </a:lnTo>
                  <a:lnTo>
                    <a:pt x="1287907" y="1253629"/>
                  </a:lnTo>
                  <a:lnTo>
                    <a:pt x="1288719" y="1253629"/>
                  </a:lnTo>
                  <a:lnTo>
                    <a:pt x="1299832" y="1262519"/>
                  </a:lnTo>
                  <a:lnTo>
                    <a:pt x="1299489" y="1262519"/>
                  </a:lnTo>
                  <a:lnTo>
                    <a:pt x="1299972" y="1265059"/>
                  </a:lnTo>
                  <a:lnTo>
                    <a:pt x="1299298" y="1265059"/>
                  </a:lnTo>
                  <a:lnTo>
                    <a:pt x="1297495" y="1262519"/>
                  </a:lnTo>
                  <a:lnTo>
                    <a:pt x="1297330" y="1262519"/>
                  </a:lnTo>
                  <a:lnTo>
                    <a:pt x="1297139" y="1263789"/>
                  </a:lnTo>
                  <a:lnTo>
                    <a:pt x="1297051" y="1266329"/>
                  </a:lnTo>
                  <a:lnTo>
                    <a:pt x="1296784" y="1268869"/>
                  </a:lnTo>
                  <a:lnTo>
                    <a:pt x="1296593" y="1270139"/>
                  </a:lnTo>
                  <a:lnTo>
                    <a:pt x="1296504" y="1271409"/>
                  </a:lnTo>
                  <a:lnTo>
                    <a:pt x="1298562" y="1272679"/>
                  </a:lnTo>
                  <a:lnTo>
                    <a:pt x="1298981" y="1273949"/>
                  </a:lnTo>
                  <a:lnTo>
                    <a:pt x="1298155" y="1275219"/>
                  </a:lnTo>
                  <a:lnTo>
                    <a:pt x="1298892" y="1276489"/>
                  </a:lnTo>
                  <a:lnTo>
                    <a:pt x="1300213" y="1276489"/>
                  </a:lnTo>
                  <a:lnTo>
                    <a:pt x="1301038" y="1277759"/>
                  </a:lnTo>
                  <a:lnTo>
                    <a:pt x="1302766" y="1279029"/>
                  </a:lnTo>
                  <a:lnTo>
                    <a:pt x="1303274" y="1280299"/>
                  </a:lnTo>
                  <a:lnTo>
                    <a:pt x="1302486" y="1281569"/>
                  </a:lnTo>
                  <a:lnTo>
                    <a:pt x="1302702" y="1281569"/>
                  </a:lnTo>
                  <a:lnTo>
                    <a:pt x="1302639" y="1284109"/>
                  </a:lnTo>
                  <a:lnTo>
                    <a:pt x="1302258" y="1285379"/>
                  </a:lnTo>
                  <a:lnTo>
                    <a:pt x="1302194" y="1287919"/>
                  </a:lnTo>
                  <a:lnTo>
                    <a:pt x="1304188" y="1287919"/>
                  </a:lnTo>
                  <a:lnTo>
                    <a:pt x="1304442" y="1289189"/>
                  </a:lnTo>
                  <a:lnTo>
                    <a:pt x="1304518" y="1286649"/>
                  </a:lnTo>
                  <a:lnTo>
                    <a:pt x="1305496" y="1286649"/>
                  </a:lnTo>
                  <a:lnTo>
                    <a:pt x="1306233" y="1287919"/>
                  </a:lnTo>
                  <a:lnTo>
                    <a:pt x="1307096" y="1287919"/>
                  </a:lnTo>
                  <a:lnTo>
                    <a:pt x="1306563" y="1290459"/>
                  </a:lnTo>
                  <a:lnTo>
                    <a:pt x="1306868" y="1291729"/>
                  </a:lnTo>
                  <a:lnTo>
                    <a:pt x="1308633" y="1291729"/>
                  </a:lnTo>
                  <a:lnTo>
                    <a:pt x="1309243" y="1292999"/>
                  </a:lnTo>
                  <a:lnTo>
                    <a:pt x="1308366" y="1294269"/>
                  </a:lnTo>
                  <a:lnTo>
                    <a:pt x="1309001" y="1295539"/>
                  </a:lnTo>
                  <a:lnTo>
                    <a:pt x="1310563" y="1296809"/>
                  </a:lnTo>
                  <a:lnTo>
                    <a:pt x="1311402" y="1296809"/>
                  </a:lnTo>
                  <a:lnTo>
                    <a:pt x="1313040" y="1298079"/>
                  </a:lnTo>
                  <a:lnTo>
                    <a:pt x="1313599" y="1299349"/>
                  </a:lnTo>
                  <a:lnTo>
                    <a:pt x="1312735" y="1300619"/>
                  </a:lnTo>
                  <a:lnTo>
                    <a:pt x="1312316" y="1300619"/>
                  </a:lnTo>
                  <a:lnTo>
                    <a:pt x="1311554" y="1299349"/>
                  </a:lnTo>
                  <a:lnTo>
                    <a:pt x="1310754" y="1299349"/>
                  </a:lnTo>
                  <a:lnTo>
                    <a:pt x="1310589" y="1300619"/>
                  </a:lnTo>
                  <a:lnTo>
                    <a:pt x="1310525" y="1301889"/>
                  </a:lnTo>
                  <a:lnTo>
                    <a:pt x="1310347" y="1303159"/>
                  </a:lnTo>
                  <a:lnTo>
                    <a:pt x="1310297" y="1305699"/>
                  </a:lnTo>
                  <a:lnTo>
                    <a:pt x="1311783" y="1305699"/>
                  </a:lnTo>
                  <a:lnTo>
                    <a:pt x="1312570" y="1306969"/>
                  </a:lnTo>
                  <a:lnTo>
                    <a:pt x="1312900" y="1306969"/>
                  </a:lnTo>
                  <a:lnTo>
                    <a:pt x="1314640" y="1308239"/>
                  </a:lnTo>
                  <a:lnTo>
                    <a:pt x="1315097" y="1308239"/>
                  </a:lnTo>
                  <a:lnTo>
                    <a:pt x="1314551" y="1310779"/>
                  </a:lnTo>
                  <a:lnTo>
                    <a:pt x="1314577" y="1313319"/>
                  </a:lnTo>
                  <a:lnTo>
                    <a:pt x="1314246" y="1314589"/>
                  </a:lnTo>
                  <a:lnTo>
                    <a:pt x="1314221" y="1317129"/>
                  </a:lnTo>
                  <a:lnTo>
                    <a:pt x="1314919" y="1317129"/>
                  </a:lnTo>
                  <a:lnTo>
                    <a:pt x="1315669" y="1318399"/>
                  </a:lnTo>
                  <a:lnTo>
                    <a:pt x="1316494" y="1318399"/>
                  </a:lnTo>
                  <a:lnTo>
                    <a:pt x="1318768" y="1319669"/>
                  </a:lnTo>
                  <a:lnTo>
                    <a:pt x="1319568" y="1319669"/>
                  </a:lnTo>
                  <a:lnTo>
                    <a:pt x="1320330" y="1320939"/>
                  </a:lnTo>
                  <a:lnTo>
                    <a:pt x="1321028" y="1320939"/>
                  </a:lnTo>
                  <a:lnTo>
                    <a:pt x="1321231" y="1322209"/>
                  </a:lnTo>
                  <a:lnTo>
                    <a:pt x="1320698" y="1323479"/>
                  </a:lnTo>
                  <a:lnTo>
                    <a:pt x="1320838" y="1324749"/>
                  </a:lnTo>
                  <a:lnTo>
                    <a:pt x="1322298" y="1324749"/>
                  </a:lnTo>
                  <a:lnTo>
                    <a:pt x="1323924" y="1326019"/>
                  </a:lnTo>
                  <a:lnTo>
                    <a:pt x="1324686" y="1327289"/>
                  </a:lnTo>
                  <a:lnTo>
                    <a:pt x="1325372" y="1327289"/>
                  </a:lnTo>
                  <a:lnTo>
                    <a:pt x="1325333" y="1329829"/>
                  </a:lnTo>
                  <a:lnTo>
                    <a:pt x="1325016" y="1331099"/>
                  </a:lnTo>
                  <a:lnTo>
                    <a:pt x="1325003" y="1332369"/>
                  </a:lnTo>
                  <a:lnTo>
                    <a:pt x="1325295" y="1333639"/>
                  </a:lnTo>
                  <a:lnTo>
                    <a:pt x="1327086" y="1333639"/>
                  </a:lnTo>
                  <a:lnTo>
                    <a:pt x="1327581" y="1334909"/>
                  </a:lnTo>
                  <a:lnTo>
                    <a:pt x="1326794" y="1336179"/>
                  </a:lnTo>
                  <a:lnTo>
                    <a:pt x="1327315" y="1337449"/>
                  </a:lnTo>
                  <a:lnTo>
                    <a:pt x="1329093" y="1338719"/>
                  </a:lnTo>
                  <a:lnTo>
                    <a:pt x="1329651" y="1339989"/>
                  </a:lnTo>
                  <a:lnTo>
                    <a:pt x="1328877" y="1341259"/>
                  </a:lnTo>
                  <a:lnTo>
                    <a:pt x="1329207" y="1341259"/>
                  </a:lnTo>
                  <a:lnTo>
                    <a:pt x="1329893" y="1342529"/>
                  </a:lnTo>
                  <a:lnTo>
                    <a:pt x="1330655" y="1342529"/>
                  </a:lnTo>
                  <a:lnTo>
                    <a:pt x="1331480" y="1343799"/>
                  </a:lnTo>
                  <a:lnTo>
                    <a:pt x="1336014" y="1346339"/>
                  </a:lnTo>
                  <a:lnTo>
                    <a:pt x="1336840" y="1346339"/>
                  </a:lnTo>
                  <a:lnTo>
                    <a:pt x="1337589" y="1347609"/>
                  </a:lnTo>
                  <a:lnTo>
                    <a:pt x="1338567" y="1347609"/>
                  </a:lnTo>
                  <a:lnTo>
                    <a:pt x="1337919" y="1350149"/>
                  </a:lnTo>
                  <a:lnTo>
                    <a:pt x="1338491" y="1351419"/>
                  </a:lnTo>
                  <a:lnTo>
                    <a:pt x="1340002" y="1351419"/>
                  </a:lnTo>
                  <a:lnTo>
                    <a:pt x="1340408" y="1352689"/>
                  </a:lnTo>
                  <a:lnTo>
                    <a:pt x="1340116" y="1357769"/>
                  </a:lnTo>
                  <a:lnTo>
                    <a:pt x="1337068" y="1355229"/>
                  </a:lnTo>
                  <a:lnTo>
                    <a:pt x="1335544" y="1355229"/>
                  </a:lnTo>
                  <a:lnTo>
                    <a:pt x="1333246" y="1352689"/>
                  </a:lnTo>
                  <a:lnTo>
                    <a:pt x="1332903" y="1352689"/>
                  </a:lnTo>
                  <a:lnTo>
                    <a:pt x="1331163" y="1351419"/>
                  </a:lnTo>
                  <a:lnTo>
                    <a:pt x="1330947" y="1351419"/>
                  </a:lnTo>
                  <a:lnTo>
                    <a:pt x="1330807" y="1352689"/>
                  </a:lnTo>
                  <a:lnTo>
                    <a:pt x="1330794" y="1353959"/>
                  </a:lnTo>
                  <a:lnTo>
                    <a:pt x="1331493" y="1355229"/>
                  </a:lnTo>
                  <a:lnTo>
                    <a:pt x="1332268" y="1355229"/>
                  </a:lnTo>
                  <a:lnTo>
                    <a:pt x="1333093" y="1356499"/>
                  </a:lnTo>
                  <a:lnTo>
                    <a:pt x="1335392" y="1357769"/>
                  </a:lnTo>
                  <a:lnTo>
                    <a:pt x="1335633" y="1357769"/>
                  </a:lnTo>
                  <a:lnTo>
                    <a:pt x="1334922" y="1359039"/>
                  </a:lnTo>
                  <a:lnTo>
                    <a:pt x="1335468" y="1360309"/>
                  </a:lnTo>
                  <a:lnTo>
                    <a:pt x="1337233" y="1361579"/>
                  </a:lnTo>
                  <a:lnTo>
                    <a:pt x="1337779" y="1362849"/>
                  </a:lnTo>
                  <a:lnTo>
                    <a:pt x="1337094" y="1364119"/>
                  </a:lnTo>
                  <a:lnTo>
                    <a:pt x="1337398" y="1364119"/>
                  </a:lnTo>
                  <a:lnTo>
                    <a:pt x="1338097" y="1365389"/>
                  </a:lnTo>
                  <a:lnTo>
                    <a:pt x="1338872" y="1365389"/>
                  </a:lnTo>
                  <a:lnTo>
                    <a:pt x="1339697" y="1366659"/>
                  </a:lnTo>
                  <a:lnTo>
                    <a:pt x="1341170" y="1366659"/>
                  </a:lnTo>
                  <a:lnTo>
                    <a:pt x="1341970" y="1367929"/>
                  </a:lnTo>
                  <a:lnTo>
                    <a:pt x="1342491" y="1367929"/>
                  </a:lnTo>
                  <a:lnTo>
                    <a:pt x="1343825" y="1369199"/>
                  </a:lnTo>
                  <a:lnTo>
                    <a:pt x="1344726" y="1369199"/>
                  </a:lnTo>
                  <a:lnTo>
                    <a:pt x="1344066" y="1366659"/>
                  </a:lnTo>
                  <a:lnTo>
                    <a:pt x="1344752" y="1366659"/>
                  </a:lnTo>
                  <a:lnTo>
                    <a:pt x="1346225" y="1367929"/>
                  </a:lnTo>
                  <a:lnTo>
                    <a:pt x="1346708" y="1367929"/>
                  </a:lnTo>
                  <a:lnTo>
                    <a:pt x="1346428" y="1373009"/>
                  </a:lnTo>
                  <a:lnTo>
                    <a:pt x="1346301" y="1374279"/>
                  </a:lnTo>
                  <a:lnTo>
                    <a:pt x="1346288" y="1376819"/>
                  </a:lnTo>
                  <a:lnTo>
                    <a:pt x="1348409" y="1378089"/>
                  </a:lnTo>
                  <a:lnTo>
                    <a:pt x="1348600" y="1378089"/>
                  </a:lnTo>
                  <a:lnTo>
                    <a:pt x="1348651" y="1379359"/>
                  </a:lnTo>
                  <a:lnTo>
                    <a:pt x="1348295" y="1381899"/>
                  </a:lnTo>
                  <a:lnTo>
                    <a:pt x="1348333" y="1383169"/>
                  </a:lnTo>
                  <a:lnTo>
                    <a:pt x="1348486" y="1384439"/>
                  </a:lnTo>
                  <a:lnTo>
                    <a:pt x="1350378" y="1384439"/>
                  </a:lnTo>
                  <a:lnTo>
                    <a:pt x="1351000" y="1385709"/>
                  </a:lnTo>
                  <a:lnTo>
                    <a:pt x="1350149" y="1386979"/>
                  </a:lnTo>
                  <a:lnTo>
                    <a:pt x="1350860" y="1388249"/>
                  </a:lnTo>
                  <a:lnTo>
                    <a:pt x="1352410" y="1388249"/>
                  </a:lnTo>
                  <a:lnTo>
                    <a:pt x="1352816" y="1389519"/>
                  </a:lnTo>
                  <a:lnTo>
                    <a:pt x="1352829" y="1390789"/>
                  </a:lnTo>
                  <a:lnTo>
                    <a:pt x="1352550" y="1393329"/>
                  </a:lnTo>
                  <a:lnTo>
                    <a:pt x="1352575" y="1394599"/>
                  </a:lnTo>
                  <a:lnTo>
                    <a:pt x="1353273" y="1395869"/>
                  </a:lnTo>
                  <a:lnTo>
                    <a:pt x="1354886" y="1395869"/>
                  </a:lnTo>
                  <a:lnTo>
                    <a:pt x="1357198" y="1398409"/>
                  </a:lnTo>
                  <a:lnTo>
                    <a:pt x="1358798" y="1398409"/>
                  </a:lnTo>
                  <a:lnTo>
                    <a:pt x="1359509" y="1399679"/>
                  </a:lnTo>
                  <a:lnTo>
                    <a:pt x="1359496" y="1400949"/>
                  </a:lnTo>
                  <a:lnTo>
                    <a:pt x="1359395" y="1402219"/>
                  </a:lnTo>
                  <a:lnTo>
                    <a:pt x="1359242" y="1403489"/>
                  </a:lnTo>
                  <a:lnTo>
                    <a:pt x="1359281" y="1404759"/>
                  </a:lnTo>
                  <a:lnTo>
                    <a:pt x="1359992" y="1406029"/>
                  </a:lnTo>
                  <a:lnTo>
                    <a:pt x="1361592" y="1406029"/>
                  </a:lnTo>
                  <a:lnTo>
                    <a:pt x="1363916" y="1408569"/>
                  </a:lnTo>
                  <a:lnTo>
                    <a:pt x="1365516" y="1408569"/>
                  </a:lnTo>
                  <a:lnTo>
                    <a:pt x="1366227" y="1409839"/>
                  </a:lnTo>
                  <a:lnTo>
                    <a:pt x="1366266" y="1411109"/>
                  </a:lnTo>
                  <a:lnTo>
                    <a:pt x="1366126" y="1412379"/>
                  </a:lnTo>
                  <a:lnTo>
                    <a:pt x="1366024" y="1413649"/>
                  </a:lnTo>
                  <a:lnTo>
                    <a:pt x="1366100" y="1416189"/>
                  </a:lnTo>
                  <a:lnTo>
                    <a:pt x="1365656" y="1417459"/>
                  </a:lnTo>
                  <a:lnTo>
                    <a:pt x="1366151" y="1418729"/>
                  </a:lnTo>
                  <a:lnTo>
                    <a:pt x="1367929" y="1418729"/>
                  </a:lnTo>
                  <a:lnTo>
                    <a:pt x="1368628" y="1419999"/>
                  </a:lnTo>
                  <a:lnTo>
                    <a:pt x="1367790" y="1421269"/>
                  </a:lnTo>
                  <a:lnTo>
                    <a:pt x="1368158" y="1422539"/>
                  </a:lnTo>
                  <a:lnTo>
                    <a:pt x="1368869" y="1422539"/>
                  </a:lnTo>
                  <a:lnTo>
                    <a:pt x="1369644" y="1423809"/>
                  </a:lnTo>
                  <a:lnTo>
                    <a:pt x="1370482" y="1423809"/>
                  </a:lnTo>
                  <a:lnTo>
                    <a:pt x="1372819" y="1425079"/>
                  </a:lnTo>
                  <a:lnTo>
                    <a:pt x="1373657" y="1425079"/>
                  </a:lnTo>
                  <a:lnTo>
                    <a:pt x="1374432" y="1426349"/>
                  </a:lnTo>
                  <a:lnTo>
                    <a:pt x="1375143" y="1426349"/>
                  </a:lnTo>
                  <a:lnTo>
                    <a:pt x="1375181" y="1428889"/>
                  </a:lnTo>
                  <a:lnTo>
                    <a:pt x="1374927" y="1430159"/>
                  </a:lnTo>
                  <a:lnTo>
                    <a:pt x="1374978" y="1432699"/>
                  </a:lnTo>
                  <a:lnTo>
                    <a:pt x="1377086" y="1432699"/>
                  </a:lnTo>
                  <a:lnTo>
                    <a:pt x="1377645" y="1433969"/>
                  </a:lnTo>
                  <a:lnTo>
                    <a:pt x="1376895" y="1435239"/>
                  </a:lnTo>
                  <a:lnTo>
                    <a:pt x="1377480" y="1436509"/>
                  </a:lnTo>
                  <a:lnTo>
                    <a:pt x="1379258" y="1437779"/>
                  </a:lnTo>
                  <a:lnTo>
                    <a:pt x="1379893" y="1439049"/>
                  </a:lnTo>
                  <a:lnTo>
                    <a:pt x="1379410" y="1440268"/>
                  </a:lnTo>
                  <a:lnTo>
                    <a:pt x="1377238" y="1439049"/>
                  </a:lnTo>
                  <a:lnTo>
                    <a:pt x="1377048" y="1440268"/>
                  </a:lnTo>
                  <a:lnTo>
                    <a:pt x="1377111" y="1441589"/>
                  </a:lnTo>
                  <a:lnTo>
                    <a:pt x="1377111" y="1442859"/>
                  </a:lnTo>
                  <a:lnTo>
                    <a:pt x="1379283" y="1442859"/>
                  </a:lnTo>
                  <a:lnTo>
                    <a:pt x="1379791" y="1444129"/>
                  </a:lnTo>
                  <a:lnTo>
                    <a:pt x="1379004" y="1445399"/>
                  </a:lnTo>
                  <a:lnTo>
                    <a:pt x="1379385" y="1446669"/>
                  </a:lnTo>
                  <a:lnTo>
                    <a:pt x="1380109" y="1446669"/>
                  </a:lnTo>
                  <a:lnTo>
                    <a:pt x="1380883" y="1447939"/>
                  </a:lnTo>
                  <a:lnTo>
                    <a:pt x="1381721" y="1447939"/>
                  </a:lnTo>
                  <a:lnTo>
                    <a:pt x="1384084" y="1449209"/>
                  </a:lnTo>
                  <a:lnTo>
                    <a:pt x="1384922" y="1449209"/>
                  </a:lnTo>
                  <a:lnTo>
                    <a:pt x="1385709" y="1450479"/>
                  </a:lnTo>
                  <a:lnTo>
                    <a:pt x="1386674" y="1450479"/>
                  </a:lnTo>
                  <a:lnTo>
                    <a:pt x="1386230" y="1453019"/>
                  </a:lnTo>
                  <a:lnTo>
                    <a:pt x="1386624" y="1454289"/>
                  </a:lnTo>
                  <a:lnTo>
                    <a:pt x="1388414" y="1454289"/>
                  </a:lnTo>
                  <a:lnTo>
                    <a:pt x="1389126" y="1455559"/>
                  </a:lnTo>
                  <a:lnTo>
                    <a:pt x="1388313" y="1456829"/>
                  </a:lnTo>
                  <a:lnTo>
                    <a:pt x="1389100" y="1458099"/>
                  </a:lnTo>
                  <a:lnTo>
                    <a:pt x="1390599" y="1458099"/>
                  </a:lnTo>
                  <a:lnTo>
                    <a:pt x="1391437" y="1459369"/>
                  </a:lnTo>
                  <a:lnTo>
                    <a:pt x="1390700" y="1461909"/>
                  </a:lnTo>
                  <a:lnTo>
                    <a:pt x="1391285" y="1461909"/>
                  </a:lnTo>
                  <a:lnTo>
                    <a:pt x="1392999" y="1463179"/>
                  </a:lnTo>
                  <a:lnTo>
                    <a:pt x="1393393" y="1463179"/>
                  </a:lnTo>
                  <a:lnTo>
                    <a:pt x="1393329" y="1460639"/>
                  </a:lnTo>
                  <a:lnTo>
                    <a:pt x="1394231" y="1460639"/>
                  </a:lnTo>
                  <a:lnTo>
                    <a:pt x="1395018" y="1461909"/>
                  </a:lnTo>
                  <a:lnTo>
                    <a:pt x="1396606" y="1461909"/>
                  </a:lnTo>
                  <a:lnTo>
                    <a:pt x="1397393" y="1463179"/>
                  </a:lnTo>
                  <a:lnTo>
                    <a:pt x="1398130" y="1463179"/>
                  </a:lnTo>
                  <a:lnTo>
                    <a:pt x="1398130" y="1466989"/>
                  </a:lnTo>
                  <a:lnTo>
                    <a:pt x="1397889" y="1466989"/>
                  </a:lnTo>
                  <a:lnTo>
                    <a:pt x="1395857" y="1464449"/>
                  </a:lnTo>
                  <a:lnTo>
                    <a:pt x="1395653" y="1468259"/>
                  </a:lnTo>
                  <a:lnTo>
                    <a:pt x="1395768" y="1470799"/>
                  </a:lnTo>
                  <a:lnTo>
                    <a:pt x="1397723" y="1470799"/>
                  </a:lnTo>
                  <a:lnTo>
                    <a:pt x="1398143" y="1472069"/>
                  </a:lnTo>
                  <a:lnTo>
                    <a:pt x="1398054" y="1469529"/>
                  </a:lnTo>
                  <a:lnTo>
                    <a:pt x="1399768" y="1469529"/>
                  </a:lnTo>
                  <a:lnTo>
                    <a:pt x="1400619" y="1470799"/>
                  </a:lnTo>
                  <a:lnTo>
                    <a:pt x="1400378" y="1473339"/>
                  </a:lnTo>
                  <a:lnTo>
                    <a:pt x="1400733" y="1473339"/>
                  </a:lnTo>
                  <a:lnTo>
                    <a:pt x="1402549" y="1474609"/>
                  </a:lnTo>
                  <a:lnTo>
                    <a:pt x="1403718" y="1474609"/>
                  </a:lnTo>
                  <a:lnTo>
                    <a:pt x="1404518" y="1475879"/>
                  </a:lnTo>
                  <a:lnTo>
                    <a:pt x="1405255" y="1475879"/>
                  </a:lnTo>
                  <a:lnTo>
                    <a:pt x="1405255" y="1478419"/>
                  </a:lnTo>
                  <a:lnTo>
                    <a:pt x="1405013" y="1479689"/>
                  </a:lnTo>
                  <a:lnTo>
                    <a:pt x="1403210" y="1477149"/>
                  </a:lnTo>
                  <a:lnTo>
                    <a:pt x="1402880" y="1477149"/>
                  </a:lnTo>
                  <a:lnTo>
                    <a:pt x="1402905" y="1480959"/>
                  </a:lnTo>
                  <a:lnTo>
                    <a:pt x="1405077" y="1480959"/>
                  </a:lnTo>
                  <a:lnTo>
                    <a:pt x="1405636" y="1482229"/>
                  </a:lnTo>
                  <a:lnTo>
                    <a:pt x="1404937" y="1483499"/>
                  </a:lnTo>
                  <a:lnTo>
                    <a:pt x="1405572" y="1484769"/>
                  </a:lnTo>
                  <a:lnTo>
                    <a:pt x="1407337" y="1484769"/>
                  </a:lnTo>
                  <a:lnTo>
                    <a:pt x="1407642" y="1486039"/>
                  </a:lnTo>
                  <a:lnTo>
                    <a:pt x="1407668" y="1491119"/>
                  </a:lnTo>
                  <a:lnTo>
                    <a:pt x="1407795" y="1492389"/>
                  </a:lnTo>
                  <a:lnTo>
                    <a:pt x="1409801" y="1492389"/>
                  </a:lnTo>
                  <a:lnTo>
                    <a:pt x="1410360" y="1493659"/>
                  </a:lnTo>
                  <a:lnTo>
                    <a:pt x="1409738" y="1494929"/>
                  </a:lnTo>
                  <a:lnTo>
                    <a:pt x="1410093" y="1496199"/>
                  </a:lnTo>
                  <a:lnTo>
                    <a:pt x="1410843" y="1496199"/>
                  </a:lnTo>
                  <a:lnTo>
                    <a:pt x="1411643" y="1497469"/>
                  </a:lnTo>
                  <a:lnTo>
                    <a:pt x="1412506" y="1497469"/>
                  </a:lnTo>
                  <a:lnTo>
                    <a:pt x="1414894" y="1498739"/>
                  </a:lnTo>
                  <a:lnTo>
                    <a:pt x="1415757" y="1498739"/>
                  </a:lnTo>
                  <a:lnTo>
                    <a:pt x="1416570" y="1500009"/>
                  </a:lnTo>
                  <a:lnTo>
                    <a:pt x="1417320" y="1500009"/>
                  </a:lnTo>
                  <a:lnTo>
                    <a:pt x="1417434" y="1501279"/>
                  </a:lnTo>
                  <a:lnTo>
                    <a:pt x="1417459" y="1502549"/>
                  </a:lnTo>
                  <a:lnTo>
                    <a:pt x="1417434" y="1507629"/>
                  </a:lnTo>
                  <a:lnTo>
                    <a:pt x="1417561" y="1508899"/>
                  </a:lnTo>
                  <a:lnTo>
                    <a:pt x="1419440" y="1508899"/>
                  </a:lnTo>
                  <a:lnTo>
                    <a:pt x="1420393" y="1510169"/>
                  </a:lnTo>
                  <a:lnTo>
                    <a:pt x="1419758" y="1512709"/>
                  </a:lnTo>
                  <a:lnTo>
                    <a:pt x="1420482" y="1513979"/>
                  </a:lnTo>
                  <a:lnTo>
                    <a:pt x="1422577" y="1513979"/>
                  </a:lnTo>
                  <a:lnTo>
                    <a:pt x="1423339" y="1515249"/>
                  </a:lnTo>
                  <a:lnTo>
                    <a:pt x="1425905" y="1515249"/>
                  </a:lnTo>
                  <a:lnTo>
                    <a:pt x="1426730" y="1516519"/>
                  </a:lnTo>
                  <a:lnTo>
                    <a:pt x="1427505" y="1516519"/>
                  </a:lnTo>
                  <a:lnTo>
                    <a:pt x="1427822" y="1517789"/>
                  </a:lnTo>
                  <a:lnTo>
                    <a:pt x="1427391" y="1519059"/>
                  </a:lnTo>
                  <a:lnTo>
                    <a:pt x="1428102" y="1520329"/>
                  </a:lnTo>
                  <a:lnTo>
                    <a:pt x="1429626" y="1520329"/>
                  </a:lnTo>
                  <a:lnTo>
                    <a:pt x="1430134" y="1521599"/>
                  </a:lnTo>
                  <a:lnTo>
                    <a:pt x="1430566" y="1526679"/>
                  </a:lnTo>
                  <a:lnTo>
                    <a:pt x="1428076" y="1525409"/>
                  </a:lnTo>
                  <a:lnTo>
                    <a:pt x="1427187" y="1525409"/>
                  </a:lnTo>
                  <a:lnTo>
                    <a:pt x="1426349" y="1524139"/>
                  </a:lnTo>
                  <a:lnTo>
                    <a:pt x="1425562" y="1524139"/>
                  </a:lnTo>
                  <a:lnTo>
                    <a:pt x="1425930" y="1525409"/>
                  </a:lnTo>
                  <a:lnTo>
                    <a:pt x="1425333" y="1526679"/>
                  </a:lnTo>
                  <a:lnTo>
                    <a:pt x="1426083" y="1527949"/>
                  </a:lnTo>
                  <a:lnTo>
                    <a:pt x="1428305" y="1527949"/>
                  </a:lnTo>
                  <a:lnTo>
                    <a:pt x="1428483" y="1529219"/>
                  </a:lnTo>
                  <a:lnTo>
                    <a:pt x="1428572" y="1530489"/>
                  </a:lnTo>
                  <a:lnTo>
                    <a:pt x="1428584" y="1531759"/>
                  </a:lnTo>
                  <a:lnTo>
                    <a:pt x="1428686" y="1533029"/>
                  </a:lnTo>
                  <a:lnTo>
                    <a:pt x="1428838" y="1534299"/>
                  </a:lnTo>
                  <a:lnTo>
                    <a:pt x="1430477" y="1534299"/>
                  </a:lnTo>
                  <a:lnTo>
                    <a:pt x="1431366" y="1535569"/>
                  </a:lnTo>
                  <a:lnTo>
                    <a:pt x="1433042" y="1535569"/>
                  </a:lnTo>
                  <a:lnTo>
                    <a:pt x="1433944" y="1536839"/>
                  </a:lnTo>
                  <a:lnTo>
                    <a:pt x="1434503" y="1536839"/>
                  </a:lnTo>
                  <a:lnTo>
                    <a:pt x="1436052" y="1538109"/>
                  </a:lnTo>
                  <a:lnTo>
                    <a:pt x="1436941" y="1538109"/>
                  </a:lnTo>
                  <a:lnTo>
                    <a:pt x="1435862" y="1535569"/>
                  </a:lnTo>
                  <a:lnTo>
                    <a:pt x="1436166" y="1534299"/>
                  </a:lnTo>
                  <a:lnTo>
                    <a:pt x="1437055" y="1535569"/>
                  </a:lnTo>
                  <a:lnTo>
                    <a:pt x="1438719" y="1535569"/>
                  </a:lnTo>
                  <a:lnTo>
                    <a:pt x="1438884" y="1536839"/>
                  </a:lnTo>
                  <a:lnTo>
                    <a:pt x="1438998" y="1538109"/>
                  </a:lnTo>
                  <a:lnTo>
                    <a:pt x="1439049" y="1539379"/>
                  </a:lnTo>
                  <a:lnTo>
                    <a:pt x="1439176" y="1540649"/>
                  </a:lnTo>
                  <a:lnTo>
                    <a:pt x="1439430" y="1541919"/>
                  </a:lnTo>
                  <a:lnTo>
                    <a:pt x="1440256" y="1541919"/>
                  </a:lnTo>
                  <a:lnTo>
                    <a:pt x="1441119" y="1543189"/>
                  </a:lnTo>
                  <a:lnTo>
                    <a:pt x="1443774" y="1543189"/>
                  </a:lnTo>
                  <a:lnTo>
                    <a:pt x="1444586" y="1544459"/>
                  </a:lnTo>
                  <a:lnTo>
                    <a:pt x="1445094" y="1544459"/>
                  </a:lnTo>
                  <a:lnTo>
                    <a:pt x="1444586" y="1545729"/>
                  </a:lnTo>
                  <a:lnTo>
                    <a:pt x="1445463" y="1548269"/>
                  </a:lnTo>
                  <a:lnTo>
                    <a:pt x="1444967" y="1549539"/>
                  </a:lnTo>
                  <a:lnTo>
                    <a:pt x="1446009" y="1550809"/>
                  </a:lnTo>
                  <a:lnTo>
                    <a:pt x="1448104" y="1550809"/>
                  </a:lnTo>
                  <a:lnTo>
                    <a:pt x="1448663" y="1552079"/>
                  </a:lnTo>
                  <a:lnTo>
                    <a:pt x="1448104" y="1553349"/>
                  </a:lnTo>
                  <a:lnTo>
                    <a:pt x="1448981" y="1554619"/>
                  </a:lnTo>
                  <a:lnTo>
                    <a:pt x="1450822" y="1554619"/>
                  </a:lnTo>
                  <a:lnTo>
                    <a:pt x="1451711" y="1555889"/>
                  </a:lnTo>
                  <a:lnTo>
                    <a:pt x="1451813" y="1558429"/>
                  </a:lnTo>
                  <a:lnTo>
                    <a:pt x="1454492" y="1558429"/>
                  </a:lnTo>
                  <a:lnTo>
                    <a:pt x="1454772" y="1559699"/>
                  </a:lnTo>
                  <a:lnTo>
                    <a:pt x="1454975" y="1560969"/>
                  </a:lnTo>
                  <a:lnTo>
                    <a:pt x="1455407" y="1563509"/>
                  </a:lnTo>
                  <a:lnTo>
                    <a:pt x="1455724" y="1564779"/>
                  </a:lnTo>
                  <a:lnTo>
                    <a:pt x="1457490" y="1564779"/>
                  </a:lnTo>
                  <a:lnTo>
                    <a:pt x="1458442" y="1566049"/>
                  </a:lnTo>
                  <a:lnTo>
                    <a:pt x="1461135" y="1566049"/>
                  </a:lnTo>
                  <a:lnTo>
                    <a:pt x="1462062" y="1567319"/>
                  </a:lnTo>
                  <a:lnTo>
                    <a:pt x="1464132" y="1567319"/>
                  </a:lnTo>
                  <a:lnTo>
                    <a:pt x="1464271" y="1569859"/>
                  </a:lnTo>
                  <a:lnTo>
                    <a:pt x="1465135" y="1571129"/>
                  </a:lnTo>
                  <a:lnTo>
                    <a:pt x="1469428" y="1571129"/>
                  </a:lnTo>
                  <a:lnTo>
                    <a:pt x="1470342" y="1572399"/>
                  </a:lnTo>
                  <a:lnTo>
                    <a:pt x="1470482" y="1574939"/>
                  </a:lnTo>
                  <a:lnTo>
                    <a:pt x="1473555" y="1574939"/>
                  </a:lnTo>
                  <a:lnTo>
                    <a:pt x="1479029" y="1577479"/>
                  </a:lnTo>
                  <a:lnTo>
                    <a:pt x="1478826" y="1577479"/>
                  </a:lnTo>
                  <a:lnTo>
                    <a:pt x="1480235" y="1580019"/>
                  </a:lnTo>
                  <a:lnTo>
                    <a:pt x="1479575" y="1580019"/>
                  </a:lnTo>
                  <a:lnTo>
                    <a:pt x="1477479" y="1578749"/>
                  </a:lnTo>
                  <a:lnTo>
                    <a:pt x="1476832" y="1580019"/>
                  </a:lnTo>
                  <a:lnTo>
                    <a:pt x="1478343" y="1581289"/>
                  </a:lnTo>
                  <a:lnTo>
                    <a:pt x="1477746" y="1582559"/>
                  </a:lnTo>
                  <a:lnTo>
                    <a:pt x="1475651" y="1581289"/>
                  </a:lnTo>
                  <a:lnTo>
                    <a:pt x="1475270" y="1581289"/>
                  </a:lnTo>
                  <a:lnTo>
                    <a:pt x="1475486" y="1582559"/>
                  </a:lnTo>
                  <a:lnTo>
                    <a:pt x="1475790" y="1582559"/>
                  </a:lnTo>
                  <a:lnTo>
                    <a:pt x="1476184" y="1583829"/>
                  </a:lnTo>
                  <a:lnTo>
                    <a:pt x="1476502" y="1585099"/>
                  </a:lnTo>
                  <a:lnTo>
                    <a:pt x="1476781" y="1585099"/>
                  </a:lnTo>
                  <a:lnTo>
                    <a:pt x="1477149" y="1586369"/>
                  </a:lnTo>
                  <a:lnTo>
                    <a:pt x="1478013" y="1587639"/>
                  </a:lnTo>
                  <a:lnTo>
                    <a:pt x="1479194" y="1586369"/>
                  </a:lnTo>
                  <a:lnTo>
                    <a:pt x="1480591" y="1587639"/>
                  </a:lnTo>
                  <a:lnTo>
                    <a:pt x="1480540" y="1590179"/>
                  </a:lnTo>
                  <a:lnTo>
                    <a:pt x="1483931" y="1590179"/>
                  </a:lnTo>
                  <a:lnTo>
                    <a:pt x="1484884" y="1591449"/>
                  </a:lnTo>
                  <a:lnTo>
                    <a:pt x="1489697" y="1591449"/>
                  </a:lnTo>
                  <a:lnTo>
                    <a:pt x="1491576" y="1592719"/>
                  </a:lnTo>
                  <a:lnTo>
                    <a:pt x="1495437" y="1592719"/>
                  </a:lnTo>
                  <a:lnTo>
                    <a:pt x="1495399" y="1593989"/>
                  </a:lnTo>
                  <a:lnTo>
                    <a:pt x="1496847" y="1595259"/>
                  </a:lnTo>
                  <a:lnTo>
                    <a:pt x="1496593" y="1596529"/>
                  </a:lnTo>
                  <a:lnTo>
                    <a:pt x="1494040" y="1595259"/>
                  </a:lnTo>
                  <a:lnTo>
                    <a:pt x="1493799" y="1595259"/>
                  </a:lnTo>
                  <a:lnTo>
                    <a:pt x="1494142" y="1596529"/>
                  </a:lnTo>
                  <a:lnTo>
                    <a:pt x="1494574" y="1596529"/>
                  </a:lnTo>
                  <a:lnTo>
                    <a:pt x="1495107" y="1597799"/>
                  </a:lnTo>
                  <a:lnTo>
                    <a:pt x="1497799" y="1597799"/>
                  </a:lnTo>
                  <a:lnTo>
                    <a:pt x="1498523" y="1599069"/>
                  </a:lnTo>
                  <a:lnTo>
                    <a:pt x="1499031" y="1600339"/>
                  </a:lnTo>
                  <a:lnTo>
                    <a:pt x="1499425" y="1600339"/>
                  </a:lnTo>
                  <a:lnTo>
                    <a:pt x="1499984" y="1601609"/>
                  </a:lnTo>
                  <a:lnTo>
                    <a:pt x="1500479" y="1602879"/>
                  </a:lnTo>
                  <a:lnTo>
                    <a:pt x="1500898" y="1604149"/>
                  </a:lnTo>
                  <a:lnTo>
                    <a:pt x="1501292" y="1604149"/>
                  </a:lnTo>
                  <a:lnTo>
                    <a:pt x="1501800" y="1605419"/>
                  </a:lnTo>
                  <a:lnTo>
                    <a:pt x="1502410" y="1606689"/>
                  </a:lnTo>
                  <a:lnTo>
                    <a:pt x="1509255" y="1606689"/>
                  </a:lnTo>
                  <a:lnTo>
                    <a:pt x="1509369" y="1609229"/>
                  </a:lnTo>
                  <a:lnTo>
                    <a:pt x="1510982" y="1609229"/>
                  </a:lnTo>
                  <a:lnTo>
                    <a:pt x="1511134" y="1611769"/>
                  </a:lnTo>
                  <a:lnTo>
                    <a:pt x="1515922" y="1611769"/>
                  </a:lnTo>
                  <a:lnTo>
                    <a:pt x="1516176" y="1614309"/>
                  </a:lnTo>
                  <a:lnTo>
                    <a:pt x="1521002" y="1614309"/>
                  </a:lnTo>
                  <a:lnTo>
                    <a:pt x="1521383" y="1615579"/>
                  </a:lnTo>
                  <a:lnTo>
                    <a:pt x="1523199" y="1616849"/>
                  </a:lnTo>
                  <a:lnTo>
                    <a:pt x="1524609" y="1615579"/>
                  </a:lnTo>
                  <a:lnTo>
                    <a:pt x="1526374" y="1616849"/>
                  </a:lnTo>
                  <a:lnTo>
                    <a:pt x="1526692" y="1618119"/>
                  </a:lnTo>
                  <a:lnTo>
                    <a:pt x="1531810" y="1618119"/>
                  </a:lnTo>
                  <a:lnTo>
                    <a:pt x="1532509" y="1619389"/>
                  </a:lnTo>
                  <a:lnTo>
                    <a:pt x="1533398" y="1620659"/>
                  </a:lnTo>
                  <a:lnTo>
                    <a:pt x="1534515" y="1620659"/>
                  </a:lnTo>
                  <a:lnTo>
                    <a:pt x="1535582" y="1619389"/>
                  </a:lnTo>
                  <a:lnTo>
                    <a:pt x="1536623" y="1619389"/>
                  </a:lnTo>
                  <a:lnTo>
                    <a:pt x="1539849" y="1618119"/>
                  </a:lnTo>
                  <a:lnTo>
                    <a:pt x="1543697" y="1618119"/>
                  </a:lnTo>
                  <a:lnTo>
                    <a:pt x="1545069" y="1616849"/>
                  </a:lnTo>
                  <a:lnTo>
                    <a:pt x="1546593" y="1616849"/>
                  </a:lnTo>
                  <a:lnTo>
                    <a:pt x="1548295" y="1618119"/>
                  </a:lnTo>
                  <a:lnTo>
                    <a:pt x="1549946" y="1618119"/>
                  </a:lnTo>
                  <a:lnTo>
                    <a:pt x="1550962" y="1616849"/>
                  </a:lnTo>
                  <a:lnTo>
                    <a:pt x="1552905" y="1616849"/>
                  </a:lnTo>
                  <a:lnTo>
                    <a:pt x="1553972" y="1618119"/>
                  </a:lnTo>
                  <a:lnTo>
                    <a:pt x="1556042" y="1618119"/>
                  </a:lnTo>
                  <a:lnTo>
                    <a:pt x="1557020" y="1616849"/>
                  </a:lnTo>
                  <a:lnTo>
                    <a:pt x="1559052" y="1616849"/>
                  </a:lnTo>
                  <a:lnTo>
                    <a:pt x="1560080" y="1618119"/>
                  </a:lnTo>
                  <a:lnTo>
                    <a:pt x="1562214" y="1618119"/>
                  </a:lnTo>
                  <a:lnTo>
                    <a:pt x="1563547" y="1619389"/>
                  </a:lnTo>
                  <a:lnTo>
                    <a:pt x="1564576" y="1618119"/>
                  </a:lnTo>
                  <a:lnTo>
                    <a:pt x="1565490" y="1618119"/>
                  </a:lnTo>
                  <a:lnTo>
                    <a:pt x="1566532" y="1616849"/>
                  </a:lnTo>
                  <a:lnTo>
                    <a:pt x="1571028" y="1616849"/>
                  </a:lnTo>
                  <a:lnTo>
                    <a:pt x="1568132" y="1619389"/>
                  </a:lnTo>
                  <a:lnTo>
                    <a:pt x="1575447" y="1619389"/>
                  </a:lnTo>
                  <a:lnTo>
                    <a:pt x="1578051" y="1616849"/>
                  </a:lnTo>
                  <a:lnTo>
                    <a:pt x="1578787" y="1615579"/>
                  </a:lnTo>
                  <a:lnTo>
                    <a:pt x="1579587" y="1615579"/>
                  </a:lnTo>
                  <a:lnTo>
                    <a:pt x="1580464" y="1614309"/>
                  </a:lnTo>
                  <a:lnTo>
                    <a:pt x="1583944" y="1614309"/>
                  </a:lnTo>
                  <a:lnTo>
                    <a:pt x="1584706" y="1613039"/>
                  </a:lnTo>
                  <a:lnTo>
                    <a:pt x="1585353" y="1611769"/>
                  </a:lnTo>
                  <a:lnTo>
                    <a:pt x="1585925" y="1610499"/>
                  </a:lnTo>
                  <a:lnTo>
                    <a:pt x="1587779" y="1607959"/>
                  </a:lnTo>
                  <a:lnTo>
                    <a:pt x="1588173" y="1606689"/>
                  </a:lnTo>
                  <a:lnTo>
                    <a:pt x="1588655" y="1605419"/>
                  </a:lnTo>
                  <a:lnTo>
                    <a:pt x="1589201" y="1605419"/>
                  </a:lnTo>
                  <a:lnTo>
                    <a:pt x="1590243" y="1604149"/>
                  </a:lnTo>
                  <a:lnTo>
                    <a:pt x="1593494" y="1604149"/>
                  </a:lnTo>
                  <a:lnTo>
                    <a:pt x="1594573" y="1602879"/>
                  </a:lnTo>
                  <a:lnTo>
                    <a:pt x="1595615" y="1602879"/>
                  </a:lnTo>
                  <a:lnTo>
                    <a:pt x="1596136" y="1601609"/>
                  </a:lnTo>
                  <a:lnTo>
                    <a:pt x="1596834" y="1599069"/>
                  </a:lnTo>
                  <a:lnTo>
                    <a:pt x="1597101" y="1597799"/>
                  </a:lnTo>
                  <a:lnTo>
                    <a:pt x="1597469" y="1596529"/>
                  </a:lnTo>
                  <a:lnTo>
                    <a:pt x="1597901" y="1596529"/>
                  </a:lnTo>
                  <a:lnTo>
                    <a:pt x="1599844" y="1595259"/>
                  </a:lnTo>
                  <a:lnTo>
                    <a:pt x="1600390" y="1595259"/>
                  </a:lnTo>
                  <a:lnTo>
                    <a:pt x="1601317" y="1593989"/>
                  </a:lnTo>
                  <a:lnTo>
                    <a:pt x="1603756" y="1593989"/>
                  </a:lnTo>
                  <a:lnTo>
                    <a:pt x="1602270" y="1596529"/>
                  </a:lnTo>
                  <a:lnTo>
                    <a:pt x="1602879" y="1596529"/>
                  </a:lnTo>
                  <a:lnTo>
                    <a:pt x="1605089" y="1595259"/>
                  </a:lnTo>
                  <a:lnTo>
                    <a:pt x="1605597" y="1595259"/>
                  </a:lnTo>
                  <a:lnTo>
                    <a:pt x="1606169" y="1593989"/>
                  </a:lnTo>
                  <a:lnTo>
                    <a:pt x="1605457" y="1592719"/>
                  </a:lnTo>
                  <a:lnTo>
                    <a:pt x="1606257" y="1591449"/>
                  </a:lnTo>
                  <a:lnTo>
                    <a:pt x="1608543" y="1591449"/>
                  </a:lnTo>
                  <a:lnTo>
                    <a:pt x="1608759" y="1590179"/>
                  </a:lnTo>
                  <a:lnTo>
                    <a:pt x="1608848" y="1587639"/>
                  </a:lnTo>
                  <a:lnTo>
                    <a:pt x="1609051" y="1587639"/>
                  </a:lnTo>
                  <a:lnTo>
                    <a:pt x="1609115" y="1585099"/>
                  </a:lnTo>
                  <a:lnTo>
                    <a:pt x="1606791" y="1586369"/>
                  </a:lnTo>
                  <a:lnTo>
                    <a:pt x="1606550" y="1586369"/>
                  </a:lnTo>
                  <a:lnTo>
                    <a:pt x="1606550" y="1585099"/>
                  </a:lnTo>
                  <a:lnTo>
                    <a:pt x="1606816" y="1583829"/>
                  </a:lnTo>
                  <a:lnTo>
                    <a:pt x="1607629" y="1583829"/>
                  </a:lnTo>
                  <a:lnTo>
                    <a:pt x="1608467" y="1582559"/>
                  </a:lnTo>
                  <a:lnTo>
                    <a:pt x="1610220" y="1582559"/>
                  </a:lnTo>
                  <a:lnTo>
                    <a:pt x="1611058" y="1581289"/>
                  </a:lnTo>
                  <a:lnTo>
                    <a:pt x="1612112" y="1581289"/>
                  </a:lnTo>
                  <a:lnTo>
                    <a:pt x="1611845" y="1578749"/>
                  </a:lnTo>
                  <a:lnTo>
                    <a:pt x="1612036" y="1578749"/>
                  </a:lnTo>
                  <a:lnTo>
                    <a:pt x="1612836" y="1577479"/>
                  </a:lnTo>
                  <a:lnTo>
                    <a:pt x="1613687" y="1577479"/>
                  </a:lnTo>
                  <a:lnTo>
                    <a:pt x="1615465" y="1576209"/>
                  </a:lnTo>
                  <a:lnTo>
                    <a:pt x="1616290" y="1576209"/>
                  </a:lnTo>
                  <a:lnTo>
                    <a:pt x="1617052" y="1574939"/>
                  </a:lnTo>
                  <a:lnTo>
                    <a:pt x="1617421" y="1574939"/>
                  </a:lnTo>
                  <a:lnTo>
                    <a:pt x="1616900" y="1573669"/>
                  </a:lnTo>
                  <a:lnTo>
                    <a:pt x="1617433" y="1572399"/>
                  </a:lnTo>
                  <a:lnTo>
                    <a:pt x="1619275" y="1571129"/>
                  </a:lnTo>
                  <a:lnTo>
                    <a:pt x="1620088" y="1569859"/>
                  </a:lnTo>
                  <a:lnTo>
                    <a:pt x="1619377" y="1568589"/>
                  </a:lnTo>
                  <a:lnTo>
                    <a:pt x="1620062" y="1567319"/>
                  </a:lnTo>
                  <a:lnTo>
                    <a:pt x="1621815" y="1567319"/>
                  </a:lnTo>
                  <a:lnTo>
                    <a:pt x="1622602" y="1566049"/>
                  </a:lnTo>
                  <a:lnTo>
                    <a:pt x="1621891" y="1564779"/>
                  </a:lnTo>
                  <a:lnTo>
                    <a:pt x="1622539" y="1563509"/>
                  </a:lnTo>
                  <a:lnTo>
                    <a:pt x="1621815" y="1562239"/>
                  </a:lnTo>
                  <a:lnTo>
                    <a:pt x="1622602" y="1559699"/>
                  </a:lnTo>
                  <a:lnTo>
                    <a:pt x="1624647" y="1559699"/>
                  </a:lnTo>
                  <a:lnTo>
                    <a:pt x="1625371" y="1558429"/>
                  </a:lnTo>
                  <a:lnTo>
                    <a:pt x="1627035" y="1558429"/>
                  </a:lnTo>
                  <a:lnTo>
                    <a:pt x="1631810" y="1554619"/>
                  </a:lnTo>
                  <a:lnTo>
                    <a:pt x="1631784" y="1553349"/>
                  </a:lnTo>
                  <a:lnTo>
                    <a:pt x="1631772" y="1549539"/>
                  </a:lnTo>
                  <a:lnTo>
                    <a:pt x="1631632" y="1549539"/>
                  </a:lnTo>
                  <a:lnTo>
                    <a:pt x="1631213" y="1548269"/>
                  </a:lnTo>
                  <a:lnTo>
                    <a:pt x="1629778" y="1550809"/>
                  </a:lnTo>
                  <a:lnTo>
                    <a:pt x="1628889" y="1550809"/>
                  </a:lnTo>
                  <a:lnTo>
                    <a:pt x="1627390" y="1552079"/>
                  </a:lnTo>
                  <a:lnTo>
                    <a:pt x="1626552" y="1552079"/>
                  </a:lnTo>
                  <a:lnTo>
                    <a:pt x="1624749" y="1553349"/>
                  </a:lnTo>
                  <a:lnTo>
                    <a:pt x="1624114" y="1553349"/>
                  </a:lnTo>
                  <a:lnTo>
                    <a:pt x="1624787" y="1550809"/>
                  </a:lnTo>
                  <a:lnTo>
                    <a:pt x="1624444" y="1550809"/>
                  </a:lnTo>
                  <a:lnTo>
                    <a:pt x="1626831" y="1549539"/>
                  </a:lnTo>
                  <a:lnTo>
                    <a:pt x="1629905" y="1546999"/>
                  </a:lnTo>
                  <a:lnTo>
                    <a:pt x="1630743" y="1546999"/>
                  </a:lnTo>
                  <a:lnTo>
                    <a:pt x="1632216" y="1545729"/>
                  </a:lnTo>
                  <a:lnTo>
                    <a:pt x="1633067" y="1544459"/>
                  </a:lnTo>
                  <a:lnTo>
                    <a:pt x="1634159" y="1544459"/>
                  </a:lnTo>
                  <a:lnTo>
                    <a:pt x="1635975" y="1543189"/>
                  </a:lnTo>
                  <a:lnTo>
                    <a:pt x="1636458" y="1541919"/>
                  </a:lnTo>
                  <a:lnTo>
                    <a:pt x="1635607" y="1540649"/>
                  </a:lnTo>
                  <a:lnTo>
                    <a:pt x="1635975" y="1539379"/>
                  </a:lnTo>
                  <a:lnTo>
                    <a:pt x="1635277" y="1540649"/>
                  </a:lnTo>
                  <a:lnTo>
                    <a:pt x="1634515" y="1540649"/>
                  </a:lnTo>
                  <a:lnTo>
                    <a:pt x="1633702" y="1541919"/>
                  </a:lnTo>
                  <a:lnTo>
                    <a:pt x="1633537" y="1540649"/>
                  </a:lnTo>
                  <a:lnTo>
                    <a:pt x="1633486" y="1538109"/>
                  </a:lnTo>
                  <a:lnTo>
                    <a:pt x="1633321" y="1538109"/>
                  </a:lnTo>
                  <a:lnTo>
                    <a:pt x="1633258" y="1535569"/>
                  </a:lnTo>
                  <a:lnTo>
                    <a:pt x="1633943" y="1535569"/>
                  </a:lnTo>
                  <a:lnTo>
                    <a:pt x="1634705" y="1534299"/>
                  </a:lnTo>
                  <a:lnTo>
                    <a:pt x="1635531" y="1534299"/>
                  </a:lnTo>
                  <a:lnTo>
                    <a:pt x="1637792" y="1533029"/>
                  </a:lnTo>
                  <a:lnTo>
                    <a:pt x="1638617" y="1531759"/>
                  </a:lnTo>
                  <a:lnTo>
                    <a:pt x="1639366" y="1531759"/>
                  </a:lnTo>
                  <a:lnTo>
                    <a:pt x="1640039" y="1530489"/>
                  </a:lnTo>
                  <a:lnTo>
                    <a:pt x="1640027" y="1529219"/>
                  </a:lnTo>
                  <a:lnTo>
                    <a:pt x="1639747" y="1527949"/>
                  </a:lnTo>
                  <a:lnTo>
                    <a:pt x="1639531" y="1526679"/>
                  </a:lnTo>
                  <a:lnTo>
                    <a:pt x="1639430" y="1525409"/>
                  </a:lnTo>
                  <a:lnTo>
                    <a:pt x="1639557" y="1524139"/>
                  </a:lnTo>
                  <a:lnTo>
                    <a:pt x="1641487" y="1524139"/>
                  </a:lnTo>
                  <a:lnTo>
                    <a:pt x="1641983" y="1522869"/>
                  </a:lnTo>
                  <a:lnTo>
                    <a:pt x="1641017" y="1521599"/>
                  </a:lnTo>
                  <a:lnTo>
                    <a:pt x="1641627" y="1519059"/>
                  </a:lnTo>
                  <a:lnTo>
                    <a:pt x="1643519" y="1519059"/>
                  </a:lnTo>
                  <a:lnTo>
                    <a:pt x="1643507" y="1517789"/>
                  </a:lnTo>
                  <a:lnTo>
                    <a:pt x="1643380" y="1516519"/>
                  </a:lnTo>
                  <a:lnTo>
                    <a:pt x="1643151" y="1515249"/>
                  </a:lnTo>
                  <a:lnTo>
                    <a:pt x="1641094" y="1517789"/>
                  </a:lnTo>
                  <a:lnTo>
                    <a:pt x="1640967" y="1517789"/>
                  </a:lnTo>
                  <a:lnTo>
                    <a:pt x="1640738" y="1516519"/>
                  </a:lnTo>
                  <a:lnTo>
                    <a:pt x="1640611" y="1515249"/>
                  </a:lnTo>
                  <a:lnTo>
                    <a:pt x="1640179" y="1511439"/>
                  </a:lnTo>
                  <a:lnTo>
                    <a:pt x="1640840" y="1511439"/>
                  </a:lnTo>
                  <a:lnTo>
                    <a:pt x="1641665" y="1510169"/>
                  </a:lnTo>
                  <a:lnTo>
                    <a:pt x="1642783" y="1510169"/>
                  </a:lnTo>
                  <a:lnTo>
                    <a:pt x="1644078" y="1507629"/>
                  </a:lnTo>
                  <a:lnTo>
                    <a:pt x="1644738" y="1508899"/>
                  </a:lnTo>
                  <a:lnTo>
                    <a:pt x="1644611" y="1511439"/>
                  </a:lnTo>
                  <a:lnTo>
                    <a:pt x="1645412" y="1511439"/>
                  </a:lnTo>
                  <a:lnTo>
                    <a:pt x="1646529" y="1510169"/>
                  </a:lnTo>
                  <a:lnTo>
                    <a:pt x="1651342" y="1505089"/>
                  </a:lnTo>
                  <a:lnTo>
                    <a:pt x="1651482" y="1503819"/>
                  </a:lnTo>
                  <a:lnTo>
                    <a:pt x="1650644" y="1503819"/>
                  </a:lnTo>
                  <a:lnTo>
                    <a:pt x="1651000" y="1502549"/>
                  </a:lnTo>
                  <a:lnTo>
                    <a:pt x="1652739" y="1501279"/>
                  </a:lnTo>
                  <a:lnTo>
                    <a:pt x="1653159" y="1500009"/>
                  </a:lnTo>
                  <a:lnTo>
                    <a:pt x="1652485" y="1498739"/>
                  </a:lnTo>
                  <a:lnTo>
                    <a:pt x="1652485" y="1497469"/>
                  </a:lnTo>
                  <a:lnTo>
                    <a:pt x="1652181" y="1496199"/>
                  </a:lnTo>
                  <a:lnTo>
                    <a:pt x="1651355" y="1492389"/>
                  </a:lnTo>
                  <a:lnTo>
                    <a:pt x="1651050" y="1491119"/>
                  </a:lnTo>
                  <a:lnTo>
                    <a:pt x="1650860" y="1491119"/>
                  </a:lnTo>
                  <a:lnTo>
                    <a:pt x="1650847" y="1488579"/>
                  </a:lnTo>
                  <a:lnTo>
                    <a:pt x="1652676" y="1488579"/>
                  </a:lnTo>
                  <a:lnTo>
                    <a:pt x="1653044" y="1487309"/>
                  </a:lnTo>
                  <a:lnTo>
                    <a:pt x="1651990" y="1486039"/>
                  </a:lnTo>
                  <a:lnTo>
                    <a:pt x="1652549" y="1483499"/>
                  </a:lnTo>
                  <a:lnTo>
                    <a:pt x="1653844" y="1483499"/>
                  </a:lnTo>
                  <a:lnTo>
                    <a:pt x="1654873" y="1482229"/>
                  </a:lnTo>
                  <a:lnTo>
                    <a:pt x="1655559" y="1480959"/>
                  </a:lnTo>
                  <a:lnTo>
                    <a:pt x="1656588" y="1480959"/>
                  </a:lnTo>
                  <a:lnTo>
                    <a:pt x="1656626" y="1483499"/>
                  </a:lnTo>
                  <a:lnTo>
                    <a:pt x="1657413" y="1483499"/>
                  </a:lnTo>
                  <a:lnTo>
                    <a:pt x="1658454" y="1482229"/>
                  </a:lnTo>
                  <a:lnTo>
                    <a:pt x="1659229" y="1480959"/>
                  </a:lnTo>
                  <a:lnTo>
                    <a:pt x="1660855" y="1479689"/>
                  </a:lnTo>
                  <a:lnTo>
                    <a:pt x="1660855" y="1478419"/>
                  </a:lnTo>
                  <a:lnTo>
                    <a:pt x="1660639" y="1477149"/>
                  </a:lnTo>
                  <a:lnTo>
                    <a:pt x="1660321" y="1477149"/>
                  </a:lnTo>
                  <a:lnTo>
                    <a:pt x="1660055" y="1475879"/>
                  </a:lnTo>
                  <a:lnTo>
                    <a:pt x="1659013" y="1470799"/>
                  </a:lnTo>
                  <a:lnTo>
                    <a:pt x="1658696" y="1470799"/>
                  </a:lnTo>
                  <a:lnTo>
                    <a:pt x="1658467" y="1469529"/>
                  </a:lnTo>
                  <a:lnTo>
                    <a:pt x="1658327" y="1468259"/>
                  </a:lnTo>
                  <a:lnTo>
                    <a:pt x="1660182" y="1466989"/>
                  </a:lnTo>
                  <a:lnTo>
                    <a:pt x="1660499" y="1465719"/>
                  </a:lnTo>
                  <a:lnTo>
                    <a:pt x="1659470" y="1464449"/>
                  </a:lnTo>
                  <a:lnTo>
                    <a:pt x="1659699" y="1463179"/>
                  </a:lnTo>
                  <a:lnTo>
                    <a:pt x="1658670" y="1461909"/>
                  </a:lnTo>
                  <a:lnTo>
                    <a:pt x="1659051" y="1460639"/>
                  </a:lnTo>
                  <a:lnTo>
                    <a:pt x="1660486" y="1459369"/>
                  </a:lnTo>
                  <a:lnTo>
                    <a:pt x="1660804" y="1459369"/>
                  </a:lnTo>
                  <a:lnTo>
                    <a:pt x="1661375" y="1458099"/>
                  </a:lnTo>
                  <a:lnTo>
                    <a:pt x="1662010" y="1458099"/>
                  </a:lnTo>
                  <a:lnTo>
                    <a:pt x="1662722" y="1456829"/>
                  </a:lnTo>
                  <a:lnTo>
                    <a:pt x="1662379" y="1456829"/>
                  </a:lnTo>
                  <a:lnTo>
                    <a:pt x="1662226" y="1454289"/>
                  </a:lnTo>
                  <a:lnTo>
                    <a:pt x="1661985" y="1454289"/>
                  </a:lnTo>
                  <a:lnTo>
                    <a:pt x="1661642" y="1453019"/>
                  </a:lnTo>
                  <a:lnTo>
                    <a:pt x="1661388" y="1453019"/>
                  </a:lnTo>
                  <a:lnTo>
                    <a:pt x="1661223" y="1451749"/>
                  </a:lnTo>
                  <a:lnTo>
                    <a:pt x="1660410" y="1449209"/>
                  </a:lnTo>
                  <a:lnTo>
                    <a:pt x="1660029" y="1447939"/>
                  </a:lnTo>
                  <a:lnTo>
                    <a:pt x="1659763" y="1446669"/>
                  </a:lnTo>
                  <a:lnTo>
                    <a:pt x="1659597" y="1446669"/>
                  </a:lnTo>
                  <a:lnTo>
                    <a:pt x="1660169" y="1445399"/>
                  </a:lnTo>
                  <a:lnTo>
                    <a:pt x="1660791" y="1445399"/>
                  </a:lnTo>
                  <a:lnTo>
                    <a:pt x="1662176" y="1444129"/>
                  </a:lnTo>
                  <a:lnTo>
                    <a:pt x="1662811" y="1442859"/>
                  </a:lnTo>
                  <a:lnTo>
                    <a:pt x="1663357" y="1441589"/>
                  </a:lnTo>
                  <a:lnTo>
                    <a:pt x="1663509" y="1441589"/>
                  </a:lnTo>
                  <a:lnTo>
                    <a:pt x="1662468" y="1440319"/>
                  </a:lnTo>
                  <a:lnTo>
                    <a:pt x="1662544" y="1439049"/>
                  </a:lnTo>
                  <a:lnTo>
                    <a:pt x="1663090" y="1439049"/>
                  </a:lnTo>
                  <a:lnTo>
                    <a:pt x="1663725" y="1437779"/>
                  </a:lnTo>
                  <a:lnTo>
                    <a:pt x="1664423" y="1437779"/>
                  </a:lnTo>
                  <a:lnTo>
                    <a:pt x="1664690" y="1436509"/>
                  </a:lnTo>
                  <a:lnTo>
                    <a:pt x="1666176" y="1435239"/>
                  </a:lnTo>
                  <a:lnTo>
                    <a:pt x="1666049" y="1433969"/>
                  </a:lnTo>
                  <a:lnTo>
                    <a:pt x="1665757" y="1432699"/>
                  </a:lnTo>
                  <a:lnTo>
                    <a:pt x="1664957" y="1431429"/>
                  </a:lnTo>
                  <a:lnTo>
                    <a:pt x="1664665" y="1430159"/>
                  </a:lnTo>
                  <a:lnTo>
                    <a:pt x="1664474" y="1430159"/>
                  </a:lnTo>
                  <a:lnTo>
                    <a:pt x="1664627" y="1428889"/>
                  </a:lnTo>
                  <a:lnTo>
                    <a:pt x="1666049" y="1428889"/>
                  </a:lnTo>
                  <a:lnTo>
                    <a:pt x="1666430" y="1427619"/>
                  </a:lnTo>
                  <a:lnTo>
                    <a:pt x="1667776" y="1426349"/>
                  </a:lnTo>
                  <a:lnTo>
                    <a:pt x="1668081" y="1425079"/>
                  </a:lnTo>
                  <a:lnTo>
                    <a:pt x="1668780" y="1425079"/>
                  </a:lnTo>
                  <a:lnTo>
                    <a:pt x="1669389" y="1423809"/>
                  </a:lnTo>
                  <a:lnTo>
                    <a:pt x="1669897" y="1422539"/>
                  </a:lnTo>
                  <a:lnTo>
                    <a:pt x="1670088" y="1422539"/>
                  </a:lnTo>
                  <a:lnTo>
                    <a:pt x="1668881" y="1421269"/>
                  </a:lnTo>
                  <a:lnTo>
                    <a:pt x="1669135" y="1419999"/>
                  </a:lnTo>
                  <a:lnTo>
                    <a:pt x="1670608" y="1418729"/>
                  </a:lnTo>
                  <a:lnTo>
                    <a:pt x="1670862" y="1417459"/>
                  </a:lnTo>
                  <a:lnTo>
                    <a:pt x="1669643" y="1416189"/>
                  </a:lnTo>
                  <a:lnTo>
                    <a:pt x="1669872" y="1414919"/>
                  </a:lnTo>
                  <a:lnTo>
                    <a:pt x="1671472" y="1413649"/>
                  </a:lnTo>
                  <a:lnTo>
                    <a:pt x="1671294" y="1412379"/>
                  </a:lnTo>
                  <a:lnTo>
                    <a:pt x="1670964" y="1411109"/>
                  </a:lnTo>
                  <a:lnTo>
                    <a:pt x="1670113" y="1409839"/>
                  </a:lnTo>
                  <a:lnTo>
                    <a:pt x="1669783" y="1408569"/>
                  </a:lnTo>
                  <a:lnTo>
                    <a:pt x="1669567" y="1408569"/>
                  </a:lnTo>
                  <a:lnTo>
                    <a:pt x="1669618" y="1407299"/>
                  </a:lnTo>
                  <a:lnTo>
                    <a:pt x="1671345" y="1406029"/>
                  </a:lnTo>
                  <a:lnTo>
                    <a:pt x="1671066" y="1404759"/>
                  </a:lnTo>
                  <a:lnTo>
                    <a:pt x="1670735" y="1404759"/>
                  </a:lnTo>
                  <a:lnTo>
                    <a:pt x="1670304" y="1403489"/>
                  </a:lnTo>
                  <a:lnTo>
                    <a:pt x="1669249" y="1400949"/>
                  </a:lnTo>
                  <a:lnTo>
                    <a:pt x="1668792" y="1399679"/>
                  </a:lnTo>
                  <a:lnTo>
                    <a:pt x="1668449" y="1398409"/>
                  </a:lnTo>
                  <a:lnTo>
                    <a:pt x="1668208" y="1398409"/>
                  </a:lnTo>
                  <a:lnTo>
                    <a:pt x="1668703" y="1397139"/>
                  </a:lnTo>
                  <a:lnTo>
                    <a:pt x="1669262" y="1397139"/>
                  </a:lnTo>
                  <a:lnTo>
                    <a:pt x="1669872" y="1395869"/>
                  </a:lnTo>
                  <a:lnTo>
                    <a:pt x="1670519" y="1394599"/>
                  </a:lnTo>
                  <a:lnTo>
                    <a:pt x="1671091" y="1394599"/>
                  </a:lnTo>
                  <a:lnTo>
                    <a:pt x="1671574" y="1393329"/>
                  </a:lnTo>
                  <a:lnTo>
                    <a:pt x="1671320" y="1392059"/>
                  </a:lnTo>
                  <a:lnTo>
                    <a:pt x="1670964" y="1392059"/>
                  </a:lnTo>
                  <a:lnTo>
                    <a:pt x="1670519" y="1390789"/>
                  </a:lnTo>
                  <a:lnTo>
                    <a:pt x="1669465" y="1388249"/>
                  </a:lnTo>
                  <a:lnTo>
                    <a:pt x="1669973" y="1388249"/>
                  </a:lnTo>
                  <a:lnTo>
                    <a:pt x="1670596" y="1385709"/>
                  </a:lnTo>
                  <a:lnTo>
                    <a:pt x="1671574" y="1385709"/>
                  </a:lnTo>
                  <a:lnTo>
                    <a:pt x="1671777" y="1388249"/>
                  </a:lnTo>
                  <a:lnTo>
                    <a:pt x="1672628" y="1388249"/>
                  </a:lnTo>
                  <a:lnTo>
                    <a:pt x="1673529" y="1385709"/>
                  </a:lnTo>
                  <a:lnTo>
                    <a:pt x="1674202" y="1386979"/>
                  </a:lnTo>
                  <a:lnTo>
                    <a:pt x="1674685" y="1388249"/>
                  </a:lnTo>
                  <a:lnTo>
                    <a:pt x="1675091" y="1389519"/>
                  </a:lnTo>
                  <a:lnTo>
                    <a:pt x="1675714" y="1392059"/>
                  </a:lnTo>
                  <a:lnTo>
                    <a:pt x="1675980" y="1392059"/>
                  </a:lnTo>
                  <a:lnTo>
                    <a:pt x="1676615" y="1390789"/>
                  </a:lnTo>
                  <a:lnTo>
                    <a:pt x="1677174" y="1389519"/>
                  </a:lnTo>
                  <a:lnTo>
                    <a:pt x="1677657" y="1389519"/>
                  </a:lnTo>
                  <a:lnTo>
                    <a:pt x="1677339" y="1388249"/>
                  </a:lnTo>
                  <a:lnTo>
                    <a:pt x="1676971" y="1386979"/>
                  </a:lnTo>
                  <a:lnTo>
                    <a:pt x="1676552" y="1386979"/>
                  </a:lnTo>
                  <a:lnTo>
                    <a:pt x="1675980" y="1385709"/>
                  </a:lnTo>
                  <a:lnTo>
                    <a:pt x="1675422" y="1384439"/>
                  </a:lnTo>
                  <a:lnTo>
                    <a:pt x="1674990" y="1383169"/>
                  </a:lnTo>
                  <a:lnTo>
                    <a:pt x="1674622" y="1381899"/>
                  </a:lnTo>
                  <a:lnTo>
                    <a:pt x="1674279" y="1381899"/>
                  </a:lnTo>
                  <a:lnTo>
                    <a:pt x="1673974" y="1380629"/>
                  </a:lnTo>
                  <a:lnTo>
                    <a:pt x="1673504" y="1379359"/>
                  </a:lnTo>
                  <a:lnTo>
                    <a:pt x="1673148" y="1379359"/>
                  </a:lnTo>
                  <a:lnTo>
                    <a:pt x="1672678" y="1378089"/>
                  </a:lnTo>
                  <a:lnTo>
                    <a:pt x="1672297" y="1376819"/>
                  </a:lnTo>
                  <a:lnTo>
                    <a:pt x="1672005" y="1376819"/>
                  </a:lnTo>
                  <a:lnTo>
                    <a:pt x="1672082" y="1375549"/>
                  </a:lnTo>
                  <a:lnTo>
                    <a:pt x="1673390" y="1374279"/>
                  </a:lnTo>
                  <a:lnTo>
                    <a:pt x="1673618" y="1374279"/>
                  </a:lnTo>
                  <a:lnTo>
                    <a:pt x="1674075" y="1373009"/>
                  </a:lnTo>
                  <a:lnTo>
                    <a:pt x="1674609" y="1373009"/>
                  </a:lnTo>
                  <a:lnTo>
                    <a:pt x="1675218" y="1371739"/>
                  </a:lnTo>
                  <a:lnTo>
                    <a:pt x="1675650" y="1370469"/>
                  </a:lnTo>
                  <a:lnTo>
                    <a:pt x="1676171" y="1370469"/>
                  </a:lnTo>
                  <a:lnTo>
                    <a:pt x="1676781" y="1369199"/>
                  </a:lnTo>
                  <a:lnTo>
                    <a:pt x="1677035" y="1369199"/>
                  </a:lnTo>
                  <a:lnTo>
                    <a:pt x="1677670" y="1371739"/>
                  </a:lnTo>
                  <a:lnTo>
                    <a:pt x="1678533" y="1371739"/>
                  </a:lnTo>
                  <a:lnTo>
                    <a:pt x="1679054" y="1370469"/>
                  </a:lnTo>
                  <a:lnTo>
                    <a:pt x="1679511" y="1369199"/>
                  </a:lnTo>
                  <a:lnTo>
                    <a:pt x="1679219" y="1369199"/>
                  </a:lnTo>
                  <a:lnTo>
                    <a:pt x="1678825" y="1367929"/>
                  </a:lnTo>
                  <a:lnTo>
                    <a:pt x="1678330" y="1366659"/>
                  </a:lnTo>
                  <a:lnTo>
                    <a:pt x="1674774" y="1359039"/>
                  </a:lnTo>
                  <a:lnTo>
                    <a:pt x="1674279" y="1359039"/>
                  </a:lnTo>
                  <a:lnTo>
                    <a:pt x="1673885" y="1357795"/>
                  </a:lnTo>
                  <a:lnTo>
                    <a:pt x="1673580" y="1356499"/>
                  </a:lnTo>
                  <a:lnTo>
                    <a:pt x="1675041" y="1355229"/>
                  </a:lnTo>
                  <a:lnTo>
                    <a:pt x="1675206" y="1353959"/>
                  </a:lnTo>
                  <a:lnTo>
                    <a:pt x="1673821" y="1352689"/>
                  </a:lnTo>
                  <a:lnTo>
                    <a:pt x="1673898" y="1351419"/>
                  </a:lnTo>
                  <a:lnTo>
                    <a:pt x="1675282" y="1350149"/>
                  </a:lnTo>
                  <a:lnTo>
                    <a:pt x="1675422" y="1348879"/>
                  </a:lnTo>
                  <a:lnTo>
                    <a:pt x="1674063" y="1347609"/>
                  </a:lnTo>
                  <a:lnTo>
                    <a:pt x="1674164" y="1346314"/>
                  </a:lnTo>
                  <a:lnTo>
                    <a:pt x="1675561" y="1345069"/>
                  </a:lnTo>
                  <a:lnTo>
                    <a:pt x="1675650" y="1343799"/>
                  </a:lnTo>
                  <a:lnTo>
                    <a:pt x="1674304" y="1342529"/>
                  </a:lnTo>
                  <a:lnTo>
                    <a:pt x="1674761" y="1341259"/>
                  </a:lnTo>
                  <a:lnTo>
                    <a:pt x="1675257" y="1341259"/>
                  </a:lnTo>
                  <a:lnTo>
                    <a:pt x="1675904" y="1339989"/>
                  </a:lnTo>
                  <a:lnTo>
                    <a:pt x="1676958" y="1342529"/>
                  </a:lnTo>
                  <a:lnTo>
                    <a:pt x="1677085" y="1342529"/>
                  </a:lnTo>
                  <a:lnTo>
                    <a:pt x="1677644" y="1341259"/>
                  </a:lnTo>
                  <a:lnTo>
                    <a:pt x="1678139" y="1341259"/>
                  </a:lnTo>
                  <a:lnTo>
                    <a:pt x="1678584" y="1339989"/>
                  </a:lnTo>
                  <a:lnTo>
                    <a:pt x="1678266" y="1338719"/>
                  </a:lnTo>
                  <a:lnTo>
                    <a:pt x="1677822" y="1338719"/>
                  </a:lnTo>
                  <a:lnTo>
                    <a:pt x="1677289" y="1337449"/>
                  </a:lnTo>
                  <a:lnTo>
                    <a:pt x="1675980" y="1334909"/>
                  </a:lnTo>
                  <a:lnTo>
                    <a:pt x="1675638" y="1333639"/>
                  </a:lnTo>
                  <a:lnTo>
                    <a:pt x="1675193" y="1333639"/>
                  </a:lnTo>
                  <a:lnTo>
                    <a:pt x="1674672" y="1332369"/>
                  </a:lnTo>
                  <a:lnTo>
                    <a:pt x="1674533" y="1332369"/>
                  </a:lnTo>
                  <a:lnTo>
                    <a:pt x="1673453" y="1334909"/>
                  </a:lnTo>
                  <a:lnTo>
                    <a:pt x="1673237" y="1334909"/>
                  </a:lnTo>
                  <a:lnTo>
                    <a:pt x="1672717" y="1333639"/>
                  </a:lnTo>
                  <a:lnTo>
                    <a:pt x="1672285" y="1333639"/>
                  </a:lnTo>
                  <a:lnTo>
                    <a:pt x="1671929" y="1332369"/>
                  </a:lnTo>
                  <a:lnTo>
                    <a:pt x="1670634" y="1329829"/>
                  </a:lnTo>
                  <a:lnTo>
                    <a:pt x="1670913" y="1329829"/>
                  </a:lnTo>
                  <a:lnTo>
                    <a:pt x="1671840" y="1327289"/>
                  </a:lnTo>
                  <a:lnTo>
                    <a:pt x="1672564" y="1328559"/>
                  </a:lnTo>
                  <a:lnTo>
                    <a:pt x="1672869" y="1329829"/>
                  </a:lnTo>
                  <a:lnTo>
                    <a:pt x="1673745" y="1329829"/>
                  </a:lnTo>
                  <a:lnTo>
                    <a:pt x="1674431" y="1327289"/>
                  </a:lnTo>
                  <a:lnTo>
                    <a:pt x="1675193" y="1327289"/>
                  </a:lnTo>
                  <a:lnTo>
                    <a:pt x="1675752" y="1329829"/>
                  </a:lnTo>
                  <a:lnTo>
                    <a:pt x="1676120" y="1329829"/>
                  </a:lnTo>
                  <a:lnTo>
                    <a:pt x="1676641" y="1331099"/>
                  </a:lnTo>
                  <a:lnTo>
                    <a:pt x="1677085" y="1332369"/>
                  </a:lnTo>
                  <a:lnTo>
                    <a:pt x="1677619" y="1332369"/>
                  </a:lnTo>
                  <a:lnTo>
                    <a:pt x="1678470" y="1334909"/>
                  </a:lnTo>
                  <a:lnTo>
                    <a:pt x="1678978" y="1334909"/>
                  </a:lnTo>
                  <a:lnTo>
                    <a:pt x="1679930" y="1333639"/>
                  </a:lnTo>
                  <a:lnTo>
                    <a:pt x="1680197" y="1332369"/>
                  </a:lnTo>
                  <a:lnTo>
                    <a:pt x="1678863" y="1329829"/>
                  </a:lnTo>
                  <a:lnTo>
                    <a:pt x="1680197" y="1328559"/>
                  </a:lnTo>
                  <a:lnTo>
                    <a:pt x="1680413" y="1327289"/>
                  </a:lnTo>
                  <a:lnTo>
                    <a:pt x="1681721" y="1326019"/>
                  </a:lnTo>
                  <a:lnTo>
                    <a:pt x="1681746" y="1324749"/>
                  </a:lnTo>
                  <a:lnTo>
                    <a:pt x="1681416" y="1324749"/>
                  </a:lnTo>
                  <a:lnTo>
                    <a:pt x="1680972" y="1323479"/>
                  </a:lnTo>
                  <a:lnTo>
                    <a:pt x="1680311" y="1322209"/>
                  </a:lnTo>
                  <a:lnTo>
                    <a:pt x="1679206" y="1324749"/>
                  </a:lnTo>
                  <a:lnTo>
                    <a:pt x="1678482" y="1324749"/>
                  </a:lnTo>
                  <a:lnTo>
                    <a:pt x="1678051" y="1323479"/>
                  </a:lnTo>
                  <a:lnTo>
                    <a:pt x="1677670" y="1323479"/>
                  </a:lnTo>
                  <a:lnTo>
                    <a:pt x="1677327" y="1322209"/>
                  </a:lnTo>
                  <a:lnTo>
                    <a:pt x="1676882" y="1320939"/>
                  </a:lnTo>
                  <a:lnTo>
                    <a:pt x="1676323" y="1320939"/>
                  </a:lnTo>
                  <a:lnTo>
                    <a:pt x="1676857" y="1319669"/>
                  </a:lnTo>
                  <a:lnTo>
                    <a:pt x="1677327" y="1318399"/>
                  </a:lnTo>
                  <a:lnTo>
                    <a:pt x="1677720" y="1318399"/>
                  </a:lnTo>
                  <a:lnTo>
                    <a:pt x="1677720" y="1317129"/>
                  </a:lnTo>
                  <a:lnTo>
                    <a:pt x="1676438" y="1315859"/>
                  </a:lnTo>
                  <a:lnTo>
                    <a:pt x="1676450" y="1314589"/>
                  </a:lnTo>
                  <a:lnTo>
                    <a:pt x="1677746" y="1313319"/>
                  </a:lnTo>
                  <a:lnTo>
                    <a:pt x="1677746" y="1312049"/>
                  </a:lnTo>
                  <a:lnTo>
                    <a:pt x="1676476" y="1312049"/>
                  </a:lnTo>
                  <a:lnTo>
                    <a:pt x="1676311" y="1309509"/>
                  </a:lnTo>
                  <a:lnTo>
                    <a:pt x="1675028" y="1309509"/>
                  </a:lnTo>
                  <a:lnTo>
                    <a:pt x="1675053" y="1306969"/>
                  </a:lnTo>
                  <a:lnTo>
                    <a:pt x="1676438" y="1306969"/>
                  </a:lnTo>
                  <a:lnTo>
                    <a:pt x="1676336" y="1304429"/>
                  </a:lnTo>
                  <a:lnTo>
                    <a:pt x="1677695" y="1304429"/>
                  </a:lnTo>
                  <a:lnTo>
                    <a:pt x="1677733" y="1303159"/>
                  </a:lnTo>
                  <a:lnTo>
                    <a:pt x="1677339" y="1301889"/>
                  </a:lnTo>
                  <a:lnTo>
                    <a:pt x="1676869" y="1301889"/>
                  </a:lnTo>
                  <a:lnTo>
                    <a:pt x="1675765" y="1300619"/>
                  </a:lnTo>
                  <a:lnTo>
                    <a:pt x="1675295" y="1299349"/>
                  </a:lnTo>
                  <a:lnTo>
                    <a:pt x="1674926" y="1298079"/>
                  </a:lnTo>
                  <a:lnTo>
                    <a:pt x="1675269" y="1298079"/>
                  </a:lnTo>
                  <a:lnTo>
                    <a:pt x="1675726" y="1296809"/>
                  </a:lnTo>
                  <a:lnTo>
                    <a:pt x="1676819" y="1295539"/>
                  </a:lnTo>
                  <a:lnTo>
                    <a:pt x="1677263" y="1294269"/>
                  </a:lnTo>
                  <a:lnTo>
                    <a:pt x="1677606" y="1292999"/>
                  </a:lnTo>
                  <a:lnTo>
                    <a:pt x="1677225" y="1292999"/>
                  </a:lnTo>
                  <a:lnTo>
                    <a:pt x="1676755" y="1291729"/>
                  </a:lnTo>
                  <a:lnTo>
                    <a:pt x="1676196" y="1291729"/>
                  </a:lnTo>
                  <a:lnTo>
                    <a:pt x="1675269" y="1290459"/>
                  </a:lnTo>
                  <a:lnTo>
                    <a:pt x="1674787" y="1290459"/>
                  </a:lnTo>
                  <a:lnTo>
                    <a:pt x="1674723" y="1287919"/>
                  </a:lnTo>
                  <a:lnTo>
                    <a:pt x="1675155" y="1286649"/>
                  </a:lnTo>
                  <a:lnTo>
                    <a:pt x="1676044" y="1286649"/>
                  </a:lnTo>
                  <a:lnTo>
                    <a:pt x="1676552" y="1285379"/>
                  </a:lnTo>
                  <a:lnTo>
                    <a:pt x="1676971" y="1284109"/>
                  </a:lnTo>
                  <a:lnTo>
                    <a:pt x="1677339" y="1284109"/>
                  </a:lnTo>
                  <a:lnTo>
                    <a:pt x="1676958" y="1282839"/>
                  </a:lnTo>
                  <a:lnTo>
                    <a:pt x="1676476" y="1281569"/>
                  </a:lnTo>
                  <a:lnTo>
                    <a:pt x="1675892" y="1281569"/>
                  </a:lnTo>
                  <a:lnTo>
                    <a:pt x="1671535" y="1273949"/>
                  </a:lnTo>
                  <a:lnTo>
                    <a:pt x="1672005" y="1273949"/>
                  </a:lnTo>
                  <a:lnTo>
                    <a:pt x="1672310" y="1272679"/>
                  </a:lnTo>
                  <a:lnTo>
                    <a:pt x="1673034" y="1271409"/>
                  </a:lnTo>
                  <a:lnTo>
                    <a:pt x="1673390" y="1270139"/>
                  </a:lnTo>
                  <a:lnTo>
                    <a:pt x="1673758" y="1268869"/>
                  </a:lnTo>
                  <a:lnTo>
                    <a:pt x="1674507" y="1268869"/>
                  </a:lnTo>
                  <a:lnTo>
                    <a:pt x="1675079" y="1271409"/>
                  </a:lnTo>
                  <a:lnTo>
                    <a:pt x="1675993" y="1271409"/>
                  </a:lnTo>
                  <a:lnTo>
                    <a:pt x="1676336" y="1268869"/>
                  </a:lnTo>
                  <a:lnTo>
                    <a:pt x="1677250" y="1268869"/>
                  </a:lnTo>
                  <a:lnTo>
                    <a:pt x="1677809" y="1271409"/>
                  </a:lnTo>
                  <a:lnTo>
                    <a:pt x="1678266" y="1271409"/>
                  </a:lnTo>
                  <a:lnTo>
                    <a:pt x="1680781" y="1266329"/>
                  </a:lnTo>
                  <a:lnTo>
                    <a:pt x="1679295" y="1263789"/>
                  </a:lnTo>
                  <a:lnTo>
                    <a:pt x="1678711" y="1263789"/>
                  </a:lnTo>
                  <a:lnTo>
                    <a:pt x="1678216" y="1262519"/>
                  </a:lnTo>
                  <a:lnTo>
                    <a:pt x="1677809" y="1261249"/>
                  </a:lnTo>
                  <a:lnTo>
                    <a:pt x="1679181" y="1259979"/>
                  </a:lnTo>
                  <a:lnTo>
                    <a:pt x="1678889" y="1258709"/>
                  </a:lnTo>
                  <a:lnTo>
                    <a:pt x="1677708" y="1257439"/>
                  </a:lnTo>
                  <a:lnTo>
                    <a:pt x="1677428" y="1256169"/>
                  </a:lnTo>
                  <a:lnTo>
                    <a:pt x="1678800" y="1254899"/>
                  </a:lnTo>
                  <a:lnTo>
                    <a:pt x="1678724" y="1253629"/>
                  </a:lnTo>
                  <a:lnTo>
                    <a:pt x="1677454" y="1252359"/>
                  </a:lnTo>
                  <a:lnTo>
                    <a:pt x="1677200" y="1252359"/>
                  </a:lnTo>
                  <a:lnTo>
                    <a:pt x="1676146" y="1254899"/>
                  </a:lnTo>
                  <a:lnTo>
                    <a:pt x="1675663" y="1254899"/>
                  </a:lnTo>
                  <a:lnTo>
                    <a:pt x="1674850" y="1252359"/>
                  </a:lnTo>
                  <a:lnTo>
                    <a:pt x="1674495" y="1252359"/>
                  </a:lnTo>
                  <a:lnTo>
                    <a:pt x="1673910" y="1251089"/>
                  </a:lnTo>
                  <a:lnTo>
                    <a:pt x="1673402" y="1251089"/>
                  </a:lnTo>
                  <a:lnTo>
                    <a:pt x="1672983" y="1249819"/>
                  </a:lnTo>
                  <a:lnTo>
                    <a:pt x="1669948" y="1246009"/>
                  </a:lnTo>
                  <a:lnTo>
                    <a:pt x="1670405" y="1244739"/>
                  </a:lnTo>
                  <a:lnTo>
                    <a:pt x="1670672" y="1243469"/>
                  </a:lnTo>
                  <a:lnTo>
                    <a:pt x="1671612" y="1242199"/>
                  </a:lnTo>
                  <a:lnTo>
                    <a:pt x="1672247" y="1244739"/>
                  </a:lnTo>
                  <a:lnTo>
                    <a:pt x="1673021" y="1244739"/>
                  </a:lnTo>
                  <a:lnTo>
                    <a:pt x="1673567" y="1242199"/>
                  </a:lnTo>
                  <a:lnTo>
                    <a:pt x="1675066" y="1244739"/>
                  </a:lnTo>
                  <a:lnTo>
                    <a:pt x="1675638" y="1244739"/>
                  </a:lnTo>
                  <a:lnTo>
                    <a:pt x="1676666" y="1247279"/>
                  </a:lnTo>
                  <a:lnTo>
                    <a:pt x="1677339" y="1247279"/>
                  </a:lnTo>
                  <a:lnTo>
                    <a:pt x="1677771" y="1244739"/>
                  </a:lnTo>
                  <a:lnTo>
                    <a:pt x="1677911" y="1244739"/>
                  </a:lnTo>
                  <a:lnTo>
                    <a:pt x="1676920" y="1242199"/>
                  </a:lnTo>
                  <a:lnTo>
                    <a:pt x="1676615" y="1242199"/>
                  </a:lnTo>
                  <a:lnTo>
                    <a:pt x="1677860" y="1240929"/>
                  </a:lnTo>
                  <a:lnTo>
                    <a:pt x="1677746" y="1239659"/>
                  </a:lnTo>
                  <a:lnTo>
                    <a:pt x="1676463" y="1238389"/>
                  </a:lnTo>
                  <a:lnTo>
                    <a:pt x="1676234" y="1237119"/>
                  </a:lnTo>
                  <a:lnTo>
                    <a:pt x="1675803" y="1237119"/>
                  </a:lnTo>
                  <a:lnTo>
                    <a:pt x="1675282" y="1235849"/>
                  </a:lnTo>
                  <a:lnTo>
                    <a:pt x="1674685" y="1235849"/>
                  </a:lnTo>
                  <a:lnTo>
                    <a:pt x="1673910" y="1234579"/>
                  </a:lnTo>
                  <a:lnTo>
                    <a:pt x="1673136" y="1233309"/>
                  </a:lnTo>
                  <a:lnTo>
                    <a:pt x="1672526" y="1232039"/>
                  </a:lnTo>
                  <a:lnTo>
                    <a:pt x="1672018" y="1232039"/>
                  </a:lnTo>
                  <a:lnTo>
                    <a:pt x="1671586" y="1230769"/>
                  </a:lnTo>
                  <a:lnTo>
                    <a:pt x="1672729" y="1228229"/>
                  </a:lnTo>
                  <a:lnTo>
                    <a:pt x="1672767" y="1226959"/>
                  </a:lnTo>
                  <a:lnTo>
                    <a:pt x="1671243" y="1226959"/>
                  </a:lnTo>
                  <a:lnTo>
                    <a:pt x="1671142" y="1225689"/>
                  </a:lnTo>
                  <a:lnTo>
                    <a:pt x="1672475" y="1224419"/>
                  </a:lnTo>
                  <a:lnTo>
                    <a:pt x="1672323" y="1223149"/>
                  </a:lnTo>
                  <a:lnTo>
                    <a:pt x="1671878" y="1223149"/>
                  </a:lnTo>
                  <a:lnTo>
                    <a:pt x="1671358" y="1221879"/>
                  </a:lnTo>
                  <a:lnTo>
                    <a:pt x="1670735" y="1220609"/>
                  </a:lnTo>
                  <a:lnTo>
                    <a:pt x="1667573" y="1216799"/>
                  </a:lnTo>
                  <a:lnTo>
                    <a:pt x="1668716" y="1214259"/>
                  </a:lnTo>
                  <a:lnTo>
                    <a:pt x="1668995" y="1212989"/>
                  </a:lnTo>
                  <a:lnTo>
                    <a:pt x="1669376" y="1211719"/>
                  </a:lnTo>
                  <a:lnTo>
                    <a:pt x="1670443" y="1211719"/>
                  </a:lnTo>
                  <a:lnTo>
                    <a:pt x="1670964" y="1212989"/>
                  </a:lnTo>
                  <a:lnTo>
                    <a:pt x="1671434" y="1214259"/>
                  </a:lnTo>
                  <a:lnTo>
                    <a:pt x="1671726" y="1212989"/>
                  </a:lnTo>
                  <a:lnTo>
                    <a:pt x="1672107" y="1211719"/>
                  </a:lnTo>
                  <a:lnTo>
                    <a:pt x="1672564" y="1211719"/>
                  </a:lnTo>
                  <a:lnTo>
                    <a:pt x="1673707" y="1209179"/>
                  </a:lnTo>
                  <a:lnTo>
                    <a:pt x="1672094" y="1206639"/>
                  </a:lnTo>
                  <a:lnTo>
                    <a:pt x="1671459" y="1205369"/>
                  </a:lnTo>
                  <a:lnTo>
                    <a:pt x="1670926" y="1205369"/>
                  </a:lnTo>
                  <a:lnTo>
                    <a:pt x="1670481" y="1204099"/>
                  </a:lnTo>
                  <a:lnTo>
                    <a:pt x="1670761" y="1202829"/>
                  </a:lnTo>
                  <a:lnTo>
                    <a:pt x="1671142" y="1202829"/>
                  </a:lnTo>
                  <a:lnTo>
                    <a:pt x="1671612" y="1201559"/>
                  </a:lnTo>
                  <a:lnTo>
                    <a:pt x="1672043" y="1200289"/>
                  </a:lnTo>
                  <a:lnTo>
                    <a:pt x="1672412" y="1200289"/>
                  </a:lnTo>
                  <a:lnTo>
                    <a:pt x="1672755" y="1199019"/>
                  </a:lnTo>
                  <a:lnTo>
                    <a:pt x="1671142" y="1196479"/>
                  </a:lnTo>
                  <a:lnTo>
                    <a:pt x="1669516" y="1193939"/>
                  </a:lnTo>
                  <a:lnTo>
                    <a:pt x="1669313" y="1193939"/>
                  </a:lnTo>
                  <a:lnTo>
                    <a:pt x="1668653" y="1196479"/>
                  </a:lnTo>
                  <a:lnTo>
                    <a:pt x="1667802" y="1196479"/>
                  </a:lnTo>
                  <a:lnTo>
                    <a:pt x="1667268" y="1195209"/>
                  </a:lnTo>
                  <a:lnTo>
                    <a:pt x="1666798" y="1195209"/>
                  </a:lnTo>
                  <a:lnTo>
                    <a:pt x="1665173" y="1192669"/>
                  </a:lnTo>
                  <a:lnTo>
                    <a:pt x="1665643" y="1192669"/>
                  </a:lnTo>
                  <a:lnTo>
                    <a:pt x="1665732" y="1190129"/>
                  </a:lnTo>
                  <a:lnTo>
                    <a:pt x="1666608" y="1190129"/>
                  </a:lnTo>
                  <a:lnTo>
                    <a:pt x="1667510" y="1192669"/>
                  </a:lnTo>
                  <a:lnTo>
                    <a:pt x="1668284" y="1192669"/>
                  </a:lnTo>
                  <a:lnTo>
                    <a:pt x="1668576" y="1190129"/>
                  </a:lnTo>
                  <a:lnTo>
                    <a:pt x="1669402" y="1190129"/>
                  </a:lnTo>
                  <a:lnTo>
                    <a:pt x="1670316" y="1191399"/>
                  </a:lnTo>
                  <a:lnTo>
                    <a:pt x="1670926" y="1192669"/>
                  </a:lnTo>
                  <a:lnTo>
                    <a:pt x="1671980" y="1193939"/>
                  </a:lnTo>
                  <a:lnTo>
                    <a:pt x="1672691" y="1193939"/>
                  </a:lnTo>
                  <a:lnTo>
                    <a:pt x="1672907" y="1191399"/>
                  </a:lnTo>
                  <a:lnTo>
                    <a:pt x="1673339" y="1191399"/>
                  </a:lnTo>
                  <a:lnTo>
                    <a:pt x="1668945" y="1185049"/>
                  </a:lnTo>
                  <a:lnTo>
                    <a:pt x="1666303" y="1181239"/>
                  </a:lnTo>
                  <a:lnTo>
                    <a:pt x="1665693" y="1181239"/>
                  </a:lnTo>
                  <a:lnTo>
                    <a:pt x="1665097" y="1179969"/>
                  </a:lnTo>
                  <a:lnTo>
                    <a:pt x="1666278" y="1178699"/>
                  </a:lnTo>
                  <a:lnTo>
                    <a:pt x="1666265" y="1177429"/>
                  </a:lnTo>
                  <a:lnTo>
                    <a:pt x="1665757" y="1177429"/>
                  </a:lnTo>
                  <a:lnTo>
                    <a:pt x="1665211" y="1176159"/>
                  </a:lnTo>
                  <a:lnTo>
                    <a:pt x="1664500" y="1176159"/>
                  </a:lnTo>
                  <a:lnTo>
                    <a:pt x="1663534" y="1178699"/>
                  </a:lnTo>
                  <a:lnTo>
                    <a:pt x="1663204" y="1177429"/>
                  </a:lnTo>
                  <a:lnTo>
                    <a:pt x="1662049" y="1176159"/>
                  </a:lnTo>
                  <a:lnTo>
                    <a:pt x="1661718" y="1174889"/>
                  </a:lnTo>
                  <a:lnTo>
                    <a:pt x="1663026" y="1173619"/>
                  </a:lnTo>
                  <a:lnTo>
                    <a:pt x="1662861" y="1172349"/>
                  </a:lnTo>
                  <a:lnTo>
                    <a:pt x="1661490" y="1172349"/>
                  </a:lnTo>
                  <a:lnTo>
                    <a:pt x="1661299" y="1171079"/>
                  </a:lnTo>
                  <a:lnTo>
                    <a:pt x="1661756" y="1171079"/>
                  </a:lnTo>
                  <a:lnTo>
                    <a:pt x="1661871" y="1168539"/>
                  </a:lnTo>
                  <a:lnTo>
                    <a:pt x="1662684" y="1168539"/>
                  </a:lnTo>
                  <a:lnTo>
                    <a:pt x="1663077" y="1165999"/>
                  </a:lnTo>
                  <a:lnTo>
                    <a:pt x="1663788" y="1165999"/>
                  </a:lnTo>
                  <a:lnTo>
                    <a:pt x="1664677" y="1168539"/>
                  </a:lnTo>
                  <a:lnTo>
                    <a:pt x="1665503" y="1168539"/>
                  </a:lnTo>
                  <a:lnTo>
                    <a:pt x="1665693" y="1165999"/>
                  </a:lnTo>
                  <a:lnTo>
                    <a:pt x="1666506" y="1165999"/>
                  </a:lnTo>
                  <a:lnTo>
                    <a:pt x="1667433" y="1167269"/>
                  </a:lnTo>
                  <a:lnTo>
                    <a:pt x="1668233" y="1167269"/>
                  </a:lnTo>
                  <a:lnTo>
                    <a:pt x="1668589" y="1165999"/>
                  </a:lnTo>
                  <a:lnTo>
                    <a:pt x="1668868" y="1164729"/>
                  </a:lnTo>
                  <a:lnTo>
                    <a:pt x="1668399" y="1164729"/>
                  </a:lnTo>
                  <a:lnTo>
                    <a:pt x="1667827" y="1163459"/>
                  </a:lnTo>
                  <a:lnTo>
                    <a:pt x="1667167" y="1163459"/>
                  </a:lnTo>
                  <a:lnTo>
                    <a:pt x="1664627" y="1159649"/>
                  </a:lnTo>
                  <a:lnTo>
                    <a:pt x="1662125" y="1155839"/>
                  </a:lnTo>
                  <a:lnTo>
                    <a:pt x="1664703" y="1149489"/>
                  </a:lnTo>
                  <a:lnTo>
                    <a:pt x="1665224" y="1148219"/>
                  </a:lnTo>
                  <a:lnTo>
                    <a:pt x="1664766" y="1148219"/>
                  </a:lnTo>
                  <a:lnTo>
                    <a:pt x="1663992" y="1146949"/>
                  </a:lnTo>
                  <a:lnTo>
                    <a:pt x="1663052" y="1146949"/>
                  </a:lnTo>
                  <a:lnTo>
                    <a:pt x="1662950" y="1148219"/>
                  </a:lnTo>
                  <a:lnTo>
                    <a:pt x="1662315" y="1149489"/>
                  </a:lnTo>
                  <a:lnTo>
                    <a:pt x="1661007" y="1146949"/>
                  </a:lnTo>
                  <a:lnTo>
                    <a:pt x="1660804" y="1146949"/>
                  </a:lnTo>
                  <a:lnTo>
                    <a:pt x="1660131" y="1145679"/>
                  </a:lnTo>
                  <a:lnTo>
                    <a:pt x="1659572" y="1145679"/>
                  </a:lnTo>
                  <a:lnTo>
                    <a:pt x="1659102" y="1144409"/>
                  </a:lnTo>
                  <a:lnTo>
                    <a:pt x="1659369" y="1143139"/>
                  </a:lnTo>
                  <a:lnTo>
                    <a:pt x="1659712" y="1143139"/>
                  </a:lnTo>
                  <a:lnTo>
                    <a:pt x="1660550" y="1140599"/>
                  </a:lnTo>
                  <a:lnTo>
                    <a:pt x="1660880" y="1140599"/>
                  </a:lnTo>
                  <a:lnTo>
                    <a:pt x="1661134" y="1139329"/>
                  </a:lnTo>
                  <a:lnTo>
                    <a:pt x="1661629" y="1140599"/>
                  </a:lnTo>
                  <a:lnTo>
                    <a:pt x="1662188" y="1140599"/>
                  </a:lnTo>
                  <a:lnTo>
                    <a:pt x="1662836" y="1141869"/>
                  </a:lnTo>
                  <a:lnTo>
                    <a:pt x="1664538" y="1144409"/>
                  </a:lnTo>
                  <a:lnTo>
                    <a:pt x="1666163" y="1139329"/>
                  </a:lnTo>
                  <a:lnTo>
                    <a:pt x="1666570" y="1138059"/>
                  </a:lnTo>
                  <a:lnTo>
                    <a:pt x="1663153" y="1134249"/>
                  </a:lnTo>
                  <a:lnTo>
                    <a:pt x="1662493" y="1132979"/>
                  </a:lnTo>
                  <a:lnTo>
                    <a:pt x="1661934" y="1132979"/>
                  </a:lnTo>
                  <a:lnTo>
                    <a:pt x="1661452" y="1131709"/>
                  </a:lnTo>
                  <a:lnTo>
                    <a:pt x="1661287" y="1131709"/>
                  </a:lnTo>
                  <a:lnTo>
                    <a:pt x="1662531" y="1130439"/>
                  </a:lnTo>
                  <a:lnTo>
                    <a:pt x="1662328" y="1129169"/>
                  </a:lnTo>
                  <a:lnTo>
                    <a:pt x="1660804" y="1127899"/>
                  </a:lnTo>
                  <a:lnTo>
                    <a:pt x="1660639" y="1126629"/>
                  </a:lnTo>
                  <a:lnTo>
                    <a:pt x="1661756" y="1125359"/>
                  </a:lnTo>
                  <a:lnTo>
                    <a:pt x="1661718" y="1124089"/>
                  </a:lnTo>
                  <a:lnTo>
                    <a:pt x="1660105" y="1122819"/>
                  </a:lnTo>
                  <a:lnTo>
                    <a:pt x="1659928" y="1121549"/>
                  </a:lnTo>
                  <a:lnTo>
                    <a:pt x="1661147" y="1120279"/>
                  </a:lnTo>
                  <a:lnTo>
                    <a:pt x="1660994" y="1120279"/>
                  </a:lnTo>
                  <a:lnTo>
                    <a:pt x="1660512" y="1119009"/>
                  </a:lnTo>
                  <a:lnTo>
                    <a:pt x="1659928" y="1117739"/>
                  </a:lnTo>
                  <a:lnTo>
                    <a:pt x="1658594" y="1116469"/>
                  </a:lnTo>
                  <a:lnTo>
                    <a:pt x="1658010" y="1116469"/>
                  </a:lnTo>
                  <a:lnTo>
                    <a:pt x="1657502" y="1115199"/>
                  </a:lnTo>
                  <a:lnTo>
                    <a:pt x="1657362" y="1115199"/>
                  </a:lnTo>
                  <a:lnTo>
                    <a:pt x="1658518" y="1113929"/>
                  </a:lnTo>
                  <a:lnTo>
                    <a:pt x="1658467" y="1112659"/>
                  </a:lnTo>
                  <a:lnTo>
                    <a:pt x="1657972" y="1112659"/>
                  </a:lnTo>
                  <a:lnTo>
                    <a:pt x="1657388" y="1111389"/>
                  </a:lnTo>
                  <a:lnTo>
                    <a:pt x="1656054" y="1110119"/>
                  </a:lnTo>
                  <a:lnTo>
                    <a:pt x="1655483" y="1108849"/>
                  </a:lnTo>
                  <a:lnTo>
                    <a:pt x="1654987" y="1108849"/>
                  </a:lnTo>
                  <a:lnTo>
                    <a:pt x="1654835" y="1107579"/>
                  </a:lnTo>
                  <a:lnTo>
                    <a:pt x="1655978" y="1106309"/>
                  </a:lnTo>
                  <a:lnTo>
                    <a:pt x="1655914" y="1105039"/>
                  </a:lnTo>
                  <a:lnTo>
                    <a:pt x="1654302" y="1105039"/>
                  </a:lnTo>
                  <a:lnTo>
                    <a:pt x="1654035" y="1102499"/>
                  </a:lnTo>
                  <a:lnTo>
                    <a:pt x="1655241" y="1102499"/>
                  </a:lnTo>
                  <a:lnTo>
                    <a:pt x="1655000" y="1099959"/>
                  </a:lnTo>
                  <a:lnTo>
                    <a:pt x="1653489" y="1099959"/>
                  </a:lnTo>
                  <a:lnTo>
                    <a:pt x="1653209" y="1098689"/>
                  </a:lnTo>
                  <a:lnTo>
                    <a:pt x="1654416" y="1097419"/>
                  </a:lnTo>
                  <a:lnTo>
                    <a:pt x="1654149" y="1096149"/>
                  </a:lnTo>
                  <a:lnTo>
                    <a:pt x="1652663" y="1094879"/>
                  </a:lnTo>
                  <a:lnTo>
                    <a:pt x="1652371" y="1093609"/>
                  </a:lnTo>
                  <a:lnTo>
                    <a:pt x="1653628" y="1092339"/>
                  </a:lnTo>
                  <a:lnTo>
                    <a:pt x="1653324" y="1091069"/>
                  </a:lnTo>
                  <a:lnTo>
                    <a:pt x="1651965" y="1089799"/>
                  </a:lnTo>
                  <a:lnTo>
                    <a:pt x="1651673" y="1089799"/>
                  </a:lnTo>
                  <a:lnTo>
                    <a:pt x="1650987" y="1088529"/>
                  </a:lnTo>
                  <a:lnTo>
                    <a:pt x="1650390" y="1088529"/>
                  </a:lnTo>
                  <a:lnTo>
                    <a:pt x="1649882" y="1087259"/>
                  </a:lnTo>
                  <a:lnTo>
                    <a:pt x="1649730" y="1087259"/>
                  </a:lnTo>
                  <a:lnTo>
                    <a:pt x="1650822" y="1084719"/>
                  </a:lnTo>
                  <a:lnTo>
                    <a:pt x="1649120" y="1083449"/>
                  </a:lnTo>
                  <a:lnTo>
                    <a:pt x="1648879" y="1082179"/>
                  </a:lnTo>
                  <a:lnTo>
                    <a:pt x="1649857" y="1080909"/>
                  </a:lnTo>
                  <a:lnTo>
                    <a:pt x="1649907" y="1079639"/>
                  </a:lnTo>
                  <a:lnTo>
                    <a:pt x="1650111" y="1079639"/>
                  </a:lnTo>
                  <a:lnTo>
                    <a:pt x="1650415" y="1078369"/>
                  </a:lnTo>
                  <a:lnTo>
                    <a:pt x="1650809" y="1077099"/>
                  </a:lnTo>
                  <a:lnTo>
                    <a:pt x="1651088" y="1077099"/>
                  </a:lnTo>
                  <a:lnTo>
                    <a:pt x="1652384" y="1079639"/>
                  </a:lnTo>
                  <a:lnTo>
                    <a:pt x="1652600" y="1079639"/>
                  </a:lnTo>
                  <a:lnTo>
                    <a:pt x="1654390" y="1074559"/>
                  </a:lnTo>
                  <a:lnTo>
                    <a:pt x="1653870" y="1073289"/>
                  </a:lnTo>
                  <a:lnTo>
                    <a:pt x="1653260" y="1073289"/>
                  </a:lnTo>
                  <a:lnTo>
                    <a:pt x="1652587" y="1072019"/>
                  </a:lnTo>
                  <a:lnTo>
                    <a:pt x="1650771" y="1069479"/>
                  </a:lnTo>
                  <a:lnTo>
                    <a:pt x="1650085" y="1069479"/>
                  </a:lnTo>
                  <a:lnTo>
                    <a:pt x="1649488" y="1068209"/>
                  </a:lnTo>
                  <a:lnTo>
                    <a:pt x="1648955" y="1068209"/>
                  </a:lnTo>
                  <a:lnTo>
                    <a:pt x="1649145" y="1066939"/>
                  </a:lnTo>
                  <a:lnTo>
                    <a:pt x="1649437" y="1065669"/>
                  </a:lnTo>
                  <a:lnTo>
                    <a:pt x="1649831" y="1065669"/>
                  </a:lnTo>
                  <a:lnTo>
                    <a:pt x="1650174" y="1064399"/>
                  </a:lnTo>
                  <a:lnTo>
                    <a:pt x="1650453" y="1063129"/>
                  </a:lnTo>
                  <a:lnTo>
                    <a:pt x="1650682" y="1063129"/>
                  </a:lnTo>
                  <a:lnTo>
                    <a:pt x="1653146" y="1064399"/>
                  </a:lnTo>
                  <a:lnTo>
                    <a:pt x="1653616" y="1063129"/>
                  </a:lnTo>
                  <a:lnTo>
                    <a:pt x="1655229" y="1065669"/>
                  </a:lnTo>
                  <a:lnTo>
                    <a:pt x="1655597" y="1064399"/>
                  </a:lnTo>
                  <a:lnTo>
                    <a:pt x="1655559" y="1063129"/>
                  </a:lnTo>
                  <a:lnTo>
                    <a:pt x="1655394" y="1061859"/>
                  </a:lnTo>
                  <a:lnTo>
                    <a:pt x="1653082" y="1061859"/>
                  </a:lnTo>
                  <a:lnTo>
                    <a:pt x="1652955" y="1060589"/>
                  </a:lnTo>
                  <a:lnTo>
                    <a:pt x="1652816" y="1060589"/>
                  </a:lnTo>
                  <a:lnTo>
                    <a:pt x="1652752" y="1059319"/>
                  </a:lnTo>
                  <a:lnTo>
                    <a:pt x="1652765" y="1058049"/>
                  </a:lnTo>
                  <a:lnTo>
                    <a:pt x="1653108" y="1058049"/>
                  </a:lnTo>
                  <a:lnTo>
                    <a:pt x="1654721" y="1059319"/>
                  </a:lnTo>
                  <a:lnTo>
                    <a:pt x="1655838" y="1059319"/>
                  </a:lnTo>
                  <a:lnTo>
                    <a:pt x="1656981" y="1060589"/>
                  </a:lnTo>
                  <a:lnTo>
                    <a:pt x="1657654" y="1060589"/>
                  </a:lnTo>
                  <a:lnTo>
                    <a:pt x="1657743" y="1061859"/>
                  </a:lnTo>
                  <a:lnTo>
                    <a:pt x="1657807" y="1064399"/>
                  </a:lnTo>
                  <a:lnTo>
                    <a:pt x="1657870" y="1065669"/>
                  </a:lnTo>
                  <a:lnTo>
                    <a:pt x="1658035" y="1065669"/>
                  </a:lnTo>
                  <a:lnTo>
                    <a:pt x="1658442" y="1066939"/>
                  </a:lnTo>
                  <a:lnTo>
                    <a:pt x="1660118" y="1066939"/>
                  </a:lnTo>
                  <a:lnTo>
                    <a:pt x="1660829" y="1068209"/>
                  </a:lnTo>
                  <a:lnTo>
                    <a:pt x="1660601" y="1069428"/>
                  </a:lnTo>
                  <a:lnTo>
                    <a:pt x="1658327" y="1068209"/>
                  </a:lnTo>
                  <a:lnTo>
                    <a:pt x="1658277" y="1070749"/>
                  </a:lnTo>
                  <a:lnTo>
                    <a:pt x="1658518" y="1072019"/>
                  </a:lnTo>
                  <a:lnTo>
                    <a:pt x="1660931" y="1072019"/>
                  </a:lnTo>
                  <a:lnTo>
                    <a:pt x="1661109" y="1073289"/>
                  </a:lnTo>
                  <a:lnTo>
                    <a:pt x="1661160" y="1075829"/>
                  </a:lnTo>
                  <a:lnTo>
                    <a:pt x="1658861" y="1074559"/>
                  </a:lnTo>
                  <a:lnTo>
                    <a:pt x="1658708" y="1074559"/>
                  </a:lnTo>
                  <a:lnTo>
                    <a:pt x="1659191" y="1079639"/>
                  </a:lnTo>
                  <a:lnTo>
                    <a:pt x="1662010" y="1080909"/>
                  </a:lnTo>
                  <a:lnTo>
                    <a:pt x="1663928" y="1082179"/>
                  </a:lnTo>
                  <a:lnTo>
                    <a:pt x="1664322" y="1082179"/>
                  </a:lnTo>
                  <a:lnTo>
                    <a:pt x="1663522" y="1079639"/>
                  </a:lnTo>
                  <a:lnTo>
                    <a:pt x="1664335" y="1079639"/>
                  </a:lnTo>
                  <a:lnTo>
                    <a:pt x="1665973" y="1080909"/>
                  </a:lnTo>
                  <a:lnTo>
                    <a:pt x="1666557" y="1079639"/>
                  </a:lnTo>
                  <a:lnTo>
                    <a:pt x="1665770" y="1077099"/>
                  </a:lnTo>
                  <a:lnTo>
                    <a:pt x="1666087" y="1077099"/>
                  </a:lnTo>
                  <a:lnTo>
                    <a:pt x="1666938" y="1078369"/>
                  </a:lnTo>
                  <a:lnTo>
                    <a:pt x="1668551" y="1078369"/>
                  </a:lnTo>
                  <a:lnTo>
                    <a:pt x="1671015" y="1079639"/>
                  </a:lnTo>
                  <a:lnTo>
                    <a:pt x="1671294" y="1082179"/>
                  </a:lnTo>
                  <a:lnTo>
                    <a:pt x="1671472" y="1083449"/>
                  </a:lnTo>
                  <a:lnTo>
                    <a:pt x="1671561" y="1084719"/>
                  </a:lnTo>
                  <a:lnTo>
                    <a:pt x="1671485" y="1085989"/>
                  </a:lnTo>
                  <a:lnTo>
                    <a:pt x="1672145" y="1087259"/>
                  </a:lnTo>
                  <a:lnTo>
                    <a:pt x="1669376" y="1087259"/>
                  </a:lnTo>
                  <a:lnTo>
                    <a:pt x="1668970" y="1085989"/>
                  </a:lnTo>
                  <a:lnTo>
                    <a:pt x="1666443" y="1085989"/>
                  </a:lnTo>
                  <a:lnTo>
                    <a:pt x="1664868" y="1084719"/>
                  </a:lnTo>
                  <a:lnTo>
                    <a:pt x="1664411" y="1084719"/>
                  </a:lnTo>
                  <a:lnTo>
                    <a:pt x="1664436" y="1085989"/>
                  </a:lnTo>
                  <a:lnTo>
                    <a:pt x="1664690" y="1087259"/>
                  </a:lnTo>
                  <a:lnTo>
                    <a:pt x="1664957" y="1087259"/>
                  </a:lnTo>
                  <a:lnTo>
                    <a:pt x="1667052" y="1088529"/>
                  </a:lnTo>
                  <a:lnTo>
                    <a:pt x="1668818" y="1088529"/>
                  </a:lnTo>
                  <a:lnTo>
                    <a:pt x="1669669" y="1089799"/>
                  </a:lnTo>
                  <a:lnTo>
                    <a:pt x="1672145" y="1091069"/>
                  </a:lnTo>
                  <a:lnTo>
                    <a:pt x="1674647" y="1091069"/>
                  </a:lnTo>
                  <a:lnTo>
                    <a:pt x="1674990" y="1092339"/>
                  </a:lnTo>
                  <a:lnTo>
                    <a:pt x="1674647" y="1093609"/>
                  </a:lnTo>
                  <a:lnTo>
                    <a:pt x="1675371" y="1094879"/>
                  </a:lnTo>
                  <a:lnTo>
                    <a:pt x="1677466" y="1094879"/>
                  </a:lnTo>
                  <a:lnTo>
                    <a:pt x="1677682" y="1096149"/>
                  </a:lnTo>
                  <a:lnTo>
                    <a:pt x="1677784" y="1097419"/>
                  </a:lnTo>
                  <a:lnTo>
                    <a:pt x="1677784" y="1098689"/>
                  </a:lnTo>
                  <a:lnTo>
                    <a:pt x="1675472" y="1096149"/>
                  </a:lnTo>
                  <a:lnTo>
                    <a:pt x="1675295" y="1097419"/>
                  </a:lnTo>
                  <a:lnTo>
                    <a:pt x="1675447" y="1098689"/>
                  </a:lnTo>
                  <a:lnTo>
                    <a:pt x="1675625" y="1099959"/>
                  </a:lnTo>
                  <a:lnTo>
                    <a:pt x="1677250" y="1099959"/>
                  </a:lnTo>
                  <a:lnTo>
                    <a:pt x="1679003" y="1101229"/>
                  </a:lnTo>
                  <a:lnTo>
                    <a:pt x="1680641" y="1101229"/>
                  </a:lnTo>
                  <a:lnTo>
                    <a:pt x="1680984" y="1102499"/>
                  </a:lnTo>
                  <a:lnTo>
                    <a:pt x="1680705" y="1103769"/>
                  </a:lnTo>
                  <a:lnTo>
                    <a:pt x="1681416" y="1105039"/>
                  </a:lnTo>
                  <a:lnTo>
                    <a:pt x="1683524" y="1105039"/>
                  </a:lnTo>
                  <a:lnTo>
                    <a:pt x="1684324" y="1106309"/>
                  </a:lnTo>
                  <a:lnTo>
                    <a:pt x="1687766" y="1106309"/>
                  </a:lnTo>
                  <a:lnTo>
                    <a:pt x="1688553" y="1107579"/>
                  </a:lnTo>
                  <a:lnTo>
                    <a:pt x="1688884" y="1107579"/>
                  </a:lnTo>
                  <a:lnTo>
                    <a:pt x="1688630" y="1110119"/>
                  </a:lnTo>
                  <a:lnTo>
                    <a:pt x="1690928" y="1110119"/>
                  </a:lnTo>
                  <a:lnTo>
                    <a:pt x="1691487" y="1111389"/>
                  </a:lnTo>
                  <a:lnTo>
                    <a:pt x="1692059" y="1112659"/>
                  </a:lnTo>
                  <a:lnTo>
                    <a:pt x="1691792" y="1113929"/>
                  </a:lnTo>
                  <a:lnTo>
                    <a:pt x="1692605" y="1116469"/>
                  </a:lnTo>
                  <a:lnTo>
                    <a:pt x="1692021" y="1116469"/>
                  </a:lnTo>
                  <a:lnTo>
                    <a:pt x="1690230" y="1115199"/>
                  </a:lnTo>
                  <a:lnTo>
                    <a:pt x="1689341" y="1115199"/>
                  </a:lnTo>
                  <a:lnTo>
                    <a:pt x="1687601" y="1113929"/>
                  </a:lnTo>
                  <a:lnTo>
                    <a:pt x="1686890" y="1115199"/>
                  </a:lnTo>
                  <a:lnTo>
                    <a:pt x="1687766" y="1116469"/>
                  </a:lnTo>
                  <a:lnTo>
                    <a:pt x="1690001" y="1117739"/>
                  </a:lnTo>
                  <a:lnTo>
                    <a:pt x="1690204" y="1117739"/>
                  </a:lnTo>
                  <a:lnTo>
                    <a:pt x="1690624" y="1119009"/>
                  </a:lnTo>
                  <a:lnTo>
                    <a:pt x="1690154" y="1120279"/>
                  </a:lnTo>
                  <a:lnTo>
                    <a:pt x="1690979" y="1121549"/>
                  </a:lnTo>
                  <a:lnTo>
                    <a:pt x="1693532" y="1121549"/>
                  </a:lnTo>
                  <a:lnTo>
                    <a:pt x="1693278" y="1124089"/>
                  </a:lnTo>
                  <a:lnTo>
                    <a:pt x="1693659" y="1124089"/>
                  </a:lnTo>
                  <a:lnTo>
                    <a:pt x="1694472" y="1125359"/>
                  </a:lnTo>
                  <a:lnTo>
                    <a:pt x="1696212" y="1125359"/>
                  </a:lnTo>
                  <a:lnTo>
                    <a:pt x="1698777" y="1126629"/>
                  </a:lnTo>
                  <a:lnTo>
                    <a:pt x="1701317" y="1126629"/>
                  </a:lnTo>
                  <a:lnTo>
                    <a:pt x="1701723" y="1127899"/>
                  </a:lnTo>
                  <a:lnTo>
                    <a:pt x="1701482" y="1129169"/>
                  </a:lnTo>
                  <a:lnTo>
                    <a:pt x="1702130" y="1130439"/>
                  </a:lnTo>
                  <a:lnTo>
                    <a:pt x="1703946" y="1130439"/>
                  </a:lnTo>
                  <a:lnTo>
                    <a:pt x="1704886" y="1131709"/>
                  </a:lnTo>
                  <a:lnTo>
                    <a:pt x="1704378" y="1132979"/>
                  </a:lnTo>
                  <a:lnTo>
                    <a:pt x="1705406" y="1134249"/>
                  </a:lnTo>
                  <a:lnTo>
                    <a:pt x="1706880" y="1132979"/>
                  </a:lnTo>
                  <a:lnTo>
                    <a:pt x="1707934" y="1134249"/>
                  </a:lnTo>
                  <a:lnTo>
                    <a:pt x="1707553" y="1136789"/>
                  </a:lnTo>
                  <a:lnTo>
                    <a:pt x="1710004" y="1136789"/>
                  </a:lnTo>
                  <a:lnTo>
                    <a:pt x="1710563" y="1138059"/>
                  </a:lnTo>
                  <a:lnTo>
                    <a:pt x="1709991" y="1135519"/>
                  </a:lnTo>
                  <a:lnTo>
                    <a:pt x="1712874" y="1135519"/>
                  </a:lnTo>
                  <a:lnTo>
                    <a:pt x="1712798" y="1138059"/>
                  </a:lnTo>
                  <a:lnTo>
                    <a:pt x="1713128" y="1138059"/>
                  </a:lnTo>
                  <a:lnTo>
                    <a:pt x="1713966" y="1139329"/>
                  </a:lnTo>
                  <a:lnTo>
                    <a:pt x="1717471" y="1139329"/>
                  </a:lnTo>
                  <a:lnTo>
                    <a:pt x="1718297" y="1140599"/>
                  </a:lnTo>
                  <a:lnTo>
                    <a:pt x="1718818" y="1140599"/>
                  </a:lnTo>
                  <a:lnTo>
                    <a:pt x="1718335" y="1141869"/>
                  </a:lnTo>
                  <a:lnTo>
                    <a:pt x="1718868" y="1143139"/>
                  </a:lnTo>
                  <a:lnTo>
                    <a:pt x="1718030" y="1141869"/>
                  </a:lnTo>
                  <a:lnTo>
                    <a:pt x="1716290" y="1141869"/>
                  </a:lnTo>
                  <a:lnTo>
                    <a:pt x="1716379" y="1143139"/>
                  </a:lnTo>
                  <a:lnTo>
                    <a:pt x="1716570" y="1143139"/>
                  </a:lnTo>
                  <a:lnTo>
                    <a:pt x="1716862" y="1144409"/>
                  </a:lnTo>
                  <a:lnTo>
                    <a:pt x="1716951" y="1145679"/>
                  </a:lnTo>
                  <a:lnTo>
                    <a:pt x="1717141" y="1146949"/>
                  </a:lnTo>
                  <a:lnTo>
                    <a:pt x="1718271" y="1146949"/>
                  </a:lnTo>
                  <a:lnTo>
                    <a:pt x="1719122" y="1148219"/>
                  </a:lnTo>
                  <a:lnTo>
                    <a:pt x="1722564" y="1148219"/>
                  </a:lnTo>
                  <a:lnTo>
                    <a:pt x="1722856" y="1149489"/>
                  </a:lnTo>
                  <a:lnTo>
                    <a:pt x="1723047" y="1150759"/>
                  </a:lnTo>
                  <a:lnTo>
                    <a:pt x="1723136" y="1152029"/>
                  </a:lnTo>
                  <a:lnTo>
                    <a:pt x="1720710" y="1150759"/>
                  </a:lnTo>
                  <a:lnTo>
                    <a:pt x="1720557" y="1150759"/>
                  </a:lnTo>
                  <a:lnTo>
                    <a:pt x="1720684" y="1152029"/>
                  </a:lnTo>
                  <a:lnTo>
                    <a:pt x="1720875" y="1152029"/>
                  </a:lnTo>
                  <a:lnTo>
                    <a:pt x="1721129" y="1153299"/>
                  </a:lnTo>
                  <a:lnTo>
                    <a:pt x="1722805" y="1153299"/>
                  </a:lnTo>
                  <a:lnTo>
                    <a:pt x="1723694" y="1154569"/>
                  </a:lnTo>
                  <a:lnTo>
                    <a:pt x="1728444" y="1154569"/>
                  </a:lnTo>
                  <a:lnTo>
                    <a:pt x="1729333" y="1155839"/>
                  </a:lnTo>
                  <a:lnTo>
                    <a:pt x="1729003" y="1157109"/>
                  </a:lnTo>
                  <a:lnTo>
                    <a:pt x="1729397" y="1158379"/>
                  </a:lnTo>
                  <a:lnTo>
                    <a:pt x="1728558" y="1158379"/>
                  </a:lnTo>
                  <a:lnTo>
                    <a:pt x="1727695" y="1157109"/>
                  </a:lnTo>
                  <a:lnTo>
                    <a:pt x="1726831" y="1157109"/>
                  </a:lnTo>
                  <a:lnTo>
                    <a:pt x="1726920" y="1158379"/>
                  </a:lnTo>
                  <a:lnTo>
                    <a:pt x="1727111" y="1159649"/>
                  </a:lnTo>
                  <a:lnTo>
                    <a:pt x="1727390" y="1159649"/>
                  </a:lnTo>
                  <a:lnTo>
                    <a:pt x="1727466" y="1160919"/>
                  </a:lnTo>
                  <a:lnTo>
                    <a:pt x="1727657" y="1162189"/>
                  </a:lnTo>
                  <a:lnTo>
                    <a:pt x="1727962" y="1162189"/>
                  </a:lnTo>
                  <a:lnTo>
                    <a:pt x="1728355" y="1163459"/>
                  </a:lnTo>
                  <a:lnTo>
                    <a:pt x="1731035" y="1163459"/>
                  </a:lnTo>
                  <a:lnTo>
                    <a:pt x="1732686" y="1164729"/>
                  </a:lnTo>
                  <a:lnTo>
                    <a:pt x="1733118" y="1164729"/>
                  </a:lnTo>
                  <a:lnTo>
                    <a:pt x="1733003" y="1163459"/>
                  </a:lnTo>
                  <a:lnTo>
                    <a:pt x="1732800" y="1162189"/>
                  </a:lnTo>
                  <a:lnTo>
                    <a:pt x="1731949" y="1158379"/>
                  </a:lnTo>
                  <a:lnTo>
                    <a:pt x="1737093" y="1160919"/>
                  </a:lnTo>
                  <a:lnTo>
                    <a:pt x="1737728" y="1163459"/>
                  </a:lnTo>
                  <a:lnTo>
                    <a:pt x="1738439" y="1165999"/>
                  </a:lnTo>
                  <a:lnTo>
                    <a:pt x="1738007" y="1165999"/>
                  </a:lnTo>
                  <a:lnTo>
                    <a:pt x="1735785" y="1164729"/>
                  </a:lnTo>
                  <a:lnTo>
                    <a:pt x="1735493" y="1164729"/>
                  </a:lnTo>
                  <a:lnTo>
                    <a:pt x="1736572" y="1167269"/>
                  </a:lnTo>
                  <a:lnTo>
                    <a:pt x="1736026" y="1167269"/>
                  </a:lnTo>
                  <a:lnTo>
                    <a:pt x="1733727" y="1165999"/>
                  </a:lnTo>
                  <a:lnTo>
                    <a:pt x="1733651" y="1167269"/>
                  </a:lnTo>
                  <a:lnTo>
                    <a:pt x="1733943" y="1168539"/>
                  </a:lnTo>
                  <a:lnTo>
                    <a:pt x="1734845" y="1172349"/>
                  </a:lnTo>
                  <a:lnTo>
                    <a:pt x="1738312" y="1172349"/>
                  </a:lnTo>
                  <a:lnTo>
                    <a:pt x="1739176" y="1173619"/>
                  </a:lnTo>
                  <a:lnTo>
                    <a:pt x="1740268" y="1173619"/>
                  </a:lnTo>
                  <a:lnTo>
                    <a:pt x="1740369" y="1176159"/>
                  </a:lnTo>
                  <a:lnTo>
                    <a:pt x="1743202" y="1176159"/>
                  </a:lnTo>
                  <a:lnTo>
                    <a:pt x="1745780" y="1177429"/>
                  </a:lnTo>
                  <a:lnTo>
                    <a:pt x="1747520" y="1177429"/>
                  </a:lnTo>
                  <a:lnTo>
                    <a:pt x="1748358" y="1178699"/>
                  </a:lnTo>
                  <a:lnTo>
                    <a:pt x="1748878" y="1178699"/>
                  </a:lnTo>
                  <a:lnTo>
                    <a:pt x="1748459" y="1179969"/>
                  </a:lnTo>
                  <a:lnTo>
                    <a:pt x="1749475" y="1181239"/>
                  </a:lnTo>
                  <a:lnTo>
                    <a:pt x="1751164" y="1181239"/>
                  </a:lnTo>
                  <a:lnTo>
                    <a:pt x="1751914" y="1182509"/>
                  </a:lnTo>
                  <a:lnTo>
                    <a:pt x="1751926" y="1183779"/>
                  </a:lnTo>
                  <a:lnTo>
                    <a:pt x="1752168" y="1183779"/>
                  </a:lnTo>
                  <a:lnTo>
                    <a:pt x="1752447" y="1185049"/>
                  </a:lnTo>
                  <a:lnTo>
                    <a:pt x="1752663" y="1186319"/>
                  </a:lnTo>
                  <a:lnTo>
                    <a:pt x="1752955" y="1187589"/>
                  </a:lnTo>
                  <a:lnTo>
                    <a:pt x="1753158" y="1188859"/>
                  </a:lnTo>
                  <a:lnTo>
                    <a:pt x="1753438" y="1188859"/>
                  </a:lnTo>
                  <a:lnTo>
                    <a:pt x="1754263" y="1190129"/>
                  </a:lnTo>
                  <a:lnTo>
                    <a:pt x="1756029" y="1190129"/>
                  </a:lnTo>
                  <a:lnTo>
                    <a:pt x="1763776" y="1192669"/>
                  </a:lnTo>
                  <a:lnTo>
                    <a:pt x="1768957" y="1193939"/>
                  </a:lnTo>
                  <a:lnTo>
                    <a:pt x="1768741" y="1193939"/>
                  </a:lnTo>
                  <a:lnTo>
                    <a:pt x="1769922" y="1195209"/>
                  </a:lnTo>
                  <a:lnTo>
                    <a:pt x="1769402" y="1196479"/>
                  </a:lnTo>
                  <a:lnTo>
                    <a:pt x="1767078" y="1195209"/>
                  </a:lnTo>
                  <a:lnTo>
                    <a:pt x="1767128" y="1196479"/>
                  </a:lnTo>
                  <a:lnTo>
                    <a:pt x="1767344" y="1197749"/>
                  </a:lnTo>
                  <a:lnTo>
                    <a:pt x="1767674" y="1197749"/>
                  </a:lnTo>
                  <a:lnTo>
                    <a:pt x="1768322" y="1200289"/>
                  </a:lnTo>
                  <a:lnTo>
                    <a:pt x="1768449" y="1201559"/>
                  </a:lnTo>
                  <a:lnTo>
                    <a:pt x="1768665" y="1202829"/>
                  </a:lnTo>
                  <a:lnTo>
                    <a:pt x="1768983" y="1202829"/>
                  </a:lnTo>
                  <a:lnTo>
                    <a:pt x="1769122" y="1204099"/>
                  </a:lnTo>
                  <a:lnTo>
                    <a:pt x="1771980" y="1204099"/>
                  </a:lnTo>
                  <a:lnTo>
                    <a:pt x="1771815" y="1206639"/>
                  </a:lnTo>
                  <a:lnTo>
                    <a:pt x="1773948" y="1206639"/>
                  </a:lnTo>
                  <a:lnTo>
                    <a:pt x="1775726" y="1207909"/>
                  </a:lnTo>
                  <a:lnTo>
                    <a:pt x="1777961" y="1207909"/>
                  </a:lnTo>
                  <a:lnTo>
                    <a:pt x="1777669" y="1210449"/>
                  </a:lnTo>
                  <a:lnTo>
                    <a:pt x="1778114" y="1210449"/>
                  </a:lnTo>
                  <a:lnTo>
                    <a:pt x="1778444" y="1211719"/>
                  </a:lnTo>
                  <a:lnTo>
                    <a:pt x="1778673" y="1211719"/>
                  </a:lnTo>
                  <a:lnTo>
                    <a:pt x="1778914" y="1214259"/>
                  </a:lnTo>
                  <a:lnTo>
                    <a:pt x="1779143" y="1214259"/>
                  </a:lnTo>
                  <a:lnTo>
                    <a:pt x="1779473" y="1215529"/>
                  </a:lnTo>
                  <a:lnTo>
                    <a:pt x="1781606" y="1215529"/>
                  </a:lnTo>
                  <a:lnTo>
                    <a:pt x="1782076" y="1216799"/>
                  </a:lnTo>
                  <a:lnTo>
                    <a:pt x="1781746" y="1215529"/>
                  </a:lnTo>
                  <a:lnTo>
                    <a:pt x="1781530" y="1214259"/>
                  </a:lnTo>
                  <a:lnTo>
                    <a:pt x="1784210" y="1214259"/>
                  </a:lnTo>
                  <a:lnTo>
                    <a:pt x="1784451" y="1216799"/>
                  </a:lnTo>
                  <a:lnTo>
                    <a:pt x="1786813" y="1216799"/>
                  </a:lnTo>
                  <a:lnTo>
                    <a:pt x="1787740" y="1218069"/>
                  </a:lnTo>
                  <a:lnTo>
                    <a:pt x="1787461" y="1219339"/>
                  </a:lnTo>
                  <a:lnTo>
                    <a:pt x="1787982" y="1220609"/>
                  </a:lnTo>
                  <a:lnTo>
                    <a:pt x="1792338" y="1220609"/>
                  </a:lnTo>
                  <a:lnTo>
                    <a:pt x="1793176" y="1221879"/>
                  </a:lnTo>
                  <a:lnTo>
                    <a:pt x="1793748" y="1221879"/>
                  </a:lnTo>
                  <a:lnTo>
                    <a:pt x="1793354" y="1223149"/>
                  </a:lnTo>
                  <a:lnTo>
                    <a:pt x="1793887" y="1224419"/>
                  </a:lnTo>
                  <a:lnTo>
                    <a:pt x="1793036" y="1223149"/>
                  </a:lnTo>
                  <a:lnTo>
                    <a:pt x="1791284" y="1223149"/>
                  </a:lnTo>
                  <a:lnTo>
                    <a:pt x="1791423" y="1224419"/>
                  </a:lnTo>
                  <a:lnTo>
                    <a:pt x="1791665" y="1225689"/>
                  </a:lnTo>
                  <a:lnTo>
                    <a:pt x="1791995" y="1225689"/>
                  </a:lnTo>
                  <a:lnTo>
                    <a:pt x="1792122" y="1226959"/>
                  </a:lnTo>
                  <a:lnTo>
                    <a:pt x="1792363" y="1228229"/>
                  </a:lnTo>
                  <a:lnTo>
                    <a:pt x="1793570" y="1228229"/>
                  </a:lnTo>
                  <a:lnTo>
                    <a:pt x="1794433" y="1229499"/>
                  </a:lnTo>
                  <a:lnTo>
                    <a:pt x="1797939" y="1229499"/>
                  </a:lnTo>
                  <a:lnTo>
                    <a:pt x="1798345" y="1230769"/>
                  </a:lnTo>
                  <a:lnTo>
                    <a:pt x="1798408" y="1232039"/>
                  </a:lnTo>
                  <a:lnTo>
                    <a:pt x="1798662" y="1232039"/>
                  </a:lnTo>
                  <a:lnTo>
                    <a:pt x="1798993" y="1233309"/>
                  </a:lnTo>
                  <a:lnTo>
                    <a:pt x="1799234" y="1234579"/>
                  </a:lnTo>
                  <a:lnTo>
                    <a:pt x="1799539" y="1235849"/>
                  </a:lnTo>
                  <a:lnTo>
                    <a:pt x="1799780" y="1237119"/>
                  </a:lnTo>
                  <a:lnTo>
                    <a:pt x="1800123" y="1237119"/>
                  </a:lnTo>
                  <a:lnTo>
                    <a:pt x="1800974" y="1238389"/>
                  </a:lnTo>
                  <a:lnTo>
                    <a:pt x="1806244" y="1238389"/>
                  </a:lnTo>
                  <a:lnTo>
                    <a:pt x="1807121" y="1239659"/>
                  </a:lnTo>
                  <a:lnTo>
                    <a:pt x="1808226" y="1239659"/>
                  </a:lnTo>
                  <a:lnTo>
                    <a:pt x="1808480" y="1242199"/>
                  </a:lnTo>
                  <a:lnTo>
                    <a:pt x="1813115" y="1242199"/>
                  </a:lnTo>
                  <a:lnTo>
                    <a:pt x="1813966" y="1243469"/>
                  </a:lnTo>
                  <a:lnTo>
                    <a:pt x="1814296" y="1243469"/>
                  </a:lnTo>
                  <a:lnTo>
                    <a:pt x="1814550" y="1244739"/>
                  </a:lnTo>
                  <a:lnTo>
                    <a:pt x="1814868" y="1246009"/>
                  </a:lnTo>
                  <a:lnTo>
                    <a:pt x="1815122" y="1247279"/>
                  </a:lnTo>
                  <a:lnTo>
                    <a:pt x="1815477" y="1248549"/>
                  </a:lnTo>
                  <a:lnTo>
                    <a:pt x="1817712" y="1248549"/>
                  </a:lnTo>
                  <a:lnTo>
                    <a:pt x="1818678" y="1249819"/>
                  </a:lnTo>
                  <a:lnTo>
                    <a:pt x="1818297" y="1251089"/>
                  </a:lnTo>
                  <a:lnTo>
                    <a:pt x="1819287" y="1252359"/>
                  </a:lnTo>
                  <a:lnTo>
                    <a:pt x="1821040" y="1251089"/>
                  </a:lnTo>
                  <a:lnTo>
                    <a:pt x="1821980" y="1252359"/>
                  </a:lnTo>
                  <a:lnTo>
                    <a:pt x="1821840" y="1254899"/>
                  </a:lnTo>
                  <a:lnTo>
                    <a:pt x="1824926" y="1254899"/>
                  </a:lnTo>
                  <a:lnTo>
                    <a:pt x="1827542" y="1256169"/>
                  </a:lnTo>
                  <a:lnTo>
                    <a:pt x="1832787" y="1256169"/>
                  </a:lnTo>
                  <a:lnTo>
                    <a:pt x="1833168" y="1257439"/>
                  </a:lnTo>
                  <a:lnTo>
                    <a:pt x="1833245" y="1258709"/>
                  </a:lnTo>
                  <a:lnTo>
                    <a:pt x="1834172" y="1259979"/>
                  </a:lnTo>
                  <a:lnTo>
                    <a:pt x="1836229" y="1259979"/>
                  </a:lnTo>
                  <a:lnTo>
                    <a:pt x="1837842" y="1265059"/>
                  </a:lnTo>
                  <a:lnTo>
                    <a:pt x="1834349" y="1263789"/>
                  </a:lnTo>
                  <a:lnTo>
                    <a:pt x="1829574" y="1263789"/>
                  </a:lnTo>
                  <a:lnTo>
                    <a:pt x="1827491" y="1262519"/>
                  </a:lnTo>
                  <a:lnTo>
                    <a:pt x="1827314" y="1262519"/>
                  </a:lnTo>
                  <a:lnTo>
                    <a:pt x="1827517" y="1263789"/>
                  </a:lnTo>
                  <a:lnTo>
                    <a:pt x="1827784" y="1265059"/>
                  </a:lnTo>
                  <a:lnTo>
                    <a:pt x="1828126" y="1265059"/>
                  </a:lnTo>
                  <a:lnTo>
                    <a:pt x="1828990" y="1266329"/>
                  </a:lnTo>
                  <a:lnTo>
                    <a:pt x="1833397" y="1266329"/>
                  </a:lnTo>
                  <a:lnTo>
                    <a:pt x="1833930" y="1267599"/>
                  </a:lnTo>
                  <a:lnTo>
                    <a:pt x="1833626" y="1268869"/>
                  </a:lnTo>
                  <a:lnTo>
                    <a:pt x="1836369" y="1268869"/>
                  </a:lnTo>
                  <a:lnTo>
                    <a:pt x="1884045" y="1268869"/>
                  </a:lnTo>
                  <a:close/>
                </a:path>
                <a:path w="2077719" h="1670685">
                  <a:moveTo>
                    <a:pt x="1940991" y="1308239"/>
                  </a:moveTo>
                  <a:lnTo>
                    <a:pt x="1940750" y="1306969"/>
                  </a:lnTo>
                  <a:lnTo>
                    <a:pt x="1940407" y="1306969"/>
                  </a:lnTo>
                  <a:lnTo>
                    <a:pt x="1939975" y="1305699"/>
                  </a:lnTo>
                  <a:lnTo>
                    <a:pt x="1934756" y="1305699"/>
                  </a:lnTo>
                  <a:lnTo>
                    <a:pt x="1934184" y="1304429"/>
                  </a:lnTo>
                  <a:lnTo>
                    <a:pt x="1934260" y="1303159"/>
                  </a:lnTo>
                  <a:lnTo>
                    <a:pt x="1931035" y="1303159"/>
                  </a:lnTo>
                  <a:lnTo>
                    <a:pt x="1930361" y="1300619"/>
                  </a:lnTo>
                  <a:lnTo>
                    <a:pt x="1929663" y="1299349"/>
                  </a:lnTo>
                  <a:lnTo>
                    <a:pt x="1928152" y="1300619"/>
                  </a:lnTo>
                  <a:lnTo>
                    <a:pt x="1927555" y="1299349"/>
                  </a:lnTo>
                  <a:lnTo>
                    <a:pt x="1921852" y="1299349"/>
                  </a:lnTo>
                  <a:lnTo>
                    <a:pt x="1921891" y="1296809"/>
                  </a:lnTo>
                  <a:lnTo>
                    <a:pt x="1923757" y="1296809"/>
                  </a:lnTo>
                  <a:lnTo>
                    <a:pt x="1923440" y="1295539"/>
                  </a:lnTo>
                  <a:lnTo>
                    <a:pt x="1923034" y="1294269"/>
                  </a:lnTo>
                  <a:lnTo>
                    <a:pt x="1915655" y="1294269"/>
                  </a:lnTo>
                  <a:lnTo>
                    <a:pt x="1914613" y="1292999"/>
                  </a:lnTo>
                  <a:lnTo>
                    <a:pt x="1914817" y="1291729"/>
                  </a:lnTo>
                  <a:lnTo>
                    <a:pt x="1913724" y="1290459"/>
                  </a:lnTo>
                  <a:lnTo>
                    <a:pt x="1913890" y="1289189"/>
                  </a:lnTo>
                  <a:lnTo>
                    <a:pt x="1913115" y="1289189"/>
                  </a:lnTo>
                  <a:lnTo>
                    <a:pt x="1911159" y="1287919"/>
                  </a:lnTo>
                  <a:lnTo>
                    <a:pt x="1910727" y="1289189"/>
                  </a:lnTo>
                  <a:lnTo>
                    <a:pt x="1909851" y="1289189"/>
                  </a:lnTo>
                  <a:lnTo>
                    <a:pt x="1908975" y="1287919"/>
                  </a:lnTo>
                  <a:lnTo>
                    <a:pt x="1907730" y="1287919"/>
                  </a:lnTo>
                  <a:lnTo>
                    <a:pt x="1907540" y="1285379"/>
                  </a:lnTo>
                  <a:lnTo>
                    <a:pt x="1899348" y="1285379"/>
                  </a:lnTo>
                  <a:lnTo>
                    <a:pt x="1899539" y="1284109"/>
                  </a:lnTo>
                  <a:lnTo>
                    <a:pt x="1898142" y="1282839"/>
                  </a:lnTo>
                  <a:lnTo>
                    <a:pt x="1898751" y="1281569"/>
                  </a:lnTo>
                  <a:lnTo>
                    <a:pt x="1897278" y="1280299"/>
                  </a:lnTo>
                  <a:lnTo>
                    <a:pt x="1897799" y="1279029"/>
                  </a:lnTo>
                  <a:lnTo>
                    <a:pt x="1899754" y="1280299"/>
                  </a:lnTo>
                  <a:lnTo>
                    <a:pt x="1902764" y="1280299"/>
                  </a:lnTo>
                  <a:lnTo>
                    <a:pt x="1902561" y="1279029"/>
                  </a:lnTo>
                  <a:lnTo>
                    <a:pt x="1902269" y="1279029"/>
                  </a:lnTo>
                  <a:lnTo>
                    <a:pt x="1901825" y="1277759"/>
                  </a:lnTo>
                  <a:lnTo>
                    <a:pt x="1898700" y="1277759"/>
                  </a:lnTo>
                  <a:lnTo>
                    <a:pt x="1898954" y="1275219"/>
                  </a:lnTo>
                  <a:lnTo>
                    <a:pt x="1896338" y="1275219"/>
                  </a:lnTo>
                  <a:lnTo>
                    <a:pt x="1895195" y="1273949"/>
                  </a:lnTo>
                  <a:lnTo>
                    <a:pt x="1895411" y="1272679"/>
                  </a:lnTo>
                  <a:lnTo>
                    <a:pt x="1894890" y="1272679"/>
                  </a:lnTo>
                  <a:lnTo>
                    <a:pt x="1893163" y="1267599"/>
                  </a:lnTo>
                  <a:lnTo>
                    <a:pt x="1890572" y="1266329"/>
                  </a:lnTo>
                  <a:lnTo>
                    <a:pt x="1887702" y="1266329"/>
                  </a:lnTo>
                  <a:lnTo>
                    <a:pt x="1889150" y="1268869"/>
                  </a:lnTo>
                  <a:lnTo>
                    <a:pt x="1888502" y="1268869"/>
                  </a:lnTo>
                  <a:lnTo>
                    <a:pt x="1889899" y="1271409"/>
                  </a:lnTo>
                  <a:lnTo>
                    <a:pt x="1887080" y="1271409"/>
                  </a:lnTo>
                  <a:lnTo>
                    <a:pt x="1884476" y="1270139"/>
                  </a:lnTo>
                  <a:lnTo>
                    <a:pt x="1837245" y="1270139"/>
                  </a:lnTo>
                  <a:lnTo>
                    <a:pt x="1837283" y="1271409"/>
                  </a:lnTo>
                  <a:lnTo>
                    <a:pt x="1837690" y="1272679"/>
                  </a:lnTo>
                  <a:lnTo>
                    <a:pt x="1843544" y="1272679"/>
                  </a:lnTo>
                  <a:lnTo>
                    <a:pt x="1845246" y="1273949"/>
                  </a:lnTo>
                  <a:lnTo>
                    <a:pt x="1845995" y="1273949"/>
                  </a:lnTo>
                  <a:lnTo>
                    <a:pt x="1844522" y="1271409"/>
                  </a:lnTo>
                  <a:lnTo>
                    <a:pt x="1847418" y="1271409"/>
                  </a:lnTo>
                  <a:lnTo>
                    <a:pt x="1849107" y="1276489"/>
                  </a:lnTo>
                  <a:lnTo>
                    <a:pt x="1849297" y="1277759"/>
                  </a:lnTo>
                  <a:lnTo>
                    <a:pt x="1849589" y="1279029"/>
                  </a:lnTo>
                  <a:lnTo>
                    <a:pt x="1852307" y="1279029"/>
                  </a:lnTo>
                  <a:lnTo>
                    <a:pt x="1852599" y="1280299"/>
                  </a:lnTo>
                  <a:lnTo>
                    <a:pt x="1852980" y="1280299"/>
                  </a:lnTo>
                  <a:lnTo>
                    <a:pt x="1853272" y="1281569"/>
                  </a:lnTo>
                  <a:lnTo>
                    <a:pt x="1853653" y="1282839"/>
                  </a:lnTo>
                  <a:lnTo>
                    <a:pt x="1853946" y="1284109"/>
                  </a:lnTo>
                  <a:lnTo>
                    <a:pt x="1854352" y="1285379"/>
                  </a:lnTo>
                  <a:lnTo>
                    <a:pt x="1857565" y="1285379"/>
                  </a:lnTo>
                  <a:lnTo>
                    <a:pt x="1857286" y="1287919"/>
                  </a:lnTo>
                  <a:lnTo>
                    <a:pt x="1860524" y="1287919"/>
                  </a:lnTo>
                  <a:lnTo>
                    <a:pt x="1860905" y="1289189"/>
                  </a:lnTo>
                  <a:lnTo>
                    <a:pt x="1861197" y="1290459"/>
                  </a:lnTo>
                  <a:lnTo>
                    <a:pt x="1861616" y="1291729"/>
                  </a:lnTo>
                  <a:lnTo>
                    <a:pt x="1861921" y="1292999"/>
                  </a:lnTo>
                  <a:lnTo>
                    <a:pt x="1862315" y="1292999"/>
                  </a:lnTo>
                  <a:lnTo>
                    <a:pt x="1863191" y="1294269"/>
                  </a:lnTo>
                  <a:lnTo>
                    <a:pt x="1870290" y="1294269"/>
                  </a:lnTo>
                  <a:lnTo>
                    <a:pt x="1870646" y="1295539"/>
                  </a:lnTo>
                  <a:lnTo>
                    <a:pt x="1870951" y="1296809"/>
                  </a:lnTo>
                  <a:lnTo>
                    <a:pt x="1871205" y="1296809"/>
                  </a:lnTo>
                  <a:lnTo>
                    <a:pt x="1871408" y="1298079"/>
                  </a:lnTo>
                  <a:lnTo>
                    <a:pt x="1871713" y="1299349"/>
                  </a:lnTo>
                  <a:lnTo>
                    <a:pt x="1872119" y="1299349"/>
                  </a:lnTo>
                  <a:lnTo>
                    <a:pt x="1872996" y="1300619"/>
                  </a:lnTo>
                  <a:lnTo>
                    <a:pt x="1880095" y="1300619"/>
                  </a:lnTo>
                  <a:lnTo>
                    <a:pt x="1880501" y="1301889"/>
                  </a:lnTo>
                  <a:lnTo>
                    <a:pt x="1880819" y="1303159"/>
                  </a:lnTo>
                  <a:lnTo>
                    <a:pt x="1881035" y="1303159"/>
                  </a:lnTo>
                  <a:lnTo>
                    <a:pt x="1881301" y="1304429"/>
                  </a:lnTo>
                  <a:lnTo>
                    <a:pt x="1881606" y="1305699"/>
                  </a:lnTo>
                  <a:lnTo>
                    <a:pt x="1881987" y="1305699"/>
                  </a:lnTo>
                  <a:lnTo>
                    <a:pt x="1882330" y="1306969"/>
                  </a:lnTo>
                  <a:lnTo>
                    <a:pt x="1882432" y="1308239"/>
                  </a:lnTo>
                  <a:lnTo>
                    <a:pt x="1885099" y="1308239"/>
                  </a:lnTo>
                  <a:lnTo>
                    <a:pt x="1940991" y="1308239"/>
                  </a:lnTo>
                  <a:close/>
                </a:path>
                <a:path w="2077719" h="1670685">
                  <a:moveTo>
                    <a:pt x="1955266" y="867384"/>
                  </a:moveTo>
                  <a:lnTo>
                    <a:pt x="1954923" y="867549"/>
                  </a:lnTo>
                  <a:lnTo>
                    <a:pt x="1955253" y="867549"/>
                  </a:lnTo>
                  <a:lnTo>
                    <a:pt x="1955266" y="867384"/>
                  </a:lnTo>
                  <a:close/>
                </a:path>
                <a:path w="2077719" h="1670685">
                  <a:moveTo>
                    <a:pt x="1956790" y="880021"/>
                  </a:moveTo>
                  <a:lnTo>
                    <a:pt x="1956587" y="880249"/>
                  </a:lnTo>
                  <a:lnTo>
                    <a:pt x="1956752" y="880249"/>
                  </a:lnTo>
                  <a:lnTo>
                    <a:pt x="1956790" y="880021"/>
                  </a:lnTo>
                  <a:close/>
                </a:path>
                <a:path w="2077719" h="1670685">
                  <a:moveTo>
                    <a:pt x="1959686" y="882789"/>
                  </a:moveTo>
                  <a:lnTo>
                    <a:pt x="1959457" y="882789"/>
                  </a:lnTo>
                  <a:lnTo>
                    <a:pt x="1959216" y="884059"/>
                  </a:lnTo>
                  <a:lnTo>
                    <a:pt x="1959686" y="882789"/>
                  </a:lnTo>
                  <a:close/>
                </a:path>
                <a:path w="2077719" h="1670685">
                  <a:moveTo>
                    <a:pt x="1970354" y="898029"/>
                  </a:moveTo>
                  <a:lnTo>
                    <a:pt x="1970163" y="898029"/>
                  </a:lnTo>
                  <a:lnTo>
                    <a:pt x="1969414" y="899299"/>
                  </a:lnTo>
                  <a:lnTo>
                    <a:pt x="1969884" y="899299"/>
                  </a:lnTo>
                  <a:lnTo>
                    <a:pt x="1970354" y="898029"/>
                  </a:lnTo>
                  <a:close/>
                </a:path>
                <a:path w="2077719" h="1670685">
                  <a:moveTo>
                    <a:pt x="1972386" y="853579"/>
                  </a:moveTo>
                  <a:lnTo>
                    <a:pt x="1972259" y="853579"/>
                  </a:lnTo>
                  <a:lnTo>
                    <a:pt x="1972144" y="853884"/>
                  </a:lnTo>
                  <a:lnTo>
                    <a:pt x="1972386" y="853579"/>
                  </a:lnTo>
                  <a:close/>
                </a:path>
                <a:path w="2077719" h="1670685">
                  <a:moveTo>
                    <a:pt x="1989709" y="865009"/>
                  </a:moveTo>
                  <a:lnTo>
                    <a:pt x="1988121" y="865009"/>
                  </a:lnTo>
                  <a:lnTo>
                    <a:pt x="1987651" y="866279"/>
                  </a:lnTo>
                  <a:lnTo>
                    <a:pt x="1989429" y="866279"/>
                  </a:lnTo>
                  <a:lnTo>
                    <a:pt x="1989709" y="865009"/>
                  </a:lnTo>
                  <a:close/>
                </a:path>
                <a:path w="2077719" h="1670685">
                  <a:moveTo>
                    <a:pt x="1998700" y="877709"/>
                  </a:moveTo>
                  <a:lnTo>
                    <a:pt x="1998484" y="877976"/>
                  </a:lnTo>
                  <a:lnTo>
                    <a:pt x="1998700" y="877709"/>
                  </a:lnTo>
                  <a:close/>
                </a:path>
                <a:path w="2077719" h="1670685">
                  <a:moveTo>
                    <a:pt x="2002688" y="885329"/>
                  </a:moveTo>
                  <a:lnTo>
                    <a:pt x="2002193" y="885329"/>
                  </a:lnTo>
                  <a:lnTo>
                    <a:pt x="2001748" y="886599"/>
                  </a:lnTo>
                  <a:lnTo>
                    <a:pt x="2001901" y="886599"/>
                  </a:lnTo>
                  <a:lnTo>
                    <a:pt x="2002688" y="885329"/>
                  </a:lnTo>
                  <a:close/>
                </a:path>
                <a:path w="2077719" h="1670685">
                  <a:moveTo>
                    <a:pt x="2007819" y="889139"/>
                  </a:moveTo>
                  <a:lnTo>
                    <a:pt x="2007362" y="890409"/>
                  </a:lnTo>
                  <a:lnTo>
                    <a:pt x="2007590" y="890409"/>
                  </a:lnTo>
                  <a:lnTo>
                    <a:pt x="2007819" y="889139"/>
                  </a:lnTo>
                  <a:close/>
                </a:path>
                <a:path w="2077719" h="1670685">
                  <a:moveTo>
                    <a:pt x="2008200" y="891679"/>
                  </a:moveTo>
                  <a:lnTo>
                    <a:pt x="2007666" y="891679"/>
                  </a:lnTo>
                  <a:lnTo>
                    <a:pt x="2007222" y="892937"/>
                  </a:lnTo>
                  <a:lnTo>
                    <a:pt x="2008200" y="891679"/>
                  </a:lnTo>
                  <a:close/>
                </a:path>
                <a:path w="2077719" h="1670685">
                  <a:moveTo>
                    <a:pt x="2008339" y="886599"/>
                  </a:moveTo>
                  <a:lnTo>
                    <a:pt x="2005647" y="886599"/>
                  </a:lnTo>
                  <a:lnTo>
                    <a:pt x="2005203" y="887869"/>
                  </a:lnTo>
                  <a:lnTo>
                    <a:pt x="2006307" y="887869"/>
                  </a:lnTo>
                  <a:lnTo>
                    <a:pt x="2005330" y="889139"/>
                  </a:lnTo>
                  <a:lnTo>
                    <a:pt x="2005457" y="889139"/>
                  </a:lnTo>
                  <a:lnTo>
                    <a:pt x="2006574" y="887869"/>
                  </a:lnTo>
                  <a:lnTo>
                    <a:pt x="2006739" y="887869"/>
                  </a:lnTo>
                  <a:lnTo>
                    <a:pt x="2008339" y="886599"/>
                  </a:lnTo>
                  <a:close/>
                </a:path>
                <a:path w="2077719" h="1670685">
                  <a:moveTo>
                    <a:pt x="2011311" y="891679"/>
                  </a:moveTo>
                  <a:lnTo>
                    <a:pt x="2009990" y="891679"/>
                  </a:lnTo>
                  <a:lnTo>
                    <a:pt x="2009584" y="892949"/>
                  </a:lnTo>
                  <a:lnTo>
                    <a:pt x="2010600" y="892949"/>
                  </a:lnTo>
                  <a:lnTo>
                    <a:pt x="2011311" y="891679"/>
                  </a:lnTo>
                  <a:close/>
                </a:path>
                <a:path w="2077719" h="1670685">
                  <a:moveTo>
                    <a:pt x="2028596" y="961529"/>
                  </a:moveTo>
                  <a:lnTo>
                    <a:pt x="2028075" y="962799"/>
                  </a:lnTo>
                  <a:lnTo>
                    <a:pt x="2028596" y="961529"/>
                  </a:lnTo>
                  <a:close/>
                </a:path>
                <a:path w="2077719" h="1670685">
                  <a:moveTo>
                    <a:pt x="2029167" y="958989"/>
                  </a:moveTo>
                  <a:lnTo>
                    <a:pt x="2028507" y="958989"/>
                  </a:lnTo>
                  <a:lnTo>
                    <a:pt x="2027809" y="960259"/>
                  </a:lnTo>
                  <a:lnTo>
                    <a:pt x="2028050" y="960259"/>
                  </a:lnTo>
                  <a:lnTo>
                    <a:pt x="2029167" y="958989"/>
                  </a:lnTo>
                  <a:close/>
                </a:path>
                <a:path w="2077719" h="1670685">
                  <a:moveTo>
                    <a:pt x="2033498" y="917270"/>
                  </a:moveTo>
                  <a:lnTo>
                    <a:pt x="2032469" y="918349"/>
                  </a:lnTo>
                  <a:lnTo>
                    <a:pt x="2033333" y="918349"/>
                  </a:lnTo>
                  <a:lnTo>
                    <a:pt x="2033498" y="917270"/>
                  </a:lnTo>
                  <a:close/>
                </a:path>
                <a:path w="2077719" h="1670685">
                  <a:moveTo>
                    <a:pt x="2033689" y="917079"/>
                  </a:moveTo>
                  <a:lnTo>
                    <a:pt x="2033524" y="917079"/>
                  </a:lnTo>
                  <a:lnTo>
                    <a:pt x="2033498" y="917270"/>
                  </a:lnTo>
                  <a:lnTo>
                    <a:pt x="2033689" y="917079"/>
                  </a:lnTo>
                  <a:close/>
                </a:path>
                <a:path w="2077719" h="1670685">
                  <a:moveTo>
                    <a:pt x="2034082" y="1392059"/>
                  </a:moveTo>
                  <a:lnTo>
                    <a:pt x="2007196" y="1392059"/>
                  </a:lnTo>
                  <a:lnTo>
                    <a:pt x="2007095" y="1393329"/>
                  </a:lnTo>
                  <a:lnTo>
                    <a:pt x="2010981" y="1393329"/>
                  </a:lnTo>
                  <a:lnTo>
                    <a:pt x="2011375" y="1395869"/>
                  </a:lnTo>
                  <a:lnTo>
                    <a:pt x="2014359" y="1395869"/>
                  </a:lnTo>
                  <a:lnTo>
                    <a:pt x="2014842" y="1397139"/>
                  </a:lnTo>
                  <a:lnTo>
                    <a:pt x="2015261" y="1397139"/>
                  </a:lnTo>
                  <a:lnTo>
                    <a:pt x="2015921" y="1399679"/>
                  </a:lnTo>
                  <a:lnTo>
                    <a:pt x="2016328" y="1399679"/>
                  </a:lnTo>
                  <a:lnTo>
                    <a:pt x="2016823" y="1400949"/>
                  </a:lnTo>
                  <a:lnTo>
                    <a:pt x="2025053" y="1400949"/>
                  </a:lnTo>
                  <a:lnTo>
                    <a:pt x="2025650" y="1402219"/>
                  </a:lnTo>
                  <a:lnTo>
                    <a:pt x="2027936" y="1402219"/>
                  </a:lnTo>
                  <a:lnTo>
                    <a:pt x="2031250" y="1402219"/>
                  </a:lnTo>
                  <a:lnTo>
                    <a:pt x="2033041" y="1395869"/>
                  </a:lnTo>
                  <a:lnTo>
                    <a:pt x="2034082" y="1392059"/>
                  </a:lnTo>
                  <a:close/>
                </a:path>
                <a:path w="2077719" h="1670685">
                  <a:moveTo>
                    <a:pt x="2035149" y="919619"/>
                  </a:moveTo>
                  <a:lnTo>
                    <a:pt x="2034755" y="920889"/>
                  </a:lnTo>
                  <a:lnTo>
                    <a:pt x="2035149" y="920889"/>
                  </a:lnTo>
                  <a:lnTo>
                    <a:pt x="2035149" y="919619"/>
                  </a:lnTo>
                  <a:close/>
                </a:path>
                <a:path w="2077719" h="1670685">
                  <a:moveTo>
                    <a:pt x="2035352" y="962799"/>
                  </a:moveTo>
                  <a:lnTo>
                    <a:pt x="2034197" y="964069"/>
                  </a:lnTo>
                  <a:lnTo>
                    <a:pt x="2033930" y="964069"/>
                  </a:lnTo>
                  <a:lnTo>
                    <a:pt x="2033600" y="965339"/>
                  </a:lnTo>
                  <a:lnTo>
                    <a:pt x="2033727" y="965339"/>
                  </a:lnTo>
                  <a:lnTo>
                    <a:pt x="2034679" y="964069"/>
                  </a:lnTo>
                  <a:lnTo>
                    <a:pt x="2034832" y="964069"/>
                  </a:lnTo>
                  <a:lnTo>
                    <a:pt x="2035352" y="962799"/>
                  </a:lnTo>
                  <a:close/>
                </a:path>
                <a:path w="2077719" h="1670685">
                  <a:moveTo>
                    <a:pt x="2037803" y="917321"/>
                  </a:moveTo>
                  <a:lnTo>
                    <a:pt x="2036902" y="918349"/>
                  </a:lnTo>
                  <a:lnTo>
                    <a:pt x="2036610" y="918349"/>
                  </a:lnTo>
                  <a:lnTo>
                    <a:pt x="2037435" y="917079"/>
                  </a:lnTo>
                  <a:lnTo>
                    <a:pt x="2036076" y="917079"/>
                  </a:lnTo>
                  <a:lnTo>
                    <a:pt x="2035505" y="918349"/>
                  </a:lnTo>
                  <a:lnTo>
                    <a:pt x="2035352" y="919619"/>
                  </a:lnTo>
                  <a:lnTo>
                    <a:pt x="2036622" y="919619"/>
                  </a:lnTo>
                  <a:lnTo>
                    <a:pt x="2037029" y="918349"/>
                  </a:lnTo>
                  <a:lnTo>
                    <a:pt x="2037651" y="918349"/>
                  </a:lnTo>
                  <a:lnTo>
                    <a:pt x="2037803" y="917321"/>
                  </a:lnTo>
                  <a:close/>
                </a:path>
                <a:path w="2077719" h="1670685">
                  <a:moveTo>
                    <a:pt x="2037816" y="1379359"/>
                  </a:moveTo>
                  <a:lnTo>
                    <a:pt x="1982050" y="1379359"/>
                  </a:lnTo>
                  <a:lnTo>
                    <a:pt x="1982457" y="1380629"/>
                  </a:lnTo>
                  <a:lnTo>
                    <a:pt x="1982774" y="1381899"/>
                  </a:lnTo>
                  <a:lnTo>
                    <a:pt x="1983130" y="1381899"/>
                  </a:lnTo>
                  <a:lnTo>
                    <a:pt x="1983549" y="1383169"/>
                  </a:lnTo>
                  <a:lnTo>
                    <a:pt x="1984895" y="1383169"/>
                  </a:lnTo>
                  <a:lnTo>
                    <a:pt x="1985797" y="1384439"/>
                  </a:lnTo>
                  <a:lnTo>
                    <a:pt x="1986686" y="1383169"/>
                  </a:lnTo>
                  <a:lnTo>
                    <a:pt x="1987575" y="1384439"/>
                  </a:lnTo>
                  <a:lnTo>
                    <a:pt x="1988477" y="1384439"/>
                  </a:lnTo>
                  <a:lnTo>
                    <a:pt x="1989378" y="1383169"/>
                  </a:lnTo>
                  <a:lnTo>
                    <a:pt x="1989937" y="1383169"/>
                  </a:lnTo>
                  <a:lnTo>
                    <a:pt x="1991702" y="1384439"/>
                  </a:lnTo>
                  <a:lnTo>
                    <a:pt x="1992401" y="1383169"/>
                  </a:lnTo>
                  <a:lnTo>
                    <a:pt x="1990610" y="1381899"/>
                  </a:lnTo>
                  <a:lnTo>
                    <a:pt x="1993938" y="1381899"/>
                  </a:lnTo>
                  <a:lnTo>
                    <a:pt x="1994357" y="1383169"/>
                  </a:lnTo>
                  <a:lnTo>
                    <a:pt x="1994725" y="1384439"/>
                  </a:lnTo>
                  <a:lnTo>
                    <a:pt x="1995043" y="1384439"/>
                  </a:lnTo>
                  <a:lnTo>
                    <a:pt x="1995449" y="1385709"/>
                  </a:lnTo>
                  <a:lnTo>
                    <a:pt x="1995970" y="1385709"/>
                  </a:lnTo>
                  <a:lnTo>
                    <a:pt x="1996871" y="1386979"/>
                  </a:lnTo>
                  <a:lnTo>
                    <a:pt x="1997760" y="1386979"/>
                  </a:lnTo>
                  <a:lnTo>
                    <a:pt x="1999538" y="1385709"/>
                  </a:lnTo>
                  <a:lnTo>
                    <a:pt x="2000427" y="1385709"/>
                  </a:lnTo>
                  <a:lnTo>
                    <a:pt x="2001316" y="1386979"/>
                  </a:lnTo>
                  <a:lnTo>
                    <a:pt x="2001977" y="1386979"/>
                  </a:lnTo>
                  <a:lnTo>
                    <a:pt x="2001939" y="1388249"/>
                  </a:lnTo>
                  <a:lnTo>
                    <a:pt x="2003196" y="1389519"/>
                  </a:lnTo>
                  <a:lnTo>
                    <a:pt x="2003158" y="1390789"/>
                  </a:lnTo>
                  <a:lnTo>
                    <a:pt x="2005914" y="1390789"/>
                  </a:lnTo>
                  <a:lnTo>
                    <a:pt x="2034425" y="1390789"/>
                  </a:lnTo>
                  <a:lnTo>
                    <a:pt x="2035124" y="1388249"/>
                  </a:lnTo>
                  <a:lnTo>
                    <a:pt x="2037156" y="1381899"/>
                  </a:lnTo>
                  <a:lnTo>
                    <a:pt x="2037816" y="1379359"/>
                  </a:lnTo>
                  <a:close/>
                </a:path>
                <a:path w="2077719" h="1670685">
                  <a:moveTo>
                    <a:pt x="2038019" y="917079"/>
                  </a:moveTo>
                  <a:lnTo>
                    <a:pt x="2037842" y="917079"/>
                  </a:lnTo>
                  <a:lnTo>
                    <a:pt x="2037803" y="917321"/>
                  </a:lnTo>
                  <a:lnTo>
                    <a:pt x="2038019" y="917079"/>
                  </a:lnTo>
                  <a:close/>
                </a:path>
                <a:path w="2077719" h="1670685">
                  <a:moveTo>
                    <a:pt x="2039137" y="1374279"/>
                  </a:moveTo>
                  <a:lnTo>
                    <a:pt x="2038756" y="1374279"/>
                  </a:lnTo>
                  <a:lnTo>
                    <a:pt x="2038375" y="1375549"/>
                  </a:lnTo>
                  <a:lnTo>
                    <a:pt x="2037981" y="1374279"/>
                  </a:lnTo>
                  <a:lnTo>
                    <a:pt x="2037334" y="1374279"/>
                  </a:lnTo>
                  <a:lnTo>
                    <a:pt x="2036013" y="1375549"/>
                  </a:lnTo>
                  <a:lnTo>
                    <a:pt x="2034705" y="1374279"/>
                  </a:lnTo>
                  <a:lnTo>
                    <a:pt x="2034755" y="1373009"/>
                  </a:lnTo>
                  <a:lnTo>
                    <a:pt x="2033435" y="1371739"/>
                  </a:lnTo>
                  <a:lnTo>
                    <a:pt x="2032076" y="1373009"/>
                  </a:lnTo>
                  <a:lnTo>
                    <a:pt x="2030755" y="1371739"/>
                  </a:lnTo>
                  <a:lnTo>
                    <a:pt x="2030780" y="1370469"/>
                  </a:lnTo>
                  <a:lnTo>
                    <a:pt x="2032825" y="1370469"/>
                  </a:lnTo>
                  <a:lnTo>
                    <a:pt x="2032457" y="1369199"/>
                  </a:lnTo>
                  <a:lnTo>
                    <a:pt x="2032038" y="1367929"/>
                  </a:lnTo>
                  <a:lnTo>
                    <a:pt x="2023630" y="1367929"/>
                  </a:lnTo>
                  <a:lnTo>
                    <a:pt x="2023122" y="1366659"/>
                  </a:lnTo>
                  <a:lnTo>
                    <a:pt x="2022716" y="1366659"/>
                  </a:lnTo>
                  <a:lnTo>
                    <a:pt x="2022398" y="1365389"/>
                  </a:lnTo>
                  <a:lnTo>
                    <a:pt x="2021255" y="1362849"/>
                  </a:lnTo>
                  <a:lnTo>
                    <a:pt x="2015617" y="1362849"/>
                  </a:lnTo>
                  <a:lnTo>
                    <a:pt x="2017255" y="1365389"/>
                  </a:lnTo>
                  <a:lnTo>
                    <a:pt x="2014461" y="1365389"/>
                  </a:lnTo>
                  <a:lnTo>
                    <a:pt x="2013242" y="1362849"/>
                  </a:lnTo>
                  <a:lnTo>
                    <a:pt x="2012924" y="1361579"/>
                  </a:lnTo>
                  <a:lnTo>
                    <a:pt x="2012518" y="1361579"/>
                  </a:lnTo>
                  <a:lnTo>
                    <a:pt x="2012022" y="1360309"/>
                  </a:lnTo>
                  <a:lnTo>
                    <a:pt x="2011451" y="1360309"/>
                  </a:lnTo>
                  <a:lnTo>
                    <a:pt x="2009940" y="1361579"/>
                  </a:lnTo>
                  <a:lnTo>
                    <a:pt x="2009381" y="1360309"/>
                  </a:lnTo>
                  <a:lnTo>
                    <a:pt x="2008873" y="1360309"/>
                  </a:lnTo>
                  <a:lnTo>
                    <a:pt x="2008466" y="1359039"/>
                  </a:lnTo>
                  <a:lnTo>
                    <a:pt x="2008174" y="1357795"/>
                  </a:lnTo>
                  <a:lnTo>
                    <a:pt x="2010689" y="1359039"/>
                  </a:lnTo>
                  <a:lnTo>
                    <a:pt x="2010943" y="1357769"/>
                  </a:lnTo>
                  <a:lnTo>
                    <a:pt x="2009317" y="1356499"/>
                  </a:lnTo>
                  <a:lnTo>
                    <a:pt x="2009990" y="1355229"/>
                  </a:lnTo>
                  <a:lnTo>
                    <a:pt x="2011654" y="1356499"/>
                  </a:lnTo>
                  <a:lnTo>
                    <a:pt x="2014753" y="1356499"/>
                  </a:lnTo>
                  <a:lnTo>
                    <a:pt x="2015121" y="1355229"/>
                  </a:lnTo>
                  <a:lnTo>
                    <a:pt x="2013559" y="1353959"/>
                  </a:lnTo>
                  <a:lnTo>
                    <a:pt x="2000478" y="1353959"/>
                  </a:lnTo>
                  <a:lnTo>
                    <a:pt x="1999691" y="1351419"/>
                  </a:lnTo>
                  <a:lnTo>
                    <a:pt x="1998662" y="1350149"/>
                  </a:lnTo>
                  <a:lnTo>
                    <a:pt x="1997341" y="1351419"/>
                  </a:lnTo>
                  <a:lnTo>
                    <a:pt x="1996655" y="1351419"/>
                  </a:lnTo>
                  <a:lnTo>
                    <a:pt x="1996147" y="1350149"/>
                  </a:lnTo>
                  <a:lnTo>
                    <a:pt x="1996008" y="1348879"/>
                  </a:lnTo>
                  <a:lnTo>
                    <a:pt x="1995195" y="1347609"/>
                  </a:lnTo>
                  <a:lnTo>
                    <a:pt x="1994725" y="1346339"/>
                  </a:lnTo>
                  <a:lnTo>
                    <a:pt x="1991664" y="1346339"/>
                  </a:lnTo>
                  <a:lnTo>
                    <a:pt x="1991169" y="1345069"/>
                  </a:lnTo>
                  <a:lnTo>
                    <a:pt x="1990801" y="1345069"/>
                  </a:lnTo>
                  <a:lnTo>
                    <a:pt x="1990521" y="1343799"/>
                  </a:lnTo>
                  <a:lnTo>
                    <a:pt x="1990318" y="1343799"/>
                  </a:lnTo>
                  <a:lnTo>
                    <a:pt x="1989264" y="1341259"/>
                  </a:lnTo>
                  <a:lnTo>
                    <a:pt x="1992198" y="1341259"/>
                  </a:lnTo>
                  <a:lnTo>
                    <a:pt x="1990712" y="1339989"/>
                  </a:lnTo>
                  <a:lnTo>
                    <a:pt x="1990852" y="1338719"/>
                  </a:lnTo>
                  <a:lnTo>
                    <a:pt x="1990280" y="1338719"/>
                  </a:lnTo>
                  <a:lnTo>
                    <a:pt x="1990280" y="1337360"/>
                  </a:lnTo>
                  <a:lnTo>
                    <a:pt x="1989721" y="1336179"/>
                  </a:lnTo>
                  <a:lnTo>
                    <a:pt x="1986915" y="1336179"/>
                  </a:lnTo>
                  <a:lnTo>
                    <a:pt x="1988337" y="1338719"/>
                  </a:lnTo>
                  <a:lnTo>
                    <a:pt x="1985594" y="1338719"/>
                  </a:lnTo>
                  <a:lnTo>
                    <a:pt x="1985873" y="1339989"/>
                  </a:lnTo>
                  <a:lnTo>
                    <a:pt x="1986241" y="1339989"/>
                  </a:lnTo>
                  <a:lnTo>
                    <a:pt x="1986724" y="1341259"/>
                  </a:lnTo>
                  <a:lnTo>
                    <a:pt x="1987854" y="1343799"/>
                  </a:lnTo>
                  <a:lnTo>
                    <a:pt x="1984743" y="1343799"/>
                  </a:lnTo>
                  <a:lnTo>
                    <a:pt x="1984502" y="1341259"/>
                  </a:lnTo>
                  <a:lnTo>
                    <a:pt x="1981428" y="1341259"/>
                  </a:lnTo>
                  <a:lnTo>
                    <a:pt x="1980958" y="1339989"/>
                  </a:lnTo>
                  <a:lnTo>
                    <a:pt x="1980577" y="1339989"/>
                  </a:lnTo>
                  <a:lnTo>
                    <a:pt x="1980298" y="1338719"/>
                  </a:lnTo>
                  <a:lnTo>
                    <a:pt x="1980082" y="1338719"/>
                  </a:lnTo>
                  <a:lnTo>
                    <a:pt x="1979066" y="1336179"/>
                  </a:lnTo>
                  <a:lnTo>
                    <a:pt x="1981784" y="1336179"/>
                  </a:lnTo>
                  <a:lnTo>
                    <a:pt x="1981479" y="1334909"/>
                  </a:lnTo>
                  <a:lnTo>
                    <a:pt x="1981098" y="1334909"/>
                  </a:lnTo>
                  <a:lnTo>
                    <a:pt x="1980653" y="1333639"/>
                  </a:lnTo>
                  <a:lnTo>
                    <a:pt x="1972398" y="1333639"/>
                  </a:lnTo>
                  <a:lnTo>
                    <a:pt x="1974100" y="1336179"/>
                  </a:lnTo>
                  <a:lnTo>
                    <a:pt x="1971268" y="1336179"/>
                  </a:lnTo>
                  <a:lnTo>
                    <a:pt x="1970811" y="1334909"/>
                  </a:lnTo>
                  <a:lnTo>
                    <a:pt x="1970430" y="1334909"/>
                  </a:lnTo>
                  <a:lnTo>
                    <a:pt x="1970125" y="1333639"/>
                  </a:lnTo>
                  <a:lnTo>
                    <a:pt x="1968995" y="1331099"/>
                  </a:lnTo>
                  <a:lnTo>
                    <a:pt x="1968690" y="1329829"/>
                  </a:lnTo>
                  <a:lnTo>
                    <a:pt x="1968309" y="1329829"/>
                  </a:lnTo>
                  <a:lnTo>
                    <a:pt x="1967852" y="1328559"/>
                  </a:lnTo>
                  <a:lnTo>
                    <a:pt x="1965223" y="1328559"/>
                  </a:lnTo>
                  <a:lnTo>
                    <a:pt x="1964766" y="1327289"/>
                  </a:lnTo>
                  <a:lnTo>
                    <a:pt x="1964397" y="1327289"/>
                  </a:lnTo>
                  <a:lnTo>
                    <a:pt x="1963851" y="1324749"/>
                  </a:lnTo>
                  <a:lnTo>
                    <a:pt x="1963483" y="1324749"/>
                  </a:lnTo>
                  <a:lnTo>
                    <a:pt x="1963026" y="1323479"/>
                  </a:lnTo>
                  <a:lnTo>
                    <a:pt x="1954517" y="1323479"/>
                  </a:lnTo>
                  <a:lnTo>
                    <a:pt x="1954669" y="1320939"/>
                  </a:lnTo>
                  <a:lnTo>
                    <a:pt x="1956701" y="1320939"/>
                  </a:lnTo>
                  <a:lnTo>
                    <a:pt x="1956422" y="1319669"/>
                  </a:lnTo>
                  <a:lnTo>
                    <a:pt x="1956066" y="1319669"/>
                  </a:lnTo>
                  <a:lnTo>
                    <a:pt x="1955622" y="1318399"/>
                  </a:lnTo>
                  <a:lnTo>
                    <a:pt x="1949767" y="1318399"/>
                  </a:lnTo>
                  <a:lnTo>
                    <a:pt x="1949856" y="1317129"/>
                  </a:lnTo>
                  <a:lnTo>
                    <a:pt x="1949932" y="1315859"/>
                  </a:lnTo>
                  <a:lnTo>
                    <a:pt x="1948726" y="1315859"/>
                  </a:lnTo>
                  <a:lnTo>
                    <a:pt x="1948827" y="1314589"/>
                  </a:lnTo>
                  <a:lnTo>
                    <a:pt x="1947824" y="1313319"/>
                  </a:lnTo>
                  <a:lnTo>
                    <a:pt x="1945144" y="1313319"/>
                  </a:lnTo>
                  <a:lnTo>
                    <a:pt x="1945182" y="1310779"/>
                  </a:lnTo>
                  <a:lnTo>
                    <a:pt x="1942007" y="1310779"/>
                  </a:lnTo>
                  <a:lnTo>
                    <a:pt x="1941588" y="1309509"/>
                  </a:lnTo>
                  <a:lnTo>
                    <a:pt x="1886204" y="1309509"/>
                  </a:lnTo>
                  <a:lnTo>
                    <a:pt x="1885962" y="1310779"/>
                  </a:lnTo>
                  <a:lnTo>
                    <a:pt x="1886559" y="1312049"/>
                  </a:lnTo>
                  <a:lnTo>
                    <a:pt x="1893697" y="1312049"/>
                  </a:lnTo>
                  <a:lnTo>
                    <a:pt x="1894573" y="1313319"/>
                  </a:lnTo>
                  <a:lnTo>
                    <a:pt x="1894979" y="1313319"/>
                  </a:lnTo>
                  <a:lnTo>
                    <a:pt x="1895309" y="1314589"/>
                  </a:lnTo>
                  <a:lnTo>
                    <a:pt x="1895792" y="1315859"/>
                  </a:lnTo>
                  <a:lnTo>
                    <a:pt x="1896122" y="1317129"/>
                  </a:lnTo>
                  <a:lnTo>
                    <a:pt x="1896554" y="1318399"/>
                  </a:lnTo>
                  <a:lnTo>
                    <a:pt x="1897049" y="1318399"/>
                  </a:lnTo>
                  <a:lnTo>
                    <a:pt x="1898777" y="1317129"/>
                  </a:lnTo>
                  <a:lnTo>
                    <a:pt x="1899843" y="1318399"/>
                  </a:lnTo>
                  <a:lnTo>
                    <a:pt x="1899564" y="1319669"/>
                  </a:lnTo>
                  <a:lnTo>
                    <a:pt x="1900656" y="1320939"/>
                  </a:lnTo>
                  <a:lnTo>
                    <a:pt x="1903399" y="1320939"/>
                  </a:lnTo>
                  <a:lnTo>
                    <a:pt x="1903577" y="1323479"/>
                  </a:lnTo>
                  <a:lnTo>
                    <a:pt x="1901482" y="1323479"/>
                  </a:lnTo>
                  <a:lnTo>
                    <a:pt x="1901825" y="1324749"/>
                  </a:lnTo>
                  <a:lnTo>
                    <a:pt x="1902396" y="1326019"/>
                  </a:lnTo>
                  <a:lnTo>
                    <a:pt x="1905520" y="1326019"/>
                  </a:lnTo>
                  <a:lnTo>
                    <a:pt x="1905406" y="1328559"/>
                  </a:lnTo>
                  <a:lnTo>
                    <a:pt x="1912264" y="1328559"/>
                  </a:lnTo>
                  <a:lnTo>
                    <a:pt x="1913153" y="1329829"/>
                  </a:lnTo>
                  <a:lnTo>
                    <a:pt x="1914372" y="1329829"/>
                  </a:lnTo>
                  <a:lnTo>
                    <a:pt x="1914804" y="1331099"/>
                  </a:lnTo>
                  <a:lnTo>
                    <a:pt x="1915566" y="1332369"/>
                  </a:lnTo>
                  <a:lnTo>
                    <a:pt x="1918423" y="1332369"/>
                  </a:lnTo>
                  <a:lnTo>
                    <a:pt x="1918233" y="1333639"/>
                  </a:lnTo>
                  <a:lnTo>
                    <a:pt x="1919503" y="1334909"/>
                  </a:lnTo>
                  <a:lnTo>
                    <a:pt x="1922094" y="1334909"/>
                  </a:lnTo>
                  <a:lnTo>
                    <a:pt x="1922119" y="1337449"/>
                  </a:lnTo>
                  <a:lnTo>
                    <a:pt x="1925320" y="1337449"/>
                  </a:lnTo>
                  <a:lnTo>
                    <a:pt x="1924189" y="1334909"/>
                  </a:lnTo>
                  <a:lnTo>
                    <a:pt x="1928698" y="1334909"/>
                  </a:lnTo>
                  <a:lnTo>
                    <a:pt x="1929587" y="1336179"/>
                  </a:lnTo>
                  <a:lnTo>
                    <a:pt x="1930006" y="1336179"/>
                  </a:lnTo>
                  <a:lnTo>
                    <a:pt x="1930349" y="1337360"/>
                  </a:lnTo>
                  <a:lnTo>
                    <a:pt x="1930679" y="1338719"/>
                  </a:lnTo>
                  <a:lnTo>
                    <a:pt x="1930527" y="1338719"/>
                  </a:lnTo>
                  <a:lnTo>
                    <a:pt x="1927987" y="1337449"/>
                  </a:lnTo>
                  <a:lnTo>
                    <a:pt x="1928253" y="1338719"/>
                  </a:lnTo>
                  <a:lnTo>
                    <a:pt x="1928622" y="1339989"/>
                  </a:lnTo>
                  <a:lnTo>
                    <a:pt x="1929104" y="1339989"/>
                  </a:lnTo>
                  <a:lnTo>
                    <a:pt x="1929384" y="1341259"/>
                  </a:lnTo>
                  <a:lnTo>
                    <a:pt x="1929765" y="1342529"/>
                  </a:lnTo>
                  <a:lnTo>
                    <a:pt x="1930247" y="1342529"/>
                  </a:lnTo>
                  <a:lnTo>
                    <a:pt x="1930882" y="1343799"/>
                  </a:lnTo>
                  <a:lnTo>
                    <a:pt x="1932266" y="1342529"/>
                  </a:lnTo>
                  <a:lnTo>
                    <a:pt x="1932482" y="1342529"/>
                  </a:lnTo>
                  <a:lnTo>
                    <a:pt x="1932114" y="1341259"/>
                  </a:lnTo>
                  <a:lnTo>
                    <a:pt x="1931809" y="1339989"/>
                  </a:lnTo>
                  <a:lnTo>
                    <a:pt x="1932711" y="1339989"/>
                  </a:lnTo>
                  <a:lnTo>
                    <a:pt x="1933600" y="1341259"/>
                  </a:lnTo>
                  <a:lnTo>
                    <a:pt x="1934616" y="1341259"/>
                  </a:lnTo>
                  <a:lnTo>
                    <a:pt x="1935391" y="1342529"/>
                  </a:lnTo>
                  <a:lnTo>
                    <a:pt x="1935594" y="1343799"/>
                  </a:lnTo>
                  <a:lnTo>
                    <a:pt x="1940953" y="1343799"/>
                  </a:lnTo>
                  <a:lnTo>
                    <a:pt x="1941423" y="1345069"/>
                  </a:lnTo>
                  <a:lnTo>
                    <a:pt x="1941804" y="1345069"/>
                  </a:lnTo>
                  <a:lnTo>
                    <a:pt x="1942084" y="1346339"/>
                  </a:lnTo>
                  <a:lnTo>
                    <a:pt x="1939632" y="1345069"/>
                  </a:lnTo>
                  <a:lnTo>
                    <a:pt x="1939417" y="1346339"/>
                  </a:lnTo>
                  <a:lnTo>
                    <a:pt x="1939696" y="1346339"/>
                  </a:lnTo>
                  <a:lnTo>
                    <a:pt x="1940077" y="1347609"/>
                  </a:lnTo>
                  <a:lnTo>
                    <a:pt x="1940661" y="1348879"/>
                  </a:lnTo>
                  <a:lnTo>
                    <a:pt x="1943785" y="1348879"/>
                  </a:lnTo>
                  <a:lnTo>
                    <a:pt x="1943836" y="1350149"/>
                  </a:lnTo>
                  <a:lnTo>
                    <a:pt x="1944865" y="1351419"/>
                  </a:lnTo>
                  <a:lnTo>
                    <a:pt x="1947519" y="1351419"/>
                  </a:lnTo>
                  <a:lnTo>
                    <a:pt x="1947887" y="1352689"/>
                  </a:lnTo>
                  <a:lnTo>
                    <a:pt x="1948446" y="1353959"/>
                  </a:lnTo>
                  <a:lnTo>
                    <a:pt x="1948815" y="1355229"/>
                  </a:lnTo>
                  <a:lnTo>
                    <a:pt x="1949310" y="1356499"/>
                  </a:lnTo>
                  <a:lnTo>
                    <a:pt x="1952485" y="1356499"/>
                  </a:lnTo>
                  <a:lnTo>
                    <a:pt x="1952650" y="1359039"/>
                  </a:lnTo>
                  <a:lnTo>
                    <a:pt x="1961184" y="1359039"/>
                  </a:lnTo>
                  <a:lnTo>
                    <a:pt x="1961667" y="1360309"/>
                  </a:lnTo>
                  <a:lnTo>
                    <a:pt x="1962061" y="1360309"/>
                  </a:lnTo>
                  <a:lnTo>
                    <a:pt x="1962365" y="1361579"/>
                  </a:lnTo>
                  <a:lnTo>
                    <a:pt x="1963559" y="1364119"/>
                  </a:lnTo>
                  <a:lnTo>
                    <a:pt x="1963877" y="1365389"/>
                  </a:lnTo>
                  <a:lnTo>
                    <a:pt x="1964270" y="1365389"/>
                  </a:lnTo>
                  <a:lnTo>
                    <a:pt x="1964753" y="1366659"/>
                  </a:lnTo>
                  <a:lnTo>
                    <a:pt x="1968004" y="1366659"/>
                  </a:lnTo>
                  <a:lnTo>
                    <a:pt x="1968093" y="1369199"/>
                  </a:lnTo>
                  <a:lnTo>
                    <a:pt x="1977072" y="1369199"/>
                  </a:lnTo>
                  <a:lnTo>
                    <a:pt x="1977466" y="1371739"/>
                  </a:lnTo>
                  <a:lnTo>
                    <a:pt x="1980552" y="1371739"/>
                  </a:lnTo>
                  <a:lnTo>
                    <a:pt x="1982990" y="1376819"/>
                  </a:lnTo>
                  <a:lnTo>
                    <a:pt x="1978240" y="1376819"/>
                  </a:lnTo>
                  <a:lnTo>
                    <a:pt x="1978202" y="1378089"/>
                  </a:lnTo>
                  <a:lnTo>
                    <a:pt x="1981250" y="1378089"/>
                  </a:lnTo>
                  <a:lnTo>
                    <a:pt x="2038146" y="1378089"/>
                  </a:lnTo>
                  <a:lnTo>
                    <a:pt x="2038807" y="1375549"/>
                  </a:lnTo>
                  <a:lnTo>
                    <a:pt x="2039137" y="1374279"/>
                  </a:lnTo>
                  <a:close/>
                </a:path>
                <a:path w="2077719" h="1670685">
                  <a:moveTo>
                    <a:pt x="2040826" y="963625"/>
                  </a:moveTo>
                  <a:lnTo>
                    <a:pt x="2040559" y="964069"/>
                  </a:lnTo>
                  <a:lnTo>
                    <a:pt x="2040826" y="963625"/>
                  </a:lnTo>
                  <a:close/>
                </a:path>
                <a:path w="2077719" h="1670685">
                  <a:moveTo>
                    <a:pt x="2041321" y="962799"/>
                  </a:moveTo>
                  <a:lnTo>
                    <a:pt x="2041105" y="962799"/>
                  </a:lnTo>
                  <a:lnTo>
                    <a:pt x="2040826" y="963625"/>
                  </a:lnTo>
                  <a:lnTo>
                    <a:pt x="2041321" y="962799"/>
                  </a:lnTo>
                  <a:close/>
                </a:path>
                <a:path w="2077719" h="1670685">
                  <a:moveTo>
                    <a:pt x="2041347" y="919619"/>
                  </a:moveTo>
                  <a:lnTo>
                    <a:pt x="2040267" y="920889"/>
                  </a:lnTo>
                  <a:lnTo>
                    <a:pt x="2040128" y="920889"/>
                  </a:lnTo>
                  <a:lnTo>
                    <a:pt x="2039569" y="922159"/>
                  </a:lnTo>
                  <a:lnTo>
                    <a:pt x="2040737" y="920889"/>
                  </a:lnTo>
                  <a:lnTo>
                    <a:pt x="2041347" y="919619"/>
                  </a:lnTo>
                  <a:close/>
                </a:path>
                <a:path w="2077719" h="1670685">
                  <a:moveTo>
                    <a:pt x="2045195" y="928509"/>
                  </a:moveTo>
                  <a:lnTo>
                    <a:pt x="2045030" y="928509"/>
                  </a:lnTo>
                  <a:lnTo>
                    <a:pt x="2045004" y="928712"/>
                  </a:lnTo>
                  <a:lnTo>
                    <a:pt x="2045195" y="928509"/>
                  </a:lnTo>
                  <a:close/>
                </a:path>
                <a:path w="2077719" h="1670685">
                  <a:moveTo>
                    <a:pt x="2048687" y="974229"/>
                  </a:moveTo>
                  <a:lnTo>
                    <a:pt x="2048116" y="974229"/>
                  </a:lnTo>
                  <a:lnTo>
                    <a:pt x="2048243" y="975499"/>
                  </a:lnTo>
                  <a:lnTo>
                    <a:pt x="2048687" y="974229"/>
                  </a:lnTo>
                  <a:close/>
                </a:path>
                <a:path w="2077719" h="1670685">
                  <a:moveTo>
                    <a:pt x="2049945" y="932319"/>
                  </a:moveTo>
                  <a:close/>
                </a:path>
                <a:path w="2077719" h="1670685">
                  <a:moveTo>
                    <a:pt x="2051710" y="937399"/>
                  </a:moveTo>
                  <a:close/>
                </a:path>
                <a:path w="2077719" h="1670685">
                  <a:moveTo>
                    <a:pt x="2052294" y="927239"/>
                  </a:moveTo>
                  <a:lnTo>
                    <a:pt x="2051342" y="927239"/>
                  </a:lnTo>
                  <a:lnTo>
                    <a:pt x="2050846" y="928509"/>
                  </a:lnTo>
                  <a:lnTo>
                    <a:pt x="2050529" y="928509"/>
                  </a:lnTo>
                  <a:lnTo>
                    <a:pt x="2050288" y="929779"/>
                  </a:lnTo>
                  <a:lnTo>
                    <a:pt x="2051354" y="929779"/>
                  </a:lnTo>
                  <a:lnTo>
                    <a:pt x="2051367" y="928509"/>
                  </a:lnTo>
                  <a:lnTo>
                    <a:pt x="2051583" y="928509"/>
                  </a:lnTo>
                  <a:lnTo>
                    <a:pt x="2052294" y="927239"/>
                  </a:lnTo>
                  <a:close/>
                </a:path>
                <a:path w="2077719" h="1670685">
                  <a:moveTo>
                    <a:pt x="2055850" y="932319"/>
                  </a:moveTo>
                  <a:lnTo>
                    <a:pt x="2055622" y="932319"/>
                  </a:lnTo>
                  <a:lnTo>
                    <a:pt x="2055583" y="932459"/>
                  </a:lnTo>
                  <a:lnTo>
                    <a:pt x="2055850" y="932319"/>
                  </a:lnTo>
                  <a:close/>
                </a:path>
                <a:path w="2077719" h="1670685">
                  <a:moveTo>
                    <a:pt x="2056688" y="983005"/>
                  </a:moveTo>
                  <a:close/>
                </a:path>
                <a:path w="2077719" h="1670685">
                  <a:moveTo>
                    <a:pt x="2057565" y="981849"/>
                  </a:moveTo>
                  <a:lnTo>
                    <a:pt x="2056676" y="981849"/>
                  </a:lnTo>
                  <a:lnTo>
                    <a:pt x="2056688" y="983005"/>
                  </a:lnTo>
                  <a:lnTo>
                    <a:pt x="2057565" y="981849"/>
                  </a:lnTo>
                  <a:close/>
                </a:path>
                <a:path w="2077719" h="1670685">
                  <a:moveTo>
                    <a:pt x="2057641" y="936129"/>
                  </a:moveTo>
                  <a:lnTo>
                    <a:pt x="2057158" y="937399"/>
                  </a:lnTo>
                  <a:lnTo>
                    <a:pt x="2057641" y="936129"/>
                  </a:lnTo>
                  <a:close/>
                </a:path>
                <a:path w="2077719" h="1670685">
                  <a:moveTo>
                    <a:pt x="2065578" y="945019"/>
                  </a:moveTo>
                  <a:close/>
                </a:path>
                <a:path w="2077719" h="1670685">
                  <a:moveTo>
                    <a:pt x="2073935" y="993279"/>
                  </a:moveTo>
                  <a:lnTo>
                    <a:pt x="2073630" y="989469"/>
                  </a:lnTo>
                  <a:lnTo>
                    <a:pt x="2072906" y="989469"/>
                  </a:lnTo>
                  <a:lnTo>
                    <a:pt x="2072576" y="990739"/>
                  </a:lnTo>
                  <a:lnTo>
                    <a:pt x="2072220" y="990739"/>
                  </a:lnTo>
                  <a:lnTo>
                    <a:pt x="2072106" y="992009"/>
                  </a:lnTo>
                  <a:lnTo>
                    <a:pt x="2071166" y="994549"/>
                  </a:lnTo>
                  <a:lnTo>
                    <a:pt x="2071420" y="994549"/>
                  </a:lnTo>
                  <a:lnTo>
                    <a:pt x="2072246" y="993279"/>
                  </a:lnTo>
                  <a:lnTo>
                    <a:pt x="2072525" y="993279"/>
                  </a:lnTo>
                  <a:lnTo>
                    <a:pt x="2071801" y="994549"/>
                  </a:lnTo>
                  <a:lnTo>
                    <a:pt x="2073402" y="994549"/>
                  </a:lnTo>
                  <a:lnTo>
                    <a:pt x="2073935" y="993279"/>
                  </a:lnTo>
                  <a:close/>
                </a:path>
                <a:path w="2077719" h="1670685">
                  <a:moveTo>
                    <a:pt x="2077237" y="1117739"/>
                  </a:moveTo>
                  <a:lnTo>
                    <a:pt x="2076932" y="1117739"/>
                  </a:lnTo>
                  <a:lnTo>
                    <a:pt x="2076742" y="1119009"/>
                  </a:lnTo>
                  <a:lnTo>
                    <a:pt x="2076704" y="1120279"/>
                  </a:lnTo>
                  <a:lnTo>
                    <a:pt x="2077148" y="1121549"/>
                  </a:lnTo>
                  <a:lnTo>
                    <a:pt x="2077237" y="1117739"/>
                  </a:lnTo>
                  <a:close/>
                </a:path>
                <a:path w="2077719" h="1670685">
                  <a:moveTo>
                    <a:pt x="2077681" y="1069479"/>
                  </a:moveTo>
                  <a:lnTo>
                    <a:pt x="2077339" y="1069479"/>
                  </a:lnTo>
                  <a:lnTo>
                    <a:pt x="2077643" y="1068209"/>
                  </a:lnTo>
                  <a:lnTo>
                    <a:pt x="2077478" y="1068209"/>
                  </a:lnTo>
                  <a:lnTo>
                    <a:pt x="2077453" y="1066939"/>
                  </a:lnTo>
                  <a:lnTo>
                    <a:pt x="2077008" y="1066939"/>
                  </a:lnTo>
                  <a:lnTo>
                    <a:pt x="2075662" y="1065669"/>
                  </a:lnTo>
                  <a:lnTo>
                    <a:pt x="2075103" y="1064399"/>
                  </a:lnTo>
                  <a:lnTo>
                    <a:pt x="2075992" y="1063129"/>
                  </a:lnTo>
                  <a:lnTo>
                    <a:pt x="2075434" y="1061859"/>
                  </a:lnTo>
                  <a:lnTo>
                    <a:pt x="2073833" y="1061859"/>
                  </a:lnTo>
                  <a:lnTo>
                    <a:pt x="2073198" y="1060589"/>
                  </a:lnTo>
                  <a:lnTo>
                    <a:pt x="2074113" y="1059319"/>
                  </a:lnTo>
                  <a:lnTo>
                    <a:pt x="2073490" y="1058049"/>
                  </a:lnTo>
                  <a:lnTo>
                    <a:pt x="2071928" y="1058049"/>
                  </a:lnTo>
                  <a:lnTo>
                    <a:pt x="2071293" y="1056779"/>
                  </a:lnTo>
                  <a:lnTo>
                    <a:pt x="2072220" y="1055509"/>
                  </a:lnTo>
                  <a:lnTo>
                    <a:pt x="2071890" y="1054239"/>
                  </a:lnTo>
                  <a:lnTo>
                    <a:pt x="2071217" y="1054239"/>
                  </a:lnTo>
                  <a:lnTo>
                    <a:pt x="2070493" y="1052969"/>
                  </a:lnTo>
                  <a:lnTo>
                    <a:pt x="2068893" y="1052969"/>
                  </a:lnTo>
                  <a:lnTo>
                    <a:pt x="2068156" y="1051699"/>
                  </a:lnTo>
                  <a:lnTo>
                    <a:pt x="2067280" y="1051699"/>
                  </a:lnTo>
                  <a:lnTo>
                    <a:pt x="2067915" y="1049159"/>
                  </a:lnTo>
                  <a:lnTo>
                    <a:pt x="2067598" y="1047889"/>
                  </a:lnTo>
                  <a:lnTo>
                    <a:pt x="2065845" y="1047889"/>
                  </a:lnTo>
                  <a:lnTo>
                    <a:pt x="2065324" y="1046619"/>
                  </a:lnTo>
                  <a:lnTo>
                    <a:pt x="2065972" y="1045349"/>
                  </a:lnTo>
                  <a:lnTo>
                    <a:pt x="2065959" y="1042809"/>
                  </a:lnTo>
                  <a:lnTo>
                    <a:pt x="2066163" y="1041539"/>
                  </a:lnTo>
                  <a:lnTo>
                    <a:pt x="2066417" y="1041539"/>
                  </a:lnTo>
                  <a:lnTo>
                    <a:pt x="2068195" y="1044079"/>
                  </a:lnTo>
                  <a:lnTo>
                    <a:pt x="2068360" y="1044079"/>
                  </a:lnTo>
                  <a:lnTo>
                    <a:pt x="2068563" y="1042809"/>
                  </a:lnTo>
                  <a:lnTo>
                    <a:pt x="2068652" y="1041539"/>
                  </a:lnTo>
                  <a:lnTo>
                    <a:pt x="2068639" y="1040269"/>
                  </a:lnTo>
                  <a:lnTo>
                    <a:pt x="2068842" y="1040269"/>
                  </a:lnTo>
                  <a:lnTo>
                    <a:pt x="2068918" y="1037729"/>
                  </a:lnTo>
                  <a:lnTo>
                    <a:pt x="2067509" y="1037729"/>
                  </a:lnTo>
                  <a:lnTo>
                    <a:pt x="2066721" y="1036459"/>
                  </a:lnTo>
                  <a:lnTo>
                    <a:pt x="2064524" y="1035189"/>
                  </a:lnTo>
                  <a:lnTo>
                    <a:pt x="2063737" y="1035189"/>
                  </a:lnTo>
                  <a:lnTo>
                    <a:pt x="2063000" y="1033919"/>
                  </a:lnTo>
                  <a:lnTo>
                    <a:pt x="2062327" y="1033919"/>
                  </a:lnTo>
                  <a:lnTo>
                    <a:pt x="2062403" y="1031379"/>
                  </a:lnTo>
                  <a:lnTo>
                    <a:pt x="2062607" y="1031379"/>
                  </a:lnTo>
                  <a:lnTo>
                    <a:pt x="2062772" y="1030109"/>
                  </a:lnTo>
                  <a:lnTo>
                    <a:pt x="2062861" y="1028839"/>
                  </a:lnTo>
                  <a:lnTo>
                    <a:pt x="2062226" y="1027569"/>
                  </a:lnTo>
                  <a:lnTo>
                    <a:pt x="2061489" y="1027569"/>
                  </a:lnTo>
                  <a:lnTo>
                    <a:pt x="2060689" y="1026299"/>
                  </a:lnTo>
                  <a:lnTo>
                    <a:pt x="2058492" y="1025029"/>
                  </a:lnTo>
                  <a:lnTo>
                    <a:pt x="2056968" y="1025029"/>
                  </a:lnTo>
                  <a:lnTo>
                    <a:pt x="2056307" y="1023797"/>
                  </a:lnTo>
                  <a:lnTo>
                    <a:pt x="2056282" y="1022489"/>
                  </a:lnTo>
                  <a:lnTo>
                    <a:pt x="2056765" y="1019949"/>
                  </a:lnTo>
                  <a:lnTo>
                    <a:pt x="2056853" y="1018679"/>
                  </a:lnTo>
                  <a:lnTo>
                    <a:pt x="2056587" y="1017409"/>
                  </a:lnTo>
                  <a:lnTo>
                    <a:pt x="2054834" y="1017409"/>
                  </a:lnTo>
                  <a:lnTo>
                    <a:pt x="2054390" y="1016139"/>
                  </a:lnTo>
                  <a:lnTo>
                    <a:pt x="2055215" y="1014869"/>
                  </a:lnTo>
                  <a:lnTo>
                    <a:pt x="2054745" y="1013599"/>
                  </a:lnTo>
                  <a:lnTo>
                    <a:pt x="2053005" y="1013599"/>
                  </a:lnTo>
                  <a:lnTo>
                    <a:pt x="2052472" y="1012329"/>
                  </a:lnTo>
                  <a:lnTo>
                    <a:pt x="2053348" y="1011059"/>
                  </a:lnTo>
                  <a:lnTo>
                    <a:pt x="2052777" y="1009789"/>
                  </a:lnTo>
                  <a:lnTo>
                    <a:pt x="2051177" y="1008519"/>
                  </a:lnTo>
                  <a:lnTo>
                    <a:pt x="2048611" y="1007249"/>
                  </a:lnTo>
                  <a:lnTo>
                    <a:pt x="2047824" y="1007249"/>
                  </a:lnTo>
                  <a:lnTo>
                    <a:pt x="2047087" y="1005979"/>
                  </a:lnTo>
                  <a:lnTo>
                    <a:pt x="2046401" y="1005979"/>
                  </a:lnTo>
                  <a:lnTo>
                    <a:pt x="2046490" y="1003439"/>
                  </a:lnTo>
                  <a:lnTo>
                    <a:pt x="2046871" y="1002169"/>
                  </a:lnTo>
                  <a:lnTo>
                    <a:pt x="2046897" y="999629"/>
                  </a:lnTo>
                  <a:lnTo>
                    <a:pt x="2044941" y="999629"/>
                  </a:lnTo>
                  <a:lnTo>
                    <a:pt x="2044738" y="998359"/>
                  </a:lnTo>
                  <a:lnTo>
                    <a:pt x="2044839" y="997089"/>
                  </a:lnTo>
                  <a:lnTo>
                    <a:pt x="2045220" y="995819"/>
                  </a:lnTo>
                  <a:lnTo>
                    <a:pt x="2045296" y="993279"/>
                  </a:lnTo>
                  <a:lnTo>
                    <a:pt x="2044611" y="993279"/>
                  </a:lnTo>
                  <a:lnTo>
                    <a:pt x="2043874" y="992009"/>
                  </a:lnTo>
                  <a:lnTo>
                    <a:pt x="2042287" y="992009"/>
                  </a:lnTo>
                  <a:lnTo>
                    <a:pt x="2041550" y="990739"/>
                  </a:lnTo>
                  <a:lnTo>
                    <a:pt x="2040877" y="990739"/>
                  </a:lnTo>
                  <a:lnTo>
                    <a:pt x="2040890" y="989469"/>
                  </a:lnTo>
                  <a:lnTo>
                    <a:pt x="2041347" y="986929"/>
                  </a:lnTo>
                  <a:lnTo>
                    <a:pt x="2041436" y="985659"/>
                  </a:lnTo>
                  <a:lnTo>
                    <a:pt x="2041118" y="984389"/>
                  </a:lnTo>
                  <a:lnTo>
                    <a:pt x="2039213" y="984389"/>
                  </a:lnTo>
                  <a:lnTo>
                    <a:pt x="2039404" y="983119"/>
                  </a:lnTo>
                  <a:lnTo>
                    <a:pt x="2039493" y="980579"/>
                  </a:lnTo>
                  <a:lnTo>
                    <a:pt x="2040064" y="975499"/>
                  </a:lnTo>
                  <a:lnTo>
                    <a:pt x="2033422" y="971689"/>
                  </a:lnTo>
                  <a:lnTo>
                    <a:pt x="2032635" y="970419"/>
                  </a:lnTo>
                  <a:lnTo>
                    <a:pt x="2031199" y="970419"/>
                  </a:lnTo>
                  <a:lnTo>
                    <a:pt x="2031022" y="969149"/>
                  </a:lnTo>
                  <a:lnTo>
                    <a:pt x="2031606" y="967879"/>
                  </a:lnTo>
                  <a:lnTo>
                    <a:pt x="2031174" y="966609"/>
                  </a:lnTo>
                  <a:lnTo>
                    <a:pt x="2029650" y="966609"/>
                  </a:lnTo>
                  <a:lnTo>
                    <a:pt x="2029244" y="965339"/>
                  </a:lnTo>
                  <a:lnTo>
                    <a:pt x="2027821" y="965339"/>
                  </a:lnTo>
                  <a:lnTo>
                    <a:pt x="2027034" y="964069"/>
                  </a:lnTo>
                  <a:lnTo>
                    <a:pt x="2026704" y="964069"/>
                  </a:lnTo>
                  <a:lnTo>
                    <a:pt x="2024989" y="962799"/>
                  </a:lnTo>
                  <a:lnTo>
                    <a:pt x="2024570" y="962799"/>
                  </a:lnTo>
                  <a:lnTo>
                    <a:pt x="2025116" y="960285"/>
                  </a:lnTo>
                  <a:lnTo>
                    <a:pt x="2027186" y="961529"/>
                  </a:lnTo>
                  <a:lnTo>
                    <a:pt x="2027453" y="961529"/>
                  </a:lnTo>
                  <a:lnTo>
                    <a:pt x="2027529" y="960259"/>
                  </a:lnTo>
                  <a:lnTo>
                    <a:pt x="2028444" y="958989"/>
                  </a:lnTo>
                  <a:lnTo>
                    <a:pt x="2029053" y="957719"/>
                  </a:lnTo>
                  <a:lnTo>
                    <a:pt x="2028545" y="957719"/>
                  </a:lnTo>
                  <a:lnTo>
                    <a:pt x="2027593" y="958989"/>
                  </a:lnTo>
                  <a:lnTo>
                    <a:pt x="2027745" y="957719"/>
                  </a:lnTo>
                  <a:lnTo>
                    <a:pt x="2027796" y="956449"/>
                  </a:lnTo>
                  <a:lnTo>
                    <a:pt x="2028774" y="956449"/>
                  </a:lnTo>
                  <a:lnTo>
                    <a:pt x="2029206" y="955179"/>
                  </a:lnTo>
                  <a:lnTo>
                    <a:pt x="2030412" y="955179"/>
                  </a:lnTo>
                  <a:lnTo>
                    <a:pt x="2030818" y="953909"/>
                  </a:lnTo>
                  <a:lnTo>
                    <a:pt x="2031377" y="953909"/>
                  </a:lnTo>
                  <a:lnTo>
                    <a:pt x="2030653" y="955179"/>
                  </a:lnTo>
                  <a:lnTo>
                    <a:pt x="2031961" y="955179"/>
                  </a:lnTo>
                  <a:lnTo>
                    <a:pt x="2030920" y="957719"/>
                  </a:lnTo>
                  <a:lnTo>
                    <a:pt x="2029688" y="957719"/>
                  </a:lnTo>
                  <a:lnTo>
                    <a:pt x="2029294" y="958989"/>
                  </a:lnTo>
                  <a:lnTo>
                    <a:pt x="2029167" y="958989"/>
                  </a:lnTo>
                  <a:lnTo>
                    <a:pt x="2029167" y="960259"/>
                  </a:lnTo>
                  <a:lnTo>
                    <a:pt x="2028850" y="960259"/>
                  </a:lnTo>
                  <a:lnTo>
                    <a:pt x="2028596" y="961529"/>
                  </a:lnTo>
                  <a:lnTo>
                    <a:pt x="2030183" y="961529"/>
                  </a:lnTo>
                  <a:lnTo>
                    <a:pt x="2030590" y="960259"/>
                  </a:lnTo>
                  <a:lnTo>
                    <a:pt x="2032076" y="960259"/>
                  </a:lnTo>
                  <a:lnTo>
                    <a:pt x="2032101" y="958989"/>
                  </a:lnTo>
                  <a:lnTo>
                    <a:pt x="2032736" y="958989"/>
                  </a:lnTo>
                  <a:lnTo>
                    <a:pt x="2033143" y="957719"/>
                  </a:lnTo>
                  <a:lnTo>
                    <a:pt x="2033625" y="957719"/>
                  </a:lnTo>
                  <a:lnTo>
                    <a:pt x="2033054" y="958989"/>
                  </a:lnTo>
                  <a:lnTo>
                    <a:pt x="2032838" y="960259"/>
                  </a:lnTo>
                  <a:lnTo>
                    <a:pt x="2033384" y="960259"/>
                  </a:lnTo>
                  <a:lnTo>
                    <a:pt x="2034171" y="958989"/>
                  </a:lnTo>
                  <a:lnTo>
                    <a:pt x="2035124" y="958989"/>
                  </a:lnTo>
                  <a:lnTo>
                    <a:pt x="2034438" y="960259"/>
                  </a:lnTo>
                  <a:lnTo>
                    <a:pt x="2033841" y="961529"/>
                  </a:lnTo>
                  <a:lnTo>
                    <a:pt x="2034082" y="961529"/>
                  </a:lnTo>
                  <a:lnTo>
                    <a:pt x="2035098" y="960259"/>
                  </a:lnTo>
                  <a:lnTo>
                    <a:pt x="2035289" y="961529"/>
                  </a:lnTo>
                  <a:lnTo>
                    <a:pt x="2034628" y="961529"/>
                  </a:lnTo>
                  <a:lnTo>
                    <a:pt x="2034717" y="962799"/>
                  </a:lnTo>
                  <a:lnTo>
                    <a:pt x="2035810" y="961529"/>
                  </a:lnTo>
                  <a:lnTo>
                    <a:pt x="2036000" y="961529"/>
                  </a:lnTo>
                  <a:lnTo>
                    <a:pt x="2035429" y="962799"/>
                  </a:lnTo>
                  <a:lnTo>
                    <a:pt x="2036191" y="962799"/>
                  </a:lnTo>
                  <a:lnTo>
                    <a:pt x="2036610" y="961529"/>
                  </a:lnTo>
                  <a:lnTo>
                    <a:pt x="2036470" y="962799"/>
                  </a:lnTo>
                  <a:lnTo>
                    <a:pt x="2036292" y="962799"/>
                  </a:lnTo>
                  <a:lnTo>
                    <a:pt x="2035886" y="964069"/>
                  </a:lnTo>
                  <a:lnTo>
                    <a:pt x="2035568" y="965339"/>
                  </a:lnTo>
                  <a:lnTo>
                    <a:pt x="2036000" y="964069"/>
                  </a:lnTo>
                  <a:lnTo>
                    <a:pt x="2036800" y="964069"/>
                  </a:lnTo>
                  <a:lnTo>
                    <a:pt x="2038032" y="962799"/>
                  </a:lnTo>
                  <a:lnTo>
                    <a:pt x="2039378" y="962799"/>
                  </a:lnTo>
                  <a:lnTo>
                    <a:pt x="2038692" y="964069"/>
                  </a:lnTo>
                  <a:lnTo>
                    <a:pt x="2039797" y="962799"/>
                  </a:lnTo>
                  <a:lnTo>
                    <a:pt x="2040153" y="962799"/>
                  </a:lnTo>
                  <a:lnTo>
                    <a:pt x="2041080" y="961529"/>
                  </a:lnTo>
                  <a:lnTo>
                    <a:pt x="2041321" y="962799"/>
                  </a:lnTo>
                  <a:lnTo>
                    <a:pt x="2041906" y="962799"/>
                  </a:lnTo>
                  <a:lnTo>
                    <a:pt x="2044115" y="961656"/>
                  </a:lnTo>
                  <a:lnTo>
                    <a:pt x="2044128" y="962799"/>
                  </a:lnTo>
                  <a:lnTo>
                    <a:pt x="2042909" y="962799"/>
                  </a:lnTo>
                  <a:lnTo>
                    <a:pt x="2042312" y="964069"/>
                  </a:lnTo>
                  <a:lnTo>
                    <a:pt x="2041791" y="965339"/>
                  </a:lnTo>
                  <a:lnTo>
                    <a:pt x="2040648" y="965339"/>
                  </a:lnTo>
                  <a:lnTo>
                    <a:pt x="2040470" y="966609"/>
                  </a:lnTo>
                  <a:lnTo>
                    <a:pt x="2040331" y="966609"/>
                  </a:lnTo>
                  <a:lnTo>
                    <a:pt x="2039797" y="967879"/>
                  </a:lnTo>
                  <a:lnTo>
                    <a:pt x="2041232" y="967879"/>
                  </a:lnTo>
                  <a:lnTo>
                    <a:pt x="2040407" y="969149"/>
                  </a:lnTo>
                  <a:lnTo>
                    <a:pt x="2040597" y="969149"/>
                  </a:lnTo>
                  <a:lnTo>
                    <a:pt x="2041537" y="967879"/>
                  </a:lnTo>
                  <a:lnTo>
                    <a:pt x="2042566" y="967879"/>
                  </a:lnTo>
                  <a:lnTo>
                    <a:pt x="2042960" y="966609"/>
                  </a:lnTo>
                  <a:lnTo>
                    <a:pt x="2046401" y="965428"/>
                  </a:lnTo>
                  <a:lnTo>
                    <a:pt x="2045906" y="966609"/>
                  </a:lnTo>
                  <a:lnTo>
                    <a:pt x="2044890" y="966609"/>
                  </a:lnTo>
                  <a:lnTo>
                    <a:pt x="2044687" y="967879"/>
                  </a:lnTo>
                  <a:lnTo>
                    <a:pt x="2045627" y="967879"/>
                  </a:lnTo>
                  <a:lnTo>
                    <a:pt x="2045106" y="969149"/>
                  </a:lnTo>
                  <a:lnTo>
                    <a:pt x="2044700" y="969149"/>
                  </a:lnTo>
                  <a:lnTo>
                    <a:pt x="2044280" y="970419"/>
                  </a:lnTo>
                  <a:lnTo>
                    <a:pt x="2044103" y="970419"/>
                  </a:lnTo>
                  <a:lnTo>
                    <a:pt x="2043963" y="971689"/>
                  </a:lnTo>
                  <a:lnTo>
                    <a:pt x="2044382" y="971689"/>
                  </a:lnTo>
                  <a:lnTo>
                    <a:pt x="2045195" y="970419"/>
                  </a:lnTo>
                  <a:lnTo>
                    <a:pt x="2046541" y="970419"/>
                  </a:lnTo>
                  <a:lnTo>
                    <a:pt x="2045779" y="971689"/>
                  </a:lnTo>
                  <a:lnTo>
                    <a:pt x="2046020" y="971689"/>
                  </a:lnTo>
                  <a:lnTo>
                    <a:pt x="2045246" y="972959"/>
                  </a:lnTo>
                  <a:lnTo>
                    <a:pt x="2045487" y="972959"/>
                  </a:lnTo>
                  <a:lnTo>
                    <a:pt x="2046503" y="971689"/>
                  </a:lnTo>
                  <a:lnTo>
                    <a:pt x="2046719" y="971689"/>
                  </a:lnTo>
                  <a:lnTo>
                    <a:pt x="2045970" y="972959"/>
                  </a:lnTo>
                  <a:lnTo>
                    <a:pt x="2046211" y="972959"/>
                  </a:lnTo>
                  <a:lnTo>
                    <a:pt x="2047227" y="971689"/>
                  </a:lnTo>
                  <a:lnTo>
                    <a:pt x="2047443" y="972959"/>
                  </a:lnTo>
                  <a:lnTo>
                    <a:pt x="2046693" y="974229"/>
                  </a:lnTo>
                  <a:lnTo>
                    <a:pt x="2046935" y="974229"/>
                  </a:lnTo>
                  <a:lnTo>
                    <a:pt x="2047951" y="972959"/>
                  </a:lnTo>
                  <a:lnTo>
                    <a:pt x="2048167" y="972959"/>
                  </a:lnTo>
                  <a:lnTo>
                    <a:pt x="2047481" y="974229"/>
                  </a:lnTo>
                  <a:lnTo>
                    <a:pt x="2048662" y="972959"/>
                  </a:lnTo>
                  <a:lnTo>
                    <a:pt x="2048878" y="974229"/>
                  </a:lnTo>
                  <a:lnTo>
                    <a:pt x="2049487" y="974229"/>
                  </a:lnTo>
                  <a:lnTo>
                    <a:pt x="2051964" y="972959"/>
                  </a:lnTo>
                  <a:lnTo>
                    <a:pt x="2052358" y="971689"/>
                  </a:lnTo>
                  <a:lnTo>
                    <a:pt x="2053336" y="971689"/>
                  </a:lnTo>
                  <a:lnTo>
                    <a:pt x="2052612" y="972959"/>
                  </a:lnTo>
                  <a:lnTo>
                    <a:pt x="2054021" y="972959"/>
                  </a:lnTo>
                  <a:lnTo>
                    <a:pt x="2053285" y="974229"/>
                  </a:lnTo>
                  <a:lnTo>
                    <a:pt x="2053526" y="974229"/>
                  </a:lnTo>
                  <a:lnTo>
                    <a:pt x="2054542" y="972959"/>
                  </a:lnTo>
                  <a:lnTo>
                    <a:pt x="2054745" y="972959"/>
                  </a:lnTo>
                  <a:lnTo>
                    <a:pt x="2054072" y="974229"/>
                  </a:lnTo>
                  <a:lnTo>
                    <a:pt x="2053488" y="975499"/>
                  </a:lnTo>
                  <a:lnTo>
                    <a:pt x="2053717" y="975499"/>
                  </a:lnTo>
                  <a:lnTo>
                    <a:pt x="2054783" y="974229"/>
                  </a:lnTo>
                  <a:lnTo>
                    <a:pt x="2054834" y="975499"/>
                  </a:lnTo>
                  <a:lnTo>
                    <a:pt x="2054529" y="975499"/>
                  </a:lnTo>
                  <a:lnTo>
                    <a:pt x="2054326" y="976769"/>
                  </a:lnTo>
                  <a:lnTo>
                    <a:pt x="2053082" y="976769"/>
                  </a:lnTo>
                  <a:lnTo>
                    <a:pt x="2052878" y="978039"/>
                  </a:lnTo>
                  <a:lnTo>
                    <a:pt x="2052574" y="978039"/>
                  </a:lnTo>
                  <a:lnTo>
                    <a:pt x="2052053" y="979309"/>
                  </a:lnTo>
                  <a:lnTo>
                    <a:pt x="2053297" y="979309"/>
                  </a:lnTo>
                  <a:lnTo>
                    <a:pt x="2053691" y="978039"/>
                  </a:lnTo>
                  <a:lnTo>
                    <a:pt x="2054593" y="978039"/>
                  </a:lnTo>
                  <a:lnTo>
                    <a:pt x="2053920" y="979309"/>
                  </a:lnTo>
                  <a:lnTo>
                    <a:pt x="2055266" y="979309"/>
                  </a:lnTo>
                  <a:lnTo>
                    <a:pt x="2056498" y="978039"/>
                  </a:lnTo>
                  <a:lnTo>
                    <a:pt x="2057298" y="978039"/>
                  </a:lnTo>
                  <a:lnTo>
                    <a:pt x="2057730" y="976769"/>
                  </a:lnTo>
                  <a:lnTo>
                    <a:pt x="2057412" y="978039"/>
                  </a:lnTo>
                  <a:lnTo>
                    <a:pt x="2057006" y="979309"/>
                  </a:lnTo>
                  <a:lnTo>
                    <a:pt x="2058327" y="979309"/>
                  </a:lnTo>
                  <a:lnTo>
                    <a:pt x="2058746" y="978039"/>
                  </a:lnTo>
                  <a:lnTo>
                    <a:pt x="2059266" y="978039"/>
                  </a:lnTo>
                  <a:lnTo>
                    <a:pt x="2058708" y="979309"/>
                  </a:lnTo>
                  <a:lnTo>
                    <a:pt x="2058543" y="980579"/>
                  </a:lnTo>
                  <a:lnTo>
                    <a:pt x="2058162" y="980579"/>
                  </a:lnTo>
                  <a:lnTo>
                    <a:pt x="2057958" y="981849"/>
                  </a:lnTo>
                  <a:lnTo>
                    <a:pt x="2057755" y="981849"/>
                  </a:lnTo>
                  <a:lnTo>
                    <a:pt x="2057031" y="983119"/>
                  </a:lnTo>
                  <a:lnTo>
                    <a:pt x="2058822" y="983119"/>
                  </a:lnTo>
                  <a:lnTo>
                    <a:pt x="2059228" y="981849"/>
                  </a:lnTo>
                  <a:lnTo>
                    <a:pt x="2059800" y="981849"/>
                  </a:lnTo>
                  <a:lnTo>
                    <a:pt x="2059940" y="980579"/>
                  </a:lnTo>
                  <a:lnTo>
                    <a:pt x="2061210" y="980579"/>
                  </a:lnTo>
                  <a:lnTo>
                    <a:pt x="2060841" y="981849"/>
                  </a:lnTo>
                  <a:lnTo>
                    <a:pt x="2060473" y="981849"/>
                  </a:lnTo>
                  <a:lnTo>
                    <a:pt x="2060346" y="983119"/>
                  </a:lnTo>
                  <a:lnTo>
                    <a:pt x="2061425" y="981900"/>
                  </a:lnTo>
                  <a:lnTo>
                    <a:pt x="2061273" y="983119"/>
                  </a:lnTo>
                  <a:lnTo>
                    <a:pt x="2060867" y="983119"/>
                  </a:lnTo>
                  <a:lnTo>
                    <a:pt x="2060689" y="984389"/>
                  </a:lnTo>
                  <a:lnTo>
                    <a:pt x="2061946" y="984389"/>
                  </a:lnTo>
                  <a:lnTo>
                    <a:pt x="2061197" y="985659"/>
                  </a:lnTo>
                  <a:lnTo>
                    <a:pt x="2061400" y="985659"/>
                  </a:lnTo>
                  <a:lnTo>
                    <a:pt x="2062365" y="984389"/>
                  </a:lnTo>
                  <a:lnTo>
                    <a:pt x="2062708" y="984389"/>
                  </a:lnTo>
                  <a:lnTo>
                    <a:pt x="2061933" y="985659"/>
                  </a:lnTo>
                  <a:lnTo>
                    <a:pt x="2062149" y="985659"/>
                  </a:lnTo>
                  <a:lnTo>
                    <a:pt x="2063089" y="984389"/>
                  </a:lnTo>
                  <a:lnTo>
                    <a:pt x="2064588" y="984389"/>
                  </a:lnTo>
                  <a:lnTo>
                    <a:pt x="2063927" y="985659"/>
                  </a:lnTo>
                  <a:lnTo>
                    <a:pt x="2063711" y="986929"/>
                  </a:lnTo>
                  <a:lnTo>
                    <a:pt x="2063508" y="986929"/>
                  </a:lnTo>
                  <a:lnTo>
                    <a:pt x="2062530" y="989469"/>
                  </a:lnTo>
                  <a:lnTo>
                    <a:pt x="2063750" y="988199"/>
                  </a:lnTo>
                  <a:lnTo>
                    <a:pt x="2065261" y="988199"/>
                  </a:lnTo>
                  <a:lnTo>
                    <a:pt x="2065210" y="986929"/>
                  </a:lnTo>
                  <a:lnTo>
                    <a:pt x="2065464" y="986929"/>
                  </a:lnTo>
                  <a:lnTo>
                    <a:pt x="2065680" y="985659"/>
                  </a:lnTo>
                  <a:lnTo>
                    <a:pt x="2065832" y="985659"/>
                  </a:lnTo>
                  <a:lnTo>
                    <a:pt x="2066086" y="984389"/>
                  </a:lnTo>
                  <a:lnTo>
                    <a:pt x="2066455" y="984389"/>
                  </a:lnTo>
                  <a:lnTo>
                    <a:pt x="2066734" y="983119"/>
                  </a:lnTo>
                  <a:lnTo>
                    <a:pt x="2067674" y="983119"/>
                  </a:lnTo>
                  <a:lnTo>
                    <a:pt x="2066531" y="986929"/>
                  </a:lnTo>
                  <a:lnTo>
                    <a:pt x="2066213" y="986929"/>
                  </a:lnTo>
                  <a:lnTo>
                    <a:pt x="2065718" y="988199"/>
                  </a:lnTo>
                  <a:lnTo>
                    <a:pt x="2065515" y="989469"/>
                  </a:lnTo>
                  <a:lnTo>
                    <a:pt x="2066455" y="989469"/>
                  </a:lnTo>
                  <a:lnTo>
                    <a:pt x="2066582" y="988199"/>
                  </a:lnTo>
                  <a:lnTo>
                    <a:pt x="2066937" y="988199"/>
                  </a:lnTo>
                  <a:lnTo>
                    <a:pt x="2067331" y="986929"/>
                  </a:lnTo>
                  <a:lnTo>
                    <a:pt x="2068957" y="986929"/>
                  </a:lnTo>
                  <a:lnTo>
                    <a:pt x="2069376" y="985659"/>
                  </a:lnTo>
                  <a:lnTo>
                    <a:pt x="2069261" y="986929"/>
                  </a:lnTo>
                  <a:lnTo>
                    <a:pt x="2069096" y="986929"/>
                  </a:lnTo>
                  <a:lnTo>
                    <a:pt x="2068893" y="988199"/>
                  </a:lnTo>
                  <a:lnTo>
                    <a:pt x="2068410" y="989469"/>
                  </a:lnTo>
                  <a:lnTo>
                    <a:pt x="2068042" y="989469"/>
                  </a:lnTo>
                  <a:lnTo>
                    <a:pt x="2067928" y="990739"/>
                  </a:lnTo>
                  <a:lnTo>
                    <a:pt x="2068753" y="989469"/>
                  </a:lnTo>
                  <a:lnTo>
                    <a:pt x="2069795" y="989469"/>
                  </a:lnTo>
                  <a:lnTo>
                    <a:pt x="2069973" y="990739"/>
                  </a:lnTo>
                  <a:lnTo>
                    <a:pt x="2070976" y="989469"/>
                  </a:lnTo>
                  <a:lnTo>
                    <a:pt x="2071217" y="989469"/>
                  </a:lnTo>
                  <a:lnTo>
                    <a:pt x="2070493" y="990739"/>
                  </a:lnTo>
                  <a:lnTo>
                    <a:pt x="2071052" y="990739"/>
                  </a:lnTo>
                  <a:lnTo>
                    <a:pt x="2071458" y="989469"/>
                  </a:lnTo>
                  <a:lnTo>
                    <a:pt x="2071890" y="989469"/>
                  </a:lnTo>
                  <a:lnTo>
                    <a:pt x="2072233" y="988199"/>
                  </a:lnTo>
                  <a:lnTo>
                    <a:pt x="2073452" y="988199"/>
                  </a:lnTo>
                  <a:lnTo>
                    <a:pt x="2073249" y="985659"/>
                  </a:lnTo>
                  <a:lnTo>
                    <a:pt x="2072652" y="978039"/>
                  </a:lnTo>
                  <a:lnTo>
                    <a:pt x="2070735" y="958989"/>
                  </a:lnTo>
                  <a:lnTo>
                    <a:pt x="2070493" y="956805"/>
                  </a:lnTo>
                  <a:lnTo>
                    <a:pt x="2070493" y="988199"/>
                  </a:lnTo>
                  <a:lnTo>
                    <a:pt x="2070163" y="988809"/>
                  </a:lnTo>
                  <a:lnTo>
                    <a:pt x="2070366" y="988199"/>
                  </a:lnTo>
                  <a:lnTo>
                    <a:pt x="2070493" y="988199"/>
                  </a:lnTo>
                  <a:lnTo>
                    <a:pt x="2070493" y="956805"/>
                  </a:lnTo>
                  <a:lnTo>
                    <a:pt x="2070176" y="953909"/>
                  </a:lnTo>
                  <a:lnTo>
                    <a:pt x="2069896" y="951369"/>
                  </a:lnTo>
                  <a:lnTo>
                    <a:pt x="2069795" y="950099"/>
                  </a:lnTo>
                  <a:lnTo>
                    <a:pt x="2069439" y="950099"/>
                  </a:lnTo>
                  <a:lnTo>
                    <a:pt x="2068918" y="951369"/>
                  </a:lnTo>
                  <a:lnTo>
                    <a:pt x="2068779" y="951369"/>
                  </a:lnTo>
                  <a:lnTo>
                    <a:pt x="2069414" y="950099"/>
                  </a:lnTo>
                  <a:lnTo>
                    <a:pt x="2068474" y="950099"/>
                  </a:lnTo>
                  <a:lnTo>
                    <a:pt x="2068893" y="948829"/>
                  </a:lnTo>
                  <a:lnTo>
                    <a:pt x="2069071" y="948829"/>
                  </a:lnTo>
                  <a:lnTo>
                    <a:pt x="2069211" y="947559"/>
                  </a:lnTo>
                  <a:lnTo>
                    <a:pt x="2068791" y="947559"/>
                  </a:lnTo>
                  <a:lnTo>
                    <a:pt x="2068372" y="948829"/>
                  </a:lnTo>
                  <a:lnTo>
                    <a:pt x="2066645" y="948829"/>
                  </a:lnTo>
                  <a:lnTo>
                    <a:pt x="2067318" y="947559"/>
                  </a:lnTo>
                  <a:lnTo>
                    <a:pt x="2066150" y="948829"/>
                  </a:lnTo>
                  <a:lnTo>
                    <a:pt x="2065959" y="948829"/>
                  </a:lnTo>
                  <a:lnTo>
                    <a:pt x="2066582" y="947559"/>
                  </a:lnTo>
                  <a:lnTo>
                    <a:pt x="2066721" y="947559"/>
                  </a:lnTo>
                  <a:lnTo>
                    <a:pt x="2066912" y="946289"/>
                  </a:lnTo>
                  <a:lnTo>
                    <a:pt x="2067344" y="946289"/>
                  </a:lnTo>
                  <a:lnTo>
                    <a:pt x="2068106" y="945019"/>
                  </a:lnTo>
                  <a:lnTo>
                    <a:pt x="2068601" y="945019"/>
                  </a:lnTo>
                  <a:lnTo>
                    <a:pt x="2068626" y="943749"/>
                  </a:lnTo>
                  <a:lnTo>
                    <a:pt x="2068982" y="943749"/>
                  </a:lnTo>
                  <a:lnTo>
                    <a:pt x="2068893" y="942479"/>
                  </a:lnTo>
                  <a:lnTo>
                    <a:pt x="2068245" y="943749"/>
                  </a:lnTo>
                  <a:lnTo>
                    <a:pt x="2068004" y="943749"/>
                  </a:lnTo>
                  <a:lnTo>
                    <a:pt x="2067826" y="945019"/>
                  </a:lnTo>
                  <a:lnTo>
                    <a:pt x="2066696" y="945019"/>
                  </a:lnTo>
                  <a:lnTo>
                    <a:pt x="2066124" y="946289"/>
                  </a:lnTo>
                  <a:lnTo>
                    <a:pt x="2065883" y="946289"/>
                  </a:lnTo>
                  <a:lnTo>
                    <a:pt x="2065489" y="947559"/>
                  </a:lnTo>
                  <a:lnTo>
                    <a:pt x="2064639" y="947559"/>
                  </a:lnTo>
                  <a:lnTo>
                    <a:pt x="2065159" y="946289"/>
                  </a:lnTo>
                  <a:lnTo>
                    <a:pt x="2065375" y="946289"/>
                  </a:lnTo>
                  <a:lnTo>
                    <a:pt x="2065540" y="945070"/>
                  </a:lnTo>
                  <a:lnTo>
                    <a:pt x="2064639" y="946289"/>
                  </a:lnTo>
                  <a:lnTo>
                    <a:pt x="2064448" y="946289"/>
                  </a:lnTo>
                  <a:lnTo>
                    <a:pt x="2063978" y="947559"/>
                  </a:lnTo>
                  <a:lnTo>
                    <a:pt x="2062594" y="947559"/>
                  </a:lnTo>
                  <a:lnTo>
                    <a:pt x="2063254" y="946289"/>
                  </a:lnTo>
                  <a:lnTo>
                    <a:pt x="2062149" y="947559"/>
                  </a:lnTo>
                  <a:lnTo>
                    <a:pt x="2061044" y="947559"/>
                  </a:lnTo>
                  <a:lnTo>
                    <a:pt x="2061311" y="946289"/>
                  </a:lnTo>
                  <a:lnTo>
                    <a:pt x="2062683" y="946289"/>
                  </a:lnTo>
                  <a:lnTo>
                    <a:pt x="2062835" y="945019"/>
                  </a:lnTo>
                  <a:lnTo>
                    <a:pt x="2063407" y="943749"/>
                  </a:lnTo>
                  <a:lnTo>
                    <a:pt x="2064258" y="943749"/>
                  </a:lnTo>
                  <a:lnTo>
                    <a:pt x="2065502" y="942479"/>
                  </a:lnTo>
                  <a:lnTo>
                    <a:pt x="2066544" y="939939"/>
                  </a:lnTo>
                  <a:lnTo>
                    <a:pt x="2061591" y="943749"/>
                  </a:lnTo>
                  <a:lnTo>
                    <a:pt x="2060663" y="943749"/>
                  </a:lnTo>
                  <a:lnTo>
                    <a:pt x="2061083" y="942479"/>
                  </a:lnTo>
                  <a:lnTo>
                    <a:pt x="2061260" y="942479"/>
                  </a:lnTo>
                  <a:lnTo>
                    <a:pt x="2061387" y="941209"/>
                  </a:lnTo>
                  <a:lnTo>
                    <a:pt x="2060232" y="942479"/>
                  </a:lnTo>
                  <a:lnTo>
                    <a:pt x="2060092" y="942479"/>
                  </a:lnTo>
                  <a:lnTo>
                    <a:pt x="2060778" y="941209"/>
                  </a:lnTo>
                  <a:lnTo>
                    <a:pt x="2059838" y="941209"/>
                  </a:lnTo>
                  <a:lnTo>
                    <a:pt x="2059051" y="942479"/>
                  </a:lnTo>
                  <a:lnTo>
                    <a:pt x="2058352" y="942479"/>
                  </a:lnTo>
                  <a:lnTo>
                    <a:pt x="2058517" y="941209"/>
                  </a:lnTo>
                  <a:lnTo>
                    <a:pt x="2058936" y="941209"/>
                  </a:lnTo>
                  <a:lnTo>
                    <a:pt x="2059114" y="939952"/>
                  </a:lnTo>
                  <a:lnTo>
                    <a:pt x="2058200" y="941209"/>
                  </a:lnTo>
                  <a:lnTo>
                    <a:pt x="2057831" y="939952"/>
                  </a:lnTo>
                  <a:lnTo>
                    <a:pt x="2058631" y="938669"/>
                  </a:lnTo>
                  <a:lnTo>
                    <a:pt x="2058441" y="938669"/>
                  </a:lnTo>
                  <a:lnTo>
                    <a:pt x="2057488" y="939939"/>
                  </a:lnTo>
                  <a:lnTo>
                    <a:pt x="2057120" y="939939"/>
                  </a:lnTo>
                  <a:lnTo>
                    <a:pt x="2056168" y="941209"/>
                  </a:lnTo>
                  <a:lnTo>
                    <a:pt x="2055977" y="941209"/>
                  </a:lnTo>
                  <a:lnTo>
                    <a:pt x="2056714" y="939939"/>
                  </a:lnTo>
                  <a:lnTo>
                    <a:pt x="2055266" y="939939"/>
                  </a:lnTo>
                  <a:lnTo>
                    <a:pt x="2055964" y="938669"/>
                  </a:lnTo>
                  <a:lnTo>
                    <a:pt x="2057057" y="938669"/>
                  </a:lnTo>
                  <a:lnTo>
                    <a:pt x="2057158" y="937399"/>
                  </a:lnTo>
                  <a:lnTo>
                    <a:pt x="2056409" y="937399"/>
                  </a:lnTo>
                  <a:lnTo>
                    <a:pt x="2055177" y="938669"/>
                  </a:lnTo>
                  <a:lnTo>
                    <a:pt x="2054250" y="938669"/>
                  </a:lnTo>
                  <a:lnTo>
                    <a:pt x="2054491" y="937450"/>
                  </a:lnTo>
                  <a:lnTo>
                    <a:pt x="2055025" y="936129"/>
                  </a:lnTo>
                  <a:lnTo>
                    <a:pt x="2054555" y="936129"/>
                  </a:lnTo>
                  <a:lnTo>
                    <a:pt x="2054148" y="937399"/>
                  </a:lnTo>
                  <a:lnTo>
                    <a:pt x="2052523" y="937399"/>
                  </a:lnTo>
                  <a:lnTo>
                    <a:pt x="2052332" y="938669"/>
                  </a:lnTo>
                  <a:lnTo>
                    <a:pt x="2052180" y="938669"/>
                  </a:lnTo>
                  <a:lnTo>
                    <a:pt x="2051697" y="939939"/>
                  </a:lnTo>
                  <a:lnTo>
                    <a:pt x="2050757" y="939939"/>
                  </a:lnTo>
                  <a:lnTo>
                    <a:pt x="2051291" y="938669"/>
                  </a:lnTo>
                  <a:lnTo>
                    <a:pt x="2051494" y="938669"/>
                  </a:lnTo>
                  <a:lnTo>
                    <a:pt x="2051659" y="937450"/>
                  </a:lnTo>
                  <a:lnTo>
                    <a:pt x="2050681" y="938669"/>
                  </a:lnTo>
                  <a:lnTo>
                    <a:pt x="2050719" y="937399"/>
                  </a:lnTo>
                  <a:lnTo>
                    <a:pt x="2050897" y="937399"/>
                  </a:lnTo>
                  <a:lnTo>
                    <a:pt x="2051202" y="936129"/>
                  </a:lnTo>
                  <a:lnTo>
                    <a:pt x="2052497" y="936129"/>
                  </a:lnTo>
                  <a:lnTo>
                    <a:pt x="2052637" y="934859"/>
                  </a:lnTo>
                  <a:lnTo>
                    <a:pt x="2053259" y="934859"/>
                  </a:lnTo>
                  <a:lnTo>
                    <a:pt x="2053666" y="933589"/>
                  </a:lnTo>
                  <a:lnTo>
                    <a:pt x="2055317" y="933589"/>
                  </a:lnTo>
                  <a:lnTo>
                    <a:pt x="2055583" y="932459"/>
                  </a:lnTo>
                  <a:lnTo>
                    <a:pt x="2050923" y="934859"/>
                  </a:lnTo>
                  <a:lnTo>
                    <a:pt x="2050300" y="934859"/>
                  </a:lnTo>
                  <a:lnTo>
                    <a:pt x="2050122" y="934859"/>
                  </a:lnTo>
                  <a:lnTo>
                    <a:pt x="2049881" y="934859"/>
                  </a:lnTo>
                  <a:lnTo>
                    <a:pt x="2049881" y="935570"/>
                  </a:lnTo>
                  <a:lnTo>
                    <a:pt x="2049691" y="936129"/>
                  </a:lnTo>
                  <a:lnTo>
                    <a:pt x="2049564" y="936129"/>
                  </a:lnTo>
                  <a:lnTo>
                    <a:pt x="2049881" y="935570"/>
                  </a:lnTo>
                  <a:lnTo>
                    <a:pt x="2049881" y="934859"/>
                  </a:lnTo>
                  <a:lnTo>
                    <a:pt x="2049106" y="934859"/>
                  </a:lnTo>
                  <a:lnTo>
                    <a:pt x="2049424" y="933589"/>
                  </a:lnTo>
                  <a:lnTo>
                    <a:pt x="2049729" y="933589"/>
                  </a:lnTo>
                  <a:lnTo>
                    <a:pt x="2049894" y="932383"/>
                  </a:lnTo>
                  <a:lnTo>
                    <a:pt x="2048865" y="933589"/>
                  </a:lnTo>
                  <a:lnTo>
                    <a:pt x="2048954" y="932319"/>
                  </a:lnTo>
                  <a:lnTo>
                    <a:pt x="2049348" y="932319"/>
                  </a:lnTo>
                  <a:lnTo>
                    <a:pt x="2049487" y="931049"/>
                  </a:lnTo>
                  <a:lnTo>
                    <a:pt x="2049881" y="931049"/>
                  </a:lnTo>
                  <a:lnTo>
                    <a:pt x="2050097" y="929779"/>
                  </a:lnTo>
                  <a:lnTo>
                    <a:pt x="2049183" y="929779"/>
                  </a:lnTo>
                  <a:lnTo>
                    <a:pt x="2048967" y="931049"/>
                  </a:lnTo>
                  <a:lnTo>
                    <a:pt x="2048649" y="931049"/>
                  </a:lnTo>
                  <a:lnTo>
                    <a:pt x="2048116" y="932319"/>
                  </a:lnTo>
                  <a:lnTo>
                    <a:pt x="2047875" y="932319"/>
                  </a:lnTo>
                  <a:lnTo>
                    <a:pt x="2047087" y="933589"/>
                  </a:lnTo>
                  <a:lnTo>
                    <a:pt x="2046681" y="933589"/>
                  </a:lnTo>
                  <a:lnTo>
                    <a:pt x="2047455" y="932319"/>
                  </a:lnTo>
                  <a:lnTo>
                    <a:pt x="2046503" y="932319"/>
                  </a:lnTo>
                  <a:lnTo>
                    <a:pt x="2046719" y="931049"/>
                  </a:lnTo>
                  <a:lnTo>
                    <a:pt x="2047036" y="931049"/>
                  </a:lnTo>
                  <a:lnTo>
                    <a:pt x="2047252" y="929779"/>
                  </a:lnTo>
                  <a:lnTo>
                    <a:pt x="2048484" y="929779"/>
                  </a:lnTo>
                  <a:lnTo>
                    <a:pt x="2048687" y="928509"/>
                  </a:lnTo>
                  <a:lnTo>
                    <a:pt x="2047405" y="928509"/>
                  </a:lnTo>
                  <a:lnTo>
                    <a:pt x="2046960" y="929779"/>
                  </a:lnTo>
                  <a:lnTo>
                    <a:pt x="2046122" y="929779"/>
                  </a:lnTo>
                  <a:lnTo>
                    <a:pt x="2045322" y="931049"/>
                  </a:lnTo>
                  <a:lnTo>
                    <a:pt x="2045030" y="931049"/>
                  </a:lnTo>
                  <a:lnTo>
                    <a:pt x="2044788" y="932319"/>
                  </a:lnTo>
                  <a:lnTo>
                    <a:pt x="2043696" y="932319"/>
                  </a:lnTo>
                  <a:lnTo>
                    <a:pt x="2043874" y="931049"/>
                  </a:lnTo>
                  <a:lnTo>
                    <a:pt x="2044090" y="931049"/>
                  </a:lnTo>
                  <a:lnTo>
                    <a:pt x="2044623" y="929779"/>
                  </a:lnTo>
                  <a:lnTo>
                    <a:pt x="2044839" y="929779"/>
                  </a:lnTo>
                  <a:lnTo>
                    <a:pt x="2045004" y="928712"/>
                  </a:lnTo>
                  <a:lnTo>
                    <a:pt x="2044026" y="929779"/>
                  </a:lnTo>
                  <a:lnTo>
                    <a:pt x="2044115" y="928509"/>
                  </a:lnTo>
                  <a:lnTo>
                    <a:pt x="2044306" y="928509"/>
                  </a:lnTo>
                  <a:lnTo>
                    <a:pt x="2044750" y="927239"/>
                  </a:lnTo>
                  <a:lnTo>
                    <a:pt x="2043455" y="927239"/>
                  </a:lnTo>
                  <a:lnTo>
                    <a:pt x="2043049" y="928509"/>
                  </a:lnTo>
                  <a:lnTo>
                    <a:pt x="2041283" y="928509"/>
                  </a:lnTo>
                  <a:lnTo>
                    <a:pt x="2042007" y="927239"/>
                  </a:lnTo>
                  <a:lnTo>
                    <a:pt x="2043188" y="927239"/>
                  </a:lnTo>
                  <a:lnTo>
                    <a:pt x="2043404" y="925969"/>
                  </a:lnTo>
                  <a:lnTo>
                    <a:pt x="2042109" y="925969"/>
                  </a:lnTo>
                  <a:lnTo>
                    <a:pt x="2041702" y="927239"/>
                  </a:lnTo>
                  <a:lnTo>
                    <a:pt x="2041144" y="927239"/>
                  </a:lnTo>
                  <a:lnTo>
                    <a:pt x="2041931" y="925969"/>
                  </a:lnTo>
                  <a:lnTo>
                    <a:pt x="2041740" y="925969"/>
                  </a:lnTo>
                  <a:lnTo>
                    <a:pt x="2042439" y="924699"/>
                  </a:lnTo>
                  <a:lnTo>
                    <a:pt x="2041080" y="924699"/>
                  </a:lnTo>
                  <a:lnTo>
                    <a:pt x="2041779" y="923429"/>
                  </a:lnTo>
                  <a:lnTo>
                    <a:pt x="2040674" y="924610"/>
                  </a:lnTo>
                  <a:lnTo>
                    <a:pt x="2040851" y="923429"/>
                  </a:lnTo>
                  <a:lnTo>
                    <a:pt x="2041309" y="923429"/>
                  </a:lnTo>
                  <a:lnTo>
                    <a:pt x="2041486" y="922159"/>
                  </a:lnTo>
                  <a:lnTo>
                    <a:pt x="2040801" y="922159"/>
                  </a:lnTo>
                  <a:lnTo>
                    <a:pt x="2040013" y="923429"/>
                  </a:lnTo>
                  <a:lnTo>
                    <a:pt x="2039061" y="923429"/>
                  </a:lnTo>
                  <a:lnTo>
                    <a:pt x="2039734" y="922159"/>
                  </a:lnTo>
                  <a:lnTo>
                    <a:pt x="2039569" y="922159"/>
                  </a:lnTo>
                  <a:lnTo>
                    <a:pt x="2039061" y="922159"/>
                  </a:lnTo>
                  <a:lnTo>
                    <a:pt x="2038934" y="922159"/>
                  </a:lnTo>
                  <a:lnTo>
                    <a:pt x="2038629" y="922159"/>
                  </a:lnTo>
                  <a:lnTo>
                    <a:pt x="2038629" y="923048"/>
                  </a:lnTo>
                  <a:lnTo>
                    <a:pt x="2038502" y="923429"/>
                  </a:lnTo>
                  <a:lnTo>
                    <a:pt x="2038629" y="923048"/>
                  </a:lnTo>
                  <a:lnTo>
                    <a:pt x="2038629" y="922159"/>
                  </a:lnTo>
                  <a:lnTo>
                    <a:pt x="2037397" y="922159"/>
                  </a:lnTo>
                  <a:lnTo>
                    <a:pt x="2036991" y="923429"/>
                  </a:lnTo>
                  <a:lnTo>
                    <a:pt x="2035263" y="923429"/>
                  </a:lnTo>
                  <a:lnTo>
                    <a:pt x="2036051" y="922159"/>
                  </a:lnTo>
                  <a:lnTo>
                    <a:pt x="2037168" y="922159"/>
                  </a:lnTo>
                  <a:lnTo>
                    <a:pt x="2037384" y="920889"/>
                  </a:lnTo>
                  <a:lnTo>
                    <a:pt x="2036102" y="920889"/>
                  </a:lnTo>
                  <a:lnTo>
                    <a:pt x="2035683" y="922159"/>
                  </a:lnTo>
                  <a:lnTo>
                    <a:pt x="2035060" y="922159"/>
                  </a:lnTo>
                  <a:lnTo>
                    <a:pt x="2034120" y="923429"/>
                  </a:lnTo>
                  <a:lnTo>
                    <a:pt x="2033905" y="922159"/>
                  </a:lnTo>
                  <a:lnTo>
                    <a:pt x="2034641" y="922159"/>
                  </a:lnTo>
                  <a:lnTo>
                    <a:pt x="2034527" y="920889"/>
                  </a:lnTo>
                  <a:lnTo>
                    <a:pt x="2033358" y="920889"/>
                  </a:lnTo>
                  <a:lnTo>
                    <a:pt x="2033092" y="920889"/>
                  </a:lnTo>
                  <a:lnTo>
                    <a:pt x="2032749" y="920889"/>
                  </a:lnTo>
                  <a:lnTo>
                    <a:pt x="2032749" y="921880"/>
                  </a:lnTo>
                  <a:lnTo>
                    <a:pt x="2032660" y="922159"/>
                  </a:lnTo>
                  <a:lnTo>
                    <a:pt x="2032749" y="921880"/>
                  </a:lnTo>
                  <a:lnTo>
                    <a:pt x="2032749" y="920889"/>
                  </a:lnTo>
                  <a:lnTo>
                    <a:pt x="2031974" y="920889"/>
                  </a:lnTo>
                  <a:lnTo>
                    <a:pt x="2029752" y="922020"/>
                  </a:lnTo>
                  <a:lnTo>
                    <a:pt x="2029790" y="920889"/>
                  </a:lnTo>
                  <a:lnTo>
                    <a:pt x="2030310" y="920889"/>
                  </a:lnTo>
                  <a:lnTo>
                    <a:pt x="2030349" y="919619"/>
                  </a:lnTo>
                  <a:lnTo>
                    <a:pt x="2031542" y="919619"/>
                  </a:lnTo>
                  <a:lnTo>
                    <a:pt x="2032190" y="918349"/>
                  </a:lnTo>
                  <a:lnTo>
                    <a:pt x="2032393" y="918349"/>
                  </a:lnTo>
                  <a:lnTo>
                    <a:pt x="2032990" y="917321"/>
                  </a:lnTo>
                  <a:lnTo>
                    <a:pt x="2033104" y="916952"/>
                  </a:lnTo>
                  <a:lnTo>
                    <a:pt x="2032876" y="915809"/>
                  </a:lnTo>
                  <a:lnTo>
                    <a:pt x="2031860" y="917079"/>
                  </a:lnTo>
                  <a:lnTo>
                    <a:pt x="2031644" y="917079"/>
                  </a:lnTo>
                  <a:lnTo>
                    <a:pt x="2032393" y="915809"/>
                  </a:lnTo>
                  <a:lnTo>
                    <a:pt x="2033511" y="913269"/>
                  </a:lnTo>
                  <a:lnTo>
                    <a:pt x="2032254" y="914539"/>
                  </a:lnTo>
                  <a:lnTo>
                    <a:pt x="2030730" y="914539"/>
                  </a:lnTo>
                  <a:lnTo>
                    <a:pt x="2030679" y="915809"/>
                  </a:lnTo>
                  <a:lnTo>
                    <a:pt x="2030120" y="915809"/>
                  </a:lnTo>
                  <a:lnTo>
                    <a:pt x="2030069" y="917079"/>
                  </a:lnTo>
                  <a:lnTo>
                    <a:pt x="2029434" y="917079"/>
                  </a:lnTo>
                  <a:lnTo>
                    <a:pt x="2029015" y="918349"/>
                  </a:lnTo>
                  <a:lnTo>
                    <a:pt x="2028367" y="918349"/>
                  </a:lnTo>
                  <a:lnTo>
                    <a:pt x="2028367" y="951369"/>
                  </a:lnTo>
                  <a:lnTo>
                    <a:pt x="2028228" y="952639"/>
                  </a:lnTo>
                  <a:lnTo>
                    <a:pt x="2028050" y="952639"/>
                  </a:lnTo>
                  <a:lnTo>
                    <a:pt x="2027847" y="953909"/>
                  </a:lnTo>
                  <a:lnTo>
                    <a:pt x="2027275" y="955179"/>
                  </a:lnTo>
                  <a:lnTo>
                    <a:pt x="2027834" y="955179"/>
                  </a:lnTo>
                  <a:lnTo>
                    <a:pt x="2027643" y="956449"/>
                  </a:lnTo>
                  <a:lnTo>
                    <a:pt x="2027339" y="956449"/>
                  </a:lnTo>
                  <a:lnTo>
                    <a:pt x="2027161" y="955179"/>
                  </a:lnTo>
                  <a:lnTo>
                    <a:pt x="2025548" y="955179"/>
                  </a:lnTo>
                  <a:lnTo>
                    <a:pt x="2024976" y="953909"/>
                  </a:lnTo>
                  <a:lnTo>
                    <a:pt x="2025891" y="953909"/>
                  </a:lnTo>
                  <a:lnTo>
                    <a:pt x="2027135" y="952639"/>
                  </a:lnTo>
                  <a:lnTo>
                    <a:pt x="2027936" y="952639"/>
                  </a:lnTo>
                  <a:lnTo>
                    <a:pt x="2028367" y="951369"/>
                  </a:lnTo>
                  <a:lnTo>
                    <a:pt x="2028367" y="918349"/>
                  </a:lnTo>
                  <a:lnTo>
                    <a:pt x="2027313" y="918349"/>
                  </a:lnTo>
                  <a:lnTo>
                    <a:pt x="2027923" y="917079"/>
                  </a:lnTo>
                  <a:lnTo>
                    <a:pt x="2028355" y="917079"/>
                  </a:lnTo>
                  <a:lnTo>
                    <a:pt x="2028520" y="915809"/>
                  </a:lnTo>
                  <a:lnTo>
                    <a:pt x="2027453" y="916952"/>
                  </a:lnTo>
                  <a:lnTo>
                    <a:pt x="2027631" y="915809"/>
                  </a:lnTo>
                  <a:lnTo>
                    <a:pt x="2028050" y="915809"/>
                  </a:lnTo>
                  <a:lnTo>
                    <a:pt x="2028469" y="914539"/>
                  </a:lnTo>
                  <a:lnTo>
                    <a:pt x="2028710" y="914539"/>
                  </a:lnTo>
                  <a:lnTo>
                    <a:pt x="2028913" y="913269"/>
                  </a:lnTo>
                  <a:lnTo>
                    <a:pt x="2028228" y="913269"/>
                  </a:lnTo>
                  <a:lnTo>
                    <a:pt x="2027428" y="914539"/>
                  </a:lnTo>
                  <a:lnTo>
                    <a:pt x="2026450" y="914539"/>
                  </a:lnTo>
                  <a:lnTo>
                    <a:pt x="2027199" y="913269"/>
                  </a:lnTo>
                  <a:lnTo>
                    <a:pt x="2026005" y="914539"/>
                  </a:lnTo>
                  <a:lnTo>
                    <a:pt x="2025815" y="913269"/>
                  </a:lnTo>
                  <a:lnTo>
                    <a:pt x="2025332" y="913269"/>
                  </a:lnTo>
                  <a:lnTo>
                    <a:pt x="2025332" y="947559"/>
                  </a:lnTo>
                  <a:lnTo>
                    <a:pt x="2025192" y="948829"/>
                  </a:lnTo>
                  <a:lnTo>
                    <a:pt x="2024583" y="948829"/>
                  </a:lnTo>
                  <a:lnTo>
                    <a:pt x="2023808" y="950099"/>
                  </a:lnTo>
                  <a:lnTo>
                    <a:pt x="2023173" y="950099"/>
                  </a:lnTo>
                  <a:lnTo>
                    <a:pt x="2023033" y="951369"/>
                  </a:lnTo>
                  <a:lnTo>
                    <a:pt x="2024202" y="950099"/>
                  </a:lnTo>
                  <a:lnTo>
                    <a:pt x="2024341" y="950099"/>
                  </a:lnTo>
                  <a:lnTo>
                    <a:pt x="2023643" y="951369"/>
                  </a:lnTo>
                  <a:lnTo>
                    <a:pt x="2024672" y="951369"/>
                  </a:lnTo>
                  <a:lnTo>
                    <a:pt x="2024240" y="952639"/>
                  </a:lnTo>
                  <a:lnTo>
                    <a:pt x="2024075" y="952639"/>
                  </a:lnTo>
                  <a:lnTo>
                    <a:pt x="2023935" y="953909"/>
                  </a:lnTo>
                  <a:lnTo>
                    <a:pt x="2025103" y="952639"/>
                  </a:lnTo>
                  <a:lnTo>
                    <a:pt x="2025256" y="952639"/>
                  </a:lnTo>
                  <a:lnTo>
                    <a:pt x="2024621" y="953909"/>
                  </a:lnTo>
                  <a:lnTo>
                    <a:pt x="2023935" y="953909"/>
                  </a:lnTo>
                  <a:lnTo>
                    <a:pt x="2023338" y="953909"/>
                  </a:lnTo>
                  <a:lnTo>
                    <a:pt x="2020798" y="951369"/>
                  </a:lnTo>
                  <a:lnTo>
                    <a:pt x="2020468" y="951369"/>
                  </a:lnTo>
                  <a:lnTo>
                    <a:pt x="2021484" y="950099"/>
                  </a:lnTo>
                  <a:lnTo>
                    <a:pt x="2022068" y="948829"/>
                  </a:lnTo>
                  <a:lnTo>
                    <a:pt x="2022525" y="948829"/>
                  </a:lnTo>
                  <a:lnTo>
                    <a:pt x="2022944" y="947559"/>
                  </a:lnTo>
                  <a:lnTo>
                    <a:pt x="2023440" y="947559"/>
                  </a:lnTo>
                  <a:lnTo>
                    <a:pt x="2022805" y="948829"/>
                  </a:lnTo>
                  <a:lnTo>
                    <a:pt x="2024494" y="948829"/>
                  </a:lnTo>
                  <a:lnTo>
                    <a:pt x="2024900" y="947559"/>
                  </a:lnTo>
                  <a:lnTo>
                    <a:pt x="2025332" y="947559"/>
                  </a:lnTo>
                  <a:lnTo>
                    <a:pt x="2025332" y="913269"/>
                  </a:lnTo>
                  <a:lnTo>
                    <a:pt x="2024443" y="913269"/>
                  </a:lnTo>
                  <a:lnTo>
                    <a:pt x="2023745" y="914539"/>
                  </a:lnTo>
                  <a:lnTo>
                    <a:pt x="2023198" y="914539"/>
                  </a:lnTo>
                  <a:lnTo>
                    <a:pt x="2023198" y="946289"/>
                  </a:lnTo>
                  <a:lnTo>
                    <a:pt x="2022716" y="947559"/>
                  </a:lnTo>
                  <a:lnTo>
                    <a:pt x="2021509" y="947559"/>
                  </a:lnTo>
                  <a:lnTo>
                    <a:pt x="2021954" y="946289"/>
                  </a:lnTo>
                  <a:lnTo>
                    <a:pt x="2023198" y="946289"/>
                  </a:lnTo>
                  <a:lnTo>
                    <a:pt x="2023198" y="914539"/>
                  </a:lnTo>
                  <a:lnTo>
                    <a:pt x="2022589" y="914539"/>
                  </a:lnTo>
                  <a:lnTo>
                    <a:pt x="2023452" y="913269"/>
                  </a:lnTo>
                  <a:lnTo>
                    <a:pt x="2023275" y="913269"/>
                  </a:lnTo>
                  <a:lnTo>
                    <a:pt x="2022259" y="914539"/>
                  </a:lnTo>
                  <a:lnTo>
                    <a:pt x="2022094" y="914539"/>
                  </a:lnTo>
                  <a:lnTo>
                    <a:pt x="2022386" y="913269"/>
                  </a:lnTo>
                  <a:lnTo>
                    <a:pt x="2022729" y="913269"/>
                  </a:lnTo>
                  <a:lnTo>
                    <a:pt x="2023160" y="911999"/>
                  </a:lnTo>
                  <a:lnTo>
                    <a:pt x="2023529" y="910729"/>
                  </a:lnTo>
                  <a:lnTo>
                    <a:pt x="2024100" y="910729"/>
                  </a:lnTo>
                  <a:lnTo>
                    <a:pt x="2025192" y="909459"/>
                  </a:lnTo>
                  <a:lnTo>
                    <a:pt x="2025484" y="909459"/>
                  </a:lnTo>
                  <a:lnTo>
                    <a:pt x="2025700" y="908189"/>
                  </a:lnTo>
                  <a:lnTo>
                    <a:pt x="2026132" y="908189"/>
                  </a:lnTo>
                  <a:lnTo>
                    <a:pt x="2026335" y="906919"/>
                  </a:lnTo>
                  <a:lnTo>
                    <a:pt x="2025662" y="906919"/>
                  </a:lnTo>
                  <a:lnTo>
                    <a:pt x="2025256" y="908189"/>
                  </a:lnTo>
                  <a:lnTo>
                    <a:pt x="2024595" y="909459"/>
                  </a:lnTo>
                  <a:lnTo>
                    <a:pt x="2022068" y="910729"/>
                  </a:lnTo>
                  <a:lnTo>
                    <a:pt x="2021408" y="910729"/>
                  </a:lnTo>
                  <a:lnTo>
                    <a:pt x="2021408" y="947559"/>
                  </a:lnTo>
                  <a:lnTo>
                    <a:pt x="2021192" y="948829"/>
                  </a:lnTo>
                  <a:lnTo>
                    <a:pt x="2020874" y="948829"/>
                  </a:lnTo>
                  <a:lnTo>
                    <a:pt x="2020658" y="950099"/>
                  </a:lnTo>
                  <a:lnTo>
                    <a:pt x="2020481" y="950099"/>
                  </a:lnTo>
                  <a:lnTo>
                    <a:pt x="2020341" y="951369"/>
                  </a:lnTo>
                  <a:lnTo>
                    <a:pt x="2019096" y="951369"/>
                  </a:lnTo>
                  <a:lnTo>
                    <a:pt x="2018906" y="950099"/>
                  </a:lnTo>
                  <a:lnTo>
                    <a:pt x="2019350" y="948829"/>
                  </a:lnTo>
                  <a:lnTo>
                    <a:pt x="2020163" y="948829"/>
                  </a:lnTo>
                  <a:lnTo>
                    <a:pt x="2020620" y="947559"/>
                  </a:lnTo>
                  <a:lnTo>
                    <a:pt x="2021408" y="947559"/>
                  </a:lnTo>
                  <a:lnTo>
                    <a:pt x="2021408" y="910729"/>
                  </a:lnTo>
                  <a:lnTo>
                    <a:pt x="2021192" y="910729"/>
                  </a:lnTo>
                  <a:lnTo>
                    <a:pt x="2021446" y="909459"/>
                  </a:lnTo>
                  <a:lnTo>
                    <a:pt x="2021967" y="909459"/>
                  </a:lnTo>
                  <a:lnTo>
                    <a:pt x="2022094" y="908189"/>
                  </a:lnTo>
                  <a:lnTo>
                    <a:pt x="2022563" y="908189"/>
                  </a:lnTo>
                  <a:lnTo>
                    <a:pt x="2022741" y="906919"/>
                  </a:lnTo>
                  <a:lnTo>
                    <a:pt x="2021560" y="908189"/>
                  </a:lnTo>
                  <a:lnTo>
                    <a:pt x="2021382" y="908189"/>
                  </a:lnTo>
                  <a:lnTo>
                    <a:pt x="2022195" y="906919"/>
                  </a:lnTo>
                  <a:lnTo>
                    <a:pt x="2021255" y="906919"/>
                  </a:lnTo>
                  <a:lnTo>
                    <a:pt x="2020430" y="908189"/>
                  </a:lnTo>
                  <a:lnTo>
                    <a:pt x="2019363" y="908189"/>
                  </a:lnTo>
                  <a:lnTo>
                    <a:pt x="2018360" y="909459"/>
                  </a:lnTo>
                  <a:lnTo>
                    <a:pt x="2018207" y="908189"/>
                  </a:lnTo>
                  <a:lnTo>
                    <a:pt x="2019020" y="908189"/>
                  </a:lnTo>
                  <a:lnTo>
                    <a:pt x="2018944" y="906919"/>
                  </a:lnTo>
                  <a:lnTo>
                    <a:pt x="2019350" y="906919"/>
                  </a:lnTo>
                  <a:lnTo>
                    <a:pt x="2019858" y="905649"/>
                  </a:lnTo>
                  <a:lnTo>
                    <a:pt x="2020087" y="905649"/>
                  </a:lnTo>
                  <a:lnTo>
                    <a:pt x="2020265" y="904379"/>
                  </a:lnTo>
                  <a:lnTo>
                    <a:pt x="2019833" y="905649"/>
                  </a:lnTo>
                  <a:lnTo>
                    <a:pt x="2018157" y="905649"/>
                  </a:lnTo>
                  <a:lnTo>
                    <a:pt x="2017712" y="906919"/>
                  </a:lnTo>
                  <a:lnTo>
                    <a:pt x="2017903" y="905649"/>
                  </a:lnTo>
                  <a:lnTo>
                    <a:pt x="2018118" y="905649"/>
                  </a:lnTo>
                  <a:lnTo>
                    <a:pt x="2018639" y="904379"/>
                  </a:lnTo>
                  <a:lnTo>
                    <a:pt x="2017306" y="904379"/>
                  </a:lnTo>
                  <a:lnTo>
                    <a:pt x="2016937" y="904379"/>
                  </a:lnTo>
                  <a:lnTo>
                    <a:pt x="2016569" y="904379"/>
                  </a:lnTo>
                  <a:lnTo>
                    <a:pt x="2016569" y="905408"/>
                  </a:lnTo>
                  <a:lnTo>
                    <a:pt x="2016493" y="905649"/>
                  </a:lnTo>
                  <a:lnTo>
                    <a:pt x="2016569" y="905408"/>
                  </a:lnTo>
                  <a:lnTo>
                    <a:pt x="2016569" y="904379"/>
                  </a:lnTo>
                  <a:lnTo>
                    <a:pt x="2015693" y="904379"/>
                  </a:lnTo>
                  <a:lnTo>
                    <a:pt x="2016658" y="903109"/>
                  </a:lnTo>
                  <a:lnTo>
                    <a:pt x="2015693" y="903109"/>
                  </a:lnTo>
                  <a:lnTo>
                    <a:pt x="2015274" y="904379"/>
                  </a:lnTo>
                  <a:lnTo>
                    <a:pt x="2014588" y="905649"/>
                  </a:lnTo>
                  <a:lnTo>
                    <a:pt x="2013280" y="905649"/>
                  </a:lnTo>
                  <a:lnTo>
                    <a:pt x="2011984" y="906919"/>
                  </a:lnTo>
                  <a:lnTo>
                    <a:pt x="2012289" y="905649"/>
                  </a:lnTo>
                  <a:lnTo>
                    <a:pt x="2012873" y="904379"/>
                  </a:lnTo>
                  <a:lnTo>
                    <a:pt x="2014474" y="904379"/>
                  </a:lnTo>
                  <a:lnTo>
                    <a:pt x="2014664" y="903109"/>
                  </a:lnTo>
                  <a:lnTo>
                    <a:pt x="2015363" y="901839"/>
                  </a:lnTo>
                  <a:lnTo>
                    <a:pt x="2015871" y="901839"/>
                  </a:lnTo>
                  <a:lnTo>
                    <a:pt x="2016074" y="900569"/>
                  </a:lnTo>
                  <a:lnTo>
                    <a:pt x="2015629" y="900569"/>
                  </a:lnTo>
                  <a:lnTo>
                    <a:pt x="2015197" y="901839"/>
                  </a:lnTo>
                  <a:lnTo>
                    <a:pt x="2013064" y="901839"/>
                  </a:lnTo>
                  <a:lnTo>
                    <a:pt x="2012632" y="903109"/>
                  </a:lnTo>
                  <a:lnTo>
                    <a:pt x="2012061" y="903109"/>
                  </a:lnTo>
                  <a:lnTo>
                    <a:pt x="2012950" y="901839"/>
                  </a:lnTo>
                  <a:lnTo>
                    <a:pt x="2011514" y="901839"/>
                  </a:lnTo>
                  <a:lnTo>
                    <a:pt x="2012327" y="900569"/>
                  </a:lnTo>
                  <a:lnTo>
                    <a:pt x="2011070" y="901839"/>
                  </a:lnTo>
                  <a:lnTo>
                    <a:pt x="2010892" y="901839"/>
                  </a:lnTo>
                  <a:lnTo>
                    <a:pt x="2011794" y="900569"/>
                  </a:lnTo>
                  <a:lnTo>
                    <a:pt x="2012950" y="899299"/>
                  </a:lnTo>
                  <a:lnTo>
                    <a:pt x="2013077" y="899299"/>
                  </a:lnTo>
                  <a:lnTo>
                    <a:pt x="2013737" y="898029"/>
                  </a:lnTo>
                  <a:lnTo>
                    <a:pt x="2013610" y="898029"/>
                  </a:lnTo>
                  <a:lnTo>
                    <a:pt x="2012518" y="899299"/>
                  </a:lnTo>
                  <a:lnTo>
                    <a:pt x="2012327" y="899299"/>
                  </a:lnTo>
                  <a:lnTo>
                    <a:pt x="2013242" y="898029"/>
                  </a:lnTo>
                  <a:lnTo>
                    <a:pt x="2011743" y="898029"/>
                  </a:lnTo>
                  <a:lnTo>
                    <a:pt x="2012645" y="896759"/>
                  </a:lnTo>
                  <a:lnTo>
                    <a:pt x="2012518" y="896759"/>
                  </a:lnTo>
                  <a:lnTo>
                    <a:pt x="2011362" y="898029"/>
                  </a:lnTo>
                  <a:lnTo>
                    <a:pt x="2011197" y="898029"/>
                  </a:lnTo>
                  <a:lnTo>
                    <a:pt x="2012137" y="896759"/>
                  </a:lnTo>
                  <a:lnTo>
                    <a:pt x="2010714" y="896759"/>
                  </a:lnTo>
                  <a:lnTo>
                    <a:pt x="2009394" y="898029"/>
                  </a:lnTo>
                  <a:lnTo>
                    <a:pt x="2007933" y="898029"/>
                  </a:lnTo>
                  <a:lnTo>
                    <a:pt x="2008886" y="896759"/>
                  </a:lnTo>
                  <a:lnTo>
                    <a:pt x="2008746" y="896759"/>
                  </a:lnTo>
                  <a:lnTo>
                    <a:pt x="2007514" y="898029"/>
                  </a:lnTo>
                  <a:lnTo>
                    <a:pt x="2008276" y="896759"/>
                  </a:lnTo>
                  <a:lnTo>
                    <a:pt x="2009635" y="895489"/>
                  </a:lnTo>
                  <a:lnTo>
                    <a:pt x="2010321" y="894219"/>
                  </a:lnTo>
                  <a:lnTo>
                    <a:pt x="2009863" y="894219"/>
                  </a:lnTo>
                  <a:lnTo>
                    <a:pt x="2009419" y="895489"/>
                  </a:lnTo>
                  <a:lnTo>
                    <a:pt x="2007247" y="895489"/>
                  </a:lnTo>
                  <a:lnTo>
                    <a:pt x="2006803" y="896759"/>
                  </a:lnTo>
                  <a:lnTo>
                    <a:pt x="2006346" y="896759"/>
                  </a:lnTo>
                  <a:lnTo>
                    <a:pt x="2006574" y="895489"/>
                  </a:lnTo>
                  <a:lnTo>
                    <a:pt x="2007120" y="895489"/>
                  </a:lnTo>
                  <a:lnTo>
                    <a:pt x="2007336" y="894219"/>
                  </a:lnTo>
                  <a:lnTo>
                    <a:pt x="2008835" y="894219"/>
                  </a:lnTo>
                  <a:lnTo>
                    <a:pt x="2009584" y="892949"/>
                  </a:lnTo>
                  <a:lnTo>
                    <a:pt x="2007222" y="892949"/>
                  </a:lnTo>
                  <a:lnTo>
                    <a:pt x="2006790" y="892949"/>
                  </a:lnTo>
                  <a:lnTo>
                    <a:pt x="2006003" y="894219"/>
                  </a:lnTo>
                  <a:lnTo>
                    <a:pt x="2004606" y="894219"/>
                  </a:lnTo>
                  <a:lnTo>
                    <a:pt x="2005457" y="892949"/>
                  </a:lnTo>
                  <a:lnTo>
                    <a:pt x="2004199" y="894219"/>
                  </a:lnTo>
                  <a:lnTo>
                    <a:pt x="2004339" y="892949"/>
                  </a:lnTo>
                  <a:lnTo>
                    <a:pt x="2004898" y="892949"/>
                  </a:lnTo>
                  <a:lnTo>
                    <a:pt x="2006244" y="891679"/>
                  </a:lnTo>
                  <a:lnTo>
                    <a:pt x="2006790" y="891679"/>
                  </a:lnTo>
                  <a:lnTo>
                    <a:pt x="2007031" y="890409"/>
                  </a:lnTo>
                  <a:lnTo>
                    <a:pt x="2004707" y="890409"/>
                  </a:lnTo>
                  <a:lnTo>
                    <a:pt x="2004250" y="891679"/>
                  </a:lnTo>
                  <a:lnTo>
                    <a:pt x="2003691" y="891679"/>
                  </a:lnTo>
                  <a:lnTo>
                    <a:pt x="2004618" y="890409"/>
                  </a:lnTo>
                  <a:lnTo>
                    <a:pt x="2003234" y="890409"/>
                  </a:lnTo>
                  <a:lnTo>
                    <a:pt x="2001888" y="891679"/>
                  </a:lnTo>
                  <a:lnTo>
                    <a:pt x="2003488" y="889139"/>
                  </a:lnTo>
                  <a:lnTo>
                    <a:pt x="2004847" y="887869"/>
                  </a:lnTo>
                  <a:lnTo>
                    <a:pt x="2004187" y="887869"/>
                  </a:lnTo>
                  <a:lnTo>
                    <a:pt x="2005139" y="886599"/>
                  </a:lnTo>
                  <a:lnTo>
                    <a:pt x="2003285" y="886599"/>
                  </a:lnTo>
                  <a:lnTo>
                    <a:pt x="2002396" y="887869"/>
                  </a:lnTo>
                  <a:lnTo>
                    <a:pt x="2001266" y="887869"/>
                  </a:lnTo>
                  <a:lnTo>
                    <a:pt x="2001545" y="886599"/>
                  </a:lnTo>
                  <a:lnTo>
                    <a:pt x="1999386" y="886599"/>
                  </a:lnTo>
                  <a:lnTo>
                    <a:pt x="1999691" y="885329"/>
                  </a:lnTo>
                  <a:lnTo>
                    <a:pt x="2000211" y="885329"/>
                  </a:lnTo>
                  <a:lnTo>
                    <a:pt x="2000504" y="884059"/>
                  </a:lnTo>
                  <a:lnTo>
                    <a:pt x="2001024" y="884059"/>
                  </a:lnTo>
                  <a:lnTo>
                    <a:pt x="2002663" y="881519"/>
                  </a:lnTo>
                  <a:lnTo>
                    <a:pt x="2000821" y="881519"/>
                  </a:lnTo>
                  <a:lnTo>
                    <a:pt x="2001634" y="880249"/>
                  </a:lnTo>
                  <a:lnTo>
                    <a:pt x="2000402" y="880249"/>
                  </a:lnTo>
                  <a:lnTo>
                    <a:pt x="2000402" y="881519"/>
                  </a:lnTo>
                  <a:lnTo>
                    <a:pt x="1999932" y="882789"/>
                  </a:lnTo>
                  <a:lnTo>
                    <a:pt x="2000186" y="881519"/>
                  </a:lnTo>
                  <a:lnTo>
                    <a:pt x="2000402" y="881519"/>
                  </a:lnTo>
                  <a:lnTo>
                    <a:pt x="2000402" y="880249"/>
                  </a:lnTo>
                  <a:lnTo>
                    <a:pt x="1999284" y="880249"/>
                  </a:lnTo>
                  <a:lnTo>
                    <a:pt x="1998687" y="881519"/>
                  </a:lnTo>
                  <a:lnTo>
                    <a:pt x="1998573" y="886599"/>
                  </a:lnTo>
                  <a:lnTo>
                    <a:pt x="1998268" y="887869"/>
                  </a:lnTo>
                  <a:lnTo>
                    <a:pt x="1998065" y="887869"/>
                  </a:lnTo>
                  <a:lnTo>
                    <a:pt x="1997456" y="889139"/>
                  </a:lnTo>
                  <a:lnTo>
                    <a:pt x="1996401" y="889139"/>
                  </a:lnTo>
                  <a:lnTo>
                    <a:pt x="1996757" y="887869"/>
                  </a:lnTo>
                  <a:lnTo>
                    <a:pt x="1997608" y="887869"/>
                  </a:lnTo>
                  <a:lnTo>
                    <a:pt x="1997621" y="886599"/>
                  </a:lnTo>
                  <a:lnTo>
                    <a:pt x="1998573" y="886599"/>
                  </a:lnTo>
                  <a:lnTo>
                    <a:pt x="1998573" y="881519"/>
                  </a:lnTo>
                  <a:lnTo>
                    <a:pt x="1998014" y="881519"/>
                  </a:lnTo>
                  <a:lnTo>
                    <a:pt x="1997570" y="882789"/>
                  </a:lnTo>
                  <a:lnTo>
                    <a:pt x="1995284" y="882789"/>
                  </a:lnTo>
                  <a:lnTo>
                    <a:pt x="1996097" y="881519"/>
                  </a:lnTo>
                  <a:lnTo>
                    <a:pt x="1996630" y="881519"/>
                  </a:lnTo>
                  <a:lnTo>
                    <a:pt x="1996922" y="880249"/>
                  </a:lnTo>
                  <a:lnTo>
                    <a:pt x="1998611" y="880249"/>
                  </a:lnTo>
                  <a:lnTo>
                    <a:pt x="1998891" y="878979"/>
                  </a:lnTo>
                  <a:lnTo>
                    <a:pt x="1998116" y="878979"/>
                  </a:lnTo>
                  <a:lnTo>
                    <a:pt x="1998484" y="877976"/>
                  </a:lnTo>
                  <a:lnTo>
                    <a:pt x="1997684" y="878979"/>
                  </a:lnTo>
                  <a:lnTo>
                    <a:pt x="1995614" y="878979"/>
                  </a:lnTo>
                  <a:lnTo>
                    <a:pt x="1995233" y="880249"/>
                  </a:lnTo>
                  <a:lnTo>
                    <a:pt x="1993633" y="880249"/>
                  </a:lnTo>
                  <a:lnTo>
                    <a:pt x="1996109" y="877709"/>
                  </a:lnTo>
                  <a:lnTo>
                    <a:pt x="1996643" y="876439"/>
                  </a:lnTo>
                  <a:lnTo>
                    <a:pt x="1996948" y="876439"/>
                  </a:lnTo>
                  <a:lnTo>
                    <a:pt x="1997189" y="875169"/>
                  </a:lnTo>
                  <a:lnTo>
                    <a:pt x="1999157" y="875169"/>
                  </a:lnTo>
                  <a:lnTo>
                    <a:pt x="1999462" y="873899"/>
                  </a:lnTo>
                  <a:lnTo>
                    <a:pt x="1997595" y="873899"/>
                  </a:lnTo>
                  <a:lnTo>
                    <a:pt x="1996859" y="875169"/>
                  </a:lnTo>
                  <a:lnTo>
                    <a:pt x="1995436" y="875169"/>
                  </a:lnTo>
                  <a:lnTo>
                    <a:pt x="1994712" y="876439"/>
                  </a:lnTo>
                  <a:lnTo>
                    <a:pt x="1994496" y="876439"/>
                  </a:lnTo>
                  <a:lnTo>
                    <a:pt x="1993887" y="877709"/>
                  </a:lnTo>
                  <a:lnTo>
                    <a:pt x="1992807" y="877709"/>
                  </a:lnTo>
                  <a:lnTo>
                    <a:pt x="1995297" y="873899"/>
                  </a:lnTo>
                  <a:lnTo>
                    <a:pt x="1995881" y="873899"/>
                  </a:lnTo>
                  <a:lnTo>
                    <a:pt x="1996122" y="872629"/>
                  </a:lnTo>
                  <a:lnTo>
                    <a:pt x="1995195" y="872629"/>
                  </a:lnTo>
                  <a:lnTo>
                    <a:pt x="1994750" y="873899"/>
                  </a:lnTo>
                  <a:lnTo>
                    <a:pt x="1992566" y="873899"/>
                  </a:lnTo>
                  <a:lnTo>
                    <a:pt x="1992807" y="872629"/>
                  </a:lnTo>
                  <a:lnTo>
                    <a:pt x="1993455" y="872629"/>
                  </a:lnTo>
                  <a:lnTo>
                    <a:pt x="1993684" y="871359"/>
                  </a:lnTo>
                  <a:lnTo>
                    <a:pt x="1992299" y="872629"/>
                  </a:lnTo>
                  <a:lnTo>
                    <a:pt x="1992503" y="871359"/>
                  </a:lnTo>
                  <a:lnTo>
                    <a:pt x="1993392" y="871359"/>
                  </a:lnTo>
                  <a:lnTo>
                    <a:pt x="1993671" y="870089"/>
                  </a:lnTo>
                  <a:lnTo>
                    <a:pt x="1992515" y="870089"/>
                  </a:lnTo>
                  <a:lnTo>
                    <a:pt x="1991144" y="871359"/>
                  </a:lnTo>
                  <a:lnTo>
                    <a:pt x="1989709" y="871359"/>
                  </a:lnTo>
                  <a:lnTo>
                    <a:pt x="1990585" y="870089"/>
                  </a:lnTo>
                  <a:lnTo>
                    <a:pt x="1990890" y="870089"/>
                  </a:lnTo>
                  <a:lnTo>
                    <a:pt x="1991169" y="868819"/>
                  </a:lnTo>
                  <a:lnTo>
                    <a:pt x="1990471" y="868819"/>
                  </a:lnTo>
                  <a:lnTo>
                    <a:pt x="1989569" y="870089"/>
                  </a:lnTo>
                  <a:lnTo>
                    <a:pt x="1987181" y="870089"/>
                  </a:lnTo>
                  <a:lnTo>
                    <a:pt x="1988159" y="868819"/>
                  </a:lnTo>
                  <a:lnTo>
                    <a:pt x="1988578" y="868819"/>
                  </a:lnTo>
                  <a:lnTo>
                    <a:pt x="1989201" y="867549"/>
                  </a:lnTo>
                  <a:lnTo>
                    <a:pt x="1989467" y="867549"/>
                  </a:lnTo>
                  <a:lnTo>
                    <a:pt x="1989709" y="866279"/>
                  </a:lnTo>
                  <a:lnTo>
                    <a:pt x="1988781" y="867549"/>
                  </a:lnTo>
                  <a:lnTo>
                    <a:pt x="1987181" y="867549"/>
                  </a:lnTo>
                  <a:lnTo>
                    <a:pt x="1987448" y="866279"/>
                  </a:lnTo>
                  <a:lnTo>
                    <a:pt x="1987067" y="866279"/>
                  </a:lnTo>
                  <a:lnTo>
                    <a:pt x="1988019" y="865009"/>
                  </a:lnTo>
                  <a:lnTo>
                    <a:pt x="1986051" y="865009"/>
                  </a:lnTo>
                  <a:lnTo>
                    <a:pt x="1986013" y="863739"/>
                  </a:lnTo>
                  <a:lnTo>
                    <a:pt x="1984730" y="865009"/>
                  </a:lnTo>
                  <a:lnTo>
                    <a:pt x="1984578" y="865009"/>
                  </a:lnTo>
                  <a:lnTo>
                    <a:pt x="1985441" y="863739"/>
                  </a:lnTo>
                  <a:lnTo>
                    <a:pt x="1986280" y="862469"/>
                  </a:lnTo>
                  <a:lnTo>
                    <a:pt x="1984794" y="862469"/>
                  </a:lnTo>
                  <a:lnTo>
                    <a:pt x="1985746" y="861199"/>
                  </a:lnTo>
                  <a:lnTo>
                    <a:pt x="1985200" y="861199"/>
                  </a:lnTo>
                  <a:lnTo>
                    <a:pt x="1984730" y="862469"/>
                  </a:lnTo>
                  <a:lnTo>
                    <a:pt x="1983143" y="862469"/>
                  </a:lnTo>
                  <a:lnTo>
                    <a:pt x="1983397" y="861199"/>
                  </a:lnTo>
                  <a:lnTo>
                    <a:pt x="1984248" y="861199"/>
                  </a:lnTo>
                  <a:lnTo>
                    <a:pt x="1984489" y="859929"/>
                  </a:lnTo>
                  <a:lnTo>
                    <a:pt x="1983549" y="859929"/>
                  </a:lnTo>
                  <a:lnTo>
                    <a:pt x="1983105" y="861199"/>
                  </a:lnTo>
                  <a:lnTo>
                    <a:pt x="1980755" y="861199"/>
                  </a:lnTo>
                  <a:lnTo>
                    <a:pt x="1981377" y="859929"/>
                  </a:lnTo>
                  <a:lnTo>
                    <a:pt x="1981619" y="859929"/>
                  </a:lnTo>
                  <a:lnTo>
                    <a:pt x="1982216" y="858659"/>
                  </a:lnTo>
                  <a:lnTo>
                    <a:pt x="1984311" y="858659"/>
                  </a:lnTo>
                  <a:lnTo>
                    <a:pt x="1985035" y="857389"/>
                  </a:lnTo>
                  <a:lnTo>
                    <a:pt x="1984070" y="857389"/>
                  </a:lnTo>
                  <a:lnTo>
                    <a:pt x="1984959" y="856119"/>
                  </a:lnTo>
                  <a:lnTo>
                    <a:pt x="1984756" y="856119"/>
                  </a:lnTo>
                  <a:lnTo>
                    <a:pt x="1983651" y="857389"/>
                  </a:lnTo>
                  <a:lnTo>
                    <a:pt x="1983282" y="856119"/>
                  </a:lnTo>
                  <a:lnTo>
                    <a:pt x="1982292" y="857389"/>
                  </a:lnTo>
                  <a:lnTo>
                    <a:pt x="1981885" y="857389"/>
                  </a:lnTo>
                  <a:lnTo>
                    <a:pt x="1982939" y="856119"/>
                  </a:lnTo>
                  <a:lnTo>
                    <a:pt x="1981314" y="856119"/>
                  </a:lnTo>
                  <a:lnTo>
                    <a:pt x="1982330" y="854849"/>
                  </a:lnTo>
                  <a:lnTo>
                    <a:pt x="1982152" y="854849"/>
                  </a:lnTo>
                  <a:lnTo>
                    <a:pt x="1980984" y="856119"/>
                  </a:lnTo>
                  <a:lnTo>
                    <a:pt x="1980755" y="856119"/>
                  </a:lnTo>
                  <a:lnTo>
                    <a:pt x="1981695" y="854849"/>
                  </a:lnTo>
                  <a:lnTo>
                    <a:pt x="1979320" y="854849"/>
                  </a:lnTo>
                  <a:lnTo>
                    <a:pt x="1978799" y="856119"/>
                  </a:lnTo>
                  <a:lnTo>
                    <a:pt x="1978113" y="856119"/>
                  </a:lnTo>
                  <a:lnTo>
                    <a:pt x="1977898" y="857389"/>
                  </a:lnTo>
                  <a:lnTo>
                    <a:pt x="1977339" y="857389"/>
                  </a:lnTo>
                  <a:lnTo>
                    <a:pt x="1976983" y="858659"/>
                  </a:lnTo>
                  <a:lnTo>
                    <a:pt x="1975980" y="858659"/>
                  </a:lnTo>
                  <a:lnTo>
                    <a:pt x="1978253" y="854849"/>
                  </a:lnTo>
                  <a:lnTo>
                    <a:pt x="1978545" y="854849"/>
                  </a:lnTo>
                  <a:lnTo>
                    <a:pt x="1978787" y="853579"/>
                  </a:lnTo>
                  <a:lnTo>
                    <a:pt x="1977631" y="853579"/>
                  </a:lnTo>
                  <a:lnTo>
                    <a:pt x="1977148" y="854849"/>
                  </a:lnTo>
                  <a:lnTo>
                    <a:pt x="1976424" y="854849"/>
                  </a:lnTo>
                  <a:lnTo>
                    <a:pt x="1975967" y="856119"/>
                  </a:lnTo>
                  <a:lnTo>
                    <a:pt x="1975421" y="856119"/>
                  </a:lnTo>
                  <a:lnTo>
                    <a:pt x="1976285" y="854849"/>
                  </a:lnTo>
                  <a:lnTo>
                    <a:pt x="1974329" y="854849"/>
                  </a:lnTo>
                  <a:lnTo>
                    <a:pt x="1973986" y="854849"/>
                  </a:lnTo>
                  <a:lnTo>
                    <a:pt x="1973783" y="854849"/>
                  </a:lnTo>
                  <a:lnTo>
                    <a:pt x="1973783" y="890409"/>
                  </a:lnTo>
                  <a:lnTo>
                    <a:pt x="1973021" y="891565"/>
                  </a:lnTo>
                  <a:lnTo>
                    <a:pt x="1972932" y="891768"/>
                  </a:lnTo>
                  <a:lnTo>
                    <a:pt x="1972716" y="892949"/>
                  </a:lnTo>
                  <a:lnTo>
                    <a:pt x="1972132" y="892949"/>
                  </a:lnTo>
                  <a:lnTo>
                    <a:pt x="1971878" y="894219"/>
                  </a:lnTo>
                  <a:lnTo>
                    <a:pt x="1970862" y="894219"/>
                  </a:lnTo>
                  <a:lnTo>
                    <a:pt x="1970392" y="895489"/>
                  </a:lnTo>
                  <a:lnTo>
                    <a:pt x="1967534" y="895489"/>
                  </a:lnTo>
                  <a:lnTo>
                    <a:pt x="1967979" y="894219"/>
                  </a:lnTo>
                  <a:lnTo>
                    <a:pt x="1968550" y="894219"/>
                  </a:lnTo>
                  <a:lnTo>
                    <a:pt x="1969173" y="892949"/>
                  </a:lnTo>
                  <a:lnTo>
                    <a:pt x="1970417" y="892949"/>
                  </a:lnTo>
                  <a:lnTo>
                    <a:pt x="1970798" y="891679"/>
                  </a:lnTo>
                  <a:lnTo>
                    <a:pt x="1972398" y="891679"/>
                  </a:lnTo>
                  <a:lnTo>
                    <a:pt x="1973783" y="890409"/>
                  </a:lnTo>
                  <a:lnTo>
                    <a:pt x="1973783" y="854849"/>
                  </a:lnTo>
                  <a:lnTo>
                    <a:pt x="1973643" y="854849"/>
                  </a:lnTo>
                  <a:lnTo>
                    <a:pt x="1973643" y="855764"/>
                  </a:lnTo>
                  <a:lnTo>
                    <a:pt x="1973516" y="856119"/>
                  </a:lnTo>
                  <a:lnTo>
                    <a:pt x="1973376" y="856119"/>
                  </a:lnTo>
                  <a:lnTo>
                    <a:pt x="1973643" y="855764"/>
                  </a:lnTo>
                  <a:lnTo>
                    <a:pt x="1973643" y="854849"/>
                  </a:lnTo>
                  <a:lnTo>
                    <a:pt x="1971802" y="854849"/>
                  </a:lnTo>
                  <a:lnTo>
                    <a:pt x="1972144" y="853884"/>
                  </a:lnTo>
                  <a:lnTo>
                    <a:pt x="1971421" y="854849"/>
                  </a:lnTo>
                  <a:lnTo>
                    <a:pt x="1970786" y="854849"/>
                  </a:lnTo>
                  <a:lnTo>
                    <a:pt x="1970786" y="853579"/>
                  </a:lnTo>
                  <a:lnTo>
                    <a:pt x="1970786" y="851039"/>
                  </a:lnTo>
                  <a:lnTo>
                    <a:pt x="1968881" y="850023"/>
                  </a:lnTo>
                  <a:lnTo>
                    <a:pt x="1968881" y="854849"/>
                  </a:lnTo>
                  <a:lnTo>
                    <a:pt x="1968055" y="856119"/>
                  </a:lnTo>
                  <a:lnTo>
                    <a:pt x="1966620" y="856119"/>
                  </a:lnTo>
                  <a:lnTo>
                    <a:pt x="1967471" y="854849"/>
                  </a:lnTo>
                  <a:lnTo>
                    <a:pt x="1968881" y="854849"/>
                  </a:lnTo>
                  <a:lnTo>
                    <a:pt x="1968881" y="850023"/>
                  </a:lnTo>
                  <a:lnTo>
                    <a:pt x="1968423" y="849769"/>
                  </a:lnTo>
                  <a:lnTo>
                    <a:pt x="1967395" y="849249"/>
                  </a:lnTo>
                  <a:lnTo>
                    <a:pt x="1967395" y="854849"/>
                  </a:lnTo>
                  <a:lnTo>
                    <a:pt x="1966302" y="856119"/>
                  </a:lnTo>
                  <a:lnTo>
                    <a:pt x="1965947" y="856119"/>
                  </a:lnTo>
                  <a:lnTo>
                    <a:pt x="1965845" y="854849"/>
                  </a:lnTo>
                  <a:lnTo>
                    <a:pt x="1965998" y="853579"/>
                  </a:lnTo>
                  <a:lnTo>
                    <a:pt x="1966810" y="854849"/>
                  </a:lnTo>
                  <a:lnTo>
                    <a:pt x="1967395" y="854849"/>
                  </a:lnTo>
                  <a:lnTo>
                    <a:pt x="1967395" y="849249"/>
                  </a:lnTo>
                  <a:lnTo>
                    <a:pt x="1965960" y="848499"/>
                  </a:lnTo>
                  <a:lnTo>
                    <a:pt x="1965185" y="848499"/>
                  </a:lnTo>
                  <a:lnTo>
                    <a:pt x="1964372" y="847229"/>
                  </a:lnTo>
                  <a:lnTo>
                    <a:pt x="1963318" y="847229"/>
                  </a:lnTo>
                  <a:lnTo>
                    <a:pt x="1963813" y="849769"/>
                  </a:lnTo>
                  <a:lnTo>
                    <a:pt x="1962010" y="849769"/>
                  </a:lnTo>
                  <a:lnTo>
                    <a:pt x="1961235" y="848499"/>
                  </a:lnTo>
                  <a:lnTo>
                    <a:pt x="1959965" y="848499"/>
                  </a:lnTo>
                  <a:lnTo>
                    <a:pt x="1959965" y="862469"/>
                  </a:lnTo>
                  <a:lnTo>
                    <a:pt x="1958975" y="863739"/>
                  </a:lnTo>
                  <a:lnTo>
                    <a:pt x="1958644" y="863739"/>
                  </a:lnTo>
                  <a:lnTo>
                    <a:pt x="1959762" y="862469"/>
                  </a:lnTo>
                  <a:lnTo>
                    <a:pt x="1959965" y="862469"/>
                  </a:lnTo>
                  <a:lnTo>
                    <a:pt x="1959965" y="848499"/>
                  </a:lnTo>
                  <a:lnTo>
                    <a:pt x="1959610" y="848499"/>
                  </a:lnTo>
                  <a:lnTo>
                    <a:pt x="1958454" y="847229"/>
                  </a:lnTo>
                  <a:lnTo>
                    <a:pt x="1956574" y="847229"/>
                  </a:lnTo>
                  <a:lnTo>
                    <a:pt x="1956574" y="849769"/>
                  </a:lnTo>
                  <a:lnTo>
                    <a:pt x="1956523" y="851039"/>
                  </a:lnTo>
                  <a:lnTo>
                    <a:pt x="1956676" y="852309"/>
                  </a:lnTo>
                  <a:lnTo>
                    <a:pt x="1958797" y="852309"/>
                  </a:lnTo>
                  <a:lnTo>
                    <a:pt x="1959330" y="853579"/>
                  </a:lnTo>
                  <a:lnTo>
                    <a:pt x="1959063" y="854849"/>
                  </a:lnTo>
                  <a:lnTo>
                    <a:pt x="1959152" y="856119"/>
                  </a:lnTo>
                  <a:lnTo>
                    <a:pt x="1959152" y="858659"/>
                  </a:lnTo>
                  <a:lnTo>
                    <a:pt x="1959051" y="859929"/>
                  </a:lnTo>
                  <a:lnTo>
                    <a:pt x="1958809" y="859929"/>
                  </a:lnTo>
                  <a:lnTo>
                    <a:pt x="1957336" y="862469"/>
                  </a:lnTo>
                  <a:lnTo>
                    <a:pt x="1956498" y="863739"/>
                  </a:lnTo>
                  <a:lnTo>
                    <a:pt x="1956689" y="863739"/>
                  </a:lnTo>
                  <a:lnTo>
                    <a:pt x="1957730" y="862469"/>
                  </a:lnTo>
                  <a:lnTo>
                    <a:pt x="1959356" y="862469"/>
                  </a:lnTo>
                  <a:lnTo>
                    <a:pt x="1958378" y="863739"/>
                  </a:lnTo>
                  <a:lnTo>
                    <a:pt x="1958111" y="863739"/>
                  </a:lnTo>
                  <a:lnTo>
                    <a:pt x="1957425" y="865009"/>
                  </a:lnTo>
                  <a:lnTo>
                    <a:pt x="1956663" y="866279"/>
                  </a:lnTo>
                  <a:lnTo>
                    <a:pt x="1955330" y="866279"/>
                  </a:lnTo>
                  <a:lnTo>
                    <a:pt x="1955266" y="867384"/>
                  </a:lnTo>
                  <a:lnTo>
                    <a:pt x="1957590" y="866279"/>
                  </a:lnTo>
                  <a:lnTo>
                    <a:pt x="1956828" y="867549"/>
                  </a:lnTo>
                  <a:lnTo>
                    <a:pt x="1956536" y="867549"/>
                  </a:lnTo>
                  <a:lnTo>
                    <a:pt x="1956282" y="868819"/>
                  </a:lnTo>
                  <a:lnTo>
                    <a:pt x="1956714" y="868819"/>
                  </a:lnTo>
                  <a:lnTo>
                    <a:pt x="1956625" y="870089"/>
                  </a:lnTo>
                  <a:lnTo>
                    <a:pt x="1956130" y="870089"/>
                  </a:lnTo>
                  <a:lnTo>
                    <a:pt x="1955546" y="871359"/>
                  </a:lnTo>
                  <a:lnTo>
                    <a:pt x="1956396" y="871359"/>
                  </a:lnTo>
                  <a:lnTo>
                    <a:pt x="1959089" y="870089"/>
                  </a:lnTo>
                  <a:lnTo>
                    <a:pt x="1958860" y="871359"/>
                  </a:lnTo>
                  <a:lnTo>
                    <a:pt x="1957108" y="871359"/>
                  </a:lnTo>
                  <a:lnTo>
                    <a:pt x="1956828" y="872629"/>
                  </a:lnTo>
                  <a:lnTo>
                    <a:pt x="1958873" y="872629"/>
                  </a:lnTo>
                  <a:lnTo>
                    <a:pt x="1959305" y="871359"/>
                  </a:lnTo>
                  <a:lnTo>
                    <a:pt x="1960308" y="871359"/>
                  </a:lnTo>
                  <a:lnTo>
                    <a:pt x="1959457" y="872629"/>
                  </a:lnTo>
                  <a:lnTo>
                    <a:pt x="1958136" y="873899"/>
                  </a:lnTo>
                  <a:lnTo>
                    <a:pt x="1957527" y="873899"/>
                  </a:lnTo>
                  <a:lnTo>
                    <a:pt x="1957285" y="875169"/>
                  </a:lnTo>
                  <a:lnTo>
                    <a:pt x="1956485" y="875169"/>
                  </a:lnTo>
                  <a:lnTo>
                    <a:pt x="1955673" y="876439"/>
                  </a:lnTo>
                  <a:lnTo>
                    <a:pt x="1957031" y="876439"/>
                  </a:lnTo>
                  <a:lnTo>
                    <a:pt x="1956168" y="877709"/>
                  </a:lnTo>
                  <a:lnTo>
                    <a:pt x="1957146" y="877709"/>
                  </a:lnTo>
                  <a:lnTo>
                    <a:pt x="1958022" y="876439"/>
                  </a:lnTo>
                  <a:lnTo>
                    <a:pt x="1960740" y="876439"/>
                  </a:lnTo>
                  <a:lnTo>
                    <a:pt x="1961184" y="875169"/>
                  </a:lnTo>
                  <a:lnTo>
                    <a:pt x="1963102" y="875169"/>
                  </a:lnTo>
                  <a:lnTo>
                    <a:pt x="1962099" y="876439"/>
                  </a:lnTo>
                  <a:lnTo>
                    <a:pt x="1962302" y="876439"/>
                  </a:lnTo>
                  <a:lnTo>
                    <a:pt x="1961362" y="877709"/>
                  </a:lnTo>
                  <a:lnTo>
                    <a:pt x="1959546" y="877709"/>
                  </a:lnTo>
                  <a:lnTo>
                    <a:pt x="1959140" y="877709"/>
                  </a:lnTo>
                  <a:lnTo>
                    <a:pt x="1958784" y="877709"/>
                  </a:lnTo>
                  <a:lnTo>
                    <a:pt x="1958784" y="878674"/>
                  </a:lnTo>
                  <a:lnTo>
                    <a:pt x="1958670" y="878979"/>
                  </a:lnTo>
                  <a:lnTo>
                    <a:pt x="1958543" y="878979"/>
                  </a:lnTo>
                  <a:lnTo>
                    <a:pt x="1958784" y="878674"/>
                  </a:lnTo>
                  <a:lnTo>
                    <a:pt x="1958784" y="877709"/>
                  </a:lnTo>
                  <a:lnTo>
                    <a:pt x="1958124" y="877709"/>
                  </a:lnTo>
                  <a:lnTo>
                    <a:pt x="1957311" y="878979"/>
                  </a:lnTo>
                  <a:lnTo>
                    <a:pt x="1957019" y="878979"/>
                  </a:lnTo>
                  <a:lnTo>
                    <a:pt x="1956790" y="880021"/>
                  </a:lnTo>
                  <a:lnTo>
                    <a:pt x="1957768" y="878979"/>
                  </a:lnTo>
                  <a:lnTo>
                    <a:pt x="1957959" y="880249"/>
                  </a:lnTo>
                  <a:lnTo>
                    <a:pt x="1959317" y="880249"/>
                  </a:lnTo>
                  <a:lnTo>
                    <a:pt x="1960206" y="878979"/>
                  </a:lnTo>
                  <a:lnTo>
                    <a:pt x="1961121" y="878979"/>
                  </a:lnTo>
                  <a:lnTo>
                    <a:pt x="1960892" y="880249"/>
                  </a:lnTo>
                  <a:lnTo>
                    <a:pt x="1960003" y="880249"/>
                  </a:lnTo>
                  <a:lnTo>
                    <a:pt x="1959737" y="881519"/>
                  </a:lnTo>
                  <a:lnTo>
                    <a:pt x="1960333" y="881519"/>
                  </a:lnTo>
                  <a:lnTo>
                    <a:pt x="1959737" y="882789"/>
                  </a:lnTo>
                  <a:lnTo>
                    <a:pt x="1962404" y="882789"/>
                  </a:lnTo>
                  <a:lnTo>
                    <a:pt x="1962848" y="881519"/>
                  </a:lnTo>
                  <a:lnTo>
                    <a:pt x="1964778" y="881519"/>
                  </a:lnTo>
                  <a:lnTo>
                    <a:pt x="1963775" y="882789"/>
                  </a:lnTo>
                  <a:lnTo>
                    <a:pt x="1963953" y="882789"/>
                  </a:lnTo>
                  <a:lnTo>
                    <a:pt x="1965147" y="881519"/>
                  </a:lnTo>
                  <a:lnTo>
                    <a:pt x="1965325" y="882789"/>
                  </a:lnTo>
                  <a:lnTo>
                    <a:pt x="1964740" y="882789"/>
                  </a:lnTo>
                  <a:lnTo>
                    <a:pt x="1964740" y="886599"/>
                  </a:lnTo>
                  <a:lnTo>
                    <a:pt x="1964207" y="886599"/>
                  </a:lnTo>
                  <a:lnTo>
                    <a:pt x="1964677" y="885329"/>
                  </a:lnTo>
                  <a:lnTo>
                    <a:pt x="1964740" y="886599"/>
                  </a:lnTo>
                  <a:lnTo>
                    <a:pt x="1964740" y="882789"/>
                  </a:lnTo>
                  <a:lnTo>
                    <a:pt x="1964410" y="882789"/>
                  </a:lnTo>
                  <a:lnTo>
                    <a:pt x="1963039" y="884059"/>
                  </a:lnTo>
                  <a:lnTo>
                    <a:pt x="1961667" y="884059"/>
                  </a:lnTo>
                  <a:lnTo>
                    <a:pt x="1961362" y="885329"/>
                  </a:lnTo>
                  <a:lnTo>
                    <a:pt x="1960537" y="885329"/>
                  </a:lnTo>
                  <a:lnTo>
                    <a:pt x="1960257" y="886599"/>
                  </a:lnTo>
                  <a:lnTo>
                    <a:pt x="1961489" y="886599"/>
                  </a:lnTo>
                  <a:lnTo>
                    <a:pt x="1960473" y="887869"/>
                  </a:lnTo>
                  <a:lnTo>
                    <a:pt x="1960626" y="887869"/>
                  </a:lnTo>
                  <a:lnTo>
                    <a:pt x="1961730" y="886599"/>
                  </a:lnTo>
                  <a:lnTo>
                    <a:pt x="1963851" y="886599"/>
                  </a:lnTo>
                  <a:lnTo>
                    <a:pt x="1962480" y="887869"/>
                  </a:lnTo>
                  <a:lnTo>
                    <a:pt x="1961896" y="887869"/>
                  </a:lnTo>
                  <a:lnTo>
                    <a:pt x="1961578" y="889139"/>
                  </a:lnTo>
                  <a:lnTo>
                    <a:pt x="1960765" y="890409"/>
                  </a:lnTo>
                  <a:lnTo>
                    <a:pt x="1961286" y="890409"/>
                  </a:lnTo>
                  <a:lnTo>
                    <a:pt x="1961743" y="889139"/>
                  </a:lnTo>
                  <a:lnTo>
                    <a:pt x="1963813" y="889139"/>
                  </a:lnTo>
                  <a:lnTo>
                    <a:pt x="1964131" y="887869"/>
                  </a:lnTo>
                  <a:lnTo>
                    <a:pt x="1966239" y="887869"/>
                  </a:lnTo>
                  <a:lnTo>
                    <a:pt x="1966696" y="886599"/>
                  </a:lnTo>
                  <a:lnTo>
                    <a:pt x="1967153" y="886599"/>
                  </a:lnTo>
                  <a:lnTo>
                    <a:pt x="1966849" y="887869"/>
                  </a:lnTo>
                  <a:lnTo>
                    <a:pt x="1966328" y="887869"/>
                  </a:lnTo>
                  <a:lnTo>
                    <a:pt x="1965744" y="889139"/>
                  </a:lnTo>
                  <a:lnTo>
                    <a:pt x="1965490" y="889139"/>
                  </a:lnTo>
                  <a:lnTo>
                    <a:pt x="1963826" y="891679"/>
                  </a:lnTo>
                  <a:lnTo>
                    <a:pt x="1966595" y="890409"/>
                  </a:lnTo>
                  <a:lnTo>
                    <a:pt x="1968271" y="890409"/>
                  </a:lnTo>
                  <a:lnTo>
                    <a:pt x="1968550" y="889139"/>
                  </a:lnTo>
                  <a:lnTo>
                    <a:pt x="1967395" y="889139"/>
                  </a:lnTo>
                  <a:lnTo>
                    <a:pt x="1968182" y="887869"/>
                  </a:lnTo>
                  <a:lnTo>
                    <a:pt x="1971014" y="887869"/>
                  </a:lnTo>
                  <a:lnTo>
                    <a:pt x="1970176" y="889139"/>
                  </a:lnTo>
                  <a:lnTo>
                    <a:pt x="1969350" y="889139"/>
                  </a:lnTo>
                  <a:lnTo>
                    <a:pt x="1969439" y="890409"/>
                  </a:lnTo>
                  <a:lnTo>
                    <a:pt x="1970684" y="889139"/>
                  </a:lnTo>
                  <a:lnTo>
                    <a:pt x="1970024" y="890409"/>
                  </a:lnTo>
                  <a:lnTo>
                    <a:pt x="1969439" y="890409"/>
                  </a:lnTo>
                  <a:lnTo>
                    <a:pt x="1968525" y="890409"/>
                  </a:lnTo>
                  <a:lnTo>
                    <a:pt x="1968220" y="891679"/>
                  </a:lnTo>
                  <a:lnTo>
                    <a:pt x="1968842" y="891679"/>
                  </a:lnTo>
                  <a:lnTo>
                    <a:pt x="1968563" y="892949"/>
                  </a:lnTo>
                  <a:lnTo>
                    <a:pt x="1966874" y="892949"/>
                  </a:lnTo>
                  <a:lnTo>
                    <a:pt x="1965210" y="895489"/>
                  </a:lnTo>
                  <a:lnTo>
                    <a:pt x="1967153" y="895489"/>
                  </a:lnTo>
                  <a:lnTo>
                    <a:pt x="1966861" y="896759"/>
                  </a:lnTo>
                  <a:lnTo>
                    <a:pt x="1969109" y="896759"/>
                  </a:lnTo>
                  <a:lnTo>
                    <a:pt x="1970481" y="895489"/>
                  </a:lnTo>
                  <a:lnTo>
                    <a:pt x="1972005" y="895489"/>
                  </a:lnTo>
                  <a:lnTo>
                    <a:pt x="1970989" y="896759"/>
                  </a:lnTo>
                  <a:lnTo>
                    <a:pt x="1972411" y="895489"/>
                  </a:lnTo>
                  <a:lnTo>
                    <a:pt x="1972195" y="896759"/>
                  </a:lnTo>
                  <a:lnTo>
                    <a:pt x="1971509" y="896759"/>
                  </a:lnTo>
                  <a:lnTo>
                    <a:pt x="1970405" y="898029"/>
                  </a:lnTo>
                  <a:lnTo>
                    <a:pt x="1972310" y="898029"/>
                  </a:lnTo>
                  <a:lnTo>
                    <a:pt x="1971306" y="899299"/>
                  </a:lnTo>
                  <a:lnTo>
                    <a:pt x="1972538" y="898029"/>
                  </a:lnTo>
                  <a:lnTo>
                    <a:pt x="1975650" y="898029"/>
                  </a:lnTo>
                  <a:lnTo>
                    <a:pt x="1974646" y="899299"/>
                  </a:lnTo>
                  <a:lnTo>
                    <a:pt x="1975916" y="898029"/>
                  </a:lnTo>
                  <a:lnTo>
                    <a:pt x="1976094" y="898029"/>
                  </a:lnTo>
                  <a:lnTo>
                    <a:pt x="1975726" y="899299"/>
                  </a:lnTo>
                  <a:lnTo>
                    <a:pt x="1975027" y="899299"/>
                  </a:lnTo>
                  <a:lnTo>
                    <a:pt x="1974773" y="900569"/>
                  </a:lnTo>
                  <a:lnTo>
                    <a:pt x="1973465" y="900569"/>
                  </a:lnTo>
                  <a:lnTo>
                    <a:pt x="1972703" y="901839"/>
                  </a:lnTo>
                  <a:lnTo>
                    <a:pt x="1971332" y="901839"/>
                  </a:lnTo>
                  <a:lnTo>
                    <a:pt x="1971128" y="903109"/>
                  </a:lnTo>
                  <a:lnTo>
                    <a:pt x="1971446" y="903109"/>
                  </a:lnTo>
                  <a:lnTo>
                    <a:pt x="1971509" y="904379"/>
                  </a:lnTo>
                  <a:lnTo>
                    <a:pt x="1972779" y="903109"/>
                  </a:lnTo>
                  <a:lnTo>
                    <a:pt x="1972932" y="903109"/>
                  </a:lnTo>
                  <a:lnTo>
                    <a:pt x="1971916" y="904379"/>
                  </a:lnTo>
                  <a:lnTo>
                    <a:pt x="1973440" y="904379"/>
                  </a:lnTo>
                  <a:lnTo>
                    <a:pt x="1974837" y="903109"/>
                  </a:lnTo>
                  <a:lnTo>
                    <a:pt x="1976348" y="903109"/>
                  </a:lnTo>
                  <a:lnTo>
                    <a:pt x="1975396" y="904379"/>
                  </a:lnTo>
                  <a:lnTo>
                    <a:pt x="1976729" y="903109"/>
                  </a:lnTo>
                  <a:lnTo>
                    <a:pt x="1976882" y="904379"/>
                  </a:lnTo>
                  <a:lnTo>
                    <a:pt x="1975916" y="904379"/>
                  </a:lnTo>
                  <a:lnTo>
                    <a:pt x="1976107" y="905649"/>
                  </a:lnTo>
                  <a:lnTo>
                    <a:pt x="1977224" y="904379"/>
                  </a:lnTo>
                  <a:lnTo>
                    <a:pt x="1977555" y="904379"/>
                  </a:lnTo>
                  <a:lnTo>
                    <a:pt x="1976513" y="905649"/>
                  </a:lnTo>
                  <a:lnTo>
                    <a:pt x="1977986" y="905649"/>
                  </a:lnTo>
                  <a:lnTo>
                    <a:pt x="1978698" y="904379"/>
                  </a:lnTo>
                  <a:lnTo>
                    <a:pt x="1978850" y="904379"/>
                  </a:lnTo>
                  <a:lnTo>
                    <a:pt x="1980158" y="903109"/>
                  </a:lnTo>
                  <a:lnTo>
                    <a:pt x="1979244" y="904379"/>
                  </a:lnTo>
                  <a:lnTo>
                    <a:pt x="1981250" y="904379"/>
                  </a:lnTo>
                  <a:lnTo>
                    <a:pt x="1981352" y="905649"/>
                  </a:lnTo>
                  <a:lnTo>
                    <a:pt x="1979676" y="905649"/>
                  </a:lnTo>
                  <a:lnTo>
                    <a:pt x="1979422" y="906919"/>
                  </a:lnTo>
                  <a:lnTo>
                    <a:pt x="1978634" y="906919"/>
                  </a:lnTo>
                  <a:lnTo>
                    <a:pt x="1978406" y="908189"/>
                  </a:lnTo>
                  <a:lnTo>
                    <a:pt x="1979790" y="906919"/>
                  </a:lnTo>
                  <a:lnTo>
                    <a:pt x="1980946" y="906919"/>
                  </a:lnTo>
                  <a:lnTo>
                    <a:pt x="1980692" y="908189"/>
                  </a:lnTo>
                  <a:lnTo>
                    <a:pt x="1978952" y="908189"/>
                  </a:lnTo>
                  <a:lnTo>
                    <a:pt x="1978253" y="909459"/>
                  </a:lnTo>
                  <a:lnTo>
                    <a:pt x="1981225" y="909459"/>
                  </a:lnTo>
                  <a:lnTo>
                    <a:pt x="1982317" y="908189"/>
                  </a:lnTo>
                  <a:lnTo>
                    <a:pt x="1982470" y="908189"/>
                  </a:lnTo>
                  <a:lnTo>
                    <a:pt x="1981619" y="909459"/>
                  </a:lnTo>
                  <a:lnTo>
                    <a:pt x="1980323" y="910729"/>
                  </a:lnTo>
                  <a:lnTo>
                    <a:pt x="1979714" y="910729"/>
                  </a:lnTo>
                  <a:lnTo>
                    <a:pt x="1979485" y="911999"/>
                  </a:lnTo>
                  <a:lnTo>
                    <a:pt x="1978939" y="911999"/>
                  </a:lnTo>
                  <a:lnTo>
                    <a:pt x="1978723" y="913269"/>
                  </a:lnTo>
                  <a:lnTo>
                    <a:pt x="1979993" y="911999"/>
                  </a:lnTo>
                  <a:lnTo>
                    <a:pt x="1981504" y="911999"/>
                  </a:lnTo>
                  <a:lnTo>
                    <a:pt x="1981784" y="910729"/>
                  </a:lnTo>
                  <a:lnTo>
                    <a:pt x="1982254" y="910729"/>
                  </a:lnTo>
                  <a:lnTo>
                    <a:pt x="1983003" y="909459"/>
                  </a:lnTo>
                  <a:lnTo>
                    <a:pt x="1984794" y="908634"/>
                  </a:lnTo>
                  <a:lnTo>
                    <a:pt x="1984730" y="909459"/>
                  </a:lnTo>
                  <a:lnTo>
                    <a:pt x="1984603" y="910729"/>
                  </a:lnTo>
                  <a:lnTo>
                    <a:pt x="1983130" y="910729"/>
                  </a:lnTo>
                  <a:lnTo>
                    <a:pt x="1982647" y="911999"/>
                  </a:lnTo>
                  <a:lnTo>
                    <a:pt x="1981936" y="911999"/>
                  </a:lnTo>
                  <a:lnTo>
                    <a:pt x="1980933" y="913269"/>
                  </a:lnTo>
                  <a:lnTo>
                    <a:pt x="1980234" y="913269"/>
                  </a:lnTo>
                  <a:lnTo>
                    <a:pt x="1980031" y="914539"/>
                  </a:lnTo>
                  <a:lnTo>
                    <a:pt x="1979295" y="915809"/>
                  </a:lnTo>
                  <a:lnTo>
                    <a:pt x="1980679" y="914539"/>
                  </a:lnTo>
                  <a:lnTo>
                    <a:pt x="1982114" y="914539"/>
                  </a:lnTo>
                  <a:lnTo>
                    <a:pt x="1981225" y="915809"/>
                  </a:lnTo>
                  <a:lnTo>
                    <a:pt x="1982266" y="915809"/>
                  </a:lnTo>
                  <a:lnTo>
                    <a:pt x="1982711" y="914539"/>
                  </a:lnTo>
                  <a:lnTo>
                    <a:pt x="1985581" y="914539"/>
                  </a:lnTo>
                  <a:lnTo>
                    <a:pt x="1984629" y="915809"/>
                  </a:lnTo>
                  <a:lnTo>
                    <a:pt x="1984832" y="915809"/>
                  </a:lnTo>
                  <a:lnTo>
                    <a:pt x="1986076" y="914539"/>
                  </a:lnTo>
                  <a:lnTo>
                    <a:pt x="1985492" y="915809"/>
                  </a:lnTo>
                  <a:lnTo>
                    <a:pt x="1985175" y="917079"/>
                  </a:lnTo>
                  <a:lnTo>
                    <a:pt x="1984946" y="917079"/>
                  </a:lnTo>
                  <a:lnTo>
                    <a:pt x="1984425" y="918349"/>
                  </a:lnTo>
                  <a:lnTo>
                    <a:pt x="1985352" y="918349"/>
                  </a:lnTo>
                  <a:lnTo>
                    <a:pt x="1988997" y="917079"/>
                  </a:lnTo>
                  <a:lnTo>
                    <a:pt x="1988972" y="918349"/>
                  </a:lnTo>
                  <a:lnTo>
                    <a:pt x="1988794" y="919619"/>
                  </a:lnTo>
                  <a:lnTo>
                    <a:pt x="1988464" y="919619"/>
                  </a:lnTo>
                  <a:lnTo>
                    <a:pt x="1988235" y="920889"/>
                  </a:lnTo>
                  <a:lnTo>
                    <a:pt x="1988705" y="920889"/>
                  </a:lnTo>
                  <a:lnTo>
                    <a:pt x="1988604" y="922159"/>
                  </a:lnTo>
                  <a:lnTo>
                    <a:pt x="1988426" y="923429"/>
                  </a:lnTo>
                  <a:lnTo>
                    <a:pt x="1988400" y="924699"/>
                  </a:lnTo>
                  <a:lnTo>
                    <a:pt x="1988654" y="924699"/>
                  </a:lnTo>
                  <a:lnTo>
                    <a:pt x="1990318" y="925969"/>
                  </a:lnTo>
                  <a:lnTo>
                    <a:pt x="1990788" y="925969"/>
                  </a:lnTo>
                  <a:lnTo>
                    <a:pt x="1990191" y="928509"/>
                  </a:lnTo>
                  <a:lnTo>
                    <a:pt x="1990382" y="928509"/>
                  </a:lnTo>
                  <a:lnTo>
                    <a:pt x="1991067" y="929779"/>
                  </a:lnTo>
                  <a:lnTo>
                    <a:pt x="1992998" y="929779"/>
                  </a:lnTo>
                  <a:lnTo>
                    <a:pt x="1992503" y="927239"/>
                  </a:lnTo>
                  <a:lnTo>
                    <a:pt x="1993188" y="927239"/>
                  </a:lnTo>
                  <a:lnTo>
                    <a:pt x="1993506" y="928509"/>
                  </a:lnTo>
                  <a:lnTo>
                    <a:pt x="1993303" y="928509"/>
                  </a:lnTo>
                  <a:lnTo>
                    <a:pt x="1993099" y="929779"/>
                  </a:lnTo>
                  <a:lnTo>
                    <a:pt x="1994242" y="929779"/>
                  </a:lnTo>
                  <a:lnTo>
                    <a:pt x="1994992" y="928509"/>
                  </a:lnTo>
                  <a:lnTo>
                    <a:pt x="1994992" y="931049"/>
                  </a:lnTo>
                  <a:lnTo>
                    <a:pt x="1994662" y="932319"/>
                  </a:lnTo>
                  <a:lnTo>
                    <a:pt x="1994598" y="934859"/>
                  </a:lnTo>
                  <a:lnTo>
                    <a:pt x="1996630" y="934859"/>
                  </a:lnTo>
                  <a:lnTo>
                    <a:pt x="1997100" y="936129"/>
                  </a:lnTo>
                  <a:lnTo>
                    <a:pt x="1996300" y="937399"/>
                  </a:lnTo>
                  <a:lnTo>
                    <a:pt x="1996782" y="938669"/>
                  </a:lnTo>
                  <a:lnTo>
                    <a:pt x="1998535" y="939939"/>
                  </a:lnTo>
                  <a:lnTo>
                    <a:pt x="1999081" y="939939"/>
                  </a:lnTo>
                  <a:lnTo>
                    <a:pt x="1998484" y="942479"/>
                  </a:lnTo>
                  <a:lnTo>
                    <a:pt x="1998599" y="943749"/>
                  </a:lnTo>
                  <a:lnTo>
                    <a:pt x="1998154" y="946289"/>
                  </a:lnTo>
                  <a:lnTo>
                    <a:pt x="1998078" y="947559"/>
                  </a:lnTo>
                  <a:lnTo>
                    <a:pt x="1998306" y="948829"/>
                  </a:lnTo>
                  <a:lnTo>
                    <a:pt x="1999996" y="948829"/>
                  </a:lnTo>
                  <a:lnTo>
                    <a:pt x="2000669" y="950099"/>
                  </a:lnTo>
                  <a:lnTo>
                    <a:pt x="2002358" y="950099"/>
                  </a:lnTo>
                  <a:lnTo>
                    <a:pt x="2002751" y="951369"/>
                  </a:lnTo>
                  <a:lnTo>
                    <a:pt x="2002116" y="952639"/>
                  </a:lnTo>
                  <a:lnTo>
                    <a:pt x="2002320" y="953909"/>
                  </a:lnTo>
                  <a:lnTo>
                    <a:pt x="2003742" y="953909"/>
                  </a:lnTo>
                  <a:lnTo>
                    <a:pt x="2004529" y="955179"/>
                  </a:lnTo>
                  <a:lnTo>
                    <a:pt x="2008949" y="957719"/>
                  </a:lnTo>
                  <a:lnTo>
                    <a:pt x="2008708" y="957719"/>
                  </a:lnTo>
                  <a:lnTo>
                    <a:pt x="2008949" y="960259"/>
                  </a:lnTo>
                  <a:lnTo>
                    <a:pt x="2007895" y="960259"/>
                  </a:lnTo>
                  <a:lnTo>
                    <a:pt x="2007158" y="958989"/>
                  </a:lnTo>
                  <a:lnTo>
                    <a:pt x="2006168" y="958989"/>
                  </a:lnTo>
                  <a:lnTo>
                    <a:pt x="2004491" y="957719"/>
                  </a:lnTo>
                  <a:lnTo>
                    <a:pt x="2004275" y="957719"/>
                  </a:lnTo>
                  <a:lnTo>
                    <a:pt x="2004072" y="958989"/>
                  </a:lnTo>
                  <a:lnTo>
                    <a:pt x="2003882" y="961529"/>
                  </a:lnTo>
                  <a:lnTo>
                    <a:pt x="2003742" y="962799"/>
                  </a:lnTo>
                  <a:lnTo>
                    <a:pt x="2008174" y="965339"/>
                  </a:lnTo>
                  <a:lnTo>
                    <a:pt x="2008962" y="966609"/>
                  </a:lnTo>
                  <a:lnTo>
                    <a:pt x="2009698" y="966609"/>
                  </a:lnTo>
                  <a:lnTo>
                    <a:pt x="2010384" y="967879"/>
                  </a:lnTo>
                  <a:lnTo>
                    <a:pt x="2010587" y="967879"/>
                  </a:lnTo>
                  <a:lnTo>
                    <a:pt x="2010003" y="969149"/>
                  </a:lnTo>
                  <a:lnTo>
                    <a:pt x="2010308" y="970419"/>
                  </a:lnTo>
                  <a:lnTo>
                    <a:pt x="2012061" y="970419"/>
                  </a:lnTo>
                  <a:lnTo>
                    <a:pt x="2012607" y="971689"/>
                  </a:lnTo>
                  <a:lnTo>
                    <a:pt x="2011730" y="972959"/>
                  </a:lnTo>
                  <a:lnTo>
                    <a:pt x="2012353" y="974229"/>
                  </a:lnTo>
                  <a:lnTo>
                    <a:pt x="2013889" y="975499"/>
                  </a:lnTo>
                  <a:lnTo>
                    <a:pt x="2014689" y="975499"/>
                  </a:lnTo>
                  <a:lnTo>
                    <a:pt x="2016315" y="976769"/>
                  </a:lnTo>
                  <a:lnTo>
                    <a:pt x="2016836" y="978039"/>
                  </a:lnTo>
                  <a:lnTo>
                    <a:pt x="2015934" y="979309"/>
                  </a:lnTo>
                  <a:lnTo>
                    <a:pt x="2016239" y="979309"/>
                  </a:lnTo>
                  <a:lnTo>
                    <a:pt x="2016163" y="981900"/>
                  </a:lnTo>
                  <a:lnTo>
                    <a:pt x="2015807" y="983005"/>
                  </a:lnTo>
                  <a:lnTo>
                    <a:pt x="2015693" y="984389"/>
                  </a:lnTo>
                  <a:lnTo>
                    <a:pt x="2016404" y="985659"/>
                  </a:lnTo>
                  <a:lnTo>
                    <a:pt x="2017141" y="985659"/>
                  </a:lnTo>
                  <a:lnTo>
                    <a:pt x="2017915" y="986929"/>
                  </a:lnTo>
                  <a:lnTo>
                    <a:pt x="2019935" y="986929"/>
                  </a:lnTo>
                  <a:lnTo>
                    <a:pt x="2020125" y="988199"/>
                  </a:lnTo>
                  <a:lnTo>
                    <a:pt x="2020036" y="989469"/>
                  </a:lnTo>
                  <a:lnTo>
                    <a:pt x="2019846" y="990739"/>
                  </a:lnTo>
                  <a:lnTo>
                    <a:pt x="2017763" y="989469"/>
                  </a:lnTo>
                  <a:lnTo>
                    <a:pt x="2017458" y="989469"/>
                  </a:lnTo>
                  <a:lnTo>
                    <a:pt x="2017369" y="992009"/>
                  </a:lnTo>
                  <a:lnTo>
                    <a:pt x="2018068" y="992009"/>
                  </a:lnTo>
                  <a:lnTo>
                    <a:pt x="2018792" y="993279"/>
                  </a:lnTo>
                  <a:lnTo>
                    <a:pt x="2019566" y="993279"/>
                  </a:lnTo>
                  <a:lnTo>
                    <a:pt x="2023973" y="995819"/>
                  </a:lnTo>
                  <a:lnTo>
                    <a:pt x="2023643" y="997089"/>
                  </a:lnTo>
                  <a:lnTo>
                    <a:pt x="2024087" y="998359"/>
                  </a:lnTo>
                  <a:lnTo>
                    <a:pt x="2023198" y="998359"/>
                  </a:lnTo>
                  <a:lnTo>
                    <a:pt x="2021992" y="997089"/>
                  </a:lnTo>
                  <a:lnTo>
                    <a:pt x="2021116" y="997089"/>
                  </a:lnTo>
                  <a:lnTo>
                    <a:pt x="2021573" y="999629"/>
                  </a:lnTo>
                  <a:lnTo>
                    <a:pt x="2021014" y="999629"/>
                  </a:lnTo>
                  <a:lnTo>
                    <a:pt x="2019109" y="998359"/>
                  </a:lnTo>
                  <a:lnTo>
                    <a:pt x="2018817" y="999629"/>
                  </a:lnTo>
                  <a:lnTo>
                    <a:pt x="2018741" y="1000899"/>
                  </a:lnTo>
                  <a:lnTo>
                    <a:pt x="2018931" y="1002169"/>
                  </a:lnTo>
                  <a:lnTo>
                    <a:pt x="2020671" y="1002169"/>
                  </a:lnTo>
                  <a:lnTo>
                    <a:pt x="2021268" y="1003439"/>
                  </a:lnTo>
                  <a:lnTo>
                    <a:pt x="2020430" y="1004709"/>
                  </a:lnTo>
                  <a:lnTo>
                    <a:pt x="2020671" y="1005979"/>
                  </a:lnTo>
                  <a:lnTo>
                    <a:pt x="2022881" y="1007249"/>
                  </a:lnTo>
                  <a:lnTo>
                    <a:pt x="2023554" y="1007249"/>
                  </a:lnTo>
                  <a:lnTo>
                    <a:pt x="2024291" y="1008519"/>
                  </a:lnTo>
                  <a:lnTo>
                    <a:pt x="2025078" y="1008519"/>
                  </a:lnTo>
                  <a:lnTo>
                    <a:pt x="2024888" y="1009789"/>
                  </a:lnTo>
                  <a:lnTo>
                    <a:pt x="2024799" y="1011059"/>
                  </a:lnTo>
                  <a:lnTo>
                    <a:pt x="2024595" y="1012329"/>
                  </a:lnTo>
                  <a:lnTo>
                    <a:pt x="2024519" y="1013599"/>
                  </a:lnTo>
                  <a:lnTo>
                    <a:pt x="2025205" y="1013599"/>
                  </a:lnTo>
                  <a:lnTo>
                    <a:pt x="2025942" y="1014869"/>
                  </a:lnTo>
                  <a:lnTo>
                    <a:pt x="2026729" y="1014869"/>
                  </a:lnTo>
                  <a:lnTo>
                    <a:pt x="2035530" y="1021219"/>
                  </a:lnTo>
                  <a:lnTo>
                    <a:pt x="2035251" y="1021219"/>
                  </a:lnTo>
                  <a:lnTo>
                    <a:pt x="2035568" y="1023759"/>
                  </a:lnTo>
                  <a:lnTo>
                    <a:pt x="2035035" y="1023759"/>
                  </a:lnTo>
                  <a:lnTo>
                    <a:pt x="2035302" y="1026299"/>
                  </a:lnTo>
                  <a:lnTo>
                    <a:pt x="2034616" y="1026299"/>
                  </a:lnTo>
                  <a:lnTo>
                    <a:pt x="2033257" y="1025029"/>
                  </a:lnTo>
                  <a:lnTo>
                    <a:pt x="2032266" y="1025029"/>
                  </a:lnTo>
                  <a:lnTo>
                    <a:pt x="2030984" y="1023759"/>
                  </a:lnTo>
                  <a:lnTo>
                    <a:pt x="2030374" y="1023759"/>
                  </a:lnTo>
                  <a:lnTo>
                    <a:pt x="2030285" y="1026299"/>
                  </a:lnTo>
                  <a:lnTo>
                    <a:pt x="2032304" y="1027569"/>
                  </a:lnTo>
                  <a:lnTo>
                    <a:pt x="2032723" y="1027569"/>
                  </a:lnTo>
                  <a:lnTo>
                    <a:pt x="2031923" y="1030109"/>
                  </a:lnTo>
                  <a:lnTo>
                    <a:pt x="2032596" y="1031379"/>
                  </a:lnTo>
                  <a:lnTo>
                    <a:pt x="2034717" y="1031379"/>
                  </a:lnTo>
                  <a:lnTo>
                    <a:pt x="2036419" y="1032649"/>
                  </a:lnTo>
                  <a:lnTo>
                    <a:pt x="2036864" y="1033919"/>
                  </a:lnTo>
                  <a:lnTo>
                    <a:pt x="2035987" y="1035189"/>
                  </a:lnTo>
                  <a:lnTo>
                    <a:pt x="2036762" y="1036459"/>
                  </a:lnTo>
                  <a:lnTo>
                    <a:pt x="2038045" y="1036459"/>
                  </a:lnTo>
                  <a:lnTo>
                    <a:pt x="2038832" y="1037729"/>
                  </a:lnTo>
                  <a:lnTo>
                    <a:pt x="2037943" y="1038999"/>
                  </a:lnTo>
                  <a:lnTo>
                    <a:pt x="2038540" y="1040269"/>
                  </a:lnTo>
                  <a:lnTo>
                    <a:pt x="2040013" y="1040269"/>
                  </a:lnTo>
                  <a:lnTo>
                    <a:pt x="2040724" y="1041539"/>
                  </a:lnTo>
                  <a:lnTo>
                    <a:pt x="2039912" y="1044079"/>
                  </a:lnTo>
                  <a:lnTo>
                    <a:pt x="2040140" y="1044079"/>
                  </a:lnTo>
                  <a:lnTo>
                    <a:pt x="2040826" y="1045349"/>
                  </a:lnTo>
                  <a:lnTo>
                    <a:pt x="2041550" y="1045349"/>
                  </a:lnTo>
                  <a:lnTo>
                    <a:pt x="2043125" y="1046619"/>
                  </a:lnTo>
                  <a:lnTo>
                    <a:pt x="2044534" y="1046619"/>
                  </a:lnTo>
                  <a:lnTo>
                    <a:pt x="2044458" y="1049159"/>
                  </a:lnTo>
                  <a:lnTo>
                    <a:pt x="2044255" y="1050429"/>
                  </a:lnTo>
                  <a:lnTo>
                    <a:pt x="2044103" y="1050429"/>
                  </a:lnTo>
                  <a:lnTo>
                    <a:pt x="2044001" y="1051699"/>
                  </a:lnTo>
                  <a:lnTo>
                    <a:pt x="2043976" y="1052969"/>
                  </a:lnTo>
                  <a:lnTo>
                    <a:pt x="2045373" y="1052969"/>
                  </a:lnTo>
                  <a:lnTo>
                    <a:pt x="2046160" y="1054239"/>
                  </a:lnTo>
                  <a:lnTo>
                    <a:pt x="2054948" y="1060589"/>
                  </a:lnTo>
                  <a:lnTo>
                    <a:pt x="2054694" y="1060589"/>
                  </a:lnTo>
                  <a:lnTo>
                    <a:pt x="2054948" y="1061859"/>
                  </a:lnTo>
                  <a:lnTo>
                    <a:pt x="2054669" y="1063129"/>
                  </a:lnTo>
                  <a:lnTo>
                    <a:pt x="2053907" y="1061859"/>
                  </a:lnTo>
                  <a:lnTo>
                    <a:pt x="2053170" y="1061859"/>
                  </a:lnTo>
                  <a:lnTo>
                    <a:pt x="2052472" y="1060589"/>
                  </a:lnTo>
                  <a:lnTo>
                    <a:pt x="2052167" y="1060589"/>
                  </a:lnTo>
                  <a:lnTo>
                    <a:pt x="2050491" y="1059319"/>
                  </a:lnTo>
                  <a:lnTo>
                    <a:pt x="2050275" y="1059319"/>
                  </a:lnTo>
                  <a:lnTo>
                    <a:pt x="2050072" y="1060589"/>
                  </a:lnTo>
                  <a:lnTo>
                    <a:pt x="2049983" y="1061859"/>
                  </a:lnTo>
                  <a:lnTo>
                    <a:pt x="2049792" y="1063129"/>
                  </a:lnTo>
                  <a:lnTo>
                    <a:pt x="2049703" y="1064399"/>
                  </a:lnTo>
                  <a:lnTo>
                    <a:pt x="2050415" y="1065669"/>
                  </a:lnTo>
                  <a:lnTo>
                    <a:pt x="2051138" y="1065669"/>
                  </a:lnTo>
                  <a:lnTo>
                    <a:pt x="2051900" y="1066939"/>
                  </a:lnTo>
                  <a:lnTo>
                    <a:pt x="2053424" y="1066939"/>
                  </a:lnTo>
                  <a:lnTo>
                    <a:pt x="2054098" y="1068209"/>
                  </a:lnTo>
                  <a:lnTo>
                    <a:pt x="2054326" y="1068209"/>
                  </a:lnTo>
                  <a:lnTo>
                    <a:pt x="2053678" y="1070749"/>
                  </a:lnTo>
                  <a:lnTo>
                    <a:pt x="2053996" y="1070749"/>
                  </a:lnTo>
                  <a:lnTo>
                    <a:pt x="2055736" y="1072019"/>
                  </a:lnTo>
                  <a:lnTo>
                    <a:pt x="2056282" y="1073289"/>
                  </a:lnTo>
                  <a:lnTo>
                    <a:pt x="2055533" y="1074559"/>
                  </a:lnTo>
                  <a:lnTo>
                    <a:pt x="2055723" y="1074559"/>
                  </a:lnTo>
                  <a:lnTo>
                    <a:pt x="2055647" y="1077099"/>
                  </a:lnTo>
                  <a:lnTo>
                    <a:pt x="2055228" y="1078369"/>
                  </a:lnTo>
                  <a:lnTo>
                    <a:pt x="2055152" y="1079639"/>
                  </a:lnTo>
                  <a:lnTo>
                    <a:pt x="2055228" y="1080909"/>
                  </a:lnTo>
                  <a:lnTo>
                    <a:pt x="2057146" y="1080909"/>
                  </a:lnTo>
                  <a:lnTo>
                    <a:pt x="2057666" y="1082179"/>
                  </a:lnTo>
                  <a:lnTo>
                    <a:pt x="2056739" y="1083449"/>
                  </a:lnTo>
                  <a:lnTo>
                    <a:pt x="2057057" y="1084719"/>
                  </a:lnTo>
                  <a:lnTo>
                    <a:pt x="2057730" y="1084719"/>
                  </a:lnTo>
                  <a:lnTo>
                    <a:pt x="2058466" y="1085989"/>
                  </a:lnTo>
                  <a:lnTo>
                    <a:pt x="2059254" y="1085989"/>
                  </a:lnTo>
                  <a:lnTo>
                    <a:pt x="2061464" y="1087259"/>
                  </a:lnTo>
                  <a:lnTo>
                    <a:pt x="2062251" y="1087259"/>
                  </a:lnTo>
                  <a:lnTo>
                    <a:pt x="2062988" y="1088529"/>
                  </a:lnTo>
                  <a:lnTo>
                    <a:pt x="2063661" y="1088529"/>
                  </a:lnTo>
                  <a:lnTo>
                    <a:pt x="2063546" y="1091069"/>
                  </a:lnTo>
                  <a:lnTo>
                    <a:pt x="2063165" y="1092339"/>
                  </a:lnTo>
                  <a:lnTo>
                    <a:pt x="2063089" y="1093609"/>
                  </a:lnTo>
                  <a:lnTo>
                    <a:pt x="2063178" y="1094879"/>
                  </a:lnTo>
                  <a:lnTo>
                    <a:pt x="2065096" y="1094879"/>
                  </a:lnTo>
                  <a:lnTo>
                    <a:pt x="2065591" y="1096149"/>
                  </a:lnTo>
                  <a:lnTo>
                    <a:pt x="2064677" y="1097419"/>
                  </a:lnTo>
                  <a:lnTo>
                    <a:pt x="2065007" y="1098689"/>
                  </a:lnTo>
                  <a:lnTo>
                    <a:pt x="2065680" y="1098689"/>
                  </a:lnTo>
                  <a:lnTo>
                    <a:pt x="2066417" y="1099959"/>
                  </a:lnTo>
                  <a:lnTo>
                    <a:pt x="2068004" y="1099959"/>
                  </a:lnTo>
                  <a:lnTo>
                    <a:pt x="2068728" y="1101229"/>
                  </a:lnTo>
                  <a:lnTo>
                    <a:pt x="2069617" y="1101229"/>
                  </a:lnTo>
                  <a:lnTo>
                    <a:pt x="2068982" y="1103769"/>
                  </a:lnTo>
                  <a:lnTo>
                    <a:pt x="2069122" y="1103769"/>
                  </a:lnTo>
                  <a:lnTo>
                    <a:pt x="2069807" y="1105039"/>
                  </a:lnTo>
                  <a:lnTo>
                    <a:pt x="2070531" y="1105039"/>
                  </a:lnTo>
                  <a:lnTo>
                    <a:pt x="2072119" y="1106309"/>
                  </a:lnTo>
                  <a:lnTo>
                    <a:pt x="2073529" y="1106309"/>
                  </a:lnTo>
                  <a:lnTo>
                    <a:pt x="2073783" y="1107579"/>
                  </a:lnTo>
                  <a:lnTo>
                    <a:pt x="2073084" y="1108849"/>
                  </a:lnTo>
                  <a:lnTo>
                    <a:pt x="2073427" y="1110119"/>
                  </a:lnTo>
                  <a:lnTo>
                    <a:pt x="2075180" y="1110119"/>
                  </a:lnTo>
                  <a:lnTo>
                    <a:pt x="2075713" y="1111389"/>
                  </a:lnTo>
                  <a:lnTo>
                    <a:pt x="2074824" y="1112659"/>
                  </a:lnTo>
                  <a:lnTo>
                    <a:pt x="2075484" y="1113929"/>
                  </a:lnTo>
                  <a:lnTo>
                    <a:pt x="2076958" y="1115199"/>
                  </a:lnTo>
                  <a:lnTo>
                    <a:pt x="2077453" y="1115199"/>
                  </a:lnTo>
                  <a:lnTo>
                    <a:pt x="2077554" y="1110119"/>
                  </a:lnTo>
                  <a:lnTo>
                    <a:pt x="2077681" y="1069479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993" y="7492962"/>
            <a:ext cx="1888608" cy="25961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0" y="761653"/>
            <a:ext cx="13486555" cy="832108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95800" y="3296560"/>
            <a:ext cx="8972822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URBANISATION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503549" y="5676900"/>
            <a:ext cx="8947649" cy="1493999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16510" rIns="0" bIns="0" rtlCol="0">
            <a:spAutoFit/>
          </a:bodyPr>
          <a:lstStyle/>
          <a:p>
            <a:pPr marL="671195" marR="0" lvl="0" indent="0" algn="l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Lesson: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FacebookK&amp;TBold"/>
                <a:ea typeface="+mn-ea"/>
                <a:cs typeface="+mn-cs"/>
              </a:rPr>
              <a:t>Language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UTMFacebookK&amp;TBold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132EC941-F0A7-FE7E-DCAE-BE4101CF5A86}"/>
              </a:ext>
            </a:extLst>
          </p:cNvPr>
          <p:cNvSpPr txBox="1">
            <a:spLocks/>
          </p:cNvSpPr>
          <p:nvPr/>
        </p:nvSpPr>
        <p:spPr>
          <a:xfrm>
            <a:off x="2482788" y="880041"/>
            <a:ext cx="3760698" cy="14901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 sz="7500" b="0" i="0">
                <a:solidFill>
                  <a:srgbClr val="698BAA"/>
                </a:solidFill>
                <a:latin typeface="Yanone Kaffeesatz Thin"/>
                <a:ea typeface="+mj-ea"/>
                <a:cs typeface="Yanone Kaffeesatz Thi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FacebookK&amp;TBold"/>
                <a:ea typeface="+mj-ea"/>
                <a:cs typeface="+mn-cs"/>
              </a:rPr>
              <a:t>UNIT 4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810EEC5-D16B-0035-F28E-030F619C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2143ABE-5D5C-A30E-CA05-9EA49137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6042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7" y="2402658"/>
            <a:ext cx="1736338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2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76988" y="3454277"/>
            <a:ext cx="11763012" cy="521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 dirty="0">
                <a:solidFill>
                  <a:srgbClr val="47B2AB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ARE YOU READY?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0"/>
            <a:ext cx="2138850" cy="2761426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7599258" y="1981549"/>
            <a:ext cx="4018714" cy="84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217662" y="722429"/>
            <a:ext cx="5548349" cy="698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6000" spc="-878" dirty="0">
                <a:solidFill>
                  <a:schemeClr val="accent6">
                    <a:lumMod val="75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GAME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CHOOSE A BLIND BAG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2922296" y="2518441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5915620" y="2369199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85" y="2289945"/>
            <a:ext cx="2967672" cy="3053571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  <a:extLst>
              <a:ext uri="{FF2B5EF4-FFF2-40B4-BE49-F238E27FC236}">
                <a16:creationId xmlns:a16="http://schemas.microsoft.com/office/drawing/2014/main" id="{EDEA79A0-CADE-4FBE-BCC0-C77155FAD9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191" y="2558012"/>
            <a:ext cx="2754310" cy="27238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8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96" y="4957712"/>
            <a:ext cx="2554803" cy="2358067"/>
          </a:xfrm>
          <a:prstGeom prst="rect">
            <a:avLst/>
          </a:prstGeom>
        </p:spPr>
      </p:pic>
      <p:pic>
        <p:nvPicPr>
          <p:cNvPr id="65" name="Picture 64">
            <a:hlinkClick r:id="rId29" action="ppaction://hlinksldjump"/>
            <a:extLst>
              <a:ext uri="{FF2B5EF4-FFF2-40B4-BE49-F238E27FC236}">
                <a16:creationId xmlns:a16="http://schemas.microsoft.com/office/drawing/2014/main" id="{654E15B5-3D0E-4F69-ACEE-FC70954D26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915620" y="4808470"/>
            <a:ext cx="2770936" cy="2723830"/>
          </a:xfrm>
          <a:prstGeom prst="rect">
            <a:avLst/>
          </a:prstGeom>
        </p:spPr>
      </p:pic>
      <p:pic>
        <p:nvPicPr>
          <p:cNvPr id="66" name="Picture 65">
            <a:hlinkClick r:id="rId30" action="ppaction://hlinksldjump"/>
            <a:extLst>
              <a:ext uri="{FF2B5EF4-FFF2-40B4-BE49-F238E27FC236}">
                <a16:creationId xmlns:a16="http://schemas.microsoft.com/office/drawing/2014/main" id="{930F0EB3-9154-49FD-A267-3CFF892428F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518585" y="4729216"/>
            <a:ext cx="2967672" cy="3053571"/>
          </a:xfrm>
          <a:prstGeom prst="rect">
            <a:avLst/>
          </a:prstGeom>
        </p:spPr>
      </p:pic>
      <p:pic>
        <p:nvPicPr>
          <p:cNvPr id="67" name="Picture 66">
            <a:hlinkClick r:id="rId31" action="ppaction://hlinksldjump"/>
            <a:extLst>
              <a:ext uri="{FF2B5EF4-FFF2-40B4-BE49-F238E27FC236}">
                <a16:creationId xmlns:a16="http://schemas.microsoft.com/office/drawing/2014/main" id="{941D22B6-99E5-4610-B113-0052B5A11C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2709191" y="4997283"/>
            <a:ext cx="2754310" cy="2723830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D2D1CA23-1427-47EA-FFD1-599B41BD6652}"/>
              </a:ext>
            </a:extLst>
          </p:cNvPr>
          <p:cNvSpPr txBox="1">
            <a:spLocks/>
          </p:cNvSpPr>
          <p:nvPr/>
        </p:nvSpPr>
        <p:spPr>
          <a:xfrm>
            <a:off x="2364708" y="3874655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1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648303C9-BE28-810C-0763-5638307F126D}"/>
              </a:ext>
            </a:extLst>
          </p:cNvPr>
          <p:cNvSpPr txBox="1">
            <a:spLocks/>
          </p:cNvSpPr>
          <p:nvPr/>
        </p:nvSpPr>
        <p:spPr>
          <a:xfrm>
            <a:off x="5624574" y="3971133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3FAC95B5-8E94-4E5F-04A4-E183A127D8F9}"/>
              </a:ext>
            </a:extLst>
          </p:cNvPr>
          <p:cNvSpPr txBox="1">
            <a:spLocks/>
          </p:cNvSpPr>
          <p:nvPr/>
        </p:nvSpPr>
        <p:spPr>
          <a:xfrm>
            <a:off x="9114460" y="4047344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3</a:t>
            </a: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60D9C6F1-A140-E531-B8D8-B227C8F3BCA7}"/>
              </a:ext>
            </a:extLst>
          </p:cNvPr>
          <p:cNvSpPr txBox="1">
            <a:spLocks/>
          </p:cNvSpPr>
          <p:nvPr/>
        </p:nvSpPr>
        <p:spPr>
          <a:xfrm>
            <a:off x="12520198" y="4150279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4</a:t>
            </a: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8EEC0E16-933C-8D70-628B-1D58A8AB0D46}"/>
              </a:ext>
            </a:extLst>
          </p:cNvPr>
          <p:cNvSpPr txBox="1">
            <a:spLocks/>
          </p:cNvSpPr>
          <p:nvPr/>
        </p:nvSpPr>
        <p:spPr>
          <a:xfrm>
            <a:off x="2408100" y="6400896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5</a:t>
            </a: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5D9EB82E-8C8B-81A2-37C7-A454B7E69222}"/>
              </a:ext>
            </a:extLst>
          </p:cNvPr>
          <p:cNvSpPr txBox="1">
            <a:spLocks/>
          </p:cNvSpPr>
          <p:nvPr/>
        </p:nvSpPr>
        <p:spPr>
          <a:xfrm>
            <a:off x="5518935" y="6434000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6</a:t>
            </a: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E9C68248-15EE-1E0A-1FB9-81F89E0374A9}"/>
              </a:ext>
            </a:extLst>
          </p:cNvPr>
          <p:cNvSpPr txBox="1">
            <a:spLocks/>
          </p:cNvSpPr>
          <p:nvPr/>
        </p:nvSpPr>
        <p:spPr>
          <a:xfrm>
            <a:off x="9071392" y="6470729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latin typeface="Georgia"/>
                <a:ea typeface="+mn-ea"/>
              </a:rPr>
              <a:t>7</a:t>
            </a:r>
            <a:endParaRPr lang="en-US" sz="5000" b="1" dirty="0">
              <a:solidFill>
                <a:schemeClr val="tx1"/>
              </a:solidFill>
              <a:latin typeface="Georgia"/>
              <a:ea typeface="+mn-ea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2A1185FB-2630-E1A4-85D4-23CC816A59E2}"/>
              </a:ext>
            </a:extLst>
          </p:cNvPr>
          <p:cNvSpPr txBox="1">
            <a:spLocks/>
          </p:cNvSpPr>
          <p:nvPr/>
        </p:nvSpPr>
        <p:spPr>
          <a:xfrm>
            <a:off x="12522247" y="6566183"/>
            <a:ext cx="751899" cy="7822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000" b="1" dirty="0">
                <a:solidFill>
                  <a:schemeClr val="tx1"/>
                </a:solidFill>
                <a:latin typeface="Georgia"/>
                <a:ea typeface="+mn-ea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6465644" y="2861083"/>
            <a:ext cx="3559772" cy="417274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6411982" y="2599634"/>
            <a:ext cx="5488190" cy="475874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336" y="2275676"/>
            <a:ext cx="7991574" cy="886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</a:rPr>
              <a:t>1. What's the biggest challenge that you…… …… in life so far?</a:t>
            </a:r>
          </a:p>
          <a:p>
            <a:pPr algn="ctr">
              <a:lnSpc>
                <a:spcPts val="10142"/>
              </a:lnSpc>
            </a:pP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  <a:p>
            <a:pPr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10 MARKS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  <a:p>
            <a:pPr lvl="0" algn="ctr">
              <a:lnSpc>
                <a:spcPts val="10142"/>
              </a:lnSpc>
            </a:pPr>
            <a:endParaRPr 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3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QUESTION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53680" y="2061439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1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1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28" y="4190341"/>
            <a:ext cx="4419983" cy="963251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2143576" y="4490870"/>
            <a:ext cx="259993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faced</a:t>
            </a: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435" y="4167067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184404" y="4514044"/>
            <a:ext cx="2445996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b="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faced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389" y="2788840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380" y="2788840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2113299" y="3153644"/>
            <a:ext cx="2630211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have faced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2127967" y="3167743"/>
            <a:ext cx="2630211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have faced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2" y="5386494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143576" y="5760468"/>
            <a:ext cx="259993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b="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face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95" y="5397342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2174056" y="5788666"/>
            <a:ext cx="259993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b="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face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062874" y="2568681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0876934" y="4065175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0970491" y="5341495"/>
            <a:ext cx="4631567" cy="1017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5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7982699" y="2677146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6204349" y="2443022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7529" y="3001476"/>
            <a:ext cx="9164618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15 marks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LUCKY BLIND BAG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233907" y="397585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993209" y="2633674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2" name="Arrow: Pentagon 41">
            <a:hlinkClick r:id="rId22" action="ppaction://hlinksldjump"/>
            <a:extLst>
              <a:ext uri="{FF2B5EF4-FFF2-40B4-BE49-F238E27FC236}">
                <a16:creationId xmlns:a16="http://schemas.microsoft.com/office/drawing/2014/main" id="{61460BB6-AC18-405D-B349-9A4D2256485E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88029" y="-492201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46794" y="2275676"/>
            <a:ext cx="9447346" cy="7771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3.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The ………… the urban population grows, the ………… serious the housing shortage becomes.</a:t>
            </a:r>
          </a:p>
          <a:p>
            <a:pPr lvl="0"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10 MARKS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7 SVNA Love Of Thunder" panose="02040603050506020204" pitchFamily="18" charset="0"/>
              <a:ea typeface="Cosmic Octo Medium"/>
              <a:cs typeface="Cosmic Octo Medium"/>
              <a:sym typeface="Cosmic Octo Medium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013981" y="1099593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66040" y="2417336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534" y="2788840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86113" y="-16428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924337" y="4693818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220" y="5491942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901" y="2788840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1180349" y="3153644"/>
            <a:ext cx="4068036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largest …more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143575" y="5760468"/>
            <a:ext cx="3315353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larger… more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104" y="5463409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2174056" y="5788666"/>
            <a:ext cx="3218344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larger… more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0959787" y="2376904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133555" y="5422930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348" y="4175771"/>
            <a:ext cx="4419983" cy="963251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741" y="4175771"/>
            <a:ext cx="4475417" cy="975332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1283020" y="4373745"/>
            <a:ext cx="4109380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 err="1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B.large</a:t>
            </a: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… less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028489" y="4097150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68" grpId="0"/>
      <p:bldP spid="69" grpId="0" animBg="1"/>
      <p:bldP spid="71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8" y="2629119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08335" y="2275676"/>
            <a:ext cx="8392679" cy="37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endParaRPr lang="en-US" sz="8000" dirty="0">
              <a:solidFill>
                <a:srgbClr val="FF0000"/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  <a:p>
            <a:pPr algn="ctr">
              <a:lnSpc>
                <a:spcPts val="10142"/>
              </a:lnSpc>
            </a:pPr>
            <a:r>
              <a:rPr lang="en-US" sz="8000" dirty="0">
                <a:solidFill>
                  <a:srgbClr val="FF0000"/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20 </a:t>
            </a:r>
            <a:r>
              <a:rPr lang="en-US" sz="8000" dirty="0" err="1">
                <a:solidFill>
                  <a:srgbClr val="FF0000"/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mARKS</a:t>
            </a:r>
            <a:endParaRPr lang="en-US" sz="8000" dirty="0">
              <a:solidFill>
                <a:srgbClr val="FF0000"/>
              </a:solidFill>
            </a:endParaRPr>
          </a:p>
          <a:p>
            <a:pPr marL="0" lvl="0" indent="0" algn="ctr">
              <a:lnSpc>
                <a:spcPts val="10142"/>
              </a:lnSpc>
            </a:pPr>
            <a:endParaRPr lang="en-US" sz="60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LUCKY BLIND BAG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407989" y="503106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1272" y="3008942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2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1885" cy="30978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93070" y="5968963"/>
            <a:ext cx="3234262" cy="3047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993" y="7492962"/>
            <a:ext cx="1888608" cy="25961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279" y="152400"/>
            <a:ext cx="17456147" cy="1040514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8517" y="502289"/>
            <a:ext cx="6367905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b="1" kern="1200" dirty="0">
                <a:solidFill>
                  <a:srgbClr val="0070C0"/>
                </a:solidFill>
                <a:latin typeface="UTMFacebookK&amp;TBold"/>
                <a:ea typeface="+mn-ea"/>
                <a:cs typeface="+mn-cs"/>
              </a:rPr>
              <a:t>WARM-UP</a:t>
            </a:r>
            <a:endParaRPr kumimoji="0" lang="en-US" sz="1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FacebookK&amp;TBold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810EEC5-D16B-0035-F28E-030F619C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2143ABE-5D5C-A30E-CA05-9EA49137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D13265F-0F73-EDFE-2E05-DC38FCC6F5F0}"/>
              </a:ext>
            </a:extLst>
          </p:cNvPr>
          <p:cNvSpPr txBox="1"/>
          <p:nvPr/>
        </p:nvSpPr>
        <p:spPr>
          <a:xfrm>
            <a:off x="663602" y="7858368"/>
            <a:ext cx="16046599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He is playing the piano.</a:t>
            </a:r>
          </a:p>
        </p:txBody>
      </p:sp>
      <p:grpSp>
        <p:nvGrpSpPr>
          <p:cNvPr id="19" name="object 5"/>
          <p:cNvGrpSpPr/>
          <p:nvPr/>
        </p:nvGrpSpPr>
        <p:grpSpPr>
          <a:xfrm>
            <a:off x="15806122" y="1255141"/>
            <a:ext cx="2077835" cy="2839008"/>
            <a:chOff x="15419413" y="805903"/>
            <a:chExt cx="2077835" cy="2839008"/>
          </a:xfrm>
        </p:grpSpPr>
        <p:sp>
          <p:nvSpPr>
            <p:cNvPr id="20" name="object 6"/>
            <p:cNvSpPr/>
            <p:nvPr/>
          </p:nvSpPr>
          <p:spPr>
            <a:xfrm>
              <a:off x="15419528" y="809917"/>
              <a:ext cx="2077720" cy="2204085"/>
            </a:xfrm>
            <a:custGeom>
              <a:avLst/>
              <a:gdLst/>
              <a:ahLst/>
              <a:cxnLst/>
              <a:rect l="l" t="t" r="r" b="b"/>
              <a:pathLst>
                <a:path w="2077719" h="2204085">
                  <a:moveTo>
                    <a:pt x="1362090" y="2203468"/>
                  </a:moveTo>
                  <a:lnTo>
                    <a:pt x="739299" y="2203468"/>
                  </a:lnTo>
                  <a:lnTo>
                    <a:pt x="703081" y="2176171"/>
                  </a:lnTo>
                  <a:lnTo>
                    <a:pt x="665902" y="2146253"/>
                  </a:lnTo>
                  <a:lnTo>
                    <a:pt x="628046" y="2114063"/>
                  </a:lnTo>
                  <a:lnTo>
                    <a:pt x="589799" y="2079956"/>
                  </a:lnTo>
                  <a:lnTo>
                    <a:pt x="551444" y="2044283"/>
                  </a:lnTo>
                  <a:lnTo>
                    <a:pt x="513268" y="2007395"/>
                  </a:lnTo>
                  <a:lnTo>
                    <a:pt x="475554" y="1969646"/>
                  </a:lnTo>
                  <a:lnTo>
                    <a:pt x="438588" y="1931387"/>
                  </a:lnTo>
                  <a:lnTo>
                    <a:pt x="402655" y="1892970"/>
                  </a:lnTo>
                  <a:lnTo>
                    <a:pt x="368038" y="1854748"/>
                  </a:lnTo>
                  <a:lnTo>
                    <a:pt x="335024" y="1817073"/>
                  </a:lnTo>
                  <a:lnTo>
                    <a:pt x="303896" y="1780296"/>
                  </a:lnTo>
                  <a:lnTo>
                    <a:pt x="274940" y="1744770"/>
                  </a:lnTo>
                  <a:lnTo>
                    <a:pt x="248441" y="1710848"/>
                  </a:lnTo>
                  <a:lnTo>
                    <a:pt x="224682" y="1678880"/>
                  </a:lnTo>
                  <a:lnTo>
                    <a:pt x="199894" y="1643570"/>
                  </a:lnTo>
                  <a:lnTo>
                    <a:pt x="175769" y="1607021"/>
                  </a:lnTo>
                  <a:lnTo>
                    <a:pt x="152476" y="1569171"/>
                  </a:lnTo>
                  <a:lnTo>
                    <a:pt x="130188" y="1529956"/>
                  </a:lnTo>
                  <a:lnTo>
                    <a:pt x="109073" y="1489312"/>
                  </a:lnTo>
                  <a:lnTo>
                    <a:pt x="89303" y="1447177"/>
                  </a:lnTo>
                  <a:lnTo>
                    <a:pt x="71047" y="1403485"/>
                  </a:lnTo>
                  <a:lnTo>
                    <a:pt x="54477" y="1358173"/>
                  </a:lnTo>
                  <a:lnTo>
                    <a:pt x="39763" y="1311179"/>
                  </a:lnTo>
                  <a:lnTo>
                    <a:pt x="27076" y="1262437"/>
                  </a:lnTo>
                  <a:lnTo>
                    <a:pt x="16585" y="1211886"/>
                  </a:lnTo>
                  <a:lnTo>
                    <a:pt x="8462" y="1159460"/>
                  </a:lnTo>
                  <a:lnTo>
                    <a:pt x="2877" y="1105096"/>
                  </a:lnTo>
                  <a:lnTo>
                    <a:pt x="0" y="1048731"/>
                  </a:lnTo>
                  <a:lnTo>
                    <a:pt x="1" y="990301"/>
                  </a:lnTo>
                  <a:lnTo>
                    <a:pt x="3036" y="933968"/>
                  </a:lnTo>
                  <a:lnTo>
                    <a:pt x="9058" y="879747"/>
                  </a:lnTo>
                  <a:lnTo>
                    <a:pt x="17787" y="827617"/>
                  </a:lnTo>
                  <a:lnTo>
                    <a:pt x="28943" y="777558"/>
                  </a:lnTo>
                  <a:lnTo>
                    <a:pt x="42244" y="729548"/>
                  </a:lnTo>
                  <a:lnTo>
                    <a:pt x="57411" y="683568"/>
                  </a:lnTo>
                  <a:lnTo>
                    <a:pt x="74163" y="639597"/>
                  </a:lnTo>
                  <a:lnTo>
                    <a:pt x="92220" y="597613"/>
                  </a:lnTo>
                  <a:lnTo>
                    <a:pt x="111302" y="557597"/>
                  </a:lnTo>
                  <a:lnTo>
                    <a:pt x="131127" y="519528"/>
                  </a:lnTo>
                  <a:lnTo>
                    <a:pt x="151416" y="483384"/>
                  </a:lnTo>
                  <a:lnTo>
                    <a:pt x="245208" y="326085"/>
                  </a:lnTo>
                  <a:lnTo>
                    <a:pt x="315610" y="234679"/>
                  </a:lnTo>
                  <a:lnTo>
                    <a:pt x="397845" y="174090"/>
                  </a:lnTo>
                  <a:lnTo>
                    <a:pt x="527138" y="109241"/>
                  </a:lnTo>
                  <a:lnTo>
                    <a:pt x="584256" y="85419"/>
                  </a:lnTo>
                  <a:lnTo>
                    <a:pt x="739128" y="37322"/>
                  </a:lnTo>
                  <a:lnTo>
                    <a:pt x="967032" y="0"/>
                  </a:lnTo>
                  <a:lnTo>
                    <a:pt x="1243245" y="8504"/>
                  </a:lnTo>
                  <a:lnTo>
                    <a:pt x="1310127" y="20820"/>
                  </a:lnTo>
                  <a:lnTo>
                    <a:pt x="1373329" y="37173"/>
                  </a:lnTo>
                  <a:lnTo>
                    <a:pt x="1432893" y="57099"/>
                  </a:lnTo>
                  <a:lnTo>
                    <a:pt x="1488861" y="80133"/>
                  </a:lnTo>
                  <a:lnTo>
                    <a:pt x="1541273" y="105809"/>
                  </a:lnTo>
                  <a:lnTo>
                    <a:pt x="1590172" y="133664"/>
                  </a:lnTo>
                  <a:lnTo>
                    <a:pt x="1635599" y="163232"/>
                  </a:lnTo>
                  <a:lnTo>
                    <a:pt x="1677596" y="194048"/>
                  </a:lnTo>
                  <a:lnTo>
                    <a:pt x="1716205" y="225647"/>
                  </a:lnTo>
                  <a:lnTo>
                    <a:pt x="1751466" y="257564"/>
                  </a:lnTo>
                  <a:lnTo>
                    <a:pt x="1783422" y="289334"/>
                  </a:lnTo>
                  <a:lnTo>
                    <a:pt x="1812115" y="320493"/>
                  </a:lnTo>
                  <a:lnTo>
                    <a:pt x="1837585" y="350574"/>
                  </a:lnTo>
                  <a:lnTo>
                    <a:pt x="1879027" y="405649"/>
                  </a:lnTo>
                  <a:lnTo>
                    <a:pt x="1908079" y="450837"/>
                  </a:lnTo>
                  <a:lnTo>
                    <a:pt x="1942839" y="515039"/>
                  </a:lnTo>
                  <a:lnTo>
                    <a:pt x="1959625" y="550188"/>
                  </a:lnTo>
                  <a:lnTo>
                    <a:pt x="1975836" y="587219"/>
                  </a:lnTo>
                  <a:lnTo>
                    <a:pt x="1991337" y="626018"/>
                  </a:lnTo>
                  <a:lnTo>
                    <a:pt x="2005991" y="666472"/>
                  </a:lnTo>
                  <a:lnTo>
                    <a:pt x="2019665" y="708468"/>
                  </a:lnTo>
                  <a:lnTo>
                    <a:pt x="2032223" y="751894"/>
                  </a:lnTo>
                  <a:lnTo>
                    <a:pt x="2043531" y="796636"/>
                  </a:lnTo>
                  <a:lnTo>
                    <a:pt x="2053452" y="842582"/>
                  </a:lnTo>
                  <a:lnTo>
                    <a:pt x="2061853" y="889618"/>
                  </a:lnTo>
                  <a:lnTo>
                    <a:pt x="2068598" y="937631"/>
                  </a:lnTo>
                  <a:lnTo>
                    <a:pt x="2073552" y="986508"/>
                  </a:lnTo>
                  <a:lnTo>
                    <a:pt x="2076581" y="1036136"/>
                  </a:lnTo>
                  <a:lnTo>
                    <a:pt x="2077548" y="1086403"/>
                  </a:lnTo>
                  <a:lnTo>
                    <a:pt x="2076320" y="1137195"/>
                  </a:lnTo>
                  <a:lnTo>
                    <a:pt x="2072761" y="1188399"/>
                  </a:lnTo>
                  <a:lnTo>
                    <a:pt x="2066735" y="1239902"/>
                  </a:lnTo>
                  <a:lnTo>
                    <a:pt x="2058109" y="1291592"/>
                  </a:lnTo>
                  <a:lnTo>
                    <a:pt x="2046747" y="1343354"/>
                  </a:lnTo>
                  <a:lnTo>
                    <a:pt x="2032514" y="1395077"/>
                  </a:lnTo>
                  <a:lnTo>
                    <a:pt x="2015275" y="1446647"/>
                  </a:lnTo>
                  <a:lnTo>
                    <a:pt x="1994895" y="1497951"/>
                  </a:lnTo>
                  <a:lnTo>
                    <a:pt x="1971239" y="1548876"/>
                  </a:lnTo>
                  <a:lnTo>
                    <a:pt x="1944171" y="1599310"/>
                  </a:lnTo>
                  <a:lnTo>
                    <a:pt x="1913558" y="1649138"/>
                  </a:lnTo>
                  <a:lnTo>
                    <a:pt x="1882630" y="1694933"/>
                  </a:lnTo>
                  <a:lnTo>
                    <a:pt x="1853309" y="1735551"/>
                  </a:lnTo>
                  <a:lnTo>
                    <a:pt x="1825150" y="1771784"/>
                  </a:lnTo>
                  <a:lnTo>
                    <a:pt x="1797707" y="1804421"/>
                  </a:lnTo>
                  <a:lnTo>
                    <a:pt x="1770535" y="1834254"/>
                  </a:lnTo>
                  <a:lnTo>
                    <a:pt x="1743188" y="1862074"/>
                  </a:lnTo>
                  <a:lnTo>
                    <a:pt x="1715221" y="1888670"/>
                  </a:lnTo>
                  <a:lnTo>
                    <a:pt x="1686188" y="1914834"/>
                  </a:lnTo>
                  <a:lnTo>
                    <a:pt x="1655643" y="1941357"/>
                  </a:lnTo>
                  <a:lnTo>
                    <a:pt x="1588238" y="1998640"/>
                  </a:lnTo>
                  <a:lnTo>
                    <a:pt x="1550487" y="2030981"/>
                  </a:lnTo>
                  <a:lnTo>
                    <a:pt x="1509441" y="2066844"/>
                  </a:lnTo>
                  <a:lnTo>
                    <a:pt x="1464657" y="2107019"/>
                  </a:lnTo>
                  <a:lnTo>
                    <a:pt x="1415689" y="2152297"/>
                  </a:lnTo>
                  <a:lnTo>
                    <a:pt x="1362090" y="2203468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8"/>
            <p:cNvSpPr/>
            <p:nvPr/>
          </p:nvSpPr>
          <p:spPr>
            <a:xfrm>
              <a:off x="16160985" y="2984511"/>
              <a:ext cx="631825" cy="660400"/>
            </a:xfrm>
            <a:custGeom>
              <a:avLst/>
              <a:gdLst/>
              <a:ahLst/>
              <a:cxnLst/>
              <a:rect l="l" t="t" r="r" b="b"/>
              <a:pathLst>
                <a:path w="631825" h="660400">
                  <a:moveTo>
                    <a:pt x="625454" y="1270"/>
                  </a:moveTo>
                  <a:lnTo>
                    <a:pt x="622439" y="1270"/>
                  </a:lnTo>
                  <a:lnTo>
                    <a:pt x="621349" y="0"/>
                  </a:lnTo>
                  <a:lnTo>
                    <a:pt x="625091" y="0"/>
                  </a:lnTo>
                  <a:lnTo>
                    <a:pt x="625454" y="1270"/>
                  </a:lnTo>
                  <a:close/>
                </a:path>
                <a:path w="631825" h="660400">
                  <a:moveTo>
                    <a:pt x="626573" y="2540"/>
                  </a:moveTo>
                  <a:lnTo>
                    <a:pt x="620424" y="2540"/>
                  </a:lnTo>
                  <a:lnTo>
                    <a:pt x="620821" y="1270"/>
                  </a:lnTo>
                  <a:lnTo>
                    <a:pt x="625880" y="1270"/>
                  </a:lnTo>
                  <a:lnTo>
                    <a:pt x="626573" y="2540"/>
                  </a:lnTo>
                  <a:close/>
                </a:path>
                <a:path w="631825" h="660400">
                  <a:moveTo>
                    <a:pt x="628600" y="2540"/>
                  </a:moveTo>
                  <a:lnTo>
                    <a:pt x="626880" y="2540"/>
                  </a:lnTo>
                  <a:lnTo>
                    <a:pt x="627822" y="1270"/>
                  </a:lnTo>
                  <a:lnTo>
                    <a:pt x="628282" y="1270"/>
                  </a:lnTo>
                  <a:lnTo>
                    <a:pt x="628600" y="2540"/>
                  </a:lnTo>
                  <a:close/>
                </a:path>
                <a:path w="631825" h="660400">
                  <a:moveTo>
                    <a:pt x="628401" y="5080"/>
                  </a:moveTo>
                  <a:lnTo>
                    <a:pt x="627328" y="3810"/>
                  </a:lnTo>
                  <a:lnTo>
                    <a:pt x="619839" y="3810"/>
                  </a:lnTo>
                  <a:lnTo>
                    <a:pt x="618709" y="2540"/>
                  </a:lnTo>
                  <a:lnTo>
                    <a:pt x="628884" y="2540"/>
                  </a:lnTo>
                  <a:lnTo>
                    <a:pt x="630803" y="3810"/>
                  </a:lnTo>
                  <a:lnTo>
                    <a:pt x="628401" y="5080"/>
                  </a:lnTo>
                  <a:close/>
                </a:path>
                <a:path w="631825" h="660400">
                  <a:moveTo>
                    <a:pt x="625046" y="5080"/>
                  </a:moveTo>
                  <a:lnTo>
                    <a:pt x="619589" y="5080"/>
                  </a:lnTo>
                  <a:lnTo>
                    <a:pt x="618516" y="3810"/>
                  </a:lnTo>
                  <a:lnTo>
                    <a:pt x="624086" y="3810"/>
                  </a:lnTo>
                  <a:lnTo>
                    <a:pt x="625046" y="5080"/>
                  </a:lnTo>
                  <a:close/>
                </a:path>
                <a:path w="631825" h="660400">
                  <a:moveTo>
                    <a:pt x="620424" y="6350"/>
                  </a:moveTo>
                  <a:lnTo>
                    <a:pt x="617090" y="6350"/>
                  </a:lnTo>
                  <a:lnTo>
                    <a:pt x="617159" y="5080"/>
                  </a:lnTo>
                  <a:lnTo>
                    <a:pt x="620548" y="5080"/>
                  </a:lnTo>
                  <a:lnTo>
                    <a:pt x="620424" y="6350"/>
                  </a:lnTo>
                  <a:close/>
                </a:path>
                <a:path w="631825" h="660400">
                  <a:moveTo>
                    <a:pt x="625653" y="6350"/>
                  </a:moveTo>
                  <a:lnTo>
                    <a:pt x="622456" y="6350"/>
                  </a:lnTo>
                  <a:lnTo>
                    <a:pt x="621661" y="5080"/>
                  </a:lnTo>
                  <a:lnTo>
                    <a:pt x="625335" y="5080"/>
                  </a:lnTo>
                  <a:lnTo>
                    <a:pt x="625653" y="6350"/>
                  </a:lnTo>
                  <a:close/>
                </a:path>
                <a:path w="631825" h="660400">
                  <a:moveTo>
                    <a:pt x="627555" y="6350"/>
                  </a:moveTo>
                  <a:lnTo>
                    <a:pt x="626193" y="6350"/>
                  </a:lnTo>
                  <a:lnTo>
                    <a:pt x="627061" y="5080"/>
                  </a:lnTo>
                  <a:lnTo>
                    <a:pt x="627555" y="6350"/>
                  </a:lnTo>
                  <a:close/>
                </a:path>
                <a:path w="631825" h="660400">
                  <a:moveTo>
                    <a:pt x="616591" y="7620"/>
                  </a:moveTo>
                  <a:lnTo>
                    <a:pt x="615353" y="7620"/>
                  </a:lnTo>
                  <a:lnTo>
                    <a:pt x="615069" y="6350"/>
                  </a:lnTo>
                  <a:lnTo>
                    <a:pt x="616295" y="6350"/>
                  </a:lnTo>
                  <a:lnTo>
                    <a:pt x="616591" y="7620"/>
                  </a:lnTo>
                  <a:close/>
                </a:path>
                <a:path w="631825" h="660400">
                  <a:moveTo>
                    <a:pt x="620174" y="7620"/>
                  </a:moveTo>
                  <a:lnTo>
                    <a:pt x="617283" y="7620"/>
                  </a:lnTo>
                  <a:lnTo>
                    <a:pt x="617687" y="6350"/>
                  </a:lnTo>
                  <a:lnTo>
                    <a:pt x="620310" y="6350"/>
                  </a:lnTo>
                  <a:lnTo>
                    <a:pt x="620174" y="7620"/>
                  </a:lnTo>
                  <a:close/>
                </a:path>
                <a:path w="631825" h="660400">
                  <a:moveTo>
                    <a:pt x="623882" y="7620"/>
                  </a:moveTo>
                  <a:lnTo>
                    <a:pt x="623325" y="6350"/>
                  </a:lnTo>
                  <a:lnTo>
                    <a:pt x="624500" y="6350"/>
                  </a:lnTo>
                  <a:lnTo>
                    <a:pt x="623882" y="7620"/>
                  </a:lnTo>
                  <a:close/>
                </a:path>
                <a:path w="631825" h="660400">
                  <a:moveTo>
                    <a:pt x="628833" y="7620"/>
                  </a:moveTo>
                  <a:lnTo>
                    <a:pt x="625477" y="7620"/>
                  </a:lnTo>
                  <a:lnTo>
                    <a:pt x="625159" y="6350"/>
                  </a:lnTo>
                  <a:lnTo>
                    <a:pt x="628515" y="6350"/>
                  </a:lnTo>
                  <a:lnTo>
                    <a:pt x="628833" y="7620"/>
                  </a:lnTo>
                  <a:close/>
                </a:path>
                <a:path w="631825" h="660400">
                  <a:moveTo>
                    <a:pt x="619958" y="8890"/>
                  </a:moveTo>
                  <a:lnTo>
                    <a:pt x="616642" y="8890"/>
                  </a:lnTo>
                  <a:lnTo>
                    <a:pt x="615682" y="7620"/>
                  </a:lnTo>
                  <a:lnTo>
                    <a:pt x="621122" y="7620"/>
                  </a:lnTo>
                  <a:lnTo>
                    <a:pt x="619958" y="8890"/>
                  </a:lnTo>
                  <a:close/>
                </a:path>
                <a:path w="631825" h="660400">
                  <a:moveTo>
                    <a:pt x="626721" y="8890"/>
                  </a:moveTo>
                  <a:lnTo>
                    <a:pt x="623359" y="8890"/>
                  </a:lnTo>
                  <a:lnTo>
                    <a:pt x="623745" y="7620"/>
                  </a:lnTo>
                  <a:lnTo>
                    <a:pt x="627101" y="7620"/>
                  </a:lnTo>
                  <a:lnTo>
                    <a:pt x="626721" y="8890"/>
                  </a:lnTo>
                  <a:close/>
                </a:path>
                <a:path w="631825" h="660400">
                  <a:moveTo>
                    <a:pt x="622877" y="11430"/>
                  </a:moveTo>
                  <a:lnTo>
                    <a:pt x="620776" y="11430"/>
                  </a:lnTo>
                  <a:lnTo>
                    <a:pt x="620719" y="10160"/>
                  </a:lnTo>
                  <a:lnTo>
                    <a:pt x="617868" y="10160"/>
                  </a:lnTo>
                  <a:lnTo>
                    <a:pt x="617601" y="8890"/>
                  </a:lnTo>
                  <a:lnTo>
                    <a:pt x="620742" y="8890"/>
                  </a:lnTo>
                  <a:lnTo>
                    <a:pt x="622877" y="11430"/>
                  </a:lnTo>
                  <a:close/>
                </a:path>
                <a:path w="631825" h="660400">
                  <a:moveTo>
                    <a:pt x="626431" y="10160"/>
                  </a:moveTo>
                  <a:lnTo>
                    <a:pt x="624665" y="10160"/>
                  </a:lnTo>
                  <a:lnTo>
                    <a:pt x="624177" y="8890"/>
                  </a:lnTo>
                  <a:lnTo>
                    <a:pt x="627646" y="8890"/>
                  </a:lnTo>
                  <a:lnTo>
                    <a:pt x="626431" y="10160"/>
                  </a:lnTo>
                  <a:close/>
                </a:path>
                <a:path w="631825" h="660400">
                  <a:moveTo>
                    <a:pt x="628078" y="11430"/>
                  </a:moveTo>
                  <a:lnTo>
                    <a:pt x="626266" y="11430"/>
                  </a:lnTo>
                  <a:lnTo>
                    <a:pt x="625392" y="10160"/>
                  </a:lnTo>
                  <a:lnTo>
                    <a:pt x="627226" y="10160"/>
                  </a:lnTo>
                  <a:lnTo>
                    <a:pt x="628078" y="11430"/>
                  </a:lnTo>
                  <a:close/>
                </a:path>
                <a:path w="631825" h="660400">
                  <a:moveTo>
                    <a:pt x="618981" y="12700"/>
                  </a:moveTo>
                  <a:lnTo>
                    <a:pt x="617119" y="12700"/>
                  </a:lnTo>
                  <a:lnTo>
                    <a:pt x="617511" y="11430"/>
                  </a:lnTo>
                  <a:lnTo>
                    <a:pt x="618624" y="11430"/>
                  </a:lnTo>
                  <a:lnTo>
                    <a:pt x="618981" y="12700"/>
                  </a:lnTo>
                  <a:close/>
                </a:path>
                <a:path w="631825" h="660400">
                  <a:moveTo>
                    <a:pt x="624137" y="12700"/>
                  </a:moveTo>
                  <a:lnTo>
                    <a:pt x="620100" y="12700"/>
                  </a:lnTo>
                  <a:lnTo>
                    <a:pt x="620565" y="11430"/>
                  </a:lnTo>
                  <a:lnTo>
                    <a:pt x="623217" y="11430"/>
                  </a:lnTo>
                  <a:lnTo>
                    <a:pt x="624137" y="12700"/>
                  </a:lnTo>
                  <a:close/>
                </a:path>
                <a:path w="631825" h="660400">
                  <a:moveTo>
                    <a:pt x="630309" y="12700"/>
                  </a:moveTo>
                  <a:lnTo>
                    <a:pt x="625994" y="12700"/>
                  </a:lnTo>
                  <a:lnTo>
                    <a:pt x="625335" y="11430"/>
                  </a:lnTo>
                  <a:lnTo>
                    <a:pt x="628390" y="11430"/>
                  </a:lnTo>
                  <a:lnTo>
                    <a:pt x="630309" y="12700"/>
                  </a:lnTo>
                  <a:close/>
                </a:path>
                <a:path w="631825" h="660400">
                  <a:moveTo>
                    <a:pt x="625551" y="15240"/>
                  </a:moveTo>
                  <a:lnTo>
                    <a:pt x="619992" y="15240"/>
                  </a:lnTo>
                  <a:lnTo>
                    <a:pt x="617897" y="12700"/>
                  </a:lnTo>
                  <a:lnTo>
                    <a:pt x="624904" y="12700"/>
                  </a:lnTo>
                  <a:lnTo>
                    <a:pt x="625784" y="13970"/>
                  </a:lnTo>
                  <a:lnTo>
                    <a:pt x="624518" y="13970"/>
                  </a:lnTo>
                  <a:lnTo>
                    <a:pt x="625551" y="15240"/>
                  </a:lnTo>
                  <a:close/>
                </a:path>
                <a:path w="631825" h="660400">
                  <a:moveTo>
                    <a:pt x="627112" y="13970"/>
                  </a:moveTo>
                  <a:lnTo>
                    <a:pt x="626948" y="12700"/>
                  </a:lnTo>
                  <a:lnTo>
                    <a:pt x="627856" y="12700"/>
                  </a:lnTo>
                  <a:lnTo>
                    <a:pt x="627112" y="13970"/>
                  </a:lnTo>
                  <a:close/>
                </a:path>
                <a:path w="631825" h="660400">
                  <a:moveTo>
                    <a:pt x="629469" y="13970"/>
                  </a:moveTo>
                  <a:lnTo>
                    <a:pt x="628753" y="13970"/>
                  </a:lnTo>
                  <a:lnTo>
                    <a:pt x="628447" y="12700"/>
                  </a:lnTo>
                  <a:lnTo>
                    <a:pt x="629946" y="12700"/>
                  </a:lnTo>
                  <a:lnTo>
                    <a:pt x="629469" y="13970"/>
                  </a:lnTo>
                  <a:close/>
                </a:path>
                <a:path w="631825" h="660400">
                  <a:moveTo>
                    <a:pt x="624625" y="16510"/>
                  </a:moveTo>
                  <a:lnTo>
                    <a:pt x="615188" y="16510"/>
                  </a:lnTo>
                  <a:lnTo>
                    <a:pt x="613275" y="15240"/>
                  </a:lnTo>
                  <a:lnTo>
                    <a:pt x="615677" y="13970"/>
                  </a:lnTo>
                  <a:lnTo>
                    <a:pt x="616750" y="15240"/>
                  </a:lnTo>
                  <a:lnTo>
                    <a:pt x="624273" y="15240"/>
                  </a:lnTo>
                  <a:lnTo>
                    <a:pt x="624625" y="16510"/>
                  </a:lnTo>
                  <a:close/>
                </a:path>
                <a:path w="631825" h="660400">
                  <a:moveTo>
                    <a:pt x="625875" y="17780"/>
                  </a:moveTo>
                  <a:lnTo>
                    <a:pt x="617346" y="17780"/>
                  </a:lnTo>
                  <a:lnTo>
                    <a:pt x="617119" y="16510"/>
                  </a:lnTo>
                  <a:lnTo>
                    <a:pt x="625551" y="16510"/>
                  </a:lnTo>
                  <a:lnTo>
                    <a:pt x="625875" y="17780"/>
                  </a:lnTo>
                  <a:close/>
                </a:path>
                <a:path w="631825" h="660400">
                  <a:moveTo>
                    <a:pt x="628055" y="17780"/>
                  </a:moveTo>
                  <a:lnTo>
                    <a:pt x="626408" y="17780"/>
                  </a:lnTo>
                  <a:lnTo>
                    <a:pt x="627198" y="16510"/>
                  </a:lnTo>
                  <a:lnTo>
                    <a:pt x="627765" y="16510"/>
                  </a:lnTo>
                  <a:lnTo>
                    <a:pt x="628055" y="17780"/>
                  </a:lnTo>
                  <a:close/>
                </a:path>
                <a:path w="631825" h="660400">
                  <a:moveTo>
                    <a:pt x="630883" y="19050"/>
                  </a:moveTo>
                  <a:lnTo>
                    <a:pt x="618924" y="19050"/>
                  </a:lnTo>
                  <a:lnTo>
                    <a:pt x="618607" y="17780"/>
                  </a:lnTo>
                  <a:lnTo>
                    <a:pt x="630389" y="17780"/>
                  </a:lnTo>
                  <a:lnTo>
                    <a:pt x="630883" y="19050"/>
                  </a:lnTo>
                  <a:close/>
                </a:path>
                <a:path w="631825" h="660400">
                  <a:moveTo>
                    <a:pt x="619685" y="21590"/>
                  </a:moveTo>
                  <a:lnTo>
                    <a:pt x="616687" y="21590"/>
                  </a:lnTo>
                  <a:lnTo>
                    <a:pt x="615796" y="20320"/>
                  </a:lnTo>
                  <a:lnTo>
                    <a:pt x="614711" y="19050"/>
                  </a:lnTo>
                  <a:lnTo>
                    <a:pt x="616114" y="19050"/>
                  </a:lnTo>
                  <a:lnTo>
                    <a:pt x="616716" y="20320"/>
                  </a:lnTo>
                  <a:lnTo>
                    <a:pt x="619350" y="20320"/>
                  </a:lnTo>
                  <a:lnTo>
                    <a:pt x="619685" y="21590"/>
                  </a:lnTo>
                  <a:close/>
                </a:path>
                <a:path w="631825" h="660400">
                  <a:moveTo>
                    <a:pt x="620509" y="20320"/>
                  </a:moveTo>
                  <a:lnTo>
                    <a:pt x="619941" y="20320"/>
                  </a:lnTo>
                  <a:lnTo>
                    <a:pt x="619538" y="19050"/>
                  </a:lnTo>
                  <a:lnTo>
                    <a:pt x="621060" y="19050"/>
                  </a:lnTo>
                  <a:lnTo>
                    <a:pt x="620509" y="20320"/>
                  </a:lnTo>
                  <a:close/>
                </a:path>
                <a:path w="631825" h="660400">
                  <a:moveTo>
                    <a:pt x="626522" y="20320"/>
                  </a:moveTo>
                  <a:lnTo>
                    <a:pt x="622030" y="20320"/>
                  </a:lnTo>
                  <a:lnTo>
                    <a:pt x="621786" y="19050"/>
                  </a:lnTo>
                  <a:lnTo>
                    <a:pt x="627141" y="19050"/>
                  </a:lnTo>
                  <a:lnTo>
                    <a:pt x="626522" y="20320"/>
                  </a:lnTo>
                  <a:close/>
                </a:path>
                <a:path w="631825" h="660400">
                  <a:moveTo>
                    <a:pt x="629100" y="20320"/>
                  </a:moveTo>
                  <a:lnTo>
                    <a:pt x="628748" y="20320"/>
                  </a:lnTo>
                  <a:lnTo>
                    <a:pt x="628498" y="19050"/>
                  </a:lnTo>
                  <a:lnTo>
                    <a:pt x="631502" y="19050"/>
                  </a:lnTo>
                  <a:lnTo>
                    <a:pt x="629100" y="20320"/>
                  </a:lnTo>
                  <a:close/>
                </a:path>
                <a:path w="631825" h="660400">
                  <a:moveTo>
                    <a:pt x="626658" y="21590"/>
                  </a:moveTo>
                  <a:lnTo>
                    <a:pt x="620378" y="21590"/>
                  </a:lnTo>
                  <a:lnTo>
                    <a:pt x="620798" y="20320"/>
                  </a:lnTo>
                  <a:lnTo>
                    <a:pt x="626738" y="20320"/>
                  </a:lnTo>
                  <a:lnTo>
                    <a:pt x="626658" y="21590"/>
                  </a:lnTo>
                  <a:close/>
                </a:path>
                <a:path w="631825" h="660400">
                  <a:moveTo>
                    <a:pt x="624591" y="22860"/>
                  </a:moveTo>
                  <a:lnTo>
                    <a:pt x="614223" y="22860"/>
                  </a:lnTo>
                  <a:lnTo>
                    <a:pt x="614649" y="21590"/>
                  </a:lnTo>
                  <a:lnTo>
                    <a:pt x="624279" y="21590"/>
                  </a:lnTo>
                  <a:lnTo>
                    <a:pt x="624591" y="22860"/>
                  </a:lnTo>
                  <a:close/>
                </a:path>
                <a:path w="631825" h="660400">
                  <a:moveTo>
                    <a:pt x="628657" y="22860"/>
                  </a:moveTo>
                  <a:lnTo>
                    <a:pt x="626874" y="22860"/>
                  </a:lnTo>
                  <a:lnTo>
                    <a:pt x="627277" y="21590"/>
                  </a:lnTo>
                  <a:lnTo>
                    <a:pt x="627629" y="21590"/>
                  </a:lnTo>
                  <a:lnTo>
                    <a:pt x="628657" y="22860"/>
                  </a:lnTo>
                  <a:close/>
                </a:path>
                <a:path w="631825" h="660400">
                  <a:moveTo>
                    <a:pt x="626601" y="24130"/>
                  </a:moveTo>
                  <a:lnTo>
                    <a:pt x="612820" y="24130"/>
                  </a:lnTo>
                  <a:lnTo>
                    <a:pt x="611747" y="22860"/>
                  </a:lnTo>
                  <a:lnTo>
                    <a:pt x="626999" y="22860"/>
                  </a:lnTo>
                  <a:lnTo>
                    <a:pt x="626601" y="24130"/>
                  </a:lnTo>
                  <a:close/>
                </a:path>
                <a:path w="631825" h="660400">
                  <a:moveTo>
                    <a:pt x="6688" y="25400"/>
                  </a:moveTo>
                  <a:lnTo>
                    <a:pt x="5053" y="25400"/>
                  </a:lnTo>
                  <a:lnTo>
                    <a:pt x="5360" y="24130"/>
                  </a:lnTo>
                  <a:lnTo>
                    <a:pt x="5672" y="24130"/>
                  </a:lnTo>
                  <a:lnTo>
                    <a:pt x="6688" y="25400"/>
                  </a:lnTo>
                  <a:close/>
                </a:path>
                <a:path w="631825" h="660400">
                  <a:moveTo>
                    <a:pt x="626005" y="25400"/>
                  </a:moveTo>
                  <a:lnTo>
                    <a:pt x="611866" y="25400"/>
                  </a:lnTo>
                  <a:lnTo>
                    <a:pt x="611526" y="24130"/>
                  </a:lnTo>
                  <a:lnTo>
                    <a:pt x="624881" y="24130"/>
                  </a:lnTo>
                  <a:lnTo>
                    <a:pt x="626005" y="25400"/>
                  </a:lnTo>
                  <a:close/>
                </a:path>
                <a:path w="631825" h="660400">
                  <a:moveTo>
                    <a:pt x="12037" y="27940"/>
                  </a:moveTo>
                  <a:lnTo>
                    <a:pt x="10022" y="27940"/>
                  </a:lnTo>
                  <a:lnTo>
                    <a:pt x="9601" y="26670"/>
                  </a:lnTo>
                  <a:lnTo>
                    <a:pt x="3724" y="26670"/>
                  </a:lnTo>
                  <a:lnTo>
                    <a:pt x="3866" y="25400"/>
                  </a:lnTo>
                  <a:lnTo>
                    <a:pt x="11458" y="25400"/>
                  </a:lnTo>
                  <a:lnTo>
                    <a:pt x="13905" y="26670"/>
                  </a:lnTo>
                  <a:lnTo>
                    <a:pt x="12037" y="27940"/>
                  </a:lnTo>
                  <a:close/>
                </a:path>
                <a:path w="631825" h="660400">
                  <a:moveTo>
                    <a:pt x="625574" y="26670"/>
                  </a:moveTo>
                  <a:lnTo>
                    <a:pt x="613916" y="26670"/>
                  </a:lnTo>
                  <a:lnTo>
                    <a:pt x="614319" y="25400"/>
                  </a:lnTo>
                  <a:lnTo>
                    <a:pt x="624773" y="25400"/>
                  </a:lnTo>
                  <a:lnTo>
                    <a:pt x="625574" y="26670"/>
                  </a:lnTo>
                  <a:close/>
                </a:path>
                <a:path w="631825" h="660400">
                  <a:moveTo>
                    <a:pt x="9346" y="27940"/>
                  </a:moveTo>
                  <a:lnTo>
                    <a:pt x="4190" y="27940"/>
                  </a:lnTo>
                  <a:lnTo>
                    <a:pt x="5036" y="26670"/>
                  </a:lnTo>
                  <a:lnTo>
                    <a:pt x="9601" y="26670"/>
                  </a:lnTo>
                  <a:lnTo>
                    <a:pt x="9346" y="27940"/>
                  </a:lnTo>
                  <a:close/>
                </a:path>
                <a:path w="631825" h="660400">
                  <a:moveTo>
                    <a:pt x="626687" y="27940"/>
                  </a:moveTo>
                  <a:lnTo>
                    <a:pt x="613383" y="27940"/>
                  </a:lnTo>
                  <a:lnTo>
                    <a:pt x="612264" y="26670"/>
                  </a:lnTo>
                  <a:lnTo>
                    <a:pt x="626397" y="26670"/>
                  </a:lnTo>
                  <a:lnTo>
                    <a:pt x="626687" y="27940"/>
                  </a:lnTo>
                  <a:close/>
                </a:path>
                <a:path w="631825" h="660400">
                  <a:moveTo>
                    <a:pt x="8097" y="29210"/>
                  </a:moveTo>
                  <a:lnTo>
                    <a:pt x="2929" y="29210"/>
                  </a:lnTo>
                  <a:lnTo>
                    <a:pt x="3140" y="27940"/>
                  </a:lnTo>
                  <a:lnTo>
                    <a:pt x="8329" y="27940"/>
                  </a:lnTo>
                  <a:lnTo>
                    <a:pt x="8097" y="29210"/>
                  </a:lnTo>
                  <a:close/>
                </a:path>
                <a:path w="631825" h="660400">
                  <a:moveTo>
                    <a:pt x="626391" y="29210"/>
                  </a:moveTo>
                  <a:lnTo>
                    <a:pt x="613048" y="29210"/>
                  </a:lnTo>
                  <a:lnTo>
                    <a:pt x="611963" y="27940"/>
                  </a:lnTo>
                  <a:lnTo>
                    <a:pt x="627624" y="27940"/>
                  </a:lnTo>
                  <a:lnTo>
                    <a:pt x="626391" y="29210"/>
                  </a:lnTo>
                  <a:close/>
                </a:path>
                <a:path w="631825" h="660400">
                  <a:moveTo>
                    <a:pt x="9755" y="30480"/>
                  </a:moveTo>
                  <a:lnTo>
                    <a:pt x="3480" y="30480"/>
                  </a:lnTo>
                  <a:lnTo>
                    <a:pt x="3389" y="29210"/>
                  </a:lnTo>
                  <a:lnTo>
                    <a:pt x="9352" y="29210"/>
                  </a:lnTo>
                  <a:lnTo>
                    <a:pt x="9755" y="30480"/>
                  </a:lnTo>
                  <a:close/>
                </a:path>
                <a:path w="631825" h="660400">
                  <a:moveTo>
                    <a:pt x="13162" y="30480"/>
                  </a:moveTo>
                  <a:lnTo>
                    <a:pt x="10362" y="30480"/>
                  </a:lnTo>
                  <a:lnTo>
                    <a:pt x="10953" y="29210"/>
                  </a:lnTo>
                  <a:lnTo>
                    <a:pt x="12758" y="29210"/>
                  </a:lnTo>
                  <a:lnTo>
                    <a:pt x="13162" y="30480"/>
                  </a:lnTo>
                  <a:close/>
                </a:path>
                <a:path w="631825" h="660400">
                  <a:moveTo>
                    <a:pt x="630343" y="31750"/>
                  </a:moveTo>
                  <a:lnTo>
                    <a:pt x="610231" y="31750"/>
                  </a:lnTo>
                  <a:lnTo>
                    <a:pt x="609396" y="30480"/>
                  </a:lnTo>
                  <a:lnTo>
                    <a:pt x="611032" y="30480"/>
                  </a:lnTo>
                  <a:lnTo>
                    <a:pt x="611429" y="29210"/>
                  </a:lnTo>
                  <a:lnTo>
                    <a:pt x="627402" y="29210"/>
                  </a:lnTo>
                  <a:lnTo>
                    <a:pt x="628424" y="30480"/>
                  </a:lnTo>
                  <a:lnTo>
                    <a:pt x="630343" y="31750"/>
                  </a:lnTo>
                  <a:close/>
                </a:path>
                <a:path w="631825" h="660400">
                  <a:moveTo>
                    <a:pt x="5922" y="31750"/>
                  </a:moveTo>
                  <a:lnTo>
                    <a:pt x="3770" y="31750"/>
                  </a:lnTo>
                  <a:lnTo>
                    <a:pt x="3668" y="30480"/>
                  </a:lnTo>
                  <a:lnTo>
                    <a:pt x="5876" y="30480"/>
                  </a:lnTo>
                  <a:lnTo>
                    <a:pt x="5922" y="31750"/>
                  </a:lnTo>
                  <a:close/>
                </a:path>
                <a:path w="631825" h="660400">
                  <a:moveTo>
                    <a:pt x="8613" y="31750"/>
                  </a:moveTo>
                  <a:lnTo>
                    <a:pt x="7092" y="31750"/>
                  </a:lnTo>
                  <a:lnTo>
                    <a:pt x="5899" y="30480"/>
                  </a:lnTo>
                  <a:lnTo>
                    <a:pt x="8943" y="30480"/>
                  </a:lnTo>
                  <a:lnTo>
                    <a:pt x="8613" y="31750"/>
                  </a:lnTo>
                  <a:close/>
                </a:path>
                <a:path w="631825" h="660400">
                  <a:moveTo>
                    <a:pt x="12395" y="31750"/>
                  </a:moveTo>
                  <a:lnTo>
                    <a:pt x="10084" y="31750"/>
                  </a:lnTo>
                  <a:lnTo>
                    <a:pt x="9675" y="30480"/>
                  </a:lnTo>
                  <a:lnTo>
                    <a:pt x="13553" y="30480"/>
                  </a:lnTo>
                  <a:lnTo>
                    <a:pt x="12395" y="31750"/>
                  </a:lnTo>
                  <a:close/>
                </a:path>
                <a:path w="631825" h="660400">
                  <a:moveTo>
                    <a:pt x="6200" y="33020"/>
                  </a:moveTo>
                  <a:lnTo>
                    <a:pt x="2770" y="33020"/>
                  </a:lnTo>
                  <a:lnTo>
                    <a:pt x="2816" y="31750"/>
                  </a:lnTo>
                  <a:lnTo>
                    <a:pt x="6132" y="31750"/>
                  </a:lnTo>
                  <a:lnTo>
                    <a:pt x="6200" y="33020"/>
                  </a:lnTo>
                  <a:close/>
                </a:path>
                <a:path w="631825" h="660400">
                  <a:moveTo>
                    <a:pt x="12940" y="33020"/>
                  </a:moveTo>
                  <a:lnTo>
                    <a:pt x="9420" y="33020"/>
                  </a:lnTo>
                  <a:lnTo>
                    <a:pt x="9868" y="31750"/>
                  </a:lnTo>
                  <a:lnTo>
                    <a:pt x="12883" y="31750"/>
                  </a:lnTo>
                  <a:lnTo>
                    <a:pt x="12940" y="33020"/>
                  </a:lnTo>
                  <a:close/>
                </a:path>
                <a:path w="631825" h="660400">
                  <a:moveTo>
                    <a:pt x="623626" y="33020"/>
                  </a:moveTo>
                  <a:lnTo>
                    <a:pt x="610072" y="33020"/>
                  </a:lnTo>
                  <a:lnTo>
                    <a:pt x="611310" y="31750"/>
                  </a:lnTo>
                  <a:lnTo>
                    <a:pt x="624069" y="31750"/>
                  </a:lnTo>
                  <a:lnTo>
                    <a:pt x="623626" y="33020"/>
                  </a:lnTo>
                  <a:close/>
                </a:path>
                <a:path w="631825" h="660400">
                  <a:moveTo>
                    <a:pt x="629503" y="33020"/>
                  </a:moveTo>
                  <a:lnTo>
                    <a:pt x="628776" y="33020"/>
                  </a:lnTo>
                  <a:lnTo>
                    <a:pt x="628481" y="31750"/>
                  </a:lnTo>
                  <a:lnTo>
                    <a:pt x="629974" y="31750"/>
                  </a:lnTo>
                  <a:lnTo>
                    <a:pt x="629503" y="33020"/>
                  </a:lnTo>
                  <a:close/>
                </a:path>
                <a:path w="631825" h="660400">
                  <a:moveTo>
                    <a:pt x="6439" y="34290"/>
                  </a:moveTo>
                  <a:lnTo>
                    <a:pt x="3083" y="34290"/>
                  </a:lnTo>
                  <a:lnTo>
                    <a:pt x="2924" y="33020"/>
                  </a:lnTo>
                  <a:lnTo>
                    <a:pt x="6473" y="33020"/>
                  </a:lnTo>
                  <a:lnTo>
                    <a:pt x="6439" y="34290"/>
                  </a:lnTo>
                  <a:close/>
                </a:path>
                <a:path w="631825" h="660400">
                  <a:moveTo>
                    <a:pt x="16864" y="35560"/>
                  </a:moveTo>
                  <a:lnTo>
                    <a:pt x="11282" y="35560"/>
                  </a:lnTo>
                  <a:lnTo>
                    <a:pt x="12287" y="34290"/>
                  </a:lnTo>
                  <a:lnTo>
                    <a:pt x="9647" y="34290"/>
                  </a:lnTo>
                  <a:lnTo>
                    <a:pt x="8642" y="33020"/>
                  </a:lnTo>
                  <a:lnTo>
                    <a:pt x="12094" y="33020"/>
                  </a:lnTo>
                  <a:lnTo>
                    <a:pt x="12940" y="34290"/>
                  </a:lnTo>
                  <a:lnTo>
                    <a:pt x="16864" y="35560"/>
                  </a:lnTo>
                  <a:close/>
                </a:path>
                <a:path w="631825" h="660400">
                  <a:moveTo>
                    <a:pt x="626232" y="35560"/>
                  </a:moveTo>
                  <a:lnTo>
                    <a:pt x="613008" y="35560"/>
                  </a:lnTo>
                  <a:lnTo>
                    <a:pt x="611089" y="33020"/>
                  </a:lnTo>
                  <a:lnTo>
                    <a:pt x="624875" y="33020"/>
                  </a:lnTo>
                  <a:lnTo>
                    <a:pt x="625193" y="34290"/>
                  </a:lnTo>
                  <a:lnTo>
                    <a:pt x="625767" y="34290"/>
                  </a:lnTo>
                  <a:lnTo>
                    <a:pt x="626232" y="35560"/>
                  </a:lnTo>
                  <a:close/>
                </a:path>
                <a:path w="631825" h="660400">
                  <a:moveTo>
                    <a:pt x="0" y="35560"/>
                  </a:moveTo>
                  <a:lnTo>
                    <a:pt x="335" y="34290"/>
                  </a:lnTo>
                  <a:lnTo>
                    <a:pt x="0" y="35560"/>
                  </a:lnTo>
                  <a:close/>
                </a:path>
                <a:path w="631825" h="660400">
                  <a:moveTo>
                    <a:pt x="6319" y="35560"/>
                  </a:moveTo>
                  <a:lnTo>
                    <a:pt x="874" y="35560"/>
                  </a:lnTo>
                  <a:lnTo>
                    <a:pt x="351" y="34329"/>
                  </a:lnTo>
                  <a:lnTo>
                    <a:pt x="5911" y="34290"/>
                  </a:lnTo>
                  <a:lnTo>
                    <a:pt x="6319" y="35560"/>
                  </a:lnTo>
                  <a:close/>
                </a:path>
                <a:path w="631825" h="660400">
                  <a:moveTo>
                    <a:pt x="622939" y="36830"/>
                  </a:moveTo>
                  <a:lnTo>
                    <a:pt x="609402" y="36830"/>
                  </a:lnTo>
                  <a:lnTo>
                    <a:pt x="607483" y="35560"/>
                  </a:lnTo>
                  <a:lnTo>
                    <a:pt x="608687" y="34290"/>
                  </a:lnTo>
                  <a:lnTo>
                    <a:pt x="610714" y="34290"/>
                  </a:lnTo>
                  <a:lnTo>
                    <a:pt x="610844" y="35560"/>
                  </a:lnTo>
                  <a:lnTo>
                    <a:pt x="624012" y="35560"/>
                  </a:lnTo>
                  <a:lnTo>
                    <a:pt x="622939" y="36830"/>
                  </a:lnTo>
                  <a:close/>
                </a:path>
                <a:path w="631825" h="660400">
                  <a:moveTo>
                    <a:pt x="5178" y="36830"/>
                  </a:moveTo>
                  <a:lnTo>
                    <a:pt x="3242" y="36830"/>
                  </a:lnTo>
                  <a:lnTo>
                    <a:pt x="2435" y="35560"/>
                  </a:lnTo>
                  <a:lnTo>
                    <a:pt x="5513" y="35560"/>
                  </a:lnTo>
                  <a:lnTo>
                    <a:pt x="5178" y="36830"/>
                  </a:lnTo>
                  <a:close/>
                </a:path>
                <a:path w="631825" h="660400">
                  <a:moveTo>
                    <a:pt x="9607" y="36830"/>
                  </a:moveTo>
                  <a:lnTo>
                    <a:pt x="6649" y="36830"/>
                  </a:lnTo>
                  <a:lnTo>
                    <a:pt x="6240" y="35560"/>
                  </a:lnTo>
                  <a:lnTo>
                    <a:pt x="9193" y="35560"/>
                  </a:lnTo>
                  <a:lnTo>
                    <a:pt x="9607" y="36830"/>
                  </a:lnTo>
                  <a:close/>
                </a:path>
                <a:path w="631825" h="660400">
                  <a:moveTo>
                    <a:pt x="13962" y="36830"/>
                  </a:moveTo>
                  <a:lnTo>
                    <a:pt x="12951" y="36830"/>
                  </a:lnTo>
                  <a:lnTo>
                    <a:pt x="12565" y="35560"/>
                  </a:lnTo>
                  <a:lnTo>
                    <a:pt x="14439" y="35560"/>
                  </a:lnTo>
                  <a:lnTo>
                    <a:pt x="13962" y="36830"/>
                  </a:lnTo>
                  <a:close/>
                </a:path>
                <a:path w="631825" h="660400">
                  <a:moveTo>
                    <a:pt x="15581" y="36830"/>
                  </a:moveTo>
                  <a:lnTo>
                    <a:pt x="14996" y="35560"/>
                  </a:lnTo>
                  <a:lnTo>
                    <a:pt x="16296" y="35560"/>
                  </a:lnTo>
                  <a:lnTo>
                    <a:pt x="15581" y="36830"/>
                  </a:lnTo>
                  <a:close/>
                </a:path>
                <a:path w="631825" h="660400">
                  <a:moveTo>
                    <a:pt x="12855" y="38100"/>
                  </a:moveTo>
                  <a:lnTo>
                    <a:pt x="6132" y="38100"/>
                  </a:lnTo>
                  <a:lnTo>
                    <a:pt x="6075" y="36830"/>
                  </a:lnTo>
                  <a:lnTo>
                    <a:pt x="12463" y="36830"/>
                  </a:lnTo>
                  <a:lnTo>
                    <a:pt x="12855" y="38100"/>
                  </a:lnTo>
                  <a:close/>
                </a:path>
                <a:path w="631825" h="660400">
                  <a:moveTo>
                    <a:pt x="624160" y="38100"/>
                  </a:moveTo>
                  <a:lnTo>
                    <a:pt x="610362" y="38100"/>
                  </a:lnTo>
                  <a:lnTo>
                    <a:pt x="610078" y="36830"/>
                  </a:lnTo>
                  <a:lnTo>
                    <a:pt x="623728" y="36830"/>
                  </a:lnTo>
                  <a:lnTo>
                    <a:pt x="624160" y="38100"/>
                  </a:lnTo>
                  <a:close/>
                </a:path>
                <a:path w="631825" h="660400">
                  <a:moveTo>
                    <a:pt x="6115" y="39370"/>
                  </a:moveTo>
                  <a:lnTo>
                    <a:pt x="4241" y="39370"/>
                  </a:lnTo>
                  <a:lnTo>
                    <a:pt x="4837" y="38100"/>
                  </a:lnTo>
                  <a:lnTo>
                    <a:pt x="5479" y="38100"/>
                  </a:lnTo>
                  <a:lnTo>
                    <a:pt x="6115" y="39370"/>
                  </a:lnTo>
                  <a:close/>
                </a:path>
                <a:path w="631825" h="660400">
                  <a:moveTo>
                    <a:pt x="13145" y="39370"/>
                  </a:moveTo>
                  <a:lnTo>
                    <a:pt x="6399" y="39370"/>
                  </a:lnTo>
                  <a:lnTo>
                    <a:pt x="6751" y="38100"/>
                  </a:lnTo>
                  <a:lnTo>
                    <a:pt x="13099" y="38100"/>
                  </a:lnTo>
                  <a:lnTo>
                    <a:pt x="13145" y="39370"/>
                  </a:lnTo>
                  <a:close/>
                </a:path>
                <a:path w="631825" h="660400">
                  <a:moveTo>
                    <a:pt x="625460" y="39370"/>
                  </a:moveTo>
                  <a:lnTo>
                    <a:pt x="610163" y="39370"/>
                  </a:lnTo>
                  <a:lnTo>
                    <a:pt x="609073" y="38100"/>
                  </a:lnTo>
                  <a:lnTo>
                    <a:pt x="625119" y="38100"/>
                  </a:lnTo>
                  <a:lnTo>
                    <a:pt x="625460" y="39370"/>
                  </a:lnTo>
                  <a:close/>
                </a:path>
                <a:path w="631825" h="660400">
                  <a:moveTo>
                    <a:pt x="13434" y="40640"/>
                  </a:moveTo>
                  <a:lnTo>
                    <a:pt x="7909" y="40640"/>
                  </a:lnTo>
                  <a:lnTo>
                    <a:pt x="5240" y="39370"/>
                  </a:lnTo>
                  <a:lnTo>
                    <a:pt x="12162" y="39370"/>
                  </a:lnTo>
                  <a:lnTo>
                    <a:pt x="13434" y="40640"/>
                  </a:lnTo>
                  <a:close/>
                </a:path>
                <a:path w="631825" h="660400">
                  <a:moveTo>
                    <a:pt x="16455" y="40640"/>
                  </a:moveTo>
                  <a:lnTo>
                    <a:pt x="14859" y="40640"/>
                  </a:lnTo>
                  <a:lnTo>
                    <a:pt x="15359" y="39370"/>
                  </a:lnTo>
                  <a:lnTo>
                    <a:pt x="15927" y="39370"/>
                  </a:lnTo>
                  <a:lnTo>
                    <a:pt x="16455" y="40640"/>
                  </a:lnTo>
                  <a:close/>
                </a:path>
                <a:path w="631825" h="660400">
                  <a:moveTo>
                    <a:pt x="19385" y="40640"/>
                  </a:moveTo>
                  <a:lnTo>
                    <a:pt x="17063" y="40640"/>
                  </a:lnTo>
                  <a:lnTo>
                    <a:pt x="17471" y="39370"/>
                  </a:lnTo>
                  <a:lnTo>
                    <a:pt x="18959" y="39370"/>
                  </a:lnTo>
                  <a:lnTo>
                    <a:pt x="19385" y="40640"/>
                  </a:lnTo>
                  <a:close/>
                </a:path>
                <a:path w="631825" h="660400">
                  <a:moveTo>
                    <a:pt x="626704" y="40640"/>
                  </a:moveTo>
                  <a:lnTo>
                    <a:pt x="609749" y="40640"/>
                  </a:lnTo>
                  <a:lnTo>
                    <a:pt x="608925" y="39370"/>
                  </a:lnTo>
                  <a:lnTo>
                    <a:pt x="626760" y="39370"/>
                  </a:lnTo>
                  <a:lnTo>
                    <a:pt x="626704" y="40640"/>
                  </a:lnTo>
                  <a:close/>
                </a:path>
                <a:path w="631825" h="660400">
                  <a:moveTo>
                    <a:pt x="18323" y="41910"/>
                  </a:moveTo>
                  <a:lnTo>
                    <a:pt x="7313" y="41910"/>
                  </a:lnTo>
                  <a:lnTo>
                    <a:pt x="7546" y="40640"/>
                  </a:lnTo>
                  <a:lnTo>
                    <a:pt x="20180" y="40640"/>
                  </a:lnTo>
                  <a:lnTo>
                    <a:pt x="18323" y="41910"/>
                  </a:lnTo>
                  <a:close/>
                </a:path>
                <a:path w="631825" h="660400">
                  <a:moveTo>
                    <a:pt x="623001" y="41910"/>
                  </a:moveTo>
                  <a:lnTo>
                    <a:pt x="610839" y="41910"/>
                  </a:lnTo>
                  <a:lnTo>
                    <a:pt x="610839" y="40640"/>
                  </a:lnTo>
                  <a:lnTo>
                    <a:pt x="622121" y="40640"/>
                  </a:lnTo>
                  <a:lnTo>
                    <a:pt x="623001" y="41910"/>
                  </a:lnTo>
                  <a:close/>
                </a:path>
                <a:path w="631825" h="660400">
                  <a:moveTo>
                    <a:pt x="4548" y="44450"/>
                  </a:moveTo>
                  <a:lnTo>
                    <a:pt x="4184" y="44450"/>
                  </a:lnTo>
                  <a:lnTo>
                    <a:pt x="1743" y="43180"/>
                  </a:lnTo>
                  <a:lnTo>
                    <a:pt x="3605" y="41910"/>
                  </a:lnTo>
                  <a:lnTo>
                    <a:pt x="16881" y="41910"/>
                  </a:lnTo>
                  <a:lnTo>
                    <a:pt x="16330" y="43180"/>
                  </a:lnTo>
                  <a:lnTo>
                    <a:pt x="4758" y="43180"/>
                  </a:lnTo>
                  <a:lnTo>
                    <a:pt x="4548" y="44450"/>
                  </a:lnTo>
                  <a:close/>
                </a:path>
                <a:path w="631825" h="660400">
                  <a:moveTo>
                    <a:pt x="624205" y="43180"/>
                  </a:moveTo>
                  <a:lnTo>
                    <a:pt x="607278" y="43180"/>
                  </a:lnTo>
                  <a:lnTo>
                    <a:pt x="608641" y="41910"/>
                  </a:lnTo>
                  <a:lnTo>
                    <a:pt x="623978" y="41910"/>
                  </a:lnTo>
                  <a:lnTo>
                    <a:pt x="624205" y="43180"/>
                  </a:lnTo>
                  <a:close/>
                </a:path>
                <a:path w="631825" h="660400">
                  <a:moveTo>
                    <a:pt x="16410" y="44450"/>
                  </a:moveTo>
                  <a:lnTo>
                    <a:pt x="6075" y="44450"/>
                  </a:lnTo>
                  <a:lnTo>
                    <a:pt x="5382" y="43180"/>
                  </a:lnTo>
                  <a:lnTo>
                    <a:pt x="15234" y="43180"/>
                  </a:lnTo>
                  <a:lnTo>
                    <a:pt x="16410" y="44450"/>
                  </a:lnTo>
                  <a:close/>
                </a:path>
                <a:path w="631825" h="660400">
                  <a:moveTo>
                    <a:pt x="624143" y="44450"/>
                  </a:moveTo>
                  <a:lnTo>
                    <a:pt x="609152" y="44450"/>
                  </a:lnTo>
                  <a:lnTo>
                    <a:pt x="608323" y="43180"/>
                  </a:lnTo>
                  <a:lnTo>
                    <a:pt x="623848" y="43180"/>
                  </a:lnTo>
                  <a:lnTo>
                    <a:pt x="624143" y="44450"/>
                  </a:lnTo>
                  <a:close/>
                </a:path>
                <a:path w="631825" h="660400">
                  <a:moveTo>
                    <a:pt x="10294" y="45720"/>
                  </a:moveTo>
                  <a:lnTo>
                    <a:pt x="9704" y="45720"/>
                  </a:lnTo>
                  <a:lnTo>
                    <a:pt x="9096" y="44450"/>
                  </a:lnTo>
                  <a:lnTo>
                    <a:pt x="10572" y="44450"/>
                  </a:lnTo>
                  <a:lnTo>
                    <a:pt x="10294" y="45720"/>
                  </a:lnTo>
                  <a:close/>
                </a:path>
                <a:path w="631825" h="660400">
                  <a:moveTo>
                    <a:pt x="15404" y="45720"/>
                  </a:moveTo>
                  <a:lnTo>
                    <a:pt x="11787" y="45720"/>
                  </a:lnTo>
                  <a:lnTo>
                    <a:pt x="12157" y="44450"/>
                  </a:lnTo>
                  <a:lnTo>
                    <a:pt x="15654" y="44450"/>
                  </a:lnTo>
                  <a:lnTo>
                    <a:pt x="15404" y="45720"/>
                  </a:lnTo>
                  <a:close/>
                </a:path>
                <a:path w="631825" h="660400">
                  <a:moveTo>
                    <a:pt x="18902" y="45720"/>
                  </a:moveTo>
                  <a:lnTo>
                    <a:pt x="16886" y="45720"/>
                  </a:lnTo>
                  <a:lnTo>
                    <a:pt x="17704" y="44450"/>
                  </a:lnTo>
                  <a:lnTo>
                    <a:pt x="18902" y="44450"/>
                  </a:lnTo>
                  <a:lnTo>
                    <a:pt x="18902" y="45720"/>
                  </a:lnTo>
                  <a:close/>
                </a:path>
                <a:path w="631825" h="660400">
                  <a:moveTo>
                    <a:pt x="625284" y="48260"/>
                  </a:moveTo>
                  <a:lnTo>
                    <a:pt x="607852" y="48260"/>
                  </a:lnTo>
                  <a:lnTo>
                    <a:pt x="608346" y="46990"/>
                  </a:lnTo>
                  <a:lnTo>
                    <a:pt x="608670" y="46990"/>
                  </a:lnTo>
                  <a:lnTo>
                    <a:pt x="606750" y="45720"/>
                  </a:lnTo>
                  <a:lnTo>
                    <a:pt x="606410" y="45720"/>
                  </a:lnTo>
                  <a:lnTo>
                    <a:pt x="606092" y="44450"/>
                  </a:lnTo>
                  <a:lnTo>
                    <a:pt x="624807" y="44450"/>
                  </a:lnTo>
                  <a:lnTo>
                    <a:pt x="627680" y="46990"/>
                  </a:lnTo>
                  <a:lnTo>
                    <a:pt x="625284" y="48260"/>
                  </a:lnTo>
                  <a:close/>
                </a:path>
                <a:path w="631825" h="660400">
                  <a:moveTo>
                    <a:pt x="6529" y="46990"/>
                  </a:moveTo>
                  <a:lnTo>
                    <a:pt x="4905" y="46990"/>
                  </a:lnTo>
                  <a:lnTo>
                    <a:pt x="5496" y="45720"/>
                  </a:lnTo>
                  <a:lnTo>
                    <a:pt x="6121" y="45720"/>
                  </a:lnTo>
                  <a:lnTo>
                    <a:pt x="6529" y="46990"/>
                  </a:lnTo>
                  <a:close/>
                </a:path>
                <a:path w="631825" h="660400">
                  <a:moveTo>
                    <a:pt x="10010" y="46990"/>
                  </a:moveTo>
                  <a:lnTo>
                    <a:pt x="8750" y="46990"/>
                  </a:lnTo>
                  <a:lnTo>
                    <a:pt x="9397" y="45720"/>
                  </a:lnTo>
                  <a:lnTo>
                    <a:pt x="10010" y="46990"/>
                  </a:lnTo>
                  <a:close/>
                </a:path>
                <a:path w="631825" h="660400">
                  <a:moveTo>
                    <a:pt x="15819" y="46990"/>
                  </a:moveTo>
                  <a:lnTo>
                    <a:pt x="10669" y="46990"/>
                  </a:lnTo>
                  <a:lnTo>
                    <a:pt x="10856" y="45720"/>
                  </a:lnTo>
                  <a:lnTo>
                    <a:pt x="15393" y="45720"/>
                  </a:lnTo>
                  <a:lnTo>
                    <a:pt x="15819" y="46990"/>
                  </a:lnTo>
                  <a:close/>
                </a:path>
                <a:path w="631825" h="660400">
                  <a:moveTo>
                    <a:pt x="17148" y="46990"/>
                  </a:moveTo>
                  <a:lnTo>
                    <a:pt x="16023" y="46990"/>
                  </a:lnTo>
                  <a:lnTo>
                    <a:pt x="16603" y="45720"/>
                  </a:lnTo>
                  <a:lnTo>
                    <a:pt x="17738" y="45720"/>
                  </a:lnTo>
                  <a:lnTo>
                    <a:pt x="17148" y="46990"/>
                  </a:lnTo>
                  <a:close/>
                </a:path>
                <a:path w="631825" h="660400">
                  <a:moveTo>
                    <a:pt x="16109" y="48260"/>
                  </a:moveTo>
                  <a:lnTo>
                    <a:pt x="6160" y="48260"/>
                  </a:lnTo>
                  <a:lnTo>
                    <a:pt x="4764" y="46990"/>
                  </a:lnTo>
                  <a:lnTo>
                    <a:pt x="16137" y="46990"/>
                  </a:lnTo>
                  <a:lnTo>
                    <a:pt x="16109" y="48260"/>
                  </a:lnTo>
                  <a:close/>
                </a:path>
                <a:path w="631825" h="660400">
                  <a:moveTo>
                    <a:pt x="607852" y="48260"/>
                  </a:moveTo>
                  <a:lnTo>
                    <a:pt x="604048" y="48260"/>
                  </a:lnTo>
                  <a:lnTo>
                    <a:pt x="604173" y="46990"/>
                  </a:lnTo>
                  <a:lnTo>
                    <a:pt x="607080" y="46990"/>
                  </a:lnTo>
                  <a:lnTo>
                    <a:pt x="607852" y="48260"/>
                  </a:lnTo>
                  <a:close/>
                </a:path>
                <a:path w="631825" h="660400">
                  <a:moveTo>
                    <a:pt x="16319" y="49530"/>
                  </a:moveTo>
                  <a:lnTo>
                    <a:pt x="6177" y="49530"/>
                  </a:lnTo>
                  <a:lnTo>
                    <a:pt x="6382" y="48260"/>
                  </a:lnTo>
                  <a:lnTo>
                    <a:pt x="17369" y="48260"/>
                  </a:lnTo>
                  <a:lnTo>
                    <a:pt x="16319" y="49530"/>
                  </a:lnTo>
                  <a:close/>
                </a:path>
                <a:path w="631825" h="660400">
                  <a:moveTo>
                    <a:pt x="624143" y="49530"/>
                  </a:moveTo>
                  <a:lnTo>
                    <a:pt x="603872" y="49530"/>
                  </a:lnTo>
                  <a:lnTo>
                    <a:pt x="602912" y="48260"/>
                  </a:lnTo>
                  <a:lnTo>
                    <a:pt x="624080" y="48260"/>
                  </a:lnTo>
                  <a:lnTo>
                    <a:pt x="624143" y="49530"/>
                  </a:lnTo>
                  <a:close/>
                </a:path>
                <a:path w="631825" h="660400">
                  <a:moveTo>
                    <a:pt x="19050" y="52070"/>
                  </a:moveTo>
                  <a:lnTo>
                    <a:pt x="3486" y="52070"/>
                  </a:lnTo>
                  <a:lnTo>
                    <a:pt x="4264" y="50800"/>
                  </a:lnTo>
                  <a:lnTo>
                    <a:pt x="5581" y="49530"/>
                  </a:lnTo>
                  <a:lnTo>
                    <a:pt x="18840" y="49530"/>
                  </a:lnTo>
                  <a:lnTo>
                    <a:pt x="19016" y="50800"/>
                  </a:lnTo>
                  <a:lnTo>
                    <a:pt x="20095" y="50800"/>
                  </a:lnTo>
                  <a:lnTo>
                    <a:pt x="19050" y="52070"/>
                  </a:lnTo>
                  <a:close/>
                </a:path>
                <a:path w="631825" h="660400">
                  <a:moveTo>
                    <a:pt x="622791" y="57150"/>
                  </a:moveTo>
                  <a:lnTo>
                    <a:pt x="601521" y="57150"/>
                  </a:lnTo>
                  <a:lnTo>
                    <a:pt x="601396" y="55880"/>
                  </a:lnTo>
                  <a:lnTo>
                    <a:pt x="607216" y="55880"/>
                  </a:lnTo>
                  <a:lnTo>
                    <a:pt x="603264" y="52070"/>
                  </a:lnTo>
                  <a:lnTo>
                    <a:pt x="602395" y="50800"/>
                  </a:lnTo>
                  <a:lnTo>
                    <a:pt x="604411" y="50800"/>
                  </a:lnTo>
                  <a:lnTo>
                    <a:pt x="604825" y="49530"/>
                  </a:lnTo>
                  <a:lnTo>
                    <a:pt x="623842" y="49530"/>
                  </a:lnTo>
                  <a:lnTo>
                    <a:pt x="623427" y="50800"/>
                  </a:lnTo>
                  <a:lnTo>
                    <a:pt x="623768" y="52070"/>
                  </a:lnTo>
                  <a:lnTo>
                    <a:pt x="624523" y="52070"/>
                  </a:lnTo>
                  <a:lnTo>
                    <a:pt x="623353" y="53340"/>
                  </a:lnTo>
                  <a:lnTo>
                    <a:pt x="622155" y="53340"/>
                  </a:lnTo>
                  <a:lnTo>
                    <a:pt x="623200" y="54610"/>
                  </a:lnTo>
                  <a:lnTo>
                    <a:pt x="620713" y="54610"/>
                  </a:lnTo>
                  <a:lnTo>
                    <a:pt x="621542" y="55880"/>
                  </a:lnTo>
                  <a:lnTo>
                    <a:pt x="622791" y="57150"/>
                  </a:lnTo>
                  <a:close/>
                </a:path>
                <a:path w="631825" h="660400">
                  <a:moveTo>
                    <a:pt x="24018" y="53340"/>
                  </a:moveTo>
                  <a:lnTo>
                    <a:pt x="3685" y="53340"/>
                  </a:lnTo>
                  <a:lnTo>
                    <a:pt x="4729" y="52070"/>
                  </a:lnTo>
                  <a:lnTo>
                    <a:pt x="20350" y="52070"/>
                  </a:lnTo>
                  <a:lnTo>
                    <a:pt x="24018" y="53340"/>
                  </a:lnTo>
                  <a:close/>
                </a:path>
                <a:path w="631825" h="660400">
                  <a:moveTo>
                    <a:pt x="21486" y="54610"/>
                  </a:moveTo>
                  <a:lnTo>
                    <a:pt x="6342" y="54610"/>
                  </a:lnTo>
                  <a:lnTo>
                    <a:pt x="7194" y="53340"/>
                  </a:lnTo>
                  <a:lnTo>
                    <a:pt x="22145" y="53340"/>
                  </a:lnTo>
                  <a:lnTo>
                    <a:pt x="21486" y="54610"/>
                  </a:lnTo>
                  <a:close/>
                </a:path>
                <a:path w="631825" h="660400">
                  <a:moveTo>
                    <a:pt x="23451" y="54610"/>
                  </a:moveTo>
                  <a:lnTo>
                    <a:pt x="22724" y="54610"/>
                  </a:lnTo>
                  <a:lnTo>
                    <a:pt x="22145" y="53340"/>
                  </a:lnTo>
                  <a:lnTo>
                    <a:pt x="23666" y="53340"/>
                  </a:lnTo>
                  <a:lnTo>
                    <a:pt x="23451" y="54610"/>
                  </a:lnTo>
                  <a:close/>
                </a:path>
                <a:path w="631825" h="660400">
                  <a:moveTo>
                    <a:pt x="18380" y="55880"/>
                  </a:moveTo>
                  <a:lnTo>
                    <a:pt x="5326" y="55880"/>
                  </a:lnTo>
                  <a:lnTo>
                    <a:pt x="5246" y="54610"/>
                  </a:lnTo>
                  <a:lnTo>
                    <a:pt x="19033" y="54610"/>
                  </a:lnTo>
                  <a:lnTo>
                    <a:pt x="18380" y="55880"/>
                  </a:lnTo>
                  <a:close/>
                </a:path>
                <a:path w="631825" h="660400">
                  <a:moveTo>
                    <a:pt x="603508" y="55880"/>
                  </a:moveTo>
                  <a:lnTo>
                    <a:pt x="602690" y="55880"/>
                  </a:lnTo>
                  <a:lnTo>
                    <a:pt x="601606" y="54610"/>
                  </a:lnTo>
                  <a:lnTo>
                    <a:pt x="603258" y="54610"/>
                  </a:lnTo>
                  <a:lnTo>
                    <a:pt x="603508" y="55880"/>
                  </a:lnTo>
                  <a:close/>
                </a:path>
                <a:path w="631825" h="660400">
                  <a:moveTo>
                    <a:pt x="19073" y="57150"/>
                  </a:moveTo>
                  <a:lnTo>
                    <a:pt x="5558" y="57150"/>
                  </a:lnTo>
                  <a:lnTo>
                    <a:pt x="5581" y="55880"/>
                  </a:lnTo>
                  <a:lnTo>
                    <a:pt x="17852" y="55880"/>
                  </a:lnTo>
                  <a:lnTo>
                    <a:pt x="19073" y="57150"/>
                  </a:lnTo>
                  <a:close/>
                </a:path>
                <a:path w="631825" h="660400">
                  <a:moveTo>
                    <a:pt x="21174" y="58420"/>
                  </a:moveTo>
                  <a:lnTo>
                    <a:pt x="5865" y="58420"/>
                  </a:lnTo>
                  <a:lnTo>
                    <a:pt x="5967" y="57150"/>
                  </a:lnTo>
                  <a:lnTo>
                    <a:pt x="21514" y="57150"/>
                  </a:lnTo>
                  <a:lnTo>
                    <a:pt x="21174" y="58420"/>
                  </a:lnTo>
                  <a:close/>
                </a:path>
                <a:path w="631825" h="660400">
                  <a:moveTo>
                    <a:pt x="623586" y="58420"/>
                  </a:moveTo>
                  <a:lnTo>
                    <a:pt x="603400" y="58420"/>
                  </a:lnTo>
                  <a:lnTo>
                    <a:pt x="602549" y="57150"/>
                  </a:lnTo>
                  <a:lnTo>
                    <a:pt x="623586" y="57150"/>
                  </a:lnTo>
                  <a:lnTo>
                    <a:pt x="623586" y="58420"/>
                  </a:lnTo>
                  <a:close/>
                </a:path>
                <a:path w="631825" h="660400">
                  <a:moveTo>
                    <a:pt x="19680" y="59690"/>
                  </a:moveTo>
                  <a:lnTo>
                    <a:pt x="3980" y="59690"/>
                  </a:lnTo>
                  <a:lnTo>
                    <a:pt x="4815" y="58420"/>
                  </a:lnTo>
                  <a:lnTo>
                    <a:pt x="20401" y="58420"/>
                  </a:lnTo>
                  <a:lnTo>
                    <a:pt x="19680" y="59690"/>
                  </a:lnTo>
                  <a:close/>
                </a:path>
                <a:path w="631825" h="660400">
                  <a:moveTo>
                    <a:pt x="623257" y="59690"/>
                  </a:moveTo>
                  <a:lnTo>
                    <a:pt x="603111" y="59690"/>
                  </a:lnTo>
                  <a:lnTo>
                    <a:pt x="602208" y="58420"/>
                  </a:lnTo>
                  <a:lnTo>
                    <a:pt x="623439" y="58420"/>
                  </a:lnTo>
                  <a:lnTo>
                    <a:pt x="623257" y="59690"/>
                  </a:lnTo>
                  <a:close/>
                </a:path>
                <a:path w="631825" h="660400">
                  <a:moveTo>
                    <a:pt x="18726" y="60960"/>
                  </a:moveTo>
                  <a:lnTo>
                    <a:pt x="6427" y="60960"/>
                  </a:lnTo>
                  <a:lnTo>
                    <a:pt x="5399" y="59690"/>
                  </a:lnTo>
                  <a:lnTo>
                    <a:pt x="18675" y="59690"/>
                  </a:lnTo>
                  <a:lnTo>
                    <a:pt x="18726" y="60960"/>
                  </a:lnTo>
                  <a:close/>
                </a:path>
                <a:path w="631825" h="660400">
                  <a:moveTo>
                    <a:pt x="623070" y="60960"/>
                  </a:moveTo>
                  <a:lnTo>
                    <a:pt x="602855" y="60960"/>
                  </a:lnTo>
                  <a:lnTo>
                    <a:pt x="601896" y="59690"/>
                  </a:lnTo>
                  <a:lnTo>
                    <a:pt x="623138" y="59690"/>
                  </a:lnTo>
                  <a:lnTo>
                    <a:pt x="623070" y="60960"/>
                  </a:lnTo>
                  <a:close/>
                </a:path>
                <a:path w="631825" h="660400">
                  <a:moveTo>
                    <a:pt x="22389" y="62230"/>
                  </a:moveTo>
                  <a:lnTo>
                    <a:pt x="5911" y="62230"/>
                  </a:lnTo>
                  <a:lnTo>
                    <a:pt x="5519" y="60960"/>
                  </a:lnTo>
                  <a:lnTo>
                    <a:pt x="21560" y="60960"/>
                  </a:lnTo>
                  <a:lnTo>
                    <a:pt x="22389" y="62230"/>
                  </a:lnTo>
                  <a:close/>
                </a:path>
                <a:path w="631825" h="660400">
                  <a:moveTo>
                    <a:pt x="622837" y="63500"/>
                  </a:moveTo>
                  <a:lnTo>
                    <a:pt x="603610" y="63500"/>
                  </a:lnTo>
                  <a:lnTo>
                    <a:pt x="602770" y="62230"/>
                  </a:lnTo>
                  <a:lnTo>
                    <a:pt x="602531" y="62230"/>
                  </a:lnTo>
                  <a:lnTo>
                    <a:pt x="601663" y="60960"/>
                  </a:lnTo>
                  <a:lnTo>
                    <a:pt x="620702" y="60960"/>
                  </a:lnTo>
                  <a:lnTo>
                    <a:pt x="621519" y="62230"/>
                  </a:lnTo>
                  <a:lnTo>
                    <a:pt x="622837" y="63500"/>
                  </a:lnTo>
                  <a:close/>
                </a:path>
                <a:path w="631825" h="660400">
                  <a:moveTo>
                    <a:pt x="22815" y="63500"/>
                  </a:moveTo>
                  <a:lnTo>
                    <a:pt x="9187" y="63500"/>
                  </a:lnTo>
                  <a:lnTo>
                    <a:pt x="6740" y="62230"/>
                  </a:lnTo>
                  <a:lnTo>
                    <a:pt x="23610" y="62230"/>
                  </a:lnTo>
                  <a:lnTo>
                    <a:pt x="22815" y="63500"/>
                  </a:lnTo>
                  <a:close/>
                </a:path>
                <a:path w="631825" h="660400">
                  <a:moveTo>
                    <a:pt x="22037" y="66040"/>
                  </a:moveTo>
                  <a:lnTo>
                    <a:pt x="6393" y="66040"/>
                  </a:lnTo>
                  <a:lnTo>
                    <a:pt x="3946" y="64770"/>
                  </a:lnTo>
                  <a:lnTo>
                    <a:pt x="5002" y="63500"/>
                  </a:lnTo>
                  <a:lnTo>
                    <a:pt x="20418" y="63500"/>
                  </a:lnTo>
                  <a:lnTo>
                    <a:pt x="19561" y="64770"/>
                  </a:lnTo>
                  <a:lnTo>
                    <a:pt x="21651" y="64770"/>
                  </a:lnTo>
                  <a:lnTo>
                    <a:pt x="22037" y="66040"/>
                  </a:lnTo>
                  <a:close/>
                </a:path>
                <a:path w="631825" h="660400">
                  <a:moveTo>
                    <a:pt x="21588" y="64770"/>
                  </a:moveTo>
                  <a:lnTo>
                    <a:pt x="20521" y="63500"/>
                  </a:lnTo>
                  <a:lnTo>
                    <a:pt x="21906" y="63500"/>
                  </a:lnTo>
                  <a:lnTo>
                    <a:pt x="21588" y="64770"/>
                  </a:lnTo>
                  <a:close/>
                </a:path>
                <a:path w="631825" h="660400">
                  <a:moveTo>
                    <a:pt x="623195" y="64770"/>
                  </a:moveTo>
                  <a:lnTo>
                    <a:pt x="601208" y="64770"/>
                  </a:lnTo>
                  <a:lnTo>
                    <a:pt x="601600" y="63500"/>
                  </a:lnTo>
                  <a:lnTo>
                    <a:pt x="623581" y="63500"/>
                  </a:lnTo>
                  <a:lnTo>
                    <a:pt x="623195" y="64770"/>
                  </a:lnTo>
                  <a:close/>
                </a:path>
                <a:path w="631825" h="660400">
                  <a:moveTo>
                    <a:pt x="619873" y="68580"/>
                  </a:moveTo>
                  <a:lnTo>
                    <a:pt x="606001" y="68580"/>
                  </a:lnTo>
                  <a:lnTo>
                    <a:pt x="603764" y="66040"/>
                  </a:lnTo>
                  <a:lnTo>
                    <a:pt x="603128" y="66040"/>
                  </a:lnTo>
                  <a:lnTo>
                    <a:pt x="601947" y="64770"/>
                  </a:lnTo>
                  <a:lnTo>
                    <a:pt x="621116" y="64770"/>
                  </a:lnTo>
                  <a:lnTo>
                    <a:pt x="622019" y="66040"/>
                  </a:lnTo>
                  <a:lnTo>
                    <a:pt x="623223" y="67310"/>
                  </a:lnTo>
                  <a:lnTo>
                    <a:pt x="620276" y="67310"/>
                  </a:lnTo>
                  <a:lnTo>
                    <a:pt x="619873" y="68580"/>
                  </a:lnTo>
                  <a:close/>
                </a:path>
                <a:path w="631825" h="660400">
                  <a:moveTo>
                    <a:pt x="22247" y="67310"/>
                  </a:moveTo>
                  <a:lnTo>
                    <a:pt x="6705" y="67310"/>
                  </a:lnTo>
                  <a:lnTo>
                    <a:pt x="7693" y="66040"/>
                  </a:lnTo>
                  <a:lnTo>
                    <a:pt x="23257" y="66040"/>
                  </a:lnTo>
                  <a:lnTo>
                    <a:pt x="22247" y="67310"/>
                  </a:lnTo>
                  <a:close/>
                </a:path>
                <a:path w="631825" h="660400">
                  <a:moveTo>
                    <a:pt x="25353" y="71120"/>
                  </a:moveTo>
                  <a:lnTo>
                    <a:pt x="8494" y="71120"/>
                  </a:lnTo>
                  <a:lnTo>
                    <a:pt x="8483" y="69850"/>
                  </a:lnTo>
                  <a:lnTo>
                    <a:pt x="9414" y="69850"/>
                  </a:lnTo>
                  <a:lnTo>
                    <a:pt x="8364" y="68580"/>
                  </a:lnTo>
                  <a:lnTo>
                    <a:pt x="6887" y="68580"/>
                  </a:lnTo>
                  <a:lnTo>
                    <a:pt x="7943" y="67310"/>
                  </a:lnTo>
                  <a:lnTo>
                    <a:pt x="23547" y="67310"/>
                  </a:lnTo>
                  <a:lnTo>
                    <a:pt x="27215" y="68580"/>
                  </a:lnTo>
                  <a:lnTo>
                    <a:pt x="25353" y="71120"/>
                  </a:lnTo>
                  <a:close/>
                </a:path>
                <a:path w="631825" h="660400">
                  <a:moveTo>
                    <a:pt x="603713" y="68580"/>
                  </a:moveTo>
                  <a:lnTo>
                    <a:pt x="600862" y="68580"/>
                  </a:lnTo>
                  <a:lnTo>
                    <a:pt x="601265" y="67310"/>
                  </a:lnTo>
                  <a:lnTo>
                    <a:pt x="603071" y="67310"/>
                  </a:lnTo>
                  <a:lnTo>
                    <a:pt x="603713" y="68580"/>
                  </a:lnTo>
                  <a:close/>
                </a:path>
                <a:path w="631825" h="660400">
                  <a:moveTo>
                    <a:pt x="623030" y="68580"/>
                  </a:moveTo>
                  <a:lnTo>
                    <a:pt x="621451" y="68580"/>
                  </a:lnTo>
                  <a:lnTo>
                    <a:pt x="620923" y="67310"/>
                  </a:lnTo>
                  <a:lnTo>
                    <a:pt x="624024" y="67310"/>
                  </a:lnTo>
                  <a:lnTo>
                    <a:pt x="623030" y="68580"/>
                  </a:lnTo>
                  <a:close/>
                </a:path>
                <a:path w="631825" h="660400">
                  <a:moveTo>
                    <a:pt x="619339" y="69850"/>
                  </a:moveTo>
                  <a:lnTo>
                    <a:pt x="601668" y="69850"/>
                  </a:lnTo>
                  <a:lnTo>
                    <a:pt x="600788" y="68580"/>
                  </a:lnTo>
                  <a:lnTo>
                    <a:pt x="618260" y="68580"/>
                  </a:lnTo>
                  <a:lnTo>
                    <a:pt x="619339" y="69850"/>
                  </a:lnTo>
                  <a:close/>
                </a:path>
                <a:path w="631825" h="660400">
                  <a:moveTo>
                    <a:pt x="618783" y="71120"/>
                  </a:moveTo>
                  <a:lnTo>
                    <a:pt x="601106" y="71120"/>
                  </a:lnTo>
                  <a:lnTo>
                    <a:pt x="601288" y="69850"/>
                  </a:lnTo>
                  <a:lnTo>
                    <a:pt x="618141" y="69850"/>
                  </a:lnTo>
                  <a:lnTo>
                    <a:pt x="618783" y="71120"/>
                  </a:lnTo>
                  <a:close/>
                </a:path>
                <a:path w="631825" h="660400">
                  <a:moveTo>
                    <a:pt x="24569" y="72390"/>
                  </a:moveTo>
                  <a:lnTo>
                    <a:pt x="6620" y="72390"/>
                  </a:lnTo>
                  <a:lnTo>
                    <a:pt x="7387" y="71120"/>
                  </a:lnTo>
                  <a:lnTo>
                    <a:pt x="24421" y="71120"/>
                  </a:lnTo>
                  <a:lnTo>
                    <a:pt x="24569" y="72390"/>
                  </a:lnTo>
                  <a:close/>
                </a:path>
                <a:path w="631825" h="660400">
                  <a:moveTo>
                    <a:pt x="619969" y="72390"/>
                  </a:moveTo>
                  <a:lnTo>
                    <a:pt x="600959" y="72390"/>
                  </a:lnTo>
                  <a:lnTo>
                    <a:pt x="601089" y="71120"/>
                  </a:lnTo>
                  <a:lnTo>
                    <a:pt x="619969" y="71120"/>
                  </a:lnTo>
                  <a:lnTo>
                    <a:pt x="619969" y="72390"/>
                  </a:lnTo>
                  <a:close/>
                </a:path>
                <a:path w="631825" h="660400">
                  <a:moveTo>
                    <a:pt x="24580" y="73660"/>
                  </a:moveTo>
                  <a:lnTo>
                    <a:pt x="9045" y="73660"/>
                  </a:lnTo>
                  <a:lnTo>
                    <a:pt x="8011" y="72390"/>
                  </a:lnTo>
                  <a:lnTo>
                    <a:pt x="24842" y="72390"/>
                  </a:lnTo>
                  <a:lnTo>
                    <a:pt x="24580" y="73660"/>
                  </a:lnTo>
                  <a:close/>
                </a:path>
                <a:path w="631825" h="660400">
                  <a:moveTo>
                    <a:pt x="619691" y="73660"/>
                  </a:moveTo>
                  <a:lnTo>
                    <a:pt x="599516" y="73660"/>
                  </a:lnTo>
                  <a:lnTo>
                    <a:pt x="598460" y="72390"/>
                  </a:lnTo>
                  <a:lnTo>
                    <a:pt x="619771" y="72390"/>
                  </a:lnTo>
                  <a:lnTo>
                    <a:pt x="619691" y="73660"/>
                  </a:lnTo>
                  <a:close/>
                </a:path>
                <a:path w="631825" h="660400">
                  <a:moveTo>
                    <a:pt x="25001" y="74930"/>
                  </a:moveTo>
                  <a:lnTo>
                    <a:pt x="5984" y="74930"/>
                  </a:lnTo>
                  <a:lnTo>
                    <a:pt x="6263" y="73660"/>
                  </a:lnTo>
                  <a:lnTo>
                    <a:pt x="23825" y="73660"/>
                  </a:lnTo>
                  <a:lnTo>
                    <a:pt x="25001" y="74930"/>
                  </a:lnTo>
                  <a:close/>
                </a:path>
                <a:path w="631825" h="660400">
                  <a:moveTo>
                    <a:pt x="619543" y="74930"/>
                  </a:moveTo>
                  <a:lnTo>
                    <a:pt x="598296" y="74930"/>
                  </a:lnTo>
                  <a:lnTo>
                    <a:pt x="598352" y="73660"/>
                  </a:lnTo>
                  <a:lnTo>
                    <a:pt x="618459" y="73660"/>
                  </a:lnTo>
                  <a:lnTo>
                    <a:pt x="619543" y="74930"/>
                  </a:lnTo>
                  <a:close/>
                </a:path>
                <a:path w="631825" h="660400">
                  <a:moveTo>
                    <a:pt x="25455" y="76200"/>
                  </a:moveTo>
                  <a:lnTo>
                    <a:pt x="9647" y="76200"/>
                  </a:lnTo>
                  <a:lnTo>
                    <a:pt x="7199" y="74930"/>
                  </a:lnTo>
                  <a:lnTo>
                    <a:pt x="26227" y="74930"/>
                  </a:lnTo>
                  <a:lnTo>
                    <a:pt x="25455" y="76200"/>
                  </a:lnTo>
                  <a:close/>
                </a:path>
                <a:path w="631825" h="660400">
                  <a:moveTo>
                    <a:pt x="619333" y="76200"/>
                  </a:moveTo>
                  <a:lnTo>
                    <a:pt x="600402" y="76200"/>
                  </a:lnTo>
                  <a:lnTo>
                    <a:pt x="599136" y="74930"/>
                  </a:lnTo>
                  <a:lnTo>
                    <a:pt x="618215" y="74930"/>
                  </a:lnTo>
                  <a:lnTo>
                    <a:pt x="619333" y="76200"/>
                  </a:lnTo>
                  <a:close/>
                </a:path>
                <a:path w="631825" h="660400">
                  <a:moveTo>
                    <a:pt x="6387" y="77470"/>
                  </a:moveTo>
                  <a:lnTo>
                    <a:pt x="4991" y="77470"/>
                  </a:lnTo>
                  <a:lnTo>
                    <a:pt x="5462" y="76200"/>
                  </a:lnTo>
                  <a:lnTo>
                    <a:pt x="6387" y="77470"/>
                  </a:lnTo>
                  <a:close/>
                </a:path>
                <a:path w="631825" h="660400">
                  <a:moveTo>
                    <a:pt x="8307" y="77470"/>
                  </a:moveTo>
                  <a:lnTo>
                    <a:pt x="6864" y="77470"/>
                  </a:lnTo>
                  <a:lnTo>
                    <a:pt x="7199" y="76200"/>
                  </a:lnTo>
                  <a:lnTo>
                    <a:pt x="7904" y="76200"/>
                  </a:lnTo>
                  <a:lnTo>
                    <a:pt x="8307" y="77470"/>
                  </a:lnTo>
                  <a:close/>
                </a:path>
                <a:path w="631825" h="660400">
                  <a:moveTo>
                    <a:pt x="25631" y="77470"/>
                  </a:moveTo>
                  <a:lnTo>
                    <a:pt x="9034" y="77470"/>
                  </a:lnTo>
                  <a:lnTo>
                    <a:pt x="9334" y="76200"/>
                  </a:lnTo>
                  <a:lnTo>
                    <a:pt x="24404" y="76200"/>
                  </a:lnTo>
                  <a:lnTo>
                    <a:pt x="25631" y="77470"/>
                  </a:lnTo>
                  <a:close/>
                </a:path>
                <a:path w="631825" h="660400">
                  <a:moveTo>
                    <a:pt x="618839" y="77470"/>
                  </a:moveTo>
                  <a:lnTo>
                    <a:pt x="601191" y="77470"/>
                  </a:lnTo>
                  <a:lnTo>
                    <a:pt x="601191" y="76200"/>
                  </a:lnTo>
                  <a:lnTo>
                    <a:pt x="618056" y="76200"/>
                  </a:lnTo>
                  <a:lnTo>
                    <a:pt x="618839" y="77470"/>
                  </a:lnTo>
                  <a:close/>
                </a:path>
                <a:path w="631825" h="660400">
                  <a:moveTo>
                    <a:pt x="24654" y="78740"/>
                  </a:moveTo>
                  <a:lnTo>
                    <a:pt x="5678" y="78740"/>
                  </a:lnTo>
                  <a:lnTo>
                    <a:pt x="5587" y="77470"/>
                  </a:lnTo>
                  <a:lnTo>
                    <a:pt x="25001" y="77470"/>
                  </a:lnTo>
                  <a:lnTo>
                    <a:pt x="24654" y="78740"/>
                  </a:lnTo>
                  <a:close/>
                </a:path>
                <a:path w="631825" h="660400">
                  <a:moveTo>
                    <a:pt x="619924" y="78740"/>
                  </a:moveTo>
                  <a:lnTo>
                    <a:pt x="599817" y="78740"/>
                  </a:lnTo>
                  <a:lnTo>
                    <a:pt x="598687" y="77470"/>
                  </a:lnTo>
                  <a:lnTo>
                    <a:pt x="619992" y="77470"/>
                  </a:lnTo>
                  <a:lnTo>
                    <a:pt x="619924" y="78740"/>
                  </a:lnTo>
                  <a:close/>
                </a:path>
                <a:path w="631825" h="660400">
                  <a:moveTo>
                    <a:pt x="24774" y="80010"/>
                  </a:moveTo>
                  <a:lnTo>
                    <a:pt x="5922" y="80010"/>
                  </a:lnTo>
                  <a:lnTo>
                    <a:pt x="4701" y="78740"/>
                  </a:lnTo>
                  <a:lnTo>
                    <a:pt x="23751" y="78740"/>
                  </a:lnTo>
                  <a:lnTo>
                    <a:pt x="24774" y="80010"/>
                  </a:lnTo>
                  <a:close/>
                </a:path>
                <a:path w="631825" h="660400">
                  <a:moveTo>
                    <a:pt x="619719" y="80010"/>
                  </a:moveTo>
                  <a:lnTo>
                    <a:pt x="599352" y="80010"/>
                  </a:lnTo>
                  <a:lnTo>
                    <a:pt x="598545" y="78740"/>
                  </a:lnTo>
                  <a:lnTo>
                    <a:pt x="619367" y="78740"/>
                  </a:lnTo>
                  <a:lnTo>
                    <a:pt x="619719" y="80010"/>
                  </a:lnTo>
                  <a:close/>
                </a:path>
                <a:path w="631825" h="660400">
                  <a:moveTo>
                    <a:pt x="27471" y="81280"/>
                  </a:moveTo>
                  <a:lnTo>
                    <a:pt x="6365" y="81280"/>
                  </a:lnTo>
                  <a:lnTo>
                    <a:pt x="6989" y="80010"/>
                  </a:lnTo>
                  <a:lnTo>
                    <a:pt x="27300" y="80010"/>
                  </a:lnTo>
                  <a:lnTo>
                    <a:pt x="27471" y="81280"/>
                  </a:lnTo>
                  <a:close/>
                </a:path>
                <a:path w="631825" h="660400">
                  <a:moveTo>
                    <a:pt x="619509" y="81280"/>
                  </a:moveTo>
                  <a:lnTo>
                    <a:pt x="600465" y="81280"/>
                  </a:lnTo>
                  <a:lnTo>
                    <a:pt x="600181" y="80010"/>
                  </a:lnTo>
                  <a:lnTo>
                    <a:pt x="620702" y="80010"/>
                  </a:lnTo>
                  <a:lnTo>
                    <a:pt x="619509" y="81280"/>
                  </a:lnTo>
                  <a:close/>
                </a:path>
                <a:path w="631825" h="660400">
                  <a:moveTo>
                    <a:pt x="27675" y="82550"/>
                  </a:moveTo>
                  <a:lnTo>
                    <a:pt x="5280" y="82550"/>
                  </a:lnTo>
                  <a:lnTo>
                    <a:pt x="5280" y="81280"/>
                  </a:lnTo>
                  <a:lnTo>
                    <a:pt x="27675" y="81280"/>
                  </a:lnTo>
                  <a:lnTo>
                    <a:pt x="27675" y="82550"/>
                  </a:lnTo>
                  <a:close/>
                </a:path>
                <a:path w="631825" h="660400">
                  <a:moveTo>
                    <a:pt x="620333" y="82550"/>
                  </a:moveTo>
                  <a:lnTo>
                    <a:pt x="600107" y="82550"/>
                  </a:lnTo>
                  <a:lnTo>
                    <a:pt x="599232" y="81280"/>
                  </a:lnTo>
                  <a:lnTo>
                    <a:pt x="620526" y="81280"/>
                  </a:lnTo>
                  <a:lnTo>
                    <a:pt x="620333" y="82550"/>
                  </a:lnTo>
                  <a:close/>
                </a:path>
                <a:path w="631825" h="660400">
                  <a:moveTo>
                    <a:pt x="26068" y="85090"/>
                  </a:moveTo>
                  <a:lnTo>
                    <a:pt x="11027" y="85090"/>
                  </a:lnTo>
                  <a:lnTo>
                    <a:pt x="11390" y="83820"/>
                  </a:lnTo>
                  <a:lnTo>
                    <a:pt x="6501" y="82550"/>
                  </a:lnTo>
                  <a:lnTo>
                    <a:pt x="27925" y="82550"/>
                  </a:lnTo>
                  <a:lnTo>
                    <a:pt x="28004" y="83820"/>
                  </a:lnTo>
                  <a:lnTo>
                    <a:pt x="26914" y="83820"/>
                  </a:lnTo>
                  <a:lnTo>
                    <a:pt x="26068" y="85090"/>
                  </a:lnTo>
                  <a:close/>
                </a:path>
                <a:path w="631825" h="660400">
                  <a:moveTo>
                    <a:pt x="620151" y="83820"/>
                  </a:moveTo>
                  <a:lnTo>
                    <a:pt x="601214" y="83820"/>
                  </a:lnTo>
                  <a:lnTo>
                    <a:pt x="601146" y="82550"/>
                  </a:lnTo>
                  <a:lnTo>
                    <a:pt x="620230" y="82550"/>
                  </a:lnTo>
                  <a:lnTo>
                    <a:pt x="620151" y="83820"/>
                  </a:lnTo>
                  <a:close/>
                </a:path>
                <a:path w="631825" h="660400">
                  <a:moveTo>
                    <a:pt x="619470" y="87630"/>
                  </a:moveTo>
                  <a:lnTo>
                    <a:pt x="618396" y="86360"/>
                  </a:lnTo>
                  <a:lnTo>
                    <a:pt x="617532" y="85112"/>
                  </a:lnTo>
                  <a:lnTo>
                    <a:pt x="600873" y="85090"/>
                  </a:lnTo>
                  <a:lnTo>
                    <a:pt x="600998" y="83820"/>
                  </a:lnTo>
                  <a:lnTo>
                    <a:pt x="619748" y="83820"/>
                  </a:lnTo>
                  <a:lnTo>
                    <a:pt x="621866" y="86360"/>
                  </a:lnTo>
                  <a:lnTo>
                    <a:pt x="619470" y="87630"/>
                  </a:lnTo>
                  <a:close/>
                </a:path>
                <a:path w="631825" h="660400">
                  <a:moveTo>
                    <a:pt x="7938" y="86360"/>
                  </a:moveTo>
                  <a:lnTo>
                    <a:pt x="6427" y="86360"/>
                  </a:lnTo>
                  <a:lnTo>
                    <a:pt x="6740" y="85090"/>
                  </a:lnTo>
                  <a:lnTo>
                    <a:pt x="7444" y="85090"/>
                  </a:lnTo>
                  <a:lnTo>
                    <a:pt x="7938" y="86360"/>
                  </a:lnTo>
                  <a:close/>
                </a:path>
                <a:path w="631825" h="660400">
                  <a:moveTo>
                    <a:pt x="28550" y="86360"/>
                  </a:moveTo>
                  <a:lnTo>
                    <a:pt x="9885" y="86360"/>
                  </a:lnTo>
                  <a:lnTo>
                    <a:pt x="10192" y="85090"/>
                  </a:lnTo>
                  <a:lnTo>
                    <a:pt x="27147" y="85090"/>
                  </a:lnTo>
                  <a:lnTo>
                    <a:pt x="28550" y="86360"/>
                  </a:lnTo>
                  <a:close/>
                </a:path>
                <a:path w="631825" h="660400">
                  <a:moveTo>
                    <a:pt x="616517" y="86360"/>
                  </a:moveTo>
                  <a:lnTo>
                    <a:pt x="600573" y="86360"/>
                  </a:lnTo>
                  <a:lnTo>
                    <a:pt x="599749" y="85090"/>
                  </a:lnTo>
                  <a:lnTo>
                    <a:pt x="617516" y="85090"/>
                  </a:lnTo>
                  <a:lnTo>
                    <a:pt x="616517" y="86360"/>
                  </a:lnTo>
                  <a:close/>
                </a:path>
                <a:path w="631825" h="660400">
                  <a:moveTo>
                    <a:pt x="617532" y="85112"/>
                  </a:moveTo>
                  <a:close/>
                </a:path>
                <a:path w="631825" h="660400">
                  <a:moveTo>
                    <a:pt x="29174" y="87630"/>
                  </a:moveTo>
                  <a:lnTo>
                    <a:pt x="6302" y="87630"/>
                  </a:lnTo>
                  <a:lnTo>
                    <a:pt x="7415" y="86360"/>
                  </a:lnTo>
                  <a:lnTo>
                    <a:pt x="29486" y="86360"/>
                  </a:lnTo>
                  <a:lnTo>
                    <a:pt x="29174" y="87630"/>
                  </a:lnTo>
                  <a:close/>
                </a:path>
                <a:path w="631825" h="660400">
                  <a:moveTo>
                    <a:pt x="600459" y="87630"/>
                  </a:moveTo>
                  <a:lnTo>
                    <a:pt x="598205" y="87630"/>
                  </a:lnTo>
                  <a:lnTo>
                    <a:pt x="598301" y="86360"/>
                  </a:lnTo>
                  <a:lnTo>
                    <a:pt x="600164" y="86360"/>
                  </a:lnTo>
                  <a:lnTo>
                    <a:pt x="600459" y="87630"/>
                  </a:lnTo>
                  <a:close/>
                </a:path>
                <a:path w="631825" h="660400">
                  <a:moveTo>
                    <a:pt x="615921" y="87630"/>
                  </a:moveTo>
                  <a:lnTo>
                    <a:pt x="601623" y="87630"/>
                  </a:lnTo>
                  <a:lnTo>
                    <a:pt x="601657" y="86360"/>
                  </a:lnTo>
                  <a:lnTo>
                    <a:pt x="615188" y="86360"/>
                  </a:lnTo>
                  <a:lnTo>
                    <a:pt x="615921" y="87630"/>
                  </a:lnTo>
                  <a:close/>
                </a:path>
                <a:path w="631825" h="660400">
                  <a:moveTo>
                    <a:pt x="27897" y="88900"/>
                  </a:moveTo>
                  <a:lnTo>
                    <a:pt x="8840" y="88900"/>
                  </a:lnTo>
                  <a:lnTo>
                    <a:pt x="7835" y="87630"/>
                  </a:lnTo>
                  <a:lnTo>
                    <a:pt x="28703" y="87630"/>
                  </a:lnTo>
                  <a:lnTo>
                    <a:pt x="27897" y="88900"/>
                  </a:lnTo>
                  <a:close/>
                </a:path>
                <a:path w="631825" h="660400">
                  <a:moveTo>
                    <a:pt x="617431" y="88900"/>
                  </a:moveTo>
                  <a:lnTo>
                    <a:pt x="598051" y="88900"/>
                  </a:lnTo>
                  <a:lnTo>
                    <a:pt x="598057" y="87630"/>
                  </a:lnTo>
                  <a:lnTo>
                    <a:pt x="616909" y="87630"/>
                  </a:lnTo>
                  <a:lnTo>
                    <a:pt x="617431" y="88900"/>
                  </a:lnTo>
                  <a:close/>
                </a:path>
                <a:path w="631825" h="660400">
                  <a:moveTo>
                    <a:pt x="618862" y="88900"/>
                  </a:moveTo>
                  <a:lnTo>
                    <a:pt x="617431" y="88900"/>
                  </a:lnTo>
                  <a:lnTo>
                    <a:pt x="617908" y="87630"/>
                  </a:lnTo>
                  <a:lnTo>
                    <a:pt x="618624" y="87630"/>
                  </a:lnTo>
                  <a:lnTo>
                    <a:pt x="618862" y="88900"/>
                  </a:lnTo>
                  <a:close/>
                </a:path>
                <a:path w="631825" h="660400">
                  <a:moveTo>
                    <a:pt x="31184" y="90170"/>
                  </a:moveTo>
                  <a:lnTo>
                    <a:pt x="8091" y="90170"/>
                  </a:lnTo>
                  <a:lnTo>
                    <a:pt x="7830" y="88900"/>
                  </a:lnTo>
                  <a:lnTo>
                    <a:pt x="30775" y="88900"/>
                  </a:lnTo>
                  <a:lnTo>
                    <a:pt x="31184" y="90170"/>
                  </a:lnTo>
                  <a:close/>
                </a:path>
                <a:path w="631825" h="660400">
                  <a:moveTo>
                    <a:pt x="618181" y="92710"/>
                  </a:moveTo>
                  <a:lnTo>
                    <a:pt x="599477" y="92710"/>
                  </a:lnTo>
                  <a:lnTo>
                    <a:pt x="598693" y="91440"/>
                  </a:lnTo>
                  <a:lnTo>
                    <a:pt x="597535" y="91440"/>
                  </a:lnTo>
                  <a:lnTo>
                    <a:pt x="597643" y="90170"/>
                  </a:lnTo>
                  <a:lnTo>
                    <a:pt x="597779" y="90170"/>
                  </a:lnTo>
                  <a:lnTo>
                    <a:pt x="597858" y="88900"/>
                  </a:lnTo>
                  <a:lnTo>
                    <a:pt x="619225" y="88900"/>
                  </a:lnTo>
                  <a:lnTo>
                    <a:pt x="615625" y="90170"/>
                  </a:lnTo>
                  <a:lnTo>
                    <a:pt x="618181" y="92710"/>
                  </a:lnTo>
                  <a:close/>
                </a:path>
                <a:path w="631825" h="660400">
                  <a:moveTo>
                    <a:pt x="30372" y="91440"/>
                  </a:moveTo>
                  <a:lnTo>
                    <a:pt x="8295" y="91440"/>
                  </a:lnTo>
                  <a:lnTo>
                    <a:pt x="8205" y="90170"/>
                  </a:lnTo>
                  <a:lnTo>
                    <a:pt x="30639" y="90170"/>
                  </a:lnTo>
                  <a:lnTo>
                    <a:pt x="30372" y="91440"/>
                  </a:lnTo>
                  <a:close/>
                </a:path>
                <a:path w="631825" h="660400">
                  <a:moveTo>
                    <a:pt x="27562" y="92710"/>
                  </a:moveTo>
                  <a:lnTo>
                    <a:pt x="8540" y="92710"/>
                  </a:lnTo>
                  <a:lnTo>
                    <a:pt x="9562" y="91440"/>
                  </a:lnTo>
                  <a:lnTo>
                    <a:pt x="27834" y="91440"/>
                  </a:lnTo>
                  <a:lnTo>
                    <a:pt x="27562" y="92710"/>
                  </a:lnTo>
                  <a:close/>
                </a:path>
                <a:path w="631825" h="660400">
                  <a:moveTo>
                    <a:pt x="27834" y="93980"/>
                  </a:moveTo>
                  <a:lnTo>
                    <a:pt x="10998" y="93980"/>
                  </a:lnTo>
                  <a:lnTo>
                    <a:pt x="10981" y="92710"/>
                  </a:lnTo>
                  <a:lnTo>
                    <a:pt x="27868" y="92710"/>
                  </a:lnTo>
                  <a:lnTo>
                    <a:pt x="27834" y="93980"/>
                  </a:lnTo>
                  <a:close/>
                </a:path>
                <a:path w="631825" h="660400">
                  <a:moveTo>
                    <a:pt x="595286" y="93980"/>
                  </a:moveTo>
                  <a:lnTo>
                    <a:pt x="594520" y="93980"/>
                  </a:lnTo>
                  <a:lnTo>
                    <a:pt x="594928" y="92710"/>
                  </a:lnTo>
                  <a:lnTo>
                    <a:pt x="595286" y="93980"/>
                  </a:lnTo>
                  <a:close/>
                </a:path>
                <a:path w="631825" h="660400">
                  <a:moveTo>
                    <a:pt x="613184" y="93980"/>
                  </a:moveTo>
                  <a:lnTo>
                    <a:pt x="598199" y="93980"/>
                  </a:lnTo>
                  <a:lnTo>
                    <a:pt x="598375" y="92710"/>
                  </a:lnTo>
                  <a:lnTo>
                    <a:pt x="613485" y="92710"/>
                  </a:lnTo>
                  <a:lnTo>
                    <a:pt x="613184" y="93980"/>
                  </a:lnTo>
                  <a:close/>
                </a:path>
                <a:path w="631825" h="660400">
                  <a:moveTo>
                    <a:pt x="616494" y="93980"/>
                  </a:moveTo>
                  <a:lnTo>
                    <a:pt x="615699" y="93980"/>
                  </a:lnTo>
                  <a:lnTo>
                    <a:pt x="615478" y="92710"/>
                  </a:lnTo>
                  <a:lnTo>
                    <a:pt x="616903" y="92710"/>
                  </a:lnTo>
                  <a:lnTo>
                    <a:pt x="616494" y="93980"/>
                  </a:lnTo>
                  <a:close/>
                </a:path>
                <a:path w="631825" h="660400">
                  <a:moveTo>
                    <a:pt x="619464" y="93980"/>
                  </a:moveTo>
                  <a:lnTo>
                    <a:pt x="617954" y="93980"/>
                  </a:lnTo>
                  <a:lnTo>
                    <a:pt x="617596" y="92710"/>
                  </a:lnTo>
                  <a:lnTo>
                    <a:pt x="618646" y="92710"/>
                  </a:lnTo>
                  <a:lnTo>
                    <a:pt x="619464" y="93980"/>
                  </a:lnTo>
                  <a:close/>
                </a:path>
                <a:path w="631825" h="660400">
                  <a:moveTo>
                    <a:pt x="27306" y="95250"/>
                  </a:moveTo>
                  <a:lnTo>
                    <a:pt x="9408" y="95250"/>
                  </a:lnTo>
                  <a:lnTo>
                    <a:pt x="9715" y="93980"/>
                  </a:lnTo>
                  <a:lnTo>
                    <a:pt x="26920" y="93980"/>
                  </a:lnTo>
                  <a:lnTo>
                    <a:pt x="27306" y="95250"/>
                  </a:lnTo>
                  <a:close/>
                </a:path>
                <a:path w="631825" h="660400">
                  <a:moveTo>
                    <a:pt x="613661" y="95250"/>
                  </a:moveTo>
                  <a:lnTo>
                    <a:pt x="594684" y="95250"/>
                  </a:lnTo>
                  <a:lnTo>
                    <a:pt x="594684" y="93980"/>
                  </a:lnTo>
                  <a:lnTo>
                    <a:pt x="613740" y="93980"/>
                  </a:lnTo>
                  <a:lnTo>
                    <a:pt x="613661" y="95250"/>
                  </a:lnTo>
                  <a:close/>
                </a:path>
                <a:path w="631825" h="660400">
                  <a:moveTo>
                    <a:pt x="28674" y="97790"/>
                  </a:moveTo>
                  <a:lnTo>
                    <a:pt x="15228" y="97790"/>
                  </a:lnTo>
                  <a:lnTo>
                    <a:pt x="10340" y="95250"/>
                  </a:lnTo>
                  <a:lnTo>
                    <a:pt x="29447" y="95250"/>
                  </a:lnTo>
                  <a:lnTo>
                    <a:pt x="28385" y="96520"/>
                  </a:lnTo>
                  <a:lnTo>
                    <a:pt x="29708" y="96520"/>
                  </a:lnTo>
                  <a:lnTo>
                    <a:pt x="28674" y="97790"/>
                  </a:lnTo>
                  <a:close/>
                </a:path>
                <a:path w="631825" h="660400">
                  <a:moveTo>
                    <a:pt x="594514" y="96520"/>
                  </a:moveTo>
                  <a:lnTo>
                    <a:pt x="593469" y="95250"/>
                  </a:lnTo>
                  <a:lnTo>
                    <a:pt x="595519" y="95250"/>
                  </a:lnTo>
                  <a:lnTo>
                    <a:pt x="594514" y="96520"/>
                  </a:lnTo>
                  <a:close/>
                </a:path>
                <a:path w="631825" h="660400">
                  <a:moveTo>
                    <a:pt x="613456" y="96520"/>
                  </a:moveTo>
                  <a:lnTo>
                    <a:pt x="596359" y="96520"/>
                  </a:lnTo>
                  <a:lnTo>
                    <a:pt x="595928" y="95250"/>
                  </a:lnTo>
                  <a:lnTo>
                    <a:pt x="613280" y="95250"/>
                  </a:lnTo>
                  <a:lnTo>
                    <a:pt x="613456" y="96520"/>
                  </a:lnTo>
                  <a:close/>
                </a:path>
                <a:path w="631825" h="660400">
                  <a:moveTo>
                    <a:pt x="615319" y="96520"/>
                  </a:moveTo>
                  <a:lnTo>
                    <a:pt x="613456" y="96520"/>
                  </a:lnTo>
                  <a:lnTo>
                    <a:pt x="614592" y="95250"/>
                  </a:lnTo>
                  <a:lnTo>
                    <a:pt x="615001" y="95250"/>
                  </a:lnTo>
                  <a:lnTo>
                    <a:pt x="615319" y="96520"/>
                  </a:lnTo>
                  <a:close/>
                </a:path>
                <a:path w="631825" h="660400">
                  <a:moveTo>
                    <a:pt x="619203" y="101600"/>
                  </a:moveTo>
                  <a:lnTo>
                    <a:pt x="617198" y="101600"/>
                  </a:lnTo>
                  <a:lnTo>
                    <a:pt x="616903" y="100330"/>
                  </a:lnTo>
                  <a:lnTo>
                    <a:pt x="614575" y="100330"/>
                  </a:lnTo>
                  <a:lnTo>
                    <a:pt x="614223" y="99060"/>
                  </a:lnTo>
                  <a:lnTo>
                    <a:pt x="599482" y="99060"/>
                  </a:lnTo>
                  <a:lnTo>
                    <a:pt x="597569" y="97790"/>
                  </a:lnTo>
                  <a:lnTo>
                    <a:pt x="597273" y="96520"/>
                  </a:lnTo>
                  <a:lnTo>
                    <a:pt x="614371" y="96520"/>
                  </a:lnTo>
                  <a:lnTo>
                    <a:pt x="614717" y="97790"/>
                  </a:lnTo>
                  <a:lnTo>
                    <a:pt x="615370" y="97790"/>
                  </a:lnTo>
                  <a:lnTo>
                    <a:pt x="619203" y="101600"/>
                  </a:lnTo>
                  <a:close/>
                </a:path>
                <a:path w="631825" h="660400">
                  <a:moveTo>
                    <a:pt x="14297" y="99060"/>
                  </a:moveTo>
                  <a:lnTo>
                    <a:pt x="10692" y="99060"/>
                  </a:lnTo>
                  <a:lnTo>
                    <a:pt x="11049" y="97790"/>
                  </a:lnTo>
                  <a:lnTo>
                    <a:pt x="13883" y="97790"/>
                  </a:lnTo>
                  <a:lnTo>
                    <a:pt x="14297" y="99060"/>
                  </a:lnTo>
                  <a:close/>
                </a:path>
                <a:path w="631825" h="660400">
                  <a:moveTo>
                    <a:pt x="29980" y="99060"/>
                  </a:moveTo>
                  <a:lnTo>
                    <a:pt x="14297" y="99060"/>
                  </a:lnTo>
                  <a:lnTo>
                    <a:pt x="14695" y="97790"/>
                  </a:lnTo>
                  <a:lnTo>
                    <a:pt x="29912" y="97790"/>
                  </a:lnTo>
                  <a:lnTo>
                    <a:pt x="29980" y="99060"/>
                  </a:lnTo>
                  <a:close/>
                </a:path>
                <a:path w="631825" h="660400">
                  <a:moveTo>
                    <a:pt x="30225" y="100330"/>
                  </a:moveTo>
                  <a:lnTo>
                    <a:pt x="11640" y="100330"/>
                  </a:lnTo>
                  <a:lnTo>
                    <a:pt x="10794" y="99060"/>
                  </a:lnTo>
                  <a:lnTo>
                    <a:pt x="30247" y="99060"/>
                  </a:lnTo>
                  <a:lnTo>
                    <a:pt x="30225" y="100330"/>
                  </a:lnTo>
                  <a:close/>
                </a:path>
                <a:path w="631825" h="660400">
                  <a:moveTo>
                    <a:pt x="595729" y="100330"/>
                  </a:moveTo>
                  <a:lnTo>
                    <a:pt x="594503" y="100330"/>
                  </a:lnTo>
                  <a:lnTo>
                    <a:pt x="594923" y="99060"/>
                  </a:lnTo>
                  <a:lnTo>
                    <a:pt x="595110" y="99060"/>
                  </a:lnTo>
                  <a:lnTo>
                    <a:pt x="595729" y="100330"/>
                  </a:lnTo>
                  <a:close/>
                </a:path>
                <a:path w="631825" h="660400">
                  <a:moveTo>
                    <a:pt x="613150" y="100330"/>
                  </a:moveTo>
                  <a:lnTo>
                    <a:pt x="597472" y="100330"/>
                  </a:lnTo>
                  <a:lnTo>
                    <a:pt x="597870" y="99060"/>
                  </a:lnTo>
                  <a:lnTo>
                    <a:pt x="613507" y="99060"/>
                  </a:lnTo>
                  <a:lnTo>
                    <a:pt x="613150" y="100330"/>
                  </a:lnTo>
                  <a:close/>
                </a:path>
                <a:path w="631825" h="660400">
                  <a:moveTo>
                    <a:pt x="30526" y="101600"/>
                  </a:moveTo>
                  <a:lnTo>
                    <a:pt x="11526" y="101600"/>
                  </a:lnTo>
                  <a:lnTo>
                    <a:pt x="12520" y="100330"/>
                  </a:lnTo>
                  <a:lnTo>
                    <a:pt x="30315" y="100330"/>
                  </a:lnTo>
                  <a:lnTo>
                    <a:pt x="30526" y="101600"/>
                  </a:lnTo>
                  <a:close/>
                </a:path>
                <a:path w="631825" h="660400">
                  <a:moveTo>
                    <a:pt x="616562" y="104140"/>
                  </a:moveTo>
                  <a:lnTo>
                    <a:pt x="596320" y="104140"/>
                  </a:lnTo>
                  <a:lnTo>
                    <a:pt x="595587" y="102870"/>
                  </a:lnTo>
                  <a:lnTo>
                    <a:pt x="592521" y="100330"/>
                  </a:lnTo>
                  <a:lnTo>
                    <a:pt x="612730" y="100330"/>
                  </a:lnTo>
                  <a:lnTo>
                    <a:pt x="613803" y="101600"/>
                  </a:lnTo>
                  <a:lnTo>
                    <a:pt x="616523" y="101600"/>
                  </a:lnTo>
                  <a:lnTo>
                    <a:pt x="616807" y="102870"/>
                  </a:lnTo>
                  <a:lnTo>
                    <a:pt x="616971" y="102870"/>
                  </a:lnTo>
                  <a:lnTo>
                    <a:pt x="616562" y="104140"/>
                  </a:lnTo>
                  <a:close/>
                </a:path>
                <a:path w="631825" h="660400">
                  <a:moveTo>
                    <a:pt x="30724" y="102870"/>
                  </a:moveTo>
                  <a:lnTo>
                    <a:pt x="11839" y="102870"/>
                  </a:lnTo>
                  <a:lnTo>
                    <a:pt x="12770" y="101600"/>
                  </a:lnTo>
                  <a:lnTo>
                    <a:pt x="31746" y="101600"/>
                  </a:lnTo>
                  <a:lnTo>
                    <a:pt x="30724" y="102870"/>
                  </a:lnTo>
                  <a:close/>
                </a:path>
                <a:path w="631825" h="660400">
                  <a:moveTo>
                    <a:pt x="33342" y="104140"/>
                  </a:moveTo>
                  <a:lnTo>
                    <a:pt x="10640" y="104140"/>
                  </a:lnTo>
                  <a:lnTo>
                    <a:pt x="11083" y="102870"/>
                  </a:lnTo>
                  <a:lnTo>
                    <a:pt x="33172" y="102870"/>
                  </a:lnTo>
                  <a:lnTo>
                    <a:pt x="33342" y="104140"/>
                  </a:lnTo>
                  <a:close/>
                </a:path>
                <a:path w="631825" h="660400">
                  <a:moveTo>
                    <a:pt x="33524" y="105410"/>
                  </a:moveTo>
                  <a:lnTo>
                    <a:pt x="11203" y="105410"/>
                  </a:lnTo>
                  <a:lnTo>
                    <a:pt x="11112" y="104140"/>
                  </a:lnTo>
                  <a:lnTo>
                    <a:pt x="33569" y="104140"/>
                  </a:lnTo>
                  <a:lnTo>
                    <a:pt x="33524" y="105410"/>
                  </a:lnTo>
                  <a:close/>
                </a:path>
                <a:path w="631825" h="660400">
                  <a:moveTo>
                    <a:pt x="616193" y="105410"/>
                  </a:moveTo>
                  <a:lnTo>
                    <a:pt x="594332" y="105410"/>
                  </a:lnTo>
                  <a:lnTo>
                    <a:pt x="594735" y="104140"/>
                  </a:lnTo>
                  <a:lnTo>
                    <a:pt x="615364" y="104140"/>
                  </a:lnTo>
                  <a:lnTo>
                    <a:pt x="616193" y="105410"/>
                  </a:lnTo>
                  <a:close/>
                </a:path>
                <a:path w="631825" h="660400">
                  <a:moveTo>
                    <a:pt x="33881" y="106680"/>
                  </a:moveTo>
                  <a:lnTo>
                    <a:pt x="11271" y="106680"/>
                  </a:lnTo>
                  <a:lnTo>
                    <a:pt x="10249" y="105410"/>
                  </a:lnTo>
                  <a:lnTo>
                    <a:pt x="33791" y="105410"/>
                  </a:lnTo>
                  <a:lnTo>
                    <a:pt x="33881" y="106680"/>
                  </a:lnTo>
                  <a:close/>
                </a:path>
                <a:path w="631825" h="660400">
                  <a:moveTo>
                    <a:pt x="613502" y="106680"/>
                  </a:moveTo>
                  <a:lnTo>
                    <a:pt x="594849" y="106680"/>
                  </a:lnTo>
                  <a:lnTo>
                    <a:pt x="594985" y="105410"/>
                  </a:lnTo>
                  <a:lnTo>
                    <a:pt x="613922" y="105410"/>
                  </a:lnTo>
                  <a:lnTo>
                    <a:pt x="613502" y="106680"/>
                  </a:lnTo>
                  <a:close/>
                </a:path>
                <a:path w="631825" h="660400">
                  <a:moveTo>
                    <a:pt x="616080" y="106680"/>
                  </a:moveTo>
                  <a:lnTo>
                    <a:pt x="614268" y="106680"/>
                  </a:lnTo>
                  <a:lnTo>
                    <a:pt x="613922" y="105410"/>
                  </a:lnTo>
                  <a:lnTo>
                    <a:pt x="617283" y="105410"/>
                  </a:lnTo>
                  <a:lnTo>
                    <a:pt x="616080" y="106680"/>
                  </a:lnTo>
                  <a:close/>
                </a:path>
                <a:path w="631825" h="660400">
                  <a:moveTo>
                    <a:pt x="33700" y="107950"/>
                  </a:moveTo>
                  <a:lnTo>
                    <a:pt x="13922" y="107950"/>
                  </a:lnTo>
                  <a:lnTo>
                    <a:pt x="13854" y="106680"/>
                  </a:lnTo>
                  <a:lnTo>
                    <a:pt x="33297" y="106680"/>
                  </a:lnTo>
                  <a:lnTo>
                    <a:pt x="33700" y="107950"/>
                  </a:lnTo>
                  <a:close/>
                </a:path>
                <a:path w="631825" h="660400">
                  <a:moveTo>
                    <a:pt x="613661" y="109220"/>
                  </a:moveTo>
                  <a:lnTo>
                    <a:pt x="593174" y="109220"/>
                  </a:lnTo>
                  <a:lnTo>
                    <a:pt x="592231" y="107950"/>
                  </a:lnTo>
                  <a:lnTo>
                    <a:pt x="593532" y="107950"/>
                  </a:lnTo>
                  <a:lnTo>
                    <a:pt x="592475" y="106680"/>
                  </a:lnTo>
                  <a:lnTo>
                    <a:pt x="611520" y="106680"/>
                  </a:lnTo>
                  <a:lnTo>
                    <a:pt x="613661" y="109220"/>
                  </a:lnTo>
                  <a:close/>
                </a:path>
                <a:path w="631825" h="660400">
                  <a:moveTo>
                    <a:pt x="34710" y="110490"/>
                  </a:moveTo>
                  <a:lnTo>
                    <a:pt x="33490" y="110490"/>
                  </a:lnTo>
                  <a:lnTo>
                    <a:pt x="33064" y="109220"/>
                  </a:lnTo>
                  <a:lnTo>
                    <a:pt x="12117" y="109220"/>
                  </a:lnTo>
                  <a:lnTo>
                    <a:pt x="12724" y="107950"/>
                  </a:lnTo>
                  <a:lnTo>
                    <a:pt x="36573" y="107950"/>
                  </a:lnTo>
                  <a:lnTo>
                    <a:pt x="34710" y="110490"/>
                  </a:lnTo>
                  <a:close/>
                </a:path>
                <a:path w="631825" h="660400">
                  <a:moveTo>
                    <a:pt x="31462" y="110490"/>
                  </a:moveTo>
                  <a:lnTo>
                    <a:pt x="12264" y="110490"/>
                  </a:lnTo>
                  <a:lnTo>
                    <a:pt x="13292" y="109220"/>
                  </a:lnTo>
                  <a:lnTo>
                    <a:pt x="32269" y="109220"/>
                  </a:lnTo>
                  <a:lnTo>
                    <a:pt x="31462" y="110490"/>
                  </a:lnTo>
                  <a:close/>
                </a:path>
                <a:path w="631825" h="660400">
                  <a:moveTo>
                    <a:pt x="613224" y="110490"/>
                  </a:moveTo>
                  <a:lnTo>
                    <a:pt x="596348" y="110490"/>
                  </a:lnTo>
                  <a:lnTo>
                    <a:pt x="595280" y="109220"/>
                  </a:lnTo>
                  <a:lnTo>
                    <a:pt x="614478" y="109220"/>
                  </a:lnTo>
                  <a:lnTo>
                    <a:pt x="613224" y="110490"/>
                  </a:lnTo>
                  <a:close/>
                </a:path>
                <a:path w="631825" h="660400">
                  <a:moveTo>
                    <a:pt x="30361" y="111760"/>
                  </a:moveTo>
                  <a:lnTo>
                    <a:pt x="14371" y="111760"/>
                  </a:lnTo>
                  <a:lnTo>
                    <a:pt x="13968" y="110490"/>
                  </a:lnTo>
                  <a:lnTo>
                    <a:pt x="31213" y="110490"/>
                  </a:lnTo>
                  <a:lnTo>
                    <a:pt x="30361" y="111760"/>
                  </a:lnTo>
                  <a:close/>
                </a:path>
                <a:path w="631825" h="660400">
                  <a:moveTo>
                    <a:pt x="612906" y="111760"/>
                  </a:moveTo>
                  <a:lnTo>
                    <a:pt x="592748" y="111760"/>
                  </a:lnTo>
                  <a:lnTo>
                    <a:pt x="591715" y="110490"/>
                  </a:lnTo>
                  <a:lnTo>
                    <a:pt x="614070" y="110490"/>
                  </a:lnTo>
                  <a:lnTo>
                    <a:pt x="612906" y="111760"/>
                  </a:lnTo>
                  <a:close/>
                </a:path>
                <a:path w="631825" h="660400">
                  <a:moveTo>
                    <a:pt x="35874" y="115570"/>
                  </a:moveTo>
                  <a:lnTo>
                    <a:pt x="15546" y="115570"/>
                  </a:lnTo>
                  <a:lnTo>
                    <a:pt x="16608" y="114300"/>
                  </a:lnTo>
                  <a:lnTo>
                    <a:pt x="15365" y="114300"/>
                  </a:lnTo>
                  <a:lnTo>
                    <a:pt x="16358" y="113030"/>
                  </a:lnTo>
                  <a:lnTo>
                    <a:pt x="14218" y="113030"/>
                  </a:lnTo>
                  <a:lnTo>
                    <a:pt x="13826" y="111760"/>
                  </a:lnTo>
                  <a:lnTo>
                    <a:pt x="35000" y="111760"/>
                  </a:lnTo>
                  <a:lnTo>
                    <a:pt x="32212" y="114300"/>
                  </a:lnTo>
                  <a:lnTo>
                    <a:pt x="35874" y="115570"/>
                  </a:lnTo>
                  <a:close/>
                </a:path>
                <a:path w="631825" h="660400">
                  <a:moveTo>
                    <a:pt x="614552" y="113030"/>
                  </a:moveTo>
                  <a:lnTo>
                    <a:pt x="591408" y="113030"/>
                  </a:lnTo>
                  <a:lnTo>
                    <a:pt x="591680" y="111760"/>
                  </a:lnTo>
                  <a:lnTo>
                    <a:pt x="613666" y="111760"/>
                  </a:lnTo>
                  <a:lnTo>
                    <a:pt x="614552" y="113030"/>
                  </a:lnTo>
                  <a:close/>
                </a:path>
                <a:path w="631825" h="660400">
                  <a:moveTo>
                    <a:pt x="615540" y="114300"/>
                  </a:moveTo>
                  <a:lnTo>
                    <a:pt x="591283" y="114300"/>
                  </a:lnTo>
                  <a:lnTo>
                    <a:pt x="591328" y="113030"/>
                  </a:lnTo>
                  <a:lnTo>
                    <a:pt x="615222" y="113030"/>
                  </a:lnTo>
                  <a:lnTo>
                    <a:pt x="615540" y="114300"/>
                  </a:lnTo>
                  <a:close/>
                </a:path>
                <a:path w="631825" h="660400">
                  <a:moveTo>
                    <a:pt x="610453" y="115570"/>
                  </a:moveTo>
                  <a:lnTo>
                    <a:pt x="591062" y="115570"/>
                  </a:lnTo>
                  <a:lnTo>
                    <a:pt x="590709" y="114300"/>
                  </a:lnTo>
                  <a:lnTo>
                    <a:pt x="610918" y="114300"/>
                  </a:lnTo>
                  <a:lnTo>
                    <a:pt x="610453" y="115570"/>
                  </a:lnTo>
                  <a:close/>
                </a:path>
                <a:path w="631825" h="660400">
                  <a:moveTo>
                    <a:pt x="612497" y="115570"/>
                  </a:moveTo>
                  <a:lnTo>
                    <a:pt x="611878" y="115570"/>
                  </a:lnTo>
                  <a:lnTo>
                    <a:pt x="611622" y="114300"/>
                  </a:lnTo>
                  <a:lnTo>
                    <a:pt x="613195" y="114300"/>
                  </a:lnTo>
                  <a:lnTo>
                    <a:pt x="612497" y="115570"/>
                  </a:lnTo>
                  <a:close/>
                </a:path>
                <a:path w="631825" h="660400">
                  <a:moveTo>
                    <a:pt x="616750" y="115570"/>
                  </a:moveTo>
                  <a:lnTo>
                    <a:pt x="613746" y="115570"/>
                  </a:lnTo>
                  <a:lnTo>
                    <a:pt x="613195" y="114300"/>
                  </a:lnTo>
                  <a:lnTo>
                    <a:pt x="616818" y="114300"/>
                  </a:lnTo>
                  <a:lnTo>
                    <a:pt x="616750" y="115570"/>
                  </a:lnTo>
                  <a:close/>
                </a:path>
                <a:path w="631825" h="660400">
                  <a:moveTo>
                    <a:pt x="36709" y="116840"/>
                  </a:moveTo>
                  <a:lnTo>
                    <a:pt x="18045" y="116840"/>
                  </a:lnTo>
                  <a:lnTo>
                    <a:pt x="17023" y="115570"/>
                  </a:lnTo>
                  <a:lnTo>
                    <a:pt x="36300" y="115570"/>
                  </a:lnTo>
                  <a:lnTo>
                    <a:pt x="36709" y="116840"/>
                  </a:lnTo>
                  <a:close/>
                </a:path>
                <a:path w="631825" h="660400">
                  <a:moveTo>
                    <a:pt x="611986" y="116840"/>
                  </a:moveTo>
                  <a:lnTo>
                    <a:pt x="594179" y="116840"/>
                  </a:lnTo>
                  <a:lnTo>
                    <a:pt x="593889" y="115570"/>
                  </a:lnTo>
                  <a:lnTo>
                    <a:pt x="610066" y="115570"/>
                  </a:lnTo>
                  <a:lnTo>
                    <a:pt x="611986" y="116840"/>
                  </a:lnTo>
                  <a:close/>
                </a:path>
                <a:path w="631825" h="660400">
                  <a:moveTo>
                    <a:pt x="616341" y="116840"/>
                  </a:moveTo>
                  <a:lnTo>
                    <a:pt x="615137" y="116840"/>
                  </a:lnTo>
                  <a:lnTo>
                    <a:pt x="614535" y="115570"/>
                  </a:lnTo>
                  <a:lnTo>
                    <a:pt x="615813" y="115570"/>
                  </a:lnTo>
                  <a:lnTo>
                    <a:pt x="616341" y="116840"/>
                  </a:lnTo>
                  <a:close/>
                </a:path>
                <a:path w="631825" h="660400">
                  <a:moveTo>
                    <a:pt x="17148" y="118110"/>
                  </a:moveTo>
                  <a:lnTo>
                    <a:pt x="15268" y="118110"/>
                  </a:lnTo>
                  <a:lnTo>
                    <a:pt x="15575" y="116840"/>
                  </a:lnTo>
                  <a:lnTo>
                    <a:pt x="16756" y="116840"/>
                  </a:lnTo>
                  <a:lnTo>
                    <a:pt x="17148" y="118110"/>
                  </a:lnTo>
                  <a:close/>
                </a:path>
                <a:path w="631825" h="660400">
                  <a:moveTo>
                    <a:pt x="32110" y="118110"/>
                  </a:moveTo>
                  <a:lnTo>
                    <a:pt x="17148" y="118110"/>
                  </a:lnTo>
                  <a:lnTo>
                    <a:pt x="17085" y="116840"/>
                  </a:lnTo>
                  <a:lnTo>
                    <a:pt x="32456" y="116840"/>
                  </a:lnTo>
                  <a:lnTo>
                    <a:pt x="32110" y="118110"/>
                  </a:lnTo>
                  <a:close/>
                </a:path>
                <a:path w="631825" h="660400">
                  <a:moveTo>
                    <a:pt x="34375" y="118110"/>
                  </a:moveTo>
                  <a:lnTo>
                    <a:pt x="33637" y="118110"/>
                  </a:lnTo>
                  <a:lnTo>
                    <a:pt x="33126" y="116840"/>
                  </a:lnTo>
                  <a:lnTo>
                    <a:pt x="34563" y="116840"/>
                  </a:lnTo>
                  <a:lnTo>
                    <a:pt x="34375" y="118110"/>
                  </a:lnTo>
                  <a:close/>
                </a:path>
                <a:path w="631825" h="660400">
                  <a:moveTo>
                    <a:pt x="612593" y="118110"/>
                  </a:moveTo>
                  <a:lnTo>
                    <a:pt x="590579" y="118110"/>
                  </a:lnTo>
                  <a:lnTo>
                    <a:pt x="592981" y="116840"/>
                  </a:lnTo>
                  <a:lnTo>
                    <a:pt x="612275" y="116840"/>
                  </a:lnTo>
                  <a:lnTo>
                    <a:pt x="612593" y="118110"/>
                  </a:lnTo>
                  <a:close/>
                </a:path>
                <a:path w="631825" h="660400">
                  <a:moveTo>
                    <a:pt x="31292" y="119380"/>
                  </a:moveTo>
                  <a:lnTo>
                    <a:pt x="15194" y="119380"/>
                  </a:lnTo>
                  <a:lnTo>
                    <a:pt x="16256" y="118110"/>
                  </a:lnTo>
                  <a:lnTo>
                    <a:pt x="31457" y="118110"/>
                  </a:lnTo>
                  <a:lnTo>
                    <a:pt x="31292" y="119380"/>
                  </a:lnTo>
                  <a:close/>
                </a:path>
                <a:path w="631825" h="660400">
                  <a:moveTo>
                    <a:pt x="591294" y="120650"/>
                  </a:moveTo>
                  <a:lnTo>
                    <a:pt x="590176" y="119380"/>
                  </a:lnTo>
                  <a:lnTo>
                    <a:pt x="589381" y="118110"/>
                  </a:lnTo>
                  <a:lnTo>
                    <a:pt x="615234" y="118110"/>
                  </a:lnTo>
                  <a:lnTo>
                    <a:pt x="616085" y="119380"/>
                  </a:lnTo>
                  <a:lnTo>
                    <a:pt x="592492" y="119380"/>
                  </a:lnTo>
                  <a:lnTo>
                    <a:pt x="591294" y="120650"/>
                  </a:lnTo>
                  <a:close/>
                </a:path>
                <a:path w="631825" h="660400">
                  <a:moveTo>
                    <a:pt x="31122" y="120650"/>
                  </a:moveTo>
                  <a:lnTo>
                    <a:pt x="15518" y="120650"/>
                  </a:lnTo>
                  <a:lnTo>
                    <a:pt x="16597" y="119380"/>
                  </a:lnTo>
                  <a:lnTo>
                    <a:pt x="32195" y="119380"/>
                  </a:lnTo>
                  <a:lnTo>
                    <a:pt x="31122" y="120650"/>
                  </a:lnTo>
                  <a:close/>
                </a:path>
                <a:path w="631825" h="660400">
                  <a:moveTo>
                    <a:pt x="615779" y="120650"/>
                  </a:moveTo>
                  <a:lnTo>
                    <a:pt x="594968" y="120650"/>
                  </a:lnTo>
                  <a:lnTo>
                    <a:pt x="594520" y="119380"/>
                  </a:lnTo>
                  <a:lnTo>
                    <a:pt x="614882" y="119380"/>
                  </a:lnTo>
                  <a:lnTo>
                    <a:pt x="615779" y="120650"/>
                  </a:lnTo>
                  <a:close/>
                </a:path>
                <a:path w="631825" h="660400">
                  <a:moveTo>
                    <a:pt x="33597" y="121920"/>
                  </a:moveTo>
                  <a:lnTo>
                    <a:pt x="16875" y="121920"/>
                  </a:lnTo>
                  <a:lnTo>
                    <a:pt x="16705" y="120650"/>
                  </a:lnTo>
                  <a:lnTo>
                    <a:pt x="34597" y="120650"/>
                  </a:lnTo>
                  <a:lnTo>
                    <a:pt x="33597" y="121920"/>
                  </a:lnTo>
                  <a:close/>
                </a:path>
                <a:path w="631825" h="660400">
                  <a:moveTo>
                    <a:pt x="615449" y="121920"/>
                  </a:moveTo>
                  <a:lnTo>
                    <a:pt x="594378" y="121920"/>
                  </a:lnTo>
                  <a:lnTo>
                    <a:pt x="594446" y="120650"/>
                  </a:lnTo>
                  <a:lnTo>
                    <a:pt x="614592" y="120650"/>
                  </a:lnTo>
                  <a:lnTo>
                    <a:pt x="615449" y="121920"/>
                  </a:lnTo>
                  <a:close/>
                </a:path>
                <a:path w="631825" h="660400">
                  <a:moveTo>
                    <a:pt x="39770" y="124460"/>
                  </a:moveTo>
                  <a:lnTo>
                    <a:pt x="17398" y="124460"/>
                  </a:lnTo>
                  <a:lnTo>
                    <a:pt x="18380" y="123190"/>
                  </a:lnTo>
                  <a:lnTo>
                    <a:pt x="17085" y="123190"/>
                  </a:lnTo>
                  <a:lnTo>
                    <a:pt x="16659" y="121920"/>
                  </a:lnTo>
                  <a:lnTo>
                    <a:pt x="34881" y="121920"/>
                  </a:lnTo>
                  <a:lnTo>
                    <a:pt x="39770" y="124460"/>
                  </a:lnTo>
                  <a:close/>
                </a:path>
                <a:path w="631825" h="660400">
                  <a:moveTo>
                    <a:pt x="594071" y="123190"/>
                  </a:moveTo>
                  <a:lnTo>
                    <a:pt x="589608" y="123190"/>
                  </a:lnTo>
                  <a:lnTo>
                    <a:pt x="588654" y="121920"/>
                  </a:lnTo>
                  <a:lnTo>
                    <a:pt x="593356" y="121920"/>
                  </a:lnTo>
                  <a:lnTo>
                    <a:pt x="594071" y="123190"/>
                  </a:lnTo>
                  <a:close/>
                </a:path>
                <a:path w="631825" h="660400">
                  <a:moveTo>
                    <a:pt x="610038" y="123190"/>
                  </a:moveTo>
                  <a:lnTo>
                    <a:pt x="594593" y="123190"/>
                  </a:lnTo>
                  <a:lnTo>
                    <a:pt x="594991" y="121920"/>
                  </a:lnTo>
                  <a:lnTo>
                    <a:pt x="610788" y="121920"/>
                  </a:lnTo>
                  <a:lnTo>
                    <a:pt x="610038" y="123190"/>
                  </a:lnTo>
                  <a:close/>
                </a:path>
                <a:path w="631825" h="660400">
                  <a:moveTo>
                    <a:pt x="616534" y="123190"/>
                  </a:moveTo>
                  <a:lnTo>
                    <a:pt x="611611" y="123190"/>
                  </a:lnTo>
                  <a:lnTo>
                    <a:pt x="611407" y="121920"/>
                  </a:lnTo>
                  <a:lnTo>
                    <a:pt x="616233" y="121920"/>
                  </a:lnTo>
                  <a:lnTo>
                    <a:pt x="616534" y="123190"/>
                  </a:lnTo>
                  <a:close/>
                </a:path>
                <a:path w="631825" h="660400">
                  <a:moveTo>
                    <a:pt x="612406" y="127000"/>
                  </a:moveTo>
                  <a:lnTo>
                    <a:pt x="591266" y="127000"/>
                  </a:lnTo>
                  <a:lnTo>
                    <a:pt x="591300" y="125730"/>
                  </a:lnTo>
                  <a:lnTo>
                    <a:pt x="589983" y="125730"/>
                  </a:lnTo>
                  <a:lnTo>
                    <a:pt x="589665" y="124460"/>
                  </a:lnTo>
                  <a:lnTo>
                    <a:pt x="590215" y="124460"/>
                  </a:lnTo>
                  <a:lnTo>
                    <a:pt x="589897" y="123190"/>
                  </a:lnTo>
                  <a:lnTo>
                    <a:pt x="608619" y="123190"/>
                  </a:lnTo>
                  <a:lnTo>
                    <a:pt x="611685" y="125730"/>
                  </a:lnTo>
                  <a:lnTo>
                    <a:pt x="612406" y="127000"/>
                  </a:lnTo>
                  <a:close/>
                </a:path>
                <a:path w="631825" h="660400">
                  <a:moveTo>
                    <a:pt x="17267" y="125730"/>
                  </a:moveTo>
                  <a:lnTo>
                    <a:pt x="15870" y="125730"/>
                  </a:lnTo>
                  <a:lnTo>
                    <a:pt x="16080" y="124460"/>
                  </a:lnTo>
                  <a:lnTo>
                    <a:pt x="16444" y="124460"/>
                  </a:lnTo>
                  <a:lnTo>
                    <a:pt x="17267" y="125730"/>
                  </a:lnTo>
                  <a:close/>
                </a:path>
                <a:path w="631825" h="660400">
                  <a:moveTo>
                    <a:pt x="33308" y="125730"/>
                  </a:moveTo>
                  <a:lnTo>
                    <a:pt x="17755" y="125730"/>
                  </a:lnTo>
                  <a:lnTo>
                    <a:pt x="18635" y="124460"/>
                  </a:lnTo>
                  <a:lnTo>
                    <a:pt x="33671" y="124460"/>
                  </a:lnTo>
                  <a:lnTo>
                    <a:pt x="33308" y="125730"/>
                  </a:lnTo>
                  <a:close/>
                </a:path>
                <a:path w="631825" h="660400">
                  <a:moveTo>
                    <a:pt x="38526" y="127000"/>
                  </a:moveTo>
                  <a:lnTo>
                    <a:pt x="13411" y="127000"/>
                  </a:lnTo>
                  <a:lnTo>
                    <a:pt x="13360" y="125730"/>
                  </a:lnTo>
                  <a:lnTo>
                    <a:pt x="39128" y="125730"/>
                  </a:lnTo>
                  <a:lnTo>
                    <a:pt x="38526" y="127000"/>
                  </a:lnTo>
                  <a:close/>
                </a:path>
                <a:path w="631825" h="660400">
                  <a:moveTo>
                    <a:pt x="14950" y="128270"/>
                  </a:moveTo>
                  <a:lnTo>
                    <a:pt x="13650" y="128270"/>
                  </a:lnTo>
                  <a:lnTo>
                    <a:pt x="13604" y="127000"/>
                  </a:lnTo>
                  <a:lnTo>
                    <a:pt x="15671" y="127000"/>
                  </a:lnTo>
                  <a:lnTo>
                    <a:pt x="14950" y="128270"/>
                  </a:lnTo>
                  <a:close/>
                </a:path>
                <a:path w="631825" h="660400">
                  <a:moveTo>
                    <a:pt x="37243" y="128270"/>
                  </a:moveTo>
                  <a:lnTo>
                    <a:pt x="16745" y="128270"/>
                  </a:lnTo>
                  <a:lnTo>
                    <a:pt x="16080" y="127000"/>
                  </a:lnTo>
                  <a:lnTo>
                    <a:pt x="38066" y="127000"/>
                  </a:lnTo>
                  <a:lnTo>
                    <a:pt x="37243" y="128270"/>
                  </a:lnTo>
                  <a:close/>
                </a:path>
                <a:path w="631825" h="660400">
                  <a:moveTo>
                    <a:pt x="610072" y="128270"/>
                  </a:moveTo>
                  <a:lnTo>
                    <a:pt x="587711" y="128270"/>
                  </a:lnTo>
                  <a:lnTo>
                    <a:pt x="587649" y="127000"/>
                  </a:lnTo>
                  <a:lnTo>
                    <a:pt x="611668" y="127000"/>
                  </a:lnTo>
                  <a:lnTo>
                    <a:pt x="610072" y="128270"/>
                  </a:lnTo>
                  <a:close/>
                </a:path>
                <a:path w="631825" h="660400">
                  <a:moveTo>
                    <a:pt x="39713" y="129540"/>
                  </a:moveTo>
                  <a:lnTo>
                    <a:pt x="20691" y="129540"/>
                  </a:lnTo>
                  <a:lnTo>
                    <a:pt x="18244" y="128270"/>
                  </a:lnTo>
                  <a:lnTo>
                    <a:pt x="38322" y="128270"/>
                  </a:lnTo>
                  <a:lnTo>
                    <a:pt x="39713" y="129540"/>
                  </a:lnTo>
                  <a:close/>
                </a:path>
                <a:path w="631825" h="660400">
                  <a:moveTo>
                    <a:pt x="587444" y="129540"/>
                  </a:moveTo>
                  <a:lnTo>
                    <a:pt x="586456" y="128270"/>
                  </a:lnTo>
                  <a:lnTo>
                    <a:pt x="588557" y="128270"/>
                  </a:lnTo>
                  <a:lnTo>
                    <a:pt x="587444" y="129540"/>
                  </a:lnTo>
                  <a:close/>
                </a:path>
                <a:path w="631825" h="660400">
                  <a:moveTo>
                    <a:pt x="612003" y="129540"/>
                  </a:moveTo>
                  <a:lnTo>
                    <a:pt x="588983" y="129540"/>
                  </a:lnTo>
                  <a:lnTo>
                    <a:pt x="588643" y="128270"/>
                  </a:lnTo>
                  <a:lnTo>
                    <a:pt x="610038" y="128270"/>
                  </a:lnTo>
                  <a:lnTo>
                    <a:pt x="612003" y="129540"/>
                  </a:lnTo>
                  <a:close/>
                </a:path>
                <a:path w="631825" h="660400">
                  <a:moveTo>
                    <a:pt x="37811" y="130810"/>
                  </a:moveTo>
                  <a:lnTo>
                    <a:pt x="19118" y="130810"/>
                  </a:lnTo>
                  <a:lnTo>
                    <a:pt x="19760" y="129540"/>
                  </a:lnTo>
                  <a:lnTo>
                    <a:pt x="38668" y="129540"/>
                  </a:lnTo>
                  <a:lnTo>
                    <a:pt x="37811" y="130810"/>
                  </a:lnTo>
                  <a:close/>
                </a:path>
                <a:path w="631825" h="660400">
                  <a:moveTo>
                    <a:pt x="609595" y="130810"/>
                  </a:moveTo>
                  <a:lnTo>
                    <a:pt x="588699" y="130810"/>
                  </a:lnTo>
                  <a:lnTo>
                    <a:pt x="588347" y="129540"/>
                  </a:lnTo>
                  <a:lnTo>
                    <a:pt x="610560" y="129540"/>
                  </a:lnTo>
                  <a:lnTo>
                    <a:pt x="609595" y="130810"/>
                  </a:lnTo>
                  <a:close/>
                </a:path>
                <a:path w="631825" h="660400">
                  <a:moveTo>
                    <a:pt x="17761" y="132080"/>
                  </a:moveTo>
                  <a:lnTo>
                    <a:pt x="16517" y="132080"/>
                  </a:lnTo>
                  <a:lnTo>
                    <a:pt x="16835" y="130810"/>
                  </a:lnTo>
                  <a:lnTo>
                    <a:pt x="17761" y="132080"/>
                  </a:lnTo>
                  <a:close/>
                </a:path>
                <a:path w="631825" h="660400">
                  <a:moveTo>
                    <a:pt x="37470" y="134620"/>
                  </a:moveTo>
                  <a:lnTo>
                    <a:pt x="18715" y="134620"/>
                  </a:lnTo>
                  <a:lnTo>
                    <a:pt x="14814" y="133350"/>
                  </a:lnTo>
                  <a:lnTo>
                    <a:pt x="15853" y="132080"/>
                  </a:lnTo>
                  <a:lnTo>
                    <a:pt x="18244" y="132080"/>
                  </a:lnTo>
                  <a:lnTo>
                    <a:pt x="18550" y="130810"/>
                  </a:lnTo>
                  <a:lnTo>
                    <a:pt x="35829" y="130810"/>
                  </a:lnTo>
                  <a:lnTo>
                    <a:pt x="34767" y="132080"/>
                  </a:lnTo>
                  <a:lnTo>
                    <a:pt x="37209" y="133350"/>
                  </a:lnTo>
                  <a:lnTo>
                    <a:pt x="38538" y="133350"/>
                  </a:lnTo>
                  <a:lnTo>
                    <a:pt x="37470" y="134620"/>
                  </a:lnTo>
                  <a:close/>
                </a:path>
                <a:path w="631825" h="660400">
                  <a:moveTo>
                    <a:pt x="610288" y="133350"/>
                  </a:moveTo>
                  <a:lnTo>
                    <a:pt x="591277" y="133350"/>
                  </a:lnTo>
                  <a:lnTo>
                    <a:pt x="589358" y="130810"/>
                  </a:lnTo>
                  <a:lnTo>
                    <a:pt x="609538" y="130810"/>
                  </a:lnTo>
                  <a:lnTo>
                    <a:pt x="611514" y="132080"/>
                  </a:lnTo>
                  <a:lnTo>
                    <a:pt x="610277" y="132080"/>
                  </a:lnTo>
                  <a:lnTo>
                    <a:pt x="610288" y="133350"/>
                  </a:lnTo>
                  <a:close/>
                </a:path>
                <a:path w="631825" h="660400">
                  <a:moveTo>
                    <a:pt x="610078" y="134620"/>
                  </a:moveTo>
                  <a:lnTo>
                    <a:pt x="590942" y="134620"/>
                  </a:lnTo>
                  <a:lnTo>
                    <a:pt x="591124" y="133350"/>
                  </a:lnTo>
                  <a:lnTo>
                    <a:pt x="610010" y="133350"/>
                  </a:lnTo>
                  <a:lnTo>
                    <a:pt x="610078" y="134620"/>
                  </a:lnTo>
                  <a:close/>
                </a:path>
                <a:path w="631825" h="660400">
                  <a:moveTo>
                    <a:pt x="37708" y="135890"/>
                  </a:moveTo>
                  <a:lnTo>
                    <a:pt x="19743" y="135890"/>
                  </a:lnTo>
                  <a:lnTo>
                    <a:pt x="19595" y="134620"/>
                  </a:lnTo>
                  <a:lnTo>
                    <a:pt x="38702" y="134620"/>
                  </a:lnTo>
                  <a:lnTo>
                    <a:pt x="37708" y="135890"/>
                  </a:lnTo>
                  <a:close/>
                </a:path>
                <a:path w="631825" h="660400">
                  <a:moveTo>
                    <a:pt x="610629" y="138430"/>
                  </a:moveTo>
                  <a:lnTo>
                    <a:pt x="588370" y="138430"/>
                  </a:lnTo>
                  <a:lnTo>
                    <a:pt x="585275" y="134620"/>
                  </a:lnTo>
                  <a:lnTo>
                    <a:pt x="609913" y="134620"/>
                  </a:lnTo>
                  <a:lnTo>
                    <a:pt x="609800" y="135890"/>
                  </a:lnTo>
                  <a:lnTo>
                    <a:pt x="610759" y="135890"/>
                  </a:lnTo>
                  <a:lnTo>
                    <a:pt x="610373" y="137160"/>
                  </a:lnTo>
                  <a:lnTo>
                    <a:pt x="610515" y="137160"/>
                  </a:lnTo>
                  <a:lnTo>
                    <a:pt x="610629" y="138430"/>
                  </a:lnTo>
                  <a:close/>
                </a:path>
                <a:path w="631825" h="660400">
                  <a:moveTo>
                    <a:pt x="40230" y="137160"/>
                  </a:moveTo>
                  <a:lnTo>
                    <a:pt x="17926" y="137160"/>
                  </a:lnTo>
                  <a:lnTo>
                    <a:pt x="18539" y="135890"/>
                  </a:lnTo>
                  <a:lnTo>
                    <a:pt x="39009" y="135890"/>
                  </a:lnTo>
                  <a:lnTo>
                    <a:pt x="40230" y="137160"/>
                  </a:lnTo>
                  <a:close/>
                </a:path>
                <a:path w="631825" h="660400">
                  <a:moveTo>
                    <a:pt x="42705" y="138430"/>
                  </a:moveTo>
                  <a:lnTo>
                    <a:pt x="18164" y="138430"/>
                  </a:lnTo>
                  <a:lnTo>
                    <a:pt x="19107" y="137160"/>
                  </a:lnTo>
                  <a:lnTo>
                    <a:pt x="42637" y="137160"/>
                  </a:lnTo>
                  <a:lnTo>
                    <a:pt x="42705" y="138430"/>
                  </a:lnTo>
                  <a:close/>
                </a:path>
                <a:path w="631825" h="660400">
                  <a:moveTo>
                    <a:pt x="42779" y="139700"/>
                  </a:moveTo>
                  <a:lnTo>
                    <a:pt x="17142" y="139700"/>
                  </a:lnTo>
                  <a:lnTo>
                    <a:pt x="18085" y="138430"/>
                  </a:lnTo>
                  <a:lnTo>
                    <a:pt x="41973" y="138430"/>
                  </a:lnTo>
                  <a:lnTo>
                    <a:pt x="42779" y="139700"/>
                  </a:lnTo>
                  <a:close/>
                </a:path>
                <a:path w="631825" h="660400">
                  <a:moveTo>
                    <a:pt x="606518" y="140970"/>
                  </a:moveTo>
                  <a:lnTo>
                    <a:pt x="588086" y="140970"/>
                  </a:lnTo>
                  <a:lnTo>
                    <a:pt x="588489" y="139700"/>
                  </a:lnTo>
                  <a:lnTo>
                    <a:pt x="587882" y="139700"/>
                  </a:lnTo>
                  <a:lnTo>
                    <a:pt x="587927" y="138430"/>
                  </a:lnTo>
                  <a:lnTo>
                    <a:pt x="604757" y="138430"/>
                  </a:lnTo>
                  <a:lnTo>
                    <a:pt x="605831" y="139700"/>
                  </a:lnTo>
                  <a:lnTo>
                    <a:pt x="606518" y="140970"/>
                  </a:lnTo>
                  <a:close/>
                </a:path>
                <a:path w="631825" h="660400">
                  <a:moveTo>
                    <a:pt x="607199" y="139700"/>
                  </a:moveTo>
                  <a:lnTo>
                    <a:pt x="606523" y="138430"/>
                  </a:lnTo>
                  <a:lnTo>
                    <a:pt x="607807" y="138430"/>
                  </a:lnTo>
                  <a:lnTo>
                    <a:pt x="607199" y="139700"/>
                  </a:lnTo>
                  <a:close/>
                </a:path>
                <a:path w="631825" h="660400">
                  <a:moveTo>
                    <a:pt x="613593" y="139700"/>
                  </a:moveTo>
                  <a:lnTo>
                    <a:pt x="608732" y="139700"/>
                  </a:lnTo>
                  <a:lnTo>
                    <a:pt x="608420" y="138430"/>
                  </a:lnTo>
                  <a:lnTo>
                    <a:pt x="613632" y="138430"/>
                  </a:lnTo>
                  <a:lnTo>
                    <a:pt x="613593" y="139700"/>
                  </a:lnTo>
                  <a:close/>
                </a:path>
                <a:path w="631825" h="660400">
                  <a:moveTo>
                    <a:pt x="19305" y="140970"/>
                  </a:moveTo>
                  <a:lnTo>
                    <a:pt x="17443" y="140970"/>
                  </a:lnTo>
                  <a:lnTo>
                    <a:pt x="18471" y="139700"/>
                  </a:lnTo>
                  <a:lnTo>
                    <a:pt x="19640" y="139700"/>
                  </a:lnTo>
                  <a:lnTo>
                    <a:pt x="19305" y="140970"/>
                  </a:lnTo>
                  <a:close/>
                </a:path>
                <a:path w="631825" h="660400">
                  <a:moveTo>
                    <a:pt x="36868" y="140970"/>
                  </a:moveTo>
                  <a:lnTo>
                    <a:pt x="20066" y="140970"/>
                  </a:lnTo>
                  <a:lnTo>
                    <a:pt x="19640" y="139700"/>
                  </a:lnTo>
                  <a:lnTo>
                    <a:pt x="37090" y="139700"/>
                  </a:lnTo>
                  <a:lnTo>
                    <a:pt x="36868" y="140970"/>
                  </a:lnTo>
                  <a:close/>
                </a:path>
                <a:path w="631825" h="660400">
                  <a:moveTo>
                    <a:pt x="608545" y="140970"/>
                  </a:moveTo>
                  <a:lnTo>
                    <a:pt x="606824" y="140970"/>
                  </a:lnTo>
                  <a:lnTo>
                    <a:pt x="607761" y="139700"/>
                  </a:lnTo>
                  <a:lnTo>
                    <a:pt x="608227" y="139700"/>
                  </a:lnTo>
                  <a:lnTo>
                    <a:pt x="608545" y="140970"/>
                  </a:lnTo>
                  <a:close/>
                </a:path>
                <a:path w="631825" h="660400">
                  <a:moveTo>
                    <a:pt x="612219" y="140970"/>
                  </a:moveTo>
                  <a:lnTo>
                    <a:pt x="610180" y="140970"/>
                  </a:lnTo>
                  <a:lnTo>
                    <a:pt x="609760" y="139700"/>
                  </a:lnTo>
                  <a:lnTo>
                    <a:pt x="611231" y="139700"/>
                  </a:lnTo>
                  <a:lnTo>
                    <a:pt x="612219" y="140970"/>
                  </a:lnTo>
                  <a:close/>
                </a:path>
                <a:path w="631825" h="660400">
                  <a:moveTo>
                    <a:pt x="39338" y="142240"/>
                  </a:moveTo>
                  <a:lnTo>
                    <a:pt x="21509" y="142240"/>
                  </a:lnTo>
                  <a:lnTo>
                    <a:pt x="21719" y="140970"/>
                  </a:lnTo>
                  <a:lnTo>
                    <a:pt x="38952" y="140970"/>
                  </a:lnTo>
                  <a:lnTo>
                    <a:pt x="39338" y="142240"/>
                  </a:lnTo>
                  <a:close/>
                </a:path>
                <a:path w="631825" h="660400">
                  <a:moveTo>
                    <a:pt x="42501" y="142240"/>
                  </a:moveTo>
                  <a:lnTo>
                    <a:pt x="41485" y="142240"/>
                  </a:lnTo>
                  <a:lnTo>
                    <a:pt x="42291" y="140970"/>
                  </a:lnTo>
                  <a:lnTo>
                    <a:pt x="42501" y="142240"/>
                  </a:lnTo>
                  <a:close/>
                </a:path>
                <a:path w="631825" h="660400">
                  <a:moveTo>
                    <a:pt x="607352" y="143510"/>
                  </a:moveTo>
                  <a:lnTo>
                    <a:pt x="588574" y="143510"/>
                  </a:lnTo>
                  <a:lnTo>
                    <a:pt x="587263" y="142240"/>
                  </a:lnTo>
                  <a:lnTo>
                    <a:pt x="586468" y="140970"/>
                  </a:lnTo>
                  <a:lnTo>
                    <a:pt x="608834" y="140970"/>
                  </a:lnTo>
                  <a:lnTo>
                    <a:pt x="609998" y="142240"/>
                  </a:lnTo>
                  <a:lnTo>
                    <a:pt x="607386" y="142240"/>
                  </a:lnTo>
                  <a:lnTo>
                    <a:pt x="607352" y="143510"/>
                  </a:lnTo>
                  <a:close/>
                </a:path>
                <a:path w="631825" h="660400">
                  <a:moveTo>
                    <a:pt x="42711" y="143510"/>
                  </a:moveTo>
                  <a:lnTo>
                    <a:pt x="18669" y="143510"/>
                  </a:lnTo>
                  <a:lnTo>
                    <a:pt x="18999" y="142240"/>
                  </a:lnTo>
                  <a:lnTo>
                    <a:pt x="42518" y="142240"/>
                  </a:lnTo>
                  <a:lnTo>
                    <a:pt x="42711" y="143510"/>
                  </a:lnTo>
                  <a:close/>
                </a:path>
                <a:path w="631825" h="660400">
                  <a:moveTo>
                    <a:pt x="609959" y="143510"/>
                  </a:moveTo>
                  <a:lnTo>
                    <a:pt x="609442" y="143510"/>
                  </a:lnTo>
                  <a:lnTo>
                    <a:pt x="608641" y="142240"/>
                  </a:lnTo>
                  <a:lnTo>
                    <a:pt x="610356" y="142240"/>
                  </a:lnTo>
                  <a:lnTo>
                    <a:pt x="609959" y="143510"/>
                  </a:lnTo>
                  <a:close/>
                </a:path>
                <a:path w="631825" h="660400">
                  <a:moveTo>
                    <a:pt x="42864" y="144780"/>
                  </a:moveTo>
                  <a:lnTo>
                    <a:pt x="19339" y="144780"/>
                  </a:lnTo>
                  <a:lnTo>
                    <a:pt x="19294" y="143510"/>
                  </a:lnTo>
                  <a:lnTo>
                    <a:pt x="43937" y="143510"/>
                  </a:lnTo>
                  <a:lnTo>
                    <a:pt x="42864" y="144780"/>
                  </a:lnTo>
                  <a:close/>
                </a:path>
                <a:path w="631825" h="660400">
                  <a:moveTo>
                    <a:pt x="607108" y="144780"/>
                  </a:moveTo>
                  <a:lnTo>
                    <a:pt x="587933" y="144780"/>
                  </a:lnTo>
                  <a:lnTo>
                    <a:pt x="588143" y="143510"/>
                  </a:lnTo>
                  <a:lnTo>
                    <a:pt x="607188" y="143510"/>
                  </a:lnTo>
                  <a:lnTo>
                    <a:pt x="607108" y="144780"/>
                  </a:lnTo>
                  <a:close/>
                </a:path>
                <a:path w="631825" h="660400">
                  <a:moveTo>
                    <a:pt x="43489" y="147320"/>
                  </a:moveTo>
                  <a:lnTo>
                    <a:pt x="43120" y="147320"/>
                  </a:lnTo>
                  <a:lnTo>
                    <a:pt x="42626" y="146050"/>
                  </a:lnTo>
                  <a:lnTo>
                    <a:pt x="17443" y="146050"/>
                  </a:lnTo>
                  <a:lnTo>
                    <a:pt x="18323" y="144780"/>
                  </a:lnTo>
                  <a:lnTo>
                    <a:pt x="45346" y="144780"/>
                  </a:lnTo>
                  <a:lnTo>
                    <a:pt x="43489" y="147320"/>
                  </a:lnTo>
                  <a:close/>
                </a:path>
                <a:path w="631825" h="660400">
                  <a:moveTo>
                    <a:pt x="606864" y="146050"/>
                  </a:moveTo>
                  <a:lnTo>
                    <a:pt x="588029" y="146050"/>
                  </a:lnTo>
                  <a:lnTo>
                    <a:pt x="587768" y="144780"/>
                  </a:lnTo>
                  <a:lnTo>
                    <a:pt x="606943" y="144780"/>
                  </a:lnTo>
                  <a:lnTo>
                    <a:pt x="606864" y="146050"/>
                  </a:lnTo>
                  <a:close/>
                </a:path>
                <a:path w="631825" h="660400">
                  <a:moveTo>
                    <a:pt x="41899" y="147320"/>
                  </a:moveTo>
                  <a:lnTo>
                    <a:pt x="17619" y="147320"/>
                  </a:lnTo>
                  <a:lnTo>
                    <a:pt x="18681" y="146050"/>
                  </a:lnTo>
                  <a:lnTo>
                    <a:pt x="42626" y="146050"/>
                  </a:lnTo>
                  <a:lnTo>
                    <a:pt x="41899" y="147320"/>
                  </a:lnTo>
                  <a:close/>
                </a:path>
                <a:path w="631825" h="660400">
                  <a:moveTo>
                    <a:pt x="606614" y="147320"/>
                  </a:moveTo>
                  <a:lnTo>
                    <a:pt x="587496" y="147320"/>
                  </a:lnTo>
                  <a:lnTo>
                    <a:pt x="587825" y="146050"/>
                  </a:lnTo>
                  <a:lnTo>
                    <a:pt x="607772" y="146050"/>
                  </a:lnTo>
                  <a:lnTo>
                    <a:pt x="606614" y="147320"/>
                  </a:lnTo>
                  <a:close/>
                </a:path>
                <a:path w="631825" h="660400">
                  <a:moveTo>
                    <a:pt x="20362" y="148590"/>
                  </a:moveTo>
                  <a:lnTo>
                    <a:pt x="19322" y="148590"/>
                  </a:lnTo>
                  <a:lnTo>
                    <a:pt x="18936" y="147320"/>
                  </a:lnTo>
                  <a:lnTo>
                    <a:pt x="20867" y="147320"/>
                  </a:lnTo>
                  <a:lnTo>
                    <a:pt x="20362" y="148590"/>
                  </a:lnTo>
                  <a:close/>
                </a:path>
                <a:path w="631825" h="660400">
                  <a:moveTo>
                    <a:pt x="42348" y="151130"/>
                  </a:moveTo>
                  <a:lnTo>
                    <a:pt x="19413" y="151130"/>
                  </a:lnTo>
                  <a:lnTo>
                    <a:pt x="21486" y="148590"/>
                  </a:lnTo>
                  <a:lnTo>
                    <a:pt x="22355" y="147320"/>
                  </a:lnTo>
                  <a:lnTo>
                    <a:pt x="39367" y="147320"/>
                  </a:lnTo>
                  <a:lnTo>
                    <a:pt x="38816" y="148590"/>
                  </a:lnTo>
                  <a:lnTo>
                    <a:pt x="38254" y="148590"/>
                  </a:lnTo>
                  <a:lnTo>
                    <a:pt x="41916" y="149860"/>
                  </a:lnTo>
                  <a:lnTo>
                    <a:pt x="42348" y="151130"/>
                  </a:lnTo>
                  <a:close/>
                </a:path>
                <a:path w="631825" h="660400">
                  <a:moveTo>
                    <a:pt x="610663" y="151130"/>
                  </a:moveTo>
                  <a:lnTo>
                    <a:pt x="589085" y="151130"/>
                  </a:lnTo>
                  <a:lnTo>
                    <a:pt x="588132" y="149860"/>
                  </a:lnTo>
                  <a:lnTo>
                    <a:pt x="586950" y="149860"/>
                  </a:lnTo>
                  <a:lnTo>
                    <a:pt x="586479" y="148590"/>
                  </a:lnTo>
                  <a:lnTo>
                    <a:pt x="587444" y="148590"/>
                  </a:lnTo>
                  <a:lnTo>
                    <a:pt x="586366" y="147320"/>
                  </a:lnTo>
                  <a:lnTo>
                    <a:pt x="607625" y="147320"/>
                  </a:lnTo>
                  <a:lnTo>
                    <a:pt x="610663" y="151130"/>
                  </a:lnTo>
                  <a:close/>
                </a:path>
                <a:path w="631825" h="660400">
                  <a:moveTo>
                    <a:pt x="21032" y="152400"/>
                  </a:moveTo>
                  <a:lnTo>
                    <a:pt x="19606" y="152400"/>
                  </a:lnTo>
                  <a:lnTo>
                    <a:pt x="18675" y="151130"/>
                  </a:lnTo>
                  <a:lnTo>
                    <a:pt x="22093" y="151130"/>
                  </a:lnTo>
                  <a:lnTo>
                    <a:pt x="21032" y="152400"/>
                  </a:lnTo>
                  <a:close/>
                </a:path>
                <a:path w="631825" h="660400">
                  <a:moveTo>
                    <a:pt x="42115" y="152400"/>
                  </a:moveTo>
                  <a:lnTo>
                    <a:pt x="25319" y="152400"/>
                  </a:lnTo>
                  <a:lnTo>
                    <a:pt x="25336" y="151130"/>
                  </a:lnTo>
                  <a:lnTo>
                    <a:pt x="43182" y="151130"/>
                  </a:lnTo>
                  <a:lnTo>
                    <a:pt x="42115" y="152400"/>
                  </a:lnTo>
                  <a:close/>
                </a:path>
                <a:path w="631825" h="660400">
                  <a:moveTo>
                    <a:pt x="587660" y="152400"/>
                  </a:moveTo>
                  <a:lnTo>
                    <a:pt x="584532" y="152400"/>
                  </a:lnTo>
                  <a:lnTo>
                    <a:pt x="585730" y="151130"/>
                  </a:lnTo>
                  <a:lnTo>
                    <a:pt x="587132" y="151130"/>
                  </a:lnTo>
                  <a:lnTo>
                    <a:pt x="587660" y="152400"/>
                  </a:lnTo>
                  <a:close/>
                </a:path>
                <a:path w="631825" h="660400">
                  <a:moveTo>
                    <a:pt x="606898" y="152400"/>
                  </a:moveTo>
                  <a:lnTo>
                    <a:pt x="588251" y="152400"/>
                  </a:lnTo>
                  <a:lnTo>
                    <a:pt x="588722" y="151130"/>
                  </a:lnTo>
                  <a:lnTo>
                    <a:pt x="607278" y="151130"/>
                  </a:lnTo>
                  <a:lnTo>
                    <a:pt x="606898" y="152400"/>
                  </a:lnTo>
                  <a:close/>
                </a:path>
                <a:path w="631825" h="660400">
                  <a:moveTo>
                    <a:pt x="42331" y="153670"/>
                  </a:moveTo>
                  <a:lnTo>
                    <a:pt x="25620" y="153670"/>
                  </a:lnTo>
                  <a:lnTo>
                    <a:pt x="25642" y="152400"/>
                  </a:lnTo>
                  <a:lnTo>
                    <a:pt x="41297" y="152400"/>
                  </a:lnTo>
                  <a:lnTo>
                    <a:pt x="42331" y="153670"/>
                  </a:lnTo>
                  <a:close/>
                </a:path>
                <a:path w="631825" h="660400">
                  <a:moveTo>
                    <a:pt x="606523" y="153670"/>
                  </a:moveTo>
                  <a:lnTo>
                    <a:pt x="584310" y="153670"/>
                  </a:lnTo>
                  <a:lnTo>
                    <a:pt x="583243" y="152400"/>
                  </a:lnTo>
                  <a:lnTo>
                    <a:pt x="605672" y="152400"/>
                  </a:lnTo>
                  <a:lnTo>
                    <a:pt x="606523" y="153670"/>
                  </a:lnTo>
                  <a:close/>
                </a:path>
                <a:path w="631825" h="660400">
                  <a:moveTo>
                    <a:pt x="41871" y="156210"/>
                  </a:moveTo>
                  <a:lnTo>
                    <a:pt x="19464" y="156210"/>
                  </a:lnTo>
                  <a:lnTo>
                    <a:pt x="20504" y="154940"/>
                  </a:lnTo>
                  <a:lnTo>
                    <a:pt x="21168" y="153670"/>
                  </a:lnTo>
                  <a:lnTo>
                    <a:pt x="21685" y="153670"/>
                  </a:lnTo>
                  <a:lnTo>
                    <a:pt x="22184" y="154940"/>
                  </a:lnTo>
                  <a:lnTo>
                    <a:pt x="41837" y="154940"/>
                  </a:lnTo>
                  <a:lnTo>
                    <a:pt x="41871" y="156210"/>
                  </a:lnTo>
                  <a:close/>
                </a:path>
                <a:path w="631825" h="660400">
                  <a:moveTo>
                    <a:pt x="42944" y="154940"/>
                  </a:moveTo>
                  <a:lnTo>
                    <a:pt x="22184" y="154940"/>
                  </a:lnTo>
                  <a:lnTo>
                    <a:pt x="22900" y="153670"/>
                  </a:lnTo>
                  <a:lnTo>
                    <a:pt x="43722" y="153670"/>
                  </a:lnTo>
                  <a:lnTo>
                    <a:pt x="42944" y="154940"/>
                  </a:lnTo>
                  <a:close/>
                </a:path>
                <a:path w="631825" h="660400">
                  <a:moveTo>
                    <a:pt x="608238" y="154940"/>
                  </a:moveTo>
                  <a:lnTo>
                    <a:pt x="583918" y="154940"/>
                  </a:lnTo>
                  <a:lnTo>
                    <a:pt x="583152" y="153670"/>
                  </a:lnTo>
                  <a:lnTo>
                    <a:pt x="607613" y="153670"/>
                  </a:lnTo>
                  <a:lnTo>
                    <a:pt x="608238" y="154940"/>
                  </a:lnTo>
                  <a:close/>
                </a:path>
                <a:path w="631825" h="660400">
                  <a:moveTo>
                    <a:pt x="605950" y="157480"/>
                  </a:moveTo>
                  <a:lnTo>
                    <a:pt x="581431" y="157480"/>
                  </a:lnTo>
                  <a:lnTo>
                    <a:pt x="582425" y="156210"/>
                  </a:lnTo>
                  <a:lnTo>
                    <a:pt x="584974" y="156210"/>
                  </a:lnTo>
                  <a:lnTo>
                    <a:pt x="585031" y="154940"/>
                  </a:lnTo>
                  <a:lnTo>
                    <a:pt x="604014" y="154940"/>
                  </a:lnTo>
                  <a:lnTo>
                    <a:pt x="605104" y="156210"/>
                  </a:lnTo>
                  <a:lnTo>
                    <a:pt x="605950" y="157480"/>
                  </a:lnTo>
                  <a:close/>
                </a:path>
                <a:path w="631825" h="660400">
                  <a:moveTo>
                    <a:pt x="606438" y="156210"/>
                  </a:moveTo>
                  <a:lnTo>
                    <a:pt x="605904" y="156210"/>
                  </a:lnTo>
                  <a:lnTo>
                    <a:pt x="605564" y="154940"/>
                  </a:lnTo>
                  <a:lnTo>
                    <a:pt x="607051" y="154940"/>
                  </a:lnTo>
                  <a:lnTo>
                    <a:pt x="606438" y="156210"/>
                  </a:lnTo>
                  <a:close/>
                </a:path>
                <a:path w="631825" h="660400">
                  <a:moveTo>
                    <a:pt x="609533" y="156210"/>
                  </a:moveTo>
                  <a:lnTo>
                    <a:pt x="608176" y="156210"/>
                  </a:lnTo>
                  <a:lnTo>
                    <a:pt x="607687" y="154940"/>
                  </a:lnTo>
                  <a:lnTo>
                    <a:pt x="609209" y="154940"/>
                  </a:lnTo>
                  <a:lnTo>
                    <a:pt x="609533" y="156210"/>
                  </a:lnTo>
                  <a:close/>
                </a:path>
                <a:path w="631825" h="660400">
                  <a:moveTo>
                    <a:pt x="43285" y="157480"/>
                  </a:moveTo>
                  <a:lnTo>
                    <a:pt x="21560" y="157480"/>
                  </a:lnTo>
                  <a:lnTo>
                    <a:pt x="21906" y="156210"/>
                  </a:lnTo>
                  <a:lnTo>
                    <a:pt x="44301" y="156210"/>
                  </a:lnTo>
                  <a:lnTo>
                    <a:pt x="43285" y="157480"/>
                  </a:lnTo>
                  <a:close/>
                </a:path>
                <a:path w="631825" h="660400">
                  <a:moveTo>
                    <a:pt x="610106" y="157480"/>
                  </a:moveTo>
                  <a:lnTo>
                    <a:pt x="609084" y="157480"/>
                  </a:lnTo>
                  <a:lnTo>
                    <a:pt x="608482" y="156210"/>
                  </a:lnTo>
                  <a:lnTo>
                    <a:pt x="610487" y="156210"/>
                  </a:lnTo>
                  <a:lnTo>
                    <a:pt x="610106" y="157480"/>
                  </a:lnTo>
                  <a:close/>
                </a:path>
                <a:path w="631825" h="660400">
                  <a:moveTo>
                    <a:pt x="42393" y="158750"/>
                  </a:moveTo>
                  <a:lnTo>
                    <a:pt x="23382" y="158750"/>
                  </a:lnTo>
                  <a:lnTo>
                    <a:pt x="22366" y="157480"/>
                  </a:lnTo>
                  <a:lnTo>
                    <a:pt x="43455" y="157480"/>
                  </a:lnTo>
                  <a:lnTo>
                    <a:pt x="42393" y="158750"/>
                  </a:lnTo>
                  <a:close/>
                </a:path>
                <a:path w="631825" h="660400">
                  <a:moveTo>
                    <a:pt x="603531" y="158750"/>
                  </a:moveTo>
                  <a:lnTo>
                    <a:pt x="583322" y="158750"/>
                  </a:lnTo>
                  <a:lnTo>
                    <a:pt x="582243" y="157480"/>
                  </a:lnTo>
                  <a:lnTo>
                    <a:pt x="604320" y="157480"/>
                  </a:lnTo>
                  <a:lnTo>
                    <a:pt x="603531" y="158750"/>
                  </a:lnTo>
                  <a:close/>
                </a:path>
                <a:path w="631825" h="660400">
                  <a:moveTo>
                    <a:pt x="44926" y="160020"/>
                  </a:moveTo>
                  <a:lnTo>
                    <a:pt x="22343" y="160020"/>
                  </a:lnTo>
                  <a:lnTo>
                    <a:pt x="22627" y="158750"/>
                  </a:lnTo>
                  <a:lnTo>
                    <a:pt x="44835" y="158750"/>
                  </a:lnTo>
                  <a:lnTo>
                    <a:pt x="44926" y="160020"/>
                  </a:lnTo>
                  <a:close/>
                </a:path>
                <a:path w="631825" h="660400">
                  <a:moveTo>
                    <a:pt x="605444" y="160020"/>
                  </a:moveTo>
                  <a:lnTo>
                    <a:pt x="584282" y="160020"/>
                  </a:lnTo>
                  <a:lnTo>
                    <a:pt x="583992" y="158750"/>
                  </a:lnTo>
                  <a:lnTo>
                    <a:pt x="604269" y="158750"/>
                  </a:lnTo>
                  <a:lnTo>
                    <a:pt x="605444" y="160020"/>
                  </a:lnTo>
                  <a:close/>
                </a:path>
                <a:path w="631825" h="660400">
                  <a:moveTo>
                    <a:pt x="45170" y="161290"/>
                  </a:moveTo>
                  <a:lnTo>
                    <a:pt x="19748" y="161290"/>
                  </a:lnTo>
                  <a:lnTo>
                    <a:pt x="19970" y="160020"/>
                  </a:lnTo>
                  <a:lnTo>
                    <a:pt x="45136" y="160020"/>
                  </a:lnTo>
                  <a:lnTo>
                    <a:pt x="45170" y="161290"/>
                  </a:lnTo>
                  <a:close/>
                </a:path>
                <a:path w="631825" h="660400">
                  <a:moveTo>
                    <a:pt x="606404" y="161290"/>
                  </a:moveTo>
                  <a:lnTo>
                    <a:pt x="583867" y="161290"/>
                  </a:lnTo>
                  <a:lnTo>
                    <a:pt x="583044" y="160020"/>
                  </a:lnTo>
                  <a:lnTo>
                    <a:pt x="606114" y="160020"/>
                  </a:lnTo>
                  <a:lnTo>
                    <a:pt x="606404" y="161290"/>
                  </a:lnTo>
                  <a:close/>
                </a:path>
                <a:path w="631825" h="660400">
                  <a:moveTo>
                    <a:pt x="20924" y="162560"/>
                  </a:moveTo>
                  <a:lnTo>
                    <a:pt x="19669" y="162560"/>
                  </a:lnTo>
                  <a:lnTo>
                    <a:pt x="20719" y="161290"/>
                  </a:lnTo>
                  <a:lnTo>
                    <a:pt x="21764" y="161290"/>
                  </a:lnTo>
                  <a:lnTo>
                    <a:pt x="20924" y="162560"/>
                  </a:lnTo>
                  <a:close/>
                </a:path>
                <a:path w="631825" h="660400">
                  <a:moveTo>
                    <a:pt x="45851" y="162560"/>
                  </a:moveTo>
                  <a:lnTo>
                    <a:pt x="22678" y="162560"/>
                  </a:lnTo>
                  <a:lnTo>
                    <a:pt x="22269" y="161290"/>
                  </a:lnTo>
                  <a:lnTo>
                    <a:pt x="45073" y="161290"/>
                  </a:lnTo>
                  <a:lnTo>
                    <a:pt x="45851" y="162560"/>
                  </a:lnTo>
                  <a:close/>
                </a:path>
                <a:path w="631825" h="660400">
                  <a:moveTo>
                    <a:pt x="48452" y="162560"/>
                  </a:moveTo>
                  <a:lnTo>
                    <a:pt x="46833" y="162560"/>
                  </a:lnTo>
                  <a:lnTo>
                    <a:pt x="47509" y="161290"/>
                  </a:lnTo>
                  <a:lnTo>
                    <a:pt x="48043" y="161290"/>
                  </a:lnTo>
                  <a:lnTo>
                    <a:pt x="48452" y="162560"/>
                  </a:lnTo>
                  <a:close/>
                </a:path>
                <a:path w="631825" h="660400">
                  <a:moveTo>
                    <a:pt x="606029" y="162560"/>
                  </a:moveTo>
                  <a:lnTo>
                    <a:pt x="585014" y="162560"/>
                  </a:lnTo>
                  <a:lnTo>
                    <a:pt x="584980" y="161290"/>
                  </a:lnTo>
                  <a:lnTo>
                    <a:pt x="605189" y="161290"/>
                  </a:lnTo>
                  <a:lnTo>
                    <a:pt x="606029" y="162560"/>
                  </a:lnTo>
                  <a:close/>
                </a:path>
                <a:path w="631825" h="660400">
                  <a:moveTo>
                    <a:pt x="47872" y="163830"/>
                  </a:moveTo>
                  <a:lnTo>
                    <a:pt x="22939" y="163830"/>
                  </a:lnTo>
                  <a:lnTo>
                    <a:pt x="22059" y="162560"/>
                  </a:lnTo>
                  <a:lnTo>
                    <a:pt x="47929" y="162560"/>
                  </a:lnTo>
                  <a:lnTo>
                    <a:pt x="47872" y="163830"/>
                  </a:lnTo>
                  <a:close/>
                </a:path>
                <a:path w="631825" h="660400">
                  <a:moveTo>
                    <a:pt x="607154" y="163830"/>
                  </a:moveTo>
                  <a:lnTo>
                    <a:pt x="584753" y="163830"/>
                  </a:lnTo>
                  <a:lnTo>
                    <a:pt x="584850" y="162560"/>
                  </a:lnTo>
                  <a:lnTo>
                    <a:pt x="607085" y="162560"/>
                  </a:lnTo>
                  <a:lnTo>
                    <a:pt x="607154" y="163830"/>
                  </a:lnTo>
                  <a:close/>
                </a:path>
                <a:path w="631825" h="660400">
                  <a:moveTo>
                    <a:pt x="40729" y="165100"/>
                  </a:moveTo>
                  <a:lnTo>
                    <a:pt x="25801" y="165100"/>
                  </a:lnTo>
                  <a:lnTo>
                    <a:pt x="23360" y="163830"/>
                  </a:lnTo>
                  <a:lnTo>
                    <a:pt x="41252" y="163830"/>
                  </a:lnTo>
                  <a:lnTo>
                    <a:pt x="40729" y="165100"/>
                  </a:lnTo>
                  <a:close/>
                </a:path>
                <a:path w="631825" h="660400">
                  <a:moveTo>
                    <a:pt x="42967" y="165100"/>
                  </a:moveTo>
                  <a:lnTo>
                    <a:pt x="42257" y="165100"/>
                  </a:lnTo>
                  <a:lnTo>
                    <a:pt x="41854" y="163830"/>
                  </a:lnTo>
                  <a:lnTo>
                    <a:pt x="43290" y="163830"/>
                  </a:lnTo>
                  <a:lnTo>
                    <a:pt x="42967" y="165100"/>
                  </a:lnTo>
                  <a:close/>
                </a:path>
                <a:path w="631825" h="660400">
                  <a:moveTo>
                    <a:pt x="48031" y="165100"/>
                  </a:moveTo>
                  <a:lnTo>
                    <a:pt x="45249" y="165100"/>
                  </a:lnTo>
                  <a:lnTo>
                    <a:pt x="44823" y="163830"/>
                  </a:lnTo>
                  <a:lnTo>
                    <a:pt x="48219" y="163830"/>
                  </a:lnTo>
                  <a:lnTo>
                    <a:pt x="48031" y="165100"/>
                  </a:lnTo>
                  <a:close/>
                </a:path>
                <a:path w="631825" h="660400">
                  <a:moveTo>
                    <a:pt x="606836" y="165100"/>
                  </a:moveTo>
                  <a:lnTo>
                    <a:pt x="583385" y="165100"/>
                  </a:lnTo>
                  <a:lnTo>
                    <a:pt x="582255" y="163830"/>
                  </a:lnTo>
                  <a:lnTo>
                    <a:pt x="606915" y="163830"/>
                  </a:lnTo>
                  <a:lnTo>
                    <a:pt x="606836" y="165100"/>
                  </a:lnTo>
                  <a:close/>
                </a:path>
                <a:path w="631825" h="660400">
                  <a:moveTo>
                    <a:pt x="41740" y="166370"/>
                  </a:moveTo>
                  <a:lnTo>
                    <a:pt x="26108" y="166370"/>
                  </a:lnTo>
                  <a:lnTo>
                    <a:pt x="24910" y="165100"/>
                  </a:lnTo>
                  <a:lnTo>
                    <a:pt x="40519" y="165100"/>
                  </a:lnTo>
                  <a:lnTo>
                    <a:pt x="41740" y="166370"/>
                  </a:lnTo>
                  <a:close/>
                </a:path>
                <a:path w="631825" h="660400">
                  <a:moveTo>
                    <a:pt x="45113" y="166370"/>
                  </a:moveTo>
                  <a:lnTo>
                    <a:pt x="43126" y="166370"/>
                  </a:lnTo>
                  <a:lnTo>
                    <a:pt x="43767" y="165100"/>
                  </a:lnTo>
                  <a:lnTo>
                    <a:pt x="44721" y="165100"/>
                  </a:lnTo>
                  <a:lnTo>
                    <a:pt x="45113" y="166370"/>
                  </a:lnTo>
                  <a:close/>
                </a:path>
                <a:path w="631825" h="660400">
                  <a:moveTo>
                    <a:pt x="606637" y="166370"/>
                  </a:moveTo>
                  <a:lnTo>
                    <a:pt x="581999" y="166370"/>
                  </a:lnTo>
                  <a:lnTo>
                    <a:pt x="582226" y="165100"/>
                  </a:lnTo>
                  <a:lnTo>
                    <a:pt x="606733" y="165100"/>
                  </a:lnTo>
                  <a:lnTo>
                    <a:pt x="606637" y="166370"/>
                  </a:lnTo>
                  <a:close/>
                </a:path>
                <a:path w="631825" h="660400">
                  <a:moveTo>
                    <a:pt x="47265" y="167640"/>
                  </a:moveTo>
                  <a:lnTo>
                    <a:pt x="24450" y="167640"/>
                  </a:lnTo>
                  <a:lnTo>
                    <a:pt x="25268" y="166370"/>
                  </a:lnTo>
                  <a:lnTo>
                    <a:pt x="47555" y="166370"/>
                  </a:lnTo>
                  <a:lnTo>
                    <a:pt x="47265" y="167640"/>
                  </a:lnTo>
                  <a:close/>
                </a:path>
                <a:path w="631825" h="660400">
                  <a:moveTo>
                    <a:pt x="603099" y="167640"/>
                  </a:moveTo>
                  <a:lnTo>
                    <a:pt x="584026" y="167640"/>
                  </a:lnTo>
                  <a:lnTo>
                    <a:pt x="583737" y="166370"/>
                  </a:lnTo>
                  <a:lnTo>
                    <a:pt x="604173" y="166370"/>
                  </a:lnTo>
                  <a:lnTo>
                    <a:pt x="603099" y="167640"/>
                  </a:lnTo>
                  <a:close/>
                </a:path>
                <a:path w="631825" h="660400">
                  <a:moveTo>
                    <a:pt x="44806" y="170180"/>
                  </a:moveTo>
                  <a:lnTo>
                    <a:pt x="24808" y="170180"/>
                  </a:lnTo>
                  <a:lnTo>
                    <a:pt x="21145" y="168910"/>
                  </a:lnTo>
                  <a:lnTo>
                    <a:pt x="22082" y="167640"/>
                  </a:lnTo>
                  <a:lnTo>
                    <a:pt x="44449" y="167640"/>
                  </a:lnTo>
                  <a:lnTo>
                    <a:pt x="44522" y="168910"/>
                  </a:lnTo>
                  <a:lnTo>
                    <a:pt x="44715" y="168910"/>
                  </a:lnTo>
                  <a:lnTo>
                    <a:pt x="44806" y="170180"/>
                  </a:lnTo>
                  <a:close/>
                </a:path>
                <a:path w="631825" h="660400">
                  <a:moveTo>
                    <a:pt x="604121" y="168910"/>
                  </a:moveTo>
                  <a:lnTo>
                    <a:pt x="585043" y="168910"/>
                  </a:lnTo>
                  <a:lnTo>
                    <a:pt x="584884" y="167640"/>
                  </a:lnTo>
                  <a:lnTo>
                    <a:pt x="603860" y="167640"/>
                  </a:lnTo>
                  <a:lnTo>
                    <a:pt x="604121" y="168910"/>
                  </a:lnTo>
                  <a:close/>
                </a:path>
                <a:path w="631825" h="660400">
                  <a:moveTo>
                    <a:pt x="603752" y="170180"/>
                  </a:moveTo>
                  <a:lnTo>
                    <a:pt x="584634" y="170180"/>
                  </a:lnTo>
                  <a:lnTo>
                    <a:pt x="584861" y="168910"/>
                  </a:lnTo>
                  <a:lnTo>
                    <a:pt x="603917" y="168910"/>
                  </a:lnTo>
                  <a:lnTo>
                    <a:pt x="603752" y="170180"/>
                  </a:lnTo>
                  <a:close/>
                </a:path>
                <a:path w="631825" h="660400">
                  <a:moveTo>
                    <a:pt x="45096" y="171450"/>
                  </a:moveTo>
                  <a:lnTo>
                    <a:pt x="25648" y="171450"/>
                  </a:lnTo>
                  <a:lnTo>
                    <a:pt x="25239" y="170180"/>
                  </a:lnTo>
                  <a:lnTo>
                    <a:pt x="45005" y="170180"/>
                  </a:lnTo>
                  <a:lnTo>
                    <a:pt x="45096" y="171450"/>
                  </a:lnTo>
                  <a:close/>
                </a:path>
                <a:path w="631825" h="660400">
                  <a:moveTo>
                    <a:pt x="603599" y="171450"/>
                  </a:moveTo>
                  <a:lnTo>
                    <a:pt x="579944" y="171450"/>
                  </a:lnTo>
                  <a:lnTo>
                    <a:pt x="582345" y="170180"/>
                  </a:lnTo>
                  <a:lnTo>
                    <a:pt x="602549" y="170180"/>
                  </a:lnTo>
                  <a:lnTo>
                    <a:pt x="603599" y="171450"/>
                  </a:lnTo>
                  <a:close/>
                </a:path>
                <a:path w="631825" h="660400">
                  <a:moveTo>
                    <a:pt x="45261" y="172720"/>
                  </a:moveTo>
                  <a:lnTo>
                    <a:pt x="25131" y="172720"/>
                  </a:lnTo>
                  <a:lnTo>
                    <a:pt x="25063" y="171450"/>
                  </a:lnTo>
                  <a:lnTo>
                    <a:pt x="46260" y="171450"/>
                  </a:lnTo>
                  <a:lnTo>
                    <a:pt x="45261" y="172720"/>
                  </a:lnTo>
                  <a:close/>
                </a:path>
                <a:path w="631825" h="660400">
                  <a:moveTo>
                    <a:pt x="603026" y="173990"/>
                  </a:moveTo>
                  <a:lnTo>
                    <a:pt x="580682" y="173990"/>
                  </a:lnTo>
                  <a:lnTo>
                    <a:pt x="579836" y="172720"/>
                  </a:lnTo>
                  <a:lnTo>
                    <a:pt x="579046" y="172720"/>
                  </a:lnTo>
                  <a:lnTo>
                    <a:pt x="578745" y="171450"/>
                  </a:lnTo>
                  <a:lnTo>
                    <a:pt x="601106" y="171450"/>
                  </a:lnTo>
                  <a:lnTo>
                    <a:pt x="601896" y="172720"/>
                  </a:lnTo>
                  <a:lnTo>
                    <a:pt x="603026" y="173990"/>
                  </a:lnTo>
                  <a:close/>
                </a:path>
                <a:path w="631825" h="660400">
                  <a:moveTo>
                    <a:pt x="50439" y="173990"/>
                  </a:moveTo>
                  <a:lnTo>
                    <a:pt x="25285" y="173990"/>
                  </a:lnTo>
                  <a:lnTo>
                    <a:pt x="25620" y="172720"/>
                  </a:lnTo>
                  <a:lnTo>
                    <a:pt x="46567" y="172720"/>
                  </a:lnTo>
                  <a:lnTo>
                    <a:pt x="50439" y="173990"/>
                  </a:lnTo>
                  <a:close/>
                </a:path>
                <a:path w="631825" h="660400">
                  <a:moveTo>
                    <a:pt x="579438" y="173990"/>
                  </a:moveTo>
                  <a:lnTo>
                    <a:pt x="577667" y="173990"/>
                  </a:lnTo>
                  <a:lnTo>
                    <a:pt x="578144" y="172720"/>
                  </a:lnTo>
                  <a:lnTo>
                    <a:pt x="578592" y="172720"/>
                  </a:lnTo>
                  <a:lnTo>
                    <a:pt x="579438" y="173990"/>
                  </a:lnTo>
                  <a:close/>
                </a:path>
                <a:path w="631825" h="660400">
                  <a:moveTo>
                    <a:pt x="51450" y="175260"/>
                  </a:moveTo>
                  <a:lnTo>
                    <a:pt x="25478" y="175260"/>
                  </a:lnTo>
                  <a:lnTo>
                    <a:pt x="24546" y="173990"/>
                  </a:lnTo>
                  <a:lnTo>
                    <a:pt x="51365" y="173990"/>
                  </a:lnTo>
                  <a:lnTo>
                    <a:pt x="51450" y="175260"/>
                  </a:lnTo>
                  <a:close/>
                </a:path>
                <a:path w="631825" h="660400">
                  <a:moveTo>
                    <a:pt x="604229" y="175260"/>
                  </a:moveTo>
                  <a:lnTo>
                    <a:pt x="576707" y="175260"/>
                  </a:lnTo>
                  <a:lnTo>
                    <a:pt x="576389" y="173990"/>
                  </a:lnTo>
                  <a:lnTo>
                    <a:pt x="603985" y="173990"/>
                  </a:lnTo>
                  <a:lnTo>
                    <a:pt x="604229" y="175260"/>
                  </a:lnTo>
                  <a:close/>
                </a:path>
                <a:path w="631825" h="660400">
                  <a:moveTo>
                    <a:pt x="48367" y="176530"/>
                  </a:moveTo>
                  <a:lnTo>
                    <a:pt x="27363" y="176530"/>
                  </a:lnTo>
                  <a:lnTo>
                    <a:pt x="28169" y="175260"/>
                  </a:lnTo>
                  <a:lnTo>
                    <a:pt x="48639" y="175260"/>
                  </a:lnTo>
                  <a:lnTo>
                    <a:pt x="48367" y="176530"/>
                  </a:lnTo>
                  <a:close/>
                </a:path>
                <a:path w="631825" h="660400">
                  <a:moveTo>
                    <a:pt x="603582" y="176530"/>
                  </a:moveTo>
                  <a:lnTo>
                    <a:pt x="579495" y="176530"/>
                  </a:lnTo>
                  <a:lnTo>
                    <a:pt x="579217" y="175260"/>
                  </a:lnTo>
                  <a:lnTo>
                    <a:pt x="603747" y="175260"/>
                  </a:lnTo>
                  <a:lnTo>
                    <a:pt x="603582" y="176530"/>
                  </a:lnTo>
                  <a:close/>
                </a:path>
                <a:path w="631825" h="660400">
                  <a:moveTo>
                    <a:pt x="47310" y="177800"/>
                  </a:moveTo>
                  <a:lnTo>
                    <a:pt x="26261" y="177800"/>
                  </a:lnTo>
                  <a:lnTo>
                    <a:pt x="27033" y="176530"/>
                  </a:lnTo>
                  <a:lnTo>
                    <a:pt x="47560" y="176530"/>
                  </a:lnTo>
                  <a:lnTo>
                    <a:pt x="47310" y="177800"/>
                  </a:lnTo>
                  <a:close/>
                </a:path>
                <a:path w="631825" h="660400">
                  <a:moveTo>
                    <a:pt x="579643" y="177800"/>
                  </a:moveTo>
                  <a:lnTo>
                    <a:pt x="578144" y="177800"/>
                  </a:lnTo>
                  <a:lnTo>
                    <a:pt x="578615" y="176530"/>
                  </a:lnTo>
                  <a:lnTo>
                    <a:pt x="579342" y="176530"/>
                  </a:lnTo>
                  <a:lnTo>
                    <a:pt x="579643" y="177800"/>
                  </a:lnTo>
                  <a:close/>
                </a:path>
                <a:path w="631825" h="660400">
                  <a:moveTo>
                    <a:pt x="603525" y="177800"/>
                  </a:moveTo>
                  <a:lnTo>
                    <a:pt x="582998" y="177800"/>
                  </a:lnTo>
                  <a:lnTo>
                    <a:pt x="582680" y="176530"/>
                  </a:lnTo>
                  <a:lnTo>
                    <a:pt x="603468" y="176530"/>
                  </a:lnTo>
                  <a:lnTo>
                    <a:pt x="603525" y="177800"/>
                  </a:lnTo>
                  <a:close/>
                </a:path>
                <a:path w="631825" h="660400">
                  <a:moveTo>
                    <a:pt x="48111" y="179070"/>
                  </a:moveTo>
                  <a:lnTo>
                    <a:pt x="28709" y="179070"/>
                  </a:lnTo>
                  <a:lnTo>
                    <a:pt x="27652" y="177800"/>
                  </a:lnTo>
                  <a:lnTo>
                    <a:pt x="47555" y="177800"/>
                  </a:lnTo>
                  <a:lnTo>
                    <a:pt x="48111" y="179070"/>
                  </a:lnTo>
                  <a:close/>
                </a:path>
                <a:path w="631825" h="660400">
                  <a:moveTo>
                    <a:pt x="606268" y="181610"/>
                  </a:moveTo>
                  <a:lnTo>
                    <a:pt x="580443" y="181610"/>
                  </a:lnTo>
                  <a:lnTo>
                    <a:pt x="579359" y="180340"/>
                  </a:lnTo>
                  <a:lnTo>
                    <a:pt x="580568" y="180340"/>
                  </a:lnTo>
                  <a:lnTo>
                    <a:pt x="579915" y="179070"/>
                  </a:lnTo>
                  <a:lnTo>
                    <a:pt x="577780" y="177800"/>
                  </a:lnTo>
                  <a:lnTo>
                    <a:pt x="582311" y="177800"/>
                  </a:lnTo>
                  <a:lnTo>
                    <a:pt x="582743" y="179070"/>
                  </a:lnTo>
                  <a:lnTo>
                    <a:pt x="604218" y="179070"/>
                  </a:lnTo>
                  <a:lnTo>
                    <a:pt x="606268" y="181610"/>
                  </a:lnTo>
                  <a:close/>
                </a:path>
                <a:path w="631825" h="660400">
                  <a:moveTo>
                    <a:pt x="603196" y="179070"/>
                  </a:moveTo>
                  <a:lnTo>
                    <a:pt x="584253" y="179070"/>
                  </a:lnTo>
                  <a:lnTo>
                    <a:pt x="583294" y="177800"/>
                  </a:lnTo>
                  <a:lnTo>
                    <a:pt x="604456" y="177800"/>
                  </a:lnTo>
                  <a:lnTo>
                    <a:pt x="603196" y="179070"/>
                  </a:lnTo>
                  <a:close/>
                </a:path>
                <a:path w="631825" h="660400">
                  <a:moveTo>
                    <a:pt x="51490" y="180340"/>
                  </a:moveTo>
                  <a:lnTo>
                    <a:pt x="27715" y="180340"/>
                  </a:lnTo>
                  <a:lnTo>
                    <a:pt x="27840" y="179070"/>
                  </a:lnTo>
                  <a:lnTo>
                    <a:pt x="50172" y="179070"/>
                  </a:lnTo>
                  <a:lnTo>
                    <a:pt x="51490" y="180340"/>
                  </a:lnTo>
                  <a:close/>
                </a:path>
                <a:path w="631825" h="660400">
                  <a:moveTo>
                    <a:pt x="46521" y="181610"/>
                  </a:moveTo>
                  <a:lnTo>
                    <a:pt x="28101" y="181610"/>
                  </a:lnTo>
                  <a:lnTo>
                    <a:pt x="28033" y="180340"/>
                  </a:lnTo>
                  <a:lnTo>
                    <a:pt x="46748" y="180340"/>
                  </a:lnTo>
                  <a:lnTo>
                    <a:pt x="46521" y="181610"/>
                  </a:lnTo>
                  <a:close/>
                </a:path>
                <a:path w="631825" h="660400">
                  <a:moveTo>
                    <a:pt x="48577" y="181610"/>
                  </a:moveTo>
                  <a:lnTo>
                    <a:pt x="48043" y="181610"/>
                  </a:lnTo>
                  <a:lnTo>
                    <a:pt x="47430" y="180340"/>
                  </a:lnTo>
                  <a:lnTo>
                    <a:pt x="48985" y="180340"/>
                  </a:lnTo>
                  <a:lnTo>
                    <a:pt x="48577" y="181610"/>
                  </a:lnTo>
                  <a:close/>
                </a:path>
                <a:path w="631825" h="660400">
                  <a:moveTo>
                    <a:pt x="52029" y="181610"/>
                  </a:moveTo>
                  <a:lnTo>
                    <a:pt x="50854" y="181610"/>
                  </a:lnTo>
                  <a:lnTo>
                    <a:pt x="50076" y="180340"/>
                  </a:lnTo>
                  <a:lnTo>
                    <a:pt x="52336" y="180340"/>
                  </a:lnTo>
                  <a:lnTo>
                    <a:pt x="52029" y="181610"/>
                  </a:lnTo>
                  <a:close/>
                </a:path>
                <a:path w="631825" h="660400">
                  <a:moveTo>
                    <a:pt x="48577" y="182880"/>
                  </a:moveTo>
                  <a:lnTo>
                    <a:pt x="28101" y="182880"/>
                  </a:lnTo>
                  <a:lnTo>
                    <a:pt x="27397" y="181610"/>
                  </a:lnTo>
                  <a:lnTo>
                    <a:pt x="47549" y="181610"/>
                  </a:lnTo>
                  <a:lnTo>
                    <a:pt x="48577" y="182880"/>
                  </a:lnTo>
                  <a:close/>
                </a:path>
                <a:path w="631825" h="660400">
                  <a:moveTo>
                    <a:pt x="603008" y="186690"/>
                  </a:moveTo>
                  <a:lnTo>
                    <a:pt x="575123" y="186690"/>
                  </a:lnTo>
                  <a:lnTo>
                    <a:pt x="575208" y="185420"/>
                  </a:lnTo>
                  <a:lnTo>
                    <a:pt x="580886" y="185420"/>
                  </a:lnTo>
                  <a:lnTo>
                    <a:pt x="577826" y="181610"/>
                  </a:lnTo>
                  <a:lnTo>
                    <a:pt x="603735" y="181610"/>
                  </a:lnTo>
                  <a:lnTo>
                    <a:pt x="603315" y="182880"/>
                  </a:lnTo>
                  <a:lnTo>
                    <a:pt x="601231" y="182880"/>
                  </a:lnTo>
                  <a:lnTo>
                    <a:pt x="602327" y="184150"/>
                  </a:lnTo>
                  <a:lnTo>
                    <a:pt x="601146" y="184150"/>
                  </a:lnTo>
                  <a:lnTo>
                    <a:pt x="601833" y="185420"/>
                  </a:lnTo>
                  <a:lnTo>
                    <a:pt x="603008" y="186690"/>
                  </a:lnTo>
                  <a:close/>
                </a:path>
                <a:path w="631825" h="660400">
                  <a:moveTo>
                    <a:pt x="606711" y="182880"/>
                  </a:moveTo>
                  <a:lnTo>
                    <a:pt x="603962" y="182880"/>
                  </a:lnTo>
                  <a:lnTo>
                    <a:pt x="603735" y="181610"/>
                  </a:lnTo>
                  <a:lnTo>
                    <a:pt x="607091" y="181610"/>
                  </a:lnTo>
                  <a:lnTo>
                    <a:pt x="606711" y="182880"/>
                  </a:lnTo>
                  <a:close/>
                </a:path>
                <a:path w="631825" h="660400">
                  <a:moveTo>
                    <a:pt x="47333" y="184150"/>
                  </a:moveTo>
                  <a:lnTo>
                    <a:pt x="30230" y="184150"/>
                  </a:lnTo>
                  <a:lnTo>
                    <a:pt x="30435" y="182880"/>
                  </a:lnTo>
                  <a:lnTo>
                    <a:pt x="47799" y="182880"/>
                  </a:lnTo>
                  <a:lnTo>
                    <a:pt x="47333" y="184150"/>
                  </a:lnTo>
                  <a:close/>
                </a:path>
                <a:path w="631825" h="660400">
                  <a:moveTo>
                    <a:pt x="47526" y="185420"/>
                  </a:moveTo>
                  <a:lnTo>
                    <a:pt x="26784" y="185420"/>
                  </a:lnTo>
                  <a:lnTo>
                    <a:pt x="27715" y="184150"/>
                  </a:lnTo>
                  <a:lnTo>
                    <a:pt x="47123" y="184150"/>
                  </a:lnTo>
                  <a:lnTo>
                    <a:pt x="47526" y="185420"/>
                  </a:lnTo>
                  <a:close/>
                </a:path>
                <a:path w="631825" h="660400">
                  <a:moveTo>
                    <a:pt x="49445" y="186690"/>
                  </a:moveTo>
                  <a:lnTo>
                    <a:pt x="26131" y="186690"/>
                  </a:lnTo>
                  <a:lnTo>
                    <a:pt x="26443" y="185420"/>
                  </a:lnTo>
                  <a:lnTo>
                    <a:pt x="50496" y="185420"/>
                  </a:lnTo>
                  <a:lnTo>
                    <a:pt x="49445" y="186690"/>
                  </a:lnTo>
                  <a:close/>
                </a:path>
                <a:path w="631825" h="660400">
                  <a:moveTo>
                    <a:pt x="50871" y="187960"/>
                  </a:moveTo>
                  <a:lnTo>
                    <a:pt x="26006" y="187960"/>
                  </a:lnTo>
                  <a:lnTo>
                    <a:pt x="27113" y="186690"/>
                  </a:lnTo>
                  <a:lnTo>
                    <a:pt x="50519" y="186690"/>
                  </a:lnTo>
                  <a:lnTo>
                    <a:pt x="50871" y="187960"/>
                  </a:lnTo>
                  <a:close/>
                </a:path>
                <a:path w="631825" h="660400">
                  <a:moveTo>
                    <a:pt x="604087" y="187960"/>
                  </a:moveTo>
                  <a:lnTo>
                    <a:pt x="577275" y="187960"/>
                  </a:lnTo>
                  <a:lnTo>
                    <a:pt x="576082" y="186690"/>
                  </a:lnTo>
                  <a:lnTo>
                    <a:pt x="603968" y="186690"/>
                  </a:lnTo>
                  <a:lnTo>
                    <a:pt x="604087" y="187960"/>
                  </a:lnTo>
                  <a:close/>
                </a:path>
                <a:path w="631825" h="660400">
                  <a:moveTo>
                    <a:pt x="51024" y="189230"/>
                  </a:moveTo>
                  <a:lnTo>
                    <a:pt x="28550" y="189230"/>
                  </a:lnTo>
                  <a:lnTo>
                    <a:pt x="27539" y="187960"/>
                  </a:lnTo>
                  <a:lnTo>
                    <a:pt x="50944" y="187960"/>
                  </a:lnTo>
                  <a:lnTo>
                    <a:pt x="51024" y="189230"/>
                  </a:lnTo>
                  <a:close/>
                </a:path>
                <a:path w="631825" h="660400">
                  <a:moveTo>
                    <a:pt x="603752" y="189230"/>
                  </a:moveTo>
                  <a:lnTo>
                    <a:pt x="578047" y="189230"/>
                  </a:lnTo>
                  <a:lnTo>
                    <a:pt x="577899" y="187960"/>
                  </a:lnTo>
                  <a:lnTo>
                    <a:pt x="603696" y="187960"/>
                  </a:lnTo>
                  <a:lnTo>
                    <a:pt x="603752" y="189230"/>
                  </a:lnTo>
                  <a:close/>
                </a:path>
                <a:path w="631825" h="660400">
                  <a:moveTo>
                    <a:pt x="51319" y="190500"/>
                  </a:moveTo>
                  <a:lnTo>
                    <a:pt x="27380" y="190500"/>
                  </a:lnTo>
                  <a:lnTo>
                    <a:pt x="27658" y="189230"/>
                  </a:lnTo>
                  <a:lnTo>
                    <a:pt x="51228" y="189230"/>
                  </a:lnTo>
                  <a:lnTo>
                    <a:pt x="51319" y="190500"/>
                  </a:lnTo>
                  <a:close/>
                </a:path>
                <a:path w="631825" h="660400">
                  <a:moveTo>
                    <a:pt x="602282" y="190500"/>
                  </a:moveTo>
                  <a:lnTo>
                    <a:pt x="577820" y="190500"/>
                  </a:lnTo>
                  <a:lnTo>
                    <a:pt x="576713" y="189230"/>
                  </a:lnTo>
                  <a:lnTo>
                    <a:pt x="604678" y="189230"/>
                  </a:lnTo>
                  <a:lnTo>
                    <a:pt x="602282" y="190500"/>
                  </a:lnTo>
                  <a:close/>
                </a:path>
                <a:path w="631825" h="660400">
                  <a:moveTo>
                    <a:pt x="51768" y="191770"/>
                  </a:moveTo>
                  <a:lnTo>
                    <a:pt x="25796" y="191770"/>
                  </a:lnTo>
                  <a:lnTo>
                    <a:pt x="27068" y="190500"/>
                  </a:lnTo>
                  <a:lnTo>
                    <a:pt x="52455" y="190500"/>
                  </a:lnTo>
                  <a:lnTo>
                    <a:pt x="51768" y="191770"/>
                  </a:lnTo>
                  <a:close/>
                </a:path>
                <a:path w="631825" h="660400">
                  <a:moveTo>
                    <a:pt x="599482" y="193040"/>
                  </a:moveTo>
                  <a:lnTo>
                    <a:pt x="577309" y="193040"/>
                  </a:lnTo>
                  <a:lnTo>
                    <a:pt x="576275" y="191770"/>
                  </a:lnTo>
                  <a:lnTo>
                    <a:pt x="577553" y="191770"/>
                  </a:lnTo>
                  <a:lnTo>
                    <a:pt x="576503" y="190500"/>
                  </a:lnTo>
                  <a:lnTo>
                    <a:pt x="597722" y="190500"/>
                  </a:lnTo>
                  <a:lnTo>
                    <a:pt x="598795" y="191770"/>
                  </a:lnTo>
                  <a:lnTo>
                    <a:pt x="599482" y="193040"/>
                  </a:lnTo>
                  <a:close/>
                </a:path>
                <a:path w="631825" h="660400">
                  <a:moveTo>
                    <a:pt x="50626" y="193040"/>
                  </a:moveTo>
                  <a:lnTo>
                    <a:pt x="28243" y="193040"/>
                  </a:lnTo>
                  <a:lnTo>
                    <a:pt x="27016" y="191770"/>
                  </a:lnTo>
                  <a:lnTo>
                    <a:pt x="50638" y="191770"/>
                  </a:lnTo>
                  <a:lnTo>
                    <a:pt x="50626" y="193040"/>
                  </a:lnTo>
                  <a:close/>
                </a:path>
                <a:path w="631825" h="660400">
                  <a:moveTo>
                    <a:pt x="601816" y="193040"/>
                  </a:moveTo>
                  <a:lnTo>
                    <a:pt x="599800" y="193040"/>
                  </a:lnTo>
                  <a:lnTo>
                    <a:pt x="600777" y="191770"/>
                  </a:lnTo>
                  <a:lnTo>
                    <a:pt x="601816" y="193040"/>
                  </a:lnTo>
                  <a:close/>
                </a:path>
                <a:path w="631825" h="660400">
                  <a:moveTo>
                    <a:pt x="50751" y="194310"/>
                  </a:moveTo>
                  <a:lnTo>
                    <a:pt x="28527" y="194310"/>
                  </a:lnTo>
                  <a:lnTo>
                    <a:pt x="29538" y="193040"/>
                  </a:lnTo>
                  <a:lnTo>
                    <a:pt x="49707" y="193040"/>
                  </a:lnTo>
                  <a:lnTo>
                    <a:pt x="50751" y="194310"/>
                  </a:lnTo>
                  <a:close/>
                </a:path>
                <a:path w="631825" h="660400">
                  <a:moveTo>
                    <a:pt x="600538" y="194310"/>
                  </a:moveTo>
                  <a:lnTo>
                    <a:pt x="576849" y="194310"/>
                  </a:lnTo>
                  <a:lnTo>
                    <a:pt x="576099" y="193040"/>
                  </a:lnTo>
                  <a:lnTo>
                    <a:pt x="600663" y="193040"/>
                  </a:lnTo>
                  <a:lnTo>
                    <a:pt x="600538" y="194310"/>
                  </a:lnTo>
                  <a:close/>
                </a:path>
                <a:path w="631825" h="660400">
                  <a:moveTo>
                    <a:pt x="51342" y="195580"/>
                  </a:moveTo>
                  <a:lnTo>
                    <a:pt x="31065" y="195580"/>
                  </a:lnTo>
                  <a:lnTo>
                    <a:pt x="30883" y="194310"/>
                  </a:lnTo>
                  <a:lnTo>
                    <a:pt x="52165" y="194310"/>
                  </a:lnTo>
                  <a:lnTo>
                    <a:pt x="51342" y="195580"/>
                  </a:lnTo>
                  <a:close/>
                </a:path>
                <a:path w="631825" h="660400">
                  <a:moveTo>
                    <a:pt x="600408" y="195580"/>
                  </a:moveTo>
                  <a:lnTo>
                    <a:pt x="578212" y="195580"/>
                  </a:lnTo>
                  <a:lnTo>
                    <a:pt x="577349" y="194310"/>
                  </a:lnTo>
                  <a:lnTo>
                    <a:pt x="600306" y="194310"/>
                  </a:lnTo>
                  <a:lnTo>
                    <a:pt x="600408" y="195580"/>
                  </a:lnTo>
                  <a:close/>
                </a:path>
                <a:path w="631825" h="660400">
                  <a:moveTo>
                    <a:pt x="51558" y="196850"/>
                  </a:moveTo>
                  <a:lnTo>
                    <a:pt x="31173" y="196850"/>
                  </a:lnTo>
                  <a:lnTo>
                    <a:pt x="31315" y="195580"/>
                  </a:lnTo>
                  <a:lnTo>
                    <a:pt x="50314" y="195580"/>
                  </a:lnTo>
                  <a:lnTo>
                    <a:pt x="51558" y="196850"/>
                  </a:lnTo>
                  <a:close/>
                </a:path>
                <a:path w="631825" h="660400">
                  <a:moveTo>
                    <a:pt x="575935" y="196850"/>
                  </a:moveTo>
                  <a:lnTo>
                    <a:pt x="574390" y="196850"/>
                  </a:lnTo>
                  <a:lnTo>
                    <a:pt x="573340" y="195580"/>
                  </a:lnTo>
                  <a:lnTo>
                    <a:pt x="575588" y="195580"/>
                  </a:lnTo>
                  <a:lnTo>
                    <a:pt x="575935" y="196850"/>
                  </a:lnTo>
                  <a:close/>
                </a:path>
                <a:path w="631825" h="660400">
                  <a:moveTo>
                    <a:pt x="601981" y="196850"/>
                  </a:moveTo>
                  <a:lnTo>
                    <a:pt x="577843" y="196850"/>
                  </a:lnTo>
                  <a:lnTo>
                    <a:pt x="578995" y="195580"/>
                  </a:lnTo>
                  <a:lnTo>
                    <a:pt x="601657" y="195580"/>
                  </a:lnTo>
                  <a:lnTo>
                    <a:pt x="601981" y="196850"/>
                  </a:lnTo>
                  <a:close/>
                </a:path>
                <a:path w="631825" h="660400">
                  <a:moveTo>
                    <a:pt x="50473" y="198120"/>
                  </a:moveTo>
                  <a:lnTo>
                    <a:pt x="29441" y="198120"/>
                  </a:lnTo>
                  <a:lnTo>
                    <a:pt x="30134" y="196850"/>
                  </a:lnTo>
                  <a:lnTo>
                    <a:pt x="50825" y="196850"/>
                  </a:lnTo>
                  <a:lnTo>
                    <a:pt x="50473" y="198120"/>
                  </a:lnTo>
                  <a:close/>
                </a:path>
                <a:path w="631825" h="660400">
                  <a:moveTo>
                    <a:pt x="577508" y="198120"/>
                  </a:moveTo>
                  <a:lnTo>
                    <a:pt x="573987" y="198120"/>
                  </a:lnTo>
                  <a:lnTo>
                    <a:pt x="573158" y="196850"/>
                  </a:lnTo>
                  <a:lnTo>
                    <a:pt x="576548" y="196850"/>
                  </a:lnTo>
                  <a:lnTo>
                    <a:pt x="577508" y="198120"/>
                  </a:lnTo>
                  <a:close/>
                </a:path>
                <a:path w="631825" h="660400">
                  <a:moveTo>
                    <a:pt x="599681" y="198120"/>
                  </a:moveTo>
                  <a:lnTo>
                    <a:pt x="578643" y="198120"/>
                  </a:lnTo>
                  <a:lnTo>
                    <a:pt x="578768" y="196850"/>
                  </a:lnTo>
                  <a:lnTo>
                    <a:pt x="601311" y="196850"/>
                  </a:lnTo>
                  <a:lnTo>
                    <a:pt x="599681" y="198120"/>
                  </a:lnTo>
                  <a:close/>
                </a:path>
                <a:path w="631825" h="660400">
                  <a:moveTo>
                    <a:pt x="50865" y="199390"/>
                  </a:moveTo>
                  <a:lnTo>
                    <a:pt x="30673" y="199390"/>
                  </a:lnTo>
                  <a:lnTo>
                    <a:pt x="30582" y="198120"/>
                  </a:lnTo>
                  <a:lnTo>
                    <a:pt x="49684" y="198120"/>
                  </a:lnTo>
                  <a:lnTo>
                    <a:pt x="50865" y="199390"/>
                  </a:lnTo>
                  <a:close/>
                </a:path>
                <a:path w="631825" h="660400">
                  <a:moveTo>
                    <a:pt x="599516" y="199390"/>
                  </a:moveTo>
                  <a:lnTo>
                    <a:pt x="575123" y="199390"/>
                  </a:lnTo>
                  <a:lnTo>
                    <a:pt x="575089" y="198120"/>
                  </a:lnTo>
                  <a:lnTo>
                    <a:pt x="598602" y="198120"/>
                  </a:lnTo>
                  <a:lnTo>
                    <a:pt x="599516" y="199390"/>
                  </a:lnTo>
                  <a:close/>
                </a:path>
                <a:path w="631825" h="660400">
                  <a:moveTo>
                    <a:pt x="30571" y="200660"/>
                  </a:moveTo>
                  <a:lnTo>
                    <a:pt x="28709" y="200660"/>
                  </a:lnTo>
                  <a:lnTo>
                    <a:pt x="29668" y="199390"/>
                  </a:lnTo>
                  <a:lnTo>
                    <a:pt x="30912" y="199390"/>
                  </a:lnTo>
                  <a:lnTo>
                    <a:pt x="30571" y="200660"/>
                  </a:lnTo>
                  <a:close/>
                </a:path>
                <a:path w="631825" h="660400">
                  <a:moveTo>
                    <a:pt x="54249" y="200660"/>
                  </a:moveTo>
                  <a:lnTo>
                    <a:pt x="31338" y="200660"/>
                  </a:lnTo>
                  <a:lnTo>
                    <a:pt x="30912" y="199390"/>
                  </a:lnTo>
                  <a:lnTo>
                    <a:pt x="53585" y="199390"/>
                  </a:lnTo>
                  <a:lnTo>
                    <a:pt x="54249" y="200660"/>
                  </a:lnTo>
                  <a:close/>
                </a:path>
                <a:path w="631825" h="660400">
                  <a:moveTo>
                    <a:pt x="602781" y="200660"/>
                  </a:moveTo>
                  <a:lnTo>
                    <a:pt x="574799" y="200660"/>
                  </a:lnTo>
                  <a:lnTo>
                    <a:pt x="574924" y="199390"/>
                  </a:lnTo>
                  <a:lnTo>
                    <a:pt x="601702" y="199390"/>
                  </a:lnTo>
                  <a:lnTo>
                    <a:pt x="602781" y="200660"/>
                  </a:lnTo>
                  <a:close/>
                </a:path>
                <a:path w="631825" h="660400">
                  <a:moveTo>
                    <a:pt x="53505" y="201930"/>
                  </a:moveTo>
                  <a:lnTo>
                    <a:pt x="32377" y="201930"/>
                  </a:lnTo>
                  <a:lnTo>
                    <a:pt x="33461" y="200660"/>
                  </a:lnTo>
                  <a:lnTo>
                    <a:pt x="53602" y="200660"/>
                  </a:lnTo>
                  <a:lnTo>
                    <a:pt x="53505" y="201930"/>
                  </a:lnTo>
                  <a:close/>
                </a:path>
                <a:path w="631825" h="660400">
                  <a:moveTo>
                    <a:pt x="599959" y="201930"/>
                  </a:moveTo>
                  <a:lnTo>
                    <a:pt x="574561" y="201930"/>
                  </a:lnTo>
                  <a:lnTo>
                    <a:pt x="574686" y="200660"/>
                  </a:lnTo>
                  <a:lnTo>
                    <a:pt x="600703" y="200660"/>
                  </a:lnTo>
                  <a:lnTo>
                    <a:pt x="599959" y="201930"/>
                  </a:lnTo>
                  <a:close/>
                </a:path>
                <a:path w="631825" h="660400">
                  <a:moveTo>
                    <a:pt x="53999" y="203200"/>
                  </a:moveTo>
                  <a:lnTo>
                    <a:pt x="33626" y="203200"/>
                  </a:lnTo>
                  <a:lnTo>
                    <a:pt x="33671" y="201930"/>
                  </a:lnTo>
                  <a:lnTo>
                    <a:pt x="53772" y="201930"/>
                  </a:lnTo>
                  <a:lnTo>
                    <a:pt x="53999" y="203200"/>
                  </a:lnTo>
                  <a:close/>
                </a:path>
                <a:path w="631825" h="660400">
                  <a:moveTo>
                    <a:pt x="596745" y="203200"/>
                  </a:moveTo>
                  <a:lnTo>
                    <a:pt x="572187" y="203200"/>
                  </a:lnTo>
                  <a:lnTo>
                    <a:pt x="572255" y="201930"/>
                  </a:lnTo>
                  <a:lnTo>
                    <a:pt x="599147" y="201930"/>
                  </a:lnTo>
                  <a:lnTo>
                    <a:pt x="596745" y="203200"/>
                  </a:lnTo>
                  <a:close/>
                </a:path>
                <a:path w="631825" h="660400">
                  <a:moveTo>
                    <a:pt x="602111" y="203200"/>
                  </a:moveTo>
                  <a:lnTo>
                    <a:pt x="600470" y="203200"/>
                  </a:lnTo>
                  <a:lnTo>
                    <a:pt x="600947" y="201930"/>
                  </a:lnTo>
                  <a:lnTo>
                    <a:pt x="601509" y="201930"/>
                  </a:lnTo>
                  <a:lnTo>
                    <a:pt x="602111" y="203200"/>
                  </a:lnTo>
                  <a:close/>
                </a:path>
                <a:path w="631825" h="660400">
                  <a:moveTo>
                    <a:pt x="54084" y="204470"/>
                  </a:moveTo>
                  <a:lnTo>
                    <a:pt x="32127" y="204470"/>
                  </a:lnTo>
                  <a:lnTo>
                    <a:pt x="32433" y="203200"/>
                  </a:lnTo>
                  <a:lnTo>
                    <a:pt x="55112" y="203200"/>
                  </a:lnTo>
                  <a:lnTo>
                    <a:pt x="54084" y="204470"/>
                  </a:lnTo>
                  <a:close/>
                </a:path>
                <a:path w="631825" h="660400">
                  <a:moveTo>
                    <a:pt x="603219" y="204470"/>
                  </a:moveTo>
                  <a:lnTo>
                    <a:pt x="576366" y="204470"/>
                  </a:lnTo>
                  <a:lnTo>
                    <a:pt x="575452" y="203200"/>
                  </a:lnTo>
                  <a:lnTo>
                    <a:pt x="602600" y="203200"/>
                  </a:lnTo>
                  <a:lnTo>
                    <a:pt x="603219" y="204470"/>
                  </a:lnTo>
                  <a:close/>
                </a:path>
                <a:path w="631825" h="660400">
                  <a:moveTo>
                    <a:pt x="57843" y="205740"/>
                  </a:moveTo>
                  <a:lnTo>
                    <a:pt x="29924" y="205740"/>
                  </a:lnTo>
                  <a:lnTo>
                    <a:pt x="31786" y="204470"/>
                  </a:lnTo>
                  <a:lnTo>
                    <a:pt x="55402" y="204470"/>
                  </a:lnTo>
                  <a:lnTo>
                    <a:pt x="57843" y="205740"/>
                  </a:lnTo>
                  <a:close/>
                </a:path>
                <a:path w="631825" h="660400">
                  <a:moveTo>
                    <a:pt x="573692" y="205740"/>
                  </a:moveTo>
                  <a:lnTo>
                    <a:pt x="571739" y="205740"/>
                  </a:lnTo>
                  <a:lnTo>
                    <a:pt x="572125" y="204470"/>
                  </a:lnTo>
                  <a:lnTo>
                    <a:pt x="573164" y="204470"/>
                  </a:lnTo>
                  <a:lnTo>
                    <a:pt x="573692" y="205740"/>
                  </a:lnTo>
                  <a:close/>
                </a:path>
                <a:path w="631825" h="660400">
                  <a:moveTo>
                    <a:pt x="599687" y="205740"/>
                  </a:moveTo>
                  <a:lnTo>
                    <a:pt x="574714" y="205740"/>
                  </a:lnTo>
                  <a:lnTo>
                    <a:pt x="575094" y="204470"/>
                  </a:lnTo>
                  <a:lnTo>
                    <a:pt x="600595" y="204470"/>
                  </a:lnTo>
                  <a:lnTo>
                    <a:pt x="599687" y="205740"/>
                  </a:lnTo>
                  <a:close/>
                </a:path>
                <a:path w="631825" h="660400">
                  <a:moveTo>
                    <a:pt x="58133" y="207010"/>
                  </a:moveTo>
                  <a:lnTo>
                    <a:pt x="29265" y="207010"/>
                  </a:lnTo>
                  <a:lnTo>
                    <a:pt x="29577" y="205740"/>
                  </a:lnTo>
                  <a:lnTo>
                    <a:pt x="59064" y="205740"/>
                  </a:lnTo>
                  <a:lnTo>
                    <a:pt x="58133" y="207010"/>
                  </a:lnTo>
                  <a:close/>
                </a:path>
                <a:path w="631825" h="660400">
                  <a:moveTo>
                    <a:pt x="600056" y="209550"/>
                  </a:moveTo>
                  <a:lnTo>
                    <a:pt x="575923" y="209550"/>
                  </a:lnTo>
                  <a:lnTo>
                    <a:pt x="575571" y="208280"/>
                  </a:lnTo>
                  <a:lnTo>
                    <a:pt x="573328" y="207010"/>
                  </a:lnTo>
                  <a:lnTo>
                    <a:pt x="573016" y="205740"/>
                  </a:lnTo>
                  <a:lnTo>
                    <a:pt x="598369" y="205740"/>
                  </a:lnTo>
                  <a:lnTo>
                    <a:pt x="599346" y="207010"/>
                  </a:lnTo>
                  <a:lnTo>
                    <a:pt x="600379" y="207010"/>
                  </a:lnTo>
                  <a:lnTo>
                    <a:pt x="600289" y="208280"/>
                  </a:lnTo>
                  <a:lnTo>
                    <a:pt x="600135" y="208280"/>
                  </a:lnTo>
                  <a:lnTo>
                    <a:pt x="600056" y="209550"/>
                  </a:lnTo>
                  <a:close/>
                </a:path>
                <a:path w="631825" h="660400">
                  <a:moveTo>
                    <a:pt x="55328" y="208280"/>
                  </a:moveTo>
                  <a:lnTo>
                    <a:pt x="31406" y="208280"/>
                  </a:lnTo>
                  <a:lnTo>
                    <a:pt x="30389" y="207010"/>
                  </a:lnTo>
                  <a:lnTo>
                    <a:pt x="55635" y="207010"/>
                  </a:lnTo>
                  <a:lnTo>
                    <a:pt x="55328" y="208280"/>
                  </a:lnTo>
                  <a:close/>
                </a:path>
                <a:path w="631825" h="660400">
                  <a:moveTo>
                    <a:pt x="57207" y="208280"/>
                  </a:moveTo>
                  <a:lnTo>
                    <a:pt x="57020" y="208280"/>
                  </a:lnTo>
                  <a:lnTo>
                    <a:pt x="56208" y="207010"/>
                  </a:lnTo>
                  <a:lnTo>
                    <a:pt x="57554" y="207010"/>
                  </a:lnTo>
                  <a:lnTo>
                    <a:pt x="57207" y="208280"/>
                  </a:lnTo>
                  <a:close/>
                </a:path>
                <a:path w="631825" h="660400">
                  <a:moveTo>
                    <a:pt x="54141" y="209550"/>
                  </a:moveTo>
                  <a:lnTo>
                    <a:pt x="28697" y="209550"/>
                  </a:lnTo>
                  <a:lnTo>
                    <a:pt x="28919" y="208280"/>
                  </a:lnTo>
                  <a:lnTo>
                    <a:pt x="54891" y="208280"/>
                  </a:lnTo>
                  <a:lnTo>
                    <a:pt x="54141" y="209550"/>
                  </a:lnTo>
                  <a:close/>
                </a:path>
                <a:path w="631825" h="660400">
                  <a:moveTo>
                    <a:pt x="28788" y="210820"/>
                  </a:moveTo>
                  <a:lnTo>
                    <a:pt x="27811" y="210820"/>
                  </a:lnTo>
                  <a:lnTo>
                    <a:pt x="27425" y="209550"/>
                  </a:lnTo>
                  <a:lnTo>
                    <a:pt x="29396" y="209550"/>
                  </a:lnTo>
                  <a:lnTo>
                    <a:pt x="28788" y="210820"/>
                  </a:lnTo>
                  <a:close/>
                </a:path>
                <a:path w="631825" h="660400">
                  <a:moveTo>
                    <a:pt x="32235" y="210820"/>
                  </a:moveTo>
                  <a:lnTo>
                    <a:pt x="31179" y="210820"/>
                  </a:lnTo>
                  <a:lnTo>
                    <a:pt x="30406" y="209550"/>
                  </a:lnTo>
                  <a:lnTo>
                    <a:pt x="32689" y="209550"/>
                  </a:lnTo>
                  <a:lnTo>
                    <a:pt x="32235" y="210820"/>
                  </a:lnTo>
                  <a:close/>
                </a:path>
                <a:path w="631825" h="660400">
                  <a:moveTo>
                    <a:pt x="54306" y="210820"/>
                  </a:moveTo>
                  <a:lnTo>
                    <a:pt x="33910" y="210820"/>
                  </a:lnTo>
                  <a:lnTo>
                    <a:pt x="33211" y="209550"/>
                  </a:lnTo>
                  <a:lnTo>
                    <a:pt x="55390" y="209550"/>
                  </a:lnTo>
                  <a:lnTo>
                    <a:pt x="54306" y="210820"/>
                  </a:lnTo>
                  <a:close/>
                </a:path>
                <a:path w="631825" h="660400">
                  <a:moveTo>
                    <a:pt x="599931" y="210820"/>
                  </a:moveTo>
                  <a:lnTo>
                    <a:pt x="575287" y="210820"/>
                  </a:lnTo>
                  <a:lnTo>
                    <a:pt x="575333" y="209550"/>
                  </a:lnTo>
                  <a:lnTo>
                    <a:pt x="598914" y="209550"/>
                  </a:lnTo>
                  <a:lnTo>
                    <a:pt x="599931" y="210820"/>
                  </a:lnTo>
                  <a:close/>
                </a:path>
                <a:path w="631825" h="660400">
                  <a:moveTo>
                    <a:pt x="34847" y="212090"/>
                  </a:moveTo>
                  <a:lnTo>
                    <a:pt x="32587" y="212090"/>
                  </a:lnTo>
                  <a:lnTo>
                    <a:pt x="33058" y="210820"/>
                  </a:lnTo>
                  <a:lnTo>
                    <a:pt x="34074" y="210820"/>
                  </a:lnTo>
                  <a:lnTo>
                    <a:pt x="34847" y="212090"/>
                  </a:lnTo>
                  <a:close/>
                </a:path>
                <a:path w="631825" h="660400">
                  <a:moveTo>
                    <a:pt x="56855" y="212090"/>
                  </a:moveTo>
                  <a:lnTo>
                    <a:pt x="35909" y="212090"/>
                  </a:lnTo>
                  <a:lnTo>
                    <a:pt x="36368" y="210820"/>
                  </a:lnTo>
                  <a:lnTo>
                    <a:pt x="55362" y="210820"/>
                  </a:lnTo>
                  <a:lnTo>
                    <a:pt x="56855" y="212090"/>
                  </a:lnTo>
                  <a:close/>
                </a:path>
                <a:path w="631825" h="660400">
                  <a:moveTo>
                    <a:pt x="597449" y="212090"/>
                  </a:moveTo>
                  <a:lnTo>
                    <a:pt x="577315" y="212090"/>
                  </a:lnTo>
                  <a:lnTo>
                    <a:pt x="576321" y="210820"/>
                  </a:lnTo>
                  <a:lnTo>
                    <a:pt x="597449" y="210820"/>
                  </a:lnTo>
                  <a:lnTo>
                    <a:pt x="597449" y="212090"/>
                  </a:lnTo>
                  <a:close/>
                </a:path>
                <a:path w="631825" h="660400">
                  <a:moveTo>
                    <a:pt x="58269" y="213360"/>
                  </a:moveTo>
                  <a:lnTo>
                    <a:pt x="32598" y="213360"/>
                  </a:lnTo>
                  <a:lnTo>
                    <a:pt x="30156" y="212090"/>
                  </a:lnTo>
                  <a:lnTo>
                    <a:pt x="59337" y="212090"/>
                  </a:lnTo>
                  <a:lnTo>
                    <a:pt x="58269" y="213360"/>
                  </a:lnTo>
                  <a:close/>
                </a:path>
                <a:path w="631825" h="660400">
                  <a:moveTo>
                    <a:pt x="574549" y="213360"/>
                  </a:moveTo>
                  <a:lnTo>
                    <a:pt x="573663" y="213360"/>
                  </a:lnTo>
                  <a:lnTo>
                    <a:pt x="572630" y="212090"/>
                  </a:lnTo>
                  <a:lnTo>
                    <a:pt x="574192" y="212090"/>
                  </a:lnTo>
                  <a:lnTo>
                    <a:pt x="574549" y="213360"/>
                  </a:lnTo>
                  <a:close/>
                </a:path>
                <a:path w="631825" h="660400">
                  <a:moveTo>
                    <a:pt x="596797" y="213360"/>
                  </a:moveTo>
                  <a:lnTo>
                    <a:pt x="574845" y="213360"/>
                  </a:lnTo>
                  <a:lnTo>
                    <a:pt x="575259" y="212090"/>
                  </a:lnTo>
                  <a:lnTo>
                    <a:pt x="597631" y="212090"/>
                  </a:lnTo>
                  <a:lnTo>
                    <a:pt x="596797" y="213360"/>
                  </a:lnTo>
                  <a:close/>
                </a:path>
                <a:path w="631825" h="660400">
                  <a:moveTo>
                    <a:pt x="57724" y="215900"/>
                  </a:moveTo>
                  <a:lnTo>
                    <a:pt x="34109" y="215900"/>
                  </a:lnTo>
                  <a:lnTo>
                    <a:pt x="34069" y="214630"/>
                  </a:lnTo>
                  <a:lnTo>
                    <a:pt x="33910" y="214630"/>
                  </a:lnTo>
                  <a:lnTo>
                    <a:pt x="33819" y="213360"/>
                  </a:lnTo>
                  <a:lnTo>
                    <a:pt x="59587" y="213360"/>
                  </a:lnTo>
                  <a:lnTo>
                    <a:pt x="57724" y="215900"/>
                  </a:lnTo>
                  <a:close/>
                </a:path>
                <a:path w="631825" h="660400">
                  <a:moveTo>
                    <a:pt x="596973" y="214630"/>
                  </a:moveTo>
                  <a:lnTo>
                    <a:pt x="571284" y="214630"/>
                  </a:lnTo>
                  <a:lnTo>
                    <a:pt x="572227" y="213360"/>
                  </a:lnTo>
                  <a:lnTo>
                    <a:pt x="596620" y="213360"/>
                  </a:lnTo>
                  <a:lnTo>
                    <a:pt x="596973" y="214630"/>
                  </a:lnTo>
                  <a:close/>
                </a:path>
                <a:path w="631825" h="660400">
                  <a:moveTo>
                    <a:pt x="598846" y="214630"/>
                  </a:moveTo>
                  <a:lnTo>
                    <a:pt x="597194" y="214630"/>
                  </a:lnTo>
                  <a:lnTo>
                    <a:pt x="597983" y="213360"/>
                  </a:lnTo>
                  <a:lnTo>
                    <a:pt x="598528" y="213360"/>
                  </a:lnTo>
                  <a:lnTo>
                    <a:pt x="598846" y="214630"/>
                  </a:lnTo>
                  <a:close/>
                </a:path>
                <a:path w="631825" h="660400">
                  <a:moveTo>
                    <a:pt x="600147" y="215900"/>
                  </a:moveTo>
                  <a:lnTo>
                    <a:pt x="573181" y="215900"/>
                  </a:lnTo>
                  <a:lnTo>
                    <a:pt x="572329" y="214630"/>
                  </a:lnTo>
                  <a:lnTo>
                    <a:pt x="599971" y="214630"/>
                  </a:lnTo>
                  <a:lnTo>
                    <a:pt x="600147" y="215900"/>
                  </a:lnTo>
                  <a:close/>
                </a:path>
                <a:path w="631825" h="660400">
                  <a:moveTo>
                    <a:pt x="54936" y="217170"/>
                  </a:moveTo>
                  <a:lnTo>
                    <a:pt x="31025" y="217170"/>
                  </a:lnTo>
                  <a:lnTo>
                    <a:pt x="31315" y="215900"/>
                  </a:lnTo>
                  <a:lnTo>
                    <a:pt x="55254" y="215900"/>
                  </a:lnTo>
                  <a:lnTo>
                    <a:pt x="54936" y="217170"/>
                  </a:lnTo>
                  <a:close/>
                </a:path>
                <a:path w="631825" h="660400">
                  <a:moveTo>
                    <a:pt x="56799" y="217170"/>
                  </a:moveTo>
                  <a:lnTo>
                    <a:pt x="56611" y="217170"/>
                  </a:lnTo>
                  <a:lnTo>
                    <a:pt x="55799" y="215900"/>
                  </a:lnTo>
                  <a:lnTo>
                    <a:pt x="57145" y="215900"/>
                  </a:lnTo>
                  <a:lnTo>
                    <a:pt x="56799" y="217170"/>
                  </a:lnTo>
                  <a:close/>
                </a:path>
                <a:path w="631825" h="660400">
                  <a:moveTo>
                    <a:pt x="596859" y="217170"/>
                  </a:moveTo>
                  <a:lnTo>
                    <a:pt x="572045" y="217170"/>
                  </a:lnTo>
                  <a:lnTo>
                    <a:pt x="571909" y="215900"/>
                  </a:lnTo>
                  <a:lnTo>
                    <a:pt x="597262" y="215900"/>
                  </a:lnTo>
                  <a:lnTo>
                    <a:pt x="596859" y="217170"/>
                  </a:lnTo>
                  <a:close/>
                </a:path>
                <a:path w="631825" h="660400">
                  <a:moveTo>
                    <a:pt x="599840" y="217170"/>
                  </a:moveTo>
                  <a:lnTo>
                    <a:pt x="598290" y="217170"/>
                  </a:lnTo>
                  <a:lnTo>
                    <a:pt x="597978" y="215900"/>
                  </a:lnTo>
                  <a:lnTo>
                    <a:pt x="599812" y="215900"/>
                  </a:lnTo>
                  <a:lnTo>
                    <a:pt x="599840" y="217170"/>
                  </a:lnTo>
                  <a:close/>
                </a:path>
                <a:path w="631825" h="660400">
                  <a:moveTo>
                    <a:pt x="53710" y="218440"/>
                  </a:moveTo>
                  <a:lnTo>
                    <a:pt x="35914" y="218440"/>
                  </a:lnTo>
                  <a:lnTo>
                    <a:pt x="32013" y="217170"/>
                  </a:lnTo>
                  <a:lnTo>
                    <a:pt x="54079" y="217170"/>
                  </a:lnTo>
                  <a:lnTo>
                    <a:pt x="53710" y="218440"/>
                  </a:lnTo>
                  <a:close/>
                </a:path>
                <a:path w="631825" h="660400">
                  <a:moveTo>
                    <a:pt x="596109" y="218440"/>
                  </a:moveTo>
                  <a:lnTo>
                    <a:pt x="573913" y="218440"/>
                  </a:lnTo>
                  <a:lnTo>
                    <a:pt x="573050" y="217170"/>
                  </a:lnTo>
                  <a:lnTo>
                    <a:pt x="595258" y="217170"/>
                  </a:lnTo>
                  <a:lnTo>
                    <a:pt x="596109" y="218440"/>
                  </a:lnTo>
                  <a:close/>
                </a:path>
                <a:path w="631825" h="660400">
                  <a:moveTo>
                    <a:pt x="57327" y="219710"/>
                  </a:moveTo>
                  <a:lnTo>
                    <a:pt x="35386" y="219710"/>
                  </a:lnTo>
                  <a:lnTo>
                    <a:pt x="35551" y="218440"/>
                  </a:lnTo>
                  <a:lnTo>
                    <a:pt x="58354" y="218440"/>
                  </a:lnTo>
                  <a:lnTo>
                    <a:pt x="57327" y="219710"/>
                  </a:lnTo>
                  <a:close/>
                </a:path>
                <a:path w="631825" h="660400">
                  <a:moveTo>
                    <a:pt x="597171" y="219710"/>
                  </a:moveTo>
                  <a:lnTo>
                    <a:pt x="571892" y="219710"/>
                  </a:lnTo>
                  <a:lnTo>
                    <a:pt x="572295" y="218440"/>
                  </a:lnTo>
                  <a:lnTo>
                    <a:pt x="597239" y="218440"/>
                  </a:lnTo>
                  <a:lnTo>
                    <a:pt x="597171" y="219710"/>
                  </a:lnTo>
                  <a:close/>
                </a:path>
                <a:path w="631825" h="660400">
                  <a:moveTo>
                    <a:pt x="33825" y="220980"/>
                  </a:moveTo>
                  <a:lnTo>
                    <a:pt x="32172" y="220980"/>
                  </a:lnTo>
                  <a:lnTo>
                    <a:pt x="32479" y="219710"/>
                  </a:lnTo>
                  <a:lnTo>
                    <a:pt x="33013" y="219710"/>
                  </a:lnTo>
                  <a:lnTo>
                    <a:pt x="33825" y="220980"/>
                  </a:lnTo>
                  <a:close/>
                </a:path>
                <a:path w="631825" h="660400">
                  <a:moveTo>
                    <a:pt x="57560" y="220980"/>
                  </a:moveTo>
                  <a:lnTo>
                    <a:pt x="34279" y="220980"/>
                  </a:lnTo>
                  <a:lnTo>
                    <a:pt x="34722" y="219710"/>
                  </a:lnTo>
                  <a:lnTo>
                    <a:pt x="58644" y="219710"/>
                  </a:lnTo>
                  <a:lnTo>
                    <a:pt x="57560" y="220980"/>
                  </a:lnTo>
                  <a:close/>
                </a:path>
                <a:path w="631825" h="660400">
                  <a:moveTo>
                    <a:pt x="595576" y="220980"/>
                  </a:moveTo>
                  <a:lnTo>
                    <a:pt x="571023" y="220980"/>
                  </a:lnTo>
                  <a:lnTo>
                    <a:pt x="570342" y="219710"/>
                  </a:lnTo>
                  <a:lnTo>
                    <a:pt x="594832" y="219710"/>
                  </a:lnTo>
                  <a:lnTo>
                    <a:pt x="595576" y="220980"/>
                  </a:lnTo>
                  <a:close/>
                </a:path>
                <a:path w="631825" h="660400">
                  <a:moveTo>
                    <a:pt x="59717" y="222250"/>
                  </a:moveTo>
                  <a:lnTo>
                    <a:pt x="30968" y="222250"/>
                  </a:lnTo>
                  <a:lnTo>
                    <a:pt x="31724" y="220980"/>
                  </a:lnTo>
                  <a:lnTo>
                    <a:pt x="59308" y="220980"/>
                  </a:lnTo>
                  <a:lnTo>
                    <a:pt x="59717" y="222250"/>
                  </a:lnTo>
                  <a:close/>
                </a:path>
                <a:path w="631825" h="660400">
                  <a:moveTo>
                    <a:pt x="596717" y="222250"/>
                  </a:moveTo>
                  <a:lnTo>
                    <a:pt x="571369" y="222250"/>
                  </a:lnTo>
                  <a:lnTo>
                    <a:pt x="571773" y="220980"/>
                  </a:lnTo>
                  <a:lnTo>
                    <a:pt x="596399" y="220980"/>
                  </a:lnTo>
                  <a:lnTo>
                    <a:pt x="596717" y="222250"/>
                  </a:lnTo>
                  <a:close/>
                </a:path>
                <a:path w="631825" h="660400">
                  <a:moveTo>
                    <a:pt x="57310" y="224790"/>
                  </a:moveTo>
                  <a:lnTo>
                    <a:pt x="33683" y="224790"/>
                  </a:lnTo>
                  <a:lnTo>
                    <a:pt x="33717" y="223520"/>
                  </a:lnTo>
                  <a:lnTo>
                    <a:pt x="33404" y="222250"/>
                  </a:lnTo>
                  <a:lnTo>
                    <a:pt x="59365" y="222250"/>
                  </a:lnTo>
                  <a:lnTo>
                    <a:pt x="58099" y="223520"/>
                  </a:lnTo>
                  <a:lnTo>
                    <a:pt x="57310" y="224790"/>
                  </a:lnTo>
                  <a:close/>
                </a:path>
                <a:path w="631825" h="660400">
                  <a:moveTo>
                    <a:pt x="596496" y="223520"/>
                  </a:moveTo>
                  <a:lnTo>
                    <a:pt x="570728" y="223520"/>
                  </a:lnTo>
                  <a:lnTo>
                    <a:pt x="569706" y="222250"/>
                  </a:lnTo>
                  <a:lnTo>
                    <a:pt x="597739" y="222250"/>
                  </a:lnTo>
                  <a:lnTo>
                    <a:pt x="596496" y="223520"/>
                  </a:lnTo>
                  <a:close/>
                </a:path>
                <a:path w="631825" h="660400">
                  <a:moveTo>
                    <a:pt x="597728" y="224790"/>
                  </a:moveTo>
                  <a:lnTo>
                    <a:pt x="570489" y="224790"/>
                  </a:lnTo>
                  <a:lnTo>
                    <a:pt x="569513" y="223520"/>
                  </a:lnTo>
                  <a:lnTo>
                    <a:pt x="597302" y="223520"/>
                  </a:lnTo>
                  <a:lnTo>
                    <a:pt x="597728" y="224790"/>
                  </a:lnTo>
                  <a:close/>
                </a:path>
                <a:path w="631825" h="660400">
                  <a:moveTo>
                    <a:pt x="59757" y="226060"/>
                  </a:moveTo>
                  <a:lnTo>
                    <a:pt x="34023" y="226060"/>
                  </a:lnTo>
                  <a:lnTo>
                    <a:pt x="33955" y="224790"/>
                  </a:lnTo>
                  <a:lnTo>
                    <a:pt x="59331" y="224790"/>
                  </a:lnTo>
                  <a:lnTo>
                    <a:pt x="59757" y="226060"/>
                  </a:lnTo>
                  <a:close/>
                </a:path>
                <a:path w="631825" h="660400">
                  <a:moveTo>
                    <a:pt x="61103" y="226060"/>
                  </a:moveTo>
                  <a:lnTo>
                    <a:pt x="59757" y="226060"/>
                  </a:lnTo>
                  <a:lnTo>
                    <a:pt x="60103" y="224790"/>
                  </a:lnTo>
                  <a:lnTo>
                    <a:pt x="61960" y="224790"/>
                  </a:lnTo>
                  <a:lnTo>
                    <a:pt x="61103" y="226060"/>
                  </a:lnTo>
                  <a:close/>
                </a:path>
                <a:path w="631825" h="660400">
                  <a:moveTo>
                    <a:pt x="593832" y="226060"/>
                  </a:moveTo>
                  <a:lnTo>
                    <a:pt x="570126" y="226060"/>
                  </a:lnTo>
                  <a:lnTo>
                    <a:pt x="569274" y="224790"/>
                  </a:lnTo>
                  <a:lnTo>
                    <a:pt x="594213" y="224790"/>
                  </a:lnTo>
                  <a:lnTo>
                    <a:pt x="593832" y="226060"/>
                  </a:lnTo>
                  <a:close/>
                </a:path>
                <a:path w="631825" h="660400">
                  <a:moveTo>
                    <a:pt x="596814" y="226060"/>
                  </a:moveTo>
                  <a:lnTo>
                    <a:pt x="595882" y="226060"/>
                  </a:lnTo>
                  <a:lnTo>
                    <a:pt x="595087" y="224790"/>
                  </a:lnTo>
                  <a:lnTo>
                    <a:pt x="597194" y="224790"/>
                  </a:lnTo>
                  <a:lnTo>
                    <a:pt x="596814" y="226060"/>
                  </a:lnTo>
                  <a:close/>
                </a:path>
                <a:path w="631825" h="660400">
                  <a:moveTo>
                    <a:pt x="59757" y="227330"/>
                  </a:moveTo>
                  <a:lnTo>
                    <a:pt x="34228" y="227330"/>
                  </a:lnTo>
                  <a:lnTo>
                    <a:pt x="35261" y="226060"/>
                  </a:lnTo>
                  <a:lnTo>
                    <a:pt x="60308" y="226060"/>
                  </a:lnTo>
                  <a:lnTo>
                    <a:pt x="59757" y="227330"/>
                  </a:lnTo>
                  <a:close/>
                </a:path>
                <a:path w="631825" h="660400">
                  <a:moveTo>
                    <a:pt x="593463" y="227330"/>
                  </a:moveTo>
                  <a:lnTo>
                    <a:pt x="571233" y="227330"/>
                  </a:lnTo>
                  <a:lnTo>
                    <a:pt x="570421" y="226060"/>
                  </a:lnTo>
                  <a:lnTo>
                    <a:pt x="593713" y="226060"/>
                  </a:lnTo>
                  <a:lnTo>
                    <a:pt x="593463" y="227330"/>
                  </a:lnTo>
                  <a:close/>
                </a:path>
                <a:path w="631825" h="660400">
                  <a:moveTo>
                    <a:pt x="57253" y="229870"/>
                  </a:moveTo>
                  <a:lnTo>
                    <a:pt x="37016" y="229870"/>
                  </a:lnTo>
                  <a:lnTo>
                    <a:pt x="35562" y="228600"/>
                  </a:lnTo>
                  <a:lnTo>
                    <a:pt x="34489" y="228600"/>
                  </a:lnTo>
                  <a:lnTo>
                    <a:pt x="35539" y="227330"/>
                  </a:lnTo>
                  <a:lnTo>
                    <a:pt x="59121" y="227330"/>
                  </a:lnTo>
                  <a:lnTo>
                    <a:pt x="57253" y="229870"/>
                  </a:lnTo>
                  <a:close/>
                </a:path>
                <a:path w="631825" h="660400">
                  <a:moveTo>
                    <a:pt x="62914" y="228600"/>
                  </a:moveTo>
                  <a:lnTo>
                    <a:pt x="60626" y="228600"/>
                  </a:lnTo>
                  <a:lnTo>
                    <a:pt x="60910" y="227330"/>
                  </a:lnTo>
                  <a:lnTo>
                    <a:pt x="62494" y="227330"/>
                  </a:lnTo>
                  <a:lnTo>
                    <a:pt x="62914" y="228600"/>
                  </a:lnTo>
                  <a:close/>
                </a:path>
                <a:path w="631825" h="660400">
                  <a:moveTo>
                    <a:pt x="593310" y="228600"/>
                  </a:moveTo>
                  <a:lnTo>
                    <a:pt x="571046" y="228600"/>
                  </a:lnTo>
                  <a:lnTo>
                    <a:pt x="569933" y="227330"/>
                  </a:lnTo>
                  <a:lnTo>
                    <a:pt x="593390" y="227330"/>
                  </a:lnTo>
                  <a:lnTo>
                    <a:pt x="593310" y="228600"/>
                  </a:lnTo>
                  <a:close/>
                </a:path>
                <a:path w="631825" h="660400">
                  <a:moveTo>
                    <a:pt x="60944" y="231140"/>
                  </a:moveTo>
                  <a:lnTo>
                    <a:pt x="37322" y="231140"/>
                  </a:lnTo>
                  <a:lnTo>
                    <a:pt x="38327" y="229870"/>
                  </a:lnTo>
                  <a:lnTo>
                    <a:pt x="59263" y="229870"/>
                  </a:lnTo>
                  <a:lnTo>
                    <a:pt x="59558" y="228600"/>
                  </a:lnTo>
                  <a:lnTo>
                    <a:pt x="63715" y="228600"/>
                  </a:lnTo>
                  <a:lnTo>
                    <a:pt x="61676" y="229870"/>
                  </a:lnTo>
                  <a:lnTo>
                    <a:pt x="60944" y="231140"/>
                  </a:lnTo>
                  <a:close/>
                </a:path>
                <a:path w="631825" h="660400">
                  <a:moveTo>
                    <a:pt x="593151" y="229870"/>
                  </a:moveTo>
                  <a:lnTo>
                    <a:pt x="570745" y="229870"/>
                  </a:lnTo>
                  <a:lnTo>
                    <a:pt x="569694" y="228600"/>
                  </a:lnTo>
                  <a:lnTo>
                    <a:pt x="592089" y="228600"/>
                  </a:lnTo>
                  <a:lnTo>
                    <a:pt x="593151" y="229870"/>
                  </a:lnTo>
                  <a:close/>
                </a:path>
                <a:path w="631825" h="660400">
                  <a:moveTo>
                    <a:pt x="595746" y="233680"/>
                  </a:moveTo>
                  <a:lnTo>
                    <a:pt x="570086" y="233680"/>
                  </a:lnTo>
                  <a:lnTo>
                    <a:pt x="568968" y="232410"/>
                  </a:lnTo>
                  <a:lnTo>
                    <a:pt x="570171" y="232410"/>
                  </a:lnTo>
                  <a:lnTo>
                    <a:pt x="569530" y="231140"/>
                  </a:lnTo>
                  <a:lnTo>
                    <a:pt x="568320" y="231140"/>
                  </a:lnTo>
                  <a:lnTo>
                    <a:pt x="568366" y="229870"/>
                  </a:lnTo>
                  <a:lnTo>
                    <a:pt x="592004" y="229870"/>
                  </a:lnTo>
                  <a:lnTo>
                    <a:pt x="592634" y="231140"/>
                  </a:lnTo>
                  <a:lnTo>
                    <a:pt x="594934" y="232410"/>
                  </a:lnTo>
                  <a:lnTo>
                    <a:pt x="595746" y="233680"/>
                  </a:lnTo>
                  <a:close/>
                </a:path>
                <a:path w="631825" h="660400">
                  <a:moveTo>
                    <a:pt x="37595" y="232410"/>
                  </a:moveTo>
                  <a:lnTo>
                    <a:pt x="32973" y="232410"/>
                  </a:lnTo>
                  <a:lnTo>
                    <a:pt x="33001" y="231140"/>
                  </a:lnTo>
                  <a:lnTo>
                    <a:pt x="36380" y="231140"/>
                  </a:lnTo>
                  <a:lnTo>
                    <a:pt x="37595" y="232410"/>
                  </a:lnTo>
                  <a:close/>
                </a:path>
                <a:path w="631825" h="660400">
                  <a:moveTo>
                    <a:pt x="59944" y="232410"/>
                  </a:moveTo>
                  <a:lnTo>
                    <a:pt x="37595" y="232410"/>
                  </a:lnTo>
                  <a:lnTo>
                    <a:pt x="38577" y="231140"/>
                  </a:lnTo>
                  <a:lnTo>
                    <a:pt x="60898" y="231140"/>
                  </a:lnTo>
                  <a:lnTo>
                    <a:pt x="59944" y="232410"/>
                  </a:lnTo>
                  <a:close/>
                </a:path>
                <a:path w="631825" h="660400">
                  <a:moveTo>
                    <a:pt x="62477" y="233680"/>
                  </a:moveTo>
                  <a:lnTo>
                    <a:pt x="33683" y="233680"/>
                  </a:lnTo>
                  <a:lnTo>
                    <a:pt x="33291" y="232410"/>
                  </a:lnTo>
                  <a:lnTo>
                    <a:pt x="62386" y="232410"/>
                  </a:lnTo>
                  <a:lnTo>
                    <a:pt x="62477" y="233680"/>
                  </a:lnTo>
                  <a:close/>
                </a:path>
                <a:path w="631825" h="660400">
                  <a:moveTo>
                    <a:pt x="62778" y="234950"/>
                  </a:moveTo>
                  <a:lnTo>
                    <a:pt x="34818" y="234950"/>
                  </a:lnTo>
                  <a:lnTo>
                    <a:pt x="35818" y="233680"/>
                  </a:lnTo>
                  <a:lnTo>
                    <a:pt x="62676" y="233680"/>
                  </a:lnTo>
                  <a:lnTo>
                    <a:pt x="62778" y="234950"/>
                  </a:lnTo>
                  <a:close/>
                </a:path>
                <a:path w="631825" h="660400">
                  <a:moveTo>
                    <a:pt x="567321" y="234950"/>
                  </a:moveTo>
                  <a:lnTo>
                    <a:pt x="565345" y="234950"/>
                  </a:lnTo>
                  <a:lnTo>
                    <a:pt x="565458" y="233680"/>
                  </a:lnTo>
                  <a:lnTo>
                    <a:pt x="567020" y="233680"/>
                  </a:lnTo>
                  <a:lnTo>
                    <a:pt x="567321" y="234950"/>
                  </a:lnTo>
                  <a:close/>
                </a:path>
                <a:path w="631825" h="660400">
                  <a:moveTo>
                    <a:pt x="595587" y="234950"/>
                  </a:moveTo>
                  <a:lnTo>
                    <a:pt x="568434" y="234950"/>
                  </a:lnTo>
                  <a:lnTo>
                    <a:pt x="568814" y="233680"/>
                  </a:lnTo>
                  <a:lnTo>
                    <a:pt x="594480" y="233680"/>
                  </a:lnTo>
                  <a:lnTo>
                    <a:pt x="595587" y="234950"/>
                  </a:lnTo>
                  <a:close/>
                </a:path>
                <a:path w="631825" h="660400">
                  <a:moveTo>
                    <a:pt x="63028" y="236220"/>
                  </a:moveTo>
                  <a:lnTo>
                    <a:pt x="36073" y="236220"/>
                  </a:lnTo>
                  <a:lnTo>
                    <a:pt x="35971" y="234950"/>
                  </a:lnTo>
                  <a:lnTo>
                    <a:pt x="61892" y="234950"/>
                  </a:lnTo>
                  <a:lnTo>
                    <a:pt x="63028" y="236220"/>
                  </a:lnTo>
                  <a:close/>
                </a:path>
                <a:path w="631825" h="660400">
                  <a:moveTo>
                    <a:pt x="565379" y="236220"/>
                  </a:moveTo>
                  <a:lnTo>
                    <a:pt x="565214" y="236220"/>
                  </a:lnTo>
                  <a:lnTo>
                    <a:pt x="564862" y="234950"/>
                  </a:lnTo>
                  <a:lnTo>
                    <a:pt x="566208" y="234950"/>
                  </a:lnTo>
                  <a:lnTo>
                    <a:pt x="565379" y="236220"/>
                  </a:lnTo>
                  <a:close/>
                </a:path>
                <a:path w="631825" h="660400">
                  <a:moveTo>
                    <a:pt x="567730" y="236220"/>
                  </a:moveTo>
                  <a:lnTo>
                    <a:pt x="567014" y="236220"/>
                  </a:lnTo>
                  <a:lnTo>
                    <a:pt x="566804" y="234950"/>
                  </a:lnTo>
                  <a:lnTo>
                    <a:pt x="568212" y="234950"/>
                  </a:lnTo>
                  <a:lnTo>
                    <a:pt x="567730" y="236220"/>
                  </a:lnTo>
                  <a:close/>
                </a:path>
                <a:path w="631825" h="660400">
                  <a:moveTo>
                    <a:pt x="594236" y="236220"/>
                  </a:moveTo>
                  <a:lnTo>
                    <a:pt x="568775" y="236220"/>
                  </a:lnTo>
                  <a:lnTo>
                    <a:pt x="568212" y="234950"/>
                  </a:lnTo>
                  <a:lnTo>
                    <a:pt x="594361" y="234950"/>
                  </a:lnTo>
                  <a:lnTo>
                    <a:pt x="594236" y="236220"/>
                  </a:lnTo>
                  <a:close/>
                </a:path>
                <a:path w="631825" h="660400">
                  <a:moveTo>
                    <a:pt x="61915" y="237490"/>
                  </a:moveTo>
                  <a:lnTo>
                    <a:pt x="36363" y="237490"/>
                  </a:lnTo>
                  <a:lnTo>
                    <a:pt x="36272" y="236220"/>
                  </a:lnTo>
                  <a:lnTo>
                    <a:pt x="62255" y="236220"/>
                  </a:lnTo>
                  <a:lnTo>
                    <a:pt x="61915" y="237490"/>
                  </a:lnTo>
                  <a:close/>
                </a:path>
                <a:path w="631825" h="660400">
                  <a:moveTo>
                    <a:pt x="593997" y="237490"/>
                  </a:moveTo>
                  <a:lnTo>
                    <a:pt x="568167" y="237490"/>
                  </a:lnTo>
                  <a:lnTo>
                    <a:pt x="569530" y="236220"/>
                  </a:lnTo>
                  <a:lnTo>
                    <a:pt x="594122" y="236220"/>
                  </a:lnTo>
                  <a:lnTo>
                    <a:pt x="593997" y="237490"/>
                  </a:lnTo>
                  <a:close/>
                </a:path>
                <a:path w="631825" h="660400">
                  <a:moveTo>
                    <a:pt x="62250" y="238760"/>
                  </a:moveTo>
                  <a:lnTo>
                    <a:pt x="34415" y="238760"/>
                  </a:lnTo>
                  <a:lnTo>
                    <a:pt x="35363" y="237490"/>
                  </a:lnTo>
                  <a:lnTo>
                    <a:pt x="62426" y="237490"/>
                  </a:lnTo>
                  <a:lnTo>
                    <a:pt x="62250" y="238760"/>
                  </a:lnTo>
                  <a:close/>
                </a:path>
                <a:path w="631825" h="660400">
                  <a:moveTo>
                    <a:pt x="568093" y="238760"/>
                  </a:moveTo>
                  <a:lnTo>
                    <a:pt x="568031" y="237490"/>
                  </a:lnTo>
                  <a:lnTo>
                    <a:pt x="568479" y="237490"/>
                  </a:lnTo>
                  <a:lnTo>
                    <a:pt x="568093" y="238760"/>
                  </a:lnTo>
                  <a:close/>
                </a:path>
                <a:path w="631825" h="660400">
                  <a:moveTo>
                    <a:pt x="593753" y="238760"/>
                  </a:moveTo>
                  <a:lnTo>
                    <a:pt x="569961" y="238760"/>
                  </a:lnTo>
                  <a:lnTo>
                    <a:pt x="569643" y="237490"/>
                  </a:lnTo>
                  <a:lnTo>
                    <a:pt x="593878" y="237490"/>
                  </a:lnTo>
                  <a:lnTo>
                    <a:pt x="593753" y="238760"/>
                  </a:lnTo>
                  <a:close/>
                </a:path>
                <a:path w="631825" h="660400">
                  <a:moveTo>
                    <a:pt x="60472" y="240030"/>
                  </a:moveTo>
                  <a:lnTo>
                    <a:pt x="38265" y="240030"/>
                  </a:lnTo>
                  <a:lnTo>
                    <a:pt x="39060" y="238760"/>
                  </a:lnTo>
                  <a:lnTo>
                    <a:pt x="61347" y="238760"/>
                  </a:lnTo>
                  <a:lnTo>
                    <a:pt x="60472" y="240030"/>
                  </a:lnTo>
                  <a:close/>
                </a:path>
                <a:path w="631825" h="660400">
                  <a:moveTo>
                    <a:pt x="591510" y="247650"/>
                  </a:moveTo>
                  <a:lnTo>
                    <a:pt x="565407" y="247650"/>
                  </a:lnTo>
                  <a:lnTo>
                    <a:pt x="565504" y="246380"/>
                  </a:lnTo>
                  <a:lnTo>
                    <a:pt x="566640" y="246380"/>
                  </a:lnTo>
                  <a:lnTo>
                    <a:pt x="565578" y="245110"/>
                  </a:lnTo>
                  <a:lnTo>
                    <a:pt x="568082" y="245110"/>
                  </a:lnTo>
                  <a:lnTo>
                    <a:pt x="567281" y="243840"/>
                  </a:lnTo>
                  <a:lnTo>
                    <a:pt x="563289" y="240030"/>
                  </a:lnTo>
                  <a:lnTo>
                    <a:pt x="565691" y="238760"/>
                  </a:lnTo>
                  <a:lnTo>
                    <a:pt x="566645" y="240030"/>
                  </a:lnTo>
                  <a:lnTo>
                    <a:pt x="566929" y="240030"/>
                  </a:lnTo>
                  <a:lnTo>
                    <a:pt x="567247" y="241300"/>
                  </a:lnTo>
                  <a:lnTo>
                    <a:pt x="594287" y="241300"/>
                  </a:lnTo>
                  <a:lnTo>
                    <a:pt x="593912" y="242570"/>
                  </a:lnTo>
                  <a:lnTo>
                    <a:pt x="590687" y="242570"/>
                  </a:lnTo>
                  <a:lnTo>
                    <a:pt x="590687" y="243840"/>
                  </a:lnTo>
                  <a:lnTo>
                    <a:pt x="588291" y="243840"/>
                  </a:lnTo>
                  <a:lnTo>
                    <a:pt x="591164" y="246380"/>
                  </a:lnTo>
                  <a:lnTo>
                    <a:pt x="591510" y="247650"/>
                  </a:lnTo>
                  <a:close/>
                </a:path>
                <a:path w="631825" h="660400">
                  <a:moveTo>
                    <a:pt x="593503" y="240030"/>
                  </a:moveTo>
                  <a:lnTo>
                    <a:pt x="569007" y="240030"/>
                  </a:lnTo>
                  <a:lnTo>
                    <a:pt x="569047" y="238760"/>
                  </a:lnTo>
                  <a:lnTo>
                    <a:pt x="593639" y="238760"/>
                  </a:lnTo>
                  <a:lnTo>
                    <a:pt x="593503" y="240030"/>
                  </a:lnTo>
                  <a:close/>
                </a:path>
                <a:path w="631825" h="660400">
                  <a:moveTo>
                    <a:pt x="37004" y="241300"/>
                  </a:moveTo>
                  <a:lnTo>
                    <a:pt x="35630" y="241300"/>
                  </a:lnTo>
                  <a:lnTo>
                    <a:pt x="35965" y="240030"/>
                  </a:lnTo>
                  <a:lnTo>
                    <a:pt x="36192" y="240030"/>
                  </a:lnTo>
                  <a:lnTo>
                    <a:pt x="37004" y="241300"/>
                  </a:lnTo>
                  <a:close/>
                </a:path>
                <a:path w="631825" h="660400">
                  <a:moveTo>
                    <a:pt x="64152" y="241300"/>
                  </a:moveTo>
                  <a:lnTo>
                    <a:pt x="37538" y="241300"/>
                  </a:lnTo>
                  <a:lnTo>
                    <a:pt x="37850" y="240030"/>
                  </a:lnTo>
                  <a:lnTo>
                    <a:pt x="65214" y="240030"/>
                  </a:lnTo>
                  <a:lnTo>
                    <a:pt x="64152" y="241300"/>
                  </a:lnTo>
                  <a:close/>
                </a:path>
                <a:path w="631825" h="660400">
                  <a:moveTo>
                    <a:pt x="569660" y="241300"/>
                  </a:moveTo>
                  <a:lnTo>
                    <a:pt x="567792" y="241300"/>
                  </a:lnTo>
                  <a:lnTo>
                    <a:pt x="568576" y="240030"/>
                  </a:lnTo>
                  <a:lnTo>
                    <a:pt x="568951" y="240030"/>
                  </a:lnTo>
                  <a:lnTo>
                    <a:pt x="569660" y="241300"/>
                  </a:lnTo>
                  <a:close/>
                </a:path>
                <a:path w="631825" h="660400">
                  <a:moveTo>
                    <a:pt x="593202" y="241300"/>
                  </a:moveTo>
                  <a:lnTo>
                    <a:pt x="571006" y="241300"/>
                  </a:lnTo>
                  <a:lnTo>
                    <a:pt x="570041" y="240030"/>
                  </a:lnTo>
                  <a:lnTo>
                    <a:pt x="592373" y="240030"/>
                  </a:lnTo>
                  <a:lnTo>
                    <a:pt x="593202" y="241300"/>
                  </a:lnTo>
                  <a:close/>
                </a:path>
                <a:path w="631825" h="660400">
                  <a:moveTo>
                    <a:pt x="62318" y="243840"/>
                  </a:moveTo>
                  <a:lnTo>
                    <a:pt x="39923" y="243840"/>
                  </a:lnTo>
                  <a:lnTo>
                    <a:pt x="36062" y="241300"/>
                  </a:lnTo>
                  <a:lnTo>
                    <a:pt x="65395" y="241300"/>
                  </a:lnTo>
                  <a:lnTo>
                    <a:pt x="65049" y="242570"/>
                  </a:lnTo>
                  <a:lnTo>
                    <a:pt x="62585" y="242570"/>
                  </a:lnTo>
                  <a:lnTo>
                    <a:pt x="62318" y="243840"/>
                  </a:lnTo>
                  <a:close/>
                </a:path>
                <a:path w="631825" h="660400">
                  <a:moveTo>
                    <a:pt x="62431" y="245110"/>
                  </a:moveTo>
                  <a:lnTo>
                    <a:pt x="40213" y="245110"/>
                  </a:lnTo>
                  <a:lnTo>
                    <a:pt x="41235" y="243840"/>
                  </a:lnTo>
                  <a:lnTo>
                    <a:pt x="61421" y="243840"/>
                  </a:lnTo>
                  <a:lnTo>
                    <a:pt x="62431" y="245110"/>
                  </a:lnTo>
                  <a:close/>
                </a:path>
                <a:path w="631825" h="660400">
                  <a:moveTo>
                    <a:pt x="590448" y="245110"/>
                  </a:moveTo>
                  <a:lnTo>
                    <a:pt x="590147" y="245110"/>
                  </a:lnTo>
                  <a:lnTo>
                    <a:pt x="589784" y="243840"/>
                  </a:lnTo>
                  <a:lnTo>
                    <a:pt x="590868" y="243840"/>
                  </a:lnTo>
                  <a:lnTo>
                    <a:pt x="590448" y="245110"/>
                  </a:lnTo>
                  <a:close/>
                </a:path>
                <a:path w="631825" h="660400">
                  <a:moveTo>
                    <a:pt x="63067" y="246380"/>
                  </a:moveTo>
                  <a:lnTo>
                    <a:pt x="42705" y="246380"/>
                  </a:lnTo>
                  <a:lnTo>
                    <a:pt x="42603" y="245110"/>
                  </a:lnTo>
                  <a:lnTo>
                    <a:pt x="63828" y="245110"/>
                  </a:lnTo>
                  <a:lnTo>
                    <a:pt x="63067" y="246380"/>
                  </a:lnTo>
                  <a:close/>
                </a:path>
                <a:path w="631825" h="660400">
                  <a:moveTo>
                    <a:pt x="40514" y="247650"/>
                  </a:moveTo>
                  <a:lnTo>
                    <a:pt x="39395" y="247650"/>
                  </a:lnTo>
                  <a:lnTo>
                    <a:pt x="39872" y="246380"/>
                  </a:lnTo>
                  <a:lnTo>
                    <a:pt x="40514" y="247650"/>
                  </a:lnTo>
                  <a:close/>
                </a:path>
                <a:path w="631825" h="660400">
                  <a:moveTo>
                    <a:pt x="62062" y="247650"/>
                  </a:moveTo>
                  <a:lnTo>
                    <a:pt x="41132" y="247650"/>
                  </a:lnTo>
                  <a:lnTo>
                    <a:pt x="41445" y="246380"/>
                  </a:lnTo>
                  <a:lnTo>
                    <a:pt x="61920" y="246380"/>
                  </a:lnTo>
                  <a:lnTo>
                    <a:pt x="62062" y="247650"/>
                  </a:lnTo>
                  <a:close/>
                </a:path>
                <a:path w="631825" h="660400">
                  <a:moveTo>
                    <a:pt x="65725" y="248920"/>
                  </a:moveTo>
                  <a:lnTo>
                    <a:pt x="39832" y="248920"/>
                  </a:lnTo>
                  <a:lnTo>
                    <a:pt x="38600" y="247650"/>
                  </a:lnTo>
                  <a:lnTo>
                    <a:pt x="65236" y="247650"/>
                  </a:lnTo>
                  <a:lnTo>
                    <a:pt x="65725" y="248920"/>
                  </a:lnTo>
                  <a:close/>
                </a:path>
                <a:path w="631825" h="660400">
                  <a:moveTo>
                    <a:pt x="593106" y="248920"/>
                  </a:moveTo>
                  <a:lnTo>
                    <a:pt x="567378" y="248920"/>
                  </a:lnTo>
                  <a:lnTo>
                    <a:pt x="566526" y="247650"/>
                  </a:lnTo>
                  <a:lnTo>
                    <a:pt x="592243" y="247650"/>
                  </a:lnTo>
                  <a:lnTo>
                    <a:pt x="593106" y="248920"/>
                  </a:lnTo>
                  <a:close/>
                </a:path>
                <a:path w="631825" h="660400">
                  <a:moveTo>
                    <a:pt x="65753" y="250190"/>
                  </a:moveTo>
                  <a:lnTo>
                    <a:pt x="38770" y="250190"/>
                  </a:lnTo>
                  <a:lnTo>
                    <a:pt x="39100" y="248920"/>
                  </a:lnTo>
                  <a:lnTo>
                    <a:pt x="64720" y="248920"/>
                  </a:lnTo>
                  <a:lnTo>
                    <a:pt x="65753" y="250190"/>
                  </a:lnTo>
                  <a:close/>
                </a:path>
                <a:path w="631825" h="660400">
                  <a:moveTo>
                    <a:pt x="586462" y="250190"/>
                  </a:moveTo>
                  <a:lnTo>
                    <a:pt x="564959" y="250190"/>
                  </a:lnTo>
                  <a:lnTo>
                    <a:pt x="565998" y="248920"/>
                  </a:lnTo>
                  <a:lnTo>
                    <a:pt x="586928" y="248920"/>
                  </a:lnTo>
                  <a:lnTo>
                    <a:pt x="586462" y="250190"/>
                  </a:lnTo>
                  <a:close/>
                </a:path>
                <a:path w="631825" h="660400">
                  <a:moveTo>
                    <a:pt x="592742" y="250190"/>
                  </a:moveTo>
                  <a:lnTo>
                    <a:pt x="587711" y="250190"/>
                  </a:lnTo>
                  <a:lnTo>
                    <a:pt x="586928" y="248920"/>
                  </a:lnTo>
                  <a:lnTo>
                    <a:pt x="591902" y="248920"/>
                  </a:lnTo>
                  <a:lnTo>
                    <a:pt x="592742" y="250190"/>
                  </a:lnTo>
                  <a:close/>
                </a:path>
                <a:path w="631825" h="660400">
                  <a:moveTo>
                    <a:pt x="66100" y="251460"/>
                  </a:moveTo>
                  <a:lnTo>
                    <a:pt x="39389" y="251460"/>
                  </a:lnTo>
                  <a:lnTo>
                    <a:pt x="39225" y="250190"/>
                  </a:lnTo>
                  <a:lnTo>
                    <a:pt x="67144" y="250190"/>
                  </a:lnTo>
                  <a:lnTo>
                    <a:pt x="66100" y="251460"/>
                  </a:lnTo>
                  <a:close/>
                </a:path>
                <a:path w="631825" h="660400">
                  <a:moveTo>
                    <a:pt x="588393" y="252730"/>
                  </a:moveTo>
                  <a:lnTo>
                    <a:pt x="565714" y="252730"/>
                  </a:lnTo>
                  <a:lnTo>
                    <a:pt x="565623" y="251460"/>
                  </a:lnTo>
                  <a:lnTo>
                    <a:pt x="564743" y="251460"/>
                  </a:lnTo>
                  <a:lnTo>
                    <a:pt x="565935" y="250190"/>
                  </a:lnTo>
                  <a:lnTo>
                    <a:pt x="586121" y="250190"/>
                  </a:lnTo>
                  <a:lnTo>
                    <a:pt x="588041" y="251460"/>
                  </a:lnTo>
                  <a:lnTo>
                    <a:pt x="588393" y="252730"/>
                  </a:lnTo>
                  <a:close/>
                </a:path>
                <a:path w="631825" h="660400">
                  <a:moveTo>
                    <a:pt x="590437" y="251460"/>
                  </a:moveTo>
                  <a:lnTo>
                    <a:pt x="590079" y="250190"/>
                  </a:lnTo>
                  <a:lnTo>
                    <a:pt x="590857" y="250190"/>
                  </a:lnTo>
                  <a:lnTo>
                    <a:pt x="590437" y="251460"/>
                  </a:lnTo>
                  <a:close/>
                </a:path>
                <a:path w="631825" h="660400">
                  <a:moveTo>
                    <a:pt x="63141" y="252730"/>
                  </a:moveTo>
                  <a:lnTo>
                    <a:pt x="39679" y="252730"/>
                  </a:lnTo>
                  <a:lnTo>
                    <a:pt x="39350" y="251460"/>
                  </a:lnTo>
                  <a:lnTo>
                    <a:pt x="63885" y="251460"/>
                  </a:lnTo>
                  <a:lnTo>
                    <a:pt x="63141" y="252730"/>
                  </a:lnTo>
                  <a:close/>
                </a:path>
                <a:path w="631825" h="660400">
                  <a:moveTo>
                    <a:pt x="65123" y="252730"/>
                  </a:moveTo>
                  <a:lnTo>
                    <a:pt x="64101" y="251460"/>
                  </a:lnTo>
                  <a:lnTo>
                    <a:pt x="65441" y="251460"/>
                  </a:lnTo>
                  <a:lnTo>
                    <a:pt x="65123" y="252730"/>
                  </a:lnTo>
                  <a:close/>
                </a:path>
                <a:path w="631825" h="660400">
                  <a:moveTo>
                    <a:pt x="63454" y="254000"/>
                  </a:moveTo>
                  <a:lnTo>
                    <a:pt x="41127" y="254000"/>
                  </a:lnTo>
                  <a:lnTo>
                    <a:pt x="41996" y="252730"/>
                  </a:lnTo>
                  <a:lnTo>
                    <a:pt x="64390" y="252730"/>
                  </a:lnTo>
                  <a:lnTo>
                    <a:pt x="63454" y="254000"/>
                  </a:lnTo>
                  <a:close/>
                </a:path>
                <a:path w="631825" h="660400">
                  <a:moveTo>
                    <a:pt x="587757" y="254000"/>
                  </a:moveTo>
                  <a:lnTo>
                    <a:pt x="565390" y="254000"/>
                  </a:lnTo>
                  <a:lnTo>
                    <a:pt x="565470" y="252730"/>
                  </a:lnTo>
                  <a:lnTo>
                    <a:pt x="587819" y="252730"/>
                  </a:lnTo>
                  <a:lnTo>
                    <a:pt x="587757" y="254000"/>
                  </a:lnTo>
                  <a:close/>
                </a:path>
                <a:path w="631825" h="660400">
                  <a:moveTo>
                    <a:pt x="62505" y="255270"/>
                  </a:moveTo>
                  <a:lnTo>
                    <a:pt x="40440" y="255270"/>
                  </a:lnTo>
                  <a:lnTo>
                    <a:pt x="40752" y="254000"/>
                  </a:lnTo>
                  <a:lnTo>
                    <a:pt x="62471" y="254000"/>
                  </a:lnTo>
                  <a:lnTo>
                    <a:pt x="62505" y="255270"/>
                  </a:lnTo>
                  <a:close/>
                </a:path>
                <a:path w="631825" h="660400">
                  <a:moveTo>
                    <a:pt x="589120" y="256540"/>
                  </a:moveTo>
                  <a:lnTo>
                    <a:pt x="565067" y="256540"/>
                  </a:lnTo>
                  <a:lnTo>
                    <a:pt x="563829" y="255270"/>
                  </a:lnTo>
                  <a:lnTo>
                    <a:pt x="563034" y="254000"/>
                  </a:lnTo>
                  <a:lnTo>
                    <a:pt x="564885" y="254000"/>
                  </a:lnTo>
                  <a:lnTo>
                    <a:pt x="565186" y="255270"/>
                  </a:lnTo>
                  <a:lnTo>
                    <a:pt x="588802" y="255270"/>
                  </a:lnTo>
                  <a:lnTo>
                    <a:pt x="589120" y="256540"/>
                  </a:lnTo>
                  <a:close/>
                </a:path>
                <a:path w="631825" h="660400">
                  <a:moveTo>
                    <a:pt x="589756" y="255270"/>
                  </a:moveTo>
                  <a:lnTo>
                    <a:pt x="565186" y="255270"/>
                  </a:lnTo>
                  <a:lnTo>
                    <a:pt x="565282" y="254000"/>
                  </a:lnTo>
                  <a:lnTo>
                    <a:pt x="588779" y="254000"/>
                  </a:lnTo>
                  <a:lnTo>
                    <a:pt x="589756" y="255270"/>
                  </a:lnTo>
                  <a:close/>
                </a:path>
                <a:path w="631825" h="660400">
                  <a:moveTo>
                    <a:pt x="62732" y="256540"/>
                  </a:moveTo>
                  <a:lnTo>
                    <a:pt x="39548" y="256540"/>
                  </a:lnTo>
                  <a:lnTo>
                    <a:pt x="39162" y="255270"/>
                  </a:lnTo>
                  <a:lnTo>
                    <a:pt x="63754" y="255270"/>
                  </a:lnTo>
                  <a:lnTo>
                    <a:pt x="62732" y="256540"/>
                  </a:lnTo>
                  <a:close/>
                </a:path>
                <a:path w="631825" h="660400">
                  <a:moveTo>
                    <a:pt x="62965" y="257810"/>
                  </a:moveTo>
                  <a:lnTo>
                    <a:pt x="40945" y="257810"/>
                  </a:lnTo>
                  <a:lnTo>
                    <a:pt x="41252" y="256540"/>
                  </a:lnTo>
                  <a:lnTo>
                    <a:pt x="64044" y="256540"/>
                  </a:lnTo>
                  <a:lnTo>
                    <a:pt x="62965" y="257810"/>
                  </a:lnTo>
                  <a:close/>
                </a:path>
                <a:path w="631825" h="660400">
                  <a:moveTo>
                    <a:pt x="590585" y="257810"/>
                  </a:moveTo>
                  <a:lnTo>
                    <a:pt x="564885" y="257810"/>
                  </a:lnTo>
                  <a:lnTo>
                    <a:pt x="565867" y="256540"/>
                  </a:lnTo>
                  <a:lnTo>
                    <a:pt x="589466" y="256540"/>
                  </a:lnTo>
                  <a:lnTo>
                    <a:pt x="590585" y="257810"/>
                  </a:lnTo>
                  <a:close/>
                </a:path>
                <a:path w="631825" h="660400">
                  <a:moveTo>
                    <a:pt x="66923" y="259080"/>
                  </a:moveTo>
                  <a:lnTo>
                    <a:pt x="39770" y="259080"/>
                  </a:lnTo>
                  <a:lnTo>
                    <a:pt x="40485" y="257810"/>
                  </a:lnTo>
                  <a:lnTo>
                    <a:pt x="64288" y="257810"/>
                  </a:lnTo>
                  <a:lnTo>
                    <a:pt x="66923" y="259080"/>
                  </a:lnTo>
                  <a:close/>
                </a:path>
                <a:path w="631825" h="660400">
                  <a:moveTo>
                    <a:pt x="590607" y="259080"/>
                  </a:moveTo>
                  <a:lnTo>
                    <a:pt x="564113" y="259080"/>
                  </a:lnTo>
                  <a:lnTo>
                    <a:pt x="563795" y="257810"/>
                  </a:lnTo>
                  <a:lnTo>
                    <a:pt x="591005" y="257810"/>
                  </a:lnTo>
                  <a:lnTo>
                    <a:pt x="590607" y="259080"/>
                  </a:lnTo>
                  <a:close/>
                </a:path>
                <a:path w="631825" h="660400">
                  <a:moveTo>
                    <a:pt x="68007" y="260350"/>
                  </a:moveTo>
                  <a:lnTo>
                    <a:pt x="39991" y="260350"/>
                  </a:lnTo>
                  <a:lnTo>
                    <a:pt x="41059" y="259080"/>
                  </a:lnTo>
                  <a:lnTo>
                    <a:pt x="67905" y="259080"/>
                  </a:lnTo>
                  <a:lnTo>
                    <a:pt x="68007" y="260350"/>
                  </a:lnTo>
                  <a:close/>
                </a:path>
                <a:path w="631825" h="660400">
                  <a:moveTo>
                    <a:pt x="565606" y="260350"/>
                  </a:moveTo>
                  <a:lnTo>
                    <a:pt x="565419" y="259080"/>
                  </a:lnTo>
                  <a:lnTo>
                    <a:pt x="566395" y="259080"/>
                  </a:lnTo>
                  <a:lnTo>
                    <a:pt x="565606" y="260350"/>
                  </a:lnTo>
                  <a:close/>
                </a:path>
                <a:path w="631825" h="660400">
                  <a:moveTo>
                    <a:pt x="589943" y="260350"/>
                  </a:moveTo>
                  <a:lnTo>
                    <a:pt x="567230" y="260350"/>
                  </a:lnTo>
                  <a:lnTo>
                    <a:pt x="567009" y="259080"/>
                  </a:lnTo>
                  <a:lnTo>
                    <a:pt x="589597" y="259080"/>
                  </a:lnTo>
                  <a:lnTo>
                    <a:pt x="589943" y="260350"/>
                  </a:lnTo>
                  <a:close/>
                </a:path>
                <a:path w="631825" h="660400">
                  <a:moveTo>
                    <a:pt x="68229" y="261620"/>
                  </a:moveTo>
                  <a:lnTo>
                    <a:pt x="40326" y="261620"/>
                  </a:lnTo>
                  <a:lnTo>
                    <a:pt x="41348" y="260350"/>
                  </a:lnTo>
                  <a:lnTo>
                    <a:pt x="68263" y="260350"/>
                  </a:lnTo>
                  <a:lnTo>
                    <a:pt x="68229" y="261620"/>
                  </a:lnTo>
                  <a:close/>
                </a:path>
                <a:path w="631825" h="660400">
                  <a:moveTo>
                    <a:pt x="589017" y="265430"/>
                  </a:moveTo>
                  <a:lnTo>
                    <a:pt x="564357" y="265430"/>
                  </a:lnTo>
                  <a:lnTo>
                    <a:pt x="563727" y="264160"/>
                  </a:lnTo>
                  <a:lnTo>
                    <a:pt x="559661" y="260350"/>
                  </a:lnTo>
                  <a:lnTo>
                    <a:pt x="561671" y="260350"/>
                  </a:lnTo>
                  <a:lnTo>
                    <a:pt x="561966" y="261620"/>
                  </a:lnTo>
                  <a:lnTo>
                    <a:pt x="564243" y="261620"/>
                  </a:lnTo>
                  <a:lnTo>
                    <a:pt x="564783" y="262890"/>
                  </a:lnTo>
                  <a:lnTo>
                    <a:pt x="587127" y="262890"/>
                  </a:lnTo>
                  <a:lnTo>
                    <a:pt x="587058" y="264160"/>
                  </a:lnTo>
                  <a:lnTo>
                    <a:pt x="588149" y="264160"/>
                  </a:lnTo>
                  <a:lnTo>
                    <a:pt x="589017" y="265430"/>
                  </a:lnTo>
                  <a:close/>
                </a:path>
                <a:path w="631825" h="660400">
                  <a:moveTo>
                    <a:pt x="589795" y="261620"/>
                  </a:moveTo>
                  <a:lnTo>
                    <a:pt x="565140" y="261620"/>
                  </a:lnTo>
                  <a:lnTo>
                    <a:pt x="565220" y="260350"/>
                  </a:lnTo>
                  <a:lnTo>
                    <a:pt x="588716" y="260350"/>
                  </a:lnTo>
                  <a:lnTo>
                    <a:pt x="589795" y="261620"/>
                  </a:lnTo>
                  <a:close/>
                </a:path>
                <a:path w="631825" h="660400">
                  <a:moveTo>
                    <a:pt x="68581" y="262890"/>
                  </a:moveTo>
                  <a:lnTo>
                    <a:pt x="42842" y="262890"/>
                  </a:lnTo>
                  <a:lnTo>
                    <a:pt x="42694" y="261620"/>
                  </a:lnTo>
                  <a:lnTo>
                    <a:pt x="68490" y="261620"/>
                  </a:lnTo>
                  <a:lnTo>
                    <a:pt x="68581" y="262890"/>
                  </a:lnTo>
                  <a:close/>
                </a:path>
                <a:path w="631825" h="660400">
                  <a:moveTo>
                    <a:pt x="589500" y="262890"/>
                  </a:moveTo>
                  <a:lnTo>
                    <a:pt x="564783" y="262890"/>
                  </a:lnTo>
                  <a:lnTo>
                    <a:pt x="565356" y="261620"/>
                  </a:lnTo>
                  <a:lnTo>
                    <a:pt x="588433" y="261620"/>
                  </a:lnTo>
                  <a:lnTo>
                    <a:pt x="589500" y="262890"/>
                  </a:lnTo>
                  <a:close/>
                </a:path>
                <a:path w="631825" h="660400">
                  <a:moveTo>
                    <a:pt x="67644" y="264160"/>
                  </a:moveTo>
                  <a:lnTo>
                    <a:pt x="41820" y="264160"/>
                  </a:lnTo>
                  <a:lnTo>
                    <a:pt x="41854" y="262890"/>
                  </a:lnTo>
                  <a:lnTo>
                    <a:pt x="67565" y="262890"/>
                  </a:lnTo>
                  <a:lnTo>
                    <a:pt x="67644" y="264160"/>
                  </a:lnTo>
                  <a:close/>
                </a:path>
                <a:path w="631825" h="660400">
                  <a:moveTo>
                    <a:pt x="67951" y="265430"/>
                  </a:moveTo>
                  <a:lnTo>
                    <a:pt x="42103" y="265430"/>
                  </a:lnTo>
                  <a:lnTo>
                    <a:pt x="42160" y="264160"/>
                  </a:lnTo>
                  <a:lnTo>
                    <a:pt x="67848" y="264160"/>
                  </a:lnTo>
                  <a:lnTo>
                    <a:pt x="67951" y="265430"/>
                  </a:lnTo>
                  <a:close/>
                </a:path>
                <a:path w="631825" h="660400">
                  <a:moveTo>
                    <a:pt x="68223" y="266700"/>
                  </a:moveTo>
                  <a:lnTo>
                    <a:pt x="41490" y="266700"/>
                  </a:lnTo>
                  <a:lnTo>
                    <a:pt x="43387" y="265430"/>
                  </a:lnTo>
                  <a:lnTo>
                    <a:pt x="68144" y="265430"/>
                  </a:lnTo>
                  <a:lnTo>
                    <a:pt x="68223" y="266700"/>
                  </a:lnTo>
                  <a:close/>
                </a:path>
                <a:path w="631825" h="660400">
                  <a:moveTo>
                    <a:pt x="586968" y="266700"/>
                  </a:moveTo>
                  <a:lnTo>
                    <a:pt x="564209" y="266700"/>
                  </a:lnTo>
                  <a:lnTo>
                    <a:pt x="563216" y="265430"/>
                  </a:lnTo>
                  <a:lnTo>
                    <a:pt x="587371" y="265430"/>
                  </a:lnTo>
                  <a:lnTo>
                    <a:pt x="586968" y="266700"/>
                  </a:lnTo>
                  <a:close/>
                </a:path>
                <a:path w="631825" h="660400">
                  <a:moveTo>
                    <a:pt x="68308" y="267970"/>
                  </a:moveTo>
                  <a:lnTo>
                    <a:pt x="42285" y="267970"/>
                  </a:lnTo>
                  <a:lnTo>
                    <a:pt x="41876" y="266700"/>
                  </a:lnTo>
                  <a:lnTo>
                    <a:pt x="67286" y="266700"/>
                  </a:lnTo>
                  <a:lnTo>
                    <a:pt x="68308" y="267970"/>
                  </a:lnTo>
                  <a:close/>
                </a:path>
                <a:path w="631825" h="660400">
                  <a:moveTo>
                    <a:pt x="589426" y="267970"/>
                  </a:moveTo>
                  <a:lnTo>
                    <a:pt x="561773" y="267970"/>
                  </a:lnTo>
                  <a:lnTo>
                    <a:pt x="561841" y="266700"/>
                  </a:lnTo>
                  <a:lnTo>
                    <a:pt x="589012" y="266700"/>
                  </a:lnTo>
                  <a:lnTo>
                    <a:pt x="589426" y="267970"/>
                  </a:lnTo>
                  <a:close/>
                </a:path>
                <a:path w="631825" h="660400">
                  <a:moveTo>
                    <a:pt x="68984" y="269240"/>
                  </a:moveTo>
                  <a:lnTo>
                    <a:pt x="43018" y="269240"/>
                  </a:lnTo>
                  <a:lnTo>
                    <a:pt x="44017" y="267970"/>
                  </a:lnTo>
                  <a:lnTo>
                    <a:pt x="69631" y="267970"/>
                  </a:lnTo>
                  <a:lnTo>
                    <a:pt x="68984" y="269240"/>
                  </a:lnTo>
                  <a:close/>
                </a:path>
                <a:path w="631825" h="660400">
                  <a:moveTo>
                    <a:pt x="560076" y="269240"/>
                  </a:moveTo>
                  <a:lnTo>
                    <a:pt x="558576" y="269240"/>
                  </a:lnTo>
                  <a:lnTo>
                    <a:pt x="559053" y="267970"/>
                  </a:lnTo>
                  <a:lnTo>
                    <a:pt x="559758" y="267970"/>
                  </a:lnTo>
                  <a:lnTo>
                    <a:pt x="560076" y="269240"/>
                  </a:lnTo>
                  <a:close/>
                </a:path>
                <a:path w="631825" h="660400">
                  <a:moveTo>
                    <a:pt x="591010" y="269240"/>
                  </a:moveTo>
                  <a:lnTo>
                    <a:pt x="561989" y="269240"/>
                  </a:lnTo>
                  <a:lnTo>
                    <a:pt x="562387" y="267970"/>
                  </a:lnTo>
                  <a:lnTo>
                    <a:pt x="590653" y="267970"/>
                  </a:lnTo>
                  <a:lnTo>
                    <a:pt x="591010" y="269240"/>
                  </a:lnTo>
                  <a:close/>
                </a:path>
                <a:path w="631825" h="660400">
                  <a:moveTo>
                    <a:pt x="67724" y="270510"/>
                  </a:moveTo>
                  <a:lnTo>
                    <a:pt x="43375" y="270510"/>
                  </a:lnTo>
                  <a:lnTo>
                    <a:pt x="44261" y="269240"/>
                  </a:lnTo>
                  <a:lnTo>
                    <a:pt x="67837" y="269240"/>
                  </a:lnTo>
                  <a:lnTo>
                    <a:pt x="67724" y="270510"/>
                  </a:lnTo>
                  <a:close/>
                </a:path>
                <a:path w="631825" h="660400">
                  <a:moveTo>
                    <a:pt x="558031" y="270510"/>
                  </a:moveTo>
                  <a:lnTo>
                    <a:pt x="557611" y="270510"/>
                  </a:lnTo>
                  <a:lnTo>
                    <a:pt x="557293" y="269240"/>
                  </a:lnTo>
                  <a:lnTo>
                    <a:pt x="558940" y="269240"/>
                  </a:lnTo>
                  <a:lnTo>
                    <a:pt x="558031" y="270510"/>
                  </a:lnTo>
                  <a:close/>
                </a:path>
                <a:path w="631825" h="660400">
                  <a:moveTo>
                    <a:pt x="561325" y="270510"/>
                  </a:moveTo>
                  <a:lnTo>
                    <a:pt x="559922" y="270510"/>
                  </a:lnTo>
                  <a:lnTo>
                    <a:pt x="559394" y="269240"/>
                  </a:lnTo>
                  <a:lnTo>
                    <a:pt x="562529" y="269240"/>
                  </a:lnTo>
                  <a:lnTo>
                    <a:pt x="561325" y="270510"/>
                  </a:lnTo>
                  <a:close/>
                </a:path>
                <a:path w="631825" h="660400">
                  <a:moveTo>
                    <a:pt x="590409" y="270510"/>
                  </a:moveTo>
                  <a:lnTo>
                    <a:pt x="562625" y="270510"/>
                  </a:lnTo>
                  <a:lnTo>
                    <a:pt x="562529" y="269240"/>
                  </a:lnTo>
                  <a:lnTo>
                    <a:pt x="590823" y="269240"/>
                  </a:lnTo>
                  <a:lnTo>
                    <a:pt x="590409" y="270510"/>
                  </a:lnTo>
                  <a:close/>
                </a:path>
                <a:path w="631825" h="660400">
                  <a:moveTo>
                    <a:pt x="42081" y="271780"/>
                  </a:moveTo>
                  <a:lnTo>
                    <a:pt x="40553" y="271780"/>
                  </a:lnTo>
                  <a:lnTo>
                    <a:pt x="40775" y="270510"/>
                  </a:lnTo>
                  <a:lnTo>
                    <a:pt x="41502" y="270510"/>
                  </a:lnTo>
                  <a:lnTo>
                    <a:pt x="42081" y="271780"/>
                  </a:lnTo>
                  <a:close/>
                </a:path>
                <a:path w="631825" h="660400">
                  <a:moveTo>
                    <a:pt x="68166" y="271780"/>
                  </a:moveTo>
                  <a:lnTo>
                    <a:pt x="42359" y="271780"/>
                  </a:lnTo>
                  <a:lnTo>
                    <a:pt x="42711" y="270510"/>
                  </a:lnTo>
                  <a:lnTo>
                    <a:pt x="66906" y="270510"/>
                  </a:lnTo>
                  <a:lnTo>
                    <a:pt x="68166" y="271780"/>
                  </a:lnTo>
                  <a:close/>
                </a:path>
                <a:path w="631825" h="660400">
                  <a:moveTo>
                    <a:pt x="584685" y="271780"/>
                  </a:moveTo>
                  <a:lnTo>
                    <a:pt x="562193" y="271780"/>
                  </a:lnTo>
                  <a:lnTo>
                    <a:pt x="562375" y="270510"/>
                  </a:lnTo>
                  <a:lnTo>
                    <a:pt x="584651" y="270510"/>
                  </a:lnTo>
                  <a:lnTo>
                    <a:pt x="584685" y="271780"/>
                  </a:lnTo>
                  <a:close/>
                </a:path>
                <a:path w="631825" h="660400">
                  <a:moveTo>
                    <a:pt x="590130" y="271780"/>
                  </a:moveTo>
                  <a:lnTo>
                    <a:pt x="588966" y="271780"/>
                  </a:lnTo>
                  <a:lnTo>
                    <a:pt x="588137" y="270510"/>
                  </a:lnTo>
                  <a:lnTo>
                    <a:pt x="590193" y="270510"/>
                  </a:lnTo>
                  <a:lnTo>
                    <a:pt x="590130" y="271780"/>
                  </a:lnTo>
                  <a:close/>
                </a:path>
                <a:path w="631825" h="660400">
                  <a:moveTo>
                    <a:pt x="40678" y="273050"/>
                  </a:moveTo>
                  <a:lnTo>
                    <a:pt x="39276" y="273050"/>
                  </a:lnTo>
                  <a:lnTo>
                    <a:pt x="39230" y="271780"/>
                  </a:lnTo>
                  <a:lnTo>
                    <a:pt x="41218" y="271780"/>
                  </a:lnTo>
                  <a:lnTo>
                    <a:pt x="40678" y="273050"/>
                  </a:lnTo>
                  <a:close/>
                </a:path>
                <a:path w="631825" h="660400">
                  <a:moveTo>
                    <a:pt x="43012" y="273050"/>
                  </a:moveTo>
                  <a:lnTo>
                    <a:pt x="42285" y="273050"/>
                  </a:lnTo>
                  <a:lnTo>
                    <a:pt x="41785" y="271780"/>
                  </a:lnTo>
                  <a:lnTo>
                    <a:pt x="43222" y="271780"/>
                  </a:lnTo>
                  <a:lnTo>
                    <a:pt x="43012" y="273050"/>
                  </a:lnTo>
                  <a:close/>
                </a:path>
                <a:path w="631825" h="660400">
                  <a:moveTo>
                    <a:pt x="44761" y="274320"/>
                  </a:moveTo>
                  <a:lnTo>
                    <a:pt x="42887" y="274320"/>
                  </a:lnTo>
                  <a:lnTo>
                    <a:pt x="43744" y="273050"/>
                  </a:lnTo>
                  <a:lnTo>
                    <a:pt x="44801" y="271780"/>
                  </a:lnTo>
                  <a:lnTo>
                    <a:pt x="65407" y="271780"/>
                  </a:lnTo>
                  <a:lnTo>
                    <a:pt x="65043" y="273050"/>
                  </a:lnTo>
                  <a:lnTo>
                    <a:pt x="45096" y="273050"/>
                  </a:lnTo>
                  <a:lnTo>
                    <a:pt x="44761" y="274320"/>
                  </a:lnTo>
                  <a:close/>
                </a:path>
                <a:path w="631825" h="660400">
                  <a:moveTo>
                    <a:pt x="560552" y="273050"/>
                  </a:moveTo>
                  <a:lnTo>
                    <a:pt x="558684" y="273050"/>
                  </a:lnTo>
                  <a:lnTo>
                    <a:pt x="559070" y="271780"/>
                  </a:lnTo>
                  <a:lnTo>
                    <a:pt x="560189" y="271780"/>
                  </a:lnTo>
                  <a:lnTo>
                    <a:pt x="560552" y="273050"/>
                  </a:lnTo>
                  <a:close/>
                </a:path>
                <a:path w="631825" h="660400">
                  <a:moveTo>
                    <a:pt x="584509" y="273050"/>
                  </a:moveTo>
                  <a:lnTo>
                    <a:pt x="561660" y="273050"/>
                  </a:lnTo>
                  <a:lnTo>
                    <a:pt x="562040" y="271780"/>
                  </a:lnTo>
                  <a:lnTo>
                    <a:pt x="584356" y="271780"/>
                  </a:lnTo>
                  <a:lnTo>
                    <a:pt x="584509" y="273050"/>
                  </a:lnTo>
                  <a:close/>
                </a:path>
                <a:path w="631825" h="660400">
                  <a:moveTo>
                    <a:pt x="68712" y="274320"/>
                  </a:moveTo>
                  <a:lnTo>
                    <a:pt x="45522" y="274320"/>
                  </a:lnTo>
                  <a:lnTo>
                    <a:pt x="45096" y="273050"/>
                  </a:lnTo>
                  <a:lnTo>
                    <a:pt x="65043" y="273050"/>
                  </a:lnTo>
                  <a:lnTo>
                    <a:pt x="68712" y="274320"/>
                  </a:lnTo>
                  <a:close/>
                </a:path>
                <a:path w="631825" h="660400">
                  <a:moveTo>
                    <a:pt x="586218" y="274320"/>
                  </a:moveTo>
                  <a:lnTo>
                    <a:pt x="560252" y="274320"/>
                  </a:lnTo>
                  <a:lnTo>
                    <a:pt x="559934" y="273050"/>
                  </a:lnTo>
                  <a:lnTo>
                    <a:pt x="585599" y="273050"/>
                  </a:lnTo>
                  <a:lnTo>
                    <a:pt x="586218" y="274320"/>
                  </a:lnTo>
                  <a:close/>
                </a:path>
                <a:path w="631825" h="660400">
                  <a:moveTo>
                    <a:pt x="71176" y="275590"/>
                  </a:moveTo>
                  <a:lnTo>
                    <a:pt x="45385" y="275590"/>
                  </a:lnTo>
                  <a:lnTo>
                    <a:pt x="45385" y="274320"/>
                  </a:lnTo>
                  <a:lnTo>
                    <a:pt x="71119" y="274320"/>
                  </a:lnTo>
                  <a:lnTo>
                    <a:pt x="71176" y="275590"/>
                  </a:lnTo>
                  <a:close/>
                </a:path>
                <a:path w="631825" h="660400">
                  <a:moveTo>
                    <a:pt x="561836" y="275590"/>
                  </a:moveTo>
                  <a:lnTo>
                    <a:pt x="561279" y="275590"/>
                  </a:lnTo>
                  <a:lnTo>
                    <a:pt x="560870" y="274320"/>
                  </a:lnTo>
                  <a:lnTo>
                    <a:pt x="562455" y="274320"/>
                  </a:lnTo>
                  <a:lnTo>
                    <a:pt x="561836" y="275590"/>
                  </a:lnTo>
                  <a:close/>
                </a:path>
                <a:path w="631825" h="660400">
                  <a:moveTo>
                    <a:pt x="587251" y="275590"/>
                  </a:moveTo>
                  <a:lnTo>
                    <a:pt x="563426" y="275590"/>
                  </a:lnTo>
                  <a:lnTo>
                    <a:pt x="563108" y="274320"/>
                  </a:lnTo>
                  <a:lnTo>
                    <a:pt x="587320" y="274320"/>
                  </a:lnTo>
                  <a:lnTo>
                    <a:pt x="587251" y="275590"/>
                  </a:lnTo>
                  <a:close/>
                </a:path>
                <a:path w="631825" h="660400">
                  <a:moveTo>
                    <a:pt x="71443" y="276860"/>
                  </a:moveTo>
                  <a:lnTo>
                    <a:pt x="46981" y="276860"/>
                  </a:lnTo>
                  <a:lnTo>
                    <a:pt x="47844" y="275590"/>
                  </a:lnTo>
                  <a:lnTo>
                    <a:pt x="71250" y="275590"/>
                  </a:lnTo>
                  <a:lnTo>
                    <a:pt x="71443" y="276860"/>
                  </a:lnTo>
                  <a:close/>
                </a:path>
                <a:path w="631825" h="660400">
                  <a:moveTo>
                    <a:pt x="587041" y="276860"/>
                  </a:moveTo>
                  <a:lnTo>
                    <a:pt x="561313" y="276860"/>
                  </a:lnTo>
                  <a:lnTo>
                    <a:pt x="562517" y="275590"/>
                  </a:lnTo>
                  <a:lnTo>
                    <a:pt x="587036" y="275590"/>
                  </a:lnTo>
                  <a:lnTo>
                    <a:pt x="587041" y="276860"/>
                  </a:lnTo>
                  <a:close/>
                </a:path>
                <a:path w="631825" h="660400">
                  <a:moveTo>
                    <a:pt x="68149" y="280670"/>
                  </a:moveTo>
                  <a:lnTo>
                    <a:pt x="45522" y="280670"/>
                  </a:lnTo>
                  <a:lnTo>
                    <a:pt x="40440" y="278130"/>
                  </a:lnTo>
                  <a:lnTo>
                    <a:pt x="42302" y="276860"/>
                  </a:lnTo>
                  <a:lnTo>
                    <a:pt x="70404" y="276860"/>
                  </a:lnTo>
                  <a:lnTo>
                    <a:pt x="69739" y="278130"/>
                  </a:lnTo>
                  <a:lnTo>
                    <a:pt x="65838" y="278130"/>
                  </a:lnTo>
                  <a:lnTo>
                    <a:pt x="65606" y="279400"/>
                  </a:lnTo>
                  <a:lnTo>
                    <a:pt x="67724" y="279400"/>
                  </a:lnTo>
                  <a:lnTo>
                    <a:pt x="68149" y="280670"/>
                  </a:lnTo>
                  <a:close/>
                </a:path>
                <a:path w="631825" h="660400">
                  <a:moveTo>
                    <a:pt x="583827" y="278130"/>
                  </a:moveTo>
                  <a:lnTo>
                    <a:pt x="561075" y="278130"/>
                  </a:lnTo>
                  <a:lnTo>
                    <a:pt x="560036" y="276860"/>
                  </a:lnTo>
                  <a:lnTo>
                    <a:pt x="584225" y="276860"/>
                  </a:lnTo>
                  <a:lnTo>
                    <a:pt x="583827" y="278130"/>
                  </a:lnTo>
                  <a:close/>
                </a:path>
                <a:path w="631825" h="660400">
                  <a:moveTo>
                    <a:pt x="586269" y="280670"/>
                  </a:moveTo>
                  <a:lnTo>
                    <a:pt x="560303" y="280670"/>
                  </a:lnTo>
                  <a:lnTo>
                    <a:pt x="559979" y="279400"/>
                  </a:lnTo>
                  <a:lnTo>
                    <a:pt x="558673" y="279400"/>
                  </a:lnTo>
                  <a:lnTo>
                    <a:pt x="559053" y="278130"/>
                  </a:lnTo>
                  <a:lnTo>
                    <a:pt x="584242" y="278130"/>
                  </a:lnTo>
                  <a:lnTo>
                    <a:pt x="585554" y="279400"/>
                  </a:lnTo>
                  <a:lnTo>
                    <a:pt x="586269" y="280670"/>
                  </a:lnTo>
                  <a:close/>
                </a:path>
                <a:path w="631825" h="660400">
                  <a:moveTo>
                    <a:pt x="67985" y="281940"/>
                  </a:moveTo>
                  <a:lnTo>
                    <a:pt x="45726" y="281940"/>
                  </a:lnTo>
                  <a:lnTo>
                    <a:pt x="46584" y="280670"/>
                  </a:lnTo>
                  <a:lnTo>
                    <a:pt x="69041" y="280670"/>
                  </a:lnTo>
                  <a:lnTo>
                    <a:pt x="67985" y="281940"/>
                  </a:lnTo>
                  <a:close/>
                </a:path>
                <a:path w="631825" h="660400">
                  <a:moveTo>
                    <a:pt x="559735" y="281940"/>
                  </a:moveTo>
                  <a:lnTo>
                    <a:pt x="558571" y="281940"/>
                  </a:lnTo>
                  <a:lnTo>
                    <a:pt x="558968" y="280670"/>
                  </a:lnTo>
                  <a:lnTo>
                    <a:pt x="559388" y="280670"/>
                  </a:lnTo>
                  <a:lnTo>
                    <a:pt x="559735" y="281940"/>
                  </a:lnTo>
                  <a:close/>
                </a:path>
                <a:path w="631825" h="660400">
                  <a:moveTo>
                    <a:pt x="586173" y="281940"/>
                  </a:moveTo>
                  <a:lnTo>
                    <a:pt x="561489" y="281940"/>
                  </a:lnTo>
                  <a:lnTo>
                    <a:pt x="561614" y="280670"/>
                  </a:lnTo>
                  <a:lnTo>
                    <a:pt x="585088" y="280670"/>
                  </a:lnTo>
                  <a:lnTo>
                    <a:pt x="586173" y="281940"/>
                  </a:lnTo>
                  <a:close/>
                </a:path>
                <a:path w="631825" h="660400">
                  <a:moveTo>
                    <a:pt x="69427" y="283210"/>
                  </a:moveTo>
                  <a:lnTo>
                    <a:pt x="44630" y="283210"/>
                  </a:lnTo>
                  <a:lnTo>
                    <a:pt x="44772" y="281940"/>
                  </a:lnTo>
                  <a:lnTo>
                    <a:pt x="70449" y="281940"/>
                  </a:lnTo>
                  <a:lnTo>
                    <a:pt x="69427" y="283210"/>
                  </a:lnTo>
                  <a:close/>
                </a:path>
                <a:path w="631825" h="660400">
                  <a:moveTo>
                    <a:pt x="583612" y="283210"/>
                  </a:moveTo>
                  <a:lnTo>
                    <a:pt x="560132" y="283210"/>
                  </a:lnTo>
                  <a:lnTo>
                    <a:pt x="559281" y="281940"/>
                  </a:lnTo>
                  <a:lnTo>
                    <a:pt x="583737" y="281940"/>
                  </a:lnTo>
                  <a:lnTo>
                    <a:pt x="583612" y="283210"/>
                  </a:lnTo>
                  <a:close/>
                </a:path>
                <a:path w="631825" h="660400">
                  <a:moveTo>
                    <a:pt x="72164" y="284480"/>
                  </a:moveTo>
                  <a:lnTo>
                    <a:pt x="44988" y="284480"/>
                  </a:lnTo>
                  <a:lnTo>
                    <a:pt x="44948" y="283210"/>
                  </a:lnTo>
                  <a:lnTo>
                    <a:pt x="70739" y="283210"/>
                  </a:lnTo>
                  <a:lnTo>
                    <a:pt x="72164" y="284480"/>
                  </a:lnTo>
                  <a:close/>
                </a:path>
                <a:path w="631825" h="660400">
                  <a:moveTo>
                    <a:pt x="583407" y="284480"/>
                  </a:moveTo>
                  <a:lnTo>
                    <a:pt x="558877" y="284480"/>
                  </a:lnTo>
                  <a:lnTo>
                    <a:pt x="558946" y="283210"/>
                  </a:lnTo>
                  <a:lnTo>
                    <a:pt x="584588" y="283210"/>
                  </a:lnTo>
                  <a:lnTo>
                    <a:pt x="583407" y="284480"/>
                  </a:lnTo>
                  <a:close/>
                </a:path>
                <a:path w="631825" h="660400">
                  <a:moveTo>
                    <a:pt x="72363" y="285750"/>
                  </a:moveTo>
                  <a:lnTo>
                    <a:pt x="46606" y="285750"/>
                  </a:lnTo>
                  <a:lnTo>
                    <a:pt x="47447" y="284480"/>
                  </a:lnTo>
                  <a:lnTo>
                    <a:pt x="73271" y="284480"/>
                  </a:lnTo>
                  <a:lnTo>
                    <a:pt x="72363" y="285750"/>
                  </a:lnTo>
                  <a:close/>
                </a:path>
                <a:path w="631825" h="660400">
                  <a:moveTo>
                    <a:pt x="581028" y="285750"/>
                  </a:moveTo>
                  <a:lnTo>
                    <a:pt x="558605" y="285750"/>
                  </a:lnTo>
                  <a:lnTo>
                    <a:pt x="558730" y="284480"/>
                  </a:lnTo>
                  <a:lnTo>
                    <a:pt x="581028" y="284480"/>
                  </a:lnTo>
                  <a:lnTo>
                    <a:pt x="581028" y="285750"/>
                  </a:lnTo>
                  <a:close/>
                </a:path>
                <a:path w="631825" h="660400">
                  <a:moveTo>
                    <a:pt x="584009" y="285750"/>
                  </a:moveTo>
                  <a:lnTo>
                    <a:pt x="582891" y="285750"/>
                  </a:lnTo>
                  <a:lnTo>
                    <a:pt x="582527" y="284480"/>
                  </a:lnTo>
                  <a:lnTo>
                    <a:pt x="584452" y="284480"/>
                  </a:lnTo>
                  <a:lnTo>
                    <a:pt x="584009" y="285750"/>
                  </a:lnTo>
                  <a:close/>
                </a:path>
                <a:path w="631825" h="660400">
                  <a:moveTo>
                    <a:pt x="71284" y="287020"/>
                  </a:moveTo>
                  <a:lnTo>
                    <a:pt x="45522" y="287020"/>
                  </a:lnTo>
                  <a:lnTo>
                    <a:pt x="46368" y="285750"/>
                  </a:lnTo>
                  <a:lnTo>
                    <a:pt x="72147" y="285750"/>
                  </a:lnTo>
                  <a:lnTo>
                    <a:pt x="71284" y="287020"/>
                  </a:lnTo>
                  <a:close/>
                </a:path>
                <a:path w="631825" h="660400">
                  <a:moveTo>
                    <a:pt x="582976" y="287020"/>
                  </a:moveTo>
                  <a:lnTo>
                    <a:pt x="558423" y="287020"/>
                  </a:lnTo>
                  <a:lnTo>
                    <a:pt x="558423" y="285750"/>
                  </a:lnTo>
                  <a:lnTo>
                    <a:pt x="582096" y="285750"/>
                  </a:lnTo>
                  <a:lnTo>
                    <a:pt x="582976" y="287020"/>
                  </a:lnTo>
                  <a:close/>
                </a:path>
                <a:path w="631825" h="660400">
                  <a:moveTo>
                    <a:pt x="71579" y="288290"/>
                  </a:moveTo>
                  <a:lnTo>
                    <a:pt x="45794" y="288290"/>
                  </a:lnTo>
                  <a:lnTo>
                    <a:pt x="46873" y="287020"/>
                  </a:lnTo>
                  <a:lnTo>
                    <a:pt x="72431" y="287020"/>
                  </a:lnTo>
                  <a:lnTo>
                    <a:pt x="71579" y="288290"/>
                  </a:lnTo>
                  <a:close/>
                </a:path>
                <a:path w="631825" h="660400">
                  <a:moveTo>
                    <a:pt x="582527" y="288290"/>
                  </a:moveTo>
                  <a:lnTo>
                    <a:pt x="556850" y="288290"/>
                  </a:lnTo>
                  <a:lnTo>
                    <a:pt x="555993" y="287020"/>
                  </a:lnTo>
                  <a:lnTo>
                    <a:pt x="581709" y="287020"/>
                  </a:lnTo>
                  <a:lnTo>
                    <a:pt x="582527" y="288290"/>
                  </a:lnTo>
                  <a:close/>
                </a:path>
                <a:path w="631825" h="660400">
                  <a:moveTo>
                    <a:pt x="71880" y="289560"/>
                  </a:moveTo>
                  <a:lnTo>
                    <a:pt x="48332" y="289560"/>
                  </a:lnTo>
                  <a:lnTo>
                    <a:pt x="48242" y="288290"/>
                  </a:lnTo>
                  <a:lnTo>
                    <a:pt x="72811" y="288290"/>
                  </a:lnTo>
                  <a:lnTo>
                    <a:pt x="71880" y="289560"/>
                  </a:lnTo>
                  <a:close/>
                </a:path>
                <a:path w="631825" h="660400">
                  <a:moveTo>
                    <a:pt x="580693" y="289560"/>
                  </a:moveTo>
                  <a:lnTo>
                    <a:pt x="557941" y="289560"/>
                  </a:lnTo>
                  <a:lnTo>
                    <a:pt x="557111" y="288290"/>
                  </a:lnTo>
                  <a:lnTo>
                    <a:pt x="581096" y="288290"/>
                  </a:lnTo>
                  <a:lnTo>
                    <a:pt x="580693" y="289560"/>
                  </a:lnTo>
                  <a:close/>
                </a:path>
                <a:path w="631825" h="660400">
                  <a:moveTo>
                    <a:pt x="583833" y="289560"/>
                  </a:moveTo>
                  <a:lnTo>
                    <a:pt x="582283" y="289560"/>
                  </a:lnTo>
                  <a:lnTo>
                    <a:pt x="581715" y="288290"/>
                  </a:lnTo>
                  <a:lnTo>
                    <a:pt x="584861" y="288290"/>
                  </a:lnTo>
                  <a:lnTo>
                    <a:pt x="583833" y="289560"/>
                  </a:lnTo>
                  <a:close/>
                </a:path>
                <a:path w="631825" h="660400">
                  <a:moveTo>
                    <a:pt x="71216" y="292100"/>
                  </a:moveTo>
                  <a:lnTo>
                    <a:pt x="45493" y="292100"/>
                  </a:lnTo>
                  <a:lnTo>
                    <a:pt x="45783" y="290830"/>
                  </a:lnTo>
                  <a:lnTo>
                    <a:pt x="48537" y="290830"/>
                  </a:lnTo>
                  <a:lnTo>
                    <a:pt x="47407" y="289560"/>
                  </a:lnTo>
                  <a:lnTo>
                    <a:pt x="73175" y="289560"/>
                  </a:lnTo>
                  <a:lnTo>
                    <a:pt x="71216" y="292100"/>
                  </a:lnTo>
                  <a:close/>
                </a:path>
                <a:path w="631825" h="660400">
                  <a:moveTo>
                    <a:pt x="582067" y="290830"/>
                  </a:moveTo>
                  <a:lnTo>
                    <a:pt x="557736" y="290830"/>
                  </a:lnTo>
                  <a:lnTo>
                    <a:pt x="556924" y="289560"/>
                  </a:lnTo>
                  <a:lnTo>
                    <a:pt x="581409" y="289560"/>
                  </a:lnTo>
                  <a:lnTo>
                    <a:pt x="582067" y="290830"/>
                  </a:lnTo>
                  <a:close/>
                </a:path>
                <a:path w="631825" h="660400">
                  <a:moveTo>
                    <a:pt x="583157" y="292100"/>
                  </a:moveTo>
                  <a:lnTo>
                    <a:pt x="557344" y="292100"/>
                  </a:lnTo>
                  <a:lnTo>
                    <a:pt x="556464" y="290830"/>
                  </a:lnTo>
                  <a:lnTo>
                    <a:pt x="584350" y="290830"/>
                  </a:lnTo>
                  <a:lnTo>
                    <a:pt x="583157" y="292100"/>
                  </a:lnTo>
                  <a:close/>
                </a:path>
                <a:path w="631825" h="660400">
                  <a:moveTo>
                    <a:pt x="73708" y="293370"/>
                  </a:moveTo>
                  <a:lnTo>
                    <a:pt x="47941" y="293370"/>
                  </a:lnTo>
                  <a:lnTo>
                    <a:pt x="46515" y="292100"/>
                  </a:lnTo>
                  <a:lnTo>
                    <a:pt x="73708" y="292100"/>
                  </a:lnTo>
                  <a:lnTo>
                    <a:pt x="73708" y="293370"/>
                  </a:lnTo>
                  <a:close/>
                </a:path>
                <a:path w="631825" h="660400">
                  <a:moveTo>
                    <a:pt x="584100" y="293370"/>
                  </a:moveTo>
                  <a:lnTo>
                    <a:pt x="558548" y="293370"/>
                  </a:lnTo>
                  <a:lnTo>
                    <a:pt x="558179" y="292100"/>
                  </a:lnTo>
                  <a:lnTo>
                    <a:pt x="584180" y="292100"/>
                  </a:lnTo>
                  <a:lnTo>
                    <a:pt x="584100" y="293370"/>
                  </a:lnTo>
                  <a:close/>
                </a:path>
                <a:path w="631825" h="660400">
                  <a:moveTo>
                    <a:pt x="72135" y="294640"/>
                  </a:moveTo>
                  <a:lnTo>
                    <a:pt x="48298" y="294640"/>
                  </a:lnTo>
                  <a:lnTo>
                    <a:pt x="49178" y="293370"/>
                  </a:lnTo>
                  <a:lnTo>
                    <a:pt x="72942" y="293370"/>
                  </a:lnTo>
                  <a:lnTo>
                    <a:pt x="72135" y="294640"/>
                  </a:lnTo>
                  <a:close/>
                </a:path>
                <a:path w="631825" h="660400">
                  <a:moveTo>
                    <a:pt x="558145" y="294640"/>
                  </a:moveTo>
                  <a:lnTo>
                    <a:pt x="557322" y="294640"/>
                  </a:lnTo>
                  <a:lnTo>
                    <a:pt x="555987" y="293370"/>
                  </a:lnTo>
                  <a:lnTo>
                    <a:pt x="557884" y="293370"/>
                  </a:lnTo>
                  <a:lnTo>
                    <a:pt x="558168" y="294615"/>
                  </a:lnTo>
                  <a:close/>
                </a:path>
                <a:path w="631825" h="660400">
                  <a:moveTo>
                    <a:pt x="583805" y="294640"/>
                  </a:moveTo>
                  <a:lnTo>
                    <a:pt x="558173" y="294640"/>
                  </a:lnTo>
                  <a:lnTo>
                    <a:pt x="559309" y="293370"/>
                  </a:lnTo>
                  <a:lnTo>
                    <a:pt x="583986" y="293370"/>
                  </a:lnTo>
                  <a:lnTo>
                    <a:pt x="583805" y="294640"/>
                  </a:lnTo>
                  <a:close/>
                </a:path>
                <a:path w="631825" h="660400">
                  <a:moveTo>
                    <a:pt x="558173" y="294640"/>
                  </a:moveTo>
                  <a:close/>
                </a:path>
                <a:path w="631825" h="660400">
                  <a:moveTo>
                    <a:pt x="49945" y="295910"/>
                  </a:moveTo>
                  <a:lnTo>
                    <a:pt x="48100" y="295910"/>
                  </a:lnTo>
                  <a:lnTo>
                    <a:pt x="47691" y="294640"/>
                  </a:lnTo>
                  <a:lnTo>
                    <a:pt x="50445" y="294640"/>
                  </a:lnTo>
                  <a:lnTo>
                    <a:pt x="49945" y="295910"/>
                  </a:lnTo>
                  <a:close/>
                </a:path>
                <a:path w="631825" h="660400">
                  <a:moveTo>
                    <a:pt x="77280" y="295910"/>
                  </a:moveTo>
                  <a:lnTo>
                    <a:pt x="51524" y="295910"/>
                  </a:lnTo>
                  <a:lnTo>
                    <a:pt x="51035" y="294640"/>
                  </a:lnTo>
                  <a:lnTo>
                    <a:pt x="76871" y="294640"/>
                  </a:lnTo>
                  <a:lnTo>
                    <a:pt x="77280" y="295910"/>
                  </a:lnTo>
                  <a:close/>
                </a:path>
                <a:path w="631825" h="660400">
                  <a:moveTo>
                    <a:pt x="585571" y="297180"/>
                  </a:moveTo>
                  <a:lnTo>
                    <a:pt x="558826" y="297180"/>
                  </a:lnTo>
                  <a:lnTo>
                    <a:pt x="558951" y="295910"/>
                  </a:lnTo>
                  <a:lnTo>
                    <a:pt x="557929" y="295910"/>
                  </a:lnTo>
                  <a:lnTo>
                    <a:pt x="557640" y="294640"/>
                  </a:lnTo>
                  <a:lnTo>
                    <a:pt x="583419" y="294640"/>
                  </a:lnTo>
                  <a:lnTo>
                    <a:pt x="584770" y="295910"/>
                  </a:lnTo>
                  <a:lnTo>
                    <a:pt x="585571" y="297180"/>
                  </a:lnTo>
                  <a:close/>
                </a:path>
                <a:path w="631825" h="660400">
                  <a:moveTo>
                    <a:pt x="76508" y="297180"/>
                  </a:moveTo>
                  <a:lnTo>
                    <a:pt x="50837" y="297180"/>
                  </a:lnTo>
                  <a:lnTo>
                    <a:pt x="51251" y="295910"/>
                  </a:lnTo>
                  <a:lnTo>
                    <a:pt x="77371" y="295910"/>
                  </a:lnTo>
                  <a:lnTo>
                    <a:pt x="76508" y="297180"/>
                  </a:lnTo>
                  <a:close/>
                </a:path>
                <a:path w="631825" h="660400">
                  <a:moveTo>
                    <a:pt x="71789" y="299720"/>
                  </a:moveTo>
                  <a:lnTo>
                    <a:pt x="48423" y="299720"/>
                  </a:lnTo>
                  <a:lnTo>
                    <a:pt x="48832" y="298450"/>
                  </a:lnTo>
                  <a:lnTo>
                    <a:pt x="51257" y="298450"/>
                  </a:lnTo>
                  <a:lnTo>
                    <a:pt x="51257" y="297180"/>
                  </a:lnTo>
                  <a:lnTo>
                    <a:pt x="73652" y="297180"/>
                  </a:lnTo>
                  <a:lnTo>
                    <a:pt x="71789" y="299720"/>
                  </a:lnTo>
                  <a:close/>
                </a:path>
                <a:path w="631825" h="660400">
                  <a:moveTo>
                    <a:pt x="77059" y="298450"/>
                  </a:moveTo>
                  <a:lnTo>
                    <a:pt x="74038" y="298450"/>
                  </a:lnTo>
                  <a:lnTo>
                    <a:pt x="73652" y="297180"/>
                  </a:lnTo>
                  <a:lnTo>
                    <a:pt x="76990" y="297180"/>
                  </a:lnTo>
                  <a:lnTo>
                    <a:pt x="77059" y="298450"/>
                  </a:lnTo>
                  <a:close/>
                </a:path>
                <a:path w="631825" h="660400">
                  <a:moveTo>
                    <a:pt x="585412" y="298450"/>
                  </a:moveTo>
                  <a:lnTo>
                    <a:pt x="557191" y="298450"/>
                  </a:lnTo>
                  <a:lnTo>
                    <a:pt x="556776" y="297180"/>
                  </a:lnTo>
                  <a:lnTo>
                    <a:pt x="584367" y="297180"/>
                  </a:lnTo>
                  <a:lnTo>
                    <a:pt x="585412" y="298450"/>
                  </a:lnTo>
                  <a:close/>
                </a:path>
                <a:path w="631825" h="660400">
                  <a:moveTo>
                    <a:pt x="71977" y="300990"/>
                  </a:moveTo>
                  <a:lnTo>
                    <a:pt x="49678" y="300990"/>
                  </a:lnTo>
                  <a:lnTo>
                    <a:pt x="44795" y="299720"/>
                  </a:lnTo>
                  <a:lnTo>
                    <a:pt x="45147" y="298450"/>
                  </a:lnTo>
                  <a:lnTo>
                    <a:pt x="47333" y="298450"/>
                  </a:lnTo>
                  <a:lnTo>
                    <a:pt x="47742" y="299720"/>
                  </a:lnTo>
                  <a:lnTo>
                    <a:pt x="73010" y="299720"/>
                  </a:lnTo>
                  <a:lnTo>
                    <a:pt x="71977" y="300990"/>
                  </a:lnTo>
                  <a:close/>
                </a:path>
                <a:path w="631825" h="660400">
                  <a:moveTo>
                    <a:pt x="583021" y="299720"/>
                  </a:moveTo>
                  <a:lnTo>
                    <a:pt x="558406" y="299720"/>
                  </a:lnTo>
                  <a:lnTo>
                    <a:pt x="558117" y="298450"/>
                  </a:lnTo>
                  <a:lnTo>
                    <a:pt x="581937" y="298450"/>
                  </a:lnTo>
                  <a:lnTo>
                    <a:pt x="583021" y="299720"/>
                  </a:lnTo>
                  <a:close/>
                </a:path>
                <a:path w="631825" h="660400">
                  <a:moveTo>
                    <a:pt x="580290" y="302260"/>
                  </a:moveTo>
                  <a:lnTo>
                    <a:pt x="560081" y="302260"/>
                  </a:lnTo>
                  <a:lnTo>
                    <a:pt x="557929" y="299720"/>
                  </a:lnTo>
                  <a:lnTo>
                    <a:pt x="581602" y="299720"/>
                  </a:lnTo>
                  <a:lnTo>
                    <a:pt x="582720" y="300990"/>
                  </a:lnTo>
                  <a:lnTo>
                    <a:pt x="580676" y="300990"/>
                  </a:lnTo>
                  <a:lnTo>
                    <a:pt x="580290" y="302260"/>
                  </a:lnTo>
                  <a:close/>
                </a:path>
                <a:path w="631825" h="660400">
                  <a:moveTo>
                    <a:pt x="74134" y="302260"/>
                  </a:moveTo>
                  <a:lnTo>
                    <a:pt x="51007" y="302260"/>
                  </a:lnTo>
                  <a:lnTo>
                    <a:pt x="50905" y="300990"/>
                  </a:lnTo>
                  <a:lnTo>
                    <a:pt x="73725" y="300990"/>
                  </a:lnTo>
                  <a:lnTo>
                    <a:pt x="74134" y="302260"/>
                  </a:lnTo>
                  <a:close/>
                </a:path>
                <a:path w="631825" h="660400">
                  <a:moveTo>
                    <a:pt x="556368" y="302260"/>
                  </a:moveTo>
                  <a:lnTo>
                    <a:pt x="554942" y="302260"/>
                  </a:lnTo>
                  <a:lnTo>
                    <a:pt x="555340" y="300990"/>
                  </a:lnTo>
                  <a:lnTo>
                    <a:pt x="556123" y="300990"/>
                  </a:lnTo>
                  <a:lnTo>
                    <a:pt x="556368" y="302260"/>
                  </a:lnTo>
                  <a:close/>
                </a:path>
                <a:path w="631825" h="660400">
                  <a:moveTo>
                    <a:pt x="74713" y="303530"/>
                  </a:moveTo>
                  <a:lnTo>
                    <a:pt x="51194" y="303530"/>
                  </a:lnTo>
                  <a:lnTo>
                    <a:pt x="51075" y="302260"/>
                  </a:lnTo>
                  <a:lnTo>
                    <a:pt x="75781" y="302260"/>
                  </a:lnTo>
                  <a:lnTo>
                    <a:pt x="74713" y="303530"/>
                  </a:lnTo>
                  <a:close/>
                </a:path>
                <a:path w="631825" h="660400">
                  <a:moveTo>
                    <a:pt x="557322" y="303530"/>
                  </a:moveTo>
                  <a:lnTo>
                    <a:pt x="555453" y="303530"/>
                  </a:lnTo>
                  <a:lnTo>
                    <a:pt x="555522" y="302260"/>
                  </a:lnTo>
                  <a:lnTo>
                    <a:pt x="557072" y="302260"/>
                  </a:lnTo>
                  <a:lnTo>
                    <a:pt x="557322" y="303530"/>
                  </a:lnTo>
                  <a:close/>
                </a:path>
                <a:path w="631825" h="660400">
                  <a:moveTo>
                    <a:pt x="583186" y="304800"/>
                  </a:moveTo>
                  <a:lnTo>
                    <a:pt x="555215" y="304800"/>
                  </a:lnTo>
                  <a:lnTo>
                    <a:pt x="555340" y="303530"/>
                  </a:lnTo>
                  <a:lnTo>
                    <a:pt x="558037" y="303530"/>
                  </a:lnTo>
                  <a:lnTo>
                    <a:pt x="558554" y="302260"/>
                  </a:lnTo>
                  <a:lnTo>
                    <a:pt x="581079" y="302260"/>
                  </a:lnTo>
                  <a:lnTo>
                    <a:pt x="582328" y="303530"/>
                  </a:lnTo>
                  <a:lnTo>
                    <a:pt x="583186" y="304800"/>
                  </a:lnTo>
                  <a:close/>
                </a:path>
                <a:path w="631825" h="660400">
                  <a:moveTo>
                    <a:pt x="74060" y="306070"/>
                  </a:moveTo>
                  <a:lnTo>
                    <a:pt x="50536" y="306070"/>
                  </a:lnTo>
                  <a:lnTo>
                    <a:pt x="50570" y="304800"/>
                  </a:lnTo>
                  <a:lnTo>
                    <a:pt x="49292" y="304800"/>
                  </a:lnTo>
                  <a:lnTo>
                    <a:pt x="50144" y="303530"/>
                  </a:lnTo>
                  <a:lnTo>
                    <a:pt x="76076" y="303530"/>
                  </a:lnTo>
                  <a:lnTo>
                    <a:pt x="75207" y="304800"/>
                  </a:lnTo>
                  <a:lnTo>
                    <a:pt x="74060" y="306070"/>
                  </a:lnTo>
                  <a:close/>
                </a:path>
                <a:path w="631825" h="660400">
                  <a:moveTo>
                    <a:pt x="583010" y="306070"/>
                  </a:moveTo>
                  <a:lnTo>
                    <a:pt x="551677" y="306070"/>
                  </a:lnTo>
                  <a:lnTo>
                    <a:pt x="554079" y="304800"/>
                  </a:lnTo>
                  <a:lnTo>
                    <a:pt x="581920" y="304800"/>
                  </a:lnTo>
                  <a:lnTo>
                    <a:pt x="583010" y="306070"/>
                  </a:lnTo>
                  <a:close/>
                </a:path>
                <a:path w="631825" h="660400">
                  <a:moveTo>
                    <a:pt x="48412" y="307340"/>
                  </a:moveTo>
                  <a:lnTo>
                    <a:pt x="47106" y="307340"/>
                  </a:lnTo>
                  <a:lnTo>
                    <a:pt x="47833" y="306070"/>
                  </a:lnTo>
                  <a:lnTo>
                    <a:pt x="48412" y="307340"/>
                  </a:lnTo>
                  <a:close/>
                </a:path>
                <a:path w="631825" h="660400">
                  <a:moveTo>
                    <a:pt x="73623" y="307340"/>
                  </a:moveTo>
                  <a:lnTo>
                    <a:pt x="48968" y="307340"/>
                  </a:lnTo>
                  <a:lnTo>
                    <a:pt x="49423" y="306070"/>
                  </a:lnTo>
                  <a:lnTo>
                    <a:pt x="73237" y="306070"/>
                  </a:lnTo>
                  <a:lnTo>
                    <a:pt x="73623" y="307340"/>
                  </a:lnTo>
                  <a:close/>
                </a:path>
                <a:path w="631825" h="660400">
                  <a:moveTo>
                    <a:pt x="555096" y="307340"/>
                  </a:moveTo>
                  <a:lnTo>
                    <a:pt x="553392" y="307340"/>
                  </a:lnTo>
                  <a:lnTo>
                    <a:pt x="552785" y="306070"/>
                  </a:lnTo>
                  <a:lnTo>
                    <a:pt x="555675" y="306070"/>
                  </a:lnTo>
                  <a:lnTo>
                    <a:pt x="555096" y="307340"/>
                  </a:lnTo>
                  <a:close/>
                </a:path>
                <a:path w="631825" h="660400">
                  <a:moveTo>
                    <a:pt x="580364" y="307340"/>
                  </a:moveTo>
                  <a:lnTo>
                    <a:pt x="556345" y="307340"/>
                  </a:lnTo>
                  <a:lnTo>
                    <a:pt x="555993" y="306070"/>
                  </a:lnTo>
                  <a:lnTo>
                    <a:pt x="581335" y="306070"/>
                  </a:lnTo>
                  <a:lnTo>
                    <a:pt x="580364" y="307340"/>
                  </a:lnTo>
                  <a:close/>
                </a:path>
                <a:path w="631825" h="660400">
                  <a:moveTo>
                    <a:pt x="49644" y="308610"/>
                  </a:moveTo>
                  <a:lnTo>
                    <a:pt x="45561" y="308610"/>
                  </a:lnTo>
                  <a:lnTo>
                    <a:pt x="46521" y="307340"/>
                  </a:lnTo>
                  <a:lnTo>
                    <a:pt x="49911" y="307340"/>
                  </a:lnTo>
                  <a:lnTo>
                    <a:pt x="49644" y="308610"/>
                  </a:lnTo>
                  <a:close/>
                </a:path>
                <a:path w="631825" h="660400">
                  <a:moveTo>
                    <a:pt x="76905" y="308610"/>
                  </a:moveTo>
                  <a:lnTo>
                    <a:pt x="51115" y="308610"/>
                  </a:lnTo>
                  <a:lnTo>
                    <a:pt x="51160" y="307340"/>
                  </a:lnTo>
                  <a:lnTo>
                    <a:pt x="76519" y="307340"/>
                  </a:lnTo>
                  <a:lnTo>
                    <a:pt x="76905" y="308610"/>
                  </a:lnTo>
                  <a:close/>
                </a:path>
                <a:path w="631825" h="660400">
                  <a:moveTo>
                    <a:pt x="580142" y="308610"/>
                  </a:moveTo>
                  <a:lnTo>
                    <a:pt x="557912" y="308610"/>
                  </a:lnTo>
                  <a:lnTo>
                    <a:pt x="556952" y="307340"/>
                  </a:lnTo>
                  <a:lnTo>
                    <a:pt x="579308" y="307340"/>
                  </a:lnTo>
                  <a:lnTo>
                    <a:pt x="580142" y="308610"/>
                  </a:lnTo>
                  <a:close/>
                </a:path>
                <a:path w="631825" h="660400">
                  <a:moveTo>
                    <a:pt x="77246" y="309880"/>
                  </a:moveTo>
                  <a:lnTo>
                    <a:pt x="51597" y="309880"/>
                  </a:lnTo>
                  <a:lnTo>
                    <a:pt x="52381" y="308610"/>
                  </a:lnTo>
                  <a:lnTo>
                    <a:pt x="76014" y="308610"/>
                  </a:lnTo>
                  <a:lnTo>
                    <a:pt x="77246" y="309880"/>
                  </a:lnTo>
                  <a:close/>
                </a:path>
                <a:path w="631825" h="660400">
                  <a:moveTo>
                    <a:pt x="582226" y="309880"/>
                  </a:moveTo>
                  <a:lnTo>
                    <a:pt x="555414" y="309880"/>
                  </a:lnTo>
                  <a:lnTo>
                    <a:pt x="555510" y="308610"/>
                  </a:lnTo>
                  <a:lnTo>
                    <a:pt x="581352" y="308610"/>
                  </a:lnTo>
                  <a:lnTo>
                    <a:pt x="582226" y="309880"/>
                  </a:lnTo>
                  <a:close/>
                </a:path>
                <a:path w="631825" h="660400">
                  <a:moveTo>
                    <a:pt x="50218" y="311150"/>
                  </a:moveTo>
                  <a:lnTo>
                    <a:pt x="48628" y="311150"/>
                  </a:lnTo>
                  <a:lnTo>
                    <a:pt x="48934" y="309880"/>
                  </a:lnTo>
                  <a:lnTo>
                    <a:pt x="49576" y="309880"/>
                  </a:lnTo>
                  <a:lnTo>
                    <a:pt x="50218" y="311150"/>
                  </a:lnTo>
                  <a:close/>
                </a:path>
                <a:path w="631825" h="660400">
                  <a:moveTo>
                    <a:pt x="76036" y="311150"/>
                  </a:moveTo>
                  <a:lnTo>
                    <a:pt x="50218" y="311150"/>
                  </a:lnTo>
                  <a:lnTo>
                    <a:pt x="50774" y="309880"/>
                  </a:lnTo>
                  <a:lnTo>
                    <a:pt x="76491" y="309880"/>
                  </a:lnTo>
                  <a:lnTo>
                    <a:pt x="76036" y="311150"/>
                  </a:lnTo>
                  <a:close/>
                </a:path>
                <a:path w="631825" h="660400">
                  <a:moveTo>
                    <a:pt x="580585" y="311150"/>
                  </a:moveTo>
                  <a:lnTo>
                    <a:pt x="555266" y="311150"/>
                  </a:lnTo>
                  <a:lnTo>
                    <a:pt x="555442" y="309880"/>
                  </a:lnTo>
                  <a:lnTo>
                    <a:pt x="582158" y="309880"/>
                  </a:lnTo>
                  <a:lnTo>
                    <a:pt x="580585" y="311150"/>
                  </a:lnTo>
                  <a:close/>
                </a:path>
                <a:path w="631825" h="660400">
                  <a:moveTo>
                    <a:pt x="52296" y="312420"/>
                  </a:moveTo>
                  <a:lnTo>
                    <a:pt x="50785" y="312420"/>
                  </a:lnTo>
                  <a:lnTo>
                    <a:pt x="50365" y="311150"/>
                  </a:lnTo>
                  <a:lnTo>
                    <a:pt x="52637" y="311150"/>
                  </a:lnTo>
                  <a:lnTo>
                    <a:pt x="52296" y="312420"/>
                  </a:lnTo>
                  <a:close/>
                </a:path>
                <a:path w="631825" h="660400">
                  <a:moveTo>
                    <a:pt x="76593" y="312420"/>
                  </a:moveTo>
                  <a:lnTo>
                    <a:pt x="54158" y="312420"/>
                  </a:lnTo>
                  <a:lnTo>
                    <a:pt x="53766" y="311150"/>
                  </a:lnTo>
                  <a:lnTo>
                    <a:pt x="76513" y="311150"/>
                  </a:lnTo>
                  <a:lnTo>
                    <a:pt x="76593" y="312420"/>
                  </a:lnTo>
                  <a:close/>
                </a:path>
                <a:path w="631825" h="660400">
                  <a:moveTo>
                    <a:pt x="582680" y="313690"/>
                  </a:moveTo>
                  <a:lnTo>
                    <a:pt x="554698" y="313690"/>
                  </a:lnTo>
                  <a:lnTo>
                    <a:pt x="554057" y="312420"/>
                  </a:lnTo>
                  <a:lnTo>
                    <a:pt x="553722" y="312420"/>
                  </a:lnTo>
                  <a:lnTo>
                    <a:pt x="552830" y="311150"/>
                  </a:lnTo>
                  <a:lnTo>
                    <a:pt x="580540" y="311150"/>
                  </a:lnTo>
                  <a:lnTo>
                    <a:pt x="581851" y="312420"/>
                  </a:lnTo>
                  <a:lnTo>
                    <a:pt x="582680" y="313690"/>
                  </a:lnTo>
                  <a:close/>
                </a:path>
                <a:path w="631825" h="660400">
                  <a:moveTo>
                    <a:pt x="76888" y="313690"/>
                  </a:moveTo>
                  <a:lnTo>
                    <a:pt x="52296" y="313690"/>
                  </a:lnTo>
                  <a:lnTo>
                    <a:pt x="53324" y="312420"/>
                  </a:lnTo>
                  <a:lnTo>
                    <a:pt x="75724" y="312420"/>
                  </a:lnTo>
                  <a:lnTo>
                    <a:pt x="76888" y="313690"/>
                  </a:lnTo>
                  <a:close/>
                </a:path>
                <a:path w="631825" h="660400">
                  <a:moveTo>
                    <a:pt x="73759" y="314960"/>
                  </a:moveTo>
                  <a:lnTo>
                    <a:pt x="51365" y="314960"/>
                  </a:lnTo>
                  <a:lnTo>
                    <a:pt x="51643" y="313690"/>
                  </a:lnTo>
                  <a:lnTo>
                    <a:pt x="74032" y="313690"/>
                  </a:lnTo>
                  <a:lnTo>
                    <a:pt x="73759" y="314960"/>
                  </a:lnTo>
                  <a:close/>
                </a:path>
                <a:path w="631825" h="660400">
                  <a:moveTo>
                    <a:pt x="580267" y="314960"/>
                  </a:moveTo>
                  <a:lnTo>
                    <a:pt x="554573" y="314960"/>
                  </a:lnTo>
                  <a:lnTo>
                    <a:pt x="553494" y="313690"/>
                  </a:lnTo>
                  <a:lnTo>
                    <a:pt x="580653" y="313690"/>
                  </a:lnTo>
                  <a:lnTo>
                    <a:pt x="580267" y="314960"/>
                  </a:lnTo>
                  <a:close/>
                </a:path>
                <a:path w="631825" h="660400">
                  <a:moveTo>
                    <a:pt x="76496" y="317500"/>
                  </a:moveTo>
                  <a:lnTo>
                    <a:pt x="50729" y="317500"/>
                  </a:lnTo>
                  <a:lnTo>
                    <a:pt x="50695" y="316230"/>
                  </a:lnTo>
                  <a:lnTo>
                    <a:pt x="52625" y="314960"/>
                  </a:lnTo>
                  <a:lnTo>
                    <a:pt x="76178" y="314960"/>
                  </a:lnTo>
                  <a:lnTo>
                    <a:pt x="76235" y="316230"/>
                  </a:lnTo>
                  <a:lnTo>
                    <a:pt x="76070" y="316230"/>
                  </a:lnTo>
                  <a:lnTo>
                    <a:pt x="76496" y="317500"/>
                  </a:lnTo>
                  <a:close/>
                </a:path>
                <a:path w="631825" h="660400">
                  <a:moveTo>
                    <a:pt x="580091" y="316230"/>
                  </a:moveTo>
                  <a:lnTo>
                    <a:pt x="554085" y="316230"/>
                  </a:lnTo>
                  <a:lnTo>
                    <a:pt x="553421" y="314960"/>
                  </a:lnTo>
                  <a:lnTo>
                    <a:pt x="581181" y="314960"/>
                  </a:lnTo>
                  <a:lnTo>
                    <a:pt x="580091" y="316230"/>
                  </a:lnTo>
                  <a:close/>
                </a:path>
                <a:path w="631825" h="660400">
                  <a:moveTo>
                    <a:pt x="77848" y="317500"/>
                  </a:moveTo>
                  <a:lnTo>
                    <a:pt x="76496" y="317500"/>
                  </a:lnTo>
                  <a:lnTo>
                    <a:pt x="76831" y="316230"/>
                  </a:lnTo>
                  <a:lnTo>
                    <a:pt x="78648" y="316230"/>
                  </a:lnTo>
                  <a:lnTo>
                    <a:pt x="77848" y="317500"/>
                  </a:lnTo>
                  <a:close/>
                </a:path>
                <a:path w="631825" h="660400">
                  <a:moveTo>
                    <a:pt x="580608" y="317500"/>
                  </a:moveTo>
                  <a:lnTo>
                    <a:pt x="555260" y="317500"/>
                  </a:lnTo>
                  <a:lnTo>
                    <a:pt x="554959" y="316230"/>
                  </a:lnTo>
                  <a:lnTo>
                    <a:pt x="580983" y="316230"/>
                  </a:lnTo>
                  <a:lnTo>
                    <a:pt x="580608" y="317500"/>
                  </a:lnTo>
                  <a:close/>
                </a:path>
                <a:path w="631825" h="660400">
                  <a:moveTo>
                    <a:pt x="74918" y="318770"/>
                  </a:moveTo>
                  <a:lnTo>
                    <a:pt x="54340" y="318770"/>
                  </a:lnTo>
                  <a:lnTo>
                    <a:pt x="53346" y="317500"/>
                  </a:lnTo>
                  <a:lnTo>
                    <a:pt x="75224" y="317500"/>
                  </a:lnTo>
                  <a:lnTo>
                    <a:pt x="74918" y="318770"/>
                  </a:lnTo>
                  <a:close/>
                </a:path>
                <a:path w="631825" h="660400">
                  <a:moveTo>
                    <a:pt x="76786" y="318770"/>
                  </a:moveTo>
                  <a:lnTo>
                    <a:pt x="76627" y="318770"/>
                  </a:lnTo>
                  <a:lnTo>
                    <a:pt x="75775" y="317500"/>
                  </a:lnTo>
                  <a:lnTo>
                    <a:pt x="77138" y="317500"/>
                  </a:lnTo>
                  <a:lnTo>
                    <a:pt x="76786" y="318770"/>
                  </a:lnTo>
                  <a:close/>
                </a:path>
                <a:path w="631825" h="660400">
                  <a:moveTo>
                    <a:pt x="579620" y="318770"/>
                  </a:moveTo>
                  <a:lnTo>
                    <a:pt x="554976" y="318770"/>
                  </a:lnTo>
                  <a:lnTo>
                    <a:pt x="555067" y="317500"/>
                  </a:lnTo>
                  <a:lnTo>
                    <a:pt x="578581" y="317500"/>
                  </a:lnTo>
                  <a:lnTo>
                    <a:pt x="579620" y="318770"/>
                  </a:lnTo>
                  <a:close/>
                </a:path>
                <a:path w="631825" h="660400">
                  <a:moveTo>
                    <a:pt x="76247" y="320040"/>
                  </a:moveTo>
                  <a:lnTo>
                    <a:pt x="51586" y="320040"/>
                  </a:lnTo>
                  <a:lnTo>
                    <a:pt x="51898" y="318770"/>
                  </a:lnTo>
                  <a:lnTo>
                    <a:pt x="75855" y="318770"/>
                  </a:lnTo>
                  <a:lnTo>
                    <a:pt x="76247" y="320040"/>
                  </a:lnTo>
                  <a:close/>
                </a:path>
                <a:path w="631825" h="660400">
                  <a:moveTo>
                    <a:pt x="78205" y="320040"/>
                  </a:moveTo>
                  <a:lnTo>
                    <a:pt x="77161" y="320040"/>
                  </a:lnTo>
                  <a:lnTo>
                    <a:pt x="78007" y="318770"/>
                  </a:lnTo>
                  <a:lnTo>
                    <a:pt x="79262" y="318770"/>
                  </a:lnTo>
                  <a:lnTo>
                    <a:pt x="78205" y="320040"/>
                  </a:lnTo>
                  <a:close/>
                </a:path>
                <a:path w="631825" h="660400">
                  <a:moveTo>
                    <a:pt x="575940" y="320040"/>
                  </a:moveTo>
                  <a:lnTo>
                    <a:pt x="555232" y="320040"/>
                  </a:lnTo>
                  <a:lnTo>
                    <a:pt x="555533" y="318770"/>
                  </a:lnTo>
                  <a:lnTo>
                    <a:pt x="578348" y="318770"/>
                  </a:lnTo>
                  <a:lnTo>
                    <a:pt x="575940" y="320040"/>
                  </a:lnTo>
                  <a:close/>
                </a:path>
                <a:path w="631825" h="660400">
                  <a:moveTo>
                    <a:pt x="79563" y="321310"/>
                  </a:moveTo>
                  <a:lnTo>
                    <a:pt x="53749" y="321310"/>
                  </a:lnTo>
                  <a:lnTo>
                    <a:pt x="53749" y="320040"/>
                  </a:lnTo>
                  <a:lnTo>
                    <a:pt x="79472" y="320040"/>
                  </a:lnTo>
                  <a:lnTo>
                    <a:pt x="79563" y="321310"/>
                  </a:lnTo>
                  <a:close/>
                </a:path>
                <a:path w="631825" h="660400">
                  <a:moveTo>
                    <a:pt x="576542" y="321310"/>
                  </a:moveTo>
                  <a:lnTo>
                    <a:pt x="548992" y="321310"/>
                  </a:lnTo>
                  <a:lnTo>
                    <a:pt x="549037" y="320040"/>
                  </a:lnTo>
                  <a:lnTo>
                    <a:pt x="576298" y="320040"/>
                  </a:lnTo>
                  <a:lnTo>
                    <a:pt x="576542" y="321310"/>
                  </a:lnTo>
                  <a:close/>
                </a:path>
                <a:path w="631825" h="660400">
                  <a:moveTo>
                    <a:pt x="578791" y="321310"/>
                  </a:moveTo>
                  <a:lnTo>
                    <a:pt x="577258" y="321310"/>
                  </a:lnTo>
                  <a:lnTo>
                    <a:pt x="577814" y="320040"/>
                  </a:lnTo>
                  <a:lnTo>
                    <a:pt x="578382" y="320040"/>
                  </a:lnTo>
                  <a:lnTo>
                    <a:pt x="578791" y="321310"/>
                  </a:lnTo>
                  <a:close/>
                </a:path>
                <a:path w="631825" h="660400">
                  <a:moveTo>
                    <a:pt x="79795" y="322580"/>
                  </a:moveTo>
                  <a:lnTo>
                    <a:pt x="51904" y="322580"/>
                  </a:lnTo>
                  <a:lnTo>
                    <a:pt x="52875" y="321310"/>
                  </a:lnTo>
                  <a:lnTo>
                    <a:pt x="79829" y="321310"/>
                  </a:lnTo>
                  <a:lnTo>
                    <a:pt x="79795" y="322580"/>
                  </a:lnTo>
                  <a:close/>
                </a:path>
                <a:path w="631825" h="660400">
                  <a:moveTo>
                    <a:pt x="581062" y="323850"/>
                  </a:moveTo>
                  <a:lnTo>
                    <a:pt x="554051" y="323850"/>
                  </a:lnTo>
                  <a:lnTo>
                    <a:pt x="553239" y="322580"/>
                  </a:lnTo>
                  <a:lnTo>
                    <a:pt x="551172" y="321310"/>
                  </a:lnTo>
                  <a:lnTo>
                    <a:pt x="579404" y="321310"/>
                  </a:lnTo>
                  <a:lnTo>
                    <a:pt x="580245" y="322580"/>
                  </a:lnTo>
                  <a:lnTo>
                    <a:pt x="580903" y="322580"/>
                  </a:lnTo>
                  <a:lnTo>
                    <a:pt x="581062" y="323850"/>
                  </a:lnTo>
                  <a:close/>
                </a:path>
                <a:path w="631825" h="660400">
                  <a:moveTo>
                    <a:pt x="79670" y="323850"/>
                  </a:moveTo>
                  <a:lnTo>
                    <a:pt x="53159" y="323850"/>
                  </a:lnTo>
                  <a:lnTo>
                    <a:pt x="53068" y="322580"/>
                  </a:lnTo>
                  <a:lnTo>
                    <a:pt x="79267" y="322580"/>
                  </a:lnTo>
                  <a:lnTo>
                    <a:pt x="79670" y="323850"/>
                  </a:lnTo>
                  <a:close/>
                </a:path>
                <a:path w="631825" h="660400">
                  <a:moveTo>
                    <a:pt x="82600" y="325120"/>
                  </a:moveTo>
                  <a:lnTo>
                    <a:pt x="53437" y="325120"/>
                  </a:lnTo>
                  <a:lnTo>
                    <a:pt x="53369" y="323850"/>
                  </a:lnTo>
                  <a:lnTo>
                    <a:pt x="82487" y="323850"/>
                  </a:lnTo>
                  <a:lnTo>
                    <a:pt x="82600" y="325120"/>
                  </a:lnTo>
                  <a:close/>
                </a:path>
                <a:path w="631825" h="660400">
                  <a:moveTo>
                    <a:pt x="574016" y="325120"/>
                  </a:moveTo>
                  <a:lnTo>
                    <a:pt x="552035" y="325120"/>
                  </a:lnTo>
                  <a:lnTo>
                    <a:pt x="552438" y="323850"/>
                  </a:lnTo>
                  <a:lnTo>
                    <a:pt x="576423" y="323850"/>
                  </a:lnTo>
                  <a:lnTo>
                    <a:pt x="574016" y="325120"/>
                  </a:lnTo>
                  <a:close/>
                </a:path>
                <a:path w="631825" h="660400">
                  <a:moveTo>
                    <a:pt x="580648" y="325120"/>
                  </a:moveTo>
                  <a:lnTo>
                    <a:pt x="577377" y="325120"/>
                  </a:lnTo>
                  <a:lnTo>
                    <a:pt x="576423" y="323850"/>
                  </a:lnTo>
                  <a:lnTo>
                    <a:pt x="580829" y="323850"/>
                  </a:lnTo>
                  <a:lnTo>
                    <a:pt x="580648" y="325120"/>
                  </a:lnTo>
                  <a:close/>
                </a:path>
                <a:path w="631825" h="660400">
                  <a:moveTo>
                    <a:pt x="82561" y="326390"/>
                  </a:moveTo>
                  <a:lnTo>
                    <a:pt x="51529" y="326390"/>
                  </a:lnTo>
                  <a:lnTo>
                    <a:pt x="52619" y="325120"/>
                  </a:lnTo>
                  <a:lnTo>
                    <a:pt x="82890" y="325120"/>
                  </a:lnTo>
                  <a:lnTo>
                    <a:pt x="82561" y="326390"/>
                  </a:lnTo>
                  <a:close/>
                </a:path>
                <a:path w="631825" h="660400">
                  <a:moveTo>
                    <a:pt x="573720" y="326390"/>
                  </a:moveTo>
                  <a:lnTo>
                    <a:pt x="551467" y="326390"/>
                  </a:lnTo>
                  <a:lnTo>
                    <a:pt x="550360" y="325120"/>
                  </a:lnTo>
                  <a:lnTo>
                    <a:pt x="574941" y="325120"/>
                  </a:lnTo>
                  <a:lnTo>
                    <a:pt x="573720" y="326390"/>
                  </a:lnTo>
                  <a:close/>
                </a:path>
                <a:path w="631825" h="660400">
                  <a:moveTo>
                    <a:pt x="580625" y="326390"/>
                  </a:moveTo>
                  <a:lnTo>
                    <a:pt x="578961" y="326390"/>
                  </a:lnTo>
                  <a:lnTo>
                    <a:pt x="578677" y="325120"/>
                  </a:lnTo>
                  <a:lnTo>
                    <a:pt x="579535" y="325120"/>
                  </a:lnTo>
                  <a:lnTo>
                    <a:pt x="580625" y="326390"/>
                  </a:lnTo>
                  <a:close/>
                </a:path>
                <a:path w="631825" h="660400">
                  <a:moveTo>
                    <a:pt x="79784" y="327660"/>
                  </a:moveTo>
                  <a:lnTo>
                    <a:pt x="53982" y="327660"/>
                  </a:lnTo>
                  <a:lnTo>
                    <a:pt x="52932" y="326390"/>
                  </a:lnTo>
                  <a:lnTo>
                    <a:pt x="79716" y="326390"/>
                  </a:lnTo>
                  <a:lnTo>
                    <a:pt x="79784" y="327660"/>
                  </a:lnTo>
                  <a:close/>
                </a:path>
                <a:path w="631825" h="660400">
                  <a:moveTo>
                    <a:pt x="576855" y="328930"/>
                  </a:moveTo>
                  <a:lnTo>
                    <a:pt x="552245" y="328930"/>
                  </a:lnTo>
                  <a:lnTo>
                    <a:pt x="552126" y="327660"/>
                  </a:lnTo>
                  <a:lnTo>
                    <a:pt x="551053" y="327660"/>
                  </a:lnTo>
                  <a:lnTo>
                    <a:pt x="550178" y="326390"/>
                  </a:lnTo>
                  <a:lnTo>
                    <a:pt x="574504" y="326390"/>
                  </a:lnTo>
                  <a:lnTo>
                    <a:pt x="576855" y="328930"/>
                  </a:lnTo>
                  <a:close/>
                </a:path>
                <a:path w="631825" h="660400">
                  <a:moveTo>
                    <a:pt x="580670" y="327660"/>
                  </a:moveTo>
                  <a:lnTo>
                    <a:pt x="580051" y="327660"/>
                  </a:lnTo>
                  <a:lnTo>
                    <a:pt x="579444" y="326390"/>
                  </a:lnTo>
                  <a:lnTo>
                    <a:pt x="581068" y="326390"/>
                  </a:lnTo>
                  <a:lnTo>
                    <a:pt x="580670" y="327660"/>
                  </a:lnTo>
                  <a:close/>
                </a:path>
                <a:path w="631825" h="660400">
                  <a:moveTo>
                    <a:pt x="80045" y="328930"/>
                  </a:moveTo>
                  <a:lnTo>
                    <a:pt x="53886" y="328930"/>
                  </a:lnTo>
                  <a:lnTo>
                    <a:pt x="53477" y="327660"/>
                  </a:lnTo>
                  <a:lnTo>
                    <a:pt x="80074" y="327660"/>
                  </a:lnTo>
                  <a:lnTo>
                    <a:pt x="80045" y="328930"/>
                  </a:lnTo>
                  <a:close/>
                </a:path>
                <a:path w="631825" h="660400">
                  <a:moveTo>
                    <a:pt x="80460" y="330200"/>
                  </a:moveTo>
                  <a:lnTo>
                    <a:pt x="53386" y="330200"/>
                  </a:lnTo>
                  <a:lnTo>
                    <a:pt x="53346" y="328930"/>
                  </a:lnTo>
                  <a:lnTo>
                    <a:pt x="81300" y="328930"/>
                  </a:lnTo>
                  <a:lnTo>
                    <a:pt x="80460" y="330200"/>
                  </a:lnTo>
                  <a:close/>
                </a:path>
                <a:path w="631825" h="660400">
                  <a:moveTo>
                    <a:pt x="577667" y="330200"/>
                  </a:moveTo>
                  <a:lnTo>
                    <a:pt x="551819" y="330200"/>
                  </a:lnTo>
                  <a:lnTo>
                    <a:pt x="551944" y="328930"/>
                  </a:lnTo>
                  <a:lnTo>
                    <a:pt x="577564" y="328930"/>
                  </a:lnTo>
                  <a:lnTo>
                    <a:pt x="577667" y="330200"/>
                  </a:lnTo>
                  <a:close/>
                </a:path>
                <a:path w="631825" h="660400">
                  <a:moveTo>
                    <a:pt x="79449" y="331470"/>
                  </a:moveTo>
                  <a:lnTo>
                    <a:pt x="57048" y="331470"/>
                  </a:lnTo>
                  <a:lnTo>
                    <a:pt x="56958" y="330200"/>
                  </a:lnTo>
                  <a:lnTo>
                    <a:pt x="79358" y="330200"/>
                  </a:lnTo>
                  <a:lnTo>
                    <a:pt x="79449" y="331470"/>
                  </a:lnTo>
                  <a:close/>
                </a:path>
                <a:path w="631825" h="660400">
                  <a:moveTo>
                    <a:pt x="577280" y="331470"/>
                  </a:moveTo>
                  <a:lnTo>
                    <a:pt x="550309" y="331470"/>
                  </a:lnTo>
                  <a:lnTo>
                    <a:pt x="549446" y="330200"/>
                  </a:lnTo>
                  <a:lnTo>
                    <a:pt x="577462" y="330200"/>
                  </a:lnTo>
                  <a:lnTo>
                    <a:pt x="577280" y="331470"/>
                  </a:lnTo>
                  <a:close/>
                </a:path>
                <a:path w="631825" h="660400">
                  <a:moveTo>
                    <a:pt x="82680" y="332740"/>
                  </a:moveTo>
                  <a:lnTo>
                    <a:pt x="53925" y="332740"/>
                  </a:lnTo>
                  <a:lnTo>
                    <a:pt x="54204" y="331470"/>
                  </a:lnTo>
                  <a:lnTo>
                    <a:pt x="82271" y="331470"/>
                  </a:lnTo>
                  <a:lnTo>
                    <a:pt x="82680" y="332740"/>
                  </a:lnTo>
                  <a:close/>
                </a:path>
                <a:path w="631825" h="660400">
                  <a:moveTo>
                    <a:pt x="577093" y="332740"/>
                  </a:moveTo>
                  <a:lnTo>
                    <a:pt x="551411" y="332740"/>
                  </a:lnTo>
                  <a:lnTo>
                    <a:pt x="550570" y="331470"/>
                  </a:lnTo>
                  <a:lnTo>
                    <a:pt x="577161" y="331470"/>
                  </a:lnTo>
                  <a:lnTo>
                    <a:pt x="577093" y="332740"/>
                  </a:lnTo>
                  <a:close/>
                </a:path>
                <a:path w="631825" h="660400">
                  <a:moveTo>
                    <a:pt x="82186" y="334010"/>
                  </a:moveTo>
                  <a:lnTo>
                    <a:pt x="56543" y="334010"/>
                  </a:lnTo>
                  <a:lnTo>
                    <a:pt x="56367" y="332740"/>
                  </a:lnTo>
                  <a:lnTo>
                    <a:pt x="82084" y="332740"/>
                  </a:lnTo>
                  <a:lnTo>
                    <a:pt x="82186" y="334010"/>
                  </a:lnTo>
                  <a:close/>
                </a:path>
                <a:path w="631825" h="660400">
                  <a:moveTo>
                    <a:pt x="575532" y="334010"/>
                  </a:moveTo>
                  <a:lnTo>
                    <a:pt x="549003" y="334010"/>
                  </a:lnTo>
                  <a:lnTo>
                    <a:pt x="548997" y="332740"/>
                  </a:lnTo>
                  <a:lnTo>
                    <a:pt x="574731" y="332740"/>
                  </a:lnTo>
                  <a:lnTo>
                    <a:pt x="575532" y="334010"/>
                  </a:lnTo>
                  <a:close/>
                </a:path>
                <a:path w="631825" h="660400">
                  <a:moveTo>
                    <a:pt x="82140" y="335280"/>
                  </a:moveTo>
                  <a:lnTo>
                    <a:pt x="56634" y="335280"/>
                  </a:lnTo>
                  <a:lnTo>
                    <a:pt x="56679" y="334010"/>
                  </a:lnTo>
                  <a:lnTo>
                    <a:pt x="82430" y="334010"/>
                  </a:lnTo>
                  <a:lnTo>
                    <a:pt x="82140" y="335280"/>
                  </a:lnTo>
                  <a:close/>
                </a:path>
                <a:path w="631825" h="660400">
                  <a:moveTo>
                    <a:pt x="576679" y="335280"/>
                  </a:moveTo>
                  <a:lnTo>
                    <a:pt x="550951" y="335280"/>
                  </a:lnTo>
                  <a:lnTo>
                    <a:pt x="550088" y="334010"/>
                  </a:lnTo>
                  <a:lnTo>
                    <a:pt x="575850" y="334010"/>
                  </a:lnTo>
                  <a:lnTo>
                    <a:pt x="576679" y="335280"/>
                  </a:lnTo>
                  <a:close/>
                </a:path>
                <a:path w="631825" h="660400">
                  <a:moveTo>
                    <a:pt x="80534" y="336550"/>
                  </a:moveTo>
                  <a:lnTo>
                    <a:pt x="56662" y="336550"/>
                  </a:lnTo>
                  <a:lnTo>
                    <a:pt x="56015" y="335280"/>
                  </a:lnTo>
                  <a:lnTo>
                    <a:pt x="81374" y="335280"/>
                  </a:lnTo>
                  <a:lnTo>
                    <a:pt x="80534" y="336550"/>
                  </a:lnTo>
                  <a:close/>
                </a:path>
                <a:path w="631825" h="660400">
                  <a:moveTo>
                    <a:pt x="576048" y="336550"/>
                  </a:moveTo>
                  <a:lnTo>
                    <a:pt x="550644" y="336550"/>
                  </a:lnTo>
                  <a:lnTo>
                    <a:pt x="549758" y="335280"/>
                  </a:lnTo>
                  <a:lnTo>
                    <a:pt x="575730" y="335280"/>
                  </a:lnTo>
                  <a:lnTo>
                    <a:pt x="576048" y="336550"/>
                  </a:lnTo>
                  <a:close/>
                </a:path>
                <a:path w="631825" h="660400">
                  <a:moveTo>
                    <a:pt x="83009" y="337820"/>
                  </a:moveTo>
                  <a:lnTo>
                    <a:pt x="57134" y="337820"/>
                  </a:lnTo>
                  <a:lnTo>
                    <a:pt x="58201" y="336550"/>
                  </a:lnTo>
                  <a:lnTo>
                    <a:pt x="81612" y="336550"/>
                  </a:lnTo>
                  <a:lnTo>
                    <a:pt x="83009" y="337820"/>
                  </a:lnTo>
                  <a:close/>
                </a:path>
                <a:path w="631825" h="660400">
                  <a:moveTo>
                    <a:pt x="577491" y="337820"/>
                  </a:moveTo>
                  <a:lnTo>
                    <a:pt x="550303" y="337820"/>
                  </a:lnTo>
                  <a:lnTo>
                    <a:pt x="549446" y="336550"/>
                  </a:lnTo>
                  <a:lnTo>
                    <a:pt x="576400" y="336550"/>
                  </a:lnTo>
                  <a:lnTo>
                    <a:pt x="577491" y="337820"/>
                  </a:lnTo>
                  <a:close/>
                </a:path>
                <a:path w="631825" h="660400">
                  <a:moveTo>
                    <a:pt x="83441" y="339090"/>
                  </a:moveTo>
                  <a:lnTo>
                    <a:pt x="60904" y="339090"/>
                  </a:lnTo>
                  <a:lnTo>
                    <a:pt x="58462" y="337820"/>
                  </a:lnTo>
                  <a:lnTo>
                    <a:pt x="84230" y="337820"/>
                  </a:lnTo>
                  <a:lnTo>
                    <a:pt x="83441" y="339090"/>
                  </a:lnTo>
                  <a:close/>
                </a:path>
                <a:path w="631825" h="660400">
                  <a:moveTo>
                    <a:pt x="577292" y="339090"/>
                  </a:moveTo>
                  <a:lnTo>
                    <a:pt x="553546" y="339090"/>
                  </a:lnTo>
                  <a:lnTo>
                    <a:pt x="552592" y="337820"/>
                  </a:lnTo>
                  <a:lnTo>
                    <a:pt x="578291" y="337820"/>
                  </a:lnTo>
                  <a:lnTo>
                    <a:pt x="577292" y="339090"/>
                  </a:lnTo>
                  <a:close/>
                </a:path>
                <a:path w="631825" h="660400">
                  <a:moveTo>
                    <a:pt x="82368" y="340360"/>
                  </a:moveTo>
                  <a:lnTo>
                    <a:pt x="60262" y="340360"/>
                  </a:lnTo>
                  <a:lnTo>
                    <a:pt x="60586" y="339090"/>
                  </a:lnTo>
                  <a:lnTo>
                    <a:pt x="82652" y="339090"/>
                  </a:lnTo>
                  <a:lnTo>
                    <a:pt x="82368" y="340360"/>
                  </a:lnTo>
                  <a:close/>
                </a:path>
                <a:path w="631825" h="660400">
                  <a:moveTo>
                    <a:pt x="575549" y="340360"/>
                  </a:moveTo>
                  <a:lnTo>
                    <a:pt x="548765" y="340360"/>
                  </a:lnTo>
                  <a:lnTo>
                    <a:pt x="550190" y="339090"/>
                  </a:lnTo>
                  <a:lnTo>
                    <a:pt x="574691" y="339090"/>
                  </a:lnTo>
                  <a:lnTo>
                    <a:pt x="575549" y="340360"/>
                  </a:lnTo>
                  <a:close/>
                </a:path>
                <a:path w="631825" h="660400">
                  <a:moveTo>
                    <a:pt x="317321" y="660400"/>
                  </a:moveTo>
                  <a:lnTo>
                    <a:pt x="277817" y="657860"/>
                  </a:lnTo>
                  <a:lnTo>
                    <a:pt x="238806" y="654050"/>
                  </a:lnTo>
                  <a:lnTo>
                    <a:pt x="200290" y="646430"/>
                  </a:lnTo>
                  <a:lnTo>
                    <a:pt x="162271" y="635000"/>
                  </a:lnTo>
                  <a:lnTo>
                    <a:pt x="120236" y="605790"/>
                  </a:lnTo>
                  <a:lnTo>
                    <a:pt x="105069" y="571500"/>
                  </a:lnTo>
                  <a:lnTo>
                    <a:pt x="54828" y="345440"/>
                  </a:lnTo>
                  <a:lnTo>
                    <a:pt x="53755" y="340360"/>
                  </a:lnTo>
                  <a:lnTo>
                    <a:pt x="578865" y="340360"/>
                  </a:lnTo>
                  <a:lnTo>
                    <a:pt x="566594" y="397510"/>
                  </a:lnTo>
                  <a:lnTo>
                    <a:pt x="566015" y="400050"/>
                  </a:lnTo>
                  <a:lnTo>
                    <a:pt x="563721" y="410210"/>
                  </a:lnTo>
                  <a:lnTo>
                    <a:pt x="564289" y="410210"/>
                  </a:lnTo>
                  <a:lnTo>
                    <a:pt x="564033" y="411480"/>
                  </a:lnTo>
                  <a:lnTo>
                    <a:pt x="563499" y="411480"/>
                  </a:lnTo>
                  <a:lnTo>
                    <a:pt x="528777" y="570230"/>
                  </a:lnTo>
                  <a:lnTo>
                    <a:pt x="527221" y="577850"/>
                  </a:lnTo>
                  <a:lnTo>
                    <a:pt x="524768" y="584200"/>
                  </a:lnTo>
                  <a:lnTo>
                    <a:pt x="518040" y="598170"/>
                  </a:lnTo>
                  <a:lnTo>
                    <a:pt x="513883" y="604520"/>
                  </a:lnTo>
                  <a:lnTo>
                    <a:pt x="503975" y="615950"/>
                  </a:lnTo>
                  <a:lnTo>
                    <a:pt x="498393" y="619760"/>
                  </a:lnTo>
                  <a:lnTo>
                    <a:pt x="485958" y="628650"/>
                  </a:lnTo>
                  <a:lnTo>
                    <a:pt x="434285" y="645160"/>
                  </a:lnTo>
                  <a:lnTo>
                    <a:pt x="395808" y="652780"/>
                  </a:lnTo>
                  <a:lnTo>
                    <a:pt x="356820" y="657860"/>
                  </a:lnTo>
                  <a:lnTo>
                    <a:pt x="317321" y="660400"/>
                  </a:lnTo>
                  <a:close/>
                </a:path>
              </a:pathLst>
            </a:custGeom>
            <a:solidFill>
              <a:srgbClr val="698BA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9"/>
            <p:cNvSpPr/>
            <p:nvPr/>
          </p:nvSpPr>
          <p:spPr>
            <a:xfrm>
              <a:off x="15419413" y="805903"/>
              <a:ext cx="2077720" cy="1670685"/>
            </a:xfrm>
            <a:custGeom>
              <a:avLst/>
              <a:gdLst/>
              <a:ahLst/>
              <a:cxnLst/>
              <a:rect l="l" t="t" r="r" b="b"/>
              <a:pathLst>
                <a:path w="2077719" h="1670685">
                  <a:moveTo>
                    <a:pt x="279" y="1000899"/>
                  </a:moveTo>
                  <a:lnTo>
                    <a:pt x="0" y="1000899"/>
                  </a:lnTo>
                  <a:lnTo>
                    <a:pt x="0" y="1002169"/>
                  </a:lnTo>
                  <a:lnTo>
                    <a:pt x="279" y="1000899"/>
                  </a:lnTo>
                  <a:close/>
                </a:path>
                <a:path w="2077719" h="1670685">
                  <a:moveTo>
                    <a:pt x="16764" y="890409"/>
                  </a:moveTo>
                  <a:lnTo>
                    <a:pt x="16535" y="889139"/>
                  </a:lnTo>
                  <a:lnTo>
                    <a:pt x="15976" y="889139"/>
                  </a:lnTo>
                  <a:lnTo>
                    <a:pt x="15582" y="887869"/>
                  </a:lnTo>
                  <a:lnTo>
                    <a:pt x="15430" y="887869"/>
                  </a:lnTo>
                  <a:lnTo>
                    <a:pt x="15646" y="889139"/>
                  </a:lnTo>
                  <a:lnTo>
                    <a:pt x="16129" y="890409"/>
                  </a:lnTo>
                  <a:lnTo>
                    <a:pt x="16306" y="890409"/>
                  </a:lnTo>
                  <a:lnTo>
                    <a:pt x="16192" y="891679"/>
                  </a:lnTo>
                  <a:lnTo>
                    <a:pt x="16764" y="891679"/>
                  </a:lnTo>
                  <a:lnTo>
                    <a:pt x="16662" y="890409"/>
                  </a:lnTo>
                  <a:close/>
                </a:path>
                <a:path w="2077719" h="1670685">
                  <a:moveTo>
                    <a:pt x="31788" y="888034"/>
                  </a:moveTo>
                  <a:lnTo>
                    <a:pt x="31775" y="887869"/>
                  </a:lnTo>
                  <a:lnTo>
                    <a:pt x="31788" y="888034"/>
                  </a:lnTo>
                  <a:close/>
                </a:path>
                <a:path w="2077719" h="1670685">
                  <a:moveTo>
                    <a:pt x="32232" y="886599"/>
                  </a:moveTo>
                  <a:lnTo>
                    <a:pt x="32004" y="885329"/>
                  </a:lnTo>
                  <a:lnTo>
                    <a:pt x="31381" y="885329"/>
                  </a:lnTo>
                  <a:lnTo>
                    <a:pt x="31318" y="884059"/>
                  </a:lnTo>
                  <a:lnTo>
                    <a:pt x="31115" y="882789"/>
                  </a:lnTo>
                  <a:lnTo>
                    <a:pt x="30899" y="882789"/>
                  </a:lnTo>
                  <a:lnTo>
                    <a:pt x="30416" y="881519"/>
                  </a:lnTo>
                  <a:lnTo>
                    <a:pt x="30467" y="882789"/>
                  </a:lnTo>
                  <a:lnTo>
                    <a:pt x="30619" y="882789"/>
                  </a:lnTo>
                  <a:lnTo>
                    <a:pt x="30734" y="884059"/>
                  </a:lnTo>
                  <a:lnTo>
                    <a:pt x="30949" y="885329"/>
                  </a:lnTo>
                  <a:lnTo>
                    <a:pt x="31343" y="885329"/>
                  </a:lnTo>
                  <a:lnTo>
                    <a:pt x="31508" y="886599"/>
                  </a:lnTo>
                  <a:lnTo>
                    <a:pt x="32232" y="886599"/>
                  </a:lnTo>
                  <a:close/>
                </a:path>
                <a:path w="2077719" h="1670685">
                  <a:moveTo>
                    <a:pt x="42354" y="885329"/>
                  </a:moveTo>
                  <a:lnTo>
                    <a:pt x="42125" y="884059"/>
                  </a:lnTo>
                  <a:lnTo>
                    <a:pt x="41427" y="884059"/>
                  </a:lnTo>
                  <a:lnTo>
                    <a:pt x="41833" y="885329"/>
                  </a:lnTo>
                  <a:lnTo>
                    <a:pt x="42354" y="885329"/>
                  </a:lnTo>
                  <a:close/>
                </a:path>
                <a:path w="2077719" h="1670685">
                  <a:moveTo>
                    <a:pt x="42926" y="885012"/>
                  </a:moveTo>
                  <a:lnTo>
                    <a:pt x="42722" y="884059"/>
                  </a:lnTo>
                  <a:lnTo>
                    <a:pt x="42926" y="885012"/>
                  </a:lnTo>
                  <a:close/>
                </a:path>
                <a:path w="2077719" h="1670685">
                  <a:moveTo>
                    <a:pt x="48831" y="882789"/>
                  </a:moveTo>
                  <a:lnTo>
                    <a:pt x="48577" y="881519"/>
                  </a:lnTo>
                  <a:lnTo>
                    <a:pt x="47828" y="880249"/>
                  </a:lnTo>
                  <a:lnTo>
                    <a:pt x="48133" y="881519"/>
                  </a:lnTo>
                  <a:lnTo>
                    <a:pt x="48831" y="882789"/>
                  </a:lnTo>
                  <a:close/>
                </a:path>
                <a:path w="2077719" h="1670685">
                  <a:moveTo>
                    <a:pt x="66446" y="871359"/>
                  </a:moveTo>
                  <a:close/>
                </a:path>
                <a:path w="2077719" h="1670685">
                  <a:moveTo>
                    <a:pt x="78778" y="895489"/>
                  </a:moveTo>
                  <a:lnTo>
                    <a:pt x="78511" y="895489"/>
                  </a:lnTo>
                  <a:lnTo>
                    <a:pt x="78625" y="895908"/>
                  </a:lnTo>
                  <a:lnTo>
                    <a:pt x="78778" y="895489"/>
                  </a:lnTo>
                  <a:close/>
                </a:path>
                <a:path w="2077719" h="1670685">
                  <a:moveTo>
                    <a:pt x="82842" y="896759"/>
                  </a:moveTo>
                  <a:lnTo>
                    <a:pt x="82613" y="896518"/>
                  </a:lnTo>
                  <a:lnTo>
                    <a:pt x="82689" y="896759"/>
                  </a:lnTo>
                  <a:lnTo>
                    <a:pt x="82842" y="896759"/>
                  </a:lnTo>
                  <a:close/>
                </a:path>
                <a:path w="2077719" h="1670685">
                  <a:moveTo>
                    <a:pt x="83045" y="898029"/>
                  </a:moveTo>
                  <a:lnTo>
                    <a:pt x="82854" y="896759"/>
                  </a:lnTo>
                  <a:lnTo>
                    <a:pt x="82969" y="898029"/>
                  </a:lnTo>
                  <a:close/>
                </a:path>
                <a:path w="2077719" h="1670685">
                  <a:moveTo>
                    <a:pt x="84023" y="899299"/>
                  </a:moveTo>
                  <a:lnTo>
                    <a:pt x="83743" y="898029"/>
                  </a:lnTo>
                  <a:lnTo>
                    <a:pt x="83210" y="898029"/>
                  </a:lnTo>
                  <a:lnTo>
                    <a:pt x="84023" y="899299"/>
                  </a:lnTo>
                  <a:close/>
                </a:path>
                <a:path w="2077719" h="1670685">
                  <a:moveTo>
                    <a:pt x="85636" y="895489"/>
                  </a:moveTo>
                  <a:lnTo>
                    <a:pt x="85369" y="895007"/>
                  </a:lnTo>
                  <a:lnTo>
                    <a:pt x="85471" y="895489"/>
                  </a:lnTo>
                  <a:lnTo>
                    <a:pt x="85636" y="895489"/>
                  </a:lnTo>
                  <a:close/>
                </a:path>
                <a:path w="2077719" h="1670685">
                  <a:moveTo>
                    <a:pt x="87388" y="891679"/>
                  </a:moveTo>
                  <a:close/>
                </a:path>
                <a:path w="2077719" h="1670685">
                  <a:moveTo>
                    <a:pt x="90716" y="894740"/>
                  </a:moveTo>
                  <a:lnTo>
                    <a:pt x="90589" y="894219"/>
                  </a:lnTo>
                  <a:lnTo>
                    <a:pt x="90716" y="894740"/>
                  </a:lnTo>
                  <a:close/>
                </a:path>
                <a:path w="2077719" h="1670685">
                  <a:moveTo>
                    <a:pt x="90932" y="895489"/>
                  </a:moveTo>
                  <a:lnTo>
                    <a:pt x="90716" y="894740"/>
                  </a:lnTo>
                  <a:lnTo>
                    <a:pt x="90881" y="895489"/>
                  </a:lnTo>
                  <a:close/>
                </a:path>
                <a:path w="2077719" h="1670685">
                  <a:moveTo>
                    <a:pt x="91554" y="892949"/>
                  </a:moveTo>
                  <a:lnTo>
                    <a:pt x="91465" y="892797"/>
                  </a:lnTo>
                  <a:lnTo>
                    <a:pt x="91478" y="892949"/>
                  </a:lnTo>
                  <a:close/>
                </a:path>
                <a:path w="2077719" h="1670685">
                  <a:moveTo>
                    <a:pt x="92138" y="891235"/>
                  </a:moveTo>
                  <a:lnTo>
                    <a:pt x="91948" y="890409"/>
                  </a:lnTo>
                  <a:lnTo>
                    <a:pt x="91808" y="890409"/>
                  </a:lnTo>
                  <a:lnTo>
                    <a:pt x="92138" y="891235"/>
                  </a:lnTo>
                  <a:close/>
                </a:path>
                <a:path w="2077719" h="1670685">
                  <a:moveTo>
                    <a:pt x="92303" y="891679"/>
                  </a:moveTo>
                  <a:lnTo>
                    <a:pt x="92138" y="891235"/>
                  </a:lnTo>
                  <a:lnTo>
                    <a:pt x="92240" y="891679"/>
                  </a:lnTo>
                  <a:close/>
                </a:path>
                <a:path w="2077719" h="1670685">
                  <a:moveTo>
                    <a:pt x="92887" y="891679"/>
                  </a:moveTo>
                  <a:lnTo>
                    <a:pt x="92608" y="890409"/>
                  </a:lnTo>
                  <a:lnTo>
                    <a:pt x="92887" y="891679"/>
                  </a:lnTo>
                  <a:close/>
                </a:path>
                <a:path w="2077719" h="1670685">
                  <a:moveTo>
                    <a:pt x="93192" y="890409"/>
                  </a:moveTo>
                  <a:lnTo>
                    <a:pt x="93014" y="890092"/>
                  </a:lnTo>
                  <a:lnTo>
                    <a:pt x="93052" y="890409"/>
                  </a:lnTo>
                  <a:lnTo>
                    <a:pt x="93192" y="890409"/>
                  </a:lnTo>
                  <a:close/>
                </a:path>
                <a:path w="2077719" h="1670685">
                  <a:moveTo>
                    <a:pt x="99707" y="887272"/>
                  </a:moveTo>
                  <a:lnTo>
                    <a:pt x="99542" y="886599"/>
                  </a:lnTo>
                  <a:lnTo>
                    <a:pt x="99707" y="887272"/>
                  </a:lnTo>
                  <a:close/>
                </a:path>
                <a:path w="2077719" h="1670685">
                  <a:moveTo>
                    <a:pt x="99898" y="866559"/>
                  </a:moveTo>
                  <a:lnTo>
                    <a:pt x="99860" y="866279"/>
                  </a:lnTo>
                  <a:lnTo>
                    <a:pt x="99695" y="866279"/>
                  </a:lnTo>
                  <a:lnTo>
                    <a:pt x="99898" y="866559"/>
                  </a:lnTo>
                  <a:close/>
                </a:path>
                <a:path w="2077719" h="1670685">
                  <a:moveTo>
                    <a:pt x="99910" y="887869"/>
                  </a:moveTo>
                  <a:lnTo>
                    <a:pt x="99707" y="887272"/>
                  </a:lnTo>
                  <a:lnTo>
                    <a:pt x="99860" y="887869"/>
                  </a:lnTo>
                  <a:close/>
                </a:path>
                <a:path w="2077719" h="1670685">
                  <a:moveTo>
                    <a:pt x="102425" y="886599"/>
                  </a:moveTo>
                  <a:lnTo>
                    <a:pt x="101904" y="885329"/>
                  </a:lnTo>
                  <a:lnTo>
                    <a:pt x="101028" y="884059"/>
                  </a:lnTo>
                  <a:lnTo>
                    <a:pt x="101117" y="885329"/>
                  </a:lnTo>
                  <a:lnTo>
                    <a:pt x="101307" y="885329"/>
                  </a:lnTo>
                  <a:lnTo>
                    <a:pt x="101409" y="886599"/>
                  </a:lnTo>
                  <a:lnTo>
                    <a:pt x="102425" y="886599"/>
                  </a:lnTo>
                  <a:close/>
                </a:path>
                <a:path w="2077719" h="1670685">
                  <a:moveTo>
                    <a:pt x="103555" y="882789"/>
                  </a:moveTo>
                  <a:lnTo>
                    <a:pt x="103289" y="882408"/>
                  </a:lnTo>
                  <a:lnTo>
                    <a:pt x="103339" y="882789"/>
                  </a:lnTo>
                  <a:lnTo>
                    <a:pt x="103555" y="882789"/>
                  </a:lnTo>
                  <a:close/>
                </a:path>
                <a:path w="2077719" h="1670685">
                  <a:moveTo>
                    <a:pt x="111620" y="876439"/>
                  </a:moveTo>
                  <a:lnTo>
                    <a:pt x="110413" y="873899"/>
                  </a:lnTo>
                  <a:lnTo>
                    <a:pt x="110236" y="872629"/>
                  </a:lnTo>
                  <a:lnTo>
                    <a:pt x="109715" y="871359"/>
                  </a:lnTo>
                  <a:lnTo>
                    <a:pt x="108610" y="871359"/>
                  </a:lnTo>
                  <a:lnTo>
                    <a:pt x="108102" y="870089"/>
                  </a:lnTo>
                  <a:lnTo>
                    <a:pt x="107378" y="868819"/>
                  </a:lnTo>
                  <a:lnTo>
                    <a:pt x="106768" y="867549"/>
                  </a:lnTo>
                  <a:lnTo>
                    <a:pt x="106095" y="866279"/>
                  </a:lnTo>
                  <a:lnTo>
                    <a:pt x="106794" y="867384"/>
                  </a:lnTo>
                  <a:lnTo>
                    <a:pt x="106883" y="867549"/>
                  </a:lnTo>
                  <a:lnTo>
                    <a:pt x="107746" y="868819"/>
                  </a:lnTo>
                  <a:lnTo>
                    <a:pt x="107873" y="868819"/>
                  </a:lnTo>
                  <a:lnTo>
                    <a:pt x="106781" y="866279"/>
                  </a:lnTo>
                  <a:lnTo>
                    <a:pt x="106375" y="866279"/>
                  </a:lnTo>
                  <a:lnTo>
                    <a:pt x="105613" y="865009"/>
                  </a:lnTo>
                  <a:lnTo>
                    <a:pt x="104457" y="863739"/>
                  </a:lnTo>
                  <a:lnTo>
                    <a:pt x="105105" y="865009"/>
                  </a:lnTo>
                  <a:lnTo>
                    <a:pt x="105384" y="865009"/>
                  </a:lnTo>
                  <a:lnTo>
                    <a:pt x="105841" y="866279"/>
                  </a:lnTo>
                  <a:lnTo>
                    <a:pt x="105422" y="866279"/>
                  </a:lnTo>
                  <a:lnTo>
                    <a:pt x="104559" y="865009"/>
                  </a:lnTo>
                  <a:lnTo>
                    <a:pt x="104889" y="866279"/>
                  </a:lnTo>
                  <a:lnTo>
                    <a:pt x="104101" y="866279"/>
                  </a:lnTo>
                  <a:lnTo>
                    <a:pt x="103047" y="865009"/>
                  </a:lnTo>
                  <a:lnTo>
                    <a:pt x="102489" y="863739"/>
                  </a:lnTo>
                  <a:lnTo>
                    <a:pt x="102209" y="863739"/>
                  </a:lnTo>
                  <a:lnTo>
                    <a:pt x="103022" y="865009"/>
                  </a:lnTo>
                  <a:lnTo>
                    <a:pt x="102057" y="863739"/>
                  </a:lnTo>
                  <a:lnTo>
                    <a:pt x="101904" y="863739"/>
                  </a:lnTo>
                  <a:lnTo>
                    <a:pt x="102654" y="865009"/>
                  </a:lnTo>
                  <a:lnTo>
                    <a:pt x="102260" y="865009"/>
                  </a:lnTo>
                  <a:lnTo>
                    <a:pt x="102260" y="868426"/>
                  </a:lnTo>
                  <a:lnTo>
                    <a:pt x="101625" y="867549"/>
                  </a:lnTo>
                  <a:lnTo>
                    <a:pt x="101993" y="867549"/>
                  </a:lnTo>
                  <a:lnTo>
                    <a:pt x="102260" y="868426"/>
                  </a:lnTo>
                  <a:lnTo>
                    <a:pt x="102260" y="865009"/>
                  </a:lnTo>
                  <a:lnTo>
                    <a:pt x="101498" y="865009"/>
                  </a:lnTo>
                  <a:lnTo>
                    <a:pt x="100698" y="863739"/>
                  </a:lnTo>
                  <a:lnTo>
                    <a:pt x="100571" y="863739"/>
                  </a:lnTo>
                  <a:lnTo>
                    <a:pt x="101206" y="865009"/>
                  </a:lnTo>
                  <a:lnTo>
                    <a:pt x="100939" y="865009"/>
                  </a:lnTo>
                  <a:lnTo>
                    <a:pt x="100571" y="863739"/>
                  </a:lnTo>
                  <a:lnTo>
                    <a:pt x="100063" y="863739"/>
                  </a:lnTo>
                  <a:lnTo>
                    <a:pt x="99885" y="862469"/>
                  </a:lnTo>
                  <a:lnTo>
                    <a:pt x="99326" y="862469"/>
                  </a:lnTo>
                  <a:lnTo>
                    <a:pt x="100457" y="865009"/>
                  </a:lnTo>
                  <a:lnTo>
                    <a:pt x="100622" y="866279"/>
                  </a:lnTo>
                  <a:lnTo>
                    <a:pt x="100799" y="866279"/>
                  </a:lnTo>
                  <a:lnTo>
                    <a:pt x="101257" y="867549"/>
                  </a:lnTo>
                  <a:lnTo>
                    <a:pt x="101561" y="867549"/>
                  </a:lnTo>
                  <a:lnTo>
                    <a:pt x="102222" y="868819"/>
                  </a:lnTo>
                  <a:lnTo>
                    <a:pt x="101625" y="868819"/>
                  </a:lnTo>
                  <a:lnTo>
                    <a:pt x="101625" y="873899"/>
                  </a:lnTo>
                  <a:lnTo>
                    <a:pt x="100977" y="873899"/>
                  </a:lnTo>
                  <a:lnTo>
                    <a:pt x="100711" y="872629"/>
                  </a:lnTo>
                  <a:lnTo>
                    <a:pt x="99860" y="872629"/>
                  </a:lnTo>
                  <a:lnTo>
                    <a:pt x="99771" y="871359"/>
                  </a:lnTo>
                  <a:lnTo>
                    <a:pt x="99377" y="871359"/>
                  </a:lnTo>
                  <a:lnTo>
                    <a:pt x="98844" y="870089"/>
                  </a:lnTo>
                  <a:lnTo>
                    <a:pt x="98475" y="870089"/>
                  </a:lnTo>
                  <a:lnTo>
                    <a:pt x="97929" y="867549"/>
                  </a:lnTo>
                  <a:lnTo>
                    <a:pt x="97790" y="867549"/>
                  </a:lnTo>
                  <a:lnTo>
                    <a:pt x="98386" y="866279"/>
                  </a:lnTo>
                  <a:lnTo>
                    <a:pt x="98679" y="867549"/>
                  </a:lnTo>
                  <a:lnTo>
                    <a:pt x="98869" y="867549"/>
                  </a:lnTo>
                  <a:lnTo>
                    <a:pt x="99225" y="868819"/>
                  </a:lnTo>
                  <a:lnTo>
                    <a:pt x="99364" y="868819"/>
                  </a:lnTo>
                  <a:lnTo>
                    <a:pt x="100012" y="871359"/>
                  </a:lnTo>
                  <a:lnTo>
                    <a:pt x="100291" y="871359"/>
                  </a:lnTo>
                  <a:lnTo>
                    <a:pt x="100711" y="872629"/>
                  </a:lnTo>
                  <a:lnTo>
                    <a:pt x="101219" y="872629"/>
                  </a:lnTo>
                  <a:lnTo>
                    <a:pt x="101625" y="873899"/>
                  </a:lnTo>
                  <a:lnTo>
                    <a:pt x="101625" y="868819"/>
                  </a:lnTo>
                  <a:lnTo>
                    <a:pt x="101206" y="868819"/>
                  </a:lnTo>
                  <a:lnTo>
                    <a:pt x="100990" y="867549"/>
                  </a:lnTo>
                  <a:lnTo>
                    <a:pt x="100634" y="867549"/>
                  </a:lnTo>
                  <a:lnTo>
                    <a:pt x="99898" y="866559"/>
                  </a:lnTo>
                  <a:lnTo>
                    <a:pt x="100050" y="867549"/>
                  </a:lnTo>
                  <a:lnTo>
                    <a:pt x="100266" y="867549"/>
                  </a:lnTo>
                  <a:lnTo>
                    <a:pt x="101320" y="870089"/>
                  </a:lnTo>
                  <a:lnTo>
                    <a:pt x="100203" y="868819"/>
                  </a:lnTo>
                  <a:lnTo>
                    <a:pt x="99618" y="868819"/>
                  </a:lnTo>
                  <a:lnTo>
                    <a:pt x="99339" y="867549"/>
                  </a:lnTo>
                  <a:lnTo>
                    <a:pt x="98920" y="866279"/>
                  </a:lnTo>
                  <a:lnTo>
                    <a:pt x="99085" y="866279"/>
                  </a:lnTo>
                  <a:lnTo>
                    <a:pt x="99199" y="865009"/>
                  </a:lnTo>
                  <a:lnTo>
                    <a:pt x="98386" y="865009"/>
                  </a:lnTo>
                  <a:lnTo>
                    <a:pt x="97256" y="863739"/>
                  </a:lnTo>
                  <a:lnTo>
                    <a:pt x="97561" y="863739"/>
                  </a:lnTo>
                  <a:lnTo>
                    <a:pt x="98018" y="862469"/>
                  </a:lnTo>
                  <a:lnTo>
                    <a:pt x="99136" y="862469"/>
                  </a:lnTo>
                  <a:lnTo>
                    <a:pt x="98844" y="861199"/>
                  </a:lnTo>
                  <a:lnTo>
                    <a:pt x="99542" y="861199"/>
                  </a:lnTo>
                  <a:lnTo>
                    <a:pt x="94068" y="859929"/>
                  </a:lnTo>
                  <a:lnTo>
                    <a:pt x="93306" y="861199"/>
                  </a:lnTo>
                  <a:lnTo>
                    <a:pt x="92011" y="859929"/>
                  </a:lnTo>
                  <a:lnTo>
                    <a:pt x="90576" y="861199"/>
                  </a:lnTo>
                  <a:lnTo>
                    <a:pt x="90487" y="862469"/>
                  </a:lnTo>
                  <a:lnTo>
                    <a:pt x="89179" y="862469"/>
                  </a:lnTo>
                  <a:lnTo>
                    <a:pt x="89141" y="865009"/>
                  </a:lnTo>
                  <a:lnTo>
                    <a:pt x="85369" y="865009"/>
                  </a:lnTo>
                  <a:lnTo>
                    <a:pt x="85128" y="866279"/>
                  </a:lnTo>
                  <a:lnTo>
                    <a:pt x="84861" y="866279"/>
                  </a:lnTo>
                  <a:lnTo>
                    <a:pt x="84747" y="865009"/>
                  </a:lnTo>
                  <a:lnTo>
                    <a:pt x="84226" y="865009"/>
                  </a:lnTo>
                  <a:lnTo>
                    <a:pt x="83934" y="863739"/>
                  </a:lnTo>
                  <a:lnTo>
                    <a:pt x="84366" y="866279"/>
                  </a:lnTo>
                  <a:lnTo>
                    <a:pt x="84239" y="866279"/>
                  </a:lnTo>
                  <a:lnTo>
                    <a:pt x="83604" y="865009"/>
                  </a:lnTo>
                  <a:lnTo>
                    <a:pt x="83959" y="866279"/>
                  </a:lnTo>
                  <a:lnTo>
                    <a:pt x="84213" y="867549"/>
                  </a:lnTo>
                  <a:lnTo>
                    <a:pt x="83388" y="866279"/>
                  </a:lnTo>
                  <a:lnTo>
                    <a:pt x="83223" y="865860"/>
                  </a:lnTo>
                  <a:lnTo>
                    <a:pt x="83223" y="867549"/>
                  </a:lnTo>
                  <a:lnTo>
                    <a:pt x="82029" y="867549"/>
                  </a:lnTo>
                  <a:lnTo>
                    <a:pt x="82232" y="866279"/>
                  </a:lnTo>
                  <a:lnTo>
                    <a:pt x="82753" y="866279"/>
                  </a:lnTo>
                  <a:lnTo>
                    <a:pt x="83223" y="867549"/>
                  </a:lnTo>
                  <a:lnTo>
                    <a:pt x="83223" y="865860"/>
                  </a:lnTo>
                  <a:lnTo>
                    <a:pt x="82892" y="865009"/>
                  </a:lnTo>
                  <a:lnTo>
                    <a:pt x="81876" y="865009"/>
                  </a:lnTo>
                  <a:lnTo>
                    <a:pt x="80378" y="866279"/>
                  </a:lnTo>
                  <a:lnTo>
                    <a:pt x="79933" y="865009"/>
                  </a:lnTo>
                  <a:lnTo>
                    <a:pt x="81661" y="863739"/>
                  </a:lnTo>
                  <a:lnTo>
                    <a:pt x="81153" y="862469"/>
                  </a:lnTo>
                  <a:lnTo>
                    <a:pt x="78981" y="863739"/>
                  </a:lnTo>
                  <a:lnTo>
                    <a:pt x="78562" y="863739"/>
                  </a:lnTo>
                  <a:lnTo>
                    <a:pt x="77698" y="865009"/>
                  </a:lnTo>
                  <a:lnTo>
                    <a:pt x="76212" y="868819"/>
                  </a:lnTo>
                  <a:lnTo>
                    <a:pt x="72669" y="868819"/>
                  </a:lnTo>
                  <a:lnTo>
                    <a:pt x="72669" y="901839"/>
                  </a:lnTo>
                  <a:lnTo>
                    <a:pt x="71602" y="901839"/>
                  </a:lnTo>
                  <a:lnTo>
                    <a:pt x="71412" y="900569"/>
                  </a:lnTo>
                  <a:lnTo>
                    <a:pt x="71234" y="900569"/>
                  </a:lnTo>
                  <a:lnTo>
                    <a:pt x="71793" y="899299"/>
                  </a:lnTo>
                  <a:lnTo>
                    <a:pt x="71958" y="900569"/>
                  </a:lnTo>
                  <a:lnTo>
                    <a:pt x="72453" y="900569"/>
                  </a:lnTo>
                  <a:lnTo>
                    <a:pt x="72669" y="901839"/>
                  </a:lnTo>
                  <a:lnTo>
                    <a:pt x="72669" y="868819"/>
                  </a:lnTo>
                  <a:lnTo>
                    <a:pt x="70243" y="868819"/>
                  </a:lnTo>
                  <a:lnTo>
                    <a:pt x="70053" y="871359"/>
                  </a:lnTo>
                  <a:lnTo>
                    <a:pt x="69469" y="871359"/>
                  </a:lnTo>
                  <a:lnTo>
                    <a:pt x="69469" y="903109"/>
                  </a:lnTo>
                  <a:lnTo>
                    <a:pt x="68973" y="903109"/>
                  </a:lnTo>
                  <a:lnTo>
                    <a:pt x="69329" y="901839"/>
                  </a:lnTo>
                  <a:lnTo>
                    <a:pt x="69469" y="903109"/>
                  </a:lnTo>
                  <a:lnTo>
                    <a:pt x="69469" y="871359"/>
                  </a:lnTo>
                  <a:lnTo>
                    <a:pt x="68770" y="871359"/>
                  </a:lnTo>
                  <a:lnTo>
                    <a:pt x="67856" y="872629"/>
                  </a:lnTo>
                  <a:lnTo>
                    <a:pt x="66814" y="872629"/>
                  </a:lnTo>
                  <a:lnTo>
                    <a:pt x="66446" y="871423"/>
                  </a:lnTo>
                  <a:lnTo>
                    <a:pt x="66497" y="872629"/>
                  </a:lnTo>
                  <a:lnTo>
                    <a:pt x="66306" y="872629"/>
                  </a:lnTo>
                  <a:lnTo>
                    <a:pt x="66001" y="871359"/>
                  </a:lnTo>
                  <a:lnTo>
                    <a:pt x="66040" y="872629"/>
                  </a:lnTo>
                  <a:lnTo>
                    <a:pt x="62306" y="872629"/>
                  </a:lnTo>
                  <a:lnTo>
                    <a:pt x="61429" y="873899"/>
                  </a:lnTo>
                  <a:lnTo>
                    <a:pt x="61087" y="873899"/>
                  </a:lnTo>
                  <a:lnTo>
                    <a:pt x="60845" y="875169"/>
                  </a:lnTo>
                  <a:lnTo>
                    <a:pt x="60680" y="876439"/>
                  </a:lnTo>
                  <a:lnTo>
                    <a:pt x="60502" y="875169"/>
                  </a:lnTo>
                  <a:lnTo>
                    <a:pt x="59982" y="875169"/>
                  </a:lnTo>
                  <a:lnTo>
                    <a:pt x="60464" y="876439"/>
                  </a:lnTo>
                  <a:lnTo>
                    <a:pt x="60337" y="876439"/>
                  </a:lnTo>
                  <a:lnTo>
                    <a:pt x="59613" y="875169"/>
                  </a:lnTo>
                  <a:lnTo>
                    <a:pt x="59855" y="876439"/>
                  </a:lnTo>
                  <a:lnTo>
                    <a:pt x="60007" y="876439"/>
                  </a:lnTo>
                  <a:lnTo>
                    <a:pt x="60083" y="877709"/>
                  </a:lnTo>
                  <a:lnTo>
                    <a:pt x="59982" y="878979"/>
                  </a:lnTo>
                  <a:lnTo>
                    <a:pt x="58915" y="876439"/>
                  </a:lnTo>
                  <a:lnTo>
                    <a:pt x="58191" y="876439"/>
                  </a:lnTo>
                  <a:lnTo>
                    <a:pt x="58534" y="877709"/>
                  </a:lnTo>
                  <a:lnTo>
                    <a:pt x="58851" y="878979"/>
                  </a:lnTo>
                  <a:lnTo>
                    <a:pt x="59626" y="880249"/>
                  </a:lnTo>
                  <a:lnTo>
                    <a:pt x="59448" y="880249"/>
                  </a:lnTo>
                  <a:lnTo>
                    <a:pt x="59309" y="881519"/>
                  </a:lnTo>
                  <a:lnTo>
                    <a:pt x="59067" y="880249"/>
                  </a:lnTo>
                  <a:lnTo>
                    <a:pt x="58496" y="880249"/>
                  </a:lnTo>
                  <a:lnTo>
                    <a:pt x="58547" y="878979"/>
                  </a:lnTo>
                  <a:lnTo>
                    <a:pt x="58293" y="878979"/>
                  </a:lnTo>
                  <a:lnTo>
                    <a:pt x="57594" y="877709"/>
                  </a:lnTo>
                  <a:lnTo>
                    <a:pt x="57264" y="877176"/>
                  </a:lnTo>
                  <a:lnTo>
                    <a:pt x="57264" y="881519"/>
                  </a:lnTo>
                  <a:lnTo>
                    <a:pt x="57035" y="880249"/>
                  </a:lnTo>
                  <a:lnTo>
                    <a:pt x="57226" y="880249"/>
                  </a:lnTo>
                  <a:lnTo>
                    <a:pt x="57264" y="881519"/>
                  </a:lnTo>
                  <a:lnTo>
                    <a:pt x="57264" y="877176"/>
                  </a:lnTo>
                  <a:lnTo>
                    <a:pt x="56819" y="876439"/>
                  </a:lnTo>
                  <a:lnTo>
                    <a:pt x="57150" y="878547"/>
                  </a:lnTo>
                  <a:lnTo>
                    <a:pt x="56692" y="877709"/>
                  </a:lnTo>
                  <a:lnTo>
                    <a:pt x="56845" y="878547"/>
                  </a:lnTo>
                  <a:lnTo>
                    <a:pt x="56959" y="880249"/>
                  </a:lnTo>
                  <a:lnTo>
                    <a:pt x="56451" y="880249"/>
                  </a:lnTo>
                  <a:lnTo>
                    <a:pt x="56184" y="878979"/>
                  </a:lnTo>
                  <a:lnTo>
                    <a:pt x="55689" y="878979"/>
                  </a:lnTo>
                  <a:lnTo>
                    <a:pt x="55537" y="877709"/>
                  </a:lnTo>
                  <a:lnTo>
                    <a:pt x="55245" y="876439"/>
                  </a:lnTo>
                  <a:lnTo>
                    <a:pt x="54622" y="876439"/>
                  </a:lnTo>
                  <a:lnTo>
                    <a:pt x="54978" y="877709"/>
                  </a:lnTo>
                  <a:lnTo>
                    <a:pt x="54229" y="876439"/>
                  </a:lnTo>
                  <a:lnTo>
                    <a:pt x="54102" y="876439"/>
                  </a:lnTo>
                  <a:lnTo>
                    <a:pt x="54432" y="877709"/>
                  </a:lnTo>
                  <a:lnTo>
                    <a:pt x="55219" y="878979"/>
                  </a:lnTo>
                  <a:lnTo>
                    <a:pt x="55473" y="880249"/>
                  </a:lnTo>
                  <a:lnTo>
                    <a:pt x="54737" y="878979"/>
                  </a:lnTo>
                  <a:lnTo>
                    <a:pt x="54991" y="880249"/>
                  </a:lnTo>
                  <a:lnTo>
                    <a:pt x="54241" y="880249"/>
                  </a:lnTo>
                  <a:lnTo>
                    <a:pt x="54102" y="881519"/>
                  </a:lnTo>
                  <a:lnTo>
                    <a:pt x="53606" y="881519"/>
                  </a:lnTo>
                  <a:lnTo>
                    <a:pt x="53492" y="880249"/>
                  </a:lnTo>
                  <a:lnTo>
                    <a:pt x="53378" y="880021"/>
                  </a:lnTo>
                  <a:lnTo>
                    <a:pt x="53124" y="878979"/>
                  </a:lnTo>
                  <a:lnTo>
                    <a:pt x="52578" y="878979"/>
                  </a:lnTo>
                  <a:lnTo>
                    <a:pt x="51816" y="877709"/>
                  </a:lnTo>
                  <a:lnTo>
                    <a:pt x="52654" y="881519"/>
                  </a:lnTo>
                  <a:lnTo>
                    <a:pt x="52832" y="882611"/>
                  </a:lnTo>
                  <a:lnTo>
                    <a:pt x="52222" y="881519"/>
                  </a:lnTo>
                  <a:lnTo>
                    <a:pt x="52527" y="882789"/>
                  </a:lnTo>
                  <a:lnTo>
                    <a:pt x="52171" y="882789"/>
                  </a:lnTo>
                  <a:lnTo>
                    <a:pt x="50965" y="880249"/>
                  </a:lnTo>
                  <a:lnTo>
                    <a:pt x="50914" y="881519"/>
                  </a:lnTo>
                  <a:lnTo>
                    <a:pt x="51485" y="884059"/>
                  </a:lnTo>
                  <a:lnTo>
                    <a:pt x="51676" y="884059"/>
                  </a:lnTo>
                  <a:lnTo>
                    <a:pt x="51739" y="885329"/>
                  </a:lnTo>
                  <a:lnTo>
                    <a:pt x="51079" y="884059"/>
                  </a:lnTo>
                  <a:lnTo>
                    <a:pt x="50774" y="884059"/>
                  </a:lnTo>
                  <a:lnTo>
                    <a:pt x="50520" y="882789"/>
                  </a:lnTo>
                  <a:lnTo>
                    <a:pt x="50215" y="882789"/>
                  </a:lnTo>
                  <a:lnTo>
                    <a:pt x="50825" y="885329"/>
                  </a:lnTo>
                  <a:lnTo>
                    <a:pt x="50152" y="884059"/>
                  </a:lnTo>
                  <a:lnTo>
                    <a:pt x="49898" y="884059"/>
                  </a:lnTo>
                  <a:lnTo>
                    <a:pt x="49415" y="882789"/>
                  </a:lnTo>
                  <a:lnTo>
                    <a:pt x="49149" y="882789"/>
                  </a:lnTo>
                  <a:lnTo>
                    <a:pt x="49618" y="884059"/>
                  </a:lnTo>
                  <a:lnTo>
                    <a:pt x="48983" y="884059"/>
                  </a:lnTo>
                  <a:lnTo>
                    <a:pt x="49187" y="885329"/>
                  </a:lnTo>
                  <a:lnTo>
                    <a:pt x="49466" y="886599"/>
                  </a:lnTo>
                  <a:lnTo>
                    <a:pt x="48717" y="886599"/>
                  </a:lnTo>
                  <a:lnTo>
                    <a:pt x="48679" y="885329"/>
                  </a:lnTo>
                  <a:lnTo>
                    <a:pt x="48107" y="884059"/>
                  </a:lnTo>
                  <a:lnTo>
                    <a:pt x="47840" y="884059"/>
                  </a:lnTo>
                  <a:lnTo>
                    <a:pt x="46888" y="882789"/>
                  </a:lnTo>
                  <a:lnTo>
                    <a:pt x="46532" y="881519"/>
                  </a:lnTo>
                  <a:lnTo>
                    <a:pt x="46291" y="881519"/>
                  </a:lnTo>
                  <a:lnTo>
                    <a:pt x="46659" y="882789"/>
                  </a:lnTo>
                  <a:lnTo>
                    <a:pt x="45897" y="881519"/>
                  </a:lnTo>
                  <a:lnTo>
                    <a:pt x="46024" y="882789"/>
                  </a:lnTo>
                  <a:lnTo>
                    <a:pt x="46418" y="884059"/>
                  </a:lnTo>
                  <a:lnTo>
                    <a:pt x="45770" y="882789"/>
                  </a:lnTo>
                  <a:lnTo>
                    <a:pt x="45516" y="882789"/>
                  </a:lnTo>
                  <a:lnTo>
                    <a:pt x="44450" y="881519"/>
                  </a:lnTo>
                  <a:lnTo>
                    <a:pt x="44183" y="880249"/>
                  </a:lnTo>
                  <a:lnTo>
                    <a:pt x="44411" y="882611"/>
                  </a:lnTo>
                  <a:lnTo>
                    <a:pt x="44462" y="882916"/>
                  </a:lnTo>
                  <a:lnTo>
                    <a:pt x="44742" y="884059"/>
                  </a:lnTo>
                  <a:lnTo>
                    <a:pt x="44907" y="885329"/>
                  </a:lnTo>
                  <a:lnTo>
                    <a:pt x="44234" y="884059"/>
                  </a:lnTo>
                  <a:lnTo>
                    <a:pt x="44538" y="885329"/>
                  </a:lnTo>
                  <a:lnTo>
                    <a:pt x="44665" y="886599"/>
                  </a:lnTo>
                  <a:lnTo>
                    <a:pt x="44005" y="885329"/>
                  </a:lnTo>
                  <a:lnTo>
                    <a:pt x="43865" y="885329"/>
                  </a:lnTo>
                  <a:lnTo>
                    <a:pt x="44259" y="886599"/>
                  </a:lnTo>
                  <a:lnTo>
                    <a:pt x="43662" y="886599"/>
                  </a:lnTo>
                  <a:lnTo>
                    <a:pt x="43230" y="885329"/>
                  </a:lnTo>
                  <a:lnTo>
                    <a:pt x="43014" y="885329"/>
                  </a:lnTo>
                  <a:lnTo>
                    <a:pt x="42926" y="885012"/>
                  </a:lnTo>
                  <a:lnTo>
                    <a:pt x="42989" y="885329"/>
                  </a:lnTo>
                  <a:lnTo>
                    <a:pt x="42430" y="885329"/>
                  </a:lnTo>
                  <a:lnTo>
                    <a:pt x="42468" y="886599"/>
                  </a:lnTo>
                  <a:lnTo>
                    <a:pt x="42646" y="886599"/>
                  </a:lnTo>
                  <a:lnTo>
                    <a:pt x="42697" y="887869"/>
                  </a:lnTo>
                  <a:lnTo>
                    <a:pt x="42926" y="889139"/>
                  </a:lnTo>
                  <a:lnTo>
                    <a:pt x="42252" y="887869"/>
                  </a:lnTo>
                  <a:lnTo>
                    <a:pt x="42519" y="889139"/>
                  </a:lnTo>
                  <a:lnTo>
                    <a:pt x="42341" y="889139"/>
                  </a:lnTo>
                  <a:lnTo>
                    <a:pt x="41859" y="887869"/>
                  </a:lnTo>
                  <a:lnTo>
                    <a:pt x="41554" y="887869"/>
                  </a:lnTo>
                  <a:lnTo>
                    <a:pt x="40995" y="886599"/>
                  </a:lnTo>
                  <a:lnTo>
                    <a:pt x="39370" y="884059"/>
                  </a:lnTo>
                  <a:lnTo>
                    <a:pt x="39001" y="882789"/>
                  </a:lnTo>
                  <a:lnTo>
                    <a:pt x="38849" y="882789"/>
                  </a:lnTo>
                  <a:lnTo>
                    <a:pt x="39077" y="884059"/>
                  </a:lnTo>
                  <a:lnTo>
                    <a:pt x="39344" y="885329"/>
                  </a:lnTo>
                  <a:lnTo>
                    <a:pt x="38696" y="885329"/>
                  </a:lnTo>
                  <a:lnTo>
                    <a:pt x="38582" y="884059"/>
                  </a:lnTo>
                  <a:lnTo>
                    <a:pt x="38366" y="882789"/>
                  </a:lnTo>
                  <a:lnTo>
                    <a:pt x="37820" y="882789"/>
                  </a:lnTo>
                  <a:lnTo>
                    <a:pt x="37655" y="881519"/>
                  </a:lnTo>
                  <a:lnTo>
                    <a:pt x="37020" y="880249"/>
                  </a:lnTo>
                  <a:lnTo>
                    <a:pt x="36868" y="881519"/>
                  </a:lnTo>
                  <a:lnTo>
                    <a:pt x="37211" y="882789"/>
                  </a:lnTo>
                  <a:lnTo>
                    <a:pt x="37795" y="882789"/>
                  </a:lnTo>
                  <a:lnTo>
                    <a:pt x="37960" y="884059"/>
                  </a:lnTo>
                  <a:lnTo>
                    <a:pt x="38087" y="885329"/>
                  </a:lnTo>
                  <a:lnTo>
                    <a:pt x="38392" y="886599"/>
                  </a:lnTo>
                  <a:lnTo>
                    <a:pt x="38925" y="886599"/>
                  </a:lnTo>
                  <a:lnTo>
                    <a:pt x="39128" y="888034"/>
                  </a:lnTo>
                  <a:lnTo>
                    <a:pt x="39166" y="889139"/>
                  </a:lnTo>
                  <a:lnTo>
                    <a:pt x="39357" y="889139"/>
                  </a:lnTo>
                  <a:lnTo>
                    <a:pt x="39395" y="890409"/>
                  </a:lnTo>
                  <a:lnTo>
                    <a:pt x="39662" y="891679"/>
                  </a:lnTo>
                  <a:lnTo>
                    <a:pt x="39027" y="890409"/>
                  </a:lnTo>
                  <a:lnTo>
                    <a:pt x="38862" y="890409"/>
                  </a:lnTo>
                  <a:lnTo>
                    <a:pt x="38785" y="889139"/>
                  </a:lnTo>
                  <a:lnTo>
                    <a:pt x="38531" y="887869"/>
                  </a:lnTo>
                  <a:lnTo>
                    <a:pt x="37922" y="886599"/>
                  </a:lnTo>
                  <a:lnTo>
                    <a:pt x="37680" y="886599"/>
                  </a:lnTo>
                  <a:lnTo>
                    <a:pt x="37731" y="885329"/>
                  </a:lnTo>
                  <a:lnTo>
                    <a:pt x="37477" y="885329"/>
                  </a:lnTo>
                  <a:lnTo>
                    <a:pt x="37033" y="884059"/>
                  </a:lnTo>
                  <a:lnTo>
                    <a:pt x="36893" y="884059"/>
                  </a:lnTo>
                  <a:lnTo>
                    <a:pt x="37325" y="886599"/>
                  </a:lnTo>
                  <a:lnTo>
                    <a:pt x="37414" y="887272"/>
                  </a:lnTo>
                  <a:lnTo>
                    <a:pt x="37541" y="887869"/>
                  </a:lnTo>
                  <a:lnTo>
                    <a:pt x="37477" y="887742"/>
                  </a:lnTo>
                  <a:lnTo>
                    <a:pt x="36906" y="886599"/>
                  </a:lnTo>
                  <a:lnTo>
                    <a:pt x="36766" y="886599"/>
                  </a:lnTo>
                  <a:lnTo>
                    <a:pt x="37122" y="887869"/>
                  </a:lnTo>
                  <a:lnTo>
                    <a:pt x="36969" y="887869"/>
                  </a:lnTo>
                  <a:lnTo>
                    <a:pt x="36258" y="886599"/>
                  </a:lnTo>
                  <a:lnTo>
                    <a:pt x="36195" y="885329"/>
                  </a:lnTo>
                  <a:lnTo>
                    <a:pt x="35420" y="884059"/>
                  </a:lnTo>
                  <a:lnTo>
                    <a:pt x="35471" y="885329"/>
                  </a:lnTo>
                  <a:lnTo>
                    <a:pt x="35636" y="885329"/>
                  </a:lnTo>
                  <a:lnTo>
                    <a:pt x="36258" y="890409"/>
                  </a:lnTo>
                  <a:lnTo>
                    <a:pt x="36029" y="889139"/>
                  </a:lnTo>
                  <a:lnTo>
                    <a:pt x="35407" y="889139"/>
                  </a:lnTo>
                  <a:lnTo>
                    <a:pt x="34988" y="887869"/>
                  </a:lnTo>
                  <a:lnTo>
                    <a:pt x="34759" y="887869"/>
                  </a:lnTo>
                  <a:lnTo>
                    <a:pt x="34747" y="886599"/>
                  </a:lnTo>
                  <a:lnTo>
                    <a:pt x="34429" y="885329"/>
                  </a:lnTo>
                  <a:lnTo>
                    <a:pt x="33947" y="885329"/>
                  </a:lnTo>
                  <a:lnTo>
                    <a:pt x="33502" y="884059"/>
                  </a:lnTo>
                  <a:lnTo>
                    <a:pt x="33210" y="884059"/>
                  </a:lnTo>
                  <a:lnTo>
                    <a:pt x="33705" y="886599"/>
                  </a:lnTo>
                  <a:lnTo>
                    <a:pt x="33883" y="887869"/>
                  </a:lnTo>
                  <a:lnTo>
                    <a:pt x="33223" y="886599"/>
                  </a:lnTo>
                  <a:lnTo>
                    <a:pt x="33096" y="886599"/>
                  </a:lnTo>
                  <a:lnTo>
                    <a:pt x="33439" y="887869"/>
                  </a:lnTo>
                  <a:lnTo>
                    <a:pt x="33286" y="887869"/>
                  </a:lnTo>
                  <a:lnTo>
                    <a:pt x="32766" y="886599"/>
                  </a:lnTo>
                  <a:lnTo>
                    <a:pt x="32575" y="886599"/>
                  </a:lnTo>
                  <a:lnTo>
                    <a:pt x="32943" y="887869"/>
                  </a:lnTo>
                  <a:lnTo>
                    <a:pt x="32791" y="887869"/>
                  </a:lnTo>
                  <a:lnTo>
                    <a:pt x="32258" y="886599"/>
                  </a:lnTo>
                  <a:lnTo>
                    <a:pt x="32169" y="887272"/>
                  </a:lnTo>
                  <a:lnTo>
                    <a:pt x="32131" y="888034"/>
                  </a:lnTo>
                  <a:lnTo>
                    <a:pt x="32448" y="889139"/>
                  </a:lnTo>
                  <a:lnTo>
                    <a:pt x="32283" y="889139"/>
                  </a:lnTo>
                  <a:lnTo>
                    <a:pt x="31788" y="888034"/>
                  </a:lnTo>
                  <a:lnTo>
                    <a:pt x="31864" y="889139"/>
                  </a:lnTo>
                  <a:lnTo>
                    <a:pt x="32042" y="890092"/>
                  </a:lnTo>
                  <a:lnTo>
                    <a:pt x="32283" y="891679"/>
                  </a:lnTo>
                  <a:lnTo>
                    <a:pt x="31635" y="890409"/>
                  </a:lnTo>
                  <a:lnTo>
                    <a:pt x="31508" y="890409"/>
                  </a:lnTo>
                  <a:lnTo>
                    <a:pt x="31826" y="891679"/>
                  </a:lnTo>
                  <a:lnTo>
                    <a:pt x="31686" y="891679"/>
                  </a:lnTo>
                  <a:lnTo>
                    <a:pt x="31191" y="890409"/>
                  </a:lnTo>
                  <a:lnTo>
                    <a:pt x="31064" y="890409"/>
                  </a:lnTo>
                  <a:lnTo>
                    <a:pt x="30822" y="889139"/>
                  </a:lnTo>
                  <a:lnTo>
                    <a:pt x="30784" y="887869"/>
                  </a:lnTo>
                  <a:lnTo>
                    <a:pt x="30619" y="887869"/>
                  </a:lnTo>
                  <a:lnTo>
                    <a:pt x="30594" y="886599"/>
                  </a:lnTo>
                  <a:lnTo>
                    <a:pt x="30441" y="886599"/>
                  </a:lnTo>
                  <a:lnTo>
                    <a:pt x="29832" y="885329"/>
                  </a:lnTo>
                  <a:lnTo>
                    <a:pt x="30035" y="886599"/>
                  </a:lnTo>
                  <a:lnTo>
                    <a:pt x="29857" y="886599"/>
                  </a:lnTo>
                  <a:lnTo>
                    <a:pt x="29425" y="885329"/>
                  </a:lnTo>
                  <a:lnTo>
                    <a:pt x="29171" y="885329"/>
                  </a:lnTo>
                  <a:lnTo>
                    <a:pt x="29476" y="886599"/>
                  </a:lnTo>
                  <a:lnTo>
                    <a:pt x="29641" y="887869"/>
                  </a:lnTo>
                  <a:lnTo>
                    <a:pt x="29121" y="886599"/>
                  </a:lnTo>
                  <a:lnTo>
                    <a:pt x="28879" y="886599"/>
                  </a:lnTo>
                  <a:lnTo>
                    <a:pt x="29260" y="887869"/>
                  </a:lnTo>
                  <a:lnTo>
                    <a:pt x="29108" y="887869"/>
                  </a:lnTo>
                  <a:lnTo>
                    <a:pt x="28613" y="886599"/>
                  </a:lnTo>
                  <a:lnTo>
                    <a:pt x="28371" y="886599"/>
                  </a:lnTo>
                  <a:lnTo>
                    <a:pt x="28752" y="889139"/>
                  </a:lnTo>
                  <a:lnTo>
                    <a:pt x="28613" y="889139"/>
                  </a:lnTo>
                  <a:lnTo>
                    <a:pt x="28117" y="887869"/>
                  </a:lnTo>
                  <a:lnTo>
                    <a:pt x="27876" y="887869"/>
                  </a:lnTo>
                  <a:lnTo>
                    <a:pt x="27393" y="886599"/>
                  </a:lnTo>
                  <a:lnTo>
                    <a:pt x="27241" y="886599"/>
                  </a:lnTo>
                  <a:lnTo>
                    <a:pt x="27508" y="887869"/>
                  </a:lnTo>
                  <a:lnTo>
                    <a:pt x="28194" y="889139"/>
                  </a:lnTo>
                  <a:lnTo>
                    <a:pt x="28359" y="890092"/>
                  </a:lnTo>
                  <a:lnTo>
                    <a:pt x="28600" y="891679"/>
                  </a:lnTo>
                  <a:lnTo>
                    <a:pt x="28079" y="890409"/>
                  </a:lnTo>
                  <a:lnTo>
                    <a:pt x="27876" y="890409"/>
                  </a:lnTo>
                  <a:lnTo>
                    <a:pt x="27393" y="889139"/>
                  </a:lnTo>
                  <a:lnTo>
                    <a:pt x="27089" y="889139"/>
                  </a:lnTo>
                  <a:lnTo>
                    <a:pt x="27089" y="887869"/>
                  </a:lnTo>
                  <a:lnTo>
                    <a:pt x="26314" y="886599"/>
                  </a:lnTo>
                  <a:lnTo>
                    <a:pt x="26504" y="887869"/>
                  </a:lnTo>
                  <a:lnTo>
                    <a:pt x="26987" y="891235"/>
                  </a:lnTo>
                  <a:lnTo>
                    <a:pt x="27190" y="892949"/>
                  </a:lnTo>
                  <a:lnTo>
                    <a:pt x="27228" y="894219"/>
                  </a:lnTo>
                  <a:lnTo>
                    <a:pt x="26593" y="891679"/>
                  </a:lnTo>
                  <a:lnTo>
                    <a:pt x="26492" y="892949"/>
                  </a:lnTo>
                  <a:lnTo>
                    <a:pt x="26771" y="894219"/>
                  </a:lnTo>
                  <a:lnTo>
                    <a:pt x="26987" y="895489"/>
                  </a:lnTo>
                  <a:lnTo>
                    <a:pt x="26809" y="895489"/>
                  </a:lnTo>
                  <a:lnTo>
                    <a:pt x="26289" y="894219"/>
                  </a:lnTo>
                  <a:lnTo>
                    <a:pt x="26149" y="894219"/>
                  </a:lnTo>
                  <a:lnTo>
                    <a:pt x="25539" y="892949"/>
                  </a:lnTo>
                  <a:lnTo>
                    <a:pt x="25412" y="892949"/>
                  </a:lnTo>
                  <a:lnTo>
                    <a:pt x="25476" y="891679"/>
                  </a:lnTo>
                  <a:lnTo>
                    <a:pt x="25285" y="891679"/>
                  </a:lnTo>
                  <a:lnTo>
                    <a:pt x="24676" y="890409"/>
                  </a:lnTo>
                  <a:lnTo>
                    <a:pt x="24853" y="891679"/>
                  </a:lnTo>
                  <a:lnTo>
                    <a:pt x="24384" y="890409"/>
                  </a:lnTo>
                  <a:lnTo>
                    <a:pt x="24041" y="890409"/>
                  </a:lnTo>
                  <a:lnTo>
                    <a:pt x="23609" y="889139"/>
                  </a:lnTo>
                  <a:lnTo>
                    <a:pt x="23431" y="889139"/>
                  </a:lnTo>
                  <a:lnTo>
                    <a:pt x="23698" y="890409"/>
                  </a:lnTo>
                  <a:lnTo>
                    <a:pt x="23952" y="891679"/>
                  </a:lnTo>
                  <a:lnTo>
                    <a:pt x="23266" y="890409"/>
                  </a:lnTo>
                  <a:lnTo>
                    <a:pt x="23406" y="891679"/>
                  </a:lnTo>
                  <a:lnTo>
                    <a:pt x="23672" y="892949"/>
                  </a:lnTo>
                  <a:lnTo>
                    <a:pt x="23101" y="891679"/>
                  </a:lnTo>
                  <a:lnTo>
                    <a:pt x="22872" y="891679"/>
                  </a:lnTo>
                  <a:lnTo>
                    <a:pt x="21717" y="889139"/>
                  </a:lnTo>
                  <a:lnTo>
                    <a:pt x="21755" y="890409"/>
                  </a:lnTo>
                  <a:lnTo>
                    <a:pt x="21932" y="891679"/>
                  </a:lnTo>
                  <a:lnTo>
                    <a:pt x="22059" y="892949"/>
                  </a:lnTo>
                  <a:lnTo>
                    <a:pt x="21907" y="891679"/>
                  </a:lnTo>
                  <a:lnTo>
                    <a:pt x="21590" y="891679"/>
                  </a:lnTo>
                  <a:lnTo>
                    <a:pt x="21043" y="890409"/>
                  </a:lnTo>
                  <a:lnTo>
                    <a:pt x="20751" y="890409"/>
                  </a:lnTo>
                  <a:lnTo>
                    <a:pt x="21018" y="891679"/>
                  </a:lnTo>
                  <a:lnTo>
                    <a:pt x="20408" y="890409"/>
                  </a:lnTo>
                  <a:lnTo>
                    <a:pt x="20574" y="891679"/>
                  </a:lnTo>
                  <a:lnTo>
                    <a:pt x="19989" y="890409"/>
                  </a:lnTo>
                  <a:lnTo>
                    <a:pt x="19850" y="890409"/>
                  </a:lnTo>
                  <a:lnTo>
                    <a:pt x="20256" y="892949"/>
                  </a:lnTo>
                  <a:lnTo>
                    <a:pt x="19697" y="891679"/>
                  </a:lnTo>
                  <a:lnTo>
                    <a:pt x="19519" y="891679"/>
                  </a:lnTo>
                  <a:lnTo>
                    <a:pt x="19812" y="892949"/>
                  </a:lnTo>
                  <a:lnTo>
                    <a:pt x="19672" y="892949"/>
                  </a:lnTo>
                  <a:lnTo>
                    <a:pt x="19240" y="891679"/>
                  </a:lnTo>
                  <a:lnTo>
                    <a:pt x="19037" y="891679"/>
                  </a:lnTo>
                  <a:lnTo>
                    <a:pt x="19329" y="892949"/>
                  </a:lnTo>
                  <a:lnTo>
                    <a:pt x="18110" y="890409"/>
                  </a:lnTo>
                  <a:lnTo>
                    <a:pt x="18224" y="892949"/>
                  </a:lnTo>
                  <a:lnTo>
                    <a:pt x="18351" y="894219"/>
                  </a:lnTo>
                  <a:lnTo>
                    <a:pt x="17818" y="892949"/>
                  </a:lnTo>
                  <a:lnTo>
                    <a:pt x="17957" y="894219"/>
                  </a:lnTo>
                  <a:lnTo>
                    <a:pt x="17830" y="894219"/>
                  </a:lnTo>
                  <a:lnTo>
                    <a:pt x="17411" y="892949"/>
                  </a:lnTo>
                  <a:lnTo>
                    <a:pt x="17297" y="892797"/>
                  </a:lnTo>
                  <a:lnTo>
                    <a:pt x="17119" y="891679"/>
                  </a:lnTo>
                  <a:lnTo>
                    <a:pt x="16764" y="891679"/>
                  </a:lnTo>
                  <a:lnTo>
                    <a:pt x="16967" y="894219"/>
                  </a:lnTo>
                  <a:lnTo>
                    <a:pt x="16611" y="893533"/>
                  </a:lnTo>
                  <a:lnTo>
                    <a:pt x="16611" y="924699"/>
                  </a:lnTo>
                  <a:lnTo>
                    <a:pt x="16535" y="925969"/>
                  </a:lnTo>
                  <a:lnTo>
                    <a:pt x="16268" y="925969"/>
                  </a:lnTo>
                  <a:lnTo>
                    <a:pt x="16268" y="924699"/>
                  </a:lnTo>
                  <a:lnTo>
                    <a:pt x="16611" y="924699"/>
                  </a:lnTo>
                  <a:lnTo>
                    <a:pt x="16611" y="893533"/>
                  </a:lnTo>
                  <a:lnTo>
                    <a:pt x="16319" y="892949"/>
                  </a:lnTo>
                  <a:lnTo>
                    <a:pt x="15875" y="891679"/>
                  </a:lnTo>
                  <a:lnTo>
                    <a:pt x="15963" y="892797"/>
                  </a:lnTo>
                  <a:lnTo>
                    <a:pt x="15938" y="892949"/>
                  </a:lnTo>
                  <a:lnTo>
                    <a:pt x="16510" y="894219"/>
                  </a:lnTo>
                  <a:lnTo>
                    <a:pt x="16586" y="895489"/>
                  </a:lnTo>
                  <a:lnTo>
                    <a:pt x="16065" y="894219"/>
                  </a:lnTo>
                  <a:lnTo>
                    <a:pt x="16179" y="895489"/>
                  </a:lnTo>
                  <a:lnTo>
                    <a:pt x="16281" y="896759"/>
                  </a:lnTo>
                  <a:lnTo>
                    <a:pt x="15798" y="896759"/>
                  </a:lnTo>
                  <a:lnTo>
                    <a:pt x="15633" y="895489"/>
                  </a:lnTo>
                  <a:lnTo>
                    <a:pt x="15544" y="894219"/>
                  </a:lnTo>
                  <a:lnTo>
                    <a:pt x="15036" y="892949"/>
                  </a:lnTo>
                  <a:lnTo>
                    <a:pt x="14909" y="892949"/>
                  </a:lnTo>
                  <a:lnTo>
                    <a:pt x="14795" y="890409"/>
                  </a:lnTo>
                  <a:lnTo>
                    <a:pt x="13703" y="887869"/>
                  </a:lnTo>
                  <a:lnTo>
                    <a:pt x="14033" y="894219"/>
                  </a:lnTo>
                  <a:lnTo>
                    <a:pt x="14097" y="895489"/>
                  </a:lnTo>
                  <a:lnTo>
                    <a:pt x="13614" y="894219"/>
                  </a:lnTo>
                  <a:lnTo>
                    <a:pt x="13398" y="892949"/>
                  </a:lnTo>
                  <a:lnTo>
                    <a:pt x="13093" y="892949"/>
                  </a:lnTo>
                  <a:lnTo>
                    <a:pt x="12827" y="891679"/>
                  </a:lnTo>
                  <a:lnTo>
                    <a:pt x="13068" y="894219"/>
                  </a:lnTo>
                  <a:lnTo>
                    <a:pt x="12573" y="892949"/>
                  </a:lnTo>
                  <a:lnTo>
                    <a:pt x="12395" y="892949"/>
                  </a:lnTo>
                  <a:lnTo>
                    <a:pt x="12547" y="894194"/>
                  </a:lnTo>
                  <a:lnTo>
                    <a:pt x="12649" y="895489"/>
                  </a:lnTo>
                  <a:lnTo>
                    <a:pt x="12407" y="895489"/>
                  </a:lnTo>
                  <a:lnTo>
                    <a:pt x="11582" y="892949"/>
                  </a:lnTo>
                  <a:lnTo>
                    <a:pt x="11645" y="894219"/>
                  </a:lnTo>
                  <a:lnTo>
                    <a:pt x="11518" y="894219"/>
                  </a:lnTo>
                  <a:lnTo>
                    <a:pt x="11125" y="892949"/>
                  </a:lnTo>
                  <a:lnTo>
                    <a:pt x="10998" y="892949"/>
                  </a:lnTo>
                  <a:lnTo>
                    <a:pt x="11163" y="894219"/>
                  </a:lnTo>
                  <a:lnTo>
                    <a:pt x="11226" y="895489"/>
                  </a:lnTo>
                  <a:lnTo>
                    <a:pt x="11074" y="895489"/>
                  </a:lnTo>
                  <a:lnTo>
                    <a:pt x="10718" y="894219"/>
                  </a:lnTo>
                  <a:lnTo>
                    <a:pt x="10553" y="894219"/>
                  </a:lnTo>
                  <a:lnTo>
                    <a:pt x="10744" y="895489"/>
                  </a:lnTo>
                  <a:lnTo>
                    <a:pt x="10591" y="895489"/>
                  </a:lnTo>
                  <a:lnTo>
                    <a:pt x="10248" y="894219"/>
                  </a:lnTo>
                  <a:lnTo>
                    <a:pt x="10058" y="892797"/>
                  </a:lnTo>
                  <a:lnTo>
                    <a:pt x="9601" y="891679"/>
                  </a:lnTo>
                  <a:lnTo>
                    <a:pt x="9639" y="892949"/>
                  </a:lnTo>
                  <a:lnTo>
                    <a:pt x="9639" y="896759"/>
                  </a:lnTo>
                  <a:lnTo>
                    <a:pt x="9347" y="895718"/>
                  </a:lnTo>
                  <a:lnTo>
                    <a:pt x="9220" y="895007"/>
                  </a:lnTo>
                  <a:lnTo>
                    <a:pt x="9118" y="894194"/>
                  </a:lnTo>
                  <a:lnTo>
                    <a:pt x="8623" y="892949"/>
                  </a:lnTo>
                  <a:lnTo>
                    <a:pt x="8585" y="895489"/>
                  </a:lnTo>
                  <a:lnTo>
                    <a:pt x="8661" y="896759"/>
                  </a:lnTo>
                  <a:lnTo>
                    <a:pt x="9080" y="896759"/>
                  </a:lnTo>
                  <a:lnTo>
                    <a:pt x="9220" y="898029"/>
                  </a:lnTo>
                  <a:lnTo>
                    <a:pt x="9067" y="898029"/>
                  </a:lnTo>
                  <a:lnTo>
                    <a:pt x="9131" y="899299"/>
                  </a:lnTo>
                  <a:lnTo>
                    <a:pt x="8547" y="898029"/>
                  </a:lnTo>
                  <a:lnTo>
                    <a:pt x="8166" y="896759"/>
                  </a:lnTo>
                  <a:lnTo>
                    <a:pt x="8216" y="898029"/>
                  </a:lnTo>
                  <a:lnTo>
                    <a:pt x="7848" y="896759"/>
                  </a:lnTo>
                  <a:lnTo>
                    <a:pt x="7708" y="896759"/>
                  </a:lnTo>
                  <a:lnTo>
                    <a:pt x="7785" y="895489"/>
                  </a:lnTo>
                  <a:lnTo>
                    <a:pt x="7645" y="894219"/>
                  </a:lnTo>
                  <a:lnTo>
                    <a:pt x="6781" y="901839"/>
                  </a:lnTo>
                  <a:lnTo>
                    <a:pt x="6096" y="908189"/>
                  </a:lnTo>
                  <a:lnTo>
                    <a:pt x="5194" y="915809"/>
                  </a:lnTo>
                  <a:lnTo>
                    <a:pt x="4483" y="923429"/>
                  </a:lnTo>
                  <a:lnTo>
                    <a:pt x="4749" y="923429"/>
                  </a:lnTo>
                  <a:lnTo>
                    <a:pt x="4533" y="924699"/>
                  </a:lnTo>
                  <a:lnTo>
                    <a:pt x="4724" y="925969"/>
                  </a:lnTo>
                  <a:lnTo>
                    <a:pt x="5105" y="925969"/>
                  </a:lnTo>
                  <a:lnTo>
                    <a:pt x="5143" y="924699"/>
                  </a:lnTo>
                  <a:lnTo>
                    <a:pt x="5575" y="925969"/>
                  </a:lnTo>
                  <a:lnTo>
                    <a:pt x="5740" y="925969"/>
                  </a:lnTo>
                  <a:lnTo>
                    <a:pt x="5664" y="924699"/>
                  </a:lnTo>
                  <a:lnTo>
                    <a:pt x="6108" y="925969"/>
                  </a:lnTo>
                  <a:lnTo>
                    <a:pt x="6388" y="927239"/>
                  </a:lnTo>
                  <a:lnTo>
                    <a:pt x="6807" y="927239"/>
                  </a:lnTo>
                  <a:lnTo>
                    <a:pt x="6781" y="925969"/>
                  </a:lnTo>
                  <a:lnTo>
                    <a:pt x="7277" y="927239"/>
                  </a:lnTo>
                  <a:lnTo>
                    <a:pt x="7404" y="927239"/>
                  </a:lnTo>
                  <a:lnTo>
                    <a:pt x="7429" y="925969"/>
                  </a:lnTo>
                  <a:lnTo>
                    <a:pt x="7543" y="923429"/>
                  </a:lnTo>
                  <a:lnTo>
                    <a:pt x="7950" y="923429"/>
                  </a:lnTo>
                  <a:lnTo>
                    <a:pt x="8089" y="924699"/>
                  </a:lnTo>
                  <a:lnTo>
                    <a:pt x="8661" y="925969"/>
                  </a:lnTo>
                  <a:lnTo>
                    <a:pt x="9080" y="927239"/>
                  </a:lnTo>
                  <a:lnTo>
                    <a:pt x="9118" y="925969"/>
                  </a:lnTo>
                  <a:lnTo>
                    <a:pt x="9258" y="925969"/>
                  </a:lnTo>
                  <a:lnTo>
                    <a:pt x="9626" y="927239"/>
                  </a:lnTo>
                  <a:lnTo>
                    <a:pt x="9791" y="927239"/>
                  </a:lnTo>
                  <a:lnTo>
                    <a:pt x="9702" y="925969"/>
                  </a:lnTo>
                  <a:lnTo>
                    <a:pt x="9829" y="924699"/>
                  </a:lnTo>
                  <a:lnTo>
                    <a:pt x="9842" y="923429"/>
                  </a:lnTo>
                  <a:lnTo>
                    <a:pt x="9906" y="922159"/>
                  </a:lnTo>
                  <a:lnTo>
                    <a:pt x="10363" y="923429"/>
                  </a:lnTo>
                  <a:lnTo>
                    <a:pt x="10490" y="923429"/>
                  </a:lnTo>
                  <a:lnTo>
                    <a:pt x="10426" y="922159"/>
                  </a:lnTo>
                  <a:lnTo>
                    <a:pt x="11506" y="924610"/>
                  </a:lnTo>
                  <a:lnTo>
                    <a:pt x="11493" y="927239"/>
                  </a:lnTo>
                  <a:lnTo>
                    <a:pt x="11531" y="928509"/>
                  </a:lnTo>
                  <a:lnTo>
                    <a:pt x="11849" y="929779"/>
                  </a:lnTo>
                  <a:lnTo>
                    <a:pt x="12052" y="929779"/>
                  </a:lnTo>
                  <a:lnTo>
                    <a:pt x="11950" y="927239"/>
                  </a:lnTo>
                  <a:lnTo>
                    <a:pt x="12230" y="928509"/>
                  </a:lnTo>
                  <a:lnTo>
                    <a:pt x="12420" y="928509"/>
                  </a:lnTo>
                  <a:lnTo>
                    <a:pt x="13119" y="931049"/>
                  </a:lnTo>
                  <a:lnTo>
                    <a:pt x="13208" y="929779"/>
                  </a:lnTo>
                  <a:lnTo>
                    <a:pt x="13208" y="928509"/>
                  </a:lnTo>
                  <a:lnTo>
                    <a:pt x="13258" y="927239"/>
                  </a:lnTo>
                  <a:lnTo>
                    <a:pt x="13309" y="925969"/>
                  </a:lnTo>
                  <a:lnTo>
                    <a:pt x="12839" y="924699"/>
                  </a:lnTo>
                  <a:lnTo>
                    <a:pt x="12750" y="923429"/>
                  </a:lnTo>
                  <a:lnTo>
                    <a:pt x="13284" y="924699"/>
                  </a:lnTo>
                  <a:lnTo>
                    <a:pt x="13525" y="924699"/>
                  </a:lnTo>
                  <a:lnTo>
                    <a:pt x="13703" y="925969"/>
                  </a:lnTo>
                  <a:lnTo>
                    <a:pt x="13970" y="925969"/>
                  </a:lnTo>
                  <a:lnTo>
                    <a:pt x="13957" y="923429"/>
                  </a:lnTo>
                  <a:lnTo>
                    <a:pt x="14097" y="923429"/>
                  </a:lnTo>
                  <a:lnTo>
                    <a:pt x="14439" y="924699"/>
                  </a:lnTo>
                  <a:lnTo>
                    <a:pt x="14693" y="924699"/>
                  </a:lnTo>
                  <a:lnTo>
                    <a:pt x="15024" y="925969"/>
                  </a:lnTo>
                  <a:lnTo>
                    <a:pt x="15252" y="925969"/>
                  </a:lnTo>
                  <a:lnTo>
                    <a:pt x="15062" y="924699"/>
                  </a:lnTo>
                  <a:lnTo>
                    <a:pt x="15201" y="924699"/>
                  </a:lnTo>
                  <a:lnTo>
                    <a:pt x="15570" y="925969"/>
                  </a:lnTo>
                  <a:lnTo>
                    <a:pt x="15836" y="925969"/>
                  </a:lnTo>
                  <a:lnTo>
                    <a:pt x="15646" y="924699"/>
                  </a:lnTo>
                  <a:lnTo>
                    <a:pt x="16167" y="925969"/>
                  </a:lnTo>
                  <a:lnTo>
                    <a:pt x="16243" y="927239"/>
                  </a:lnTo>
                  <a:lnTo>
                    <a:pt x="16370" y="927239"/>
                  </a:lnTo>
                  <a:lnTo>
                    <a:pt x="16294" y="928509"/>
                  </a:lnTo>
                  <a:lnTo>
                    <a:pt x="16078" y="928509"/>
                  </a:lnTo>
                  <a:lnTo>
                    <a:pt x="15608" y="929779"/>
                  </a:lnTo>
                  <a:lnTo>
                    <a:pt x="14046" y="929779"/>
                  </a:lnTo>
                  <a:lnTo>
                    <a:pt x="13157" y="930998"/>
                  </a:lnTo>
                  <a:lnTo>
                    <a:pt x="13728" y="932319"/>
                  </a:lnTo>
                  <a:lnTo>
                    <a:pt x="12865" y="933589"/>
                  </a:lnTo>
                  <a:lnTo>
                    <a:pt x="10769" y="933589"/>
                  </a:lnTo>
                  <a:lnTo>
                    <a:pt x="10934" y="932319"/>
                  </a:lnTo>
                  <a:lnTo>
                    <a:pt x="11087" y="931049"/>
                  </a:lnTo>
                  <a:lnTo>
                    <a:pt x="11353" y="931049"/>
                  </a:lnTo>
                  <a:lnTo>
                    <a:pt x="11404" y="929779"/>
                  </a:lnTo>
                  <a:lnTo>
                    <a:pt x="11493" y="928509"/>
                  </a:lnTo>
                  <a:lnTo>
                    <a:pt x="10972" y="927239"/>
                  </a:lnTo>
                  <a:lnTo>
                    <a:pt x="10896" y="928509"/>
                  </a:lnTo>
                  <a:lnTo>
                    <a:pt x="10198" y="928509"/>
                  </a:lnTo>
                  <a:lnTo>
                    <a:pt x="9156" y="929779"/>
                  </a:lnTo>
                  <a:lnTo>
                    <a:pt x="6413" y="929779"/>
                  </a:lnTo>
                  <a:lnTo>
                    <a:pt x="6070" y="931049"/>
                  </a:lnTo>
                  <a:lnTo>
                    <a:pt x="6388" y="932319"/>
                  </a:lnTo>
                  <a:lnTo>
                    <a:pt x="5803" y="933589"/>
                  </a:lnTo>
                  <a:lnTo>
                    <a:pt x="3517" y="933589"/>
                  </a:lnTo>
                  <a:lnTo>
                    <a:pt x="3505" y="934859"/>
                  </a:lnTo>
                  <a:lnTo>
                    <a:pt x="3479" y="936129"/>
                  </a:lnTo>
                  <a:lnTo>
                    <a:pt x="3302" y="936129"/>
                  </a:lnTo>
                  <a:lnTo>
                    <a:pt x="609" y="979309"/>
                  </a:lnTo>
                  <a:lnTo>
                    <a:pt x="88" y="995819"/>
                  </a:lnTo>
                  <a:lnTo>
                    <a:pt x="2755" y="994549"/>
                  </a:lnTo>
                  <a:lnTo>
                    <a:pt x="4394" y="994549"/>
                  </a:lnTo>
                  <a:lnTo>
                    <a:pt x="5156" y="993279"/>
                  </a:lnTo>
                  <a:lnTo>
                    <a:pt x="5308" y="993279"/>
                  </a:lnTo>
                  <a:lnTo>
                    <a:pt x="5308" y="990739"/>
                  </a:lnTo>
                  <a:lnTo>
                    <a:pt x="5473" y="988199"/>
                  </a:lnTo>
                  <a:lnTo>
                    <a:pt x="5930" y="985659"/>
                  </a:lnTo>
                  <a:lnTo>
                    <a:pt x="7327" y="985659"/>
                  </a:lnTo>
                  <a:lnTo>
                    <a:pt x="8089" y="984389"/>
                  </a:lnTo>
                  <a:lnTo>
                    <a:pt x="10706" y="984389"/>
                  </a:lnTo>
                  <a:lnTo>
                    <a:pt x="10528" y="981849"/>
                  </a:lnTo>
                  <a:lnTo>
                    <a:pt x="10718" y="981849"/>
                  </a:lnTo>
                  <a:lnTo>
                    <a:pt x="11480" y="980579"/>
                  </a:lnTo>
                  <a:lnTo>
                    <a:pt x="13995" y="980579"/>
                  </a:lnTo>
                  <a:lnTo>
                    <a:pt x="14808" y="979309"/>
                  </a:lnTo>
                  <a:lnTo>
                    <a:pt x="15570" y="979309"/>
                  </a:lnTo>
                  <a:lnTo>
                    <a:pt x="15735" y="978039"/>
                  </a:lnTo>
                  <a:lnTo>
                    <a:pt x="15900" y="975499"/>
                  </a:lnTo>
                  <a:lnTo>
                    <a:pt x="15963" y="972959"/>
                  </a:lnTo>
                  <a:lnTo>
                    <a:pt x="16243" y="971689"/>
                  </a:lnTo>
                  <a:lnTo>
                    <a:pt x="17018" y="971689"/>
                  </a:lnTo>
                  <a:lnTo>
                    <a:pt x="17830" y="970419"/>
                  </a:lnTo>
                  <a:lnTo>
                    <a:pt x="20320" y="970419"/>
                  </a:lnTo>
                  <a:lnTo>
                    <a:pt x="21107" y="969149"/>
                  </a:lnTo>
                  <a:lnTo>
                    <a:pt x="21285" y="969149"/>
                  </a:lnTo>
                  <a:lnTo>
                    <a:pt x="21374" y="967879"/>
                  </a:lnTo>
                  <a:lnTo>
                    <a:pt x="21424" y="965428"/>
                  </a:lnTo>
                  <a:lnTo>
                    <a:pt x="21602" y="964069"/>
                  </a:lnTo>
                  <a:lnTo>
                    <a:pt x="21755" y="964069"/>
                  </a:lnTo>
                  <a:lnTo>
                    <a:pt x="21513" y="962799"/>
                  </a:lnTo>
                  <a:lnTo>
                    <a:pt x="22301" y="961529"/>
                  </a:lnTo>
                  <a:lnTo>
                    <a:pt x="24295" y="961529"/>
                  </a:lnTo>
                  <a:lnTo>
                    <a:pt x="25069" y="960259"/>
                  </a:lnTo>
                  <a:lnTo>
                    <a:pt x="27609" y="960259"/>
                  </a:lnTo>
                  <a:lnTo>
                    <a:pt x="28422" y="958989"/>
                  </a:lnTo>
                  <a:lnTo>
                    <a:pt x="29210" y="958989"/>
                  </a:lnTo>
                  <a:lnTo>
                    <a:pt x="29375" y="957719"/>
                  </a:lnTo>
                  <a:lnTo>
                    <a:pt x="29464" y="955179"/>
                  </a:lnTo>
                  <a:lnTo>
                    <a:pt x="29756" y="953909"/>
                  </a:lnTo>
                  <a:lnTo>
                    <a:pt x="30530" y="953909"/>
                  </a:lnTo>
                  <a:lnTo>
                    <a:pt x="31356" y="952639"/>
                  </a:lnTo>
                  <a:lnTo>
                    <a:pt x="32308" y="952639"/>
                  </a:lnTo>
                  <a:lnTo>
                    <a:pt x="31813" y="955179"/>
                  </a:lnTo>
                  <a:lnTo>
                    <a:pt x="34378" y="955179"/>
                  </a:lnTo>
                  <a:lnTo>
                    <a:pt x="34582" y="953909"/>
                  </a:lnTo>
                  <a:lnTo>
                    <a:pt x="34671" y="952639"/>
                  </a:lnTo>
                  <a:lnTo>
                    <a:pt x="34747" y="950099"/>
                  </a:lnTo>
                  <a:lnTo>
                    <a:pt x="34950" y="948829"/>
                  </a:lnTo>
                  <a:lnTo>
                    <a:pt x="37414" y="948829"/>
                  </a:lnTo>
                  <a:lnTo>
                    <a:pt x="37604" y="947559"/>
                  </a:lnTo>
                  <a:lnTo>
                    <a:pt x="37706" y="946289"/>
                  </a:lnTo>
                  <a:lnTo>
                    <a:pt x="37795" y="943749"/>
                  </a:lnTo>
                  <a:lnTo>
                    <a:pt x="38011" y="943749"/>
                  </a:lnTo>
                  <a:lnTo>
                    <a:pt x="38379" y="942479"/>
                  </a:lnTo>
                  <a:lnTo>
                    <a:pt x="40944" y="942479"/>
                  </a:lnTo>
                  <a:lnTo>
                    <a:pt x="40386" y="939939"/>
                  </a:lnTo>
                  <a:lnTo>
                    <a:pt x="42722" y="939939"/>
                  </a:lnTo>
                  <a:lnTo>
                    <a:pt x="43903" y="938669"/>
                  </a:lnTo>
                  <a:lnTo>
                    <a:pt x="45110" y="938669"/>
                  </a:lnTo>
                  <a:lnTo>
                    <a:pt x="46151" y="937399"/>
                  </a:lnTo>
                  <a:lnTo>
                    <a:pt x="45656" y="936129"/>
                  </a:lnTo>
                  <a:lnTo>
                    <a:pt x="46507" y="934859"/>
                  </a:lnTo>
                  <a:lnTo>
                    <a:pt x="48514" y="934859"/>
                  </a:lnTo>
                  <a:lnTo>
                    <a:pt x="48717" y="933589"/>
                  </a:lnTo>
                  <a:lnTo>
                    <a:pt x="48831" y="931049"/>
                  </a:lnTo>
                  <a:lnTo>
                    <a:pt x="48945" y="929779"/>
                  </a:lnTo>
                  <a:lnTo>
                    <a:pt x="49161" y="929779"/>
                  </a:lnTo>
                  <a:lnTo>
                    <a:pt x="49949" y="928509"/>
                  </a:lnTo>
                  <a:lnTo>
                    <a:pt x="53314" y="928509"/>
                  </a:lnTo>
                  <a:lnTo>
                    <a:pt x="54114" y="927239"/>
                  </a:lnTo>
                  <a:lnTo>
                    <a:pt x="54343" y="927239"/>
                  </a:lnTo>
                  <a:lnTo>
                    <a:pt x="54457" y="924610"/>
                  </a:lnTo>
                  <a:lnTo>
                    <a:pt x="54610" y="923429"/>
                  </a:lnTo>
                  <a:lnTo>
                    <a:pt x="54775" y="922159"/>
                  </a:lnTo>
                  <a:lnTo>
                    <a:pt x="55105" y="919619"/>
                  </a:lnTo>
                  <a:lnTo>
                    <a:pt x="55841" y="919619"/>
                  </a:lnTo>
                  <a:lnTo>
                    <a:pt x="56908" y="918349"/>
                  </a:lnTo>
                  <a:lnTo>
                    <a:pt x="60375" y="918349"/>
                  </a:lnTo>
                  <a:lnTo>
                    <a:pt x="59512" y="919619"/>
                  </a:lnTo>
                  <a:lnTo>
                    <a:pt x="59994" y="920889"/>
                  </a:lnTo>
                  <a:lnTo>
                    <a:pt x="59055" y="923429"/>
                  </a:lnTo>
                  <a:lnTo>
                    <a:pt x="59778" y="923429"/>
                  </a:lnTo>
                  <a:lnTo>
                    <a:pt x="61442" y="922159"/>
                  </a:lnTo>
                  <a:lnTo>
                    <a:pt x="61645" y="922159"/>
                  </a:lnTo>
                  <a:lnTo>
                    <a:pt x="62395" y="919619"/>
                  </a:lnTo>
                  <a:lnTo>
                    <a:pt x="64223" y="919619"/>
                  </a:lnTo>
                  <a:lnTo>
                    <a:pt x="65151" y="918349"/>
                  </a:lnTo>
                  <a:lnTo>
                    <a:pt x="64719" y="917321"/>
                  </a:lnTo>
                  <a:lnTo>
                    <a:pt x="64693" y="916952"/>
                  </a:lnTo>
                  <a:lnTo>
                    <a:pt x="65430" y="915809"/>
                  </a:lnTo>
                  <a:lnTo>
                    <a:pt x="64858" y="914539"/>
                  </a:lnTo>
                  <a:lnTo>
                    <a:pt x="65620" y="913269"/>
                  </a:lnTo>
                  <a:lnTo>
                    <a:pt x="67373" y="913269"/>
                  </a:lnTo>
                  <a:lnTo>
                    <a:pt x="68211" y="911999"/>
                  </a:lnTo>
                  <a:lnTo>
                    <a:pt x="67665" y="910729"/>
                  </a:lnTo>
                  <a:lnTo>
                    <a:pt x="68414" y="909459"/>
                  </a:lnTo>
                  <a:lnTo>
                    <a:pt x="70104" y="910729"/>
                  </a:lnTo>
                  <a:lnTo>
                    <a:pt x="70929" y="909459"/>
                  </a:lnTo>
                  <a:lnTo>
                    <a:pt x="70396" y="908189"/>
                  </a:lnTo>
                  <a:lnTo>
                    <a:pt x="70866" y="906919"/>
                  </a:lnTo>
                  <a:lnTo>
                    <a:pt x="73291" y="906919"/>
                  </a:lnTo>
                  <a:lnTo>
                    <a:pt x="73494" y="905649"/>
                  </a:lnTo>
                  <a:lnTo>
                    <a:pt x="73621" y="905649"/>
                  </a:lnTo>
                  <a:lnTo>
                    <a:pt x="73634" y="904379"/>
                  </a:lnTo>
                  <a:lnTo>
                    <a:pt x="73825" y="904379"/>
                  </a:lnTo>
                  <a:lnTo>
                    <a:pt x="73761" y="903109"/>
                  </a:lnTo>
                  <a:lnTo>
                    <a:pt x="73964" y="904379"/>
                  </a:lnTo>
                  <a:lnTo>
                    <a:pt x="74587" y="904379"/>
                  </a:lnTo>
                  <a:lnTo>
                    <a:pt x="74206" y="903109"/>
                  </a:lnTo>
                  <a:lnTo>
                    <a:pt x="74079" y="903109"/>
                  </a:lnTo>
                  <a:lnTo>
                    <a:pt x="73990" y="901839"/>
                  </a:lnTo>
                  <a:lnTo>
                    <a:pt x="73355" y="899299"/>
                  </a:lnTo>
                  <a:lnTo>
                    <a:pt x="73571" y="899299"/>
                  </a:lnTo>
                  <a:lnTo>
                    <a:pt x="73914" y="900569"/>
                  </a:lnTo>
                  <a:lnTo>
                    <a:pt x="74155" y="900569"/>
                  </a:lnTo>
                  <a:lnTo>
                    <a:pt x="73914" y="899299"/>
                  </a:lnTo>
                  <a:lnTo>
                    <a:pt x="74155" y="899299"/>
                  </a:lnTo>
                  <a:lnTo>
                    <a:pt x="74612" y="900569"/>
                  </a:lnTo>
                  <a:lnTo>
                    <a:pt x="74587" y="899299"/>
                  </a:lnTo>
                  <a:lnTo>
                    <a:pt x="75120" y="899299"/>
                  </a:lnTo>
                  <a:lnTo>
                    <a:pt x="75374" y="900569"/>
                  </a:lnTo>
                  <a:lnTo>
                    <a:pt x="75958" y="900569"/>
                  </a:lnTo>
                  <a:lnTo>
                    <a:pt x="75641" y="899299"/>
                  </a:lnTo>
                  <a:lnTo>
                    <a:pt x="76466" y="900569"/>
                  </a:lnTo>
                  <a:lnTo>
                    <a:pt x="77317" y="901839"/>
                  </a:lnTo>
                  <a:lnTo>
                    <a:pt x="76987" y="900569"/>
                  </a:lnTo>
                  <a:lnTo>
                    <a:pt x="76746" y="899299"/>
                  </a:lnTo>
                  <a:lnTo>
                    <a:pt x="76962" y="899299"/>
                  </a:lnTo>
                  <a:lnTo>
                    <a:pt x="78346" y="901839"/>
                  </a:lnTo>
                  <a:lnTo>
                    <a:pt x="78257" y="900569"/>
                  </a:lnTo>
                  <a:lnTo>
                    <a:pt x="77939" y="899299"/>
                  </a:lnTo>
                  <a:lnTo>
                    <a:pt x="77736" y="899299"/>
                  </a:lnTo>
                  <a:lnTo>
                    <a:pt x="78308" y="898029"/>
                  </a:lnTo>
                  <a:lnTo>
                    <a:pt x="78574" y="899299"/>
                  </a:lnTo>
                  <a:lnTo>
                    <a:pt x="78752" y="900569"/>
                  </a:lnTo>
                  <a:lnTo>
                    <a:pt x="79057" y="901839"/>
                  </a:lnTo>
                  <a:lnTo>
                    <a:pt x="79705" y="901839"/>
                  </a:lnTo>
                  <a:lnTo>
                    <a:pt x="78841" y="898029"/>
                  </a:lnTo>
                  <a:lnTo>
                    <a:pt x="79806" y="898029"/>
                  </a:lnTo>
                  <a:lnTo>
                    <a:pt x="79324" y="896759"/>
                  </a:lnTo>
                  <a:lnTo>
                    <a:pt x="79654" y="895908"/>
                  </a:lnTo>
                  <a:lnTo>
                    <a:pt x="79705" y="895705"/>
                  </a:lnTo>
                  <a:lnTo>
                    <a:pt x="79159" y="896759"/>
                  </a:lnTo>
                  <a:lnTo>
                    <a:pt x="78828" y="896759"/>
                  </a:lnTo>
                  <a:lnTo>
                    <a:pt x="78625" y="895908"/>
                  </a:lnTo>
                  <a:lnTo>
                    <a:pt x="78295" y="896759"/>
                  </a:lnTo>
                  <a:lnTo>
                    <a:pt x="78028" y="895489"/>
                  </a:lnTo>
                  <a:lnTo>
                    <a:pt x="78511" y="895489"/>
                  </a:lnTo>
                  <a:lnTo>
                    <a:pt x="77863" y="894219"/>
                  </a:lnTo>
                  <a:lnTo>
                    <a:pt x="79641" y="894219"/>
                  </a:lnTo>
                  <a:lnTo>
                    <a:pt x="79705" y="895705"/>
                  </a:lnTo>
                  <a:lnTo>
                    <a:pt x="79819" y="895489"/>
                  </a:lnTo>
                  <a:lnTo>
                    <a:pt x="79933" y="896518"/>
                  </a:lnTo>
                  <a:lnTo>
                    <a:pt x="80010" y="896759"/>
                  </a:lnTo>
                  <a:lnTo>
                    <a:pt x="80822" y="896759"/>
                  </a:lnTo>
                  <a:lnTo>
                    <a:pt x="80860" y="898029"/>
                  </a:lnTo>
                  <a:lnTo>
                    <a:pt x="81026" y="898029"/>
                  </a:lnTo>
                  <a:lnTo>
                    <a:pt x="81838" y="899299"/>
                  </a:lnTo>
                  <a:lnTo>
                    <a:pt x="81470" y="898029"/>
                  </a:lnTo>
                  <a:lnTo>
                    <a:pt x="80746" y="895489"/>
                  </a:lnTo>
                  <a:lnTo>
                    <a:pt x="80378" y="894219"/>
                  </a:lnTo>
                  <a:lnTo>
                    <a:pt x="82613" y="896518"/>
                  </a:lnTo>
                  <a:lnTo>
                    <a:pt x="82296" y="895489"/>
                  </a:lnTo>
                  <a:lnTo>
                    <a:pt x="81876" y="895489"/>
                  </a:lnTo>
                  <a:lnTo>
                    <a:pt x="81330" y="892949"/>
                  </a:lnTo>
                  <a:lnTo>
                    <a:pt x="81064" y="892949"/>
                  </a:lnTo>
                  <a:lnTo>
                    <a:pt x="80975" y="891679"/>
                  </a:lnTo>
                  <a:lnTo>
                    <a:pt x="82550" y="894194"/>
                  </a:lnTo>
                  <a:lnTo>
                    <a:pt x="83312" y="896759"/>
                  </a:lnTo>
                  <a:lnTo>
                    <a:pt x="84937" y="899299"/>
                  </a:lnTo>
                  <a:lnTo>
                    <a:pt x="84239" y="896759"/>
                  </a:lnTo>
                  <a:lnTo>
                    <a:pt x="84035" y="895718"/>
                  </a:lnTo>
                  <a:lnTo>
                    <a:pt x="84658" y="896759"/>
                  </a:lnTo>
                  <a:lnTo>
                    <a:pt x="84289" y="895489"/>
                  </a:lnTo>
                  <a:lnTo>
                    <a:pt x="84455" y="895489"/>
                  </a:lnTo>
                  <a:lnTo>
                    <a:pt x="85064" y="896759"/>
                  </a:lnTo>
                  <a:lnTo>
                    <a:pt x="85318" y="896759"/>
                  </a:lnTo>
                  <a:lnTo>
                    <a:pt x="84785" y="895489"/>
                  </a:lnTo>
                  <a:lnTo>
                    <a:pt x="84924" y="894219"/>
                  </a:lnTo>
                  <a:lnTo>
                    <a:pt x="85369" y="895007"/>
                  </a:lnTo>
                  <a:lnTo>
                    <a:pt x="85204" y="894219"/>
                  </a:lnTo>
                  <a:lnTo>
                    <a:pt x="85001" y="892949"/>
                  </a:lnTo>
                  <a:lnTo>
                    <a:pt x="85763" y="894219"/>
                  </a:lnTo>
                  <a:lnTo>
                    <a:pt x="85356" y="892949"/>
                  </a:lnTo>
                  <a:lnTo>
                    <a:pt x="85255" y="891768"/>
                  </a:lnTo>
                  <a:lnTo>
                    <a:pt x="85877" y="892949"/>
                  </a:lnTo>
                  <a:lnTo>
                    <a:pt x="86067" y="892949"/>
                  </a:lnTo>
                  <a:lnTo>
                    <a:pt x="85585" y="891679"/>
                  </a:lnTo>
                  <a:lnTo>
                    <a:pt x="85725" y="891679"/>
                  </a:lnTo>
                  <a:lnTo>
                    <a:pt x="86372" y="892949"/>
                  </a:lnTo>
                  <a:lnTo>
                    <a:pt x="86550" y="892949"/>
                  </a:lnTo>
                  <a:lnTo>
                    <a:pt x="86067" y="891679"/>
                  </a:lnTo>
                  <a:lnTo>
                    <a:pt x="86220" y="891679"/>
                  </a:lnTo>
                  <a:lnTo>
                    <a:pt x="86868" y="892949"/>
                  </a:lnTo>
                  <a:lnTo>
                    <a:pt x="87020" y="891768"/>
                  </a:lnTo>
                  <a:lnTo>
                    <a:pt x="86995" y="891565"/>
                  </a:lnTo>
                  <a:lnTo>
                    <a:pt x="86550" y="890409"/>
                  </a:lnTo>
                  <a:lnTo>
                    <a:pt x="86715" y="890409"/>
                  </a:lnTo>
                  <a:lnTo>
                    <a:pt x="87325" y="891565"/>
                  </a:lnTo>
                  <a:lnTo>
                    <a:pt x="86982" y="890409"/>
                  </a:lnTo>
                  <a:lnTo>
                    <a:pt x="86804" y="889139"/>
                  </a:lnTo>
                  <a:lnTo>
                    <a:pt x="87541" y="890409"/>
                  </a:lnTo>
                  <a:lnTo>
                    <a:pt x="87680" y="890409"/>
                  </a:lnTo>
                  <a:lnTo>
                    <a:pt x="87223" y="889139"/>
                  </a:lnTo>
                  <a:lnTo>
                    <a:pt x="87363" y="889139"/>
                  </a:lnTo>
                  <a:lnTo>
                    <a:pt x="87972" y="890409"/>
                  </a:lnTo>
                  <a:lnTo>
                    <a:pt x="88239" y="890409"/>
                  </a:lnTo>
                  <a:lnTo>
                    <a:pt x="88861" y="891679"/>
                  </a:lnTo>
                  <a:lnTo>
                    <a:pt x="89039" y="891679"/>
                  </a:lnTo>
                  <a:lnTo>
                    <a:pt x="89128" y="892949"/>
                  </a:lnTo>
                  <a:lnTo>
                    <a:pt x="89776" y="892949"/>
                  </a:lnTo>
                  <a:lnTo>
                    <a:pt x="90068" y="894219"/>
                  </a:lnTo>
                  <a:lnTo>
                    <a:pt x="90563" y="894219"/>
                  </a:lnTo>
                  <a:lnTo>
                    <a:pt x="90208" y="891768"/>
                  </a:lnTo>
                  <a:lnTo>
                    <a:pt x="89877" y="890409"/>
                  </a:lnTo>
                  <a:lnTo>
                    <a:pt x="90487" y="891679"/>
                  </a:lnTo>
                  <a:lnTo>
                    <a:pt x="90805" y="891679"/>
                  </a:lnTo>
                  <a:lnTo>
                    <a:pt x="91465" y="892797"/>
                  </a:lnTo>
                  <a:lnTo>
                    <a:pt x="91363" y="891679"/>
                  </a:lnTo>
                  <a:lnTo>
                    <a:pt x="91236" y="891679"/>
                  </a:lnTo>
                  <a:lnTo>
                    <a:pt x="90906" y="890409"/>
                  </a:lnTo>
                  <a:lnTo>
                    <a:pt x="90779" y="890409"/>
                  </a:lnTo>
                  <a:lnTo>
                    <a:pt x="90589" y="889139"/>
                  </a:lnTo>
                  <a:lnTo>
                    <a:pt x="90881" y="889139"/>
                  </a:lnTo>
                  <a:lnTo>
                    <a:pt x="91948" y="890409"/>
                  </a:lnTo>
                  <a:lnTo>
                    <a:pt x="92595" y="890409"/>
                  </a:lnTo>
                  <a:lnTo>
                    <a:pt x="92341" y="889139"/>
                  </a:lnTo>
                  <a:lnTo>
                    <a:pt x="92494" y="889139"/>
                  </a:lnTo>
                  <a:lnTo>
                    <a:pt x="93014" y="890092"/>
                  </a:lnTo>
                  <a:lnTo>
                    <a:pt x="92913" y="889139"/>
                  </a:lnTo>
                  <a:lnTo>
                    <a:pt x="92595" y="888034"/>
                  </a:lnTo>
                  <a:lnTo>
                    <a:pt x="92214" y="886599"/>
                  </a:lnTo>
                  <a:lnTo>
                    <a:pt x="92544" y="886599"/>
                  </a:lnTo>
                  <a:lnTo>
                    <a:pt x="93624" y="889139"/>
                  </a:lnTo>
                  <a:lnTo>
                    <a:pt x="93992" y="889139"/>
                  </a:lnTo>
                  <a:lnTo>
                    <a:pt x="93548" y="887869"/>
                  </a:lnTo>
                  <a:lnTo>
                    <a:pt x="94691" y="889139"/>
                  </a:lnTo>
                  <a:lnTo>
                    <a:pt x="94970" y="889139"/>
                  </a:lnTo>
                  <a:lnTo>
                    <a:pt x="95275" y="890409"/>
                  </a:lnTo>
                  <a:lnTo>
                    <a:pt x="95059" y="889139"/>
                  </a:lnTo>
                  <a:lnTo>
                    <a:pt x="94792" y="887869"/>
                  </a:lnTo>
                  <a:lnTo>
                    <a:pt x="94589" y="886599"/>
                  </a:lnTo>
                  <a:lnTo>
                    <a:pt x="95986" y="889139"/>
                  </a:lnTo>
                  <a:lnTo>
                    <a:pt x="96367" y="889139"/>
                  </a:lnTo>
                  <a:lnTo>
                    <a:pt x="95923" y="887869"/>
                  </a:lnTo>
                  <a:lnTo>
                    <a:pt x="96215" y="887869"/>
                  </a:lnTo>
                  <a:lnTo>
                    <a:pt x="96558" y="889139"/>
                  </a:lnTo>
                  <a:lnTo>
                    <a:pt x="98501" y="891679"/>
                  </a:lnTo>
                  <a:lnTo>
                    <a:pt x="97637" y="887869"/>
                  </a:lnTo>
                  <a:lnTo>
                    <a:pt x="97345" y="886599"/>
                  </a:lnTo>
                  <a:lnTo>
                    <a:pt x="97142" y="886599"/>
                  </a:lnTo>
                  <a:lnTo>
                    <a:pt x="97104" y="885329"/>
                  </a:lnTo>
                  <a:lnTo>
                    <a:pt x="97929" y="886599"/>
                  </a:lnTo>
                  <a:lnTo>
                    <a:pt x="97612" y="885329"/>
                  </a:lnTo>
                  <a:lnTo>
                    <a:pt x="97320" y="884059"/>
                  </a:lnTo>
                  <a:lnTo>
                    <a:pt x="97002" y="882916"/>
                  </a:lnTo>
                  <a:lnTo>
                    <a:pt x="97599" y="884059"/>
                  </a:lnTo>
                  <a:lnTo>
                    <a:pt x="97739" y="884059"/>
                  </a:lnTo>
                  <a:lnTo>
                    <a:pt x="98107" y="885329"/>
                  </a:lnTo>
                  <a:lnTo>
                    <a:pt x="98983" y="886599"/>
                  </a:lnTo>
                  <a:lnTo>
                    <a:pt x="99491" y="886599"/>
                  </a:lnTo>
                  <a:lnTo>
                    <a:pt x="98717" y="882916"/>
                  </a:lnTo>
                  <a:lnTo>
                    <a:pt x="98310" y="881519"/>
                  </a:lnTo>
                  <a:lnTo>
                    <a:pt x="99110" y="882789"/>
                  </a:lnTo>
                  <a:lnTo>
                    <a:pt x="99555" y="882789"/>
                  </a:lnTo>
                  <a:lnTo>
                    <a:pt x="99847" y="884059"/>
                  </a:lnTo>
                  <a:lnTo>
                    <a:pt x="100380" y="884059"/>
                  </a:lnTo>
                  <a:lnTo>
                    <a:pt x="100749" y="885329"/>
                  </a:lnTo>
                  <a:lnTo>
                    <a:pt x="100736" y="884059"/>
                  </a:lnTo>
                  <a:lnTo>
                    <a:pt x="100457" y="882789"/>
                  </a:lnTo>
                  <a:lnTo>
                    <a:pt x="99834" y="881519"/>
                  </a:lnTo>
                  <a:lnTo>
                    <a:pt x="100406" y="881519"/>
                  </a:lnTo>
                  <a:lnTo>
                    <a:pt x="100926" y="882789"/>
                  </a:lnTo>
                  <a:lnTo>
                    <a:pt x="101460" y="882789"/>
                  </a:lnTo>
                  <a:lnTo>
                    <a:pt x="101815" y="884059"/>
                  </a:lnTo>
                  <a:lnTo>
                    <a:pt x="102247" y="885329"/>
                  </a:lnTo>
                  <a:lnTo>
                    <a:pt x="103136" y="885329"/>
                  </a:lnTo>
                  <a:lnTo>
                    <a:pt x="103162" y="886599"/>
                  </a:lnTo>
                  <a:lnTo>
                    <a:pt x="103517" y="887869"/>
                  </a:lnTo>
                  <a:lnTo>
                    <a:pt x="104254" y="887869"/>
                  </a:lnTo>
                  <a:lnTo>
                    <a:pt x="103454" y="885329"/>
                  </a:lnTo>
                  <a:lnTo>
                    <a:pt x="103085" y="884059"/>
                  </a:lnTo>
                  <a:lnTo>
                    <a:pt x="102958" y="882789"/>
                  </a:lnTo>
                  <a:lnTo>
                    <a:pt x="102743" y="882789"/>
                  </a:lnTo>
                  <a:lnTo>
                    <a:pt x="102666" y="881519"/>
                  </a:lnTo>
                  <a:lnTo>
                    <a:pt x="103289" y="882408"/>
                  </a:lnTo>
                  <a:lnTo>
                    <a:pt x="103174" y="881519"/>
                  </a:lnTo>
                  <a:lnTo>
                    <a:pt x="102577" y="880249"/>
                  </a:lnTo>
                  <a:lnTo>
                    <a:pt x="102323" y="878979"/>
                  </a:lnTo>
                  <a:lnTo>
                    <a:pt x="103174" y="880249"/>
                  </a:lnTo>
                  <a:lnTo>
                    <a:pt x="103314" y="880249"/>
                  </a:lnTo>
                  <a:lnTo>
                    <a:pt x="102679" y="878979"/>
                  </a:lnTo>
                  <a:lnTo>
                    <a:pt x="102933" y="878979"/>
                  </a:lnTo>
                  <a:lnTo>
                    <a:pt x="103543" y="880249"/>
                  </a:lnTo>
                  <a:lnTo>
                    <a:pt x="104432" y="880249"/>
                  </a:lnTo>
                  <a:lnTo>
                    <a:pt x="104813" y="881519"/>
                  </a:lnTo>
                  <a:lnTo>
                    <a:pt x="105676" y="881519"/>
                  </a:lnTo>
                  <a:lnTo>
                    <a:pt x="105105" y="880249"/>
                  </a:lnTo>
                  <a:lnTo>
                    <a:pt x="104533" y="880249"/>
                  </a:lnTo>
                  <a:lnTo>
                    <a:pt x="104228" y="878979"/>
                  </a:lnTo>
                  <a:lnTo>
                    <a:pt x="104800" y="878979"/>
                  </a:lnTo>
                  <a:lnTo>
                    <a:pt x="104165" y="877709"/>
                  </a:lnTo>
                  <a:lnTo>
                    <a:pt x="104609" y="877709"/>
                  </a:lnTo>
                  <a:lnTo>
                    <a:pt x="104927" y="878979"/>
                  </a:lnTo>
                  <a:lnTo>
                    <a:pt x="105879" y="878979"/>
                  </a:lnTo>
                  <a:lnTo>
                    <a:pt x="106184" y="880249"/>
                  </a:lnTo>
                  <a:lnTo>
                    <a:pt x="106426" y="880249"/>
                  </a:lnTo>
                  <a:lnTo>
                    <a:pt x="106654" y="881519"/>
                  </a:lnTo>
                  <a:lnTo>
                    <a:pt x="108597" y="882789"/>
                  </a:lnTo>
                  <a:lnTo>
                    <a:pt x="108140" y="881519"/>
                  </a:lnTo>
                  <a:lnTo>
                    <a:pt x="107848" y="881519"/>
                  </a:lnTo>
                  <a:lnTo>
                    <a:pt x="107657" y="880249"/>
                  </a:lnTo>
                  <a:lnTo>
                    <a:pt x="106832" y="880249"/>
                  </a:lnTo>
                  <a:lnTo>
                    <a:pt x="106476" y="878979"/>
                  </a:lnTo>
                  <a:lnTo>
                    <a:pt x="106045" y="877709"/>
                  </a:lnTo>
                  <a:lnTo>
                    <a:pt x="105346" y="877709"/>
                  </a:lnTo>
                  <a:lnTo>
                    <a:pt x="105041" y="876439"/>
                  </a:lnTo>
                  <a:lnTo>
                    <a:pt x="104749" y="876439"/>
                  </a:lnTo>
                  <a:lnTo>
                    <a:pt x="104241" y="875169"/>
                  </a:lnTo>
                  <a:lnTo>
                    <a:pt x="105295" y="875169"/>
                  </a:lnTo>
                  <a:lnTo>
                    <a:pt x="104648" y="873899"/>
                  </a:lnTo>
                  <a:lnTo>
                    <a:pt x="104775" y="873899"/>
                  </a:lnTo>
                  <a:lnTo>
                    <a:pt x="105587" y="875169"/>
                  </a:lnTo>
                  <a:lnTo>
                    <a:pt x="105791" y="875169"/>
                  </a:lnTo>
                  <a:lnTo>
                    <a:pt x="104127" y="871423"/>
                  </a:lnTo>
                  <a:lnTo>
                    <a:pt x="104076" y="878979"/>
                  </a:lnTo>
                  <a:lnTo>
                    <a:pt x="103301" y="878979"/>
                  </a:lnTo>
                  <a:lnTo>
                    <a:pt x="103212" y="877709"/>
                  </a:lnTo>
                  <a:lnTo>
                    <a:pt x="103784" y="877709"/>
                  </a:lnTo>
                  <a:lnTo>
                    <a:pt x="104076" y="878979"/>
                  </a:lnTo>
                  <a:lnTo>
                    <a:pt x="104076" y="871321"/>
                  </a:lnTo>
                  <a:lnTo>
                    <a:pt x="103466" y="870089"/>
                  </a:lnTo>
                  <a:lnTo>
                    <a:pt x="102844" y="868819"/>
                  </a:lnTo>
                  <a:lnTo>
                    <a:pt x="102400" y="867549"/>
                  </a:lnTo>
                  <a:lnTo>
                    <a:pt x="103301" y="868819"/>
                  </a:lnTo>
                  <a:lnTo>
                    <a:pt x="103454" y="868819"/>
                  </a:lnTo>
                  <a:lnTo>
                    <a:pt x="102743" y="867549"/>
                  </a:lnTo>
                  <a:lnTo>
                    <a:pt x="103886" y="867549"/>
                  </a:lnTo>
                  <a:lnTo>
                    <a:pt x="103136" y="866279"/>
                  </a:lnTo>
                  <a:lnTo>
                    <a:pt x="103263" y="866279"/>
                  </a:lnTo>
                  <a:lnTo>
                    <a:pt x="104140" y="867549"/>
                  </a:lnTo>
                  <a:lnTo>
                    <a:pt x="104800" y="868819"/>
                  </a:lnTo>
                  <a:lnTo>
                    <a:pt x="104965" y="870089"/>
                  </a:lnTo>
                  <a:lnTo>
                    <a:pt x="105562" y="870089"/>
                  </a:lnTo>
                  <a:lnTo>
                    <a:pt x="106146" y="871359"/>
                  </a:lnTo>
                  <a:lnTo>
                    <a:pt x="106375" y="871359"/>
                  </a:lnTo>
                  <a:lnTo>
                    <a:pt x="106654" y="872261"/>
                  </a:lnTo>
                  <a:lnTo>
                    <a:pt x="104965" y="870089"/>
                  </a:lnTo>
                  <a:lnTo>
                    <a:pt x="105498" y="871359"/>
                  </a:lnTo>
                  <a:lnTo>
                    <a:pt x="105664" y="872629"/>
                  </a:lnTo>
                  <a:lnTo>
                    <a:pt x="105968" y="872629"/>
                  </a:lnTo>
                  <a:lnTo>
                    <a:pt x="106121" y="873899"/>
                  </a:lnTo>
                  <a:lnTo>
                    <a:pt x="106667" y="873899"/>
                  </a:lnTo>
                  <a:lnTo>
                    <a:pt x="106616" y="875169"/>
                  </a:lnTo>
                  <a:lnTo>
                    <a:pt x="105613" y="873899"/>
                  </a:lnTo>
                  <a:lnTo>
                    <a:pt x="106273" y="875169"/>
                  </a:lnTo>
                  <a:lnTo>
                    <a:pt x="106464" y="876439"/>
                  </a:lnTo>
                  <a:lnTo>
                    <a:pt x="107505" y="876439"/>
                  </a:lnTo>
                  <a:lnTo>
                    <a:pt x="107810" y="877709"/>
                  </a:lnTo>
                  <a:lnTo>
                    <a:pt x="107962" y="877709"/>
                  </a:lnTo>
                  <a:lnTo>
                    <a:pt x="108381" y="878979"/>
                  </a:lnTo>
                  <a:lnTo>
                    <a:pt x="109181" y="878979"/>
                  </a:lnTo>
                  <a:lnTo>
                    <a:pt x="107632" y="875169"/>
                  </a:lnTo>
                  <a:lnTo>
                    <a:pt x="107251" y="875169"/>
                  </a:lnTo>
                  <a:lnTo>
                    <a:pt x="107099" y="873899"/>
                  </a:lnTo>
                  <a:lnTo>
                    <a:pt x="108038" y="875169"/>
                  </a:lnTo>
                  <a:lnTo>
                    <a:pt x="107454" y="873899"/>
                  </a:lnTo>
                  <a:lnTo>
                    <a:pt x="108229" y="873899"/>
                  </a:lnTo>
                  <a:lnTo>
                    <a:pt x="108623" y="875169"/>
                  </a:lnTo>
                  <a:lnTo>
                    <a:pt x="109588" y="876439"/>
                  </a:lnTo>
                  <a:lnTo>
                    <a:pt x="109423" y="875169"/>
                  </a:lnTo>
                  <a:lnTo>
                    <a:pt x="109016" y="873899"/>
                  </a:lnTo>
                  <a:lnTo>
                    <a:pt x="108851" y="873899"/>
                  </a:lnTo>
                  <a:lnTo>
                    <a:pt x="108445" y="872629"/>
                  </a:lnTo>
                  <a:lnTo>
                    <a:pt x="107276" y="872629"/>
                  </a:lnTo>
                  <a:lnTo>
                    <a:pt x="106870" y="871423"/>
                  </a:lnTo>
                  <a:lnTo>
                    <a:pt x="106248" y="870089"/>
                  </a:lnTo>
                  <a:lnTo>
                    <a:pt x="107467" y="871359"/>
                  </a:lnTo>
                  <a:lnTo>
                    <a:pt x="108445" y="871359"/>
                  </a:lnTo>
                  <a:lnTo>
                    <a:pt x="109486" y="873899"/>
                  </a:lnTo>
                  <a:lnTo>
                    <a:pt x="111620" y="876439"/>
                  </a:lnTo>
                  <a:close/>
                </a:path>
                <a:path w="2077719" h="1670685">
                  <a:moveTo>
                    <a:pt x="152679" y="1279029"/>
                  </a:moveTo>
                  <a:lnTo>
                    <a:pt x="150050" y="1279029"/>
                  </a:lnTo>
                  <a:lnTo>
                    <a:pt x="150050" y="1280299"/>
                  </a:lnTo>
                  <a:lnTo>
                    <a:pt x="149669" y="1282839"/>
                  </a:lnTo>
                  <a:lnTo>
                    <a:pt x="150215" y="1282839"/>
                  </a:lnTo>
                  <a:lnTo>
                    <a:pt x="151841" y="1281569"/>
                  </a:lnTo>
                  <a:lnTo>
                    <a:pt x="152019" y="1281569"/>
                  </a:lnTo>
                  <a:lnTo>
                    <a:pt x="152679" y="1279029"/>
                  </a:lnTo>
                  <a:close/>
                </a:path>
                <a:path w="2077719" h="1670685">
                  <a:moveTo>
                    <a:pt x="325615" y="1558429"/>
                  </a:moveTo>
                  <a:lnTo>
                    <a:pt x="325272" y="1557159"/>
                  </a:lnTo>
                  <a:lnTo>
                    <a:pt x="325513" y="1558429"/>
                  </a:lnTo>
                  <a:close/>
                </a:path>
                <a:path w="2077719" h="1670685">
                  <a:moveTo>
                    <a:pt x="331343" y="1023759"/>
                  </a:moveTo>
                  <a:close/>
                </a:path>
                <a:path w="2077719" h="1670685">
                  <a:moveTo>
                    <a:pt x="346354" y="593090"/>
                  </a:moveTo>
                  <a:lnTo>
                    <a:pt x="270294" y="593090"/>
                  </a:lnTo>
                  <a:lnTo>
                    <a:pt x="270459" y="594360"/>
                  </a:lnTo>
                  <a:lnTo>
                    <a:pt x="272211" y="594360"/>
                  </a:lnTo>
                  <a:lnTo>
                    <a:pt x="272732" y="596900"/>
                  </a:lnTo>
                  <a:lnTo>
                    <a:pt x="274447" y="596900"/>
                  </a:lnTo>
                  <a:lnTo>
                    <a:pt x="276123" y="595630"/>
                  </a:lnTo>
                  <a:lnTo>
                    <a:pt x="276834" y="595630"/>
                  </a:lnTo>
                  <a:lnTo>
                    <a:pt x="277723" y="596900"/>
                  </a:lnTo>
                  <a:lnTo>
                    <a:pt x="278536" y="596900"/>
                  </a:lnTo>
                  <a:lnTo>
                    <a:pt x="279374" y="598170"/>
                  </a:lnTo>
                  <a:lnTo>
                    <a:pt x="276085" y="598170"/>
                  </a:lnTo>
                  <a:lnTo>
                    <a:pt x="276860" y="599440"/>
                  </a:lnTo>
                  <a:lnTo>
                    <a:pt x="277710" y="600710"/>
                  </a:lnTo>
                  <a:lnTo>
                    <a:pt x="278625" y="600710"/>
                  </a:lnTo>
                  <a:lnTo>
                    <a:pt x="281254" y="603250"/>
                  </a:lnTo>
                  <a:lnTo>
                    <a:pt x="284441" y="601980"/>
                  </a:lnTo>
                  <a:lnTo>
                    <a:pt x="286499" y="601980"/>
                  </a:lnTo>
                  <a:lnTo>
                    <a:pt x="287566" y="600710"/>
                  </a:lnTo>
                  <a:lnTo>
                    <a:pt x="288023" y="601980"/>
                  </a:lnTo>
                  <a:lnTo>
                    <a:pt x="289953" y="603250"/>
                  </a:lnTo>
                  <a:lnTo>
                    <a:pt x="291363" y="603250"/>
                  </a:lnTo>
                  <a:lnTo>
                    <a:pt x="292379" y="601980"/>
                  </a:lnTo>
                  <a:lnTo>
                    <a:pt x="293357" y="601980"/>
                  </a:lnTo>
                  <a:lnTo>
                    <a:pt x="296303" y="600710"/>
                  </a:lnTo>
                  <a:lnTo>
                    <a:pt x="296875" y="600710"/>
                  </a:lnTo>
                  <a:lnTo>
                    <a:pt x="298437" y="599440"/>
                  </a:lnTo>
                  <a:lnTo>
                    <a:pt x="300113" y="599440"/>
                  </a:lnTo>
                  <a:lnTo>
                    <a:pt x="301053" y="600710"/>
                  </a:lnTo>
                  <a:lnTo>
                    <a:pt x="301955" y="600710"/>
                  </a:lnTo>
                  <a:lnTo>
                    <a:pt x="302856" y="601980"/>
                  </a:lnTo>
                  <a:lnTo>
                    <a:pt x="305790" y="601980"/>
                  </a:lnTo>
                  <a:lnTo>
                    <a:pt x="306705" y="600710"/>
                  </a:lnTo>
                  <a:lnTo>
                    <a:pt x="308000" y="600710"/>
                  </a:lnTo>
                  <a:lnTo>
                    <a:pt x="309727" y="599440"/>
                  </a:lnTo>
                  <a:lnTo>
                    <a:pt x="312483" y="599440"/>
                  </a:lnTo>
                  <a:lnTo>
                    <a:pt x="313080" y="600710"/>
                  </a:lnTo>
                  <a:lnTo>
                    <a:pt x="316026" y="600710"/>
                  </a:lnTo>
                  <a:lnTo>
                    <a:pt x="316242" y="601980"/>
                  </a:lnTo>
                  <a:lnTo>
                    <a:pt x="313423" y="601980"/>
                  </a:lnTo>
                  <a:lnTo>
                    <a:pt x="313499" y="603250"/>
                  </a:lnTo>
                  <a:lnTo>
                    <a:pt x="317411" y="603250"/>
                  </a:lnTo>
                  <a:lnTo>
                    <a:pt x="318109" y="601980"/>
                  </a:lnTo>
                  <a:lnTo>
                    <a:pt x="319608" y="601980"/>
                  </a:lnTo>
                  <a:lnTo>
                    <a:pt x="321652" y="603250"/>
                  </a:lnTo>
                  <a:lnTo>
                    <a:pt x="322122" y="603250"/>
                  </a:lnTo>
                  <a:lnTo>
                    <a:pt x="326809" y="599440"/>
                  </a:lnTo>
                  <a:lnTo>
                    <a:pt x="326923" y="598170"/>
                  </a:lnTo>
                  <a:lnTo>
                    <a:pt x="323862" y="598170"/>
                  </a:lnTo>
                  <a:lnTo>
                    <a:pt x="324561" y="596900"/>
                  </a:lnTo>
                  <a:lnTo>
                    <a:pt x="331063" y="596900"/>
                  </a:lnTo>
                  <a:lnTo>
                    <a:pt x="332079" y="598170"/>
                  </a:lnTo>
                  <a:lnTo>
                    <a:pt x="332486" y="598170"/>
                  </a:lnTo>
                  <a:lnTo>
                    <a:pt x="333844" y="595630"/>
                  </a:lnTo>
                  <a:lnTo>
                    <a:pt x="338162" y="595630"/>
                  </a:lnTo>
                  <a:lnTo>
                    <a:pt x="339153" y="596900"/>
                  </a:lnTo>
                  <a:lnTo>
                    <a:pt x="340156" y="596900"/>
                  </a:lnTo>
                  <a:lnTo>
                    <a:pt x="340804" y="595630"/>
                  </a:lnTo>
                  <a:lnTo>
                    <a:pt x="341591" y="594360"/>
                  </a:lnTo>
                  <a:lnTo>
                    <a:pt x="346075" y="594360"/>
                  </a:lnTo>
                  <a:lnTo>
                    <a:pt x="346354" y="593090"/>
                  </a:lnTo>
                  <a:close/>
                </a:path>
                <a:path w="2077719" h="1670685">
                  <a:moveTo>
                    <a:pt x="351155" y="590550"/>
                  </a:moveTo>
                  <a:lnTo>
                    <a:pt x="264858" y="590550"/>
                  </a:lnTo>
                  <a:lnTo>
                    <a:pt x="265125" y="591820"/>
                  </a:lnTo>
                  <a:lnTo>
                    <a:pt x="268427" y="591820"/>
                  </a:lnTo>
                  <a:lnTo>
                    <a:pt x="270141" y="591820"/>
                  </a:lnTo>
                  <a:lnTo>
                    <a:pt x="347776" y="591820"/>
                  </a:lnTo>
                  <a:lnTo>
                    <a:pt x="350875" y="591820"/>
                  </a:lnTo>
                  <a:lnTo>
                    <a:pt x="351155" y="590550"/>
                  </a:lnTo>
                  <a:close/>
                </a:path>
                <a:path w="2077719" h="1670685">
                  <a:moveTo>
                    <a:pt x="470471" y="1619389"/>
                  </a:moveTo>
                  <a:lnTo>
                    <a:pt x="383019" y="1619389"/>
                  </a:lnTo>
                  <a:lnTo>
                    <a:pt x="383387" y="1620659"/>
                  </a:lnTo>
                  <a:lnTo>
                    <a:pt x="398399" y="1620659"/>
                  </a:lnTo>
                  <a:lnTo>
                    <a:pt x="400126" y="1621929"/>
                  </a:lnTo>
                  <a:lnTo>
                    <a:pt x="400126" y="1623199"/>
                  </a:lnTo>
                  <a:lnTo>
                    <a:pt x="397421" y="1621929"/>
                  </a:lnTo>
                  <a:lnTo>
                    <a:pt x="397192" y="1623199"/>
                  </a:lnTo>
                  <a:lnTo>
                    <a:pt x="398881" y="1624469"/>
                  </a:lnTo>
                  <a:lnTo>
                    <a:pt x="402615" y="1624469"/>
                  </a:lnTo>
                  <a:lnTo>
                    <a:pt x="403542" y="1627009"/>
                  </a:lnTo>
                  <a:lnTo>
                    <a:pt x="404774" y="1627009"/>
                  </a:lnTo>
                  <a:lnTo>
                    <a:pt x="405472" y="1628279"/>
                  </a:lnTo>
                  <a:lnTo>
                    <a:pt x="406120" y="1629549"/>
                  </a:lnTo>
                  <a:lnTo>
                    <a:pt x="406755" y="1629549"/>
                  </a:lnTo>
                  <a:lnTo>
                    <a:pt x="407479" y="1630819"/>
                  </a:lnTo>
                  <a:lnTo>
                    <a:pt x="411276" y="1630819"/>
                  </a:lnTo>
                  <a:lnTo>
                    <a:pt x="412254" y="1629549"/>
                  </a:lnTo>
                  <a:lnTo>
                    <a:pt x="415137" y="1629549"/>
                  </a:lnTo>
                  <a:lnTo>
                    <a:pt x="415747" y="1632089"/>
                  </a:lnTo>
                  <a:lnTo>
                    <a:pt x="417601" y="1632089"/>
                  </a:lnTo>
                  <a:lnTo>
                    <a:pt x="418236" y="1633359"/>
                  </a:lnTo>
                  <a:lnTo>
                    <a:pt x="420204" y="1633359"/>
                  </a:lnTo>
                  <a:lnTo>
                    <a:pt x="421322" y="1632089"/>
                  </a:lnTo>
                  <a:lnTo>
                    <a:pt x="423202" y="1633359"/>
                  </a:lnTo>
                  <a:lnTo>
                    <a:pt x="424053" y="1634629"/>
                  </a:lnTo>
                  <a:lnTo>
                    <a:pt x="426034" y="1634629"/>
                  </a:lnTo>
                  <a:lnTo>
                    <a:pt x="427177" y="1633359"/>
                  </a:lnTo>
                  <a:lnTo>
                    <a:pt x="429120" y="1633359"/>
                  </a:lnTo>
                  <a:lnTo>
                    <a:pt x="430085" y="1634629"/>
                  </a:lnTo>
                  <a:lnTo>
                    <a:pt x="432257" y="1634629"/>
                  </a:lnTo>
                  <a:lnTo>
                    <a:pt x="433324" y="1633359"/>
                  </a:lnTo>
                  <a:lnTo>
                    <a:pt x="435343" y="1633359"/>
                  </a:lnTo>
                  <a:lnTo>
                    <a:pt x="436245" y="1634629"/>
                  </a:lnTo>
                  <a:lnTo>
                    <a:pt x="438213" y="1634629"/>
                  </a:lnTo>
                  <a:lnTo>
                    <a:pt x="439432" y="1633359"/>
                  </a:lnTo>
                  <a:lnTo>
                    <a:pt x="441198" y="1633359"/>
                  </a:lnTo>
                  <a:lnTo>
                    <a:pt x="442531" y="1634629"/>
                  </a:lnTo>
                  <a:lnTo>
                    <a:pt x="443484" y="1633359"/>
                  </a:lnTo>
                  <a:lnTo>
                    <a:pt x="445389" y="1633359"/>
                  </a:lnTo>
                  <a:lnTo>
                    <a:pt x="446201" y="1632089"/>
                  </a:lnTo>
                  <a:lnTo>
                    <a:pt x="447078" y="1630819"/>
                  </a:lnTo>
                  <a:lnTo>
                    <a:pt x="447967" y="1630819"/>
                  </a:lnTo>
                  <a:lnTo>
                    <a:pt x="451180" y="1628279"/>
                  </a:lnTo>
                  <a:lnTo>
                    <a:pt x="451878" y="1627009"/>
                  </a:lnTo>
                  <a:lnTo>
                    <a:pt x="452628" y="1627009"/>
                  </a:lnTo>
                  <a:lnTo>
                    <a:pt x="453415" y="1625739"/>
                  </a:lnTo>
                  <a:lnTo>
                    <a:pt x="457428" y="1625739"/>
                  </a:lnTo>
                  <a:lnTo>
                    <a:pt x="457733" y="1624469"/>
                  </a:lnTo>
                  <a:lnTo>
                    <a:pt x="459409" y="1623199"/>
                  </a:lnTo>
                  <a:lnTo>
                    <a:pt x="460844" y="1624469"/>
                  </a:lnTo>
                  <a:lnTo>
                    <a:pt x="462470" y="1623199"/>
                  </a:lnTo>
                  <a:lnTo>
                    <a:pt x="462711" y="1621929"/>
                  </a:lnTo>
                  <a:lnTo>
                    <a:pt x="464362" y="1620659"/>
                  </a:lnTo>
                  <a:lnTo>
                    <a:pt x="465594" y="1621929"/>
                  </a:lnTo>
                  <a:lnTo>
                    <a:pt x="467321" y="1620659"/>
                  </a:lnTo>
                  <a:lnTo>
                    <a:pt x="468807" y="1621929"/>
                  </a:lnTo>
                  <a:lnTo>
                    <a:pt x="470281" y="1620659"/>
                  </a:lnTo>
                  <a:lnTo>
                    <a:pt x="470471" y="1619389"/>
                  </a:lnTo>
                  <a:close/>
                </a:path>
                <a:path w="2077719" h="1670685">
                  <a:moveTo>
                    <a:pt x="479298" y="1619389"/>
                  </a:moveTo>
                  <a:lnTo>
                    <a:pt x="473367" y="1619389"/>
                  </a:lnTo>
                  <a:lnTo>
                    <a:pt x="472567" y="1620659"/>
                  </a:lnTo>
                  <a:lnTo>
                    <a:pt x="478612" y="1620659"/>
                  </a:lnTo>
                  <a:lnTo>
                    <a:pt x="479298" y="1619389"/>
                  </a:lnTo>
                  <a:close/>
                </a:path>
                <a:path w="2077719" h="1670685">
                  <a:moveTo>
                    <a:pt x="529996" y="403758"/>
                  </a:moveTo>
                  <a:lnTo>
                    <a:pt x="529818" y="403860"/>
                  </a:lnTo>
                  <a:lnTo>
                    <a:pt x="529996" y="403860"/>
                  </a:lnTo>
                  <a:close/>
                </a:path>
                <a:path w="2077719" h="1670685">
                  <a:moveTo>
                    <a:pt x="544525" y="436880"/>
                  </a:moveTo>
                  <a:close/>
                </a:path>
                <a:path w="2077719" h="1670685">
                  <a:moveTo>
                    <a:pt x="578205" y="91440"/>
                  </a:moveTo>
                  <a:lnTo>
                    <a:pt x="577951" y="91440"/>
                  </a:lnTo>
                  <a:lnTo>
                    <a:pt x="577875" y="91567"/>
                  </a:lnTo>
                  <a:lnTo>
                    <a:pt x="578205" y="91440"/>
                  </a:lnTo>
                  <a:close/>
                </a:path>
                <a:path w="2077719" h="1670685">
                  <a:moveTo>
                    <a:pt x="588530" y="87896"/>
                  </a:moveTo>
                  <a:lnTo>
                    <a:pt x="582904" y="90017"/>
                  </a:lnTo>
                  <a:lnTo>
                    <a:pt x="584657" y="90017"/>
                  </a:lnTo>
                  <a:lnTo>
                    <a:pt x="585597" y="90106"/>
                  </a:lnTo>
                  <a:lnTo>
                    <a:pt x="586511" y="90068"/>
                  </a:lnTo>
                  <a:lnTo>
                    <a:pt x="587438" y="89903"/>
                  </a:lnTo>
                  <a:lnTo>
                    <a:pt x="587883" y="89281"/>
                  </a:lnTo>
                  <a:lnTo>
                    <a:pt x="588251" y="88607"/>
                  </a:lnTo>
                  <a:lnTo>
                    <a:pt x="588530" y="87896"/>
                  </a:lnTo>
                  <a:close/>
                </a:path>
                <a:path w="2077719" h="1670685">
                  <a:moveTo>
                    <a:pt x="595274" y="85369"/>
                  </a:moveTo>
                  <a:lnTo>
                    <a:pt x="594144" y="85801"/>
                  </a:lnTo>
                  <a:lnTo>
                    <a:pt x="592950" y="86220"/>
                  </a:lnTo>
                  <a:lnTo>
                    <a:pt x="591820" y="86639"/>
                  </a:lnTo>
                  <a:lnTo>
                    <a:pt x="591667" y="86868"/>
                  </a:lnTo>
                  <a:lnTo>
                    <a:pt x="591553" y="87096"/>
                  </a:lnTo>
                  <a:lnTo>
                    <a:pt x="591477" y="87350"/>
                  </a:lnTo>
                  <a:lnTo>
                    <a:pt x="592404" y="87388"/>
                  </a:lnTo>
                  <a:lnTo>
                    <a:pt x="593331" y="87350"/>
                  </a:lnTo>
                  <a:lnTo>
                    <a:pt x="594245" y="87223"/>
                  </a:lnTo>
                  <a:lnTo>
                    <a:pt x="594690" y="86664"/>
                  </a:lnTo>
                  <a:lnTo>
                    <a:pt x="595033" y="86042"/>
                  </a:lnTo>
                  <a:lnTo>
                    <a:pt x="595274" y="85369"/>
                  </a:lnTo>
                  <a:close/>
                </a:path>
                <a:path w="2077719" h="1670685">
                  <a:moveTo>
                    <a:pt x="625703" y="1346339"/>
                  </a:moveTo>
                  <a:close/>
                </a:path>
                <a:path w="2077719" h="1670685">
                  <a:moveTo>
                    <a:pt x="634415" y="316230"/>
                  </a:moveTo>
                  <a:lnTo>
                    <a:pt x="607606" y="316230"/>
                  </a:lnTo>
                  <a:lnTo>
                    <a:pt x="607237" y="317500"/>
                  </a:lnTo>
                  <a:lnTo>
                    <a:pt x="607288" y="318770"/>
                  </a:lnTo>
                  <a:lnTo>
                    <a:pt x="607161" y="320040"/>
                  </a:lnTo>
                  <a:lnTo>
                    <a:pt x="606933" y="320040"/>
                  </a:lnTo>
                  <a:lnTo>
                    <a:pt x="606171" y="326390"/>
                  </a:lnTo>
                  <a:lnTo>
                    <a:pt x="603631" y="326390"/>
                  </a:lnTo>
                  <a:lnTo>
                    <a:pt x="602754" y="327660"/>
                  </a:lnTo>
                  <a:lnTo>
                    <a:pt x="601078" y="327660"/>
                  </a:lnTo>
                  <a:lnTo>
                    <a:pt x="600265" y="328930"/>
                  </a:lnTo>
                  <a:lnTo>
                    <a:pt x="598284" y="328930"/>
                  </a:lnTo>
                  <a:lnTo>
                    <a:pt x="599084" y="326390"/>
                  </a:lnTo>
                  <a:lnTo>
                    <a:pt x="597166" y="326390"/>
                  </a:lnTo>
                  <a:lnTo>
                    <a:pt x="596353" y="327660"/>
                  </a:lnTo>
                  <a:lnTo>
                    <a:pt x="593801" y="327660"/>
                  </a:lnTo>
                  <a:lnTo>
                    <a:pt x="592607" y="336550"/>
                  </a:lnTo>
                  <a:lnTo>
                    <a:pt x="592582" y="337820"/>
                  </a:lnTo>
                  <a:lnTo>
                    <a:pt x="592455" y="337820"/>
                  </a:lnTo>
                  <a:lnTo>
                    <a:pt x="592201" y="339090"/>
                  </a:lnTo>
                  <a:lnTo>
                    <a:pt x="591388" y="339090"/>
                  </a:lnTo>
                  <a:lnTo>
                    <a:pt x="590524" y="340360"/>
                  </a:lnTo>
                  <a:lnTo>
                    <a:pt x="587908" y="340360"/>
                  </a:lnTo>
                  <a:lnTo>
                    <a:pt x="587095" y="341630"/>
                  </a:lnTo>
                  <a:lnTo>
                    <a:pt x="586752" y="341630"/>
                  </a:lnTo>
                  <a:lnTo>
                    <a:pt x="586994" y="342900"/>
                  </a:lnTo>
                  <a:lnTo>
                    <a:pt x="586193" y="344170"/>
                  </a:lnTo>
                  <a:lnTo>
                    <a:pt x="584669" y="344170"/>
                  </a:lnTo>
                  <a:lnTo>
                    <a:pt x="583539" y="345440"/>
                  </a:lnTo>
                  <a:lnTo>
                    <a:pt x="582015" y="345440"/>
                  </a:lnTo>
                  <a:lnTo>
                    <a:pt x="581050" y="346710"/>
                  </a:lnTo>
                  <a:lnTo>
                    <a:pt x="581609" y="347980"/>
                  </a:lnTo>
                  <a:lnTo>
                    <a:pt x="580618" y="349250"/>
                  </a:lnTo>
                  <a:lnTo>
                    <a:pt x="579056" y="349250"/>
                  </a:lnTo>
                  <a:lnTo>
                    <a:pt x="578040" y="350520"/>
                  </a:lnTo>
                  <a:lnTo>
                    <a:pt x="578510" y="351790"/>
                  </a:lnTo>
                  <a:lnTo>
                    <a:pt x="579818" y="351790"/>
                  </a:lnTo>
                  <a:lnTo>
                    <a:pt x="580694" y="350520"/>
                  </a:lnTo>
                  <a:lnTo>
                    <a:pt x="580644" y="351790"/>
                  </a:lnTo>
                  <a:lnTo>
                    <a:pt x="580504" y="353034"/>
                  </a:lnTo>
                  <a:lnTo>
                    <a:pt x="580263" y="354330"/>
                  </a:lnTo>
                  <a:lnTo>
                    <a:pt x="579843" y="356870"/>
                  </a:lnTo>
                  <a:lnTo>
                    <a:pt x="579386" y="356870"/>
                  </a:lnTo>
                  <a:lnTo>
                    <a:pt x="577634" y="358140"/>
                  </a:lnTo>
                  <a:lnTo>
                    <a:pt x="577049" y="356870"/>
                  </a:lnTo>
                  <a:lnTo>
                    <a:pt x="578002" y="354330"/>
                  </a:lnTo>
                  <a:lnTo>
                    <a:pt x="577697" y="354330"/>
                  </a:lnTo>
                  <a:lnTo>
                    <a:pt x="576808" y="355600"/>
                  </a:lnTo>
                  <a:lnTo>
                    <a:pt x="574255" y="355600"/>
                  </a:lnTo>
                  <a:lnTo>
                    <a:pt x="573405" y="356870"/>
                  </a:lnTo>
                  <a:lnTo>
                    <a:pt x="572389" y="356870"/>
                  </a:lnTo>
                  <a:lnTo>
                    <a:pt x="572300" y="359410"/>
                  </a:lnTo>
                  <a:lnTo>
                    <a:pt x="570103" y="359410"/>
                  </a:lnTo>
                  <a:lnTo>
                    <a:pt x="568858" y="360680"/>
                  </a:lnTo>
                  <a:lnTo>
                    <a:pt x="567626" y="360680"/>
                  </a:lnTo>
                  <a:lnTo>
                    <a:pt x="566496" y="361950"/>
                  </a:lnTo>
                  <a:lnTo>
                    <a:pt x="566928" y="363220"/>
                  </a:lnTo>
                  <a:lnTo>
                    <a:pt x="566216" y="364490"/>
                  </a:lnTo>
                  <a:lnTo>
                    <a:pt x="563930" y="364490"/>
                  </a:lnTo>
                  <a:lnTo>
                    <a:pt x="563689" y="365760"/>
                  </a:lnTo>
                  <a:lnTo>
                    <a:pt x="563537" y="367030"/>
                  </a:lnTo>
                  <a:lnTo>
                    <a:pt x="563219" y="368300"/>
                  </a:lnTo>
                  <a:lnTo>
                    <a:pt x="563067" y="369570"/>
                  </a:lnTo>
                  <a:lnTo>
                    <a:pt x="563029" y="370840"/>
                  </a:lnTo>
                  <a:lnTo>
                    <a:pt x="565378" y="369570"/>
                  </a:lnTo>
                  <a:lnTo>
                    <a:pt x="565594" y="369570"/>
                  </a:lnTo>
                  <a:lnTo>
                    <a:pt x="565531" y="370840"/>
                  </a:lnTo>
                  <a:lnTo>
                    <a:pt x="565378" y="370840"/>
                  </a:lnTo>
                  <a:lnTo>
                    <a:pt x="565137" y="372110"/>
                  </a:lnTo>
                  <a:lnTo>
                    <a:pt x="563435" y="372110"/>
                  </a:lnTo>
                  <a:lnTo>
                    <a:pt x="562546" y="373380"/>
                  </a:lnTo>
                  <a:lnTo>
                    <a:pt x="559955" y="373380"/>
                  </a:lnTo>
                  <a:lnTo>
                    <a:pt x="557339" y="374650"/>
                  </a:lnTo>
                  <a:lnTo>
                    <a:pt x="555586" y="374650"/>
                  </a:lnTo>
                  <a:lnTo>
                    <a:pt x="554748" y="375920"/>
                  </a:lnTo>
                  <a:lnTo>
                    <a:pt x="554482" y="375920"/>
                  </a:lnTo>
                  <a:lnTo>
                    <a:pt x="554316" y="377190"/>
                  </a:lnTo>
                  <a:lnTo>
                    <a:pt x="554266" y="378460"/>
                  </a:lnTo>
                  <a:lnTo>
                    <a:pt x="553783" y="381000"/>
                  </a:lnTo>
                  <a:lnTo>
                    <a:pt x="556361" y="379730"/>
                  </a:lnTo>
                  <a:lnTo>
                    <a:pt x="558901" y="379730"/>
                  </a:lnTo>
                  <a:lnTo>
                    <a:pt x="558736" y="381000"/>
                  </a:lnTo>
                  <a:lnTo>
                    <a:pt x="557974" y="384810"/>
                  </a:lnTo>
                  <a:lnTo>
                    <a:pt x="555904" y="384810"/>
                  </a:lnTo>
                  <a:lnTo>
                    <a:pt x="554951" y="386080"/>
                  </a:lnTo>
                  <a:lnTo>
                    <a:pt x="555345" y="387350"/>
                  </a:lnTo>
                  <a:lnTo>
                    <a:pt x="554875" y="388620"/>
                  </a:lnTo>
                  <a:lnTo>
                    <a:pt x="552094" y="388620"/>
                  </a:lnTo>
                  <a:lnTo>
                    <a:pt x="552513" y="387350"/>
                  </a:lnTo>
                  <a:lnTo>
                    <a:pt x="552932" y="386080"/>
                  </a:lnTo>
                  <a:lnTo>
                    <a:pt x="552437" y="386080"/>
                  </a:lnTo>
                  <a:lnTo>
                    <a:pt x="550519" y="387350"/>
                  </a:lnTo>
                  <a:lnTo>
                    <a:pt x="549846" y="387350"/>
                  </a:lnTo>
                  <a:lnTo>
                    <a:pt x="550989" y="384810"/>
                  </a:lnTo>
                  <a:lnTo>
                    <a:pt x="548106" y="384810"/>
                  </a:lnTo>
                  <a:lnTo>
                    <a:pt x="545503" y="386080"/>
                  </a:lnTo>
                  <a:lnTo>
                    <a:pt x="544715" y="389890"/>
                  </a:lnTo>
                  <a:lnTo>
                    <a:pt x="544550" y="391160"/>
                  </a:lnTo>
                  <a:lnTo>
                    <a:pt x="543572" y="392430"/>
                  </a:lnTo>
                  <a:lnTo>
                    <a:pt x="541870" y="392430"/>
                  </a:lnTo>
                  <a:lnTo>
                    <a:pt x="541629" y="393700"/>
                  </a:lnTo>
                  <a:lnTo>
                    <a:pt x="541451" y="393700"/>
                  </a:lnTo>
                  <a:lnTo>
                    <a:pt x="541350" y="394970"/>
                  </a:lnTo>
                  <a:lnTo>
                    <a:pt x="541274" y="396240"/>
                  </a:lnTo>
                  <a:lnTo>
                    <a:pt x="541096" y="397510"/>
                  </a:lnTo>
                  <a:lnTo>
                    <a:pt x="540816" y="397510"/>
                  </a:lnTo>
                  <a:lnTo>
                    <a:pt x="539978" y="398780"/>
                  </a:lnTo>
                  <a:lnTo>
                    <a:pt x="536511" y="398780"/>
                  </a:lnTo>
                  <a:lnTo>
                    <a:pt x="535597" y="400050"/>
                  </a:lnTo>
                  <a:lnTo>
                    <a:pt x="535241" y="398780"/>
                  </a:lnTo>
                  <a:lnTo>
                    <a:pt x="536435" y="397510"/>
                  </a:lnTo>
                  <a:lnTo>
                    <a:pt x="535889" y="396240"/>
                  </a:lnTo>
                  <a:lnTo>
                    <a:pt x="533996" y="397510"/>
                  </a:lnTo>
                  <a:lnTo>
                    <a:pt x="533539" y="397510"/>
                  </a:lnTo>
                  <a:lnTo>
                    <a:pt x="533095" y="398780"/>
                  </a:lnTo>
                  <a:lnTo>
                    <a:pt x="533539" y="400050"/>
                  </a:lnTo>
                  <a:lnTo>
                    <a:pt x="532980" y="400050"/>
                  </a:lnTo>
                  <a:lnTo>
                    <a:pt x="532612" y="401320"/>
                  </a:lnTo>
                  <a:lnTo>
                    <a:pt x="530021" y="401320"/>
                  </a:lnTo>
                  <a:lnTo>
                    <a:pt x="529996" y="403758"/>
                  </a:lnTo>
                  <a:lnTo>
                    <a:pt x="532320" y="402590"/>
                  </a:lnTo>
                  <a:lnTo>
                    <a:pt x="532307" y="403860"/>
                  </a:lnTo>
                  <a:lnTo>
                    <a:pt x="532117" y="405130"/>
                  </a:lnTo>
                  <a:lnTo>
                    <a:pt x="531850" y="405130"/>
                  </a:lnTo>
                  <a:lnTo>
                    <a:pt x="531634" y="406400"/>
                  </a:lnTo>
                  <a:lnTo>
                    <a:pt x="529310" y="406400"/>
                  </a:lnTo>
                  <a:lnTo>
                    <a:pt x="529005" y="407670"/>
                  </a:lnTo>
                  <a:lnTo>
                    <a:pt x="528815" y="407670"/>
                  </a:lnTo>
                  <a:lnTo>
                    <a:pt x="528675" y="408940"/>
                  </a:lnTo>
                  <a:lnTo>
                    <a:pt x="527507" y="414020"/>
                  </a:lnTo>
                  <a:lnTo>
                    <a:pt x="526897" y="415290"/>
                  </a:lnTo>
                  <a:lnTo>
                    <a:pt x="524421" y="415290"/>
                  </a:lnTo>
                  <a:lnTo>
                    <a:pt x="524764" y="417830"/>
                  </a:lnTo>
                  <a:lnTo>
                    <a:pt x="523430" y="417830"/>
                  </a:lnTo>
                  <a:lnTo>
                    <a:pt x="522566" y="419100"/>
                  </a:lnTo>
                  <a:lnTo>
                    <a:pt x="518820" y="419100"/>
                  </a:lnTo>
                  <a:lnTo>
                    <a:pt x="519938" y="416560"/>
                  </a:lnTo>
                  <a:lnTo>
                    <a:pt x="518731" y="416560"/>
                  </a:lnTo>
                  <a:lnTo>
                    <a:pt x="517867" y="417830"/>
                  </a:lnTo>
                  <a:lnTo>
                    <a:pt x="514413" y="417830"/>
                  </a:lnTo>
                  <a:lnTo>
                    <a:pt x="513194" y="424180"/>
                  </a:lnTo>
                  <a:lnTo>
                    <a:pt x="512546" y="426720"/>
                  </a:lnTo>
                  <a:lnTo>
                    <a:pt x="512229" y="427990"/>
                  </a:lnTo>
                  <a:lnTo>
                    <a:pt x="511911" y="429260"/>
                  </a:lnTo>
                  <a:lnTo>
                    <a:pt x="509638" y="429260"/>
                  </a:lnTo>
                  <a:lnTo>
                    <a:pt x="508901" y="430530"/>
                  </a:lnTo>
                  <a:lnTo>
                    <a:pt x="508990" y="431800"/>
                  </a:lnTo>
                  <a:lnTo>
                    <a:pt x="508622" y="431800"/>
                  </a:lnTo>
                  <a:lnTo>
                    <a:pt x="507771" y="433070"/>
                  </a:lnTo>
                  <a:lnTo>
                    <a:pt x="504215" y="433070"/>
                  </a:lnTo>
                  <a:lnTo>
                    <a:pt x="503364" y="434340"/>
                  </a:lnTo>
                  <a:lnTo>
                    <a:pt x="503034" y="434340"/>
                  </a:lnTo>
                  <a:lnTo>
                    <a:pt x="502818" y="435610"/>
                  </a:lnTo>
                  <a:lnTo>
                    <a:pt x="502691" y="436930"/>
                  </a:lnTo>
                  <a:lnTo>
                    <a:pt x="502031" y="439420"/>
                  </a:lnTo>
                  <a:lnTo>
                    <a:pt x="501688" y="440690"/>
                  </a:lnTo>
                  <a:lnTo>
                    <a:pt x="501332" y="441960"/>
                  </a:lnTo>
                  <a:lnTo>
                    <a:pt x="497776" y="441960"/>
                  </a:lnTo>
                  <a:lnTo>
                    <a:pt x="496887" y="443230"/>
                  </a:lnTo>
                  <a:lnTo>
                    <a:pt x="496036" y="443230"/>
                  </a:lnTo>
                  <a:lnTo>
                    <a:pt x="495731" y="444500"/>
                  </a:lnTo>
                  <a:lnTo>
                    <a:pt x="495503" y="444500"/>
                  </a:lnTo>
                  <a:lnTo>
                    <a:pt x="495211" y="447040"/>
                  </a:lnTo>
                  <a:lnTo>
                    <a:pt x="494982" y="447040"/>
                  </a:lnTo>
                  <a:lnTo>
                    <a:pt x="494652" y="448310"/>
                  </a:lnTo>
                  <a:lnTo>
                    <a:pt x="492607" y="448310"/>
                  </a:lnTo>
                  <a:lnTo>
                    <a:pt x="491248" y="449580"/>
                  </a:lnTo>
                  <a:lnTo>
                    <a:pt x="488861" y="449580"/>
                  </a:lnTo>
                  <a:lnTo>
                    <a:pt x="489102" y="452120"/>
                  </a:lnTo>
                  <a:lnTo>
                    <a:pt x="488264" y="452120"/>
                  </a:lnTo>
                  <a:lnTo>
                    <a:pt x="486410" y="453390"/>
                  </a:lnTo>
                  <a:lnTo>
                    <a:pt x="486194" y="453390"/>
                  </a:lnTo>
                  <a:lnTo>
                    <a:pt x="485228" y="454660"/>
                  </a:lnTo>
                  <a:lnTo>
                    <a:pt x="485216" y="455930"/>
                  </a:lnTo>
                  <a:lnTo>
                    <a:pt x="485051" y="455930"/>
                  </a:lnTo>
                  <a:lnTo>
                    <a:pt x="484797" y="457200"/>
                  </a:lnTo>
                  <a:lnTo>
                    <a:pt x="484479" y="458470"/>
                  </a:lnTo>
                  <a:lnTo>
                    <a:pt x="483717" y="461010"/>
                  </a:lnTo>
                  <a:lnTo>
                    <a:pt x="483285" y="461010"/>
                  </a:lnTo>
                  <a:lnTo>
                    <a:pt x="481368" y="462280"/>
                  </a:lnTo>
                  <a:lnTo>
                    <a:pt x="480860" y="461010"/>
                  </a:lnTo>
                  <a:lnTo>
                    <a:pt x="482104" y="458470"/>
                  </a:lnTo>
                  <a:lnTo>
                    <a:pt x="480898" y="458470"/>
                  </a:lnTo>
                  <a:lnTo>
                    <a:pt x="480021" y="459740"/>
                  </a:lnTo>
                  <a:lnTo>
                    <a:pt x="475602" y="459740"/>
                  </a:lnTo>
                  <a:lnTo>
                    <a:pt x="474713" y="461010"/>
                  </a:lnTo>
                  <a:lnTo>
                    <a:pt x="473570" y="461010"/>
                  </a:lnTo>
                  <a:lnTo>
                    <a:pt x="473367" y="463550"/>
                  </a:lnTo>
                  <a:lnTo>
                    <a:pt x="470395" y="463550"/>
                  </a:lnTo>
                  <a:lnTo>
                    <a:pt x="470027" y="464820"/>
                  </a:lnTo>
                  <a:lnTo>
                    <a:pt x="469760" y="466090"/>
                  </a:lnTo>
                  <a:lnTo>
                    <a:pt x="469442" y="467360"/>
                  </a:lnTo>
                  <a:lnTo>
                    <a:pt x="469176" y="468630"/>
                  </a:lnTo>
                  <a:lnTo>
                    <a:pt x="468807" y="468630"/>
                  </a:lnTo>
                  <a:lnTo>
                    <a:pt x="468350" y="469900"/>
                  </a:lnTo>
                  <a:lnTo>
                    <a:pt x="461695" y="469900"/>
                  </a:lnTo>
                  <a:lnTo>
                    <a:pt x="460832" y="471170"/>
                  </a:lnTo>
                  <a:lnTo>
                    <a:pt x="460476" y="471170"/>
                  </a:lnTo>
                  <a:lnTo>
                    <a:pt x="460197" y="472440"/>
                  </a:lnTo>
                  <a:lnTo>
                    <a:pt x="460019" y="473710"/>
                  </a:lnTo>
                  <a:lnTo>
                    <a:pt x="459181" y="476250"/>
                  </a:lnTo>
                  <a:lnTo>
                    <a:pt x="458978" y="476250"/>
                  </a:lnTo>
                  <a:lnTo>
                    <a:pt x="458698" y="477520"/>
                  </a:lnTo>
                  <a:lnTo>
                    <a:pt x="458330" y="478790"/>
                  </a:lnTo>
                  <a:lnTo>
                    <a:pt x="455637" y="478790"/>
                  </a:lnTo>
                  <a:lnTo>
                    <a:pt x="455269" y="480060"/>
                  </a:lnTo>
                  <a:lnTo>
                    <a:pt x="454990" y="481330"/>
                  </a:lnTo>
                  <a:lnTo>
                    <a:pt x="454621" y="482600"/>
                  </a:lnTo>
                  <a:lnTo>
                    <a:pt x="454329" y="483870"/>
                  </a:lnTo>
                  <a:lnTo>
                    <a:pt x="453936" y="483870"/>
                  </a:lnTo>
                  <a:lnTo>
                    <a:pt x="453466" y="485140"/>
                  </a:lnTo>
                  <a:lnTo>
                    <a:pt x="451777" y="483870"/>
                  </a:lnTo>
                  <a:lnTo>
                    <a:pt x="450888" y="485140"/>
                  </a:lnTo>
                  <a:lnTo>
                    <a:pt x="450773" y="487680"/>
                  </a:lnTo>
                  <a:lnTo>
                    <a:pt x="445008" y="487680"/>
                  </a:lnTo>
                  <a:lnTo>
                    <a:pt x="444550" y="488950"/>
                  </a:lnTo>
                  <a:lnTo>
                    <a:pt x="444550" y="490220"/>
                  </a:lnTo>
                  <a:lnTo>
                    <a:pt x="443496" y="491490"/>
                  </a:lnTo>
                  <a:lnTo>
                    <a:pt x="442074" y="490220"/>
                  </a:lnTo>
                  <a:lnTo>
                    <a:pt x="440753" y="491490"/>
                  </a:lnTo>
                  <a:lnTo>
                    <a:pt x="439331" y="491490"/>
                  </a:lnTo>
                  <a:lnTo>
                    <a:pt x="438124" y="492760"/>
                  </a:lnTo>
                  <a:lnTo>
                    <a:pt x="438416" y="494030"/>
                  </a:lnTo>
                  <a:lnTo>
                    <a:pt x="440499" y="494030"/>
                  </a:lnTo>
                  <a:lnTo>
                    <a:pt x="440283" y="495300"/>
                  </a:lnTo>
                  <a:lnTo>
                    <a:pt x="439978" y="495300"/>
                  </a:lnTo>
                  <a:lnTo>
                    <a:pt x="439585" y="496570"/>
                  </a:lnTo>
                  <a:lnTo>
                    <a:pt x="439381" y="497840"/>
                  </a:lnTo>
                  <a:lnTo>
                    <a:pt x="439077" y="497840"/>
                  </a:lnTo>
                  <a:lnTo>
                    <a:pt x="438658" y="499110"/>
                  </a:lnTo>
                  <a:lnTo>
                    <a:pt x="436346" y="499110"/>
                  </a:lnTo>
                  <a:lnTo>
                    <a:pt x="435483" y="500380"/>
                  </a:lnTo>
                  <a:lnTo>
                    <a:pt x="435571" y="501650"/>
                  </a:lnTo>
                  <a:lnTo>
                    <a:pt x="434365" y="502920"/>
                  </a:lnTo>
                  <a:lnTo>
                    <a:pt x="433006" y="501650"/>
                  </a:lnTo>
                  <a:lnTo>
                    <a:pt x="432308" y="502920"/>
                  </a:lnTo>
                  <a:lnTo>
                    <a:pt x="423291" y="502920"/>
                  </a:lnTo>
                  <a:lnTo>
                    <a:pt x="422402" y="504190"/>
                  </a:lnTo>
                  <a:lnTo>
                    <a:pt x="421386" y="504190"/>
                  </a:lnTo>
                  <a:lnTo>
                    <a:pt x="420636" y="506730"/>
                  </a:lnTo>
                  <a:lnTo>
                    <a:pt x="420319" y="506730"/>
                  </a:lnTo>
                  <a:lnTo>
                    <a:pt x="419989" y="508000"/>
                  </a:lnTo>
                  <a:lnTo>
                    <a:pt x="419569" y="509270"/>
                  </a:lnTo>
                  <a:lnTo>
                    <a:pt x="416852" y="509270"/>
                  </a:lnTo>
                  <a:lnTo>
                    <a:pt x="417245" y="508000"/>
                  </a:lnTo>
                  <a:lnTo>
                    <a:pt x="417576" y="508000"/>
                  </a:lnTo>
                  <a:lnTo>
                    <a:pt x="417868" y="506730"/>
                  </a:lnTo>
                  <a:lnTo>
                    <a:pt x="417601" y="506730"/>
                  </a:lnTo>
                  <a:lnTo>
                    <a:pt x="415594" y="508000"/>
                  </a:lnTo>
                  <a:lnTo>
                    <a:pt x="415137" y="506730"/>
                  </a:lnTo>
                  <a:lnTo>
                    <a:pt x="414451" y="508000"/>
                  </a:lnTo>
                  <a:lnTo>
                    <a:pt x="413029" y="506730"/>
                  </a:lnTo>
                  <a:lnTo>
                    <a:pt x="412394" y="508000"/>
                  </a:lnTo>
                  <a:lnTo>
                    <a:pt x="411937" y="508000"/>
                  </a:lnTo>
                  <a:lnTo>
                    <a:pt x="411594" y="509270"/>
                  </a:lnTo>
                  <a:lnTo>
                    <a:pt x="411340" y="510540"/>
                  </a:lnTo>
                  <a:lnTo>
                    <a:pt x="413918" y="509270"/>
                  </a:lnTo>
                  <a:lnTo>
                    <a:pt x="414096" y="509270"/>
                  </a:lnTo>
                  <a:lnTo>
                    <a:pt x="413829" y="510540"/>
                  </a:lnTo>
                  <a:lnTo>
                    <a:pt x="413486" y="511810"/>
                  </a:lnTo>
                  <a:lnTo>
                    <a:pt x="412584" y="513080"/>
                  </a:lnTo>
                  <a:lnTo>
                    <a:pt x="412242" y="514350"/>
                  </a:lnTo>
                  <a:lnTo>
                    <a:pt x="412000" y="514350"/>
                  </a:lnTo>
                  <a:lnTo>
                    <a:pt x="412026" y="515620"/>
                  </a:lnTo>
                  <a:lnTo>
                    <a:pt x="414566" y="514350"/>
                  </a:lnTo>
                  <a:lnTo>
                    <a:pt x="414947" y="514350"/>
                  </a:lnTo>
                  <a:lnTo>
                    <a:pt x="413778" y="516890"/>
                  </a:lnTo>
                  <a:lnTo>
                    <a:pt x="413448" y="518160"/>
                  </a:lnTo>
                  <a:lnTo>
                    <a:pt x="413118" y="518160"/>
                  </a:lnTo>
                  <a:lnTo>
                    <a:pt x="412724" y="519341"/>
                  </a:lnTo>
                  <a:lnTo>
                    <a:pt x="411683" y="521970"/>
                  </a:lnTo>
                  <a:lnTo>
                    <a:pt x="411467" y="521970"/>
                  </a:lnTo>
                  <a:lnTo>
                    <a:pt x="408990" y="523240"/>
                  </a:lnTo>
                  <a:lnTo>
                    <a:pt x="408952" y="521970"/>
                  </a:lnTo>
                  <a:lnTo>
                    <a:pt x="409181" y="521970"/>
                  </a:lnTo>
                  <a:lnTo>
                    <a:pt x="409524" y="520700"/>
                  </a:lnTo>
                  <a:lnTo>
                    <a:pt x="410413" y="519430"/>
                  </a:lnTo>
                  <a:lnTo>
                    <a:pt x="410756" y="518160"/>
                  </a:lnTo>
                  <a:lnTo>
                    <a:pt x="410984" y="516890"/>
                  </a:lnTo>
                  <a:lnTo>
                    <a:pt x="408482" y="518160"/>
                  </a:lnTo>
                  <a:lnTo>
                    <a:pt x="407936" y="518160"/>
                  </a:lnTo>
                  <a:lnTo>
                    <a:pt x="409511" y="515620"/>
                  </a:lnTo>
                  <a:lnTo>
                    <a:pt x="409016" y="514350"/>
                  </a:lnTo>
                  <a:lnTo>
                    <a:pt x="406958" y="515620"/>
                  </a:lnTo>
                  <a:lnTo>
                    <a:pt x="406552" y="515620"/>
                  </a:lnTo>
                  <a:lnTo>
                    <a:pt x="404520" y="520700"/>
                  </a:lnTo>
                  <a:lnTo>
                    <a:pt x="404291" y="521970"/>
                  </a:lnTo>
                  <a:lnTo>
                    <a:pt x="403948" y="521970"/>
                  </a:lnTo>
                  <a:lnTo>
                    <a:pt x="403504" y="523240"/>
                  </a:lnTo>
                  <a:lnTo>
                    <a:pt x="401193" y="523240"/>
                  </a:lnTo>
                  <a:lnTo>
                    <a:pt x="400253" y="524510"/>
                  </a:lnTo>
                  <a:lnTo>
                    <a:pt x="400316" y="525780"/>
                  </a:lnTo>
                  <a:lnTo>
                    <a:pt x="398894" y="525780"/>
                  </a:lnTo>
                  <a:lnTo>
                    <a:pt x="397992" y="527050"/>
                  </a:lnTo>
                  <a:lnTo>
                    <a:pt x="396887" y="527050"/>
                  </a:lnTo>
                  <a:lnTo>
                    <a:pt x="398208" y="524510"/>
                  </a:lnTo>
                  <a:lnTo>
                    <a:pt x="394944" y="524510"/>
                  </a:lnTo>
                  <a:lnTo>
                    <a:pt x="394614" y="525780"/>
                  </a:lnTo>
                  <a:lnTo>
                    <a:pt x="394385" y="527050"/>
                  </a:lnTo>
                  <a:lnTo>
                    <a:pt x="391274" y="534670"/>
                  </a:lnTo>
                  <a:lnTo>
                    <a:pt x="385673" y="534670"/>
                  </a:lnTo>
                  <a:lnTo>
                    <a:pt x="387223" y="532130"/>
                  </a:lnTo>
                  <a:lnTo>
                    <a:pt x="382460" y="532130"/>
                  </a:lnTo>
                  <a:lnTo>
                    <a:pt x="381584" y="533400"/>
                  </a:lnTo>
                  <a:lnTo>
                    <a:pt x="381152" y="533400"/>
                  </a:lnTo>
                  <a:lnTo>
                    <a:pt x="380796" y="534670"/>
                  </a:lnTo>
                  <a:lnTo>
                    <a:pt x="380517" y="534670"/>
                  </a:lnTo>
                  <a:lnTo>
                    <a:pt x="379450" y="537210"/>
                  </a:lnTo>
                  <a:lnTo>
                    <a:pt x="379196" y="538480"/>
                  </a:lnTo>
                  <a:lnTo>
                    <a:pt x="378828" y="539750"/>
                  </a:lnTo>
                  <a:lnTo>
                    <a:pt x="378358" y="539750"/>
                  </a:lnTo>
                  <a:lnTo>
                    <a:pt x="378117" y="541020"/>
                  </a:lnTo>
                  <a:lnTo>
                    <a:pt x="376047" y="539750"/>
                  </a:lnTo>
                  <a:lnTo>
                    <a:pt x="375107" y="541020"/>
                  </a:lnTo>
                  <a:lnTo>
                    <a:pt x="375107" y="542290"/>
                  </a:lnTo>
                  <a:lnTo>
                    <a:pt x="373900" y="543560"/>
                  </a:lnTo>
                  <a:lnTo>
                    <a:pt x="372529" y="542290"/>
                  </a:lnTo>
                  <a:lnTo>
                    <a:pt x="371221" y="543560"/>
                  </a:lnTo>
                  <a:lnTo>
                    <a:pt x="371373" y="544830"/>
                  </a:lnTo>
                  <a:lnTo>
                    <a:pt x="370103" y="546100"/>
                  </a:lnTo>
                  <a:lnTo>
                    <a:pt x="368706" y="544830"/>
                  </a:lnTo>
                  <a:lnTo>
                    <a:pt x="367423" y="546100"/>
                  </a:lnTo>
                  <a:lnTo>
                    <a:pt x="367538" y="547370"/>
                  </a:lnTo>
                  <a:lnTo>
                    <a:pt x="366369" y="548640"/>
                  </a:lnTo>
                  <a:lnTo>
                    <a:pt x="364705" y="547370"/>
                  </a:lnTo>
                  <a:lnTo>
                    <a:pt x="364248" y="547370"/>
                  </a:lnTo>
                  <a:lnTo>
                    <a:pt x="363740" y="548640"/>
                  </a:lnTo>
                  <a:lnTo>
                    <a:pt x="363347" y="549910"/>
                  </a:lnTo>
                  <a:lnTo>
                    <a:pt x="363067" y="549910"/>
                  </a:lnTo>
                  <a:lnTo>
                    <a:pt x="361835" y="552450"/>
                  </a:lnTo>
                  <a:lnTo>
                    <a:pt x="361518" y="553720"/>
                  </a:lnTo>
                  <a:lnTo>
                    <a:pt x="361099" y="553720"/>
                  </a:lnTo>
                  <a:lnTo>
                    <a:pt x="360578" y="554990"/>
                  </a:lnTo>
                  <a:lnTo>
                    <a:pt x="357352" y="554990"/>
                  </a:lnTo>
                  <a:lnTo>
                    <a:pt x="357187" y="556260"/>
                  </a:lnTo>
                  <a:lnTo>
                    <a:pt x="355981" y="557530"/>
                  </a:lnTo>
                  <a:lnTo>
                    <a:pt x="354685" y="556260"/>
                  </a:lnTo>
                  <a:lnTo>
                    <a:pt x="353987" y="557530"/>
                  </a:lnTo>
                  <a:lnTo>
                    <a:pt x="355269" y="554990"/>
                  </a:lnTo>
                  <a:lnTo>
                    <a:pt x="355765" y="553720"/>
                  </a:lnTo>
                  <a:lnTo>
                    <a:pt x="356184" y="553720"/>
                  </a:lnTo>
                  <a:lnTo>
                    <a:pt x="356527" y="552450"/>
                  </a:lnTo>
                  <a:lnTo>
                    <a:pt x="357936" y="549910"/>
                  </a:lnTo>
                  <a:lnTo>
                    <a:pt x="354660" y="549910"/>
                  </a:lnTo>
                  <a:lnTo>
                    <a:pt x="354393" y="552450"/>
                  </a:lnTo>
                  <a:lnTo>
                    <a:pt x="350824" y="552450"/>
                  </a:lnTo>
                  <a:lnTo>
                    <a:pt x="350405" y="553720"/>
                  </a:lnTo>
                  <a:lnTo>
                    <a:pt x="350050" y="554990"/>
                  </a:lnTo>
                  <a:lnTo>
                    <a:pt x="349719" y="554990"/>
                  </a:lnTo>
                  <a:lnTo>
                    <a:pt x="349275" y="556260"/>
                  </a:lnTo>
                  <a:lnTo>
                    <a:pt x="348742" y="556260"/>
                  </a:lnTo>
                  <a:lnTo>
                    <a:pt x="348259" y="557530"/>
                  </a:lnTo>
                  <a:lnTo>
                    <a:pt x="346697" y="556260"/>
                  </a:lnTo>
                  <a:lnTo>
                    <a:pt x="345592" y="556260"/>
                  </a:lnTo>
                  <a:lnTo>
                    <a:pt x="345363" y="558800"/>
                  </a:lnTo>
                  <a:lnTo>
                    <a:pt x="344144" y="558800"/>
                  </a:lnTo>
                  <a:lnTo>
                    <a:pt x="342950" y="557530"/>
                  </a:lnTo>
                  <a:lnTo>
                    <a:pt x="342252" y="558800"/>
                  </a:lnTo>
                  <a:lnTo>
                    <a:pt x="341693" y="558800"/>
                  </a:lnTo>
                  <a:lnTo>
                    <a:pt x="341452" y="560070"/>
                  </a:lnTo>
                  <a:lnTo>
                    <a:pt x="340283" y="561340"/>
                  </a:lnTo>
                  <a:lnTo>
                    <a:pt x="339013" y="560070"/>
                  </a:lnTo>
                  <a:lnTo>
                    <a:pt x="337629" y="560070"/>
                  </a:lnTo>
                  <a:lnTo>
                    <a:pt x="336461" y="558800"/>
                  </a:lnTo>
                  <a:lnTo>
                    <a:pt x="335292" y="560070"/>
                  </a:lnTo>
                  <a:lnTo>
                    <a:pt x="334822" y="561340"/>
                  </a:lnTo>
                  <a:lnTo>
                    <a:pt x="334391" y="561340"/>
                  </a:lnTo>
                  <a:lnTo>
                    <a:pt x="336842" y="562610"/>
                  </a:lnTo>
                  <a:lnTo>
                    <a:pt x="335622" y="563880"/>
                  </a:lnTo>
                  <a:lnTo>
                    <a:pt x="335280" y="565150"/>
                  </a:lnTo>
                  <a:lnTo>
                    <a:pt x="334251" y="566420"/>
                  </a:lnTo>
                  <a:lnTo>
                    <a:pt x="331419" y="566420"/>
                  </a:lnTo>
                  <a:lnTo>
                    <a:pt x="330568" y="565150"/>
                  </a:lnTo>
                  <a:lnTo>
                    <a:pt x="328726" y="565150"/>
                  </a:lnTo>
                  <a:lnTo>
                    <a:pt x="330555" y="563880"/>
                  </a:lnTo>
                  <a:lnTo>
                    <a:pt x="329653" y="562610"/>
                  </a:lnTo>
                  <a:lnTo>
                    <a:pt x="327621" y="562610"/>
                  </a:lnTo>
                  <a:lnTo>
                    <a:pt x="326758" y="563880"/>
                  </a:lnTo>
                  <a:lnTo>
                    <a:pt x="324421" y="567690"/>
                  </a:lnTo>
                  <a:lnTo>
                    <a:pt x="323888" y="567690"/>
                  </a:lnTo>
                  <a:lnTo>
                    <a:pt x="323342" y="568960"/>
                  </a:lnTo>
                  <a:lnTo>
                    <a:pt x="321691" y="570230"/>
                  </a:lnTo>
                  <a:lnTo>
                    <a:pt x="321195" y="571500"/>
                  </a:lnTo>
                  <a:lnTo>
                    <a:pt x="320624" y="571500"/>
                  </a:lnTo>
                  <a:lnTo>
                    <a:pt x="319976" y="572770"/>
                  </a:lnTo>
                  <a:lnTo>
                    <a:pt x="319722" y="572770"/>
                  </a:lnTo>
                  <a:lnTo>
                    <a:pt x="317944" y="571500"/>
                  </a:lnTo>
                  <a:lnTo>
                    <a:pt x="316915" y="571500"/>
                  </a:lnTo>
                  <a:lnTo>
                    <a:pt x="316509" y="572770"/>
                  </a:lnTo>
                  <a:lnTo>
                    <a:pt x="315163" y="574040"/>
                  </a:lnTo>
                  <a:lnTo>
                    <a:pt x="314706" y="575310"/>
                  </a:lnTo>
                  <a:lnTo>
                    <a:pt x="313309" y="575310"/>
                  </a:lnTo>
                  <a:lnTo>
                    <a:pt x="312331" y="574040"/>
                  </a:lnTo>
                  <a:lnTo>
                    <a:pt x="310896" y="574040"/>
                  </a:lnTo>
                  <a:lnTo>
                    <a:pt x="310134" y="572770"/>
                  </a:lnTo>
                  <a:lnTo>
                    <a:pt x="309257" y="572770"/>
                  </a:lnTo>
                  <a:lnTo>
                    <a:pt x="311302" y="571500"/>
                  </a:lnTo>
                  <a:lnTo>
                    <a:pt x="310553" y="570230"/>
                  </a:lnTo>
                  <a:lnTo>
                    <a:pt x="308952" y="570230"/>
                  </a:lnTo>
                  <a:lnTo>
                    <a:pt x="307467" y="571500"/>
                  </a:lnTo>
                  <a:lnTo>
                    <a:pt x="306832" y="571500"/>
                  </a:lnTo>
                  <a:lnTo>
                    <a:pt x="305460" y="570230"/>
                  </a:lnTo>
                  <a:lnTo>
                    <a:pt x="304749" y="570230"/>
                  </a:lnTo>
                  <a:lnTo>
                    <a:pt x="303657" y="568960"/>
                  </a:lnTo>
                  <a:lnTo>
                    <a:pt x="302933" y="568960"/>
                  </a:lnTo>
                  <a:lnTo>
                    <a:pt x="301548" y="570230"/>
                  </a:lnTo>
                  <a:lnTo>
                    <a:pt x="301078" y="570230"/>
                  </a:lnTo>
                  <a:lnTo>
                    <a:pt x="299745" y="571500"/>
                  </a:lnTo>
                  <a:lnTo>
                    <a:pt x="298983" y="571500"/>
                  </a:lnTo>
                  <a:lnTo>
                    <a:pt x="297840" y="570230"/>
                  </a:lnTo>
                  <a:lnTo>
                    <a:pt x="296900" y="570230"/>
                  </a:lnTo>
                  <a:lnTo>
                    <a:pt x="296049" y="571500"/>
                  </a:lnTo>
                  <a:lnTo>
                    <a:pt x="295236" y="571500"/>
                  </a:lnTo>
                  <a:lnTo>
                    <a:pt x="293852" y="572770"/>
                  </a:lnTo>
                  <a:lnTo>
                    <a:pt x="292950" y="572770"/>
                  </a:lnTo>
                  <a:lnTo>
                    <a:pt x="292163" y="571500"/>
                  </a:lnTo>
                  <a:lnTo>
                    <a:pt x="291071" y="571500"/>
                  </a:lnTo>
                  <a:lnTo>
                    <a:pt x="290512" y="570230"/>
                  </a:lnTo>
                  <a:lnTo>
                    <a:pt x="289623" y="568960"/>
                  </a:lnTo>
                  <a:lnTo>
                    <a:pt x="289140" y="568960"/>
                  </a:lnTo>
                  <a:lnTo>
                    <a:pt x="288607" y="567690"/>
                  </a:lnTo>
                  <a:lnTo>
                    <a:pt x="287870" y="567690"/>
                  </a:lnTo>
                  <a:lnTo>
                    <a:pt x="287185" y="568960"/>
                  </a:lnTo>
                  <a:lnTo>
                    <a:pt x="285051" y="568960"/>
                  </a:lnTo>
                  <a:lnTo>
                    <a:pt x="284365" y="570230"/>
                  </a:lnTo>
                  <a:lnTo>
                    <a:pt x="284251" y="568960"/>
                  </a:lnTo>
                  <a:lnTo>
                    <a:pt x="283298" y="568960"/>
                  </a:lnTo>
                  <a:lnTo>
                    <a:pt x="282968" y="567690"/>
                  </a:lnTo>
                  <a:lnTo>
                    <a:pt x="282663" y="567690"/>
                  </a:lnTo>
                  <a:lnTo>
                    <a:pt x="282206" y="566420"/>
                  </a:lnTo>
                  <a:lnTo>
                    <a:pt x="281546" y="565150"/>
                  </a:lnTo>
                  <a:lnTo>
                    <a:pt x="280136" y="566420"/>
                  </a:lnTo>
                  <a:lnTo>
                    <a:pt x="279311" y="566420"/>
                  </a:lnTo>
                  <a:lnTo>
                    <a:pt x="279107" y="565150"/>
                  </a:lnTo>
                  <a:lnTo>
                    <a:pt x="278142" y="563880"/>
                  </a:lnTo>
                  <a:lnTo>
                    <a:pt x="277037" y="565150"/>
                  </a:lnTo>
                  <a:lnTo>
                    <a:pt x="275996" y="565150"/>
                  </a:lnTo>
                  <a:lnTo>
                    <a:pt x="276072" y="563880"/>
                  </a:lnTo>
                  <a:lnTo>
                    <a:pt x="275742" y="562610"/>
                  </a:lnTo>
                  <a:lnTo>
                    <a:pt x="274358" y="562610"/>
                  </a:lnTo>
                  <a:lnTo>
                    <a:pt x="272961" y="563880"/>
                  </a:lnTo>
                  <a:lnTo>
                    <a:pt x="271030" y="563880"/>
                  </a:lnTo>
                  <a:lnTo>
                    <a:pt x="271183" y="562610"/>
                  </a:lnTo>
                  <a:lnTo>
                    <a:pt x="270764" y="561340"/>
                  </a:lnTo>
                  <a:lnTo>
                    <a:pt x="268643" y="561340"/>
                  </a:lnTo>
                  <a:lnTo>
                    <a:pt x="269036" y="560070"/>
                  </a:lnTo>
                  <a:lnTo>
                    <a:pt x="268732" y="560070"/>
                  </a:lnTo>
                  <a:lnTo>
                    <a:pt x="268516" y="558800"/>
                  </a:lnTo>
                  <a:lnTo>
                    <a:pt x="266890" y="560070"/>
                  </a:lnTo>
                  <a:lnTo>
                    <a:pt x="266560" y="558800"/>
                  </a:lnTo>
                  <a:lnTo>
                    <a:pt x="266573" y="557530"/>
                  </a:lnTo>
                  <a:lnTo>
                    <a:pt x="266852" y="556260"/>
                  </a:lnTo>
                  <a:lnTo>
                    <a:pt x="266903" y="554990"/>
                  </a:lnTo>
                  <a:lnTo>
                    <a:pt x="263512" y="554990"/>
                  </a:lnTo>
                  <a:lnTo>
                    <a:pt x="262928" y="553720"/>
                  </a:lnTo>
                  <a:lnTo>
                    <a:pt x="262737" y="553720"/>
                  </a:lnTo>
                  <a:lnTo>
                    <a:pt x="263499" y="552450"/>
                  </a:lnTo>
                  <a:lnTo>
                    <a:pt x="263296" y="551180"/>
                  </a:lnTo>
                  <a:lnTo>
                    <a:pt x="261175" y="551180"/>
                  </a:lnTo>
                  <a:lnTo>
                    <a:pt x="262128" y="549910"/>
                  </a:lnTo>
                  <a:lnTo>
                    <a:pt x="262115" y="548640"/>
                  </a:lnTo>
                  <a:lnTo>
                    <a:pt x="262267" y="548640"/>
                  </a:lnTo>
                  <a:lnTo>
                    <a:pt x="262521" y="547370"/>
                  </a:lnTo>
                  <a:lnTo>
                    <a:pt x="263220" y="547370"/>
                  </a:lnTo>
                  <a:lnTo>
                    <a:pt x="264325" y="548640"/>
                  </a:lnTo>
                  <a:lnTo>
                    <a:pt x="265023" y="547370"/>
                  </a:lnTo>
                  <a:lnTo>
                    <a:pt x="265099" y="546100"/>
                  </a:lnTo>
                  <a:lnTo>
                    <a:pt x="265430" y="546100"/>
                  </a:lnTo>
                  <a:lnTo>
                    <a:pt x="266484" y="544830"/>
                  </a:lnTo>
                  <a:lnTo>
                    <a:pt x="266319" y="544830"/>
                  </a:lnTo>
                  <a:lnTo>
                    <a:pt x="264820" y="543560"/>
                  </a:lnTo>
                  <a:lnTo>
                    <a:pt x="264426" y="543560"/>
                  </a:lnTo>
                  <a:lnTo>
                    <a:pt x="263829" y="544830"/>
                  </a:lnTo>
                  <a:lnTo>
                    <a:pt x="263144" y="544830"/>
                  </a:lnTo>
                  <a:lnTo>
                    <a:pt x="262382" y="543560"/>
                  </a:lnTo>
                  <a:lnTo>
                    <a:pt x="261518" y="543560"/>
                  </a:lnTo>
                  <a:lnTo>
                    <a:pt x="261378" y="546100"/>
                  </a:lnTo>
                  <a:lnTo>
                    <a:pt x="260616" y="546100"/>
                  </a:lnTo>
                  <a:lnTo>
                    <a:pt x="259486" y="544830"/>
                  </a:lnTo>
                  <a:lnTo>
                    <a:pt x="259295" y="544830"/>
                  </a:lnTo>
                  <a:lnTo>
                    <a:pt x="260286" y="542290"/>
                  </a:lnTo>
                  <a:lnTo>
                    <a:pt x="260426" y="542290"/>
                  </a:lnTo>
                  <a:lnTo>
                    <a:pt x="261366" y="541020"/>
                  </a:lnTo>
                  <a:lnTo>
                    <a:pt x="261150" y="539750"/>
                  </a:lnTo>
                  <a:lnTo>
                    <a:pt x="259829" y="539750"/>
                  </a:lnTo>
                  <a:lnTo>
                    <a:pt x="259689" y="538480"/>
                  </a:lnTo>
                  <a:lnTo>
                    <a:pt x="258584" y="541020"/>
                  </a:lnTo>
                  <a:lnTo>
                    <a:pt x="258368" y="541020"/>
                  </a:lnTo>
                  <a:lnTo>
                    <a:pt x="257048" y="539750"/>
                  </a:lnTo>
                  <a:lnTo>
                    <a:pt x="256959" y="538480"/>
                  </a:lnTo>
                  <a:lnTo>
                    <a:pt x="258191" y="537210"/>
                  </a:lnTo>
                  <a:lnTo>
                    <a:pt x="258127" y="535940"/>
                  </a:lnTo>
                  <a:lnTo>
                    <a:pt x="256794" y="535940"/>
                  </a:lnTo>
                  <a:lnTo>
                    <a:pt x="256489" y="534670"/>
                  </a:lnTo>
                  <a:lnTo>
                    <a:pt x="255104" y="533400"/>
                  </a:lnTo>
                  <a:lnTo>
                    <a:pt x="255524" y="532130"/>
                  </a:lnTo>
                  <a:lnTo>
                    <a:pt x="255981" y="532130"/>
                  </a:lnTo>
                  <a:lnTo>
                    <a:pt x="256527" y="530860"/>
                  </a:lnTo>
                  <a:lnTo>
                    <a:pt x="256654" y="530860"/>
                  </a:lnTo>
                  <a:lnTo>
                    <a:pt x="257708" y="533400"/>
                  </a:lnTo>
                  <a:lnTo>
                    <a:pt x="258178" y="533400"/>
                  </a:lnTo>
                  <a:lnTo>
                    <a:pt x="259016" y="530860"/>
                  </a:lnTo>
                  <a:lnTo>
                    <a:pt x="259715" y="530860"/>
                  </a:lnTo>
                  <a:lnTo>
                    <a:pt x="260299" y="532130"/>
                  </a:lnTo>
                  <a:lnTo>
                    <a:pt x="261086" y="533400"/>
                  </a:lnTo>
                  <a:lnTo>
                    <a:pt x="261581" y="534670"/>
                  </a:lnTo>
                  <a:lnTo>
                    <a:pt x="262115" y="534670"/>
                  </a:lnTo>
                  <a:lnTo>
                    <a:pt x="262864" y="533400"/>
                  </a:lnTo>
                  <a:lnTo>
                    <a:pt x="264769" y="530860"/>
                  </a:lnTo>
                  <a:lnTo>
                    <a:pt x="262051" y="527050"/>
                  </a:lnTo>
                  <a:lnTo>
                    <a:pt x="260832" y="524510"/>
                  </a:lnTo>
                  <a:lnTo>
                    <a:pt x="259626" y="523240"/>
                  </a:lnTo>
                  <a:lnTo>
                    <a:pt x="259130" y="521970"/>
                  </a:lnTo>
                  <a:lnTo>
                    <a:pt x="258724" y="520700"/>
                  </a:lnTo>
                  <a:lnTo>
                    <a:pt x="258419" y="520700"/>
                  </a:lnTo>
                  <a:lnTo>
                    <a:pt x="260019" y="518160"/>
                  </a:lnTo>
                  <a:lnTo>
                    <a:pt x="260654" y="518160"/>
                  </a:lnTo>
                  <a:lnTo>
                    <a:pt x="261200" y="516890"/>
                  </a:lnTo>
                  <a:lnTo>
                    <a:pt x="261683" y="516890"/>
                  </a:lnTo>
                  <a:lnTo>
                    <a:pt x="261835" y="515620"/>
                  </a:lnTo>
                  <a:lnTo>
                    <a:pt x="260540" y="514350"/>
                  </a:lnTo>
                  <a:lnTo>
                    <a:pt x="260718" y="513080"/>
                  </a:lnTo>
                  <a:lnTo>
                    <a:pt x="262102" y="513080"/>
                  </a:lnTo>
                  <a:lnTo>
                    <a:pt x="262267" y="511810"/>
                  </a:lnTo>
                  <a:lnTo>
                    <a:pt x="262039" y="511810"/>
                  </a:lnTo>
                  <a:lnTo>
                    <a:pt x="261708" y="510540"/>
                  </a:lnTo>
                  <a:lnTo>
                    <a:pt x="260896" y="509270"/>
                  </a:lnTo>
                  <a:lnTo>
                    <a:pt x="260578" y="508000"/>
                  </a:lnTo>
                  <a:lnTo>
                    <a:pt x="260350" y="508000"/>
                  </a:lnTo>
                  <a:lnTo>
                    <a:pt x="260438" y="506730"/>
                  </a:lnTo>
                  <a:lnTo>
                    <a:pt x="261848" y="505460"/>
                  </a:lnTo>
                  <a:lnTo>
                    <a:pt x="262343" y="505460"/>
                  </a:lnTo>
                  <a:lnTo>
                    <a:pt x="263804" y="504190"/>
                  </a:lnTo>
                  <a:lnTo>
                    <a:pt x="264045" y="502920"/>
                  </a:lnTo>
                  <a:lnTo>
                    <a:pt x="262966" y="501650"/>
                  </a:lnTo>
                  <a:lnTo>
                    <a:pt x="263080" y="500380"/>
                  </a:lnTo>
                  <a:lnTo>
                    <a:pt x="264731" y="500380"/>
                  </a:lnTo>
                  <a:lnTo>
                    <a:pt x="264998" y="497840"/>
                  </a:lnTo>
                  <a:lnTo>
                    <a:pt x="263931" y="497840"/>
                  </a:lnTo>
                  <a:lnTo>
                    <a:pt x="264083" y="495300"/>
                  </a:lnTo>
                  <a:lnTo>
                    <a:pt x="263029" y="495300"/>
                  </a:lnTo>
                  <a:lnTo>
                    <a:pt x="263385" y="492760"/>
                  </a:lnTo>
                  <a:lnTo>
                    <a:pt x="264909" y="492760"/>
                  </a:lnTo>
                  <a:lnTo>
                    <a:pt x="265252" y="491490"/>
                  </a:lnTo>
                  <a:lnTo>
                    <a:pt x="264096" y="490220"/>
                  </a:lnTo>
                  <a:lnTo>
                    <a:pt x="264477" y="488950"/>
                  </a:lnTo>
                  <a:lnTo>
                    <a:pt x="265938" y="488950"/>
                  </a:lnTo>
                  <a:lnTo>
                    <a:pt x="266192" y="487680"/>
                  </a:lnTo>
                  <a:lnTo>
                    <a:pt x="266382" y="488950"/>
                  </a:lnTo>
                  <a:lnTo>
                    <a:pt x="266636" y="488950"/>
                  </a:lnTo>
                  <a:lnTo>
                    <a:pt x="266954" y="490220"/>
                  </a:lnTo>
                  <a:lnTo>
                    <a:pt x="267639" y="490220"/>
                  </a:lnTo>
                  <a:lnTo>
                    <a:pt x="268274" y="488950"/>
                  </a:lnTo>
                  <a:lnTo>
                    <a:pt x="268871" y="487680"/>
                  </a:lnTo>
                  <a:lnTo>
                    <a:pt x="268732" y="487680"/>
                  </a:lnTo>
                  <a:lnTo>
                    <a:pt x="268478" y="486410"/>
                  </a:lnTo>
                  <a:lnTo>
                    <a:pt x="267360" y="482600"/>
                  </a:lnTo>
                  <a:lnTo>
                    <a:pt x="267017" y="482600"/>
                  </a:lnTo>
                  <a:lnTo>
                    <a:pt x="266763" y="481330"/>
                  </a:lnTo>
                  <a:lnTo>
                    <a:pt x="266623" y="480060"/>
                  </a:lnTo>
                  <a:lnTo>
                    <a:pt x="266750" y="480060"/>
                  </a:lnTo>
                  <a:lnTo>
                    <a:pt x="268249" y="478790"/>
                  </a:lnTo>
                  <a:lnTo>
                    <a:pt x="268681" y="478790"/>
                  </a:lnTo>
                  <a:lnTo>
                    <a:pt x="270484" y="476250"/>
                  </a:lnTo>
                  <a:lnTo>
                    <a:pt x="270319" y="474980"/>
                  </a:lnTo>
                  <a:lnTo>
                    <a:pt x="270090" y="474980"/>
                  </a:lnTo>
                  <a:lnTo>
                    <a:pt x="269760" y="473710"/>
                  </a:lnTo>
                  <a:lnTo>
                    <a:pt x="269633" y="472440"/>
                  </a:lnTo>
                  <a:lnTo>
                    <a:pt x="269392" y="472440"/>
                  </a:lnTo>
                  <a:lnTo>
                    <a:pt x="269049" y="471170"/>
                  </a:lnTo>
                  <a:lnTo>
                    <a:pt x="268859" y="471170"/>
                  </a:lnTo>
                  <a:lnTo>
                    <a:pt x="267373" y="473710"/>
                  </a:lnTo>
                  <a:lnTo>
                    <a:pt x="266649" y="472440"/>
                  </a:lnTo>
                  <a:lnTo>
                    <a:pt x="266788" y="471170"/>
                  </a:lnTo>
                  <a:lnTo>
                    <a:pt x="266382" y="471170"/>
                  </a:lnTo>
                  <a:lnTo>
                    <a:pt x="268338" y="468630"/>
                  </a:lnTo>
                  <a:lnTo>
                    <a:pt x="268617" y="468630"/>
                  </a:lnTo>
                  <a:lnTo>
                    <a:pt x="270167" y="467360"/>
                  </a:lnTo>
                  <a:lnTo>
                    <a:pt x="270484" y="466090"/>
                  </a:lnTo>
                  <a:lnTo>
                    <a:pt x="269354" y="464820"/>
                  </a:lnTo>
                  <a:lnTo>
                    <a:pt x="269582" y="463550"/>
                  </a:lnTo>
                  <a:lnTo>
                    <a:pt x="270154" y="463550"/>
                  </a:lnTo>
                  <a:lnTo>
                    <a:pt x="270802" y="462280"/>
                  </a:lnTo>
                  <a:lnTo>
                    <a:pt x="271741" y="462280"/>
                  </a:lnTo>
                  <a:lnTo>
                    <a:pt x="272008" y="464820"/>
                  </a:lnTo>
                  <a:lnTo>
                    <a:pt x="272567" y="464820"/>
                  </a:lnTo>
                  <a:lnTo>
                    <a:pt x="273939" y="462280"/>
                  </a:lnTo>
                  <a:lnTo>
                    <a:pt x="274510" y="463550"/>
                  </a:lnTo>
                  <a:lnTo>
                    <a:pt x="274701" y="464820"/>
                  </a:lnTo>
                  <a:lnTo>
                    <a:pt x="275005" y="466090"/>
                  </a:lnTo>
                  <a:lnTo>
                    <a:pt x="275348" y="468630"/>
                  </a:lnTo>
                  <a:lnTo>
                    <a:pt x="276047" y="468630"/>
                  </a:lnTo>
                  <a:lnTo>
                    <a:pt x="277050" y="466090"/>
                  </a:lnTo>
                  <a:lnTo>
                    <a:pt x="277545" y="466090"/>
                  </a:lnTo>
                  <a:lnTo>
                    <a:pt x="276479" y="462280"/>
                  </a:lnTo>
                  <a:lnTo>
                    <a:pt x="274358" y="454660"/>
                  </a:lnTo>
                  <a:lnTo>
                    <a:pt x="274129" y="454660"/>
                  </a:lnTo>
                  <a:lnTo>
                    <a:pt x="274002" y="453390"/>
                  </a:lnTo>
                  <a:lnTo>
                    <a:pt x="275793" y="452120"/>
                  </a:lnTo>
                  <a:lnTo>
                    <a:pt x="275971" y="450850"/>
                  </a:lnTo>
                  <a:lnTo>
                    <a:pt x="276212" y="450850"/>
                  </a:lnTo>
                  <a:lnTo>
                    <a:pt x="275234" y="449580"/>
                  </a:lnTo>
                  <a:lnTo>
                    <a:pt x="275412" y="448310"/>
                  </a:lnTo>
                  <a:lnTo>
                    <a:pt x="276821" y="448310"/>
                  </a:lnTo>
                  <a:lnTo>
                    <a:pt x="277787" y="447040"/>
                  </a:lnTo>
                  <a:lnTo>
                    <a:pt x="279323" y="445770"/>
                  </a:lnTo>
                  <a:lnTo>
                    <a:pt x="279704" y="444500"/>
                  </a:lnTo>
                  <a:lnTo>
                    <a:pt x="278650" y="443230"/>
                  </a:lnTo>
                  <a:lnTo>
                    <a:pt x="278930" y="443230"/>
                  </a:lnTo>
                  <a:lnTo>
                    <a:pt x="279527" y="441960"/>
                  </a:lnTo>
                  <a:lnTo>
                    <a:pt x="280200" y="441960"/>
                  </a:lnTo>
                  <a:lnTo>
                    <a:pt x="280962" y="440690"/>
                  </a:lnTo>
                  <a:lnTo>
                    <a:pt x="281381" y="440690"/>
                  </a:lnTo>
                  <a:lnTo>
                    <a:pt x="282600" y="439420"/>
                  </a:lnTo>
                  <a:lnTo>
                    <a:pt x="283387" y="439420"/>
                  </a:lnTo>
                  <a:lnTo>
                    <a:pt x="283210" y="441960"/>
                  </a:lnTo>
                  <a:lnTo>
                    <a:pt x="283908" y="441960"/>
                  </a:lnTo>
                  <a:lnTo>
                    <a:pt x="285102" y="439420"/>
                  </a:lnTo>
                  <a:lnTo>
                    <a:pt x="287362" y="439420"/>
                  </a:lnTo>
                  <a:lnTo>
                    <a:pt x="287604" y="438150"/>
                  </a:lnTo>
                  <a:lnTo>
                    <a:pt x="287515" y="436880"/>
                  </a:lnTo>
                  <a:lnTo>
                    <a:pt x="287324" y="436880"/>
                  </a:lnTo>
                  <a:lnTo>
                    <a:pt x="286969" y="435610"/>
                  </a:lnTo>
                  <a:lnTo>
                    <a:pt x="285191" y="436880"/>
                  </a:lnTo>
                  <a:lnTo>
                    <a:pt x="284746" y="436880"/>
                  </a:lnTo>
                  <a:lnTo>
                    <a:pt x="284734" y="434340"/>
                  </a:lnTo>
                  <a:lnTo>
                    <a:pt x="283959" y="434340"/>
                  </a:lnTo>
                  <a:lnTo>
                    <a:pt x="282917" y="435610"/>
                  </a:lnTo>
                  <a:lnTo>
                    <a:pt x="280390" y="438150"/>
                  </a:lnTo>
                  <a:lnTo>
                    <a:pt x="280492" y="436880"/>
                  </a:lnTo>
                  <a:lnTo>
                    <a:pt x="279641" y="436880"/>
                  </a:lnTo>
                  <a:lnTo>
                    <a:pt x="279933" y="435610"/>
                  </a:lnTo>
                  <a:lnTo>
                    <a:pt x="281597" y="434340"/>
                  </a:lnTo>
                  <a:lnTo>
                    <a:pt x="282105" y="433070"/>
                  </a:lnTo>
                  <a:lnTo>
                    <a:pt x="281076" y="431800"/>
                  </a:lnTo>
                  <a:lnTo>
                    <a:pt x="281419" y="430530"/>
                  </a:lnTo>
                  <a:lnTo>
                    <a:pt x="283032" y="429260"/>
                  </a:lnTo>
                  <a:lnTo>
                    <a:pt x="283667" y="429260"/>
                  </a:lnTo>
                  <a:lnTo>
                    <a:pt x="285013" y="427990"/>
                  </a:lnTo>
                  <a:lnTo>
                    <a:pt x="285762" y="427990"/>
                  </a:lnTo>
                  <a:lnTo>
                    <a:pt x="285508" y="430530"/>
                  </a:lnTo>
                  <a:lnTo>
                    <a:pt x="285902" y="430530"/>
                  </a:lnTo>
                  <a:lnTo>
                    <a:pt x="286626" y="429260"/>
                  </a:lnTo>
                  <a:lnTo>
                    <a:pt x="287985" y="429260"/>
                  </a:lnTo>
                  <a:lnTo>
                    <a:pt x="287921" y="427990"/>
                  </a:lnTo>
                  <a:lnTo>
                    <a:pt x="287769" y="426720"/>
                  </a:lnTo>
                  <a:lnTo>
                    <a:pt x="287528" y="425450"/>
                  </a:lnTo>
                  <a:lnTo>
                    <a:pt x="287286" y="424180"/>
                  </a:lnTo>
                  <a:lnTo>
                    <a:pt x="287070" y="422910"/>
                  </a:lnTo>
                  <a:lnTo>
                    <a:pt x="286880" y="422910"/>
                  </a:lnTo>
                  <a:lnTo>
                    <a:pt x="286969" y="421640"/>
                  </a:lnTo>
                  <a:lnTo>
                    <a:pt x="286270" y="420370"/>
                  </a:lnTo>
                  <a:lnTo>
                    <a:pt x="284848" y="422910"/>
                  </a:lnTo>
                  <a:lnTo>
                    <a:pt x="284492" y="422910"/>
                  </a:lnTo>
                  <a:lnTo>
                    <a:pt x="284251" y="421640"/>
                  </a:lnTo>
                  <a:lnTo>
                    <a:pt x="284099" y="420370"/>
                  </a:lnTo>
                  <a:lnTo>
                    <a:pt x="284695" y="419100"/>
                  </a:lnTo>
                  <a:lnTo>
                    <a:pt x="285407" y="419100"/>
                  </a:lnTo>
                  <a:lnTo>
                    <a:pt x="286169" y="417830"/>
                  </a:lnTo>
                  <a:lnTo>
                    <a:pt x="288302" y="416560"/>
                  </a:lnTo>
                  <a:lnTo>
                    <a:pt x="289064" y="416560"/>
                  </a:lnTo>
                  <a:lnTo>
                    <a:pt x="289763" y="415290"/>
                  </a:lnTo>
                  <a:lnTo>
                    <a:pt x="290410" y="415290"/>
                  </a:lnTo>
                  <a:lnTo>
                    <a:pt x="290588" y="414020"/>
                  </a:lnTo>
                  <a:lnTo>
                    <a:pt x="289852" y="412750"/>
                  </a:lnTo>
                  <a:lnTo>
                    <a:pt x="289979" y="412750"/>
                  </a:lnTo>
                  <a:lnTo>
                    <a:pt x="290626" y="411480"/>
                  </a:lnTo>
                  <a:lnTo>
                    <a:pt x="291325" y="411480"/>
                  </a:lnTo>
                  <a:lnTo>
                    <a:pt x="292862" y="410210"/>
                  </a:lnTo>
                  <a:lnTo>
                    <a:pt x="293560" y="408940"/>
                  </a:lnTo>
                  <a:lnTo>
                    <a:pt x="294208" y="408940"/>
                  </a:lnTo>
                  <a:lnTo>
                    <a:pt x="294157" y="407670"/>
                  </a:lnTo>
                  <a:lnTo>
                    <a:pt x="294017" y="407670"/>
                  </a:lnTo>
                  <a:lnTo>
                    <a:pt x="293763" y="406400"/>
                  </a:lnTo>
                  <a:lnTo>
                    <a:pt x="293547" y="405130"/>
                  </a:lnTo>
                  <a:lnTo>
                    <a:pt x="293433" y="403860"/>
                  </a:lnTo>
                  <a:lnTo>
                    <a:pt x="293458" y="402590"/>
                  </a:lnTo>
                  <a:lnTo>
                    <a:pt x="292849" y="401320"/>
                  </a:lnTo>
                  <a:lnTo>
                    <a:pt x="293420" y="400050"/>
                  </a:lnTo>
                  <a:lnTo>
                    <a:pt x="294932" y="400050"/>
                  </a:lnTo>
                  <a:lnTo>
                    <a:pt x="295313" y="398780"/>
                  </a:lnTo>
                  <a:lnTo>
                    <a:pt x="295338" y="400050"/>
                  </a:lnTo>
                  <a:lnTo>
                    <a:pt x="295452" y="401320"/>
                  </a:lnTo>
                  <a:lnTo>
                    <a:pt x="297154" y="401320"/>
                  </a:lnTo>
                  <a:lnTo>
                    <a:pt x="297840" y="400050"/>
                  </a:lnTo>
                  <a:lnTo>
                    <a:pt x="297700" y="398780"/>
                  </a:lnTo>
                  <a:lnTo>
                    <a:pt x="297307" y="396240"/>
                  </a:lnTo>
                  <a:lnTo>
                    <a:pt x="297205" y="394970"/>
                  </a:lnTo>
                  <a:lnTo>
                    <a:pt x="297510" y="394970"/>
                  </a:lnTo>
                  <a:lnTo>
                    <a:pt x="299097" y="393700"/>
                  </a:lnTo>
                  <a:lnTo>
                    <a:pt x="299707" y="392430"/>
                  </a:lnTo>
                  <a:lnTo>
                    <a:pt x="301218" y="392430"/>
                  </a:lnTo>
                  <a:lnTo>
                    <a:pt x="301917" y="391160"/>
                  </a:lnTo>
                  <a:lnTo>
                    <a:pt x="301028" y="389890"/>
                  </a:lnTo>
                  <a:lnTo>
                    <a:pt x="301599" y="388620"/>
                  </a:lnTo>
                  <a:lnTo>
                    <a:pt x="303085" y="388620"/>
                  </a:lnTo>
                  <a:lnTo>
                    <a:pt x="303784" y="387350"/>
                  </a:lnTo>
                  <a:lnTo>
                    <a:pt x="302958" y="386080"/>
                  </a:lnTo>
                  <a:lnTo>
                    <a:pt x="303174" y="384810"/>
                  </a:lnTo>
                  <a:lnTo>
                    <a:pt x="303847" y="384810"/>
                  </a:lnTo>
                  <a:lnTo>
                    <a:pt x="304584" y="383540"/>
                  </a:lnTo>
                  <a:lnTo>
                    <a:pt x="306184" y="383540"/>
                  </a:lnTo>
                  <a:lnTo>
                    <a:pt x="306946" y="382270"/>
                  </a:lnTo>
                  <a:lnTo>
                    <a:pt x="307644" y="382270"/>
                  </a:lnTo>
                  <a:lnTo>
                    <a:pt x="307670" y="381000"/>
                  </a:lnTo>
                  <a:lnTo>
                    <a:pt x="307606" y="379730"/>
                  </a:lnTo>
                  <a:lnTo>
                    <a:pt x="307276" y="378460"/>
                  </a:lnTo>
                  <a:lnTo>
                    <a:pt x="307213" y="377190"/>
                  </a:lnTo>
                  <a:lnTo>
                    <a:pt x="307594" y="375920"/>
                  </a:lnTo>
                  <a:lnTo>
                    <a:pt x="309092" y="375920"/>
                  </a:lnTo>
                  <a:lnTo>
                    <a:pt x="309524" y="374650"/>
                  </a:lnTo>
                  <a:lnTo>
                    <a:pt x="309346" y="374650"/>
                  </a:lnTo>
                  <a:lnTo>
                    <a:pt x="309333" y="372110"/>
                  </a:lnTo>
                  <a:lnTo>
                    <a:pt x="311505" y="370840"/>
                  </a:lnTo>
                  <a:lnTo>
                    <a:pt x="311899" y="370840"/>
                  </a:lnTo>
                  <a:lnTo>
                    <a:pt x="311277" y="369570"/>
                  </a:lnTo>
                  <a:lnTo>
                    <a:pt x="311429" y="368300"/>
                  </a:lnTo>
                  <a:lnTo>
                    <a:pt x="311467" y="367030"/>
                  </a:lnTo>
                  <a:lnTo>
                    <a:pt x="311086" y="364490"/>
                  </a:lnTo>
                  <a:lnTo>
                    <a:pt x="311073" y="363220"/>
                  </a:lnTo>
                  <a:lnTo>
                    <a:pt x="311365" y="361950"/>
                  </a:lnTo>
                  <a:lnTo>
                    <a:pt x="313321" y="361950"/>
                  </a:lnTo>
                  <a:lnTo>
                    <a:pt x="313372" y="363220"/>
                  </a:lnTo>
                  <a:lnTo>
                    <a:pt x="313524" y="364490"/>
                  </a:lnTo>
                  <a:lnTo>
                    <a:pt x="314325" y="364490"/>
                  </a:lnTo>
                  <a:lnTo>
                    <a:pt x="315087" y="363220"/>
                  </a:lnTo>
                  <a:lnTo>
                    <a:pt x="315798" y="363220"/>
                  </a:lnTo>
                  <a:lnTo>
                    <a:pt x="315836" y="361950"/>
                  </a:lnTo>
                  <a:lnTo>
                    <a:pt x="315798" y="360680"/>
                  </a:lnTo>
                  <a:lnTo>
                    <a:pt x="315569" y="359410"/>
                  </a:lnTo>
                  <a:lnTo>
                    <a:pt x="315544" y="358140"/>
                  </a:lnTo>
                  <a:lnTo>
                    <a:pt x="315709" y="356870"/>
                  </a:lnTo>
                  <a:lnTo>
                    <a:pt x="315264" y="355600"/>
                  </a:lnTo>
                  <a:lnTo>
                    <a:pt x="315937" y="354330"/>
                  </a:lnTo>
                  <a:lnTo>
                    <a:pt x="317436" y="354330"/>
                  </a:lnTo>
                  <a:lnTo>
                    <a:pt x="318363" y="353060"/>
                  </a:lnTo>
                  <a:lnTo>
                    <a:pt x="319684" y="353060"/>
                  </a:lnTo>
                  <a:lnTo>
                    <a:pt x="320243" y="351790"/>
                  </a:lnTo>
                  <a:lnTo>
                    <a:pt x="319925" y="351790"/>
                  </a:lnTo>
                  <a:lnTo>
                    <a:pt x="320344" y="349250"/>
                  </a:lnTo>
                  <a:lnTo>
                    <a:pt x="320192" y="349250"/>
                  </a:lnTo>
                  <a:lnTo>
                    <a:pt x="320065" y="347980"/>
                  </a:lnTo>
                  <a:lnTo>
                    <a:pt x="320128" y="346710"/>
                  </a:lnTo>
                  <a:lnTo>
                    <a:pt x="320382" y="346710"/>
                  </a:lnTo>
                  <a:lnTo>
                    <a:pt x="322351" y="345440"/>
                  </a:lnTo>
                  <a:lnTo>
                    <a:pt x="322478" y="345440"/>
                  </a:lnTo>
                  <a:lnTo>
                    <a:pt x="322580" y="344170"/>
                  </a:lnTo>
                  <a:lnTo>
                    <a:pt x="322440" y="342900"/>
                  </a:lnTo>
                  <a:lnTo>
                    <a:pt x="322351" y="337820"/>
                  </a:lnTo>
                  <a:lnTo>
                    <a:pt x="322745" y="337820"/>
                  </a:lnTo>
                  <a:lnTo>
                    <a:pt x="324485" y="335280"/>
                  </a:lnTo>
                  <a:lnTo>
                    <a:pt x="325069" y="336550"/>
                  </a:lnTo>
                  <a:lnTo>
                    <a:pt x="326834" y="334010"/>
                  </a:lnTo>
                  <a:lnTo>
                    <a:pt x="327558" y="335280"/>
                  </a:lnTo>
                  <a:lnTo>
                    <a:pt x="326821" y="336550"/>
                  </a:lnTo>
                  <a:lnTo>
                    <a:pt x="327456" y="337820"/>
                  </a:lnTo>
                  <a:lnTo>
                    <a:pt x="326682" y="340360"/>
                  </a:lnTo>
                  <a:lnTo>
                    <a:pt x="327101" y="340360"/>
                  </a:lnTo>
                  <a:lnTo>
                    <a:pt x="327952" y="339090"/>
                  </a:lnTo>
                  <a:lnTo>
                    <a:pt x="329615" y="339090"/>
                  </a:lnTo>
                  <a:lnTo>
                    <a:pt x="329425" y="336550"/>
                  </a:lnTo>
                  <a:lnTo>
                    <a:pt x="329971" y="335280"/>
                  </a:lnTo>
                  <a:lnTo>
                    <a:pt x="331558" y="335280"/>
                  </a:lnTo>
                  <a:lnTo>
                    <a:pt x="332384" y="334010"/>
                  </a:lnTo>
                  <a:lnTo>
                    <a:pt x="331609" y="332740"/>
                  </a:lnTo>
                  <a:lnTo>
                    <a:pt x="332422" y="331470"/>
                  </a:lnTo>
                  <a:lnTo>
                    <a:pt x="334416" y="331470"/>
                  </a:lnTo>
                  <a:lnTo>
                    <a:pt x="339217" y="328930"/>
                  </a:lnTo>
                  <a:lnTo>
                    <a:pt x="339267" y="325120"/>
                  </a:lnTo>
                  <a:lnTo>
                    <a:pt x="339293" y="322580"/>
                  </a:lnTo>
                  <a:lnTo>
                    <a:pt x="338963" y="322580"/>
                  </a:lnTo>
                  <a:lnTo>
                    <a:pt x="337197" y="325120"/>
                  </a:lnTo>
                  <a:lnTo>
                    <a:pt x="336613" y="323850"/>
                  </a:lnTo>
                  <a:lnTo>
                    <a:pt x="334899" y="325120"/>
                  </a:lnTo>
                  <a:lnTo>
                    <a:pt x="334441" y="325120"/>
                  </a:lnTo>
                  <a:lnTo>
                    <a:pt x="334467" y="323850"/>
                  </a:lnTo>
                  <a:lnTo>
                    <a:pt x="334581" y="322580"/>
                  </a:lnTo>
                  <a:lnTo>
                    <a:pt x="334670" y="320040"/>
                  </a:lnTo>
                  <a:lnTo>
                    <a:pt x="337070" y="318770"/>
                  </a:lnTo>
                  <a:lnTo>
                    <a:pt x="337908" y="318770"/>
                  </a:lnTo>
                  <a:lnTo>
                    <a:pt x="338721" y="317500"/>
                  </a:lnTo>
                  <a:lnTo>
                    <a:pt x="339801" y="317500"/>
                  </a:lnTo>
                  <a:lnTo>
                    <a:pt x="339369" y="314960"/>
                  </a:lnTo>
                  <a:lnTo>
                    <a:pt x="339928" y="314960"/>
                  </a:lnTo>
                  <a:lnTo>
                    <a:pt x="341693" y="313690"/>
                  </a:lnTo>
                  <a:lnTo>
                    <a:pt x="342912" y="313690"/>
                  </a:lnTo>
                  <a:lnTo>
                    <a:pt x="343738" y="312420"/>
                  </a:lnTo>
                  <a:lnTo>
                    <a:pt x="346278" y="312420"/>
                  </a:lnTo>
                  <a:lnTo>
                    <a:pt x="347040" y="311150"/>
                  </a:lnTo>
                  <a:lnTo>
                    <a:pt x="347192" y="311150"/>
                  </a:lnTo>
                  <a:lnTo>
                    <a:pt x="347167" y="307340"/>
                  </a:lnTo>
                  <a:lnTo>
                    <a:pt x="347408" y="306070"/>
                  </a:lnTo>
                  <a:lnTo>
                    <a:pt x="347548" y="306070"/>
                  </a:lnTo>
                  <a:lnTo>
                    <a:pt x="349567" y="304800"/>
                  </a:lnTo>
                  <a:lnTo>
                    <a:pt x="350266" y="304800"/>
                  </a:lnTo>
                  <a:lnTo>
                    <a:pt x="349669" y="302260"/>
                  </a:lnTo>
                  <a:lnTo>
                    <a:pt x="350354" y="302260"/>
                  </a:lnTo>
                  <a:lnTo>
                    <a:pt x="352323" y="300990"/>
                  </a:lnTo>
                  <a:lnTo>
                    <a:pt x="352501" y="300990"/>
                  </a:lnTo>
                  <a:lnTo>
                    <a:pt x="352666" y="299720"/>
                  </a:lnTo>
                  <a:lnTo>
                    <a:pt x="352679" y="297180"/>
                  </a:lnTo>
                  <a:lnTo>
                    <a:pt x="353110" y="294640"/>
                  </a:lnTo>
                  <a:lnTo>
                    <a:pt x="352844" y="293370"/>
                  </a:lnTo>
                  <a:lnTo>
                    <a:pt x="353542" y="292100"/>
                  </a:lnTo>
                  <a:lnTo>
                    <a:pt x="355358" y="292100"/>
                  </a:lnTo>
                  <a:lnTo>
                    <a:pt x="356209" y="290830"/>
                  </a:lnTo>
                  <a:lnTo>
                    <a:pt x="355638" y="289560"/>
                  </a:lnTo>
                  <a:lnTo>
                    <a:pt x="356781" y="289560"/>
                  </a:lnTo>
                  <a:lnTo>
                    <a:pt x="357822" y="288290"/>
                  </a:lnTo>
                  <a:lnTo>
                    <a:pt x="359422" y="288290"/>
                  </a:lnTo>
                  <a:lnTo>
                    <a:pt x="360260" y="287020"/>
                  </a:lnTo>
                  <a:lnTo>
                    <a:pt x="361416" y="287020"/>
                  </a:lnTo>
                  <a:lnTo>
                    <a:pt x="363334" y="285750"/>
                  </a:lnTo>
                  <a:lnTo>
                    <a:pt x="363778" y="285750"/>
                  </a:lnTo>
                  <a:lnTo>
                    <a:pt x="363093" y="288290"/>
                  </a:lnTo>
                  <a:lnTo>
                    <a:pt x="365760" y="288290"/>
                  </a:lnTo>
                  <a:lnTo>
                    <a:pt x="366636" y="287020"/>
                  </a:lnTo>
                  <a:lnTo>
                    <a:pt x="368261" y="287020"/>
                  </a:lnTo>
                  <a:lnTo>
                    <a:pt x="368592" y="285750"/>
                  </a:lnTo>
                  <a:lnTo>
                    <a:pt x="368388" y="284480"/>
                  </a:lnTo>
                  <a:lnTo>
                    <a:pt x="366064" y="284480"/>
                  </a:lnTo>
                  <a:lnTo>
                    <a:pt x="366661" y="279400"/>
                  </a:lnTo>
                  <a:lnTo>
                    <a:pt x="366649" y="278130"/>
                  </a:lnTo>
                  <a:lnTo>
                    <a:pt x="366966" y="276860"/>
                  </a:lnTo>
                  <a:lnTo>
                    <a:pt x="367779" y="276860"/>
                  </a:lnTo>
                  <a:lnTo>
                    <a:pt x="368642" y="275590"/>
                  </a:lnTo>
                  <a:lnTo>
                    <a:pt x="372084" y="275590"/>
                  </a:lnTo>
                  <a:lnTo>
                    <a:pt x="372681" y="274320"/>
                  </a:lnTo>
                  <a:lnTo>
                    <a:pt x="374116" y="274320"/>
                  </a:lnTo>
                  <a:lnTo>
                    <a:pt x="375081" y="273050"/>
                  </a:lnTo>
                  <a:lnTo>
                    <a:pt x="374611" y="271780"/>
                  </a:lnTo>
                  <a:lnTo>
                    <a:pt x="375526" y="270510"/>
                  </a:lnTo>
                  <a:lnTo>
                    <a:pt x="377571" y="270510"/>
                  </a:lnTo>
                  <a:lnTo>
                    <a:pt x="377786" y="269240"/>
                  </a:lnTo>
                  <a:lnTo>
                    <a:pt x="377926" y="269240"/>
                  </a:lnTo>
                  <a:lnTo>
                    <a:pt x="378002" y="266700"/>
                  </a:lnTo>
                  <a:lnTo>
                    <a:pt x="378142" y="265430"/>
                  </a:lnTo>
                  <a:lnTo>
                    <a:pt x="378358" y="265430"/>
                  </a:lnTo>
                  <a:lnTo>
                    <a:pt x="378536" y="264160"/>
                  </a:lnTo>
                  <a:lnTo>
                    <a:pt x="378409" y="262890"/>
                  </a:lnTo>
                  <a:lnTo>
                    <a:pt x="379272" y="261620"/>
                  </a:lnTo>
                  <a:lnTo>
                    <a:pt x="381304" y="261620"/>
                  </a:lnTo>
                  <a:lnTo>
                    <a:pt x="382104" y="260350"/>
                  </a:lnTo>
                  <a:lnTo>
                    <a:pt x="385559" y="260350"/>
                  </a:lnTo>
                  <a:lnTo>
                    <a:pt x="386372" y="259080"/>
                  </a:lnTo>
                  <a:lnTo>
                    <a:pt x="386626" y="259080"/>
                  </a:lnTo>
                  <a:lnTo>
                    <a:pt x="386778" y="257810"/>
                  </a:lnTo>
                  <a:lnTo>
                    <a:pt x="386905" y="256540"/>
                  </a:lnTo>
                  <a:lnTo>
                    <a:pt x="387070" y="255270"/>
                  </a:lnTo>
                  <a:lnTo>
                    <a:pt x="387337" y="254000"/>
                  </a:lnTo>
                  <a:lnTo>
                    <a:pt x="389026" y="254000"/>
                  </a:lnTo>
                  <a:lnTo>
                    <a:pt x="390817" y="252730"/>
                  </a:lnTo>
                  <a:lnTo>
                    <a:pt x="392506" y="252730"/>
                  </a:lnTo>
                  <a:lnTo>
                    <a:pt x="392772" y="251460"/>
                  </a:lnTo>
                  <a:lnTo>
                    <a:pt x="392938" y="250190"/>
                  </a:lnTo>
                  <a:lnTo>
                    <a:pt x="393052" y="248920"/>
                  </a:lnTo>
                  <a:lnTo>
                    <a:pt x="393217" y="247650"/>
                  </a:lnTo>
                  <a:lnTo>
                    <a:pt x="393484" y="247650"/>
                  </a:lnTo>
                  <a:lnTo>
                    <a:pt x="393915" y="246380"/>
                  </a:lnTo>
                  <a:lnTo>
                    <a:pt x="395719" y="246380"/>
                  </a:lnTo>
                  <a:lnTo>
                    <a:pt x="396570" y="245110"/>
                  </a:lnTo>
                  <a:lnTo>
                    <a:pt x="396062" y="243840"/>
                  </a:lnTo>
                  <a:lnTo>
                    <a:pt x="396925" y="242570"/>
                  </a:lnTo>
                  <a:lnTo>
                    <a:pt x="398703" y="243840"/>
                  </a:lnTo>
                  <a:lnTo>
                    <a:pt x="399135" y="242570"/>
                  </a:lnTo>
                  <a:lnTo>
                    <a:pt x="399402" y="241300"/>
                  </a:lnTo>
                  <a:lnTo>
                    <a:pt x="399567" y="241300"/>
                  </a:lnTo>
                  <a:lnTo>
                    <a:pt x="399630" y="240030"/>
                  </a:lnTo>
                  <a:lnTo>
                    <a:pt x="397167" y="241300"/>
                  </a:lnTo>
                  <a:lnTo>
                    <a:pt x="397141" y="240030"/>
                  </a:lnTo>
                  <a:lnTo>
                    <a:pt x="397319" y="238760"/>
                  </a:lnTo>
                  <a:lnTo>
                    <a:pt x="397573" y="238760"/>
                  </a:lnTo>
                  <a:lnTo>
                    <a:pt x="398106" y="234950"/>
                  </a:lnTo>
                  <a:lnTo>
                    <a:pt x="398564" y="236220"/>
                  </a:lnTo>
                  <a:lnTo>
                    <a:pt x="400380" y="234950"/>
                  </a:lnTo>
                  <a:lnTo>
                    <a:pt x="400951" y="234950"/>
                  </a:lnTo>
                  <a:lnTo>
                    <a:pt x="399859" y="237490"/>
                  </a:lnTo>
                  <a:lnTo>
                    <a:pt x="401955" y="237490"/>
                  </a:lnTo>
                  <a:lnTo>
                    <a:pt x="402793" y="236220"/>
                  </a:lnTo>
                  <a:lnTo>
                    <a:pt x="406323" y="236220"/>
                  </a:lnTo>
                  <a:lnTo>
                    <a:pt x="407200" y="234950"/>
                  </a:lnTo>
                  <a:lnTo>
                    <a:pt x="408038" y="234950"/>
                  </a:lnTo>
                  <a:lnTo>
                    <a:pt x="408305" y="233680"/>
                  </a:lnTo>
                  <a:lnTo>
                    <a:pt x="408495" y="233680"/>
                  </a:lnTo>
                  <a:lnTo>
                    <a:pt x="408597" y="232410"/>
                  </a:lnTo>
                  <a:lnTo>
                    <a:pt x="409168" y="229870"/>
                  </a:lnTo>
                  <a:lnTo>
                    <a:pt x="409257" y="228600"/>
                  </a:lnTo>
                  <a:lnTo>
                    <a:pt x="409435" y="227330"/>
                  </a:lnTo>
                  <a:lnTo>
                    <a:pt x="409740" y="227330"/>
                  </a:lnTo>
                  <a:lnTo>
                    <a:pt x="409943" y="226060"/>
                  </a:lnTo>
                  <a:lnTo>
                    <a:pt x="412851" y="226060"/>
                  </a:lnTo>
                  <a:lnTo>
                    <a:pt x="412419" y="223520"/>
                  </a:lnTo>
                  <a:lnTo>
                    <a:pt x="414883" y="223520"/>
                  </a:lnTo>
                  <a:lnTo>
                    <a:pt x="416001" y="222250"/>
                  </a:lnTo>
                  <a:lnTo>
                    <a:pt x="415683" y="220980"/>
                  </a:lnTo>
                  <a:lnTo>
                    <a:pt x="416128" y="219710"/>
                  </a:lnTo>
                  <a:lnTo>
                    <a:pt x="418452" y="219710"/>
                  </a:lnTo>
                  <a:lnTo>
                    <a:pt x="418249" y="220980"/>
                  </a:lnTo>
                  <a:lnTo>
                    <a:pt x="418134" y="222250"/>
                  </a:lnTo>
                  <a:lnTo>
                    <a:pt x="419011" y="222250"/>
                  </a:lnTo>
                  <a:lnTo>
                    <a:pt x="419887" y="220980"/>
                  </a:lnTo>
                  <a:lnTo>
                    <a:pt x="421309" y="220980"/>
                  </a:lnTo>
                  <a:lnTo>
                    <a:pt x="420827" y="219710"/>
                  </a:lnTo>
                  <a:lnTo>
                    <a:pt x="421957" y="218440"/>
                  </a:lnTo>
                  <a:lnTo>
                    <a:pt x="423481" y="218440"/>
                  </a:lnTo>
                  <a:lnTo>
                    <a:pt x="424586" y="217170"/>
                  </a:lnTo>
                  <a:lnTo>
                    <a:pt x="424141" y="215900"/>
                  </a:lnTo>
                  <a:lnTo>
                    <a:pt x="425246" y="214630"/>
                  </a:lnTo>
                  <a:lnTo>
                    <a:pt x="427939" y="214630"/>
                  </a:lnTo>
                  <a:lnTo>
                    <a:pt x="427482" y="212090"/>
                  </a:lnTo>
                  <a:lnTo>
                    <a:pt x="430403" y="212090"/>
                  </a:lnTo>
                  <a:lnTo>
                    <a:pt x="430618" y="210820"/>
                  </a:lnTo>
                  <a:lnTo>
                    <a:pt x="430961" y="210820"/>
                  </a:lnTo>
                  <a:lnTo>
                    <a:pt x="431177" y="209550"/>
                  </a:lnTo>
                  <a:lnTo>
                    <a:pt x="431292" y="208280"/>
                  </a:lnTo>
                  <a:lnTo>
                    <a:pt x="431965" y="205740"/>
                  </a:lnTo>
                  <a:lnTo>
                    <a:pt x="432079" y="204470"/>
                  </a:lnTo>
                  <a:lnTo>
                    <a:pt x="432295" y="204470"/>
                  </a:lnTo>
                  <a:lnTo>
                    <a:pt x="432638" y="203200"/>
                  </a:lnTo>
                  <a:lnTo>
                    <a:pt x="434860" y="203200"/>
                  </a:lnTo>
                  <a:lnTo>
                    <a:pt x="435673" y="201930"/>
                  </a:lnTo>
                  <a:lnTo>
                    <a:pt x="435457" y="200660"/>
                  </a:lnTo>
                  <a:lnTo>
                    <a:pt x="436676" y="199390"/>
                  </a:lnTo>
                  <a:lnTo>
                    <a:pt x="438632" y="199390"/>
                  </a:lnTo>
                  <a:lnTo>
                    <a:pt x="438327" y="200660"/>
                  </a:lnTo>
                  <a:lnTo>
                    <a:pt x="438086" y="200660"/>
                  </a:lnTo>
                  <a:lnTo>
                    <a:pt x="437896" y="201930"/>
                  </a:lnTo>
                  <a:lnTo>
                    <a:pt x="439686" y="201930"/>
                  </a:lnTo>
                  <a:lnTo>
                    <a:pt x="440563" y="200660"/>
                  </a:lnTo>
                  <a:lnTo>
                    <a:pt x="440918" y="200660"/>
                  </a:lnTo>
                  <a:lnTo>
                    <a:pt x="441159" y="199390"/>
                  </a:lnTo>
                  <a:lnTo>
                    <a:pt x="441464" y="198120"/>
                  </a:lnTo>
                  <a:lnTo>
                    <a:pt x="441706" y="196850"/>
                  </a:lnTo>
                  <a:lnTo>
                    <a:pt x="442036" y="195580"/>
                  </a:lnTo>
                  <a:lnTo>
                    <a:pt x="442277" y="195580"/>
                  </a:lnTo>
                  <a:lnTo>
                    <a:pt x="442353" y="194310"/>
                  </a:lnTo>
                  <a:lnTo>
                    <a:pt x="442772" y="193040"/>
                  </a:lnTo>
                  <a:lnTo>
                    <a:pt x="446290" y="193040"/>
                  </a:lnTo>
                  <a:lnTo>
                    <a:pt x="447179" y="191770"/>
                  </a:lnTo>
                  <a:lnTo>
                    <a:pt x="448094" y="191770"/>
                  </a:lnTo>
                  <a:lnTo>
                    <a:pt x="448411" y="193040"/>
                  </a:lnTo>
                  <a:lnTo>
                    <a:pt x="447154" y="194310"/>
                  </a:lnTo>
                  <a:lnTo>
                    <a:pt x="447560" y="195580"/>
                  </a:lnTo>
                  <a:lnTo>
                    <a:pt x="446303" y="196850"/>
                  </a:lnTo>
                  <a:lnTo>
                    <a:pt x="449275" y="196850"/>
                  </a:lnTo>
                  <a:lnTo>
                    <a:pt x="449618" y="195580"/>
                  </a:lnTo>
                  <a:lnTo>
                    <a:pt x="449859" y="195580"/>
                  </a:lnTo>
                  <a:lnTo>
                    <a:pt x="450011" y="194310"/>
                  </a:lnTo>
                  <a:lnTo>
                    <a:pt x="450189" y="193040"/>
                  </a:lnTo>
                  <a:lnTo>
                    <a:pt x="450443" y="191770"/>
                  </a:lnTo>
                  <a:lnTo>
                    <a:pt x="450748" y="191770"/>
                  </a:lnTo>
                  <a:lnTo>
                    <a:pt x="451027" y="190500"/>
                  </a:lnTo>
                  <a:lnTo>
                    <a:pt x="451027" y="189230"/>
                  </a:lnTo>
                  <a:lnTo>
                    <a:pt x="451967" y="187960"/>
                  </a:lnTo>
                  <a:lnTo>
                    <a:pt x="453669" y="189230"/>
                  </a:lnTo>
                  <a:lnTo>
                    <a:pt x="454621" y="187960"/>
                  </a:lnTo>
                  <a:lnTo>
                    <a:pt x="454647" y="186690"/>
                  </a:lnTo>
                  <a:lnTo>
                    <a:pt x="454888" y="185420"/>
                  </a:lnTo>
                  <a:lnTo>
                    <a:pt x="452310" y="186690"/>
                  </a:lnTo>
                  <a:lnTo>
                    <a:pt x="452399" y="185420"/>
                  </a:lnTo>
                  <a:lnTo>
                    <a:pt x="452640" y="184150"/>
                  </a:lnTo>
                  <a:lnTo>
                    <a:pt x="453072" y="182880"/>
                  </a:lnTo>
                  <a:lnTo>
                    <a:pt x="456145" y="182880"/>
                  </a:lnTo>
                  <a:lnTo>
                    <a:pt x="455955" y="180340"/>
                  </a:lnTo>
                  <a:lnTo>
                    <a:pt x="459206" y="180340"/>
                  </a:lnTo>
                  <a:lnTo>
                    <a:pt x="458254" y="182880"/>
                  </a:lnTo>
                  <a:lnTo>
                    <a:pt x="459244" y="182880"/>
                  </a:lnTo>
                  <a:lnTo>
                    <a:pt x="460133" y="181610"/>
                  </a:lnTo>
                  <a:lnTo>
                    <a:pt x="463689" y="181610"/>
                  </a:lnTo>
                  <a:lnTo>
                    <a:pt x="464058" y="180340"/>
                  </a:lnTo>
                  <a:lnTo>
                    <a:pt x="464324" y="179070"/>
                  </a:lnTo>
                  <a:lnTo>
                    <a:pt x="464489" y="179070"/>
                  </a:lnTo>
                  <a:lnTo>
                    <a:pt x="465353" y="176530"/>
                  </a:lnTo>
                  <a:lnTo>
                    <a:pt x="465531" y="175260"/>
                  </a:lnTo>
                  <a:lnTo>
                    <a:pt x="465810" y="173990"/>
                  </a:lnTo>
                  <a:lnTo>
                    <a:pt x="466166" y="173990"/>
                  </a:lnTo>
                  <a:lnTo>
                    <a:pt x="466293" y="172720"/>
                  </a:lnTo>
                  <a:lnTo>
                    <a:pt x="468833" y="172720"/>
                  </a:lnTo>
                  <a:lnTo>
                    <a:pt x="469201" y="171450"/>
                  </a:lnTo>
                  <a:lnTo>
                    <a:pt x="469468" y="171450"/>
                  </a:lnTo>
                  <a:lnTo>
                    <a:pt x="469658" y="170180"/>
                  </a:lnTo>
                  <a:lnTo>
                    <a:pt x="470471" y="167640"/>
                  </a:lnTo>
                  <a:lnTo>
                    <a:pt x="475818" y="166370"/>
                  </a:lnTo>
                  <a:lnTo>
                    <a:pt x="475005" y="168910"/>
                  </a:lnTo>
                  <a:lnTo>
                    <a:pt x="474840" y="170180"/>
                  </a:lnTo>
                  <a:lnTo>
                    <a:pt x="474560" y="171450"/>
                  </a:lnTo>
                  <a:lnTo>
                    <a:pt x="471919" y="171450"/>
                  </a:lnTo>
                  <a:lnTo>
                    <a:pt x="470954" y="172720"/>
                  </a:lnTo>
                  <a:lnTo>
                    <a:pt x="471233" y="173990"/>
                  </a:lnTo>
                  <a:lnTo>
                    <a:pt x="470712" y="175260"/>
                  </a:lnTo>
                  <a:lnTo>
                    <a:pt x="476046" y="173990"/>
                  </a:lnTo>
                  <a:lnTo>
                    <a:pt x="477659" y="168910"/>
                  </a:lnTo>
                  <a:lnTo>
                    <a:pt x="477862" y="167640"/>
                  </a:lnTo>
                  <a:lnTo>
                    <a:pt x="478142" y="166370"/>
                  </a:lnTo>
                  <a:lnTo>
                    <a:pt x="478624" y="166370"/>
                  </a:lnTo>
                  <a:lnTo>
                    <a:pt x="480936" y="165100"/>
                  </a:lnTo>
                  <a:lnTo>
                    <a:pt x="481634" y="165100"/>
                  </a:lnTo>
                  <a:lnTo>
                    <a:pt x="481774" y="163830"/>
                  </a:lnTo>
                  <a:lnTo>
                    <a:pt x="482066" y="162560"/>
                  </a:lnTo>
                  <a:lnTo>
                    <a:pt x="482434" y="162560"/>
                  </a:lnTo>
                  <a:lnTo>
                    <a:pt x="482714" y="161290"/>
                  </a:lnTo>
                  <a:lnTo>
                    <a:pt x="482930" y="160020"/>
                  </a:lnTo>
                  <a:lnTo>
                    <a:pt x="483108" y="160020"/>
                  </a:lnTo>
                  <a:lnTo>
                    <a:pt x="483400" y="158750"/>
                  </a:lnTo>
                  <a:lnTo>
                    <a:pt x="483793" y="157480"/>
                  </a:lnTo>
                  <a:lnTo>
                    <a:pt x="486486" y="157480"/>
                  </a:lnTo>
                  <a:lnTo>
                    <a:pt x="489140" y="156210"/>
                  </a:lnTo>
                  <a:lnTo>
                    <a:pt x="489559" y="156210"/>
                  </a:lnTo>
                  <a:lnTo>
                    <a:pt x="489851" y="154940"/>
                  </a:lnTo>
                  <a:lnTo>
                    <a:pt x="490067" y="153670"/>
                  </a:lnTo>
                  <a:lnTo>
                    <a:pt x="490410" y="153670"/>
                  </a:lnTo>
                  <a:lnTo>
                    <a:pt x="490702" y="152400"/>
                  </a:lnTo>
                  <a:lnTo>
                    <a:pt x="490931" y="151130"/>
                  </a:lnTo>
                  <a:lnTo>
                    <a:pt x="491985" y="149860"/>
                  </a:lnTo>
                  <a:lnTo>
                    <a:pt x="491655" y="148590"/>
                  </a:lnTo>
                  <a:lnTo>
                    <a:pt x="489381" y="149860"/>
                  </a:lnTo>
                  <a:lnTo>
                    <a:pt x="488873" y="148590"/>
                  </a:lnTo>
                  <a:lnTo>
                    <a:pt x="490194" y="147320"/>
                  </a:lnTo>
                  <a:lnTo>
                    <a:pt x="490677" y="147320"/>
                  </a:lnTo>
                  <a:lnTo>
                    <a:pt x="492086" y="146050"/>
                  </a:lnTo>
                  <a:lnTo>
                    <a:pt x="495719" y="146050"/>
                  </a:lnTo>
                  <a:lnTo>
                    <a:pt x="494245" y="148590"/>
                  </a:lnTo>
                  <a:lnTo>
                    <a:pt x="494753" y="148590"/>
                  </a:lnTo>
                  <a:lnTo>
                    <a:pt x="496773" y="147320"/>
                  </a:lnTo>
                  <a:lnTo>
                    <a:pt x="505129" y="147320"/>
                  </a:lnTo>
                  <a:lnTo>
                    <a:pt x="505561" y="146050"/>
                  </a:lnTo>
                  <a:lnTo>
                    <a:pt x="506006" y="144780"/>
                  </a:lnTo>
                  <a:lnTo>
                    <a:pt x="506196" y="143510"/>
                  </a:lnTo>
                  <a:lnTo>
                    <a:pt x="506501" y="142240"/>
                  </a:lnTo>
                  <a:lnTo>
                    <a:pt x="506920" y="142240"/>
                  </a:lnTo>
                  <a:lnTo>
                    <a:pt x="507796" y="140970"/>
                  </a:lnTo>
                  <a:lnTo>
                    <a:pt x="512229" y="140970"/>
                  </a:lnTo>
                  <a:lnTo>
                    <a:pt x="512648" y="139700"/>
                  </a:lnTo>
                  <a:lnTo>
                    <a:pt x="512953" y="139700"/>
                  </a:lnTo>
                  <a:lnTo>
                    <a:pt x="513181" y="138430"/>
                  </a:lnTo>
                  <a:lnTo>
                    <a:pt x="513588" y="137160"/>
                  </a:lnTo>
                  <a:lnTo>
                    <a:pt x="513918" y="137160"/>
                  </a:lnTo>
                  <a:lnTo>
                    <a:pt x="514172" y="135890"/>
                  </a:lnTo>
                  <a:lnTo>
                    <a:pt x="511657" y="137160"/>
                  </a:lnTo>
                  <a:lnTo>
                    <a:pt x="511492" y="135890"/>
                  </a:lnTo>
                  <a:lnTo>
                    <a:pt x="511721" y="135890"/>
                  </a:lnTo>
                  <a:lnTo>
                    <a:pt x="512064" y="134620"/>
                  </a:lnTo>
                  <a:lnTo>
                    <a:pt x="512483" y="133350"/>
                  </a:lnTo>
                  <a:lnTo>
                    <a:pt x="513511" y="130810"/>
                  </a:lnTo>
                  <a:lnTo>
                    <a:pt x="518972" y="130810"/>
                  </a:lnTo>
                  <a:lnTo>
                    <a:pt x="517740" y="133350"/>
                  </a:lnTo>
                  <a:lnTo>
                    <a:pt x="520522" y="133350"/>
                  </a:lnTo>
                  <a:lnTo>
                    <a:pt x="521042" y="132080"/>
                  </a:lnTo>
                  <a:lnTo>
                    <a:pt x="521030" y="130810"/>
                  </a:lnTo>
                  <a:lnTo>
                    <a:pt x="524256" y="130810"/>
                  </a:lnTo>
                  <a:lnTo>
                    <a:pt x="524713" y="129540"/>
                  </a:lnTo>
                  <a:lnTo>
                    <a:pt x="525068" y="128270"/>
                  </a:lnTo>
                  <a:lnTo>
                    <a:pt x="525322" y="128270"/>
                  </a:lnTo>
                  <a:lnTo>
                    <a:pt x="525792" y="127000"/>
                  </a:lnTo>
                  <a:lnTo>
                    <a:pt x="526148" y="125730"/>
                  </a:lnTo>
                  <a:lnTo>
                    <a:pt x="523443" y="125730"/>
                  </a:lnTo>
                  <a:lnTo>
                    <a:pt x="524954" y="123190"/>
                  </a:lnTo>
                  <a:lnTo>
                    <a:pt x="532930" y="123190"/>
                  </a:lnTo>
                  <a:lnTo>
                    <a:pt x="533819" y="121920"/>
                  </a:lnTo>
                  <a:lnTo>
                    <a:pt x="538708" y="121920"/>
                  </a:lnTo>
                  <a:lnTo>
                    <a:pt x="536968" y="124460"/>
                  </a:lnTo>
                  <a:lnTo>
                    <a:pt x="539750" y="124460"/>
                  </a:lnTo>
                  <a:lnTo>
                    <a:pt x="541083" y="121920"/>
                  </a:lnTo>
                  <a:lnTo>
                    <a:pt x="540893" y="121920"/>
                  </a:lnTo>
                  <a:lnTo>
                    <a:pt x="541667" y="120650"/>
                  </a:lnTo>
                  <a:lnTo>
                    <a:pt x="542442" y="119380"/>
                  </a:lnTo>
                  <a:lnTo>
                    <a:pt x="541883" y="119380"/>
                  </a:lnTo>
                  <a:lnTo>
                    <a:pt x="539648" y="120650"/>
                  </a:lnTo>
                  <a:lnTo>
                    <a:pt x="539254" y="119380"/>
                  </a:lnTo>
                  <a:lnTo>
                    <a:pt x="540766" y="118110"/>
                  </a:lnTo>
                  <a:lnTo>
                    <a:pt x="540512" y="116840"/>
                  </a:lnTo>
                  <a:lnTo>
                    <a:pt x="538124" y="118110"/>
                  </a:lnTo>
                  <a:lnTo>
                    <a:pt x="537692" y="116840"/>
                  </a:lnTo>
                  <a:lnTo>
                    <a:pt x="539216" y="115570"/>
                  </a:lnTo>
                  <a:lnTo>
                    <a:pt x="539076" y="115570"/>
                  </a:lnTo>
                  <a:lnTo>
                    <a:pt x="547255" y="114300"/>
                  </a:lnTo>
                  <a:lnTo>
                    <a:pt x="550468" y="114300"/>
                  </a:lnTo>
                  <a:lnTo>
                    <a:pt x="550862" y="113030"/>
                  </a:lnTo>
                  <a:lnTo>
                    <a:pt x="551180" y="111760"/>
                  </a:lnTo>
                  <a:lnTo>
                    <a:pt x="551637" y="111760"/>
                  </a:lnTo>
                  <a:lnTo>
                    <a:pt x="552043" y="110490"/>
                  </a:lnTo>
                  <a:lnTo>
                    <a:pt x="552399" y="109220"/>
                  </a:lnTo>
                  <a:lnTo>
                    <a:pt x="552564" y="109220"/>
                  </a:lnTo>
                  <a:lnTo>
                    <a:pt x="553758" y="107950"/>
                  </a:lnTo>
                  <a:lnTo>
                    <a:pt x="553643" y="106680"/>
                  </a:lnTo>
                  <a:lnTo>
                    <a:pt x="559308" y="106680"/>
                  </a:lnTo>
                  <a:lnTo>
                    <a:pt x="560095" y="104140"/>
                  </a:lnTo>
                  <a:lnTo>
                    <a:pt x="566356" y="104140"/>
                  </a:lnTo>
                  <a:lnTo>
                    <a:pt x="566775" y="102870"/>
                  </a:lnTo>
                  <a:lnTo>
                    <a:pt x="567118" y="101600"/>
                  </a:lnTo>
                  <a:lnTo>
                    <a:pt x="568401" y="99060"/>
                  </a:lnTo>
                  <a:lnTo>
                    <a:pt x="568718" y="99060"/>
                  </a:lnTo>
                  <a:lnTo>
                    <a:pt x="569150" y="97790"/>
                  </a:lnTo>
                  <a:lnTo>
                    <a:pt x="569683" y="96520"/>
                  </a:lnTo>
                  <a:lnTo>
                    <a:pt x="575703" y="96520"/>
                  </a:lnTo>
                  <a:lnTo>
                    <a:pt x="576135" y="95250"/>
                  </a:lnTo>
                  <a:lnTo>
                    <a:pt x="576834" y="93980"/>
                  </a:lnTo>
                  <a:lnTo>
                    <a:pt x="577265" y="92710"/>
                  </a:lnTo>
                  <a:lnTo>
                    <a:pt x="577875" y="91567"/>
                  </a:lnTo>
                  <a:lnTo>
                    <a:pt x="556412" y="100330"/>
                  </a:lnTo>
                  <a:lnTo>
                    <a:pt x="530593" y="110490"/>
                  </a:lnTo>
                  <a:lnTo>
                    <a:pt x="527253" y="113030"/>
                  </a:lnTo>
                  <a:lnTo>
                    <a:pt x="475348" y="139700"/>
                  </a:lnTo>
                  <a:lnTo>
                    <a:pt x="409079" y="190500"/>
                  </a:lnTo>
                  <a:lnTo>
                    <a:pt x="407606" y="195580"/>
                  </a:lnTo>
                  <a:lnTo>
                    <a:pt x="407149" y="195580"/>
                  </a:lnTo>
                  <a:lnTo>
                    <a:pt x="405231" y="196850"/>
                  </a:lnTo>
                  <a:lnTo>
                    <a:pt x="404698" y="195580"/>
                  </a:lnTo>
                  <a:lnTo>
                    <a:pt x="405917" y="193040"/>
                  </a:lnTo>
                  <a:lnTo>
                    <a:pt x="405028" y="193040"/>
                  </a:lnTo>
                  <a:lnTo>
                    <a:pt x="404456" y="194310"/>
                  </a:lnTo>
                  <a:lnTo>
                    <a:pt x="403923" y="194310"/>
                  </a:lnTo>
                  <a:lnTo>
                    <a:pt x="396976" y="199390"/>
                  </a:lnTo>
                  <a:lnTo>
                    <a:pt x="393446" y="201930"/>
                  </a:lnTo>
                  <a:lnTo>
                    <a:pt x="393357" y="203200"/>
                  </a:lnTo>
                  <a:lnTo>
                    <a:pt x="393166" y="204470"/>
                  </a:lnTo>
                  <a:lnTo>
                    <a:pt x="392849" y="204470"/>
                  </a:lnTo>
                  <a:lnTo>
                    <a:pt x="392315" y="205740"/>
                  </a:lnTo>
                  <a:lnTo>
                    <a:pt x="388759" y="205740"/>
                  </a:lnTo>
                  <a:lnTo>
                    <a:pt x="384302" y="209550"/>
                  </a:lnTo>
                  <a:lnTo>
                    <a:pt x="384187" y="210820"/>
                  </a:lnTo>
                  <a:lnTo>
                    <a:pt x="385064" y="209550"/>
                  </a:lnTo>
                  <a:lnTo>
                    <a:pt x="386867" y="209550"/>
                  </a:lnTo>
                  <a:lnTo>
                    <a:pt x="386753" y="210820"/>
                  </a:lnTo>
                  <a:lnTo>
                    <a:pt x="386549" y="210820"/>
                  </a:lnTo>
                  <a:lnTo>
                    <a:pt x="386232" y="212090"/>
                  </a:lnTo>
                  <a:lnTo>
                    <a:pt x="383844" y="212090"/>
                  </a:lnTo>
                  <a:lnTo>
                    <a:pt x="383057" y="213360"/>
                  </a:lnTo>
                  <a:lnTo>
                    <a:pt x="383387" y="214630"/>
                  </a:lnTo>
                  <a:lnTo>
                    <a:pt x="382447" y="215900"/>
                  </a:lnTo>
                  <a:lnTo>
                    <a:pt x="380238" y="215900"/>
                  </a:lnTo>
                  <a:lnTo>
                    <a:pt x="379920" y="217170"/>
                  </a:lnTo>
                  <a:lnTo>
                    <a:pt x="379323" y="220980"/>
                  </a:lnTo>
                  <a:lnTo>
                    <a:pt x="379044" y="222250"/>
                  </a:lnTo>
                  <a:lnTo>
                    <a:pt x="376682" y="222250"/>
                  </a:lnTo>
                  <a:lnTo>
                    <a:pt x="376859" y="220980"/>
                  </a:lnTo>
                  <a:lnTo>
                    <a:pt x="376974" y="219710"/>
                  </a:lnTo>
                  <a:lnTo>
                    <a:pt x="376072" y="219710"/>
                  </a:lnTo>
                  <a:lnTo>
                    <a:pt x="375183" y="220980"/>
                  </a:lnTo>
                  <a:lnTo>
                    <a:pt x="372541" y="220980"/>
                  </a:lnTo>
                  <a:lnTo>
                    <a:pt x="371690" y="222250"/>
                  </a:lnTo>
                  <a:lnTo>
                    <a:pt x="371449" y="223520"/>
                  </a:lnTo>
                  <a:lnTo>
                    <a:pt x="371271" y="223520"/>
                  </a:lnTo>
                  <a:lnTo>
                    <a:pt x="371119" y="224790"/>
                  </a:lnTo>
                  <a:lnTo>
                    <a:pt x="371043" y="226060"/>
                  </a:lnTo>
                  <a:lnTo>
                    <a:pt x="370852" y="226060"/>
                  </a:lnTo>
                  <a:lnTo>
                    <a:pt x="370560" y="227330"/>
                  </a:lnTo>
                  <a:lnTo>
                    <a:pt x="370154" y="227330"/>
                  </a:lnTo>
                  <a:lnTo>
                    <a:pt x="368414" y="228600"/>
                  </a:lnTo>
                  <a:lnTo>
                    <a:pt x="366179" y="228600"/>
                  </a:lnTo>
                  <a:lnTo>
                    <a:pt x="364337" y="229870"/>
                  </a:lnTo>
                  <a:lnTo>
                    <a:pt x="362597" y="229870"/>
                  </a:lnTo>
                  <a:lnTo>
                    <a:pt x="362305" y="231140"/>
                  </a:lnTo>
                  <a:lnTo>
                    <a:pt x="362115" y="232410"/>
                  </a:lnTo>
                  <a:lnTo>
                    <a:pt x="362038" y="233680"/>
                  </a:lnTo>
                  <a:lnTo>
                    <a:pt x="361467" y="236220"/>
                  </a:lnTo>
                  <a:lnTo>
                    <a:pt x="361175" y="237490"/>
                  </a:lnTo>
                  <a:lnTo>
                    <a:pt x="360895" y="238760"/>
                  </a:lnTo>
                  <a:lnTo>
                    <a:pt x="358546" y="238760"/>
                  </a:lnTo>
                  <a:lnTo>
                    <a:pt x="358292" y="240030"/>
                  </a:lnTo>
                  <a:lnTo>
                    <a:pt x="358038" y="240030"/>
                  </a:lnTo>
                  <a:lnTo>
                    <a:pt x="357886" y="241300"/>
                  </a:lnTo>
                  <a:lnTo>
                    <a:pt x="357771" y="243840"/>
                  </a:lnTo>
                  <a:lnTo>
                    <a:pt x="357619" y="243840"/>
                  </a:lnTo>
                  <a:lnTo>
                    <a:pt x="357352" y="245110"/>
                  </a:lnTo>
                  <a:lnTo>
                    <a:pt x="356514" y="245110"/>
                  </a:lnTo>
                  <a:lnTo>
                    <a:pt x="355650" y="246380"/>
                  </a:lnTo>
                  <a:lnTo>
                    <a:pt x="352971" y="246380"/>
                  </a:lnTo>
                  <a:lnTo>
                    <a:pt x="352132" y="247650"/>
                  </a:lnTo>
                  <a:lnTo>
                    <a:pt x="351713" y="247650"/>
                  </a:lnTo>
                  <a:lnTo>
                    <a:pt x="352132" y="248920"/>
                  </a:lnTo>
                  <a:lnTo>
                    <a:pt x="351002" y="250190"/>
                  </a:lnTo>
                  <a:lnTo>
                    <a:pt x="349732" y="250190"/>
                  </a:lnTo>
                  <a:lnTo>
                    <a:pt x="348576" y="251460"/>
                  </a:lnTo>
                  <a:lnTo>
                    <a:pt x="349059" y="252730"/>
                  </a:lnTo>
                  <a:lnTo>
                    <a:pt x="348145" y="254000"/>
                  </a:lnTo>
                  <a:lnTo>
                    <a:pt x="346265" y="254000"/>
                  </a:lnTo>
                  <a:lnTo>
                    <a:pt x="345973" y="255270"/>
                  </a:lnTo>
                  <a:lnTo>
                    <a:pt x="345706" y="255270"/>
                  </a:lnTo>
                  <a:lnTo>
                    <a:pt x="345554" y="256540"/>
                  </a:lnTo>
                  <a:lnTo>
                    <a:pt x="345528" y="257810"/>
                  </a:lnTo>
                  <a:lnTo>
                    <a:pt x="345097" y="260350"/>
                  </a:lnTo>
                  <a:lnTo>
                    <a:pt x="344728" y="262890"/>
                  </a:lnTo>
                  <a:lnTo>
                    <a:pt x="344716" y="264160"/>
                  </a:lnTo>
                  <a:lnTo>
                    <a:pt x="344601" y="265430"/>
                  </a:lnTo>
                  <a:lnTo>
                    <a:pt x="344360" y="265430"/>
                  </a:lnTo>
                  <a:lnTo>
                    <a:pt x="344182" y="266700"/>
                  </a:lnTo>
                  <a:lnTo>
                    <a:pt x="341807" y="266700"/>
                  </a:lnTo>
                  <a:lnTo>
                    <a:pt x="341325" y="267970"/>
                  </a:lnTo>
                  <a:lnTo>
                    <a:pt x="341871" y="269240"/>
                  </a:lnTo>
                  <a:lnTo>
                    <a:pt x="341452" y="269240"/>
                  </a:lnTo>
                  <a:lnTo>
                    <a:pt x="336346" y="271780"/>
                  </a:lnTo>
                  <a:lnTo>
                    <a:pt x="336816" y="267970"/>
                  </a:lnTo>
                  <a:lnTo>
                    <a:pt x="336994" y="267970"/>
                  </a:lnTo>
                  <a:lnTo>
                    <a:pt x="337058" y="266700"/>
                  </a:lnTo>
                  <a:lnTo>
                    <a:pt x="337426" y="264160"/>
                  </a:lnTo>
                  <a:lnTo>
                    <a:pt x="337654" y="262890"/>
                  </a:lnTo>
                  <a:lnTo>
                    <a:pt x="337781" y="261620"/>
                  </a:lnTo>
                  <a:lnTo>
                    <a:pt x="337794" y="260350"/>
                  </a:lnTo>
                  <a:lnTo>
                    <a:pt x="336905" y="261620"/>
                  </a:lnTo>
                  <a:lnTo>
                    <a:pt x="335229" y="261620"/>
                  </a:lnTo>
                  <a:lnTo>
                    <a:pt x="335000" y="262890"/>
                  </a:lnTo>
                  <a:lnTo>
                    <a:pt x="334873" y="264160"/>
                  </a:lnTo>
                  <a:lnTo>
                    <a:pt x="334860" y="265430"/>
                  </a:lnTo>
                  <a:lnTo>
                    <a:pt x="334492" y="267970"/>
                  </a:lnTo>
                  <a:lnTo>
                    <a:pt x="332549" y="267970"/>
                  </a:lnTo>
                  <a:lnTo>
                    <a:pt x="331457" y="269240"/>
                  </a:lnTo>
                  <a:lnTo>
                    <a:pt x="331952" y="270510"/>
                  </a:lnTo>
                  <a:lnTo>
                    <a:pt x="331203" y="271780"/>
                  </a:lnTo>
                  <a:lnTo>
                    <a:pt x="329158" y="271780"/>
                  </a:lnTo>
                  <a:lnTo>
                    <a:pt x="328955" y="273050"/>
                  </a:lnTo>
                  <a:lnTo>
                    <a:pt x="328714" y="273050"/>
                  </a:lnTo>
                  <a:lnTo>
                    <a:pt x="328599" y="275590"/>
                  </a:lnTo>
                  <a:lnTo>
                    <a:pt x="328409" y="276860"/>
                  </a:lnTo>
                  <a:lnTo>
                    <a:pt x="328244" y="279400"/>
                  </a:lnTo>
                  <a:lnTo>
                    <a:pt x="327685" y="280670"/>
                  </a:lnTo>
                  <a:lnTo>
                    <a:pt x="328218" y="281940"/>
                  </a:lnTo>
                  <a:lnTo>
                    <a:pt x="330161" y="279400"/>
                  </a:lnTo>
                  <a:lnTo>
                    <a:pt x="330822" y="279400"/>
                  </a:lnTo>
                  <a:lnTo>
                    <a:pt x="329920" y="281940"/>
                  </a:lnTo>
                  <a:lnTo>
                    <a:pt x="330187" y="281940"/>
                  </a:lnTo>
                  <a:lnTo>
                    <a:pt x="325170" y="284480"/>
                  </a:lnTo>
                  <a:lnTo>
                    <a:pt x="324281" y="285750"/>
                  </a:lnTo>
                  <a:lnTo>
                    <a:pt x="322643" y="285750"/>
                  </a:lnTo>
                  <a:lnTo>
                    <a:pt x="322427" y="287020"/>
                  </a:lnTo>
                  <a:lnTo>
                    <a:pt x="322580" y="288290"/>
                  </a:lnTo>
                  <a:lnTo>
                    <a:pt x="322389" y="289560"/>
                  </a:lnTo>
                  <a:lnTo>
                    <a:pt x="320751" y="289560"/>
                  </a:lnTo>
                  <a:lnTo>
                    <a:pt x="318960" y="290830"/>
                  </a:lnTo>
                  <a:lnTo>
                    <a:pt x="318122" y="290830"/>
                  </a:lnTo>
                  <a:lnTo>
                    <a:pt x="317334" y="292100"/>
                  </a:lnTo>
                  <a:lnTo>
                    <a:pt x="316953" y="292100"/>
                  </a:lnTo>
                  <a:lnTo>
                    <a:pt x="317423" y="293370"/>
                  </a:lnTo>
                  <a:lnTo>
                    <a:pt x="316611" y="294640"/>
                  </a:lnTo>
                  <a:lnTo>
                    <a:pt x="315023" y="294640"/>
                  </a:lnTo>
                  <a:lnTo>
                    <a:pt x="314071" y="295910"/>
                  </a:lnTo>
                  <a:lnTo>
                    <a:pt x="314731" y="297180"/>
                  </a:lnTo>
                  <a:lnTo>
                    <a:pt x="314299" y="298450"/>
                  </a:lnTo>
                  <a:lnTo>
                    <a:pt x="313499" y="298450"/>
                  </a:lnTo>
                  <a:lnTo>
                    <a:pt x="312648" y="299720"/>
                  </a:lnTo>
                  <a:lnTo>
                    <a:pt x="310883" y="299720"/>
                  </a:lnTo>
                  <a:lnTo>
                    <a:pt x="310057" y="300990"/>
                  </a:lnTo>
                  <a:lnTo>
                    <a:pt x="309283" y="300990"/>
                  </a:lnTo>
                  <a:lnTo>
                    <a:pt x="309118" y="302260"/>
                  </a:lnTo>
                  <a:lnTo>
                    <a:pt x="309130" y="303530"/>
                  </a:lnTo>
                  <a:lnTo>
                    <a:pt x="308991" y="307340"/>
                  </a:lnTo>
                  <a:lnTo>
                    <a:pt x="309016" y="308610"/>
                  </a:lnTo>
                  <a:lnTo>
                    <a:pt x="308851" y="309880"/>
                  </a:lnTo>
                  <a:lnTo>
                    <a:pt x="307238" y="309880"/>
                  </a:lnTo>
                  <a:lnTo>
                    <a:pt x="306374" y="311150"/>
                  </a:lnTo>
                  <a:lnTo>
                    <a:pt x="304673" y="311150"/>
                  </a:lnTo>
                  <a:lnTo>
                    <a:pt x="303898" y="312420"/>
                  </a:lnTo>
                  <a:lnTo>
                    <a:pt x="303758" y="313690"/>
                  </a:lnTo>
                  <a:lnTo>
                    <a:pt x="303669" y="320040"/>
                  </a:lnTo>
                  <a:lnTo>
                    <a:pt x="303517" y="320040"/>
                  </a:lnTo>
                  <a:lnTo>
                    <a:pt x="302742" y="321310"/>
                  </a:lnTo>
                  <a:lnTo>
                    <a:pt x="301917" y="321310"/>
                  </a:lnTo>
                  <a:lnTo>
                    <a:pt x="301040" y="322580"/>
                  </a:lnTo>
                  <a:lnTo>
                    <a:pt x="299351" y="322580"/>
                  </a:lnTo>
                  <a:lnTo>
                    <a:pt x="298564" y="323850"/>
                  </a:lnTo>
                  <a:lnTo>
                    <a:pt x="296633" y="323850"/>
                  </a:lnTo>
                  <a:lnTo>
                    <a:pt x="295783" y="325120"/>
                  </a:lnTo>
                  <a:lnTo>
                    <a:pt x="296481" y="327660"/>
                  </a:lnTo>
                  <a:lnTo>
                    <a:pt x="295744" y="328930"/>
                  </a:lnTo>
                  <a:lnTo>
                    <a:pt x="293738" y="328930"/>
                  </a:lnTo>
                  <a:lnTo>
                    <a:pt x="293636" y="331470"/>
                  </a:lnTo>
                  <a:lnTo>
                    <a:pt x="293738" y="335280"/>
                  </a:lnTo>
                  <a:lnTo>
                    <a:pt x="293865" y="335280"/>
                  </a:lnTo>
                  <a:lnTo>
                    <a:pt x="293738" y="337820"/>
                  </a:lnTo>
                  <a:lnTo>
                    <a:pt x="292989" y="337820"/>
                  </a:lnTo>
                  <a:lnTo>
                    <a:pt x="292188" y="339090"/>
                  </a:lnTo>
                  <a:lnTo>
                    <a:pt x="290474" y="339090"/>
                  </a:lnTo>
                  <a:lnTo>
                    <a:pt x="289674" y="340360"/>
                  </a:lnTo>
                  <a:lnTo>
                    <a:pt x="288912" y="340360"/>
                  </a:lnTo>
                  <a:lnTo>
                    <a:pt x="288582" y="341630"/>
                  </a:lnTo>
                  <a:lnTo>
                    <a:pt x="289306" y="342900"/>
                  </a:lnTo>
                  <a:lnTo>
                    <a:pt x="288353" y="344170"/>
                  </a:lnTo>
                  <a:lnTo>
                    <a:pt x="287058" y="344170"/>
                  </a:lnTo>
                  <a:lnTo>
                    <a:pt x="286499" y="345440"/>
                  </a:lnTo>
                  <a:lnTo>
                    <a:pt x="286092" y="345440"/>
                  </a:lnTo>
                  <a:lnTo>
                    <a:pt x="286880" y="346710"/>
                  </a:lnTo>
                  <a:lnTo>
                    <a:pt x="286270" y="347980"/>
                  </a:lnTo>
                  <a:lnTo>
                    <a:pt x="284657" y="349250"/>
                  </a:lnTo>
                  <a:lnTo>
                    <a:pt x="284238" y="349250"/>
                  </a:lnTo>
                  <a:lnTo>
                    <a:pt x="284238" y="346710"/>
                  </a:lnTo>
                  <a:lnTo>
                    <a:pt x="283286" y="346710"/>
                  </a:lnTo>
                  <a:lnTo>
                    <a:pt x="282511" y="347980"/>
                  </a:lnTo>
                  <a:lnTo>
                    <a:pt x="281609" y="347980"/>
                  </a:lnTo>
                  <a:lnTo>
                    <a:pt x="282054" y="350520"/>
                  </a:lnTo>
                  <a:lnTo>
                    <a:pt x="281559" y="351790"/>
                  </a:lnTo>
                  <a:lnTo>
                    <a:pt x="279857" y="351790"/>
                  </a:lnTo>
                  <a:lnTo>
                    <a:pt x="279565" y="353060"/>
                  </a:lnTo>
                  <a:lnTo>
                    <a:pt x="279514" y="354330"/>
                  </a:lnTo>
                  <a:lnTo>
                    <a:pt x="279666" y="355600"/>
                  </a:lnTo>
                  <a:lnTo>
                    <a:pt x="279793" y="358140"/>
                  </a:lnTo>
                  <a:lnTo>
                    <a:pt x="279946" y="359410"/>
                  </a:lnTo>
                  <a:lnTo>
                    <a:pt x="279920" y="360680"/>
                  </a:lnTo>
                  <a:lnTo>
                    <a:pt x="277812" y="361950"/>
                  </a:lnTo>
                  <a:lnTo>
                    <a:pt x="277202" y="363220"/>
                  </a:lnTo>
                  <a:lnTo>
                    <a:pt x="278003" y="364490"/>
                  </a:lnTo>
                  <a:lnTo>
                    <a:pt x="277329" y="365760"/>
                  </a:lnTo>
                  <a:lnTo>
                    <a:pt x="275717" y="365760"/>
                  </a:lnTo>
                  <a:lnTo>
                    <a:pt x="274980" y="367030"/>
                  </a:lnTo>
                  <a:lnTo>
                    <a:pt x="275755" y="368300"/>
                  </a:lnTo>
                  <a:lnTo>
                    <a:pt x="275475" y="369570"/>
                  </a:lnTo>
                  <a:lnTo>
                    <a:pt x="275285" y="370840"/>
                  </a:lnTo>
                  <a:lnTo>
                    <a:pt x="273215" y="370840"/>
                  </a:lnTo>
                  <a:lnTo>
                    <a:pt x="273278" y="373380"/>
                  </a:lnTo>
                  <a:lnTo>
                    <a:pt x="273456" y="374650"/>
                  </a:lnTo>
                  <a:lnTo>
                    <a:pt x="275590" y="372110"/>
                  </a:lnTo>
                  <a:lnTo>
                    <a:pt x="275729" y="372110"/>
                  </a:lnTo>
                  <a:lnTo>
                    <a:pt x="275907" y="373380"/>
                  </a:lnTo>
                  <a:lnTo>
                    <a:pt x="275971" y="375920"/>
                  </a:lnTo>
                  <a:lnTo>
                    <a:pt x="276174" y="375920"/>
                  </a:lnTo>
                  <a:lnTo>
                    <a:pt x="276225" y="378460"/>
                  </a:lnTo>
                  <a:lnTo>
                    <a:pt x="275513" y="378460"/>
                  </a:lnTo>
                  <a:lnTo>
                    <a:pt x="274764" y="379730"/>
                  </a:lnTo>
                  <a:lnTo>
                    <a:pt x="273710" y="379730"/>
                  </a:lnTo>
                  <a:lnTo>
                    <a:pt x="273964" y="377190"/>
                  </a:lnTo>
                  <a:lnTo>
                    <a:pt x="272884" y="377190"/>
                  </a:lnTo>
                  <a:lnTo>
                    <a:pt x="272122" y="378460"/>
                  </a:lnTo>
                  <a:lnTo>
                    <a:pt x="271119" y="378460"/>
                  </a:lnTo>
                  <a:lnTo>
                    <a:pt x="269367" y="379730"/>
                  </a:lnTo>
                  <a:lnTo>
                    <a:pt x="268820" y="381000"/>
                  </a:lnTo>
                  <a:lnTo>
                    <a:pt x="269735" y="382270"/>
                  </a:lnTo>
                  <a:lnTo>
                    <a:pt x="269417" y="383540"/>
                  </a:lnTo>
                  <a:lnTo>
                    <a:pt x="270129" y="382270"/>
                  </a:lnTo>
                  <a:lnTo>
                    <a:pt x="270878" y="382270"/>
                  </a:lnTo>
                  <a:lnTo>
                    <a:pt x="271691" y="381000"/>
                  </a:lnTo>
                  <a:lnTo>
                    <a:pt x="271881" y="382270"/>
                  </a:lnTo>
                  <a:lnTo>
                    <a:pt x="271945" y="384810"/>
                  </a:lnTo>
                  <a:lnTo>
                    <a:pt x="269798" y="386080"/>
                  </a:lnTo>
                  <a:lnTo>
                    <a:pt x="269748" y="387350"/>
                  </a:lnTo>
                  <a:lnTo>
                    <a:pt x="270129" y="389890"/>
                  </a:lnTo>
                  <a:lnTo>
                    <a:pt x="270217" y="391160"/>
                  </a:lnTo>
                  <a:lnTo>
                    <a:pt x="269519" y="392430"/>
                  </a:lnTo>
                  <a:lnTo>
                    <a:pt x="268770" y="392430"/>
                  </a:lnTo>
                  <a:lnTo>
                    <a:pt x="267944" y="393700"/>
                  </a:lnTo>
                  <a:lnTo>
                    <a:pt x="267550" y="393700"/>
                  </a:lnTo>
                  <a:lnTo>
                    <a:pt x="268020" y="391160"/>
                  </a:lnTo>
                  <a:lnTo>
                    <a:pt x="267677" y="389890"/>
                  </a:lnTo>
                  <a:lnTo>
                    <a:pt x="266852" y="391160"/>
                  </a:lnTo>
                  <a:lnTo>
                    <a:pt x="266103" y="391160"/>
                  </a:lnTo>
                  <a:lnTo>
                    <a:pt x="265252" y="392430"/>
                  </a:lnTo>
                  <a:lnTo>
                    <a:pt x="265772" y="394970"/>
                  </a:lnTo>
                  <a:lnTo>
                    <a:pt x="265544" y="394970"/>
                  </a:lnTo>
                  <a:lnTo>
                    <a:pt x="263791" y="396240"/>
                  </a:lnTo>
                  <a:lnTo>
                    <a:pt x="263309" y="397510"/>
                  </a:lnTo>
                  <a:lnTo>
                    <a:pt x="264248" y="398780"/>
                  </a:lnTo>
                  <a:lnTo>
                    <a:pt x="263690" y="400050"/>
                  </a:lnTo>
                  <a:lnTo>
                    <a:pt x="262128" y="401320"/>
                  </a:lnTo>
                  <a:lnTo>
                    <a:pt x="260959" y="401320"/>
                  </a:lnTo>
                  <a:lnTo>
                    <a:pt x="260235" y="402590"/>
                  </a:lnTo>
                  <a:lnTo>
                    <a:pt x="259588" y="402590"/>
                  </a:lnTo>
                  <a:lnTo>
                    <a:pt x="259334" y="403860"/>
                  </a:lnTo>
                  <a:lnTo>
                    <a:pt x="260159" y="405130"/>
                  </a:lnTo>
                  <a:lnTo>
                    <a:pt x="259753" y="406400"/>
                  </a:lnTo>
                  <a:lnTo>
                    <a:pt x="257937" y="407670"/>
                  </a:lnTo>
                  <a:lnTo>
                    <a:pt x="257810" y="407670"/>
                  </a:lnTo>
                  <a:lnTo>
                    <a:pt x="257822" y="408940"/>
                  </a:lnTo>
                  <a:lnTo>
                    <a:pt x="257949" y="410210"/>
                  </a:lnTo>
                  <a:lnTo>
                    <a:pt x="258203" y="410210"/>
                  </a:lnTo>
                  <a:lnTo>
                    <a:pt x="258597" y="412750"/>
                  </a:lnTo>
                  <a:lnTo>
                    <a:pt x="258851" y="414020"/>
                  </a:lnTo>
                  <a:lnTo>
                    <a:pt x="258991" y="415290"/>
                  </a:lnTo>
                  <a:lnTo>
                    <a:pt x="259003" y="416560"/>
                  </a:lnTo>
                  <a:lnTo>
                    <a:pt x="258343" y="416560"/>
                  </a:lnTo>
                  <a:lnTo>
                    <a:pt x="257619" y="417830"/>
                  </a:lnTo>
                  <a:lnTo>
                    <a:pt x="256082" y="417830"/>
                  </a:lnTo>
                  <a:lnTo>
                    <a:pt x="254711" y="419100"/>
                  </a:lnTo>
                  <a:lnTo>
                    <a:pt x="253961" y="420370"/>
                  </a:lnTo>
                  <a:lnTo>
                    <a:pt x="253276" y="420370"/>
                  </a:lnTo>
                  <a:lnTo>
                    <a:pt x="252641" y="421640"/>
                  </a:lnTo>
                  <a:lnTo>
                    <a:pt x="252412" y="422910"/>
                  </a:lnTo>
                  <a:lnTo>
                    <a:pt x="253365" y="422910"/>
                  </a:lnTo>
                  <a:lnTo>
                    <a:pt x="253034" y="425450"/>
                  </a:lnTo>
                  <a:lnTo>
                    <a:pt x="251307" y="425450"/>
                  </a:lnTo>
                  <a:lnTo>
                    <a:pt x="250863" y="426720"/>
                  </a:lnTo>
                  <a:lnTo>
                    <a:pt x="251650" y="427990"/>
                  </a:lnTo>
                  <a:lnTo>
                    <a:pt x="251688" y="430530"/>
                  </a:lnTo>
                  <a:lnTo>
                    <a:pt x="251866" y="430530"/>
                  </a:lnTo>
                  <a:lnTo>
                    <a:pt x="252437" y="433070"/>
                  </a:lnTo>
                  <a:lnTo>
                    <a:pt x="252615" y="433070"/>
                  </a:lnTo>
                  <a:lnTo>
                    <a:pt x="252641" y="435610"/>
                  </a:lnTo>
                  <a:lnTo>
                    <a:pt x="250761" y="435610"/>
                  </a:lnTo>
                  <a:lnTo>
                    <a:pt x="250342" y="436880"/>
                  </a:lnTo>
                  <a:lnTo>
                    <a:pt x="251320" y="438150"/>
                  </a:lnTo>
                  <a:lnTo>
                    <a:pt x="251142" y="439420"/>
                  </a:lnTo>
                  <a:lnTo>
                    <a:pt x="246976" y="443230"/>
                  </a:lnTo>
                  <a:lnTo>
                    <a:pt x="246151" y="439420"/>
                  </a:lnTo>
                  <a:lnTo>
                    <a:pt x="245973" y="438150"/>
                  </a:lnTo>
                  <a:lnTo>
                    <a:pt x="244055" y="438150"/>
                  </a:lnTo>
                  <a:lnTo>
                    <a:pt x="243636" y="439420"/>
                  </a:lnTo>
                  <a:lnTo>
                    <a:pt x="244576" y="441960"/>
                  </a:lnTo>
                  <a:lnTo>
                    <a:pt x="244348" y="441960"/>
                  </a:lnTo>
                  <a:lnTo>
                    <a:pt x="243751" y="443230"/>
                  </a:lnTo>
                  <a:lnTo>
                    <a:pt x="243078" y="443230"/>
                  </a:lnTo>
                  <a:lnTo>
                    <a:pt x="242341" y="444500"/>
                  </a:lnTo>
                  <a:lnTo>
                    <a:pt x="241642" y="444500"/>
                  </a:lnTo>
                  <a:lnTo>
                    <a:pt x="240982" y="445770"/>
                  </a:lnTo>
                  <a:lnTo>
                    <a:pt x="240360" y="445770"/>
                  </a:lnTo>
                  <a:lnTo>
                    <a:pt x="240474" y="447040"/>
                  </a:lnTo>
                  <a:lnTo>
                    <a:pt x="240690" y="448310"/>
                  </a:lnTo>
                  <a:lnTo>
                    <a:pt x="241020" y="449580"/>
                  </a:lnTo>
                  <a:lnTo>
                    <a:pt x="241173" y="449580"/>
                  </a:lnTo>
                  <a:lnTo>
                    <a:pt x="241388" y="450824"/>
                  </a:lnTo>
                  <a:lnTo>
                    <a:pt x="241681" y="452120"/>
                  </a:lnTo>
                  <a:lnTo>
                    <a:pt x="241922" y="452120"/>
                  </a:lnTo>
                  <a:lnTo>
                    <a:pt x="241973" y="454660"/>
                  </a:lnTo>
                  <a:lnTo>
                    <a:pt x="242722" y="454660"/>
                  </a:lnTo>
                  <a:lnTo>
                    <a:pt x="243954" y="452120"/>
                  </a:lnTo>
                  <a:lnTo>
                    <a:pt x="244322" y="452120"/>
                  </a:lnTo>
                  <a:lnTo>
                    <a:pt x="244652" y="453390"/>
                  </a:lnTo>
                  <a:lnTo>
                    <a:pt x="244868" y="454660"/>
                  </a:lnTo>
                  <a:lnTo>
                    <a:pt x="244995" y="454660"/>
                  </a:lnTo>
                  <a:lnTo>
                    <a:pt x="244373" y="455930"/>
                  </a:lnTo>
                  <a:lnTo>
                    <a:pt x="243713" y="457200"/>
                  </a:lnTo>
                  <a:lnTo>
                    <a:pt x="242658" y="457200"/>
                  </a:lnTo>
                  <a:lnTo>
                    <a:pt x="241249" y="458470"/>
                  </a:lnTo>
                  <a:lnTo>
                    <a:pt x="241033" y="459740"/>
                  </a:lnTo>
                  <a:lnTo>
                    <a:pt x="241173" y="459740"/>
                  </a:lnTo>
                  <a:lnTo>
                    <a:pt x="241401" y="461010"/>
                  </a:lnTo>
                  <a:lnTo>
                    <a:pt x="242036" y="462280"/>
                  </a:lnTo>
                  <a:lnTo>
                    <a:pt x="242265" y="463550"/>
                  </a:lnTo>
                  <a:lnTo>
                    <a:pt x="242163" y="466090"/>
                  </a:lnTo>
                  <a:lnTo>
                    <a:pt x="240677" y="466090"/>
                  </a:lnTo>
                  <a:lnTo>
                    <a:pt x="240118" y="467360"/>
                  </a:lnTo>
                  <a:lnTo>
                    <a:pt x="238633" y="467360"/>
                  </a:lnTo>
                  <a:lnTo>
                    <a:pt x="238188" y="469900"/>
                  </a:lnTo>
                  <a:lnTo>
                    <a:pt x="239369" y="471170"/>
                  </a:lnTo>
                  <a:lnTo>
                    <a:pt x="238912" y="472440"/>
                  </a:lnTo>
                  <a:lnTo>
                    <a:pt x="237553" y="472440"/>
                  </a:lnTo>
                  <a:lnTo>
                    <a:pt x="237020" y="473710"/>
                  </a:lnTo>
                  <a:lnTo>
                    <a:pt x="238163" y="474980"/>
                  </a:lnTo>
                  <a:lnTo>
                    <a:pt x="237858" y="476250"/>
                  </a:lnTo>
                  <a:lnTo>
                    <a:pt x="236372" y="477520"/>
                  </a:lnTo>
                  <a:lnTo>
                    <a:pt x="236067" y="477520"/>
                  </a:lnTo>
                  <a:lnTo>
                    <a:pt x="236410" y="478790"/>
                  </a:lnTo>
                  <a:lnTo>
                    <a:pt x="236651" y="480060"/>
                  </a:lnTo>
                  <a:lnTo>
                    <a:pt x="236816" y="480060"/>
                  </a:lnTo>
                  <a:lnTo>
                    <a:pt x="236232" y="481330"/>
                  </a:lnTo>
                  <a:lnTo>
                    <a:pt x="235585" y="482600"/>
                  </a:lnTo>
                  <a:lnTo>
                    <a:pt x="234175" y="483870"/>
                  </a:lnTo>
                  <a:lnTo>
                    <a:pt x="233540" y="483870"/>
                  </a:lnTo>
                  <a:lnTo>
                    <a:pt x="232968" y="485140"/>
                  </a:lnTo>
                  <a:lnTo>
                    <a:pt x="233108" y="485140"/>
                  </a:lnTo>
                  <a:lnTo>
                    <a:pt x="233362" y="486410"/>
                  </a:lnTo>
                  <a:lnTo>
                    <a:pt x="234492" y="490220"/>
                  </a:lnTo>
                  <a:lnTo>
                    <a:pt x="234848" y="491490"/>
                  </a:lnTo>
                  <a:lnTo>
                    <a:pt x="235115" y="491490"/>
                  </a:lnTo>
                  <a:lnTo>
                    <a:pt x="235292" y="492760"/>
                  </a:lnTo>
                  <a:lnTo>
                    <a:pt x="233502" y="495300"/>
                  </a:lnTo>
                  <a:lnTo>
                    <a:pt x="233235" y="496570"/>
                  </a:lnTo>
                  <a:lnTo>
                    <a:pt x="234315" y="496570"/>
                  </a:lnTo>
                  <a:lnTo>
                    <a:pt x="234162" y="499110"/>
                  </a:lnTo>
                  <a:lnTo>
                    <a:pt x="235229" y="499110"/>
                  </a:lnTo>
                  <a:lnTo>
                    <a:pt x="235013" y="501650"/>
                  </a:lnTo>
                  <a:lnTo>
                    <a:pt x="233248" y="502920"/>
                  </a:lnTo>
                  <a:lnTo>
                    <a:pt x="233476" y="504190"/>
                  </a:lnTo>
                  <a:lnTo>
                    <a:pt x="233781" y="504190"/>
                  </a:lnTo>
                  <a:lnTo>
                    <a:pt x="234175" y="505460"/>
                  </a:lnTo>
                  <a:lnTo>
                    <a:pt x="234746" y="506730"/>
                  </a:lnTo>
                  <a:lnTo>
                    <a:pt x="235407" y="509270"/>
                  </a:lnTo>
                  <a:lnTo>
                    <a:pt x="236105" y="510540"/>
                  </a:lnTo>
                  <a:lnTo>
                    <a:pt x="235661" y="510540"/>
                  </a:lnTo>
                  <a:lnTo>
                    <a:pt x="234810" y="513080"/>
                  </a:lnTo>
                  <a:lnTo>
                    <a:pt x="233984" y="513080"/>
                  </a:lnTo>
                  <a:lnTo>
                    <a:pt x="233832" y="510540"/>
                  </a:lnTo>
                  <a:lnTo>
                    <a:pt x="232930" y="510540"/>
                  </a:lnTo>
                  <a:lnTo>
                    <a:pt x="232130" y="513080"/>
                  </a:lnTo>
                  <a:lnTo>
                    <a:pt x="231228" y="513080"/>
                  </a:lnTo>
                  <a:lnTo>
                    <a:pt x="231114" y="510540"/>
                  </a:lnTo>
                  <a:lnTo>
                    <a:pt x="230022" y="510540"/>
                  </a:lnTo>
                  <a:lnTo>
                    <a:pt x="229450" y="511810"/>
                  </a:lnTo>
                  <a:lnTo>
                    <a:pt x="228955" y="513080"/>
                  </a:lnTo>
                  <a:lnTo>
                    <a:pt x="227253" y="515620"/>
                  </a:lnTo>
                  <a:lnTo>
                    <a:pt x="228333" y="516890"/>
                  </a:lnTo>
                  <a:lnTo>
                    <a:pt x="228346" y="518160"/>
                  </a:lnTo>
                  <a:lnTo>
                    <a:pt x="226822" y="519430"/>
                  </a:lnTo>
                  <a:lnTo>
                    <a:pt x="226771" y="520700"/>
                  </a:lnTo>
                  <a:lnTo>
                    <a:pt x="227825" y="521970"/>
                  </a:lnTo>
                  <a:lnTo>
                    <a:pt x="227965" y="523240"/>
                  </a:lnTo>
                  <a:lnTo>
                    <a:pt x="228269" y="524510"/>
                  </a:lnTo>
                  <a:lnTo>
                    <a:pt x="228676" y="524510"/>
                  </a:lnTo>
                  <a:lnTo>
                    <a:pt x="229171" y="525780"/>
                  </a:lnTo>
                  <a:lnTo>
                    <a:pt x="233222" y="533400"/>
                  </a:lnTo>
                  <a:lnTo>
                    <a:pt x="232689" y="534670"/>
                  </a:lnTo>
                  <a:lnTo>
                    <a:pt x="232562" y="535940"/>
                  </a:lnTo>
                  <a:lnTo>
                    <a:pt x="231686" y="537210"/>
                  </a:lnTo>
                  <a:lnTo>
                    <a:pt x="230822" y="534670"/>
                  </a:lnTo>
                  <a:lnTo>
                    <a:pt x="230124" y="534670"/>
                  </a:lnTo>
                  <a:lnTo>
                    <a:pt x="229463" y="535940"/>
                  </a:lnTo>
                  <a:lnTo>
                    <a:pt x="229260" y="537210"/>
                  </a:lnTo>
                  <a:lnTo>
                    <a:pt x="230873" y="539750"/>
                  </a:lnTo>
                  <a:lnTo>
                    <a:pt x="229895" y="542290"/>
                  </a:lnTo>
                  <a:lnTo>
                    <a:pt x="229755" y="542290"/>
                  </a:lnTo>
                  <a:lnTo>
                    <a:pt x="229501" y="543560"/>
                  </a:lnTo>
                  <a:lnTo>
                    <a:pt x="229095" y="544830"/>
                  </a:lnTo>
                  <a:lnTo>
                    <a:pt x="228841" y="546100"/>
                  </a:lnTo>
                  <a:lnTo>
                    <a:pt x="228447" y="547370"/>
                  </a:lnTo>
                  <a:lnTo>
                    <a:pt x="228180" y="547370"/>
                  </a:lnTo>
                  <a:lnTo>
                    <a:pt x="228041" y="548640"/>
                  </a:lnTo>
                  <a:lnTo>
                    <a:pt x="228612" y="549910"/>
                  </a:lnTo>
                  <a:lnTo>
                    <a:pt x="229247" y="551180"/>
                  </a:lnTo>
                  <a:lnTo>
                    <a:pt x="229958" y="551180"/>
                  </a:lnTo>
                  <a:lnTo>
                    <a:pt x="230174" y="552450"/>
                  </a:lnTo>
                  <a:lnTo>
                    <a:pt x="231800" y="553720"/>
                  </a:lnTo>
                  <a:lnTo>
                    <a:pt x="232041" y="553720"/>
                  </a:lnTo>
                  <a:lnTo>
                    <a:pt x="232346" y="554990"/>
                  </a:lnTo>
                  <a:lnTo>
                    <a:pt x="231355" y="556260"/>
                  </a:lnTo>
                  <a:lnTo>
                    <a:pt x="232016" y="558800"/>
                  </a:lnTo>
                  <a:lnTo>
                    <a:pt x="231038" y="560070"/>
                  </a:lnTo>
                  <a:lnTo>
                    <a:pt x="231749" y="562610"/>
                  </a:lnTo>
                  <a:lnTo>
                    <a:pt x="233324" y="562610"/>
                  </a:lnTo>
                  <a:lnTo>
                    <a:pt x="234353" y="563880"/>
                  </a:lnTo>
                  <a:lnTo>
                    <a:pt x="233565" y="566420"/>
                  </a:lnTo>
                  <a:lnTo>
                    <a:pt x="234569" y="567690"/>
                  </a:lnTo>
                  <a:lnTo>
                    <a:pt x="236296" y="567690"/>
                  </a:lnTo>
                  <a:lnTo>
                    <a:pt x="237248" y="570230"/>
                  </a:lnTo>
                  <a:lnTo>
                    <a:pt x="236512" y="571500"/>
                  </a:lnTo>
                  <a:lnTo>
                    <a:pt x="237248" y="572770"/>
                  </a:lnTo>
                  <a:lnTo>
                    <a:pt x="237871" y="574040"/>
                  </a:lnTo>
                  <a:lnTo>
                    <a:pt x="239750" y="574040"/>
                  </a:lnTo>
                  <a:lnTo>
                    <a:pt x="241007" y="575310"/>
                  </a:lnTo>
                  <a:lnTo>
                    <a:pt x="240588" y="576580"/>
                  </a:lnTo>
                  <a:lnTo>
                    <a:pt x="241769" y="579120"/>
                  </a:lnTo>
                  <a:lnTo>
                    <a:pt x="243725" y="579120"/>
                  </a:lnTo>
                  <a:lnTo>
                    <a:pt x="244360" y="580390"/>
                  </a:lnTo>
                  <a:lnTo>
                    <a:pt x="245097" y="580390"/>
                  </a:lnTo>
                  <a:lnTo>
                    <a:pt x="244983" y="582930"/>
                  </a:lnTo>
                  <a:lnTo>
                    <a:pt x="245757" y="582930"/>
                  </a:lnTo>
                  <a:lnTo>
                    <a:pt x="246837" y="584200"/>
                  </a:lnTo>
                  <a:lnTo>
                    <a:pt x="249110" y="584200"/>
                  </a:lnTo>
                  <a:lnTo>
                    <a:pt x="252361" y="585470"/>
                  </a:lnTo>
                  <a:lnTo>
                    <a:pt x="254571" y="585470"/>
                  </a:lnTo>
                  <a:lnTo>
                    <a:pt x="255689" y="586740"/>
                  </a:lnTo>
                  <a:lnTo>
                    <a:pt x="259461" y="586740"/>
                  </a:lnTo>
                  <a:lnTo>
                    <a:pt x="260235" y="589280"/>
                  </a:lnTo>
                  <a:lnTo>
                    <a:pt x="263118" y="589280"/>
                  </a:lnTo>
                  <a:lnTo>
                    <a:pt x="352653" y="589280"/>
                  </a:lnTo>
                  <a:lnTo>
                    <a:pt x="352920" y="588010"/>
                  </a:lnTo>
                  <a:lnTo>
                    <a:pt x="365493" y="588010"/>
                  </a:lnTo>
                  <a:lnTo>
                    <a:pt x="367398" y="585470"/>
                  </a:lnTo>
                  <a:lnTo>
                    <a:pt x="368909" y="584200"/>
                  </a:lnTo>
                  <a:lnTo>
                    <a:pt x="368566" y="582930"/>
                  </a:lnTo>
                  <a:lnTo>
                    <a:pt x="366242" y="584200"/>
                  </a:lnTo>
                  <a:lnTo>
                    <a:pt x="365836" y="582930"/>
                  </a:lnTo>
                  <a:lnTo>
                    <a:pt x="359791" y="582930"/>
                  </a:lnTo>
                  <a:lnTo>
                    <a:pt x="361708" y="581660"/>
                  </a:lnTo>
                  <a:lnTo>
                    <a:pt x="361619" y="580390"/>
                  </a:lnTo>
                  <a:lnTo>
                    <a:pt x="364528" y="581660"/>
                  </a:lnTo>
                  <a:lnTo>
                    <a:pt x="369316" y="581660"/>
                  </a:lnTo>
                  <a:lnTo>
                    <a:pt x="371271" y="580390"/>
                  </a:lnTo>
                  <a:lnTo>
                    <a:pt x="376732" y="580390"/>
                  </a:lnTo>
                  <a:lnTo>
                    <a:pt x="376999" y="579120"/>
                  </a:lnTo>
                  <a:lnTo>
                    <a:pt x="377621" y="577850"/>
                  </a:lnTo>
                  <a:lnTo>
                    <a:pt x="376656" y="579120"/>
                  </a:lnTo>
                  <a:lnTo>
                    <a:pt x="375678" y="579120"/>
                  </a:lnTo>
                  <a:lnTo>
                    <a:pt x="374700" y="577850"/>
                  </a:lnTo>
                  <a:lnTo>
                    <a:pt x="375107" y="577850"/>
                  </a:lnTo>
                  <a:lnTo>
                    <a:pt x="375602" y="576580"/>
                  </a:lnTo>
                  <a:lnTo>
                    <a:pt x="376186" y="576580"/>
                  </a:lnTo>
                  <a:lnTo>
                    <a:pt x="376593" y="575310"/>
                  </a:lnTo>
                  <a:lnTo>
                    <a:pt x="377063" y="574040"/>
                  </a:lnTo>
                  <a:lnTo>
                    <a:pt x="378536" y="574040"/>
                  </a:lnTo>
                  <a:lnTo>
                    <a:pt x="379488" y="572770"/>
                  </a:lnTo>
                  <a:lnTo>
                    <a:pt x="380441" y="574040"/>
                  </a:lnTo>
                  <a:lnTo>
                    <a:pt x="383273" y="572770"/>
                  </a:lnTo>
                  <a:lnTo>
                    <a:pt x="386689" y="572770"/>
                  </a:lnTo>
                  <a:lnTo>
                    <a:pt x="387146" y="571500"/>
                  </a:lnTo>
                  <a:lnTo>
                    <a:pt x="387527" y="570230"/>
                  </a:lnTo>
                  <a:lnTo>
                    <a:pt x="387858" y="570230"/>
                  </a:lnTo>
                  <a:lnTo>
                    <a:pt x="388289" y="568960"/>
                  </a:lnTo>
                  <a:lnTo>
                    <a:pt x="388823" y="567690"/>
                  </a:lnTo>
                  <a:lnTo>
                    <a:pt x="392341" y="567690"/>
                  </a:lnTo>
                  <a:lnTo>
                    <a:pt x="392290" y="566420"/>
                  </a:lnTo>
                  <a:lnTo>
                    <a:pt x="392226" y="565150"/>
                  </a:lnTo>
                  <a:lnTo>
                    <a:pt x="395770" y="565150"/>
                  </a:lnTo>
                  <a:lnTo>
                    <a:pt x="396290" y="563880"/>
                  </a:lnTo>
                  <a:lnTo>
                    <a:pt x="396697" y="563880"/>
                  </a:lnTo>
                  <a:lnTo>
                    <a:pt x="397014" y="562610"/>
                  </a:lnTo>
                  <a:lnTo>
                    <a:pt x="394169" y="562610"/>
                  </a:lnTo>
                  <a:lnTo>
                    <a:pt x="394500" y="561340"/>
                  </a:lnTo>
                  <a:lnTo>
                    <a:pt x="394919" y="561340"/>
                  </a:lnTo>
                  <a:lnTo>
                    <a:pt x="395401" y="560070"/>
                  </a:lnTo>
                  <a:lnTo>
                    <a:pt x="396582" y="557530"/>
                  </a:lnTo>
                  <a:lnTo>
                    <a:pt x="399834" y="557530"/>
                  </a:lnTo>
                  <a:lnTo>
                    <a:pt x="401942" y="556260"/>
                  </a:lnTo>
                  <a:lnTo>
                    <a:pt x="402361" y="557530"/>
                  </a:lnTo>
                  <a:lnTo>
                    <a:pt x="400710" y="560070"/>
                  </a:lnTo>
                  <a:lnTo>
                    <a:pt x="402907" y="560070"/>
                  </a:lnTo>
                  <a:lnTo>
                    <a:pt x="403834" y="558800"/>
                  </a:lnTo>
                  <a:lnTo>
                    <a:pt x="409460" y="558800"/>
                  </a:lnTo>
                  <a:lnTo>
                    <a:pt x="410095" y="557530"/>
                  </a:lnTo>
                  <a:lnTo>
                    <a:pt x="409917" y="556260"/>
                  </a:lnTo>
                  <a:lnTo>
                    <a:pt x="411086" y="554990"/>
                  </a:lnTo>
                  <a:lnTo>
                    <a:pt x="412877" y="556260"/>
                  </a:lnTo>
                  <a:lnTo>
                    <a:pt x="413867" y="554990"/>
                  </a:lnTo>
                  <a:lnTo>
                    <a:pt x="414235" y="553720"/>
                  </a:lnTo>
                  <a:lnTo>
                    <a:pt x="414540" y="552450"/>
                  </a:lnTo>
                  <a:lnTo>
                    <a:pt x="414985" y="552450"/>
                  </a:lnTo>
                  <a:lnTo>
                    <a:pt x="415353" y="551180"/>
                  </a:lnTo>
                  <a:lnTo>
                    <a:pt x="415645" y="549910"/>
                  </a:lnTo>
                  <a:lnTo>
                    <a:pt x="416179" y="548640"/>
                  </a:lnTo>
                  <a:lnTo>
                    <a:pt x="416712" y="547370"/>
                  </a:lnTo>
                  <a:lnTo>
                    <a:pt x="416966" y="547370"/>
                  </a:lnTo>
                  <a:lnTo>
                    <a:pt x="417322" y="546100"/>
                  </a:lnTo>
                  <a:lnTo>
                    <a:pt x="417779" y="544830"/>
                  </a:lnTo>
                  <a:lnTo>
                    <a:pt x="421093" y="544830"/>
                  </a:lnTo>
                  <a:lnTo>
                    <a:pt x="421068" y="543560"/>
                  </a:lnTo>
                  <a:lnTo>
                    <a:pt x="421055" y="542290"/>
                  </a:lnTo>
                  <a:lnTo>
                    <a:pt x="425246" y="542290"/>
                  </a:lnTo>
                  <a:lnTo>
                    <a:pt x="426173" y="541020"/>
                  </a:lnTo>
                  <a:lnTo>
                    <a:pt x="427101" y="541020"/>
                  </a:lnTo>
                  <a:lnTo>
                    <a:pt x="427278" y="542290"/>
                  </a:lnTo>
                  <a:lnTo>
                    <a:pt x="425780" y="543560"/>
                  </a:lnTo>
                  <a:lnTo>
                    <a:pt x="431558" y="543560"/>
                  </a:lnTo>
                  <a:lnTo>
                    <a:pt x="432003" y="542290"/>
                  </a:lnTo>
                  <a:lnTo>
                    <a:pt x="432346" y="541020"/>
                  </a:lnTo>
                  <a:lnTo>
                    <a:pt x="432574" y="541020"/>
                  </a:lnTo>
                  <a:lnTo>
                    <a:pt x="434594" y="535940"/>
                  </a:lnTo>
                  <a:lnTo>
                    <a:pt x="434848" y="534670"/>
                  </a:lnTo>
                  <a:lnTo>
                    <a:pt x="435178" y="533400"/>
                  </a:lnTo>
                  <a:lnTo>
                    <a:pt x="438023" y="533400"/>
                  </a:lnTo>
                  <a:lnTo>
                    <a:pt x="438975" y="532130"/>
                  </a:lnTo>
                  <a:lnTo>
                    <a:pt x="438823" y="530860"/>
                  </a:lnTo>
                  <a:lnTo>
                    <a:pt x="439978" y="529590"/>
                  </a:lnTo>
                  <a:lnTo>
                    <a:pt x="439813" y="528320"/>
                  </a:lnTo>
                  <a:lnTo>
                    <a:pt x="440956" y="527050"/>
                  </a:lnTo>
                  <a:lnTo>
                    <a:pt x="445973" y="527050"/>
                  </a:lnTo>
                  <a:lnTo>
                    <a:pt x="445731" y="525780"/>
                  </a:lnTo>
                  <a:lnTo>
                    <a:pt x="446963" y="524510"/>
                  </a:lnTo>
                  <a:lnTo>
                    <a:pt x="447255" y="523240"/>
                  </a:lnTo>
                  <a:lnTo>
                    <a:pt x="447598" y="521970"/>
                  </a:lnTo>
                  <a:lnTo>
                    <a:pt x="448030" y="521970"/>
                  </a:lnTo>
                  <a:lnTo>
                    <a:pt x="449046" y="519430"/>
                  </a:lnTo>
                  <a:lnTo>
                    <a:pt x="449287" y="518160"/>
                  </a:lnTo>
                  <a:lnTo>
                    <a:pt x="449618" y="516890"/>
                  </a:lnTo>
                  <a:lnTo>
                    <a:pt x="450037" y="516890"/>
                  </a:lnTo>
                  <a:lnTo>
                    <a:pt x="450938" y="515620"/>
                  </a:lnTo>
                  <a:lnTo>
                    <a:pt x="455828" y="515620"/>
                  </a:lnTo>
                  <a:lnTo>
                    <a:pt x="456196" y="513080"/>
                  </a:lnTo>
                  <a:lnTo>
                    <a:pt x="457390" y="513080"/>
                  </a:lnTo>
                  <a:lnTo>
                    <a:pt x="458317" y="511810"/>
                  </a:lnTo>
                  <a:lnTo>
                    <a:pt x="462000" y="511810"/>
                  </a:lnTo>
                  <a:lnTo>
                    <a:pt x="462419" y="510540"/>
                  </a:lnTo>
                  <a:lnTo>
                    <a:pt x="462749" y="510540"/>
                  </a:lnTo>
                  <a:lnTo>
                    <a:pt x="463194" y="508000"/>
                  </a:lnTo>
                  <a:lnTo>
                    <a:pt x="463511" y="508000"/>
                  </a:lnTo>
                  <a:lnTo>
                    <a:pt x="463931" y="506730"/>
                  </a:lnTo>
                  <a:lnTo>
                    <a:pt x="464566" y="505460"/>
                  </a:lnTo>
                  <a:lnTo>
                    <a:pt x="465988" y="506730"/>
                  </a:lnTo>
                  <a:lnTo>
                    <a:pt x="466661" y="505460"/>
                  </a:lnTo>
                  <a:lnTo>
                    <a:pt x="472135" y="505460"/>
                  </a:lnTo>
                  <a:lnTo>
                    <a:pt x="472592" y="504190"/>
                  </a:lnTo>
                  <a:lnTo>
                    <a:pt x="472605" y="502920"/>
                  </a:lnTo>
                  <a:lnTo>
                    <a:pt x="473659" y="501650"/>
                  </a:lnTo>
                  <a:lnTo>
                    <a:pt x="476402" y="501650"/>
                  </a:lnTo>
                  <a:lnTo>
                    <a:pt x="476097" y="499110"/>
                  </a:lnTo>
                  <a:lnTo>
                    <a:pt x="479044" y="499110"/>
                  </a:lnTo>
                  <a:lnTo>
                    <a:pt x="479450" y="497840"/>
                  </a:lnTo>
                  <a:lnTo>
                    <a:pt x="479856" y="497840"/>
                  </a:lnTo>
                  <a:lnTo>
                    <a:pt x="480161" y="496570"/>
                  </a:lnTo>
                  <a:lnTo>
                    <a:pt x="480555" y="495300"/>
                  </a:lnTo>
                  <a:lnTo>
                    <a:pt x="480834" y="494030"/>
                  </a:lnTo>
                  <a:lnTo>
                    <a:pt x="481228" y="492760"/>
                  </a:lnTo>
                  <a:lnTo>
                    <a:pt x="483946" y="492760"/>
                  </a:lnTo>
                  <a:lnTo>
                    <a:pt x="484314" y="491490"/>
                  </a:lnTo>
                  <a:lnTo>
                    <a:pt x="484593" y="490220"/>
                  </a:lnTo>
                  <a:lnTo>
                    <a:pt x="484797" y="490220"/>
                  </a:lnTo>
                  <a:lnTo>
                    <a:pt x="485648" y="487680"/>
                  </a:lnTo>
                  <a:lnTo>
                    <a:pt x="485813" y="486410"/>
                  </a:lnTo>
                  <a:lnTo>
                    <a:pt x="486105" y="485140"/>
                  </a:lnTo>
                  <a:lnTo>
                    <a:pt x="486498" y="485140"/>
                  </a:lnTo>
                  <a:lnTo>
                    <a:pt x="487387" y="483870"/>
                  </a:lnTo>
                  <a:lnTo>
                    <a:pt x="491947" y="483870"/>
                  </a:lnTo>
                  <a:lnTo>
                    <a:pt x="492328" y="482600"/>
                  </a:lnTo>
                  <a:lnTo>
                    <a:pt x="492607" y="481330"/>
                  </a:lnTo>
                  <a:lnTo>
                    <a:pt x="492785" y="481330"/>
                  </a:lnTo>
                  <a:lnTo>
                    <a:pt x="493585" y="477520"/>
                  </a:lnTo>
                  <a:lnTo>
                    <a:pt x="494055" y="478790"/>
                  </a:lnTo>
                  <a:lnTo>
                    <a:pt x="495922" y="477520"/>
                  </a:lnTo>
                  <a:lnTo>
                    <a:pt x="496646" y="477520"/>
                  </a:lnTo>
                  <a:lnTo>
                    <a:pt x="495173" y="480060"/>
                  </a:lnTo>
                  <a:lnTo>
                    <a:pt x="495795" y="480060"/>
                  </a:lnTo>
                  <a:lnTo>
                    <a:pt x="498094" y="478790"/>
                  </a:lnTo>
                  <a:lnTo>
                    <a:pt x="498322" y="480060"/>
                  </a:lnTo>
                  <a:lnTo>
                    <a:pt x="497535" y="481330"/>
                  </a:lnTo>
                  <a:lnTo>
                    <a:pt x="497293" y="482600"/>
                  </a:lnTo>
                  <a:lnTo>
                    <a:pt x="496392" y="485140"/>
                  </a:lnTo>
                  <a:lnTo>
                    <a:pt x="497497" y="485140"/>
                  </a:lnTo>
                  <a:lnTo>
                    <a:pt x="498398" y="483870"/>
                  </a:lnTo>
                  <a:lnTo>
                    <a:pt x="499389" y="483870"/>
                  </a:lnTo>
                  <a:lnTo>
                    <a:pt x="500100" y="481330"/>
                  </a:lnTo>
                  <a:lnTo>
                    <a:pt x="500900" y="478790"/>
                  </a:lnTo>
                  <a:lnTo>
                    <a:pt x="501116" y="477520"/>
                  </a:lnTo>
                  <a:lnTo>
                    <a:pt x="501383" y="477520"/>
                  </a:lnTo>
                  <a:lnTo>
                    <a:pt x="501700" y="476250"/>
                  </a:lnTo>
                  <a:lnTo>
                    <a:pt x="502056" y="474980"/>
                  </a:lnTo>
                  <a:lnTo>
                    <a:pt x="502183" y="473710"/>
                  </a:lnTo>
                  <a:lnTo>
                    <a:pt x="502488" y="473710"/>
                  </a:lnTo>
                  <a:lnTo>
                    <a:pt x="502653" y="472440"/>
                  </a:lnTo>
                  <a:lnTo>
                    <a:pt x="502907" y="471170"/>
                  </a:lnTo>
                  <a:lnTo>
                    <a:pt x="503275" y="471170"/>
                  </a:lnTo>
                  <a:lnTo>
                    <a:pt x="503758" y="469900"/>
                  </a:lnTo>
                  <a:lnTo>
                    <a:pt x="508698" y="469900"/>
                  </a:lnTo>
                  <a:lnTo>
                    <a:pt x="509574" y="468630"/>
                  </a:lnTo>
                  <a:lnTo>
                    <a:pt x="511683" y="468630"/>
                  </a:lnTo>
                  <a:lnTo>
                    <a:pt x="510425" y="471170"/>
                  </a:lnTo>
                  <a:lnTo>
                    <a:pt x="513321" y="471170"/>
                  </a:lnTo>
                  <a:lnTo>
                    <a:pt x="513689" y="469900"/>
                  </a:lnTo>
                  <a:lnTo>
                    <a:pt x="513943" y="468630"/>
                  </a:lnTo>
                  <a:lnTo>
                    <a:pt x="514083" y="467360"/>
                  </a:lnTo>
                  <a:lnTo>
                    <a:pt x="515569" y="462280"/>
                  </a:lnTo>
                  <a:lnTo>
                    <a:pt x="516318" y="459740"/>
                  </a:lnTo>
                  <a:lnTo>
                    <a:pt x="516458" y="458470"/>
                  </a:lnTo>
                  <a:lnTo>
                    <a:pt x="516699" y="458470"/>
                  </a:lnTo>
                  <a:lnTo>
                    <a:pt x="517055" y="457200"/>
                  </a:lnTo>
                  <a:lnTo>
                    <a:pt x="519430" y="457200"/>
                  </a:lnTo>
                  <a:lnTo>
                    <a:pt x="520268" y="455930"/>
                  </a:lnTo>
                  <a:lnTo>
                    <a:pt x="520001" y="454660"/>
                  </a:lnTo>
                  <a:lnTo>
                    <a:pt x="521030" y="453390"/>
                  </a:lnTo>
                  <a:lnTo>
                    <a:pt x="522541" y="453390"/>
                  </a:lnTo>
                  <a:lnTo>
                    <a:pt x="523722" y="452120"/>
                  </a:lnTo>
                  <a:lnTo>
                    <a:pt x="523278" y="450850"/>
                  </a:lnTo>
                  <a:lnTo>
                    <a:pt x="524370" y="449580"/>
                  </a:lnTo>
                  <a:lnTo>
                    <a:pt x="527062" y="449580"/>
                  </a:lnTo>
                  <a:lnTo>
                    <a:pt x="526618" y="447040"/>
                  </a:lnTo>
                  <a:lnTo>
                    <a:pt x="528053" y="447040"/>
                  </a:lnTo>
                  <a:lnTo>
                    <a:pt x="528942" y="445770"/>
                  </a:lnTo>
                  <a:lnTo>
                    <a:pt x="529971" y="445770"/>
                  </a:lnTo>
                  <a:lnTo>
                    <a:pt x="529082" y="448310"/>
                  </a:lnTo>
                  <a:lnTo>
                    <a:pt x="531863" y="448310"/>
                  </a:lnTo>
                  <a:lnTo>
                    <a:pt x="532206" y="447040"/>
                  </a:lnTo>
                  <a:lnTo>
                    <a:pt x="532434" y="445770"/>
                  </a:lnTo>
                  <a:lnTo>
                    <a:pt x="533222" y="443230"/>
                  </a:lnTo>
                  <a:lnTo>
                    <a:pt x="533539" y="441960"/>
                  </a:lnTo>
                  <a:lnTo>
                    <a:pt x="533755" y="440690"/>
                  </a:lnTo>
                  <a:lnTo>
                    <a:pt x="533882" y="439420"/>
                  </a:lnTo>
                  <a:lnTo>
                    <a:pt x="531406" y="440690"/>
                  </a:lnTo>
                  <a:lnTo>
                    <a:pt x="531228" y="440690"/>
                  </a:lnTo>
                  <a:lnTo>
                    <a:pt x="531355" y="439420"/>
                  </a:lnTo>
                  <a:lnTo>
                    <a:pt x="531571" y="439420"/>
                  </a:lnTo>
                  <a:lnTo>
                    <a:pt x="532523" y="435610"/>
                  </a:lnTo>
                  <a:lnTo>
                    <a:pt x="532739" y="435610"/>
                  </a:lnTo>
                  <a:lnTo>
                    <a:pt x="535101" y="434340"/>
                  </a:lnTo>
                  <a:lnTo>
                    <a:pt x="535292" y="435610"/>
                  </a:lnTo>
                  <a:lnTo>
                    <a:pt x="534276" y="436880"/>
                  </a:lnTo>
                  <a:lnTo>
                    <a:pt x="534708" y="438150"/>
                  </a:lnTo>
                  <a:lnTo>
                    <a:pt x="536905" y="435610"/>
                  </a:lnTo>
                  <a:lnTo>
                    <a:pt x="537451" y="436880"/>
                  </a:lnTo>
                  <a:lnTo>
                    <a:pt x="536460" y="438150"/>
                  </a:lnTo>
                  <a:lnTo>
                    <a:pt x="536536" y="439420"/>
                  </a:lnTo>
                  <a:lnTo>
                    <a:pt x="536206" y="440690"/>
                  </a:lnTo>
                  <a:lnTo>
                    <a:pt x="535571" y="443230"/>
                  </a:lnTo>
                  <a:lnTo>
                    <a:pt x="535355" y="443230"/>
                  </a:lnTo>
                  <a:lnTo>
                    <a:pt x="535228" y="444500"/>
                  </a:lnTo>
                  <a:lnTo>
                    <a:pt x="535444" y="444500"/>
                  </a:lnTo>
                  <a:lnTo>
                    <a:pt x="537502" y="443230"/>
                  </a:lnTo>
                  <a:lnTo>
                    <a:pt x="537959" y="443230"/>
                  </a:lnTo>
                  <a:lnTo>
                    <a:pt x="538416" y="440690"/>
                  </a:lnTo>
                  <a:lnTo>
                    <a:pt x="540588" y="440690"/>
                  </a:lnTo>
                  <a:lnTo>
                    <a:pt x="541832" y="439420"/>
                  </a:lnTo>
                  <a:lnTo>
                    <a:pt x="543890" y="439420"/>
                  </a:lnTo>
                  <a:lnTo>
                    <a:pt x="544207" y="438150"/>
                  </a:lnTo>
                  <a:lnTo>
                    <a:pt x="544410" y="436930"/>
                  </a:lnTo>
                  <a:lnTo>
                    <a:pt x="542023" y="438150"/>
                  </a:lnTo>
                  <a:lnTo>
                    <a:pt x="541858" y="436880"/>
                  </a:lnTo>
                  <a:lnTo>
                    <a:pt x="541985" y="436880"/>
                  </a:lnTo>
                  <a:lnTo>
                    <a:pt x="542201" y="435610"/>
                  </a:lnTo>
                  <a:lnTo>
                    <a:pt x="542823" y="434340"/>
                  </a:lnTo>
                  <a:lnTo>
                    <a:pt x="543039" y="433070"/>
                  </a:lnTo>
                  <a:lnTo>
                    <a:pt x="543140" y="431800"/>
                  </a:lnTo>
                  <a:lnTo>
                    <a:pt x="545807" y="431800"/>
                  </a:lnTo>
                  <a:lnTo>
                    <a:pt x="546341" y="430530"/>
                  </a:lnTo>
                  <a:lnTo>
                    <a:pt x="545960" y="429260"/>
                  </a:lnTo>
                  <a:lnTo>
                    <a:pt x="546442" y="427990"/>
                  </a:lnTo>
                  <a:lnTo>
                    <a:pt x="548538" y="427990"/>
                  </a:lnTo>
                  <a:lnTo>
                    <a:pt x="549605" y="426720"/>
                  </a:lnTo>
                  <a:lnTo>
                    <a:pt x="549211" y="425450"/>
                  </a:lnTo>
                  <a:lnTo>
                    <a:pt x="550164" y="424180"/>
                  </a:lnTo>
                  <a:lnTo>
                    <a:pt x="549732" y="422910"/>
                  </a:lnTo>
                  <a:lnTo>
                    <a:pt x="550824" y="421640"/>
                  </a:lnTo>
                  <a:lnTo>
                    <a:pt x="552475" y="421640"/>
                  </a:lnTo>
                  <a:lnTo>
                    <a:pt x="553377" y="420370"/>
                  </a:lnTo>
                  <a:lnTo>
                    <a:pt x="555040" y="421640"/>
                  </a:lnTo>
                  <a:lnTo>
                    <a:pt x="555561" y="420370"/>
                  </a:lnTo>
                  <a:lnTo>
                    <a:pt x="555853" y="419100"/>
                  </a:lnTo>
                  <a:lnTo>
                    <a:pt x="556056" y="419100"/>
                  </a:lnTo>
                  <a:lnTo>
                    <a:pt x="556247" y="416560"/>
                  </a:lnTo>
                  <a:lnTo>
                    <a:pt x="556437" y="416560"/>
                  </a:lnTo>
                  <a:lnTo>
                    <a:pt x="556729" y="415290"/>
                  </a:lnTo>
                  <a:lnTo>
                    <a:pt x="557580" y="415290"/>
                  </a:lnTo>
                  <a:lnTo>
                    <a:pt x="558457" y="414020"/>
                  </a:lnTo>
                  <a:lnTo>
                    <a:pt x="561162" y="414020"/>
                  </a:lnTo>
                  <a:lnTo>
                    <a:pt x="562000" y="412750"/>
                  </a:lnTo>
                  <a:lnTo>
                    <a:pt x="562279" y="412750"/>
                  </a:lnTo>
                  <a:lnTo>
                    <a:pt x="562851" y="408940"/>
                  </a:lnTo>
                  <a:lnTo>
                    <a:pt x="563143" y="407670"/>
                  </a:lnTo>
                  <a:lnTo>
                    <a:pt x="564857" y="407670"/>
                  </a:lnTo>
                  <a:lnTo>
                    <a:pt x="565772" y="406400"/>
                  </a:lnTo>
                  <a:lnTo>
                    <a:pt x="568401" y="406400"/>
                  </a:lnTo>
                  <a:lnTo>
                    <a:pt x="568706" y="405130"/>
                  </a:lnTo>
                  <a:lnTo>
                    <a:pt x="568896" y="403860"/>
                  </a:lnTo>
                  <a:lnTo>
                    <a:pt x="569163" y="402590"/>
                  </a:lnTo>
                  <a:lnTo>
                    <a:pt x="569544" y="400050"/>
                  </a:lnTo>
                  <a:lnTo>
                    <a:pt x="570585" y="394970"/>
                  </a:lnTo>
                  <a:lnTo>
                    <a:pt x="572363" y="394970"/>
                  </a:lnTo>
                  <a:lnTo>
                    <a:pt x="573608" y="393700"/>
                  </a:lnTo>
                  <a:lnTo>
                    <a:pt x="576148" y="393700"/>
                  </a:lnTo>
                  <a:lnTo>
                    <a:pt x="574941" y="396240"/>
                  </a:lnTo>
                  <a:lnTo>
                    <a:pt x="575640" y="396240"/>
                  </a:lnTo>
                  <a:lnTo>
                    <a:pt x="577557" y="394970"/>
                  </a:lnTo>
                  <a:lnTo>
                    <a:pt x="578256" y="394970"/>
                  </a:lnTo>
                  <a:lnTo>
                    <a:pt x="577138" y="397510"/>
                  </a:lnTo>
                  <a:lnTo>
                    <a:pt x="577392" y="397510"/>
                  </a:lnTo>
                  <a:lnTo>
                    <a:pt x="582625" y="396240"/>
                  </a:lnTo>
                  <a:lnTo>
                    <a:pt x="582891" y="394970"/>
                  </a:lnTo>
                  <a:lnTo>
                    <a:pt x="583145" y="393700"/>
                  </a:lnTo>
                  <a:lnTo>
                    <a:pt x="583209" y="392430"/>
                  </a:lnTo>
                  <a:lnTo>
                    <a:pt x="583387" y="391160"/>
                  </a:lnTo>
                  <a:lnTo>
                    <a:pt x="583653" y="389890"/>
                  </a:lnTo>
                  <a:lnTo>
                    <a:pt x="585927" y="389890"/>
                  </a:lnTo>
                  <a:lnTo>
                    <a:pt x="586803" y="388620"/>
                  </a:lnTo>
                  <a:lnTo>
                    <a:pt x="586282" y="387350"/>
                  </a:lnTo>
                  <a:lnTo>
                    <a:pt x="587121" y="386080"/>
                  </a:lnTo>
                  <a:lnTo>
                    <a:pt x="589381" y="386080"/>
                  </a:lnTo>
                  <a:lnTo>
                    <a:pt x="589635" y="384810"/>
                  </a:lnTo>
                  <a:lnTo>
                    <a:pt x="589800" y="383540"/>
                  </a:lnTo>
                  <a:lnTo>
                    <a:pt x="586981" y="383540"/>
                  </a:lnTo>
                  <a:lnTo>
                    <a:pt x="587819" y="382270"/>
                  </a:lnTo>
                  <a:lnTo>
                    <a:pt x="587730" y="381000"/>
                  </a:lnTo>
                  <a:lnTo>
                    <a:pt x="587959" y="379730"/>
                  </a:lnTo>
                  <a:lnTo>
                    <a:pt x="589165" y="373380"/>
                  </a:lnTo>
                  <a:lnTo>
                    <a:pt x="589648" y="373380"/>
                  </a:lnTo>
                  <a:lnTo>
                    <a:pt x="591362" y="372110"/>
                  </a:lnTo>
                  <a:lnTo>
                    <a:pt x="592162" y="372110"/>
                  </a:lnTo>
                  <a:lnTo>
                    <a:pt x="590943" y="374650"/>
                  </a:lnTo>
                  <a:lnTo>
                    <a:pt x="591553" y="374650"/>
                  </a:lnTo>
                  <a:lnTo>
                    <a:pt x="593763" y="373380"/>
                  </a:lnTo>
                  <a:lnTo>
                    <a:pt x="593902" y="373380"/>
                  </a:lnTo>
                  <a:lnTo>
                    <a:pt x="593852" y="374650"/>
                  </a:lnTo>
                  <a:lnTo>
                    <a:pt x="593699" y="375920"/>
                  </a:lnTo>
                  <a:lnTo>
                    <a:pt x="593432" y="377190"/>
                  </a:lnTo>
                  <a:lnTo>
                    <a:pt x="592734" y="379730"/>
                  </a:lnTo>
                  <a:lnTo>
                    <a:pt x="593267" y="379730"/>
                  </a:lnTo>
                  <a:lnTo>
                    <a:pt x="595083" y="378460"/>
                  </a:lnTo>
                  <a:lnTo>
                    <a:pt x="595261" y="378460"/>
                  </a:lnTo>
                  <a:lnTo>
                    <a:pt x="596239" y="375920"/>
                  </a:lnTo>
                  <a:lnTo>
                    <a:pt x="596023" y="375920"/>
                  </a:lnTo>
                  <a:lnTo>
                    <a:pt x="596595" y="374650"/>
                  </a:lnTo>
                  <a:lnTo>
                    <a:pt x="598131" y="375920"/>
                  </a:lnTo>
                  <a:lnTo>
                    <a:pt x="599033" y="374650"/>
                  </a:lnTo>
                  <a:lnTo>
                    <a:pt x="598944" y="373380"/>
                  </a:lnTo>
                  <a:lnTo>
                    <a:pt x="598855" y="372110"/>
                  </a:lnTo>
                  <a:lnTo>
                    <a:pt x="599084" y="372110"/>
                  </a:lnTo>
                  <a:lnTo>
                    <a:pt x="599338" y="370840"/>
                  </a:lnTo>
                  <a:lnTo>
                    <a:pt x="599490" y="369570"/>
                  </a:lnTo>
                  <a:lnTo>
                    <a:pt x="599986" y="367030"/>
                  </a:lnTo>
                  <a:lnTo>
                    <a:pt x="600024" y="365760"/>
                  </a:lnTo>
                  <a:lnTo>
                    <a:pt x="600176" y="364490"/>
                  </a:lnTo>
                  <a:lnTo>
                    <a:pt x="600430" y="363220"/>
                  </a:lnTo>
                  <a:lnTo>
                    <a:pt x="602703" y="363220"/>
                  </a:lnTo>
                  <a:lnTo>
                    <a:pt x="603478" y="361950"/>
                  </a:lnTo>
                  <a:lnTo>
                    <a:pt x="603021" y="360680"/>
                  </a:lnTo>
                  <a:lnTo>
                    <a:pt x="603808" y="359410"/>
                  </a:lnTo>
                  <a:lnTo>
                    <a:pt x="606056" y="359410"/>
                  </a:lnTo>
                  <a:lnTo>
                    <a:pt x="606323" y="358140"/>
                  </a:lnTo>
                  <a:lnTo>
                    <a:pt x="606463" y="356870"/>
                  </a:lnTo>
                  <a:lnTo>
                    <a:pt x="607326" y="350520"/>
                  </a:lnTo>
                  <a:lnTo>
                    <a:pt x="609904" y="349250"/>
                  </a:lnTo>
                  <a:lnTo>
                    <a:pt x="612406" y="349250"/>
                  </a:lnTo>
                  <a:lnTo>
                    <a:pt x="612279" y="350520"/>
                  </a:lnTo>
                  <a:lnTo>
                    <a:pt x="612051" y="351790"/>
                  </a:lnTo>
                  <a:lnTo>
                    <a:pt x="612876" y="350520"/>
                  </a:lnTo>
                  <a:lnTo>
                    <a:pt x="614641" y="350520"/>
                  </a:lnTo>
                  <a:lnTo>
                    <a:pt x="617220" y="349250"/>
                  </a:lnTo>
                  <a:lnTo>
                    <a:pt x="617639" y="346710"/>
                  </a:lnTo>
                  <a:lnTo>
                    <a:pt x="617664" y="345440"/>
                  </a:lnTo>
                  <a:lnTo>
                    <a:pt x="617804" y="345440"/>
                  </a:lnTo>
                  <a:lnTo>
                    <a:pt x="618045" y="344170"/>
                  </a:lnTo>
                  <a:lnTo>
                    <a:pt x="618871" y="344170"/>
                  </a:lnTo>
                  <a:lnTo>
                    <a:pt x="619721" y="342900"/>
                  </a:lnTo>
                  <a:lnTo>
                    <a:pt x="622350" y="342900"/>
                  </a:lnTo>
                  <a:lnTo>
                    <a:pt x="623189" y="341630"/>
                  </a:lnTo>
                  <a:lnTo>
                    <a:pt x="623417" y="341630"/>
                  </a:lnTo>
                  <a:lnTo>
                    <a:pt x="623544" y="340360"/>
                  </a:lnTo>
                  <a:lnTo>
                    <a:pt x="623582" y="339090"/>
                  </a:lnTo>
                  <a:lnTo>
                    <a:pt x="623811" y="337820"/>
                  </a:lnTo>
                  <a:lnTo>
                    <a:pt x="623951" y="337820"/>
                  </a:lnTo>
                  <a:lnTo>
                    <a:pt x="623976" y="336550"/>
                  </a:lnTo>
                  <a:lnTo>
                    <a:pt x="621626" y="337820"/>
                  </a:lnTo>
                  <a:lnTo>
                    <a:pt x="621398" y="337820"/>
                  </a:lnTo>
                  <a:lnTo>
                    <a:pt x="621449" y="336550"/>
                  </a:lnTo>
                  <a:lnTo>
                    <a:pt x="621576" y="335280"/>
                  </a:lnTo>
                  <a:lnTo>
                    <a:pt x="621792" y="335280"/>
                  </a:lnTo>
                  <a:lnTo>
                    <a:pt x="622185" y="331470"/>
                  </a:lnTo>
                  <a:lnTo>
                    <a:pt x="622757" y="332740"/>
                  </a:lnTo>
                  <a:lnTo>
                    <a:pt x="624217" y="331470"/>
                  </a:lnTo>
                  <a:lnTo>
                    <a:pt x="625119" y="331470"/>
                  </a:lnTo>
                  <a:lnTo>
                    <a:pt x="624052" y="334010"/>
                  </a:lnTo>
                  <a:lnTo>
                    <a:pt x="624674" y="334010"/>
                  </a:lnTo>
                  <a:lnTo>
                    <a:pt x="626681" y="332740"/>
                  </a:lnTo>
                  <a:lnTo>
                    <a:pt x="627189" y="332740"/>
                  </a:lnTo>
                  <a:lnTo>
                    <a:pt x="626592" y="335280"/>
                  </a:lnTo>
                  <a:lnTo>
                    <a:pt x="626300" y="336550"/>
                  </a:lnTo>
                  <a:lnTo>
                    <a:pt x="626173" y="337820"/>
                  </a:lnTo>
                  <a:lnTo>
                    <a:pt x="626503" y="337820"/>
                  </a:lnTo>
                  <a:lnTo>
                    <a:pt x="628256" y="336550"/>
                  </a:lnTo>
                  <a:lnTo>
                    <a:pt x="628713" y="336550"/>
                  </a:lnTo>
                  <a:lnTo>
                    <a:pt x="629297" y="332740"/>
                  </a:lnTo>
                  <a:lnTo>
                    <a:pt x="629488" y="331470"/>
                  </a:lnTo>
                  <a:lnTo>
                    <a:pt x="629881" y="328930"/>
                  </a:lnTo>
                  <a:lnTo>
                    <a:pt x="630262" y="326390"/>
                  </a:lnTo>
                  <a:lnTo>
                    <a:pt x="630339" y="325120"/>
                  </a:lnTo>
                  <a:lnTo>
                    <a:pt x="630466" y="323850"/>
                  </a:lnTo>
                  <a:lnTo>
                    <a:pt x="630682" y="323850"/>
                  </a:lnTo>
                  <a:lnTo>
                    <a:pt x="632993" y="322580"/>
                  </a:lnTo>
                  <a:lnTo>
                    <a:pt x="633196" y="322580"/>
                  </a:lnTo>
                  <a:lnTo>
                    <a:pt x="633387" y="321310"/>
                  </a:lnTo>
                  <a:lnTo>
                    <a:pt x="633514" y="320040"/>
                  </a:lnTo>
                  <a:lnTo>
                    <a:pt x="631012" y="321310"/>
                  </a:lnTo>
                  <a:lnTo>
                    <a:pt x="631164" y="320040"/>
                  </a:lnTo>
                  <a:lnTo>
                    <a:pt x="631012" y="318770"/>
                  </a:lnTo>
                  <a:lnTo>
                    <a:pt x="631748" y="317500"/>
                  </a:lnTo>
                  <a:lnTo>
                    <a:pt x="633526" y="317500"/>
                  </a:lnTo>
                  <a:lnTo>
                    <a:pt x="634415" y="316230"/>
                  </a:lnTo>
                  <a:close/>
                </a:path>
                <a:path w="2077719" h="1670685">
                  <a:moveTo>
                    <a:pt x="659206" y="1347609"/>
                  </a:moveTo>
                  <a:lnTo>
                    <a:pt x="659168" y="1346314"/>
                  </a:lnTo>
                  <a:lnTo>
                    <a:pt x="628065" y="1346314"/>
                  </a:lnTo>
                  <a:lnTo>
                    <a:pt x="627989" y="1348879"/>
                  </a:lnTo>
                  <a:lnTo>
                    <a:pt x="625856" y="1348879"/>
                  </a:lnTo>
                  <a:lnTo>
                    <a:pt x="625906" y="1351419"/>
                  </a:lnTo>
                  <a:lnTo>
                    <a:pt x="626021" y="1352689"/>
                  </a:lnTo>
                  <a:lnTo>
                    <a:pt x="626351" y="1357769"/>
                  </a:lnTo>
                  <a:lnTo>
                    <a:pt x="624420" y="1357769"/>
                  </a:lnTo>
                  <a:lnTo>
                    <a:pt x="623785" y="1359039"/>
                  </a:lnTo>
                  <a:lnTo>
                    <a:pt x="624586" y="1361579"/>
                  </a:lnTo>
                  <a:lnTo>
                    <a:pt x="623900" y="1361579"/>
                  </a:lnTo>
                  <a:lnTo>
                    <a:pt x="622414" y="1362849"/>
                  </a:lnTo>
                  <a:lnTo>
                    <a:pt x="621969" y="1362849"/>
                  </a:lnTo>
                  <a:lnTo>
                    <a:pt x="621271" y="1364119"/>
                  </a:lnTo>
                  <a:lnTo>
                    <a:pt x="619442" y="1364119"/>
                  </a:lnTo>
                  <a:lnTo>
                    <a:pt x="619836" y="1361579"/>
                  </a:lnTo>
                  <a:lnTo>
                    <a:pt x="618718" y="1361579"/>
                  </a:lnTo>
                  <a:lnTo>
                    <a:pt x="617969" y="1362849"/>
                  </a:lnTo>
                  <a:lnTo>
                    <a:pt x="617270" y="1362849"/>
                  </a:lnTo>
                  <a:lnTo>
                    <a:pt x="614997" y="1364119"/>
                  </a:lnTo>
                  <a:lnTo>
                    <a:pt x="615416" y="1373009"/>
                  </a:lnTo>
                  <a:lnTo>
                    <a:pt x="615581" y="1373009"/>
                  </a:lnTo>
                  <a:lnTo>
                    <a:pt x="615556" y="1375549"/>
                  </a:lnTo>
                  <a:lnTo>
                    <a:pt x="613511" y="1375549"/>
                  </a:lnTo>
                  <a:lnTo>
                    <a:pt x="613067" y="1376819"/>
                  </a:lnTo>
                  <a:lnTo>
                    <a:pt x="613714" y="1379359"/>
                  </a:lnTo>
                  <a:lnTo>
                    <a:pt x="612736" y="1379359"/>
                  </a:lnTo>
                  <a:lnTo>
                    <a:pt x="611974" y="1380629"/>
                  </a:lnTo>
                  <a:lnTo>
                    <a:pt x="610336" y="1380629"/>
                  </a:lnTo>
                  <a:lnTo>
                    <a:pt x="609574" y="1381899"/>
                  </a:lnTo>
                  <a:lnTo>
                    <a:pt x="608850" y="1381899"/>
                  </a:lnTo>
                  <a:lnTo>
                    <a:pt x="608825" y="1383169"/>
                  </a:lnTo>
                  <a:lnTo>
                    <a:pt x="608965" y="1384439"/>
                  </a:lnTo>
                  <a:lnTo>
                    <a:pt x="609092" y="1386979"/>
                  </a:lnTo>
                  <a:lnTo>
                    <a:pt x="609244" y="1388249"/>
                  </a:lnTo>
                  <a:lnTo>
                    <a:pt x="609193" y="1389519"/>
                  </a:lnTo>
                  <a:lnTo>
                    <a:pt x="608469" y="1390789"/>
                  </a:lnTo>
                  <a:lnTo>
                    <a:pt x="606894" y="1390789"/>
                  </a:lnTo>
                  <a:lnTo>
                    <a:pt x="606069" y="1392059"/>
                  </a:lnTo>
                  <a:lnTo>
                    <a:pt x="604596" y="1392059"/>
                  </a:lnTo>
                  <a:lnTo>
                    <a:pt x="604583" y="1394599"/>
                  </a:lnTo>
                  <a:lnTo>
                    <a:pt x="604837" y="1395869"/>
                  </a:lnTo>
                  <a:lnTo>
                    <a:pt x="604812" y="1398409"/>
                  </a:lnTo>
                  <a:lnTo>
                    <a:pt x="602945" y="1398409"/>
                  </a:lnTo>
                  <a:lnTo>
                    <a:pt x="601929" y="1399679"/>
                  </a:lnTo>
                  <a:lnTo>
                    <a:pt x="600697" y="1399679"/>
                  </a:lnTo>
                  <a:lnTo>
                    <a:pt x="599821" y="1400949"/>
                  </a:lnTo>
                  <a:lnTo>
                    <a:pt x="600583" y="1402219"/>
                  </a:lnTo>
                  <a:lnTo>
                    <a:pt x="600036" y="1403489"/>
                  </a:lnTo>
                  <a:lnTo>
                    <a:pt x="598322" y="1404759"/>
                  </a:lnTo>
                  <a:lnTo>
                    <a:pt x="597954" y="1407299"/>
                  </a:lnTo>
                  <a:lnTo>
                    <a:pt x="598157" y="1408569"/>
                  </a:lnTo>
                  <a:lnTo>
                    <a:pt x="598182" y="1412379"/>
                  </a:lnTo>
                  <a:lnTo>
                    <a:pt x="597712" y="1412379"/>
                  </a:lnTo>
                  <a:lnTo>
                    <a:pt x="596252" y="1413649"/>
                  </a:lnTo>
                  <a:lnTo>
                    <a:pt x="595604" y="1413649"/>
                  </a:lnTo>
                  <a:lnTo>
                    <a:pt x="596087" y="1411109"/>
                  </a:lnTo>
                  <a:lnTo>
                    <a:pt x="594956" y="1411109"/>
                  </a:lnTo>
                  <a:lnTo>
                    <a:pt x="594182" y="1412379"/>
                  </a:lnTo>
                  <a:lnTo>
                    <a:pt x="593458" y="1412379"/>
                  </a:lnTo>
                  <a:lnTo>
                    <a:pt x="591134" y="1413649"/>
                  </a:lnTo>
                  <a:lnTo>
                    <a:pt x="590308" y="1413649"/>
                  </a:lnTo>
                  <a:lnTo>
                    <a:pt x="589534" y="1414919"/>
                  </a:lnTo>
                  <a:lnTo>
                    <a:pt x="588568" y="1414919"/>
                  </a:lnTo>
                  <a:lnTo>
                    <a:pt x="589051" y="1417459"/>
                  </a:lnTo>
                  <a:lnTo>
                    <a:pt x="588581" y="1418729"/>
                  </a:lnTo>
                  <a:lnTo>
                    <a:pt x="586524" y="1418729"/>
                  </a:lnTo>
                  <a:lnTo>
                    <a:pt x="586460" y="1421269"/>
                  </a:lnTo>
                  <a:lnTo>
                    <a:pt x="586701" y="1422539"/>
                  </a:lnTo>
                  <a:lnTo>
                    <a:pt x="586625" y="1425079"/>
                  </a:lnTo>
                  <a:lnTo>
                    <a:pt x="584708" y="1425079"/>
                  </a:lnTo>
                  <a:lnTo>
                    <a:pt x="584276" y="1426349"/>
                  </a:lnTo>
                  <a:lnTo>
                    <a:pt x="582764" y="1426349"/>
                  </a:lnTo>
                  <a:lnTo>
                    <a:pt x="581101" y="1427619"/>
                  </a:lnTo>
                  <a:lnTo>
                    <a:pt x="580326" y="1427619"/>
                  </a:lnTo>
                  <a:lnTo>
                    <a:pt x="579589" y="1428889"/>
                  </a:lnTo>
                  <a:lnTo>
                    <a:pt x="579589" y="1433969"/>
                  </a:lnTo>
                  <a:lnTo>
                    <a:pt x="579589" y="1436509"/>
                  </a:lnTo>
                  <a:lnTo>
                    <a:pt x="577443" y="1437779"/>
                  </a:lnTo>
                  <a:lnTo>
                    <a:pt x="577227" y="1437779"/>
                  </a:lnTo>
                  <a:lnTo>
                    <a:pt x="577227" y="1442859"/>
                  </a:lnTo>
                  <a:lnTo>
                    <a:pt x="576961" y="1442859"/>
                  </a:lnTo>
                  <a:lnTo>
                    <a:pt x="575221" y="1444129"/>
                  </a:lnTo>
                  <a:lnTo>
                    <a:pt x="574624" y="1444129"/>
                  </a:lnTo>
                  <a:lnTo>
                    <a:pt x="575170" y="1446669"/>
                  </a:lnTo>
                  <a:lnTo>
                    <a:pt x="574141" y="1446669"/>
                  </a:lnTo>
                  <a:lnTo>
                    <a:pt x="573354" y="1447939"/>
                  </a:lnTo>
                  <a:lnTo>
                    <a:pt x="571665" y="1447939"/>
                  </a:lnTo>
                  <a:lnTo>
                    <a:pt x="570877" y="1449209"/>
                  </a:lnTo>
                  <a:lnTo>
                    <a:pt x="569798" y="1449209"/>
                  </a:lnTo>
                  <a:lnTo>
                    <a:pt x="570407" y="1451749"/>
                  </a:lnTo>
                  <a:lnTo>
                    <a:pt x="569734" y="1453019"/>
                  </a:lnTo>
                  <a:lnTo>
                    <a:pt x="568248" y="1453019"/>
                  </a:lnTo>
                  <a:lnTo>
                    <a:pt x="567296" y="1454289"/>
                  </a:lnTo>
                  <a:lnTo>
                    <a:pt x="565797" y="1454289"/>
                  </a:lnTo>
                  <a:lnTo>
                    <a:pt x="564997" y="1455559"/>
                  </a:lnTo>
                  <a:lnTo>
                    <a:pt x="565785" y="1456829"/>
                  </a:lnTo>
                  <a:lnTo>
                    <a:pt x="566127" y="1456829"/>
                  </a:lnTo>
                  <a:lnTo>
                    <a:pt x="566915" y="1455559"/>
                  </a:lnTo>
                  <a:lnTo>
                    <a:pt x="567740" y="1455559"/>
                  </a:lnTo>
                  <a:lnTo>
                    <a:pt x="567829" y="1458099"/>
                  </a:lnTo>
                  <a:lnTo>
                    <a:pt x="567829" y="1460639"/>
                  </a:lnTo>
                  <a:lnTo>
                    <a:pt x="567588" y="1461909"/>
                  </a:lnTo>
                  <a:lnTo>
                    <a:pt x="565581" y="1461909"/>
                  </a:lnTo>
                  <a:lnTo>
                    <a:pt x="564997" y="1463179"/>
                  </a:lnTo>
                  <a:lnTo>
                    <a:pt x="565683" y="1464449"/>
                  </a:lnTo>
                  <a:lnTo>
                    <a:pt x="564819" y="1465719"/>
                  </a:lnTo>
                  <a:lnTo>
                    <a:pt x="562902" y="1465719"/>
                  </a:lnTo>
                  <a:lnTo>
                    <a:pt x="562152" y="1466989"/>
                  </a:lnTo>
                  <a:lnTo>
                    <a:pt x="560527" y="1466989"/>
                  </a:lnTo>
                  <a:lnTo>
                    <a:pt x="555752" y="1469529"/>
                  </a:lnTo>
                  <a:lnTo>
                    <a:pt x="554913" y="1470799"/>
                  </a:lnTo>
                  <a:lnTo>
                    <a:pt x="553275" y="1470799"/>
                  </a:lnTo>
                  <a:lnTo>
                    <a:pt x="553326" y="1473339"/>
                  </a:lnTo>
                  <a:lnTo>
                    <a:pt x="553250" y="1475879"/>
                  </a:lnTo>
                  <a:lnTo>
                    <a:pt x="552996" y="1477149"/>
                  </a:lnTo>
                  <a:lnTo>
                    <a:pt x="550799" y="1477149"/>
                  </a:lnTo>
                  <a:lnTo>
                    <a:pt x="551014" y="1474609"/>
                  </a:lnTo>
                  <a:lnTo>
                    <a:pt x="550532" y="1474609"/>
                  </a:lnTo>
                  <a:lnTo>
                    <a:pt x="548995" y="1475879"/>
                  </a:lnTo>
                  <a:lnTo>
                    <a:pt x="548525" y="1475879"/>
                  </a:lnTo>
                  <a:lnTo>
                    <a:pt x="548043" y="1477149"/>
                  </a:lnTo>
                  <a:lnTo>
                    <a:pt x="546150" y="1477149"/>
                  </a:lnTo>
                  <a:lnTo>
                    <a:pt x="546011" y="1478419"/>
                  </a:lnTo>
                  <a:lnTo>
                    <a:pt x="546061" y="1479689"/>
                  </a:lnTo>
                  <a:lnTo>
                    <a:pt x="548246" y="1478419"/>
                  </a:lnTo>
                  <a:lnTo>
                    <a:pt x="548462" y="1478419"/>
                  </a:lnTo>
                  <a:lnTo>
                    <a:pt x="548513" y="1480959"/>
                  </a:lnTo>
                  <a:lnTo>
                    <a:pt x="548246" y="1482229"/>
                  </a:lnTo>
                  <a:lnTo>
                    <a:pt x="548309" y="1483499"/>
                  </a:lnTo>
                  <a:lnTo>
                    <a:pt x="548436" y="1484769"/>
                  </a:lnTo>
                  <a:lnTo>
                    <a:pt x="550443" y="1482229"/>
                  </a:lnTo>
                  <a:lnTo>
                    <a:pt x="550951" y="1483499"/>
                  </a:lnTo>
                  <a:lnTo>
                    <a:pt x="550519" y="1484769"/>
                  </a:lnTo>
                  <a:lnTo>
                    <a:pt x="550621" y="1486039"/>
                  </a:lnTo>
                  <a:lnTo>
                    <a:pt x="550646" y="1487309"/>
                  </a:lnTo>
                  <a:lnTo>
                    <a:pt x="550532" y="1488579"/>
                  </a:lnTo>
                  <a:lnTo>
                    <a:pt x="550443" y="1491119"/>
                  </a:lnTo>
                  <a:lnTo>
                    <a:pt x="550164" y="1491119"/>
                  </a:lnTo>
                  <a:lnTo>
                    <a:pt x="548170" y="1492389"/>
                  </a:lnTo>
                  <a:lnTo>
                    <a:pt x="548030" y="1492389"/>
                  </a:lnTo>
                  <a:lnTo>
                    <a:pt x="547979" y="1489849"/>
                  </a:lnTo>
                  <a:lnTo>
                    <a:pt x="548271" y="1488579"/>
                  </a:lnTo>
                  <a:lnTo>
                    <a:pt x="548297" y="1487309"/>
                  </a:lnTo>
                  <a:lnTo>
                    <a:pt x="548106" y="1486039"/>
                  </a:lnTo>
                  <a:lnTo>
                    <a:pt x="546074" y="1488579"/>
                  </a:lnTo>
                  <a:lnTo>
                    <a:pt x="545439" y="1487309"/>
                  </a:lnTo>
                  <a:lnTo>
                    <a:pt x="546227" y="1486039"/>
                  </a:lnTo>
                  <a:lnTo>
                    <a:pt x="545566" y="1484769"/>
                  </a:lnTo>
                  <a:lnTo>
                    <a:pt x="543966" y="1486039"/>
                  </a:lnTo>
                  <a:lnTo>
                    <a:pt x="543509" y="1486039"/>
                  </a:lnTo>
                  <a:lnTo>
                    <a:pt x="543407" y="1488579"/>
                  </a:lnTo>
                  <a:lnTo>
                    <a:pt x="543369" y="1493659"/>
                  </a:lnTo>
                  <a:lnTo>
                    <a:pt x="543217" y="1494929"/>
                  </a:lnTo>
                  <a:lnTo>
                    <a:pt x="541096" y="1494929"/>
                  </a:lnTo>
                  <a:lnTo>
                    <a:pt x="540410" y="1496199"/>
                  </a:lnTo>
                  <a:lnTo>
                    <a:pt x="541058" y="1497469"/>
                  </a:lnTo>
                  <a:lnTo>
                    <a:pt x="540689" y="1498739"/>
                  </a:lnTo>
                  <a:lnTo>
                    <a:pt x="538099" y="1498739"/>
                  </a:lnTo>
                  <a:lnTo>
                    <a:pt x="538568" y="1496199"/>
                  </a:lnTo>
                  <a:lnTo>
                    <a:pt x="538391" y="1496199"/>
                  </a:lnTo>
                  <a:lnTo>
                    <a:pt x="537552" y="1497469"/>
                  </a:lnTo>
                  <a:lnTo>
                    <a:pt x="535978" y="1497469"/>
                  </a:lnTo>
                  <a:lnTo>
                    <a:pt x="535813" y="1498739"/>
                  </a:lnTo>
                  <a:lnTo>
                    <a:pt x="535838" y="1500009"/>
                  </a:lnTo>
                  <a:lnTo>
                    <a:pt x="535482" y="1508899"/>
                  </a:lnTo>
                  <a:lnTo>
                    <a:pt x="534746" y="1508899"/>
                  </a:lnTo>
                  <a:lnTo>
                    <a:pt x="533781" y="1510169"/>
                  </a:lnTo>
                  <a:lnTo>
                    <a:pt x="532599" y="1510169"/>
                  </a:lnTo>
                  <a:lnTo>
                    <a:pt x="530961" y="1511439"/>
                  </a:lnTo>
                  <a:lnTo>
                    <a:pt x="530326" y="1511439"/>
                  </a:lnTo>
                  <a:lnTo>
                    <a:pt x="531025" y="1508899"/>
                  </a:lnTo>
                  <a:lnTo>
                    <a:pt x="529082" y="1508899"/>
                  </a:lnTo>
                  <a:lnTo>
                    <a:pt x="528332" y="1510169"/>
                  </a:lnTo>
                  <a:lnTo>
                    <a:pt x="525919" y="1510169"/>
                  </a:lnTo>
                  <a:lnTo>
                    <a:pt x="525805" y="1511439"/>
                  </a:lnTo>
                  <a:lnTo>
                    <a:pt x="525741" y="1516519"/>
                  </a:lnTo>
                  <a:lnTo>
                    <a:pt x="525792" y="1517789"/>
                  </a:lnTo>
                  <a:lnTo>
                    <a:pt x="525653" y="1519059"/>
                  </a:lnTo>
                  <a:lnTo>
                    <a:pt x="523519" y="1519059"/>
                  </a:lnTo>
                  <a:lnTo>
                    <a:pt x="522859" y="1520329"/>
                  </a:lnTo>
                  <a:lnTo>
                    <a:pt x="523506" y="1521599"/>
                  </a:lnTo>
                  <a:lnTo>
                    <a:pt x="522744" y="1522869"/>
                  </a:lnTo>
                  <a:lnTo>
                    <a:pt x="521208" y="1522869"/>
                  </a:lnTo>
                  <a:lnTo>
                    <a:pt x="520319" y="1524139"/>
                  </a:lnTo>
                  <a:lnTo>
                    <a:pt x="521068" y="1525409"/>
                  </a:lnTo>
                  <a:lnTo>
                    <a:pt x="520280" y="1526679"/>
                  </a:lnTo>
                  <a:lnTo>
                    <a:pt x="518680" y="1526679"/>
                  </a:lnTo>
                  <a:lnTo>
                    <a:pt x="517842" y="1527949"/>
                  </a:lnTo>
                  <a:lnTo>
                    <a:pt x="518579" y="1529219"/>
                  </a:lnTo>
                  <a:lnTo>
                    <a:pt x="517817" y="1530489"/>
                  </a:lnTo>
                  <a:lnTo>
                    <a:pt x="516039" y="1530489"/>
                  </a:lnTo>
                  <a:lnTo>
                    <a:pt x="515772" y="1531759"/>
                  </a:lnTo>
                  <a:lnTo>
                    <a:pt x="515607" y="1531759"/>
                  </a:lnTo>
                  <a:lnTo>
                    <a:pt x="515581" y="1536839"/>
                  </a:lnTo>
                  <a:lnTo>
                    <a:pt x="515531" y="1538109"/>
                  </a:lnTo>
                  <a:lnTo>
                    <a:pt x="515366" y="1539379"/>
                  </a:lnTo>
                  <a:lnTo>
                    <a:pt x="513245" y="1539379"/>
                  </a:lnTo>
                  <a:lnTo>
                    <a:pt x="512546" y="1540649"/>
                  </a:lnTo>
                  <a:lnTo>
                    <a:pt x="513143" y="1541919"/>
                  </a:lnTo>
                  <a:lnTo>
                    <a:pt x="512343" y="1543189"/>
                  </a:lnTo>
                  <a:lnTo>
                    <a:pt x="510362" y="1543189"/>
                  </a:lnTo>
                  <a:lnTo>
                    <a:pt x="510540" y="1540649"/>
                  </a:lnTo>
                  <a:lnTo>
                    <a:pt x="510679" y="1540649"/>
                  </a:lnTo>
                  <a:lnTo>
                    <a:pt x="510692" y="1538109"/>
                  </a:lnTo>
                  <a:lnTo>
                    <a:pt x="511124" y="1535569"/>
                  </a:lnTo>
                  <a:lnTo>
                    <a:pt x="510844" y="1535569"/>
                  </a:lnTo>
                  <a:lnTo>
                    <a:pt x="510006" y="1536839"/>
                  </a:lnTo>
                  <a:lnTo>
                    <a:pt x="508076" y="1536839"/>
                  </a:lnTo>
                  <a:lnTo>
                    <a:pt x="508596" y="1539379"/>
                  </a:lnTo>
                  <a:lnTo>
                    <a:pt x="508292" y="1539379"/>
                  </a:lnTo>
                  <a:lnTo>
                    <a:pt x="507733" y="1540649"/>
                  </a:lnTo>
                  <a:lnTo>
                    <a:pt x="506399" y="1539379"/>
                  </a:lnTo>
                  <a:lnTo>
                    <a:pt x="505904" y="1540649"/>
                  </a:lnTo>
                  <a:lnTo>
                    <a:pt x="505752" y="1541919"/>
                  </a:lnTo>
                  <a:lnTo>
                    <a:pt x="505764" y="1544459"/>
                  </a:lnTo>
                  <a:lnTo>
                    <a:pt x="505523" y="1545729"/>
                  </a:lnTo>
                  <a:lnTo>
                    <a:pt x="503516" y="1545729"/>
                  </a:lnTo>
                  <a:lnTo>
                    <a:pt x="502704" y="1546999"/>
                  </a:lnTo>
                  <a:lnTo>
                    <a:pt x="503262" y="1548269"/>
                  </a:lnTo>
                  <a:lnTo>
                    <a:pt x="502424" y="1549539"/>
                  </a:lnTo>
                  <a:lnTo>
                    <a:pt x="500964" y="1549539"/>
                  </a:lnTo>
                  <a:lnTo>
                    <a:pt x="499960" y="1550809"/>
                  </a:lnTo>
                  <a:lnTo>
                    <a:pt x="500608" y="1552079"/>
                  </a:lnTo>
                  <a:lnTo>
                    <a:pt x="499808" y="1553349"/>
                  </a:lnTo>
                  <a:lnTo>
                    <a:pt x="495795" y="1553349"/>
                  </a:lnTo>
                  <a:lnTo>
                    <a:pt x="494995" y="1554619"/>
                  </a:lnTo>
                  <a:lnTo>
                    <a:pt x="495261" y="1555889"/>
                  </a:lnTo>
                  <a:lnTo>
                    <a:pt x="495058" y="1557159"/>
                  </a:lnTo>
                  <a:lnTo>
                    <a:pt x="497395" y="1555889"/>
                  </a:lnTo>
                  <a:lnTo>
                    <a:pt x="497471" y="1557159"/>
                  </a:lnTo>
                  <a:lnTo>
                    <a:pt x="497166" y="1558429"/>
                  </a:lnTo>
                  <a:lnTo>
                    <a:pt x="497154" y="1559699"/>
                  </a:lnTo>
                  <a:lnTo>
                    <a:pt x="496824" y="1560969"/>
                  </a:lnTo>
                  <a:lnTo>
                    <a:pt x="496023" y="1560969"/>
                  </a:lnTo>
                  <a:lnTo>
                    <a:pt x="495211" y="1562239"/>
                  </a:lnTo>
                  <a:lnTo>
                    <a:pt x="491617" y="1562239"/>
                  </a:lnTo>
                  <a:lnTo>
                    <a:pt x="492467" y="1559699"/>
                  </a:lnTo>
                  <a:lnTo>
                    <a:pt x="491439" y="1559699"/>
                  </a:lnTo>
                  <a:lnTo>
                    <a:pt x="490626" y="1560969"/>
                  </a:lnTo>
                  <a:lnTo>
                    <a:pt x="489610" y="1560969"/>
                  </a:lnTo>
                  <a:lnTo>
                    <a:pt x="489483" y="1562239"/>
                  </a:lnTo>
                  <a:lnTo>
                    <a:pt x="489445" y="1563509"/>
                  </a:lnTo>
                  <a:lnTo>
                    <a:pt x="488569" y="1568589"/>
                  </a:lnTo>
                  <a:lnTo>
                    <a:pt x="488086" y="1571129"/>
                  </a:lnTo>
                  <a:lnTo>
                    <a:pt x="487794" y="1572399"/>
                  </a:lnTo>
                  <a:lnTo>
                    <a:pt x="487514" y="1573669"/>
                  </a:lnTo>
                  <a:lnTo>
                    <a:pt x="484517" y="1573669"/>
                  </a:lnTo>
                  <a:lnTo>
                    <a:pt x="484911" y="1576209"/>
                  </a:lnTo>
                  <a:lnTo>
                    <a:pt x="484009" y="1576209"/>
                  </a:lnTo>
                  <a:lnTo>
                    <a:pt x="484352" y="1577479"/>
                  </a:lnTo>
                  <a:lnTo>
                    <a:pt x="483273" y="1578749"/>
                  </a:lnTo>
                  <a:lnTo>
                    <a:pt x="480479" y="1578749"/>
                  </a:lnTo>
                  <a:lnTo>
                    <a:pt x="479640" y="1580019"/>
                  </a:lnTo>
                  <a:lnTo>
                    <a:pt x="478790" y="1580019"/>
                  </a:lnTo>
                  <a:lnTo>
                    <a:pt x="478485" y="1578749"/>
                  </a:lnTo>
                  <a:lnTo>
                    <a:pt x="479717" y="1577479"/>
                  </a:lnTo>
                  <a:lnTo>
                    <a:pt x="476846" y="1577479"/>
                  </a:lnTo>
                  <a:lnTo>
                    <a:pt x="476453" y="1580019"/>
                  </a:lnTo>
                  <a:lnTo>
                    <a:pt x="471284" y="1580019"/>
                  </a:lnTo>
                  <a:lnTo>
                    <a:pt x="470890" y="1581289"/>
                  </a:lnTo>
                  <a:lnTo>
                    <a:pt x="470573" y="1582559"/>
                  </a:lnTo>
                  <a:lnTo>
                    <a:pt x="470319" y="1582559"/>
                  </a:lnTo>
                  <a:lnTo>
                    <a:pt x="470115" y="1583829"/>
                  </a:lnTo>
                  <a:lnTo>
                    <a:pt x="469811" y="1585099"/>
                  </a:lnTo>
                  <a:lnTo>
                    <a:pt x="469417" y="1585099"/>
                  </a:lnTo>
                  <a:lnTo>
                    <a:pt x="469011" y="1586369"/>
                  </a:lnTo>
                  <a:lnTo>
                    <a:pt x="467067" y="1585099"/>
                  </a:lnTo>
                  <a:lnTo>
                    <a:pt x="466801" y="1586369"/>
                  </a:lnTo>
                  <a:lnTo>
                    <a:pt x="466420" y="1586369"/>
                  </a:lnTo>
                  <a:lnTo>
                    <a:pt x="466128" y="1587639"/>
                  </a:lnTo>
                  <a:lnTo>
                    <a:pt x="465759" y="1588909"/>
                  </a:lnTo>
                  <a:lnTo>
                    <a:pt x="465480" y="1590179"/>
                  </a:lnTo>
                  <a:lnTo>
                    <a:pt x="465099" y="1590179"/>
                  </a:lnTo>
                  <a:lnTo>
                    <a:pt x="464642" y="1591449"/>
                  </a:lnTo>
                  <a:lnTo>
                    <a:pt x="463092" y="1590179"/>
                  </a:lnTo>
                  <a:lnTo>
                    <a:pt x="462572" y="1590179"/>
                  </a:lnTo>
                  <a:lnTo>
                    <a:pt x="461746" y="1591449"/>
                  </a:lnTo>
                  <a:lnTo>
                    <a:pt x="457288" y="1591449"/>
                  </a:lnTo>
                  <a:lnTo>
                    <a:pt x="457009" y="1592719"/>
                  </a:lnTo>
                  <a:lnTo>
                    <a:pt x="456831" y="1592719"/>
                  </a:lnTo>
                  <a:lnTo>
                    <a:pt x="456450" y="1593989"/>
                  </a:lnTo>
                  <a:lnTo>
                    <a:pt x="456158" y="1593989"/>
                  </a:lnTo>
                  <a:lnTo>
                    <a:pt x="455942" y="1595259"/>
                  </a:lnTo>
                  <a:lnTo>
                    <a:pt x="450989" y="1595259"/>
                  </a:lnTo>
                  <a:lnTo>
                    <a:pt x="450735" y="1596529"/>
                  </a:lnTo>
                  <a:lnTo>
                    <a:pt x="450062" y="1597799"/>
                  </a:lnTo>
                  <a:lnTo>
                    <a:pt x="448640" y="1596529"/>
                  </a:lnTo>
                  <a:lnTo>
                    <a:pt x="447789" y="1596529"/>
                  </a:lnTo>
                  <a:lnTo>
                    <a:pt x="447713" y="1597799"/>
                  </a:lnTo>
                  <a:lnTo>
                    <a:pt x="446836" y="1599069"/>
                  </a:lnTo>
                  <a:lnTo>
                    <a:pt x="445516" y="1597799"/>
                  </a:lnTo>
                  <a:lnTo>
                    <a:pt x="444906" y="1597799"/>
                  </a:lnTo>
                  <a:lnTo>
                    <a:pt x="444182" y="1599069"/>
                  </a:lnTo>
                  <a:lnTo>
                    <a:pt x="443865" y="1600339"/>
                  </a:lnTo>
                  <a:lnTo>
                    <a:pt x="443191" y="1601609"/>
                  </a:lnTo>
                  <a:lnTo>
                    <a:pt x="442366" y="1601609"/>
                  </a:lnTo>
                  <a:lnTo>
                    <a:pt x="441337" y="1600339"/>
                  </a:lnTo>
                  <a:lnTo>
                    <a:pt x="440385" y="1600339"/>
                  </a:lnTo>
                  <a:lnTo>
                    <a:pt x="440016" y="1602879"/>
                  </a:lnTo>
                  <a:lnTo>
                    <a:pt x="439051" y="1602879"/>
                  </a:lnTo>
                  <a:lnTo>
                    <a:pt x="438213" y="1601609"/>
                  </a:lnTo>
                  <a:lnTo>
                    <a:pt x="437273" y="1601609"/>
                  </a:lnTo>
                  <a:lnTo>
                    <a:pt x="436676" y="1602879"/>
                  </a:lnTo>
                  <a:lnTo>
                    <a:pt x="435978" y="1602879"/>
                  </a:lnTo>
                  <a:lnTo>
                    <a:pt x="434251" y="1601609"/>
                  </a:lnTo>
                  <a:lnTo>
                    <a:pt x="433070" y="1600339"/>
                  </a:lnTo>
                  <a:lnTo>
                    <a:pt x="432536" y="1600339"/>
                  </a:lnTo>
                  <a:lnTo>
                    <a:pt x="431507" y="1601609"/>
                  </a:lnTo>
                  <a:lnTo>
                    <a:pt x="431279" y="1601609"/>
                  </a:lnTo>
                  <a:lnTo>
                    <a:pt x="430796" y="1602879"/>
                  </a:lnTo>
                  <a:lnTo>
                    <a:pt x="429285" y="1602879"/>
                  </a:lnTo>
                  <a:lnTo>
                    <a:pt x="428307" y="1601609"/>
                  </a:lnTo>
                  <a:lnTo>
                    <a:pt x="427558" y="1601609"/>
                  </a:lnTo>
                  <a:lnTo>
                    <a:pt x="426605" y="1602879"/>
                  </a:lnTo>
                  <a:lnTo>
                    <a:pt x="425577" y="1602879"/>
                  </a:lnTo>
                  <a:lnTo>
                    <a:pt x="424980" y="1601609"/>
                  </a:lnTo>
                  <a:lnTo>
                    <a:pt x="424535" y="1601609"/>
                  </a:lnTo>
                  <a:lnTo>
                    <a:pt x="423951" y="1600339"/>
                  </a:lnTo>
                  <a:lnTo>
                    <a:pt x="423443" y="1600339"/>
                  </a:lnTo>
                  <a:lnTo>
                    <a:pt x="423037" y="1599069"/>
                  </a:lnTo>
                  <a:lnTo>
                    <a:pt x="424967" y="1599069"/>
                  </a:lnTo>
                  <a:lnTo>
                    <a:pt x="425069" y="1597799"/>
                  </a:lnTo>
                  <a:lnTo>
                    <a:pt x="423621" y="1596529"/>
                  </a:lnTo>
                  <a:lnTo>
                    <a:pt x="423075" y="1596529"/>
                  </a:lnTo>
                  <a:lnTo>
                    <a:pt x="422795" y="1595259"/>
                  </a:lnTo>
                  <a:lnTo>
                    <a:pt x="420192" y="1595259"/>
                  </a:lnTo>
                  <a:lnTo>
                    <a:pt x="420014" y="1596529"/>
                  </a:lnTo>
                  <a:lnTo>
                    <a:pt x="421652" y="1597799"/>
                  </a:lnTo>
                  <a:lnTo>
                    <a:pt x="419608" y="1597799"/>
                  </a:lnTo>
                  <a:lnTo>
                    <a:pt x="419341" y="1599069"/>
                  </a:lnTo>
                  <a:lnTo>
                    <a:pt x="421055" y="1600339"/>
                  </a:lnTo>
                  <a:lnTo>
                    <a:pt x="420890" y="1600339"/>
                  </a:lnTo>
                  <a:lnTo>
                    <a:pt x="418757" y="1601609"/>
                  </a:lnTo>
                  <a:lnTo>
                    <a:pt x="416179" y="1597799"/>
                  </a:lnTo>
                  <a:lnTo>
                    <a:pt x="413562" y="1597799"/>
                  </a:lnTo>
                  <a:lnTo>
                    <a:pt x="414083" y="1599069"/>
                  </a:lnTo>
                  <a:lnTo>
                    <a:pt x="414566" y="1599069"/>
                  </a:lnTo>
                  <a:lnTo>
                    <a:pt x="415010" y="1600339"/>
                  </a:lnTo>
                  <a:lnTo>
                    <a:pt x="412457" y="1600339"/>
                  </a:lnTo>
                  <a:lnTo>
                    <a:pt x="411480" y="1599069"/>
                  </a:lnTo>
                  <a:lnTo>
                    <a:pt x="410591" y="1597799"/>
                  </a:lnTo>
                  <a:lnTo>
                    <a:pt x="409511" y="1599069"/>
                  </a:lnTo>
                  <a:lnTo>
                    <a:pt x="408114" y="1599069"/>
                  </a:lnTo>
                  <a:lnTo>
                    <a:pt x="407022" y="1600339"/>
                  </a:lnTo>
                  <a:lnTo>
                    <a:pt x="406374" y="1599069"/>
                  </a:lnTo>
                  <a:lnTo>
                    <a:pt x="405815" y="1599069"/>
                  </a:lnTo>
                  <a:lnTo>
                    <a:pt x="405358" y="1597799"/>
                  </a:lnTo>
                  <a:lnTo>
                    <a:pt x="407365" y="1597799"/>
                  </a:lnTo>
                  <a:lnTo>
                    <a:pt x="407479" y="1596529"/>
                  </a:lnTo>
                  <a:lnTo>
                    <a:pt x="405828" y="1595259"/>
                  </a:lnTo>
                  <a:lnTo>
                    <a:pt x="407657" y="1595259"/>
                  </a:lnTo>
                  <a:lnTo>
                    <a:pt x="408470" y="1593989"/>
                  </a:lnTo>
                  <a:lnTo>
                    <a:pt x="410819" y="1593989"/>
                  </a:lnTo>
                  <a:lnTo>
                    <a:pt x="408254" y="1590179"/>
                  </a:lnTo>
                  <a:lnTo>
                    <a:pt x="406692" y="1590179"/>
                  </a:lnTo>
                  <a:lnTo>
                    <a:pt x="403504" y="1591449"/>
                  </a:lnTo>
                  <a:lnTo>
                    <a:pt x="395744" y="1591449"/>
                  </a:lnTo>
                  <a:lnTo>
                    <a:pt x="395439" y="1590179"/>
                  </a:lnTo>
                  <a:lnTo>
                    <a:pt x="395224" y="1590179"/>
                  </a:lnTo>
                  <a:lnTo>
                    <a:pt x="395033" y="1588909"/>
                  </a:lnTo>
                  <a:lnTo>
                    <a:pt x="394754" y="1587639"/>
                  </a:lnTo>
                  <a:lnTo>
                    <a:pt x="391617" y="1587639"/>
                  </a:lnTo>
                  <a:lnTo>
                    <a:pt x="391883" y="1586369"/>
                  </a:lnTo>
                  <a:lnTo>
                    <a:pt x="391401" y="1585099"/>
                  </a:lnTo>
                  <a:lnTo>
                    <a:pt x="386473" y="1585099"/>
                  </a:lnTo>
                  <a:lnTo>
                    <a:pt x="386067" y="1582559"/>
                  </a:lnTo>
                  <a:lnTo>
                    <a:pt x="385902" y="1581289"/>
                  </a:lnTo>
                  <a:lnTo>
                    <a:pt x="385610" y="1581289"/>
                  </a:lnTo>
                  <a:lnTo>
                    <a:pt x="385102" y="1580019"/>
                  </a:lnTo>
                  <a:lnTo>
                    <a:pt x="383819" y="1581289"/>
                  </a:lnTo>
                  <a:lnTo>
                    <a:pt x="382841" y="1580019"/>
                  </a:lnTo>
                  <a:lnTo>
                    <a:pt x="383197" y="1578749"/>
                  </a:lnTo>
                  <a:lnTo>
                    <a:pt x="382435" y="1577479"/>
                  </a:lnTo>
                  <a:lnTo>
                    <a:pt x="380974" y="1578749"/>
                  </a:lnTo>
                  <a:lnTo>
                    <a:pt x="379945" y="1577479"/>
                  </a:lnTo>
                  <a:lnTo>
                    <a:pt x="377634" y="1577479"/>
                  </a:lnTo>
                  <a:lnTo>
                    <a:pt x="378155" y="1574939"/>
                  </a:lnTo>
                  <a:lnTo>
                    <a:pt x="375805" y="1574939"/>
                  </a:lnTo>
                  <a:lnTo>
                    <a:pt x="374891" y="1573669"/>
                  </a:lnTo>
                  <a:lnTo>
                    <a:pt x="375424" y="1572399"/>
                  </a:lnTo>
                  <a:lnTo>
                    <a:pt x="377405" y="1572399"/>
                  </a:lnTo>
                  <a:lnTo>
                    <a:pt x="377367" y="1571129"/>
                  </a:lnTo>
                  <a:lnTo>
                    <a:pt x="377139" y="1569859"/>
                  </a:lnTo>
                  <a:lnTo>
                    <a:pt x="374802" y="1569859"/>
                  </a:lnTo>
                  <a:lnTo>
                    <a:pt x="372427" y="1568589"/>
                  </a:lnTo>
                  <a:lnTo>
                    <a:pt x="370814" y="1568589"/>
                  </a:lnTo>
                  <a:lnTo>
                    <a:pt x="370065" y="1567319"/>
                  </a:lnTo>
                  <a:lnTo>
                    <a:pt x="369887" y="1567319"/>
                  </a:lnTo>
                  <a:lnTo>
                    <a:pt x="369798" y="1562239"/>
                  </a:lnTo>
                  <a:lnTo>
                    <a:pt x="367360" y="1562239"/>
                  </a:lnTo>
                  <a:lnTo>
                    <a:pt x="366610" y="1560969"/>
                  </a:lnTo>
                  <a:lnTo>
                    <a:pt x="364718" y="1560969"/>
                  </a:lnTo>
                  <a:lnTo>
                    <a:pt x="365366" y="1563509"/>
                  </a:lnTo>
                  <a:lnTo>
                    <a:pt x="364756" y="1563509"/>
                  </a:lnTo>
                  <a:lnTo>
                    <a:pt x="363220" y="1562239"/>
                  </a:lnTo>
                  <a:lnTo>
                    <a:pt x="362762" y="1562239"/>
                  </a:lnTo>
                  <a:lnTo>
                    <a:pt x="362635" y="1559699"/>
                  </a:lnTo>
                  <a:lnTo>
                    <a:pt x="362699" y="1558429"/>
                  </a:lnTo>
                  <a:lnTo>
                    <a:pt x="362521" y="1557159"/>
                  </a:lnTo>
                  <a:lnTo>
                    <a:pt x="360502" y="1557159"/>
                  </a:lnTo>
                  <a:lnTo>
                    <a:pt x="360159" y="1555889"/>
                  </a:lnTo>
                  <a:lnTo>
                    <a:pt x="360019" y="1555889"/>
                  </a:lnTo>
                  <a:lnTo>
                    <a:pt x="360083" y="1553349"/>
                  </a:lnTo>
                  <a:lnTo>
                    <a:pt x="362242" y="1554619"/>
                  </a:lnTo>
                  <a:lnTo>
                    <a:pt x="362724" y="1554619"/>
                  </a:lnTo>
                  <a:lnTo>
                    <a:pt x="362013" y="1552079"/>
                  </a:lnTo>
                  <a:lnTo>
                    <a:pt x="362813" y="1552079"/>
                  </a:lnTo>
                  <a:lnTo>
                    <a:pt x="364185" y="1553349"/>
                  </a:lnTo>
                  <a:lnTo>
                    <a:pt x="365061" y="1553349"/>
                  </a:lnTo>
                  <a:lnTo>
                    <a:pt x="366852" y="1554619"/>
                  </a:lnTo>
                  <a:lnTo>
                    <a:pt x="367436" y="1553349"/>
                  </a:lnTo>
                  <a:lnTo>
                    <a:pt x="366687" y="1552079"/>
                  </a:lnTo>
                  <a:lnTo>
                    <a:pt x="366991" y="1552079"/>
                  </a:lnTo>
                  <a:lnTo>
                    <a:pt x="357543" y="1546999"/>
                  </a:lnTo>
                  <a:lnTo>
                    <a:pt x="355879" y="1546999"/>
                  </a:lnTo>
                  <a:lnTo>
                    <a:pt x="355130" y="1545729"/>
                  </a:lnTo>
                  <a:lnTo>
                    <a:pt x="354825" y="1545729"/>
                  </a:lnTo>
                  <a:lnTo>
                    <a:pt x="355295" y="1543189"/>
                  </a:lnTo>
                  <a:lnTo>
                    <a:pt x="353098" y="1543189"/>
                  </a:lnTo>
                  <a:lnTo>
                    <a:pt x="352602" y="1541919"/>
                  </a:lnTo>
                  <a:lnTo>
                    <a:pt x="352463" y="1540649"/>
                  </a:lnTo>
                  <a:lnTo>
                    <a:pt x="352602" y="1540649"/>
                  </a:lnTo>
                  <a:lnTo>
                    <a:pt x="352425" y="1539379"/>
                  </a:lnTo>
                  <a:lnTo>
                    <a:pt x="352780" y="1536839"/>
                  </a:lnTo>
                  <a:lnTo>
                    <a:pt x="350481" y="1536839"/>
                  </a:lnTo>
                  <a:lnTo>
                    <a:pt x="350253" y="1535569"/>
                  </a:lnTo>
                  <a:lnTo>
                    <a:pt x="350151" y="1534299"/>
                  </a:lnTo>
                  <a:lnTo>
                    <a:pt x="350342" y="1533029"/>
                  </a:lnTo>
                  <a:lnTo>
                    <a:pt x="350202" y="1530489"/>
                  </a:lnTo>
                  <a:lnTo>
                    <a:pt x="350735" y="1530489"/>
                  </a:lnTo>
                  <a:lnTo>
                    <a:pt x="352361" y="1531759"/>
                  </a:lnTo>
                  <a:lnTo>
                    <a:pt x="353021" y="1531759"/>
                  </a:lnTo>
                  <a:lnTo>
                    <a:pt x="352767" y="1530489"/>
                  </a:lnTo>
                  <a:lnTo>
                    <a:pt x="352513" y="1529219"/>
                  </a:lnTo>
                  <a:lnTo>
                    <a:pt x="353326" y="1527949"/>
                  </a:lnTo>
                  <a:lnTo>
                    <a:pt x="353009" y="1526679"/>
                  </a:lnTo>
                  <a:lnTo>
                    <a:pt x="352336" y="1526679"/>
                  </a:lnTo>
                  <a:lnTo>
                    <a:pt x="351612" y="1525409"/>
                  </a:lnTo>
                  <a:lnTo>
                    <a:pt x="350685" y="1525409"/>
                  </a:lnTo>
                  <a:lnTo>
                    <a:pt x="350786" y="1527949"/>
                  </a:lnTo>
                  <a:lnTo>
                    <a:pt x="350367" y="1527949"/>
                  </a:lnTo>
                  <a:lnTo>
                    <a:pt x="348589" y="1526679"/>
                  </a:lnTo>
                  <a:lnTo>
                    <a:pt x="348437" y="1526679"/>
                  </a:lnTo>
                  <a:lnTo>
                    <a:pt x="348259" y="1527949"/>
                  </a:lnTo>
                  <a:lnTo>
                    <a:pt x="348195" y="1529219"/>
                  </a:lnTo>
                  <a:lnTo>
                    <a:pt x="348107" y="1531759"/>
                  </a:lnTo>
                  <a:lnTo>
                    <a:pt x="346341" y="1531759"/>
                  </a:lnTo>
                  <a:lnTo>
                    <a:pt x="345833" y="1530489"/>
                  </a:lnTo>
                  <a:lnTo>
                    <a:pt x="345541" y="1530489"/>
                  </a:lnTo>
                  <a:lnTo>
                    <a:pt x="346214" y="1529219"/>
                  </a:lnTo>
                  <a:lnTo>
                    <a:pt x="345833" y="1527949"/>
                  </a:lnTo>
                  <a:lnTo>
                    <a:pt x="344093" y="1527949"/>
                  </a:lnTo>
                  <a:lnTo>
                    <a:pt x="343801" y="1526679"/>
                  </a:lnTo>
                  <a:lnTo>
                    <a:pt x="343852" y="1525409"/>
                  </a:lnTo>
                  <a:lnTo>
                    <a:pt x="344043" y="1524139"/>
                  </a:lnTo>
                  <a:lnTo>
                    <a:pt x="344106" y="1522869"/>
                  </a:lnTo>
                  <a:lnTo>
                    <a:pt x="344322" y="1521599"/>
                  </a:lnTo>
                  <a:lnTo>
                    <a:pt x="344589" y="1521599"/>
                  </a:lnTo>
                  <a:lnTo>
                    <a:pt x="346125" y="1524139"/>
                  </a:lnTo>
                  <a:lnTo>
                    <a:pt x="346481" y="1522869"/>
                  </a:lnTo>
                  <a:lnTo>
                    <a:pt x="346646" y="1522869"/>
                  </a:lnTo>
                  <a:lnTo>
                    <a:pt x="346748" y="1521599"/>
                  </a:lnTo>
                  <a:lnTo>
                    <a:pt x="346773" y="1520329"/>
                  </a:lnTo>
                  <a:lnTo>
                    <a:pt x="345376" y="1520329"/>
                  </a:lnTo>
                  <a:lnTo>
                    <a:pt x="344614" y="1519059"/>
                  </a:lnTo>
                  <a:lnTo>
                    <a:pt x="343230" y="1519059"/>
                  </a:lnTo>
                  <a:lnTo>
                    <a:pt x="342493" y="1517789"/>
                  </a:lnTo>
                  <a:lnTo>
                    <a:pt x="341998" y="1517789"/>
                  </a:lnTo>
                  <a:lnTo>
                    <a:pt x="340791" y="1516519"/>
                  </a:lnTo>
                  <a:lnTo>
                    <a:pt x="339928" y="1516519"/>
                  </a:lnTo>
                  <a:lnTo>
                    <a:pt x="340360" y="1519059"/>
                  </a:lnTo>
                  <a:lnTo>
                    <a:pt x="338531" y="1519059"/>
                  </a:lnTo>
                  <a:lnTo>
                    <a:pt x="337870" y="1517789"/>
                  </a:lnTo>
                  <a:lnTo>
                    <a:pt x="338023" y="1516519"/>
                  </a:lnTo>
                  <a:lnTo>
                    <a:pt x="338658" y="1512709"/>
                  </a:lnTo>
                  <a:lnTo>
                    <a:pt x="338886" y="1512709"/>
                  </a:lnTo>
                  <a:lnTo>
                    <a:pt x="339026" y="1511439"/>
                  </a:lnTo>
                  <a:lnTo>
                    <a:pt x="339090" y="1510169"/>
                  </a:lnTo>
                  <a:lnTo>
                    <a:pt x="337185" y="1508899"/>
                  </a:lnTo>
                  <a:lnTo>
                    <a:pt x="337273" y="1507629"/>
                  </a:lnTo>
                  <a:lnTo>
                    <a:pt x="337781" y="1506359"/>
                  </a:lnTo>
                  <a:lnTo>
                    <a:pt x="337972" y="1505089"/>
                  </a:lnTo>
                  <a:lnTo>
                    <a:pt x="338061" y="1503819"/>
                  </a:lnTo>
                  <a:lnTo>
                    <a:pt x="337883" y="1503819"/>
                  </a:lnTo>
                  <a:lnTo>
                    <a:pt x="336359" y="1502549"/>
                  </a:lnTo>
                  <a:lnTo>
                    <a:pt x="335305" y="1502549"/>
                  </a:lnTo>
                  <a:lnTo>
                    <a:pt x="334632" y="1501279"/>
                  </a:lnTo>
                  <a:lnTo>
                    <a:pt x="333692" y="1501279"/>
                  </a:lnTo>
                  <a:lnTo>
                    <a:pt x="332206" y="1500009"/>
                  </a:lnTo>
                  <a:lnTo>
                    <a:pt x="331787" y="1498739"/>
                  </a:lnTo>
                  <a:lnTo>
                    <a:pt x="332816" y="1497469"/>
                  </a:lnTo>
                  <a:lnTo>
                    <a:pt x="333883" y="1497469"/>
                  </a:lnTo>
                  <a:lnTo>
                    <a:pt x="334594" y="1498739"/>
                  </a:lnTo>
                  <a:lnTo>
                    <a:pt x="334886" y="1497469"/>
                  </a:lnTo>
                  <a:lnTo>
                    <a:pt x="335089" y="1497469"/>
                  </a:lnTo>
                  <a:lnTo>
                    <a:pt x="335203" y="1496199"/>
                  </a:lnTo>
                  <a:lnTo>
                    <a:pt x="334594" y="1494929"/>
                  </a:lnTo>
                  <a:lnTo>
                    <a:pt x="333248" y="1494929"/>
                  </a:lnTo>
                  <a:lnTo>
                    <a:pt x="332968" y="1493659"/>
                  </a:lnTo>
                  <a:lnTo>
                    <a:pt x="331419" y="1493659"/>
                  </a:lnTo>
                  <a:lnTo>
                    <a:pt x="331063" y="1492389"/>
                  </a:lnTo>
                  <a:lnTo>
                    <a:pt x="332168" y="1491119"/>
                  </a:lnTo>
                  <a:lnTo>
                    <a:pt x="331749" y="1489849"/>
                  </a:lnTo>
                  <a:lnTo>
                    <a:pt x="332778" y="1488579"/>
                  </a:lnTo>
                  <a:lnTo>
                    <a:pt x="332574" y="1487309"/>
                  </a:lnTo>
                  <a:lnTo>
                    <a:pt x="330898" y="1487309"/>
                  </a:lnTo>
                  <a:lnTo>
                    <a:pt x="330542" y="1486039"/>
                  </a:lnTo>
                  <a:lnTo>
                    <a:pt x="331584" y="1484769"/>
                  </a:lnTo>
                  <a:lnTo>
                    <a:pt x="331406" y="1483499"/>
                  </a:lnTo>
                  <a:lnTo>
                    <a:pt x="329768" y="1482229"/>
                  </a:lnTo>
                  <a:lnTo>
                    <a:pt x="329577" y="1482229"/>
                  </a:lnTo>
                  <a:lnTo>
                    <a:pt x="329742" y="1480959"/>
                  </a:lnTo>
                  <a:lnTo>
                    <a:pt x="329996" y="1479689"/>
                  </a:lnTo>
                  <a:lnTo>
                    <a:pt x="330708" y="1478419"/>
                  </a:lnTo>
                  <a:lnTo>
                    <a:pt x="330962" y="1477149"/>
                  </a:lnTo>
                  <a:lnTo>
                    <a:pt x="329488" y="1475879"/>
                  </a:lnTo>
                  <a:lnTo>
                    <a:pt x="329031" y="1474609"/>
                  </a:lnTo>
                  <a:lnTo>
                    <a:pt x="327494" y="1473339"/>
                  </a:lnTo>
                  <a:lnTo>
                    <a:pt x="327228" y="1472069"/>
                  </a:lnTo>
                  <a:lnTo>
                    <a:pt x="328256" y="1472069"/>
                  </a:lnTo>
                  <a:lnTo>
                    <a:pt x="328206" y="1470799"/>
                  </a:lnTo>
                  <a:lnTo>
                    <a:pt x="327977" y="1470799"/>
                  </a:lnTo>
                  <a:lnTo>
                    <a:pt x="326618" y="1469529"/>
                  </a:lnTo>
                  <a:lnTo>
                    <a:pt x="326288" y="1468259"/>
                  </a:lnTo>
                  <a:lnTo>
                    <a:pt x="327266" y="1466989"/>
                  </a:lnTo>
                  <a:lnTo>
                    <a:pt x="327063" y="1465719"/>
                  </a:lnTo>
                  <a:lnTo>
                    <a:pt x="325666" y="1465719"/>
                  </a:lnTo>
                  <a:lnTo>
                    <a:pt x="325018" y="1464449"/>
                  </a:lnTo>
                  <a:lnTo>
                    <a:pt x="324027" y="1463179"/>
                  </a:lnTo>
                  <a:lnTo>
                    <a:pt x="323303" y="1461909"/>
                  </a:lnTo>
                  <a:lnTo>
                    <a:pt x="321805" y="1460639"/>
                  </a:lnTo>
                  <a:lnTo>
                    <a:pt x="321652" y="1460639"/>
                  </a:lnTo>
                  <a:lnTo>
                    <a:pt x="322884" y="1459369"/>
                  </a:lnTo>
                  <a:lnTo>
                    <a:pt x="322732" y="1458099"/>
                  </a:lnTo>
                  <a:lnTo>
                    <a:pt x="323227" y="1459369"/>
                  </a:lnTo>
                  <a:lnTo>
                    <a:pt x="323799" y="1459369"/>
                  </a:lnTo>
                  <a:lnTo>
                    <a:pt x="324434" y="1460639"/>
                  </a:lnTo>
                  <a:lnTo>
                    <a:pt x="324827" y="1459369"/>
                  </a:lnTo>
                  <a:lnTo>
                    <a:pt x="325158" y="1458099"/>
                  </a:lnTo>
                  <a:lnTo>
                    <a:pt x="325374" y="1458099"/>
                  </a:lnTo>
                  <a:lnTo>
                    <a:pt x="323951" y="1456829"/>
                  </a:lnTo>
                  <a:lnTo>
                    <a:pt x="323723" y="1455559"/>
                  </a:lnTo>
                  <a:lnTo>
                    <a:pt x="322516" y="1455559"/>
                  </a:lnTo>
                  <a:lnTo>
                    <a:pt x="322021" y="1454289"/>
                  </a:lnTo>
                  <a:lnTo>
                    <a:pt x="321754" y="1454289"/>
                  </a:lnTo>
                  <a:lnTo>
                    <a:pt x="320382" y="1453019"/>
                  </a:lnTo>
                  <a:lnTo>
                    <a:pt x="320179" y="1451749"/>
                  </a:lnTo>
                  <a:lnTo>
                    <a:pt x="321348" y="1450479"/>
                  </a:lnTo>
                  <a:lnTo>
                    <a:pt x="321348" y="1449209"/>
                  </a:lnTo>
                  <a:lnTo>
                    <a:pt x="322364" y="1449209"/>
                  </a:lnTo>
                  <a:lnTo>
                    <a:pt x="322440" y="1447939"/>
                  </a:lnTo>
                  <a:lnTo>
                    <a:pt x="322072" y="1447939"/>
                  </a:lnTo>
                  <a:lnTo>
                    <a:pt x="321183" y="1445399"/>
                  </a:lnTo>
                  <a:lnTo>
                    <a:pt x="320192" y="1445399"/>
                  </a:lnTo>
                  <a:lnTo>
                    <a:pt x="319646" y="1444129"/>
                  </a:lnTo>
                  <a:lnTo>
                    <a:pt x="319176" y="1444129"/>
                  </a:lnTo>
                  <a:lnTo>
                    <a:pt x="319112" y="1442859"/>
                  </a:lnTo>
                  <a:lnTo>
                    <a:pt x="320408" y="1441589"/>
                  </a:lnTo>
                  <a:lnTo>
                    <a:pt x="320255" y="1441589"/>
                  </a:lnTo>
                  <a:lnTo>
                    <a:pt x="319798" y="1440319"/>
                  </a:lnTo>
                  <a:lnTo>
                    <a:pt x="319252" y="1440319"/>
                  </a:lnTo>
                  <a:lnTo>
                    <a:pt x="318617" y="1439049"/>
                  </a:lnTo>
                  <a:lnTo>
                    <a:pt x="317487" y="1437779"/>
                  </a:lnTo>
                  <a:lnTo>
                    <a:pt x="315417" y="1435239"/>
                  </a:lnTo>
                  <a:lnTo>
                    <a:pt x="315823" y="1435239"/>
                  </a:lnTo>
                  <a:lnTo>
                    <a:pt x="316179" y="1432699"/>
                  </a:lnTo>
                  <a:lnTo>
                    <a:pt x="316928" y="1432699"/>
                  </a:lnTo>
                  <a:lnTo>
                    <a:pt x="317284" y="1430159"/>
                  </a:lnTo>
                  <a:lnTo>
                    <a:pt x="318096" y="1430159"/>
                  </a:lnTo>
                  <a:lnTo>
                    <a:pt x="318782" y="1432699"/>
                  </a:lnTo>
                  <a:lnTo>
                    <a:pt x="319735" y="1432699"/>
                  </a:lnTo>
                  <a:lnTo>
                    <a:pt x="320395" y="1433969"/>
                  </a:lnTo>
                  <a:lnTo>
                    <a:pt x="321297" y="1433969"/>
                  </a:lnTo>
                  <a:lnTo>
                    <a:pt x="321678" y="1432699"/>
                  </a:lnTo>
                  <a:lnTo>
                    <a:pt x="321970" y="1432699"/>
                  </a:lnTo>
                  <a:lnTo>
                    <a:pt x="322021" y="1431429"/>
                  </a:lnTo>
                  <a:lnTo>
                    <a:pt x="320421" y="1430159"/>
                  </a:lnTo>
                  <a:lnTo>
                    <a:pt x="320332" y="1428889"/>
                  </a:lnTo>
                  <a:lnTo>
                    <a:pt x="321627" y="1428889"/>
                  </a:lnTo>
                  <a:lnTo>
                    <a:pt x="321437" y="1426349"/>
                  </a:lnTo>
                  <a:lnTo>
                    <a:pt x="320027" y="1426349"/>
                  </a:lnTo>
                  <a:lnTo>
                    <a:pt x="319887" y="1425079"/>
                  </a:lnTo>
                  <a:lnTo>
                    <a:pt x="321094" y="1423809"/>
                  </a:lnTo>
                  <a:lnTo>
                    <a:pt x="323430" y="1418729"/>
                  </a:lnTo>
                  <a:lnTo>
                    <a:pt x="321919" y="1416189"/>
                  </a:lnTo>
                  <a:lnTo>
                    <a:pt x="321678" y="1416189"/>
                  </a:lnTo>
                  <a:lnTo>
                    <a:pt x="320649" y="1413649"/>
                  </a:lnTo>
                  <a:lnTo>
                    <a:pt x="319989" y="1413649"/>
                  </a:lnTo>
                  <a:lnTo>
                    <a:pt x="319582" y="1416189"/>
                  </a:lnTo>
                  <a:lnTo>
                    <a:pt x="318770" y="1416189"/>
                  </a:lnTo>
                  <a:lnTo>
                    <a:pt x="318363" y="1418729"/>
                  </a:lnTo>
                  <a:lnTo>
                    <a:pt x="317766" y="1418729"/>
                  </a:lnTo>
                  <a:lnTo>
                    <a:pt x="316623" y="1417459"/>
                  </a:lnTo>
                  <a:lnTo>
                    <a:pt x="314921" y="1414919"/>
                  </a:lnTo>
                  <a:lnTo>
                    <a:pt x="316141" y="1412379"/>
                  </a:lnTo>
                  <a:lnTo>
                    <a:pt x="316649" y="1411109"/>
                  </a:lnTo>
                  <a:lnTo>
                    <a:pt x="317055" y="1411109"/>
                  </a:lnTo>
                  <a:lnTo>
                    <a:pt x="317360" y="1409839"/>
                  </a:lnTo>
                  <a:lnTo>
                    <a:pt x="315874" y="1408569"/>
                  </a:lnTo>
                  <a:lnTo>
                    <a:pt x="315798" y="1407299"/>
                  </a:lnTo>
                  <a:lnTo>
                    <a:pt x="316903" y="1406029"/>
                  </a:lnTo>
                  <a:lnTo>
                    <a:pt x="317055" y="1404759"/>
                  </a:lnTo>
                  <a:lnTo>
                    <a:pt x="317398" y="1404759"/>
                  </a:lnTo>
                  <a:lnTo>
                    <a:pt x="317804" y="1403489"/>
                  </a:lnTo>
                  <a:lnTo>
                    <a:pt x="318274" y="1403489"/>
                  </a:lnTo>
                  <a:lnTo>
                    <a:pt x="318782" y="1402219"/>
                  </a:lnTo>
                  <a:lnTo>
                    <a:pt x="319189" y="1400949"/>
                  </a:lnTo>
                  <a:lnTo>
                    <a:pt x="319493" y="1400949"/>
                  </a:lnTo>
                  <a:lnTo>
                    <a:pt x="319062" y="1399679"/>
                  </a:lnTo>
                  <a:lnTo>
                    <a:pt x="318554" y="1399679"/>
                  </a:lnTo>
                  <a:lnTo>
                    <a:pt x="317373" y="1398409"/>
                  </a:lnTo>
                  <a:lnTo>
                    <a:pt x="316877" y="1397139"/>
                  </a:lnTo>
                  <a:lnTo>
                    <a:pt x="316496" y="1395869"/>
                  </a:lnTo>
                  <a:lnTo>
                    <a:pt x="317728" y="1394599"/>
                  </a:lnTo>
                  <a:lnTo>
                    <a:pt x="317804" y="1393329"/>
                  </a:lnTo>
                  <a:lnTo>
                    <a:pt x="316318" y="1392059"/>
                  </a:lnTo>
                  <a:lnTo>
                    <a:pt x="316268" y="1390789"/>
                  </a:lnTo>
                  <a:lnTo>
                    <a:pt x="317677" y="1389519"/>
                  </a:lnTo>
                  <a:lnTo>
                    <a:pt x="317169" y="1388249"/>
                  </a:lnTo>
                  <a:lnTo>
                    <a:pt x="316674" y="1388249"/>
                  </a:lnTo>
                  <a:lnTo>
                    <a:pt x="316090" y="1386979"/>
                  </a:lnTo>
                  <a:lnTo>
                    <a:pt x="315544" y="1386979"/>
                  </a:lnTo>
                  <a:lnTo>
                    <a:pt x="315048" y="1385709"/>
                  </a:lnTo>
                  <a:lnTo>
                    <a:pt x="314617" y="1384439"/>
                  </a:lnTo>
                  <a:lnTo>
                    <a:pt x="314337" y="1384439"/>
                  </a:lnTo>
                  <a:lnTo>
                    <a:pt x="313258" y="1383169"/>
                  </a:lnTo>
                  <a:lnTo>
                    <a:pt x="313042" y="1381899"/>
                  </a:lnTo>
                  <a:lnTo>
                    <a:pt x="314452" y="1380629"/>
                  </a:lnTo>
                  <a:lnTo>
                    <a:pt x="314413" y="1379359"/>
                  </a:lnTo>
                  <a:lnTo>
                    <a:pt x="313067" y="1379359"/>
                  </a:lnTo>
                  <a:lnTo>
                    <a:pt x="312940" y="1378089"/>
                  </a:lnTo>
                  <a:lnTo>
                    <a:pt x="313448" y="1378089"/>
                  </a:lnTo>
                  <a:lnTo>
                    <a:pt x="313690" y="1376819"/>
                  </a:lnTo>
                  <a:lnTo>
                    <a:pt x="314210" y="1375549"/>
                  </a:lnTo>
                  <a:lnTo>
                    <a:pt x="314706" y="1375549"/>
                  </a:lnTo>
                  <a:lnTo>
                    <a:pt x="315137" y="1374279"/>
                  </a:lnTo>
                  <a:lnTo>
                    <a:pt x="315493" y="1373009"/>
                  </a:lnTo>
                  <a:lnTo>
                    <a:pt x="315696" y="1373009"/>
                  </a:lnTo>
                  <a:lnTo>
                    <a:pt x="316547" y="1371739"/>
                  </a:lnTo>
                  <a:lnTo>
                    <a:pt x="316979" y="1371739"/>
                  </a:lnTo>
                  <a:lnTo>
                    <a:pt x="318122" y="1373009"/>
                  </a:lnTo>
                  <a:lnTo>
                    <a:pt x="318731" y="1373009"/>
                  </a:lnTo>
                  <a:lnTo>
                    <a:pt x="319176" y="1371739"/>
                  </a:lnTo>
                  <a:lnTo>
                    <a:pt x="319557" y="1370469"/>
                  </a:lnTo>
                  <a:lnTo>
                    <a:pt x="320078" y="1370469"/>
                  </a:lnTo>
                  <a:lnTo>
                    <a:pt x="320522" y="1369199"/>
                  </a:lnTo>
                  <a:lnTo>
                    <a:pt x="320865" y="1369199"/>
                  </a:lnTo>
                  <a:lnTo>
                    <a:pt x="320865" y="1367929"/>
                  </a:lnTo>
                  <a:lnTo>
                    <a:pt x="319646" y="1366659"/>
                  </a:lnTo>
                  <a:lnTo>
                    <a:pt x="318147" y="1367929"/>
                  </a:lnTo>
                  <a:lnTo>
                    <a:pt x="318135" y="1369199"/>
                  </a:lnTo>
                  <a:lnTo>
                    <a:pt x="315277" y="1364119"/>
                  </a:lnTo>
                  <a:lnTo>
                    <a:pt x="314718" y="1364119"/>
                  </a:lnTo>
                  <a:lnTo>
                    <a:pt x="314236" y="1362849"/>
                  </a:lnTo>
                  <a:lnTo>
                    <a:pt x="313855" y="1361579"/>
                  </a:lnTo>
                  <a:lnTo>
                    <a:pt x="314210" y="1361579"/>
                  </a:lnTo>
                  <a:lnTo>
                    <a:pt x="314655" y="1360309"/>
                  </a:lnTo>
                  <a:lnTo>
                    <a:pt x="315175" y="1360309"/>
                  </a:lnTo>
                  <a:lnTo>
                    <a:pt x="315671" y="1359039"/>
                  </a:lnTo>
                  <a:lnTo>
                    <a:pt x="316115" y="1357769"/>
                  </a:lnTo>
                  <a:lnTo>
                    <a:pt x="316496" y="1357769"/>
                  </a:lnTo>
                  <a:lnTo>
                    <a:pt x="316738" y="1356499"/>
                  </a:lnTo>
                  <a:lnTo>
                    <a:pt x="317741" y="1356499"/>
                  </a:lnTo>
                  <a:lnTo>
                    <a:pt x="317868" y="1355229"/>
                  </a:lnTo>
                  <a:lnTo>
                    <a:pt x="316395" y="1353959"/>
                  </a:lnTo>
                  <a:lnTo>
                    <a:pt x="316395" y="1352689"/>
                  </a:lnTo>
                  <a:lnTo>
                    <a:pt x="317690" y="1351419"/>
                  </a:lnTo>
                  <a:lnTo>
                    <a:pt x="317703" y="1350149"/>
                  </a:lnTo>
                  <a:lnTo>
                    <a:pt x="317309" y="1350149"/>
                  </a:lnTo>
                  <a:lnTo>
                    <a:pt x="316839" y="1348879"/>
                  </a:lnTo>
                  <a:lnTo>
                    <a:pt x="315734" y="1347609"/>
                  </a:lnTo>
                  <a:lnTo>
                    <a:pt x="315264" y="1346339"/>
                  </a:lnTo>
                  <a:lnTo>
                    <a:pt x="314883" y="1346339"/>
                  </a:lnTo>
                  <a:lnTo>
                    <a:pt x="314693" y="1345069"/>
                  </a:lnTo>
                  <a:lnTo>
                    <a:pt x="313512" y="1345069"/>
                  </a:lnTo>
                  <a:lnTo>
                    <a:pt x="313499" y="1342529"/>
                  </a:lnTo>
                  <a:lnTo>
                    <a:pt x="314833" y="1342529"/>
                  </a:lnTo>
                  <a:lnTo>
                    <a:pt x="314871" y="1341259"/>
                  </a:lnTo>
                  <a:lnTo>
                    <a:pt x="315226" y="1341259"/>
                  </a:lnTo>
                  <a:lnTo>
                    <a:pt x="315683" y="1339989"/>
                  </a:lnTo>
                  <a:lnTo>
                    <a:pt x="316788" y="1338719"/>
                  </a:lnTo>
                  <a:lnTo>
                    <a:pt x="317246" y="1337449"/>
                  </a:lnTo>
                  <a:lnTo>
                    <a:pt x="317614" y="1337449"/>
                  </a:lnTo>
                  <a:lnTo>
                    <a:pt x="317233" y="1336179"/>
                  </a:lnTo>
                  <a:lnTo>
                    <a:pt x="316776" y="1334909"/>
                  </a:lnTo>
                  <a:lnTo>
                    <a:pt x="315683" y="1333639"/>
                  </a:lnTo>
                  <a:lnTo>
                    <a:pt x="315226" y="1333639"/>
                  </a:lnTo>
                  <a:lnTo>
                    <a:pt x="314871" y="1332369"/>
                  </a:lnTo>
                  <a:lnTo>
                    <a:pt x="315226" y="1331099"/>
                  </a:lnTo>
                  <a:lnTo>
                    <a:pt x="315683" y="1331099"/>
                  </a:lnTo>
                  <a:lnTo>
                    <a:pt x="316763" y="1329829"/>
                  </a:lnTo>
                  <a:lnTo>
                    <a:pt x="317220" y="1328559"/>
                  </a:lnTo>
                  <a:lnTo>
                    <a:pt x="317601" y="1327289"/>
                  </a:lnTo>
                  <a:lnTo>
                    <a:pt x="316458" y="1326019"/>
                  </a:lnTo>
                  <a:lnTo>
                    <a:pt x="316230" y="1326019"/>
                  </a:lnTo>
                  <a:lnTo>
                    <a:pt x="315671" y="1324749"/>
                  </a:lnTo>
                  <a:lnTo>
                    <a:pt x="315214" y="1324749"/>
                  </a:lnTo>
                  <a:lnTo>
                    <a:pt x="314845" y="1323479"/>
                  </a:lnTo>
                  <a:lnTo>
                    <a:pt x="314845" y="1322209"/>
                  </a:lnTo>
                  <a:lnTo>
                    <a:pt x="316293" y="1322209"/>
                  </a:lnTo>
                  <a:lnTo>
                    <a:pt x="316103" y="1319669"/>
                  </a:lnTo>
                  <a:lnTo>
                    <a:pt x="314947" y="1319669"/>
                  </a:lnTo>
                  <a:lnTo>
                    <a:pt x="314756" y="1318399"/>
                  </a:lnTo>
                  <a:lnTo>
                    <a:pt x="316230" y="1317129"/>
                  </a:lnTo>
                  <a:lnTo>
                    <a:pt x="316242" y="1315859"/>
                  </a:lnTo>
                  <a:lnTo>
                    <a:pt x="315112" y="1314589"/>
                  </a:lnTo>
                  <a:lnTo>
                    <a:pt x="314921" y="1314589"/>
                  </a:lnTo>
                  <a:lnTo>
                    <a:pt x="313613" y="1317129"/>
                  </a:lnTo>
                  <a:lnTo>
                    <a:pt x="312978" y="1315859"/>
                  </a:lnTo>
                  <a:lnTo>
                    <a:pt x="312534" y="1314589"/>
                  </a:lnTo>
                  <a:lnTo>
                    <a:pt x="312178" y="1314589"/>
                  </a:lnTo>
                  <a:lnTo>
                    <a:pt x="310857" y="1312049"/>
                  </a:lnTo>
                  <a:lnTo>
                    <a:pt x="311315" y="1312049"/>
                  </a:lnTo>
                  <a:lnTo>
                    <a:pt x="311823" y="1309509"/>
                  </a:lnTo>
                  <a:lnTo>
                    <a:pt x="312559" y="1309509"/>
                  </a:lnTo>
                  <a:lnTo>
                    <a:pt x="313347" y="1312049"/>
                  </a:lnTo>
                  <a:lnTo>
                    <a:pt x="313601" y="1312049"/>
                  </a:lnTo>
                  <a:lnTo>
                    <a:pt x="314172" y="1310779"/>
                  </a:lnTo>
                  <a:lnTo>
                    <a:pt x="314642" y="1310779"/>
                  </a:lnTo>
                  <a:lnTo>
                    <a:pt x="315010" y="1309509"/>
                  </a:lnTo>
                  <a:lnTo>
                    <a:pt x="316445" y="1306969"/>
                  </a:lnTo>
                  <a:lnTo>
                    <a:pt x="317017" y="1306969"/>
                  </a:lnTo>
                  <a:lnTo>
                    <a:pt x="317487" y="1305699"/>
                  </a:lnTo>
                  <a:lnTo>
                    <a:pt x="317855" y="1305699"/>
                  </a:lnTo>
                  <a:lnTo>
                    <a:pt x="317487" y="1304429"/>
                  </a:lnTo>
                  <a:lnTo>
                    <a:pt x="317042" y="1303159"/>
                  </a:lnTo>
                  <a:lnTo>
                    <a:pt x="316534" y="1303159"/>
                  </a:lnTo>
                  <a:lnTo>
                    <a:pt x="315214" y="1300619"/>
                  </a:lnTo>
                  <a:lnTo>
                    <a:pt x="314667" y="1299349"/>
                  </a:lnTo>
                  <a:lnTo>
                    <a:pt x="314236" y="1299349"/>
                  </a:lnTo>
                  <a:lnTo>
                    <a:pt x="313893" y="1298079"/>
                  </a:lnTo>
                  <a:lnTo>
                    <a:pt x="315302" y="1296809"/>
                  </a:lnTo>
                  <a:lnTo>
                    <a:pt x="315315" y="1295539"/>
                  </a:lnTo>
                  <a:lnTo>
                    <a:pt x="313931" y="1294269"/>
                  </a:lnTo>
                  <a:lnTo>
                    <a:pt x="314045" y="1292999"/>
                  </a:lnTo>
                  <a:lnTo>
                    <a:pt x="315290" y="1291729"/>
                  </a:lnTo>
                  <a:lnTo>
                    <a:pt x="315480" y="1290459"/>
                  </a:lnTo>
                  <a:lnTo>
                    <a:pt x="314071" y="1289189"/>
                  </a:lnTo>
                  <a:lnTo>
                    <a:pt x="314083" y="1287919"/>
                  </a:lnTo>
                  <a:lnTo>
                    <a:pt x="315455" y="1287919"/>
                  </a:lnTo>
                  <a:lnTo>
                    <a:pt x="315518" y="1286649"/>
                  </a:lnTo>
                  <a:lnTo>
                    <a:pt x="315874" y="1287919"/>
                  </a:lnTo>
                  <a:lnTo>
                    <a:pt x="316318" y="1287919"/>
                  </a:lnTo>
                  <a:lnTo>
                    <a:pt x="316814" y="1289189"/>
                  </a:lnTo>
                  <a:lnTo>
                    <a:pt x="317360" y="1287919"/>
                  </a:lnTo>
                  <a:lnTo>
                    <a:pt x="317830" y="1287919"/>
                  </a:lnTo>
                  <a:lnTo>
                    <a:pt x="318262" y="1286649"/>
                  </a:lnTo>
                  <a:lnTo>
                    <a:pt x="316953" y="1285379"/>
                  </a:lnTo>
                  <a:lnTo>
                    <a:pt x="317030" y="1284109"/>
                  </a:lnTo>
                  <a:lnTo>
                    <a:pt x="318427" y="1282839"/>
                  </a:lnTo>
                  <a:lnTo>
                    <a:pt x="318490" y="1281569"/>
                  </a:lnTo>
                  <a:lnTo>
                    <a:pt x="317157" y="1280299"/>
                  </a:lnTo>
                  <a:lnTo>
                    <a:pt x="317220" y="1279029"/>
                  </a:lnTo>
                  <a:lnTo>
                    <a:pt x="318592" y="1279029"/>
                  </a:lnTo>
                  <a:lnTo>
                    <a:pt x="318744" y="1277759"/>
                  </a:lnTo>
                  <a:lnTo>
                    <a:pt x="317360" y="1276489"/>
                  </a:lnTo>
                  <a:lnTo>
                    <a:pt x="317398" y="1275219"/>
                  </a:lnTo>
                  <a:lnTo>
                    <a:pt x="318947" y="1273949"/>
                  </a:lnTo>
                  <a:lnTo>
                    <a:pt x="318541" y="1272679"/>
                  </a:lnTo>
                  <a:lnTo>
                    <a:pt x="318122" y="1271409"/>
                  </a:lnTo>
                  <a:lnTo>
                    <a:pt x="317601" y="1271409"/>
                  </a:lnTo>
                  <a:lnTo>
                    <a:pt x="316331" y="1268869"/>
                  </a:lnTo>
                  <a:lnTo>
                    <a:pt x="315810" y="1267599"/>
                  </a:lnTo>
                  <a:lnTo>
                    <a:pt x="315391" y="1267599"/>
                  </a:lnTo>
                  <a:lnTo>
                    <a:pt x="315061" y="1266329"/>
                  </a:lnTo>
                  <a:lnTo>
                    <a:pt x="316509" y="1265059"/>
                  </a:lnTo>
                  <a:lnTo>
                    <a:pt x="316572" y="1263789"/>
                  </a:lnTo>
                  <a:lnTo>
                    <a:pt x="315163" y="1262519"/>
                  </a:lnTo>
                  <a:lnTo>
                    <a:pt x="315417" y="1261249"/>
                  </a:lnTo>
                  <a:lnTo>
                    <a:pt x="316598" y="1259979"/>
                  </a:lnTo>
                  <a:lnTo>
                    <a:pt x="317106" y="1259979"/>
                  </a:lnTo>
                  <a:lnTo>
                    <a:pt x="317538" y="1261249"/>
                  </a:lnTo>
                  <a:lnTo>
                    <a:pt x="318008" y="1262519"/>
                  </a:lnTo>
                  <a:lnTo>
                    <a:pt x="318554" y="1261249"/>
                  </a:lnTo>
                  <a:lnTo>
                    <a:pt x="319049" y="1259979"/>
                  </a:lnTo>
                  <a:lnTo>
                    <a:pt x="319493" y="1259979"/>
                  </a:lnTo>
                  <a:lnTo>
                    <a:pt x="319163" y="1258709"/>
                  </a:lnTo>
                  <a:lnTo>
                    <a:pt x="318744" y="1257439"/>
                  </a:lnTo>
                  <a:lnTo>
                    <a:pt x="317715" y="1256169"/>
                  </a:lnTo>
                  <a:lnTo>
                    <a:pt x="317296" y="1256169"/>
                  </a:lnTo>
                  <a:lnTo>
                    <a:pt x="316966" y="1254899"/>
                  </a:lnTo>
                  <a:lnTo>
                    <a:pt x="316814" y="1254899"/>
                  </a:lnTo>
                  <a:lnTo>
                    <a:pt x="315722" y="1253629"/>
                  </a:lnTo>
                  <a:lnTo>
                    <a:pt x="315785" y="1252359"/>
                  </a:lnTo>
                  <a:lnTo>
                    <a:pt x="317068" y="1251089"/>
                  </a:lnTo>
                  <a:lnTo>
                    <a:pt x="317715" y="1249819"/>
                  </a:lnTo>
                  <a:lnTo>
                    <a:pt x="318223" y="1248549"/>
                  </a:lnTo>
                  <a:lnTo>
                    <a:pt x="319278" y="1248549"/>
                  </a:lnTo>
                  <a:lnTo>
                    <a:pt x="319582" y="1249819"/>
                  </a:lnTo>
                  <a:lnTo>
                    <a:pt x="320471" y="1251089"/>
                  </a:lnTo>
                  <a:lnTo>
                    <a:pt x="320776" y="1252359"/>
                  </a:lnTo>
                  <a:lnTo>
                    <a:pt x="321818" y="1252359"/>
                  </a:lnTo>
                  <a:lnTo>
                    <a:pt x="322326" y="1251089"/>
                  </a:lnTo>
                  <a:lnTo>
                    <a:pt x="322770" y="1251089"/>
                  </a:lnTo>
                  <a:lnTo>
                    <a:pt x="322453" y="1249819"/>
                  </a:lnTo>
                  <a:lnTo>
                    <a:pt x="322046" y="1248549"/>
                  </a:lnTo>
                  <a:lnTo>
                    <a:pt x="321564" y="1248549"/>
                  </a:lnTo>
                  <a:lnTo>
                    <a:pt x="321094" y="1247279"/>
                  </a:lnTo>
                  <a:lnTo>
                    <a:pt x="320700" y="1247279"/>
                  </a:lnTo>
                  <a:lnTo>
                    <a:pt x="320357" y="1246009"/>
                  </a:lnTo>
                  <a:lnTo>
                    <a:pt x="320141" y="1246009"/>
                  </a:lnTo>
                  <a:lnTo>
                    <a:pt x="319176" y="1244739"/>
                  </a:lnTo>
                  <a:lnTo>
                    <a:pt x="319112" y="1243469"/>
                  </a:lnTo>
                  <a:lnTo>
                    <a:pt x="320624" y="1242199"/>
                  </a:lnTo>
                  <a:lnTo>
                    <a:pt x="320738" y="1240929"/>
                  </a:lnTo>
                  <a:lnTo>
                    <a:pt x="319620" y="1239659"/>
                  </a:lnTo>
                  <a:lnTo>
                    <a:pt x="319468" y="1239659"/>
                  </a:lnTo>
                  <a:lnTo>
                    <a:pt x="318033" y="1240929"/>
                  </a:lnTo>
                  <a:lnTo>
                    <a:pt x="317436" y="1240929"/>
                  </a:lnTo>
                  <a:lnTo>
                    <a:pt x="317042" y="1239659"/>
                  </a:lnTo>
                  <a:lnTo>
                    <a:pt x="316674" y="1238389"/>
                  </a:lnTo>
                  <a:lnTo>
                    <a:pt x="318211" y="1237119"/>
                  </a:lnTo>
                  <a:lnTo>
                    <a:pt x="318376" y="1235849"/>
                  </a:lnTo>
                  <a:lnTo>
                    <a:pt x="317017" y="1234579"/>
                  </a:lnTo>
                  <a:lnTo>
                    <a:pt x="318376" y="1232039"/>
                  </a:lnTo>
                  <a:lnTo>
                    <a:pt x="318630" y="1232039"/>
                  </a:lnTo>
                  <a:lnTo>
                    <a:pt x="319671" y="1234579"/>
                  </a:lnTo>
                  <a:lnTo>
                    <a:pt x="319925" y="1234579"/>
                  </a:lnTo>
                  <a:lnTo>
                    <a:pt x="321144" y="1233309"/>
                  </a:lnTo>
                  <a:lnTo>
                    <a:pt x="321322" y="1232039"/>
                  </a:lnTo>
                  <a:lnTo>
                    <a:pt x="321919" y="1232039"/>
                  </a:lnTo>
                  <a:lnTo>
                    <a:pt x="322427" y="1230769"/>
                  </a:lnTo>
                  <a:lnTo>
                    <a:pt x="322859" y="1230769"/>
                  </a:lnTo>
                  <a:lnTo>
                    <a:pt x="322541" y="1229499"/>
                  </a:lnTo>
                  <a:lnTo>
                    <a:pt x="322148" y="1228229"/>
                  </a:lnTo>
                  <a:lnTo>
                    <a:pt x="321652" y="1228229"/>
                  </a:lnTo>
                  <a:lnTo>
                    <a:pt x="320446" y="1225689"/>
                  </a:lnTo>
                  <a:lnTo>
                    <a:pt x="319963" y="1224419"/>
                  </a:lnTo>
                  <a:lnTo>
                    <a:pt x="319557" y="1224419"/>
                  </a:lnTo>
                  <a:lnTo>
                    <a:pt x="319227" y="1223149"/>
                  </a:lnTo>
                  <a:lnTo>
                    <a:pt x="320763" y="1221879"/>
                  </a:lnTo>
                  <a:lnTo>
                    <a:pt x="320814" y="1220609"/>
                  </a:lnTo>
                  <a:lnTo>
                    <a:pt x="320522" y="1220609"/>
                  </a:lnTo>
                  <a:lnTo>
                    <a:pt x="320141" y="1219339"/>
                  </a:lnTo>
                  <a:lnTo>
                    <a:pt x="319671" y="1218069"/>
                  </a:lnTo>
                  <a:lnTo>
                    <a:pt x="318541" y="1216799"/>
                  </a:lnTo>
                  <a:lnTo>
                    <a:pt x="321729" y="1211719"/>
                  </a:lnTo>
                  <a:lnTo>
                    <a:pt x="322872" y="1214259"/>
                  </a:lnTo>
                  <a:lnTo>
                    <a:pt x="323342" y="1215529"/>
                  </a:lnTo>
                  <a:lnTo>
                    <a:pt x="323723" y="1215529"/>
                  </a:lnTo>
                  <a:lnTo>
                    <a:pt x="324002" y="1216799"/>
                  </a:lnTo>
                  <a:lnTo>
                    <a:pt x="322453" y="1218069"/>
                  </a:lnTo>
                  <a:lnTo>
                    <a:pt x="322338" y="1219339"/>
                  </a:lnTo>
                  <a:lnTo>
                    <a:pt x="323545" y="1220609"/>
                  </a:lnTo>
                  <a:lnTo>
                    <a:pt x="326732" y="1216799"/>
                  </a:lnTo>
                  <a:lnTo>
                    <a:pt x="324459" y="1211719"/>
                  </a:lnTo>
                  <a:lnTo>
                    <a:pt x="324015" y="1211719"/>
                  </a:lnTo>
                  <a:lnTo>
                    <a:pt x="323634" y="1210449"/>
                  </a:lnTo>
                  <a:lnTo>
                    <a:pt x="323329" y="1209179"/>
                  </a:lnTo>
                  <a:lnTo>
                    <a:pt x="324891" y="1207909"/>
                  </a:lnTo>
                  <a:lnTo>
                    <a:pt x="324980" y="1206639"/>
                  </a:lnTo>
                  <a:lnTo>
                    <a:pt x="323913" y="1205369"/>
                  </a:lnTo>
                  <a:lnTo>
                    <a:pt x="323494" y="1204099"/>
                  </a:lnTo>
                  <a:lnTo>
                    <a:pt x="323113" y="1204099"/>
                  </a:lnTo>
                  <a:lnTo>
                    <a:pt x="322173" y="1201559"/>
                  </a:lnTo>
                  <a:lnTo>
                    <a:pt x="321805" y="1201559"/>
                  </a:lnTo>
                  <a:lnTo>
                    <a:pt x="321525" y="1200289"/>
                  </a:lnTo>
                  <a:lnTo>
                    <a:pt x="321970" y="1200289"/>
                  </a:lnTo>
                  <a:lnTo>
                    <a:pt x="322503" y="1199019"/>
                  </a:lnTo>
                  <a:lnTo>
                    <a:pt x="323113" y="1197749"/>
                  </a:lnTo>
                  <a:lnTo>
                    <a:pt x="324726" y="1196479"/>
                  </a:lnTo>
                  <a:lnTo>
                    <a:pt x="324408" y="1195209"/>
                  </a:lnTo>
                  <a:lnTo>
                    <a:pt x="324027" y="1195209"/>
                  </a:lnTo>
                  <a:lnTo>
                    <a:pt x="323570" y="1193939"/>
                  </a:lnTo>
                  <a:lnTo>
                    <a:pt x="323240" y="1192669"/>
                  </a:lnTo>
                  <a:lnTo>
                    <a:pt x="322872" y="1192669"/>
                  </a:lnTo>
                  <a:lnTo>
                    <a:pt x="322427" y="1191399"/>
                  </a:lnTo>
                  <a:lnTo>
                    <a:pt x="322097" y="1191399"/>
                  </a:lnTo>
                  <a:lnTo>
                    <a:pt x="321703" y="1188859"/>
                  </a:lnTo>
                  <a:lnTo>
                    <a:pt x="320890" y="1188859"/>
                  </a:lnTo>
                  <a:lnTo>
                    <a:pt x="320078" y="1191399"/>
                  </a:lnTo>
                  <a:lnTo>
                    <a:pt x="319316" y="1191399"/>
                  </a:lnTo>
                  <a:lnTo>
                    <a:pt x="318998" y="1188859"/>
                  </a:lnTo>
                  <a:lnTo>
                    <a:pt x="319125" y="1188859"/>
                  </a:lnTo>
                  <a:lnTo>
                    <a:pt x="319633" y="1186319"/>
                  </a:lnTo>
                  <a:lnTo>
                    <a:pt x="320814" y="1186319"/>
                  </a:lnTo>
                  <a:lnTo>
                    <a:pt x="321360" y="1185049"/>
                  </a:lnTo>
                  <a:lnTo>
                    <a:pt x="322275" y="1183779"/>
                  </a:lnTo>
                  <a:lnTo>
                    <a:pt x="322567" y="1186319"/>
                  </a:lnTo>
                  <a:lnTo>
                    <a:pt x="323329" y="1186319"/>
                  </a:lnTo>
                  <a:lnTo>
                    <a:pt x="324281" y="1185049"/>
                  </a:lnTo>
                  <a:lnTo>
                    <a:pt x="324612" y="1185049"/>
                  </a:lnTo>
                  <a:lnTo>
                    <a:pt x="325234" y="1183779"/>
                  </a:lnTo>
                  <a:lnTo>
                    <a:pt x="325780" y="1183779"/>
                  </a:lnTo>
                  <a:lnTo>
                    <a:pt x="326275" y="1182509"/>
                  </a:lnTo>
                  <a:lnTo>
                    <a:pt x="329603" y="1178699"/>
                  </a:lnTo>
                  <a:lnTo>
                    <a:pt x="328536" y="1176159"/>
                  </a:lnTo>
                  <a:lnTo>
                    <a:pt x="328091" y="1174889"/>
                  </a:lnTo>
                  <a:lnTo>
                    <a:pt x="327736" y="1174889"/>
                  </a:lnTo>
                  <a:lnTo>
                    <a:pt x="327482" y="1173619"/>
                  </a:lnTo>
                  <a:lnTo>
                    <a:pt x="328917" y="1172349"/>
                  </a:lnTo>
                  <a:lnTo>
                    <a:pt x="329742" y="1171079"/>
                  </a:lnTo>
                  <a:lnTo>
                    <a:pt x="330288" y="1169809"/>
                  </a:lnTo>
                  <a:lnTo>
                    <a:pt x="330809" y="1169809"/>
                  </a:lnTo>
                  <a:lnTo>
                    <a:pt x="330542" y="1168539"/>
                  </a:lnTo>
                  <a:lnTo>
                    <a:pt x="330187" y="1167269"/>
                  </a:lnTo>
                  <a:lnTo>
                    <a:pt x="329742" y="1167269"/>
                  </a:lnTo>
                  <a:lnTo>
                    <a:pt x="329488" y="1165999"/>
                  </a:lnTo>
                  <a:lnTo>
                    <a:pt x="329133" y="1165999"/>
                  </a:lnTo>
                  <a:lnTo>
                    <a:pt x="328688" y="1164729"/>
                  </a:lnTo>
                  <a:lnTo>
                    <a:pt x="328523" y="1164729"/>
                  </a:lnTo>
                  <a:lnTo>
                    <a:pt x="327266" y="1167269"/>
                  </a:lnTo>
                  <a:lnTo>
                    <a:pt x="327025" y="1167269"/>
                  </a:lnTo>
                  <a:lnTo>
                    <a:pt x="326580" y="1165999"/>
                  </a:lnTo>
                  <a:lnTo>
                    <a:pt x="326237" y="1164729"/>
                  </a:lnTo>
                  <a:lnTo>
                    <a:pt x="325958" y="1164729"/>
                  </a:lnTo>
                  <a:lnTo>
                    <a:pt x="324904" y="1162189"/>
                  </a:lnTo>
                  <a:lnTo>
                    <a:pt x="326567" y="1159649"/>
                  </a:lnTo>
                  <a:lnTo>
                    <a:pt x="326821" y="1159649"/>
                  </a:lnTo>
                  <a:lnTo>
                    <a:pt x="327977" y="1157109"/>
                  </a:lnTo>
                  <a:lnTo>
                    <a:pt x="328231" y="1158379"/>
                  </a:lnTo>
                  <a:lnTo>
                    <a:pt x="328371" y="1158379"/>
                  </a:lnTo>
                  <a:lnTo>
                    <a:pt x="329196" y="1160919"/>
                  </a:lnTo>
                  <a:lnTo>
                    <a:pt x="329933" y="1159649"/>
                  </a:lnTo>
                  <a:lnTo>
                    <a:pt x="330479" y="1158379"/>
                  </a:lnTo>
                  <a:lnTo>
                    <a:pt x="330936" y="1158379"/>
                  </a:lnTo>
                  <a:lnTo>
                    <a:pt x="331089" y="1157109"/>
                  </a:lnTo>
                  <a:lnTo>
                    <a:pt x="329806" y="1155839"/>
                  </a:lnTo>
                  <a:lnTo>
                    <a:pt x="329958" y="1155839"/>
                  </a:lnTo>
                  <a:lnTo>
                    <a:pt x="331673" y="1154569"/>
                  </a:lnTo>
                  <a:lnTo>
                    <a:pt x="331635" y="1153299"/>
                  </a:lnTo>
                  <a:lnTo>
                    <a:pt x="331393" y="1153299"/>
                  </a:lnTo>
                  <a:lnTo>
                    <a:pt x="331076" y="1152029"/>
                  </a:lnTo>
                  <a:lnTo>
                    <a:pt x="330657" y="1150759"/>
                  </a:lnTo>
                  <a:lnTo>
                    <a:pt x="330428" y="1150759"/>
                  </a:lnTo>
                  <a:lnTo>
                    <a:pt x="330111" y="1149489"/>
                  </a:lnTo>
                  <a:lnTo>
                    <a:pt x="329679" y="1148219"/>
                  </a:lnTo>
                  <a:lnTo>
                    <a:pt x="329463" y="1148219"/>
                  </a:lnTo>
                  <a:lnTo>
                    <a:pt x="328218" y="1150759"/>
                  </a:lnTo>
                  <a:lnTo>
                    <a:pt x="327482" y="1150759"/>
                  </a:lnTo>
                  <a:lnTo>
                    <a:pt x="327367" y="1148219"/>
                  </a:lnTo>
                  <a:lnTo>
                    <a:pt x="327533" y="1148219"/>
                  </a:lnTo>
                  <a:lnTo>
                    <a:pt x="328155" y="1146949"/>
                  </a:lnTo>
                  <a:lnTo>
                    <a:pt x="329247" y="1145679"/>
                  </a:lnTo>
                  <a:lnTo>
                    <a:pt x="329869" y="1144409"/>
                  </a:lnTo>
                  <a:lnTo>
                    <a:pt x="332181" y="1141869"/>
                  </a:lnTo>
                  <a:lnTo>
                    <a:pt x="332701" y="1141869"/>
                  </a:lnTo>
                  <a:lnTo>
                    <a:pt x="333286" y="1140599"/>
                  </a:lnTo>
                  <a:lnTo>
                    <a:pt x="334378" y="1140599"/>
                  </a:lnTo>
                  <a:lnTo>
                    <a:pt x="335191" y="1138059"/>
                  </a:lnTo>
                  <a:lnTo>
                    <a:pt x="336029" y="1138059"/>
                  </a:lnTo>
                  <a:lnTo>
                    <a:pt x="336232" y="1140599"/>
                  </a:lnTo>
                  <a:lnTo>
                    <a:pt x="337032" y="1140599"/>
                  </a:lnTo>
                  <a:lnTo>
                    <a:pt x="338048" y="1139329"/>
                  </a:lnTo>
                  <a:lnTo>
                    <a:pt x="338251" y="1139329"/>
                  </a:lnTo>
                  <a:lnTo>
                    <a:pt x="337896" y="1138059"/>
                  </a:lnTo>
                  <a:lnTo>
                    <a:pt x="337540" y="1136789"/>
                  </a:lnTo>
                  <a:lnTo>
                    <a:pt x="336969" y="1135519"/>
                  </a:lnTo>
                  <a:lnTo>
                    <a:pt x="336867" y="1134249"/>
                  </a:lnTo>
                  <a:lnTo>
                    <a:pt x="335978" y="1134249"/>
                  </a:lnTo>
                  <a:lnTo>
                    <a:pt x="335102" y="1135519"/>
                  </a:lnTo>
                  <a:lnTo>
                    <a:pt x="334264" y="1135519"/>
                  </a:lnTo>
                  <a:lnTo>
                    <a:pt x="334175" y="1134249"/>
                  </a:lnTo>
                  <a:lnTo>
                    <a:pt x="333375" y="1132979"/>
                  </a:lnTo>
                  <a:lnTo>
                    <a:pt x="332359" y="1135519"/>
                  </a:lnTo>
                  <a:lnTo>
                    <a:pt x="331660" y="1135519"/>
                  </a:lnTo>
                  <a:lnTo>
                    <a:pt x="331470" y="1132979"/>
                  </a:lnTo>
                  <a:lnTo>
                    <a:pt x="331038" y="1132979"/>
                  </a:lnTo>
                  <a:lnTo>
                    <a:pt x="336461" y="1126629"/>
                  </a:lnTo>
                  <a:lnTo>
                    <a:pt x="337858" y="1125359"/>
                  </a:lnTo>
                  <a:lnTo>
                    <a:pt x="337680" y="1124089"/>
                  </a:lnTo>
                  <a:lnTo>
                    <a:pt x="337362" y="1122819"/>
                  </a:lnTo>
                  <a:lnTo>
                    <a:pt x="336956" y="1122819"/>
                  </a:lnTo>
                  <a:lnTo>
                    <a:pt x="336727" y="1121549"/>
                  </a:lnTo>
                  <a:lnTo>
                    <a:pt x="336435" y="1120279"/>
                  </a:lnTo>
                  <a:lnTo>
                    <a:pt x="336080" y="1120279"/>
                  </a:lnTo>
                  <a:lnTo>
                    <a:pt x="335813" y="1119009"/>
                  </a:lnTo>
                  <a:lnTo>
                    <a:pt x="335610" y="1117739"/>
                  </a:lnTo>
                  <a:lnTo>
                    <a:pt x="336600" y="1116469"/>
                  </a:lnTo>
                  <a:lnTo>
                    <a:pt x="337045" y="1115199"/>
                  </a:lnTo>
                  <a:lnTo>
                    <a:pt x="337693" y="1115199"/>
                  </a:lnTo>
                  <a:lnTo>
                    <a:pt x="338302" y="1113929"/>
                  </a:lnTo>
                  <a:lnTo>
                    <a:pt x="338975" y="1113929"/>
                  </a:lnTo>
                  <a:lnTo>
                    <a:pt x="338455" y="1112659"/>
                  </a:lnTo>
                  <a:lnTo>
                    <a:pt x="337921" y="1111389"/>
                  </a:lnTo>
                  <a:lnTo>
                    <a:pt x="338086" y="1111389"/>
                  </a:lnTo>
                  <a:lnTo>
                    <a:pt x="339559" y="1110119"/>
                  </a:lnTo>
                  <a:lnTo>
                    <a:pt x="340067" y="1108849"/>
                  </a:lnTo>
                  <a:lnTo>
                    <a:pt x="341477" y="1107579"/>
                  </a:lnTo>
                  <a:lnTo>
                    <a:pt x="341630" y="1107579"/>
                  </a:lnTo>
                  <a:lnTo>
                    <a:pt x="341426" y="1106309"/>
                  </a:lnTo>
                  <a:lnTo>
                    <a:pt x="341134" y="1105039"/>
                  </a:lnTo>
                  <a:lnTo>
                    <a:pt x="340766" y="1105039"/>
                  </a:lnTo>
                  <a:lnTo>
                    <a:pt x="339890" y="1102499"/>
                  </a:lnTo>
                  <a:lnTo>
                    <a:pt x="339496" y="1101229"/>
                  </a:lnTo>
                  <a:lnTo>
                    <a:pt x="339217" y="1101229"/>
                  </a:lnTo>
                  <a:lnTo>
                    <a:pt x="339039" y="1099959"/>
                  </a:lnTo>
                  <a:lnTo>
                    <a:pt x="339598" y="1098689"/>
                  </a:lnTo>
                  <a:lnTo>
                    <a:pt x="340194" y="1098689"/>
                  </a:lnTo>
                  <a:lnTo>
                    <a:pt x="340842" y="1097419"/>
                  </a:lnTo>
                  <a:lnTo>
                    <a:pt x="341109" y="1097419"/>
                  </a:lnTo>
                  <a:lnTo>
                    <a:pt x="342544" y="1096149"/>
                  </a:lnTo>
                  <a:lnTo>
                    <a:pt x="342468" y="1094879"/>
                  </a:lnTo>
                  <a:lnTo>
                    <a:pt x="342176" y="1094879"/>
                  </a:lnTo>
                  <a:lnTo>
                    <a:pt x="341795" y="1093609"/>
                  </a:lnTo>
                  <a:lnTo>
                    <a:pt x="341439" y="1092339"/>
                  </a:lnTo>
                  <a:lnTo>
                    <a:pt x="341147" y="1092339"/>
                  </a:lnTo>
                  <a:lnTo>
                    <a:pt x="340931" y="1091069"/>
                  </a:lnTo>
                  <a:lnTo>
                    <a:pt x="339940" y="1088529"/>
                  </a:lnTo>
                  <a:lnTo>
                    <a:pt x="340106" y="1088529"/>
                  </a:lnTo>
                  <a:lnTo>
                    <a:pt x="340309" y="1087259"/>
                  </a:lnTo>
                  <a:lnTo>
                    <a:pt x="341820" y="1087259"/>
                  </a:lnTo>
                  <a:lnTo>
                    <a:pt x="342150" y="1085989"/>
                  </a:lnTo>
                  <a:lnTo>
                    <a:pt x="343687" y="1084719"/>
                  </a:lnTo>
                  <a:lnTo>
                    <a:pt x="344220" y="1084719"/>
                  </a:lnTo>
                  <a:lnTo>
                    <a:pt x="345655" y="1083449"/>
                  </a:lnTo>
                  <a:lnTo>
                    <a:pt x="345871" y="1083449"/>
                  </a:lnTo>
                  <a:lnTo>
                    <a:pt x="345694" y="1082179"/>
                  </a:lnTo>
                  <a:lnTo>
                    <a:pt x="345452" y="1080909"/>
                  </a:lnTo>
                  <a:lnTo>
                    <a:pt x="344766" y="1079639"/>
                  </a:lnTo>
                  <a:lnTo>
                    <a:pt x="344525" y="1078369"/>
                  </a:lnTo>
                  <a:lnTo>
                    <a:pt x="344373" y="1078369"/>
                  </a:lnTo>
                  <a:lnTo>
                    <a:pt x="344474" y="1077099"/>
                  </a:lnTo>
                  <a:lnTo>
                    <a:pt x="346024" y="1075829"/>
                  </a:lnTo>
                  <a:lnTo>
                    <a:pt x="346367" y="1075829"/>
                  </a:lnTo>
                  <a:lnTo>
                    <a:pt x="346900" y="1078369"/>
                  </a:lnTo>
                  <a:lnTo>
                    <a:pt x="347726" y="1078369"/>
                  </a:lnTo>
                  <a:lnTo>
                    <a:pt x="348361" y="1077099"/>
                  </a:lnTo>
                  <a:lnTo>
                    <a:pt x="348945" y="1077099"/>
                  </a:lnTo>
                  <a:lnTo>
                    <a:pt x="348792" y="1075829"/>
                  </a:lnTo>
                  <a:lnTo>
                    <a:pt x="348538" y="1074559"/>
                  </a:lnTo>
                  <a:lnTo>
                    <a:pt x="347840" y="1073289"/>
                  </a:lnTo>
                  <a:lnTo>
                    <a:pt x="347599" y="1072019"/>
                  </a:lnTo>
                  <a:lnTo>
                    <a:pt x="347446" y="1072019"/>
                  </a:lnTo>
                  <a:lnTo>
                    <a:pt x="349237" y="1070749"/>
                  </a:lnTo>
                  <a:lnTo>
                    <a:pt x="349351" y="1069479"/>
                  </a:lnTo>
                  <a:lnTo>
                    <a:pt x="349199" y="1069479"/>
                  </a:lnTo>
                  <a:lnTo>
                    <a:pt x="348945" y="1068209"/>
                  </a:lnTo>
                  <a:lnTo>
                    <a:pt x="348259" y="1066939"/>
                  </a:lnTo>
                  <a:lnTo>
                    <a:pt x="348018" y="1065669"/>
                  </a:lnTo>
                  <a:lnTo>
                    <a:pt x="347878" y="1064399"/>
                  </a:lnTo>
                  <a:lnTo>
                    <a:pt x="348005" y="1064399"/>
                  </a:lnTo>
                  <a:lnTo>
                    <a:pt x="349529" y="1063129"/>
                  </a:lnTo>
                  <a:lnTo>
                    <a:pt x="350024" y="1061859"/>
                  </a:lnTo>
                  <a:lnTo>
                    <a:pt x="348869" y="1060589"/>
                  </a:lnTo>
                  <a:lnTo>
                    <a:pt x="349224" y="1059319"/>
                  </a:lnTo>
                  <a:lnTo>
                    <a:pt x="350634" y="1059319"/>
                  </a:lnTo>
                  <a:lnTo>
                    <a:pt x="351307" y="1058049"/>
                  </a:lnTo>
                  <a:lnTo>
                    <a:pt x="352577" y="1058049"/>
                  </a:lnTo>
                  <a:lnTo>
                    <a:pt x="353199" y="1056779"/>
                  </a:lnTo>
                  <a:lnTo>
                    <a:pt x="352132" y="1055509"/>
                  </a:lnTo>
                  <a:lnTo>
                    <a:pt x="352564" y="1054239"/>
                  </a:lnTo>
                  <a:lnTo>
                    <a:pt x="354088" y="1052969"/>
                  </a:lnTo>
                  <a:lnTo>
                    <a:pt x="354342" y="1052969"/>
                  </a:lnTo>
                  <a:lnTo>
                    <a:pt x="354241" y="1051699"/>
                  </a:lnTo>
                  <a:lnTo>
                    <a:pt x="354037" y="1051699"/>
                  </a:lnTo>
                  <a:lnTo>
                    <a:pt x="353441" y="1049159"/>
                  </a:lnTo>
                  <a:lnTo>
                    <a:pt x="353237" y="1049159"/>
                  </a:lnTo>
                  <a:lnTo>
                    <a:pt x="353136" y="1047889"/>
                  </a:lnTo>
                  <a:lnTo>
                    <a:pt x="353263" y="1047889"/>
                  </a:lnTo>
                  <a:lnTo>
                    <a:pt x="354876" y="1046619"/>
                  </a:lnTo>
                  <a:lnTo>
                    <a:pt x="355866" y="1045349"/>
                  </a:lnTo>
                  <a:lnTo>
                    <a:pt x="356539" y="1045349"/>
                  </a:lnTo>
                  <a:lnTo>
                    <a:pt x="357162" y="1044079"/>
                  </a:lnTo>
                  <a:lnTo>
                    <a:pt x="357073" y="1042809"/>
                  </a:lnTo>
                  <a:lnTo>
                    <a:pt x="356870" y="1042809"/>
                  </a:lnTo>
                  <a:lnTo>
                    <a:pt x="356552" y="1041539"/>
                  </a:lnTo>
                  <a:lnTo>
                    <a:pt x="355358" y="1036459"/>
                  </a:lnTo>
                  <a:lnTo>
                    <a:pt x="356019" y="1036459"/>
                  </a:lnTo>
                  <a:lnTo>
                    <a:pt x="356717" y="1035189"/>
                  </a:lnTo>
                  <a:lnTo>
                    <a:pt x="357809" y="1035189"/>
                  </a:lnTo>
                  <a:lnTo>
                    <a:pt x="359016" y="1032649"/>
                  </a:lnTo>
                  <a:lnTo>
                    <a:pt x="359727" y="1033919"/>
                  </a:lnTo>
                  <a:lnTo>
                    <a:pt x="359587" y="1035189"/>
                  </a:lnTo>
                  <a:lnTo>
                    <a:pt x="360349" y="1036459"/>
                  </a:lnTo>
                  <a:lnTo>
                    <a:pt x="360133" y="1037729"/>
                  </a:lnTo>
                  <a:lnTo>
                    <a:pt x="360934" y="1038999"/>
                  </a:lnTo>
                  <a:lnTo>
                    <a:pt x="362115" y="1036459"/>
                  </a:lnTo>
                  <a:lnTo>
                    <a:pt x="362292" y="1036459"/>
                  </a:lnTo>
                  <a:lnTo>
                    <a:pt x="362165" y="1033919"/>
                  </a:lnTo>
                  <a:lnTo>
                    <a:pt x="363702" y="1032649"/>
                  </a:lnTo>
                  <a:lnTo>
                    <a:pt x="364159" y="1031379"/>
                  </a:lnTo>
                  <a:lnTo>
                    <a:pt x="363194" y="1030109"/>
                  </a:lnTo>
                  <a:lnTo>
                    <a:pt x="363474" y="1028839"/>
                  </a:lnTo>
                  <a:lnTo>
                    <a:pt x="362648" y="1027569"/>
                  </a:lnTo>
                  <a:lnTo>
                    <a:pt x="363054" y="1026299"/>
                  </a:lnTo>
                  <a:lnTo>
                    <a:pt x="364871" y="1025029"/>
                  </a:lnTo>
                  <a:lnTo>
                    <a:pt x="365074" y="1025029"/>
                  </a:lnTo>
                  <a:lnTo>
                    <a:pt x="365353" y="1023759"/>
                  </a:lnTo>
                  <a:lnTo>
                    <a:pt x="364363" y="1022489"/>
                  </a:lnTo>
                  <a:lnTo>
                    <a:pt x="364718" y="1021219"/>
                  </a:lnTo>
                  <a:lnTo>
                    <a:pt x="366382" y="1019949"/>
                  </a:lnTo>
                  <a:lnTo>
                    <a:pt x="366826" y="1018679"/>
                  </a:lnTo>
                  <a:lnTo>
                    <a:pt x="365709" y="1017409"/>
                  </a:lnTo>
                  <a:lnTo>
                    <a:pt x="366090" y="1016139"/>
                  </a:lnTo>
                  <a:lnTo>
                    <a:pt x="367601" y="1014869"/>
                  </a:lnTo>
                  <a:lnTo>
                    <a:pt x="367830" y="1014869"/>
                  </a:lnTo>
                  <a:lnTo>
                    <a:pt x="367652" y="1013599"/>
                  </a:lnTo>
                  <a:lnTo>
                    <a:pt x="367372" y="1012329"/>
                  </a:lnTo>
                  <a:lnTo>
                    <a:pt x="367017" y="1011059"/>
                  </a:lnTo>
                  <a:lnTo>
                    <a:pt x="366839" y="1011059"/>
                  </a:lnTo>
                  <a:lnTo>
                    <a:pt x="366547" y="1009789"/>
                  </a:lnTo>
                  <a:lnTo>
                    <a:pt x="366153" y="1008519"/>
                  </a:lnTo>
                  <a:lnTo>
                    <a:pt x="364477" y="1011059"/>
                  </a:lnTo>
                  <a:lnTo>
                    <a:pt x="364045" y="1011059"/>
                  </a:lnTo>
                  <a:lnTo>
                    <a:pt x="362712" y="1013599"/>
                  </a:lnTo>
                  <a:lnTo>
                    <a:pt x="362013" y="1013599"/>
                  </a:lnTo>
                  <a:lnTo>
                    <a:pt x="362051" y="1011059"/>
                  </a:lnTo>
                  <a:lnTo>
                    <a:pt x="361632" y="1011059"/>
                  </a:lnTo>
                  <a:lnTo>
                    <a:pt x="367055" y="1004709"/>
                  </a:lnTo>
                  <a:lnTo>
                    <a:pt x="367309" y="1003439"/>
                  </a:lnTo>
                  <a:lnTo>
                    <a:pt x="368757" y="1002169"/>
                  </a:lnTo>
                  <a:lnTo>
                    <a:pt x="368973" y="1000899"/>
                  </a:lnTo>
                  <a:lnTo>
                    <a:pt x="367779" y="1000899"/>
                  </a:lnTo>
                  <a:lnTo>
                    <a:pt x="367893" y="999629"/>
                  </a:lnTo>
                  <a:lnTo>
                    <a:pt x="367347" y="1000899"/>
                  </a:lnTo>
                  <a:lnTo>
                    <a:pt x="366763" y="1000899"/>
                  </a:lnTo>
                  <a:lnTo>
                    <a:pt x="366115" y="1002169"/>
                  </a:lnTo>
                  <a:lnTo>
                    <a:pt x="365721" y="1000899"/>
                  </a:lnTo>
                  <a:lnTo>
                    <a:pt x="365404" y="999629"/>
                  </a:lnTo>
                  <a:lnTo>
                    <a:pt x="365137" y="998359"/>
                  </a:lnTo>
                  <a:lnTo>
                    <a:pt x="366890" y="997089"/>
                  </a:lnTo>
                  <a:lnTo>
                    <a:pt x="366725" y="995819"/>
                  </a:lnTo>
                  <a:lnTo>
                    <a:pt x="366407" y="995819"/>
                  </a:lnTo>
                  <a:lnTo>
                    <a:pt x="366026" y="994549"/>
                  </a:lnTo>
                  <a:lnTo>
                    <a:pt x="365607" y="994549"/>
                  </a:lnTo>
                  <a:lnTo>
                    <a:pt x="365302" y="993279"/>
                  </a:lnTo>
                  <a:lnTo>
                    <a:pt x="365099" y="992009"/>
                  </a:lnTo>
                  <a:lnTo>
                    <a:pt x="366801" y="990739"/>
                  </a:lnTo>
                  <a:lnTo>
                    <a:pt x="367055" y="989469"/>
                  </a:lnTo>
                  <a:lnTo>
                    <a:pt x="365963" y="989469"/>
                  </a:lnTo>
                  <a:lnTo>
                    <a:pt x="366090" y="986929"/>
                  </a:lnTo>
                  <a:lnTo>
                    <a:pt x="365036" y="986929"/>
                  </a:lnTo>
                  <a:lnTo>
                    <a:pt x="365290" y="985659"/>
                  </a:lnTo>
                  <a:lnTo>
                    <a:pt x="367093" y="984389"/>
                  </a:lnTo>
                  <a:lnTo>
                    <a:pt x="366915" y="983119"/>
                  </a:lnTo>
                  <a:lnTo>
                    <a:pt x="366674" y="983119"/>
                  </a:lnTo>
                  <a:lnTo>
                    <a:pt x="365683" y="979309"/>
                  </a:lnTo>
                  <a:lnTo>
                    <a:pt x="365112" y="976769"/>
                  </a:lnTo>
                  <a:lnTo>
                    <a:pt x="364845" y="976769"/>
                  </a:lnTo>
                  <a:lnTo>
                    <a:pt x="364680" y="975499"/>
                  </a:lnTo>
                  <a:lnTo>
                    <a:pt x="364617" y="974229"/>
                  </a:lnTo>
                  <a:lnTo>
                    <a:pt x="366623" y="972959"/>
                  </a:lnTo>
                  <a:lnTo>
                    <a:pt x="366903" y="972959"/>
                  </a:lnTo>
                  <a:lnTo>
                    <a:pt x="366204" y="971689"/>
                  </a:lnTo>
                  <a:lnTo>
                    <a:pt x="366255" y="970419"/>
                  </a:lnTo>
                  <a:lnTo>
                    <a:pt x="366102" y="969149"/>
                  </a:lnTo>
                  <a:lnTo>
                    <a:pt x="365975" y="969149"/>
                  </a:lnTo>
                  <a:lnTo>
                    <a:pt x="365963" y="966609"/>
                  </a:lnTo>
                  <a:lnTo>
                    <a:pt x="366229" y="965339"/>
                  </a:lnTo>
                  <a:lnTo>
                    <a:pt x="366445" y="965339"/>
                  </a:lnTo>
                  <a:lnTo>
                    <a:pt x="366699" y="964069"/>
                  </a:lnTo>
                  <a:lnTo>
                    <a:pt x="363855" y="964069"/>
                  </a:lnTo>
                  <a:lnTo>
                    <a:pt x="364845" y="961529"/>
                  </a:lnTo>
                  <a:lnTo>
                    <a:pt x="365493" y="961529"/>
                  </a:lnTo>
                  <a:lnTo>
                    <a:pt x="365975" y="960285"/>
                  </a:lnTo>
                  <a:lnTo>
                    <a:pt x="366572" y="958989"/>
                  </a:lnTo>
                  <a:lnTo>
                    <a:pt x="364324" y="958989"/>
                  </a:lnTo>
                  <a:lnTo>
                    <a:pt x="362191" y="960259"/>
                  </a:lnTo>
                  <a:lnTo>
                    <a:pt x="360133" y="960259"/>
                  </a:lnTo>
                  <a:lnTo>
                    <a:pt x="359321" y="961529"/>
                  </a:lnTo>
                  <a:lnTo>
                    <a:pt x="357593" y="961529"/>
                  </a:lnTo>
                  <a:lnTo>
                    <a:pt x="356273" y="962799"/>
                  </a:lnTo>
                  <a:lnTo>
                    <a:pt x="356781" y="964984"/>
                  </a:lnTo>
                  <a:lnTo>
                    <a:pt x="356806" y="965428"/>
                  </a:lnTo>
                  <a:lnTo>
                    <a:pt x="356120" y="966609"/>
                  </a:lnTo>
                  <a:lnTo>
                    <a:pt x="356908" y="967879"/>
                  </a:lnTo>
                  <a:lnTo>
                    <a:pt x="356425" y="969149"/>
                  </a:lnTo>
                  <a:lnTo>
                    <a:pt x="355714" y="969149"/>
                  </a:lnTo>
                  <a:lnTo>
                    <a:pt x="355142" y="970419"/>
                  </a:lnTo>
                  <a:lnTo>
                    <a:pt x="355257" y="967879"/>
                  </a:lnTo>
                  <a:lnTo>
                    <a:pt x="355130" y="967879"/>
                  </a:lnTo>
                  <a:lnTo>
                    <a:pt x="352983" y="969149"/>
                  </a:lnTo>
                  <a:lnTo>
                    <a:pt x="352780" y="969149"/>
                  </a:lnTo>
                  <a:lnTo>
                    <a:pt x="352742" y="966609"/>
                  </a:lnTo>
                  <a:lnTo>
                    <a:pt x="352856" y="964069"/>
                  </a:lnTo>
                  <a:lnTo>
                    <a:pt x="352869" y="961529"/>
                  </a:lnTo>
                  <a:lnTo>
                    <a:pt x="351434" y="961529"/>
                  </a:lnTo>
                  <a:lnTo>
                    <a:pt x="350862" y="961974"/>
                  </a:lnTo>
                  <a:lnTo>
                    <a:pt x="350862" y="972959"/>
                  </a:lnTo>
                  <a:lnTo>
                    <a:pt x="350774" y="974229"/>
                  </a:lnTo>
                  <a:lnTo>
                    <a:pt x="350266" y="974229"/>
                  </a:lnTo>
                  <a:lnTo>
                    <a:pt x="350266" y="972959"/>
                  </a:lnTo>
                  <a:lnTo>
                    <a:pt x="350862" y="972959"/>
                  </a:lnTo>
                  <a:lnTo>
                    <a:pt x="350862" y="961974"/>
                  </a:lnTo>
                  <a:lnTo>
                    <a:pt x="349758" y="962799"/>
                  </a:lnTo>
                  <a:lnTo>
                    <a:pt x="349021" y="962799"/>
                  </a:lnTo>
                  <a:lnTo>
                    <a:pt x="349021" y="979309"/>
                  </a:lnTo>
                  <a:lnTo>
                    <a:pt x="348170" y="979309"/>
                  </a:lnTo>
                  <a:lnTo>
                    <a:pt x="346087" y="980579"/>
                  </a:lnTo>
                  <a:lnTo>
                    <a:pt x="345897" y="980579"/>
                  </a:lnTo>
                  <a:lnTo>
                    <a:pt x="345897" y="985659"/>
                  </a:lnTo>
                  <a:lnTo>
                    <a:pt x="345744" y="986929"/>
                  </a:lnTo>
                  <a:lnTo>
                    <a:pt x="344322" y="988199"/>
                  </a:lnTo>
                  <a:lnTo>
                    <a:pt x="343509" y="988199"/>
                  </a:lnTo>
                  <a:lnTo>
                    <a:pt x="343293" y="989063"/>
                  </a:lnTo>
                  <a:lnTo>
                    <a:pt x="343293" y="999629"/>
                  </a:lnTo>
                  <a:lnTo>
                    <a:pt x="342684" y="1000899"/>
                  </a:lnTo>
                  <a:lnTo>
                    <a:pt x="342099" y="1000899"/>
                  </a:lnTo>
                  <a:lnTo>
                    <a:pt x="341439" y="1002169"/>
                  </a:lnTo>
                  <a:lnTo>
                    <a:pt x="341287" y="1002169"/>
                  </a:lnTo>
                  <a:lnTo>
                    <a:pt x="340677" y="999629"/>
                  </a:lnTo>
                  <a:lnTo>
                    <a:pt x="340436" y="999629"/>
                  </a:lnTo>
                  <a:lnTo>
                    <a:pt x="340677" y="993279"/>
                  </a:lnTo>
                  <a:lnTo>
                    <a:pt x="341325" y="994549"/>
                  </a:lnTo>
                  <a:lnTo>
                    <a:pt x="341706" y="995819"/>
                  </a:lnTo>
                  <a:lnTo>
                    <a:pt x="342023" y="997089"/>
                  </a:lnTo>
                  <a:lnTo>
                    <a:pt x="342252" y="997089"/>
                  </a:lnTo>
                  <a:lnTo>
                    <a:pt x="342353" y="998359"/>
                  </a:lnTo>
                  <a:lnTo>
                    <a:pt x="343293" y="999629"/>
                  </a:lnTo>
                  <a:lnTo>
                    <a:pt x="343293" y="989063"/>
                  </a:lnTo>
                  <a:lnTo>
                    <a:pt x="343192" y="989469"/>
                  </a:lnTo>
                  <a:lnTo>
                    <a:pt x="343382" y="988199"/>
                  </a:lnTo>
                  <a:lnTo>
                    <a:pt x="342976" y="986929"/>
                  </a:lnTo>
                  <a:lnTo>
                    <a:pt x="343268" y="986929"/>
                  </a:lnTo>
                  <a:lnTo>
                    <a:pt x="344017" y="985659"/>
                  </a:lnTo>
                  <a:lnTo>
                    <a:pt x="345897" y="985659"/>
                  </a:lnTo>
                  <a:lnTo>
                    <a:pt x="345897" y="980579"/>
                  </a:lnTo>
                  <a:lnTo>
                    <a:pt x="345808" y="978039"/>
                  </a:lnTo>
                  <a:lnTo>
                    <a:pt x="345998" y="975499"/>
                  </a:lnTo>
                  <a:lnTo>
                    <a:pt x="346671" y="974229"/>
                  </a:lnTo>
                  <a:lnTo>
                    <a:pt x="348030" y="974229"/>
                  </a:lnTo>
                  <a:lnTo>
                    <a:pt x="348602" y="976769"/>
                  </a:lnTo>
                  <a:lnTo>
                    <a:pt x="349021" y="979309"/>
                  </a:lnTo>
                  <a:lnTo>
                    <a:pt x="349021" y="962799"/>
                  </a:lnTo>
                  <a:lnTo>
                    <a:pt x="348221" y="962799"/>
                  </a:lnTo>
                  <a:lnTo>
                    <a:pt x="347916" y="964069"/>
                  </a:lnTo>
                  <a:lnTo>
                    <a:pt x="348424" y="965339"/>
                  </a:lnTo>
                  <a:lnTo>
                    <a:pt x="347903" y="966609"/>
                  </a:lnTo>
                  <a:lnTo>
                    <a:pt x="345782" y="966609"/>
                  </a:lnTo>
                  <a:lnTo>
                    <a:pt x="345008" y="967879"/>
                  </a:lnTo>
                  <a:lnTo>
                    <a:pt x="343509" y="967879"/>
                  </a:lnTo>
                  <a:lnTo>
                    <a:pt x="343509" y="981849"/>
                  </a:lnTo>
                  <a:lnTo>
                    <a:pt x="343484" y="983119"/>
                  </a:lnTo>
                  <a:lnTo>
                    <a:pt x="343357" y="984389"/>
                  </a:lnTo>
                  <a:lnTo>
                    <a:pt x="342442" y="984389"/>
                  </a:lnTo>
                  <a:lnTo>
                    <a:pt x="342442" y="989469"/>
                  </a:lnTo>
                  <a:lnTo>
                    <a:pt x="341972" y="990739"/>
                  </a:lnTo>
                  <a:lnTo>
                    <a:pt x="341096" y="990739"/>
                  </a:lnTo>
                  <a:lnTo>
                    <a:pt x="340664" y="992009"/>
                  </a:lnTo>
                  <a:lnTo>
                    <a:pt x="340614" y="990739"/>
                  </a:lnTo>
                  <a:lnTo>
                    <a:pt x="340791" y="990739"/>
                  </a:lnTo>
                  <a:lnTo>
                    <a:pt x="340956" y="989469"/>
                  </a:lnTo>
                  <a:lnTo>
                    <a:pt x="342442" y="989469"/>
                  </a:lnTo>
                  <a:lnTo>
                    <a:pt x="342442" y="984389"/>
                  </a:lnTo>
                  <a:lnTo>
                    <a:pt x="341782" y="984389"/>
                  </a:lnTo>
                  <a:lnTo>
                    <a:pt x="340969" y="985659"/>
                  </a:lnTo>
                  <a:lnTo>
                    <a:pt x="338569" y="985659"/>
                  </a:lnTo>
                  <a:lnTo>
                    <a:pt x="338429" y="986929"/>
                  </a:lnTo>
                  <a:lnTo>
                    <a:pt x="338493" y="988199"/>
                  </a:lnTo>
                  <a:lnTo>
                    <a:pt x="338391" y="992009"/>
                  </a:lnTo>
                  <a:lnTo>
                    <a:pt x="338264" y="992009"/>
                  </a:lnTo>
                  <a:lnTo>
                    <a:pt x="338594" y="993279"/>
                  </a:lnTo>
                  <a:lnTo>
                    <a:pt x="338162" y="994549"/>
                  </a:lnTo>
                  <a:lnTo>
                    <a:pt x="335902" y="994549"/>
                  </a:lnTo>
                  <a:lnTo>
                    <a:pt x="335800" y="998359"/>
                  </a:lnTo>
                  <a:lnTo>
                    <a:pt x="335648" y="998359"/>
                  </a:lnTo>
                  <a:lnTo>
                    <a:pt x="335699" y="1000899"/>
                  </a:lnTo>
                  <a:lnTo>
                    <a:pt x="337832" y="999629"/>
                  </a:lnTo>
                  <a:lnTo>
                    <a:pt x="338467" y="999629"/>
                  </a:lnTo>
                  <a:lnTo>
                    <a:pt x="337667" y="1002169"/>
                  </a:lnTo>
                  <a:lnTo>
                    <a:pt x="339039" y="1002169"/>
                  </a:lnTo>
                  <a:lnTo>
                    <a:pt x="339331" y="1003439"/>
                  </a:lnTo>
                  <a:lnTo>
                    <a:pt x="340042" y="1004709"/>
                  </a:lnTo>
                  <a:lnTo>
                    <a:pt x="340347" y="1004709"/>
                  </a:lnTo>
                  <a:lnTo>
                    <a:pt x="340575" y="1005979"/>
                  </a:lnTo>
                  <a:lnTo>
                    <a:pt x="341579" y="1008519"/>
                  </a:lnTo>
                  <a:lnTo>
                    <a:pt x="341312" y="1008519"/>
                  </a:lnTo>
                  <a:lnTo>
                    <a:pt x="339915" y="1009789"/>
                  </a:lnTo>
                  <a:lnTo>
                    <a:pt x="339407" y="1009789"/>
                  </a:lnTo>
                  <a:lnTo>
                    <a:pt x="339115" y="1008519"/>
                  </a:lnTo>
                  <a:lnTo>
                    <a:pt x="338772" y="1008519"/>
                  </a:lnTo>
                  <a:lnTo>
                    <a:pt x="338455" y="1007249"/>
                  </a:lnTo>
                  <a:lnTo>
                    <a:pt x="337324" y="1009789"/>
                  </a:lnTo>
                  <a:lnTo>
                    <a:pt x="336321" y="1009789"/>
                  </a:lnTo>
                  <a:lnTo>
                    <a:pt x="335711" y="1011059"/>
                  </a:lnTo>
                  <a:lnTo>
                    <a:pt x="335140" y="1011059"/>
                  </a:lnTo>
                  <a:lnTo>
                    <a:pt x="333298" y="1012329"/>
                  </a:lnTo>
                  <a:lnTo>
                    <a:pt x="334073" y="1014869"/>
                  </a:lnTo>
                  <a:lnTo>
                    <a:pt x="333844" y="1014869"/>
                  </a:lnTo>
                  <a:lnTo>
                    <a:pt x="333184" y="1016139"/>
                  </a:lnTo>
                  <a:lnTo>
                    <a:pt x="332689" y="1016139"/>
                  </a:lnTo>
                  <a:lnTo>
                    <a:pt x="332752" y="1014869"/>
                  </a:lnTo>
                  <a:lnTo>
                    <a:pt x="332905" y="1013599"/>
                  </a:lnTo>
                  <a:lnTo>
                    <a:pt x="333070" y="1012329"/>
                  </a:lnTo>
                  <a:lnTo>
                    <a:pt x="332638" y="1012329"/>
                  </a:lnTo>
                  <a:lnTo>
                    <a:pt x="330631" y="1013599"/>
                  </a:lnTo>
                  <a:lnTo>
                    <a:pt x="330200" y="1012329"/>
                  </a:lnTo>
                  <a:lnTo>
                    <a:pt x="330923" y="1011059"/>
                  </a:lnTo>
                  <a:lnTo>
                    <a:pt x="330327" y="1011059"/>
                  </a:lnTo>
                  <a:lnTo>
                    <a:pt x="328295" y="1012329"/>
                  </a:lnTo>
                  <a:lnTo>
                    <a:pt x="328168" y="1012329"/>
                  </a:lnTo>
                  <a:lnTo>
                    <a:pt x="328129" y="1009789"/>
                  </a:lnTo>
                  <a:lnTo>
                    <a:pt x="328269" y="1008519"/>
                  </a:lnTo>
                  <a:lnTo>
                    <a:pt x="328383" y="1005979"/>
                  </a:lnTo>
                  <a:lnTo>
                    <a:pt x="330657" y="1005979"/>
                  </a:lnTo>
                  <a:lnTo>
                    <a:pt x="331216" y="1004709"/>
                  </a:lnTo>
                  <a:lnTo>
                    <a:pt x="330479" y="1003439"/>
                  </a:lnTo>
                  <a:lnTo>
                    <a:pt x="331317" y="1002169"/>
                  </a:lnTo>
                  <a:lnTo>
                    <a:pt x="333298" y="1002169"/>
                  </a:lnTo>
                  <a:lnTo>
                    <a:pt x="333400" y="998359"/>
                  </a:lnTo>
                  <a:lnTo>
                    <a:pt x="333413" y="997089"/>
                  </a:lnTo>
                  <a:lnTo>
                    <a:pt x="333590" y="995819"/>
                  </a:lnTo>
                  <a:lnTo>
                    <a:pt x="333654" y="992009"/>
                  </a:lnTo>
                  <a:lnTo>
                    <a:pt x="333743" y="989469"/>
                  </a:lnTo>
                  <a:lnTo>
                    <a:pt x="333794" y="988199"/>
                  </a:lnTo>
                  <a:lnTo>
                    <a:pt x="333743" y="986929"/>
                  </a:lnTo>
                  <a:lnTo>
                    <a:pt x="333883" y="985659"/>
                  </a:lnTo>
                  <a:lnTo>
                    <a:pt x="335978" y="985659"/>
                  </a:lnTo>
                  <a:lnTo>
                    <a:pt x="336664" y="984389"/>
                  </a:lnTo>
                  <a:lnTo>
                    <a:pt x="336016" y="983119"/>
                  </a:lnTo>
                  <a:lnTo>
                    <a:pt x="336778" y="981849"/>
                  </a:lnTo>
                  <a:lnTo>
                    <a:pt x="338315" y="981849"/>
                  </a:lnTo>
                  <a:lnTo>
                    <a:pt x="339191" y="980579"/>
                  </a:lnTo>
                  <a:lnTo>
                    <a:pt x="338429" y="979309"/>
                  </a:lnTo>
                  <a:lnTo>
                    <a:pt x="339242" y="978039"/>
                  </a:lnTo>
                  <a:lnTo>
                    <a:pt x="340817" y="978039"/>
                  </a:lnTo>
                  <a:lnTo>
                    <a:pt x="341223" y="976769"/>
                  </a:lnTo>
                  <a:lnTo>
                    <a:pt x="341096" y="978039"/>
                  </a:lnTo>
                  <a:lnTo>
                    <a:pt x="341134" y="979309"/>
                  </a:lnTo>
                  <a:lnTo>
                    <a:pt x="340995" y="980579"/>
                  </a:lnTo>
                  <a:lnTo>
                    <a:pt x="341058" y="981849"/>
                  </a:lnTo>
                  <a:lnTo>
                    <a:pt x="341299" y="983119"/>
                  </a:lnTo>
                  <a:lnTo>
                    <a:pt x="343115" y="980579"/>
                  </a:lnTo>
                  <a:lnTo>
                    <a:pt x="343433" y="981849"/>
                  </a:lnTo>
                  <a:lnTo>
                    <a:pt x="343509" y="967879"/>
                  </a:lnTo>
                  <a:lnTo>
                    <a:pt x="342544" y="967879"/>
                  </a:lnTo>
                  <a:lnTo>
                    <a:pt x="341757" y="969149"/>
                  </a:lnTo>
                  <a:lnTo>
                    <a:pt x="340677" y="969149"/>
                  </a:lnTo>
                  <a:lnTo>
                    <a:pt x="341223" y="971689"/>
                  </a:lnTo>
                  <a:lnTo>
                    <a:pt x="340525" y="972959"/>
                  </a:lnTo>
                  <a:lnTo>
                    <a:pt x="338988" y="972959"/>
                  </a:lnTo>
                  <a:lnTo>
                    <a:pt x="338124" y="974229"/>
                  </a:lnTo>
                  <a:lnTo>
                    <a:pt x="338874" y="975499"/>
                  </a:lnTo>
                  <a:lnTo>
                    <a:pt x="338074" y="976769"/>
                  </a:lnTo>
                  <a:lnTo>
                    <a:pt x="334111" y="976769"/>
                  </a:lnTo>
                  <a:lnTo>
                    <a:pt x="333286" y="978039"/>
                  </a:lnTo>
                  <a:lnTo>
                    <a:pt x="333844" y="980579"/>
                  </a:lnTo>
                  <a:lnTo>
                    <a:pt x="333159" y="980579"/>
                  </a:lnTo>
                  <a:lnTo>
                    <a:pt x="331736" y="981849"/>
                  </a:lnTo>
                  <a:lnTo>
                    <a:pt x="330847" y="981849"/>
                  </a:lnTo>
                  <a:lnTo>
                    <a:pt x="331635" y="979309"/>
                  </a:lnTo>
                  <a:lnTo>
                    <a:pt x="330987" y="979309"/>
                  </a:lnTo>
                  <a:lnTo>
                    <a:pt x="329336" y="980579"/>
                  </a:lnTo>
                  <a:lnTo>
                    <a:pt x="328536" y="983119"/>
                  </a:lnTo>
                  <a:lnTo>
                    <a:pt x="328841" y="983119"/>
                  </a:lnTo>
                  <a:lnTo>
                    <a:pt x="328752" y="985659"/>
                  </a:lnTo>
                  <a:lnTo>
                    <a:pt x="328625" y="986929"/>
                  </a:lnTo>
                  <a:lnTo>
                    <a:pt x="328663" y="988199"/>
                  </a:lnTo>
                  <a:lnTo>
                    <a:pt x="328282" y="990739"/>
                  </a:lnTo>
                  <a:lnTo>
                    <a:pt x="328841" y="990739"/>
                  </a:lnTo>
                  <a:lnTo>
                    <a:pt x="330631" y="989469"/>
                  </a:lnTo>
                  <a:lnTo>
                    <a:pt x="330949" y="989469"/>
                  </a:lnTo>
                  <a:lnTo>
                    <a:pt x="331000" y="990739"/>
                  </a:lnTo>
                  <a:lnTo>
                    <a:pt x="330860" y="992009"/>
                  </a:lnTo>
                  <a:lnTo>
                    <a:pt x="328663" y="993279"/>
                  </a:lnTo>
                  <a:lnTo>
                    <a:pt x="328269" y="993279"/>
                  </a:lnTo>
                  <a:lnTo>
                    <a:pt x="328587" y="995819"/>
                  </a:lnTo>
                  <a:lnTo>
                    <a:pt x="327621" y="995819"/>
                  </a:lnTo>
                  <a:lnTo>
                    <a:pt x="326821" y="997089"/>
                  </a:lnTo>
                  <a:lnTo>
                    <a:pt x="325602" y="997089"/>
                  </a:lnTo>
                  <a:lnTo>
                    <a:pt x="326390" y="994549"/>
                  </a:lnTo>
                  <a:lnTo>
                    <a:pt x="324446" y="994549"/>
                  </a:lnTo>
                  <a:lnTo>
                    <a:pt x="323684" y="995819"/>
                  </a:lnTo>
                  <a:lnTo>
                    <a:pt x="323532" y="997089"/>
                  </a:lnTo>
                  <a:lnTo>
                    <a:pt x="323418" y="1002169"/>
                  </a:lnTo>
                  <a:lnTo>
                    <a:pt x="323367" y="1003439"/>
                  </a:lnTo>
                  <a:lnTo>
                    <a:pt x="320967" y="1004709"/>
                  </a:lnTo>
                  <a:lnTo>
                    <a:pt x="320535" y="1004709"/>
                  </a:lnTo>
                  <a:lnTo>
                    <a:pt x="318858" y="1005979"/>
                  </a:lnTo>
                  <a:lnTo>
                    <a:pt x="318566" y="1005979"/>
                  </a:lnTo>
                  <a:lnTo>
                    <a:pt x="318554" y="1003439"/>
                  </a:lnTo>
                  <a:lnTo>
                    <a:pt x="318782" y="1000899"/>
                  </a:lnTo>
                  <a:lnTo>
                    <a:pt x="313982" y="1002169"/>
                  </a:lnTo>
                  <a:lnTo>
                    <a:pt x="313766" y="1008519"/>
                  </a:lnTo>
                  <a:lnTo>
                    <a:pt x="314236" y="1008519"/>
                  </a:lnTo>
                  <a:lnTo>
                    <a:pt x="315785" y="1005979"/>
                  </a:lnTo>
                  <a:lnTo>
                    <a:pt x="316445" y="1007249"/>
                  </a:lnTo>
                  <a:lnTo>
                    <a:pt x="315963" y="1008519"/>
                  </a:lnTo>
                  <a:lnTo>
                    <a:pt x="316052" y="1009789"/>
                  </a:lnTo>
                  <a:lnTo>
                    <a:pt x="316064" y="1011059"/>
                  </a:lnTo>
                  <a:lnTo>
                    <a:pt x="315937" y="1012329"/>
                  </a:lnTo>
                  <a:lnTo>
                    <a:pt x="315899" y="1014869"/>
                  </a:lnTo>
                  <a:lnTo>
                    <a:pt x="315417" y="1017409"/>
                  </a:lnTo>
                  <a:lnTo>
                    <a:pt x="315976" y="1017409"/>
                  </a:lnTo>
                  <a:lnTo>
                    <a:pt x="317779" y="1016139"/>
                  </a:lnTo>
                  <a:lnTo>
                    <a:pt x="318427" y="1016139"/>
                  </a:lnTo>
                  <a:lnTo>
                    <a:pt x="317690" y="1018679"/>
                  </a:lnTo>
                  <a:lnTo>
                    <a:pt x="317258" y="1018679"/>
                  </a:lnTo>
                  <a:lnTo>
                    <a:pt x="316280" y="1019949"/>
                  </a:lnTo>
                  <a:lnTo>
                    <a:pt x="315010" y="1019949"/>
                  </a:lnTo>
                  <a:lnTo>
                    <a:pt x="313677" y="1021219"/>
                  </a:lnTo>
                  <a:lnTo>
                    <a:pt x="312801" y="1021219"/>
                  </a:lnTo>
                  <a:lnTo>
                    <a:pt x="313207" y="1019949"/>
                  </a:lnTo>
                  <a:lnTo>
                    <a:pt x="313613" y="1018679"/>
                  </a:lnTo>
                  <a:lnTo>
                    <a:pt x="312978" y="1018679"/>
                  </a:lnTo>
                  <a:lnTo>
                    <a:pt x="311175" y="1019949"/>
                  </a:lnTo>
                  <a:lnTo>
                    <a:pt x="310629" y="1018679"/>
                  </a:lnTo>
                  <a:lnTo>
                    <a:pt x="311023" y="1017409"/>
                  </a:lnTo>
                  <a:lnTo>
                    <a:pt x="311023" y="1016139"/>
                  </a:lnTo>
                  <a:lnTo>
                    <a:pt x="311340" y="1014869"/>
                  </a:lnTo>
                  <a:lnTo>
                    <a:pt x="310908" y="1013599"/>
                  </a:lnTo>
                  <a:lnTo>
                    <a:pt x="309079" y="1014869"/>
                  </a:lnTo>
                  <a:lnTo>
                    <a:pt x="308724" y="1014869"/>
                  </a:lnTo>
                  <a:lnTo>
                    <a:pt x="308635" y="1019949"/>
                  </a:lnTo>
                  <a:lnTo>
                    <a:pt x="308495" y="1021219"/>
                  </a:lnTo>
                  <a:lnTo>
                    <a:pt x="306082" y="1021219"/>
                  </a:lnTo>
                  <a:lnTo>
                    <a:pt x="305320" y="1022489"/>
                  </a:lnTo>
                  <a:lnTo>
                    <a:pt x="303669" y="1022489"/>
                  </a:lnTo>
                  <a:lnTo>
                    <a:pt x="301269" y="1023759"/>
                  </a:lnTo>
                  <a:lnTo>
                    <a:pt x="300418" y="1023759"/>
                  </a:lnTo>
                  <a:lnTo>
                    <a:pt x="299618" y="1025029"/>
                  </a:lnTo>
                  <a:lnTo>
                    <a:pt x="298450" y="1025029"/>
                  </a:lnTo>
                  <a:lnTo>
                    <a:pt x="299123" y="1027569"/>
                  </a:lnTo>
                  <a:lnTo>
                    <a:pt x="298538" y="1027569"/>
                  </a:lnTo>
                  <a:lnTo>
                    <a:pt x="296405" y="1028839"/>
                  </a:lnTo>
                  <a:lnTo>
                    <a:pt x="296164" y="1030109"/>
                  </a:lnTo>
                  <a:lnTo>
                    <a:pt x="296202" y="1031379"/>
                  </a:lnTo>
                  <a:lnTo>
                    <a:pt x="296430" y="1031379"/>
                  </a:lnTo>
                  <a:lnTo>
                    <a:pt x="298284" y="1030109"/>
                  </a:lnTo>
                  <a:lnTo>
                    <a:pt x="298615" y="1030109"/>
                  </a:lnTo>
                  <a:lnTo>
                    <a:pt x="298602" y="1031379"/>
                  </a:lnTo>
                  <a:lnTo>
                    <a:pt x="298462" y="1032649"/>
                  </a:lnTo>
                  <a:lnTo>
                    <a:pt x="297700" y="1032649"/>
                  </a:lnTo>
                  <a:lnTo>
                    <a:pt x="296900" y="1033919"/>
                  </a:lnTo>
                  <a:lnTo>
                    <a:pt x="295211" y="1033919"/>
                  </a:lnTo>
                  <a:lnTo>
                    <a:pt x="294411" y="1035189"/>
                  </a:lnTo>
                  <a:lnTo>
                    <a:pt x="293306" y="1035189"/>
                  </a:lnTo>
                  <a:lnTo>
                    <a:pt x="293903" y="1037729"/>
                  </a:lnTo>
                  <a:lnTo>
                    <a:pt x="291680" y="1037729"/>
                  </a:lnTo>
                  <a:lnTo>
                    <a:pt x="290703" y="1038999"/>
                  </a:lnTo>
                  <a:lnTo>
                    <a:pt x="291325" y="1040269"/>
                  </a:lnTo>
                  <a:lnTo>
                    <a:pt x="290601" y="1041539"/>
                  </a:lnTo>
                  <a:lnTo>
                    <a:pt x="289013" y="1041539"/>
                  </a:lnTo>
                  <a:lnTo>
                    <a:pt x="288544" y="1042809"/>
                  </a:lnTo>
                  <a:lnTo>
                    <a:pt x="286981" y="1042809"/>
                  </a:lnTo>
                  <a:lnTo>
                    <a:pt x="285292" y="1044079"/>
                  </a:lnTo>
                  <a:lnTo>
                    <a:pt x="283718" y="1044079"/>
                  </a:lnTo>
                  <a:lnTo>
                    <a:pt x="283565" y="1045349"/>
                  </a:lnTo>
                  <a:lnTo>
                    <a:pt x="283591" y="1049159"/>
                  </a:lnTo>
                  <a:lnTo>
                    <a:pt x="283438" y="1050429"/>
                  </a:lnTo>
                  <a:lnTo>
                    <a:pt x="281012" y="1050429"/>
                  </a:lnTo>
                  <a:lnTo>
                    <a:pt x="280885" y="1051699"/>
                  </a:lnTo>
                  <a:lnTo>
                    <a:pt x="280835" y="1052969"/>
                  </a:lnTo>
                  <a:lnTo>
                    <a:pt x="280568" y="1059319"/>
                  </a:lnTo>
                  <a:lnTo>
                    <a:pt x="280327" y="1058049"/>
                  </a:lnTo>
                  <a:lnTo>
                    <a:pt x="278257" y="1060589"/>
                  </a:lnTo>
                  <a:lnTo>
                    <a:pt x="278155" y="1059319"/>
                  </a:lnTo>
                  <a:lnTo>
                    <a:pt x="278142" y="1058049"/>
                  </a:lnTo>
                  <a:lnTo>
                    <a:pt x="278460" y="1056779"/>
                  </a:lnTo>
                  <a:lnTo>
                    <a:pt x="278447" y="1054239"/>
                  </a:lnTo>
                  <a:lnTo>
                    <a:pt x="278257" y="1054239"/>
                  </a:lnTo>
                  <a:lnTo>
                    <a:pt x="276364" y="1055509"/>
                  </a:lnTo>
                  <a:lnTo>
                    <a:pt x="273621" y="1056779"/>
                  </a:lnTo>
                  <a:lnTo>
                    <a:pt x="273392" y="1060589"/>
                  </a:lnTo>
                  <a:lnTo>
                    <a:pt x="273367" y="1063129"/>
                  </a:lnTo>
                  <a:lnTo>
                    <a:pt x="273164" y="1064399"/>
                  </a:lnTo>
                  <a:lnTo>
                    <a:pt x="271005" y="1065669"/>
                  </a:lnTo>
                  <a:lnTo>
                    <a:pt x="270332" y="1065669"/>
                  </a:lnTo>
                  <a:lnTo>
                    <a:pt x="270941" y="1068209"/>
                  </a:lnTo>
                  <a:lnTo>
                    <a:pt x="268490" y="1068209"/>
                  </a:lnTo>
                  <a:lnTo>
                    <a:pt x="268173" y="1069428"/>
                  </a:lnTo>
                  <a:lnTo>
                    <a:pt x="267995" y="1070749"/>
                  </a:lnTo>
                  <a:lnTo>
                    <a:pt x="268058" y="1073289"/>
                  </a:lnTo>
                  <a:lnTo>
                    <a:pt x="267843" y="1074559"/>
                  </a:lnTo>
                  <a:lnTo>
                    <a:pt x="265899" y="1074559"/>
                  </a:lnTo>
                  <a:lnTo>
                    <a:pt x="265417" y="1075829"/>
                  </a:lnTo>
                  <a:lnTo>
                    <a:pt x="263842" y="1075829"/>
                  </a:lnTo>
                  <a:lnTo>
                    <a:pt x="262140" y="1077099"/>
                  </a:lnTo>
                  <a:lnTo>
                    <a:pt x="260578" y="1077099"/>
                  </a:lnTo>
                  <a:lnTo>
                    <a:pt x="260438" y="1078369"/>
                  </a:lnTo>
                  <a:lnTo>
                    <a:pt x="260400" y="1082179"/>
                  </a:lnTo>
                  <a:lnTo>
                    <a:pt x="260248" y="1083449"/>
                  </a:lnTo>
                  <a:lnTo>
                    <a:pt x="257721" y="1083449"/>
                  </a:lnTo>
                  <a:lnTo>
                    <a:pt x="258102" y="1080909"/>
                  </a:lnTo>
                  <a:lnTo>
                    <a:pt x="257149" y="1082179"/>
                  </a:lnTo>
                  <a:lnTo>
                    <a:pt x="255574" y="1082179"/>
                  </a:lnTo>
                  <a:lnTo>
                    <a:pt x="255435" y="1083449"/>
                  </a:lnTo>
                  <a:lnTo>
                    <a:pt x="255397" y="1084719"/>
                  </a:lnTo>
                  <a:lnTo>
                    <a:pt x="255054" y="1089799"/>
                  </a:lnTo>
                  <a:lnTo>
                    <a:pt x="254673" y="1089799"/>
                  </a:lnTo>
                  <a:lnTo>
                    <a:pt x="252907" y="1091069"/>
                  </a:lnTo>
                  <a:lnTo>
                    <a:pt x="252272" y="1091069"/>
                  </a:lnTo>
                  <a:lnTo>
                    <a:pt x="252691" y="1089799"/>
                  </a:lnTo>
                  <a:lnTo>
                    <a:pt x="253123" y="1088529"/>
                  </a:lnTo>
                  <a:lnTo>
                    <a:pt x="252577" y="1088529"/>
                  </a:lnTo>
                  <a:lnTo>
                    <a:pt x="250698" y="1089799"/>
                  </a:lnTo>
                  <a:lnTo>
                    <a:pt x="250190" y="1089799"/>
                  </a:lnTo>
                  <a:lnTo>
                    <a:pt x="250774" y="1087259"/>
                  </a:lnTo>
                  <a:lnTo>
                    <a:pt x="248881" y="1087259"/>
                  </a:lnTo>
                  <a:lnTo>
                    <a:pt x="248119" y="1088529"/>
                  </a:lnTo>
                  <a:lnTo>
                    <a:pt x="247726" y="1088529"/>
                  </a:lnTo>
                  <a:lnTo>
                    <a:pt x="248323" y="1089799"/>
                  </a:lnTo>
                  <a:lnTo>
                    <a:pt x="247523" y="1091069"/>
                  </a:lnTo>
                  <a:lnTo>
                    <a:pt x="246037" y="1091069"/>
                  </a:lnTo>
                  <a:lnTo>
                    <a:pt x="245529" y="1092339"/>
                  </a:lnTo>
                  <a:lnTo>
                    <a:pt x="245351" y="1094879"/>
                  </a:lnTo>
                  <a:lnTo>
                    <a:pt x="245198" y="1094879"/>
                  </a:lnTo>
                  <a:lnTo>
                    <a:pt x="245173" y="1097419"/>
                  </a:lnTo>
                  <a:lnTo>
                    <a:pt x="243522" y="1097419"/>
                  </a:lnTo>
                  <a:lnTo>
                    <a:pt x="242747" y="1098689"/>
                  </a:lnTo>
                  <a:lnTo>
                    <a:pt x="240334" y="1098689"/>
                  </a:lnTo>
                  <a:lnTo>
                    <a:pt x="240169" y="1099959"/>
                  </a:lnTo>
                  <a:lnTo>
                    <a:pt x="240118" y="1101229"/>
                  </a:lnTo>
                  <a:lnTo>
                    <a:pt x="239864" y="1106309"/>
                  </a:lnTo>
                  <a:lnTo>
                    <a:pt x="239877" y="1112659"/>
                  </a:lnTo>
                  <a:lnTo>
                    <a:pt x="239166" y="1112659"/>
                  </a:lnTo>
                  <a:lnTo>
                    <a:pt x="238175" y="1113929"/>
                  </a:lnTo>
                  <a:lnTo>
                    <a:pt x="236994" y="1113929"/>
                  </a:lnTo>
                  <a:lnTo>
                    <a:pt x="235331" y="1115199"/>
                  </a:lnTo>
                  <a:lnTo>
                    <a:pt x="234708" y="1113929"/>
                  </a:lnTo>
                  <a:lnTo>
                    <a:pt x="235483" y="1112659"/>
                  </a:lnTo>
                  <a:lnTo>
                    <a:pt x="234899" y="1111389"/>
                  </a:lnTo>
                  <a:lnTo>
                    <a:pt x="235762" y="1108849"/>
                  </a:lnTo>
                  <a:lnTo>
                    <a:pt x="234530" y="1108849"/>
                  </a:lnTo>
                  <a:lnTo>
                    <a:pt x="233718" y="1110119"/>
                  </a:lnTo>
                  <a:lnTo>
                    <a:pt x="232676" y="1110119"/>
                  </a:lnTo>
                  <a:lnTo>
                    <a:pt x="233006" y="1112659"/>
                  </a:lnTo>
                  <a:lnTo>
                    <a:pt x="232448" y="1112659"/>
                  </a:lnTo>
                  <a:lnTo>
                    <a:pt x="230555" y="1113929"/>
                  </a:lnTo>
                  <a:lnTo>
                    <a:pt x="230339" y="1113929"/>
                  </a:lnTo>
                  <a:lnTo>
                    <a:pt x="230162" y="1115199"/>
                  </a:lnTo>
                  <a:lnTo>
                    <a:pt x="230136" y="1117739"/>
                  </a:lnTo>
                  <a:lnTo>
                    <a:pt x="229971" y="1119009"/>
                  </a:lnTo>
                  <a:lnTo>
                    <a:pt x="227838" y="1119009"/>
                  </a:lnTo>
                  <a:lnTo>
                    <a:pt x="227126" y="1120279"/>
                  </a:lnTo>
                  <a:lnTo>
                    <a:pt x="227774" y="1121549"/>
                  </a:lnTo>
                  <a:lnTo>
                    <a:pt x="227063" y="1122819"/>
                  </a:lnTo>
                  <a:lnTo>
                    <a:pt x="225298" y="1122819"/>
                  </a:lnTo>
                  <a:lnTo>
                    <a:pt x="224497" y="1124089"/>
                  </a:lnTo>
                  <a:lnTo>
                    <a:pt x="225094" y="1125359"/>
                  </a:lnTo>
                  <a:lnTo>
                    <a:pt x="224472" y="1126629"/>
                  </a:lnTo>
                  <a:lnTo>
                    <a:pt x="222681" y="1126629"/>
                  </a:lnTo>
                  <a:lnTo>
                    <a:pt x="222313" y="1127899"/>
                  </a:lnTo>
                  <a:lnTo>
                    <a:pt x="222148" y="1127899"/>
                  </a:lnTo>
                  <a:lnTo>
                    <a:pt x="222097" y="1131709"/>
                  </a:lnTo>
                  <a:lnTo>
                    <a:pt x="221932" y="1132979"/>
                  </a:lnTo>
                  <a:lnTo>
                    <a:pt x="220357" y="1132979"/>
                  </a:lnTo>
                  <a:lnTo>
                    <a:pt x="219494" y="1134249"/>
                  </a:lnTo>
                  <a:lnTo>
                    <a:pt x="217068" y="1134249"/>
                  </a:lnTo>
                  <a:lnTo>
                    <a:pt x="216890" y="1135519"/>
                  </a:lnTo>
                  <a:lnTo>
                    <a:pt x="216789" y="1139329"/>
                  </a:lnTo>
                  <a:lnTo>
                    <a:pt x="216179" y="1148219"/>
                  </a:lnTo>
                  <a:lnTo>
                    <a:pt x="215442" y="1148219"/>
                  </a:lnTo>
                  <a:lnTo>
                    <a:pt x="214477" y="1149489"/>
                  </a:lnTo>
                  <a:lnTo>
                    <a:pt x="213753" y="1149489"/>
                  </a:lnTo>
                  <a:lnTo>
                    <a:pt x="213829" y="1146949"/>
                  </a:lnTo>
                  <a:lnTo>
                    <a:pt x="214083" y="1145679"/>
                  </a:lnTo>
                  <a:lnTo>
                    <a:pt x="214147" y="1144409"/>
                  </a:lnTo>
                  <a:lnTo>
                    <a:pt x="213893" y="1143139"/>
                  </a:lnTo>
                  <a:lnTo>
                    <a:pt x="212001" y="1144409"/>
                  </a:lnTo>
                  <a:lnTo>
                    <a:pt x="211670" y="1144409"/>
                  </a:lnTo>
                  <a:lnTo>
                    <a:pt x="210820" y="1145679"/>
                  </a:lnTo>
                  <a:lnTo>
                    <a:pt x="209245" y="1145679"/>
                  </a:lnTo>
                  <a:lnTo>
                    <a:pt x="209130" y="1146949"/>
                  </a:lnTo>
                  <a:lnTo>
                    <a:pt x="209067" y="1150759"/>
                  </a:lnTo>
                  <a:lnTo>
                    <a:pt x="208902" y="1150759"/>
                  </a:lnTo>
                  <a:lnTo>
                    <a:pt x="208762" y="1152029"/>
                  </a:lnTo>
                  <a:lnTo>
                    <a:pt x="206768" y="1152029"/>
                  </a:lnTo>
                  <a:lnTo>
                    <a:pt x="206070" y="1153299"/>
                  </a:lnTo>
                  <a:lnTo>
                    <a:pt x="206667" y="1154569"/>
                  </a:lnTo>
                  <a:lnTo>
                    <a:pt x="205943" y="1155839"/>
                  </a:lnTo>
                  <a:lnTo>
                    <a:pt x="203123" y="1155839"/>
                  </a:lnTo>
                  <a:lnTo>
                    <a:pt x="202311" y="1157109"/>
                  </a:lnTo>
                  <a:lnTo>
                    <a:pt x="199796" y="1157109"/>
                  </a:lnTo>
                  <a:lnTo>
                    <a:pt x="199034" y="1158379"/>
                  </a:lnTo>
                  <a:lnTo>
                    <a:pt x="198729" y="1158379"/>
                  </a:lnTo>
                  <a:lnTo>
                    <a:pt x="199161" y="1160919"/>
                  </a:lnTo>
                  <a:lnTo>
                    <a:pt x="196888" y="1160919"/>
                  </a:lnTo>
                  <a:lnTo>
                    <a:pt x="196456" y="1162189"/>
                  </a:lnTo>
                  <a:lnTo>
                    <a:pt x="196303" y="1162189"/>
                  </a:lnTo>
                  <a:lnTo>
                    <a:pt x="196164" y="1168539"/>
                  </a:lnTo>
                  <a:lnTo>
                    <a:pt x="195999" y="1169809"/>
                  </a:lnTo>
                  <a:lnTo>
                    <a:pt x="195224" y="1169809"/>
                  </a:lnTo>
                  <a:lnTo>
                    <a:pt x="194411" y="1171079"/>
                  </a:lnTo>
                  <a:lnTo>
                    <a:pt x="191909" y="1171079"/>
                  </a:lnTo>
                  <a:lnTo>
                    <a:pt x="191160" y="1172349"/>
                  </a:lnTo>
                  <a:lnTo>
                    <a:pt x="190842" y="1172349"/>
                  </a:lnTo>
                  <a:lnTo>
                    <a:pt x="191274" y="1173619"/>
                  </a:lnTo>
                  <a:lnTo>
                    <a:pt x="190601" y="1174889"/>
                  </a:lnTo>
                  <a:lnTo>
                    <a:pt x="188950" y="1174889"/>
                  </a:lnTo>
                  <a:lnTo>
                    <a:pt x="188582" y="1176159"/>
                  </a:lnTo>
                  <a:lnTo>
                    <a:pt x="188429" y="1176159"/>
                  </a:lnTo>
                  <a:lnTo>
                    <a:pt x="188442" y="1179969"/>
                  </a:lnTo>
                  <a:lnTo>
                    <a:pt x="188302" y="1181239"/>
                  </a:lnTo>
                  <a:lnTo>
                    <a:pt x="186131" y="1181239"/>
                  </a:lnTo>
                  <a:lnTo>
                    <a:pt x="185889" y="1182509"/>
                  </a:lnTo>
                  <a:lnTo>
                    <a:pt x="185737" y="1182509"/>
                  </a:lnTo>
                  <a:lnTo>
                    <a:pt x="185762" y="1186319"/>
                  </a:lnTo>
                  <a:lnTo>
                    <a:pt x="185597" y="1187589"/>
                  </a:lnTo>
                  <a:lnTo>
                    <a:pt x="183515" y="1187589"/>
                  </a:lnTo>
                  <a:lnTo>
                    <a:pt x="182841" y="1188859"/>
                  </a:lnTo>
                  <a:lnTo>
                    <a:pt x="183400" y="1190129"/>
                  </a:lnTo>
                  <a:lnTo>
                    <a:pt x="182676" y="1191399"/>
                  </a:lnTo>
                  <a:lnTo>
                    <a:pt x="180632" y="1191399"/>
                  </a:lnTo>
                  <a:lnTo>
                    <a:pt x="180467" y="1192669"/>
                  </a:lnTo>
                  <a:lnTo>
                    <a:pt x="180352" y="1197749"/>
                  </a:lnTo>
                  <a:lnTo>
                    <a:pt x="178066" y="1197749"/>
                  </a:lnTo>
                  <a:lnTo>
                    <a:pt x="178079" y="1195209"/>
                  </a:lnTo>
                  <a:lnTo>
                    <a:pt x="177241" y="1196479"/>
                  </a:lnTo>
                  <a:lnTo>
                    <a:pt x="175666" y="1196479"/>
                  </a:lnTo>
                  <a:lnTo>
                    <a:pt x="175272" y="1197749"/>
                  </a:lnTo>
                  <a:lnTo>
                    <a:pt x="175869" y="1199019"/>
                  </a:lnTo>
                  <a:lnTo>
                    <a:pt x="175183" y="1200289"/>
                  </a:lnTo>
                  <a:lnTo>
                    <a:pt x="173482" y="1200289"/>
                  </a:lnTo>
                  <a:lnTo>
                    <a:pt x="172694" y="1201559"/>
                  </a:lnTo>
                  <a:lnTo>
                    <a:pt x="173355" y="1202829"/>
                  </a:lnTo>
                  <a:lnTo>
                    <a:pt x="172694" y="1204099"/>
                  </a:lnTo>
                  <a:lnTo>
                    <a:pt x="170929" y="1204099"/>
                  </a:lnTo>
                  <a:lnTo>
                    <a:pt x="170129" y="1205369"/>
                  </a:lnTo>
                  <a:lnTo>
                    <a:pt x="170815" y="1206639"/>
                  </a:lnTo>
                  <a:lnTo>
                    <a:pt x="170040" y="1207909"/>
                  </a:lnTo>
                  <a:lnTo>
                    <a:pt x="168021" y="1207909"/>
                  </a:lnTo>
                  <a:lnTo>
                    <a:pt x="167881" y="1209179"/>
                  </a:lnTo>
                  <a:lnTo>
                    <a:pt x="167754" y="1212989"/>
                  </a:lnTo>
                  <a:lnTo>
                    <a:pt x="167449" y="1214259"/>
                  </a:lnTo>
                  <a:lnTo>
                    <a:pt x="164922" y="1214259"/>
                  </a:lnTo>
                  <a:lnTo>
                    <a:pt x="165557" y="1216799"/>
                  </a:lnTo>
                  <a:lnTo>
                    <a:pt x="164858" y="1218069"/>
                  </a:lnTo>
                  <a:lnTo>
                    <a:pt x="162788" y="1218069"/>
                  </a:lnTo>
                  <a:lnTo>
                    <a:pt x="162902" y="1216799"/>
                  </a:lnTo>
                  <a:lnTo>
                    <a:pt x="163004" y="1215529"/>
                  </a:lnTo>
                  <a:lnTo>
                    <a:pt x="162547" y="1215529"/>
                  </a:lnTo>
                  <a:lnTo>
                    <a:pt x="160909" y="1216799"/>
                  </a:lnTo>
                  <a:lnTo>
                    <a:pt x="160121" y="1216799"/>
                  </a:lnTo>
                  <a:lnTo>
                    <a:pt x="160985" y="1214259"/>
                  </a:lnTo>
                  <a:lnTo>
                    <a:pt x="159016" y="1214259"/>
                  </a:lnTo>
                  <a:lnTo>
                    <a:pt x="158242" y="1215529"/>
                  </a:lnTo>
                  <a:lnTo>
                    <a:pt x="157822" y="1215529"/>
                  </a:lnTo>
                  <a:lnTo>
                    <a:pt x="158457" y="1216799"/>
                  </a:lnTo>
                  <a:lnTo>
                    <a:pt x="158102" y="1218069"/>
                  </a:lnTo>
                  <a:lnTo>
                    <a:pt x="155689" y="1218069"/>
                  </a:lnTo>
                  <a:lnTo>
                    <a:pt x="155549" y="1219339"/>
                  </a:lnTo>
                  <a:lnTo>
                    <a:pt x="155562" y="1221879"/>
                  </a:lnTo>
                  <a:lnTo>
                    <a:pt x="157835" y="1220609"/>
                  </a:lnTo>
                  <a:lnTo>
                    <a:pt x="158267" y="1220609"/>
                  </a:lnTo>
                  <a:lnTo>
                    <a:pt x="157721" y="1221879"/>
                  </a:lnTo>
                  <a:lnTo>
                    <a:pt x="157835" y="1223149"/>
                  </a:lnTo>
                  <a:lnTo>
                    <a:pt x="157848" y="1224419"/>
                  </a:lnTo>
                  <a:lnTo>
                    <a:pt x="157708" y="1225689"/>
                  </a:lnTo>
                  <a:lnTo>
                    <a:pt x="157429" y="1230769"/>
                  </a:lnTo>
                  <a:lnTo>
                    <a:pt x="156654" y="1230769"/>
                  </a:lnTo>
                  <a:lnTo>
                    <a:pt x="155803" y="1232039"/>
                  </a:lnTo>
                  <a:lnTo>
                    <a:pt x="153403" y="1232039"/>
                  </a:lnTo>
                  <a:lnTo>
                    <a:pt x="152615" y="1233309"/>
                  </a:lnTo>
                  <a:lnTo>
                    <a:pt x="151041" y="1233309"/>
                  </a:lnTo>
                  <a:lnTo>
                    <a:pt x="150202" y="1234579"/>
                  </a:lnTo>
                  <a:lnTo>
                    <a:pt x="149961" y="1234579"/>
                  </a:lnTo>
                  <a:lnTo>
                    <a:pt x="150520" y="1232039"/>
                  </a:lnTo>
                  <a:lnTo>
                    <a:pt x="150342" y="1230769"/>
                  </a:lnTo>
                  <a:lnTo>
                    <a:pt x="149491" y="1232039"/>
                  </a:lnTo>
                  <a:lnTo>
                    <a:pt x="147929" y="1232039"/>
                  </a:lnTo>
                  <a:lnTo>
                    <a:pt x="145516" y="1233309"/>
                  </a:lnTo>
                  <a:lnTo>
                    <a:pt x="145173" y="1239659"/>
                  </a:lnTo>
                  <a:lnTo>
                    <a:pt x="145122" y="1243469"/>
                  </a:lnTo>
                  <a:lnTo>
                    <a:pt x="144970" y="1243469"/>
                  </a:lnTo>
                  <a:lnTo>
                    <a:pt x="144195" y="1244739"/>
                  </a:lnTo>
                  <a:lnTo>
                    <a:pt x="141706" y="1244739"/>
                  </a:lnTo>
                  <a:lnTo>
                    <a:pt x="140906" y="1246009"/>
                  </a:lnTo>
                  <a:lnTo>
                    <a:pt x="139839" y="1246009"/>
                  </a:lnTo>
                  <a:lnTo>
                    <a:pt x="140271" y="1248549"/>
                  </a:lnTo>
                  <a:lnTo>
                    <a:pt x="139598" y="1249819"/>
                  </a:lnTo>
                  <a:lnTo>
                    <a:pt x="135597" y="1249819"/>
                  </a:lnTo>
                  <a:lnTo>
                    <a:pt x="134759" y="1251089"/>
                  </a:lnTo>
                  <a:lnTo>
                    <a:pt x="135458" y="1252359"/>
                  </a:lnTo>
                  <a:lnTo>
                    <a:pt x="134607" y="1253629"/>
                  </a:lnTo>
                  <a:lnTo>
                    <a:pt x="133057" y="1253629"/>
                  </a:lnTo>
                  <a:lnTo>
                    <a:pt x="132194" y="1254899"/>
                  </a:lnTo>
                  <a:lnTo>
                    <a:pt x="132791" y="1256169"/>
                  </a:lnTo>
                  <a:lnTo>
                    <a:pt x="132473" y="1257439"/>
                  </a:lnTo>
                  <a:lnTo>
                    <a:pt x="133261" y="1257439"/>
                  </a:lnTo>
                  <a:lnTo>
                    <a:pt x="134061" y="1256169"/>
                  </a:lnTo>
                  <a:lnTo>
                    <a:pt x="134886" y="1256169"/>
                  </a:lnTo>
                  <a:lnTo>
                    <a:pt x="134886" y="1257439"/>
                  </a:lnTo>
                  <a:lnTo>
                    <a:pt x="134747" y="1258709"/>
                  </a:lnTo>
                  <a:lnTo>
                    <a:pt x="134607" y="1261249"/>
                  </a:lnTo>
                  <a:lnTo>
                    <a:pt x="134137" y="1261249"/>
                  </a:lnTo>
                  <a:lnTo>
                    <a:pt x="132562" y="1262519"/>
                  </a:lnTo>
                  <a:lnTo>
                    <a:pt x="131953" y="1262519"/>
                  </a:lnTo>
                  <a:lnTo>
                    <a:pt x="132626" y="1259979"/>
                  </a:lnTo>
                  <a:lnTo>
                    <a:pt x="130683" y="1259979"/>
                  </a:lnTo>
                  <a:lnTo>
                    <a:pt x="129921" y="1261249"/>
                  </a:lnTo>
                  <a:lnTo>
                    <a:pt x="128295" y="1261249"/>
                  </a:lnTo>
                  <a:lnTo>
                    <a:pt x="127342" y="1262519"/>
                  </a:lnTo>
                  <a:lnTo>
                    <a:pt x="127508" y="1263789"/>
                  </a:lnTo>
                  <a:lnTo>
                    <a:pt x="127368" y="1265059"/>
                  </a:lnTo>
                  <a:lnTo>
                    <a:pt x="125450" y="1265059"/>
                  </a:lnTo>
                  <a:lnTo>
                    <a:pt x="124434" y="1266329"/>
                  </a:lnTo>
                  <a:lnTo>
                    <a:pt x="123113" y="1266329"/>
                  </a:lnTo>
                  <a:lnTo>
                    <a:pt x="122123" y="1267599"/>
                  </a:lnTo>
                  <a:lnTo>
                    <a:pt x="122732" y="1268869"/>
                  </a:lnTo>
                  <a:lnTo>
                    <a:pt x="122135" y="1270139"/>
                  </a:lnTo>
                  <a:lnTo>
                    <a:pt x="119964" y="1270139"/>
                  </a:lnTo>
                  <a:lnTo>
                    <a:pt x="119811" y="1271409"/>
                  </a:lnTo>
                  <a:lnTo>
                    <a:pt x="119799" y="1272679"/>
                  </a:lnTo>
                  <a:lnTo>
                    <a:pt x="119646" y="1273949"/>
                  </a:lnTo>
                  <a:lnTo>
                    <a:pt x="119659" y="1275219"/>
                  </a:lnTo>
                  <a:lnTo>
                    <a:pt x="119761" y="1276489"/>
                  </a:lnTo>
                  <a:lnTo>
                    <a:pt x="121831" y="1273949"/>
                  </a:lnTo>
                  <a:lnTo>
                    <a:pt x="122072" y="1275219"/>
                  </a:lnTo>
                  <a:lnTo>
                    <a:pt x="122047" y="1276489"/>
                  </a:lnTo>
                  <a:lnTo>
                    <a:pt x="121907" y="1277759"/>
                  </a:lnTo>
                  <a:lnTo>
                    <a:pt x="119507" y="1277759"/>
                  </a:lnTo>
                  <a:lnTo>
                    <a:pt x="114668" y="1280299"/>
                  </a:lnTo>
                  <a:lnTo>
                    <a:pt x="113817" y="1280299"/>
                  </a:lnTo>
                  <a:lnTo>
                    <a:pt x="113004" y="1281569"/>
                  </a:lnTo>
                  <a:lnTo>
                    <a:pt x="112242" y="1281569"/>
                  </a:lnTo>
                  <a:lnTo>
                    <a:pt x="112064" y="1282839"/>
                  </a:lnTo>
                  <a:lnTo>
                    <a:pt x="111912" y="1286649"/>
                  </a:lnTo>
                  <a:lnTo>
                    <a:pt x="114668" y="1285379"/>
                  </a:lnTo>
                  <a:lnTo>
                    <a:pt x="116560" y="1284109"/>
                  </a:lnTo>
                  <a:lnTo>
                    <a:pt x="116751" y="1284109"/>
                  </a:lnTo>
                  <a:lnTo>
                    <a:pt x="116751" y="1286649"/>
                  </a:lnTo>
                  <a:lnTo>
                    <a:pt x="116586" y="1286649"/>
                  </a:lnTo>
                  <a:lnTo>
                    <a:pt x="116408" y="1289189"/>
                  </a:lnTo>
                  <a:lnTo>
                    <a:pt x="115912" y="1290459"/>
                  </a:lnTo>
                  <a:lnTo>
                    <a:pt x="114427" y="1290459"/>
                  </a:lnTo>
                  <a:lnTo>
                    <a:pt x="113626" y="1291729"/>
                  </a:lnTo>
                  <a:lnTo>
                    <a:pt x="114223" y="1292999"/>
                  </a:lnTo>
                  <a:lnTo>
                    <a:pt x="113817" y="1292999"/>
                  </a:lnTo>
                  <a:lnTo>
                    <a:pt x="113055" y="1294269"/>
                  </a:lnTo>
                  <a:lnTo>
                    <a:pt x="111226" y="1294269"/>
                  </a:lnTo>
                  <a:lnTo>
                    <a:pt x="111480" y="1292999"/>
                  </a:lnTo>
                  <a:lnTo>
                    <a:pt x="111721" y="1291729"/>
                  </a:lnTo>
                  <a:lnTo>
                    <a:pt x="111188" y="1291729"/>
                  </a:lnTo>
                  <a:lnTo>
                    <a:pt x="109537" y="1292999"/>
                  </a:lnTo>
                  <a:lnTo>
                    <a:pt x="108762" y="1292999"/>
                  </a:lnTo>
                  <a:lnTo>
                    <a:pt x="109651" y="1290459"/>
                  </a:lnTo>
                  <a:lnTo>
                    <a:pt x="107670" y="1290459"/>
                  </a:lnTo>
                  <a:lnTo>
                    <a:pt x="106908" y="1291729"/>
                  </a:lnTo>
                  <a:lnTo>
                    <a:pt x="104482" y="1292999"/>
                  </a:lnTo>
                  <a:lnTo>
                    <a:pt x="104305" y="1295539"/>
                  </a:lnTo>
                  <a:lnTo>
                    <a:pt x="104152" y="1295539"/>
                  </a:lnTo>
                  <a:lnTo>
                    <a:pt x="104127" y="1298079"/>
                  </a:lnTo>
                  <a:lnTo>
                    <a:pt x="101701" y="1298079"/>
                  </a:lnTo>
                  <a:lnTo>
                    <a:pt x="101561" y="1299349"/>
                  </a:lnTo>
                  <a:lnTo>
                    <a:pt x="101561" y="1301889"/>
                  </a:lnTo>
                  <a:lnTo>
                    <a:pt x="101498" y="1303159"/>
                  </a:lnTo>
                  <a:lnTo>
                    <a:pt x="101333" y="1304429"/>
                  </a:lnTo>
                  <a:lnTo>
                    <a:pt x="98894" y="1304429"/>
                  </a:lnTo>
                  <a:lnTo>
                    <a:pt x="98145" y="1305699"/>
                  </a:lnTo>
                  <a:lnTo>
                    <a:pt x="96113" y="1305699"/>
                  </a:lnTo>
                  <a:lnTo>
                    <a:pt x="96977" y="1303159"/>
                  </a:lnTo>
                  <a:lnTo>
                    <a:pt x="96354" y="1303159"/>
                  </a:lnTo>
                  <a:lnTo>
                    <a:pt x="94703" y="1304429"/>
                  </a:lnTo>
                  <a:lnTo>
                    <a:pt x="94234" y="1304429"/>
                  </a:lnTo>
                  <a:lnTo>
                    <a:pt x="93903" y="1305699"/>
                  </a:lnTo>
                  <a:lnTo>
                    <a:pt x="94475" y="1305699"/>
                  </a:lnTo>
                  <a:lnTo>
                    <a:pt x="93764" y="1306969"/>
                  </a:lnTo>
                  <a:lnTo>
                    <a:pt x="91998" y="1306969"/>
                  </a:lnTo>
                  <a:lnTo>
                    <a:pt x="91338" y="1308239"/>
                  </a:lnTo>
                  <a:lnTo>
                    <a:pt x="91541" y="1309509"/>
                  </a:lnTo>
                  <a:lnTo>
                    <a:pt x="91440" y="1310779"/>
                  </a:lnTo>
                  <a:lnTo>
                    <a:pt x="93776" y="1309509"/>
                  </a:lnTo>
                  <a:lnTo>
                    <a:pt x="93878" y="1310779"/>
                  </a:lnTo>
                  <a:lnTo>
                    <a:pt x="93675" y="1312049"/>
                  </a:lnTo>
                  <a:lnTo>
                    <a:pt x="93497" y="1312049"/>
                  </a:lnTo>
                  <a:lnTo>
                    <a:pt x="91274" y="1313319"/>
                  </a:lnTo>
                  <a:lnTo>
                    <a:pt x="91109" y="1314589"/>
                  </a:lnTo>
                  <a:lnTo>
                    <a:pt x="90932" y="1317129"/>
                  </a:lnTo>
                  <a:lnTo>
                    <a:pt x="90627" y="1320939"/>
                  </a:lnTo>
                  <a:lnTo>
                    <a:pt x="90106" y="1322209"/>
                  </a:lnTo>
                  <a:lnTo>
                    <a:pt x="88633" y="1320939"/>
                  </a:lnTo>
                  <a:lnTo>
                    <a:pt x="87820" y="1322209"/>
                  </a:lnTo>
                  <a:lnTo>
                    <a:pt x="88392" y="1324749"/>
                  </a:lnTo>
                  <a:lnTo>
                    <a:pt x="87223" y="1324749"/>
                  </a:lnTo>
                  <a:lnTo>
                    <a:pt x="86410" y="1326019"/>
                  </a:lnTo>
                  <a:lnTo>
                    <a:pt x="82880" y="1326019"/>
                  </a:lnTo>
                  <a:lnTo>
                    <a:pt x="83629" y="1323479"/>
                  </a:lnTo>
                  <a:lnTo>
                    <a:pt x="83337" y="1323479"/>
                  </a:lnTo>
                  <a:lnTo>
                    <a:pt x="82486" y="1324749"/>
                  </a:lnTo>
                  <a:lnTo>
                    <a:pt x="80899" y="1324749"/>
                  </a:lnTo>
                  <a:lnTo>
                    <a:pt x="78447" y="1326019"/>
                  </a:lnTo>
                  <a:lnTo>
                    <a:pt x="77889" y="1332369"/>
                  </a:lnTo>
                  <a:lnTo>
                    <a:pt x="77812" y="1334909"/>
                  </a:lnTo>
                  <a:lnTo>
                    <a:pt x="77736" y="1336179"/>
                  </a:lnTo>
                  <a:lnTo>
                    <a:pt x="77546" y="1336179"/>
                  </a:lnTo>
                  <a:lnTo>
                    <a:pt x="77368" y="1337449"/>
                  </a:lnTo>
                  <a:lnTo>
                    <a:pt x="74803" y="1337449"/>
                  </a:lnTo>
                  <a:lnTo>
                    <a:pt x="75196" y="1339989"/>
                  </a:lnTo>
                  <a:lnTo>
                    <a:pt x="74117" y="1339989"/>
                  </a:lnTo>
                  <a:lnTo>
                    <a:pt x="73291" y="1341259"/>
                  </a:lnTo>
                  <a:lnTo>
                    <a:pt x="70777" y="1341259"/>
                  </a:lnTo>
                  <a:lnTo>
                    <a:pt x="69989" y="1342529"/>
                  </a:lnTo>
                  <a:lnTo>
                    <a:pt x="69799" y="1342529"/>
                  </a:lnTo>
                  <a:lnTo>
                    <a:pt x="69735" y="1345069"/>
                  </a:lnTo>
                  <a:lnTo>
                    <a:pt x="69608" y="1346339"/>
                  </a:lnTo>
                  <a:lnTo>
                    <a:pt x="69430" y="1348879"/>
                  </a:lnTo>
                  <a:lnTo>
                    <a:pt x="69227" y="1350149"/>
                  </a:lnTo>
                  <a:lnTo>
                    <a:pt x="66789" y="1350149"/>
                  </a:lnTo>
                  <a:lnTo>
                    <a:pt x="65925" y="1351419"/>
                  </a:lnTo>
                  <a:lnTo>
                    <a:pt x="64338" y="1351419"/>
                  </a:lnTo>
                  <a:lnTo>
                    <a:pt x="64173" y="1352689"/>
                  </a:lnTo>
                  <a:lnTo>
                    <a:pt x="64096" y="1355229"/>
                  </a:lnTo>
                  <a:lnTo>
                    <a:pt x="64008" y="1356499"/>
                  </a:lnTo>
                  <a:lnTo>
                    <a:pt x="63830" y="1356499"/>
                  </a:lnTo>
                  <a:lnTo>
                    <a:pt x="63398" y="1357769"/>
                  </a:lnTo>
                  <a:lnTo>
                    <a:pt x="59512" y="1357769"/>
                  </a:lnTo>
                  <a:lnTo>
                    <a:pt x="58483" y="1359039"/>
                  </a:lnTo>
                  <a:lnTo>
                    <a:pt x="59004" y="1360309"/>
                  </a:lnTo>
                  <a:lnTo>
                    <a:pt x="58331" y="1361579"/>
                  </a:lnTo>
                  <a:lnTo>
                    <a:pt x="56553" y="1361579"/>
                  </a:lnTo>
                  <a:lnTo>
                    <a:pt x="56159" y="1362849"/>
                  </a:lnTo>
                  <a:lnTo>
                    <a:pt x="56426" y="1362849"/>
                  </a:lnTo>
                  <a:lnTo>
                    <a:pt x="55829" y="1364119"/>
                  </a:lnTo>
                  <a:lnTo>
                    <a:pt x="65278" y="1390789"/>
                  </a:lnTo>
                  <a:lnTo>
                    <a:pt x="67157" y="1390789"/>
                  </a:lnTo>
                  <a:lnTo>
                    <a:pt x="67373" y="1389519"/>
                  </a:lnTo>
                  <a:lnTo>
                    <a:pt x="67462" y="1388249"/>
                  </a:lnTo>
                  <a:lnTo>
                    <a:pt x="67767" y="1385709"/>
                  </a:lnTo>
                  <a:lnTo>
                    <a:pt x="68249" y="1385709"/>
                  </a:lnTo>
                  <a:lnTo>
                    <a:pt x="69850" y="1384439"/>
                  </a:lnTo>
                  <a:lnTo>
                    <a:pt x="70650" y="1384439"/>
                  </a:lnTo>
                  <a:lnTo>
                    <a:pt x="69596" y="1386979"/>
                  </a:lnTo>
                  <a:lnTo>
                    <a:pt x="70281" y="1386979"/>
                  </a:lnTo>
                  <a:lnTo>
                    <a:pt x="72263" y="1385709"/>
                  </a:lnTo>
                  <a:lnTo>
                    <a:pt x="72618" y="1386979"/>
                  </a:lnTo>
                  <a:lnTo>
                    <a:pt x="72148" y="1388249"/>
                  </a:lnTo>
                  <a:lnTo>
                    <a:pt x="72110" y="1389519"/>
                  </a:lnTo>
                  <a:lnTo>
                    <a:pt x="71589" y="1390789"/>
                  </a:lnTo>
                  <a:lnTo>
                    <a:pt x="74269" y="1390789"/>
                  </a:lnTo>
                  <a:lnTo>
                    <a:pt x="74422" y="1389519"/>
                  </a:lnTo>
                  <a:lnTo>
                    <a:pt x="74536" y="1388249"/>
                  </a:lnTo>
                  <a:lnTo>
                    <a:pt x="74904" y="1385709"/>
                  </a:lnTo>
                  <a:lnTo>
                    <a:pt x="74955" y="1384439"/>
                  </a:lnTo>
                  <a:lnTo>
                    <a:pt x="75057" y="1383169"/>
                  </a:lnTo>
                  <a:lnTo>
                    <a:pt x="75209" y="1383169"/>
                  </a:lnTo>
                  <a:lnTo>
                    <a:pt x="75399" y="1381899"/>
                  </a:lnTo>
                  <a:lnTo>
                    <a:pt x="75514" y="1379359"/>
                  </a:lnTo>
                  <a:lnTo>
                    <a:pt x="75615" y="1378089"/>
                  </a:lnTo>
                  <a:lnTo>
                    <a:pt x="75819" y="1376819"/>
                  </a:lnTo>
                  <a:lnTo>
                    <a:pt x="78295" y="1376819"/>
                  </a:lnTo>
                  <a:lnTo>
                    <a:pt x="79095" y="1375549"/>
                  </a:lnTo>
                  <a:lnTo>
                    <a:pt x="81572" y="1375549"/>
                  </a:lnTo>
                  <a:lnTo>
                    <a:pt x="82410" y="1374279"/>
                  </a:lnTo>
                  <a:lnTo>
                    <a:pt x="83566" y="1374279"/>
                  </a:lnTo>
                  <a:lnTo>
                    <a:pt x="82715" y="1376819"/>
                  </a:lnTo>
                  <a:lnTo>
                    <a:pt x="84658" y="1376819"/>
                  </a:lnTo>
                  <a:lnTo>
                    <a:pt x="85458" y="1375549"/>
                  </a:lnTo>
                  <a:lnTo>
                    <a:pt x="85674" y="1375549"/>
                  </a:lnTo>
                  <a:lnTo>
                    <a:pt x="85775" y="1374279"/>
                  </a:lnTo>
                  <a:lnTo>
                    <a:pt x="85750" y="1373009"/>
                  </a:lnTo>
                  <a:lnTo>
                    <a:pt x="86588" y="1365389"/>
                  </a:lnTo>
                  <a:lnTo>
                    <a:pt x="86563" y="1364119"/>
                  </a:lnTo>
                  <a:lnTo>
                    <a:pt x="86855" y="1362849"/>
                  </a:lnTo>
                  <a:lnTo>
                    <a:pt x="89065" y="1361579"/>
                  </a:lnTo>
                  <a:lnTo>
                    <a:pt x="89750" y="1361579"/>
                  </a:lnTo>
                  <a:lnTo>
                    <a:pt x="89217" y="1360309"/>
                  </a:lnTo>
                  <a:lnTo>
                    <a:pt x="90055" y="1359039"/>
                  </a:lnTo>
                  <a:lnTo>
                    <a:pt x="91579" y="1359039"/>
                  </a:lnTo>
                  <a:lnTo>
                    <a:pt x="92557" y="1357769"/>
                  </a:lnTo>
                  <a:lnTo>
                    <a:pt x="91897" y="1356499"/>
                  </a:lnTo>
                  <a:lnTo>
                    <a:pt x="92773" y="1355229"/>
                  </a:lnTo>
                  <a:lnTo>
                    <a:pt x="94335" y="1355229"/>
                  </a:lnTo>
                  <a:lnTo>
                    <a:pt x="95250" y="1353959"/>
                  </a:lnTo>
                  <a:lnTo>
                    <a:pt x="94589" y="1352689"/>
                  </a:lnTo>
                  <a:lnTo>
                    <a:pt x="95034" y="1352689"/>
                  </a:lnTo>
                  <a:lnTo>
                    <a:pt x="95821" y="1351419"/>
                  </a:lnTo>
                  <a:lnTo>
                    <a:pt x="97599" y="1351419"/>
                  </a:lnTo>
                  <a:lnTo>
                    <a:pt x="97129" y="1353959"/>
                  </a:lnTo>
                  <a:lnTo>
                    <a:pt x="98082" y="1353959"/>
                  </a:lnTo>
                  <a:lnTo>
                    <a:pt x="98907" y="1352689"/>
                  </a:lnTo>
                  <a:lnTo>
                    <a:pt x="99707" y="1352689"/>
                  </a:lnTo>
                  <a:lnTo>
                    <a:pt x="99910" y="1351419"/>
                  </a:lnTo>
                  <a:lnTo>
                    <a:pt x="100076" y="1348879"/>
                  </a:lnTo>
                  <a:lnTo>
                    <a:pt x="100190" y="1347609"/>
                  </a:lnTo>
                  <a:lnTo>
                    <a:pt x="100368" y="1346339"/>
                  </a:lnTo>
                  <a:lnTo>
                    <a:pt x="100444" y="1345069"/>
                  </a:lnTo>
                  <a:lnTo>
                    <a:pt x="98171" y="1346339"/>
                  </a:lnTo>
                  <a:lnTo>
                    <a:pt x="97980" y="1346339"/>
                  </a:lnTo>
                  <a:lnTo>
                    <a:pt x="98044" y="1343799"/>
                  </a:lnTo>
                  <a:lnTo>
                    <a:pt x="98221" y="1343799"/>
                  </a:lnTo>
                  <a:lnTo>
                    <a:pt x="98463" y="1339989"/>
                  </a:lnTo>
                  <a:lnTo>
                    <a:pt x="98691" y="1341259"/>
                  </a:lnTo>
                  <a:lnTo>
                    <a:pt x="100825" y="1338719"/>
                  </a:lnTo>
                  <a:lnTo>
                    <a:pt x="101117" y="1339989"/>
                  </a:lnTo>
                  <a:lnTo>
                    <a:pt x="100355" y="1341259"/>
                  </a:lnTo>
                  <a:lnTo>
                    <a:pt x="100901" y="1342529"/>
                  </a:lnTo>
                  <a:lnTo>
                    <a:pt x="102831" y="1341259"/>
                  </a:lnTo>
                  <a:lnTo>
                    <a:pt x="103441" y="1341259"/>
                  </a:lnTo>
                  <a:lnTo>
                    <a:pt x="102755" y="1343799"/>
                  </a:lnTo>
                  <a:lnTo>
                    <a:pt x="102908" y="1343799"/>
                  </a:lnTo>
                  <a:lnTo>
                    <a:pt x="102920" y="1345069"/>
                  </a:lnTo>
                  <a:lnTo>
                    <a:pt x="102666" y="1346314"/>
                  </a:lnTo>
                  <a:lnTo>
                    <a:pt x="102209" y="1348879"/>
                  </a:lnTo>
                  <a:lnTo>
                    <a:pt x="102628" y="1348879"/>
                  </a:lnTo>
                  <a:lnTo>
                    <a:pt x="104495" y="1347609"/>
                  </a:lnTo>
                  <a:lnTo>
                    <a:pt x="104927" y="1347609"/>
                  </a:lnTo>
                  <a:lnTo>
                    <a:pt x="105016" y="1345069"/>
                  </a:lnTo>
                  <a:lnTo>
                    <a:pt x="107061" y="1345069"/>
                  </a:lnTo>
                  <a:lnTo>
                    <a:pt x="108115" y="1343799"/>
                  </a:lnTo>
                  <a:lnTo>
                    <a:pt x="110045" y="1343799"/>
                  </a:lnTo>
                  <a:lnTo>
                    <a:pt x="110223" y="1342529"/>
                  </a:lnTo>
                  <a:lnTo>
                    <a:pt x="110299" y="1341259"/>
                  </a:lnTo>
                  <a:lnTo>
                    <a:pt x="110274" y="1339989"/>
                  </a:lnTo>
                  <a:lnTo>
                    <a:pt x="108000" y="1341259"/>
                  </a:lnTo>
                  <a:lnTo>
                    <a:pt x="107797" y="1341259"/>
                  </a:lnTo>
                  <a:lnTo>
                    <a:pt x="107873" y="1339989"/>
                  </a:lnTo>
                  <a:lnTo>
                    <a:pt x="108038" y="1338719"/>
                  </a:lnTo>
                  <a:lnTo>
                    <a:pt x="108229" y="1338719"/>
                  </a:lnTo>
                  <a:lnTo>
                    <a:pt x="108267" y="1336179"/>
                  </a:lnTo>
                  <a:lnTo>
                    <a:pt x="109931" y="1336179"/>
                  </a:lnTo>
                  <a:lnTo>
                    <a:pt x="110705" y="1334909"/>
                  </a:lnTo>
                  <a:lnTo>
                    <a:pt x="111150" y="1334909"/>
                  </a:lnTo>
                  <a:lnTo>
                    <a:pt x="110566" y="1333639"/>
                  </a:lnTo>
                  <a:lnTo>
                    <a:pt x="110934" y="1332369"/>
                  </a:lnTo>
                  <a:lnTo>
                    <a:pt x="112941" y="1332369"/>
                  </a:lnTo>
                  <a:lnTo>
                    <a:pt x="113817" y="1331099"/>
                  </a:lnTo>
                  <a:lnTo>
                    <a:pt x="113233" y="1329829"/>
                  </a:lnTo>
                  <a:lnTo>
                    <a:pt x="113969" y="1328559"/>
                  </a:lnTo>
                  <a:lnTo>
                    <a:pt x="113372" y="1327289"/>
                  </a:lnTo>
                  <a:lnTo>
                    <a:pt x="114261" y="1326019"/>
                  </a:lnTo>
                  <a:lnTo>
                    <a:pt x="115912" y="1326019"/>
                  </a:lnTo>
                  <a:lnTo>
                    <a:pt x="116611" y="1324749"/>
                  </a:lnTo>
                  <a:lnTo>
                    <a:pt x="118706" y="1324749"/>
                  </a:lnTo>
                  <a:lnTo>
                    <a:pt x="118859" y="1323479"/>
                  </a:lnTo>
                  <a:lnTo>
                    <a:pt x="118922" y="1322209"/>
                  </a:lnTo>
                  <a:lnTo>
                    <a:pt x="118922" y="1319669"/>
                  </a:lnTo>
                  <a:lnTo>
                    <a:pt x="119100" y="1319669"/>
                  </a:lnTo>
                  <a:lnTo>
                    <a:pt x="119862" y="1318399"/>
                  </a:lnTo>
                  <a:lnTo>
                    <a:pt x="122402" y="1318399"/>
                  </a:lnTo>
                  <a:lnTo>
                    <a:pt x="123215" y="1317129"/>
                  </a:lnTo>
                  <a:lnTo>
                    <a:pt x="123977" y="1317129"/>
                  </a:lnTo>
                  <a:lnTo>
                    <a:pt x="124129" y="1315859"/>
                  </a:lnTo>
                  <a:lnTo>
                    <a:pt x="124142" y="1313319"/>
                  </a:lnTo>
                  <a:lnTo>
                    <a:pt x="124371" y="1312049"/>
                  </a:lnTo>
                  <a:lnTo>
                    <a:pt x="125145" y="1310779"/>
                  </a:lnTo>
                  <a:lnTo>
                    <a:pt x="128460" y="1310779"/>
                  </a:lnTo>
                  <a:lnTo>
                    <a:pt x="129247" y="1309509"/>
                  </a:lnTo>
                  <a:lnTo>
                    <a:pt x="129425" y="1309509"/>
                  </a:lnTo>
                  <a:lnTo>
                    <a:pt x="129514" y="1305699"/>
                  </a:lnTo>
                  <a:lnTo>
                    <a:pt x="129959" y="1299349"/>
                  </a:lnTo>
                  <a:lnTo>
                    <a:pt x="130746" y="1299349"/>
                  </a:lnTo>
                  <a:lnTo>
                    <a:pt x="131597" y="1298079"/>
                  </a:lnTo>
                  <a:lnTo>
                    <a:pt x="132778" y="1298079"/>
                  </a:lnTo>
                  <a:lnTo>
                    <a:pt x="134581" y="1296809"/>
                  </a:lnTo>
                  <a:lnTo>
                    <a:pt x="135191" y="1296809"/>
                  </a:lnTo>
                  <a:lnTo>
                    <a:pt x="134251" y="1299349"/>
                  </a:lnTo>
                  <a:lnTo>
                    <a:pt x="135039" y="1300619"/>
                  </a:lnTo>
                  <a:lnTo>
                    <a:pt x="136702" y="1298079"/>
                  </a:lnTo>
                  <a:lnTo>
                    <a:pt x="137464" y="1299349"/>
                  </a:lnTo>
                  <a:lnTo>
                    <a:pt x="136613" y="1300619"/>
                  </a:lnTo>
                  <a:lnTo>
                    <a:pt x="136906" y="1301889"/>
                  </a:lnTo>
                  <a:lnTo>
                    <a:pt x="141770" y="1299349"/>
                  </a:lnTo>
                  <a:lnTo>
                    <a:pt x="141859" y="1298079"/>
                  </a:lnTo>
                  <a:lnTo>
                    <a:pt x="141947" y="1296809"/>
                  </a:lnTo>
                  <a:lnTo>
                    <a:pt x="141947" y="1294269"/>
                  </a:lnTo>
                  <a:lnTo>
                    <a:pt x="142113" y="1294269"/>
                  </a:lnTo>
                  <a:lnTo>
                    <a:pt x="142468" y="1292999"/>
                  </a:lnTo>
                  <a:lnTo>
                    <a:pt x="144259" y="1292999"/>
                  </a:lnTo>
                  <a:lnTo>
                    <a:pt x="144945" y="1291729"/>
                  </a:lnTo>
                  <a:lnTo>
                    <a:pt x="144284" y="1290459"/>
                  </a:lnTo>
                  <a:lnTo>
                    <a:pt x="144983" y="1289189"/>
                  </a:lnTo>
                  <a:lnTo>
                    <a:pt x="147129" y="1289189"/>
                  </a:lnTo>
                  <a:lnTo>
                    <a:pt x="147281" y="1287919"/>
                  </a:lnTo>
                  <a:lnTo>
                    <a:pt x="147294" y="1286649"/>
                  </a:lnTo>
                  <a:lnTo>
                    <a:pt x="144957" y="1287919"/>
                  </a:lnTo>
                  <a:lnTo>
                    <a:pt x="144576" y="1287919"/>
                  </a:lnTo>
                  <a:lnTo>
                    <a:pt x="145135" y="1285379"/>
                  </a:lnTo>
                  <a:lnTo>
                    <a:pt x="144983" y="1284109"/>
                  </a:lnTo>
                  <a:lnTo>
                    <a:pt x="145046" y="1282839"/>
                  </a:lnTo>
                  <a:lnTo>
                    <a:pt x="145186" y="1282839"/>
                  </a:lnTo>
                  <a:lnTo>
                    <a:pt x="145516" y="1276489"/>
                  </a:lnTo>
                  <a:lnTo>
                    <a:pt x="146011" y="1277759"/>
                  </a:lnTo>
                  <a:lnTo>
                    <a:pt x="146761" y="1276489"/>
                  </a:lnTo>
                  <a:lnTo>
                    <a:pt x="147510" y="1275219"/>
                  </a:lnTo>
                  <a:lnTo>
                    <a:pt x="148348" y="1276489"/>
                  </a:lnTo>
                  <a:lnTo>
                    <a:pt x="147408" y="1277759"/>
                  </a:lnTo>
                  <a:lnTo>
                    <a:pt x="150050" y="1277759"/>
                  </a:lnTo>
                  <a:lnTo>
                    <a:pt x="150418" y="1277759"/>
                  </a:lnTo>
                  <a:lnTo>
                    <a:pt x="155206" y="1277759"/>
                  </a:lnTo>
                  <a:lnTo>
                    <a:pt x="154876" y="1276489"/>
                  </a:lnTo>
                  <a:lnTo>
                    <a:pt x="155181" y="1273949"/>
                  </a:lnTo>
                  <a:lnTo>
                    <a:pt x="155282" y="1268869"/>
                  </a:lnTo>
                  <a:lnTo>
                    <a:pt x="155486" y="1267599"/>
                  </a:lnTo>
                  <a:lnTo>
                    <a:pt x="157657" y="1266329"/>
                  </a:lnTo>
                  <a:lnTo>
                    <a:pt x="158305" y="1266329"/>
                  </a:lnTo>
                  <a:lnTo>
                    <a:pt x="157695" y="1263789"/>
                  </a:lnTo>
                  <a:lnTo>
                    <a:pt x="158356" y="1263789"/>
                  </a:lnTo>
                  <a:lnTo>
                    <a:pt x="160324" y="1262519"/>
                  </a:lnTo>
                  <a:lnTo>
                    <a:pt x="160477" y="1262519"/>
                  </a:lnTo>
                  <a:lnTo>
                    <a:pt x="160629" y="1261249"/>
                  </a:lnTo>
                  <a:lnTo>
                    <a:pt x="160693" y="1258709"/>
                  </a:lnTo>
                  <a:lnTo>
                    <a:pt x="160832" y="1256169"/>
                  </a:lnTo>
                  <a:lnTo>
                    <a:pt x="160896" y="1254899"/>
                  </a:lnTo>
                  <a:lnTo>
                    <a:pt x="163664" y="1253629"/>
                  </a:lnTo>
                  <a:lnTo>
                    <a:pt x="165506" y="1252359"/>
                  </a:lnTo>
                  <a:lnTo>
                    <a:pt x="165722" y="1252359"/>
                  </a:lnTo>
                  <a:lnTo>
                    <a:pt x="165709" y="1254899"/>
                  </a:lnTo>
                  <a:lnTo>
                    <a:pt x="167157" y="1254899"/>
                  </a:lnTo>
                  <a:lnTo>
                    <a:pt x="168008" y="1253629"/>
                  </a:lnTo>
                  <a:lnTo>
                    <a:pt x="170421" y="1253629"/>
                  </a:lnTo>
                  <a:lnTo>
                    <a:pt x="170459" y="1252359"/>
                  </a:lnTo>
                  <a:lnTo>
                    <a:pt x="170561" y="1249819"/>
                  </a:lnTo>
                  <a:lnTo>
                    <a:pt x="170548" y="1248549"/>
                  </a:lnTo>
                  <a:lnTo>
                    <a:pt x="170700" y="1247279"/>
                  </a:lnTo>
                  <a:lnTo>
                    <a:pt x="173113" y="1247279"/>
                  </a:lnTo>
                  <a:lnTo>
                    <a:pt x="173939" y="1246009"/>
                  </a:lnTo>
                  <a:lnTo>
                    <a:pt x="175526" y="1246009"/>
                  </a:lnTo>
                  <a:lnTo>
                    <a:pt x="175679" y="1244739"/>
                  </a:lnTo>
                  <a:lnTo>
                    <a:pt x="175717" y="1243469"/>
                  </a:lnTo>
                  <a:lnTo>
                    <a:pt x="175818" y="1242199"/>
                  </a:lnTo>
                  <a:lnTo>
                    <a:pt x="175856" y="1240929"/>
                  </a:lnTo>
                  <a:lnTo>
                    <a:pt x="175729" y="1239659"/>
                  </a:lnTo>
                  <a:lnTo>
                    <a:pt x="173609" y="1242199"/>
                  </a:lnTo>
                  <a:lnTo>
                    <a:pt x="173380" y="1240929"/>
                  </a:lnTo>
                  <a:lnTo>
                    <a:pt x="173380" y="1239659"/>
                  </a:lnTo>
                  <a:lnTo>
                    <a:pt x="173520" y="1238389"/>
                  </a:lnTo>
                  <a:lnTo>
                    <a:pt x="173659" y="1235849"/>
                  </a:lnTo>
                  <a:lnTo>
                    <a:pt x="174231" y="1235849"/>
                  </a:lnTo>
                  <a:lnTo>
                    <a:pt x="175539" y="1234579"/>
                  </a:lnTo>
                  <a:lnTo>
                    <a:pt x="176441" y="1235849"/>
                  </a:lnTo>
                  <a:lnTo>
                    <a:pt x="175615" y="1237119"/>
                  </a:lnTo>
                  <a:lnTo>
                    <a:pt x="176263" y="1238389"/>
                  </a:lnTo>
                  <a:lnTo>
                    <a:pt x="178066" y="1235849"/>
                  </a:lnTo>
                  <a:lnTo>
                    <a:pt x="178625" y="1237119"/>
                  </a:lnTo>
                  <a:lnTo>
                    <a:pt x="178206" y="1238389"/>
                  </a:lnTo>
                  <a:lnTo>
                    <a:pt x="178219" y="1239659"/>
                  </a:lnTo>
                  <a:lnTo>
                    <a:pt x="177850" y="1242199"/>
                  </a:lnTo>
                  <a:lnTo>
                    <a:pt x="178447" y="1242199"/>
                  </a:lnTo>
                  <a:lnTo>
                    <a:pt x="180022" y="1240929"/>
                  </a:lnTo>
                  <a:lnTo>
                    <a:pt x="180479" y="1240929"/>
                  </a:lnTo>
                  <a:lnTo>
                    <a:pt x="180759" y="1235849"/>
                  </a:lnTo>
                  <a:lnTo>
                    <a:pt x="180962" y="1232039"/>
                  </a:lnTo>
                  <a:lnTo>
                    <a:pt x="181063" y="1228229"/>
                  </a:lnTo>
                  <a:lnTo>
                    <a:pt x="181165" y="1226959"/>
                  </a:lnTo>
                  <a:lnTo>
                    <a:pt x="183578" y="1226959"/>
                  </a:lnTo>
                  <a:lnTo>
                    <a:pt x="183692" y="1225689"/>
                  </a:lnTo>
                  <a:lnTo>
                    <a:pt x="183730" y="1224419"/>
                  </a:lnTo>
                  <a:lnTo>
                    <a:pt x="181305" y="1225689"/>
                  </a:lnTo>
                  <a:lnTo>
                    <a:pt x="181394" y="1224419"/>
                  </a:lnTo>
                  <a:lnTo>
                    <a:pt x="181127" y="1223149"/>
                  </a:lnTo>
                  <a:lnTo>
                    <a:pt x="181737" y="1221879"/>
                  </a:lnTo>
                  <a:lnTo>
                    <a:pt x="183489" y="1221879"/>
                  </a:lnTo>
                  <a:lnTo>
                    <a:pt x="184213" y="1220609"/>
                  </a:lnTo>
                  <a:lnTo>
                    <a:pt x="183629" y="1219339"/>
                  </a:lnTo>
                  <a:lnTo>
                    <a:pt x="183984" y="1219339"/>
                  </a:lnTo>
                  <a:lnTo>
                    <a:pt x="184708" y="1218069"/>
                  </a:lnTo>
                  <a:lnTo>
                    <a:pt x="186829" y="1218069"/>
                  </a:lnTo>
                  <a:lnTo>
                    <a:pt x="188493" y="1216799"/>
                  </a:lnTo>
                  <a:lnTo>
                    <a:pt x="189103" y="1216799"/>
                  </a:lnTo>
                  <a:lnTo>
                    <a:pt x="188277" y="1219339"/>
                  </a:lnTo>
                  <a:lnTo>
                    <a:pt x="189052" y="1219339"/>
                  </a:lnTo>
                  <a:lnTo>
                    <a:pt x="190576" y="1218069"/>
                  </a:lnTo>
                  <a:lnTo>
                    <a:pt x="191452" y="1218069"/>
                  </a:lnTo>
                  <a:lnTo>
                    <a:pt x="190627" y="1220609"/>
                  </a:lnTo>
                  <a:lnTo>
                    <a:pt x="192582" y="1220609"/>
                  </a:lnTo>
                  <a:lnTo>
                    <a:pt x="193357" y="1219339"/>
                  </a:lnTo>
                  <a:lnTo>
                    <a:pt x="193509" y="1219339"/>
                  </a:lnTo>
                  <a:lnTo>
                    <a:pt x="193548" y="1218069"/>
                  </a:lnTo>
                  <a:lnTo>
                    <a:pt x="193484" y="1216799"/>
                  </a:lnTo>
                  <a:lnTo>
                    <a:pt x="193890" y="1209179"/>
                  </a:lnTo>
                  <a:lnTo>
                    <a:pt x="201129" y="1205369"/>
                  </a:lnTo>
                  <a:lnTo>
                    <a:pt x="200748" y="1205369"/>
                  </a:lnTo>
                  <a:lnTo>
                    <a:pt x="201637" y="1204099"/>
                  </a:lnTo>
                  <a:lnTo>
                    <a:pt x="200875" y="1202829"/>
                  </a:lnTo>
                  <a:lnTo>
                    <a:pt x="199275" y="1204099"/>
                  </a:lnTo>
                  <a:lnTo>
                    <a:pt x="198856" y="1204099"/>
                  </a:lnTo>
                  <a:lnTo>
                    <a:pt x="198805" y="1202829"/>
                  </a:lnTo>
                  <a:lnTo>
                    <a:pt x="198983" y="1201559"/>
                  </a:lnTo>
                  <a:lnTo>
                    <a:pt x="198920" y="1200289"/>
                  </a:lnTo>
                  <a:lnTo>
                    <a:pt x="199123" y="1199019"/>
                  </a:lnTo>
                  <a:lnTo>
                    <a:pt x="199898" y="1199019"/>
                  </a:lnTo>
                  <a:lnTo>
                    <a:pt x="200698" y="1197749"/>
                  </a:lnTo>
                  <a:lnTo>
                    <a:pt x="203187" y="1197749"/>
                  </a:lnTo>
                  <a:lnTo>
                    <a:pt x="203949" y="1196479"/>
                  </a:lnTo>
                  <a:lnTo>
                    <a:pt x="203809" y="1197749"/>
                  </a:lnTo>
                  <a:lnTo>
                    <a:pt x="203809" y="1199019"/>
                  </a:lnTo>
                  <a:lnTo>
                    <a:pt x="203669" y="1201559"/>
                  </a:lnTo>
                  <a:lnTo>
                    <a:pt x="208495" y="1200289"/>
                  </a:lnTo>
                  <a:lnTo>
                    <a:pt x="208699" y="1196479"/>
                  </a:lnTo>
                  <a:lnTo>
                    <a:pt x="208749" y="1192669"/>
                  </a:lnTo>
                  <a:lnTo>
                    <a:pt x="208915" y="1192669"/>
                  </a:lnTo>
                  <a:lnTo>
                    <a:pt x="209118" y="1191399"/>
                  </a:lnTo>
                  <a:lnTo>
                    <a:pt x="211023" y="1191399"/>
                  </a:lnTo>
                  <a:lnTo>
                    <a:pt x="211721" y="1190129"/>
                  </a:lnTo>
                  <a:lnTo>
                    <a:pt x="211035" y="1188859"/>
                  </a:lnTo>
                  <a:lnTo>
                    <a:pt x="211963" y="1187589"/>
                  </a:lnTo>
                  <a:lnTo>
                    <a:pt x="213334" y="1187589"/>
                  </a:lnTo>
                  <a:lnTo>
                    <a:pt x="214274" y="1186319"/>
                  </a:lnTo>
                  <a:lnTo>
                    <a:pt x="213664" y="1185049"/>
                  </a:lnTo>
                  <a:lnTo>
                    <a:pt x="214376" y="1183779"/>
                  </a:lnTo>
                  <a:lnTo>
                    <a:pt x="216446" y="1183779"/>
                  </a:lnTo>
                  <a:lnTo>
                    <a:pt x="216611" y="1182509"/>
                  </a:lnTo>
                  <a:lnTo>
                    <a:pt x="216585" y="1178699"/>
                  </a:lnTo>
                  <a:lnTo>
                    <a:pt x="216827" y="1178699"/>
                  </a:lnTo>
                  <a:lnTo>
                    <a:pt x="218909" y="1177429"/>
                  </a:lnTo>
                  <a:lnTo>
                    <a:pt x="219151" y="1177429"/>
                  </a:lnTo>
                  <a:lnTo>
                    <a:pt x="219290" y="1176159"/>
                  </a:lnTo>
                  <a:lnTo>
                    <a:pt x="219278" y="1172349"/>
                  </a:lnTo>
                  <a:lnTo>
                    <a:pt x="219443" y="1172349"/>
                  </a:lnTo>
                  <a:lnTo>
                    <a:pt x="219735" y="1171079"/>
                  </a:lnTo>
                  <a:lnTo>
                    <a:pt x="222275" y="1171079"/>
                  </a:lnTo>
                  <a:lnTo>
                    <a:pt x="221640" y="1168539"/>
                  </a:lnTo>
                  <a:lnTo>
                    <a:pt x="222440" y="1167269"/>
                  </a:lnTo>
                  <a:lnTo>
                    <a:pt x="223977" y="1168539"/>
                  </a:lnTo>
                  <a:lnTo>
                    <a:pt x="224891" y="1167269"/>
                  </a:lnTo>
                  <a:lnTo>
                    <a:pt x="224167" y="1164729"/>
                  </a:lnTo>
                  <a:lnTo>
                    <a:pt x="226580" y="1164729"/>
                  </a:lnTo>
                  <a:lnTo>
                    <a:pt x="227457" y="1163459"/>
                  </a:lnTo>
                  <a:lnTo>
                    <a:pt x="226745" y="1162189"/>
                  </a:lnTo>
                  <a:lnTo>
                    <a:pt x="227596" y="1160919"/>
                  </a:lnTo>
                  <a:lnTo>
                    <a:pt x="229235" y="1160919"/>
                  </a:lnTo>
                  <a:lnTo>
                    <a:pt x="229590" y="1159649"/>
                  </a:lnTo>
                  <a:lnTo>
                    <a:pt x="229755" y="1159649"/>
                  </a:lnTo>
                  <a:lnTo>
                    <a:pt x="229743" y="1155839"/>
                  </a:lnTo>
                  <a:lnTo>
                    <a:pt x="229908" y="1154569"/>
                  </a:lnTo>
                  <a:lnTo>
                    <a:pt x="232041" y="1154569"/>
                  </a:lnTo>
                  <a:lnTo>
                    <a:pt x="232727" y="1153299"/>
                  </a:lnTo>
                  <a:lnTo>
                    <a:pt x="232130" y="1152029"/>
                  </a:lnTo>
                  <a:lnTo>
                    <a:pt x="232867" y="1150759"/>
                  </a:lnTo>
                  <a:lnTo>
                    <a:pt x="234454" y="1150759"/>
                  </a:lnTo>
                  <a:lnTo>
                    <a:pt x="234937" y="1149489"/>
                  </a:lnTo>
                  <a:lnTo>
                    <a:pt x="237591" y="1149489"/>
                  </a:lnTo>
                  <a:lnTo>
                    <a:pt x="236893" y="1152029"/>
                  </a:lnTo>
                  <a:lnTo>
                    <a:pt x="237185" y="1152029"/>
                  </a:lnTo>
                  <a:lnTo>
                    <a:pt x="238036" y="1150759"/>
                  </a:lnTo>
                  <a:lnTo>
                    <a:pt x="240461" y="1150759"/>
                  </a:lnTo>
                  <a:lnTo>
                    <a:pt x="241261" y="1149489"/>
                  </a:lnTo>
                  <a:lnTo>
                    <a:pt x="242036" y="1149489"/>
                  </a:lnTo>
                  <a:lnTo>
                    <a:pt x="242189" y="1148219"/>
                  </a:lnTo>
                  <a:lnTo>
                    <a:pt x="242341" y="1143139"/>
                  </a:lnTo>
                  <a:lnTo>
                    <a:pt x="242557" y="1141869"/>
                  </a:lnTo>
                  <a:lnTo>
                    <a:pt x="243319" y="1140599"/>
                  </a:lnTo>
                  <a:lnTo>
                    <a:pt x="246621" y="1140599"/>
                  </a:lnTo>
                  <a:lnTo>
                    <a:pt x="247408" y="1139329"/>
                  </a:lnTo>
                  <a:lnTo>
                    <a:pt x="247586" y="1139329"/>
                  </a:lnTo>
                  <a:lnTo>
                    <a:pt x="247688" y="1135519"/>
                  </a:lnTo>
                  <a:lnTo>
                    <a:pt x="247726" y="1132979"/>
                  </a:lnTo>
                  <a:lnTo>
                    <a:pt x="247967" y="1131709"/>
                  </a:lnTo>
                  <a:lnTo>
                    <a:pt x="248742" y="1131709"/>
                  </a:lnTo>
                  <a:lnTo>
                    <a:pt x="249555" y="1130439"/>
                  </a:lnTo>
                  <a:lnTo>
                    <a:pt x="252056" y="1130439"/>
                  </a:lnTo>
                  <a:lnTo>
                    <a:pt x="252831" y="1129169"/>
                  </a:lnTo>
                  <a:lnTo>
                    <a:pt x="253187" y="1129169"/>
                  </a:lnTo>
                  <a:lnTo>
                    <a:pt x="252615" y="1127899"/>
                  </a:lnTo>
                  <a:lnTo>
                    <a:pt x="253619" y="1126629"/>
                  </a:lnTo>
                  <a:lnTo>
                    <a:pt x="254863" y="1126629"/>
                  </a:lnTo>
                  <a:lnTo>
                    <a:pt x="255854" y="1125359"/>
                  </a:lnTo>
                  <a:lnTo>
                    <a:pt x="255270" y="1124089"/>
                  </a:lnTo>
                  <a:lnTo>
                    <a:pt x="256006" y="1122819"/>
                  </a:lnTo>
                  <a:lnTo>
                    <a:pt x="258064" y="1122819"/>
                  </a:lnTo>
                  <a:lnTo>
                    <a:pt x="258241" y="1121549"/>
                  </a:lnTo>
                  <a:lnTo>
                    <a:pt x="258343" y="1117739"/>
                  </a:lnTo>
                  <a:lnTo>
                    <a:pt x="258432" y="1116469"/>
                  </a:lnTo>
                  <a:lnTo>
                    <a:pt x="258445" y="1115199"/>
                  </a:lnTo>
                  <a:lnTo>
                    <a:pt x="258610" y="1113929"/>
                  </a:lnTo>
                  <a:lnTo>
                    <a:pt x="260184" y="1113929"/>
                  </a:lnTo>
                  <a:lnTo>
                    <a:pt x="261899" y="1112659"/>
                  </a:lnTo>
                  <a:lnTo>
                    <a:pt x="263728" y="1112659"/>
                  </a:lnTo>
                  <a:lnTo>
                    <a:pt x="263448" y="1110119"/>
                  </a:lnTo>
                  <a:lnTo>
                    <a:pt x="263652" y="1110119"/>
                  </a:lnTo>
                  <a:lnTo>
                    <a:pt x="264426" y="1108849"/>
                  </a:lnTo>
                  <a:lnTo>
                    <a:pt x="266941" y="1108849"/>
                  </a:lnTo>
                  <a:lnTo>
                    <a:pt x="267754" y="1107579"/>
                  </a:lnTo>
                  <a:lnTo>
                    <a:pt x="268516" y="1107579"/>
                  </a:lnTo>
                  <a:lnTo>
                    <a:pt x="268655" y="1106309"/>
                  </a:lnTo>
                  <a:lnTo>
                    <a:pt x="268630" y="1103769"/>
                  </a:lnTo>
                  <a:lnTo>
                    <a:pt x="268871" y="1102499"/>
                  </a:lnTo>
                  <a:lnTo>
                    <a:pt x="269646" y="1102499"/>
                  </a:lnTo>
                  <a:lnTo>
                    <a:pt x="270459" y="1101229"/>
                  </a:lnTo>
                  <a:lnTo>
                    <a:pt x="272961" y="1101229"/>
                  </a:lnTo>
                  <a:lnTo>
                    <a:pt x="273723" y="1099959"/>
                  </a:lnTo>
                  <a:lnTo>
                    <a:pt x="274142" y="1099959"/>
                  </a:lnTo>
                  <a:lnTo>
                    <a:pt x="273596" y="1098689"/>
                  </a:lnTo>
                  <a:lnTo>
                    <a:pt x="273888" y="1097419"/>
                  </a:lnTo>
                  <a:lnTo>
                    <a:pt x="275551" y="1097419"/>
                  </a:lnTo>
                  <a:lnTo>
                    <a:pt x="276326" y="1096149"/>
                  </a:lnTo>
                  <a:lnTo>
                    <a:pt x="281178" y="1094879"/>
                  </a:lnTo>
                  <a:lnTo>
                    <a:pt x="281686" y="1085989"/>
                  </a:lnTo>
                  <a:lnTo>
                    <a:pt x="281724" y="1084719"/>
                  </a:lnTo>
                  <a:lnTo>
                    <a:pt x="281863" y="1083449"/>
                  </a:lnTo>
                  <a:lnTo>
                    <a:pt x="284099" y="1083449"/>
                  </a:lnTo>
                  <a:lnTo>
                    <a:pt x="284657" y="1082179"/>
                  </a:lnTo>
                  <a:lnTo>
                    <a:pt x="284226" y="1080909"/>
                  </a:lnTo>
                  <a:lnTo>
                    <a:pt x="284441" y="1079639"/>
                  </a:lnTo>
                  <a:lnTo>
                    <a:pt x="284607" y="1079639"/>
                  </a:lnTo>
                  <a:lnTo>
                    <a:pt x="284619" y="1075829"/>
                  </a:lnTo>
                  <a:lnTo>
                    <a:pt x="284772" y="1074559"/>
                  </a:lnTo>
                  <a:lnTo>
                    <a:pt x="286753" y="1074559"/>
                  </a:lnTo>
                  <a:lnTo>
                    <a:pt x="287185" y="1073289"/>
                  </a:lnTo>
                  <a:lnTo>
                    <a:pt x="287070" y="1074559"/>
                  </a:lnTo>
                  <a:lnTo>
                    <a:pt x="287032" y="1077099"/>
                  </a:lnTo>
                  <a:lnTo>
                    <a:pt x="287883" y="1075829"/>
                  </a:lnTo>
                  <a:lnTo>
                    <a:pt x="289458" y="1075829"/>
                  </a:lnTo>
                  <a:lnTo>
                    <a:pt x="290309" y="1074559"/>
                  </a:lnTo>
                  <a:lnTo>
                    <a:pt x="291884" y="1074559"/>
                  </a:lnTo>
                  <a:lnTo>
                    <a:pt x="292036" y="1073289"/>
                  </a:lnTo>
                  <a:lnTo>
                    <a:pt x="292100" y="1072019"/>
                  </a:lnTo>
                  <a:lnTo>
                    <a:pt x="292100" y="1069479"/>
                  </a:lnTo>
                  <a:lnTo>
                    <a:pt x="292277" y="1068209"/>
                  </a:lnTo>
                  <a:lnTo>
                    <a:pt x="292354" y="1064399"/>
                  </a:lnTo>
                  <a:lnTo>
                    <a:pt x="292519" y="1064399"/>
                  </a:lnTo>
                  <a:lnTo>
                    <a:pt x="292938" y="1063129"/>
                  </a:lnTo>
                  <a:lnTo>
                    <a:pt x="294932" y="1063129"/>
                  </a:lnTo>
                  <a:lnTo>
                    <a:pt x="295694" y="1061859"/>
                  </a:lnTo>
                  <a:lnTo>
                    <a:pt x="298119" y="1061859"/>
                  </a:lnTo>
                  <a:lnTo>
                    <a:pt x="298932" y="1060589"/>
                  </a:lnTo>
                  <a:lnTo>
                    <a:pt x="299491" y="1060589"/>
                  </a:lnTo>
                  <a:lnTo>
                    <a:pt x="299745" y="1059319"/>
                  </a:lnTo>
                  <a:lnTo>
                    <a:pt x="300012" y="1058049"/>
                  </a:lnTo>
                  <a:lnTo>
                    <a:pt x="299885" y="1056779"/>
                  </a:lnTo>
                  <a:lnTo>
                    <a:pt x="300075" y="1055509"/>
                  </a:lnTo>
                  <a:lnTo>
                    <a:pt x="300228" y="1052969"/>
                  </a:lnTo>
                  <a:lnTo>
                    <a:pt x="300951" y="1052969"/>
                  </a:lnTo>
                  <a:lnTo>
                    <a:pt x="301929" y="1051699"/>
                  </a:lnTo>
                  <a:lnTo>
                    <a:pt x="303085" y="1051699"/>
                  </a:lnTo>
                  <a:lnTo>
                    <a:pt x="304749" y="1050429"/>
                  </a:lnTo>
                  <a:lnTo>
                    <a:pt x="305358" y="1050429"/>
                  </a:lnTo>
                  <a:lnTo>
                    <a:pt x="304520" y="1052969"/>
                  </a:lnTo>
                  <a:lnTo>
                    <a:pt x="305308" y="1052969"/>
                  </a:lnTo>
                  <a:lnTo>
                    <a:pt x="306819" y="1051699"/>
                  </a:lnTo>
                  <a:lnTo>
                    <a:pt x="307695" y="1051699"/>
                  </a:lnTo>
                  <a:lnTo>
                    <a:pt x="306857" y="1054239"/>
                  </a:lnTo>
                  <a:lnTo>
                    <a:pt x="307492" y="1055509"/>
                  </a:lnTo>
                  <a:lnTo>
                    <a:pt x="309130" y="1052969"/>
                  </a:lnTo>
                  <a:lnTo>
                    <a:pt x="309600" y="1054239"/>
                  </a:lnTo>
                  <a:lnTo>
                    <a:pt x="309664" y="1052969"/>
                  </a:lnTo>
                  <a:lnTo>
                    <a:pt x="309727" y="1051699"/>
                  </a:lnTo>
                  <a:lnTo>
                    <a:pt x="310032" y="1045349"/>
                  </a:lnTo>
                  <a:lnTo>
                    <a:pt x="310057" y="1044079"/>
                  </a:lnTo>
                  <a:lnTo>
                    <a:pt x="310222" y="1042809"/>
                  </a:lnTo>
                  <a:lnTo>
                    <a:pt x="312407" y="1042809"/>
                  </a:lnTo>
                  <a:lnTo>
                    <a:pt x="312889" y="1041539"/>
                  </a:lnTo>
                  <a:lnTo>
                    <a:pt x="312585" y="1040269"/>
                  </a:lnTo>
                  <a:lnTo>
                    <a:pt x="312724" y="1038999"/>
                  </a:lnTo>
                  <a:lnTo>
                    <a:pt x="312864" y="1038999"/>
                  </a:lnTo>
                  <a:lnTo>
                    <a:pt x="312839" y="1035189"/>
                  </a:lnTo>
                  <a:lnTo>
                    <a:pt x="312991" y="1033919"/>
                  </a:lnTo>
                  <a:lnTo>
                    <a:pt x="315010" y="1033919"/>
                  </a:lnTo>
                  <a:lnTo>
                    <a:pt x="315798" y="1032649"/>
                  </a:lnTo>
                  <a:lnTo>
                    <a:pt x="315137" y="1031379"/>
                  </a:lnTo>
                  <a:lnTo>
                    <a:pt x="316103" y="1030109"/>
                  </a:lnTo>
                  <a:lnTo>
                    <a:pt x="317322" y="1030109"/>
                  </a:lnTo>
                  <a:lnTo>
                    <a:pt x="317944" y="1028839"/>
                  </a:lnTo>
                  <a:lnTo>
                    <a:pt x="319519" y="1028839"/>
                  </a:lnTo>
                  <a:lnTo>
                    <a:pt x="321208" y="1027569"/>
                  </a:lnTo>
                  <a:lnTo>
                    <a:pt x="322770" y="1027569"/>
                  </a:lnTo>
                  <a:lnTo>
                    <a:pt x="323202" y="1026299"/>
                  </a:lnTo>
                  <a:lnTo>
                    <a:pt x="322478" y="1025029"/>
                  </a:lnTo>
                  <a:lnTo>
                    <a:pt x="320484" y="1025029"/>
                  </a:lnTo>
                  <a:lnTo>
                    <a:pt x="320141" y="1026299"/>
                  </a:lnTo>
                  <a:lnTo>
                    <a:pt x="318020" y="1026299"/>
                  </a:lnTo>
                  <a:lnTo>
                    <a:pt x="318058" y="1025029"/>
                  </a:lnTo>
                  <a:lnTo>
                    <a:pt x="318198" y="1023759"/>
                  </a:lnTo>
                  <a:lnTo>
                    <a:pt x="320433" y="1022489"/>
                  </a:lnTo>
                  <a:lnTo>
                    <a:pt x="322262" y="1022489"/>
                  </a:lnTo>
                  <a:lnTo>
                    <a:pt x="323024" y="1021219"/>
                  </a:lnTo>
                  <a:lnTo>
                    <a:pt x="323405" y="1021219"/>
                  </a:lnTo>
                  <a:lnTo>
                    <a:pt x="322719" y="1019949"/>
                  </a:lnTo>
                  <a:lnTo>
                    <a:pt x="323138" y="1018679"/>
                  </a:lnTo>
                  <a:lnTo>
                    <a:pt x="324688" y="1018679"/>
                  </a:lnTo>
                  <a:lnTo>
                    <a:pt x="325920" y="1017409"/>
                  </a:lnTo>
                  <a:lnTo>
                    <a:pt x="328333" y="1017409"/>
                  </a:lnTo>
                  <a:lnTo>
                    <a:pt x="327545" y="1018679"/>
                  </a:lnTo>
                  <a:lnTo>
                    <a:pt x="327837" y="1019949"/>
                  </a:lnTo>
                  <a:lnTo>
                    <a:pt x="332486" y="1017409"/>
                  </a:lnTo>
                  <a:lnTo>
                    <a:pt x="332727" y="1018679"/>
                  </a:lnTo>
                  <a:lnTo>
                    <a:pt x="333070" y="1019949"/>
                  </a:lnTo>
                  <a:lnTo>
                    <a:pt x="333260" y="1019949"/>
                  </a:lnTo>
                  <a:lnTo>
                    <a:pt x="333502" y="1022489"/>
                  </a:lnTo>
                  <a:lnTo>
                    <a:pt x="333692" y="1023759"/>
                  </a:lnTo>
                  <a:lnTo>
                    <a:pt x="334225" y="1025029"/>
                  </a:lnTo>
                  <a:lnTo>
                    <a:pt x="334416" y="1026299"/>
                  </a:lnTo>
                  <a:lnTo>
                    <a:pt x="334518" y="1027569"/>
                  </a:lnTo>
                  <a:lnTo>
                    <a:pt x="335267" y="1028839"/>
                  </a:lnTo>
                  <a:lnTo>
                    <a:pt x="334848" y="1030109"/>
                  </a:lnTo>
                  <a:lnTo>
                    <a:pt x="333273" y="1030109"/>
                  </a:lnTo>
                  <a:lnTo>
                    <a:pt x="332828" y="1031379"/>
                  </a:lnTo>
                  <a:lnTo>
                    <a:pt x="331343" y="1032649"/>
                  </a:lnTo>
                  <a:lnTo>
                    <a:pt x="331000" y="1032649"/>
                  </a:lnTo>
                  <a:lnTo>
                    <a:pt x="330441" y="1030109"/>
                  </a:lnTo>
                  <a:lnTo>
                    <a:pt x="330136" y="1030109"/>
                  </a:lnTo>
                  <a:lnTo>
                    <a:pt x="329971" y="1029017"/>
                  </a:lnTo>
                  <a:lnTo>
                    <a:pt x="329869" y="1027569"/>
                  </a:lnTo>
                  <a:lnTo>
                    <a:pt x="331762" y="1026299"/>
                  </a:lnTo>
                  <a:lnTo>
                    <a:pt x="331990" y="1026299"/>
                  </a:lnTo>
                  <a:lnTo>
                    <a:pt x="331304" y="1023797"/>
                  </a:lnTo>
                  <a:lnTo>
                    <a:pt x="329958" y="1025029"/>
                  </a:lnTo>
                  <a:lnTo>
                    <a:pt x="328993" y="1025029"/>
                  </a:lnTo>
                  <a:lnTo>
                    <a:pt x="327380" y="1026299"/>
                  </a:lnTo>
                  <a:lnTo>
                    <a:pt x="326999" y="1027569"/>
                  </a:lnTo>
                  <a:lnTo>
                    <a:pt x="328041" y="1028839"/>
                  </a:lnTo>
                  <a:lnTo>
                    <a:pt x="327596" y="1030109"/>
                  </a:lnTo>
                  <a:lnTo>
                    <a:pt x="326021" y="1030109"/>
                  </a:lnTo>
                  <a:lnTo>
                    <a:pt x="325577" y="1031379"/>
                  </a:lnTo>
                  <a:lnTo>
                    <a:pt x="326326" y="1033919"/>
                  </a:lnTo>
                  <a:lnTo>
                    <a:pt x="326428" y="1035189"/>
                  </a:lnTo>
                  <a:lnTo>
                    <a:pt x="326618" y="1036459"/>
                  </a:lnTo>
                  <a:lnTo>
                    <a:pt x="327177" y="1037729"/>
                  </a:lnTo>
                  <a:lnTo>
                    <a:pt x="327367" y="1038999"/>
                  </a:lnTo>
                  <a:lnTo>
                    <a:pt x="327317" y="1040269"/>
                  </a:lnTo>
                  <a:lnTo>
                    <a:pt x="325704" y="1041539"/>
                  </a:lnTo>
                  <a:lnTo>
                    <a:pt x="324650" y="1041539"/>
                  </a:lnTo>
                  <a:lnTo>
                    <a:pt x="323964" y="1042809"/>
                  </a:lnTo>
                  <a:lnTo>
                    <a:pt x="323164" y="1042809"/>
                  </a:lnTo>
                  <a:lnTo>
                    <a:pt x="324027" y="1045349"/>
                  </a:lnTo>
                  <a:lnTo>
                    <a:pt x="323291" y="1046619"/>
                  </a:lnTo>
                  <a:lnTo>
                    <a:pt x="322605" y="1046619"/>
                  </a:lnTo>
                  <a:lnTo>
                    <a:pt x="321856" y="1047889"/>
                  </a:lnTo>
                  <a:lnTo>
                    <a:pt x="321627" y="1047889"/>
                  </a:lnTo>
                  <a:lnTo>
                    <a:pt x="319849" y="1049159"/>
                  </a:lnTo>
                  <a:lnTo>
                    <a:pt x="319963" y="1050429"/>
                  </a:lnTo>
                  <a:lnTo>
                    <a:pt x="320192" y="1051699"/>
                  </a:lnTo>
                  <a:lnTo>
                    <a:pt x="320535" y="1051699"/>
                  </a:lnTo>
                  <a:lnTo>
                    <a:pt x="321246" y="1054239"/>
                  </a:lnTo>
                  <a:lnTo>
                    <a:pt x="321564" y="1055509"/>
                  </a:lnTo>
                  <a:lnTo>
                    <a:pt x="321805" y="1056779"/>
                  </a:lnTo>
                  <a:lnTo>
                    <a:pt x="321957" y="1058049"/>
                  </a:lnTo>
                  <a:lnTo>
                    <a:pt x="322821" y="1059319"/>
                  </a:lnTo>
                  <a:lnTo>
                    <a:pt x="322465" y="1060589"/>
                  </a:lnTo>
                  <a:lnTo>
                    <a:pt x="320967" y="1061859"/>
                  </a:lnTo>
                  <a:lnTo>
                    <a:pt x="320509" y="1063129"/>
                  </a:lnTo>
                  <a:lnTo>
                    <a:pt x="321652" y="1064399"/>
                  </a:lnTo>
                  <a:lnTo>
                    <a:pt x="321284" y="1065669"/>
                  </a:lnTo>
                  <a:lnTo>
                    <a:pt x="319836" y="1065669"/>
                  </a:lnTo>
                  <a:lnTo>
                    <a:pt x="319519" y="1066939"/>
                  </a:lnTo>
                  <a:lnTo>
                    <a:pt x="319328" y="1065669"/>
                  </a:lnTo>
                  <a:lnTo>
                    <a:pt x="319087" y="1064399"/>
                  </a:lnTo>
                  <a:lnTo>
                    <a:pt x="318795" y="1064399"/>
                  </a:lnTo>
                  <a:lnTo>
                    <a:pt x="318668" y="1063129"/>
                  </a:lnTo>
                  <a:lnTo>
                    <a:pt x="318427" y="1061859"/>
                  </a:lnTo>
                  <a:lnTo>
                    <a:pt x="317842" y="1061859"/>
                  </a:lnTo>
                  <a:lnTo>
                    <a:pt x="316407" y="1063129"/>
                  </a:lnTo>
                  <a:lnTo>
                    <a:pt x="315747" y="1063129"/>
                  </a:lnTo>
                  <a:lnTo>
                    <a:pt x="314439" y="1064399"/>
                  </a:lnTo>
                  <a:lnTo>
                    <a:pt x="314198" y="1065669"/>
                  </a:lnTo>
                  <a:lnTo>
                    <a:pt x="313994" y="1065669"/>
                  </a:lnTo>
                  <a:lnTo>
                    <a:pt x="314998" y="1066939"/>
                  </a:lnTo>
                  <a:lnTo>
                    <a:pt x="314820" y="1068209"/>
                  </a:lnTo>
                  <a:lnTo>
                    <a:pt x="313143" y="1069479"/>
                  </a:lnTo>
                  <a:lnTo>
                    <a:pt x="312801" y="1070749"/>
                  </a:lnTo>
                  <a:lnTo>
                    <a:pt x="313690" y="1072019"/>
                  </a:lnTo>
                  <a:lnTo>
                    <a:pt x="313829" y="1073289"/>
                  </a:lnTo>
                  <a:lnTo>
                    <a:pt x="314071" y="1074559"/>
                  </a:lnTo>
                  <a:lnTo>
                    <a:pt x="314744" y="1075829"/>
                  </a:lnTo>
                  <a:lnTo>
                    <a:pt x="314985" y="1077099"/>
                  </a:lnTo>
                  <a:lnTo>
                    <a:pt x="315125" y="1077099"/>
                  </a:lnTo>
                  <a:lnTo>
                    <a:pt x="314998" y="1078369"/>
                  </a:lnTo>
                  <a:lnTo>
                    <a:pt x="313474" y="1079639"/>
                  </a:lnTo>
                  <a:lnTo>
                    <a:pt x="313182" y="1079639"/>
                  </a:lnTo>
                  <a:lnTo>
                    <a:pt x="312559" y="1077099"/>
                  </a:lnTo>
                  <a:lnTo>
                    <a:pt x="312280" y="1077099"/>
                  </a:lnTo>
                  <a:lnTo>
                    <a:pt x="310756" y="1078369"/>
                  </a:lnTo>
                  <a:lnTo>
                    <a:pt x="309816" y="1079639"/>
                  </a:lnTo>
                  <a:lnTo>
                    <a:pt x="309168" y="1079639"/>
                  </a:lnTo>
                  <a:lnTo>
                    <a:pt x="308559" y="1080909"/>
                  </a:lnTo>
                  <a:lnTo>
                    <a:pt x="308711" y="1082179"/>
                  </a:lnTo>
                  <a:lnTo>
                    <a:pt x="308991" y="1082179"/>
                  </a:lnTo>
                  <a:lnTo>
                    <a:pt x="309372" y="1083449"/>
                  </a:lnTo>
                  <a:lnTo>
                    <a:pt x="309511" y="1083449"/>
                  </a:lnTo>
                  <a:lnTo>
                    <a:pt x="309943" y="1085989"/>
                  </a:lnTo>
                  <a:lnTo>
                    <a:pt x="310489" y="1085989"/>
                  </a:lnTo>
                  <a:lnTo>
                    <a:pt x="311823" y="1083449"/>
                  </a:lnTo>
                  <a:lnTo>
                    <a:pt x="312051" y="1084719"/>
                  </a:lnTo>
                  <a:lnTo>
                    <a:pt x="312432" y="1084719"/>
                  </a:lnTo>
                  <a:lnTo>
                    <a:pt x="312712" y="1085989"/>
                  </a:lnTo>
                  <a:lnTo>
                    <a:pt x="312889" y="1087259"/>
                  </a:lnTo>
                  <a:lnTo>
                    <a:pt x="313029" y="1087259"/>
                  </a:lnTo>
                  <a:lnTo>
                    <a:pt x="313461" y="1089799"/>
                  </a:lnTo>
                  <a:lnTo>
                    <a:pt x="312242" y="1091069"/>
                  </a:lnTo>
                  <a:lnTo>
                    <a:pt x="311899" y="1091069"/>
                  </a:lnTo>
                  <a:lnTo>
                    <a:pt x="311226" y="1092339"/>
                  </a:lnTo>
                  <a:lnTo>
                    <a:pt x="310616" y="1092339"/>
                  </a:lnTo>
                  <a:lnTo>
                    <a:pt x="310057" y="1093609"/>
                  </a:lnTo>
                  <a:lnTo>
                    <a:pt x="306387" y="1097419"/>
                  </a:lnTo>
                  <a:lnTo>
                    <a:pt x="308089" y="1102499"/>
                  </a:lnTo>
                  <a:lnTo>
                    <a:pt x="308495" y="1102499"/>
                  </a:lnTo>
                  <a:lnTo>
                    <a:pt x="308483" y="1105039"/>
                  </a:lnTo>
                  <a:lnTo>
                    <a:pt x="309194" y="1105039"/>
                  </a:lnTo>
                  <a:lnTo>
                    <a:pt x="310489" y="1103769"/>
                  </a:lnTo>
                  <a:lnTo>
                    <a:pt x="310819" y="1102499"/>
                  </a:lnTo>
                  <a:lnTo>
                    <a:pt x="309892" y="1101229"/>
                  </a:lnTo>
                  <a:lnTo>
                    <a:pt x="309930" y="1099959"/>
                  </a:lnTo>
                  <a:lnTo>
                    <a:pt x="310489" y="1099959"/>
                  </a:lnTo>
                  <a:lnTo>
                    <a:pt x="311099" y="1098689"/>
                  </a:lnTo>
                  <a:lnTo>
                    <a:pt x="312178" y="1098689"/>
                  </a:lnTo>
                  <a:lnTo>
                    <a:pt x="312254" y="1101229"/>
                  </a:lnTo>
                  <a:lnTo>
                    <a:pt x="313080" y="1101229"/>
                  </a:lnTo>
                  <a:lnTo>
                    <a:pt x="313029" y="1103769"/>
                  </a:lnTo>
                  <a:lnTo>
                    <a:pt x="313461" y="1103769"/>
                  </a:lnTo>
                  <a:lnTo>
                    <a:pt x="311619" y="1106309"/>
                  </a:lnTo>
                  <a:lnTo>
                    <a:pt x="311365" y="1106309"/>
                  </a:lnTo>
                  <a:lnTo>
                    <a:pt x="309880" y="1107579"/>
                  </a:lnTo>
                  <a:lnTo>
                    <a:pt x="309626" y="1108849"/>
                  </a:lnTo>
                  <a:lnTo>
                    <a:pt x="310832" y="1110119"/>
                  </a:lnTo>
                  <a:lnTo>
                    <a:pt x="310464" y="1111389"/>
                  </a:lnTo>
                  <a:lnTo>
                    <a:pt x="309130" y="1111389"/>
                  </a:lnTo>
                  <a:lnTo>
                    <a:pt x="308800" y="1112659"/>
                  </a:lnTo>
                  <a:lnTo>
                    <a:pt x="308051" y="1110119"/>
                  </a:lnTo>
                  <a:lnTo>
                    <a:pt x="307251" y="1110119"/>
                  </a:lnTo>
                  <a:lnTo>
                    <a:pt x="306641" y="1111389"/>
                  </a:lnTo>
                  <a:lnTo>
                    <a:pt x="305968" y="1111389"/>
                  </a:lnTo>
                  <a:lnTo>
                    <a:pt x="307022" y="1113929"/>
                  </a:lnTo>
                  <a:lnTo>
                    <a:pt x="306412" y="1115199"/>
                  </a:lnTo>
                  <a:lnTo>
                    <a:pt x="305803" y="1115199"/>
                  </a:lnTo>
                  <a:lnTo>
                    <a:pt x="305054" y="1116469"/>
                  </a:lnTo>
                  <a:lnTo>
                    <a:pt x="304342" y="1113929"/>
                  </a:lnTo>
                  <a:lnTo>
                    <a:pt x="302996" y="1115199"/>
                  </a:lnTo>
                  <a:lnTo>
                    <a:pt x="300672" y="1117739"/>
                  </a:lnTo>
                  <a:lnTo>
                    <a:pt x="301612" y="1120279"/>
                  </a:lnTo>
                  <a:lnTo>
                    <a:pt x="301777" y="1121549"/>
                  </a:lnTo>
                  <a:lnTo>
                    <a:pt x="302310" y="1122819"/>
                  </a:lnTo>
                  <a:lnTo>
                    <a:pt x="302818" y="1122819"/>
                  </a:lnTo>
                  <a:lnTo>
                    <a:pt x="304025" y="1120279"/>
                  </a:lnTo>
                  <a:lnTo>
                    <a:pt x="304698" y="1121549"/>
                  </a:lnTo>
                  <a:lnTo>
                    <a:pt x="304838" y="1124089"/>
                  </a:lnTo>
                  <a:lnTo>
                    <a:pt x="305562" y="1124089"/>
                  </a:lnTo>
                  <a:lnTo>
                    <a:pt x="306806" y="1121549"/>
                  </a:lnTo>
                  <a:lnTo>
                    <a:pt x="307022" y="1121549"/>
                  </a:lnTo>
                  <a:lnTo>
                    <a:pt x="307441" y="1122819"/>
                  </a:lnTo>
                  <a:lnTo>
                    <a:pt x="307759" y="1122819"/>
                  </a:lnTo>
                  <a:lnTo>
                    <a:pt x="307975" y="1124089"/>
                  </a:lnTo>
                  <a:lnTo>
                    <a:pt x="308927" y="1126629"/>
                  </a:lnTo>
                  <a:lnTo>
                    <a:pt x="307187" y="1129169"/>
                  </a:lnTo>
                  <a:lnTo>
                    <a:pt x="306666" y="1129169"/>
                  </a:lnTo>
                  <a:lnTo>
                    <a:pt x="306082" y="1130439"/>
                  </a:lnTo>
                  <a:lnTo>
                    <a:pt x="305003" y="1130439"/>
                  </a:lnTo>
                  <a:lnTo>
                    <a:pt x="304088" y="1132979"/>
                  </a:lnTo>
                  <a:lnTo>
                    <a:pt x="303682" y="1132979"/>
                  </a:lnTo>
                  <a:lnTo>
                    <a:pt x="303276" y="1131709"/>
                  </a:lnTo>
                  <a:lnTo>
                    <a:pt x="302958" y="1131709"/>
                  </a:lnTo>
                  <a:lnTo>
                    <a:pt x="302729" y="1130439"/>
                  </a:lnTo>
                  <a:lnTo>
                    <a:pt x="302577" y="1130439"/>
                  </a:lnTo>
                  <a:lnTo>
                    <a:pt x="302056" y="1127899"/>
                  </a:lnTo>
                  <a:lnTo>
                    <a:pt x="301294" y="1127899"/>
                  </a:lnTo>
                  <a:lnTo>
                    <a:pt x="301294" y="1125359"/>
                  </a:lnTo>
                  <a:lnTo>
                    <a:pt x="300177" y="1125359"/>
                  </a:lnTo>
                  <a:lnTo>
                    <a:pt x="299593" y="1126629"/>
                  </a:lnTo>
                  <a:lnTo>
                    <a:pt x="299072" y="1127899"/>
                  </a:lnTo>
                  <a:lnTo>
                    <a:pt x="300202" y="1129169"/>
                  </a:lnTo>
                  <a:lnTo>
                    <a:pt x="300012" y="1130439"/>
                  </a:lnTo>
                  <a:lnTo>
                    <a:pt x="300291" y="1130439"/>
                  </a:lnTo>
                  <a:lnTo>
                    <a:pt x="300609" y="1131709"/>
                  </a:lnTo>
                  <a:lnTo>
                    <a:pt x="300977" y="1132979"/>
                  </a:lnTo>
                  <a:lnTo>
                    <a:pt x="301828" y="1135519"/>
                  </a:lnTo>
                  <a:lnTo>
                    <a:pt x="302247" y="1135519"/>
                  </a:lnTo>
                  <a:lnTo>
                    <a:pt x="302564" y="1136789"/>
                  </a:lnTo>
                  <a:lnTo>
                    <a:pt x="302780" y="1138059"/>
                  </a:lnTo>
                  <a:lnTo>
                    <a:pt x="301117" y="1139329"/>
                  </a:lnTo>
                  <a:lnTo>
                    <a:pt x="300913" y="1140599"/>
                  </a:lnTo>
                  <a:lnTo>
                    <a:pt x="302158" y="1141869"/>
                  </a:lnTo>
                  <a:lnTo>
                    <a:pt x="301980" y="1141869"/>
                  </a:lnTo>
                  <a:lnTo>
                    <a:pt x="301485" y="1143139"/>
                  </a:lnTo>
                  <a:lnTo>
                    <a:pt x="300913" y="1143139"/>
                  </a:lnTo>
                  <a:lnTo>
                    <a:pt x="300228" y="1144409"/>
                  </a:lnTo>
                  <a:lnTo>
                    <a:pt x="300050" y="1144409"/>
                  </a:lnTo>
                  <a:lnTo>
                    <a:pt x="299491" y="1141869"/>
                  </a:lnTo>
                  <a:lnTo>
                    <a:pt x="298627" y="1141869"/>
                  </a:lnTo>
                  <a:lnTo>
                    <a:pt x="298043" y="1143139"/>
                  </a:lnTo>
                  <a:lnTo>
                    <a:pt x="297510" y="1144409"/>
                  </a:lnTo>
                  <a:lnTo>
                    <a:pt x="297726" y="1144409"/>
                  </a:lnTo>
                  <a:lnTo>
                    <a:pt x="298043" y="1145679"/>
                  </a:lnTo>
                  <a:lnTo>
                    <a:pt x="298907" y="1146949"/>
                  </a:lnTo>
                  <a:lnTo>
                    <a:pt x="299224" y="1148219"/>
                  </a:lnTo>
                  <a:lnTo>
                    <a:pt x="299440" y="1149489"/>
                  </a:lnTo>
                  <a:lnTo>
                    <a:pt x="297738" y="1150759"/>
                  </a:lnTo>
                  <a:lnTo>
                    <a:pt x="297611" y="1152029"/>
                  </a:lnTo>
                  <a:lnTo>
                    <a:pt x="298653" y="1153299"/>
                  </a:lnTo>
                  <a:lnTo>
                    <a:pt x="298996" y="1154569"/>
                  </a:lnTo>
                  <a:lnTo>
                    <a:pt x="299339" y="1155839"/>
                  </a:lnTo>
                  <a:lnTo>
                    <a:pt x="300240" y="1157109"/>
                  </a:lnTo>
                  <a:lnTo>
                    <a:pt x="300596" y="1157109"/>
                  </a:lnTo>
                  <a:lnTo>
                    <a:pt x="300837" y="1158379"/>
                  </a:lnTo>
                  <a:lnTo>
                    <a:pt x="299237" y="1159649"/>
                  </a:lnTo>
                  <a:lnTo>
                    <a:pt x="299135" y="1160919"/>
                  </a:lnTo>
                  <a:lnTo>
                    <a:pt x="300202" y="1162189"/>
                  </a:lnTo>
                  <a:lnTo>
                    <a:pt x="300189" y="1163459"/>
                  </a:lnTo>
                  <a:lnTo>
                    <a:pt x="299631" y="1163459"/>
                  </a:lnTo>
                  <a:lnTo>
                    <a:pt x="299123" y="1164729"/>
                  </a:lnTo>
                  <a:lnTo>
                    <a:pt x="298119" y="1165999"/>
                  </a:lnTo>
                  <a:lnTo>
                    <a:pt x="297230" y="1167269"/>
                  </a:lnTo>
                  <a:lnTo>
                    <a:pt x="296418" y="1167269"/>
                  </a:lnTo>
                  <a:lnTo>
                    <a:pt x="296202" y="1164729"/>
                  </a:lnTo>
                  <a:lnTo>
                    <a:pt x="295338" y="1164729"/>
                  </a:lnTo>
                  <a:lnTo>
                    <a:pt x="295198" y="1162189"/>
                  </a:lnTo>
                  <a:lnTo>
                    <a:pt x="294246" y="1162189"/>
                  </a:lnTo>
                  <a:lnTo>
                    <a:pt x="293446" y="1164729"/>
                  </a:lnTo>
                  <a:lnTo>
                    <a:pt x="293243" y="1164729"/>
                  </a:lnTo>
                  <a:lnTo>
                    <a:pt x="293827" y="1167269"/>
                  </a:lnTo>
                  <a:lnTo>
                    <a:pt x="294068" y="1167269"/>
                  </a:lnTo>
                  <a:lnTo>
                    <a:pt x="293776" y="1168539"/>
                  </a:lnTo>
                  <a:lnTo>
                    <a:pt x="292620" y="1168539"/>
                  </a:lnTo>
                  <a:lnTo>
                    <a:pt x="292239" y="1169809"/>
                  </a:lnTo>
                  <a:lnTo>
                    <a:pt x="293535" y="1171079"/>
                  </a:lnTo>
                  <a:lnTo>
                    <a:pt x="293370" y="1172349"/>
                  </a:lnTo>
                  <a:lnTo>
                    <a:pt x="291744" y="1173619"/>
                  </a:lnTo>
                  <a:lnTo>
                    <a:pt x="291985" y="1174889"/>
                  </a:lnTo>
                  <a:lnTo>
                    <a:pt x="292328" y="1176159"/>
                  </a:lnTo>
                  <a:lnTo>
                    <a:pt x="292785" y="1176159"/>
                  </a:lnTo>
                  <a:lnTo>
                    <a:pt x="293852" y="1178699"/>
                  </a:lnTo>
                  <a:lnTo>
                    <a:pt x="294309" y="1179969"/>
                  </a:lnTo>
                  <a:lnTo>
                    <a:pt x="294665" y="1179969"/>
                  </a:lnTo>
                  <a:lnTo>
                    <a:pt x="294906" y="1181239"/>
                  </a:lnTo>
                  <a:lnTo>
                    <a:pt x="294906" y="1182509"/>
                  </a:lnTo>
                  <a:lnTo>
                    <a:pt x="293370" y="1182509"/>
                  </a:lnTo>
                  <a:lnTo>
                    <a:pt x="293027" y="1183779"/>
                  </a:lnTo>
                  <a:lnTo>
                    <a:pt x="294335" y="1185049"/>
                  </a:lnTo>
                  <a:lnTo>
                    <a:pt x="294195" y="1186319"/>
                  </a:lnTo>
                  <a:lnTo>
                    <a:pt x="292747" y="1187589"/>
                  </a:lnTo>
                  <a:lnTo>
                    <a:pt x="292595" y="1188859"/>
                  </a:lnTo>
                  <a:lnTo>
                    <a:pt x="293801" y="1190129"/>
                  </a:lnTo>
                  <a:lnTo>
                    <a:pt x="293801" y="1191399"/>
                  </a:lnTo>
                  <a:lnTo>
                    <a:pt x="292265" y="1192669"/>
                  </a:lnTo>
                  <a:lnTo>
                    <a:pt x="292125" y="1193939"/>
                  </a:lnTo>
                  <a:lnTo>
                    <a:pt x="293243" y="1195209"/>
                  </a:lnTo>
                  <a:lnTo>
                    <a:pt x="294830" y="1192669"/>
                  </a:lnTo>
                  <a:lnTo>
                    <a:pt x="295376" y="1193939"/>
                  </a:lnTo>
                  <a:lnTo>
                    <a:pt x="295757" y="1195209"/>
                  </a:lnTo>
                  <a:lnTo>
                    <a:pt x="296062" y="1195209"/>
                  </a:lnTo>
                  <a:lnTo>
                    <a:pt x="296011" y="1196479"/>
                  </a:lnTo>
                  <a:lnTo>
                    <a:pt x="294398" y="1197749"/>
                  </a:lnTo>
                  <a:lnTo>
                    <a:pt x="294754" y="1199019"/>
                  </a:lnTo>
                  <a:lnTo>
                    <a:pt x="295135" y="1199019"/>
                  </a:lnTo>
                  <a:lnTo>
                    <a:pt x="296075" y="1201559"/>
                  </a:lnTo>
                  <a:lnTo>
                    <a:pt x="296456" y="1201559"/>
                  </a:lnTo>
                  <a:lnTo>
                    <a:pt x="296735" y="1202829"/>
                  </a:lnTo>
                  <a:lnTo>
                    <a:pt x="295224" y="1204099"/>
                  </a:lnTo>
                  <a:lnTo>
                    <a:pt x="295135" y="1205369"/>
                  </a:lnTo>
                  <a:lnTo>
                    <a:pt x="294830" y="1204099"/>
                  </a:lnTo>
                  <a:lnTo>
                    <a:pt x="294449" y="1202829"/>
                  </a:lnTo>
                  <a:lnTo>
                    <a:pt x="293801" y="1202829"/>
                  </a:lnTo>
                  <a:lnTo>
                    <a:pt x="292595" y="1204099"/>
                  </a:lnTo>
                  <a:lnTo>
                    <a:pt x="292392" y="1204099"/>
                  </a:lnTo>
                  <a:lnTo>
                    <a:pt x="291782" y="1205369"/>
                  </a:lnTo>
                  <a:lnTo>
                    <a:pt x="291249" y="1206639"/>
                  </a:lnTo>
                  <a:lnTo>
                    <a:pt x="290791" y="1206639"/>
                  </a:lnTo>
                  <a:lnTo>
                    <a:pt x="291134" y="1207909"/>
                  </a:lnTo>
                  <a:lnTo>
                    <a:pt x="291515" y="1207909"/>
                  </a:lnTo>
                  <a:lnTo>
                    <a:pt x="291934" y="1209179"/>
                  </a:lnTo>
                  <a:lnTo>
                    <a:pt x="292404" y="1210449"/>
                  </a:lnTo>
                  <a:lnTo>
                    <a:pt x="292785" y="1210449"/>
                  </a:lnTo>
                  <a:lnTo>
                    <a:pt x="293065" y="1211719"/>
                  </a:lnTo>
                  <a:lnTo>
                    <a:pt x="292620" y="1212989"/>
                  </a:lnTo>
                  <a:lnTo>
                    <a:pt x="292087" y="1212989"/>
                  </a:lnTo>
                  <a:lnTo>
                    <a:pt x="291325" y="1214259"/>
                  </a:lnTo>
                  <a:lnTo>
                    <a:pt x="290512" y="1211719"/>
                  </a:lnTo>
                  <a:lnTo>
                    <a:pt x="289737" y="1211719"/>
                  </a:lnTo>
                  <a:lnTo>
                    <a:pt x="289204" y="1212989"/>
                  </a:lnTo>
                  <a:lnTo>
                    <a:pt x="288734" y="1214259"/>
                  </a:lnTo>
                  <a:lnTo>
                    <a:pt x="289001" y="1214259"/>
                  </a:lnTo>
                  <a:lnTo>
                    <a:pt x="289382" y="1215529"/>
                  </a:lnTo>
                  <a:lnTo>
                    <a:pt x="289864" y="1215529"/>
                  </a:lnTo>
                  <a:lnTo>
                    <a:pt x="290334" y="1216799"/>
                  </a:lnTo>
                  <a:lnTo>
                    <a:pt x="290703" y="1218069"/>
                  </a:lnTo>
                  <a:lnTo>
                    <a:pt x="291007" y="1218069"/>
                  </a:lnTo>
                  <a:lnTo>
                    <a:pt x="291134" y="1219339"/>
                  </a:lnTo>
                  <a:lnTo>
                    <a:pt x="292201" y="1220609"/>
                  </a:lnTo>
                  <a:lnTo>
                    <a:pt x="292112" y="1221879"/>
                  </a:lnTo>
                  <a:lnTo>
                    <a:pt x="290817" y="1223149"/>
                  </a:lnTo>
                  <a:lnTo>
                    <a:pt x="290639" y="1223149"/>
                  </a:lnTo>
                  <a:lnTo>
                    <a:pt x="290283" y="1221879"/>
                  </a:lnTo>
                  <a:lnTo>
                    <a:pt x="289890" y="1221879"/>
                  </a:lnTo>
                  <a:lnTo>
                    <a:pt x="289433" y="1220609"/>
                  </a:lnTo>
                  <a:lnTo>
                    <a:pt x="288848" y="1221879"/>
                  </a:lnTo>
                  <a:lnTo>
                    <a:pt x="288340" y="1221879"/>
                  </a:lnTo>
                  <a:lnTo>
                    <a:pt x="287896" y="1223149"/>
                  </a:lnTo>
                  <a:lnTo>
                    <a:pt x="287286" y="1223149"/>
                  </a:lnTo>
                  <a:lnTo>
                    <a:pt x="286778" y="1224419"/>
                  </a:lnTo>
                  <a:lnTo>
                    <a:pt x="286372" y="1225689"/>
                  </a:lnTo>
                  <a:lnTo>
                    <a:pt x="287566" y="1226959"/>
                  </a:lnTo>
                  <a:lnTo>
                    <a:pt x="287566" y="1228229"/>
                  </a:lnTo>
                  <a:lnTo>
                    <a:pt x="288036" y="1228229"/>
                  </a:lnTo>
                  <a:lnTo>
                    <a:pt x="288277" y="1229499"/>
                  </a:lnTo>
                  <a:lnTo>
                    <a:pt x="288772" y="1230769"/>
                  </a:lnTo>
                  <a:lnTo>
                    <a:pt x="289356" y="1229499"/>
                  </a:lnTo>
                  <a:lnTo>
                    <a:pt x="289864" y="1228229"/>
                  </a:lnTo>
                  <a:lnTo>
                    <a:pt x="290296" y="1228229"/>
                  </a:lnTo>
                  <a:lnTo>
                    <a:pt x="291833" y="1225689"/>
                  </a:lnTo>
                  <a:lnTo>
                    <a:pt x="294246" y="1230769"/>
                  </a:lnTo>
                  <a:lnTo>
                    <a:pt x="292481" y="1233309"/>
                  </a:lnTo>
                  <a:lnTo>
                    <a:pt x="291426" y="1234579"/>
                  </a:lnTo>
                  <a:lnTo>
                    <a:pt x="290906" y="1234579"/>
                  </a:lnTo>
                  <a:lnTo>
                    <a:pt x="290296" y="1232039"/>
                  </a:lnTo>
                  <a:lnTo>
                    <a:pt x="289521" y="1233309"/>
                  </a:lnTo>
                  <a:lnTo>
                    <a:pt x="288874" y="1234579"/>
                  </a:lnTo>
                  <a:lnTo>
                    <a:pt x="288150" y="1234579"/>
                  </a:lnTo>
                  <a:lnTo>
                    <a:pt x="287489" y="1232039"/>
                  </a:lnTo>
                  <a:lnTo>
                    <a:pt x="287235" y="1232039"/>
                  </a:lnTo>
                  <a:lnTo>
                    <a:pt x="286626" y="1233309"/>
                  </a:lnTo>
                  <a:lnTo>
                    <a:pt x="286118" y="1233309"/>
                  </a:lnTo>
                  <a:lnTo>
                    <a:pt x="285699" y="1234579"/>
                  </a:lnTo>
                  <a:lnTo>
                    <a:pt x="284162" y="1237119"/>
                  </a:lnTo>
                  <a:lnTo>
                    <a:pt x="285356" y="1239659"/>
                  </a:lnTo>
                  <a:lnTo>
                    <a:pt x="285851" y="1239659"/>
                  </a:lnTo>
                  <a:lnTo>
                    <a:pt x="286258" y="1240929"/>
                  </a:lnTo>
                  <a:lnTo>
                    <a:pt x="286575" y="1242199"/>
                  </a:lnTo>
                  <a:lnTo>
                    <a:pt x="284962" y="1243469"/>
                  </a:lnTo>
                  <a:lnTo>
                    <a:pt x="285343" y="1244739"/>
                  </a:lnTo>
                  <a:lnTo>
                    <a:pt x="285750" y="1246009"/>
                  </a:lnTo>
                  <a:lnTo>
                    <a:pt x="286232" y="1246009"/>
                  </a:lnTo>
                  <a:lnTo>
                    <a:pt x="287439" y="1248549"/>
                  </a:lnTo>
                  <a:lnTo>
                    <a:pt x="287934" y="1249819"/>
                  </a:lnTo>
                  <a:lnTo>
                    <a:pt x="288340" y="1249819"/>
                  </a:lnTo>
                  <a:lnTo>
                    <a:pt x="288632" y="1251089"/>
                  </a:lnTo>
                  <a:lnTo>
                    <a:pt x="288632" y="1252359"/>
                  </a:lnTo>
                  <a:lnTo>
                    <a:pt x="287159" y="1252359"/>
                  </a:lnTo>
                  <a:lnTo>
                    <a:pt x="287058" y="1254899"/>
                  </a:lnTo>
                  <a:lnTo>
                    <a:pt x="288467" y="1254899"/>
                  </a:lnTo>
                  <a:lnTo>
                    <a:pt x="288239" y="1256169"/>
                  </a:lnTo>
                  <a:lnTo>
                    <a:pt x="287172" y="1257439"/>
                  </a:lnTo>
                  <a:lnTo>
                    <a:pt x="286893" y="1258709"/>
                  </a:lnTo>
                  <a:lnTo>
                    <a:pt x="286448" y="1258709"/>
                  </a:lnTo>
                  <a:lnTo>
                    <a:pt x="285965" y="1259979"/>
                  </a:lnTo>
                  <a:lnTo>
                    <a:pt x="284861" y="1261249"/>
                  </a:lnTo>
                  <a:lnTo>
                    <a:pt x="284365" y="1262519"/>
                  </a:lnTo>
                  <a:lnTo>
                    <a:pt x="283933" y="1262519"/>
                  </a:lnTo>
                  <a:lnTo>
                    <a:pt x="284251" y="1263789"/>
                  </a:lnTo>
                  <a:lnTo>
                    <a:pt x="284670" y="1263789"/>
                  </a:lnTo>
                  <a:lnTo>
                    <a:pt x="285203" y="1265059"/>
                  </a:lnTo>
                  <a:lnTo>
                    <a:pt x="289001" y="1272679"/>
                  </a:lnTo>
                  <a:lnTo>
                    <a:pt x="291528" y="1276489"/>
                  </a:lnTo>
                  <a:lnTo>
                    <a:pt x="291071" y="1277759"/>
                  </a:lnTo>
                  <a:lnTo>
                    <a:pt x="290512" y="1279029"/>
                  </a:lnTo>
                  <a:lnTo>
                    <a:pt x="289763" y="1279029"/>
                  </a:lnTo>
                  <a:lnTo>
                    <a:pt x="289039" y="1276489"/>
                  </a:lnTo>
                  <a:lnTo>
                    <a:pt x="288785" y="1276489"/>
                  </a:lnTo>
                  <a:lnTo>
                    <a:pt x="288201" y="1277759"/>
                  </a:lnTo>
                  <a:lnTo>
                    <a:pt x="287718" y="1279029"/>
                  </a:lnTo>
                  <a:lnTo>
                    <a:pt x="287312" y="1279029"/>
                  </a:lnTo>
                  <a:lnTo>
                    <a:pt x="285838" y="1281569"/>
                  </a:lnTo>
                  <a:lnTo>
                    <a:pt x="285267" y="1282839"/>
                  </a:lnTo>
                  <a:lnTo>
                    <a:pt x="284772" y="1282839"/>
                  </a:lnTo>
                  <a:lnTo>
                    <a:pt x="284365" y="1284109"/>
                  </a:lnTo>
                  <a:lnTo>
                    <a:pt x="285635" y="1285379"/>
                  </a:lnTo>
                  <a:lnTo>
                    <a:pt x="285597" y="1286649"/>
                  </a:lnTo>
                  <a:lnTo>
                    <a:pt x="284124" y="1287919"/>
                  </a:lnTo>
                  <a:lnTo>
                    <a:pt x="284543" y="1289189"/>
                  </a:lnTo>
                  <a:lnTo>
                    <a:pt x="284988" y="1290459"/>
                  </a:lnTo>
                  <a:lnTo>
                    <a:pt x="286054" y="1291729"/>
                  </a:lnTo>
                  <a:lnTo>
                    <a:pt x="286486" y="1291729"/>
                  </a:lnTo>
                  <a:lnTo>
                    <a:pt x="286842" y="1292999"/>
                  </a:lnTo>
                  <a:lnTo>
                    <a:pt x="286842" y="1294269"/>
                  </a:lnTo>
                  <a:lnTo>
                    <a:pt x="285546" y="1294269"/>
                  </a:lnTo>
                  <a:lnTo>
                    <a:pt x="285419" y="1295539"/>
                  </a:lnTo>
                  <a:lnTo>
                    <a:pt x="285038" y="1296809"/>
                  </a:lnTo>
                  <a:lnTo>
                    <a:pt x="284568" y="1296809"/>
                  </a:lnTo>
                  <a:lnTo>
                    <a:pt x="284010" y="1298079"/>
                  </a:lnTo>
                  <a:lnTo>
                    <a:pt x="283806" y="1298079"/>
                  </a:lnTo>
                  <a:lnTo>
                    <a:pt x="282587" y="1299349"/>
                  </a:lnTo>
                  <a:lnTo>
                    <a:pt x="282575" y="1300619"/>
                  </a:lnTo>
                  <a:lnTo>
                    <a:pt x="283959" y="1301889"/>
                  </a:lnTo>
                  <a:lnTo>
                    <a:pt x="284302" y="1301889"/>
                  </a:lnTo>
                  <a:lnTo>
                    <a:pt x="284772" y="1300619"/>
                  </a:lnTo>
                  <a:lnTo>
                    <a:pt x="285851" y="1300619"/>
                  </a:lnTo>
                  <a:lnTo>
                    <a:pt x="286296" y="1301889"/>
                  </a:lnTo>
                  <a:lnTo>
                    <a:pt x="286651" y="1301889"/>
                  </a:lnTo>
                  <a:lnTo>
                    <a:pt x="286715" y="1303159"/>
                  </a:lnTo>
                  <a:lnTo>
                    <a:pt x="285280" y="1304429"/>
                  </a:lnTo>
                  <a:lnTo>
                    <a:pt x="285140" y="1305699"/>
                  </a:lnTo>
                  <a:lnTo>
                    <a:pt x="286562" y="1306969"/>
                  </a:lnTo>
                  <a:lnTo>
                    <a:pt x="286524" y="1308239"/>
                  </a:lnTo>
                  <a:lnTo>
                    <a:pt x="285089" y="1308239"/>
                  </a:lnTo>
                  <a:lnTo>
                    <a:pt x="285165" y="1309509"/>
                  </a:lnTo>
                  <a:lnTo>
                    <a:pt x="286219" y="1310779"/>
                  </a:lnTo>
                  <a:lnTo>
                    <a:pt x="286448" y="1312049"/>
                  </a:lnTo>
                  <a:lnTo>
                    <a:pt x="286981" y="1312049"/>
                  </a:lnTo>
                  <a:lnTo>
                    <a:pt x="287426" y="1313319"/>
                  </a:lnTo>
                  <a:lnTo>
                    <a:pt x="287769" y="1314589"/>
                  </a:lnTo>
                  <a:lnTo>
                    <a:pt x="286423" y="1315859"/>
                  </a:lnTo>
                  <a:lnTo>
                    <a:pt x="286359" y="1317129"/>
                  </a:lnTo>
                  <a:lnTo>
                    <a:pt x="285978" y="1315859"/>
                  </a:lnTo>
                  <a:lnTo>
                    <a:pt x="285534" y="1314589"/>
                  </a:lnTo>
                  <a:lnTo>
                    <a:pt x="284480" y="1314589"/>
                  </a:lnTo>
                  <a:lnTo>
                    <a:pt x="283997" y="1315859"/>
                  </a:lnTo>
                  <a:lnTo>
                    <a:pt x="283603" y="1317129"/>
                  </a:lnTo>
                  <a:lnTo>
                    <a:pt x="283044" y="1317129"/>
                  </a:lnTo>
                  <a:lnTo>
                    <a:pt x="282575" y="1318399"/>
                  </a:lnTo>
                  <a:lnTo>
                    <a:pt x="282206" y="1318399"/>
                  </a:lnTo>
                  <a:lnTo>
                    <a:pt x="282625" y="1319669"/>
                  </a:lnTo>
                  <a:lnTo>
                    <a:pt x="283083" y="1320939"/>
                  </a:lnTo>
                  <a:lnTo>
                    <a:pt x="283578" y="1320939"/>
                  </a:lnTo>
                  <a:lnTo>
                    <a:pt x="284137" y="1322209"/>
                  </a:lnTo>
                  <a:lnTo>
                    <a:pt x="284594" y="1322209"/>
                  </a:lnTo>
                  <a:lnTo>
                    <a:pt x="284962" y="1323479"/>
                  </a:lnTo>
                  <a:lnTo>
                    <a:pt x="283768" y="1324749"/>
                  </a:lnTo>
                  <a:lnTo>
                    <a:pt x="283591" y="1326019"/>
                  </a:lnTo>
                  <a:lnTo>
                    <a:pt x="283210" y="1327289"/>
                  </a:lnTo>
                  <a:lnTo>
                    <a:pt x="282752" y="1327289"/>
                  </a:lnTo>
                  <a:lnTo>
                    <a:pt x="281673" y="1328559"/>
                  </a:lnTo>
                  <a:lnTo>
                    <a:pt x="281216" y="1329829"/>
                  </a:lnTo>
                  <a:lnTo>
                    <a:pt x="280847" y="1331099"/>
                  </a:lnTo>
                  <a:lnTo>
                    <a:pt x="281228" y="1331099"/>
                  </a:lnTo>
                  <a:lnTo>
                    <a:pt x="281686" y="1332369"/>
                  </a:lnTo>
                  <a:lnTo>
                    <a:pt x="282232" y="1332369"/>
                  </a:lnTo>
                  <a:lnTo>
                    <a:pt x="283603" y="1334909"/>
                  </a:lnTo>
                  <a:lnTo>
                    <a:pt x="284137" y="1336179"/>
                  </a:lnTo>
                  <a:lnTo>
                    <a:pt x="284594" y="1336179"/>
                  </a:lnTo>
                  <a:lnTo>
                    <a:pt x="284975" y="1337449"/>
                  </a:lnTo>
                  <a:lnTo>
                    <a:pt x="283629" y="1339989"/>
                  </a:lnTo>
                  <a:lnTo>
                    <a:pt x="283984" y="1341259"/>
                  </a:lnTo>
                  <a:lnTo>
                    <a:pt x="284441" y="1341259"/>
                  </a:lnTo>
                  <a:lnTo>
                    <a:pt x="285534" y="1342529"/>
                  </a:lnTo>
                  <a:lnTo>
                    <a:pt x="286004" y="1343799"/>
                  </a:lnTo>
                  <a:lnTo>
                    <a:pt x="286359" y="1345069"/>
                  </a:lnTo>
                  <a:lnTo>
                    <a:pt x="285978" y="1345069"/>
                  </a:lnTo>
                  <a:lnTo>
                    <a:pt x="285534" y="1346314"/>
                  </a:lnTo>
                  <a:lnTo>
                    <a:pt x="284454" y="1347609"/>
                  </a:lnTo>
                  <a:lnTo>
                    <a:pt x="284010" y="1348879"/>
                  </a:lnTo>
                  <a:lnTo>
                    <a:pt x="283667" y="1348879"/>
                  </a:lnTo>
                  <a:lnTo>
                    <a:pt x="283667" y="1350149"/>
                  </a:lnTo>
                  <a:lnTo>
                    <a:pt x="285140" y="1351419"/>
                  </a:lnTo>
                  <a:lnTo>
                    <a:pt x="284988" y="1352689"/>
                  </a:lnTo>
                  <a:lnTo>
                    <a:pt x="283857" y="1352689"/>
                  </a:lnTo>
                  <a:lnTo>
                    <a:pt x="283705" y="1353959"/>
                  </a:lnTo>
                  <a:lnTo>
                    <a:pt x="285178" y="1355229"/>
                  </a:lnTo>
                  <a:lnTo>
                    <a:pt x="285203" y="1356499"/>
                  </a:lnTo>
                  <a:lnTo>
                    <a:pt x="283781" y="1357769"/>
                  </a:lnTo>
                  <a:lnTo>
                    <a:pt x="283870" y="1359039"/>
                  </a:lnTo>
                  <a:lnTo>
                    <a:pt x="284251" y="1359039"/>
                  </a:lnTo>
                  <a:lnTo>
                    <a:pt x="284721" y="1360309"/>
                  </a:lnTo>
                  <a:lnTo>
                    <a:pt x="285305" y="1360309"/>
                  </a:lnTo>
                  <a:lnTo>
                    <a:pt x="288150" y="1365389"/>
                  </a:lnTo>
                  <a:lnTo>
                    <a:pt x="288721" y="1366659"/>
                  </a:lnTo>
                  <a:lnTo>
                    <a:pt x="289191" y="1366659"/>
                  </a:lnTo>
                  <a:lnTo>
                    <a:pt x="289572" y="1367929"/>
                  </a:lnTo>
                  <a:lnTo>
                    <a:pt x="288251" y="1369199"/>
                  </a:lnTo>
                  <a:lnTo>
                    <a:pt x="288251" y="1370469"/>
                  </a:lnTo>
                  <a:lnTo>
                    <a:pt x="289572" y="1371739"/>
                  </a:lnTo>
                  <a:lnTo>
                    <a:pt x="287096" y="1376819"/>
                  </a:lnTo>
                  <a:lnTo>
                    <a:pt x="285140" y="1374279"/>
                  </a:lnTo>
                  <a:lnTo>
                    <a:pt x="284695" y="1373009"/>
                  </a:lnTo>
                  <a:lnTo>
                    <a:pt x="284200" y="1373009"/>
                  </a:lnTo>
                  <a:lnTo>
                    <a:pt x="282778" y="1370469"/>
                  </a:lnTo>
                  <a:lnTo>
                    <a:pt x="282549" y="1370469"/>
                  </a:lnTo>
                  <a:lnTo>
                    <a:pt x="281597" y="1367929"/>
                  </a:lnTo>
                  <a:lnTo>
                    <a:pt x="281343" y="1367929"/>
                  </a:lnTo>
                  <a:lnTo>
                    <a:pt x="280835" y="1369199"/>
                  </a:lnTo>
                  <a:lnTo>
                    <a:pt x="280403" y="1369199"/>
                  </a:lnTo>
                  <a:lnTo>
                    <a:pt x="280035" y="1370469"/>
                  </a:lnTo>
                  <a:lnTo>
                    <a:pt x="280416" y="1371739"/>
                  </a:lnTo>
                  <a:lnTo>
                    <a:pt x="280898" y="1371739"/>
                  </a:lnTo>
                  <a:lnTo>
                    <a:pt x="281457" y="1373009"/>
                  </a:lnTo>
                  <a:lnTo>
                    <a:pt x="282879" y="1375549"/>
                  </a:lnTo>
                  <a:lnTo>
                    <a:pt x="282740" y="1375549"/>
                  </a:lnTo>
                  <a:lnTo>
                    <a:pt x="281673" y="1376819"/>
                  </a:lnTo>
                  <a:lnTo>
                    <a:pt x="281571" y="1378089"/>
                  </a:lnTo>
                  <a:lnTo>
                    <a:pt x="283057" y="1379359"/>
                  </a:lnTo>
                  <a:lnTo>
                    <a:pt x="283083" y="1380629"/>
                  </a:lnTo>
                  <a:lnTo>
                    <a:pt x="281711" y="1381899"/>
                  </a:lnTo>
                  <a:lnTo>
                    <a:pt x="282219" y="1383169"/>
                  </a:lnTo>
                  <a:lnTo>
                    <a:pt x="282702" y="1383169"/>
                  </a:lnTo>
                  <a:lnTo>
                    <a:pt x="283298" y="1384439"/>
                  </a:lnTo>
                  <a:lnTo>
                    <a:pt x="283730" y="1385709"/>
                  </a:lnTo>
                  <a:lnTo>
                    <a:pt x="284213" y="1385709"/>
                  </a:lnTo>
                  <a:lnTo>
                    <a:pt x="284772" y="1386979"/>
                  </a:lnTo>
                  <a:lnTo>
                    <a:pt x="285153" y="1386979"/>
                  </a:lnTo>
                  <a:lnTo>
                    <a:pt x="285800" y="1388249"/>
                  </a:lnTo>
                  <a:lnTo>
                    <a:pt x="286677" y="1389519"/>
                  </a:lnTo>
                  <a:lnTo>
                    <a:pt x="287121" y="1386979"/>
                  </a:lnTo>
                  <a:lnTo>
                    <a:pt x="287896" y="1386979"/>
                  </a:lnTo>
                  <a:lnTo>
                    <a:pt x="288518" y="1388249"/>
                  </a:lnTo>
                  <a:lnTo>
                    <a:pt x="288988" y="1388249"/>
                  </a:lnTo>
                  <a:lnTo>
                    <a:pt x="286448" y="1393329"/>
                  </a:lnTo>
                  <a:lnTo>
                    <a:pt x="285953" y="1394599"/>
                  </a:lnTo>
                  <a:lnTo>
                    <a:pt x="285521" y="1394599"/>
                  </a:lnTo>
                  <a:lnTo>
                    <a:pt x="285178" y="1395869"/>
                  </a:lnTo>
                  <a:lnTo>
                    <a:pt x="286613" y="1398409"/>
                  </a:lnTo>
                  <a:lnTo>
                    <a:pt x="286321" y="1399679"/>
                  </a:lnTo>
                  <a:lnTo>
                    <a:pt x="285902" y="1399679"/>
                  </a:lnTo>
                  <a:lnTo>
                    <a:pt x="284899" y="1400949"/>
                  </a:lnTo>
                  <a:lnTo>
                    <a:pt x="284492" y="1402219"/>
                  </a:lnTo>
                  <a:lnTo>
                    <a:pt x="284200" y="1403489"/>
                  </a:lnTo>
                  <a:lnTo>
                    <a:pt x="285686" y="1404759"/>
                  </a:lnTo>
                  <a:lnTo>
                    <a:pt x="285775" y="1406029"/>
                  </a:lnTo>
                  <a:lnTo>
                    <a:pt x="284467" y="1407299"/>
                  </a:lnTo>
                  <a:lnTo>
                    <a:pt x="284543" y="1408569"/>
                  </a:lnTo>
                  <a:lnTo>
                    <a:pt x="285940" y="1409839"/>
                  </a:lnTo>
                  <a:lnTo>
                    <a:pt x="285711" y="1411109"/>
                  </a:lnTo>
                  <a:lnTo>
                    <a:pt x="285305" y="1411109"/>
                  </a:lnTo>
                  <a:lnTo>
                    <a:pt x="284327" y="1413649"/>
                  </a:lnTo>
                  <a:lnTo>
                    <a:pt x="283921" y="1413649"/>
                  </a:lnTo>
                  <a:lnTo>
                    <a:pt x="283616" y="1414919"/>
                  </a:lnTo>
                  <a:lnTo>
                    <a:pt x="284022" y="1416189"/>
                  </a:lnTo>
                  <a:lnTo>
                    <a:pt x="284530" y="1416189"/>
                  </a:lnTo>
                  <a:lnTo>
                    <a:pt x="285140" y="1417459"/>
                  </a:lnTo>
                  <a:lnTo>
                    <a:pt x="286664" y="1419999"/>
                  </a:lnTo>
                  <a:lnTo>
                    <a:pt x="287261" y="1419999"/>
                  </a:lnTo>
                  <a:lnTo>
                    <a:pt x="287769" y="1421269"/>
                  </a:lnTo>
                  <a:lnTo>
                    <a:pt x="288188" y="1421269"/>
                  </a:lnTo>
                  <a:lnTo>
                    <a:pt x="287858" y="1422539"/>
                  </a:lnTo>
                  <a:lnTo>
                    <a:pt x="287477" y="1423809"/>
                  </a:lnTo>
                  <a:lnTo>
                    <a:pt x="287045" y="1423809"/>
                  </a:lnTo>
                  <a:lnTo>
                    <a:pt x="286562" y="1425079"/>
                  </a:lnTo>
                  <a:lnTo>
                    <a:pt x="286194" y="1426349"/>
                  </a:lnTo>
                  <a:lnTo>
                    <a:pt x="285915" y="1426349"/>
                  </a:lnTo>
                  <a:lnTo>
                    <a:pt x="286359" y="1427619"/>
                  </a:lnTo>
                  <a:lnTo>
                    <a:pt x="286893" y="1427619"/>
                  </a:lnTo>
                  <a:lnTo>
                    <a:pt x="287502" y="1428889"/>
                  </a:lnTo>
                  <a:lnTo>
                    <a:pt x="289077" y="1431429"/>
                  </a:lnTo>
                  <a:lnTo>
                    <a:pt x="289699" y="1431429"/>
                  </a:lnTo>
                  <a:lnTo>
                    <a:pt x="290220" y="1432699"/>
                  </a:lnTo>
                  <a:lnTo>
                    <a:pt x="290664" y="1432699"/>
                  </a:lnTo>
                  <a:lnTo>
                    <a:pt x="290372" y="1433969"/>
                  </a:lnTo>
                  <a:lnTo>
                    <a:pt x="289991" y="1435239"/>
                  </a:lnTo>
                  <a:lnTo>
                    <a:pt x="289521" y="1435239"/>
                  </a:lnTo>
                  <a:lnTo>
                    <a:pt x="289090" y="1436509"/>
                  </a:lnTo>
                  <a:lnTo>
                    <a:pt x="288709" y="1437779"/>
                  </a:lnTo>
                  <a:lnTo>
                    <a:pt x="288391" y="1437779"/>
                  </a:lnTo>
                  <a:lnTo>
                    <a:pt x="288201" y="1439049"/>
                  </a:lnTo>
                  <a:lnTo>
                    <a:pt x="287299" y="1440268"/>
                  </a:lnTo>
                  <a:lnTo>
                    <a:pt x="287248" y="1441589"/>
                  </a:lnTo>
                  <a:lnTo>
                    <a:pt x="288823" y="1442859"/>
                  </a:lnTo>
                  <a:lnTo>
                    <a:pt x="289001" y="1444129"/>
                  </a:lnTo>
                  <a:lnTo>
                    <a:pt x="287769" y="1445399"/>
                  </a:lnTo>
                  <a:lnTo>
                    <a:pt x="288315" y="1446669"/>
                  </a:lnTo>
                  <a:lnTo>
                    <a:pt x="288874" y="1446669"/>
                  </a:lnTo>
                  <a:lnTo>
                    <a:pt x="289496" y="1447939"/>
                  </a:lnTo>
                  <a:lnTo>
                    <a:pt x="291160" y="1450479"/>
                  </a:lnTo>
                  <a:lnTo>
                    <a:pt x="291807" y="1450479"/>
                  </a:lnTo>
                  <a:lnTo>
                    <a:pt x="292354" y="1451749"/>
                  </a:lnTo>
                  <a:lnTo>
                    <a:pt x="292811" y="1451749"/>
                  </a:lnTo>
                  <a:lnTo>
                    <a:pt x="292531" y="1453019"/>
                  </a:lnTo>
                  <a:lnTo>
                    <a:pt x="292176" y="1454289"/>
                  </a:lnTo>
                  <a:lnTo>
                    <a:pt x="291299" y="1455559"/>
                  </a:lnTo>
                  <a:lnTo>
                    <a:pt x="290969" y="1456829"/>
                  </a:lnTo>
                  <a:lnTo>
                    <a:pt x="290779" y="1456829"/>
                  </a:lnTo>
                  <a:lnTo>
                    <a:pt x="290906" y="1458099"/>
                  </a:lnTo>
                  <a:lnTo>
                    <a:pt x="292531" y="1459369"/>
                  </a:lnTo>
                  <a:lnTo>
                    <a:pt x="292620" y="1460639"/>
                  </a:lnTo>
                  <a:lnTo>
                    <a:pt x="291592" y="1461909"/>
                  </a:lnTo>
                  <a:lnTo>
                    <a:pt x="291693" y="1463179"/>
                  </a:lnTo>
                  <a:lnTo>
                    <a:pt x="293319" y="1464449"/>
                  </a:lnTo>
                  <a:lnTo>
                    <a:pt x="293573" y="1465719"/>
                  </a:lnTo>
                  <a:lnTo>
                    <a:pt x="292595" y="1466989"/>
                  </a:lnTo>
                  <a:lnTo>
                    <a:pt x="290842" y="1465719"/>
                  </a:lnTo>
                  <a:lnTo>
                    <a:pt x="290360" y="1465719"/>
                  </a:lnTo>
                  <a:lnTo>
                    <a:pt x="290055" y="1466989"/>
                  </a:lnTo>
                  <a:lnTo>
                    <a:pt x="289839" y="1468259"/>
                  </a:lnTo>
                  <a:lnTo>
                    <a:pt x="291642" y="1469529"/>
                  </a:lnTo>
                  <a:lnTo>
                    <a:pt x="291871" y="1470799"/>
                  </a:lnTo>
                  <a:lnTo>
                    <a:pt x="290690" y="1472069"/>
                  </a:lnTo>
                  <a:lnTo>
                    <a:pt x="291033" y="1473339"/>
                  </a:lnTo>
                  <a:lnTo>
                    <a:pt x="292442" y="1474609"/>
                  </a:lnTo>
                  <a:lnTo>
                    <a:pt x="294627" y="1477149"/>
                  </a:lnTo>
                  <a:lnTo>
                    <a:pt x="295325" y="1477149"/>
                  </a:lnTo>
                  <a:lnTo>
                    <a:pt x="295948" y="1478419"/>
                  </a:lnTo>
                  <a:lnTo>
                    <a:pt x="296506" y="1478419"/>
                  </a:lnTo>
                  <a:lnTo>
                    <a:pt x="296659" y="1479689"/>
                  </a:lnTo>
                  <a:lnTo>
                    <a:pt x="295681" y="1480959"/>
                  </a:lnTo>
                  <a:lnTo>
                    <a:pt x="295808" y="1482229"/>
                  </a:lnTo>
                  <a:lnTo>
                    <a:pt x="297472" y="1482229"/>
                  </a:lnTo>
                  <a:lnTo>
                    <a:pt x="297815" y="1484769"/>
                  </a:lnTo>
                  <a:lnTo>
                    <a:pt x="296684" y="1484769"/>
                  </a:lnTo>
                  <a:lnTo>
                    <a:pt x="297103" y="1487309"/>
                  </a:lnTo>
                  <a:lnTo>
                    <a:pt x="298538" y="1487309"/>
                  </a:lnTo>
                  <a:lnTo>
                    <a:pt x="299046" y="1488579"/>
                  </a:lnTo>
                  <a:lnTo>
                    <a:pt x="297929" y="1489849"/>
                  </a:lnTo>
                  <a:lnTo>
                    <a:pt x="298246" y="1491119"/>
                  </a:lnTo>
                  <a:lnTo>
                    <a:pt x="299770" y="1492389"/>
                  </a:lnTo>
                  <a:lnTo>
                    <a:pt x="300075" y="1492389"/>
                  </a:lnTo>
                  <a:lnTo>
                    <a:pt x="300647" y="1489849"/>
                  </a:lnTo>
                  <a:lnTo>
                    <a:pt x="300939" y="1489849"/>
                  </a:lnTo>
                  <a:lnTo>
                    <a:pt x="302450" y="1491119"/>
                  </a:lnTo>
                  <a:lnTo>
                    <a:pt x="302971" y="1492389"/>
                  </a:lnTo>
                  <a:lnTo>
                    <a:pt x="304495" y="1493659"/>
                  </a:lnTo>
                  <a:lnTo>
                    <a:pt x="304660" y="1493659"/>
                  </a:lnTo>
                  <a:lnTo>
                    <a:pt x="304520" y="1494929"/>
                  </a:lnTo>
                  <a:lnTo>
                    <a:pt x="304304" y="1496199"/>
                  </a:lnTo>
                  <a:lnTo>
                    <a:pt x="303771" y="1496199"/>
                  </a:lnTo>
                  <a:lnTo>
                    <a:pt x="302183" y="1494929"/>
                  </a:lnTo>
                  <a:lnTo>
                    <a:pt x="301701" y="1494929"/>
                  </a:lnTo>
                  <a:lnTo>
                    <a:pt x="301485" y="1496199"/>
                  </a:lnTo>
                  <a:lnTo>
                    <a:pt x="301396" y="1497469"/>
                  </a:lnTo>
                  <a:lnTo>
                    <a:pt x="301078" y="1498739"/>
                  </a:lnTo>
                  <a:lnTo>
                    <a:pt x="300875" y="1498739"/>
                  </a:lnTo>
                  <a:lnTo>
                    <a:pt x="300990" y="1501279"/>
                  </a:lnTo>
                  <a:lnTo>
                    <a:pt x="302526" y="1501279"/>
                  </a:lnTo>
                  <a:lnTo>
                    <a:pt x="302793" y="1502549"/>
                  </a:lnTo>
                  <a:lnTo>
                    <a:pt x="302907" y="1501279"/>
                  </a:lnTo>
                  <a:lnTo>
                    <a:pt x="303110" y="1500009"/>
                  </a:lnTo>
                  <a:lnTo>
                    <a:pt x="303390" y="1498739"/>
                  </a:lnTo>
                  <a:lnTo>
                    <a:pt x="303593" y="1498739"/>
                  </a:lnTo>
                  <a:lnTo>
                    <a:pt x="305142" y="1501279"/>
                  </a:lnTo>
                  <a:lnTo>
                    <a:pt x="305498" y="1501279"/>
                  </a:lnTo>
                  <a:lnTo>
                    <a:pt x="304749" y="1503819"/>
                  </a:lnTo>
                  <a:lnTo>
                    <a:pt x="304977" y="1503819"/>
                  </a:lnTo>
                  <a:lnTo>
                    <a:pt x="306578" y="1505089"/>
                  </a:lnTo>
                  <a:lnTo>
                    <a:pt x="307187" y="1506359"/>
                  </a:lnTo>
                  <a:lnTo>
                    <a:pt x="308864" y="1507629"/>
                  </a:lnTo>
                  <a:lnTo>
                    <a:pt x="308889" y="1508899"/>
                  </a:lnTo>
                  <a:lnTo>
                    <a:pt x="308711" y="1508899"/>
                  </a:lnTo>
                  <a:lnTo>
                    <a:pt x="308444" y="1510169"/>
                  </a:lnTo>
                  <a:lnTo>
                    <a:pt x="308140" y="1510169"/>
                  </a:lnTo>
                  <a:lnTo>
                    <a:pt x="306743" y="1508899"/>
                  </a:lnTo>
                  <a:lnTo>
                    <a:pt x="306095" y="1508899"/>
                  </a:lnTo>
                  <a:lnTo>
                    <a:pt x="305930" y="1510169"/>
                  </a:lnTo>
                  <a:lnTo>
                    <a:pt x="305866" y="1511439"/>
                  </a:lnTo>
                  <a:lnTo>
                    <a:pt x="307848" y="1512709"/>
                  </a:lnTo>
                  <a:lnTo>
                    <a:pt x="308279" y="1513979"/>
                  </a:lnTo>
                  <a:lnTo>
                    <a:pt x="307301" y="1515249"/>
                  </a:lnTo>
                  <a:lnTo>
                    <a:pt x="307784" y="1516519"/>
                  </a:lnTo>
                  <a:lnTo>
                    <a:pt x="309473" y="1516519"/>
                  </a:lnTo>
                  <a:lnTo>
                    <a:pt x="309689" y="1517789"/>
                  </a:lnTo>
                  <a:lnTo>
                    <a:pt x="309689" y="1519059"/>
                  </a:lnTo>
                  <a:lnTo>
                    <a:pt x="309562" y="1519059"/>
                  </a:lnTo>
                  <a:lnTo>
                    <a:pt x="309092" y="1521599"/>
                  </a:lnTo>
                  <a:lnTo>
                    <a:pt x="309054" y="1524139"/>
                  </a:lnTo>
                  <a:lnTo>
                    <a:pt x="311010" y="1524139"/>
                  </a:lnTo>
                  <a:lnTo>
                    <a:pt x="311454" y="1525409"/>
                  </a:lnTo>
                  <a:lnTo>
                    <a:pt x="310642" y="1527949"/>
                  </a:lnTo>
                  <a:lnTo>
                    <a:pt x="310934" y="1527949"/>
                  </a:lnTo>
                  <a:lnTo>
                    <a:pt x="311607" y="1529219"/>
                  </a:lnTo>
                  <a:lnTo>
                    <a:pt x="313207" y="1529219"/>
                  </a:lnTo>
                  <a:lnTo>
                    <a:pt x="315480" y="1531759"/>
                  </a:lnTo>
                  <a:lnTo>
                    <a:pt x="316306" y="1531759"/>
                  </a:lnTo>
                  <a:lnTo>
                    <a:pt x="317055" y="1533029"/>
                  </a:lnTo>
                  <a:lnTo>
                    <a:pt x="317754" y="1533029"/>
                  </a:lnTo>
                  <a:lnTo>
                    <a:pt x="317512" y="1538109"/>
                  </a:lnTo>
                  <a:lnTo>
                    <a:pt x="317398" y="1539379"/>
                  </a:lnTo>
                  <a:lnTo>
                    <a:pt x="317474" y="1541919"/>
                  </a:lnTo>
                  <a:lnTo>
                    <a:pt x="319341" y="1541919"/>
                  </a:lnTo>
                  <a:lnTo>
                    <a:pt x="320243" y="1543189"/>
                  </a:lnTo>
                  <a:lnTo>
                    <a:pt x="319519" y="1545729"/>
                  </a:lnTo>
                  <a:lnTo>
                    <a:pt x="320217" y="1546999"/>
                  </a:lnTo>
                  <a:lnTo>
                    <a:pt x="322313" y="1546999"/>
                  </a:lnTo>
                  <a:lnTo>
                    <a:pt x="323075" y="1548269"/>
                  </a:lnTo>
                  <a:lnTo>
                    <a:pt x="323875" y="1548269"/>
                  </a:lnTo>
                  <a:lnTo>
                    <a:pt x="325615" y="1549539"/>
                  </a:lnTo>
                  <a:lnTo>
                    <a:pt x="326428" y="1549539"/>
                  </a:lnTo>
                  <a:lnTo>
                    <a:pt x="327202" y="1550809"/>
                  </a:lnTo>
                  <a:lnTo>
                    <a:pt x="327520" y="1550809"/>
                  </a:lnTo>
                  <a:lnTo>
                    <a:pt x="327088" y="1553349"/>
                  </a:lnTo>
                  <a:lnTo>
                    <a:pt x="329323" y="1553349"/>
                  </a:lnTo>
                  <a:lnTo>
                    <a:pt x="329831" y="1554619"/>
                  </a:lnTo>
                  <a:lnTo>
                    <a:pt x="329996" y="1559699"/>
                  </a:lnTo>
                  <a:lnTo>
                    <a:pt x="327634" y="1558429"/>
                  </a:lnTo>
                  <a:lnTo>
                    <a:pt x="325615" y="1558429"/>
                  </a:lnTo>
                  <a:lnTo>
                    <a:pt x="324942" y="1559699"/>
                  </a:lnTo>
                  <a:lnTo>
                    <a:pt x="325602" y="1560969"/>
                  </a:lnTo>
                  <a:lnTo>
                    <a:pt x="327698" y="1560969"/>
                  </a:lnTo>
                  <a:lnTo>
                    <a:pt x="327837" y="1562239"/>
                  </a:lnTo>
                  <a:lnTo>
                    <a:pt x="327875" y="1563509"/>
                  </a:lnTo>
                  <a:lnTo>
                    <a:pt x="327888" y="1567319"/>
                  </a:lnTo>
                  <a:lnTo>
                    <a:pt x="330301" y="1567319"/>
                  </a:lnTo>
                  <a:lnTo>
                    <a:pt x="331089" y="1568589"/>
                  </a:lnTo>
                  <a:lnTo>
                    <a:pt x="332740" y="1568589"/>
                  </a:lnTo>
                  <a:lnTo>
                    <a:pt x="333298" y="1569859"/>
                  </a:lnTo>
                  <a:lnTo>
                    <a:pt x="334733" y="1571129"/>
                  </a:lnTo>
                  <a:lnTo>
                    <a:pt x="335622" y="1569859"/>
                  </a:lnTo>
                  <a:lnTo>
                    <a:pt x="334695" y="1567319"/>
                  </a:lnTo>
                  <a:lnTo>
                    <a:pt x="335876" y="1567319"/>
                  </a:lnTo>
                  <a:lnTo>
                    <a:pt x="336689" y="1568589"/>
                  </a:lnTo>
                  <a:lnTo>
                    <a:pt x="337566" y="1568589"/>
                  </a:lnTo>
                  <a:lnTo>
                    <a:pt x="337604" y="1571129"/>
                  </a:lnTo>
                  <a:lnTo>
                    <a:pt x="337654" y="1573669"/>
                  </a:lnTo>
                  <a:lnTo>
                    <a:pt x="337845" y="1574939"/>
                  </a:lnTo>
                  <a:lnTo>
                    <a:pt x="339458" y="1574939"/>
                  </a:lnTo>
                  <a:lnTo>
                    <a:pt x="341210" y="1576209"/>
                  </a:lnTo>
                  <a:lnTo>
                    <a:pt x="342836" y="1576209"/>
                  </a:lnTo>
                  <a:lnTo>
                    <a:pt x="343293" y="1577479"/>
                  </a:lnTo>
                  <a:lnTo>
                    <a:pt x="342684" y="1578749"/>
                  </a:lnTo>
                  <a:lnTo>
                    <a:pt x="343560" y="1580019"/>
                  </a:lnTo>
                  <a:lnTo>
                    <a:pt x="342976" y="1581289"/>
                  </a:lnTo>
                  <a:lnTo>
                    <a:pt x="343966" y="1582559"/>
                  </a:lnTo>
                  <a:lnTo>
                    <a:pt x="345592" y="1582559"/>
                  </a:lnTo>
                  <a:lnTo>
                    <a:pt x="346570" y="1583829"/>
                  </a:lnTo>
                  <a:lnTo>
                    <a:pt x="346011" y="1585099"/>
                  </a:lnTo>
                  <a:lnTo>
                    <a:pt x="346837" y="1587639"/>
                  </a:lnTo>
                  <a:lnTo>
                    <a:pt x="349554" y="1587639"/>
                  </a:lnTo>
                  <a:lnTo>
                    <a:pt x="349440" y="1590179"/>
                  </a:lnTo>
                  <a:lnTo>
                    <a:pt x="350583" y="1590179"/>
                  </a:lnTo>
                  <a:lnTo>
                    <a:pt x="351472" y="1591449"/>
                  </a:lnTo>
                  <a:lnTo>
                    <a:pt x="352336" y="1591449"/>
                  </a:lnTo>
                  <a:lnTo>
                    <a:pt x="352628" y="1592719"/>
                  </a:lnTo>
                  <a:lnTo>
                    <a:pt x="352856" y="1593989"/>
                  </a:lnTo>
                  <a:lnTo>
                    <a:pt x="353136" y="1595259"/>
                  </a:lnTo>
                  <a:lnTo>
                    <a:pt x="353364" y="1596529"/>
                  </a:lnTo>
                  <a:lnTo>
                    <a:pt x="353695" y="1597799"/>
                  </a:lnTo>
                  <a:lnTo>
                    <a:pt x="356539" y="1597799"/>
                  </a:lnTo>
                  <a:lnTo>
                    <a:pt x="359321" y="1599069"/>
                  </a:lnTo>
                  <a:lnTo>
                    <a:pt x="360286" y="1599069"/>
                  </a:lnTo>
                  <a:lnTo>
                    <a:pt x="361238" y="1600339"/>
                  </a:lnTo>
                  <a:lnTo>
                    <a:pt x="362458" y="1600339"/>
                  </a:lnTo>
                  <a:lnTo>
                    <a:pt x="362788" y="1602879"/>
                  </a:lnTo>
                  <a:lnTo>
                    <a:pt x="363740" y="1604149"/>
                  </a:lnTo>
                  <a:lnTo>
                    <a:pt x="365277" y="1602879"/>
                  </a:lnTo>
                  <a:lnTo>
                    <a:pt x="366725" y="1604149"/>
                  </a:lnTo>
                  <a:lnTo>
                    <a:pt x="369214" y="1604149"/>
                  </a:lnTo>
                  <a:lnTo>
                    <a:pt x="369671" y="1606689"/>
                  </a:lnTo>
                  <a:lnTo>
                    <a:pt x="370078" y="1606689"/>
                  </a:lnTo>
                  <a:lnTo>
                    <a:pt x="371030" y="1607959"/>
                  </a:lnTo>
                  <a:lnTo>
                    <a:pt x="378866" y="1607959"/>
                  </a:lnTo>
                  <a:lnTo>
                    <a:pt x="378726" y="1609229"/>
                  </a:lnTo>
                  <a:lnTo>
                    <a:pt x="380568" y="1610499"/>
                  </a:lnTo>
                  <a:lnTo>
                    <a:pt x="380009" y="1611769"/>
                  </a:lnTo>
                  <a:lnTo>
                    <a:pt x="377621" y="1610499"/>
                  </a:lnTo>
                  <a:lnTo>
                    <a:pt x="377101" y="1611769"/>
                  </a:lnTo>
                  <a:lnTo>
                    <a:pt x="379069" y="1613039"/>
                  </a:lnTo>
                  <a:lnTo>
                    <a:pt x="378752" y="1614309"/>
                  </a:lnTo>
                  <a:lnTo>
                    <a:pt x="376212" y="1613039"/>
                  </a:lnTo>
                  <a:lnTo>
                    <a:pt x="375881" y="1613039"/>
                  </a:lnTo>
                  <a:lnTo>
                    <a:pt x="376301" y="1614309"/>
                  </a:lnTo>
                  <a:lnTo>
                    <a:pt x="376847" y="1614309"/>
                  </a:lnTo>
                  <a:lnTo>
                    <a:pt x="377494" y="1615579"/>
                  </a:lnTo>
                  <a:lnTo>
                    <a:pt x="379285" y="1618119"/>
                  </a:lnTo>
                  <a:lnTo>
                    <a:pt x="381431" y="1618119"/>
                  </a:lnTo>
                  <a:lnTo>
                    <a:pt x="382397" y="1618119"/>
                  </a:lnTo>
                  <a:lnTo>
                    <a:pt x="471106" y="1618119"/>
                  </a:lnTo>
                  <a:lnTo>
                    <a:pt x="474179" y="1618119"/>
                  </a:lnTo>
                  <a:lnTo>
                    <a:pt x="479971" y="1618119"/>
                  </a:lnTo>
                  <a:lnTo>
                    <a:pt x="480288" y="1616849"/>
                  </a:lnTo>
                  <a:lnTo>
                    <a:pt x="480707" y="1615579"/>
                  </a:lnTo>
                  <a:lnTo>
                    <a:pt x="481203" y="1614309"/>
                  </a:lnTo>
                  <a:lnTo>
                    <a:pt x="483882" y="1614309"/>
                  </a:lnTo>
                  <a:lnTo>
                    <a:pt x="484505" y="1613039"/>
                  </a:lnTo>
                  <a:lnTo>
                    <a:pt x="484873" y="1613039"/>
                  </a:lnTo>
                  <a:lnTo>
                    <a:pt x="485152" y="1611769"/>
                  </a:lnTo>
                  <a:lnTo>
                    <a:pt x="486168" y="1609229"/>
                  </a:lnTo>
                  <a:lnTo>
                    <a:pt x="486384" y="1607959"/>
                  </a:lnTo>
                  <a:lnTo>
                    <a:pt x="486714" y="1607959"/>
                  </a:lnTo>
                  <a:lnTo>
                    <a:pt x="487133" y="1606689"/>
                  </a:lnTo>
                  <a:lnTo>
                    <a:pt x="491566" y="1606689"/>
                  </a:lnTo>
                  <a:lnTo>
                    <a:pt x="492417" y="1605419"/>
                  </a:lnTo>
                  <a:lnTo>
                    <a:pt x="492848" y="1605419"/>
                  </a:lnTo>
                  <a:lnTo>
                    <a:pt x="493204" y="1604149"/>
                  </a:lnTo>
                  <a:lnTo>
                    <a:pt x="493483" y="1602879"/>
                  </a:lnTo>
                  <a:lnTo>
                    <a:pt x="493725" y="1602879"/>
                  </a:lnTo>
                  <a:lnTo>
                    <a:pt x="494068" y="1601609"/>
                  </a:lnTo>
                  <a:lnTo>
                    <a:pt x="494512" y="1600339"/>
                  </a:lnTo>
                  <a:lnTo>
                    <a:pt x="498246" y="1600339"/>
                  </a:lnTo>
                  <a:lnTo>
                    <a:pt x="499173" y="1599069"/>
                  </a:lnTo>
                  <a:lnTo>
                    <a:pt x="500468" y="1599069"/>
                  </a:lnTo>
                  <a:lnTo>
                    <a:pt x="498944" y="1601609"/>
                  </a:lnTo>
                  <a:lnTo>
                    <a:pt x="499414" y="1602879"/>
                  </a:lnTo>
                  <a:lnTo>
                    <a:pt x="501548" y="1601609"/>
                  </a:lnTo>
                  <a:lnTo>
                    <a:pt x="502018" y="1601609"/>
                  </a:lnTo>
                  <a:lnTo>
                    <a:pt x="502589" y="1600339"/>
                  </a:lnTo>
                  <a:lnTo>
                    <a:pt x="502335" y="1599069"/>
                  </a:lnTo>
                  <a:lnTo>
                    <a:pt x="503326" y="1597799"/>
                  </a:lnTo>
                  <a:lnTo>
                    <a:pt x="505802" y="1597799"/>
                  </a:lnTo>
                  <a:lnTo>
                    <a:pt x="506196" y="1596529"/>
                  </a:lnTo>
                  <a:lnTo>
                    <a:pt x="506488" y="1596529"/>
                  </a:lnTo>
                  <a:lnTo>
                    <a:pt x="506653" y="1595259"/>
                  </a:lnTo>
                  <a:lnTo>
                    <a:pt x="507034" y="1593989"/>
                  </a:lnTo>
                  <a:lnTo>
                    <a:pt x="507301" y="1593989"/>
                  </a:lnTo>
                  <a:lnTo>
                    <a:pt x="507453" y="1592719"/>
                  </a:lnTo>
                  <a:lnTo>
                    <a:pt x="504913" y="1593989"/>
                  </a:lnTo>
                  <a:lnTo>
                    <a:pt x="504710" y="1592719"/>
                  </a:lnTo>
                  <a:lnTo>
                    <a:pt x="504888" y="1592719"/>
                  </a:lnTo>
                  <a:lnTo>
                    <a:pt x="505142" y="1591449"/>
                  </a:lnTo>
                  <a:lnTo>
                    <a:pt x="505485" y="1590179"/>
                  </a:lnTo>
                  <a:lnTo>
                    <a:pt x="509168" y="1590179"/>
                  </a:lnTo>
                  <a:lnTo>
                    <a:pt x="510070" y="1588909"/>
                  </a:lnTo>
                  <a:lnTo>
                    <a:pt x="511238" y="1588909"/>
                  </a:lnTo>
                  <a:lnTo>
                    <a:pt x="511352" y="1586369"/>
                  </a:lnTo>
                  <a:lnTo>
                    <a:pt x="512495" y="1586369"/>
                  </a:lnTo>
                  <a:lnTo>
                    <a:pt x="513397" y="1585099"/>
                  </a:lnTo>
                  <a:lnTo>
                    <a:pt x="516166" y="1585099"/>
                  </a:lnTo>
                  <a:lnTo>
                    <a:pt x="517017" y="1583829"/>
                  </a:lnTo>
                  <a:lnTo>
                    <a:pt x="517461" y="1583829"/>
                  </a:lnTo>
                  <a:lnTo>
                    <a:pt x="517245" y="1582559"/>
                  </a:lnTo>
                  <a:lnTo>
                    <a:pt x="517931" y="1581289"/>
                  </a:lnTo>
                  <a:lnTo>
                    <a:pt x="519798" y="1581289"/>
                  </a:lnTo>
                  <a:lnTo>
                    <a:pt x="520827" y="1580019"/>
                  </a:lnTo>
                  <a:lnTo>
                    <a:pt x="520331" y="1578749"/>
                  </a:lnTo>
                  <a:lnTo>
                    <a:pt x="521195" y="1577479"/>
                  </a:lnTo>
                  <a:lnTo>
                    <a:pt x="522960" y="1577479"/>
                  </a:lnTo>
                  <a:lnTo>
                    <a:pt x="523875" y="1576209"/>
                  </a:lnTo>
                  <a:lnTo>
                    <a:pt x="523455" y="1574939"/>
                  </a:lnTo>
                  <a:lnTo>
                    <a:pt x="524332" y="1573669"/>
                  </a:lnTo>
                  <a:lnTo>
                    <a:pt x="523849" y="1572399"/>
                  </a:lnTo>
                  <a:lnTo>
                    <a:pt x="524852" y="1571129"/>
                  </a:lnTo>
                  <a:lnTo>
                    <a:pt x="526351" y="1571129"/>
                  </a:lnTo>
                  <a:lnTo>
                    <a:pt x="526923" y="1569859"/>
                  </a:lnTo>
                  <a:lnTo>
                    <a:pt x="528599" y="1569859"/>
                  </a:lnTo>
                  <a:lnTo>
                    <a:pt x="529513" y="1568589"/>
                  </a:lnTo>
                  <a:lnTo>
                    <a:pt x="534619" y="1567319"/>
                  </a:lnTo>
                  <a:lnTo>
                    <a:pt x="534962" y="1564779"/>
                  </a:lnTo>
                  <a:lnTo>
                    <a:pt x="534962" y="1563509"/>
                  </a:lnTo>
                  <a:lnTo>
                    <a:pt x="535495" y="1560969"/>
                  </a:lnTo>
                  <a:lnTo>
                    <a:pt x="534924" y="1560969"/>
                  </a:lnTo>
                  <a:lnTo>
                    <a:pt x="533209" y="1562239"/>
                  </a:lnTo>
                  <a:lnTo>
                    <a:pt x="532358" y="1562239"/>
                  </a:lnTo>
                  <a:lnTo>
                    <a:pt x="530694" y="1563509"/>
                  </a:lnTo>
                  <a:lnTo>
                    <a:pt x="529818" y="1563509"/>
                  </a:lnTo>
                  <a:lnTo>
                    <a:pt x="527862" y="1564779"/>
                  </a:lnTo>
                  <a:lnTo>
                    <a:pt x="527291" y="1564779"/>
                  </a:lnTo>
                  <a:lnTo>
                    <a:pt x="528218" y="1562239"/>
                  </a:lnTo>
                  <a:lnTo>
                    <a:pt x="527964" y="1562239"/>
                  </a:lnTo>
                  <a:lnTo>
                    <a:pt x="533844" y="1559699"/>
                  </a:lnTo>
                  <a:lnTo>
                    <a:pt x="534746" y="1559699"/>
                  </a:lnTo>
                  <a:lnTo>
                    <a:pt x="536346" y="1558429"/>
                  </a:lnTo>
                  <a:lnTo>
                    <a:pt x="537248" y="1558429"/>
                  </a:lnTo>
                  <a:lnTo>
                    <a:pt x="538060" y="1557159"/>
                  </a:lnTo>
                  <a:lnTo>
                    <a:pt x="539788" y="1557159"/>
                  </a:lnTo>
                  <a:lnTo>
                    <a:pt x="540588" y="1555889"/>
                  </a:lnTo>
                  <a:lnTo>
                    <a:pt x="540956" y="1555889"/>
                  </a:lnTo>
                  <a:lnTo>
                    <a:pt x="540385" y="1554619"/>
                  </a:lnTo>
                  <a:lnTo>
                    <a:pt x="540804" y="1553349"/>
                  </a:lnTo>
                  <a:lnTo>
                    <a:pt x="540016" y="1554619"/>
                  </a:lnTo>
                  <a:lnTo>
                    <a:pt x="538314" y="1554619"/>
                  </a:lnTo>
                  <a:lnTo>
                    <a:pt x="538734" y="1549539"/>
                  </a:lnTo>
                  <a:lnTo>
                    <a:pt x="539508" y="1548269"/>
                  </a:lnTo>
                  <a:lnTo>
                    <a:pt x="541210" y="1548269"/>
                  </a:lnTo>
                  <a:lnTo>
                    <a:pt x="543661" y="1546999"/>
                  </a:lnTo>
                  <a:lnTo>
                    <a:pt x="544537" y="1546999"/>
                  </a:lnTo>
                  <a:lnTo>
                    <a:pt x="545363" y="1545729"/>
                  </a:lnTo>
                  <a:lnTo>
                    <a:pt x="546125" y="1545729"/>
                  </a:lnTo>
                  <a:lnTo>
                    <a:pt x="546265" y="1544459"/>
                  </a:lnTo>
                  <a:lnTo>
                    <a:pt x="546290" y="1543189"/>
                  </a:lnTo>
                  <a:lnTo>
                    <a:pt x="546265" y="1540649"/>
                  </a:lnTo>
                  <a:lnTo>
                    <a:pt x="546417" y="1540649"/>
                  </a:lnTo>
                  <a:lnTo>
                    <a:pt x="546595" y="1539379"/>
                  </a:lnTo>
                  <a:lnTo>
                    <a:pt x="548563" y="1539379"/>
                  </a:lnTo>
                  <a:lnTo>
                    <a:pt x="549287" y="1538109"/>
                  </a:lnTo>
                  <a:lnTo>
                    <a:pt x="548563" y="1536839"/>
                  </a:lnTo>
                  <a:lnTo>
                    <a:pt x="549402" y="1535569"/>
                  </a:lnTo>
                  <a:lnTo>
                    <a:pt x="551408" y="1535569"/>
                  </a:lnTo>
                  <a:lnTo>
                    <a:pt x="551548" y="1534299"/>
                  </a:lnTo>
                  <a:lnTo>
                    <a:pt x="551586" y="1533029"/>
                  </a:lnTo>
                  <a:lnTo>
                    <a:pt x="549249" y="1534299"/>
                  </a:lnTo>
                  <a:lnTo>
                    <a:pt x="549097" y="1534299"/>
                  </a:lnTo>
                  <a:lnTo>
                    <a:pt x="549071" y="1531759"/>
                  </a:lnTo>
                  <a:lnTo>
                    <a:pt x="549198" y="1530489"/>
                  </a:lnTo>
                  <a:lnTo>
                    <a:pt x="549300" y="1527949"/>
                  </a:lnTo>
                  <a:lnTo>
                    <a:pt x="549986" y="1527949"/>
                  </a:lnTo>
                  <a:lnTo>
                    <a:pt x="551053" y="1526679"/>
                  </a:lnTo>
                  <a:lnTo>
                    <a:pt x="552183" y="1526679"/>
                  </a:lnTo>
                  <a:lnTo>
                    <a:pt x="553770" y="1525409"/>
                  </a:lnTo>
                  <a:lnTo>
                    <a:pt x="554367" y="1526679"/>
                  </a:lnTo>
                  <a:lnTo>
                    <a:pt x="553720" y="1529219"/>
                  </a:lnTo>
                  <a:lnTo>
                    <a:pt x="554024" y="1529219"/>
                  </a:lnTo>
                  <a:lnTo>
                    <a:pt x="554875" y="1527949"/>
                  </a:lnTo>
                  <a:lnTo>
                    <a:pt x="556437" y="1527949"/>
                  </a:lnTo>
                  <a:lnTo>
                    <a:pt x="561238" y="1525409"/>
                  </a:lnTo>
                  <a:lnTo>
                    <a:pt x="561555" y="1524139"/>
                  </a:lnTo>
                  <a:lnTo>
                    <a:pt x="560933" y="1522869"/>
                  </a:lnTo>
                  <a:lnTo>
                    <a:pt x="561594" y="1521599"/>
                  </a:lnTo>
                  <a:lnTo>
                    <a:pt x="563384" y="1521599"/>
                  </a:lnTo>
                  <a:lnTo>
                    <a:pt x="564070" y="1520329"/>
                  </a:lnTo>
                  <a:lnTo>
                    <a:pt x="563727" y="1519059"/>
                  </a:lnTo>
                  <a:lnTo>
                    <a:pt x="563918" y="1517789"/>
                  </a:lnTo>
                  <a:lnTo>
                    <a:pt x="563943" y="1516519"/>
                  </a:lnTo>
                  <a:lnTo>
                    <a:pt x="564019" y="1512709"/>
                  </a:lnTo>
                  <a:lnTo>
                    <a:pt x="563981" y="1511439"/>
                  </a:lnTo>
                  <a:lnTo>
                    <a:pt x="564146" y="1510169"/>
                  </a:lnTo>
                  <a:lnTo>
                    <a:pt x="566280" y="1510169"/>
                  </a:lnTo>
                  <a:lnTo>
                    <a:pt x="566928" y="1508899"/>
                  </a:lnTo>
                  <a:lnTo>
                    <a:pt x="566305" y="1507629"/>
                  </a:lnTo>
                  <a:lnTo>
                    <a:pt x="567093" y="1506359"/>
                  </a:lnTo>
                  <a:lnTo>
                    <a:pt x="568566" y="1506359"/>
                  </a:lnTo>
                  <a:lnTo>
                    <a:pt x="569887" y="1505089"/>
                  </a:lnTo>
                  <a:lnTo>
                    <a:pt x="570699" y="1505089"/>
                  </a:lnTo>
                  <a:lnTo>
                    <a:pt x="571550" y="1503819"/>
                  </a:lnTo>
                  <a:lnTo>
                    <a:pt x="571804" y="1505089"/>
                  </a:lnTo>
                  <a:lnTo>
                    <a:pt x="571144" y="1507629"/>
                  </a:lnTo>
                  <a:lnTo>
                    <a:pt x="571436" y="1507629"/>
                  </a:lnTo>
                  <a:lnTo>
                    <a:pt x="572300" y="1506359"/>
                  </a:lnTo>
                  <a:lnTo>
                    <a:pt x="573862" y="1506359"/>
                  </a:lnTo>
                  <a:lnTo>
                    <a:pt x="574725" y="1505089"/>
                  </a:lnTo>
                  <a:lnTo>
                    <a:pt x="576300" y="1505089"/>
                  </a:lnTo>
                  <a:lnTo>
                    <a:pt x="576440" y="1503819"/>
                  </a:lnTo>
                  <a:lnTo>
                    <a:pt x="576503" y="1498739"/>
                  </a:lnTo>
                  <a:lnTo>
                    <a:pt x="576605" y="1496199"/>
                  </a:lnTo>
                  <a:lnTo>
                    <a:pt x="576580" y="1494929"/>
                  </a:lnTo>
                  <a:lnTo>
                    <a:pt x="576707" y="1493659"/>
                  </a:lnTo>
                  <a:lnTo>
                    <a:pt x="578904" y="1492389"/>
                  </a:lnTo>
                  <a:lnTo>
                    <a:pt x="579539" y="1492389"/>
                  </a:lnTo>
                  <a:lnTo>
                    <a:pt x="578878" y="1491119"/>
                  </a:lnTo>
                  <a:lnTo>
                    <a:pt x="579539" y="1488579"/>
                  </a:lnTo>
                  <a:lnTo>
                    <a:pt x="578878" y="1487309"/>
                  </a:lnTo>
                  <a:lnTo>
                    <a:pt x="579640" y="1486039"/>
                  </a:lnTo>
                  <a:lnTo>
                    <a:pt x="582460" y="1486039"/>
                  </a:lnTo>
                  <a:lnTo>
                    <a:pt x="583260" y="1484769"/>
                  </a:lnTo>
                  <a:lnTo>
                    <a:pt x="583806" y="1484769"/>
                  </a:lnTo>
                  <a:lnTo>
                    <a:pt x="584314" y="1482229"/>
                  </a:lnTo>
                  <a:lnTo>
                    <a:pt x="584187" y="1482229"/>
                  </a:lnTo>
                  <a:lnTo>
                    <a:pt x="584136" y="1479689"/>
                  </a:lnTo>
                  <a:lnTo>
                    <a:pt x="584238" y="1474609"/>
                  </a:lnTo>
                  <a:lnTo>
                    <a:pt x="584365" y="1474609"/>
                  </a:lnTo>
                  <a:lnTo>
                    <a:pt x="585127" y="1473339"/>
                  </a:lnTo>
                  <a:lnTo>
                    <a:pt x="585927" y="1473339"/>
                  </a:lnTo>
                  <a:lnTo>
                    <a:pt x="587616" y="1472069"/>
                  </a:lnTo>
                  <a:lnTo>
                    <a:pt x="589165" y="1472069"/>
                  </a:lnTo>
                  <a:lnTo>
                    <a:pt x="589407" y="1470799"/>
                  </a:lnTo>
                  <a:lnTo>
                    <a:pt x="589013" y="1469529"/>
                  </a:lnTo>
                  <a:lnTo>
                    <a:pt x="589216" y="1468259"/>
                  </a:lnTo>
                  <a:lnTo>
                    <a:pt x="590765" y="1468259"/>
                  </a:lnTo>
                  <a:lnTo>
                    <a:pt x="592442" y="1466989"/>
                  </a:lnTo>
                  <a:lnTo>
                    <a:pt x="593242" y="1466989"/>
                  </a:lnTo>
                  <a:lnTo>
                    <a:pt x="593991" y="1465719"/>
                  </a:lnTo>
                  <a:lnTo>
                    <a:pt x="594118" y="1464449"/>
                  </a:lnTo>
                  <a:lnTo>
                    <a:pt x="593928" y="1463179"/>
                  </a:lnTo>
                  <a:lnTo>
                    <a:pt x="593940" y="1461909"/>
                  </a:lnTo>
                  <a:lnTo>
                    <a:pt x="594067" y="1460639"/>
                  </a:lnTo>
                  <a:lnTo>
                    <a:pt x="595972" y="1460639"/>
                  </a:lnTo>
                  <a:lnTo>
                    <a:pt x="596442" y="1459369"/>
                  </a:lnTo>
                  <a:lnTo>
                    <a:pt x="597179" y="1459369"/>
                  </a:lnTo>
                  <a:lnTo>
                    <a:pt x="597979" y="1458099"/>
                  </a:lnTo>
                  <a:lnTo>
                    <a:pt x="600481" y="1458099"/>
                  </a:lnTo>
                  <a:lnTo>
                    <a:pt x="601218" y="1456829"/>
                  </a:lnTo>
                  <a:lnTo>
                    <a:pt x="601560" y="1456829"/>
                  </a:lnTo>
                  <a:lnTo>
                    <a:pt x="601243" y="1455559"/>
                  </a:lnTo>
                  <a:lnTo>
                    <a:pt x="600938" y="1454289"/>
                  </a:lnTo>
                  <a:lnTo>
                    <a:pt x="601611" y="1453019"/>
                  </a:lnTo>
                  <a:lnTo>
                    <a:pt x="603199" y="1453019"/>
                  </a:lnTo>
                  <a:lnTo>
                    <a:pt x="604012" y="1451749"/>
                  </a:lnTo>
                  <a:lnTo>
                    <a:pt x="603211" y="1450479"/>
                  </a:lnTo>
                  <a:lnTo>
                    <a:pt x="603923" y="1449209"/>
                  </a:lnTo>
                  <a:lnTo>
                    <a:pt x="605980" y="1449209"/>
                  </a:lnTo>
                  <a:lnTo>
                    <a:pt x="606094" y="1446669"/>
                  </a:lnTo>
                  <a:lnTo>
                    <a:pt x="605878" y="1445399"/>
                  </a:lnTo>
                  <a:lnTo>
                    <a:pt x="605878" y="1444129"/>
                  </a:lnTo>
                  <a:lnTo>
                    <a:pt x="606158" y="1442859"/>
                  </a:lnTo>
                  <a:lnTo>
                    <a:pt x="608342" y="1442859"/>
                  </a:lnTo>
                  <a:lnTo>
                    <a:pt x="608342" y="1436509"/>
                  </a:lnTo>
                  <a:lnTo>
                    <a:pt x="608342" y="1433969"/>
                  </a:lnTo>
                  <a:lnTo>
                    <a:pt x="609104" y="1433969"/>
                  </a:lnTo>
                  <a:lnTo>
                    <a:pt x="609879" y="1432699"/>
                  </a:lnTo>
                  <a:lnTo>
                    <a:pt x="611517" y="1432699"/>
                  </a:lnTo>
                  <a:lnTo>
                    <a:pt x="612279" y="1431429"/>
                  </a:lnTo>
                  <a:lnTo>
                    <a:pt x="612990" y="1431429"/>
                  </a:lnTo>
                  <a:lnTo>
                    <a:pt x="612914" y="1426349"/>
                  </a:lnTo>
                  <a:lnTo>
                    <a:pt x="613410" y="1426349"/>
                  </a:lnTo>
                  <a:lnTo>
                    <a:pt x="614819" y="1425079"/>
                  </a:lnTo>
                  <a:lnTo>
                    <a:pt x="615696" y="1425079"/>
                  </a:lnTo>
                  <a:lnTo>
                    <a:pt x="614921" y="1427619"/>
                  </a:lnTo>
                  <a:lnTo>
                    <a:pt x="615607" y="1427619"/>
                  </a:lnTo>
                  <a:lnTo>
                    <a:pt x="617461" y="1426349"/>
                  </a:lnTo>
                  <a:lnTo>
                    <a:pt x="617918" y="1426349"/>
                  </a:lnTo>
                  <a:lnTo>
                    <a:pt x="617651" y="1427619"/>
                  </a:lnTo>
                  <a:lnTo>
                    <a:pt x="617613" y="1430159"/>
                  </a:lnTo>
                  <a:lnTo>
                    <a:pt x="617512" y="1431429"/>
                  </a:lnTo>
                  <a:lnTo>
                    <a:pt x="618578" y="1431429"/>
                  </a:lnTo>
                  <a:lnTo>
                    <a:pt x="619353" y="1430159"/>
                  </a:lnTo>
                  <a:lnTo>
                    <a:pt x="620179" y="1430159"/>
                  </a:lnTo>
                  <a:lnTo>
                    <a:pt x="620115" y="1428889"/>
                  </a:lnTo>
                  <a:lnTo>
                    <a:pt x="620026" y="1426349"/>
                  </a:lnTo>
                  <a:lnTo>
                    <a:pt x="620014" y="1421269"/>
                  </a:lnTo>
                  <a:lnTo>
                    <a:pt x="619874" y="1419999"/>
                  </a:lnTo>
                  <a:lnTo>
                    <a:pt x="619899" y="1418729"/>
                  </a:lnTo>
                  <a:lnTo>
                    <a:pt x="619772" y="1418729"/>
                  </a:lnTo>
                  <a:lnTo>
                    <a:pt x="619836" y="1416189"/>
                  </a:lnTo>
                  <a:lnTo>
                    <a:pt x="621728" y="1416189"/>
                  </a:lnTo>
                  <a:lnTo>
                    <a:pt x="622173" y="1414919"/>
                  </a:lnTo>
                  <a:lnTo>
                    <a:pt x="622896" y="1414919"/>
                  </a:lnTo>
                  <a:lnTo>
                    <a:pt x="623671" y="1413649"/>
                  </a:lnTo>
                  <a:lnTo>
                    <a:pt x="625233" y="1413649"/>
                  </a:lnTo>
                  <a:lnTo>
                    <a:pt x="626008" y="1412379"/>
                  </a:lnTo>
                  <a:lnTo>
                    <a:pt x="627138" y="1412379"/>
                  </a:lnTo>
                  <a:lnTo>
                    <a:pt x="626656" y="1414919"/>
                  </a:lnTo>
                  <a:lnTo>
                    <a:pt x="628510" y="1414919"/>
                  </a:lnTo>
                  <a:lnTo>
                    <a:pt x="629246" y="1413649"/>
                  </a:lnTo>
                  <a:lnTo>
                    <a:pt x="629348" y="1412379"/>
                  </a:lnTo>
                  <a:lnTo>
                    <a:pt x="629183" y="1411109"/>
                  </a:lnTo>
                  <a:lnTo>
                    <a:pt x="628904" y="1403489"/>
                  </a:lnTo>
                  <a:lnTo>
                    <a:pt x="628751" y="1402219"/>
                  </a:lnTo>
                  <a:lnTo>
                    <a:pt x="628726" y="1400949"/>
                  </a:lnTo>
                  <a:lnTo>
                    <a:pt x="628865" y="1399679"/>
                  </a:lnTo>
                  <a:lnTo>
                    <a:pt x="630897" y="1399679"/>
                  </a:lnTo>
                  <a:lnTo>
                    <a:pt x="631482" y="1398409"/>
                  </a:lnTo>
                  <a:lnTo>
                    <a:pt x="630707" y="1397139"/>
                  </a:lnTo>
                  <a:lnTo>
                    <a:pt x="631393" y="1395869"/>
                  </a:lnTo>
                  <a:lnTo>
                    <a:pt x="632942" y="1395869"/>
                  </a:lnTo>
                  <a:lnTo>
                    <a:pt x="633742" y="1394599"/>
                  </a:lnTo>
                  <a:lnTo>
                    <a:pt x="632879" y="1393329"/>
                  </a:lnTo>
                  <a:lnTo>
                    <a:pt x="633590" y="1392059"/>
                  </a:lnTo>
                  <a:lnTo>
                    <a:pt x="635177" y="1392059"/>
                  </a:lnTo>
                  <a:lnTo>
                    <a:pt x="635914" y="1389519"/>
                  </a:lnTo>
                  <a:lnTo>
                    <a:pt x="635050" y="1388249"/>
                  </a:lnTo>
                  <a:lnTo>
                    <a:pt x="635406" y="1388249"/>
                  </a:lnTo>
                  <a:lnTo>
                    <a:pt x="636130" y="1386979"/>
                  </a:lnTo>
                  <a:lnTo>
                    <a:pt x="637819" y="1386979"/>
                  </a:lnTo>
                  <a:lnTo>
                    <a:pt x="637717" y="1389519"/>
                  </a:lnTo>
                  <a:lnTo>
                    <a:pt x="638644" y="1389519"/>
                  </a:lnTo>
                  <a:lnTo>
                    <a:pt x="639419" y="1388249"/>
                  </a:lnTo>
                  <a:lnTo>
                    <a:pt x="640156" y="1388249"/>
                  </a:lnTo>
                  <a:lnTo>
                    <a:pt x="640232" y="1386979"/>
                  </a:lnTo>
                  <a:lnTo>
                    <a:pt x="640194" y="1385709"/>
                  </a:lnTo>
                  <a:lnTo>
                    <a:pt x="640029" y="1385709"/>
                  </a:lnTo>
                  <a:lnTo>
                    <a:pt x="639914" y="1380629"/>
                  </a:lnTo>
                  <a:lnTo>
                    <a:pt x="639775" y="1379359"/>
                  </a:lnTo>
                  <a:lnTo>
                    <a:pt x="637667" y="1381899"/>
                  </a:lnTo>
                  <a:lnTo>
                    <a:pt x="637463" y="1381899"/>
                  </a:lnTo>
                  <a:lnTo>
                    <a:pt x="637336" y="1380629"/>
                  </a:lnTo>
                  <a:lnTo>
                    <a:pt x="637209" y="1375549"/>
                  </a:lnTo>
                  <a:lnTo>
                    <a:pt x="637476" y="1375549"/>
                  </a:lnTo>
                  <a:lnTo>
                    <a:pt x="639381" y="1374279"/>
                  </a:lnTo>
                  <a:lnTo>
                    <a:pt x="639800" y="1375549"/>
                  </a:lnTo>
                  <a:lnTo>
                    <a:pt x="639267" y="1376819"/>
                  </a:lnTo>
                  <a:lnTo>
                    <a:pt x="639914" y="1378089"/>
                  </a:lnTo>
                  <a:lnTo>
                    <a:pt x="641616" y="1375549"/>
                  </a:lnTo>
                  <a:lnTo>
                    <a:pt x="642226" y="1375549"/>
                  </a:lnTo>
                  <a:lnTo>
                    <a:pt x="641858" y="1378089"/>
                  </a:lnTo>
                  <a:lnTo>
                    <a:pt x="642061" y="1378089"/>
                  </a:lnTo>
                  <a:lnTo>
                    <a:pt x="642213" y="1379359"/>
                  </a:lnTo>
                  <a:lnTo>
                    <a:pt x="642188" y="1380629"/>
                  </a:lnTo>
                  <a:lnTo>
                    <a:pt x="642086" y="1383169"/>
                  </a:lnTo>
                  <a:lnTo>
                    <a:pt x="642543" y="1384439"/>
                  </a:lnTo>
                  <a:lnTo>
                    <a:pt x="644271" y="1383169"/>
                  </a:lnTo>
                  <a:lnTo>
                    <a:pt x="644690" y="1381899"/>
                  </a:lnTo>
                  <a:lnTo>
                    <a:pt x="644410" y="1379359"/>
                  </a:lnTo>
                  <a:lnTo>
                    <a:pt x="646379" y="1379359"/>
                  </a:lnTo>
                  <a:lnTo>
                    <a:pt x="647242" y="1378089"/>
                  </a:lnTo>
                  <a:lnTo>
                    <a:pt x="648741" y="1378089"/>
                  </a:lnTo>
                  <a:lnTo>
                    <a:pt x="649109" y="1376819"/>
                  </a:lnTo>
                  <a:lnTo>
                    <a:pt x="649160" y="1375549"/>
                  </a:lnTo>
                  <a:lnTo>
                    <a:pt x="648957" y="1374279"/>
                  </a:lnTo>
                  <a:lnTo>
                    <a:pt x="646849" y="1375549"/>
                  </a:lnTo>
                  <a:lnTo>
                    <a:pt x="646684" y="1375549"/>
                  </a:lnTo>
                  <a:lnTo>
                    <a:pt x="646544" y="1374279"/>
                  </a:lnTo>
                  <a:lnTo>
                    <a:pt x="646607" y="1371739"/>
                  </a:lnTo>
                  <a:lnTo>
                    <a:pt x="646391" y="1370469"/>
                  </a:lnTo>
                  <a:lnTo>
                    <a:pt x="647192" y="1370469"/>
                  </a:lnTo>
                  <a:lnTo>
                    <a:pt x="647954" y="1369199"/>
                  </a:lnTo>
                  <a:lnTo>
                    <a:pt x="648665" y="1369199"/>
                  </a:lnTo>
                  <a:lnTo>
                    <a:pt x="649020" y="1367929"/>
                  </a:lnTo>
                  <a:lnTo>
                    <a:pt x="648233" y="1366659"/>
                  </a:lnTo>
                  <a:lnTo>
                    <a:pt x="648512" y="1366659"/>
                  </a:lnTo>
                  <a:lnTo>
                    <a:pt x="648957" y="1365389"/>
                  </a:lnTo>
                  <a:lnTo>
                    <a:pt x="650455" y="1365389"/>
                  </a:lnTo>
                  <a:lnTo>
                    <a:pt x="651129" y="1364119"/>
                  </a:lnTo>
                  <a:lnTo>
                    <a:pt x="650367" y="1362849"/>
                  </a:lnTo>
                  <a:lnTo>
                    <a:pt x="650913" y="1361579"/>
                  </a:lnTo>
                  <a:lnTo>
                    <a:pt x="650113" y="1360309"/>
                  </a:lnTo>
                  <a:lnTo>
                    <a:pt x="650824" y="1359039"/>
                  </a:lnTo>
                  <a:lnTo>
                    <a:pt x="652475" y="1359039"/>
                  </a:lnTo>
                  <a:lnTo>
                    <a:pt x="652995" y="1357795"/>
                  </a:lnTo>
                  <a:lnTo>
                    <a:pt x="654672" y="1356499"/>
                  </a:lnTo>
                  <a:lnTo>
                    <a:pt x="655015" y="1356499"/>
                  </a:lnTo>
                  <a:lnTo>
                    <a:pt x="655053" y="1355229"/>
                  </a:lnTo>
                  <a:lnTo>
                    <a:pt x="654672" y="1352689"/>
                  </a:lnTo>
                  <a:lnTo>
                    <a:pt x="654621" y="1351419"/>
                  </a:lnTo>
                  <a:lnTo>
                    <a:pt x="655358" y="1350149"/>
                  </a:lnTo>
                  <a:lnTo>
                    <a:pt x="656120" y="1350149"/>
                  </a:lnTo>
                  <a:lnTo>
                    <a:pt x="657745" y="1348879"/>
                  </a:lnTo>
                  <a:lnTo>
                    <a:pt x="658507" y="1348879"/>
                  </a:lnTo>
                  <a:lnTo>
                    <a:pt x="659206" y="1347609"/>
                  </a:lnTo>
                  <a:close/>
                </a:path>
                <a:path w="2077719" h="1670685">
                  <a:moveTo>
                    <a:pt x="702398" y="417830"/>
                  </a:moveTo>
                  <a:close/>
                </a:path>
                <a:path w="2077719" h="1670685">
                  <a:moveTo>
                    <a:pt x="726224" y="636270"/>
                  </a:moveTo>
                  <a:lnTo>
                    <a:pt x="722249" y="636270"/>
                  </a:lnTo>
                  <a:lnTo>
                    <a:pt x="722680" y="637540"/>
                  </a:lnTo>
                  <a:lnTo>
                    <a:pt x="724509" y="637540"/>
                  </a:lnTo>
                  <a:lnTo>
                    <a:pt x="726224" y="636270"/>
                  </a:lnTo>
                  <a:close/>
                </a:path>
                <a:path w="2077719" h="1670685">
                  <a:moveTo>
                    <a:pt x="743445" y="74930"/>
                  </a:moveTo>
                  <a:close/>
                </a:path>
                <a:path w="2077719" h="1670685">
                  <a:moveTo>
                    <a:pt x="754405" y="636270"/>
                  </a:moveTo>
                  <a:lnTo>
                    <a:pt x="726224" y="636270"/>
                  </a:lnTo>
                  <a:lnTo>
                    <a:pt x="727710" y="637540"/>
                  </a:lnTo>
                  <a:lnTo>
                    <a:pt x="729068" y="638810"/>
                  </a:lnTo>
                  <a:lnTo>
                    <a:pt x="733234" y="638810"/>
                  </a:lnTo>
                  <a:lnTo>
                    <a:pt x="735622" y="640080"/>
                  </a:lnTo>
                  <a:lnTo>
                    <a:pt x="736523" y="640080"/>
                  </a:lnTo>
                  <a:lnTo>
                    <a:pt x="737463" y="641350"/>
                  </a:lnTo>
                  <a:lnTo>
                    <a:pt x="740549" y="641350"/>
                  </a:lnTo>
                  <a:lnTo>
                    <a:pt x="741514" y="640080"/>
                  </a:lnTo>
                  <a:lnTo>
                    <a:pt x="745274" y="638810"/>
                  </a:lnTo>
                  <a:lnTo>
                    <a:pt x="746277" y="637540"/>
                  </a:lnTo>
                  <a:lnTo>
                    <a:pt x="747572" y="637540"/>
                  </a:lnTo>
                  <a:lnTo>
                    <a:pt x="749566" y="638810"/>
                  </a:lnTo>
                  <a:lnTo>
                    <a:pt x="751001" y="638810"/>
                  </a:lnTo>
                  <a:lnTo>
                    <a:pt x="751827" y="637540"/>
                  </a:lnTo>
                  <a:lnTo>
                    <a:pt x="753643" y="637540"/>
                  </a:lnTo>
                  <a:lnTo>
                    <a:pt x="754405" y="636270"/>
                  </a:lnTo>
                  <a:close/>
                </a:path>
                <a:path w="2077719" h="1670685">
                  <a:moveTo>
                    <a:pt x="758990" y="636270"/>
                  </a:moveTo>
                  <a:lnTo>
                    <a:pt x="755789" y="636270"/>
                  </a:lnTo>
                  <a:lnTo>
                    <a:pt x="757809" y="637540"/>
                  </a:lnTo>
                  <a:lnTo>
                    <a:pt x="758139" y="637540"/>
                  </a:lnTo>
                  <a:lnTo>
                    <a:pt x="758990" y="636270"/>
                  </a:lnTo>
                  <a:close/>
                </a:path>
                <a:path w="2077719" h="1670685">
                  <a:moveTo>
                    <a:pt x="796683" y="43180"/>
                  </a:moveTo>
                  <a:lnTo>
                    <a:pt x="796645" y="41910"/>
                  </a:lnTo>
                  <a:lnTo>
                    <a:pt x="796531" y="35560"/>
                  </a:lnTo>
                  <a:lnTo>
                    <a:pt x="796366" y="34290"/>
                  </a:lnTo>
                  <a:lnTo>
                    <a:pt x="794283" y="36830"/>
                  </a:lnTo>
                  <a:lnTo>
                    <a:pt x="794067" y="36830"/>
                  </a:lnTo>
                  <a:lnTo>
                    <a:pt x="793978" y="35775"/>
                  </a:lnTo>
                  <a:lnTo>
                    <a:pt x="793927" y="34290"/>
                  </a:lnTo>
                  <a:lnTo>
                    <a:pt x="793902" y="30480"/>
                  </a:lnTo>
                  <a:lnTo>
                    <a:pt x="793813" y="27940"/>
                  </a:lnTo>
                  <a:lnTo>
                    <a:pt x="793026" y="29210"/>
                  </a:lnTo>
                  <a:lnTo>
                    <a:pt x="791476" y="29210"/>
                  </a:lnTo>
                  <a:lnTo>
                    <a:pt x="790625" y="30480"/>
                  </a:lnTo>
                  <a:lnTo>
                    <a:pt x="789838" y="30480"/>
                  </a:lnTo>
                  <a:lnTo>
                    <a:pt x="789127" y="31750"/>
                  </a:lnTo>
                  <a:lnTo>
                    <a:pt x="788835" y="31750"/>
                  </a:lnTo>
                  <a:lnTo>
                    <a:pt x="789444" y="33020"/>
                  </a:lnTo>
                  <a:lnTo>
                    <a:pt x="788962" y="34290"/>
                  </a:lnTo>
                  <a:lnTo>
                    <a:pt x="787260" y="35560"/>
                  </a:lnTo>
                  <a:lnTo>
                    <a:pt x="786117" y="35560"/>
                  </a:lnTo>
                  <a:lnTo>
                    <a:pt x="785329" y="36830"/>
                  </a:lnTo>
                  <a:lnTo>
                    <a:pt x="785114" y="36830"/>
                  </a:lnTo>
                  <a:lnTo>
                    <a:pt x="785114" y="52070"/>
                  </a:lnTo>
                  <a:lnTo>
                    <a:pt x="785050" y="53340"/>
                  </a:lnTo>
                  <a:lnTo>
                    <a:pt x="782713" y="54610"/>
                  </a:lnTo>
                  <a:lnTo>
                    <a:pt x="781875" y="55880"/>
                  </a:lnTo>
                  <a:lnTo>
                    <a:pt x="780376" y="55880"/>
                  </a:lnTo>
                  <a:lnTo>
                    <a:pt x="780478" y="59690"/>
                  </a:lnTo>
                  <a:lnTo>
                    <a:pt x="780503" y="62230"/>
                  </a:lnTo>
                  <a:lnTo>
                    <a:pt x="780973" y="63500"/>
                  </a:lnTo>
                  <a:lnTo>
                    <a:pt x="780580" y="64770"/>
                  </a:lnTo>
                  <a:lnTo>
                    <a:pt x="778370" y="66040"/>
                  </a:lnTo>
                  <a:lnTo>
                    <a:pt x="778433" y="67310"/>
                  </a:lnTo>
                  <a:lnTo>
                    <a:pt x="778167" y="67310"/>
                  </a:lnTo>
                  <a:lnTo>
                    <a:pt x="777748" y="66040"/>
                  </a:lnTo>
                  <a:lnTo>
                    <a:pt x="778040" y="64770"/>
                  </a:lnTo>
                  <a:lnTo>
                    <a:pt x="779741" y="64770"/>
                  </a:lnTo>
                  <a:lnTo>
                    <a:pt x="779576" y="63500"/>
                  </a:lnTo>
                  <a:lnTo>
                    <a:pt x="779322" y="62230"/>
                  </a:lnTo>
                  <a:lnTo>
                    <a:pt x="778992" y="62230"/>
                  </a:lnTo>
                  <a:lnTo>
                    <a:pt x="778865" y="60960"/>
                  </a:lnTo>
                  <a:lnTo>
                    <a:pt x="778637" y="59690"/>
                  </a:lnTo>
                  <a:lnTo>
                    <a:pt x="777646" y="59690"/>
                  </a:lnTo>
                  <a:lnTo>
                    <a:pt x="776986" y="60960"/>
                  </a:lnTo>
                  <a:lnTo>
                    <a:pt x="776262" y="60960"/>
                  </a:lnTo>
                  <a:lnTo>
                    <a:pt x="775817" y="62230"/>
                  </a:lnTo>
                  <a:lnTo>
                    <a:pt x="775703" y="59690"/>
                  </a:lnTo>
                  <a:lnTo>
                    <a:pt x="775652" y="58420"/>
                  </a:lnTo>
                  <a:lnTo>
                    <a:pt x="779614" y="55880"/>
                  </a:lnTo>
                  <a:lnTo>
                    <a:pt x="780313" y="54610"/>
                  </a:lnTo>
                  <a:lnTo>
                    <a:pt x="780973" y="54610"/>
                  </a:lnTo>
                  <a:lnTo>
                    <a:pt x="781570" y="53340"/>
                  </a:lnTo>
                  <a:lnTo>
                    <a:pt x="781824" y="53340"/>
                  </a:lnTo>
                  <a:lnTo>
                    <a:pt x="780808" y="52070"/>
                  </a:lnTo>
                  <a:lnTo>
                    <a:pt x="779703" y="52070"/>
                  </a:lnTo>
                  <a:lnTo>
                    <a:pt x="778979" y="53340"/>
                  </a:lnTo>
                  <a:lnTo>
                    <a:pt x="778789" y="52070"/>
                  </a:lnTo>
                  <a:lnTo>
                    <a:pt x="779208" y="52070"/>
                  </a:lnTo>
                  <a:lnTo>
                    <a:pt x="779919" y="50800"/>
                  </a:lnTo>
                  <a:lnTo>
                    <a:pt x="780313" y="50800"/>
                  </a:lnTo>
                  <a:lnTo>
                    <a:pt x="780300" y="49530"/>
                  </a:lnTo>
                  <a:lnTo>
                    <a:pt x="780529" y="49530"/>
                  </a:lnTo>
                  <a:lnTo>
                    <a:pt x="780529" y="48260"/>
                  </a:lnTo>
                  <a:lnTo>
                    <a:pt x="780313" y="48260"/>
                  </a:lnTo>
                  <a:lnTo>
                    <a:pt x="780884" y="46990"/>
                  </a:lnTo>
                  <a:lnTo>
                    <a:pt x="782332" y="46990"/>
                  </a:lnTo>
                  <a:lnTo>
                    <a:pt x="782370" y="48260"/>
                  </a:lnTo>
                  <a:lnTo>
                    <a:pt x="782510" y="49530"/>
                  </a:lnTo>
                  <a:lnTo>
                    <a:pt x="782421" y="50800"/>
                  </a:lnTo>
                  <a:lnTo>
                    <a:pt x="782612" y="52070"/>
                  </a:lnTo>
                  <a:lnTo>
                    <a:pt x="782878" y="52070"/>
                  </a:lnTo>
                  <a:lnTo>
                    <a:pt x="784606" y="50800"/>
                  </a:lnTo>
                  <a:lnTo>
                    <a:pt x="784936" y="50800"/>
                  </a:lnTo>
                  <a:lnTo>
                    <a:pt x="785088" y="52070"/>
                  </a:lnTo>
                  <a:lnTo>
                    <a:pt x="785114" y="36830"/>
                  </a:lnTo>
                  <a:lnTo>
                    <a:pt x="783666" y="36830"/>
                  </a:lnTo>
                  <a:lnTo>
                    <a:pt x="782891" y="38100"/>
                  </a:lnTo>
                  <a:lnTo>
                    <a:pt x="782167" y="38100"/>
                  </a:lnTo>
                  <a:lnTo>
                    <a:pt x="781850" y="39370"/>
                  </a:lnTo>
                  <a:lnTo>
                    <a:pt x="782523" y="40640"/>
                  </a:lnTo>
                  <a:lnTo>
                    <a:pt x="782269" y="40640"/>
                  </a:lnTo>
                  <a:lnTo>
                    <a:pt x="782104" y="41910"/>
                  </a:lnTo>
                  <a:lnTo>
                    <a:pt x="781469" y="41910"/>
                  </a:lnTo>
                  <a:lnTo>
                    <a:pt x="781418" y="40640"/>
                  </a:lnTo>
                  <a:lnTo>
                    <a:pt x="781710" y="39370"/>
                  </a:lnTo>
                  <a:lnTo>
                    <a:pt x="780884" y="38100"/>
                  </a:lnTo>
                  <a:lnTo>
                    <a:pt x="781316" y="38100"/>
                  </a:lnTo>
                  <a:lnTo>
                    <a:pt x="783361" y="36830"/>
                  </a:lnTo>
                  <a:lnTo>
                    <a:pt x="783475" y="35560"/>
                  </a:lnTo>
                  <a:lnTo>
                    <a:pt x="783323" y="34290"/>
                  </a:lnTo>
                  <a:lnTo>
                    <a:pt x="783259" y="30480"/>
                  </a:lnTo>
                  <a:lnTo>
                    <a:pt x="780110" y="30962"/>
                  </a:lnTo>
                  <a:lnTo>
                    <a:pt x="780110" y="44450"/>
                  </a:lnTo>
                  <a:lnTo>
                    <a:pt x="779970" y="45720"/>
                  </a:lnTo>
                  <a:lnTo>
                    <a:pt x="779576" y="45720"/>
                  </a:lnTo>
                  <a:lnTo>
                    <a:pt x="779526" y="44450"/>
                  </a:lnTo>
                  <a:lnTo>
                    <a:pt x="780110" y="44450"/>
                  </a:lnTo>
                  <a:lnTo>
                    <a:pt x="780110" y="30962"/>
                  </a:lnTo>
                  <a:lnTo>
                    <a:pt x="774928" y="31750"/>
                  </a:lnTo>
                  <a:lnTo>
                    <a:pt x="774395" y="31927"/>
                  </a:lnTo>
                  <a:lnTo>
                    <a:pt x="774395" y="85090"/>
                  </a:lnTo>
                  <a:lnTo>
                    <a:pt x="774357" y="83820"/>
                  </a:lnTo>
                  <a:lnTo>
                    <a:pt x="774395" y="85090"/>
                  </a:lnTo>
                  <a:lnTo>
                    <a:pt x="774395" y="31927"/>
                  </a:lnTo>
                  <a:lnTo>
                    <a:pt x="773811" y="32105"/>
                  </a:lnTo>
                  <a:lnTo>
                    <a:pt x="773811" y="82550"/>
                  </a:lnTo>
                  <a:lnTo>
                    <a:pt x="773150" y="83820"/>
                  </a:lnTo>
                  <a:lnTo>
                    <a:pt x="771791" y="83820"/>
                  </a:lnTo>
                  <a:lnTo>
                    <a:pt x="771842" y="81280"/>
                  </a:lnTo>
                  <a:lnTo>
                    <a:pt x="772274" y="81280"/>
                  </a:lnTo>
                  <a:lnTo>
                    <a:pt x="772744" y="80010"/>
                  </a:lnTo>
                  <a:lnTo>
                    <a:pt x="773391" y="81280"/>
                  </a:lnTo>
                  <a:lnTo>
                    <a:pt x="773468" y="82550"/>
                  </a:lnTo>
                  <a:lnTo>
                    <a:pt x="773811" y="82550"/>
                  </a:lnTo>
                  <a:lnTo>
                    <a:pt x="773811" y="32105"/>
                  </a:lnTo>
                  <a:lnTo>
                    <a:pt x="766762" y="34290"/>
                  </a:lnTo>
                  <a:lnTo>
                    <a:pt x="758774" y="35560"/>
                  </a:lnTo>
                  <a:lnTo>
                    <a:pt x="757301" y="36830"/>
                  </a:lnTo>
                  <a:lnTo>
                    <a:pt x="756475" y="38100"/>
                  </a:lnTo>
                  <a:lnTo>
                    <a:pt x="755726" y="38100"/>
                  </a:lnTo>
                  <a:lnTo>
                    <a:pt x="755065" y="39370"/>
                  </a:lnTo>
                  <a:lnTo>
                    <a:pt x="755091" y="40640"/>
                  </a:lnTo>
                  <a:lnTo>
                    <a:pt x="755586" y="43180"/>
                  </a:lnTo>
                  <a:lnTo>
                    <a:pt x="755700" y="44450"/>
                  </a:lnTo>
                  <a:lnTo>
                    <a:pt x="755738" y="45720"/>
                  </a:lnTo>
                  <a:lnTo>
                    <a:pt x="756437" y="46990"/>
                  </a:lnTo>
                  <a:lnTo>
                    <a:pt x="756259" y="48260"/>
                  </a:lnTo>
                  <a:lnTo>
                    <a:pt x="755637" y="48260"/>
                  </a:lnTo>
                  <a:lnTo>
                    <a:pt x="754951" y="49530"/>
                  </a:lnTo>
                  <a:lnTo>
                    <a:pt x="754024" y="49530"/>
                  </a:lnTo>
                  <a:lnTo>
                    <a:pt x="753821" y="46990"/>
                  </a:lnTo>
                  <a:lnTo>
                    <a:pt x="752919" y="46990"/>
                  </a:lnTo>
                  <a:lnTo>
                    <a:pt x="752221" y="48260"/>
                  </a:lnTo>
                  <a:lnTo>
                    <a:pt x="751560" y="48260"/>
                  </a:lnTo>
                  <a:lnTo>
                    <a:pt x="751624" y="49530"/>
                  </a:lnTo>
                  <a:lnTo>
                    <a:pt x="751801" y="50800"/>
                  </a:lnTo>
                  <a:lnTo>
                    <a:pt x="752094" y="52070"/>
                  </a:lnTo>
                  <a:lnTo>
                    <a:pt x="752360" y="52070"/>
                  </a:lnTo>
                  <a:lnTo>
                    <a:pt x="752551" y="53340"/>
                  </a:lnTo>
                  <a:lnTo>
                    <a:pt x="752665" y="54610"/>
                  </a:lnTo>
                  <a:lnTo>
                    <a:pt x="753503" y="57150"/>
                  </a:lnTo>
                  <a:lnTo>
                    <a:pt x="753160" y="58420"/>
                  </a:lnTo>
                  <a:lnTo>
                    <a:pt x="751713" y="58420"/>
                  </a:lnTo>
                  <a:lnTo>
                    <a:pt x="751382" y="59690"/>
                  </a:lnTo>
                  <a:lnTo>
                    <a:pt x="751205" y="58420"/>
                  </a:lnTo>
                  <a:lnTo>
                    <a:pt x="750976" y="57150"/>
                  </a:lnTo>
                  <a:lnTo>
                    <a:pt x="750697" y="55880"/>
                  </a:lnTo>
                  <a:lnTo>
                    <a:pt x="750379" y="55880"/>
                  </a:lnTo>
                  <a:lnTo>
                    <a:pt x="749109" y="58420"/>
                  </a:lnTo>
                  <a:lnTo>
                    <a:pt x="748004" y="58420"/>
                  </a:lnTo>
                  <a:lnTo>
                    <a:pt x="747344" y="59690"/>
                  </a:lnTo>
                  <a:lnTo>
                    <a:pt x="746747" y="60960"/>
                  </a:lnTo>
                  <a:lnTo>
                    <a:pt x="744766" y="62230"/>
                  </a:lnTo>
                  <a:lnTo>
                    <a:pt x="745553" y="64770"/>
                  </a:lnTo>
                  <a:lnTo>
                    <a:pt x="745236" y="66040"/>
                  </a:lnTo>
                  <a:lnTo>
                    <a:pt x="743927" y="66040"/>
                  </a:lnTo>
                  <a:lnTo>
                    <a:pt x="743673" y="67310"/>
                  </a:lnTo>
                  <a:lnTo>
                    <a:pt x="743839" y="68580"/>
                  </a:lnTo>
                  <a:lnTo>
                    <a:pt x="744105" y="68580"/>
                  </a:lnTo>
                  <a:lnTo>
                    <a:pt x="744474" y="69850"/>
                  </a:lnTo>
                  <a:lnTo>
                    <a:pt x="744791" y="71120"/>
                  </a:lnTo>
                  <a:lnTo>
                    <a:pt x="745070" y="72390"/>
                  </a:lnTo>
                  <a:lnTo>
                    <a:pt x="745490" y="73660"/>
                  </a:lnTo>
                  <a:lnTo>
                    <a:pt x="745782" y="74930"/>
                  </a:lnTo>
                  <a:lnTo>
                    <a:pt x="746518" y="76200"/>
                  </a:lnTo>
                  <a:lnTo>
                    <a:pt x="746810" y="77470"/>
                  </a:lnTo>
                  <a:lnTo>
                    <a:pt x="747014" y="77470"/>
                  </a:lnTo>
                  <a:lnTo>
                    <a:pt x="747090" y="78740"/>
                  </a:lnTo>
                  <a:lnTo>
                    <a:pt x="748017" y="80010"/>
                  </a:lnTo>
                  <a:lnTo>
                    <a:pt x="747750" y="81280"/>
                  </a:lnTo>
                  <a:lnTo>
                    <a:pt x="746188" y="81280"/>
                  </a:lnTo>
                  <a:lnTo>
                    <a:pt x="745972" y="83820"/>
                  </a:lnTo>
                  <a:lnTo>
                    <a:pt x="744524" y="83820"/>
                  </a:lnTo>
                  <a:lnTo>
                    <a:pt x="744308" y="85090"/>
                  </a:lnTo>
                  <a:lnTo>
                    <a:pt x="743381" y="82550"/>
                  </a:lnTo>
                  <a:lnTo>
                    <a:pt x="742988" y="81280"/>
                  </a:lnTo>
                  <a:lnTo>
                    <a:pt x="742696" y="80010"/>
                  </a:lnTo>
                  <a:lnTo>
                    <a:pt x="742505" y="80010"/>
                  </a:lnTo>
                  <a:lnTo>
                    <a:pt x="742505" y="78740"/>
                  </a:lnTo>
                  <a:lnTo>
                    <a:pt x="744207" y="77470"/>
                  </a:lnTo>
                  <a:lnTo>
                    <a:pt x="744359" y="77470"/>
                  </a:lnTo>
                  <a:lnTo>
                    <a:pt x="743407" y="74980"/>
                  </a:lnTo>
                  <a:lnTo>
                    <a:pt x="742213" y="76200"/>
                  </a:lnTo>
                  <a:lnTo>
                    <a:pt x="741362" y="77470"/>
                  </a:lnTo>
                  <a:lnTo>
                    <a:pt x="739902" y="78740"/>
                  </a:lnTo>
                  <a:lnTo>
                    <a:pt x="739648" y="80010"/>
                  </a:lnTo>
                  <a:lnTo>
                    <a:pt x="740841" y="81280"/>
                  </a:lnTo>
                  <a:lnTo>
                    <a:pt x="740524" y="82550"/>
                  </a:lnTo>
                  <a:lnTo>
                    <a:pt x="739051" y="82550"/>
                  </a:lnTo>
                  <a:lnTo>
                    <a:pt x="738797" y="83820"/>
                  </a:lnTo>
                  <a:lnTo>
                    <a:pt x="739749" y="86360"/>
                  </a:lnTo>
                  <a:lnTo>
                    <a:pt x="740054" y="87630"/>
                  </a:lnTo>
                  <a:lnTo>
                    <a:pt x="740371" y="87630"/>
                  </a:lnTo>
                  <a:lnTo>
                    <a:pt x="741159" y="90170"/>
                  </a:lnTo>
                  <a:lnTo>
                    <a:pt x="741476" y="90170"/>
                  </a:lnTo>
                  <a:lnTo>
                    <a:pt x="741680" y="91440"/>
                  </a:lnTo>
                  <a:lnTo>
                    <a:pt x="740181" y="92710"/>
                  </a:lnTo>
                  <a:lnTo>
                    <a:pt x="739927" y="93980"/>
                  </a:lnTo>
                  <a:lnTo>
                    <a:pt x="739267" y="93980"/>
                  </a:lnTo>
                  <a:lnTo>
                    <a:pt x="738682" y="95250"/>
                  </a:lnTo>
                  <a:lnTo>
                    <a:pt x="738187" y="95250"/>
                  </a:lnTo>
                  <a:lnTo>
                    <a:pt x="738035" y="96520"/>
                  </a:lnTo>
                  <a:lnTo>
                    <a:pt x="739178" y="97790"/>
                  </a:lnTo>
                  <a:lnTo>
                    <a:pt x="738619" y="99060"/>
                  </a:lnTo>
                  <a:lnTo>
                    <a:pt x="738035" y="99060"/>
                  </a:lnTo>
                  <a:lnTo>
                    <a:pt x="736739" y="100330"/>
                  </a:lnTo>
                  <a:lnTo>
                    <a:pt x="736155" y="101600"/>
                  </a:lnTo>
                  <a:lnTo>
                    <a:pt x="735634" y="102870"/>
                  </a:lnTo>
                  <a:lnTo>
                    <a:pt x="735838" y="102870"/>
                  </a:lnTo>
                  <a:lnTo>
                    <a:pt x="736155" y="104140"/>
                  </a:lnTo>
                  <a:lnTo>
                    <a:pt x="736587" y="105410"/>
                  </a:lnTo>
                  <a:lnTo>
                    <a:pt x="737552" y="106680"/>
                  </a:lnTo>
                  <a:lnTo>
                    <a:pt x="737946" y="107950"/>
                  </a:lnTo>
                  <a:lnTo>
                    <a:pt x="738263" y="109220"/>
                  </a:lnTo>
                  <a:lnTo>
                    <a:pt x="738505" y="109220"/>
                  </a:lnTo>
                  <a:lnTo>
                    <a:pt x="738593" y="110490"/>
                  </a:lnTo>
                  <a:lnTo>
                    <a:pt x="739533" y="111760"/>
                  </a:lnTo>
                  <a:lnTo>
                    <a:pt x="739292" y="113030"/>
                  </a:lnTo>
                  <a:lnTo>
                    <a:pt x="737806" y="113030"/>
                  </a:lnTo>
                  <a:lnTo>
                    <a:pt x="737527" y="115570"/>
                  </a:lnTo>
                  <a:lnTo>
                    <a:pt x="738733" y="115570"/>
                  </a:lnTo>
                  <a:lnTo>
                    <a:pt x="738593" y="116840"/>
                  </a:lnTo>
                  <a:lnTo>
                    <a:pt x="737806" y="116840"/>
                  </a:lnTo>
                  <a:lnTo>
                    <a:pt x="737565" y="118110"/>
                  </a:lnTo>
                  <a:lnTo>
                    <a:pt x="736574" y="118110"/>
                  </a:lnTo>
                  <a:lnTo>
                    <a:pt x="736257" y="116840"/>
                  </a:lnTo>
                  <a:lnTo>
                    <a:pt x="735888" y="116840"/>
                  </a:lnTo>
                  <a:lnTo>
                    <a:pt x="735774" y="115570"/>
                  </a:lnTo>
                  <a:lnTo>
                    <a:pt x="735203" y="114300"/>
                  </a:lnTo>
                  <a:lnTo>
                    <a:pt x="734720" y="114300"/>
                  </a:lnTo>
                  <a:lnTo>
                    <a:pt x="733437" y="115570"/>
                  </a:lnTo>
                  <a:lnTo>
                    <a:pt x="733196" y="115570"/>
                  </a:lnTo>
                  <a:lnTo>
                    <a:pt x="732536" y="116840"/>
                  </a:lnTo>
                  <a:lnTo>
                    <a:pt x="731939" y="116840"/>
                  </a:lnTo>
                  <a:lnTo>
                    <a:pt x="731431" y="118110"/>
                  </a:lnTo>
                  <a:lnTo>
                    <a:pt x="731266" y="118110"/>
                  </a:lnTo>
                  <a:lnTo>
                    <a:pt x="732370" y="119380"/>
                  </a:lnTo>
                  <a:lnTo>
                    <a:pt x="732282" y="120650"/>
                  </a:lnTo>
                  <a:lnTo>
                    <a:pt x="730618" y="121920"/>
                  </a:lnTo>
                  <a:lnTo>
                    <a:pt x="730427" y="121920"/>
                  </a:lnTo>
                  <a:lnTo>
                    <a:pt x="731253" y="123190"/>
                  </a:lnTo>
                  <a:lnTo>
                    <a:pt x="731380" y="124460"/>
                  </a:lnTo>
                  <a:lnTo>
                    <a:pt x="730681" y="124460"/>
                  </a:lnTo>
                  <a:lnTo>
                    <a:pt x="730643" y="127000"/>
                  </a:lnTo>
                  <a:lnTo>
                    <a:pt x="730783" y="127000"/>
                  </a:lnTo>
                  <a:lnTo>
                    <a:pt x="730872" y="128270"/>
                  </a:lnTo>
                  <a:lnTo>
                    <a:pt x="730923" y="129540"/>
                  </a:lnTo>
                  <a:lnTo>
                    <a:pt x="730631" y="129540"/>
                  </a:lnTo>
                  <a:lnTo>
                    <a:pt x="730415" y="128270"/>
                  </a:lnTo>
                  <a:lnTo>
                    <a:pt x="730237" y="128270"/>
                  </a:lnTo>
                  <a:lnTo>
                    <a:pt x="728802" y="129540"/>
                  </a:lnTo>
                  <a:lnTo>
                    <a:pt x="728357" y="130810"/>
                  </a:lnTo>
                  <a:lnTo>
                    <a:pt x="726744" y="132080"/>
                  </a:lnTo>
                  <a:lnTo>
                    <a:pt x="726897" y="132080"/>
                  </a:lnTo>
                  <a:lnTo>
                    <a:pt x="727138" y="133350"/>
                  </a:lnTo>
                  <a:lnTo>
                    <a:pt x="727481" y="134620"/>
                  </a:lnTo>
                  <a:lnTo>
                    <a:pt x="727608" y="134620"/>
                  </a:lnTo>
                  <a:lnTo>
                    <a:pt x="727964" y="135890"/>
                  </a:lnTo>
                  <a:lnTo>
                    <a:pt x="728700" y="135890"/>
                  </a:lnTo>
                  <a:lnTo>
                    <a:pt x="728840" y="139700"/>
                  </a:lnTo>
                  <a:lnTo>
                    <a:pt x="728573" y="139700"/>
                  </a:lnTo>
                  <a:lnTo>
                    <a:pt x="726630" y="142240"/>
                  </a:lnTo>
                  <a:lnTo>
                    <a:pt x="726490" y="140970"/>
                  </a:lnTo>
                  <a:lnTo>
                    <a:pt x="726363" y="140970"/>
                  </a:lnTo>
                  <a:lnTo>
                    <a:pt x="726401" y="138430"/>
                  </a:lnTo>
                  <a:lnTo>
                    <a:pt x="726478" y="137160"/>
                  </a:lnTo>
                  <a:lnTo>
                    <a:pt x="726313" y="135890"/>
                  </a:lnTo>
                  <a:lnTo>
                    <a:pt x="726097" y="135890"/>
                  </a:lnTo>
                  <a:lnTo>
                    <a:pt x="724293" y="137160"/>
                  </a:lnTo>
                  <a:lnTo>
                    <a:pt x="721639" y="138430"/>
                  </a:lnTo>
                  <a:lnTo>
                    <a:pt x="721829" y="144780"/>
                  </a:lnTo>
                  <a:lnTo>
                    <a:pt x="721969" y="144780"/>
                  </a:lnTo>
                  <a:lnTo>
                    <a:pt x="721918" y="147320"/>
                  </a:lnTo>
                  <a:lnTo>
                    <a:pt x="719797" y="148590"/>
                  </a:lnTo>
                  <a:lnTo>
                    <a:pt x="719188" y="148590"/>
                  </a:lnTo>
                  <a:lnTo>
                    <a:pt x="719963" y="151130"/>
                  </a:lnTo>
                  <a:lnTo>
                    <a:pt x="719328" y="152400"/>
                  </a:lnTo>
                  <a:lnTo>
                    <a:pt x="717296" y="152400"/>
                  </a:lnTo>
                  <a:lnTo>
                    <a:pt x="717232" y="154940"/>
                  </a:lnTo>
                  <a:lnTo>
                    <a:pt x="717499" y="156210"/>
                  </a:lnTo>
                  <a:lnTo>
                    <a:pt x="717448" y="158750"/>
                  </a:lnTo>
                  <a:lnTo>
                    <a:pt x="715530" y="158750"/>
                  </a:lnTo>
                  <a:lnTo>
                    <a:pt x="715098" y="160020"/>
                  </a:lnTo>
                  <a:lnTo>
                    <a:pt x="713600" y="160020"/>
                  </a:lnTo>
                  <a:lnTo>
                    <a:pt x="711911" y="161290"/>
                  </a:lnTo>
                  <a:lnTo>
                    <a:pt x="711123" y="161290"/>
                  </a:lnTo>
                  <a:lnTo>
                    <a:pt x="710399" y="162560"/>
                  </a:lnTo>
                  <a:lnTo>
                    <a:pt x="710336" y="163830"/>
                  </a:lnTo>
                  <a:lnTo>
                    <a:pt x="710577" y="166370"/>
                  </a:lnTo>
                  <a:lnTo>
                    <a:pt x="710514" y="167640"/>
                  </a:lnTo>
                  <a:lnTo>
                    <a:pt x="709777" y="168910"/>
                  </a:lnTo>
                  <a:lnTo>
                    <a:pt x="709129" y="168910"/>
                  </a:lnTo>
                  <a:lnTo>
                    <a:pt x="709129" y="212090"/>
                  </a:lnTo>
                  <a:lnTo>
                    <a:pt x="708342" y="212090"/>
                  </a:lnTo>
                  <a:lnTo>
                    <a:pt x="708139" y="210820"/>
                  </a:lnTo>
                  <a:lnTo>
                    <a:pt x="708571" y="210820"/>
                  </a:lnTo>
                  <a:lnTo>
                    <a:pt x="708685" y="209550"/>
                  </a:lnTo>
                  <a:lnTo>
                    <a:pt x="708964" y="210820"/>
                  </a:lnTo>
                  <a:lnTo>
                    <a:pt x="709104" y="210820"/>
                  </a:lnTo>
                  <a:lnTo>
                    <a:pt x="709129" y="212090"/>
                  </a:lnTo>
                  <a:lnTo>
                    <a:pt x="709129" y="168910"/>
                  </a:lnTo>
                  <a:lnTo>
                    <a:pt x="708050" y="168910"/>
                  </a:lnTo>
                  <a:lnTo>
                    <a:pt x="708215" y="166370"/>
                  </a:lnTo>
                  <a:lnTo>
                    <a:pt x="707263" y="166370"/>
                  </a:lnTo>
                  <a:lnTo>
                    <a:pt x="706475" y="167640"/>
                  </a:lnTo>
                  <a:lnTo>
                    <a:pt x="705739" y="167640"/>
                  </a:lnTo>
                  <a:lnTo>
                    <a:pt x="705700" y="170180"/>
                  </a:lnTo>
                  <a:lnTo>
                    <a:pt x="705891" y="176530"/>
                  </a:lnTo>
                  <a:lnTo>
                    <a:pt x="705497" y="176530"/>
                  </a:lnTo>
                  <a:lnTo>
                    <a:pt x="703846" y="177800"/>
                  </a:lnTo>
                  <a:lnTo>
                    <a:pt x="703135" y="177800"/>
                  </a:lnTo>
                  <a:lnTo>
                    <a:pt x="703491" y="176530"/>
                  </a:lnTo>
                  <a:lnTo>
                    <a:pt x="703846" y="175260"/>
                  </a:lnTo>
                  <a:lnTo>
                    <a:pt x="703224" y="173990"/>
                  </a:lnTo>
                  <a:lnTo>
                    <a:pt x="701471" y="176530"/>
                  </a:lnTo>
                  <a:lnTo>
                    <a:pt x="700938" y="176530"/>
                  </a:lnTo>
                  <a:lnTo>
                    <a:pt x="701306" y="173990"/>
                  </a:lnTo>
                  <a:lnTo>
                    <a:pt x="699439" y="173990"/>
                  </a:lnTo>
                  <a:lnTo>
                    <a:pt x="698728" y="175260"/>
                  </a:lnTo>
                  <a:lnTo>
                    <a:pt x="698360" y="175260"/>
                  </a:lnTo>
                  <a:lnTo>
                    <a:pt x="699096" y="176530"/>
                  </a:lnTo>
                  <a:lnTo>
                    <a:pt x="698398" y="177800"/>
                  </a:lnTo>
                  <a:lnTo>
                    <a:pt x="696874" y="179070"/>
                  </a:lnTo>
                  <a:lnTo>
                    <a:pt x="696404" y="179070"/>
                  </a:lnTo>
                  <a:lnTo>
                    <a:pt x="696429" y="184150"/>
                  </a:lnTo>
                  <a:lnTo>
                    <a:pt x="695591" y="185420"/>
                  </a:lnTo>
                  <a:lnTo>
                    <a:pt x="694067" y="185420"/>
                  </a:lnTo>
                  <a:lnTo>
                    <a:pt x="693216" y="186690"/>
                  </a:lnTo>
                  <a:lnTo>
                    <a:pt x="691692" y="186690"/>
                  </a:lnTo>
                  <a:lnTo>
                    <a:pt x="691692" y="200660"/>
                  </a:lnTo>
                  <a:lnTo>
                    <a:pt x="690981" y="200660"/>
                  </a:lnTo>
                  <a:lnTo>
                    <a:pt x="689991" y="201930"/>
                  </a:lnTo>
                  <a:lnTo>
                    <a:pt x="688835" y="201930"/>
                  </a:lnTo>
                  <a:lnTo>
                    <a:pt x="687235" y="203200"/>
                  </a:lnTo>
                  <a:lnTo>
                    <a:pt x="686574" y="203200"/>
                  </a:lnTo>
                  <a:lnTo>
                    <a:pt x="687235" y="200660"/>
                  </a:lnTo>
                  <a:lnTo>
                    <a:pt x="686574" y="200660"/>
                  </a:lnTo>
                  <a:lnTo>
                    <a:pt x="687311" y="198120"/>
                  </a:lnTo>
                  <a:lnTo>
                    <a:pt x="686054" y="198120"/>
                  </a:lnTo>
                  <a:lnTo>
                    <a:pt x="685266" y="199390"/>
                  </a:lnTo>
                  <a:lnTo>
                    <a:pt x="684250" y="199390"/>
                  </a:lnTo>
                  <a:lnTo>
                    <a:pt x="684720" y="201930"/>
                  </a:lnTo>
                  <a:lnTo>
                    <a:pt x="684517" y="201930"/>
                  </a:lnTo>
                  <a:lnTo>
                    <a:pt x="684212" y="203200"/>
                  </a:lnTo>
                  <a:lnTo>
                    <a:pt x="682117" y="203200"/>
                  </a:lnTo>
                  <a:lnTo>
                    <a:pt x="682117" y="209550"/>
                  </a:lnTo>
                  <a:lnTo>
                    <a:pt x="680008" y="209550"/>
                  </a:lnTo>
                  <a:lnTo>
                    <a:pt x="679361" y="210820"/>
                  </a:lnTo>
                  <a:lnTo>
                    <a:pt x="680085" y="212090"/>
                  </a:lnTo>
                  <a:lnTo>
                    <a:pt x="679475" y="213360"/>
                  </a:lnTo>
                  <a:lnTo>
                    <a:pt x="677684" y="213360"/>
                  </a:lnTo>
                  <a:lnTo>
                    <a:pt x="676922" y="214630"/>
                  </a:lnTo>
                  <a:lnTo>
                    <a:pt x="677608" y="215900"/>
                  </a:lnTo>
                  <a:lnTo>
                    <a:pt x="677037" y="217170"/>
                  </a:lnTo>
                  <a:lnTo>
                    <a:pt x="675233" y="218440"/>
                  </a:lnTo>
                  <a:lnTo>
                    <a:pt x="674865" y="218440"/>
                  </a:lnTo>
                  <a:lnTo>
                    <a:pt x="674751" y="219710"/>
                  </a:lnTo>
                  <a:lnTo>
                    <a:pt x="674814" y="220980"/>
                  </a:lnTo>
                  <a:lnTo>
                    <a:pt x="674738" y="223520"/>
                  </a:lnTo>
                  <a:lnTo>
                    <a:pt x="673989" y="224790"/>
                  </a:lnTo>
                  <a:lnTo>
                    <a:pt x="672338" y="224790"/>
                  </a:lnTo>
                  <a:lnTo>
                    <a:pt x="671499" y="226060"/>
                  </a:lnTo>
                  <a:lnTo>
                    <a:pt x="669925" y="226060"/>
                  </a:lnTo>
                  <a:lnTo>
                    <a:pt x="669785" y="227330"/>
                  </a:lnTo>
                  <a:lnTo>
                    <a:pt x="669759" y="228600"/>
                  </a:lnTo>
                  <a:lnTo>
                    <a:pt x="669734" y="233680"/>
                  </a:lnTo>
                  <a:lnTo>
                    <a:pt x="669467" y="240030"/>
                  </a:lnTo>
                  <a:lnTo>
                    <a:pt x="668718" y="240030"/>
                  </a:lnTo>
                  <a:lnTo>
                    <a:pt x="667766" y="241300"/>
                  </a:lnTo>
                  <a:lnTo>
                    <a:pt x="666927" y="241300"/>
                  </a:lnTo>
                  <a:lnTo>
                    <a:pt x="667131" y="238760"/>
                  </a:lnTo>
                  <a:lnTo>
                    <a:pt x="667283" y="237490"/>
                  </a:lnTo>
                  <a:lnTo>
                    <a:pt x="667308" y="236220"/>
                  </a:lnTo>
                  <a:lnTo>
                    <a:pt x="667042" y="236220"/>
                  </a:lnTo>
                  <a:lnTo>
                    <a:pt x="665137" y="237490"/>
                  </a:lnTo>
                  <a:lnTo>
                    <a:pt x="663130" y="237490"/>
                  </a:lnTo>
                  <a:lnTo>
                    <a:pt x="662368" y="238760"/>
                  </a:lnTo>
                  <a:lnTo>
                    <a:pt x="662292" y="242570"/>
                  </a:lnTo>
                  <a:lnTo>
                    <a:pt x="662139" y="243840"/>
                  </a:lnTo>
                  <a:lnTo>
                    <a:pt x="662012" y="243840"/>
                  </a:lnTo>
                  <a:lnTo>
                    <a:pt x="659993" y="245110"/>
                  </a:lnTo>
                  <a:lnTo>
                    <a:pt x="659307" y="245110"/>
                  </a:lnTo>
                  <a:lnTo>
                    <a:pt x="659955" y="247650"/>
                  </a:lnTo>
                  <a:lnTo>
                    <a:pt x="659244" y="248920"/>
                  </a:lnTo>
                  <a:lnTo>
                    <a:pt x="656386" y="248920"/>
                  </a:lnTo>
                  <a:lnTo>
                    <a:pt x="655574" y="250190"/>
                  </a:lnTo>
                  <a:lnTo>
                    <a:pt x="653821" y="250190"/>
                  </a:lnTo>
                  <a:lnTo>
                    <a:pt x="653008" y="251460"/>
                  </a:lnTo>
                  <a:lnTo>
                    <a:pt x="651916" y="251460"/>
                  </a:lnTo>
                  <a:lnTo>
                    <a:pt x="652348" y="254000"/>
                  </a:lnTo>
                  <a:lnTo>
                    <a:pt x="651637" y="255270"/>
                  </a:lnTo>
                  <a:lnTo>
                    <a:pt x="649617" y="255270"/>
                  </a:lnTo>
                  <a:lnTo>
                    <a:pt x="649452" y="256540"/>
                  </a:lnTo>
                  <a:lnTo>
                    <a:pt x="649274" y="262890"/>
                  </a:lnTo>
                  <a:lnTo>
                    <a:pt x="649097" y="262890"/>
                  </a:lnTo>
                  <a:lnTo>
                    <a:pt x="648322" y="264160"/>
                  </a:lnTo>
                  <a:lnTo>
                    <a:pt x="647509" y="264160"/>
                  </a:lnTo>
                  <a:lnTo>
                    <a:pt x="645782" y="265430"/>
                  </a:lnTo>
                  <a:lnTo>
                    <a:pt x="644182" y="265430"/>
                  </a:lnTo>
                  <a:lnTo>
                    <a:pt x="643864" y="266700"/>
                  </a:lnTo>
                  <a:lnTo>
                    <a:pt x="644245" y="267970"/>
                  </a:lnTo>
                  <a:lnTo>
                    <a:pt x="643534" y="269240"/>
                  </a:lnTo>
                  <a:lnTo>
                    <a:pt x="641477" y="269240"/>
                  </a:lnTo>
                  <a:lnTo>
                    <a:pt x="641286" y="270510"/>
                  </a:lnTo>
                  <a:lnTo>
                    <a:pt x="641197" y="274320"/>
                  </a:lnTo>
                  <a:lnTo>
                    <a:pt x="641019" y="275590"/>
                  </a:lnTo>
                  <a:lnTo>
                    <a:pt x="638530" y="275590"/>
                  </a:lnTo>
                  <a:lnTo>
                    <a:pt x="638365" y="276860"/>
                  </a:lnTo>
                  <a:lnTo>
                    <a:pt x="638263" y="280670"/>
                  </a:lnTo>
                  <a:lnTo>
                    <a:pt x="638060" y="281940"/>
                  </a:lnTo>
                  <a:lnTo>
                    <a:pt x="635939" y="281940"/>
                  </a:lnTo>
                  <a:lnTo>
                    <a:pt x="635215" y="283210"/>
                  </a:lnTo>
                  <a:lnTo>
                    <a:pt x="635698" y="284480"/>
                  </a:lnTo>
                  <a:lnTo>
                    <a:pt x="634911" y="285750"/>
                  </a:lnTo>
                  <a:lnTo>
                    <a:pt x="633145" y="285750"/>
                  </a:lnTo>
                  <a:lnTo>
                    <a:pt x="632790" y="287020"/>
                  </a:lnTo>
                  <a:lnTo>
                    <a:pt x="632574" y="287020"/>
                  </a:lnTo>
                  <a:lnTo>
                    <a:pt x="632498" y="289560"/>
                  </a:lnTo>
                  <a:lnTo>
                    <a:pt x="632396" y="290830"/>
                  </a:lnTo>
                  <a:lnTo>
                    <a:pt x="632193" y="292100"/>
                  </a:lnTo>
                  <a:lnTo>
                    <a:pt x="630123" y="292100"/>
                  </a:lnTo>
                  <a:lnTo>
                    <a:pt x="629678" y="293370"/>
                  </a:lnTo>
                  <a:lnTo>
                    <a:pt x="629856" y="292100"/>
                  </a:lnTo>
                  <a:lnTo>
                    <a:pt x="629958" y="290830"/>
                  </a:lnTo>
                  <a:lnTo>
                    <a:pt x="627468" y="290830"/>
                  </a:lnTo>
                  <a:lnTo>
                    <a:pt x="627037" y="292100"/>
                  </a:lnTo>
                  <a:lnTo>
                    <a:pt x="627532" y="293370"/>
                  </a:lnTo>
                  <a:lnTo>
                    <a:pt x="626770" y="294640"/>
                  </a:lnTo>
                  <a:lnTo>
                    <a:pt x="625055" y="294640"/>
                  </a:lnTo>
                  <a:lnTo>
                    <a:pt x="624179" y="295910"/>
                  </a:lnTo>
                  <a:lnTo>
                    <a:pt x="624776" y="297180"/>
                  </a:lnTo>
                  <a:lnTo>
                    <a:pt x="624027" y="298450"/>
                  </a:lnTo>
                  <a:lnTo>
                    <a:pt x="622236" y="298450"/>
                  </a:lnTo>
                  <a:lnTo>
                    <a:pt x="621372" y="299720"/>
                  </a:lnTo>
                  <a:lnTo>
                    <a:pt x="621944" y="300990"/>
                  </a:lnTo>
                  <a:lnTo>
                    <a:pt x="621042" y="302260"/>
                  </a:lnTo>
                  <a:lnTo>
                    <a:pt x="618959" y="302260"/>
                  </a:lnTo>
                  <a:lnTo>
                    <a:pt x="618731" y="303530"/>
                  </a:lnTo>
                  <a:lnTo>
                    <a:pt x="618617" y="304800"/>
                  </a:lnTo>
                  <a:lnTo>
                    <a:pt x="618591" y="306070"/>
                  </a:lnTo>
                  <a:lnTo>
                    <a:pt x="618464" y="307340"/>
                  </a:lnTo>
                  <a:lnTo>
                    <a:pt x="618236" y="308610"/>
                  </a:lnTo>
                  <a:lnTo>
                    <a:pt x="616153" y="308610"/>
                  </a:lnTo>
                  <a:lnTo>
                    <a:pt x="615226" y="309880"/>
                  </a:lnTo>
                  <a:lnTo>
                    <a:pt x="615734" y="311150"/>
                  </a:lnTo>
                  <a:lnTo>
                    <a:pt x="614934" y="312420"/>
                  </a:lnTo>
                  <a:lnTo>
                    <a:pt x="612787" y="312420"/>
                  </a:lnTo>
                  <a:lnTo>
                    <a:pt x="613003" y="311150"/>
                  </a:lnTo>
                  <a:lnTo>
                    <a:pt x="613206" y="309880"/>
                  </a:lnTo>
                  <a:lnTo>
                    <a:pt x="612775" y="309880"/>
                  </a:lnTo>
                  <a:lnTo>
                    <a:pt x="610984" y="311150"/>
                  </a:lnTo>
                  <a:lnTo>
                    <a:pt x="610209" y="311150"/>
                  </a:lnTo>
                  <a:lnTo>
                    <a:pt x="611263" y="308610"/>
                  </a:lnTo>
                  <a:lnTo>
                    <a:pt x="609231" y="308610"/>
                  </a:lnTo>
                  <a:lnTo>
                    <a:pt x="608418" y="309880"/>
                  </a:lnTo>
                  <a:lnTo>
                    <a:pt x="607923" y="309880"/>
                  </a:lnTo>
                  <a:lnTo>
                    <a:pt x="608469" y="311150"/>
                  </a:lnTo>
                  <a:lnTo>
                    <a:pt x="608050" y="312420"/>
                  </a:lnTo>
                  <a:lnTo>
                    <a:pt x="605993" y="312420"/>
                  </a:lnTo>
                  <a:lnTo>
                    <a:pt x="605510" y="313690"/>
                  </a:lnTo>
                  <a:lnTo>
                    <a:pt x="605269" y="313690"/>
                  </a:lnTo>
                  <a:lnTo>
                    <a:pt x="605142" y="314960"/>
                  </a:lnTo>
                  <a:lnTo>
                    <a:pt x="607555" y="314960"/>
                  </a:lnTo>
                  <a:lnTo>
                    <a:pt x="607974" y="314960"/>
                  </a:lnTo>
                  <a:lnTo>
                    <a:pt x="633882" y="314960"/>
                  </a:lnTo>
                  <a:lnTo>
                    <a:pt x="634301" y="313690"/>
                  </a:lnTo>
                  <a:lnTo>
                    <a:pt x="637311" y="313690"/>
                  </a:lnTo>
                  <a:lnTo>
                    <a:pt x="639127" y="312420"/>
                  </a:lnTo>
                  <a:lnTo>
                    <a:pt x="639699" y="312420"/>
                  </a:lnTo>
                  <a:lnTo>
                    <a:pt x="638670" y="314960"/>
                  </a:lnTo>
                  <a:lnTo>
                    <a:pt x="639419" y="314960"/>
                  </a:lnTo>
                  <a:lnTo>
                    <a:pt x="641108" y="313690"/>
                  </a:lnTo>
                  <a:lnTo>
                    <a:pt x="641985" y="313690"/>
                  </a:lnTo>
                  <a:lnTo>
                    <a:pt x="640930" y="316230"/>
                  </a:lnTo>
                  <a:lnTo>
                    <a:pt x="642975" y="316230"/>
                  </a:lnTo>
                  <a:lnTo>
                    <a:pt x="643801" y="314960"/>
                  </a:lnTo>
                  <a:lnTo>
                    <a:pt x="644029" y="314960"/>
                  </a:lnTo>
                  <a:lnTo>
                    <a:pt x="644144" y="313690"/>
                  </a:lnTo>
                  <a:lnTo>
                    <a:pt x="644156" y="312420"/>
                  </a:lnTo>
                  <a:lnTo>
                    <a:pt x="645172" y="304800"/>
                  </a:lnTo>
                  <a:lnTo>
                    <a:pt x="652843" y="300990"/>
                  </a:lnTo>
                  <a:lnTo>
                    <a:pt x="652475" y="300990"/>
                  </a:lnTo>
                  <a:lnTo>
                    <a:pt x="653008" y="299720"/>
                  </a:lnTo>
                  <a:lnTo>
                    <a:pt x="653554" y="298450"/>
                  </a:lnTo>
                  <a:lnTo>
                    <a:pt x="652792" y="298450"/>
                  </a:lnTo>
                  <a:lnTo>
                    <a:pt x="651040" y="299720"/>
                  </a:lnTo>
                  <a:lnTo>
                    <a:pt x="650621" y="299720"/>
                  </a:lnTo>
                  <a:lnTo>
                    <a:pt x="650748" y="297180"/>
                  </a:lnTo>
                  <a:lnTo>
                    <a:pt x="650951" y="297180"/>
                  </a:lnTo>
                  <a:lnTo>
                    <a:pt x="651040" y="294640"/>
                  </a:lnTo>
                  <a:lnTo>
                    <a:pt x="651243" y="293370"/>
                  </a:lnTo>
                  <a:lnTo>
                    <a:pt x="652894" y="293370"/>
                  </a:lnTo>
                  <a:lnTo>
                    <a:pt x="654634" y="292100"/>
                  </a:lnTo>
                  <a:lnTo>
                    <a:pt x="656082" y="292100"/>
                  </a:lnTo>
                  <a:lnTo>
                    <a:pt x="656005" y="294640"/>
                  </a:lnTo>
                  <a:lnTo>
                    <a:pt x="655726" y="297180"/>
                  </a:lnTo>
                  <a:lnTo>
                    <a:pt x="660768" y="294640"/>
                  </a:lnTo>
                  <a:lnTo>
                    <a:pt x="661314" y="289560"/>
                  </a:lnTo>
                  <a:lnTo>
                    <a:pt x="661377" y="287020"/>
                  </a:lnTo>
                  <a:lnTo>
                    <a:pt x="661581" y="285750"/>
                  </a:lnTo>
                  <a:lnTo>
                    <a:pt x="663778" y="285750"/>
                  </a:lnTo>
                  <a:lnTo>
                    <a:pt x="664552" y="284480"/>
                  </a:lnTo>
                  <a:lnTo>
                    <a:pt x="663917" y="283210"/>
                  </a:lnTo>
                  <a:lnTo>
                    <a:pt x="664946" y="281940"/>
                  </a:lnTo>
                  <a:lnTo>
                    <a:pt x="666318" y="281940"/>
                  </a:lnTo>
                  <a:lnTo>
                    <a:pt x="667359" y="280670"/>
                  </a:lnTo>
                  <a:lnTo>
                    <a:pt x="666762" y="279400"/>
                  </a:lnTo>
                  <a:lnTo>
                    <a:pt x="667512" y="278130"/>
                  </a:lnTo>
                  <a:lnTo>
                    <a:pt x="669328" y="278130"/>
                  </a:lnTo>
                  <a:lnTo>
                    <a:pt x="669632" y="276860"/>
                  </a:lnTo>
                  <a:lnTo>
                    <a:pt x="669810" y="276860"/>
                  </a:lnTo>
                  <a:lnTo>
                    <a:pt x="669798" y="273050"/>
                  </a:lnTo>
                  <a:lnTo>
                    <a:pt x="670039" y="271780"/>
                  </a:lnTo>
                  <a:lnTo>
                    <a:pt x="672287" y="270510"/>
                  </a:lnTo>
                  <a:lnTo>
                    <a:pt x="672541" y="270510"/>
                  </a:lnTo>
                  <a:lnTo>
                    <a:pt x="672693" y="269240"/>
                  </a:lnTo>
                  <a:lnTo>
                    <a:pt x="672757" y="265430"/>
                  </a:lnTo>
                  <a:lnTo>
                    <a:pt x="672934" y="265430"/>
                  </a:lnTo>
                  <a:lnTo>
                    <a:pt x="673239" y="264160"/>
                  </a:lnTo>
                  <a:lnTo>
                    <a:pt x="675005" y="264160"/>
                  </a:lnTo>
                  <a:lnTo>
                    <a:pt x="675855" y="262890"/>
                  </a:lnTo>
                  <a:lnTo>
                    <a:pt x="675246" y="261620"/>
                  </a:lnTo>
                  <a:lnTo>
                    <a:pt x="676059" y="260350"/>
                  </a:lnTo>
                  <a:lnTo>
                    <a:pt x="677621" y="260350"/>
                  </a:lnTo>
                  <a:lnTo>
                    <a:pt x="678548" y="259080"/>
                  </a:lnTo>
                  <a:lnTo>
                    <a:pt x="677799" y="257810"/>
                  </a:lnTo>
                  <a:lnTo>
                    <a:pt x="678649" y="256540"/>
                  </a:lnTo>
                  <a:lnTo>
                    <a:pt x="680250" y="256540"/>
                  </a:lnTo>
                  <a:lnTo>
                    <a:pt x="681126" y="255270"/>
                  </a:lnTo>
                  <a:lnTo>
                    <a:pt x="680402" y="254000"/>
                  </a:lnTo>
                  <a:lnTo>
                    <a:pt x="681266" y="252730"/>
                  </a:lnTo>
                  <a:lnTo>
                    <a:pt x="682942" y="252730"/>
                  </a:lnTo>
                  <a:lnTo>
                    <a:pt x="683285" y="251460"/>
                  </a:lnTo>
                  <a:lnTo>
                    <a:pt x="683450" y="250190"/>
                  </a:lnTo>
                  <a:lnTo>
                    <a:pt x="683412" y="246380"/>
                  </a:lnTo>
                  <a:lnTo>
                    <a:pt x="683564" y="246380"/>
                  </a:lnTo>
                  <a:lnTo>
                    <a:pt x="683704" y="245110"/>
                  </a:lnTo>
                  <a:lnTo>
                    <a:pt x="685736" y="245110"/>
                  </a:lnTo>
                  <a:lnTo>
                    <a:pt x="686447" y="243840"/>
                  </a:lnTo>
                  <a:lnTo>
                    <a:pt x="685812" y="242570"/>
                  </a:lnTo>
                  <a:lnTo>
                    <a:pt x="686498" y="241300"/>
                  </a:lnTo>
                  <a:lnTo>
                    <a:pt x="688111" y="241300"/>
                  </a:lnTo>
                  <a:lnTo>
                    <a:pt x="688581" y="240030"/>
                  </a:lnTo>
                  <a:lnTo>
                    <a:pt x="690156" y="240030"/>
                  </a:lnTo>
                  <a:lnTo>
                    <a:pt x="691007" y="238760"/>
                  </a:lnTo>
                  <a:lnTo>
                    <a:pt x="691273" y="240030"/>
                  </a:lnTo>
                  <a:lnTo>
                    <a:pt x="690626" y="242570"/>
                  </a:lnTo>
                  <a:lnTo>
                    <a:pt x="690918" y="242570"/>
                  </a:lnTo>
                  <a:lnTo>
                    <a:pt x="691794" y="241300"/>
                  </a:lnTo>
                  <a:lnTo>
                    <a:pt x="693369" y="241300"/>
                  </a:lnTo>
                  <a:lnTo>
                    <a:pt x="694232" y="240030"/>
                  </a:lnTo>
                  <a:lnTo>
                    <a:pt x="695794" y="240030"/>
                  </a:lnTo>
                  <a:lnTo>
                    <a:pt x="695934" y="238760"/>
                  </a:lnTo>
                  <a:lnTo>
                    <a:pt x="695909" y="232410"/>
                  </a:lnTo>
                  <a:lnTo>
                    <a:pt x="696074" y="231140"/>
                  </a:lnTo>
                  <a:lnTo>
                    <a:pt x="696823" y="231140"/>
                  </a:lnTo>
                  <a:lnTo>
                    <a:pt x="697636" y="229870"/>
                  </a:lnTo>
                  <a:lnTo>
                    <a:pt x="699350" y="229870"/>
                  </a:lnTo>
                  <a:lnTo>
                    <a:pt x="700176" y="228600"/>
                  </a:lnTo>
                  <a:lnTo>
                    <a:pt x="700951" y="228600"/>
                  </a:lnTo>
                  <a:lnTo>
                    <a:pt x="701103" y="227330"/>
                  </a:lnTo>
                  <a:lnTo>
                    <a:pt x="701433" y="227330"/>
                  </a:lnTo>
                  <a:lnTo>
                    <a:pt x="701687" y="228600"/>
                  </a:lnTo>
                  <a:lnTo>
                    <a:pt x="701814" y="229870"/>
                  </a:lnTo>
                  <a:lnTo>
                    <a:pt x="700112" y="231140"/>
                  </a:lnTo>
                  <a:lnTo>
                    <a:pt x="699706" y="232410"/>
                  </a:lnTo>
                  <a:lnTo>
                    <a:pt x="700836" y="233680"/>
                  </a:lnTo>
                  <a:lnTo>
                    <a:pt x="700493" y="234950"/>
                  </a:lnTo>
                  <a:lnTo>
                    <a:pt x="698969" y="234950"/>
                  </a:lnTo>
                  <a:lnTo>
                    <a:pt x="698627" y="236220"/>
                  </a:lnTo>
                  <a:lnTo>
                    <a:pt x="699693" y="237490"/>
                  </a:lnTo>
                  <a:lnTo>
                    <a:pt x="699528" y="238760"/>
                  </a:lnTo>
                  <a:lnTo>
                    <a:pt x="697890" y="240030"/>
                  </a:lnTo>
                  <a:lnTo>
                    <a:pt x="697547" y="241300"/>
                  </a:lnTo>
                  <a:lnTo>
                    <a:pt x="700303" y="241300"/>
                  </a:lnTo>
                  <a:lnTo>
                    <a:pt x="700735" y="241300"/>
                  </a:lnTo>
                  <a:lnTo>
                    <a:pt x="725195" y="241300"/>
                  </a:lnTo>
                  <a:lnTo>
                    <a:pt x="725144" y="240030"/>
                  </a:lnTo>
                  <a:lnTo>
                    <a:pt x="724750" y="238760"/>
                  </a:lnTo>
                  <a:lnTo>
                    <a:pt x="725360" y="238760"/>
                  </a:lnTo>
                  <a:lnTo>
                    <a:pt x="726020" y="237490"/>
                  </a:lnTo>
                  <a:lnTo>
                    <a:pt x="727252" y="237490"/>
                  </a:lnTo>
                  <a:lnTo>
                    <a:pt x="727976" y="234950"/>
                  </a:lnTo>
                  <a:lnTo>
                    <a:pt x="728916" y="234950"/>
                  </a:lnTo>
                  <a:lnTo>
                    <a:pt x="728941" y="237490"/>
                  </a:lnTo>
                  <a:lnTo>
                    <a:pt x="729691" y="238760"/>
                  </a:lnTo>
                  <a:lnTo>
                    <a:pt x="730846" y="236220"/>
                  </a:lnTo>
                  <a:lnTo>
                    <a:pt x="731202" y="236220"/>
                  </a:lnTo>
                  <a:lnTo>
                    <a:pt x="731888" y="234950"/>
                  </a:lnTo>
                  <a:lnTo>
                    <a:pt x="732510" y="234950"/>
                  </a:lnTo>
                  <a:lnTo>
                    <a:pt x="733094" y="233680"/>
                  </a:lnTo>
                  <a:lnTo>
                    <a:pt x="736854" y="229870"/>
                  </a:lnTo>
                  <a:lnTo>
                    <a:pt x="736079" y="227330"/>
                  </a:lnTo>
                  <a:lnTo>
                    <a:pt x="735723" y="227330"/>
                  </a:lnTo>
                  <a:lnTo>
                    <a:pt x="735482" y="226060"/>
                  </a:lnTo>
                  <a:lnTo>
                    <a:pt x="735330" y="224790"/>
                  </a:lnTo>
                  <a:lnTo>
                    <a:pt x="736981" y="223520"/>
                  </a:lnTo>
                  <a:lnTo>
                    <a:pt x="737920" y="222250"/>
                  </a:lnTo>
                  <a:lnTo>
                    <a:pt x="738555" y="222250"/>
                  </a:lnTo>
                  <a:lnTo>
                    <a:pt x="739152" y="220980"/>
                  </a:lnTo>
                  <a:lnTo>
                    <a:pt x="739013" y="220980"/>
                  </a:lnTo>
                  <a:lnTo>
                    <a:pt x="738759" y="219710"/>
                  </a:lnTo>
                  <a:lnTo>
                    <a:pt x="738403" y="218440"/>
                  </a:lnTo>
                  <a:lnTo>
                    <a:pt x="738251" y="218440"/>
                  </a:lnTo>
                  <a:lnTo>
                    <a:pt x="738009" y="217170"/>
                  </a:lnTo>
                  <a:lnTo>
                    <a:pt x="737666" y="215900"/>
                  </a:lnTo>
                  <a:lnTo>
                    <a:pt x="737527" y="215900"/>
                  </a:lnTo>
                  <a:lnTo>
                    <a:pt x="735990" y="218440"/>
                  </a:lnTo>
                  <a:lnTo>
                    <a:pt x="735749" y="218440"/>
                  </a:lnTo>
                  <a:lnTo>
                    <a:pt x="735418" y="217170"/>
                  </a:lnTo>
                  <a:lnTo>
                    <a:pt x="735164" y="217170"/>
                  </a:lnTo>
                  <a:lnTo>
                    <a:pt x="735012" y="215900"/>
                  </a:lnTo>
                  <a:lnTo>
                    <a:pt x="734275" y="213360"/>
                  </a:lnTo>
                  <a:lnTo>
                    <a:pt x="735241" y="212090"/>
                  </a:lnTo>
                  <a:lnTo>
                    <a:pt x="736219" y="210820"/>
                  </a:lnTo>
                  <a:lnTo>
                    <a:pt x="736511" y="210820"/>
                  </a:lnTo>
                  <a:lnTo>
                    <a:pt x="737920" y="209550"/>
                  </a:lnTo>
                  <a:lnTo>
                    <a:pt x="738301" y="209550"/>
                  </a:lnTo>
                  <a:lnTo>
                    <a:pt x="738771" y="212090"/>
                  </a:lnTo>
                  <a:lnTo>
                    <a:pt x="739597" y="212090"/>
                  </a:lnTo>
                  <a:lnTo>
                    <a:pt x="740244" y="210820"/>
                  </a:lnTo>
                  <a:lnTo>
                    <a:pt x="740816" y="210820"/>
                  </a:lnTo>
                  <a:lnTo>
                    <a:pt x="741045" y="209550"/>
                  </a:lnTo>
                  <a:lnTo>
                    <a:pt x="739927" y="208280"/>
                  </a:lnTo>
                  <a:lnTo>
                    <a:pt x="740206" y="207010"/>
                  </a:lnTo>
                  <a:lnTo>
                    <a:pt x="742035" y="205740"/>
                  </a:lnTo>
                  <a:lnTo>
                    <a:pt x="741895" y="204470"/>
                  </a:lnTo>
                  <a:lnTo>
                    <a:pt x="741667" y="204470"/>
                  </a:lnTo>
                  <a:lnTo>
                    <a:pt x="741324" y="203200"/>
                  </a:lnTo>
                  <a:lnTo>
                    <a:pt x="741197" y="201930"/>
                  </a:lnTo>
                  <a:lnTo>
                    <a:pt x="740968" y="201930"/>
                  </a:lnTo>
                  <a:lnTo>
                    <a:pt x="740638" y="200660"/>
                  </a:lnTo>
                  <a:lnTo>
                    <a:pt x="740435" y="200660"/>
                  </a:lnTo>
                  <a:lnTo>
                    <a:pt x="738936" y="203200"/>
                  </a:lnTo>
                  <a:lnTo>
                    <a:pt x="738238" y="201930"/>
                  </a:lnTo>
                  <a:lnTo>
                    <a:pt x="738378" y="200660"/>
                  </a:lnTo>
                  <a:lnTo>
                    <a:pt x="737984" y="199390"/>
                  </a:lnTo>
                  <a:lnTo>
                    <a:pt x="739330" y="199390"/>
                  </a:lnTo>
                  <a:lnTo>
                    <a:pt x="740587" y="196850"/>
                  </a:lnTo>
                  <a:lnTo>
                    <a:pt x="741286" y="196850"/>
                  </a:lnTo>
                  <a:lnTo>
                    <a:pt x="743889" y="194310"/>
                  </a:lnTo>
                  <a:lnTo>
                    <a:pt x="744499" y="194310"/>
                  </a:lnTo>
                  <a:lnTo>
                    <a:pt x="745147" y="193040"/>
                  </a:lnTo>
                  <a:lnTo>
                    <a:pt x="745858" y="193040"/>
                  </a:lnTo>
                  <a:lnTo>
                    <a:pt x="746353" y="191770"/>
                  </a:lnTo>
                  <a:lnTo>
                    <a:pt x="747356" y="190500"/>
                  </a:lnTo>
                  <a:lnTo>
                    <a:pt x="748207" y="190500"/>
                  </a:lnTo>
                  <a:lnTo>
                    <a:pt x="748118" y="193040"/>
                  </a:lnTo>
                  <a:lnTo>
                    <a:pt x="748868" y="193040"/>
                  </a:lnTo>
                  <a:lnTo>
                    <a:pt x="750100" y="191770"/>
                  </a:lnTo>
                  <a:lnTo>
                    <a:pt x="750328" y="191770"/>
                  </a:lnTo>
                  <a:lnTo>
                    <a:pt x="750125" y="190500"/>
                  </a:lnTo>
                  <a:lnTo>
                    <a:pt x="749935" y="189230"/>
                  </a:lnTo>
                  <a:lnTo>
                    <a:pt x="749414" y="189230"/>
                  </a:lnTo>
                  <a:lnTo>
                    <a:pt x="749503" y="187960"/>
                  </a:lnTo>
                  <a:lnTo>
                    <a:pt x="749604" y="186690"/>
                  </a:lnTo>
                  <a:lnTo>
                    <a:pt x="748728" y="186690"/>
                  </a:lnTo>
                  <a:lnTo>
                    <a:pt x="747560" y="187960"/>
                  </a:lnTo>
                  <a:lnTo>
                    <a:pt x="746772" y="187960"/>
                  </a:lnTo>
                  <a:lnTo>
                    <a:pt x="746963" y="185420"/>
                  </a:lnTo>
                  <a:lnTo>
                    <a:pt x="746213" y="185420"/>
                  </a:lnTo>
                  <a:lnTo>
                    <a:pt x="744905" y="187960"/>
                  </a:lnTo>
                  <a:lnTo>
                    <a:pt x="744169" y="187960"/>
                  </a:lnTo>
                  <a:lnTo>
                    <a:pt x="744296" y="185420"/>
                  </a:lnTo>
                  <a:lnTo>
                    <a:pt x="743902" y="185420"/>
                  </a:lnTo>
                  <a:lnTo>
                    <a:pt x="750163" y="179070"/>
                  </a:lnTo>
                  <a:lnTo>
                    <a:pt x="751725" y="177800"/>
                  </a:lnTo>
                  <a:lnTo>
                    <a:pt x="751865" y="177800"/>
                  </a:lnTo>
                  <a:lnTo>
                    <a:pt x="751751" y="176530"/>
                  </a:lnTo>
                  <a:lnTo>
                    <a:pt x="751547" y="176530"/>
                  </a:lnTo>
                  <a:lnTo>
                    <a:pt x="751243" y="175260"/>
                  </a:lnTo>
                  <a:lnTo>
                    <a:pt x="751128" y="173990"/>
                  </a:lnTo>
                  <a:lnTo>
                    <a:pt x="750938" y="173990"/>
                  </a:lnTo>
                  <a:lnTo>
                    <a:pt x="750684" y="172720"/>
                  </a:lnTo>
                  <a:lnTo>
                    <a:pt x="750468" y="171450"/>
                  </a:lnTo>
                  <a:lnTo>
                    <a:pt x="750455" y="170180"/>
                  </a:lnTo>
                  <a:lnTo>
                    <a:pt x="750620" y="170180"/>
                  </a:lnTo>
                  <a:lnTo>
                    <a:pt x="751649" y="168910"/>
                  </a:lnTo>
                  <a:lnTo>
                    <a:pt x="752144" y="167640"/>
                  </a:lnTo>
                  <a:lnTo>
                    <a:pt x="753529" y="167640"/>
                  </a:lnTo>
                  <a:lnTo>
                    <a:pt x="754291" y="166370"/>
                  </a:lnTo>
                  <a:lnTo>
                    <a:pt x="753465" y="163830"/>
                  </a:lnTo>
                  <a:lnTo>
                    <a:pt x="753719" y="163830"/>
                  </a:lnTo>
                  <a:lnTo>
                    <a:pt x="755319" y="162560"/>
                  </a:lnTo>
                  <a:lnTo>
                    <a:pt x="755929" y="161290"/>
                  </a:lnTo>
                  <a:lnTo>
                    <a:pt x="757453" y="161290"/>
                  </a:lnTo>
                  <a:lnTo>
                    <a:pt x="757669" y="160020"/>
                  </a:lnTo>
                  <a:lnTo>
                    <a:pt x="757389" y="158750"/>
                  </a:lnTo>
                  <a:lnTo>
                    <a:pt x="756539" y="154940"/>
                  </a:lnTo>
                  <a:lnTo>
                    <a:pt x="756234" y="154940"/>
                  </a:lnTo>
                  <a:lnTo>
                    <a:pt x="756043" y="153670"/>
                  </a:lnTo>
                  <a:lnTo>
                    <a:pt x="755967" y="152400"/>
                  </a:lnTo>
                  <a:lnTo>
                    <a:pt x="756615" y="152400"/>
                  </a:lnTo>
                  <a:lnTo>
                    <a:pt x="757301" y="151130"/>
                  </a:lnTo>
                  <a:lnTo>
                    <a:pt x="758304" y="151130"/>
                  </a:lnTo>
                  <a:lnTo>
                    <a:pt x="759917" y="149860"/>
                  </a:lnTo>
                  <a:lnTo>
                    <a:pt x="760095" y="148590"/>
                  </a:lnTo>
                  <a:lnTo>
                    <a:pt x="759879" y="147320"/>
                  </a:lnTo>
                  <a:lnTo>
                    <a:pt x="759345" y="144780"/>
                  </a:lnTo>
                  <a:lnTo>
                    <a:pt x="759180" y="144780"/>
                  </a:lnTo>
                  <a:lnTo>
                    <a:pt x="759079" y="142240"/>
                  </a:lnTo>
                  <a:lnTo>
                    <a:pt x="758367" y="140970"/>
                  </a:lnTo>
                  <a:lnTo>
                    <a:pt x="758723" y="139700"/>
                  </a:lnTo>
                  <a:lnTo>
                    <a:pt x="760209" y="139700"/>
                  </a:lnTo>
                  <a:lnTo>
                    <a:pt x="760463" y="138430"/>
                  </a:lnTo>
                  <a:lnTo>
                    <a:pt x="761034" y="137160"/>
                  </a:lnTo>
                  <a:lnTo>
                    <a:pt x="761695" y="137160"/>
                  </a:lnTo>
                  <a:lnTo>
                    <a:pt x="763155" y="135890"/>
                  </a:lnTo>
                  <a:lnTo>
                    <a:pt x="763816" y="134620"/>
                  </a:lnTo>
                  <a:lnTo>
                    <a:pt x="764387" y="134620"/>
                  </a:lnTo>
                  <a:lnTo>
                    <a:pt x="764222" y="133350"/>
                  </a:lnTo>
                  <a:lnTo>
                    <a:pt x="763955" y="132080"/>
                  </a:lnTo>
                  <a:lnTo>
                    <a:pt x="763219" y="130810"/>
                  </a:lnTo>
                  <a:lnTo>
                    <a:pt x="762939" y="129540"/>
                  </a:lnTo>
                  <a:lnTo>
                    <a:pt x="762762" y="128270"/>
                  </a:lnTo>
                  <a:lnTo>
                    <a:pt x="763308" y="128270"/>
                  </a:lnTo>
                  <a:lnTo>
                    <a:pt x="763917" y="127000"/>
                  </a:lnTo>
                  <a:lnTo>
                    <a:pt x="764705" y="127000"/>
                  </a:lnTo>
                  <a:lnTo>
                    <a:pt x="765314" y="129540"/>
                  </a:lnTo>
                  <a:lnTo>
                    <a:pt x="765454" y="129540"/>
                  </a:lnTo>
                  <a:lnTo>
                    <a:pt x="766127" y="128270"/>
                  </a:lnTo>
                  <a:lnTo>
                    <a:pt x="766749" y="128270"/>
                  </a:lnTo>
                  <a:lnTo>
                    <a:pt x="767321" y="127000"/>
                  </a:lnTo>
                  <a:lnTo>
                    <a:pt x="767143" y="125730"/>
                  </a:lnTo>
                  <a:lnTo>
                    <a:pt x="766864" y="125730"/>
                  </a:lnTo>
                  <a:lnTo>
                    <a:pt x="766076" y="123190"/>
                  </a:lnTo>
                  <a:lnTo>
                    <a:pt x="765784" y="123190"/>
                  </a:lnTo>
                  <a:lnTo>
                    <a:pt x="765568" y="121920"/>
                  </a:lnTo>
                  <a:lnTo>
                    <a:pt x="767283" y="119380"/>
                  </a:lnTo>
                  <a:lnTo>
                    <a:pt x="767156" y="118110"/>
                  </a:lnTo>
                  <a:lnTo>
                    <a:pt x="766851" y="118110"/>
                  </a:lnTo>
                  <a:lnTo>
                    <a:pt x="766051" y="115570"/>
                  </a:lnTo>
                  <a:lnTo>
                    <a:pt x="765759" y="115570"/>
                  </a:lnTo>
                  <a:lnTo>
                    <a:pt x="765543" y="114300"/>
                  </a:lnTo>
                  <a:lnTo>
                    <a:pt x="767105" y="113030"/>
                  </a:lnTo>
                  <a:lnTo>
                    <a:pt x="767499" y="111760"/>
                  </a:lnTo>
                  <a:lnTo>
                    <a:pt x="766241" y="110490"/>
                  </a:lnTo>
                  <a:lnTo>
                    <a:pt x="766483" y="109220"/>
                  </a:lnTo>
                  <a:lnTo>
                    <a:pt x="767867" y="107950"/>
                  </a:lnTo>
                  <a:lnTo>
                    <a:pt x="768413" y="106680"/>
                  </a:lnTo>
                  <a:lnTo>
                    <a:pt x="769620" y="106680"/>
                  </a:lnTo>
                  <a:lnTo>
                    <a:pt x="770051" y="105410"/>
                  </a:lnTo>
                  <a:lnTo>
                    <a:pt x="768794" y="104140"/>
                  </a:lnTo>
                  <a:lnTo>
                    <a:pt x="769048" y="102870"/>
                  </a:lnTo>
                  <a:lnTo>
                    <a:pt x="770496" y="101600"/>
                  </a:lnTo>
                  <a:lnTo>
                    <a:pt x="770661" y="101600"/>
                  </a:lnTo>
                  <a:lnTo>
                    <a:pt x="770432" y="100330"/>
                  </a:lnTo>
                  <a:lnTo>
                    <a:pt x="770115" y="99060"/>
                  </a:lnTo>
                  <a:lnTo>
                    <a:pt x="769289" y="97790"/>
                  </a:lnTo>
                  <a:lnTo>
                    <a:pt x="768972" y="96520"/>
                  </a:lnTo>
                  <a:lnTo>
                    <a:pt x="768743" y="96520"/>
                  </a:lnTo>
                  <a:lnTo>
                    <a:pt x="768819" y="95250"/>
                  </a:lnTo>
                  <a:lnTo>
                    <a:pt x="770267" y="93980"/>
                  </a:lnTo>
                  <a:lnTo>
                    <a:pt x="771144" y="93980"/>
                  </a:lnTo>
                  <a:lnTo>
                    <a:pt x="771740" y="92710"/>
                  </a:lnTo>
                  <a:lnTo>
                    <a:pt x="772274" y="91440"/>
                  </a:lnTo>
                  <a:lnTo>
                    <a:pt x="772147" y="91440"/>
                  </a:lnTo>
                  <a:lnTo>
                    <a:pt x="771918" y="90170"/>
                  </a:lnTo>
                  <a:lnTo>
                    <a:pt x="772668" y="90170"/>
                  </a:lnTo>
                  <a:lnTo>
                    <a:pt x="772045" y="92710"/>
                  </a:lnTo>
                  <a:lnTo>
                    <a:pt x="772375" y="92710"/>
                  </a:lnTo>
                  <a:lnTo>
                    <a:pt x="777036" y="88900"/>
                  </a:lnTo>
                  <a:lnTo>
                    <a:pt x="776922" y="86360"/>
                  </a:lnTo>
                  <a:lnTo>
                    <a:pt x="776947" y="85090"/>
                  </a:lnTo>
                  <a:lnTo>
                    <a:pt x="776795" y="83820"/>
                  </a:lnTo>
                  <a:lnTo>
                    <a:pt x="776668" y="83820"/>
                  </a:lnTo>
                  <a:lnTo>
                    <a:pt x="775830" y="85090"/>
                  </a:lnTo>
                  <a:lnTo>
                    <a:pt x="776058" y="83820"/>
                  </a:lnTo>
                  <a:lnTo>
                    <a:pt x="776427" y="83820"/>
                  </a:lnTo>
                  <a:lnTo>
                    <a:pt x="775982" y="81280"/>
                  </a:lnTo>
                  <a:lnTo>
                    <a:pt x="775741" y="81280"/>
                  </a:lnTo>
                  <a:lnTo>
                    <a:pt x="775982" y="80010"/>
                  </a:lnTo>
                  <a:lnTo>
                    <a:pt x="777367" y="80010"/>
                  </a:lnTo>
                  <a:lnTo>
                    <a:pt x="777697" y="78740"/>
                  </a:lnTo>
                  <a:lnTo>
                    <a:pt x="776617" y="77470"/>
                  </a:lnTo>
                  <a:lnTo>
                    <a:pt x="776744" y="76200"/>
                  </a:lnTo>
                  <a:lnTo>
                    <a:pt x="775779" y="74980"/>
                  </a:lnTo>
                  <a:lnTo>
                    <a:pt x="775881" y="73660"/>
                  </a:lnTo>
                  <a:lnTo>
                    <a:pt x="777532" y="73660"/>
                  </a:lnTo>
                  <a:lnTo>
                    <a:pt x="777811" y="72390"/>
                  </a:lnTo>
                  <a:lnTo>
                    <a:pt x="776693" y="71120"/>
                  </a:lnTo>
                  <a:lnTo>
                    <a:pt x="776884" y="69850"/>
                  </a:lnTo>
                  <a:lnTo>
                    <a:pt x="778154" y="68580"/>
                  </a:lnTo>
                  <a:lnTo>
                    <a:pt x="778548" y="68580"/>
                  </a:lnTo>
                  <a:lnTo>
                    <a:pt x="778662" y="71120"/>
                  </a:lnTo>
                  <a:lnTo>
                    <a:pt x="778776" y="72390"/>
                  </a:lnTo>
                  <a:lnTo>
                    <a:pt x="780719" y="69850"/>
                  </a:lnTo>
                  <a:lnTo>
                    <a:pt x="781380" y="69850"/>
                  </a:lnTo>
                  <a:lnTo>
                    <a:pt x="780757" y="72390"/>
                  </a:lnTo>
                  <a:lnTo>
                    <a:pt x="781443" y="72390"/>
                  </a:lnTo>
                  <a:lnTo>
                    <a:pt x="782955" y="71120"/>
                  </a:lnTo>
                  <a:lnTo>
                    <a:pt x="783437" y="71120"/>
                  </a:lnTo>
                  <a:lnTo>
                    <a:pt x="783374" y="69850"/>
                  </a:lnTo>
                  <a:lnTo>
                    <a:pt x="783259" y="67310"/>
                  </a:lnTo>
                  <a:lnTo>
                    <a:pt x="783094" y="63500"/>
                  </a:lnTo>
                  <a:lnTo>
                    <a:pt x="782942" y="62230"/>
                  </a:lnTo>
                  <a:lnTo>
                    <a:pt x="782904" y="60960"/>
                  </a:lnTo>
                  <a:lnTo>
                    <a:pt x="783145" y="59690"/>
                  </a:lnTo>
                  <a:lnTo>
                    <a:pt x="785050" y="59690"/>
                  </a:lnTo>
                  <a:lnTo>
                    <a:pt x="785583" y="58420"/>
                  </a:lnTo>
                  <a:lnTo>
                    <a:pt x="784923" y="55880"/>
                  </a:lnTo>
                  <a:lnTo>
                    <a:pt x="785926" y="55880"/>
                  </a:lnTo>
                  <a:lnTo>
                    <a:pt x="786714" y="54610"/>
                  </a:lnTo>
                  <a:lnTo>
                    <a:pt x="787552" y="54610"/>
                  </a:lnTo>
                  <a:lnTo>
                    <a:pt x="789863" y="53340"/>
                  </a:lnTo>
                  <a:lnTo>
                    <a:pt x="789914" y="50800"/>
                  </a:lnTo>
                  <a:lnTo>
                    <a:pt x="789787" y="50800"/>
                  </a:lnTo>
                  <a:lnTo>
                    <a:pt x="789851" y="49530"/>
                  </a:lnTo>
                  <a:lnTo>
                    <a:pt x="789813" y="48260"/>
                  </a:lnTo>
                  <a:lnTo>
                    <a:pt x="789686" y="48260"/>
                  </a:lnTo>
                  <a:lnTo>
                    <a:pt x="789584" y="46990"/>
                  </a:lnTo>
                  <a:lnTo>
                    <a:pt x="787565" y="49530"/>
                  </a:lnTo>
                  <a:lnTo>
                    <a:pt x="787349" y="49530"/>
                  </a:lnTo>
                  <a:lnTo>
                    <a:pt x="787222" y="48260"/>
                  </a:lnTo>
                  <a:lnTo>
                    <a:pt x="787184" y="46990"/>
                  </a:lnTo>
                  <a:lnTo>
                    <a:pt x="787209" y="45720"/>
                  </a:lnTo>
                  <a:lnTo>
                    <a:pt x="787146" y="43180"/>
                  </a:lnTo>
                  <a:lnTo>
                    <a:pt x="788695" y="43180"/>
                  </a:lnTo>
                  <a:lnTo>
                    <a:pt x="789876" y="41910"/>
                  </a:lnTo>
                  <a:lnTo>
                    <a:pt x="791502" y="40640"/>
                  </a:lnTo>
                  <a:lnTo>
                    <a:pt x="791819" y="40640"/>
                  </a:lnTo>
                  <a:lnTo>
                    <a:pt x="791933" y="41910"/>
                  </a:lnTo>
                  <a:lnTo>
                    <a:pt x="791921" y="43180"/>
                  </a:lnTo>
                  <a:lnTo>
                    <a:pt x="792010" y="45720"/>
                  </a:lnTo>
                  <a:lnTo>
                    <a:pt x="796683" y="43180"/>
                  </a:lnTo>
                  <a:close/>
                </a:path>
                <a:path w="2077719" h="1670685">
                  <a:moveTo>
                    <a:pt x="834631" y="595630"/>
                  </a:moveTo>
                  <a:lnTo>
                    <a:pt x="788492" y="595630"/>
                  </a:lnTo>
                  <a:lnTo>
                    <a:pt x="787971" y="596900"/>
                  </a:lnTo>
                  <a:lnTo>
                    <a:pt x="782370" y="596900"/>
                  </a:lnTo>
                  <a:lnTo>
                    <a:pt x="782294" y="598170"/>
                  </a:lnTo>
                  <a:lnTo>
                    <a:pt x="781799" y="599440"/>
                  </a:lnTo>
                  <a:lnTo>
                    <a:pt x="783983" y="599440"/>
                  </a:lnTo>
                  <a:lnTo>
                    <a:pt x="783590" y="600710"/>
                  </a:lnTo>
                  <a:lnTo>
                    <a:pt x="782955" y="601980"/>
                  </a:lnTo>
                  <a:lnTo>
                    <a:pt x="780846" y="600710"/>
                  </a:lnTo>
                  <a:lnTo>
                    <a:pt x="779983" y="600710"/>
                  </a:lnTo>
                  <a:lnTo>
                    <a:pt x="779919" y="603250"/>
                  </a:lnTo>
                  <a:lnTo>
                    <a:pt x="778738" y="603250"/>
                  </a:lnTo>
                  <a:lnTo>
                    <a:pt x="778662" y="604520"/>
                  </a:lnTo>
                  <a:lnTo>
                    <a:pt x="778027" y="605790"/>
                  </a:lnTo>
                  <a:lnTo>
                    <a:pt x="777201" y="605790"/>
                  </a:lnTo>
                  <a:lnTo>
                    <a:pt x="776389" y="604520"/>
                  </a:lnTo>
                  <a:lnTo>
                    <a:pt x="775436" y="604520"/>
                  </a:lnTo>
                  <a:lnTo>
                    <a:pt x="776986" y="603250"/>
                  </a:lnTo>
                  <a:lnTo>
                    <a:pt x="776770" y="601980"/>
                  </a:lnTo>
                  <a:lnTo>
                    <a:pt x="774471" y="603250"/>
                  </a:lnTo>
                  <a:lnTo>
                    <a:pt x="774509" y="601980"/>
                  </a:lnTo>
                  <a:lnTo>
                    <a:pt x="774839" y="601980"/>
                  </a:lnTo>
                  <a:lnTo>
                    <a:pt x="775258" y="600710"/>
                  </a:lnTo>
                  <a:lnTo>
                    <a:pt x="775766" y="600710"/>
                  </a:lnTo>
                  <a:lnTo>
                    <a:pt x="776973" y="598170"/>
                  </a:lnTo>
                  <a:lnTo>
                    <a:pt x="772350" y="596900"/>
                  </a:lnTo>
                  <a:lnTo>
                    <a:pt x="771601" y="598170"/>
                  </a:lnTo>
                  <a:lnTo>
                    <a:pt x="770763" y="599440"/>
                  </a:lnTo>
                  <a:lnTo>
                    <a:pt x="769823" y="600710"/>
                  </a:lnTo>
                  <a:lnTo>
                    <a:pt x="766813" y="605790"/>
                  </a:lnTo>
                  <a:lnTo>
                    <a:pt x="765987" y="607060"/>
                  </a:lnTo>
                  <a:lnTo>
                    <a:pt x="764032" y="607060"/>
                  </a:lnTo>
                  <a:lnTo>
                    <a:pt x="762571" y="605790"/>
                  </a:lnTo>
                  <a:lnTo>
                    <a:pt x="760717" y="605790"/>
                  </a:lnTo>
                  <a:lnTo>
                    <a:pt x="759879" y="607060"/>
                  </a:lnTo>
                  <a:lnTo>
                    <a:pt x="758812" y="607060"/>
                  </a:lnTo>
                  <a:lnTo>
                    <a:pt x="757936" y="605790"/>
                  </a:lnTo>
                  <a:lnTo>
                    <a:pt x="756970" y="605790"/>
                  </a:lnTo>
                  <a:lnTo>
                    <a:pt x="755865" y="607060"/>
                  </a:lnTo>
                  <a:lnTo>
                    <a:pt x="755383" y="608330"/>
                  </a:lnTo>
                  <a:lnTo>
                    <a:pt x="754278" y="609600"/>
                  </a:lnTo>
                  <a:lnTo>
                    <a:pt x="753567" y="609600"/>
                  </a:lnTo>
                  <a:lnTo>
                    <a:pt x="752157" y="608330"/>
                  </a:lnTo>
                  <a:lnTo>
                    <a:pt x="751535" y="608330"/>
                  </a:lnTo>
                  <a:lnTo>
                    <a:pt x="750201" y="607060"/>
                  </a:lnTo>
                  <a:lnTo>
                    <a:pt x="749249" y="607060"/>
                  </a:lnTo>
                  <a:lnTo>
                    <a:pt x="748779" y="608330"/>
                  </a:lnTo>
                  <a:lnTo>
                    <a:pt x="747674" y="608330"/>
                  </a:lnTo>
                  <a:lnTo>
                    <a:pt x="746785" y="607060"/>
                  </a:lnTo>
                  <a:lnTo>
                    <a:pt x="745782" y="607060"/>
                  </a:lnTo>
                  <a:lnTo>
                    <a:pt x="745058" y="608330"/>
                  </a:lnTo>
                  <a:lnTo>
                    <a:pt x="743940" y="608330"/>
                  </a:lnTo>
                  <a:lnTo>
                    <a:pt x="743292" y="609600"/>
                  </a:lnTo>
                  <a:lnTo>
                    <a:pt x="742099" y="609600"/>
                  </a:lnTo>
                  <a:lnTo>
                    <a:pt x="741591" y="608330"/>
                  </a:lnTo>
                  <a:lnTo>
                    <a:pt x="740384" y="608330"/>
                  </a:lnTo>
                  <a:lnTo>
                    <a:pt x="739673" y="609600"/>
                  </a:lnTo>
                  <a:lnTo>
                    <a:pt x="738454" y="609600"/>
                  </a:lnTo>
                  <a:lnTo>
                    <a:pt x="738035" y="608330"/>
                  </a:lnTo>
                  <a:lnTo>
                    <a:pt x="738225" y="608330"/>
                  </a:lnTo>
                  <a:lnTo>
                    <a:pt x="738847" y="607060"/>
                  </a:lnTo>
                  <a:lnTo>
                    <a:pt x="739419" y="607060"/>
                  </a:lnTo>
                  <a:lnTo>
                    <a:pt x="738009" y="605790"/>
                  </a:lnTo>
                  <a:lnTo>
                    <a:pt x="736536" y="605790"/>
                  </a:lnTo>
                  <a:lnTo>
                    <a:pt x="734326" y="607060"/>
                  </a:lnTo>
                  <a:lnTo>
                    <a:pt x="733691" y="608330"/>
                  </a:lnTo>
                  <a:lnTo>
                    <a:pt x="731926" y="608330"/>
                  </a:lnTo>
                  <a:lnTo>
                    <a:pt x="731164" y="607060"/>
                  </a:lnTo>
                  <a:lnTo>
                    <a:pt x="731062" y="605790"/>
                  </a:lnTo>
                  <a:lnTo>
                    <a:pt x="730275" y="604520"/>
                  </a:lnTo>
                  <a:lnTo>
                    <a:pt x="728865" y="604520"/>
                  </a:lnTo>
                  <a:lnTo>
                    <a:pt x="728205" y="605790"/>
                  </a:lnTo>
                  <a:lnTo>
                    <a:pt x="725830" y="605790"/>
                  </a:lnTo>
                  <a:lnTo>
                    <a:pt x="727151" y="607060"/>
                  </a:lnTo>
                  <a:lnTo>
                    <a:pt x="726846" y="608330"/>
                  </a:lnTo>
                  <a:lnTo>
                    <a:pt x="724763" y="608330"/>
                  </a:lnTo>
                  <a:lnTo>
                    <a:pt x="724433" y="607060"/>
                  </a:lnTo>
                  <a:lnTo>
                    <a:pt x="724242" y="607060"/>
                  </a:lnTo>
                  <a:lnTo>
                    <a:pt x="723823" y="605790"/>
                  </a:lnTo>
                  <a:lnTo>
                    <a:pt x="723506" y="604520"/>
                  </a:lnTo>
                  <a:lnTo>
                    <a:pt x="722833" y="603250"/>
                  </a:lnTo>
                  <a:lnTo>
                    <a:pt x="721448" y="604520"/>
                  </a:lnTo>
                  <a:lnTo>
                    <a:pt x="721017" y="604520"/>
                  </a:lnTo>
                  <a:lnTo>
                    <a:pt x="720648" y="603250"/>
                  </a:lnTo>
                  <a:lnTo>
                    <a:pt x="720471" y="603250"/>
                  </a:lnTo>
                  <a:lnTo>
                    <a:pt x="720445" y="601980"/>
                  </a:lnTo>
                  <a:lnTo>
                    <a:pt x="722795" y="601980"/>
                  </a:lnTo>
                  <a:lnTo>
                    <a:pt x="721842" y="600710"/>
                  </a:lnTo>
                  <a:lnTo>
                    <a:pt x="722490" y="599440"/>
                  </a:lnTo>
                  <a:lnTo>
                    <a:pt x="726516" y="599440"/>
                  </a:lnTo>
                  <a:lnTo>
                    <a:pt x="725665" y="598170"/>
                  </a:lnTo>
                  <a:lnTo>
                    <a:pt x="716813" y="598170"/>
                  </a:lnTo>
                  <a:lnTo>
                    <a:pt x="716089" y="596900"/>
                  </a:lnTo>
                  <a:lnTo>
                    <a:pt x="715111" y="596900"/>
                  </a:lnTo>
                  <a:lnTo>
                    <a:pt x="715543" y="595630"/>
                  </a:lnTo>
                  <a:lnTo>
                    <a:pt x="714933" y="594360"/>
                  </a:lnTo>
                  <a:lnTo>
                    <a:pt x="713079" y="594360"/>
                  </a:lnTo>
                  <a:lnTo>
                    <a:pt x="712965" y="593090"/>
                  </a:lnTo>
                  <a:lnTo>
                    <a:pt x="713117" y="593090"/>
                  </a:lnTo>
                  <a:lnTo>
                    <a:pt x="713079" y="591820"/>
                  </a:lnTo>
                  <a:lnTo>
                    <a:pt x="713447" y="590550"/>
                  </a:lnTo>
                  <a:lnTo>
                    <a:pt x="713016" y="589280"/>
                  </a:lnTo>
                  <a:lnTo>
                    <a:pt x="711098" y="589280"/>
                  </a:lnTo>
                  <a:lnTo>
                    <a:pt x="711098" y="586740"/>
                  </a:lnTo>
                  <a:lnTo>
                    <a:pt x="711276" y="586740"/>
                  </a:lnTo>
                  <a:lnTo>
                    <a:pt x="711250" y="585470"/>
                  </a:lnTo>
                  <a:lnTo>
                    <a:pt x="711238" y="584200"/>
                  </a:lnTo>
                  <a:lnTo>
                    <a:pt x="711784" y="584200"/>
                  </a:lnTo>
                  <a:lnTo>
                    <a:pt x="713257" y="585470"/>
                  </a:lnTo>
                  <a:lnTo>
                    <a:pt x="714032" y="585470"/>
                  </a:lnTo>
                  <a:lnTo>
                    <a:pt x="713803" y="584200"/>
                  </a:lnTo>
                  <a:lnTo>
                    <a:pt x="713574" y="582930"/>
                  </a:lnTo>
                  <a:lnTo>
                    <a:pt x="713765" y="582930"/>
                  </a:lnTo>
                  <a:lnTo>
                    <a:pt x="714641" y="581660"/>
                  </a:lnTo>
                  <a:lnTo>
                    <a:pt x="714387" y="580390"/>
                  </a:lnTo>
                  <a:lnTo>
                    <a:pt x="713066" y="580390"/>
                  </a:lnTo>
                  <a:lnTo>
                    <a:pt x="712203" y="579120"/>
                  </a:lnTo>
                  <a:lnTo>
                    <a:pt x="712101" y="581660"/>
                  </a:lnTo>
                  <a:lnTo>
                    <a:pt x="711695" y="581660"/>
                  </a:lnTo>
                  <a:lnTo>
                    <a:pt x="710057" y="580390"/>
                  </a:lnTo>
                  <a:lnTo>
                    <a:pt x="709891" y="580390"/>
                  </a:lnTo>
                  <a:lnTo>
                    <a:pt x="709650" y="581660"/>
                  </a:lnTo>
                  <a:lnTo>
                    <a:pt x="709523" y="582930"/>
                  </a:lnTo>
                  <a:lnTo>
                    <a:pt x="709142" y="585470"/>
                  </a:lnTo>
                  <a:lnTo>
                    <a:pt x="707491" y="585470"/>
                  </a:lnTo>
                  <a:lnTo>
                    <a:pt x="706805" y="584200"/>
                  </a:lnTo>
                  <a:lnTo>
                    <a:pt x="707567" y="582930"/>
                  </a:lnTo>
                  <a:lnTo>
                    <a:pt x="707275" y="581660"/>
                  </a:lnTo>
                  <a:lnTo>
                    <a:pt x="705561" y="581660"/>
                  </a:lnTo>
                  <a:lnTo>
                    <a:pt x="705294" y="580390"/>
                  </a:lnTo>
                  <a:lnTo>
                    <a:pt x="705459" y="579120"/>
                  </a:lnTo>
                  <a:lnTo>
                    <a:pt x="705739" y="579120"/>
                  </a:lnTo>
                  <a:lnTo>
                    <a:pt x="705840" y="577850"/>
                  </a:lnTo>
                  <a:lnTo>
                    <a:pt x="706005" y="576580"/>
                  </a:lnTo>
                  <a:lnTo>
                    <a:pt x="706615" y="575310"/>
                  </a:lnTo>
                  <a:lnTo>
                    <a:pt x="707923" y="577850"/>
                  </a:lnTo>
                  <a:lnTo>
                    <a:pt x="708279" y="577850"/>
                  </a:lnTo>
                  <a:lnTo>
                    <a:pt x="708533" y="576580"/>
                  </a:lnTo>
                  <a:lnTo>
                    <a:pt x="708723" y="575310"/>
                  </a:lnTo>
                  <a:lnTo>
                    <a:pt x="708850" y="575310"/>
                  </a:lnTo>
                  <a:lnTo>
                    <a:pt x="708240" y="574040"/>
                  </a:lnTo>
                  <a:lnTo>
                    <a:pt x="706869" y="574040"/>
                  </a:lnTo>
                  <a:lnTo>
                    <a:pt x="706234" y="572770"/>
                  </a:lnTo>
                  <a:lnTo>
                    <a:pt x="704380" y="572770"/>
                  </a:lnTo>
                  <a:lnTo>
                    <a:pt x="703287" y="571500"/>
                  </a:lnTo>
                  <a:lnTo>
                    <a:pt x="702462" y="571500"/>
                  </a:lnTo>
                  <a:lnTo>
                    <a:pt x="702640" y="572770"/>
                  </a:lnTo>
                  <a:lnTo>
                    <a:pt x="700887" y="572770"/>
                  </a:lnTo>
                  <a:lnTo>
                    <a:pt x="700303" y="571500"/>
                  </a:lnTo>
                  <a:lnTo>
                    <a:pt x="700455" y="571500"/>
                  </a:lnTo>
                  <a:lnTo>
                    <a:pt x="700684" y="570230"/>
                  </a:lnTo>
                  <a:lnTo>
                    <a:pt x="701001" y="568960"/>
                  </a:lnTo>
                  <a:lnTo>
                    <a:pt x="701700" y="566420"/>
                  </a:lnTo>
                  <a:lnTo>
                    <a:pt x="702017" y="566420"/>
                  </a:lnTo>
                  <a:lnTo>
                    <a:pt x="702259" y="565150"/>
                  </a:lnTo>
                  <a:lnTo>
                    <a:pt x="702424" y="563880"/>
                  </a:lnTo>
                  <a:lnTo>
                    <a:pt x="700620" y="562610"/>
                  </a:lnTo>
                  <a:lnTo>
                    <a:pt x="700963" y="561340"/>
                  </a:lnTo>
                  <a:lnTo>
                    <a:pt x="701713" y="560070"/>
                  </a:lnTo>
                  <a:lnTo>
                    <a:pt x="701992" y="558800"/>
                  </a:lnTo>
                  <a:lnTo>
                    <a:pt x="702195" y="557530"/>
                  </a:lnTo>
                  <a:lnTo>
                    <a:pt x="702068" y="557530"/>
                  </a:lnTo>
                  <a:lnTo>
                    <a:pt x="700671" y="556260"/>
                  </a:lnTo>
                  <a:lnTo>
                    <a:pt x="699719" y="556260"/>
                  </a:lnTo>
                  <a:lnTo>
                    <a:pt x="699122" y="554990"/>
                  </a:lnTo>
                  <a:lnTo>
                    <a:pt x="698576" y="554990"/>
                  </a:lnTo>
                  <a:lnTo>
                    <a:pt x="698284" y="553720"/>
                  </a:lnTo>
                  <a:lnTo>
                    <a:pt x="696861" y="553720"/>
                  </a:lnTo>
                  <a:lnTo>
                    <a:pt x="696645" y="552450"/>
                  </a:lnTo>
                  <a:lnTo>
                    <a:pt x="697814" y="551180"/>
                  </a:lnTo>
                  <a:lnTo>
                    <a:pt x="697750" y="549910"/>
                  </a:lnTo>
                  <a:lnTo>
                    <a:pt x="698258" y="551180"/>
                  </a:lnTo>
                  <a:lnTo>
                    <a:pt x="698830" y="551180"/>
                  </a:lnTo>
                  <a:lnTo>
                    <a:pt x="699452" y="552450"/>
                  </a:lnTo>
                  <a:lnTo>
                    <a:pt x="699858" y="551180"/>
                  </a:lnTo>
                  <a:lnTo>
                    <a:pt x="700189" y="551180"/>
                  </a:lnTo>
                  <a:lnTo>
                    <a:pt x="700430" y="549910"/>
                  </a:lnTo>
                  <a:lnTo>
                    <a:pt x="698906" y="548640"/>
                  </a:lnTo>
                  <a:lnTo>
                    <a:pt x="698563" y="547370"/>
                  </a:lnTo>
                  <a:lnTo>
                    <a:pt x="697077" y="546100"/>
                  </a:lnTo>
                  <a:lnTo>
                    <a:pt x="696899" y="544830"/>
                  </a:lnTo>
                  <a:lnTo>
                    <a:pt x="698157" y="544830"/>
                  </a:lnTo>
                  <a:lnTo>
                    <a:pt x="697839" y="543560"/>
                  </a:lnTo>
                  <a:lnTo>
                    <a:pt x="699046" y="542290"/>
                  </a:lnTo>
                  <a:lnTo>
                    <a:pt x="699046" y="541020"/>
                  </a:lnTo>
                  <a:lnTo>
                    <a:pt x="697496" y="539750"/>
                  </a:lnTo>
                  <a:lnTo>
                    <a:pt x="697331" y="538480"/>
                  </a:lnTo>
                  <a:lnTo>
                    <a:pt x="698500" y="537210"/>
                  </a:lnTo>
                  <a:lnTo>
                    <a:pt x="698500" y="535940"/>
                  </a:lnTo>
                  <a:lnTo>
                    <a:pt x="696976" y="535940"/>
                  </a:lnTo>
                  <a:lnTo>
                    <a:pt x="696861" y="534670"/>
                  </a:lnTo>
                  <a:lnTo>
                    <a:pt x="697141" y="534670"/>
                  </a:lnTo>
                  <a:lnTo>
                    <a:pt x="697509" y="533400"/>
                  </a:lnTo>
                  <a:lnTo>
                    <a:pt x="698423" y="532130"/>
                  </a:lnTo>
                  <a:lnTo>
                    <a:pt x="698792" y="530860"/>
                  </a:lnTo>
                  <a:lnTo>
                    <a:pt x="699084" y="530860"/>
                  </a:lnTo>
                  <a:lnTo>
                    <a:pt x="699084" y="529590"/>
                  </a:lnTo>
                  <a:lnTo>
                    <a:pt x="697725" y="528320"/>
                  </a:lnTo>
                  <a:lnTo>
                    <a:pt x="697344" y="528320"/>
                  </a:lnTo>
                  <a:lnTo>
                    <a:pt x="696010" y="527050"/>
                  </a:lnTo>
                  <a:lnTo>
                    <a:pt x="695921" y="525780"/>
                  </a:lnTo>
                  <a:lnTo>
                    <a:pt x="697115" y="524510"/>
                  </a:lnTo>
                  <a:lnTo>
                    <a:pt x="697153" y="523240"/>
                  </a:lnTo>
                  <a:lnTo>
                    <a:pt x="696925" y="523240"/>
                  </a:lnTo>
                  <a:lnTo>
                    <a:pt x="695591" y="521970"/>
                  </a:lnTo>
                  <a:lnTo>
                    <a:pt x="696836" y="519430"/>
                  </a:lnTo>
                  <a:lnTo>
                    <a:pt x="695540" y="518160"/>
                  </a:lnTo>
                  <a:lnTo>
                    <a:pt x="695337" y="516890"/>
                  </a:lnTo>
                  <a:lnTo>
                    <a:pt x="694931" y="516890"/>
                  </a:lnTo>
                  <a:lnTo>
                    <a:pt x="694436" y="515620"/>
                  </a:lnTo>
                  <a:lnTo>
                    <a:pt x="693851" y="515620"/>
                  </a:lnTo>
                  <a:lnTo>
                    <a:pt x="693648" y="514350"/>
                  </a:lnTo>
                  <a:lnTo>
                    <a:pt x="692391" y="513080"/>
                  </a:lnTo>
                  <a:lnTo>
                    <a:pt x="692340" y="511810"/>
                  </a:lnTo>
                  <a:lnTo>
                    <a:pt x="693737" y="511810"/>
                  </a:lnTo>
                  <a:lnTo>
                    <a:pt x="693623" y="510540"/>
                  </a:lnTo>
                  <a:lnTo>
                    <a:pt x="694042" y="511810"/>
                  </a:lnTo>
                  <a:lnTo>
                    <a:pt x="694550" y="511810"/>
                  </a:lnTo>
                  <a:lnTo>
                    <a:pt x="695121" y="513080"/>
                  </a:lnTo>
                  <a:lnTo>
                    <a:pt x="695604" y="511810"/>
                  </a:lnTo>
                  <a:lnTo>
                    <a:pt x="696023" y="511810"/>
                  </a:lnTo>
                  <a:lnTo>
                    <a:pt x="696366" y="510540"/>
                  </a:lnTo>
                  <a:lnTo>
                    <a:pt x="695947" y="509270"/>
                  </a:lnTo>
                  <a:lnTo>
                    <a:pt x="695477" y="509270"/>
                  </a:lnTo>
                  <a:lnTo>
                    <a:pt x="694372" y="508000"/>
                  </a:lnTo>
                  <a:lnTo>
                    <a:pt x="693902" y="506730"/>
                  </a:lnTo>
                  <a:lnTo>
                    <a:pt x="693496" y="506730"/>
                  </a:lnTo>
                  <a:lnTo>
                    <a:pt x="693305" y="505460"/>
                  </a:lnTo>
                  <a:lnTo>
                    <a:pt x="692086" y="504190"/>
                  </a:lnTo>
                  <a:lnTo>
                    <a:pt x="692086" y="502920"/>
                  </a:lnTo>
                  <a:lnTo>
                    <a:pt x="693331" y="502920"/>
                  </a:lnTo>
                  <a:lnTo>
                    <a:pt x="693483" y="500380"/>
                  </a:lnTo>
                  <a:lnTo>
                    <a:pt x="694575" y="500380"/>
                  </a:lnTo>
                  <a:lnTo>
                    <a:pt x="694728" y="499110"/>
                  </a:lnTo>
                  <a:lnTo>
                    <a:pt x="694347" y="499110"/>
                  </a:lnTo>
                  <a:lnTo>
                    <a:pt x="693648" y="497840"/>
                  </a:lnTo>
                  <a:lnTo>
                    <a:pt x="693331" y="497840"/>
                  </a:lnTo>
                  <a:lnTo>
                    <a:pt x="692785" y="496570"/>
                  </a:lnTo>
                  <a:lnTo>
                    <a:pt x="692327" y="495300"/>
                  </a:lnTo>
                  <a:lnTo>
                    <a:pt x="691959" y="495300"/>
                  </a:lnTo>
                  <a:lnTo>
                    <a:pt x="691959" y="494030"/>
                  </a:lnTo>
                  <a:lnTo>
                    <a:pt x="693445" y="492760"/>
                  </a:lnTo>
                  <a:lnTo>
                    <a:pt x="692988" y="491490"/>
                  </a:lnTo>
                  <a:lnTo>
                    <a:pt x="692531" y="491490"/>
                  </a:lnTo>
                  <a:lnTo>
                    <a:pt x="691984" y="490220"/>
                  </a:lnTo>
                  <a:lnTo>
                    <a:pt x="689267" y="486410"/>
                  </a:lnTo>
                  <a:lnTo>
                    <a:pt x="689686" y="486410"/>
                  </a:lnTo>
                  <a:lnTo>
                    <a:pt x="690308" y="483870"/>
                  </a:lnTo>
                  <a:lnTo>
                    <a:pt x="691108" y="483870"/>
                  </a:lnTo>
                  <a:lnTo>
                    <a:pt x="691705" y="481330"/>
                  </a:lnTo>
                  <a:lnTo>
                    <a:pt x="692556" y="481330"/>
                  </a:lnTo>
                  <a:lnTo>
                    <a:pt x="692988" y="483870"/>
                  </a:lnTo>
                  <a:lnTo>
                    <a:pt x="693902" y="483870"/>
                  </a:lnTo>
                  <a:lnTo>
                    <a:pt x="694296" y="486410"/>
                  </a:lnTo>
                  <a:lnTo>
                    <a:pt x="694982" y="486410"/>
                  </a:lnTo>
                  <a:lnTo>
                    <a:pt x="696010" y="483870"/>
                  </a:lnTo>
                  <a:lnTo>
                    <a:pt x="696252" y="483870"/>
                  </a:lnTo>
                  <a:lnTo>
                    <a:pt x="694880" y="481330"/>
                  </a:lnTo>
                  <a:lnTo>
                    <a:pt x="694880" y="480060"/>
                  </a:lnTo>
                  <a:lnTo>
                    <a:pt x="696290" y="480060"/>
                  </a:lnTo>
                  <a:lnTo>
                    <a:pt x="696328" y="478790"/>
                  </a:lnTo>
                  <a:lnTo>
                    <a:pt x="694982" y="477520"/>
                  </a:lnTo>
                  <a:lnTo>
                    <a:pt x="695020" y="476250"/>
                  </a:lnTo>
                  <a:lnTo>
                    <a:pt x="696328" y="474980"/>
                  </a:lnTo>
                  <a:lnTo>
                    <a:pt x="699389" y="469900"/>
                  </a:lnTo>
                  <a:lnTo>
                    <a:pt x="698131" y="467360"/>
                  </a:lnTo>
                  <a:lnTo>
                    <a:pt x="697928" y="467360"/>
                  </a:lnTo>
                  <a:lnTo>
                    <a:pt x="697128" y="466090"/>
                  </a:lnTo>
                  <a:lnTo>
                    <a:pt x="696455" y="466090"/>
                  </a:lnTo>
                  <a:lnTo>
                    <a:pt x="695782" y="467360"/>
                  </a:lnTo>
                  <a:lnTo>
                    <a:pt x="694994" y="467360"/>
                  </a:lnTo>
                  <a:lnTo>
                    <a:pt x="694309" y="469900"/>
                  </a:lnTo>
                  <a:lnTo>
                    <a:pt x="693407" y="469900"/>
                  </a:lnTo>
                  <a:lnTo>
                    <a:pt x="692988" y="468630"/>
                  </a:lnTo>
                  <a:lnTo>
                    <a:pt x="692645" y="467360"/>
                  </a:lnTo>
                  <a:lnTo>
                    <a:pt x="691388" y="464820"/>
                  </a:lnTo>
                  <a:lnTo>
                    <a:pt x="692861" y="463550"/>
                  </a:lnTo>
                  <a:lnTo>
                    <a:pt x="693445" y="462280"/>
                  </a:lnTo>
                  <a:lnTo>
                    <a:pt x="693953" y="462280"/>
                  </a:lnTo>
                  <a:lnTo>
                    <a:pt x="694372" y="461010"/>
                  </a:lnTo>
                  <a:lnTo>
                    <a:pt x="694499" y="461010"/>
                  </a:lnTo>
                  <a:lnTo>
                    <a:pt x="693115" y="458470"/>
                  </a:lnTo>
                  <a:lnTo>
                    <a:pt x="694448" y="457200"/>
                  </a:lnTo>
                  <a:lnTo>
                    <a:pt x="694664" y="455930"/>
                  </a:lnTo>
                  <a:lnTo>
                    <a:pt x="695121" y="455930"/>
                  </a:lnTo>
                  <a:lnTo>
                    <a:pt x="695629" y="454660"/>
                  </a:lnTo>
                  <a:lnTo>
                    <a:pt x="696188" y="454660"/>
                  </a:lnTo>
                  <a:lnTo>
                    <a:pt x="696785" y="453390"/>
                  </a:lnTo>
                  <a:lnTo>
                    <a:pt x="697293" y="453390"/>
                  </a:lnTo>
                  <a:lnTo>
                    <a:pt x="697699" y="452120"/>
                  </a:lnTo>
                  <a:lnTo>
                    <a:pt x="697382" y="450850"/>
                  </a:lnTo>
                  <a:lnTo>
                    <a:pt x="696988" y="450850"/>
                  </a:lnTo>
                  <a:lnTo>
                    <a:pt x="696518" y="449580"/>
                  </a:lnTo>
                  <a:lnTo>
                    <a:pt x="696010" y="448310"/>
                  </a:lnTo>
                  <a:lnTo>
                    <a:pt x="695629" y="448310"/>
                  </a:lnTo>
                  <a:lnTo>
                    <a:pt x="695325" y="447040"/>
                  </a:lnTo>
                  <a:lnTo>
                    <a:pt x="696798" y="445770"/>
                  </a:lnTo>
                  <a:lnTo>
                    <a:pt x="697001" y="444500"/>
                  </a:lnTo>
                  <a:lnTo>
                    <a:pt x="695642" y="443230"/>
                  </a:lnTo>
                  <a:lnTo>
                    <a:pt x="695744" y="441960"/>
                  </a:lnTo>
                  <a:lnTo>
                    <a:pt x="697306" y="440690"/>
                  </a:lnTo>
                  <a:lnTo>
                    <a:pt x="696976" y="439420"/>
                  </a:lnTo>
                  <a:lnTo>
                    <a:pt x="696595" y="439420"/>
                  </a:lnTo>
                  <a:lnTo>
                    <a:pt x="696112" y="438150"/>
                  </a:lnTo>
                  <a:lnTo>
                    <a:pt x="695680" y="436880"/>
                  </a:lnTo>
                  <a:lnTo>
                    <a:pt x="695299" y="436880"/>
                  </a:lnTo>
                  <a:lnTo>
                    <a:pt x="694982" y="435610"/>
                  </a:lnTo>
                  <a:lnTo>
                    <a:pt x="694778" y="435610"/>
                  </a:lnTo>
                  <a:lnTo>
                    <a:pt x="693851" y="434340"/>
                  </a:lnTo>
                  <a:lnTo>
                    <a:pt x="693851" y="433070"/>
                  </a:lnTo>
                  <a:lnTo>
                    <a:pt x="695363" y="431800"/>
                  </a:lnTo>
                  <a:lnTo>
                    <a:pt x="695502" y="430530"/>
                  </a:lnTo>
                  <a:lnTo>
                    <a:pt x="694283" y="429260"/>
                  </a:lnTo>
                  <a:lnTo>
                    <a:pt x="694855" y="427990"/>
                  </a:lnTo>
                  <a:lnTo>
                    <a:pt x="695312" y="426720"/>
                  </a:lnTo>
                  <a:lnTo>
                    <a:pt x="695896" y="426720"/>
                  </a:lnTo>
                  <a:lnTo>
                    <a:pt x="696506" y="425450"/>
                  </a:lnTo>
                  <a:lnTo>
                    <a:pt x="697039" y="425450"/>
                  </a:lnTo>
                  <a:lnTo>
                    <a:pt x="697509" y="424180"/>
                  </a:lnTo>
                  <a:lnTo>
                    <a:pt x="697763" y="424180"/>
                  </a:lnTo>
                  <a:lnTo>
                    <a:pt x="698868" y="421640"/>
                  </a:lnTo>
                  <a:lnTo>
                    <a:pt x="699122" y="422910"/>
                  </a:lnTo>
                  <a:lnTo>
                    <a:pt x="699300" y="422910"/>
                  </a:lnTo>
                  <a:lnTo>
                    <a:pt x="700125" y="425450"/>
                  </a:lnTo>
                  <a:lnTo>
                    <a:pt x="700265" y="424180"/>
                  </a:lnTo>
                  <a:lnTo>
                    <a:pt x="700862" y="424180"/>
                  </a:lnTo>
                  <a:lnTo>
                    <a:pt x="701395" y="422910"/>
                  </a:lnTo>
                  <a:lnTo>
                    <a:pt x="702106" y="421640"/>
                  </a:lnTo>
                  <a:lnTo>
                    <a:pt x="703440" y="420370"/>
                  </a:lnTo>
                  <a:lnTo>
                    <a:pt x="702500" y="419100"/>
                  </a:lnTo>
                  <a:lnTo>
                    <a:pt x="702360" y="417893"/>
                  </a:lnTo>
                  <a:lnTo>
                    <a:pt x="700798" y="420370"/>
                  </a:lnTo>
                  <a:lnTo>
                    <a:pt x="699630" y="417893"/>
                  </a:lnTo>
                  <a:lnTo>
                    <a:pt x="698512" y="415290"/>
                  </a:lnTo>
                  <a:lnTo>
                    <a:pt x="698042" y="414020"/>
                  </a:lnTo>
                  <a:lnTo>
                    <a:pt x="697687" y="414020"/>
                  </a:lnTo>
                  <a:lnTo>
                    <a:pt x="697420" y="412750"/>
                  </a:lnTo>
                  <a:lnTo>
                    <a:pt x="697890" y="412750"/>
                  </a:lnTo>
                  <a:lnTo>
                    <a:pt x="698436" y="411480"/>
                  </a:lnTo>
                  <a:lnTo>
                    <a:pt x="699058" y="410210"/>
                  </a:lnTo>
                  <a:lnTo>
                    <a:pt x="699655" y="410210"/>
                  </a:lnTo>
                  <a:lnTo>
                    <a:pt x="700189" y="408940"/>
                  </a:lnTo>
                  <a:lnTo>
                    <a:pt x="700684" y="408940"/>
                  </a:lnTo>
                  <a:lnTo>
                    <a:pt x="701014" y="407670"/>
                  </a:lnTo>
                  <a:lnTo>
                    <a:pt x="702170" y="407670"/>
                  </a:lnTo>
                  <a:lnTo>
                    <a:pt x="702500" y="406400"/>
                  </a:lnTo>
                  <a:lnTo>
                    <a:pt x="701205" y="405130"/>
                  </a:lnTo>
                  <a:lnTo>
                    <a:pt x="701268" y="403860"/>
                  </a:lnTo>
                  <a:lnTo>
                    <a:pt x="702792" y="402590"/>
                  </a:lnTo>
                  <a:lnTo>
                    <a:pt x="702932" y="402590"/>
                  </a:lnTo>
                  <a:lnTo>
                    <a:pt x="702665" y="401320"/>
                  </a:lnTo>
                  <a:lnTo>
                    <a:pt x="702297" y="400050"/>
                  </a:lnTo>
                  <a:lnTo>
                    <a:pt x="701421" y="398780"/>
                  </a:lnTo>
                  <a:lnTo>
                    <a:pt x="701078" y="397510"/>
                  </a:lnTo>
                  <a:lnTo>
                    <a:pt x="700798" y="397510"/>
                  </a:lnTo>
                  <a:lnTo>
                    <a:pt x="700684" y="396240"/>
                  </a:lnTo>
                  <a:lnTo>
                    <a:pt x="699668" y="394970"/>
                  </a:lnTo>
                  <a:lnTo>
                    <a:pt x="699858" y="393700"/>
                  </a:lnTo>
                  <a:lnTo>
                    <a:pt x="701268" y="393700"/>
                  </a:lnTo>
                  <a:lnTo>
                    <a:pt x="701522" y="392430"/>
                  </a:lnTo>
                  <a:lnTo>
                    <a:pt x="702830" y="391160"/>
                  </a:lnTo>
                  <a:lnTo>
                    <a:pt x="703427" y="389890"/>
                  </a:lnTo>
                  <a:lnTo>
                    <a:pt x="704710" y="388620"/>
                  </a:lnTo>
                  <a:lnTo>
                    <a:pt x="704837" y="388620"/>
                  </a:lnTo>
                  <a:lnTo>
                    <a:pt x="704583" y="387350"/>
                  </a:lnTo>
                  <a:lnTo>
                    <a:pt x="704227" y="386080"/>
                  </a:lnTo>
                  <a:lnTo>
                    <a:pt x="703351" y="384810"/>
                  </a:lnTo>
                  <a:lnTo>
                    <a:pt x="703021" y="384810"/>
                  </a:lnTo>
                  <a:lnTo>
                    <a:pt x="702767" y="383540"/>
                  </a:lnTo>
                  <a:lnTo>
                    <a:pt x="704227" y="381000"/>
                  </a:lnTo>
                  <a:lnTo>
                    <a:pt x="705116" y="381000"/>
                  </a:lnTo>
                  <a:lnTo>
                    <a:pt x="705675" y="379730"/>
                  </a:lnTo>
                  <a:lnTo>
                    <a:pt x="706183" y="379730"/>
                  </a:lnTo>
                  <a:lnTo>
                    <a:pt x="705929" y="378460"/>
                  </a:lnTo>
                  <a:lnTo>
                    <a:pt x="705599" y="377190"/>
                  </a:lnTo>
                  <a:lnTo>
                    <a:pt x="704723" y="375920"/>
                  </a:lnTo>
                  <a:lnTo>
                    <a:pt x="704380" y="374650"/>
                  </a:lnTo>
                  <a:lnTo>
                    <a:pt x="704138" y="374650"/>
                  </a:lnTo>
                  <a:lnTo>
                    <a:pt x="704227" y="373380"/>
                  </a:lnTo>
                  <a:lnTo>
                    <a:pt x="705840" y="372110"/>
                  </a:lnTo>
                  <a:lnTo>
                    <a:pt x="705840" y="370840"/>
                  </a:lnTo>
                  <a:lnTo>
                    <a:pt x="704799" y="370840"/>
                  </a:lnTo>
                  <a:lnTo>
                    <a:pt x="704824" y="369570"/>
                  </a:lnTo>
                  <a:lnTo>
                    <a:pt x="706424" y="368300"/>
                  </a:lnTo>
                  <a:lnTo>
                    <a:pt x="706602" y="367030"/>
                  </a:lnTo>
                  <a:lnTo>
                    <a:pt x="705650" y="365760"/>
                  </a:lnTo>
                  <a:lnTo>
                    <a:pt x="705523" y="364490"/>
                  </a:lnTo>
                  <a:lnTo>
                    <a:pt x="703935" y="367030"/>
                  </a:lnTo>
                  <a:lnTo>
                    <a:pt x="703402" y="365760"/>
                  </a:lnTo>
                  <a:lnTo>
                    <a:pt x="703059" y="365760"/>
                  </a:lnTo>
                  <a:lnTo>
                    <a:pt x="702805" y="364490"/>
                  </a:lnTo>
                  <a:lnTo>
                    <a:pt x="701802" y="361950"/>
                  </a:lnTo>
                  <a:lnTo>
                    <a:pt x="702271" y="361950"/>
                  </a:lnTo>
                  <a:lnTo>
                    <a:pt x="703046" y="359410"/>
                  </a:lnTo>
                  <a:lnTo>
                    <a:pt x="703783" y="359410"/>
                  </a:lnTo>
                  <a:lnTo>
                    <a:pt x="704253" y="363220"/>
                  </a:lnTo>
                  <a:lnTo>
                    <a:pt x="704989" y="361950"/>
                  </a:lnTo>
                  <a:lnTo>
                    <a:pt x="705815" y="360680"/>
                  </a:lnTo>
                  <a:lnTo>
                    <a:pt x="706869" y="359410"/>
                  </a:lnTo>
                  <a:lnTo>
                    <a:pt x="707923" y="358140"/>
                  </a:lnTo>
                  <a:lnTo>
                    <a:pt x="708583" y="358140"/>
                  </a:lnTo>
                  <a:lnTo>
                    <a:pt x="709155" y="356870"/>
                  </a:lnTo>
                  <a:lnTo>
                    <a:pt x="709625" y="355600"/>
                  </a:lnTo>
                  <a:lnTo>
                    <a:pt x="709371" y="355600"/>
                  </a:lnTo>
                  <a:lnTo>
                    <a:pt x="709028" y="354330"/>
                  </a:lnTo>
                  <a:lnTo>
                    <a:pt x="708609" y="354330"/>
                  </a:lnTo>
                  <a:lnTo>
                    <a:pt x="707593" y="351790"/>
                  </a:lnTo>
                  <a:lnTo>
                    <a:pt x="707161" y="350520"/>
                  </a:lnTo>
                  <a:lnTo>
                    <a:pt x="706818" y="349250"/>
                  </a:lnTo>
                  <a:lnTo>
                    <a:pt x="706577" y="349250"/>
                  </a:lnTo>
                  <a:lnTo>
                    <a:pt x="706539" y="347980"/>
                  </a:lnTo>
                  <a:lnTo>
                    <a:pt x="708215" y="346710"/>
                  </a:lnTo>
                  <a:lnTo>
                    <a:pt x="708393" y="345440"/>
                  </a:lnTo>
                  <a:lnTo>
                    <a:pt x="707148" y="345440"/>
                  </a:lnTo>
                  <a:lnTo>
                    <a:pt x="707453" y="342900"/>
                  </a:lnTo>
                  <a:lnTo>
                    <a:pt x="708774" y="342900"/>
                  </a:lnTo>
                  <a:lnTo>
                    <a:pt x="709142" y="341630"/>
                  </a:lnTo>
                  <a:lnTo>
                    <a:pt x="707872" y="340360"/>
                  </a:lnTo>
                  <a:lnTo>
                    <a:pt x="708101" y="339090"/>
                  </a:lnTo>
                  <a:lnTo>
                    <a:pt x="709561" y="337820"/>
                  </a:lnTo>
                  <a:lnTo>
                    <a:pt x="709955" y="337820"/>
                  </a:lnTo>
                  <a:lnTo>
                    <a:pt x="710285" y="339090"/>
                  </a:lnTo>
                  <a:lnTo>
                    <a:pt x="710679" y="340360"/>
                  </a:lnTo>
                  <a:lnTo>
                    <a:pt x="711301" y="339090"/>
                  </a:lnTo>
                  <a:lnTo>
                    <a:pt x="711873" y="339090"/>
                  </a:lnTo>
                  <a:lnTo>
                    <a:pt x="712381" y="337820"/>
                  </a:lnTo>
                  <a:lnTo>
                    <a:pt x="712482" y="336550"/>
                  </a:lnTo>
                  <a:lnTo>
                    <a:pt x="711250" y="336550"/>
                  </a:lnTo>
                  <a:lnTo>
                    <a:pt x="711530" y="335280"/>
                  </a:lnTo>
                  <a:lnTo>
                    <a:pt x="712990" y="334010"/>
                  </a:lnTo>
                  <a:lnTo>
                    <a:pt x="713193" y="332740"/>
                  </a:lnTo>
                  <a:lnTo>
                    <a:pt x="712000" y="331470"/>
                  </a:lnTo>
                  <a:lnTo>
                    <a:pt x="712228" y="330200"/>
                  </a:lnTo>
                  <a:lnTo>
                    <a:pt x="713676" y="330200"/>
                  </a:lnTo>
                  <a:lnTo>
                    <a:pt x="714006" y="327660"/>
                  </a:lnTo>
                  <a:lnTo>
                    <a:pt x="712749" y="327660"/>
                  </a:lnTo>
                  <a:lnTo>
                    <a:pt x="712952" y="326390"/>
                  </a:lnTo>
                  <a:lnTo>
                    <a:pt x="714629" y="325120"/>
                  </a:lnTo>
                  <a:lnTo>
                    <a:pt x="714603" y="323850"/>
                  </a:lnTo>
                  <a:lnTo>
                    <a:pt x="714387" y="323850"/>
                  </a:lnTo>
                  <a:lnTo>
                    <a:pt x="714057" y="322580"/>
                  </a:lnTo>
                  <a:lnTo>
                    <a:pt x="713625" y="321310"/>
                  </a:lnTo>
                  <a:lnTo>
                    <a:pt x="712673" y="318770"/>
                  </a:lnTo>
                  <a:lnTo>
                    <a:pt x="712241" y="318770"/>
                  </a:lnTo>
                  <a:lnTo>
                    <a:pt x="711923" y="317500"/>
                  </a:lnTo>
                  <a:lnTo>
                    <a:pt x="711708" y="316230"/>
                  </a:lnTo>
                  <a:lnTo>
                    <a:pt x="713359" y="314960"/>
                  </a:lnTo>
                  <a:lnTo>
                    <a:pt x="713574" y="313690"/>
                  </a:lnTo>
                  <a:lnTo>
                    <a:pt x="712317" y="312420"/>
                  </a:lnTo>
                  <a:lnTo>
                    <a:pt x="712762" y="311150"/>
                  </a:lnTo>
                  <a:lnTo>
                    <a:pt x="714006" y="311150"/>
                  </a:lnTo>
                  <a:lnTo>
                    <a:pt x="714248" y="309880"/>
                  </a:lnTo>
                  <a:lnTo>
                    <a:pt x="714514" y="311150"/>
                  </a:lnTo>
                  <a:lnTo>
                    <a:pt x="714844" y="312420"/>
                  </a:lnTo>
                  <a:lnTo>
                    <a:pt x="715848" y="312420"/>
                  </a:lnTo>
                  <a:lnTo>
                    <a:pt x="716432" y="311150"/>
                  </a:lnTo>
                  <a:lnTo>
                    <a:pt x="716965" y="311150"/>
                  </a:lnTo>
                  <a:lnTo>
                    <a:pt x="716762" y="309880"/>
                  </a:lnTo>
                  <a:lnTo>
                    <a:pt x="716432" y="308610"/>
                  </a:lnTo>
                  <a:lnTo>
                    <a:pt x="716013" y="308610"/>
                  </a:lnTo>
                  <a:lnTo>
                    <a:pt x="715606" y="307340"/>
                  </a:lnTo>
                  <a:lnTo>
                    <a:pt x="715302" y="306070"/>
                  </a:lnTo>
                  <a:lnTo>
                    <a:pt x="715073" y="306070"/>
                  </a:lnTo>
                  <a:lnTo>
                    <a:pt x="714959" y="304761"/>
                  </a:lnTo>
                  <a:lnTo>
                    <a:pt x="714032" y="303530"/>
                  </a:lnTo>
                  <a:lnTo>
                    <a:pt x="714222" y="302260"/>
                  </a:lnTo>
                  <a:lnTo>
                    <a:pt x="715645" y="300990"/>
                  </a:lnTo>
                  <a:lnTo>
                    <a:pt x="716178" y="300990"/>
                  </a:lnTo>
                  <a:lnTo>
                    <a:pt x="717473" y="298450"/>
                  </a:lnTo>
                  <a:lnTo>
                    <a:pt x="718134" y="299720"/>
                  </a:lnTo>
                  <a:lnTo>
                    <a:pt x="718185" y="300990"/>
                  </a:lnTo>
                  <a:lnTo>
                    <a:pt x="719035" y="302260"/>
                  </a:lnTo>
                  <a:lnTo>
                    <a:pt x="719086" y="303530"/>
                  </a:lnTo>
                  <a:lnTo>
                    <a:pt x="720204" y="303530"/>
                  </a:lnTo>
                  <a:lnTo>
                    <a:pt x="720788" y="302260"/>
                  </a:lnTo>
                  <a:lnTo>
                    <a:pt x="721321" y="302260"/>
                  </a:lnTo>
                  <a:lnTo>
                    <a:pt x="721093" y="300990"/>
                  </a:lnTo>
                  <a:lnTo>
                    <a:pt x="720788" y="300990"/>
                  </a:lnTo>
                  <a:lnTo>
                    <a:pt x="720382" y="299720"/>
                  </a:lnTo>
                  <a:lnTo>
                    <a:pt x="720013" y="298450"/>
                  </a:lnTo>
                  <a:lnTo>
                    <a:pt x="719696" y="298450"/>
                  </a:lnTo>
                  <a:lnTo>
                    <a:pt x="719455" y="297180"/>
                  </a:lnTo>
                  <a:lnTo>
                    <a:pt x="719315" y="295910"/>
                  </a:lnTo>
                  <a:lnTo>
                    <a:pt x="718477" y="294640"/>
                  </a:lnTo>
                  <a:lnTo>
                    <a:pt x="718566" y="293370"/>
                  </a:lnTo>
                  <a:lnTo>
                    <a:pt x="720191" y="293370"/>
                  </a:lnTo>
                  <a:lnTo>
                    <a:pt x="720432" y="292100"/>
                  </a:lnTo>
                  <a:lnTo>
                    <a:pt x="719493" y="290830"/>
                  </a:lnTo>
                  <a:lnTo>
                    <a:pt x="719404" y="289560"/>
                  </a:lnTo>
                  <a:lnTo>
                    <a:pt x="717689" y="292100"/>
                  </a:lnTo>
                  <a:lnTo>
                    <a:pt x="717207" y="290830"/>
                  </a:lnTo>
                  <a:lnTo>
                    <a:pt x="716915" y="290830"/>
                  </a:lnTo>
                  <a:lnTo>
                    <a:pt x="716673" y="289560"/>
                  </a:lnTo>
                  <a:lnTo>
                    <a:pt x="718413" y="288290"/>
                  </a:lnTo>
                  <a:lnTo>
                    <a:pt x="718693" y="287020"/>
                  </a:lnTo>
                  <a:lnTo>
                    <a:pt x="717473" y="285750"/>
                  </a:lnTo>
                  <a:lnTo>
                    <a:pt x="717677" y="284480"/>
                  </a:lnTo>
                  <a:lnTo>
                    <a:pt x="719137" y="283210"/>
                  </a:lnTo>
                  <a:lnTo>
                    <a:pt x="719442" y="283210"/>
                  </a:lnTo>
                  <a:lnTo>
                    <a:pt x="720166" y="285750"/>
                  </a:lnTo>
                  <a:lnTo>
                    <a:pt x="720407" y="285750"/>
                  </a:lnTo>
                  <a:lnTo>
                    <a:pt x="721868" y="283210"/>
                  </a:lnTo>
                  <a:lnTo>
                    <a:pt x="722299" y="283210"/>
                  </a:lnTo>
                  <a:lnTo>
                    <a:pt x="723785" y="281940"/>
                  </a:lnTo>
                  <a:lnTo>
                    <a:pt x="723671" y="280670"/>
                  </a:lnTo>
                  <a:lnTo>
                    <a:pt x="723379" y="279400"/>
                  </a:lnTo>
                  <a:lnTo>
                    <a:pt x="722998" y="279400"/>
                  </a:lnTo>
                  <a:lnTo>
                    <a:pt x="722109" y="276860"/>
                  </a:lnTo>
                  <a:lnTo>
                    <a:pt x="721728" y="275590"/>
                  </a:lnTo>
                  <a:lnTo>
                    <a:pt x="721448" y="274320"/>
                  </a:lnTo>
                  <a:lnTo>
                    <a:pt x="721233" y="274320"/>
                  </a:lnTo>
                  <a:lnTo>
                    <a:pt x="722083" y="273050"/>
                  </a:lnTo>
                  <a:lnTo>
                    <a:pt x="722934" y="271780"/>
                  </a:lnTo>
                  <a:lnTo>
                    <a:pt x="722845" y="270510"/>
                  </a:lnTo>
                  <a:lnTo>
                    <a:pt x="722553" y="270510"/>
                  </a:lnTo>
                  <a:lnTo>
                    <a:pt x="722172" y="269240"/>
                  </a:lnTo>
                  <a:lnTo>
                    <a:pt x="721296" y="266700"/>
                  </a:lnTo>
                  <a:lnTo>
                    <a:pt x="724979" y="262890"/>
                  </a:lnTo>
                  <a:lnTo>
                    <a:pt x="725830" y="265430"/>
                  </a:lnTo>
                  <a:lnTo>
                    <a:pt x="726211" y="266700"/>
                  </a:lnTo>
                  <a:lnTo>
                    <a:pt x="726490" y="266700"/>
                  </a:lnTo>
                  <a:lnTo>
                    <a:pt x="726668" y="267970"/>
                  </a:lnTo>
                  <a:lnTo>
                    <a:pt x="724966" y="269240"/>
                  </a:lnTo>
                  <a:lnTo>
                    <a:pt x="724712" y="270510"/>
                  </a:lnTo>
                  <a:lnTo>
                    <a:pt x="725805" y="271780"/>
                  </a:lnTo>
                  <a:lnTo>
                    <a:pt x="725741" y="273050"/>
                  </a:lnTo>
                  <a:lnTo>
                    <a:pt x="729361" y="267970"/>
                  </a:lnTo>
                  <a:lnTo>
                    <a:pt x="727659" y="264160"/>
                  </a:lnTo>
                  <a:lnTo>
                    <a:pt x="727303" y="262890"/>
                  </a:lnTo>
                  <a:lnTo>
                    <a:pt x="727024" y="261620"/>
                  </a:lnTo>
                  <a:lnTo>
                    <a:pt x="726808" y="261620"/>
                  </a:lnTo>
                  <a:lnTo>
                    <a:pt x="726770" y="260350"/>
                  </a:lnTo>
                  <a:lnTo>
                    <a:pt x="728573" y="259080"/>
                  </a:lnTo>
                  <a:lnTo>
                    <a:pt x="728764" y="259080"/>
                  </a:lnTo>
                  <a:lnTo>
                    <a:pt x="727875" y="256540"/>
                  </a:lnTo>
                  <a:lnTo>
                    <a:pt x="727595" y="255270"/>
                  </a:lnTo>
                  <a:lnTo>
                    <a:pt x="727316" y="255270"/>
                  </a:lnTo>
                  <a:lnTo>
                    <a:pt x="726579" y="252730"/>
                  </a:lnTo>
                  <a:lnTo>
                    <a:pt x="726313" y="252730"/>
                  </a:lnTo>
                  <a:lnTo>
                    <a:pt x="726135" y="251460"/>
                  </a:lnTo>
                  <a:lnTo>
                    <a:pt x="727760" y="250190"/>
                  </a:lnTo>
                  <a:lnTo>
                    <a:pt x="729869" y="247650"/>
                  </a:lnTo>
                  <a:lnTo>
                    <a:pt x="729678" y="246380"/>
                  </a:lnTo>
                  <a:lnTo>
                    <a:pt x="729399" y="246380"/>
                  </a:lnTo>
                  <a:lnTo>
                    <a:pt x="729043" y="245110"/>
                  </a:lnTo>
                  <a:lnTo>
                    <a:pt x="728840" y="243840"/>
                  </a:lnTo>
                  <a:lnTo>
                    <a:pt x="728573" y="243840"/>
                  </a:lnTo>
                  <a:lnTo>
                    <a:pt x="728230" y="242570"/>
                  </a:lnTo>
                  <a:lnTo>
                    <a:pt x="727964" y="242570"/>
                  </a:lnTo>
                  <a:lnTo>
                    <a:pt x="727798" y="240030"/>
                  </a:lnTo>
                  <a:lnTo>
                    <a:pt x="727062" y="240030"/>
                  </a:lnTo>
                  <a:lnTo>
                    <a:pt x="725932" y="242570"/>
                  </a:lnTo>
                  <a:lnTo>
                    <a:pt x="701001" y="242570"/>
                  </a:lnTo>
                  <a:lnTo>
                    <a:pt x="701205" y="243840"/>
                  </a:lnTo>
                  <a:lnTo>
                    <a:pt x="699312" y="245110"/>
                  </a:lnTo>
                  <a:lnTo>
                    <a:pt x="699503" y="246380"/>
                  </a:lnTo>
                  <a:lnTo>
                    <a:pt x="699770" y="247650"/>
                  </a:lnTo>
                  <a:lnTo>
                    <a:pt x="700506" y="248920"/>
                  </a:lnTo>
                  <a:lnTo>
                    <a:pt x="700786" y="250190"/>
                  </a:lnTo>
                  <a:lnTo>
                    <a:pt x="700963" y="251460"/>
                  </a:lnTo>
                  <a:lnTo>
                    <a:pt x="700786" y="251460"/>
                  </a:lnTo>
                  <a:lnTo>
                    <a:pt x="699262" y="252730"/>
                  </a:lnTo>
                  <a:lnTo>
                    <a:pt x="699122" y="252730"/>
                  </a:lnTo>
                  <a:lnTo>
                    <a:pt x="698919" y="251460"/>
                  </a:lnTo>
                  <a:lnTo>
                    <a:pt x="698639" y="251460"/>
                  </a:lnTo>
                  <a:lnTo>
                    <a:pt x="698284" y="250190"/>
                  </a:lnTo>
                  <a:lnTo>
                    <a:pt x="698093" y="250190"/>
                  </a:lnTo>
                  <a:lnTo>
                    <a:pt x="696645" y="251460"/>
                  </a:lnTo>
                  <a:lnTo>
                    <a:pt x="696429" y="252730"/>
                  </a:lnTo>
                  <a:lnTo>
                    <a:pt x="695744" y="252730"/>
                  </a:lnTo>
                  <a:lnTo>
                    <a:pt x="695121" y="254000"/>
                  </a:lnTo>
                  <a:lnTo>
                    <a:pt x="694575" y="254000"/>
                  </a:lnTo>
                  <a:lnTo>
                    <a:pt x="694817" y="255270"/>
                  </a:lnTo>
                  <a:lnTo>
                    <a:pt x="695096" y="256540"/>
                  </a:lnTo>
                  <a:lnTo>
                    <a:pt x="695413" y="256540"/>
                  </a:lnTo>
                  <a:lnTo>
                    <a:pt x="695794" y="257810"/>
                  </a:lnTo>
                  <a:lnTo>
                    <a:pt x="696061" y="259080"/>
                  </a:lnTo>
                  <a:lnTo>
                    <a:pt x="696252" y="259080"/>
                  </a:lnTo>
                  <a:lnTo>
                    <a:pt x="695706" y="260350"/>
                  </a:lnTo>
                  <a:lnTo>
                    <a:pt x="695096" y="260350"/>
                  </a:lnTo>
                  <a:lnTo>
                    <a:pt x="694397" y="261620"/>
                  </a:lnTo>
                  <a:lnTo>
                    <a:pt x="694245" y="261620"/>
                  </a:lnTo>
                  <a:lnTo>
                    <a:pt x="693750" y="259080"/>
                  </a:lnTo>
                  <a:lnTo>
                    <a:pt x="692886" y="259080"/>
                  </a:lnTo>
                  <a:lnTo>
                    <a:pt x="692277" y="260350"/>
                  </a:lnTo>
                  <a:lnTo>
                    <a:pt x="691718" y="260350"/>
                  </a:lnTo>
                  <a:lnTo>
                    <a:pt x="691896" y="261620"/>
                  </a:lnTo>
                  <a:lnTo>
                    <a:pt x="692175" y="262890"/>
                  </a:lnTo>
                  <a:lnTo>
                    <a:pt x="692569" y="264160"/>
                  </a:lnTo>
                  <a:lnTo>
                    <a:pt x="692950" y="264160"/>
                  </a:lnTo>
                  <a:lnTo>
                    <a:pt x="693229" y="265430"/>
                  </a:lnTo>
                  <a:lnTo>
                    <a:pt x="693432" y="266700"/>
                  </a:lnTo>
                  <a:lnTo>
                    <a:pt x="694423" y="267970"/>
                  </a:lnTo>
                  <a:lnTo>
                    <a:pt x="694156" y="269240"/>
                  </a:lnTo>
                  <a:lnTo>
                    <a:pt x="692746" y="270510"/>
                  </a:lnTo>
                  <a:lnTo>
                    <a:pt x="692251" y="270510"/>
                  </a:lnTo>
                  <a:lnTo>
                    <a:pt x="691959" y="269240"/>
                  </a:lnTo>
                  <a:lnTo>
                    <a:pt x="691616" y="267970"/>
                  </a:lnTo>
                  <a:lnTo>
                    <a:pt x="691426" y="267970"/>
                  </a:lnTo>
                  <a:lnTo>
                    <a:pt x="690003" y="270510"/>
                  </a:lnTo>
                  <a:lnTo>
                    <a:pt x="689470" y="270510"/>
                  </a:lnTo>
                  <a:lnTo>
                    <a:pt x="688111" y="271780"/>
                  </a:lnTo>
                  <a:lnTo>
                    <a:pt x="687768" y="273050"/>
                  </a:lnTo>
                  <a:lnTo>
                    <a:pt x="688911" y="274320"/>
                  </a:lnTo>
                  <a:lnTo>
                    <a:pt x="689267" y="275590"/>
                  </a:lnTo>
                  <a:lnTo>
                    <a:pt x="689254" y="276860"/>
                  </a:lnTo>
                  <a:lnTo>
                    <a:pt x="689914" y="278130"/>
                  </a:lnTo>
                  <a:lnTo>
                    <a:pt x="691311" y="275590"/>
                  </a:lnTo>
                  <a:lnTo>
                    <a:pt x="693343" y="273050"/>
                  </a:lnTo>
                  <a:lnTo>
                    <a:pt x="695121" y="278130"/>
                  </a:lnTo>
                  <a:lnTo>
                    <a:pt x="693051" y="280670"/>
                  </a:lnTo>
                  <a:lnTo>
                    <a:pt x="691769" y="283210"/>
                  </a:lnTo>
                  <a:lnTo>
                    <a:pt x="691248" y="281940"/>
                  </a:lnTo>
                  <a:lnTo>
                    <a:pt x="690943" y="279400"/>
                  </a:lnTo>
                  <a:lnTo>
                    <a:pt x="690156" y="280670"/>
                  </a:lnTo>
                  <a:lnTo>
                    <a:pt x="689241" y="281940"/>
                  </a:lnTo>
                  <a:lnTo>
                    <a:pt x="688530" y="281940"/>
                  </a:lnTo>
                  <a:lnTo>
                    <a:pt x="688200" y="279400"/>
                  </a:lnTo>
                  <a:lnTo>
                    <a:pt x="687438" y="279400"/>
                  </a:lnTo>
                  <a:lnTo>
                    <a:pt x="686562" y="280670"/>
                  </a:lnTo>
                  <a:lnTo>
                    <a:pt x="684314" y="283210"/>
                  </a:lnTo>
                  <a:lnTo>
                    <a:pt x="685203" y="285750"/>
                  </a:lnTo>
                  <a:lnTo>
                    <a:pt x="685596" y="287020"/>
                  </a:lnTo>
                  <a:lnTo>
                    <a:pt x="685901" y="288290"/>
                  </a:lnTo>
                  <a:lnTo>
                    <a:pt x="686117" y="288290"/>
                  </a:lnTo>
                  <a:lnTo>
                    <a:pt x="686041" y="289560"/>
                  </a:lnTo>
                  <a:lnTo>
                    <a:pt x="684288" y="290830"/>
                  </a:lnTo>
                  <a:lnTo>
                    <a:pt x="684555" y="292100"/>
                  </a:lnTo>
                  <a:lnTo>
                    <a:pt x="684860" y="292100"/>
                  </a:lnTo>
                  <a:lnTo>
                    <a:pt x="685253" y="293370"/>
                  </a:lnTo>
                  <a:lnTo>
                    <a:pt x="686168" y="295910"/>
                  </a:lnTo>
                  <a:lnTo>
                    <a:pt x="686587" y="297180"/>
                  </a:lnTo>
                  <a:lnTo>
                    <a:pt x="686892" y="297180"/>
                  </a:lnTo>
                  <a:lnTo>
                    <a:pt x="687095" y="298450"/>
                  </a:lnTo>
                  <a:lnTo>
                    <a:pt x="686993" y="299720"/>
                  </a:lnTo>
                  <a:lnTo>
                    <a:pt x="685444" y="299720"/>
                  </a:lnTo>
                  <a:lnTo>
                    <a:pt x="685177" y="300990"/>
                  </a:lnTo>
                  <a:lnTo>
                    <a:pt x="686447" y="302260"/>
                  </a:lnTo>
                  <a:lnTo>
                    <a:pt x="686028" y="303530"/>
                  </a:lnTo>
                  <a:lnTo>
                    <a:pt x="684847" y="304800"/>
                  </a:lnTo>
                  <a:lnTo>
                    <a:pt x="684479" y="304800"/>
                  </a:lnTo>
                  <a:lnTo>
                    <a:pt x="683945" y="306070"/>
                  </a:lnTo>
                  <a:lnTo>
                    <a:pt x="683361" y="306070"/>
                  </a:lnTo>
                  <a:lnTo>
                    <a:pt x="682091" y="308610"/>
                  </a:lnTo>
                  <a:lnTo>
                    <a:pt x="681494" y="308610"/>
                  </a:lnTo>
                  <a:lnTo>
                    <a:pt x="680961" y="309880"/>
                  </a:lnTo>
                  <a:lnTo>
                    <a:pt x="681164" y="309880"/>
                  </a:lnTo>
                  <a:lnTo>
                    <a:pt x="681482" y="311150"/>
                  </a:lnTo>
                  <a:lnTo>
                    <a:pt x="681913" y="312420"/>
                  </a:lnTo>
                  <a:lnTo>
                    <a:pt x="683818" y="317500"/>
                  </a:lnTo>
                  <a:lnTo>
                    <a:pt x="686727" y="325120"/>
                  </a:lnTo>
                  <a:lnTo>
                    <a:pt x="686244" y="325120"/>
                  </a:lnTo>
                  <a:lnTo>
                    <a:pt x="685431" y="326390"/>
                  </a:lnTo>
                  <a:lnTo>
                    <a:pt x="684707" y="326390"/>
                  </a:lnTo>
                  <a:lnTo>
                    <a:pt x="684288" y="323850"/>
                  </a:lnTo>
                  <a:lnTo>
                    <a:pt x="683539" y="323850"/>
                  </a:lnTo>
                  <a:lnTo>
                    <a:pt x="682701" y="326390"/>
                  </a:lnTo>
                  <a:lnTo>
                    <a:pt x="680542" y="328930"/>
                  </a:lnTo>
                  <a:lnTo>
                    <a:pt x="679894" y="328930"/>
                  </a:lnTo>
                  <a:lnTo>
                    <a:pt x="679323" y="330200"/>
                  </a:lnTo>
                  <a:lnTo>
                    <a:pt x="678827" y="330200"/>
                  </a:lnTo>
                  <a:lnTo>
                    <a:pt x="678688" y="331470"/>
                  </a:lnTo>
                  <a:lnTo>
                    <a:pt x="679881" y="332740"/>
                  </a:lnTo>
                  <a:lnTo>
                    <a:pt x="679729" y="334010"/>
                  </a:lnTo>
                  <a:lnTo>
                    <a:pt x="678116" y="335280"/>
                  </a:lnTo>
                  <a:lnTo>
                    <a:pt x="678345" y="336550"/>
                  </a:lnTo>
                  <a:lnTo>
                    <a:pt x="678675" y="336550"/>
                  </a:lnTo>
                  <a:lnTo>
                    <a:pt x="679526" y="339090"/>
                  </a:lnTo>
                  <a:lnTo>
                    <a:pt x="679856" y="339090"/>
                  </a:lnTo>
                  <a:lnTo>
                    <a:pt x="680097" y="340360"/>
                  </a:lnTo>
                  <a:lnTo>
                    <a:pt x="679983" y="341630"/>
                  </a:lnTo>
                  <a:lnTo>
                    <a:pt x="678611" y="341630"/>
                  </a:lnTo>
                  <a:lnTo>
                    <a:pt x="678180" y="342900"/>
                  </a:lnTo>
                  <a:lnTo>
                    <a:pt x="677037" y="344170"/>
                  </a:lnTo>
                  <a:lnTo>
                    <a:pt x="676452" y="345440"/>
                  </a:lnTo>
                  <a:lnTo>
                    <a:pt x="675055" y="346710"/>
                  </a:lnTo>
                  <a:lnTo>
                    <a:pt x="674890" y="347980"/>
                  </a:lnTo>
                  <a:lnTo>
                    <a:pt x="676122" y="347980"/>
                  </a:lnTo>
                  <a:lnTo>
                    <a:pt x="675995" y="349250"/>
                  </a:lnTo>
                  <a:lnTo>
                    <a:pt x="676503" y="347980"/>
                  </a:lnTo>
                  <a:lnTo>
                    <a:pt x="677062" y="347980"/>
                  </a:lnTo>
                  <a:lnTo>
                    <a:pt x="677697" y="346710"/>
                  </a:lnTo>
                  <a:lnTo>
                    <a:pt x="678129" y="347980"/>
                  </a:lnTo>
                  <a:lnTo>
                    <a:pt x="678472" y="349250"/>
                  </a:lnTo>
                  <a:lnTo>
                    <a:pt x="678751" y="349250"/>
                  </a:lnTo>
                  <a:lnTo>
                    <a:pt x="677100" y="351790"/>
                  </a:lnTo>
                  <a:lnTo>
                    <a:pt x="676846" y="351790"/>
                  </a:lnTo>
                  <a:lnTo>
                    <a:pt x="678116" y="353060"/>
                  </a:lnTo>
                  <a:lnTo>
                    <a:pt x="677913" y="354330"/>
                  </a:lnTo>
                  <a:lnTo>
                    <a:pt x="676363" y="355600"/>
                  </a:lnTo>
                  <a:lnTo>
                    <a:pt x="676313" y="356870"/>
                  </a:lnTo>
                  <a:lnTo>
                    <a:pt x="676541" y="356870"/>
                  </a:lnTo>
                  <a:lnTo>
                    <a:pt x="676884" y="358140"/>
                  </a:lnTo>
                  <a:lnTo>
                    <a:pt x="677760" y="359410"/>
                  </a:lnTo>
                  <a:lnTo>
                    <a:pt x="678103" y="360680"/>
                  </a:lnTo>
                  <a:lnTo>
                    <a:pt x="678345" y="360680"/>
                  </a:lnTo>
                  <a:lnTo>
                    <a:pt x="678230" y="361950"/>
                  </a:lnTo>
                  <a:lnTo>
                    <a:pt x="676821" y="363220"/>
                  </a:lnTo>
                  <a:lnTo>
                    <a:pt x="676643" y="363220"/>
                  </a:lnTo>
                  <a:lnTo>
                    <a:pt x="676363" y="361950"/>
                  </a:lnTo>
                  <a:lnTo>
                    <a:pt x="676033" y="361950"/>
                  </a:lnTo>
                  <a:lnTo>
                    <a:pt x="675614" y="360680"/>
                  </a:lnTo>
                  <a:lnTo>
                    <a:pt x="675424" y="360680"/>
                  </a:lnTo>
                  <a:lnTo>
                    <a:pt x="674116" y="363220"/>
                  </a:lnTo>
                  <a:lnTo>
                    <a:pt x="673265" y="363220"/>
                  </a:lnTo>
                  <a:lnTo>
                    <a:pt x="672693" y="364490"/>
                  </a:lnTo>
                  <a:lnTo>
                    <a:pt x="672211" y="364490"/>
                  </a:lnTo>
                  <a:lnTo>
                    <a:pt x="672503" y="365760"/>
                  </a:lnTo>
                  <a:lnTo>
                    <a:pt x="672846" y="367030"/>
                  </a:lnTo>
                  <a:lnTo>
                    <a:pt x="673227" y="367030"/>
                  </a:lnTo>
                  <a:lnTo>
                    <a:pt x="673658" y="368300"/>
                  </a:lnTo>
                  <a:lnTo>
                    <a:pt x="674001" y="369570"/>
                  </a:lnTo>
                  <a:lnTo>
                    <a:pt x="674243" y="369570"/>
                  </a:lnTo>
                  <a:lnTo>
                    <a:pt x="674154" y="370840"/>
                  </a:lnTo>
                  <a:lnTo>
                    <a:pt x="672795" y="372110"/>
                  </a:lnTo>
                  <a:lnTo>
                    <a:pt x="672541" y="372110"/>
                  </a:lnTo>
                  <a:lnTo>
                    <a:pt x="672033" y="373380"/>
                  </a:lnTo>
                  <a:lnTo>
                    <a:pt x="671474" y="373380"/>
                  </a:lnTo>
                  <a:lnTo>
                    <a:pt x="670826" y="374650"/>
                  </a:lnTo>
                  <a:lnTo>
                    <a:pt x="670598" y="374650"/>
                  </a:lnTo>
                  <a:lnTo>
                    <a:pt x="669213" y="375920"/>
                  </a:lnTo>
                  <a:lnTo>
                    <a:pt x="669378" y="377190"/>
                  </a:lnTo>
                  <a:lnTo>
                    <a:pt x="669709" y="378460"/>
                  </a:lnTo>
                  <a:lnTo>
                    <a:pt x="670153" y="378460"/>
                  </a:lnTo>
                  <a:lnTo>
                    <a:pt x="671182" y="381000"/>
                  </a:lnTo>
                  <a:lnTo>
                    <a:pt x="671601" y="382270"/>
                  </a:lnTo>
                  <a:lnTo>
                    <a:pt x="671944" y="383540"/>
                  </a:lnTo>
                  <a:lnTo>
                    <a:pt x="672211" y="383540"/>
                  </a:lnTo>
                  <a:lnTo>
                    <a:pt x="672249" y="384810"/>
                  </a:lnTo>
                  <a:lnTo>
                    <a:pt x="670585" y="386080"/>
                  </a:lnTo>
                  <a:lnTo>
                    <a:pt x="670763" y="387350"/>
                  </a:lnTo>
                  <a:lnTo>
                    <a:pt x="671106" y="387350"/>
                  </a:lnTo>
                  <a:lnTo>
                    <a:pt x="671995" y="389890"/>
                  </a:lnTo>
                  <a:lnTo>
                    <a:pt x="672350" y="389890"/>
                  </a:lnTo>
                  <a:lnTo>
                    <a:pt x="672592" y="391160"/>
                  </a:lnTo>
                  <a:lnTo>
                    <a:pt x="672084" y="392430"/>
                  </a:lnTo>
                  <a:lnTo>
                    <a:pt x="671525" y="392430"/>
                  </a:lnTo>
                  <a:lnTo>
                    <a:pt x="670890" y="393700"/>
                  </a:lnTo>
                  <a:lnTo>
                    <a:pt x="670636" y="393700"/>
                  </a:lnTo>
                  <a:lnTo>
                    <a:pt x="669264" y="394970"/>
                  </a:lnTo>
                  <a:lnTo>
                    <a:pt x="669124" y="396240"/>
                  </a:lnTo>
                  <a:lnTo>
                    <a:pt x="670420" y="397510"/>
                  </a:lnTo>
                  <a:lnTo>
                    <a:pt x="670039" y="398780"/>
                  </a:lnTo>
                  <a:lnTo>
                    <a:pt x="668832" y="398780"/>
                  </a:lnTo>
                  <a:lnTo>
                    <a:pt x="668451" y="401320"/>
                  </a:lnTo>
                  <a:lnTo>
                    <a:pt x="669747" y="402590"/>
                  </a:lnTo>
                  <a:lnTo>
                    <a:pt x="669594" y="403860"/>
                  </a:lnTo>
                  <a:lnTo>
                    <a:pt x="667969" y="403860"/>
                  </a:lnTo>
                  <a:lnTo>
                    <a:pt x="668007" y="405130"/>
                  </a:lnTo>
                  <a:lnTo>
                    <a:pt x="668261" y="406400"/>
                  </a:lnTo>
                  <a:lnTo>
                    <a:pt x="668629" y="406400"/>
                  </a:lnTo>
                  <a:lnTo>
                    <a:pt x="669099" y="407670"/>
                  </a:lnTo>
                  <a:lnTo>
                    <a:pt x="671258" y="412750"/>
                  </a:lnTo>
                  <a:lnTo>
                    <a:pt x="671728" y="412750"/>
                  </a:lnTo>
                  <a:lnTo>
                    <a:pt x="672096" y="414020"/>
                  </a:lnTo>
                  <a:lnTo>
                    <a:pt x="672350" y="415290"/>
                  </a:lnTo>
                  <a:lnTo>
                    <a:pt x="670775" y="416560"/>
                  </a:lnTo>
                  <a:lnTo>
                    <a:pt x="670636" y="417830"/>
                  </a:lnTo>
                  <a:lnTo>
                    <a:pt x="671855" y="419100"/>
                  </a:lnTo>
                  <a:lnTo>
                    <a:pt x="668629" y="424180"/>
                  </a:lnTo>
                  <a:lnTo>
                    <a:pt x="667118" y="420370"/>
                  </a:lnTo>
                  <a:lnTo>
                    <a:pt x="666775" y="420370"/>
                  </a:lnTo>
                  <a:lnTo>
                    <a:pt x="666356" y="419100"/>
                  </a:lnTo>
                  <a:lnTo>
                    <a:pt x="665213" y="416560"/>
                  </a:lnTo>
                  <a:lnTo>
                    <a:pt x="665035" y="416560"/>
                  </a:lnTo>
                  <a:lnTo>
                    <a:pt x="664362" y="414020"/>
                  </a:lnTo>
                  <a:lnTo>
                    <a:pt x="664108" y="414020"/>
                  </a:lnTo>
                  <a:lnTo>
                    <a:pt x="663498" y="415290"/>
                  </a:lnTo>
                  <a:lnTo>
                    <a:pt x="662965" y="415290"/>
                  </a:lnTo>
                  <a:lnTo>
                    <a:pt x="662495" y="416560"/>
                  </a:lnTo>
                  <a:lnTo>
                    <a:pt x="662774" y="417830"/>
                  </a:lnTo>
                  <a:lnTo>
                    <a:pt x="663155" y="417830"/>
                  </a:lnTo>
                  <a:lnTo>
                    <a:pt x="663625" y="419100"/>
                  </a:lnTo>
                  <a:lnTo>
                    <a:pt x="664730" y="421640"/>
                  </a:lnTo>
                  <a:lnTo>
                    <a:pt x="664464" y="421640"/>
                  </a:lnTo>
                  <a:lnTo>
                    <a:pt x="663321" y="422910"/>
                  </a:lnTo>
                  <a:lnTo>
                    <a:pt x="662978" y="424180"/>
                  </a:lnTo>
                  <a:lnTo>
                    <a:pt x="664286" y="425450"/>
                  </a:lnTo>
                  <a:lnTo>
                    <a:pt x="664197" y="426720"/>
                  </a:lnTo>
                  <a:lnTo>
                    <a:pt x="662609" y="427990"/>
                  </a:lnTo>
                  <a:lnTo>
                    <a:pt x="662927" y="429260"/>
                  </a:lnTo>
                  <a:lnTo>
                    <a:pt x="663308" y="430530"/>
                  </a:lnTo>
                  <a:lnTo>
                    <a:pt x="663790" y="430530"/>
                  </a:lnTo>
                  <a:lnTo>
                    <a:pt x="664108" y="431800"/>
                  </a:lnTo>
                  <a:lnTo>
                    <a:pt x="664489" y="433070"/>
                  </a:lnTo>
                  <a:lnTo>
                    <a:pt x="664933" y="433070"/>
                  </a:lnTo>
                  <a:lnTo>
                    <a:pt x="665251" y="434340"/>
                  </a:lnTo>
                  <a:lnTo>
                    <a:pt x="665657" y="435610"/>
                  </a:lnTo>
                  <a:lnTo>
                    <a:pt x="666470" y="435610"/>
                  </a:lnTo>
                  <a:lnTo>
                    <a:pt x="667270" y="433070"/>
                  </a:lnTo>
                  <a:lnTo>
                    <a:pt x="668032" y="433070"/>
                  </a:lnTo>
                  <a:lnTo>
                    <a:pt x="668350" y="435610"/>
                  </a:lnTo>
                  <a:lnTo>
                    <a:pt x="668794" y="435610"/>
                  </a:lnTo>
                  <a:lnTo>
                    <a:pt x="665645" y="440690"/>
                  </a:lnTo>
                  <a:lnTo>
                    <a:pt x="665060" y="440690"/>
                  </a:lnTo>
                  <a:lnTo>
                    <a:pt x="664540" y="441960"/>
                  </a:lnTo>
                  <a:lnTo>
                    <a:pt x="664083" y="443230"/>
                  </a:lnTo>
                  <a:lnTo>
                    <a:pt x="665264" y="444500"/>
                  </a:lnTo>
                  <a:lnTo>
                    <a:pt x="665264" y="445770"/>
                  </a:lnTo>
                  <a:lnTo>
                    <a:pt x="664819" y="445770"/>
                  </a:lnTo>
                  <a:lnTo>
                    <a:pt x="664298" y="447040"/>
                  </a:lnTo>
                  <a:lnTo>
                    <a:pt x="663702" y="447040"/>
                  </a:lnTo>
                  <a:lnTo>
                    <a:pt x="663079" y="448310"/>
                  </a:lnTo>
                  <a:lnTo>
                    <a:pt x="662571" y="449580"/>
                  </a:lnTo>
                  <a:lnTo>
                    <a:pt x="662152" y="449580"/>
                  </a:lnTo>
                  <a:lnTo>
                    <a:pt x="662025" y="450850"/>
                  </a:lnTo>
                  <a:lnTo>
                    <a:pt x="663409" y="452120"/>
                  </a:lnTo>
                  <a:lnTo>
                    <a:pt x="663308" y="453390"/>
                  </a:lnTo>
                  <a:lnTo>
                    <a:pt x="661898" y="453390"/>
                  </a:lnTo>
                  <a:lnTo>
                    <a:pt x="661771" y="455930"/>
                  </a:lnTo>
                  <a:lnTo>
                    <a:pt x="663054" y="455930"/>
                  </a:lnTo>
                  <a:lnTo>
                    <a:pt x="663054" y="457200"/>
                  </a:lnTo>
                  <a:lnTo>
                    <a:pt x="662622" y="458470"/>
                  </a:lnTo>
                  <a:lnTo>
                    <a:pt x="662114" y="458470"/>
                  </a:lnTo>
                  <a:lnTo>
                    <a:pt x="660933" y="459740"/>
                  </a:lnTo>
                  <a:lnTo>
                    <a:pt x="660425" y="461010"/>
                  </a:lnTo>
                  <a:lnTo>
                    <a:pt x="660019" y="462280"/>
                  </a:lnTo>
                  <a:lnTo>
                    <a:pt x="660336" y="462280"/>
                  </a:lnTo>
                  <a:lnTo>
                    <a:pt x="660755" y="463550"/>
                  </a:lnTo>
                  <a:lnTo>
                    <a:pt x="661276" y="463550"/>
                  </a:lnTo>
                  <a:lnTo>
                    <a:pt x="662533" y="466090"/>
                  </a:lnTo>
                  <a:lnTo>
                    <a:pt x="663054" y="467360"/>
                  </a:lnTo>
                  <a:lnTo>
                    <a:pt x="663473" y="468630"/>
                  </a:lnTo>
                  <a:lnTo>
                    <a:pt x="663790" y="468630"/>
                  </a:lnTo>
                  <a:lnTo>
                    <a:pt x="663346" y="469900"/>
                  </a:lnTo>
                  <a:lnTo>
                    <a:pt x="662851" y="471170"/>
                  </a:lnTo>
                  <a:lnTo>
                    <a:pt x="662305" y="471170"/>
                  </a:lnTo>
                  <a:lnTo>
                    <a:pt x="661708" y="472440"/>
                  </a:lnTo>
                  <a:lnTo>
                    <a:pt x="661225" y="472440"/>
                  </a:lnTo>
                  <a:lnTo>
                    <a:pt x="660831" y="473710"/>
                  </a:lnTo>
                  <a:lnTo>
                    <a:pt x="661174" y="474980"/>
                  </a:lnTo>
                  <a:lnTo>
                    <a:pt x="661606" y="474980"/>
                  </a:lnTo>
                  <a:lnTo>
                    <a:pt x="662127" y="476250"/>
                  </a:lnTo>
                  <a:lnTo>
                    <a:pt x="663435" y="478790"/>
                  </a:lnTo>
                  <a:lnTo>
                    <a:pt x="663968" y="478790"/>
                  </a:lnTo>
                  <a:lnTo>
                    <a:pt x="664400" y="480060"/>
                  </a:lnTo>
                  <a:lnTo>
                    <a:pt x="664743" y="481330"/>
                  </a:lnTo>
                  <a:lnTo>
                    <a:pt x="664349" y="481330"/>
                  </a:lnTo>
                  <a:lnTo>
                    <a:pt x="663867" y="482600"/>
                  </a:lnTo>
                  <a:lnTo>
                    <a:pt x="663308" y="483870"/>
                  </a:lnTo>
                  <a:lnTo>
                    <a:pt x="662774" y="483870"/>
                  </a:lnTo>
                  <a:lnTo>
                    <a:pt x="662292" y="485140"/>
                  </a:lnTo>
                  <a:lnTo>
                    <a:pt x="661873" y="485140"/>
                  </a:lnTo>
                  <a:lnTo>
                    <a:pt x="661606" y="486410"/>
                  </a:lnTo>
                  <a:lnTo>
                    <a:pt x="660577" y="487680"/>
                  </a:lnTo>
                  <a:lnTo>
                    <a:pt x="660412" y="488950"/>
                  </a:lnTo>
                  <a:lnTo>
                    <a:pt x="661847" y="490220"/>
                  </a:lnTo>
                  <a:lnTo>
                    <a:pt x="661847" y="491490"/>
                  </a:lnTo>
                  <a:lnTo>
                    <a:pt x="660476" y="492760"/>
                  </a:lnTo>
                  <a:lnTo>
                    <a:pt x="660831" y="494030"/>
                  </a:lnTo>
                  <a:lnTo>
                    <a:pt x="661276" y="494030"/>
                  </a:lnTo>
                  <a:lnTo>
                    <a:pt x="661822" y="495300"/>
                  </a:lnTo>
                  <a:lnTo>
                    <a:pt x="663194" y="497840"/>
                  </a:lnTo>
                  <a:lnTo>
                    <a:pt x="663752" y="499110"/>
                  </a:lnTo>
                  <a:lnTo>
                    <a:pt x="664210" y="499110"/>
                  </a:lnTo>
                  <a:lnTo>
                    <a:pt x="664591" y="500380"/>
                  </a:lnTo>
                  <a:lnTo>
                    <a:pt x="664235" y="501650"/>
                  </a:lnTo>
                  <a:lnTo>
                    <a:pt x="663790" y="501650"/>
                  </a:lnTo>
                  <a:lnTo>
                    <a:pt x="663282" y="502920"/>
                  </a:lnTo>
                  <a:lnTo>
                    <a:pt x="662736" y="502920"/>
                  </a:lnTo>
                  <a:lnTo>
                    <a:pt x="662305" y="504190"/>
                  </a:lnTo>
                  <a:lnTo>
                    <a:pt x="661962" y="505460"/>
                  </a:lnTo>
                  <a:lnTo>
                    <a:pt x="663448" y="506730"/>
                  </a:lnTo>
                  <a:lnTo>
                    <a:pt x="663282" y="508000"/>
                  </a:lnTo>
                  <a:lnTo>
                    <a:pt x="662152" y="509270"/>
                  </a:lnTo>
                  <a:lnTo>
                    <a:pt x="661987" y="510540"/>
                  </a:lnTo>
                  <a:lnTo>
                    <a:pt x="663486" y="511810"/>
                  </a:lnTo>
                  <a:lnTo>
                    <a:pt x="663575" y="513080"/>
                  </a:lnTo>
                  <a:lnTo>
                    <a:pt x="662432" y="514350"/>
                  </a:lnTo>
                  <a:lnTo>
                    <a:pt x="662279" y="514350"/>
                  </a:lnTo>
                  <a:lnTo>
                    <a:pt x="660882" y="511810"/>
                  </a:lnTo>
                  <a:lnTo>
                    <a:pt x="660273" y="513080"/>
                  </a:lnTo>
                  <a:lnTo>
                    <a:pt x="659460" y="515620"/>
                  </a:lnTo>
                  <a:lnTo>
                    <a:pt x="661009" y="516890"/>
                  </a:lnTo>
                  <a:lnTo>
                    <a:pt x="661073" y="518160"/>
                  </a:lnTo>
                  <a:lnTo>
                    <a:pt x="659714" y="519430"/>
                  </a:lnTo>
                  <a:lnTo>
                    <a:pt x="660196" y="520700"/>
                  </a:lnTo>
                  <a:lnTo>
                    <a:pt x="660692" y="521970"/>
                  </a:lnTo>
                  <a:lnTo>
                    <a:pt x="661289" y="521970"/>
                  </a:lnTo>
                  <a:lnTo>
                    <a:pt x="662825" y="524510"/>
                  </a:lnTo>
                  <a:lnTo>
                    <a:pt x="663435" y="525780"/>
                  </a:lnTo>
                  <a:lnTo>
                    <a:pt x="663968" y="525780"/>
                  </a:lnTo>
                  <a:lnTo>
                    <a:pt x="664400" y="527050"/>
                  </a:lnTo>
                  <a:lnTo>
                    <a:pt x="663270" y="528320"/>
                  </a:lnTo>
                  <a:lnTo>
                    <a:pt x="663244" y="529590"/>
                  </a:lnTo>
                  <a:lnTo>
                    <a:pt x="664768" y="530860"/>
                  </a:lnTo>
                  <a:lnTo>
                    <a:pt x="664895" y="532130"/>
                  </a:lnTo>
                  <a:lnTo>
                    <a:pt x="663587" y="533400"/>
                  </a:lnTo>
                  <a:lnTo>
                    <a:pt x="663778" y="534670"/>
                  </a:lnTo>
                  <a:lnTo>
                    <a:pt x="665099" y="535940"/>
                  </a:lnTo>
                  <a:lnTo>
                    <a:pt x="665454" y="537210"/>
                  </a:lnTo>
                  <a:lnTo>
                    <a:pt x="664171" y="538480"/>
                  </a:lnTo>
                  <a:lnTo>
                    <a:pt x="664324" y="539750"/>
                  </a:lnTo>
                  <a:lnTo>
                    <a:pt x="665670" y="541020"/>
                  </a:lnTo>
                  <a:lnTo>
                    <a:pt x="665924" y="541020"/>
                  </a:lnTo>
                  <a:lnTo>
                    <a:pt x="666864" y="538480"/>
                  </a:lnTo>
                  <a:lnTo>
                    <a:pt x="667156" y="538480"/>
                  </a:lnTo>
                  <a:lnTo>
                    <a:pt x="668439" y="541020"/>
                  </a:lnTo>
                  <a:lnTo>
                    <a:pt x="668667" y="541020"/>
                  </a:lnTo>
                  <a:lnTo>
                    <a:pt x="669315" y="542290"/>
                  </a:lnTo>
                  <a:lnTo>
                    <a:pt x="669861" y="542290"/>
                  </a:lnTo>
                  <a:lnTo>
                    <a:pt x="670331" y="543560"/>
                  </a:lnTo>
                  <a:lnTo>
                    <a:pt x="670039" y="544830"/>
                  </a:lnTo>
                  <a:lnTo>
                    <a:pt x="669696" y="544830"/>
                  </a:lnTo>
                  <a:lnTo>
                    <a:pt x="669277" y="546100"/>
                  </a:lnTo>
                  <a:lnTo>
                    <a:pt x="669010" y="546100"/>
                  </a:lnTo>
                  <a:lnTo>
                    <a:pt x="667804" y="543560"/>
                  </a:lnTo>
                  <a:lnTo>
                    <a:pt x="667613" y="543560"/>
                  </a:lnTo>
                  <a:lnTo>
                    <a:pt x="667156" y="544830"/>
                  </a:lnTo>
                  <a:lnTo>
                    <a:pt x="666800" y="544830"/>
                  </a:lnTo>
                  <a:lnTo>
                    <a:pt x="666572" y="546100"/>
                  </a:lnTo>
                  <a:lnTo>
                    <a:pt x="666115" y="547370"/>
                  </a:lnTo>
                  <a:lnTo>
                    <a:pt x="665784" y="548640"/>
                  </a:lnTo>
                  <a:lnTo>
                    <a:pt x="665581" y="548640"/>
                  </a:lnTo>
                  <a:lnTo>
                    <a:pt x="665734" y="549910"/>
                  </a:lnTo>
                  <a:lnTo>
                    <a:pt x="667194" y="549910"/>
                  </a:lnTo>
                  <a:lnTo>
                    <a:pt x="667359" y="551180"/>
                  </a:lnTo>
                  <a:lnTo>
                    <a:pt x="667600" y="549910"/>
                  </a:lnTo>
                  <a:lnTo>
                    <a:pt x="667905" y="549910"/>
                  </a:lnTo>
                  <a:lnTo>
                    <a:pt x="668299" y="548640"/>
                  </a:lnTo>
                  <a:lnTo>
                    <a:pt x="668528" y="548640"/>
                  </a:lnTo>
                  <a:lnTo>
                    <a:pt x="669848" y="549910"/>
                  </a:lnTo>
                  <a:lnTo>
                    <a:pt x="670140" y="551180"/>
                  </a:lnTo>
                  <a:lnTo>
                    <a:pt x="669086" y="553720"/>
                  </a:lnTo>
                  <a:lnTo>
                    <a:pt x="669213" y="553720"/>
                  </a:lnTo>
                  <a:lnTo>
                    <a:pt x="670661" y="554990"/>
                  </a:lnTo>
                  <a:lnTo>
                    <a:pt x="671156" y="556260"/>
                  </a:lnTo>
                  <a:lnTo>
                    <a:pt x="672604" y="557530"/>
                  </a:lnTo>
                  <a:lnTo>
                    <a:pt x="672490" y="558800"/>
                  </a:lnTo>
                  <a:lnTo>
                    <a:pt x="672211" y="560070"/>
                  </a:lnTo>
                  <a:lnTo>
                    <a:pt x="671855" y="560070"/>
                  </a:lnTo>
                  <a:lnTo>
                    <a:pt x="671537" y="561340"/>
                  </a:lnTo>
                  <a:lnTo>
                    <a:pt x="670318" y="558800"/>
                  </a:lnTo>
                  <a:lnTo>
                    <a:pt x="669594" y="558800"/>
                  </a:lnTo>
                  <a:lnTo>
                    <a:pt x="669328" y="560070"/>
                  </a:lnTo>
                  <a:lnTo>
                    <a:pt x="669188" y="561340"/>
                  </a:lnTo>
                  <a:lnTo>
                    <a:pt x="670979" y="562610"/>
                  </a:lnTo>
                  <a:lnTo>
                    <a:pt x="671296" y="563880"/>
                  </a:lnTo>
                  <a:lnTo>
                    <a:pt x="670153" y="565150"/>
                  </a:lnTo>
                  <a:lnTo>
                    <a:pt x="670471" y="566420"/>
                  </a:lnTo>
                  <a:lnTo>
                    <a:pt x="672096" y="567690"/>
                  </a:lnTo>
                  <a:lnTo>
                    <a:pt x="672045" y="568960"/>
                  </a:lnTo>
                  <a:lnTo>
                    <a:pt x="671817" y="570230"/>
                  </a:lnTo>
                  <a:lnTo>
                    <a:pt x="671195" y="571500"/>
                  </a:lnTo>
                  <a:lnTo>
                    <a:pt x="670991" y="572770"/>
                  </a:lnTo>
                  <a:lnTo>
                    <a:pt x="670928" y="574040"/>
                  </a:lnTo>
                  <a:lnTo>
                    <a:pt x="672820" y="575310"/>
                  </a:lnTo>
                  <a:lnTo>
                    <a:pt x="673150" y="576580"/>
                  </a:lnTo>
                  <a:lnTo>
                    <a:pt x="672147" y="577850"/>
                  </a:lnTo>
                  <a:lnTo>
                    <a:pt x="672655" y="579120"/>
                  </a:lnTo>
                  <a:lnTo>
                    <a:pt x="674027" y="580390"/>
                  </a:lnTo>
                  <a:lnTo>
                    <a:pt x="674446" y="580390"/>
                  </a:lnTo>
                  <a:lnTo>
                    <a:pt x="676643" y="582930"/>
                  </a:lnTo>
                  <a:lnTo>
                    <a:pt x="677443" y="582930"/>
                  </a:lnTo>
                  <a:lnTo>
                    <a:pt x="678180" y="584200"/>
                  </a:lnTo>
                  <a:lnTo>
                    <a:pt x="678840" y="584200"/>
                  </a:lnTo>
                  <a:lnTo>
                    <a:pt x="678815" y="585470"/>
                  </a:lnTo>
                  <a:lnTo>
                    <a:pt x="678700" y="586740"/>
                  </a:lnTo>
                  <a:lnTo>
                    <a:pt x="678497" y="588010"/>
                  </a:lnTo>
                  <a:lnTo>
                    <a:pt x="678180" y="590550"/>
                  </a:lnTo>
                  <a:lnTo>
                    <a:pt x="677989" y="591820"/>
                  </a:lnTo>
                  <a:lnTo>
                    <a:pt x="677951" y="593090"/>
                  </a:lnTo>
                  <a:lnTo>
                    <a:pt x="678548" y="594360"/>
                  </a:lnTo>
                  <a:lnTo>
                    <a:pt x="679945" y="594360"/>
                  </a:lnTo>
                  <a:lnTo>
                    <a:pt x="680847" y="595630"/>
                  </a:lnTo>
                  <a:lnTo>
                    <a:pt x="680097" y="598170"/>
                  </a:lnTo>
                  <a:lnTo>
                    <a:pt x="680834" y="599440"/>
                  </a:lnTo>
                  <a:lnTo>
                    <a:pt x="682421" y="599440"/>
                  </a:lnTo>
                  <a:lnTo>
                    <a:pt x="682879" y="600710"/>
                  </a:lnTo>
                  <a:lnTo>
                    <a:pt x="683653" y="600710"/>
                  </a:lnTo>
                  <a:lnTo>
                    <a:pt x="684504" y="601980"/>
                  </a:lnTo>
                  <a:lnTo>
                    <a:pt x="686384" y="601980"/>
                  </a:lnTo>
                  <a:lnTo>
                    <a:pt x="687247" y="603250"/>
                  </a:lnTo>
                  <a:lnTo>
                    <a:pt x="688060" y="603250"/>
                  </a:lnTo>
                  <a:lnTo>
                    <a:pt x="688403" y="604520"/>
                  </a:lnTo>
                  <a:lnTo>
                    <a:pt x="688060" y="605790"/>
                  </a:lnTo>
                  <a:lnTo>
                    <a:pt x="688860" y="607060"/>
                  </a:lnTo>
                  <a:lnTo>
                    <a:pt x="690410" y="607060"/>
                  </a:lnTo>
                  <a:lnTo>
                    <a:pt x="690956" y="608330"/>
                  </a:lnTo>
                  <a:lnTo>
                    <a:pt x="691337" y="610870"/>
                  </a:lnTo>
                  <a:lnTo>
                    <a:pt x="692353" y="614680"/>
                  </a:lnTo>
                  <a:lnTo>
                    <a:pt x="689457" y="613410"/>
                  </a:lnTo>
                  <a:lnTo>
                    <a:pt x="688416" y="612140"/>
                  </a:lnTo>
                  <a:lnTo>
                    <a:pt x="687031" y="612140"/>
                  </a:lnTo>
                  <a:lnTo>
                    <a:pt x="686663" y="613410"/>
                  </a:lnTo>
                  <a:lnTo>
                    <a:pt x="687705" y="614680"/>
                  </a:lnTo>
                  <a:lnTo>
                    <a:pt x="690003" y="615950"/>
                  </a:lnTo>
                  <a:lnTo>
                    <a:pt x="690257" y="615950"/>
                  </a:lnTo>
                  <a:lnTo>
                    <a:pt x="690664" y="617220"/>
                  </a:lnTo>
                  <a:lnTo>
                    <a:pt x="690956" y="618490"/>
                  </a:lnTo>
                  <a:lnTo>
                    <a:pt x="691159" y="619760"/>
                  </a:lnTo>
                  <a:lnTo>
                    <a:pt x="691400" y="621030"/>
                  </a:lnTo>
                  <a:lnTo>
                    <a:pt x="691756" y="621030"/>
                  </a:lnTo>
                  <a:lnTo>
                    <a:pt x="692238" y="622300"/>
                  </a:lnTo>
                  <a:lnTo>
                    <a:pt x="693280" y="623570"/>
                  </a:lnTo>
                  <a:lnTo>
                    <a:pt x="695515" y="623570"/>
                  </a:lnTo>
                  <a:lnTo>
                    <a:pt x="696556" y="624840"/>
                  </a:lnTo>
                  <a:lnTo>
                    <a:pt x="699401" y="624840"/>
                  </a:lnTo>
                  <a:lnTo>
                    <a:pt x="701484" y="626110"/>
                  </a:lnTo>
                  <a:lnTo>
                    <a:pt x="702297" y="626110"/>
                  </a:lnTo>
                  <a:lnTo>
                    <a:pt x="700252" y="623570"/>
                  </a:lnTo>
                  <a:lnTo>
                    <a:pt x="700506" y="622300"/>
                  </a:lnTo>
                  <a:lnTo>
                    <a:pt x="701560" y="623570"/>
                  </a:lnTo>
                  <a:lnTo>
                    <a:pt x="703580" y="623570"/>
                  </a:lnTo>
                  <a:lnTo>
                    <a:pt x="705002" y="626110"/>
                  </a:lnTo>
                  <a:lnTo>
                    <a:pt x="705167" y="626110"/>
                  </a:lnTo>
                  <a:lnTo>
                    <a:pt x="705650" y="627380"/>
                  </a:lnTo>
                  <a:lnTo>
                    <a:pt x="706259" y="628650"/>
                  </a:lnTo>
                  <a:lnTo>
                    <a:pt x="706970" y="629920"/>
                  </a:lnTo>
                  <a:lnTo>
                    <a:pt x="713498" y="629920"/>
                  </a:lnTo>
                  <a:lnTo>
                    <a:pt x="714400" y="631190"/>
                  </a:lnTo>
                  <a:lnTo>
                    <a:pt x="714730" y="632460"/>
                  </a:lnTo>
                  <a:lnTo>
                    <a:pt x="716572" y="633730"/>
                  </a:lnTo>
                  <a:lnTo>
                    <a:pt x="716965" y="635000"/>
                  </a:lnTo>
                  <a:lnTo>
                    <a:pt x="720394" y="635000"/>
                  </a:lnTo>
                  <a:lnTo>
                    <a:pt x="721245" y="635000"/>
                  </a:lnTo>
                  <a:lnTo>
                    <a:pt x="760501" y="635000"/>
                  </a:lnTo>
                  <a:lnTo>
                    <a:pt x="765048" y="631190"/>
                  </a:lnTo>
                  <a:lnTo>
                    <a:pt x="767842" y="631190"/>
                  </a:lnTo>
                  <a:lnTo>
                    <a:pt x="767930" y="632460"/>
                  </a:lnTo>
                  <a:lnTo>
                    <a:pt x="765556" y="633730"/>
                  </a:lnTo>
                  <a:lnTo>
                    <a:pt x="765759" y="635000"/>
                  </a:lnTo>
                  <a:lnTo>
                    <a:pt x="768718" y="635000"/>
                  </a:lnTo>
                  <a:lnTo>
                    <a:pt x="766267" y="636270"/>
                  </a:lnTo>
                  <a:lnTo>
                    <a:pt x="767270" y="637540"/>
                  </a:lnTo>
                  <a:lnTo>
                    <a:pt x="773201" y="637540"/>
                  </a:lnTo>
                  <a:lnTo>
                    <a:pt x="773518" y="636270"/>
                  </a:lnTo>
                  <a:lnTo>
                    <a:pt x="778116" y="636270"/>
                  </a:lnTo>
                  <a:lnTo>
                    <a:pt x="779145" y="635000"/>
                  </a:lnTo>
                  <a:lnTo>
                    <a:pt x="779627" y="633730"/>
                  </a:lnTo>
                  <a:lnTo>
                    <a:pt x="780376" y="633730"/>
                  </a:lnTo>
                  <a:lnTo>
                    <a:pt x="781075" y="632460"/>
                  </a:lnTo>
                  <a:lnTo>
                    <a:pt x="781710" y="632460"/>
                  </a:lnTo>
                  <a:lnTo>
                    <a:pt x="782713" y="631190"/>
                  </a:lnTo>
                  <a:lnTo>
                    <a:pt x="783704" y="629920"/>
                  </a:lnTo>
                  <a:lnTo>
                    <a:pt x="784961" y="628650"/>
                  </a:lnTo>
                  <a:lnTo>
                    <a:pt x="786130" y="627380"/>
                  </a:lnTo>
                  <a:lnTo>
                    <a:pt x="787285" y="624840"/>
                  </a:lnTo>
                  <a:lnTo>
                    <a:pt x="787806" y="626110"/>
                  </a:lnTo>
                  <a:lnTo>
                    <a:pt x="789774" y="624840"/>
                  </a:lnTo>
                  <a:lnTo>
                    <a:pt x="790473" y="626110"/>
                  </a:lnTo>
                  <a:lnTo>
                    <a:pt x="788289" y="627380"/>
                  </a:lnTo>
                  <a:lnTo>
                    <a:pt x="789419" y="627380"/>
                  </a:lnTo>
                  <a:lnTo>
                    <a:pt x="790409" y="628650"/>
                  </a:lnTo>
                  <a:lnTo>
                    <a:pt x="791387" y="627380"/>
                  </a:lnTo>
                  <a:lnTo>
                    <a:pt x="791514" y="627380"/>
                  </a:lnTo>
                  <a:lnTo>
                    <a:pt x="792924" y="626110"/>
                  </a:lnTo>
                  <a:lnTo>
                    <a:pt x="793140" y="626110"/>
                  </a:lnTo>
                  <a:lnTo>
                    <a:pt x="793711" y="624840"/>
                  </a:lnTo>
                  <a:lnTo>
                    <a:pt x="795528" y="626110"/>
                  </a:lnTo>
                  <a:lnTo>
                    <a:pt x="802068" y="626110"/>
                  </a:lnTo>
                  <a:lnTo>
                    <a:pt x="802640" y="624840"/>
                  </a:lnTo>
                  <a:lnTo>
                    <a:pt x="803148" y="623570"/>
                  </a:lnTo>
                  <a:lnTo>
                    <a:pt x="803605" y="623570"/>
                  </a:lnTo>
                  <a:lnTo>
                    <a:pt x="804011" y="622300"/>
                  </a:lnTo>
                  <a:lnTo>
                    <a:pt x="804506" y="621030"/>
                  </a:lnTo>
                  <a:lnTo>
                    <a:pt x="805078" y="621030"/>
                  </a:lnTo>
                  <a:lnTo>
                    <a:pt x="805827" y="619760"/>
                  </a:lnTo>
                  <a:lnTo>
                    <a:pt x="807288" y="621030"/>
                  </a:lnTo>
                  <a:lnTo>
                    <a:pt x="808786" y="619760"/>
                  </a:lnTo>
                  <a:lnTo>
                    <a:pt x="810272" y="621030"/>
                  </a:lnTo>
                  <a:lnTo>
                    <a:pt x="811796" y="619760"/>
                  </a:lnTo>
                  <a:lnTo>
                    <a:pt x="811758" y="618490"/>
                  </a:lnTo>
                  <a:lnTo>
                    <a:pt x="813079" y="617220"/>
                  </a:lnTo>
                  <a:lnTo>
                    <a:pt x="814578" y="617220"/>
                  </a:lnTo>
                  <a:lnTo>
                    <a:pt x="815936" y="615950"/>
                  </a:lnTo>
                  <a:lnTo>
                    <a:pt x="815822" y="614680"/>
                  </a:lnTo>
                  <a:lnTo>
                    <a:pt x="817194" y="613410"/>
                  </a:lnTo>
                  <a:lnTo>
                    <a:pt x="818692" y="614680"/>
                  </a:lnTo>
                  <a:lnTo>
                    <a:pt x="820089" y="613410"/>
                  </a:lnTo>
                  <a:lnTo>
                    <a:pt x="819962" y="612140"/>
                  </a:lnTo>
                  <a:lnTo>
                    <a:pt x="821372" y="610870"/>
                  </a:lnTo>
                  <a:lnTo>
                    <a:pt x="824064" y="610870"/>
                  </a:lnTo>
                  <a:lnTo>
                    <a:pt x="824103" y="609600"/>
                  </a:lnTo>
                  <a:lnTo>
                    <a:pt x="824128" y="608330"/>
                  </a:lnTo>
                  <a:lnTo>
                    <a:pt x="826858" y="608330"/>
                  </a:lnTo>
                  <a:lnTo>
                    <a:pt x="827417" y="607060"/>
                  </a:lnTo>
                  <a:lnTo>
                    <a:pt x="827874" y="607060"/>
                  </a:lnTo>
                  <a:lnTo>
                    <a:pt x="828205" y="605790"/>
                  </a:lnTo>
                  <a:lnTo>
                    <a:pt x="828421" y="604520"/>
                  </a:lnTo>
                  <a:lnTo>
                    <a:pt x="829386" y="601980"/>
                  </a:lnTo>
                  <a:lnTo>
                    <a:pt x="830351" y="599440"/>
                  </a:lnTo>
                  <a:lnTo>
                    <a:pt x="830554" y="598170"/>
                  </a:lnTo>
                  <a:lnTo>
                    <a:pt x="830859" y="598170"/>
                  </a:lnTo>
                  <a:lnTo>
                    <a:pt x="831278" y="596900"/>
                  </a:lnTo>
                  <a:lnTo>
                    <a:pt x="833704" y="596900"/>
                  </a:lnTo>
                  <a:lnTo>
                    <a:pt x="834631" y="595630"/>
                  </a:lnTo>
                  <a:close/>
                </a:path>
                <a:path w="2077719" h="1670685">
                  <a:moveTo>
                    <a:pt x="858786" y="519430"/>
                  </a:moveTo>
                  <a:lnTo>
                    <a:pt x="858608" y="519430"/>
                  </a:lnTo>
                  <a:lnTo>
                    <a:pt x="858786" y="519430"/>
                  </a:lnTo>
                  <a:close/>
                </a:path>
                <a:path w="2077719" h="1670685">
                  <a:moveTo>
                    <a:pt x="1093330" y="34290"/>
                  </a:moveTo>
                  <a:lnTo>
                    <a:pt x="1092288" y="31750"/>
                  </a:lnTo>
                  <a:lnTo>
                    <a:pt x="1092073" y="31750"/>
                  </a:lnTo>
                  <a:lnTo>
                    <a:pt x="1093317" y="30480"/>
                  </a:lnTo>
                  <a:lnTo>
                    <a:pt x="1093279" y="29210"/>
                  </a:lnTo>
                  <a:lnTo>
                    <a:pt x="1091984" y="27940"/>
                  </a:lnTo>
                  <a:lnTo>
                    <a:pt x="1091704" y="26670"/>
                  </a:lnTo>
                  <a:lnTo>
                    <a:pt x="1090549" y="26670"/>
                  </a:lnTo>
                  <a:lnTo>
                    <a:pt x="1090320" y="25400"/>
                  </a:lnTo>
                  <a:lnTo>
                    <a:pt x="1091717" y="24130"/>
                  </a:lnTo>
                  <a:lnTo>
                    <a:pt x="1091717" y="22860"/>
                  </a:lnTo>
                  <a:lnTo>
                    <a:pt x="1090422" y="22860"/>
                  </a:lnTo>
                  <a:lnTo>
                    <a:pt x="1090269" y="21590"/>
                  </a:lnTo>
                  <a:lnTo>
                    <a:pt x="1091704" y="20320"/>
                  </a:lnTo>
                  <a:lnTo>
                    <a:pt x="1091692" y="19050"/>
                  </a:lnTo>
                  <a:lnTo>
                    <a:pt x="1090307" y="17780"/>
                  </a:lnTo>
                  <a:lnTo>
                    <a:pt x="1090345" y="16510"/>
                  </a:lnTo>
                  <a:lnTo>
                    <a:pt x="1091692" y="16510"/>
                  </a:lnTo>
                  <a:lnTo>
                    <a:pt x="1091768" y="15240"/>
                  </a:lnTo>
                  <a:lnTo>
                    <a:pt x="1091399" y="15240"/>
                  </a:lnTo>
                  <a:lnTo>
                    <a:pt x="1090968" y="13970"/>
                  </a:lnTo>
                  <a:lnTo>
                    <a:pt x="1090460" y="13970"/>
                  </a:lnTo>
                  <a:lnTo>
                    <a:pt x="1090104" y="12700"/>
                  </a:lnTo>
                  <a:lnTo>
                    <a:pt x="1089660" y="12700"/>
                  </a:lnTo>
                  <a:lnTo>
                    <a:pt x="1089152" y="11430"/>
                  </a:lnTo>
                  <a:lnTo>
                    <a:pt x="1088631" y="12700"/>
                  </a:lnTo>
                  <a:lnTo>
                    <a:pt x="1088148" y="12700"/>
                  </a:lnTo>
                  <a:lnTo>
                    <a:pt x="1087716" y="13970"/>
                  </a:lnTo>
                  <a:lnTo>
                    <a:pt x="1087488" y="13970"/>
                  </a:lnTo>
                  <a:lnTo>
                    <a:pt x="1086535" y="15240"/>
                  </a:lnTo>
                  <a:lnTo>
                    <a:pt x="1085824" y="15240"/>
                  </a:lnTo>
                  <a:lnTo>
                    <a:pt x="1085430" y="13970"/>
                  </a:lnTo>
                  <a:lnTo>
                    <a:pt x="1084973" y="13970"/>
                  </a:lnTo>
                  <a:lnTo>
                    <a:pt x="1086421" y="11430"/>
                  </a:lnTo>
                  <a:lnTo>
                    <a:pt x="1087945" y="8890"/>
                  </a:lnTo>
                  <a:lnTo>
                    <a:pt x="1089469" y="7620"/>
                  </a:lnTo>
                  <a:lnTo>
                    <a:pt x="1089685" y="7620"/>
                  </a:lnTo>
                  <a:lnTo>
                    <a:pt x="1090955" y="6350"/>
                  </a:lnTo>
                  <a:lnTo>
                    <a:pt x="1091082" y="5080"/>
                  </a:lnTo>
                  <a:lnTo>
                    <a:pt x="1089850" y="3810"/>
                  </a:lnTo>
                  <a:lnTo>
                    <a:pt x="1089380" y="3810"/>
                  </a:lnTo>
                  <a:lnTo>
                    <a:pt x="1088847" y="5080"/>
                  </a:lnTo>
                  <a:lnTo>
                    <a:pt x="1087793" y="5080"/>
                  </a:lnTo>
                  <a:lnTo>
                    <a:pt x="1087437" y="3810"/>
                  </a:lnTo>
                  <a:lnTo>
                    <a:pt x="1087107" y="3810"/>
                  </a:lnTo>
                  <a:lnTo>
                    <a:pt x="1088720" y="1270"/>
                  </a:lnTo>
                  <a:lnTo>
                    <a:pt x="1088466" y="1270"/>
                  </a:lnTo>
                  <a:lnTo>
                    <a:pt x="1088110" y="0"/>
                  </a:lnTo>
                  <a:lnTo>
                    <a:pt x="1048092" y="0"/>
                  </a:lnTo>
                  <a:lnTo>
                    <a:pt x="1048283" y="1270"/>
                  </a:lnTo>
                  <a:lnTo>
                    <a:pt x="1048588" y="2540"/>
                  </a:lnTo>
                  <a:lnTo>
                    <a:pt x="1049388" y="3810"/>
                  </a:lnTo>
                  <a:lnTo>
                    <a:pt x="1049693" y="5080"/>
                  </a:lnTo>
                  <a:lnTo>
                    <a:pt x="1049883" y="5080"/>
                  </a:lnTo>
                  <a:lnTo>
                    <a:pt x="1049731" y="6350"/>
                  </a:lnTo>
                  <a:lnTo>
                    <a:pt x="1048283" y="6350"/>
                  </a:lnTo>
                  <a:lnTo>
                    <a:pt x="1047965" y="7620"/>
                  </a:lnTo>
                  <a:lnTo>
                    <a:pt x="1046581" y="8890"/>
                  </a:lnTo>
                  <a:lnTo>
                    <a:pt x="1045984" y="10160"/>
                  </a:lnTo>
                  <a:lnTo>
                    <a:pt x="1044651" y="11430"/>
                  </a:lnTo>
                  <a:lnTo>
                    <a:pt x="1044486" y="11430"/>
                  </a:lnTo>
                  <a:lnTo>
                    <a:pt x="1044702" y="12700"/>
                  </a:lnTo>
                  <a:lnTo>
                    <a:pt x="1044994" y="12700"/>
                  </a:lnTo>
                  <a:lnTo>
                    <a:pt x="1045768" y="15240"/>
                  </a:lnTo>
                  <a:lnTo>
                    <a:pt x="1046073" y="15240"/>
                  </a:lnTo>
                  <a:lnTo>
                    <a:pt x="1046276" y="16510"/>
                  </a:lnTo>
                  <a:lnTo>
                    <a:pt x="1044714" y="17780"/>
                  </a:lnTo>
                  <a:lnTo>
                    <a:pt x="1044397" y="19050"/>
                  </a:lnTo>
                  <a:lnTo>
                    <a:pt x="1043711" y="16510"/>
                  </a:lnTo>
                  <a:lnTo>
                    <a:pt x="1042911" y="16510"/>
                  </a:lnTo>
                  <a:lnTo>
                    <a:pt x="1042301" y="17780"/>
                  </a:lnTo>
                  <a:lnTo>
                    <a:pt x="1041781" y="17780"/>
                  </a:lnTo>
                  <a:lnTo>
                    <a:pt x="1042009" y="19050"/>
                  </a:lnTo>
                  <a:lnTo>
                    <a:pt x="1042301" y="20320"/>
                  </a:lnTo>
                  <a:lnTo>
                    <a:pt x="1042670" y="20320"/>
                  </a:lnTo>
                  <a:lnTo>
                    <a:pt x="1044435" y="25400"/>
                  </a:lnTo>
                  <a:lnTo>
                    <a:pt x="1044016" y="25400"/>
                  </a:lnTo>
                  <a:lnTo>
                    <a:pt x="1042987" y="27940"/>
                  </a:lnTo>
                  <a:lnTo>
                    <a:pt x="1042123" y="27940"/>
                  </a:lnTo>
                  <a:lnTo>
                    <a:pt x="1042200" y="25400"/>
                  </a:lnTo>
                  <a:lnTo>
                    <a:pt x="1041400" y="25400"/>
                  </a:lnTo>
                  <a:lnTo>
                    <a:pt x="1040295" y="26670"/>
                  </a:lnTo>
                  <a:lnTo>
                    <a:pt x="1039698" y="26670"/>
                  </a:lnTo>
                  <a:lnTo>
                    <a:pt x="1039241" y="24130"/>
                  </a:lnTo>
                  <a:lnTo>
                    <a:pt x="1039050" y="24130"/>
                  </a:lnTo>
                  <a:lnTo>
                    <a:pt x="1038352" y="25400"/>
                  </a:lnTo>
                  <a:lnTo>
                    <a:pt x="1037742" y="25400"/>
                  </a:lnTo>
                  <a:lnTo>
                    <a:pt x="1037221" y="26670"/>
                  </a:lnTo>
                  <a:lnTo>
                    <a:pt x="1037031" y="26670"/>
                  </a:lnTo>
                  <a:lnTo>
                    <a:pt x="1038225" y="27940"/>
                  </a:lnTo>
                  <a:lnTo>
                    <a:pt x="1037932" y="30480"/>
                  </a:lnTo>
                  <a:lnTo>
                    <a:pt x="1036510" y="30480"/>
                  </a:lnTo>
                  <a:lnTo>
                    <a:pt x="1036269" y="31750"/>
                  </a:lnTo>
                  <a:lnTo>
                    <a:pt x="1037145" y="34290"/>
                  </a:lnTo>
                  <a:lnTo>
                    <a:pt x="1037336" y="34290"/>
                  </a:lnTo>
                  <a:lnTo>
                    <a:pt x="1037628" y="35560"/>
                  </a:lnTo>
                  <a:lnTo>
                    <a:pt x="1037818" y="35560"/>
                  </a:lnTo>
                  <a:lnTo>
                    <a:pt x="1063129" y="35560"/>
                  </a:lnTo>
                  <a:lnTo>
                    <a:pt x="1087310" y="35560"/>
                  </a:lnTo>
                  <a:lnTo>
                    <a:pt x="1087526" y="34290"/>
                  </a:lnTo>
                  <a:lnTo>
                    <a:pt x="1088402" y="34290"/>
                  </a:lnTo>
                  <a:lnTo>
                    <a:pt x="1088910" y="31750"/>
                  </a:lnTo>
                  <a:lnTo>
                    <a:pt x="1089672" y="31750"/>
                  </a:lnTo>
                  <a:lnTo>
                    <a:pt x="1090320" y="34290"/>
                  </a:lnTo>
                  <a:lnTo>
                    <a:pt x="1091247" y="34290"/>
                  </a:lnTo>
                  <a:lnTo>
                    <a:pt x="1091819" y="35560"/>
                  </a:lnTo>
                  <a:lnTo>
                    <a:pt x="1092746" y="35560"/>
                  </a:lnTo>
                  <a:lnTo>
                    <a:pt x="1093177" y="34290"/>
                  </a:lnTo>
                  <a:lnTo>
                    <a:pt x="1093330" y="34290"/>
                  </a:lnTo>
                  <a:close/>
                </a:path>
                <a:path w="2077719" h="1670685">
                  <a:moveTo>
                    <a:pt x="1182154" y="533400"/>
                  </a:moveTo>
                  <a:lnTo>
                    <a:pt x="1181912" y="532130"/>
                  </a:lnTo>
                  <a:lnTo>
                    <a:pt x="1182090" y="533400"/>
                  </a:lnTo>
                  <a:close/>
                </a:path>
                <a:path w="2077719" h="1670685">
                  <a:moveTo>
                    <a:pt x="1248321" y="1157211"/>
                  </a:moveTo>
                  <a:lnTo>
                    <a:pt x="1248117" y="1158379"/>
                  </a:lnTo>
                  <a:lnTo>
                    <a:pt x="1248321" y="1157211"/>
                  </a:lnTo>
                  <a:close/>
                </a:path>
                <a:path w="2077719" h="1670685">
                  <a:moveTo>
                    <a:pt x="1291717" y="627380"/>
                  </a:moveTo>
                  <a:lnTo>
                    <a:pt x="1291323" y="626110"/>
                  </a:lnTo>
                  <a:lnTo>
                    <a:pt x="1291132" y="626110"/>
                  </a:lnTo>
                  <a:lnTo>
                    <a:pt x="1290840" y="624840"/>
                  </a:lnTo>
                  <a:lnTo>
                    <a:pt x="1287792" y="624840"/>
                  </a:lnTo>
                  <a:lnTo>
                    <a:pt x="1287805" y="623570"/>
                  </a:lnTo>
                  <a:lnTo>
                    <a:pt x="1287818" y="622300"/>
                  </a:lnTo>
                  <a:lnTo>
                    <a:pt x="1286967" y="622300"/>
                  </a:lnTo>
                  <a:lnTo>
                    <a:pt x="1285633" y="623570"/>
                  </a:lnTo>
                  <a:lnTo>
                    <a:pt x="1284643" y="622300"/>
                  </a:lnTo>
                  <a:lnTo>
                    <a:pt x="1284719" y="621030"/>
                  </a:lnTo>
                  <a:lnTo>
                    <a:pt x="1284338" y="621030"/>
                  </a:lnTo>
                  <a:lnTo>
                    <a:pt x="1283563" y="619760"/>
                  </a:lnTo>
                  <a:lnTo>
                    <a:pt x="1282776" y="619760"/>
                  </a:lnTo>
                  <a:lnTo>
                    <a:pt x="1281188" y="621030"/>
                  </a:lnTo>
                  <a:lnTo>
                    <a:pt x="1280388" y="621030"/>
                  </a:lnTo>
                  <a:lnTo>
                    <a:pt x="1279613" y="619760"/>
                  </a:lnTo>
                  <a:lnTo>
                    <a:pt x="1279131" y="619760"/>
                  </a:lnTo>
                  <a:lnTo>
                    <a:pt x="1279321" y="618490"/>
                  </a:lnTo>
                  <a:lnTo>
                    <a:pt x="1278521" y="617220"/>
                  </a:lnTo>
                  <a:lnTo>
                    <a:pt x="1276959" y="618490"/>
                  </a:lnTo>
                  <a:lnTo>
                    <a:pt x="1276083" y="617220"/>
                  </a:lnTo>
                  <a:lnTo>
                    <a:pt x="1276299" y="615950"/>
                  </a:lnTo>
                  <a:lnTo>
                    <a:pt x="1275537" y="614680"/>
                  </a:lnTo>
                  <a:lnTo>
                    <a:pt x="1273848" y="615950"/>
                  </a:lnTo>
                  <a:lnTo>
                    <a:pt x="1273429" y="614680"/>
                  </a:lnTo>
                  <a:lnTo>
                    <a:pt x="1273149" y="614680"/>
                  </a:lnTo>
                  <a:lnTo>
                    <a:pt x="1272603" y="610870"/>
                  </a:lnTo>
                  <a:lnTo>
                    <a:pt x="1272336" y="610870"/>
                  </a:lnTo>
                  <a:lnTo>
                    <a:pt x="1271549" y="609600"/>
                  </a:lnTo>
                  <a:lnTo>
                    <a:pt x="1267218" y="609600"/>
                  </a:lnTo>
                  <a:lnTo>
                    <a:pt x="1267294" y="607060"/>
                  </a:lnTo>
                  <a:lnTo>
                    <a:pt x="1265085" y="607060"/>
                  </a:lnTo>
                  <a:lnTo>
                    <a:pt x="1264297" y="605790"/>
                  </a:lnTo>
                  <a:lnTo>
                    <a:pt x="1264551" y="604520"/>
                  </a:lnTo>
                  <a:lnTo>
                    <a:pt x="1264285" y="604520"/>
                  </a:lnTo>
                  <a:lnTo>
                    <a:pt x="1264031" y="603250"/>
                  </a:lnTo>
                  <a:lnTo>
                    <a:pt x="1263904" y="603250"/>
                  </a:lnTo>
                  <a:lnTo>
                    <a:pt x="1263891" y="601980"/>
                  </a:lnTo>
                  <a:lnTo>
                    <a:pt x="1264081" y="601980"/>
                  </a:lnTo>
                  <a:lnTo>
                    <a:pt x="1265986" y="603250"/>
                  </a:lnTo>
                  <a:lnTo>
                    <a:pt x="1266545" y="601980"/>
                  </a:lnTo>
                  <a:lnTo>
                    <a:pt x="1265656" y="600710"/>
                  </a:lnTo>
                  <a:lnTo>
                    <a:pt x="1265897" y="599440"/>
                  </a:lnTo>
                  <a:lnTo>
                    <a:pt x="1265504" y="599440"/>
                  </a:lnTo>
                  <a:lnTo>
                    <a:pt x="1266050" y="598170"/>
                  </a:lnTo>
                  <a:lnTo>
                    <a:pt x="1265618" y="598170"/>
                  </a:lnTo>
                  <a:lnTo>
                    <a:pt x="1264869" y="596900"/>
                  </a:lnTo>
                  <a:lnTo>
                    <a:pt x="1263027" y="596900"/>
                  </a:lnTo>
                  <a:lnTo>
                    <a:pt x="1263764" y="599440"/>
                  </a:lnTo>
                  <a:lnTo>
                    <a:pt x="1263230" y="599440"/>
                  </a:lnTo>
                  <a:lnTo>
                    <a:pt x="1261579" y="598170"/>
                  </a:lnTo>
                  <a:lnTo>
                    <a:pt x="1260894" y="599440"/>
                  </a:lnTo>
                  <a:lnTo>
                    <a:pt x="1261872" y="600710"/>
                  </a:lnTo>
                  <a:lnTo>
                    <a:pt x="1261351" y="601980"/>
                  </a:lnTo>
                  <a:lnTo>
                    <a:pt x="1259509" y="600710"/>
                  </a:lnTo>
                  <a:lnTo>
                    <a:pt x="1259179" y="600710"/>
                  </a:lnTo>
                  <a:lnTo>
                    <a:pt x="1258874" y="598170"/>
                  </a:lnTo>
                  <a:lnTo>
                    <a:pt x="1258874" y="596900"/>
                  </a:lnTo>
                  <a:lnTo>
                    <a:pt x="1258582" y="595630"/>
                  </a:lnTo>
                  <a:lnTo>
                    <a:pt x="1256284" y="595630"/>
                  </a:lnTo>
                  <a:lnTo>
                    <a:pt x="1256525" y="596900"/>
                  </a:lnTo>
                  <a:lnTo>
                    <a:pt x="1256487" y="598170"/>
                  </a:lnTo>
                  <a:lnTo>
                    <a:pt x="1255661" y="596900"/>
                  </a:lnTo>
                  <a:lnTo>
                    <a:pt x="1253934" y="596900"/>
                  </a:lnTo>
                  <a:lnTo>
                    <a:pt x="1254086" y="594360"/>
                  </a:lnTo>
                  <a:lnTo>
                    <a:pt x="1252054" y="594360"/>
                  </a:lnTo>
                  <a:lnTo>
                    <a:pt x="1251026" y="593090"/>
                  </a:lnTo>
                  <a:lnTo>
                    <a:pt x="1249172" y="593090"/>
                  </a:lnTo>
                  <a:lnTo>
                    <a:pt x="1248994" y="591820"/>
                  </a:lnTo>
                  <a:lnTo>
                    <a:pt x="1248930" y="590550"/>
                  </a:lnTo>
                  <a:lnTo>
                    <a:pt x="1251191" y="591820"/>
                  </a:lnTo>
                  <a:lnTo>
                    <a:pt x="1251496" y="590550"/>
                  </a:lnTo>
                  <a:lnTo>
                    <a:pt x="1250873" y="589280"/>
                  </a:lnTo>
                  <a:lnTo>
                    <a:pt x="1251178" y="588010"/>
                  </a:lnTo>
                  <a:lnTo>
                    <a:pt x="1251991" y="589280"/>
                  </a:lnTo>
                  <a:lnTo>
                    <a:pt x="1253515" y="589280"/>
                  </a:lnTo>
                  <a:lnTo>
                    <a:pt x="1255852" y="590550"/>
                  </a:lnTo>
                  <a:lnTo>
                    <a:pt x="1255750" y="588010"/>
                  </a:lnTo>
                  <a:lnTo>
                    <a:pt x="1255598" y="586740"/>
                  </a:lnTo>
                  <a:lnTo>
                    <a:pt x="1255560" y="585470"/>
                  </a:lnTo>
                  <a:lnTo>
                    <a:pt x="1248664" y="582930"/>
                  </a:lnTo>
                  <a:lnTo>
                    <a:pt x="1246339" y="581660"/>
                  </a:lnTo>
                  <a:lnTo>
                    <a:pt x="1244790" y="581660"/>
                  </a:lnTo>
                  <a:lnTo>
                    <a:pt x="1244066" y="580390"/>
                  </a:lnTo>
                  <a:lnTo>
                    <a:pt x="1244041" y="577850"/>
                  </a:lnTo>
                  <a:lnTo>
                    <a:pt x="1244041" y="575310"/>
                  </a:lnTo>
                  <a:lnTo>
                    <a:pt x="1241971" y="575310"/>
                  </a:lnTo>
                  <a:lnTo>
                    <a:pt x="1241361" y="574040"/>
                  </a:lnTo>
                  <a:lnTo>
                    <a:pt x="1242123" y="572770"/>
                  </a:lnTo>
                  <a:lnTo>
                    <a:pt x="1241780" y="572770"/>
                  </a:lnTo>
                  <a:lnTo>
                    <a:pt x="1241056" y="571500"/>
                  </a:lnTo>
                  <a:lnTo>
                    <a:pt x="1239177" y="571500"/>
                  </a:lnTo>
                  <a:lnTo>
                    <a:pt x="1237449" y="570230"/>
                  </a:lnTo>
                  <a:lnTo>
                    <a:pt x="1237234" y="570230"/>
                  </a:lnTo>
                  <a:lnTo>
                    <a:pt x="1237157" y="568960"/>
                  </a:lnTo>
                  <a:lnTo>
                    <a:pt x="1237411" y="566420"/>
                  </a:lnTo>
                  <a:lnTo>
                    <a:pt x="1237399" y="565150"/>
                  </a:lnTo>
                  <a:lnTo>
                    <a:pt x="1235608" y="565150"/>
                  </a:lnTo>
                  <a:lnTo>
                    <a:pt x="1234808" y="563880"/>
                  </a:lnTo>
                  <a:lnTo>
                    <a:pt x="1235570" y="562610"/>
                  </a:lnTo>
                  <a:lnTo>
                    <a:pt x="1234986" y="561340"/>
                  </a:lnTo>
                  <a:lnTo>
                    <a:pt x="1233462" y="561340"/>
                  </a:lnTo>
                  <a:lnTo>
                    <a:pt x="1232547" y="560070"/>
                  </a:lnTo>
                  <a:lnTo>
                    <a:pt x="1231112" y="560070"/>
                  </a:lnTo>
                  <a:lnTo>
                    <a:pt x="1230426" y="558800"/>
                  </a:lnTo>
                  <a:lnTo>
                    <a:pt x="1231277" y="557530"/>
                  </a:lnTo>
                  <a:lnTo>
                    <a:pt x="1230591" y="556260"/>
                  </a:lnTo>
                  <a:lnTo>
                    <a:pt x="1229055" y="556260"/>
                  </a:lnTo>
                  <a:lnTo>
                    <a:pt x="1228344" y="554990"/>
                  </a:lnTo>
                  <a:lnTo>
                    <a:pt x="1229156" y="553720"/>
                  </a:lnTo>
                  <a:lnTo>
                    <a:pt x="1228877" y="552450"/>
                  </a:lnTo>
                  <a:lnTo>
                    <a:pt x="1229588" y="553720"/>
                  </a:lnTo>
                  <a:lnTo>
                    <a:pt x="1231226" y="553720"/>
                  </a:lnTo>
                  <a:lnTo>
                    <a:pt x="1231277" y="551180"/>
                  </a:lnTo>
                  <a:lnTo>
                    <a:pt x="1229855" y="551180"/>
                  </a:lnTo>
                  <a:lnTo>
                    <a:pt x="1229067" y="549910"/>
                  </a:lnTo>
                  <a:lnTo>
                    <a:pt x="1226870" y="548640"/>
                  </a:lnTo>
                  <a:lnTo>
                    <a:pt x="1225346" y="548640"/>
                  </a:lnTo>
                  <a:lnTo>
                    <a:pt x="1224648" y="547370"/>
                  </a:lnTo>
                  <a:lnTo>
                    <a:pt x="1224686" y="546100"/>
                  </a:lnTo>
                  <a:lnTo>
                    <a:pt x="1224864" y="544830"/>
                  </a:lnTo>
                  <a:lnTo>
                    <a:pt x="1225156" y="542290"/>
                  </a:lnTo>
                  <a:lnTo>
                    <a:pt x="1223670" y="542290"/>
                  </a:lnTo>
                  <a:lnTo>
                    <a:pt x="1222908" y="541020"/>
                  </a:lnTo>
                  <a:lnTo>
                    <a:pt x="1221498" y="541020"/>
                  </a:lnTo>
                  <a:lnTo>
                    <a:pt x="1220711" y="539750"/>
                  </a:lnTo>
                  <a:lnTo>
                    <a:pt x="1220419" y="539750"/>
                  </a:lnTo>
                  <a:lnTo>
                    <a:pt x="1220711" y="542290"/>
                  </a:lnTo>
                  <a:lnTo>
                    <a:pt x="1220063" y="543560"/>
                  </a:lnTo>
                  <a:lnTo>
                    <a:pt x="1218768" y="541020"/>
                  </a:lnTo>
                  <a:lnTo>
                    <a:pt x="1218272" y="541020"/>
                  </a:lnTo>
                  <a:lnTo>
                    <a:pt x="1218514" y="538480"/>
                  </a:lnTo>
                  <a:lnTo>
                    <a:pt x="1218692" y="538480"/>
                  </a:lnTo>
                  <a:lnTo>
                    <a:pt x="1218755" y="535940"/>
                  </a:lnTo>
                  <a:lnTo>
                    <a:pt x="1216825" y="535940"/>
                  </a:lnTo>
                  <a:lnTo>
                    <a:pt x="1216571" y="534670"/>
                  </a:lnTo>
                  <a:lnTo>
                    <a:pt x="1216647" y="533400"/>
                  </a:lnTo>
                  <a:lnTo>
                    <a:pt x="1216850" y="532130"/>
                  </a:lnTo>
                  <a:lnTo>
                    <a:pt x="1218819" y="533400"/>
                  </a:lnTo>
                  <a:lnTo>
                    <a:pt x="1219339" y="533400"/>
                  </a:lnTo>
                  <a:lnTo>
                    <a:pt x="1219149" y="532130"/>
                  </a:lnTo>
                  <a:lnTo>
                    <a:pt x="1218971" y="530860"/>
                  </a:lnTo>
                  <a:lnTo>
                    <a:pt x="1219758" y="530860"/>
                  </a:lnTo>
                  <a:lnTo>
                    <a:pt x="1221003" y="532130"/>
                  </a:lnTo>
                  <a:lnTo>
                    <a:pt x="1221816" y="532130"/>
                  </a:lnTo>
                  <a:lnTo>
                    <a:pt x="1223441" y="533400"/>
                  </a:lnTo>
                  <a:lnTo>
                    <a:pt x="1224076" y="533400"/>
                  </a:lnTo>
                  <a:lnTo>
                    <a:pt x="1223594" y="532130"/>
                  </a:lnTo>
                  <a:lnTo>
                    <a:pt x="1223937" y="530860"/>
                  </a:lnTo>
                  <a:lnTo>
                    <a:pt x="1215224" y="525780"/>
                  </a:lnTo>
                  <a:lnTo>
                    <a:pt x="1214424" y="525780"/>
                  </a:lnTo>
                  <a:lnTo>
                    <a:pt x="1213700" y="524510"/>
                  </a:lnTo>
                  <a:lnTo>
                    <a:pt x="1212773" y="524510"/>
                  </a:lnTo>
                  <a:lnTo>
                    <a:pt x="1213510" y="521970"/>
                  </a:lnTo>
                  <a:lnTo>
                    <a:pt x="1213002" y="520700"/>
                  </a:lnTo>
                  <a:lnTo>
                    <a:pt x="1211148" y="520700"/>
                  </a:lnTo>
                  <a:lnTo>
                    <a:pt x="1211148" y="519430"/>
                  </a:lnTo>
                  <a:lnTo>
                    <a:pt x="1211465" y="519430"/>
                  </a:lnTo>
                  <a:lnTo>
                    <a:pt x="1211427" y="516890"/>
                  </a:lnTo>
                  <a:lnTo>
                    <a:pt x="1211922" y="515620"/>
                  </a:lnTo>
                  <a:lnTo>
                    <a:pt x="1211453" y="514350"/>
                  </a:lnTo>
                  <a:lnTo>
                    <a:pt x="1209535" y="514350"/>
                  </a:lnTo>
                  <a:lnTo>
                    <a:pt x="1209611" y="511810"/>
                  </a:lnTo>
                  <a:lnTo>
                    <a:pt x="1209827" y="511810"/>
                  </a:lnTo>
                  <a:lnTo>
                    <a:pt x="1209916" y="510540"/>
                  </a:lnTo>
                  <a:lnTo>
                    <a:pt x="1209827" y="509270"/>
                  </a:lnTo>
                  <a:lnTo>
                    <a:pt x="1210386" y="508000"/>
                  </a:lnTo>
                  <a:lnTo>
                    <a:pt x="1211948" y="510540"/>
                  </a:lnTo>
                  <a:lnTo>
                    <a:pt x="1212646" y="510540"/>
                  </a:lnTo>
                  <a:lnTo>
                    <a:pt x="1212227" y="508000"/>
                  </a:lnTo>
                  <a:lnTo>
                    <a:pt x="1212583" y="508000"/>
                  </a:lnTo>
                  <a:lnTo>
                    <a:pt x="1212329" y="506730"/>
                  </a:lnTo>
                  <a:lnTo>
                    <a:pt x="1213142" y="505460"/>
                  </a:lnTo>
                  <a:lnTo>
                    <a:pt x="1212850" y="505460"/>
                  </a:lnTo>
                  <a:lnTo>
                    <a:pt x="1212176" y="504190"/>
                  </a:lnTo>
                  <a:lnTo>
                    <a:pt x="1211440" y="504190"/>
                  </a:lnTo>
                  <a:lnTo>
                    <a:pt x="1210500" y="502920"/>
                  </a:lnTo>
                  <a:lnTo>
                    <a:pt x="1210551" y="506730"/>
                  </a:lnTo>
                  <a:lnTo>
                    <a:pt x="1210132" y="506730"/>
                  </a:lnTo>
                  <a:lnTo>
                    <a:pt x="1208354" y="504190"/>
                  </a:lnTo>
                  <a:lnTo>
                    <a:pt x="1208189" y="504190"/>
                  </a:lnTo>
                  <a:lnTo>
                    <a:pt x="1207985" y="505460"/>
                  </a:lnTo>
                  <a:lnTo>
                    <a:pt x="1207922" y="508000"/>
                  </a:lnTo>
                  <a:lnTo>
                    <a:pt x="1207643" y="510540"/>
                  </a:lnTo>
                  <a:lnTo>
                    <a:pt x="1207122" y="509270"/>
                  </a:lnTo>
                  <a:lnTo>
                    <a:pt x="1205903" y="509270"/>
                  </a:lnTo>
                  <a:lnTo>
                    <a:pt x="1205166" y="508000"/>
                  </a:lnTo>
                  <a:lnTo>
                    <a:pt x="1205903" y="506730"/>
                  </a:lnTo>
                  <a:lnTo>
                    <a:pt x="1205560" y="505460"/>
                  </a:lnTo>
                  <a:lnTo>
                    <a:pt x="1203807" y="505460"/>
                  </a:lnTo>
                  <a:lnTo>
                    <a:pt x="1203540" y="504190"/>
                  </a:lnTo>
                  <a:lnTo>
                    <a:pt x="1203655" y="502920"/>
                  </a:lnTo>
                  <a:lnTo>
                    <a:pt x="1203858" y="501650"/>
                  </a:lnTo>
                  <a:lnTo>
                    <a:pt x="1203960" y="500380"/>
                  </a:lnTo>
                  <a:lnTo>
                    <a:pt x="1204201" y="499110"/>
                  </a:lnTo>
                  <a:lnTo>
                    <a:pt x="1204468" y="499110"/>
                  </a:lnTo>
                  <a:lnTo>
                    <a:pt x="1205992" y="500380"/>
                  </a:lnTo>
                  <a:lnTo>
                    <a:pt x="1206525" y="500380"/>
                  </a:lnTo>
                  <a:lnTo>
                    <a:pt x="1206639" y="499110"/>
                  </a:lnTo>
                  <a:lnTo>
                    <a:pt x="1206665" y="497840"/>
                  </a:lnTo>
                  <a:lnTo>
                    <a:pt x="1205293" y="497840"/>
                  </a:lnTo>
                  <a:lnTo>
                    <a:pt x="1204531" y="496570"/>
                  </a:lnTo>
                  <a:lnTo>
                    <a:pt x="1203845" y="496570"/>
                  </a:lnTo>
                  <a:lnTo>
                    <a:pt x="1203134" y="495300"/>
                  </a:lnTo>
                  <a:lnTo>
                    <a:pt x="1201877" y="495300"/>
                  </a:lnTo>
                  <a:lnTo>
                    <a:pt x="1200683" y="494030"/>
                  </a:lnTo>
                  <a:lnTo>
                    <a:pt x="1199781" y="494030"/>
                  </a:lnTo>
                  <a:lnTo>
                    <a:pt x="1200238" y="496570"/>
                  </a:lnTo>
                  <a:lnTo>
                    <a:pt x="1199134" y="496570"/>
                  </a:lnTo>
                  <a:lnTo>
                    <a:pt x="1198422" y="495300"/>
                  </a:lnTo>
                  <a:lnTo>
                    <a:pt x="1197749" y="495300"/>
                  </a:lnTo>
                  <a:lnTo>
                    <a:pt x="1197775" y="494030"/>
                  </a:lnTo>
                  <a:lnTo>
                    <a:pt x="1198079" y="492760"/>
                  </a:lnTo>
                  <a:lnTo>
                    <a:pt x="1198422" y="490220"/>
                  </a:lnTo>
                  <a:lnTo>
                    <a:pt x="1198613" y="488950"/>
                  </a:lnTo>
                  <a:lnTo>
                    <a:pt x="1198765" y="487680"/>
                  </a:lnTo>
                  <a:lnTo>
                    <a:pt x="1196809" y="486410"/>
                  </a:lnTo>
                  <a:lnTo>
                    <a:pt x="1196657" y="486410"/>
                  </a:lnTo>
                  <a:lnTo>
                    <a:pt x="1196695" y="485140"/>
                  </a:lnTo>
                  <a:lnTo>
                    <a:pt x="1196822" y="485140"/>
                  </a:lnTo>
                  <a:lnTo>
                    <a:pt x="1197267" y="482600"/>
                  </a:lnTo>
                  <a:lnTo>
                    <a:pt x="1197406" y="482600"/>
                  </a:lnTo>
                  <a:lnTo>
                    <a:pt x="1197444" y="481330"/>
                  </a:lnTo>
                  <a:lnTo>
                    <a:pt x="1196797" y="480060"/>
                  </a:lnTo>
                  <a:lnTo>
                    <a:pt x="1195324" y="480060"/>
                  </a:lnTo>
                  <a:lnTo>
                    <a:pt x="1194574" y="478790"/>
                  </a:lnTo>
                  <a:lnTo>
                    <a:pt x="1193215" y="478790"/>
                  </a:lnTo>
                  <a:lnTo>
                    <a:pt x="1192847" y="477520"/>
                  </a:lnTo>
                  <a:lnTo>
                    <a:pt x="1191298" y="477520"/>
                  </a:lnTo>
                  <a:lnTo>
                    <a:pt x="1190802" y="476250"/>
                  </a:lnTo>
                  <a:lnTo>
                    <a:pt x="1191729" y="474980"/>
                  </a:lnTo>
                  <a:lnTo>
                    <a:pt x="1191488" y="473710"/>
                  </a:lnTo>
                  <a:lnTo>
                    <a:pt x="1192149" y="474980"/>
                  </a:lnTo>
                  <a:lnTo>
                    <a:pt x="1192860" y="474980"/>
                  </a:lnTo>
                  <a:lnTo>
                    <a:pt x="1193609" y="476250"/>
                  </a:lnTo>
                  <a:lnTo>
                    <a:pt x="1193825" y="474980"/>
                  </a:lnTo>
                  <a:lnTo>
                    <a:pt x="1193965" y="473710"/>
                  </a:lnTo>
                  <a:lnTo>
                    <a:pt x="1193342" y="472440"/>
                  </a:lnTo>
                  <a:lnTo>
                    <a:pt x="1192644" y="472440"/>
                  </a:lnTo>
                  <a:lnTo>
                    <a:pt x="1191907" y="471170"/>
                  </a:lnTo>
                  <a:lnTo>
                    <a:pt x="1189977" y="471170"/>
                  </a:lnTo>
                  <a:lnTo>
                    <a:pt x="1189558" y="469900"/>
                  </a:lnTo>
                  <a:lnTo>
                    <a:pt x="1190548" y="468630"/>
                  </a:lnTo>
                  <a:lnTo>
                    <a:pt x="1190002" y="467360"/>
                  </a:lnTo>
                  <a:lnTo>
                    <a:pt x="1190917" y="466090"/>
                  </a:lnTo>
                  <a:lnTo>
                    <a:pt x="1190586" y="464820"/>
                  </a:lnTo>
                  <a:lnTo>
                    <a:pt x="1188885" y="464820"/>
                  </a:lnTo>
                  <a:lnTo>
                    <a:pt x="1188377" y="463550"/>
                  </a:lnTo>
                  <a:lnTo>
                    <a:pt x="1189278" y="462280"/>
                  </a:lnTo>
                  <a:lnTo>
                    <a:pt x="1188974" y="461010"/>
                  </a:lnTo>
                  <a:lnTo>
                    <a:pt x="1187272" y="459740"/>
                  </a:lnTo>
                  <a:lnTo>
                    <a:pt x="1187018" y="459740"/>
                  </a:lnTo>
                  <a:lnTo>
                    <a:pt x="1187081" y="458470"/>
                  </a:lnTo>
                  <a:lnTo>
                    <a:pt x="1187234" y="458470"/>
                  </a:lnTo>
                  <a:lnTo>
                    <a:pt x="1187742" y="455930"/>
                  </a:lnTo>
                  <a:lnTo>
                    <a:pt x="1187894" y="455930"/>
                  </a:lnTo>
                  <a:lnTo>
                    <a:pt x="1187958" y="454660"/>
                  </a:lnTo>
                  <a:lnTo>
                    <a:pt x="1186180" y="453390"/>
                  </a:lnTo>
                  <a:lnTo>
                    <a:pt x="1185659" y="453390"/>
                  </a:lnTo>
                  <a:lnTo>
                    <a:pt x="1184008" y="452120"/>
                  </a:lnTo>
                  <a:lnTo>
                    <a:pt x="1183614" y="450850"/>
                  </a:lnTo>
                  <a:lnTo>
                    <a:pt x="1184503" y="449580"/>
                  </a:lnTo>
                  <a:lnTo>
                    <a:pt x="1184160" y="449580"/>
                  </a:lnTo>
                  <a:lnTo>
                    <a:pt x="1182230" y="447040"/>
                  </a:lnTo>
                  <a:lnTo>
                    <a:pt x="1182890" y="445770"/>
                  </a:lnTo>
                  <a:lnTo>
                    <a:pt x="1182827" y="444500"/>
                  </a:lnTo>
                  <a:lnTo>
                    <a:pt x="1181125" y="444500"/>
                  </a:lnTo>
                  <a:lnTo>
                    <a:pt x="1180769" y="443230"/>
                  </a:lnTo>
                  <a:lnTo>
                    <a:pt x="1180147" y="443230"/>
                  </a:lnTo>
                  <a:lnTo>
                    <a:pt x="1179461" y="441960"/>
                  </a:lnTo>
                  <a:lnTo>
                    <a:pt x="1178407" y="441960"/>
                  </a:lnTo>
                  <a:lnTo>
                    <a:pt x="1176832" y="440690"/>
                  </a:lnTo>
                  <a:lnTo>
                    <a:pt x="1176477" y="439420"/>
                  </a:lnTo>
                  <a:lnTo>
                    <a:pt x="1177505" y="438150"/>
                  </a:lnTo>
                  <a:lnTo>
                    <a:pt x="1177874" y="438150"/>
                  </a:lnTo>
                  <a:lnTo>
                    <a:pt x="1178547" y="439420"/>
                  </a:lnTo>
                  <a:lnTo>
                    <a:pt x="1179271" y="439420"/>
                  </a:lnTo>
                  <a:lnTo>
                    <a:pt x="1179537" y="438150"/>
                  </a:lnTo>
                  <a:lnTo>
                    <a:pt x="1179728" y="438150"/>
                  </a:lnTo>
                  <a:lnTo>
                    <a:pt x="1179842" y="436880"/>
                  </a:lnTo>
                  <a:lnTo>
                    <a:pt x="1179233" y="436880"/>
                  </a:lnTo>
                  <a:lnTo>
                    <a:pt x="1178560" y="435610"/>
                  </a:lnTo>
                  <a:lnTo>
                    <a:pt x="1177099" y="434340"/>
                  </a:lnTo>
                  <a:lnTo>
                    <a:pt x="1175804" y="434340"/>
                  </a:lnTo>
                  <a:lnTo>
                    <a:pt x="1175473" y="433070"/>
                  </a:lnTo>
                  <a:lnTo>
                    <a:pt x="1173962" y="433070"/>
                  </a:lnTo>
                  <a:lnTo>
                    <a:pt x="1173530" y="431800"/>
                  </a:lnTo>
                  <a:lnTo>
                    <a:pt x="1174496" y="430530"/>
                  </a:lnTo>
                  <a:lnTo>
                    <a:pt x="1174165" y="429260"/>
                  </a:lnTo>
                  <a:lnTo>
                    <a:pt x="1175016" y="427990"/>
                  </a:lnTo>
                  <a:lnTo>
                    <a:pt x="1174915" y="426720"/>
                  </a:lnTo>
                  <a:lnTo>
                    <a:pt x="1174572" y="426720"/>
                  </a:lnTo>
                  <a:lnTo>
                    <a:pt x="1173302" y="425450"/>
                  </a:lnTo>
                  <a:lnTo>
                    <a:pt x="1172159" y="425450"/>
                  </a:lnTo>
                  <a:lnTo>
                    <a:pt x="1171498" y="424180"/>
                  </a:lnTo>
                  <a:lnTo>
                    <a:pt x="1170889" y="424180"/>
                  </a:lnTo>
                  <a:lnTo>
                    <a:pt x="1170749" y="422910"/>
                  </a:lnTo>
                  <a:lnTo>
                    <a:pt x="1171702" y="421640"/>
                  </a:lnTo>
                  <a:lnTo>
                    <a:pt x="1171460" y="421640"/>
                  </a:lnTo>
                  <a:lnTo>
                    <a:pt x="1170863" y="420370"/>
                  </a:lnTo>
                  <a:lnTo>
                    <a:pt x="1169454" y="420370"/>
                  </a:lnTo>
                  <a:lnTo>
                    <a:pt x="1165479" y="416560"/>
                  </a:lnTo>
                  <a:lnTo>
                    <a:pt x="1165847" y="416560"/>
                  </a:lnTo>
                  <a:lnTo>
                    <a:pt x="1165682" y="414020"/>
                  </a:lnTo>
                  <a:lnTo>
                    <a:pt x="1166482" y="414020"/>
                  </a:lnTo>
                  <a:lnTo>
                    <a:pt x="1166279" y="411480"/>
                  </a:lnTo>
                  <a:lnTo>
                    <a:pt x="1167028" y="411480"/>
                  </a:lnTo>
                  <a:lnTo>
                    <a:pt x="1168171" y="412750"/>
                  </a:lnTo>
                  <a:lnTo>
                    <a:pt x="1169136" y="412750"/>
                  </a:lnTo>
                  <a:lnTo>
                    <a:pt x="1170216" y="415290"/>
                  </a:lnTo>
                  <a:lnTo>
                    <a:pt x="1170647" y="415290"/>
                  </a:lnTo>
                  <a:lnTo>
                    <a:pt x="1170940" y="414020"/>
                  </a:lnTo>
                  <a:lnTo>
                    <a:pt x="1171130" y="412750"/>
                  </a:lnTo>
                  <a:lnTo>
                    <a:pt x="1171219" y="411480"/>
                  </a:lnTo>
                  <a:lnTo>
                    <a:pt x="1169301" y="410210"/>
                  </a:lnTo>
                  <a:lnTo>
                    <a:pt x="1168996" y="410210"/>
                  </a:lnTo>
                  <a:lnTo>
                    <a:pt x="1170051" y="408940"/>
                  </a:lnTo>
                  <a:lnTo>
                    <a:pt x="1169606" y="407670"/>
                  </a:lnTo>
                  <a:lnTo>
                    <a:pt x="1168082" y="407670"/>
                  </a:lnTo>
                  <a:lnTo>
                    <a:pt x="1167638" y="405130"/>
                  </a:lnTo>
                  <a:lnTo>
                    <a:pt x="1168641" y="405130"/>
                  </a:lnTo>
                  <a:lnTo>
                    <a:pt x="1168488" y="403860"/>
                  </a:lnTo>
                  <a:lnTo>
                    <a:pt x="1169771" y="398780"/>
                  </a:lnTo>
                  <a:lnTo>
                    <a:pt x="1167803" y="397510"/>
                  </a:lnTo>
                  <a:lnTo>
                    <a:pt x="1167511" y="397510"/>
                  </a:lnTo>
                  <a:lnTo>
                    <a:pt x="1166101" y="394970"/>
                  </a:lnTo>
                  <a:lnTo>
                    <a:pt x="1165834" y="396240"/>
                  </a:lnTo>
                  <a:lnTo>
                    <a:pt x="1165440" y="396240"/>
                  </a:lnTo>
                  <a:lnTo>
                    <a:pt x="1165593" y="397510"/>
                  </a:lnTo>
                  <a:lnTo>
                    <a:pt x="1164780" y="398780"/>
                  </a:lnTo>
                  <a:lnTo>
                    <a:pt x="1164920" y="400050"/>
                  </a:lnTo>
                  <a:lnTo>
                    <a:pt x="1164374" y="401320"/>
                  </a:lnTo>
                  <a:lnTo>
                    <a:pt x="1162824" y="398780"/>
                  </a:lnTo>
                  <a:lnTo>
                    <a:pt x="1160614" y="397510"/>
                  </a:lnTo>
                  <a:lnTo>
                    <a:pt x="1161567" y="393700"/>
                  </a:lnTo>
                  <a:lnTo>
                    <a:pt x="1161783" y="393700"/>
                  </a:lnTo>
                  <a:lnTo>
                    <a:pt x="1161897" y="392430"/>
                  </a:lnTo>
                  <a:lnTo>
                    <a:pt x="1160081" y="391160"/>
                  </a:lnTo>
                  <a:lnTo>
                    <a:pt x="1159814" y="389890"/>
                  </a:lnTo>
                  <a:lnTo>
                    <a:pt x="1160564" y="388620"/>
                  </a:lnTo>
                  <a:lnTo>
                    <a:pt x="1160780" y="387350"/>
                  </a:lnTo>
                  <a:lnTo>
                    <a:pt x="1160995" y="386080"/>
                  </a:lnTo>
                  <a:lnTo>
                    <a:pt x="1161288" y="386080"/>
                  </a:lnTo>
                  <a:lnTo>
                    <a:pt x="1161618" y="384810"/>
                  </a:lnTo>
                  <a:lnTo>
                    <a:pt x="1161846" y="383540"/>
                  </a:lnTo>
                  <a:lnTo>
                    <a:pt x="1161897" y="382270"/>
                  </a:lnTo>
                  <a:lnTo>
                    <a:pt x="1160259" y="381000"/>
                  </a:lnTo>
                  <a:lnTo>
                    <a:pt x="1159294" y="381000"/>
                  </a:lnTo>
                  <a:lnTo>
                    <a:pt x="1158633" y="379730"/>
                  </a:lnTo>
                  <a:lnTo>
                    <a:pt x="1157871" y="379730"/>
                  </a:lnTo>
                  <a:lnTo>
                    <a:pt x="1158798" y="377190"/>
                  </a:lnTo>
                  <a:lnTo>
                    <a:pt x="1158633" y="377190"/>
                  </a:lnTo>
                  <a:lnTo>
                    <a:pt x="1156970" y="375920"/>
                  </a:lnTo>
                  <a:lnTo>
                    <a:pt x="1156652" y="374650"/>
                  </a:lnTo>
                  <a:lnTo>
                    <a:pt x="1157706" y="373380"/>
                  </a:lnTo>
                  <a:lnTo>
                    <a:pt x="1157490" y="373380"/>
                  </a:lnTo>
                  <a:lnTo>
                    <a:pt x="1156931" y="372110"/>
                  </a:lnTo>
                  <a:lnTo>
                    <a:pt x="1156284" y="372110"/>
                  </a:lnTo>
                  <a:lnTo>
                    <a:pt x="1155573" y="370840"/>
                  </a:lnTo>
                  <a:lnTo>
                    <a:pt x="1154887" y="370840"/>
                  </a:lnTo>
                  <a:lnTo>
                    <a:pt x="1154239" y="369570"/>
                  </a:lnTo>
                  <a:lnTo>
                    <a:pt x="1153236" y="369570"/>
                  </a:lnTo>
                  <a:lnTo>
                    <a:pt x="1151991" y="368300"/>
                  </a:lnTo>
                  <a:lnTo>
                    <a:pt x="1151470" y="367030"/>
                  </a:lnTo>
                  <a:lnTo>
                    <a:pt x="1152588" y="365760"/>
                  </a:lnTo>
                  <a:lnTo>
                    <a:pt x="1152207" y="364490"/>
                  </a:lnTo>
                  <a:lnTo>
                    <a:pt x="1150772" y="364490"/>
                  </a:lnTo>
                  <a:lnTo>
                    <a:pt x="1150480" y="363220"/>
                  </a:lnTo>
                  <a:lnTo>
                    <a:pt x="1150848" y="363220"/>
                  </a:lnTo>
                  <a:lnTo>
                    <a:pt x="1150772" y="361950"/>
                  </a:lnTo>
                  <a:lnTo>
                    <a:pt x="1151191" y="360680"/>
                  </a:lnTo>
                  <a:lnTo>
                    <a:pt x="1151509" y="360680"/>
                  </a:lnTo>
                  <a:lnTo>
                    <a:pt x="1151737" y="359410"/>
                  </a:lnTo>
                  <a:lnTo>
                    <a:pt x="1151902" y="358140"/>
                  </a:lnTo>
                  <a:lnTo>
                    <a:pt x="1152372" y="355600"/>
                  </a:lnTo>
                  <a:lnTo>
                    <a:pt x="1152880" y="355600"/>
                  </a:lnTo>
                  <a:lnTo>
                    <a:pt x="1154468" y="358140"/>
                  </a:lnTo>
                  <a:lnTo>
                    <a:pt x="1154849" y="356870"/>
                  </a:lnTo>
                  <a:lnTo>
                    <a:pt x="1155090" y="355600"/>
                  </a:lnTo>
                  <a:lnTo>
                    <a:pt x="1155268" y="355600"/>
                  </a:lnTo>
                  <a:lnTo>
                    <a:pt x="1155598" y="354330"/>
                  </a:lnTo>
                  <a:lnTo>
                    <a:pt x="1155852" y="354330"/>
                  </a:lnTo>
                  <a:lnTo>
                    <a:pt x="1155992" y="353060"/>
                  </a:lnTo>
                  <a:lnTo>
                    <a:pt x="1155839" y="351790"/>
                  </a:lnTo>
                  <a:lnTo>
                    <a:pt x="1154214" y="351790"/>
                  </a:lnTo>
                  <a:lnTo>
                    <a:pt x="1153312" y="353034"/>
                  </a:lnTo>
                  <a:lnTo>
                    <a:pt x="1149248" y="350520"/>
                  </a:lnTo>
                  <a:lnTo>
                    <a:pt x="1147749" y="349250"/>
                  </a:lnTo>
                  <a:lnTo>
                    <a:pt x="1147622" y="347980"/>
                  </a:lnTo>
                  <a:lnTo>
                    <a:pt x="1147762" y="347980"/>
                  </a:lnTo>
                  <a:lnTo>
                    <a:pt x="1148016" y="346710"/>
                  </a:lnTo>
                  <a:lnTo>
                    <a:pt x="1148346" y="345440"/>
                  </a:lnTo>
                  <a:lnTo>
                    <a:pt x="1148651" y="345440"/>
                  </a:lnTo>
                  <a:lnTo>
                    <a:pt x="1148892" y="344170"/>
                  </a:lnTo>
                  <a:lnTo>
                    <a:pt x="1149070" y="342900"/>
                  </a:lnTo>
                  <a:lnTo>
                    <a:pt x="1149921" y="341630"/>
                  </a:lnTo>
                  <a:lnTo>
                    <a:pt x="1149743" y="340360"/>
                  </a:lnTo>
                  <a:lnTo>
                    <a:pt x="1148092" y="340360"/>
                  </a:lnTo>
                  <a:lnTo>
                    <a:pt x="1147724" y="339090"/>
                  </a:lnTo>
                  <a:lnTo>
                    <a:pt x="1148842" y="337820"/>
                  </a:lnTo>
                  <a:lnTo>
                    <a:pt x="1148600" y="336550"/>
                  </a:lnTo>
                  <a:lnTo>
                    <a:pt x="1147013" y="335280"/>
                  </a:lnTo>
                  <a:lnTo>
                    <a:pt x="1146784" y="335280"/>
                  </a:lnTo>
                  <a:lnTo>
                    <a:pt x="1146098" y="334010"/>
                  </a:lnTo>
                  <a:lnTo>
                    <a:pt x="1145463" y="334010"/>
                  </a:lnTo>
                  <a:lnTo>
                    <a:pt x="1144879" y="332740"/>
                  </a:lnTo>
                  <a:lnTo>
                    <a:pt x="1144574" y="332740"/>
                  </a:lnTo>
                  <a:lnTo>
                    <a:pt x="1143127" y="331470"/>
                  </a:lnTo>
                  <a:lnTo>
                    <a:pt x="1142784" y="330200"/>
                  </a:lnTo>
                  <a:lnTo>
                    <a:pt x="1143876" y="330200"/>
                  </a:lnTo>
                  <a:lnTo>
                    <a:pt x="1143736" y="328930"/>
                  </a:lnTo>
                  <a:lnTo>
                    <a:pt x="1143876" y="327660"/>
                  </a:lnTo>
                  <a:lnTo>
                    <a:pt x="1144117" y="327660"/>
                  </a:lnTo>
                  <a:lnTo>
                    <a:pt x="1144841" y="325120"/>
                  </a:lnTo>
                  <a:lnTo>
                    <a:pt x="1145095" y="325120"/>
                  </a:lnTo>
                  <a:lnTo>
                    <a:pt x="1145247" y="323850"/>
                  </a:lnTo>
                  <a:lnTo>
                    <a:pt x="1143584" y="322580"/>
                  </a:lnTo>
                  <a:lnTo>
                    <a:pt x="1143139" y="322580"/>
                  </a:lnTo>
                  <a:lnTo>
                    <a:pt x="1141577" y="321310"/>
                  </a:lnTo>
                  <a:lnTo>
                    <a:pt x="1141488" y="320040"/>
                  </a:lnTo>
                  <a:lnTo>
                    <a:pt x="1141641" y="320040"/>
                  </a:lnTo>
                  <a:lnTo>
                    <a:pt x="1141882" y="318770"/>
                  </a:lnTo>
                  <a:lnTo>
                    <a:pt x="1142580" y="317500"/>
                  </a:lnTo>
                  <a:lnTo>
                    <a:pt x="1142834" y="316230"/>
                  </a:lnTo>
                  <a:lnTo>
                    <a:pt x="1143000" y="314960"/>
                  </a:lnTo>
                  <a:lnTo>
                    <a:pt x="1142834" y="314960"/>
                  </a:lnTo>
                  <a:lnTo>
                    <a:pt x="1141437" y="313690"/>
                  </a:lnTo>
                  <a:lnTo>
                    <a:pt x="1140790" y="313690"/>
                  </a:lnTo>
                  <a:lnTo>
                    <a:pt x="1139342" y="312420"/>
                  </a:lnTo>
                  <a:lnTo>
                    <a:pt x="1139075" y="311150"/>
                  </a:lnTo>
                  <a:lnTo>
                    <a:pt x="1140218" y="309880"/>
                  </a:lnTo>
                  <a:lnTo>
                    <a:pt x="1139685" y="308610"/>
                  </a:lnTo>
                  <a:lnTo>
                    <a:pt x="1138440" y="308610"/>
                  </a:lnTo>
                  <a:lnTo>
                    <a:pt x="1137907" y="307340"/>
                  </a:lnTo>
                  <a:lnTo>
                    <a:pt x="1139063" y="306070"/>
                  </a:lnTo>
                  <a:lnTo>
                    <a:pt x="1138796" y="304800"/>
                  </a:lnTo>
                  <a:lnTo>
                    <a:pt x="1137310" y="303530"/>
                  </a:lnTo>
                  <a:lnTo>
                    <a:pt x="1136992" y="303530"/>
                  </a:lnTo>
                  <a:lnTo>
                    <a:pt x="1136357" y="306070"/>
                  </a:lnTo>
                  <a:lnTo>
                    <a:pt x="1136142" y="306070"/>
                  </a:lnTo>
                  <a:lnTo>
                    <a:pt x="1134376" y="303530"/>
                  </a:lnTo>
                  <a:lnTo>
                    <a:pt x="1132497" y="302260"/>
                  </a:lnTo>
                  <a:lnTo>
                    <a:pt x="1132903" y="302260"/>
                  </a:lnTo>
                  <a:lnTo>
                    <a:pt x="1132840" y="299720"/>
                  </a:lnTo>
                  <a:lnTo>
                    <a:pt x="1133551" y="299720"/>
                  </a:lnTo>
                  <a:lnTo>
                    <a:pt x="1134973" y="302260"/>
                  </a:lnTo>
                  <a:lnTo>
                    <a:pt x="1135151" y="300990"/>
                  </a:lnTo>
                  <a:lnTo>
                    <a:pt x="1135519" y="300990"/>
                  </a:lnTo>
                  <a:lnTo>
                    <a:pt x="1135773" y="299720"/>
                  </a:lnTo>
                  <a:lnTo>
                    <a:pt x="1135926" y="299720"/>
                  </a:lnTo>
                  <a:lnTo>
                    <a:pt x="1136307" y="298450"/>
                  </a:lnTo>
                  <a:lnTo>
                    <a:pt x="1137081" y="295910"/>
                  </a:lnTo>
                  <a:lnTo>
                    <a:pt x="1137335" y="294640"/>
                  </a:lnTo>
                  <a:lnTo>
                    <a:pt x="1137488" y="294640"/>
                  </a:lnTo>
                  <a:lnTo>
                    <a:pt x="1136916" y="293370"/>
                  </a:lnTo>
                  <a:lnTo>
                    <a:pt x="1136281" y="293370"/>
                  </a:lnTo>
                  <a:lnTo>
                    <a:pt x="1135608" y="292100"/>
                  </a:lnTo>
                  <a:lnTo>
                    <a:pt x="1133741" y="290830"/>
                  </a:lnTo>
                  <a:lnTo>
                    <a:pt x="1133043" y="289560"/>
                  </a:lnTo>
                  <a:lnTo>
                    <a:pt x="1132420" y="289560"/>
                  </a:lnTo>
                  <a:lnTo>
                    <a:pt x="1131874" y="288290"/>
                  </a:lnTo>
                  <a:lnTo>
                    <a:pt x="1131684" y="288290"/>
                  </a:lnTo>
                  <a:lnTo>
                    <a:pt x="1132763" y="287020"/>
                  </a:lnTo>
                  <a:lnTo>
                    <a:pt x="1132471" y="285750"/>
                  </a:lnTo>
                  <a:lnTo>
                    <a:pt x="1130909" y="285750"/>
                  </a:lnTo>
                  <a:lnTo>
                    <a:pt x="1130617" y="283210"/>
                  </a:lnTo>
                  <a:lnTo>
                    <a:pt x="1131658" y="283210"/>
                  </a:lnTo>
                  <a:lnTo>
                    <a:pt x="1131493" y="281940"/>
                  </a:lnTo>
                  <a:lnTo>
                    <a:pt x="1129855" y="280670"/>
                  </a:lnTo>
                  <a:lnTo>
                    <a:pt x="1129512" y="279400"/>
                  </a:lnTo>
                  <a:lnTo>
                    <a:pt x="1130642" y="278130"/>
                  </a:lnTo>
                  <a:lnTo>
                    <a:pt x="1131049" y="278130"/>
                  </a:lnTo>
                  <a:lnTo>
                    <a:pt x="1131671" y="279400"/>
                  </a:lnTo>
                  <a:lnTo>
                    <a:pt x="1132344" y="279400"/>
                  </a:lnTo>
                  <a:lnTo>
                    <a:pt x="1132674" y="278130"/>
                  </a:lnTo>
                  <a:lnTo>
                    <a:pt x="1132941" y="278130"/>
                  </a:lnTo>
                  <a:lnTo>
                    <a:pt x="1133132" y="276860"/>
                  </a:lnTo>
                  <a:lnTo>
                    <a:pt x="1132916" y="276860"/>
                  </a:lnTo>
                  <a:lnTo>
                    <a:pt x="1131430" y="275590"/>
                  </a:lnTo>
                  <a:lnTo>
                    <a:pt x="1131100" y="274320"/>
                  </a:lnTo>
                  <a:lnTo>
                    <a:pt x="1132230" y="273050"/>
                  </a:lnTo>
                  <a:lnTo>
                    <a:pt x="1131862" y="271780"/>
                  </a:lnTo>
                  <a:lnTo>
                    <a:pt x="1130338" y="271780"/>
                  </a:lnTo>
                  <a:lnTo>
                    <a:pt x="1130007" y="270510"/>
                  </a:lnTo>
                  <a:lnTo>
                    <a:pt x="1131112" y="269240"/>
                  </a:lnTo>
                  <a:lnTo>
                    <a:pt x="1130833" y="267970"/>
                  </a:lnTo>
                  <a:lnTo>
                    <a:pt x="1129258" y="266700"/>
                  </a:lnTo>
                  <a:lnTo>
                    <a:pt x="1128979" y="266700"/>
                  </a:lnTo>
                  <a:lnTo>
                    <a:pt x="1130071" y="264160"/>
                  </a:lnTo>
                  <a:lnTo>
                    <a:pt x="1129880" y="264160"/>
                  </a:lnTo>
                  <a:lnTo>
                    <a:pt x="1129334" y="262890"/>
                  </a:lnTo>
                  <a:lnTo>
                    <a:pt x="1128014" y="262890"/>
                  </a:lnTo>
                  <a:lnTo>
                    <a:pt x="1125740" y="260350"/>
                  </a:lnTo>
                  <a:lnTo>
                    <a:pt x="1124546" y="259080"/>
                  </a:lnTo>
                  <a:lnTo>
                    <a:pt x="1124064" y="257810"/>
                  </a:lnTo>
                  <a:lnTo>
                    <a:pt x="1125194" y="256540"/>
                  </a:lnTo>
                  <a:lnTo>
                    <a:pt x="1124927" y="255270"/>
                  </a:lnTo>
                  <a:lnTo>
                    <a:pt x="1123264" y="255270"/>
                  </a:lnTo>
                  <a:lnTo>
                    <a:pt x="1123086" y="254000"/>
                  </a:lnTo>
                  <a:lnTo>
                    <a:pt x="1124089" y="252730"/>
                  </a:lnTo>
                  <a:lnTo>
                    <a:pt x="1123975" y="251460"/>
                  </a:lnTo>
                  <a:lnTo>
                    <a:pt x="1124559" y="252730"/>
                  </a:lnTo>
                  <a:lnTo>
                    <a:pt x="1125181" y="252730"/>
                  </a:lnTo>
                  <a:lnTo>
                    <a:pt x="1125842" y="254000"/>
                  </a:lnTo>
                  <a:lnTo>
                    <a:pt x="1126172" y="252730"/>
                  </a:lnTo>
                  <a:lnTo>
                    <a:pt x="1126439" y="252730"/>
                  </a:lnTo>
                  <a:lnTo>
                    <a:pt x="1126629" y="251460"/>
                  </a:lnTo>
                  <a:lnTo>
                    <a:pt x="1126464" y="250190"/>
                  </a:lnTo>
                  <a:lnTo>
                    <a:pt x="1125080" y="250190"/>
                  </a:lnTo>
                  <a:lnTo>
                    <a:pt x="1124762" y="248920"/>
                  </a:lnTo>
                  <a:lnTo>
                    <a:pt x="1123454" y="248920"/>
                  </a:lnTo>
                  <a:lnTo>
                    <a:pt x="1122895" y="247650"/>
                  </a:lnTo>
                  <a:lnTo>
                    <a:pt x="1122591" y="247650"/>
                  </a:lnTo>
                  <a:lnTo>
                    <a:pt x="1121156" y="246380"/>
                  </a:lnTo>
                  <a:lnTo>
                    <a:pt x="1120889" y="245110"/>
                  </a:lnTo>
                  <a:lnTo>
                    <a:pt x="1121714" y="243840"/>
                  </a:lnTo>
                  <a:lnTo>
                    <a:pt x="1122235" y="241300"/>
                  </a:lnTo>
                  <a:lnTo>
                    <a:pt x="1123035" y="241300"/>
                  </a:lnTo>
                  <a:lnTo>
                    <a:pt x="1123988" y="242570"/>
                  </a:lnTo>
                  <a:lnTo>
                    <a:pt x="1124953" y="242570"/>
                  </a:lnTo>
                  <a:lnTo>
                    <a:pt x="1125893" y="245110"/>
                  </a:lnTo>
                  <a:lnTo>
                    <a:pt x="1126324" y="243840"/>
                  </a:lnTo>
                  <a:lnTo>
                    <a:pt x="1126667" y="243840"/>
                  </a:lnTo>
                  <a:lnTo>
                    <a:pt x="1126934" y="242570"/>
                  </a:lnTo>
                  <a:lnTo>
                    <a:pt x="1127125" y="242570"/>
                  </a:lnTo>
                  <a:lnTo>
                    <a:pt x="1127048" y="241300"/>
                  </a:lnTo>
                  <a:lnTo>
                    <a:pt x="1125486" y="240030"/>
                  </a:lnTo>
                  <a:lnTo>
                    <a:pt x="1124585" y="240030"/>
                  </a:lnTo>
                  <a:lnTo>
                    <a:pt x="1123962" y="238760"/>
                  </a:lnTo>
                  <a:lnTo>
                    <a:pt x="1123391" y="238760"/>
                  </a:lnTo>
                  <a:lnTo>
                    <a:pt x="1122984" y="237490"/>
                  </a:lnTo>
                  <a:lnTo>
                    <a:pt x="1121778" y="237490"/>
                  </a:lnTo>
                  <a:lnTo>
                    <a:pt x="1121308" y="236220"/>
                  </a:lnTo>
                  <a:lnTo>
                    <a:pt x="1122464" y="234950"/>
                  </a:lnTo>
                  <a:lnTo>
                    <a:pt x="1122159" y="233680"/>
                  </a:lnTo>
                  <a:lnTo>
                    <a:pt x="1120736" y="232410"/>
                  </a:lnTo>
                  <a:lnTo>
                    <a:pt x="1120444" y="232410"/>
                  </a:lnTo>
                  <a:lnTo>
                    <a:pt x="1119746" y="234950"/>
                  </a:lnTo>
                  <a:lnTo>
                    <a:pt x="1118958" y="233680"/>
                  </a:lnTo>
                  <a:lnTo>
                    <a:pt x="1118336" y="233680"/>
                  </a:lnTo>
                  <a:lnTo>
                    <a:pt x="1117688" y="232410"/>
                  </a:lnTo>
                  <a:lnTo>
                    <a:pt x="1118616" y="231140"/>
                  </a:lnTo>
                  <a:lnTo>
                    <a:pt x="1118514" y="229870"/>
                  </a:lnTo>
                  <a:lnTo>
                    <a:pt x="1116876" y="229870"/>
                  </a:lnTo>
                  <a:lnTo>
                    <a:pt x="1116723" y="228600"/>
                  </a:lnTo>
                  <a:lnTo>
                    <a:pt x="1116888" y="227330"/>
                  </a:lnTo>
                  <a:lnTo>
                    <a:pt x="1117155" y="227330"/>
                  </a:lnTo>
                  <a:lnTo>
                    <a:pt x="1117511" y="226060"/>
                  </a:lnTo>
                  <a:lnTo>
                    <a:pt x="1119251" y="228600"/>
                  </a:lnTo>
                  <a:lnTo>
                    <a:pt x="1119378" y="228600"/>
                  </a:lnTo>
                  <a:lnTo>
                    <a:pt x="1119733" y="227330"/>
                  </a:lnTo>
                  <a:lnTo>
                    <a:pt x="1120000" y="226060"/>
                  </a:lnTo>
                  <a:lnTo>
                    <a:pt x="1120178" y="226060"/>
                  </a:lnTo>
                  <a:lnTo>
                    <a:pt x="1120533" y="224790"/>
                  </a:lnTo>
                  <a:lnTo>
                    <a:pt x="1120800" y="223520"/>
                  </a:lnTo>
                  <a:lnTo>
                    <a:pt x="1120965" y="223520"/>
                  </a:lnTo>
                  <a:lnTo>
                    <a:pt x="1120863" y="222250"/>
                  </a:lnTo>
                  <a:lnTo>
                    <a:pt x="1119365" y="220980"/>
                  </a:lnTo>
                  <a:lnTo>
                    <a:pt x="1117257" y="219710"/>
                  </a:lnTo>
                  <a:lnTo>
                    <a:pt x="1116584" y="218440"/>
                  </a:lnTo>
                  <a:lnTo>
                    <a:pt x="1115961" y="218440"/>
                  </a:lnTo>
                  <a:lnTo>
                    <a:pt x="1115402" y="217170"/>
                  </a:lnTo>
                  <a:lnTo>
                    <a:pt x="1115263" y="217170"/>
                  </a:lnTo>
                  <a:lnTo>
                    <a:pt x="1116266" y="215900"/>
                  </a:lnTo>
                  <a:lnTo>
                    <a:pt x="1116152" y="214630"/>
                  </a:lnTo>
                  <a:lnTo>
                    <a:pt x="1114577" y="213360"/>
                  </a:lnTo>
                  <a:lnTo>
                    <a:pt x="1112507" y="212090"/>
                  </a:lnTo>
                  <a:lnTo>
                    <a:pt x="1114145" y="207010"/>
                  </a:lnTo>
                  <a:lnTo>
                    <a:pt x="1116431" y="208280"/>
                  </a:lnTo>
                  <a:lnTo>
                    <a:pt x="1117498" y="209550"/>
                  </a:lnTo>
                  <a:lnTo>
                    <a:pt x="1118019" y="210820"/>
                  </a:lnTo>
                  <a:lnTo>
                    <a:pt x="1116901" y="212090"/>
                  </a:lnTo>
                  <a:lnTo>
                    <a:pt x="1117193" y="213360"/>
                  </a:lnTo>
                  <a:lnTo>
                    <a:pt x="1118603" y="213360"/>
                  </a:lnTo>
                  <a:lnTo>
                    <a:pt x="1118870" y="214630"/>
                  </a:lnTo>
                  <a:lnTo>
                    <a:pt x="1120495" y="209550"/>
                  </a:lnTo>
                  <a:lnTo>
                    <a:pt x="1116812" y="205740"/>
                  </a:lnTo>
                  <a:lnTo>
                    <a:pt x="1116139" y="205740"/>
                  </a:lnTo>
                  <a:lnTo>
                    <a:pt x="1115517" y="204470"/>
                  </a:lnTo>
                  <a:lnTo>
                    <a:pt x="1114818" y="204470"/>
                  </a:lnTo>
                  <a:lnTo>
                    <a:pt x="1115860" y="201930"/>
                  </a:lnTo>
                  <a:lnTo>
                    <a:pt x="1115656" y="200660"/>
                  </a:lnTo>
                  <a:lnTo>
                    <a:pt x="1114234" y="200660"/>
                  </a:lnTo>
                  <a:lnTo>
                    <a:pt x="1113942" y="199390"/>
                  </a:lnTo>
                  <a:lnTo>
                    <a:pt x="1113396" y="199390"/>
                  </a:lnTo>
                  <a:lnTo>
                    <a:pt x="1112786" y="198120"/>
                  </a:lnTo>
                  <a:lnTo>
                    <a:pt x="1111859" y="198120"/>
                  </a:lnTo>
                  <a:lnTo>
                    <a:pt x="1110386" y="196850"/>
                  </a:lnTo>
                  <a:lnTo>
                    <a:pt x="1110462" y="195580"/>
                  </a:lnTo>
                  <a:lnTo>
                    <a:pt x="1110742" y="194310"/>
                  </a:lnTo>
                  <a:lnTo>
                    <a:pt x="1111123" y="194310"/>
                  </a:lnTo>
                  <a:lnTo>
                    <a:pt x="1112012" y="191770"/>
                  </a:lnTo>
                  <a:lnTo>
                    <a:pt x="1111415" y="190500"/>
                  </a:lnTo>
                  <a:lnTo>
                    <a:pt x="1110792" y="190500"/>
                  </a:lnTo>
                  <a:lnTo>
                    <a:pt x="1110132" y="189230"/>
                  </a:lnTo>
                  <a:lnTo>
                    <a:pt x="1109573" y="189230"/>
                  </a:lnTo>
                  <a:lnTo>
                    <a:pt x="1108964" y="187960"/>
                  </a:lnTo>
                  <a:lnTo>
                    <a:pt x="1107859" y="187960"/>
                  </a:lnTo>
                  <a:lnTo>
                    <a:pt x="1106944" y="185420"/>
                  </a:lnTo>
                  <a:lnTo>
                    <a:pt x="1106055" y="185420"/>
                  </a:lnTo>
                  <a:lnTo>
                    <a:pt x="1106017" y="187960"/>
                  </a:lnTo>
                  <a:lnTo>
                    <a:pt x="1105268" y="187960"/>
                  </a:lnTo>
                  <a:lnTo>
                    <a:pt x="1104303" y="186690"/>
                  </a:lnTo>
                  <a:lnTo>
                    <a:pt x="1103820" y="186690"/>
                  </a:lnTo>
                  <a:lnTo>
                    <a:pt x="1104252" y="185420"/>
                  </a:lnTo>
                  <a:lnTo>
                    <a:pt x="1104201" y="184150"/>
                  </a:lnTo>
                  <a:lnTo>
                    <a:pt x="1105154" y="184150"/>
                  </a:lnTo>
                  <a:lnTo>
                    <a:pt x="1105052" y="181610"/>
                  </a:lnTo>
                  <a:lnTo>
                    <a:pt x="1105865" y="181610"/>
                  </a:lnTo>
                  <a:lnTo>
                    <a:pt x="1106970" y="184150"/>
                  </a:lnTo>
                  <a:lnTo>
                    <a:pt x="1107732" y="182880"/>
                  </a:lnTo>
                  <a:lnTo>
                    <a:pt x="1107986" y="181610"/>
                  </a:lnTo>
                  <a:lnTo>
                    <a:pt x="1108214" y="181610"/>
                  </a:lnTo>
                  <a:lnTo>
                    <a:pt x="1108570" y="180340"/>
                  </a:lnTo>
                  <a:lnTo>
                    <a:pt x="1108849" y="179070"/>
                  </a:lnTo>
                  <a:lnTo>
                    <a:pt x="1109065" y="179070"/>
                  </a:lnTo>
                  <a:lnTo>
                    <a:pt x="1110818" y="173990"/>
                  </a:lnTo>
                  <a:lnTo>
                    <a:pt x="1108773" y="171450"/>
                  </a:lnTo>
                  <a:lnTo>
                    <a:pt x="1107313" y="170180"/>
                  </a:lnTo>
                  <a:lnTo>
                    <a:pt x="1107427" y="168910"/>
                  </a:lnTo>
                  <a:lnTo>
                    <a:pt x="1107719" y="168910"/>
                  </a:lnTo>
                  <a:lnTo>
                    <a:pt x="1108100" y="167640"/>
                  </a:lnTo>
                  <a:lnTo>
                    <a:pt x="1108456" y="166370"/>
                  </a:lnTo>
                  <a:lnTo>
                    <a:pt x="1108748" y="166370"/>
                  </a:lnTo>
                  <a:lnTo>
                    <a:pt x="1109014" y="165100"/>
                  </a:lnTo>
                  <a:lnTo>
                    <a:pt x="1108494" y="163830"/>
                  </a:lnTo>
                  <a:lnTo>
                    <a:pt x="1107236" y="163830"/>
                  </a:lnTo>
                  <a:lnTo>
                    <a:pt x="1106703" y="162560"/>
                  </a:lnTo>
                  <a:lnTo>
                    <a:pt x="1106119" y="162560"/>
                  </a:lnTo>
                  <a:lnTo>
                    <a:pt x="1105446" y="161290"/>
                  </a:lnTo>
                  <a:lnTo>
                    <a:pt x="1105242" y="161290"/>
                  </a:lnTo>
                  <a:lnTo>
                    <a:pt x="1104773" y="163830"/>
                  </a:lnTo>
                  <a:lnTo>
                    <a:pt x="1104315" y="163830"/>
                  </a:lnTo>
                  <a:lnTo>
                    <a:pt x="1102982" y="162560"/>
                  </a:lnTo>
                  <a:lnTo>
                    <a:pt x="1100988" y="160020"/>
                  </a:lnTo>
                  <a:lnTo>
                    <a:pt x="1101877" y="157480"/>
                  </a:lnTo>
                  <a:lnTo>
                    <a:pt x="1102029" y="157480"/>
                  </a:lnTo>
                  <a:lnTo>
                    <a:pt x="1102563" y="154940"/>
                  </a:lnTo>
                  <a:lnTo>
                    <a:pt x="1102956" y="154940"/>
                  </a:lnTo>
                  <a:lnTo>
                    <a:pt x="1104519" y="157480"/>
                  </a:lnTo>
                  <a:lnTo>
                    <a:pt x="1104988" y="156210"/>
                  </a:lnTo>
                  <a:lnTo>
                    <a:pt x="1105306" y="156210"/>
                  </a:lnTo>
                  <a:lnTo>
                    <a:pt x="1105509" y="154940"/>
                  </a:lnTo>
                  <a:lnTo>
                    <a:pt x="1105471" y="153670"/>
                  </a:lnTo>
                  <a:lnTo>
                    <a:pt x="1103858" y="153670"/>
                  </a:lnTo>
                  <a:lnTo>
                    <a:pt x="1103668" y="152400"/>
                  </a:lnTo>
                  <a:lnTo>
                    <a:pt x="1104836" y="151130"/>
                  </a:lnTo>
                  <a:lnTo>
                    <a:pt x="1104671" y="151130"/>
                  </a:lnTo>
                  <a:lnTo>
                    <a:pt x="1104163" y="149860"/>
                  </a:lnTo>
                  <a:lnTo>
                    <a:pt x="1103579" y="148590"/>
                  </a:lnTo>
                  <a:lnTo>
                    <a:pt x="1102487" y="148590"/>
                  </a:lnTo>
                  <a:lnTo>
                    <a:pt x="1101636" y="147320"/>
                  </a:lnTo>
                  <a:lnTo>
                    <a:pt x="1100886" y="146050"/>
                  </a:lnTo>
                  <a:lnTo>
                    <a:pt x="1100505" y="148590"/>
                  </a:lnTo>
                  <a:lnTo>
                    <a:pt x="1099781" y="149860"/>
                  </a:lnTo>
                  <a:lnTo>
                    <a:pt x="1098943" y="147320"/>
                  </a:lnTo>
                  <a:lnTo>
                    <a:pt x="1098473" y="147320"/>
                  </a:lnTo>
                  <a:lnTo>
                    <a:pt x="1098727" y="146050"/>
                  </a:lnTo>
                  <a:lnTo>
                    <a:pt x="1099159" y="146050"/>
                  </a:lnTo>
                  <a:lnTo>
                    <a:pt x="1099680" y="143510"/>
                  </a:lnTo>
                  <a:lnTo>
                    <a:pt x="1100061" y="143510"/>
                  </a:lnTo>
                  <a:lnTo>
                    <a:pt x="1100493" y="142240"/>
                  </a:lnTo>
                  <a:lnTo>
                    <a:pt x="1101344" y="139700"/>
                  </a:lnTo>
                  <a:lnTo>
                    <a:pt x="1101598" y="139700"/>
                  </a:lnTo>
                  <a:lnTo>
                    <a:pt x="1101915" y="138430"/>
                  </a:lnTo>
                  <a:lnTo>
                    <a:pt x="1102309" y="137160"/>
                  </a:lnTo>
                  <a:lnTo>
                    <a:pt x="1102626" y="137160"/>
                  </a:lnTo>
                  <a:lnTo>
                    <a:pt x="1102880" y="135890"/>
                  </a:lnTo>
                  <a:lnTo>
                    <a:pt x="1103668" y="134620"/>
                  </a:lnTo>
                  <a:lnTo>
                    <a:pt x="1104633" y="137160"/>
                  </a:lnTo>
                  <a:lnTo>
                    <a:pt x="1105319" y="137160"/>
                  </a:lnTo>
                  <a:lnTo>
                    <a:pt x="1105725" y="134620"/>
                  </a:lnTo>
                  <a:lnTo>
                    <a:pt x="1105865" y="134620"/>
                  </a:lnTo>
                  <a:lnTo>
                    <a:pt x="1104404" y="133350"/>
                  </a:lnTo>
                  <a:lnTo>
                    <a:pt x="1103769" y="133350"/>
                  </a:lnTo>
                  <a:lnTo>
                    <a:pt x="1102995" y="130810"/>
                  </a:lnTo>
                  <a:lnTo>
                    <a:pt x="1102093" y="130810"/>
                  </a:lnTo>
                  <a:lnTo>
                    <a:pt x="1101979" y="133350"/>
                  </a:lnTo>
                  <a:lnTo>
                    <a:pt x="1101115" y="133350"/>
                  </a:lnTo>
                  <a:lnTo>
                    <a:pt x="1100353" y="132080"/>
                  </a:lnTo>
                  <a:lnTo>
                    <a:pt x="1099464" y="132080"/>
                  </a:lnTo>
                  <a:lnTo>
                    <a:pt x="1099223" y="133350"/>
                  </a:lnTo>
                  <a:lnTo>
                    <a:pt x="1098473" y="133350"/>
                  </a:lnTo>
                  <a:lnTo>
                    <a:pt x="1097610" y="132080"/>
                  </a:lnTo>
                  <a:lnTo>
                    <a:pt x="1097140" y="132080"/>
                  </a:lnTo>
                  <a:lnTo>
                    <a:pt x="1097635" y="130810"/>
                  </a:lnTo>
                  <a:lnTo>
                    <a:pt x="1099134" y="127000"/>
                  </a:lnTo>
                  <a:lnTo>
                    <a:pt x="1100124" y="124460"/>
                  </a:lnTo>
                  <a:lnTo>
                    <a:pt x="1100556" y="124460"/>
                  </a:lnTo>
                  <a:lnTo>
                    <a:pt x="1100912" y="123190"/>
                  </a:lnTo>
                  <a:lnTo>
                    <a:pt x="1101153" y="121920"/>
                  </a:lnTo>
                  <a:lnTo>
                    <a:pt x="1099693" y="120650"/>
                  </a:lnTo>
                  <a:lnTo>
                    <a:pt x="1099451" y="120650"/>
                  </a:lnTo>
                  <a:lnTo>
                    <a:pt x="1098931" y="119380"/>
                  </a:lnTo>
                  <a:lnTo>
                    <a:pt x="1098372" y="119380"/>
                  </a:lnTo>
                  <a:lnTo>
                    <a:pt x="1097749" y="118110"/>
                  </a:lnTo>
                  <a:lnTo>
                    <a:pt x="1097330" y="118110"/>
                  </a:lnTo>
                  <a:lnTo>
                    <a:pt x="1096518" y="116840"/>
                  </a:lnTo>
                  <a:lnTo>
                    <a:pt x="1096073" y="116840"/>
                  </a:lnTo>
                  <a:lnTo>
                    <a:pt x="1096518" y="115570"/>
                  </a:lnTo>
                  <a:lnTo>
                    <a:pt x="1096873" y="115570"/>
                  </a:lnTo>
                  <a:lnTo>
                    <a:pt x="1097114" y="114300"/>
                  </a:lnTo>
                  <a:lnTo>
                    <a:pt x="1097508" y="113030"/>
                  </a:lnTo>
                  <a:lnTo>
                    <a:pt x="1097851" y="113030"/>
                  </a:lnTo>
                  <a:lnTo>
                    <a:pt x="1098219" y="111760"/>
                  </a:lnTo>
                  <a:lnTo>
                    <a:pt x="1096556" y="110490"/>
                  </a:lnTo>
                  <a:lnTo>
                    <a:pt x="1096784" y="109220"/>
                  </a:lnTo>
                  <a:lnTo>
                    <a:pt x="1097140" y="107950"/>
                  </a:lnTo>
                  <a:lnTo>
                    <a:pt x="1098042" y="106680"/>
                  </a:lnTo>
                  <a:lnTo>
                    <a:pt x="1098397" y="106680"/>
                  </a:lnTo>
                  <a:lnTo>
                    <a:pt x="1098664" y="105410"/>
                  </a:lnTo>
                  <a:lnTo>
                    <a:pt x="1098181" y="104140"/>
                  </a:lnTo>
                  <a:lnTo>
                    <a:pt x="1097635" y="104140"/>
                  </a:lnTo>
                  <a:lnTo>
                    <a:pt x="1097013" y="102870"/>
                  </a:lnTo>
                  <a:lnTo>
                    <a:pt x="1095387" y="101600"/>
                  </a:lnTo>
                  <a:lnTo>
                    <a:pt x="1094765" y="100330"/>
                  </a:lnTo>
                  <a:lnTo>
                    <a:pt x="1094232" y="100330"/>
                  </a:lnTo>
                  <a:lnTo>
                    <a:pt x="1093787" y="99060"/>
                  </a:lnTo>
                  <a:lnTo>
                    <a:pt x="1094092" y="99060"/>
                  </a:lnTo>
                  <a:lnTo>
                    <a:pt x="1094473" y="97790"/>
                  </a:lnTo>
                  <a:lnTo>
                    <a:pt x="1094892" y="97790"/>
                  </a:lnTo>
                  <a:lnTo>
                    <a:pt x="1095362" y="96520"/>
                  </a:lnTo>
                  <a:lnTo>
                    <a:pt x="1095743" y="95250"/>
                  </a:lnTo>
                  <a:lnTo>
                    <a:pt x="1096022" y="95250"/>
                  </a:lnTo>
                  <a:lnTo>
                    <a:pt x="1095984" y="93980"/>
                  </a:lnTo>
                  <a:lnTo>
                    <a:pt x="1094625" y="92710"/>
                  </a:lnTo>
                  <a:lnTo>
                    <a:pt x="1093812" y="92710"/>
                  </a:lnTo>
                  <a:lnTo>
                    <a:pt x="1093279" y="91440"/>
                  </a:lnTo>
                  <a:lnTo>
                    <a:pt x="1092809" y="91440"/>
                  </a:lnTo>
                  <a:lnTo>
                    <a:pt x="1092593" y="90170"/>
                  </a:lnTo>
                  <a:lnTo>
                    <a:pt x="1091298" y="88900"/>
                  </a:lnTo>
                  <a:lnTo>
                    <a:pt x="1091171" y="87630"/>
                  </a:lnTo>
                  <a:lnTo>
                    <a:pt x="1092466" y="87630"/>
                  </a:lnTo>
                  <a:lnTo>
                    <a:pt x="1092377" y="86360"/>
                  </a:lnTo>
                  <a:lnTo>
                    <a:pt x="1092669" y="86360"/>
                  </a:lnTo>
                  <a:lnTo>
                    <a:pt x="1093050" y="85090"/>
                  </a:lnTo>
                  <a:lnTo>
                    <a:pt x="1094003" y="83820"/>
                  </a:lnTo>
                  <a:lnTo>
                    <a:pt x="1094397" y="82550"/>
                  </a:lnTo>
                  <a:lnTo>
                    <a:pt x="1094689" y="82550"/>
                  </a:lnTo>
                  <a:lnTo>
                    <a:pt x="1094219" y="81280"/>
                  </a:lnTo>
                  <a:lnTo>
                    <a:pt x="1093698" y="81280"/>
                  </a:lnTo>
                  <a:lnTo>
                    <a:pt x="1093127" y="80010"/>
                  </a:lnTo>
                  <a:lnTo>
                    <a:pt x="1092911" y="80010"/>
                  </a:lnTo>
                  <a:lnTo>
                    <a:pt x="1091628" y="78740"/>
                  </a:lnTo>
                  <a:lnTo>
                    <a:pt x="1091590" y="77470"/>
                  </a:lnTo>
                  <a:lnTo>
                    <a:pt x="1091895" y="77470"/>
                  </a:lnTo>
                  <a:lnTo>
                    <a:pt x="1092301" y="76200"/>
                  </a:lnTo>
                  <a:lnTo>
                    <a:pt x="1092847" y="76200"/>
                  </a:lnTo>
                  <a:lnTo>
                    <a:pt x="1094181" y="77470"/>
                  </a:lnTo>
                  <a:lnTo>
                    <a:pt x="1094790" y="77470"/>
                  </a:lnTo>
                  <a:lnTo>
                    <a:pt x="1095197" y="76200"/>
                  </a:lnTo>
                  <a:lnTo>
                    <a:pt x="1095527" y="76200"/>
                  </a:lnTo>
                  <a:lnTo>
                    <a:pt x="1095502" y="74930"/>
                  </a:lnTo>
                  <a:lnTo>
                    <a:pt x="1094206" y="73660"/>
                  </a:lnTo>
                  <a:lnTo>
                    <a:pt x="1093990" y="73660"/>
                  </a:lnTo>
                  <a:lnTo>
                    <a:pt x="1093406" y="72390"/>
                  </a:lnTo>
                  <a:lnTo>
                    <a:pt x="1092885" y="72390"/>
                  </a:lnTo>
                  <a:lnTo>
                    <a:pt x="1092454" y="71120"/>
                  </a:lnTo>
                  <a:lnTo>
                    <a:pt x="1093673" y="69850"/>
                  </a:lnTo>
                  <a:lnTo>
                    <a:pt x="1093228" y="68580"/>
                  </a:lnTo>
                  <a:lnTo>
                    <a:pt x="1092708" y="67310"/>
                  </a:lnTo>
                  <a:lnTo>
                    <a:pt x="1091526" y="66040"/>
                  </a:lnTo>
                  <a:lnTo>
                    <a:pt x="1091018" y="66040"/>
                  </a:lnTo>
                  <a:lnTo>
                    <a:pt x="1090587" y="64770"/>
                  </a:lnTo>
                  <a:lnTo>
                    <a:pt x="1091730" y="63500"/>
                  </a:lnTo>
                  <a:lnTo>
                    <a:pt x="1091819" y="62230"/>
                  </a:lnTo>
                  <a:lnTo>
                    <a:pt x="1090269" y="60960"/>
                  </a:lnTo>
                  <a:lnTo>
                    <a:pt x="1090155" y="59690"/>
                  </a:lnTo>
                  <a:lnTo>
                    <a:pt x="1091323" y="58420"/>
                  </a:lnTo>
                  <a:lnTo>
                    <a:pt x="1091425" y="57150"/>
                  </a:lnTo>
                  <a:lnTo>
                    <a:pt x="1092479" y="55880"/>
                  </a:lnTo>
                  <a:lnTo>
                    <a:pt x="1092530" y="54610"/>
                  </a:lnTo>
                  <a:lnTo>
                    <a:pt x="1091018" y="54610"/>
                  </a:lnTo>
                  <a:lnTo>
                    <a:pt x="1090891" y="53340"/>
                  </a:lnTo>
                  <a:lnTo>
                    <a:pt x="1092174" y="52070"/>
                  </a:lnTo>
                  <a:lnTo>
                    <a:pt x="1092123" y="50800"/>
                  </a:lnTo>
                  <a:lnTo>
                    <a:pt x="1091692" y="50800"/>
                  </a:lnTo>
                  <a:lnTo>
                    <a:pt x="1091171" y="49530"/>
                  </a:lnTo>
                  <a:lnTo>
                    <a:pt x="1090561" y="49530"/>
                  </a:lnTo>
                  <a:lnTo>
                    <a:pt x="1090358" y="48260"/>
                  </a:lnTo>
                  <a:lnTo>
                    <a:pt x="1089050" y="46990"/>
                  </a:lnTo>
                  <a:lnTo>
                    <a:pt x="1089317" y="45720"/>
                  </a:lnTo>
                  <a:lnTo>
                    <a:pt x="1089710" y="45720"/>
                  </a:lnTo>
                  <a:lnTo>
                    <a:pt x="1090193" y="44450"/>
                  </a:lnTo>
                  <a:lnTo>
                    <a:pt x="1090637" y="44450"/>
                  </a:lnTo>
                  <a:lnTo>
                    <a:pt x="1091031" y="43180"/>
                  </a:lnTo>
                  <a:lnTo>
                    <a:pt x="1091387" y="43180"/>
                  </a:lnTo>
                  <a:lnTo>
                    <a:pt x="1090968" y="41910"/>
                  </a:lnTo>
                  <a:lnTo>
                    <a:pt x="1090460" y="40640"/>
                  </a:lnTo>
                  <a:lnTo>
                    <a:pt x="1089850" y="40640"/>
                  </a:lnTo>
                  <a:lnTo>
                    <a:pt x="1086802" y="36830"/>
                  </a:lnTo>
                  <a:lnTo>
                    <a:pt x="1087221" y="35775"/>
                  </a:lnTo>
                  <a:lnTo>
                    <a:pt x="1063307" y="35775"/>
                  </a:lnTo>
                  <a:lnTo>
                    <a:pt x="1063637" y="36830"/>
                  </a:lnTo>
                  <a:lnTo>
                    <a:pt x="1064895" y="38100"/>
                  </a:lnTo>
                  <a:lnTo>
                    <a:pt x="1064971" y="39370"/>
                  </a:lnTo>
                  <a:lnTo>
                    <a:pt x="1063650" y="40640"/>
                  </a:lnTo>
                  <a:lnTo>
                    <a:pt x="1063790" y="41910"/>
                  </a:lnTo>
                  <a:lnTo>
                    <a:pt x="1062545" y="41910"/>
                  </a:lnTo>
                  <a:lnTo>
                    <a:pt x="1062532" y="43180"/>
                  </a:lnTo>
                  <a:lnTo>
                    <a:pt x="1060780" y="40640"/>
                  </a:lnTo>
                  <a:lnTo>
                    <a:pt x="1060424" y="40640"/>
                  </a:lnTo>
                  <a:lnTo>
                    <a:pt x="1060094" y="39370"/>
                  </a:lnTo>
                  <a:lnTo>
                    <a:pt x="1061351" y="38100"/>
                  </a:lnTo>
                  <a:lnTo>
                    <a:pt x="1061681" y="38100"/>
                  </a:lnTo>
                  <a:lnTo>
                    <a:pt x="1063015" y="36830"/>
                  </a:lnTo>
                  <a:lnTo>
                    <a:pt x="1063180" y="36830"/>
                  </a:lnTo>
                  <a:lnTo>
                    <a:pt x="1063129" y="35775"/>
                  </a:lnTo>
                  <a:lnTo>
                    <a:pt x="1037844" y="35775"/>
                  </a:lnTo>
                  <a:lnTo>
                    <a:pt x="1037691" y="35775"/>
                  </a:lnTo>
                  <a:lnTo>
                    <a:pt x="1036396" y="38100"/>
                  </a:lnTo>
                  <a:lnTo>
                    <a:pt x="1035964" y="38100"/>
                  </a:lnTo>
                  <a:lnTo>
                    <a:pt x="1034478" y="39370"/>
                  </a:lnTo>
                  <a:lnTo>
                    <a:pt x="1034351" y="40640"/>
                  </a:lnTo>
                  <a:lnTo>
                    <a:pt x="1034554" y="40640"/>
                  </a:lnTo>
                  <a:lnTo>
                    <a:pt x="1034846" y="41910"/>
                  </a:lnTo>
                  <a:lnTo>
                    <a:pt x="1035227" y="43180"/>
                  </a:lnTo>
                  <a:lnTo>
                    <a:pt x="1038644" y="53340"/>
                  </a:lnTo>
                  <a:lnTo>
                    <a:pt x="1038009" y="53340"/>
                  </a:lnTo>
                  <a:lnTo>
                    <a:pt x="1037424" y="54610"/>
                  </a:lnTo>
                  <a:lnTo>
                    <a:pt x="1036383" y="54610"/>
                  </a:lnTo>
                  <a:lnTo>
                    <a:pt x="1035316" y="57150"/>
                  </a:lnTo>
                  <a:lnTo>
                    <a:pt x="1034567" y="57150"/>
                  </a:lnTo>
                  <a:lnTo>
                    <a:pt x="1034516" y="54610"/>
                  </a:lnTo>
                  <a:lnTo>
                    <a:pt x="1033691" y="54610"/>
                  </a:lnTo>
                  <a:lnTo>
                    <a:pt x="1033716" y="52070"/>
                  </a:lnTo>
                  <a:lnTo>
                    <a:pt x="1032586" y="52070"/>
                  </a:lnTo>
                  <a:lnTo>
                    <a:pt x="1031976" y="53340"/>
                  </a:lnTo>
                  <a:lnTo>
                    <a:pt x="1031430" y="53340"/>
                  </a:lnTo>
                  <a:lnTo>
                    <a:pt x="1031252" y="54610"/>
                  </a:lnTo>
                  <a:lnTo>
                    <a:pt x="1032357" y="55880"/>
                  </a:lnTo>
                  <a:lnTo>
                    <a:pt x="1032154" y="57150"/>
                  </a:lnTo>
                  <a:lnTo>
                    <a:pt x="1030427" y="58420"/>
                  </a:lnTo>
                  <a:lnTo>
                    <a:pt x="1030605" y="59690"/>
                  </a:lnTo>
                  <a:lnTo>
                    <a:pt x="1030884" y="59690"/>
                  </a:lnTo>
                  <a:lnTo>
                    <a:pt x="1031646" y="62230"/>
                  </a:lnTo>
                  <a:lnTo>
                    <a:pt x="1031925" y="62230"/>
                  </a:lnTo>
                  <a:lnTo>
                    <a:pt x="1032103" y="63500"/>
                  </a:lnTo>
                  <a:lnTo>
                    <a:pt x="1031963" y="63500"/>
                  </a:lnTo>
                  <a:lnTo>
                    <a:pt x="1030325" y="64770"/>
                  </a:lnTo>
                  <a:lnTo>
                    <a:pt x="1030173" y="66040"/>
                  </a:lnTo>
                  <a:lnTo>
                    <a:pt x="1031189" y="67310"/>
                  </a:lnTo>
                  <a:lnTo>
                    <a:pt x="1031049" y="68580"/>
                  </a:lnTo>
                  <a:lnTo>
                    <a:pt x="1029398" y="69850"/>
                  </a:lnTo>
                  <a:lnTo>
                    <a:pt x="1029081" y="71120"/>
                  </a:lnTo>
                  <a:lnTo>
                    <a:pt x="1030147" y="71120"/>
                  </a:lnTo>
                  <a:lnTo>
                    <a:pt x="1030008" y="72390"/>
                  </a:lnTo>
                  <a:lnTo>
                    <a:pt x="1028357" y="73660"/>
                  </a:lnTo>
                  <a:lnTo>
                    <a:pt x="1028204" y="74930"/>
                  </a:lnTo>
                  <a:lnTo>
                    <a:pt x="1028382" y="74930"/>
                  </a:lnTo>
                  <a:lnTo>
                    <a:pt x="1028661" y="76200"/>
                  </a:lnTo>
                  <a:lnTo>
                    <a:pt x="1029385" y="77470"/>
                  </a:lnTo>
                  <a:lnTo>
                    <a:pt x="1029665" y="78740"/>
                  </a:lnTo>
                  <a:lnTo>
                    <a:pt x="1029843" y="80010"/>
                  </a:lnTo>
                  <a:lnTo>
                    <a:pt x="1028242" y="81280"/>
                  </a:lnTo>
                  <a:lnTo>
                    <a:pt x="1027976" y="81280"/>
                  </a:lnTo>
                  <a:lnTo>
                    <a:pt x="1027315" y="82550"/>
                  </a:lnTo>
                  <a:lnTo>
                    <a:pt x="1026693" y="82550"/>
                  </a:lnTo>
                  <a:lnTo>
                    <a:pt x="1026121" y="83820"/>
                  </a:lnTo>
                  <a:lnTo>
                    <a:pt x="1026287" y="83820"/>
                  </a:lnTo>
                  <a:lnTo>
                    <a:pt x="1026553" y="85090"/>
                  </a:lnTo>
                  <a:lnTo>
                    <a:pt x="1026934" y="86360"/>
                  </a:lnTo>
                  <a:lnTo>
                    <a:pt x="1028560" y="91440"/>
                  </a:lnTo>
                  <a:lnTo>
                    <a:pt x="1030173" y="96520"/>
                  </a:lnTo>
                  <a:lnTo>
                    <a:pt x="1029525" y="96520"/>
                  </a:lnTo>
                  <a:lnTo>
                    <a:pt x="1028928" y="97790"/>
                  </a:lnTo>
                  <a:lnTo>
                    <a:pt x="1027976" y="97790"/>
                  </a:lnTo>
                  <a:lnTo>
                    <a:pt x="1027709" y="96520"/>
                  </a:lnTo>
                  <a:lnTo>
                    <a:pt x="1027493" y="95250"/>
                  </a:lnTo>
                  <a:lnTo>
                    <a:pt x="1027328" y="95250"/>
                  </a:lnTo>
                  <a:lnTo>
                    <a:pt x="1027061" y="93980"/>
                  </a:lnTo>
                  <a:lnTo>
                    <a:pt x="1026693" y="92710"/>
                  </a:lnTo>
                  <a:lnTo>
                    <a:pt x="1026464" y="92710"/>
                  </a:lnTo>
                  <a:lnTo>
                    <a:pt x="1025067" y="95250"/>
                  </a:lnTo>
                  <a:lnTo>
                    <a:pt x="1024115" y="95250"/>
                  </a:lnTo>
                  <a:lnTo>
                    <a:pt x="1023493" y="96520"/>
                  </a:lnTo>
                  <a:lnTo>
                    <a:pt x="1022934" y="96520"/>
                  </a:lnTo>
                  <a:lnTo>
                    <a:pt x="1023150" y="97790"/>
                  </a:lnTo>
                  <a:lnTo>
                    <a:pt x="1023416" y="99060"/>
                  </a:lnTo>
                  <a:lnTo>
                    <a:pt x="1023734" y="99060"/>
                  </a:lnTo>
                  <a:lnTo>
                    <a:pt x="1024102" y="100330"/>
                  </a:lnTo>
                  <a:lnTo>
                    <a:pt x="1024369" y="101600"/>
                  </a:lnTo>
                  <a:lnTo>
                    <a:pt x="1024534" y="101600"/>
                  </a:lnTo>
                  <a:lnTo>
                    <a:pt x="1024534" y="102870"/>
                  </a:lnTo>
                  <a:lnTo>
                    <a:pt x="1022794" y="104140"/>
                  </a:lnTo>
                  <a:lnTo>
                    <a:pt x="1022426" y="104140"/>
                  </a:lnTo>
                  <a:lnTo>
                    <a:pt x="1023594" y="105410"/>
                  </a:lnTo>
                  <a:lnTo>
                    <a:pt x="1023264" y="106680"/>
                  </a:lnTo>
                  <a:lnTo>
                    <a:pt x="1021854" y="107950"/>
                  </a:lnTo>
                  <a:lnTo>
                    <a:pt x="1021562" y="107950"/>
                  </a:lnTo>
                  <a:lnTo>
                    <a:pt x="1021016" y="109220"/>
                  </a:lnTo>
                  <a:lnTo>
                    <a:pt x="1020394" y="110490"/>
                  </a:lnTo>
                  <a:lnTo>
                    <a:pt x="1018984" y="110490"/>
                  </a:lnTo>
                  <a:lnTo>
                    <a:pt x="1018349" y="111760"/>
                  </a:lnTo>
                  <a:lnTo>
                    <a:pt x="1017803" y="113030"/>
                  </a:lnTo>
                  <a:lnTo>
                    <a:pt x="1017612" y="113030"/>
                  </a:lnTo>
                  <a:lnTo>
                    <a:pt x="1018717" y="114300"/>
                  </a:lnTo>
                  <a:lnTo>
                    <a:pt x="1018425" y="115570"/>
                  </a:lnTo>
                  <a:lnTo>
                    <a:pt x="1016901" y="115570"/>
                  </a:lnTo>
                  <a:lnTo>
                    <a:pt x="1016698" y="116840"/>
                  </a:lnTo>
                  <a:lnTo>
                    <a:pt x="1016863" y="118110"/>
                  </a:lnTo>
                  <a:lnTo>
                    <a:pt x="1017130" y="118110"/>
                  </a:lnTo>
                  <a:lnTo>
                    <a:pt x="1017485" y="119380"/>
                  </a:lnTo>
                  <a:lnTo>
                    <a:pt x="1018260" y="121920"/>
                  </a:lnTo>
                  <a:lnTo>
                    <a:pt x="1018628" y="123190"/>
                  </a:lnTo>
                  <a:lnTo>
                    <a:pt x="1018882" y="123190"/>
                  </a:lnTo>
                  <a:lnTo>
                    <a:pt x="1019022" y="124460"/>
                  </a:lnTo>
                  <a:lnTo>
                    <a:pt x="1018463" y="125730"/>
                  </a:lnTo>
                  <a:lnTo>
                    <a:pt x="1017828" y="125730"/>
                  </a:lnTo>
                  <a:lnTo>
                    <a:pt x="1016419" y="127000"/>
                  </a:lnTo>
                  <a:lnTo>
                    <a:pt x="1015784" y="128270"/>
                  </a:lnTo>
                  <a:lnTo>
                    <a:pt x="1015034" y="128270"/>
                  </a:lnTo>
                  <a:lnTo>
                    <a:pt x="1016127" y="130810"/>
                  </a:lnTo>
                  <a:lnTo>
                    <a:pt x="1015834" y="132080"/>
                  </a:lnTo>
                  <a:lnTo>
                    <a:pt x="1014247" y="132080"/>
                  </a:lnTo>
                  <a:lnTo>
                    <a:pt x="1014120" y="133350"/>
                  </a:lnTo>
                  <a:lnTo>
                    <a:pt x="1014260" y="133350"/>
                  </a:lnTo>
                  <a:lnTo>
                    <a:pt x="1014526" y="134620"/>
                  </a:lnTo>
                  <a:lnTo>
                    <a:pt x="1015238" y="135890"/>
                  </a:lnTo>
                  <a:lnTo>
                    <a:pt x="1015492" y="137160"/>
                  </a:lnTo>
                  <a:lnTo>
                    <a:pt x="1015657" y="138430"/>
                  </a:lnTo>
                  <a:lnTo>
                    <a:pt x="1013891" y="139700"/>
                  </a:lnTo>
                  <a:lnTo>
                    <a:pt x="1013764" y="139700"/>
                  </a:lnTo>
                  <a:lnTo>
                    <a:pt x="1013917" y="140970"/>
                  </a:lnTo>
                  <a:lnTo>
                    <a:pt x="1014171" y="142240"/>
                  </a:lnTo>
                  <a:lnTo>
                    <a:pt x="1014882" y="143510"/>
                  </a:lnTo>
                  <a:lnTo>
                    <a:pt x="1015136" y="144780"/>
                  </a:lnTo>
                  <a:lnTo>
                    <a:pt x="1015263" y="144780"/>
                  </a:lnTo>
                  <a:lnTo>
                    <a:pt x="1015225" y="146050"/>
                  </a:lnTo>
                  <a:lnTo>
                    <a:pt x="1013561" y="146050"/>
                  </a:lnTo>
                  <a:lnTo>
                    <a:pt x="1013129" y="147320"/>
                  </a:lnTo>
                  <a:lnTo>
                    <a:pt x="1014272" y="148590"/>
                  </a:lnTo>
                  <a:lnTo>
                    <a:pt x="1013955" y="149860"/>
                  </a:lnTo>
                  <a:lnTo>
                    <a:pt x="1012304" y="151130"/>
                  </a:lnTo>
                  <a:lnTo>
                    <a:pt x="1012342" y="152400"/>
                  </a:lnTo>
                  <a:lnTo>
                    <a:pt x="1012583" y="153670"/>
                  </a:lnTo>
                  <a:lnTo>
                    <a:pt x="1013307" y="154940"/>
                  </a:lnTo>
                  <a:lnTo>
                    <a:pt x="1013548" y="156210"/>
                  </a:lnTo>
                  <a:lnTo>
                    <a:pt x="1013701" y="156210"/>
                  </a:lnTo>
                  <a:lnTo>
                    <a:pt x="1013510" y="157480"/>
                  </a:lnTo>
                  <a:lnTo>
                    <a:pt x="1011961" y="157480"/>
                  </a:lnTo>
                  <a:lnTo>
                    <a:pt x="1011796" y="158750"/>
                  </a:lnTo>
                  <a:lnTo>
                    <a:pt x="1011618" y="157480"/>
                  </a:lnTo>
                  <a:lnTo>
                    <a:pt x="1011364" y="157480"/>
                  </a:lnTo>
                  <a:lnTo>
                    <a:pt x="1011047" y="156210"/>
                  </a:lnTo>
                  <a:lnTo>
                    <a:pt x="1010335" y="156210"/>
                  </a:lnTo>
                  <a:lnTo>
                    <a:pt x="1009700" y="157480"/>
                  </a:lnTo>
                  <a:lnTo>
                    <a:pt x="1009129" y="157480"/>
                  </a:lnTo>
                  <a:lnTo>
                    <a:pt x="1008900" y="158750"/>
                  </a:lnTo>
                  <a:lnTo>
                    <a:pt x="1010031" y="160020"/>
                  </a:lnTo>
                  <a:lnTo>
                    <a:pt x="1009700" y="161290"/>
                  </a:lnTo>
                  <a:lnTo>
                    <a:pt x="1008113" y="161290"/>
                  </a:lnTo>
                  <a:lnTo>
                    <a:pt x="1007795" y="163830"/>
                  </a:lnTo>
                  <a:lnTo>
                    <a:pt x="1008824" y="163830"/>
                  </a:lnTo>
                  <a:lnTo>
                    <a:pt x="1008621" y="165100"/>
                  </a:lnTo>
                  <a:lnTo>
                    <a:pt x="1006957" y="166370"/>
                  </a:lnTo>
                  <a:lnTo>
                    <a:pt x="1006576" y="167640"/>
                  </a:lnTo>
                  <a:lnTo>
                    <a:pt x="1007668" y="168910"/>
                  </a:lnTo>
                  <a:lnTo>
                    <a:pt x="1007389" y="170180"/>
                  </a:lnTo>
                  <a:lnTo>
                    <a:pt x="1005801" y="170180"/>
                  </a:lnTo>
                  <a:lnTo>
                    <a:pt x="1005586" y="171450"/>
                  </a:lnTo>
                  <a:lnTo>
                    <a:pt x="1005751" y="172720"/>
                  </a:lnTo>
                  <a:lnTo>
                    <a:pt x="1005992" y="172720"/>
                  </a:lnTo>
                  <a:lnTo>
                    <a:pt x="1006678" y="175260"/>
                  </a:lnTo>
                  <a:lnTo>
                    <a:pt x="1006919" y="175260"/>
                  </a:lnTo>
                  <a:lnTo>
                    <a:pt x="1007046" y="176530"/>
                  </a:lnTo>
                  <a:lnTo>
                    <a:pt x="1006944" y="177800"/>
                  </a:lnTo>
                  <a:lnTo>
                    <a:pt x="1005344" y="177800"/>
                  </a:lnTo>
                  <a:lnTo>
                    <a:pt x="1004900" y="179070"/>
                  </a:lnTo>
                  <a:lnTo>
                    <a:pt x="1006017" y="180340"/>
                  </a:lnTo>
                  <a:lnTo>
                    <a:pt x="1005700" y="181610"/>
                  </a:lnTo>
                  <a:lnTo>
                    <a:pt x="1004252" y="182880"/>
                  </a:lnTo>
                  <a:lnTo>
                    <a:pt x="1003935" y="182880"/>
                  </a:lnTo>
                  <a:lnTo>
                    <a:pt x="1003287" y="180340"/>
                  </a:lnTo>
                  <a:lnTo>
                    <a:pt x="1002753" y="180340"/>
                  </a:lnTo>
                  <a:lnTo>
                    <a:pt x="1001725" y="182880"/>
                  </a:lnTo>
                  <a:lnTo>
                    <a:pt x="1000823" y="181610"/>
                  </a:lnTo>
                  <a:lnTo>
                    <a:pt x="1000963" y="180340"/>
                  </a:lnTo>
                  <a:lnTo>
                    <a:pt x="999210" y="180340"/>
                  </a:lnTo>
                  <a:lnTo>
                    <a:pt x="998626" y="181610"/>
                  </a:lnTo>
                  <a:lnTo>
                    <a:pt x="998423" y="182880"/>
                  </a:lnTo>
                  <a:lnTo>
                    <a:pt x="999464" y="182880"/>
                  </a:lnTo>
                  <a:lnTo>
                    <a:pt x="999350" y="184150"/>
                  </a:lnTo>
                  <a:lnTo>
                    <a:pt x="999070" y="185420"/>
                  </a:lnTo>
                  <a:lnTo>
                    <a:pt x="997648" y="185420"/>
                  </a:lnTo>
                  <a:lnTo>
                    <a:pt x="997432" y="186690"/>
                  </a:lnTo>
                  <a:lnTo>
                    <a:pt x="997559" y="186690"/>
                  </a:lnTo>
                  <a:lnTo>
                    <a:pt x="997800" y="187960"/>
                  </a:lnTo>
                  <a:lnTo>
                    <a:pt x="998194" y="189230"/>
                  </a:lnTo>
                  <a:lnTo>
                    <a:pt x="999921" y="186690"/>
                  </a:lnTo>
                  <a:lnTo>
                    <a:pt x="1000429" y="186690"/>
                  </a:lnTo>
                  <a:lnTo>
                    <a:pt x="1000556" y="189230"/>
                  </a:lnTo>
                  <a:lnTo>
                    <a:pt x="1000798" y="189230"/>
                  </a:lnTo>
                  <a:lnTo>
                    <a:pt x="1001128" y="190500"/>
                  </a:lnTo>
                  <a:lnTo>
                    <a:pt x="1001369" y="190500"/>
                  </a:lnTo>
                  <a:lnTo>
                    <a:pt x="1001509" y="191770"/>
                  </a:lnTo>
                  <a:lnTo>
                    <a:pt x="1002931" y="196850"/>
                  </a:lnTo>
                  <a:lnTo>
                    <a:pt x="1002271" y="198120"/>
                  </a:lnTo>
                  <a:lnTo>
                    <a:pt x="1001661" y="198120"/>
                  </a:lnTo>
                  <a:lnTo>
                    <a:pt x="1001001" y="199390"/>
                  </a:lnTo>
                  <a:lnTo>
                    <a:pt x="1000315" y="199390"/>
                  </a:lnTo>
                  <a:lnTo>
                    <a:pt x="999667" y="200660"/>
                  </a:lnTo>
                  <a:lnTo>
                    <a:pt x="999058" y="200660"/>
                  </a:lnTo>
                  <a:lnTo>
                    <a:pt x="998474" y="201930"/>
                  </a:lnTo>
                  <a:lnTo>
                    <a:pt x="997826" y="201930"/>
                  </a:lnTo>
                  <a:lnTo>
                    <a:pt x="997115" y="203200"/>
                  </a:lnTo>
                  <a:lnTo>
                    <a:pt x="996899" y="203200"/>
                  </a:lnTo>
                  <a:lnTo>
                    <a:pt x="996619" y="200660"/>
                  </a:lnTo>
                  <a:lnTo>
                    <a:pt x="996188" y="200660"/>
                  </a:lnTo>
                  <a:lnTo>
                    <a:pt x="994702" y="201930"/>
                  </a:lnTo>
                  <a:lnTo>
                    <a:pt x="992530" y="204470"/>
                  </a:lnTo>
                  <a:lnTo>
                    <a:pt x="994651" y="212090"/>
                  </a:lnTo>
                  <a:lnTo>
                    <a:pt x="994994" y="212090"/>
                  </a:lnTo>
                  <a:lnTo>
                    <a:pt x="995222" y="213360"/>
                  </a:lnTo>
                  <a:lnTo>
                    <a:pt x="995337" y="214630"/>
                  </a:lnTo>
                  <a:lnTo>
                    <a:pt x="994740" y="214630"/>
                  </a:lnTo>
                  <a:lnTo>
                    <a:pt x="994092" y="215900"/>
                  </a:lnTo>
                  <a:lnTo>
                    <a:pt x="993394" y="215900"/>
                  </a:lnTo>
                  <a:lnTo>
                    <a:pt x="992657" y="217170"/>
                  </a:lnTo>
                  <a:lnTo>
                    <a:pt x="992009" y="217170"/>
                  </a:lnTo>
                  <a:lnTo>
                    <a:pt x="991438" y="218440"/>
                  </a:lnTo>
                  <a:lnTo>
                    <a:pt x="991222" y="218440"/>
                  </a:lnTo>
                  <a:lnTo>
                    <a:pt x="992263" y="219710"/>
                  </a:lnTo>
                  <a:lnTo>
                    <a:pt x="991920" y="220980"/>
                  </a:lnTo>
                  <a:lnTo>
                    <a:pt x="990485" y="222250"/>
                  </a:lnTo>
                  <a:lnTo>
                    <a:pt x="989863" y="223520"/>
                  </a:lnTo>
                  <a:lnTo>
                    <a:pt x="988415" y="223520"/>
                  </a:lnTo>
                  <a:lnTo>
                    <a:pt x="988009" y="224790"/>
                  </a:lnTo>
                  <a:lnTo>
                    <a:pt x="989114" y="226060"/>
                  </a:lnTo>
                  <a:lnTo>
                    <a:pt x="988695" y="227330"/>
                  </a:lnTo>
                  <a:lnTo>
                    <a:pt x="987171" y="228600"/>
                  </a:lnTo>
                  <a:lnTo>
                    <a:pt x="986739" y="229870"/>
                  </a:lnTo>
                  <a:lnTo>
                    <a:pt x="987729" y="231140"/>
                  </a:lnTo>
                  <a:lnTo>
                    <a:pt x="988250" y="231140"/>
                  </a:lnTo>
                  <a:lnTo>
                    <a:pt x="988910" y="229870"/>
                  </a:lnTo>
                  <a:lnTo>
                    <a:pt x="989926" y="229870"/>
                  </a:lnTo>
                  <a:lnTo>
                    <a:pt x="990155" y="231140"/>
                  </a:lnTo>
                  <a:lnTo>
                    <a:pt x="990295" y="232410"/>
                  </a:lnTo>
                  <a:lnTo>
                    <a:pt x="990993" y="234950"/>
                  </a:lnTo>
                  <a:lnTo>
                    <a:pt x="990498" y="234950"/>
                  </a:lnTo>
                  <a:lnTo>
                    <a:pt x="989457" y="236220"/>
                  </a:lnTo>
                  <a:lnTo>
                    <a:pt x="988733" y="236220"/>
                  </a:lnTo>
                  <a:lnTo>
                    <a:pt x="988618" y="233680"/>
                  </a:lnTo>
                  <a:lnTo>
                    <a:pt x="987844" y="233680"/>
                  </a:lnTo>
                  <a:lnTo>
                    <a:pt x="986853" y="234950"/>
                  </a:lnTo>
                  <a:lnTo>
                    <a:pt x="986370" y="236220"/>
                  </a:lnTo>
                  <a:lnTo>
                    <a:pt x="985672" y="236220"/>
                  </a:lnTo>
                  <a:lnTo>
                    <a:pt x="985024" y="237490"/>
                  </a:lnTo>
                  <a:lnTo>
                    <a:pt x="984275" y="237490"/>
                  </a:lnTo>
                  <a:lnTo>
                    <a:pt x="985151" y="240030"/>
                  </a:lnTo>
                  <a:lnTo>
                    <a:pt x="984859" y="241300"/>
                  </a:lnTo>
                  <a:lnTo>
                    <a:pt x="983411" y="241300"/>
                  </a:lnTo>
                  <a:lnTo>
                    <a:pt x="982738" y="242570"/>
                  </a:lnTo>
                  <a:lnTo>
                    <a:pt x="981494" y="243840"/>
                  </a:lnTo>
                  <a:lnTo>
                    <a:pt x="980897" y="245110"/>
                  </a:lnTo>
                  <a:lnTo>
                    <a:pt x="981989" y="246380"/>
                  </a:lnTo>
                  <a:lnTo>
                    <a:pt x="981684" y="247650"/>
                  </a:lnTo>
                  <a:lnTo>
                    <a:pt x="979843" y="247650"/>
                  </a:lnTo>
                  <a:lnTo>
                    <a:pt x="979957" y="248920"/>
                  </a:lnTo>
                  <a:lnTo>
                    <a:pt x="980186" y="250190"/>
                  </a:lnTo>
                  <a:lnTo>
                    <a:pt x="980503" y="251460"/>
                  </a:lnTo>
                  <a:lnTo>
                    <a:pt x="980630" y="251460"/>
                  </a:lnTo>
                  <a:lnTo>
                    <a:pt x="980846" y="252730"/>
                  </a:lnTo>
                  <a:lnTo>
                    <a:pt x="981189" y="254000"/>
                  </a:lnTo>
                  <a:lnTo>
                    <a:pt x="981379" y="254000"/>
                  </a:lnTo>
                  <a:lnTo>
                    <a:pt x="982891" y="251460"/>
                  </a:lnTo>
                  <a:lnTo>
                    <a:pt x="983157" y="251460"/>
                  </a:lnTo>
                  <a:lnTo>
                    <a:pt x="983462" y="252730"/>
                  </a:lnTo>
                  <a:lnTo>
                    <a:pt x="983691" y="254000"/>
                  </a:lnTo>
                  <a:lnTo>
                    <a:pt x="983818" y="254000"/>
                  </a:lnTo>
                  <a:lnTo>
                    <a:pt x="983221" y="255270"/>
                  </a:lnTo>
                  <a:lnTo>
                    <a:pt x="982573" y="255270"/>
                  </a:lnTo>
                  <a:lnTo>
                    <a:pt x="981862" y="256540"/>
                  </a:lnTo>
                  <a:lnTo>
                    <a:pt x="977887" y="260350"/>
                  </a:lnTo>
                  <a:lnTo>
                    <a:pt x="977163" y="260350"/>
                  </a:lnTo>
                  <a:lnTo>
                    <a:pt x="976503" y="261620"/>
                  </a:lnTo>
                  <a:lnTo>
                    <a:pt x="975906" y="261620"/>
                  </a:lnTo>
                  <a:lnTo>
                    <a:pt x="976007" y="262890"/>
                  </a:lnTo>
                  <a:lnTo>
                    <a:pt x="976223" y="264160"/>
                  </a:lnTo>
                  <a:lnTo>
                    <a:pt x="976553" y="264160"/>
                  </a:lnTo>
                  <a:lnTo>
                    <a:pt x="977201" y="266700"/>
                  </a:lnTo>
                  <a:lnTo>
                    <a:pt x="979462" y="265430"/>
                  </a:lnTo>
                  <a:lnTo>
                    <a:pt x="980948" y="262890"/>
                  </a:lnTo>
                  <a:lnTo>
                    <a:pt x="981176" y="262890"/>
                  </a:lnTo>
                  <a:lnTo>
                    <a:pt x="981494" y="264160"/>
                  </a:lnTo>
                  <a:lnTo>
                    <a:pt x="981710" y="265430"/>
                  </a:lnTo>
                  <a:lnTo>
                    <a:pt x="982472" y="267970"/>
                  </a:lnTo>
                  <a:lnTo>
                    <a:pt x="982167" y="269240"/>
                  </a:lnTo>
                  <a:lnTo>
                    <a:pt x="980719" y="269240"/>
                  </a:lnTo>
                  <a:lnTo>
                    <a:pt x="980313" y="270510"/>
                  </a:lnTo>
                  <a:lnTo>
                    <a:pt x="981379" y="273050"/>
                  </a:lnTo>
                  <a:lnTo>
                    <a:pt x="981138" y="273050"/>
                  </a:lnTo>
                  <a:lnTo>
                    <a:pt x="980567" y="274320"/>
                  </a:lnTo>
                  <a:lnTo>
                    <a:pt x="979906" y="274320"/>
                  </a:lnTo>
                  <a:lnTo>
                    <a:pt x="979017" y="275590"/>
                  </a:lnTo>
                  <a:lnTo>
                    <a:pt x="978903" y="274320"/>
                  </a:lnTo>
                  <a:lnTo>
                    <a:pt x="978687" y="271780"/>
                  </a:lnTo>
                  <a:lnTo>
                    <a:pt x="978065" y="271780"/>
                  </a:lnTo>
                  <a:lnTo>
                    <a:pt x="976972" y="274320"/>
                  </a:lnTo>
                  <a:lnTo>
                    <a:pt x="976071" y="274320"/>
                  </a:lnTo>
                  <a:lnTo>
                    <a:pt x="976287" y="271780"/>
                  </a:lnTo>
                  <a:lnTo>
                    <a:pt x="975690" y="271780"/>
                  </a:lnTo>
                  <a:lnTo>
                    <a:pt x="974128" y="273050"/>
                  </a:lnTo>
                  <a:lnTo>
                    <a:pt x="971918" y="275590"/>
                  </a:lnTo>
                  <a:lnTo>
                    <a:pt x="972566" y="278130"/>
                  </a:lnTo>
                  <a:lnTo>
                    <a:pt x="972896" y="279400"/>
                  </a:lnTo>
                  <a:lnTo>
                    <a:pt x="973201" y="280670"/>
                  </a:lnTo>
                  <a:lnTo>
                    <a:pt x="972464" y="280670"/>
                  </a:lnTo>
                  <a:lnTo>
                    <a:pt x="971804" y="281940"/>
                  </a:lnTo>
                  <a:lnTo>
                    <a:pt x="971194" y="281940"/>
                  </a:lnTo>
                  <a:lnTo>
                    <a:pt x="971346" y="283210"/>
                  </a:lnTo>
                  <a:lnTo>
                    <a:pt x="971550" y="284480"/>
                  </a:lnTo>
                  <a:lnTo>
                    <a:pt x="971829" y="284480"/>
                  </a:lnTo>
                  <a:lnTo>
                    <a:pt x="972146" y="285750"/>
                  </a:lnTo>
                  <a:lnTo>
                    <a:pt x="972350" y="287020"/>
                  </a:lnTo>
                  <a:lnTo>
                    <a:pt x="972324" y="288290"/>
                  </a:lnTo>
                  <a:lnTo>
                    <a:pt x="970749" y="288290"/>
                  </a:lnTo>
                  <a:lnTo>
                    <a:pt x="970165" y="289560"/>
                  </a:lnTo>
                  <a:lnTo>
                    <a:pt x="968794" y="290830"/>
                  </a:lnTo>
                  <a:lnTo>
                    <a:pt x="968121" y="290830"/>
                  </a:lnTo>
                  <a:lnTo>
                    <a:pt x="968197" y="288290"/>
                  </a:lnTo>
                  <a:lnTo>
                    <a:pt x="967460" y="288290"/>
                  </a:lnTo>
                  <a:lnTo>
                    <a:pt x="966317" y="290830"/>
                  </a:lnTo>
                  <a:lnTo>
                    <a:pt x="965746" y="290830"/>
                  </a:lnTo>
                  <a:lnTo>
                    <a:pt x="966622" y="292100"/>
                  </a:lnTo>
                  <a:lnTo>
                    <a:pt x="966355" y="293370"/>
                  </a:lnTo>
                  <a:lnTo>
                    <a:pt x="964653" y="294640"/>
                  </a:lnTo>
                  <a:lnTo>
                    <a:pt x="964311" y="294640"/>
                  </a:lnTo>
                  <a:lnTo>
                    <a:pt x="965034" y="297180"/>
                  </a:lnTo>
                  <a:lnTo>
                    <a:pt x="966990" y="295910"/>
                  </a:lnTo>
                  <a:lnTo>
                    <a:pt x="967371" y="295910"/>
                  </a:lnTo>
                  <a:lnTo>
                    <a:pt x="967587" y="297180"/>
                  </a:lnTo>
                  <a:lnTo>
                    <a:pt x="967727" y="298450"/>
                  </a:lnTo>
                  <a:lnTo>
                    <a:pt x="965708" y="299720"/>
                  </a:lnTo>
                  <a:lnTo>
                    <a:pt x="965873" y="300990"/>
                  </a:lnTo>
                  <a:lnTo>
                    <a:pt x="966076" y="302260"/>
                  </a:lnTo>
                  <a:lnTo>
                    <a:pt x="966330" y="302260"/>
                  </a:lnTo>
                  <a:lnTo>
                    <a:pt x="967549" y="307340"/>
                  </a:lnTo>
                  <a:lnTo>
                    <a:pt x="967219" y="308610"/>
                  </a:lnTo>
                  <a:lnTo>
                    <a:pt x="965758" y="308610"/>
                  </a:lnTo>
                  <a:lnTo>
                    <a:pt x="965327" y="309880"/>
                  </a:lnTo>
                  <a:lnTo>
                    <a:pt x="966393" y="311150"/>
                  </a:lnTo>
                  <a:lnTo>
                    <a:pt x="965885" y="312420"/>
                  </a:lnTo>
                  <a:lnTo>
                    <a:pt x="964526" y="313690"/>
                  </a:lnTo>
                  <a:lnTo>
                    <a:pt x="963866" y="313690"/>
                  </a:lnTo>
                  <a:lnTo>
                    <a:pt x="962317" y="316230"/>
                  </a:lnTo>
                  <a:lnTo>
                    <a:pt x="961898" y="316230"/>
                  </a:lnTo>
                  <a:lnTo>
                    <a:pt x="961796" y="312420"/>
                  </a:lnTo>
                  <a:lnTo>
                    <a:pt x="960996" y="313690"/>
                  </a:lnTo>
                  <a:lnTo>
                    <a:pt x="959980" y="314960"/>
                  </a:lnTo>
                  <a:lnTo>
                    <a:pt x="957478" y="316230"/>
                  </a:lnTo>
                  <a:lnTo>
                    <a:pt x="958672" y="321310"/>
                  </a:lnTo>
                  <a:lnTo>
                    <a:pt x="959243" y="325120"/>
                  </a:lnTo>
                  <a:lnTo>
                    <a:pt x="959548" y="325120"/>
                  </a:lnTo>
                  <a:lnTo>
                    <a:pt x="959739" y="326390"/>
                  </a:lnTo>
                  <a:lnTo>
                    <a:pt x="959751" y="327660"/>
                  </a:lnTo>
                  <a:lnTo>
                    <a:pt x="957935" y="328930"/>
                  </a:lnTo>
                  <a:lnTo>
                    <a:pt x="957605" y="328930"/>
                  </a:lnTo>
                  <a:lnTo>
                    <a:pt x="958583" y="331470"/>
                  </a:lnTo>
                  <a:lnTo>
                    <a:pt x="958342" y="331470"/>
                  </a:lnTo>
                  <a:lnTo>
                    <a:pt x="957732" y="332740"/>
                  </a:lnTo>
                  <a:lnTo>
                    <a:pt x="957059" y="332740"/>
                  </a:lnTo>
                  <a:lnTo>
                    <a:pt x="955560" y="334010"/>
                  </a:lnTo>
                  <a:lnTo>
                    <a:pt x="954887" y="334010"/>
                  </a:lnTo>
                  <a:lnTo>
                    <a:pt x="954278" y="335280"/>
                  </a:lnTo>
                  <a:lnTo>
                    <a:pt x="954354" y="336550"/>
                  </a:lnTo>
                  <a:lnTo>
                    <a:pt x="954544" y="336550"/>
                  </a:lnTo>
                  <a:lnTo>
                    <a:pt x="955713" y="341630"/>
                  </a:lnTo>
                  <a:lnTo>
                    <a:pt x="955903" y="341630"/>
                  </a:lnTo>
                  <a:lnTo>
                    <a:pt x="955979" y="342900"/>
                  </a:lnTo>
                  <a:lnTo>
                    <a:pt x="955344" y="344170"/>
                  </a:lnTo>
                  <a:lnTo>
                    <a:pt x="953935" y="344170"/>
                  </a:lnTo>
                  <a:lnTo>
                    <a:pt x="953566" y="345440"/>
                  </a:lnTo>
                  <a:lnTo>
                    <a:pt x="952106" y="345440"/>
                  </a:lnTo>
                  <a:lnTo>
                    <a:pt x="951877" y="346710"/>
                  </a:lnTo>
                  <a:lnTo>
                    <a:pt x="951992" y="347980"/>
                  </a:lnTo>
                  <a:lnTo>
                    <a:pt x="952182" y="347980"/>
                  </a:lnTo>
                  <a:lnTo>
                    <a:pt x="952728" y="350520"/>
                  </a:lnTo>
                  <a:lnTo>
                    <a:pt x="952919" y="350520"/>
                  </a:lnTo>
                  <a:lnTo>
                    <a:pt x="953008" y="351790"/>
                  </a:lnTo>
                  <a:lnTo>
                    <a:pt x="952766" y="351790"/>
                  </a:lnTo>
                  <a:lnTo>
                    <a:pt x="951331" y="353034"/>
                  </a:lnTo>
                  <a:lnTo>
                    <a:pt x="950531" y="354330"/>
                  </a:lnTo>
                  <a:lnTo>
                    <a:pt x="949299" y="354330"/>
                  </a:lnTo>
                  <a:lnTo>
                    <a:pt x="948639" y="355600"/>
                  </a:lnTo>
                  <a:lnTo>
                    <a:pt x="949667" y="356870"/>
                  </a:lnTo>
                  <a:lnTo>
                    <a:pt x="949325" y="358140"/>
                  </a:lnTo>
                  <a:lnTo>
                    <a:pt x="947775" y="359410"/>
                  </a:lnTo>
                  <a:lnTo>
                    <a:pt x="947762" y="361950"/>
                  </a:lnTo>
                  <a:lnTo>
                    <a:pt x="947940" y="361950"/>
                  </a:lnTo>
                  <a:lnTo>
                    <a:pt x="948207" y="363220"/>
                  </a:lnTo>
                  <a:lnTo>
                    <a:pt x="948372" y="364490"/>
                  </a:lnTo>
                  <a:lnTo>
                    <a:pt x="948994" y="367030"/>
                  </a:lnTo>
                  <a:lnTo>
                    <a:pt x="948512" y="367030"/>
                  </a:lnTo>
                  <a:lnTo>
                    <a:pt x="947356" y="369570"/>
                  </a:lnTo>
                  <a:lnTo>
                    <a:pt x="946658" y="369570"/>
                  </a:lnTo>
                  <a:lnTo>
                    <a:pt x="946696" y="367030"/>
                  </a:lnTo>
                  <a:lnTo>
                    <a:pt x="945896" y="367030"/>
                  </a:lnTo>
                  <a:lnTo>
                    <a:pt x="944829" y="368300"/>
                  </a:lnTo>
                  <a:lnTo>
                    <a:pt x="942263" y="369570"/>
                  </a:lnTo>
                  <a:lnTo>
                    <a:pt x="941514" y="370840"/>
                  </a:lnTo>
                  <a:lnTo>
                    <a:pt x="940828" y="370840"/>
                  </a:lnTo>
                  <a:lnTo>
                    <a:pt x="940206" y="372110"/>
                  </a:lnTo>
                  <a:lnTo>
                    <a:pt x="940015" y="372110"/>
                  </a:lnTo>
                  <a:lnTo>
                    <a:pt x="940854" y="373380"/>
                  </a:lnTo>
                  <a:lnTo>
                    <a:pt x="940536" y="374650"/>
                  </a:lnTo>
                  <a:lnTo>
                    <a:pt x="938745" y="375920"/>
                  </a:lnTo>
                  <a:lnTo>
                    <a:pt x="938707" y="377190"/>
                  </a:lnTo>
                  <a:lnTo>
                    <a:pt x="938872" y="377190"/>
                  </a:lnTo>
                  <a:lnTo>
                    <a:pt x="939406" y="379730"/>
                  </a:lnTo>
                  <a:lnTo>
                    <a:pt x="939571" y="379730"/>
                  </a:lnTo>
                  <a:lnTo>
                    <a:pt x="939634" y="381000"/>
                  </a:lnTo>
                  <a:lnTo>
                    <a:pt x="939431" y="382270"/>
                  </a:lnTo>
                  <a:lnTo>
                    <a:pt x="937552" y="382270"/>
                  </a:lnTo>
                  <a:lnTo>
                    <a:pt x="936917" y="383540"/>
                  </a:lnTo>
                  <a:lnTo>
                    <a:pt x="936218" y="383540"/>
                  </a:lnTo>
                  <a:lnTo>
                    <a:pt x="935456" y="384810"/>
                  </a:lnTo>
                  <a:lnTo>
                    <a:pt x="935139" y="384810"/>
                  </a:lnTo>
                  <a:lnTo>
                    <a:pt x="933551" y="386080"/>
                  </a:lnTo>
                  <a:lnTo>
                    <a:pt x="933373" y="386080"/>
                  </a:lnTo>
                  <a:lnTo>
                    <a:pt x="933450" y="387350"/>
                  </a:lnTo>
                  <a:lnTo>
                    <a:pt x="933615" y="388620"/>
                  </a:lnTo>
                  <a:lnTo>
                    <a:pt x="933869" y="388620"/>
                  </a:lnTo>
                  <a:lnTo>
                    <a:pt x="934605" y="392430"/>
                  </a:lnTo>
                  <a:lnTo>
                    <a:pt x="934758" y="393700"/>
                  </a:lnTo>
                  <a:lnTo>
                    <a:pt x="934821" y="394970"/>
                  </a:lnTo>
                  <a:lnTo>
                    <a:pt x="932853" y="394970"/>
                  </a:lnTo>
                  <a:lnTo>
                    <a:pt x="932700" y="396240"/>
                  </a:lnTo>
                  <a:lnTo>
                    <a:pt x="932916" y="397510"/>
                  </a:lnTo>
                  <a:lnTo>
                    <a:pt x="933157" y="398780"/>
                  </a:lnTo>
                  <a:lnTo>
                    <a:pt x="933424" y="398780"/>
                  </a:lnTo>
                  <a:lnTo>
                    <a:pt x="933564" y="400050"/>
                  </a:lnTo>
                  <a:lnTo>
                    <a:pt x="933602" y="401320"/>
                  </a:lnTo>
                  <a:lnTo>
                    <a:pt x="933424" y="401320"/>
                  </a:lnTo>
                  <a:lnTo>
                    <a:pt x="931735" y="402590"/>
                  </a:lnTo>
                  <a:lnTo>
                    <a:pt x="931316" y="402590"/>
                  </a:lnTo>
                  <a:lnTo>
                    <a:pt x="932180" y="405130"/>
                  </a:lnTo>
                  <a:lnTo>
                    <a:pt x="931938" y="405130"/>
                  </a:lnTo>
                  <a:lnTo>
                    <a:pt x="931303" y="406400"/>
                  </a:lnTo>
                  <a:lnTo>
                    <a:pt x="930605" y="406400"/>
                  </a:lnTo>
                  <a:lnTo>
                    <a:pt x="929055" y="407670"/>
                  </a:lnTo>
                  <a:lnTo>
                    <a:pt x="928331" y="407670"/>
                  </a:lnTo>
                  <a:lnTo>
                    <a:pt x="927684" y="408940"/>
                  </a:lnTo>
                  <a:lnTo>
                    <a:pt x="927417" y="408940"/>
                  </a:lnTo>
                  <a:lnTo>
                    <a:pt x="928306" y="410210"/>
                  </a:lnTo>
                  <a:lnTo>
                    <a:pt x="927811" y="411480"/>
                  </a:lnTo>
                  <a:lnTo>
                    <a:pt x="926338" y="412750"/>
                  </a:lnTo>
                  <a:lnTo>
                    <a:pt x="925576" y="414020"/>
                  </a:lnTo>
                  <a:lnTo>
                    <a:pt x="924102" y="414020"/>
                  </a:lnTo>
                  <a:lnTo>
                    <a:pt x="923531" y="415290"/>
                  </a:lnTo>
                  <a:lnTo>
                    <a:pt x="924521" y="416560"/>
                  </a:lnTo>
                  <a:lnTo>
                    <a:pt x="924877" y="416560"/>
                  </a:lnTo>
                  <a:lnTo>
                    <a:pt x="925601" y="415290"/>
                  </a:lnTo>
                  <a:lnTo>
                    <a:pt x="926363" y="415290"/>
                  </a:lnTo>
                  <a:lnTo>
                    <a:pt x="926592" y="416560"/>
                  </a:lnTo>
                  <a:lnTo>
                    <a:pt x="926719" y="416560"/>
                  </a:lnTo>
                  <a:lnTo>
                    <a:pt x="926769" y="417893"/>
                  </a:lnTo>
                  <a:lnTo>
                    <a:pt x="927011" y="419100"/>
                  </a:lnTo>
                  <a:lnTo>
                    <a:pt x="927138" y="420370"/>
                  </a:lnTo>
                  <a:lnTo>
                    <a:pt x="927100" y="421640"/>
                  </a:lnTo>
                  <a:lnTo>
                    <a:pt x="925195" y="421640"/>
                  </a:lnTo>
                  <a:lnTo>
                    <a:pt x="924750" y="422910"/>
                  </a:lnTo>
                  <a:lnTo>
                    <a:pt x="925664" y="424180"/>
                  </a:lnTo>
                  <a:lnTo>
                    <a:pt x="924966" y="425450"/>
                  </a:lnTo>
                  <a:lnTo>
                    <a:pt x="923645" y="425450"/>
                  </a:lnTo>
                  <a:lnTo>
                    <a:pt x="923163" y="426720"/>
                  </a:lnTo>
                  <a:lnTo>
                    <a:pt x="922489" y="426720"/>
                  </a:lnTo>
                  <a:lnTo>
                    <a:pt x="921766" y="427990"/>
                  </a:lnTo>
                  <a:lnTo>
                    <a:pt x="920991" y="427990"/>
                  </a:lnTo>
                  <a:lnTo>
                    <a:pt x="916660" y="430530"/>
                  </a:lnTo>
                  <a:lnTo>
                    <a:pt x="915898" y="431800"/>
                  </a:lnTo>
                  <a:lnTo>
                    <a:pt x="914476" y="431800"/>
                  </a:lnTo>
                  <a:lnTo>
                    <a:pt x="914527" y="433070"/>
                  </a:lnTo>
                  <a:lnTo>
                    <a:pt x="914615" y="434340"/>
                  </a:lnTo>
                  <a:lnTo>
                    <a:pt x="914768" y="434340"/>
                  </a:lnTo>
                  <a:lnTo>
                    <a:pt x="914958" y="435610"/>
                  </a:lnTo>
                  <a:lnTo>
                    <a:pt x="915047" y="438150"/>
                  </a:lnTo>
                  <a:lnTo>
                    <a:pt x="913180" y="438150"/>
                  </a:lnTo>
                  <a:lnTo>
                    <a:pt x="912812" y="439420"/>
                  </a:lnTo>
                  <a:lnTo>
                    <a:pt x="912672" y="436880"/>
                  </a:lnTo>
                  <a:lnTo>
                    <a:pt x="912152" y="435610"/>
                  </a:lnTo>
                  <a:lnTo>
                    <a:pt x="910869" y="438150"/>
                  </a:lnTo>
                  <a:lnTo>
                    <a:pt x="908519" y="438150"/>
                  </a:lnTo>
                  <a:lnTo>
                    <a:pt x="908215" y="439420"/>
                  </a:lnTo>
                  <a:lnTo>
                    <a:pt x="908278" y="440690"/>
                  </a:lnTo>
                  <a:lnTo>
                    <a:pt x="908456" y="441960"/>
                  </a:lnTo>
                  <a:lnTo>
                    <a:pt x="910463" y="440690"/>
                  </a:lnTo>
                  <a:lnTo>
                    <a:pt x="910856" y="440690"/>
                  </a:lnTo>
                  <a:lnTo>
                    <a:pt x="910932" y="444500"/>
                  </a:lnTo>
                  <a:lnTo>
                    <a:pt x="911110" y="445770"/>
                  </a:lnTo>
                  <a:lnTo>
                    <a:pt x="911275" y="445770"/>
                  </a:lnTo>
                  <a:lnTo>
                    <a:pt x="913079" y="444500"/>
                  </a:lnTo>
                  <a:lnTo>
                    <a:pt x="913612" y="444500"/>
                  </a:lnTo>
                  <a:lnTo>
                    <a:pt x="913409" y="445770"/>
                  </a:lnTo>
                  <a:lnTo>
                    <a:pt x="913536" y="447040"/>
                  </a:lnTo>
                  <a:lnTo>
                    <a:pt x="913688" y="447040"/>
                  </a:lnTo>
                  <a:lnTo>
                    <a:pt x="913790" y="450850"/>
                  </a:lnTo>
                  <a:lnTo>
                    <a:pt x="913879" y="452120"/>
                  </a:lnTo>
                  <a:lnTo>
                    <a:pt x="913612" y="452120"/>
                  </a:lnTo>
                  <a:lnTo>
                    <a:pt x="911783" y="453390"/>
                  </a:lnTo>
                  <a:lnTo>
                    <a:pt x="911606" y="453390"/>
                  </a:lnTo>
                  <a:lnTo>
                    <a:pt x="911466" y="452120"/>
                  </a:lnTo>
                  <a:lnTo>
                    <a:pt x="911529" y="449580"/>
                  </a:lnTo>
                  <a:lnTo>
                    <a:pt x="911466" y="448310"/>
                  </a:lnTo>
                  <a:lnTo>
                    <a:pt x="911301" y="448310"/>
                  </a:lnTo>
                  <a:lnTo>
                    <a:pt x="911174" y="447040"/>
                  </a:lnTo>
                  <a:lnTo>
                    <a:pt x="909345" y="449580"/>
                  </a:lnTo>
                  <a:lnTo>
                    <a:pt x="908710" y="449580"/>
                  </a:lnTo>
                  <a:lnTo>
                    <a:pt x="909231" y="447040"/>
                  </a:lnTo>
                  <a:lnTo>
                    <a:pt x="908558" y="445770"/>
                  </a:lnTo>
                  <a:lnTo>
                    <a:pt x="907148" y="448310"/>
                  </a:lnTo>
                  <a:lnTo>
                    <a:pt x="906691" y="448310"/>
                  </a:lnTo>
                  <a:lnTo>
                    <a:pt x="906868" y="449580"/>
                  </a:lnTo>
                  <a:lnTo>
                    <a:pt x="907008" y="452120"/>
                  </a:lnTo>
                  <a:lnTo>
                    <a:pt x="907161" y="453390"/>
                  </a:lnTo>
                  <a:lnTo>
                    <a:pt x="907199" y="454660"/>
                  </a:lnTo>
                  <a:lnTo>
                    <a:pt x="906995" y="454660"/>
                  </a:lnTo>
                  <a:lnTo>
                    <a:pt x="905179" y="455930"/>
                  </a:lnTo>
                  <a:lnTo>
                    <a:pt x="904506" y="455930"/>
                  </a:lnTo>
                  <a:lnTo>
                    <a:pt x="905090" y="458470"/>
                  </a:lnTo>
                  <a:lnTo>
                    <a:pt x="903922" y="458470"/>
                  </a:lnTo>
                  <a:lnTo>
                    <a:pt x="903097" y="459740"/>
                  </a:lnTo>
                  <a:lnTo>
                    <a:pt x="902030" y="459740"/>
                  </a:lnTo>
                  <a:lnTo>
                    <a:pt x="902601" y="457200"/>
                  </a:lnTo>
                  <a:lnTo>
                    <a:pt x="900760" y="457200"/>
                  </a:lnTo>
                  <a:lnTo>
                    <a:pt x="899960" y="458470"/>
                  </a:lnTo>
                  <a:lnTo>
                    <a:pt x="899756" y="459740"/>
                  </a:lnTo>
                  <a:lnTo>
                    <a:pt x="899617" y="462280"/>
                  </a:lnTo>
                  <a:lnTo>
                    <a:pt x="899515" y="463550"/>
                  </a:lnTo>
                  <a:lnTo>
                    <a:pt x="899160" y="468630"/>
                  </a:lnTo>
                  <a:lnTo>
                    <a:pt x="898423" y="469900"/>
                  </a:lnTo>
                  <a:lnTo>
                    <a:pt x="896251" y="469900"/>
                  </a:lnTo>
                  <a:lnTo>
                    <a:pt x="894562" y="471170"/>
                  </a:lnTo>
                  <a:lnTo>
                    <a:pt x="893940" y="471170"/>
                  </a:lnTo>
                  <a:lnTo>
                    <a:pt x="894702" y="468630"/>
                  </a:lnTo>
                  <a:lnTo>
                    <a:pt x="893533" y="468630"/>
                  </a:lnTo>
                  <a:lnTo>
                    <a:pt x="892721" y="469900"/>
                  </a:lnTo>
                  <a:lnTo>
                    <a:pt x="891082" y="469900"/>
                  </a:lnTo>
                  <a:lnTo>
                    <a:pt x="890257" y="471170"/>
                  </a:lnTo>
                  <a:lnTo>
                    <a:pt x="889495" y="471170"/>
                  </a:lnTo>
                  <a:lnTo>
                    <a:pt x="889355" y="472440"/>
                  </a:lnTo>
                  <a:lnTo>
                    <a:pt x="889304" y="473710"/>
                  </a:lnTo>
                  <a:lnTo>
                    <a:pt x="889279" y="474980"/>
                  </a:lnTo>
                  <a:lnTo>
                    <a:pt x="889241" y="478790"/>
                  </a:lnTo>
                  <a:lnTo>
                    <a:pt x="889088" y="478790"/>
                  </a:lnTo>
                  <a:lnTo>
                    <a:pt x="888961" y="480060"/>
                  </a:lnTo>
                  <a:lnTo>
                    <a:pt x="886929" y="480060"/>
                  </a:lnTo>
                  <a:lnTo>
                    <a:pt x="886256" y="481330"/>
                  </a:lnTo>
                  <a:lnTo>
                    <a:pt x="886891" y="482600"/>
                  </a:lnTo>
                  <a:lnTo>
                    <a:pt x="886104" y="483870"/>
                  </a:lnTo>
                  <a:lnTo>
                    <a:pt x="884555" y="483870"/>
                  </a:lnTo>
                  <a:lnTo>
                    <a:pt x="883640" y="485140"/>
                  </a:lnTo>
                  <a:lnTo>
                    <a:pt x="884389" y="486410"/>
                  </a:lnTo>
                  <a:lnTo>
                    <a:pt x="883577" y="487680"/>
                  </a:lnTo>
                  <a:lnTo>
                    <a:pt x="881976" y="487680"/>
                  </a:lnTo>
                  <a:lnTo>
                    <a:pt x="881126" y="488950"/>
                  </a:lnTo>
                  <a:lnTo>
                    <a:pt x="881862" y="490220"/>
                  </a:lnTo>
                  <a:lnTo>
                    <a:pt x="881087" y="491490"/>
                  </a:lnTo>
                  <a:lnTo>
                    <a:pt x="879284" y="491490"/>
                  </a:lnTo>
                  <a:lnTo>
                    <a:pt x="879017" y="492760"/>
                  </a:lnTo>
                  <a:lnTo>
                    <a:pt x="878865" y="492760"/>
                  </a:lnTo>
                  <a:lnTo>
                    <a:pt x="878814" y="499110"/>
                  </a:lnTo>
                  <a:lnTo>
                    <a:pt x="878649" y="500380"/>
                  </a:lnTo>
                  <a:lnTo>
                    <a:pt x="878509" y="500380"/>
                  </a:lnTo>
                  <a:lnTo>
                    <a:pt x="876515" y="501650"/>
                  </a:lnTo>
                  <a:lnTo>
                    <a:pt x="875817" y="501650"/>
                  </a:lnTo>
                  <a:lnTo>
                    <a:pt x="876452" y="504190"/>
                  </a:lnTo>
                  <a:lnTo>
                    <a:pt x="874166" y="504190"/>
                  </a:lnTo>
                  <a:lnTo>
                    <a:pt x="873658" y="505460"/>
                  </a:lnTo>
                  <a:lnTo>
                    <a:pt x="873798" y="502920"/>
                  </a:lnTo>
                  <a:lnTo>
                    <a:pt x="873925" y="501650"/>
                  </a:lnTo>
                  <a:lnTo>
                    <a:pt x="873963" y="500380"/>
                  </a:lnTo>
                  <a:lnTo>
                    <a:pt x="873836" y="499110"/>
                  </a:lnTo>
                  <a:lnTo>
                    <a:pt x="874331" y="497840"/>
                  </a:lnTo>
                  <a:lnTo>
                    <a:pt x="871626" y="497840"/>
                  </a:lnTo>
                  <a:lnTo>
                    <a:pt x="871258" y="499110"/>
                  </a:lnTo>
                  <a:lnTo>
                    <a:pt x="871791" y="500380"/>
                  </a:lnTo>
                  <a:lnTo>
                    <a:pt x="871499" y="501650"/>
                  </a:lnTo>
                  <a:lnTo>
                    <a:pt x="869073" y="501650"/>
                  </a:lnTo>
                  <a:lnTo>
                    <a:pt x="868946" y="502920"/>
                  </a:lnTo>
                  <a:lnTo>
                    <a:pt x="868972" y="506730"/>
                  </a:lnTo>
                  <a:lnTo>
                    <a:pt x="868819" y="508000"/>
                  </a:lnTo>
                  <a:lnTo>
                    <a:pt x="866800" y="508000"/>
                  </a:lnTo>
                  <a:lnTo>
                    <a:pt x="865987" y="509270"/>
                  </a:lnTo>
                  <a:lnTo>
                    <a:pt x="866597" y="510540"/>
                  </a:lnTo>
                  <a:lnTo>
                    <a:pt x="865797" y="511810"/>
                  </a:lnTo>
                  <a:lnTo>
                    <a:pt x="864298" y="511810"/>
                  </a:lnTo>
                  <a:lnTo>
                    <a:pt x="863384" y="513080"/>
                  </a:lnTo>
                  <a:lnTo>
                    <a:pt x="864019" y="514350"/>
                  </a:lnTo>
                  <a:lnTo>
                    <a:pt x="863257" y="515620"/>
                  </a:lnTo>
                  <a:lnTo>
                    <a:pt x="861707" y="515620"/>
                  </a:lnTo>
                  <a:lnTo>
                    <a:pt x="860704" y="516890"/>
                  </a:lnTo>
                  <a:lnTo>
                    <a:pt x="859205" y="516890"/>
                  </a:lnTo>
                  <a:lnTo>
                    <a:pt x="858431" y="518160"/>
                  </a:lnTo>
                  <a:lnTo>
                    <a:pt x="858761" y="519341"/>
                  </a:lnTo>
                  <a:lnTo>
                    <a:pt x="860945" y="518160"/>
                  </a:lnTo>
                  <a:lnTo>
                    <a:pt x="861047" y="519430"/>
                  </a:lnTo>
                  <a:lnTo>
                    <a:pt x="861021" y="520700"/>
                  </a:lnTo>
                  <a:lnTo>
                    <a:pt x="860869" y="521970"/>
                  </a:lnTo>
                  <a:lnTo>
                    <a:pt x="860831" y="523240"/>
                  </a:lnTo>
                  <a:lnTo>
                    <a:pt x="860666" y="524510"/>
                  </a:lnTo>
                  <a:lnTo>
                    <a:pt x="855751" y="525780"/>
                  </a:lnTo>
                  <a:lnTo>
                    <a:pt x="855459" y="525780"/>
                  </a:lnTo>
                  <a:lnTo>
                    <a:pt x="856195" y="523240"/>
                  </a:lnTo>
                  <a:lnTo>
                    <a:pt x="855116" y="523240"/>
                  </a:lnTo>
                  <a:lnTo>
                    <a:pt x="854303" y="524510"/>
                  </a:lnTo>
                  <a:lnTo>
                    <a:pt x="853516" y="524510"/>
                  </a:lnTo>
                  <a:lnTo>
                    <a:pt x="853338" y="525780"/>
                  </a:lnTo>
                  <a:lnTo>
                    <a:pt x="853198" y="528320"/>
                  </a:lnTo>
                  <a:lnTo>
                    <a:pt x="852741" y="533400"/>
                  </a:lnTo>
                  <a:lnTo>
                    <a:pt x="852627" y="535940"/>
                  </a:lnTo>
                  <a:lnTo>
                    <a:pt x="852538" y="537210"/>
                  </a:lnTo>
                  <a:lnTo>
                    <a:pt x="852347" y="537210"/>
                  </a:lnTo>
                  <a:lnTo>
                    <a:pt x="852246" y="538480"/>
                  </a:lnTo>
                  <a:lnTo>
                    <a:pt x="850112" y="538480"/>
                  </a:lnTo>
                  <a:lnTo>
                    <a:pt x="849401" y="539750"/>
                  </a:lnTo>
                  <a:lnTo>
                    <a:pt x="849972" y="541020"/>
                  </a:lnTo>
                  <a:lnTo>
                    <a:pt x="849198" y="542290"/>
                  </a:lnTo>
                  <a:lnTo>
                    <a:pt x="849744" y="543560"/>
                  </a:lnTo>
                  <a:lnTo>
                    <a:pt x="848817" y="544830"/>
                  </a:lnTo>
                  <a:lnTo>
                    <a:pt x="846023" y="544830"/>
                  </a:lnTo>
                  <a:lnTo>
                    <a:pt x="845197" y="546100"/>
                  </a:lnTo>
                  <a:lnTo>
                    <a:pt x="843991" y="546100"/>
                  </a:lnTo>
                  <a:lnTo>
                    <a:pt x="844943" y="543560"/>
                  </a:lnTo>
                  <a:lnTo>
                    <a:pt x="842962" y="543560"/>
                  </a:lnTo>
                  <a:lnTo>
                    <a:pt x="842060" y="544830"/>
                  </a:lnTo>
                  <a:lnTo>
                    <a:pt x="841997" y="546100"/>
                  </a:lnTo>
                  <a:lnTo>
                    <a:pt x="841832" y="547370"/>
                  </a:lnTo>
                  <a:lnTo>
                    <a:pt x="838466" y="547370"/>
                  </a:lnTo>
                  <a:lnTo>
                    <a:pt x="837641" y="548640"/>
                  </a:lnTo>
                  <a:lnTo>
                    <a:pt x="836841" y="548640"/>
                  </a:lnTo>
                  <a:lnTo>
                    <a:pt x="836650" y="549910"/>
                  </a:lnTo>
                  <a:lnTo>
                    <a:pt x="836523" y="549910"/>
                  </a:lnTo>
                  <a:lnTo>
                    <a:pt x="836472" y="552450"/>
                  </a:lnTo>
                  <a:lnTo>
                    <a:pt x="836129" y="553720"/>
                  </a:lnTo>
                  <a:lnTo>
                    <a:pt x="833856" y="553720"/>
                  </a:lnTo>
                  <a:lnTo>
                    <a:pt x="833653" y="554990"/>
                  </a:lnTo>
                  <a:lnTo>
                    <a:pt x="833424" y="554990"/>
                  </a:lnTo>
                  <a:lnTo>
                    <a:pt x="833285" y="556260"/>
                  </a:lnTo>
                  <a:lnTo>
                    <a:pt x="833183" y="557530"/>
                  </a:lnTo>
                  <a:lnTo>
                    <a:pt x="833031" y="558800"/>
                  </a:lnTo>
                  <a:lnTo>
                    <a:pt x="832777" y="560070"/>
                  </a:lnTo>
                  <a:lnTo>
                    <a:pt x="830262" y="560070"/>
                  </a:lnTo>
                  <a:lnTo>
                    <a:pt x="829449" y="561340"/>
                  </a:lnTo>
                  <a:lnTo>
                    <a:pt x="825246" y="561340"/>
                  </a:lnTo>
                  <a:lnTo>
                    <a:pt x="824979" y="562610"/>
                  </a:lnTo>
                  <a:lnTo>
                    <a:pt x="824826" y="563880"/>
                  </a:lnTo>
                  <a:lnTo>
                    <a:pt x="824534" y="565150"/>
                  </a:lnTo>
                  <a:lnTo>
                    <a:pt x="824357" y="566420"/>
                  </a:lnTo>
                  <a:lnTo>
                    <a:pt x="823417" y="567690"/>
                  </a:lnTo>
                  <a:lnTo>
                    <a:pt x="819200" y="567690"/>
                  </a:lnTo>
                  <a:lnTo>
                    <a:pt x="818845" y="568960"/>
                  </a:lnTo>
                  <a:lnTo>
                    <a:pt x="818946" y="570230"/>
                  </a:lnTo>
                  <a:lnTo>
                    <a:pt x="818324" y="571500"/>
                  </a:lnTo>
                  <a:lnTo>
                    <a:pt x="816559" y="570230"/>
                  </a:lnTo>
                  <a:lnTo>
                    <a:pt x="815619" y="571500"/>
                  </a:lnTo>
                  <a:lnTo>
                    <a:pt x="815987" y="572770"/>
                  </a:lnTo>
                  <a:lnTo>
                    <a:pt x="815225" y="574040"/>
                  </a:lnTo>
                  <a:lnTo>
                    <a:pt x="813066" y="574040"/>
                  </a:lnTo>
                  <a:lnTo>
                    <a:pt x="812749" y="575310"/>
                  </a:lnTo>
                  <a:lnTo>
                    <a:pt x="812533" y="575310"/>
                  </a:lnTo>
                  <a:lnTo>
                    <a:pt x="812266" y="577850"/>
                  </a:lnTo>
                  <a:lnTo>
                    <a:pt x="812038" y="577850"/>
                  </a:lnTo>
                  <a:lnTo>
                    <a:pt x="811707" y="579120"/>
                  </a:lnTo>
                  <a:lnTo>
                    <a:pt x="809688" y="579120"/>
                  </a:lnTo>
                  <a:lnTo>
                    <a:pt x="808621" y="580390"/>
                  </a:lnTo>
                  <a:lnTo>
                    <a:pt x="808901" y="581660"/>
                  </a:lnTo>
                  <a:lnTo>
                    <a:pt x="807961" y="582930"/>
                  </a:lnTo>
                  <a:lnTo>
                    <a:pt x="806513" y="581660"/>
                  </a:lnTo>
                  <a:lnTo>
                    <a:pt x="805472" y="582930"/>
                  </a:lnTo>
                  <a:lnTo>
                    <a:pt x="805586" y="584200"/>
                  </a:lnTo>
                  <a:lnTo>
                    <a:pt x="805180" y="585470"/>
                  </a:lnTo>
                  <a:lnTo>
                    <a:pt x="799706" y="585470"/>
                  </a:lnTo>
                  <a:lnTo>
                    <a:pt x="799426" y="586740"/>
                  </a:lnTo>
                  <a:lnTo>
                    <a:pt x="799058" y="588010"/>
                  </a:lnTo>
                  <a:lnTo>
                    <a:pt x="798753" y="589280"/>
                  </a:lnTo>
                  <a:lnTo>
                    <a:pt x="798360" y="590550"/>
                  </a:lnTo>
                  <a:lnTo>
                    <a:pt x="795362" y="590550"/>
                  </a:lnTo>
                  <a:lnTo>
                    <a:pt x="795426" y="591820"/>
                  </a:lnTo>
                  <a:lnTo>
                    <a:pt x="794473" y="593090"/>
                  </a:lnTo>
                  <a:lnTo>
                    <a:pt x="792975" y="591820"/>
                  </a:lnTo>
                  <a:lnTo>
                    <a:pt x="792403" y="593090"/>
                  </a:lnTo>
                  <a:lnTo>
                    <a:pt x="789889" y="593090"/>
                  </a:lnTo>
                  <a:lnTo>
                    <a:pt x="789609" y="591820"/>
                  </a:lnTo>
                  <a:lnTo>
                    <a:pt x="791095" y="590550"/>
                  </a:lnTo>
                  <a:lnTo>
                    <a:pt x="787781" y="590550"/>
                  </a:lnTo>
                  <a:lnTo>
                    <a:pt x="786549" y="589280"/>
                  </a:lnTo>
                  <a:lnTo>
                    <a:pt x="785977" y="590550"/>
                  </a:lnTo>
                  <a:lnTo>
                    <a:pt x="785571" y="590550"/>
                  </a:lnTo>
                  <a:lnTo>
                    <a:pt x="785253" y="591820"/>
                  </a:lnTo>
                  <a:lnTo>
                    <a:pt x="785012" y="591820"/>
                  </a:lnTo>
                  <a:lnTo>
                    <a:pt x="785012" y="593090"/>
                  </a:lnTo>
                  <a:lnTo>
                    <a:pt x="787285" y="591820"/>
                  </a:lnTo>
                  <a:lnTo>
                    <a:pt x="787679" y="593090"/>
                  </a:lnTo>
                  <a:lnTo>
                    <a:pt x="786180" y="594360"/>
                  </a:lnTo>
                  <a:lnTo>
                    <a:pt x="788644" y="594360"/>
                  </a:lnTo>
                  <a:lnTo>
                    <a:pt x="789012" y="594360"/>
                  </a:lnTo>
                  <a:lnTo>
                    <a:pt x="834263" y="594360"/>
                  </a:lnTo>
                  <a:lnTo>
                    <a:pt x="835418" y="593090"/>
                  </a:lnTo>
                  <a:lnTo>
                    <a:pt x="836968" y="593090"/>
                  </a:lnTo>
                  <a:lnTo>
                    <a:pt x="838111" y="591820"/>
                  </a:lnTo>
                  <a:lnTo>
                    <a:pt x="837742" y="590550"/>
                  </a:lnTo>
                  <a:lnTo>
                    <a:pt x="838962" y="589280"/>
                  </a:lnTo>
                  <a:lnTo>
                    <a:pt x="840320" y="590550"/>
                  </a:lnTo>
                  <a:lnTo>
                    <a:pt x="841717" y="589280"/>
                  </a:lnTo>
                  <a:lnTo>
                    <a:pt x="843178" y="589280"/>
                  </a:lnTo>
                  <a:lnTo>
                    <a:pt x="844296" y="588010"/>
                  </a:lnTo>
                  <a:lnTo>
                    <a:pt x="843978" y="586740"/>
                  </a:lnTo>
                  <a:lnTo>
                    <a:pt x="844486" y="585470"/>
                  </a:lnTo>
                  <a:lnTo>
                    <a:pt x="847255" y="585470"/>
                  </a:lnTo>
                  <a:lnTo>
                    <a:pt x="846429" y="588010"/>
                  </a:lnTo>
                  <a:lnTo>
                    <a:pt x="847420" y="588010"/>
                  </a:lnTo>
                  <a:lnTo>
                    <a:pt x="848309" y="586740"/>
                  </a:lnTo>
                  <a:lnTo>
                    <a:pt x="849160" y="586740"/>
                  </a:lnTo>
                  <a:lnTo>
                    <a:pt x="851827" y="585470"/>
                  </a:lnTo>
                  <a:lnTo>
                    <a:pt x="852462" y="582930"/>
                  </a:lnTo>
                  <a:lnTo>
                    <a:pt x="852779" y="581660"/>
                  </a:lnTo>
                  <a:lnTo>
                    <a:pt x="853084" y="580390"/>
                  </a:lnTo>
                  <a:lnTo>
                    <a:pt x="855624" y="580390"/>
                  </a:lnTo>
                  <a:lnTo>
                    <a:pt x="855751" y="579120"/>
                  </a:lnTo>
                  <a:lnTo>
                    <a:pt x="856056" y="579120"/>
                  </a:lnTo>
                  <a:lnTo>
                    <a:pt x="856246" y="577850"/>
                  </a:lnTo>
                  <a:lnTo>
                    <a:pt x="856361" y="576580"/>
                  </a:lnTo>
                  <a:lnTo>
                    <a:pt x="856576" y="576580"/>
                  </a:lnTo>
                  <a:lnTo>
                    <a:pt x="856919" y="574040"/>
                  </a:lnTo>
                  <a:lnTo>
                    <a:pt x="856970" y="572770"/>
                  </a:lnTo>
                  <a:lnTo>
                    <a:pt x="857123" y="572770"/>
                  </a:lnTo>
                  <a:lnTo>
                    <a:pt x="857402" y="571500"/>
                  </a:lnTo>
                  <a:lnTo>
                    <a:pt x="858253" y="571500"/>
                  </a:lnTo>
                  <a:lnTo>
                    <a:pt x="859116" y="570230"/>
                  </a:lnTo>
                  <a:lnTo>
                    <a:pt x="861783" y="570230"/>
                  </a:lnTo>
                  <a:lnTo>
                    <a:pt x="862609" y="568960"/>
                  </a:lnTo>
                  <a:lnTo>
                    <a:pt x="862850" y="568960"/>
                  </a:lnTo>
                  <a:lnTo>
                    <a:pt x="863003" y="567690"/>
                  </a:lnTo>
                  <a:lnTo>
                    <a:pt x="863092" y="566420"/>
                  </a:lnTo>
                  <a:lnTo>
                    <a:pt x="863295" y="565150"/>
                  </a:lnTo>
                  <a:lnTo>
                    <a:pt x="863549" y="563880"/>
                  </a:lnTo>
                  <a:lnTo>
                    <a:pt x="865695" y="563880"/>
                  </a:lnTo>
                  <a:lnTo>
                    <a:pt x="866952" y="562610"/>
                  </a:lnTo>
                  <a:lnTo>
                    <a:pt x="867803" y="562610"/>
                  </a:lnTo>
                  <a:lnTo>
                    <a:pt x="868705" y="561340"/>
                  </a:lnTo>
                  <a:lnTo>
                    <a:pt x="869073" y="562610"/>
                  </a:lnTo>
                  <a:lnTo>
                    <a:pt x="868019" y="563880"/>
                  </a:lnTo>
                  <a:lnTo>
                    <a:pt x="868629" y="565150"/>
                  </a:lnTo>
                  <a:lnTo>
                    <a:pt x="870419" y="563880"/>
                  </a:lnTo>
                  <a:lnTo>
                    <a:pt x="870877" y="563880"/>
                  </a:lnTo>
                  <a:lnTo>
                    <a:pt x="871296" y="562610"/>
                  </a:lnTo>
                  <a:lnTo>
                    <a:pt x="870762" y="561340"/>
                  </a:lnTo>
                  <a:lnTo>
                    <a:pt x="871562" y="560070"/>
                  </a:lnTo>
                  <a:lnTo>
                    <a:pt x="873836" y="560070"/>
                  </a:lnTo>
                  <a:lnTo>
                    <a:pt x="874064" y="558800"/>
                  </a:lnTo>
                  <a:lnTo>
                    <a:pt x="874191" y="557530"/>
                  </a:lnTo>
                  <a:lnTo>
                    <a:pt x="874445" y="556260"/>
                  </a:lnTo>
                  <a:lnTo>
                    <a:pt x="874560" y="554990"/>
                  </a:lnTo>
                  <a:lnTo>
                    <a:pt x="874572" y="553720"/>
                  </a:lnTo>
                  <a:lnTo>
                    <a:pt x="872236" y="554990"/>
                  </a:lnTo>
                  <a:lnTo>
                    <a:pt x="872032" y="554990"/>
                  </a:lnTo>
                  <a:lnTo>
                    <a:pt x="872147" y="553720"/>
                  </a:lnTo>
                  <a:lnTo>
                    <a:pt x="872363" y="552450"/>
                  </a:lnTo>
                  <a:lnTo>
                    <a:pt x="874039" y="552450"/>
                  </a:lnTo>
                  <a:lnTo>
                    <a:pt x="875817" y="551180"/>
                  </a:lnTo>
                  <a:lnTo>
                    <a:pt x="876668" y="551180"/>
                  </a:lnTo>
                  <a:lnTo>
                    <a:pt x="877455" y="549910"/>
                  </a:lnTo>
                  <a:lnTo>
                    <a:pt x="877722" y="549910"/>
                  </a:lnTo>
                  <a:lnTo>
                    <a:pt x="877519" y="548640"/>
                  </a:lnTo>
                  <a:lnTo>
                    <a:pt x="877747" y="547370"/>
                  </a:lnTo>
                  <a:lnTo>
                    <a:pt x="879386" y="547370"/>
                  </a:lnTo>
                  <a:lnTo>
                    <a:pt x="880262" y="546100"/>
                  </a:lnTo>
                  <a:lnTo>
                    <a:pt x="882002" y="546100"/>
                  </a:lnTo>
                  <a:lnTo>
                    <a:pt x="882789" y="544830"/>
                  </a:lnTo>
                  <a:lnTo>
                    <a:pt x="883183" y="544830"/>
                  </a:lnTo>
                  <a:lnTo>
                    <a:pt x="882789" y="543560"/>
                  </a:lnTo>
                  <a:lnTo>
                    <a:pt x="883361" y="542290"/>
                  </a:lnTo>
                  <a:lnTo>
                    <a:pt x="885202" y="542290"/>
                  </a:lnTo>
                  <a:lnTo>
                    <a:pt x="885596" y="541020"/>
                  </a:lnTo>
                  <a:lnTo>
                    <a:pt x="886066" y="541020"/>
                  </a:lnTo>
                  <a:lnTo>
                    <a:pt x="885469" y="539750"/>
                  </a:lnTo>
                  <a:lnTo>
                    <a:pt x="886193" y="538480"/>
                  </a:lnTo>
                  <a:lnTo>
                    <a:pt x="887945" y="538480"/>
                  </a:lnTo>
                  <a:lnTo>
                    <a:pt x="888746" y="537210"/>
                  </a:lnTo>
                  <a:lnTo>
                    <a:pt x="888199" y="535940"/>
                  </a:lnTo>
                  <a:lnTo>
                    <a:pt x="888936" y="534670"/>
                  </a:lnTo>
                  <a:lnTo>
                    <a:pt x="888326" y="533400"/>
                  </a:lnTo>
                  <a:lnTo>
                    <a:pt x="889241" y="532130"/>
                  </a:lnTo>
                  <a:lnTo>
                    <a:pt x="890739" y="532130"/>
                  </a:lnTo>
                  <a:lnTo>
                    <a:pt x="891260" y="530860"/>
                  </a:lnTo>
                  <a:lnTo>
                    <a:pt x="892048" y="530860"/>
                  </a:lnTo>
                  <a:lnTo>
                    <a:pt x="892873" y="529590"/>
                  </a:lnTo>
                  <a:lnTo>
                    <a:pt x="893762" y="529590"/>
                  </a:lnTo>
                  <a:lnTo>
                    <a:pt x="898715" y="527050"/>
                  </a:lnTo>
                  <a:lnTo>
                    <a:pt x="898880" y="524510"/>
                  </a:lnTo>
                  <a:lnTo>
                    <a:pt x="899045" y="523240"/>
                  </a:lnTo>
                  <a:lnTo>
                    <a:pt x="899058" y="521970"/>
                  </a:lnTo>
                  <a:lnTo>
                    <a:pt x="898677" y="521970"/>
                  </a:lnTo>
                  <a:lnTo>
                    <a:pt x="897064" y="523240"/>
                  </a:lnTo>
                  <a:lnTo>
                    <a:pt x="896213" y="523240"/>
                  </a:lnTo>
                  <a:lnTo>
                    <a:pt x="894638" y="524510"/>
                  </a:lnTo>
                  <a:lnTo>
                    <a:pt x="893787" y="524510"/>
                  </a:lnTo>
                  <a:lnTo>
                    <a:pt x="891908" y="525780"/>
                  </a:lnTo>
                  <a:lnTo>
                    <a:pt x="891311" y="525780"/>
                  </a:lnTo>
                  <a:lnTo>
                    <a:pt x="892149" y="523240"/>
                  </a:lnTo>
                  <a:lnTo>
                    <a:pt x="891857" y="523240"/>
                  </a:lnTo>
                  <a:lnTo>
                    <a:pt x="897547" y="520700"/>
                  </a:lnTo>
                  <a:lnTo>
                    <a:pt x="898423" y="519430"/>
                  </a:lnTo>
                  <a:lnTo>
                    <a:pt x="900010" y="519430"/>
                  </a:lnTo>
                  <a:lnTo>
                    <a:pt x="900874" y="518160"/>
                  </a:lnTo>
                  <a:lnTo>
                    <a:pt x="902550" y="518160"/>
                  </a:lnTo>
                  <a:lnTo>
                    <a:pt x="903376" y="516890"/>
                  </a:lnTo>
                  <a:lnTo>
                    <a:pt x="904519" y="516890"/>
                  </a:lnTo>
                  <a:lnTo>
                    <a:pt x="903884" y="514350"/>
                  </a:lnTo>
                  <a:lnTo>
                    <a:pt x="903516" y="514350"/>
                  </a:lnTo>
                  <a:lnTo>
                    <a:pt x="902703" y="515620"/>
                  </a:lnTo>
                  <a:lnTo>
                    <a:pt x="901839" y="515620"/>
                  </a:lnTo>
                  <a:lnTo>
                    <a:pt x="901852" y="513080"/>
                  </a:lnTo>
                  <a:lnTo>
                    <a:pt x="901992" y="513080"/>
                  </a:lnTo>
                  <a:lnTo>
                    <a:pt x="901979" y="510540"/>
                  </a:lnTo>
                  <a:lnTo>
                    <a:pt x="902119" y="510540"/>
                  </a:lnTo>
                  <a:lnTo>
                    <a:pt x="902881" y="509270"/>
                  </a:lnTo>
                  <a:lnTo>
                    <a:pt x="904557" y="509270"/>
                  </a:lnTo>
                  <a:lnTo>
                    <a:pt x="906995" y="508000"/>
                  </a:lnTo>
                  <a:lnTo>
                    <a:pt x="907859" y="506730"/>
                  </a:lnTo>
                  <a:lnTo>
                    <a:pt x="909434" y="506730"/>
                  </a:lnTo>
                  <a:lnTo>
                    <a:pt x="909561" y="505460"/>
                  </a:lnTo>
                  <a:lnTo>
                    <a:pt x="909599" y="504190"/>
                  </a:lnTo>
                  <a:lnTo>
                    <a:pt x="909535" y="501650"/>
                  </a:lnTo>
                  <a:lnTo>
                    <a:pt x="909688" y="500380"/>
                  </a:lnTo>
                  <a:lnTo>
                    <a:pt x="911821" y="500380"/>
                  </a:lnTo>
                  <a:lnTo>
                    <a:pt x="912533" y="499110"/>
                  </a:lnTo>
                  <a:lnTo>
                    <a:pt x="911809" y="497840"/>
                  </a:lnTo>
                  <a:lnTo>
                    <a:pt x="912672" y="496570"/>
                  </a:lnTo>
                  <a:lnTo>
                    <a:pt x="914234" y="496570"/>
                  </a:lnTo>
                  <a:lnTo>
                    <a:pt x="914666" y="495300"/>
                  </a:lnTo>
                  <a:lnTo>
                    <a:pt x="914806" y="495300"/>
                  </a:lnTo>
                  <a:lnTo>
                    <a:pt x="914844" y="494030"/>
                  </a:lnTo>
                  <a:lnTo>
                    <a:pt x="914781" y="492760"/>
                  </a:lnTo>
                  <a:lnTo>
                    <a:pt x="912482" y="494030"/>
                  </a:lnTo>
                  <a:lnTo>
                    <a:pt x="912291" y="494030"/>
                  </a:lnTo>
                  <a:lnTo>
                    <a:pt x="912329" y="492760"/>
                  </a:lnTo>
                  <a:lnTo>
                    <a:pt x="912469" y="491490"/>
                  </a:lnTo>
                  <a:lnTo>
                    <a:pt x="912583" y="488950"/>
                  </a:lnTo>
                  <a:lnTo>
                    <a:pt x="913269" y="488950"/>
                  </a:lnTo>
                  <a:lnTo>
                    <a:pt x="914349" y="487680"/>
                  </a:lnTo>
                  <a:lnTo>
                    <a:pt x="915479" y="487680"/>
                  </a:lnTo>
                  <a:lnTo>
                    <a:pt x="917092" y="486410"/>
                  </a:lnTo>
                  <a:lnTo>
                    <a:pt x="917676" y="486410"/>
                  </a:lnTo>
                  <a:lnTo>
                    <a:pt x="917028" y="488950"/>
                  </a:lnTo>
                  <a:lnTo>
                    <a:pt x="918972" y="488950"/>
                  </a:lnTo>
                  <a:lnTo>
                    <a:pt x="919734" y="487680"/>
                  </a:lnTo>
                  <a:lnTo>
                    <a:pt x="924572" y="486410"/>
                  </a:lnTo>
                  <a:lnTo>
                    <a:pt x="924902" y="485140"/>
                  </a:lnTo>
                  <a:lnTo>
                    <a:pt x="924293" y="483870"/>
                  </a:lnTo>
                  <a:lnTo>
                    <a:pt x="924966" y="482600"/>
                  </a:lnTo>
                  <a:lnTo>
                    <a:pt x="926757" y="482600"/>
                  </a:lnTo>
                  <a:lnTo>
                    <a:pt x="927468" y="481330"/>
                  </a:lnTo>
                  <a:lnTo>
                    <a:pt x="927112" y="480060"/>
                  </a:lnTo>
                  <a:lnTo>
                    <a:pt x="927239" y="480060"/>
                  </a:lnTo>
                  <a:lnTo>
                    <a:pt x="927366" y="478790"/>
                  </a:lnTo>
                  <a:lnTo>
                    <a:pt x="927455" y="474980"/>
                  </a:lnTo>
                  <a:lnTo>
                    <a:pt x="927531" y="473710"/>
                  </a:lnTo>
                  <a:lnTo>
                    <a:pt x="927519" y="472440"/>
                  </a:lnTo>
                  <a:lnTo>
                    <a:pt x="927709" y="471170"/>
                  </a:lnTo>
                  <a:lnTo>
                    <a:pt x="927925" y="471170"/>
                  </a:lnTo>
                  <a:lnTo>
                    <a:pt x="929944" y="469900"/>
                  </a:lnTo>
                  <a:lnTo>
                    <a:pt x="930681" y="469900"/>
                  </a:lnTo>
                  <a:lnTo>
                    <a:pt x="930109" y="467360"/>
                  </a:lnTo>
                  <a:lnTo>
                    <a:pt x="930986" y="466090"/>
                  </a:lnTo>
                  <a:lnTo>
                    <a:pt x="932535" y="466090"/>
                  </a:lnTo>
                  <a:lnTo>
                    <a:pt x="933919" y="464820"/>
                  </a:lnTo>
                  <a:lnTo>
                    <a:pt x="934745" y="464820"/>
                  </a:lnTo>
                  <a:lnTo>
                    <a:pt x="935609" y="463550"/>
                  </a:lnTo>
                  <a:lnTo>
                    <a:pt x="935888" y="463550"/>
                  </a:lnTo>
                  <a:lnTo>
                    <a:pt x="935278" y="467360"/>
                  </a:lnTo>
                  <a:lnTo>
                    <a:pt x="935532" y="467360"/>
                  </a:lnTo>
                  <a:lnTo>
                    <a:pt x="936421" y="466090"/>
                  </a:lnTo>
                  <a:lnTo>
                    <a:pt x="937260" y="466090"/>
                  </a:lnTo>
                  <a:lnTo>
                    <a:pt x="938009" y="464820"/>
                  </a:lnTo>
                  <a:lnTo>
                    <a:pt x="939698" y="464820"/>
                  </a:lnTo>
                  <a:lnTo>
                    <a:pt x="940447" y="463550"/>
                  </a:lnTo>
                  <a:lnTo>
                    <a:pt x="940447" y="461010"/>
                  </a:lnTo>
                  <a:lnTo>
                    <a:pt x="940371" y="454660"/>
                  </a:lnTo>
                  <a:lnTo>
                    <a:pt x="940219" y="454660"/>
                  </a:lnTo>
                  <a:lnTo>
                    <a:pt x="940155" y="453390"/>
                  </a:lnTo>
                  <a:lnTo>
                    <a:pt x="940193" y="452120"/>
                  </a:lnTo>
                  <a:lnTo>
                    <a:pt x="942314" y="450850"/>
                  </a:lnTo>
                  <a:lnTo>
                    <a:pt x="942848" y="449580"/>
                  </a:lnTo>
                  <a:lnTo>
                    <a:pt x="942047" y="448310"/>
                  </a:lnTo>
                  <a:lnTo>
                    <a:pt x="942581" y="447040"/>
                  </a:lnTo>
                  <a:lnTo>
                    <a:pt x="941743" y="445770"/>
                  </a:lnTo>
                  <a:lnTo>
                    <a:pt x="942416" y="444500"/>
                  </a:lnTo>
                  <a:lnTo>
                    <a:pt x="943991" y="444500"/>
                  </a:lnTo>
                  <a:lnTo>
                    <a:pt x="944397" y="443230"/>
                  </a:lnTo>
                  <a:lnTo>
                    <a:pt x="945070" y="443230"/>
                  </a:lnTo>
                  <a:lnTo>
                    <a:pt x="945807" y="441960"/>
                  </a:lnTo>
                  <a:lnTo>
                    <a:pt x="946277" y="441960"/>
                  </a:lnTo>
                  <a:lnTo>
                    <a:pt x="946391" y="440690"/>
                  </a:lnTo>
                  <a:lnTo>
                    <a:pt x="946505" y="439420"/>
                  </a:lnTo>
                  <a:lnTo>
                    <a:pt x="946327" y="439420"/>
                  </a:lnTo>
                  <a:lnTo>
                    <a:pt x="946137" y="438150"/>
                  </a:lnTo>
                  <a:lnTo>
                    <a:pt x="945743" y="433070"/>
                  </a:lnTo>
                  <a:lnTo>
                    <a:pt x="945527" y="433070"/>
                  </a:lnTo>
                  <a:lnTo>
                    <a:pt x="945426" y="430530"/>
                  </a:lnTo>
                  <a:lnTo>
                    <a:pt x="946124" y="430530"/>
                  </a:lnTo>
                  <a:lnTo>
                    <a:pt x="946848" y="429260"/>
                  </a:lnTo>
                  <a:lnTo>
                    <a:pt x="948410" y="429260"/>
                  </a:lnTo>
                  <a:lnTo>
                    <a:pt x="949134" y="427990"/>
                  </a:lnTo>
                  <a:lnTo>
                    <a:pt x="949794" y="427990"/>
                  </a:lnTo>
                  <a:lnTo>
                    <a:pt x="949998" y="426720"/>
                  </a:lnTo>
                  <a:lnTo>
                    <a:pt x="949286" y="425450"/>
                  </a:lnTo>
                  <a:lnTo>
                    <a:pt x="949426" y="425450"/>
                  </a:lnTo>
                  <a:lnTo>
                    <a:pt x="950087" y="424180"/>
                  </a:lnTo>
                  <a:lnTo>
                    <a:pt x="950823" y="424180"/>
                  </a:lnTo>
                  <a:lnTo>
                    <a:pt x="952398" y="422910"/>
                  </a:lnTo>
                  <a:lnTo>
                    <a:pt x="953122" y="421640"/>
                  </a:lnTo>
                  <a:lnTo>
                    <a:pt x="953782" y="421640"/>
                  </a:lnTo>
                  <a:lnTo>
                    <a:pt x="953757" y="420370"/>
                  </a:lnTo>
                  <a:lnTo>
                    <a:pt x="953630" y="419100"/>
                  </a:lnTo>
                  <a:lnTo>
                    <a:pt x="953185" y="417830"/>
                  </a:lnTo>
                  <a:lnTo>
                    <a:pt x="953058" y="416560"/>
                  </a:lnTo>
                  <a:lnTo>
                    <a:pt x="953312" y="415290"/>
                  </a:lnTo>
                  <a:lnTo>
                    <a:pt x="954798" y="415290"/>
                  </a:lnTo>
                  <a:lnTo>
                    <a:pt x="955395" y="414020"/>
                  </a:lnTo>
                  <a:lnTo>
                    <a:pt x="956919" y="412750"/>
                  </a:lnTo>
                  <a:lnTo>
                    <a:pt x="958088" y="412750"/>
                  </a:lnTo>
                  <a:lnTo>
                    <a:pt x="958786" y="411480"/>
                  </a:lnTo>
                  <a:lnTo>
                    <a:pt x="959434" y="411480"/>
                  </a:lnTo>
                  <a:lnTo>
                    <a:pt x="959700" y="410210"/>
                  </a:lnTo>
                  <a:lnTo>
                    <a:pt x="958799" y="408940"/>
                  </a:lnTo>
                  <a:lnTo>
                    <a:pt x="959294" y="407670"/>
                  </a:lnTo>
                  <a:lnTo>
                    <a:pt x="960869" y="407670"/>
                  </a:lnTo>
                  <a:lnTo>
                    <a:pt x="961428" y="406400"/>
                  </a:lnTo>
                  <a:lnTo>
                    <a:pt x="960437" y="405130"/>
                  </a:lnTo>
                  <a:lnTo>
                    <a:pt x="960945" y="403860"/>
                  </a:lnTo>
                  <a:lnTo>
                    <a:pt x="962723" y="402590"/>
                  </a:lnTo>
                  <a:lnTo>
                    <a:pt x="962850" y="402590"/>
                  </a:lnTo>
                  <a:lnTo>
                    <a:pt x="962812" y="401320"/>
                  </a:lnTo>
                  <a:lnTo>
                    <a:pt x="962647" y="400050"/>
                  </a:lnTo>
                  <a:lnTo>
                    <a:pt x="962113" y="398780"/>
                  </a:lnTo>
                  <a:lnTo>
                    <a:pt x="961961" y="397510"/>
                  </a:lnTo>
                  <a:lnTo>
                    <a:pt x="961910" y="396240"/>
                  </a:lnTo>
                  <a:lnTo>
                    <a:pt x="962050" y="396240"/>
                  </a:lnTo>
                  <a:lnTo>
                    <a:pt x="964006" y="394970"/>
                  </a:lnTo>
                  <a:lnTo>
                    <a:pt x="963955" y="393700"/>
                  </a:lnTo>
                  <a:lnTo>
                    <a:pt x="963790" y="393700"/>
                  </a:lnTo>
                  <a:lnTo>
                    <a:pt x="963079" y="389890"/>
                  </a:lnTo>
                  <a:lnTo>
                    <a:pt x="962799" y="388620"/>
                  </a:lnTo>
                  <a:lnTo>
                    <a:pt x="962647" y="387350"/>
                  </a:lnTo>
                  <a:lnTo>
                    <a:pt x="963256" y="386080"/>
                  </a:lnTo>
                  <a:lnTo>
                    <a:pt x="963968" y="386080"/>
                  </a:lnTo>
                  <a:lnTo>
                    <a:pt x="964704" y="384810"/>
                  </a:lnTo>
                  <a:lnTo>
                    <a:pt x="966165" y="384810"/>
                  </a:lnTo>
                  <a:lnTo>
                    <a:pt x="966787" y="383540"/>
                  </a:lnTo>
                  <a:lnTo>
                    <a:pt x="966724" y="382270"/>
                  </a:lnTo>
                  <a:lnTo>
                    <a:pt x="966558" y="382270"/>
                  </a:lnTo>
                  <a:lnTo>
                    <a:pt x="966279" y="381000"/>
                  </a:lnTo>
                  <a:lnTo>
                    <a:pt x="965771" y="378460"/>
                  </a:lnTo>
                  <a:lnTo>
                    <a:pt x="966279" y="378460"/>
                  </a:lnTo>
                  <a:lnTo>
                    <a:pt x="967384" y="375920"/>
                  </a:lnTo>
                  <a:lnTo>
                    <a:pt x="968311" y="375920"/>
                  </a:lnTo>
                  <a:lnTo>
                    <a:pt x="967943" y="378460"/>
                  </a:lnTo>
                  <a:lnTo>
                    <a:pt x="968679" y="379730"/>
                  </a:lnTo>
                  <a:lnTo>
                    <a:pt x="970203" y="377190"/>
                  </a:lnTo>
                  <a:lnTo>
                    <a:pt x="970762" y="377190"/>
                  </a:lnTo>
                  <a:lnTo>
                    <a:pt x="970813" y="379730"/>
                  </a:lnTo>
                  <a:lnTo>
                    <a:pt x="971042" y="381000"/>
                  </a:lnTo>
                  <a:lnTo>
                    <a:pt x="971219" y="382270"/>
                  </a:lnTo>
                  <a:lnTo>
                    <a:pt x="972223" y="382270"/>
                  </a:lnTo>
                  <a:lnTo>
                    <a:pt x="972908" y="381000"/>
                  </a:lnTo>
                  <a:lnTo>
                    <a:pt x="973543" y="381000"/>
                  </a:lnTo>
                  <a:lnTo>
                    <a:pt x="973416" y="379730"/>
                  </a:lnTo>
                  <a:lnTo>
                    <a:pt x="973251" y="379730"/>
                  </a:lnTo>
                  <a:lnTo>
                    <a:pt x="973035" y="378460"/>
                  </a:lnTo>
                  <a:lnTo>
                    <a:pt x="972781" y="377190"/>
                  </a:lnTo>
                  <a:lnTo>
                    <a:pt x="972527" y="375920"/>
                  </a:lnTo>
                  <a:lnTo>
                    <a:pt x="972312" y="374650"/>
                  </a:lnTo>
                  <a:lnTo>
                    <a:pt x="972146" y="373380"/>
                  </a:lnTo>
                  <a:lnTo>
                    <a:pt x="972019" y="373380"/>
                  </a:lnTo>
                  <a:lnTo>
                    <a:pt x="971931" y="372110"/>
                  </a:lnTo>
                  <a:lnTo>
                    <a:pt x="971638" y="370840"/>
                  </a:lnTo>
                  <a:lnTo>
                    <a:pt x="971511" y="370840"/>
                  </a:lnTo>
                  <a:lnTo>
                    <a:pt x="971232" y="369570"/>
                  </a:lnTo>
                  <a:lnTo>
                    <a:pt x="971054" y="368300"/>
                  </a:lnTo>
                  <a:lnTo>
                    <a:pt x="970991" y="367030"/>
                  </a:lnTo>
                  <a:lnTo>
                    <a:pt x="971207" y="367030"/>
                  </a:lnTo>
                  <a:lnTo>
                    <a:pt x="972693" y="365760"/>
                  </a:lnTo>
                  <a:lnTo>
                    <a:pt x="973670" y="365760"/>
                  </a:lnTo>
                  <a:lnTo>
                    <a:pt x="974356" y="364490"/>
                  </a:lnTo>
                  <a:lnTo>
                    <a:pt x="975106" y="364490"/>
                  </a:lnTo>
                  <a:lnTo>
                    <a:pt x="975614" y="363220"/>
                  </a:lnTo>
                  <a:lnTo>
                    <a:pt x="976668" y="361950"/>
                  </a:lnTo>
                  <a:lnTo>
                    <a:pt x="977455" y="361950"/>
                  </a:lnTo>
                  <a:lnTo>
                    <a:pt x="977442" y="364490"/>
                  </a:lnTo>
                  <a:lnTo>
                    <a:pt x="978471" y="364490"/>
                  </a:lnTo>
                  <a:lnTo>
                    <a:pt x="979157" y="363220"/>
                  </a:lnTo>
                  <a:lnTo>
                    <a:pt x="979792" y="363220"/>
                  </a:lnTo>
                  <a:lnTo>
                    <a:pt x="979716" y="361950"/>
                  </a:lnTo>
                  <a:lnTo>
                    <a:pt x="979538" y="361950"/>
                  </a:lnTo>
                  <a:lnTo>
                    <a:pt x="979233" y="360680"/>
                  </a:lnTo>
                  <a:lnTo>
                    <a:pt x="978687" y="358140"/>
                  </a:lnTo>
                  <a:lnTo>
                    <a:pt x="977252" y="351790"/>
                  </a:lnTo>
                  <a:lnTo>
                    <a:pt x="977061" y="350520"/>
                  </a:lnTo>
                  <a:lnTo>
                    <a:pt x="976985" y="349250"/>
                  </a:lnTo>
                  <a:lnTo>
                    <a:pt x="978877" y="347980"/>
                  </a:lnTo>
                  <a:lnTo>
                    <a:pt x="979309" y="347980"/>
                  </a:lnTo>
                  <a:lnTo>
                    <a:pt x="978268" y="345440"/>
                  </a:lnTo>
                  <a:lnTo>
                    <a:pt x="978725" y="344170"/>
                  </a:lnTo>
                  <a:lnTo>
                    <a:pt x="980249" y="344170"/>
                  </a:lnTo>
                  <a:lnTo>
                    <a:pt x="980795" y="342900"/>
                  </a:lnTo>
                  <a:lnTo>
                    <a:pt x="979703" y="341630"/>
                  </a:lnTo>
                  <a:lnTo>
                    <a:pt x="980198" y="340360"/>
                  </a:lnTo>
                  <a:lnTo>
                    <a:pt x="981748" y="340360"/>
                  </a:lnTo>
                  <a:lnTo>
                    <a:pt x="982243" y="337820"/>
                  </a:lnTo>
                  <a:lnTo>
                    <a:pt x="981176" y="337820"/>
                  </a:lnTo>
                  <a:lnTo>
                    <a:pt x="981430" y="336550"/>
                  </a:lnTo>
                  <a:lnTo>
                    <a:pt x="982040" y="335280"/>
                  </a:lnTo>
                  <a:lnTo>
                    <a:pt x="982726" y="335280"/>
                  </a:lnTo>
                  <a:lnTo>
                    <a:pt x="983551" y="334010"/>
                  </a:lnTo>
                  <a:lnTo>
                    <a:pt x="983907" y="337820"/>
                  </a:lnTo>
                  <a:lnTo>
                    <a:pt x="984034" y="337820"/>
                  </a:lnTo>
                  <a:lnTo>
                    <a:pt x="984758" y="336550"/>
                  </a:lnTo>
                  <a:lnTo>
                    <a:pt x="985443" y="336550"/>
                  </a:lnTo>
                  <a:lnTo>
                    <a:pt x="986091" y="335280"/>
                  </a:lnTo>
                  <a:lnTo>
                    <a:pt x="986015" y="334010"/>
                  </a:lnTo>
                  <a:lnTo>
                    <a:pt x="985824" y="334010"/>
                  </a:lnTo>
                  <a:lnTo>
                    <a:pt x="985520" y="332740"/>
                  </a:lnTo>
                  <a:lnTo>
                    <a:pt x="984948" y="330200"/>
                  </a:lnTo>
                  <a:lnTo>
                    <a:pt x="984859" y="328930"/>
                  </a:lnTo>
                  <a:lnTo>
                    <a:pt x="984656" y="328930"/>
                  </a:lnTo>
                  <a:lnTo>
                    <a:pt x="984389" y="327660"/>
                  </a:lnTo>
                  <a:lnTo>
                    <a:pt x="982560" y="328930"/>
                  </a:lnTo>
                  <a:lnTo>
                    <a:pt x="982065" y="328930"/>
                  </a:lnTo>
                  <a:lnTo>
                    <a:pt x="981875" y="327660"/>
                  </a:lnTo>
                  <a:lnTo>
                    <a:pt x="981773" y="326390"/>
                  </a:lnTo>
                  <a:lnTo>
                    <a:pt x="981214" y="323850"/>
                  </a:lnTo>
                  <a:lnTo>
                    <a:pt x="981481" y="323850"/>
                  </a:lnTo>
                  <a:lnTo>
                    <a:pt x="983056" y="322580"/>
                  </a:lnTo>
                  <a:lnTo>
                    <a:pt x="983602" y="322580"/>
                  </a:lnTo>
                  <a:lnTo>
                    <a:pt x="983386" y="325120"/>
                  </a:lnTo>
                  <a:lnTo>
                    <a:pt x="984135" y="325120"/>
                  </a:lnTo>
                  <a:lnTo>
                    <a:pt x="985481" y="322580"/>
                  </a:lnTo>
                  <a:lnTo>
                    <a:pt x="986205" y="323850"/>
                  </a:lnTo>
                  <a:lnTo>
                    <a:pt x="986167" y="325120"/>
                  </a:lnTo>
                  <a:lnTo>
                    <a:pt x="986447" y="326390"/>
                  </a:lnTo>
                  <a:lnTo>
                    <a:pt x="986739" y="326390"/>
                  </a:lnTo>
                  <a:lnTo>
                    <a:pt x="986917" y="327660"/>
                  </a:lnTo>
                  <a:lnTo>
                    <a:pt x="987018" y="328930"/>
                  </a:lnTo>
                  <a:lnTo>
                    <a:pt x="987348" y="331470"/>
                  </a:lnTo>
                  <a:lnTo>
                    <a:pt x="987818" y="331470"/>
                  </a:lnTo>
                  <a:lnTo>
                    <a:pt x="989291" y="328930"/>
                  </a:lnTo>
                  <a:lnTo>
                    <a:pt x="989672" y="328930"/>
                  </a:lnTo>
                  <a:lnTo>
                    <a:pt x="988974" y="326390"/>
                  </a:lnTo>
                  <a:lnTo>
                    <a:pt x="989266" y="326390"/>
                  </a:lnTo>
                  <a:lnTo>
                    <a:pt x="990727" y="325120"/>
                  </a:lnTo>
                  <a:lnTo>
                    <a:pt x="991362" y="323850"/>
                  </a:lnTo>
                  <a:lnTo>
                    <a:pt x="992835" y="323850"/>
                  </a:lnTo>
                  <a:lnTo>
                    <a:pt x="993076" y="322580"/>
                  </a:lnTo>
                  <a:lnTo>
                    <a:pt x="992771" y="321310"/>
                  </a:lnTo>
                  <a:lnTo>
                    <a:pt x="992479" y="320040"/>
                  </a:lnTo>
                  <a:lnTo>
                    <a:pt x="990650" y="322580"/>
                  </a:lnTo>
                  <a:lnTo>
                    <a:pt x="990447" y="322580"/>
                  </a:lnTo>
                  <a:lnTo>
                    <a:pt x="990168" y="321310"/>
                  </a:lnTo>
                  <a:lnTo>
                    <a:pt x="989965" y="320040"/>
                  </a:lnTo>
                  <a:lnTo>
                    <a:pt x="989774" y="318770"/>
                  </a:lnTo>
                  <a:lnTo>
                    <a:pt x="989584" y="317500"/>
                  </a:lnTo>
                  <a:lnTo>
                    <a:pt x="989279" y="317500"/>
                  </a:lnTo>
                  <a:lnTo>
                    <a:pt x="990015" y="316230"/>
                  </a:lnTo>
                  <a:lnTo>
                    <a:pt x="990688" y="316230"/>
                  </a:lnTo>
                  <a:lnTo>
                    <a:pt x="991311" y="314960"/>
                  </a:lnTo>
                  <a:lnTo>
                    <a:pt x="991552" y="314960"/>
                  </a:lnTo>
                  <a:lnTo>
                    <a:pt x="990549" y="313690"/>
                  </a:lnTo>
                  <a:lnTo>
                    <a:pt x="990714" y="312420"/>
                  </a:lnTo>
                  <a:lnTo>
                    <a:pt x="991031" y="311150"/>
                  </a:lnTo>
                  <a:lnTo>
                    <a:pt x="992492" y="311150"/>
                  </a:lnTo>
                  <a:lnTo>
                    <a:pt x="992962" y="309880"/>
                  </a:lnTo>
                  <a:lnTo>
                    <a:pt x="991971" y="308610"/>
                  </a:lnTo>
                  <a:lnTo>
                    <a:pt x="992276" y="307340"/>
                  </a:lnTo>
                  <a:lnTo>
                    <a:pt x="991273" y="306070"/>
                  </a:lnTo>
                  <a:lnTo>
                    <a:pt x="991743" y="304800"/>
                  </a:lnTo>
                  <a:lnTo>
                    <a:pt x="993355" y="304800"/>
                  </a:lnTo>
                  <a:lnTo>
                    <a:pt x="993673" y="302260"/>
                  </a:lnTo>
                  <a:lnTo>
                    <a:pt x="995514" y="302260"/>
                  </a:lnTo>
                  <a:lnTo>
                    <a:pt x="995400" y="300990"/>
                  </a:lnTo>
                  <a:lnTo>
                    <a:pt x="995197" y="299720"/>
                  </a:lnTo>
                  <a:lnTo>
                    <a:pt x="994587" y="298450"/>
                  </a:lnTo>
                  <a:lnTo>
                    <a:pt x="994371" y="297180"/>
                  </a:lnTo>
                  <a:lnTo>
                    <a:pt x="994270" y="295910"/>
                  </a:lnTo>
                  <a:lnTo>
                    <a:pt x="994397" y="295910"/>
                  </a:lnTo>
                  <a:lnTo>
                    <a:pt x="995972" y="294640"/>
                  </a:lnTo>
                  <a:lnTo>
                    <a:pt x="996569" y="294640"/>
                  </a:lnTo>
                  <a:lnTo>
                    <a:pt x="998080" y="293370"/>
                  </a:lnTo>
                  <a:lnTo>
                    <a:pt x="998283" y="292100"/>
                  </a:lnTo>
                  <a:lnTo>
                    <a:pt x="998156" y="292100"/>
                  </a:lnTo>
                  <a:lnTo>
                    <a:pt x="997953" y="290830"/>
                  </a:lnTo>
                  <a:lnTo>
                    <a:pt x="997343" y="289560"/>
                  </a:lnTo>
                  <a:lnTo>
                    <a:pt x="997140" y="288290"/>
                  </a:lnTo>
                  <a:lnTo>
                    <a:pt x="997038" y="287020"/>
                  </a:lnTo>
                  <a:lnTo>
                    <a:pt x="998766" y="285750"/>
                  </a:lnTo>
                  <a:lnTo>
                    <a:pt x="999032" y="285750"/>
                  </a:lnTo>
                  <a:lnTo>
                    <a:pt x="999744" y="284480"/>
                  </a:lnTo>
                  <a:lnTo>
                    <a:pt x="1000417" y="284480"/>
                  </a:lnTo>
                  <a:lnTo>
                    <a:pt x="1001026" y="283210"/>
                  </a:lnTo>
                  <a:lnTo>
                    <a:pt x="1000709" y="281940"/>
                  </a:lnTo>
                  <a:lnTo>
                    <a:pt x="999096" y="275590"/>
                  </a:lnTo>
                  <a:lnTo>
                    <a:pt x="998448" y="273050"/>
                  </a:lnTo>
                  <a:lnTo>
                    <a:pt x="999121" y="273050"/>
                  </a:lnTo>
                  <a:lnTo>
                    <a:pt x="999744" y="271780"/>
                  </a:lnTo>
                  <a:lnTo>
                    <a:pt x="1000772" y="271780"/>
                  </a:lnTo>
                  <a:lnTo>
                    <a:pt x="1002131" y="269240"/>
                  </a:lnTo>
                  <a:lnTo>
                    <a:pt x="1002855" y="269240"/>
                  </a:lnTo>
                  <a:lnTo>
                    <a:pt x="1002626" y="271780"/>
                  </a:lnTo>
                  <a:lnTo>
                    <a:pt x="1003503" y="271780"/>
                  </a:lnTo>
                  <a:lnTo>
                    <a:pt x="1004620" y="270510"/>
                  </a:lnTo>
                  <a:lnTo>
                    <a:pt x="1005497" y="270510"/>
                  </a:lnTo>
                  <a:lnTo>
                    <a:pt x="1005306" y="273050"/>
                  </a:lnTo>
                  <a:lnTo>
                    <a:pt x="1005700" y="273050"/>
                  </a:lnTo>
                  <a:lnTo>
                    <a:pt x="1008354" y="270510"/>
                  </a:lnTo>
                  <a:lnTo>
                    <a:pt x="1009675" y="269240"/>
                  </a:lnTo>
                  <a:lnTo>
                    <a:pt x="1008722" y="265430"/>
                  </a:lnTo>
                  <a:lnTo>
                    <a:pt x="1008507" y="265430"/>
                  </a:lnTo>
                  <a:lnTo>
                    <a:pt x="1008557" y="262890"/>
                  </a:lnTo>
                  <a:lnTo>
                    <a:pt x="1010259" y="262890"/>
                  </a:lnTo>
                  <a:lnTo>
                    <a:pt x="1010500" y="261620"/>
                  </a:lnTo>
                  <a:lnTo>
                    <a:pt x="1009535" y="260350"/>
                  </a:lnTo>
                  <a:lnTo>
                    <a:pt x="1009789" y="259080"/>
                  </a:lnTo>
                  <a:lnTo>
                    <a:pt x="1011491" y="257810"/>
                  </a:lnTo>
                  <a:lnTo>
                    <a:pt x="1011669" y="257810"/>
                  </a:lnTo>
                  <a:lnTo>
                    <a:pt x="1011542" y="256540"/>
                  </a:lnTo>
                  <a:lnTo>
                    <a:pt x="1011326" y="255270"/>
                  </a:lnTo>
                  <a:lnTo>
                    <a:pt x="1011008" y="255270"/>
                  </a:lnTo>
                  <a:lnTo>
                    <a:pt x="1009142" y="256540"/>
                  </a:lnTo>
                  <a:lnTo>
                    <a:pt x="1008684" y="256540"/>
                  </a:lnTo>
                  <a:lnTo>
                    <a:pt x="1008595" y="254000"/>
                  </a:lnTo>
                  <a:lnTo>
                    <a:pt x="1008049" y="254000"/>
                  </a:lnTo>
                  <a:lnTo>
                    <a:pt x="1007821" y="252730"/>
                  </a:lnTo>
                  <a:lnTo>
                    <a:pt x="1007694" y="251460"/>
                  </a:lnTo>
                  <a:lnTo>
                    <a:pt x="1006360" y="246380"/>
                  </a:lnTo>
                  <a:lnTo>
                    <a:pt x="1006868" y="246380"/>
                  </a:lnTo>
                  <a:lnTo>
                    <a:pt x="1007859" y="243840"/>
                  </a:lnTo>
                  <a:lnTo>
                    <a:pt x="1008811" y="245110"/>
                  </a:lnTo>
                  <a:lnTo>
                    <a:pt x="1008570" y="246380"/>
                  </a:lnTo>
                  <a:lnTo>
                    <a:pt x="1009332" y="247650"/>
                  </a:lnTo>
                  <a:lnTo>
                    <a:pt x="1010704" y="245110"/>
                  </a:lnTo>
                  <a:lnTo>
                    <a:pt x="1011313" y="245110"/>
                  </a:lnTo>
                  <a:lnTo>
                    <a:pt x="1011466" y="247650"/>
                  </a:lnTo>
                  <a:lnTo>
                    <a:pt x="1011758" y="247650"/>
                  </a:lnTo>
                  <a:lnTo>
                    <a:pt x="1012063" y="250190"/>
                  </a:lnTo>
                  <a:lnTo>
                    <a:pt x="1012710" y="250190"/>
                  </a:lnTo>
                  <a:lnTo>
                    <a:pt x="1013828" y="248920"/>
                  </a:lnTo>
                  <a:lnTo>
                    <a:pt x="1014006" y="248920"/>
                  </a:lnTo>
                  <a:lnTo>
                    <a:pt x="1013891" y="246380"/>
                  </a:lnTo>
                  <a:lnTo>
                    <a:pt x="1013625" y="246380"/>
                  </a:lnTo>
                  <a:lnTo>
                    <a:pt x="1013929" y="245110"/>
                  </a:lnTo>
                  <a:lnTo>
                    <a:pt x="1015377" y="245110"/>
                  </a:lnTo>
                  <a:lnTo>
                    <a:pt x="1015758" y="243840"/>
                  </a:lnTo>
                  <a:lnTo>
                    <a:pt x="1014945" y="242570"/>
                  </a:lnTo>
                  <a:lnTo>
                    <a:pt x="1014920" y="241300"/>
                  </a:lnTo>
                  <a:lnTo>
                    <a:pt x="1014793" y="240030"/>
                  </a:lnTo>
                  <a:lnTo>
                    <a:pt x="1014564" y="240030"/>
                  </a:lnTo>
                  <a:lnTo>
                    <a:pt x="1013218" y="234950"/>
                  </a:lnTo>
                  <a:lnTo>
                    <a:pt x="1012990" y="234950"/>
                  </a:lnTo>
                  <a:lnTo>
                    <a:pt x="1012875" y="233680"/>
                  </a:lnTo>
                  <a:lnTo>
                    <a:pt x="1014679" y="232410"/>
                  </a:lnTo>
                  <a:lnTo>
                    <a:pt x="1015072" y="231140"/>
                  </a:lnTo>
                  <a:lnTo>
                    <a:pt x="1013955" y="229870"/>
                  </a:lnTo>
                  <a:lnTo>
                    <a:pt x="1014285" y="228600"/>
                  </a:lnTo>
                  <a:lnTo>
                    <a:pt x="1016076" y="227330"/>
                  </a:lnTo>
                  <a:lnTo>
                    <a:pt x="1015987" y="226060"/>
                  </a:lnTo>
                  <a:lnTo>
                    <a:pt x="1015758" y="226060"/>
                  </a:lnTo>
                  <a:lnTo>
                    <a:pt x="1014031" y="219710"/>
                  </a:lnTo>
                  <a:lnTo>
                    <a:pt x="1016279" y="217170"/>
                  </a:lnTo>
                  <a:lnTo>
                    <a:pt x="1017701" y="215900"/>
                  </a:lnTo>
                  <a:lnTo>
                    <a:pt x="1018260" y="215900"/>
                  </a:lnTo>
                  <a:lnTo>
                    <a:pt x="1018489" y="217170"/>
                  </a:lnTo>
                  <a:lnTo>
                    <a:pt x="1018641" y="218440"/>
                  </a:lnTo>
                  <a:lnTo>
                    <a:pt x="1019225" y="217170"/>
                  </a:lnTo>
                  <a:lnTo>
                    <a:pt x="1019886" y="217170"/>
                  </a:lnTo>
                  <a:lnTo>
                    <a:pt x="1020597" y="215900"/>
                  </a:lnTo>
                  <a:lnTo>
                    <a:pt x="1022540" y="214630"/>
                  </a:lnTo>
                  <a:lnTo>
                    <a:pt x="1021486" y="210820"/>
                  </a:lnTo>
                  <a:lnTo>
                    <a:pt x="1021257" y="209550"/>
                  </a:lnTo>
                  <a:lnTo>
                    <a:pt x="1021130" y="209550"/>
                  </a:lnTo>
                  <a:lnTo>
                    <a:pt x="1021232" y="208280"/>
                  </a:lnTo>
                  <a:lnTo>
                    <a:pt x="1022832" y="207010"/>
                  </a:lnTo>
                  <a:lnTo>
                    <a:pt x="1023759" y="207010"/>
                  </a:lnTo>
                  <a:lnTo>
                    <a:pt x="1024407" y="205740"/>
                  </a:lnTo>
                  <a:lnTo>
                    <a:pt x="1025017" y="205740"/>
                  </a:lnTo>
                  <a:lnTo>
                    <a:pt x="1024890" y="204470"/>
                  </a:lnTo>
                  <a:lnTo>
                    <a:pt x="1024648" y="203200"/>
                  </a:lnTo>
                  <a:lnTo>
                    <a:pt x="1024305" y="203200"/>
                  </a:lnTo>
                  <a:lnTo>
                    <a:pt x="1024178" y="201930"/>
                  </a:lnTo>
                  <a:lnTo>
                    <a:pt x="1023937" y="200660"/>
                  </a:lnTo>
                  <a:lnTo>
                    <a:pt x="1023467" y="200660"/>
                  </a:lnTo>
                  <a:lnTo>
                    <a:pt x="1021905" y="201930"/>
                  </a:lnTo>
                  <a:lnTo>
                    <a:pt x="1021334" y="201930"/>
                  </a:lnTo>
                  <a:lnTo>
                    <a:pt x="1021092" y="200660"/>
                  </a:lnTo>
                  <a:lnTo>
                    <a:pt x="1020940" y="199390"/>
                  </a:lnTo>
                  <a:lnTo>
                    <a:pt x="1020241" y="196850"/>
                  </a:lnTo>
                  <a:lnTo>
                    <a:pt x="1020813" y="196850"/>
                  </a:lnTo>
                  <a:lnTo>
                    <a:pt x="1021626" y="195580"/>
                  </a:lnTo>
                  <a:lnTo>
                    <a:pt x="1022565" y="195580"/>
                  </a:lnTo>
                  <a:lnTo>
                    <a:pt x="1022515" y="198120"/>
                  </a:lnTo>
                  <a:lnTo>
                    <a:pt x="1023277" y="198120"/>
                  </a:lnTo>
                  <a:lnTo>
                    <a:pt x="1024483" y="195580"/>
                  </a:lnTo>
                  <a:lnTo>
                    <a:pt x="1025207" y="195580"/>
                  </a:lnTo>
                  <a:lnTo>
                    <a:pt x="1025410" y="198120"/>
                  </a:lnTo>
                  <a:lnTo>
                    <a:pt x="1025994" y="200660"/>
                  </a:lnTo>
                  <a:lnTo>
                    <a:pt x="1026693" y="200660"/>
                  </a:lnTo>
                  <a:lnTo>
                    <a:pt x="1027722" y="199390"/>
                  </a:lnTo>
                  <a:lnTo>
                    <a:pt x="1028204" y="199390"/>
                  </a:lnTo>
                  <a:lnTo>
                    <a:pt x="1024597" y="185420"/>
                  </a:lnTo>
                  <a:lnTo>
                    <a:pt x="1026439" y="184150"/>
                  </a:lnTo>
                  <a:lnTo>
                    <a:pt x="1026363" y="182880"/>
                  </a:lnTo>
                  <a:lnTo>
                    <a:pt x="1026109" y="182880"/>
                  </a:lnTo>
                  <a:lnTo>
                    <a:pt x="1025804" y="181610"/>
                  </a:lnTo>
                  <a:lnTo>
                    <a:pt x="1023874" y="182880"/>
                  </a:lnTo>
                  <a:lnTo>
                    <a:pt x="1023048" y="181610"/>
                  </a:lnTo>
                  <a:lnTo>
                    <a:pt x="1023251" y="180340"/>
                  </a:lnTo>
                  <a:lnTo>
                    <a:pt x="1024915" y="179070"/>
                  </a:lnTo>
                  <a:lnTo>
                    <a:pt x="1025283" y="177800"/>
                  </a:lnTo>
                  <a:lnTo>
                    <a:pt x="1024242" y="176530"/>
                  </a:lnTo>
                  <a:lnTo>
                    <a:pt x="1024991" y="176530"/>
                  </a:lnTo>
                  <a:lnTo>
                    <a:pt x="1025626" y="175260"/>
                  </a:lnTo>
                  <a:lnTo>
                    <a:pt x="1026680" y="173990"/>
                  </a:lnTo>
                  <a:lnTo>
                    <a:pt x="1027861" y="172720"/>
                  </a:lnTo>
                  <a:lnTo>
                    <a:pt x="1028560" y="172720"/>
                  </a:lnTo>
                  <a:lnTo>
                    <a:pt x="1028509" y="175260"/>
                  </a:lnTo>
                  <a:lnTo>
                    <a:pt x="1029360" y="175260"/>
                  </a:lnTo>
                  <a:lnTo>
                    <a:pt x="1030351" y="172720"/>
                  </a:lnTo>
                  <a:lnTo>
                    <a:pt x="1031252" y="172720"/>
                  </a:lnTo>
                  <a:lnTo>
                    <a:pt x="1031227" y="175260"/>
                  </a:lnTo>
                  <a:lnTo>
                    <a:pt x="1032294" y="175260"/>
                  </a:lnTo>
                  <a:lnTo>
                    <a:pt x="1032941" y="173990"/>
                  </a:lnTo>
                  <a:lnTo>
                    <a:pt x="1033526" y="173990"/>
                  </a:lnTo>
                  <a:lnTo>
                    <a:pt x="1033399" y="172720"/>
                  </a:lnTo>
                  <a:lnTo>
                    <a:pt x="1033157" y="171450"/>
                  </a:lnTo>
                  <a:lnTo>
                    <a:pt x="1032802" y="171450"/>
                  </a:lnTo>
                  <a:lnTo>
                    <a:pt x="1030566" y="163830"/>
                  </a:lnTo>
                  <a:lnTo>
                    <a:pt x="1035164" y="158750"/>
                  </a:lnTo>
                  <a:lnTo>
                    <a:pt x="1036307" y="157480"/>
                  </a:lnTo>
                  <a:lnTo>
                    <a:pt x="1035862" y="157480"/>
                  </a:lnTo>
                  <a:lnTo>
                    <a:pt x="1036015" y="154940"/>
                  </a:lnTo>
                  <a:lnTo>
                    <a:pt x="1035113" y="154940"/>
                  </a:lnTo>
                  <a:lnTo>
                    <a:pt x="1034122" y="157480"/>
                  </a:lnTo>
                  <a:lnTo>
                    <a:pt x="1033653" y="157480"/>
                  </a:lnTo>
                  <a:lnTo>
                    <a:pt x="1033310" y="156210"/>
                  </a:lnTo>
                  <a:lnTo>
                    <a:pt x="1033068" y="154940"/>
                  </a:lnTo>
                  <a:lnTo>
                    <a:pt x="1032903" y="154940"/>
                  </a:lnTo>
                  <a:lnTo>
                    <a:pt x="1032535" y="153670"/>
                  </a:lnTo>
                  <a:lnTo>
                    <a:pt x="1032281" y="152400"/>
                  </a:lnTo>
                  <a:lnTo>
                    <a:pt x="1032154" y="152400"/>
                  </a:lnTo>
                  <a:lnTo>
                    <a:pt x="1032738" y="151130"/>
                  </a:lnTo>
                  <a:lnTo>
                    <a:pt x="1033373" y="149860"/>
                  </a:lnTo>
                  <a:lnTo>
                    <a:pt x="1034351" y="149860"/>
                  </a:lnTo>
                  <a:lnTo>
                    <a:pt x="1035875" y="148590"/>
                  </a:lnTo>
                  <a:lnTo>
                    <a:pt x="1035977" y="147320"/>
                  </a:lnTo>
                  <a:lnTo>
                    <a:pt x="1036142" y="148590"/>
                  </a:lnTo>
                  <a:lnTo>
                    <a:pt x="1036396" y="149860"/>
                  </a:lnTo>
                  <a:lnTo>
                    <a:pt x="1036726" y="151130"/>
                  </a:lnTo>
                  <a:lnTo>
                    <a:pt x="1037475" y="153670"/>
                  </a:lnTo>
                  <a:lnTo>
                    <a:pt x="1041311" y="149860"/>
                  </a:lnTo>
                  <a:lnTo>
                    <a:pt x="1040714" y="147320"/>
                  </a:lnTo>
                  <a:lnTo>
                    <a:pt x="1039799" y="143510"/>
                  </a:lnTo>
                  <a:lnTo>
                    <a:pt x="1039431" y="143510"/>
                  </a:lnTo>
                  <a:lnTo>
                    <a:pt x="1039177" y="142240"/>
                  </a:lnTo>
                  <a:lnTo>
                    <a:pt x="1039025" y="140970"/>
                  </a:lnTo>
                  <a:lnTo>
                    <a:pt x="1040803" y="139700"/>
                  </a:lnTo>
                  <a:lnTo>
                    <a:pt x="1041107" y="138430"/>
                  </a:lnTo>
                  <a:lnTo>
                    <a:pt x="1039952" y="137160"/>
                  </a:lnTo>
                  <a:lnTo>
                    <a:pt x="1040409" y="135890"/>
                  </a:lnTo>
                  <a:lnTo>
                    <a:pt x="1041768" y="135890"/>
                  </a:lnTo>
                  <a:lnTo>
                    <a:pt x="1042289" y="134620"/>
                  </a:lnTo>
                  <a:lnTo>
                    <a:pt x="1041133" y="133350"/>
                  </a:lnTo>
                  <a:lnTo>
                    <a:pt x="1041450" y="132080"/>
                  </a:lnTo>
                  <a:lnTo>
                    <a:pt x="1043114" y="130810"/>
                  </a:lnTo>
                  <a:lnTo>
                    <a:pt x="1043051" y="129540"/>
                  </a:lnTo>
                  <a:lnTo>
                    <a:pt x="1042797" y="128270"/>
                  </a:lnTo>
                  <a:lnTo>
                    <a:pt x="1042073" y="127000"/>
                  </a:lnTo>
                  <a:lnTo>
                    <a:pt x="1041819" y="125730"/>
                  </a:lnTo>
                  <a:lnTo>
                    <a:pt x="1041654" y="125730"/>
                  </a:lnTo>
                  <a:lnTo>
                    <a:pt x="1041654" y="124460"/>
                  </a:lnTo>
                  <a:lnTo>
                    <a:pt x="1043432" y="123190"/>
                  </a:lnTo>
                  <a:lnTo>
                    <a:pt x="1043559" y="123190"/>
                  </a:lnTo>
                  <a:lnTo>
                    <a:pt x="1043393" y="121920"/>
                  </a:lnTo>
                  <a:lnTo>
                    <a:pt x="1043139" y="121920"/>
                  </a:lnTo>
                  <a:lnTo>
                    <a:pt x="1042416" y="119380"/>
                  </a:lnTo>
                  <a:lnTo>
                    <a:pt x="1042149" y="119380"/>
                  </a:lnTo>
                  <a:lnTo>
                    <a:pt x="1041996" y="118110"/>
                  </a:lnTo>
                  <a:lnTo>
                    <a:pt x="1043660" y="116840"/>
                  </a:lnTo>
                  <a:lnTo>
                    <a:pt x="1044105" y="115570"/>
                  </a:lnTo>
                  <a:lnTo>
                    <a:pt x="1042936" y="114300"/>
                  </a:lnTo>
                  <a:lnTo>
                    <a:pt x="1043266" y="113030"/>
                  </a:lnTo>
                  <a:lnTo>
                    <a:pt x="1044790" y="113030"/>
                  </a:lnTo>
                  <a:lnTo>
                    <a:pt x="1045159" y="110490"/>
                  </a:lnTo>
                  <a:lnTo>
                    <a:pt x="1044003" y="109220"/>
                  </a:lnTo>
                  <a:lnTo>
                    <a:pt x="1044359" y="107950"/>
                  </a:lnTo>
                  <a:lnTo>
                    <a:pt x="1045883" y="107950"/>
                  </a:lnTo>
                  <a:lnTo>
                    <a:pt x="1046251" y="106680"/>
                  </a:lnTo>
                  <a:lnTo>
                    <a:pt x="1045095" y="105410"/>
                  </a:lnTo>
                  <a:lnTo>
                    <a:pt x="1045464" y="104140"/>
                  </a:lnTo>
                  <a:lnTo>
                    <a:pt x="1047038" y="102870"/>
                  </a:lnTo>
                  <a:lnTo>
                    <a:pt x="1047000" y="101600"/>
                  </a:lnTo>
                  <a:lnTo>
                    <a:pt x="1046746" y="100330"/>
                  </a:lnTo>
                  <a:lnTo>
                    <a:pt x="1045997" y="99060"/>
                  </a:lnTo>
                  <a:lnTo>
                    <a:pt x="1045730" y="97790"/>
                  </a:lnTo>
                  <a:lnTo>
                    <a:pt x="1045578" y="97790"/>
                  </a:lnTo>
                  <a:lnTo>
                    <a:pt x="1045578" y="96520"/>
                  </a:lnTo>
                  <a:lnTo>
                    <a:pt x="1047280" y="95250"/>
                  </a:lnTo>
                  <a:lnTo>
                    <a:pt x="1047661" y="95250"/>
                  </a:lnTo>
                  <a:lnTo>
                    <a:pt x="1046480" y="93980"/>
                  </a:lnTo>
                  <a:lnTo>
                    <a:pt x="1046784" y="92710"/>
                  </a:lnTo>
                  <a:lnTo>
                    <a:pt x="1048194" y="91440"/>
                  </a:lnTo>
                  <a:lnTo>
                    <a:pt x="1048499" y="91440"/>
                  </a:lnTo>
                  <a:lnTo>
                    <a:pt x="1049045" y="90170"/>
                  </a:lnTo>
                  <a:lnTo>
                    <a:pt x="1049667" y="88900"/>
                  </a:lnTo>
                  <a:lnTo>
                    <a:pt x="1050645" y="88900"/>
                  </a:lnTo>
                  <a:lnTo>
                    <a:pt x="1050899" y="91440"/>
                  </a:lnTo>
                  <a:lnTo>
                    <a:pt x="1051661" y="91440"/>
                  </a:lnTo>
                  <a:lnTo>
                    <a:pt x="1052588" y="90170"/>
                  </a:lnTo>
                  <a:lnTo>
                    <a:pt x="1053312" y="88900"/>
                  </a:lnTo>
                  <a:lnTo>
                    <a:pt x="1054798" y="87630"/>
                  </a:lnTo>
                  <a:lnTo>
                    <a:pt x="1054735" y="86360"/>
                  </a:lnTo>
                  <a:lnTo>
                    <a:pt x="1054468" y="86360"/>
                  </a:lnTo>
                  <a:lnTo>
                    <a:pt x="1054100" y="85090"/>
                  </a:lnTo>
                  <a:lnTo>
                    <a:pt x="1053287" y="82550"/>
                  </a:lnTo>
                  <a:lnTo>
                    <a:pt x="1052918" y="81280"/>
                  </a:lnTo>
                  <a:lnTo>
                    <a:pt x="1052652" y="81280"/>
                  </a:lnTo>
                  <a:lnTo>
                    <a:pt x="1052474" y="80010"/>
                  </a:lnTo>
                  <a:lnTo>
                    <a:pt x="1052601" y="78740"/>
                  </a:lnTo>
                  <a:lnTo>
                    <a:pt x="1054061" y="77470"/>
                  </a:lnTo>
                  <a:lnTo>
                    <a:pt x="1055014" y="77470"/>
                  </a:lnTo>
                  <a:lnTo>
                    <a:pt x="1055624" y="76200"/>
                  </a:lnTo>
                  <a:lnTo>
                    <a:pt x="1056208" y="76200"/>
                  </a:lnTo>
                  <a:lnTo>
                    <a:pt x="1056055" y="74980"/>
                  </a:lnTo>
                  <a:lnTo>
                    <a:pt x="1055776" y="73660"/>
                  </a:lnTo>
                  <a:lnTo>
                    <a:pt x="1055395" y="73660"/>
                  </a:lnTo>
                  <a:lnTo>
                    <a:pt x="1054544" y="71120"/>
                  </a:lnTo>
                  <a:lnTo>
                    <a:pt x="1054163" y="69850"/>
                  </a:lnTo>
                  <a:lnTo>
                    <a:pt x="1053896" y="68580"/>
                  </a:lnTo>
                  <a:lnTo>
                    <a:pt x="1053719" y="68580"/>
                  </a:lnTo>
                  <a:lnTo>
                    <a:pt x="1053782" y="67310"/>
                  </a:lnTo>
                  <a:lnTo>
                    <a:pt x="1055319" y="66040"/>
                  </a:lnTo>
                  <a:lnTo>
                    <a:pt x="1055814" y="66040"/>
                  </a:lnTo>
                  <a:lnTo>
                    <a:pt x="1057313" y="64770"/>
                  </a:lnTo>
                  <a:lnTo>
                    <a:pt x="1057541" y="63500"/>
                  </a:lnTo>
                  <a:lnTo>
                    <a:pt x="1056360" y="62230"/>
                  </a:lnTo>
                  <a:lnTo>
                    <a:pt x="1056881" y="60960"/>
                  </a:lnTo>
                  <a:lnTo>
                    <a:pt x="1058125" y="60960"/>
                  </a:lnTo>
                  <a:lnTo>
                    <a:pt x="1058633" y="58420"/>
                  </a:lnTo>
                  <a:lnTo>
                    <a:pt x="1057440" y="57150"/>
                  </a:lnTo>
                  <a:lnTo>
                    <a:pt x="1057732" y="55880"/>
                  </a:lnTo>
                  <a:lnTo>
                    <a:pt x="1059332" y="55880"/>
                  </a:lnTo>
                  <a:lnTo>
                    <a:pt x="1059434" y="54610"/>
                  </a:lnTo>
                  <a:lnTo>
                    <a:pt x="1059268" y="54610"/>
                  </a:lnTo>
                  <a:lnTo>
                    <a:pt x="1058989" y="53340"/>
                  </a:lnTo>
                  <a:lnTo>
                    <a:pt x="1058595" y="52070"/>
                  </a:lnTo>
                  <a:lnTo>
                    <a:pt x="1057757" y="49530"/>
                  </a:lnTo>
                  <a:lnTo>
                    <a:pt x="1057376" y="49530"/>
                  </a:lnTo>
                  <a:lnTo>
                    <a:pt x="1057084" y="48260"/>
                  </a:lnTo>
                  <a:lnTo>
                    <a:pt x="1056894" y="46990"/>
                  </a:lnTo>
                  <a:lnTo>
                    <a:pt x="1057338" y="46990"/>
                  </a:lnTo>
                  <a:lnTo>
                    <a:pt x="1057871" y="45720"/>
                  </a:lnTo>
                  <a:lnTo>
                    <a:pt x="1058684" y="45720"/>
                  </a:lnTo>
                  <a:lnTo>
                    <a:pt x="1059205" y="46990"/>
                  </a:lnTo>
                  <a:lnTo>
                    <a:pt x="1059713" y="46990"/>
                  </a:lnTo>
                  <a:lnTo>
                    <a:pt x="1060310" y="48260"/>
                  </a:lnTo>
                  <a:lnTo>
                    <a:pt x="1060513" y="48260"/>
                  </a:lnTo>
                  <a:lnTo>
                    <a:pt x="1061847" y="49530"/>
                  </a:lnTo>
                  <a:lnTo>
                    <a:pt x="1061567" y="50800"/>
                  </a:lnTo>
                  <a:lnTo>
                    <a:pt x="1061186" y="52070"/>
                  </a:lnTo>
                  <a:lnTo>
                    <a:pt x="1060221" y="53340"/>
                  </a:lnTo>
                  <a:lnTo>
                    <a:pt x="1059827" y="54610"/>
                  </a:lnTo>
                  <a:lnTo>
                    <a:pt x="1059472" y="54610"/>
                  </a:lnTo>
                  <a:lnTo>
                    <a:pt x="1061034" y="57150"/>
                  </a:lnTo>
                  <a:lnTo>
                    <a:pt x="1060792" y="57150"/>
                  </a:lnTo>
                  <a:lnTo>
                    <a:pt x="1060399" y="58420"/>
                  </a:lnTo>
                  <a:lnTo>
                    <a:pt x="1059916" y="59690"/>
                  </a:lnTo>
                  <a:lnTo>
                    <a:pt x="1059472" y="59690"/>
                  </a:lnTo>
                  <a:lnTo>
                    <a:pt x="1059103" y="60960"/>
                  </a:lnTo>
                  <a:lnTo>
                    <a:pt x="1058786" y="60960"/>
                  </a:lnTo>
                  <a:lnTo>
                    <a:pt x="1058887" y="62230"/>
                  </a:lnTo>
                  <a:lnTo>
                    <a:pt x="1060056" y="63500"/>
                  </a:lnTo>
                  <a:lnTo>
                    <a:pt x="1061885" y="66040"/>
                  </a:lnTo>
                  <a:lnTo>
                    <a:pt x="1062469" y="66040"/>
                  </a:lnTo>
                  <a:lnTo>
                    <a:pt x="1062977" y="67310"/>
                  </a:lnTo>
                  <a:lnTo>
                    <a:pt x="1063421" y="67310"/>
                  </a:lnTo>
                  <a:lnTo>
                    <a:pt x="1063637" y="68580"/>
                  </a:lnTo>
                  <a:lnTo>
                    <a:pt x="1064907" y="68580"/>
                  </a:lnTo>
                  <a:lnTo>
                    <a:pt x="1065009" y="69850"/>
                  </a:lnTo>
                  <a:lnTo>
                    <a:pt x="1063688" y="71120"/>
                  </a:lnTo>
                  <a:lnTo>
                    <a:pt x="1063802" y="72390"/>
                  </a:lnTo>
                  <a:lnTo>
                    <a:pt x="1065225" y="73660"/>
                  </a:lnTo>
                  <a:lnTo>
                    <a:pt x="1065288" y="74980"/>
                  </a:lnTo>
                  <a:lnTo>
                    <a:pt x="1064196" y="76200"/>
                  </a:lnTo>
                  <a:lnTo>
                    <a:pt x="1063612" y="76200"/>
                  </a:lnTo>
                  <a:lnTo>
                    <a:pt x="1063104" y="74930"/>
                  </a:lnTo>
                  <a:lnTo>
                    <a:pt x="1062545" y="74930"/>
                  </a:lnTo>
                  <a:lnTo>
                    <a:pt x="1062342" y="73660"/>
                  </a:lnTo>
                  <a:lnTo>
                    <a:pt x="1061250" y="72390"/>
                  </a:lnTo>
                  <a:lnTo>
                    <a:pt x="1060767" y="72390"/>
                  </a:lnTo>
                  <a:lnTo>
                    <a:pt x="1059967" y="73660"/>
                  </a:lnTo>
                  <a:lnTo>
                    <a:pt x="1059815" y="74930"/>
                  </a:lnTo>
                  <a:lnTo>
                    <a:pt x="1059307" y="74930"/>
                  </a:lnTo>
                  <a:lnTo>
                    <a:pt x="1058913" y="76200"/>
                  </a:lnTo>
                  <a:lnTo>
                    <a:pt x="1058621" y="77470"/>
                  </a:lnTo>
                  <a:lnTo>
                    <a:pt x="1060069" y="78740"/>
                  </a:lnTo>
                  <a:lnTo>
                    <a:pt x="1060284" y="80010"/>
                  </a:lnTo>
                  <a:lnTo>
                    <a:pt x="1058913" y="81280"/>
                  </a:lnTo>
                  <a:lnTo>
                    <a:pt x="1059014" y="82550"/>
                  </a:lnTo>
                  <a:lnTo>
                    <a:pt x="1060297" y="82550"/>
                  </a:lnTo>
                  <a:lnTo>
                    <a:pt x="1060513" y="83820"/>
                  </a:lnTo>
                  <a:lnTo>
                    <a:pt x="1060958" y="83820"/>
                  </a:lnTo>
                  <a:lnTo>
                    <a:pt x="1061478" y="85090"/>
                  </a:lnTo>
                  <a:lnTo>
                    <a:pt x="1062088" y="86360"/>
                  </a:lnTo>
                  <a:lnTo>
                    <a:pt x="1062316" y="86360"/>
                  </a:lnTo>
                  <a:lnTo>
                    <a:pt x="1063625" y="87630"/>
                  </a:lnTo>
                  <a:lnTo>
                    <a:pt x="1063713" y="88900"/>
                  </a:lnTo>
                  <a:lnTo>
                    <a:pt x="1062672" y="90170"/>
                  </a:lnTo>
                  <a:lnTo>
                    <a:pt x="1062532" y="90170"/>
                  </a:lnTo>
                  <a:lnTo>
                    <a:pt x="1061059" y="87630"/>
                  </a:lnTo>
                  <a:lnTo>
                    <a:pt x="1060488" y="88900"/>
                  </a:lnTo>
                  <a:lnTo>
                    <a:pt x="1060107" y="90170"/>
                  </a:lnTo>
                  <a:lnTo>
                    <a:pt x="1059815" y="90170"/>
                  </a:lnTo>
                  <a:lnTo>
                    <a:pt x="1059383" y="91440"/>
                  </a:lnTo>
                  <a:lnTo>
                    <a:pt x="1059002" y="92710"/>
                  </a:lnTo>
                  <a:lnTo>
                    <a:pt x="1058672" y="92710"/>
                  </a:lnTo>
                  <a:lnTo>
                    <a:pt x="1059103" y="93980"/>
                  </a:lnTo>
                  <a:lnTo>
                    <a:pt x="1059637" y="93980"/>
                  </a:lnTo>
                  <a:lnTo>
                    <a:pt x="1060259" y="95250"/>
                  </a:lnTo>
                  <a:lnTo>
                    <a:pt x="1060488" y="95250"/>
                  </a:lnTo>
                  <a:lnTo>
                    <a:pt x="1061618" y="97790"/>
                  </a:lnTo>
                  <a:lnTo>
                    <a:pt x="1062126" y="97790"/>
                  </a:lnTo>
                  <a:lnTo>
                    <a:pt x="1062697" y="95250"/>
                  </a:lnTo>
                  <a:lnTo>
                    <a:pt x="1063459" y="95250"/>
                  </a:lnTo>
                  <a:lnTo>
                    <a:pt x="1064209" y="96520"/>
                  </a:lnTo>
                  <a:lnTo>
                    <a:pt x="1064856" y="97790"/>
                  </a:lnTo>
                  <a:lnTo>
                    <a:pt x="1065987" y="99060"/>
                  </a:lnTo>
                  <a:lnTo>
                    <a:pt x="1065390" y="101600"/>
                  </a:lnTo>
                  <a:lnTo>
                    <a:pt x="1064704" y="101600"/>
                  </a:lnTo>
                  <a:lnTo>
                    <a:pt x="1064336" y="102870"/>
                  </a:lnTo>
                  <a:lnTo>
                    <a:pt x="1064031" y="104140"/>
                  </a:lnTo>
                  <a:lnTo>
                    <a:pt x="1061872" y="109220"/>
                  </a:lnTo>
                  <a:lnTo>
                    <a:pt x="1065187" y="113030"/>
                  </a:lnTo>
                  <a:lnTo>
                    <a:pt x="1065657" y="113030"/>
                  </a:lnTo>
                  <a:lnTo>
                    <a:pt x="1066393" y="115570"/>
                  </a:lnTo>
                  <a:lnTo>
                    <a:pt x="1067104" y="114300"/>
                  </a:lnTo>
                  <a:lnTo>
                    <a:pt x="1067727" y="113030"/>
                  </a:lnTo>
                  <a:lnTo>
                    <a:pt x="1067904" y="113030"/>
                  </a:lnTo>
                  <a:lnTo>
                    <a:pt x="1066279" y="110490"/>
                  </a:lnTo>
                  <a:lnTo>
                    <a:pt x="1066533" y="109220"/>
                  </a:lnTo>
                  <a:lnTo>
                    <a:pt x="1066888" y="109220"/>
                  </a:lnTo>
                  <a:lnTo>
                    <a:pt x="1067308" y="107950"/>
                  </a:lnTo>
                  <a:lnTo>
                    <a:pt x="1067727" y="107950"/>
                  </a:lnTo>
                  <a:lnTo>
                    <a:pt x="1068527" y="110490"/>
                  </a:lnTo>
                  <a:lnTo>
                    <a:pt x="1069530" y="110490"/>
                  </a:lnTo>
                  <a:lnTo>
                    <a:pt x="1070051" y="111760"/>
                  </a:lnTo>
                  <a:lnTo>
                    <a:pt x="1070622" y="111760"/>
                  </a:lnTo>
                  <a:lnTo>
                    <a:pt x="1069555" y="114300"/>
                  </a:lnTo>
                  <a:lnTo>
                    <a:pt x="1069111" y="115570"/>
                  </a:lnTo>
                  <a:lnTo>
                    <a:pt x="1068768" y="115570"/>
                  </a:lnTo>
                  <a:lnTo>
                    <a:pt x="1068501" y="116840"/>
                  </a:lnTo>
                  <a:lnTo>
                    <a:pt x="1068590" y="118110"/>
                  </a:lnTo>
                  <a:lnTo>
                    <a:pt x="1070127" y="118110"/>
                  </a:lnTo>
                  <a:lnTo>
                    <a:pt x="1070203" y="119380"/>
                  </a:lnTo>
                  <a:lnTo>
                    <a:pt x="1069340" y="120650"/>
                  </a:lnTo>
                  <a:lnTo>
                    <a:pt x="1069187" y="121920"/>
                  </a:lnTo>
                  <a:lnTo>
                    <a:pt x="1068654" y="120650"/>
                  </a:lnTo>
                  <a:lnTo>
                    <a:pt x="1068082" y="120650"/>
                  </a:lnTo>
                  <a:lnTo>
                    <a:pt x="1067485" y="119380"/>
                  </a:lnTo>
                  <a:lnTo>
                    <a:pt x="1067041" y="120650"/>
                  </a:lnTo>
                  <a:lnTo>
                    <a:pt x="1066711" y="120650"/>
                  </a:lnTo>
                  <a:lnTo>
                    <a:pt x="1066406" y="121920"/>
                  </a:lnTo>
                  <a:lnTo>
                    <a:pt x="1068108" y="123190"/>
                  </a:lnTo>
                  <a:lnTo>
                    <a:pt x="1068171" y="124460"/>
                  </a:lnTo>
                  <a:lnTo>
                    <a:pt x="1067917" y="124460"/>
                  </a:lnTo>
                  <a:lnTo>
                    <a:pt x="1067574" y="125730"/>
                  </a:lnTo>
                  <a:lnTo>
                    <a:pt x="1067155" y="125730"/>
                  </a:lnTo>
                  <a:lnTo>
                    <a:pt x="1067155" y="127000"/>
                  </a:lnTo>
                  <a:lnTo>
                    <a:pt x="1065593" y="124460"/>
                  </a:lnTo>
                  <a:lnTo>
                    <a:pt x="1065441" y="124460"/>
                  </a:lnTo>
                  <a:lnTo>
                    <a:pt x="1063409" y="129540"/>
                  </a:lnTo>
                  <a:lnTo>
                    <a:pt x="1063980" y="129540"/>
                  </a:lnTo>
                  <a:lnTo>
                    <a:pt x="1064552" y="130810"/>
                  </a:lnTo>
                  <a:lnTo>
                    <a:pt x="1065377" y="132080"/>
                  </a:lnTo>
                  <a:lnTo>
                    <a:pt x="1066584" y="133350"/>
                  </a:lnTo>
                  <a:lnTo>
                    <a:pt x="1067155" y="133350"/>
                  </a:lnTo>
                  <a:lnTo>
                    <a:pt x="1067473" y="130810"/>
                  </a:lnTo>
                  <a:lnTo>
                    <a:pt x="1068260" y="130810"/>
                  </a:lnTo>
                  <a:lnTo>
                    <a:pt x="1069098" y="133350"/>
                  </a:lnTo>
                  <a:lnTo>
                    <a:pt x="1069797" y="133350"/>
                  </a:lnTo>
                  <a:lnTo>
                    <a:pt x="1070229" y="130810"/>
                  </a:lnTo>
                  <a:lnTo>
                    <a:pt x="1070965" y="130810"/>
                  </a:lnTo>
                  <a:lnTo>
                    <a:pt x="1071791" y="132080"/>
                  </a:lnTo>
                  <a:lnTo>
                    <a:pt x="1073899" y="134620"/>
                  </a:lnTo>
                  <a:lnTo>
                    <a:pt x="1072921" y="137160"/>
                  </a:lnTo>
                  <a:lnTo>
                    <a:pt x="1072680" y="137160"/>
                  </a:lnTo>
                  <a:lnTo>
                    <a:pt x="1072349" y="138430"/>
                  </a:lnTo>
                  <a:lnTo>
                    <a:pt x="1071930" y="139700"/>
                  </a:lnTo>
                  <a:lnTo>
                    <a:pt x="1071626" y="139700"/>
                  </a:lnTo>
                  <a:lnTo>
                    <a:pt x="1071372" y="140970"/>
                  </a:lnTo>
                  <a:lnTo>
                    <a:pt x="1070775" y="142240"/>
                  </a:lnTo>
                  <a:lnTo>
                    <a:pt x="1069428" y="139700"/>
                  </a:lnTo>
                  <a:lnTo>
                    <a:pt x="1069035" y="139700"/>
                  </a:lnTo>
                  <a:lnTo>
                    <a:pt x="1067816" y="137160"/>
                  </a:lnTo>
                  <a:lnTo>
                    <a:pt x="1067028" y="137160"/>
                  </a:lnTo>
                  <a:lnTo>
                    <a:pt x="1066317" y="135890"/>
                  </a:lnTo>
                  <a:lnTo>
                    <a:pt x="1065428" y="135890"/>
                  </a:lnTo>
                  <a:lnTo>
                    <a:pt x="1065110" y="137160"/>
                  </a:lnTo>
                  <a:lnTo>
                    <a:pt x="1064844" y="138430"/>
                  </a:lnTo>
                  <a:lnTo>
                    <a:pt x="1066609" y="139700"/>
                  </a:lnTo>
                  <a:lnTo>
                    <a:pt x="1067079" y="140970"/>
                  </a:lnTo>
                  <a:lnTo>
                    <a:pt x="1067663" y="140970"/>
                  </a:lnTo>
                  <a:lnTo>
                    <a:pt x="1068285" y="142240"/>
                  </a:lnTo>
                  <a:lnTo>
                    <a:pt x="1070038" y="144780"/>
                  </a:lnTo>
                  <a:lnTo>
                    <a:pt x="1071283" y="144780"/>
                  </a:lnTo>
                  <a:lnTo>
                    <a:pt x="1071778" y="146050"/>
                  </a:lnTo>
                  <a:lnTo>
                    <a:pt x="1071956" y="146050"/>
                  </a:lnTo>
                  <a:lnTo>
                    <a:pt x="1070749" y="148590"/>
                  </a:lnTo>
                  <a:lnTo>
                    <a:pt x="1070952" y="148590"/>
                  </a:lnTo>
                  <a:lnTo>
                    <a:pt x="1072540" y="149860"/>
                  </a:lnTo>
                  <a:lnTo>
                    <a:pt x="1072578" y="151130"/>
                  </a:lnTo>
                  <a:lnTo>
                    <a:pt x="1072375" y="151130"/>
                  </a:lnTo>
                  <a:lnTo>
                    <a:pt x="1072057" y="152400"/>
                  </a:lnTo>
                  <a:lnTo>
                    <a:pt x="1071638" y="152400"/>
                  </a:lnTo>
                  <a:lnTo>
                    <a:pt x="1071511" y="153670"/>
                  </a:lnTo>
                  <a:lnTo>
                    <a:pt x="1070102" y="151130"/>
                  </a:lnTo>
                  <a:lnTo>
                    <a:pt x="1069886" y="151130"/>
                  </a:lnTo>
                  <a:lnTo>
                    <a:pt x="1069505" y="152400"/>
                  </a:lnTo>
                  <a:lnTo>
                    <a:pt x="1069187" y="152400"/>
                  </a:lnTo>
                  <a:lnTo>
                    <a:pt x="1068946" y="153670"/>
                  </a:lnTo>
                  <a:lnTo>
                    <a:pt x="1069086" y="153670"/>
                  </a:lnTo>
                  <a:lnTo>
                    <a:pt x="1070419" y="154940"/>
                  </a:lnTo>
                  <a:lnTo>
                    <a:pt x="1070724" y="154940"/>
                  </a:lnTo>
                  <a:lnTo>
                    <a:pt x="1071397" y="156210"/>
                  </a:lnTo>
                  <a:lnTo>
                    <a:pt x="1071981" y="156210"/>
                  </a:lnTo>
                  <a:lnTo>
                    <a:pt x="1072502" y="157480"/>
                  </a:lnTo>
                  <a:lnTo>
                    <a:pt x="1072667" y="157480"/>
                  </a:lnTo>
                  <a:lnTo>
                    <a:pt x="1071486" y="160020"/>
                  </a:lnTo>
                  <a:lnTo>
                    <a:pt x="1071702" y="160020"/>
                  </a:lnTo>
                  <a:lnTo>
                    <a:pt x="1073073" y="161290"/>
                  </a:lnTo>
                  <a:lnTo>
                    <a:pt x="1073353" y="161290"/>
                  </a:lnTo>
                  <a:lnTo>
                    <a:pt x="1073861" y="162560"/>
                  </a:lnTo>
                  <a:lnTo>
                    <a:pt x="1074445" y="163830"/>
                  </a:lnTo>
                  <a:lnTo>
                    <a:pt x="1075804" y="163830"/>
                  </a:lnTo>
                  <a:lnTo>
                    <a:pt x="1076401" y="165100"/>
                  </a:lnTo>
                  <a:lnTo>
                    <a:pt x="1076921" y="165100"/>
                  </a:lnTo>
                  <a:lnTo>
                    <a:pt x="1077099" y="166370"/>
                  </a:lnTo>
                  <a:lnTo>
                    <a:pt x="1075931" y="167640"/>
                  </a:lnTo>
                  <a:lnTo>
                    <a:pt x="1076172" y="168910"/>
                  </a:lnTo>
                  <a:lnTo>
                    <a:pt x="1077582" y="168910"/>
                  </a:lnTo>
                  <a:lnTo>
                    <a:pt x="1077823" y="170180"/>
                  </a:lnTo>
                  <a:lnTo>
                    <a:pt x="1077391" y="170180"/>
                  </a:lnTo>
                  <a:lnTo>
                    <a:pt x="1077391" y="171450"/>
                  </a:lnTo>
                  <a:lnTo>
                    <a:pt x="1076629" y="172720"/>
                  </a:lnTo>
                  <a:lnTo>
                    <a:pt x="1076413" y="175260"/>
                  </a:lnTo>
                  <a:lnTo>
                    <a:pt x="1075677" y="175260"/>
                  </a:lnTo>
                  <a:lnTo>
                    <a:pt x="1074724" y="172720"/>
                  </a:lnTo>
                  <a:lnTo>
                    <a:pt x="1073772" y="172720"/>
                  </a:lnTo>
                  <a:lnTo>
                    <a:pt x="1072896" y="171450"/>
                  </a:lnTo>
                  <a:lnTo>
                    <a:pt x="1072007" y="171450"/>
                  </a:lnTo>
                  <a:lnTo>
                    <a:pt x="1071880" y="173990"/>
                  </a:lnTo>
                  <a:lnTo>
                    <a:pt x="1071727" y="173990"/>
                  </a:lnTo>
                  <a:lnTo>
                    <a:pt x="1073111" y="175260"/>
                  </a:lnTo>
                  <a:lnTo>
                    <a:pt x="1073365" y="175260"/>
                  </a:lnTo>
                  <a:lnTo>
                    <a:pt x="1073365" y="176530"/>
                  </a:lnTo>
                  <a:lnTo>
                    <a:pt x="1072413" y="177800"/>
                  </a:lnTo>
                  <a:lnTo>
                    <a:pt x="1072553" y="179070"/>
                  </a:lnTo>
                  <a:lnTo>
                    <a:pt x="1074204" y="179070"/>
                  </a:lnTo>
                  <a:lnTo>
                    <a:pt x="1074407" y="180340"/>
                  </a:lnTo>
                  <a:lnTo>
                    <a:pt x="1073251" y="181610"/>
                  </a:lnTo>
                  <a:lnTo>
                    <a:pt x="1073442" y="182880"/>
                  </a:lnTo>
                  <a:lnTo>
                    <a:pt x="1073962" y="182880"/>
                  </a:lnTo>
                  <a:lnTo>
                    <a:pt x="1074559" y="184150"/>
                  </a:lnTo>
                  <a:lnTo>
                    <a:pt x="1075258" y="184150"/>
                  </a:lnTo>
                  <a:lnTo>
                    <a:pt x="1077417" y="186690"/>
                  </a:lnTo>
                  <a:lnTo>
                    <a:pt x="1078687" y="187960"/>
                  </a:lnTo>
                  <a:lnTo>
                    <a:pt x="1079106" y="189230"/>
                  </a:lnTo>
                  <a:lnTo>
                    <a:pt x="1077988" y="190500"/>
                  </a:lnTo>
                  <a:lnTo>
                    <a:pt x="1078103" y="191770"/>
                  </a:lnTo>
                  <a:lnTo>
                    <a:pt x="1079754" y="191770"/>
                  </a:lnTo>
                  <a:lnTo>
                    <a:pt x="1080033" y="193040"/>
                  </a:lnTo>
                  <a:lnTo>
                    <a:pt x="1078865" y="194310"/>
                  </a:lnTo>
                  <a:lnTo>
                    <a:pt x="1079195" y="195580"/>
                  </a:lnTo>
                  <a:lnTo>
                    <a:pt x="1080604" y="196850"/>
                  </a:lnTo>
                  <a:lnTo>
                    <a:pt x="1081062" y="198120"/>
                  </a:lnTo>
                  <a:lnTo>
                    <a:pt x="1079881" y="199390"/>
                  </a:lnTo>
                  <a:lnTo>
                    <a:pt x="1080173" y="200660"/>
                  </a:lnTo>
                  <a:lnTo>
                    <a:pt x="1081582" y="200660"/>
                  </a:lnTo>
                  <a:lnTo>
                    <a:pt x="1081874" y="201930"/>
                  </a:lnTo>
                  <a:lnTo>
                    <a:pt x="1082611" y="199390"/>
                  </a:lnTo>
                  <a:lnTo>
                    <a:pt x="1083360" y="199390"/>
                  </a:lnTo>
                  <a:lnTo>
                    <a:pt x="1083983" y="200660"/>
                  </a:lnTo>
                  <a:lnTo>
                    <a:pt x="1084643" y="200660"/>
                  </a:lnTo>
                  <a:lnTo>
                    <a:pt x="1083538" y="203200"/>
                  </a:lnTo>
                  <a:lnTo>
                    <a:pt x="1084110" y="204470"/>
                  </a:lnTo>
                  <a:lnTo>
                    <a:pt x="1085062" y="204470"/>
                  </a:lnTo>
                  <a:lnTo>
                    <a:pt x="1085811" y="205740"/>
                  </a:lnTo>
                  <a:lnTo>
                    <a:pt x="1087297" y="207010"/>
                  </a:lnTo>
                  <a:lnTo>
                    <a:pt x="1087564" y="207010"/>
                  </a:lnTo>
                  <a:lnTo>
                    <a:pt x="1086408" y="208280"/>
                  </a:lnTo>
                  <a:lnTo>
                    <a:pt x="1086573" y="209550"/>
                  </a:lnTo>
                  <a:lnTo>
                    <a:pt x="1086015" y="208280"/>
                  </a:lnTo>
                  <a:lnTo>
                    <a:pt x="1085392" y="208280"/>
                  </a:lnTo>
                  <a:lnTo>
                    <a:pt x="1084719" y="207010"/>
                  </a:lnTo>
                  <a:lnTo>
                    <a:pt x="1084364" y="208280"/>
                  </a:lnTo>
                  <a:lnTo>
                    <a:pt x="1084097" y="209550"/>
                  </a:lnTo>
                  <a:lnTo>
                    <a:pt x="1083906" y="209550"/>
                  </a:lnTo>
                  <a:lnTo>
                    <a:pt x="1083551" y="210820"/>
                  </a:lnTo>
                  <a:lnTo>
                    <a:pt x="1083271" y="212090"/>
                  </a:lnTo>
                  <a:lnTo>
                    <a:pt x="1083094" y="212090"/>
                  </a:lnTo>
                  <a:lnTo>
                    <a:pt x="1083678" y="213360"/>
                  </a:lnTo>
                  <a:lnTo>
                    <a:pt x="1084300" y="213360"/>
                  </a:lnTo>
                  <a:lnTo>
                    <a:pt x="1084948" y="214630"/>
                  </a:lnTo>
                  <a:lnTo>
                    <a:pt x="1085215" y="214630"/>
                  </a:lnTo>
                  <a:lnTo>
                    <a:pt x="1086700" y="215900"/>
                  </a:lnTo>
                  <a:lnTo>
                    <a:pt x="1086637" y="217170"/>
                  </a:lnTo>
                  <a:lnTo>
                    <a:pt x="1086358" y="218440"/>
                  </a:lnTo>
                  <a:lnTo>
                    <a:pt x="1085900" y="218440"/>
                  </a:lnTo>
                  <a:lnTo>
                    <a:pt x="1084326" y="217170"/>
                  </a:lnTo>
                  <a:lnTo>
                    <a:pt x="1083792" y="217170"/>
                  </a:lnTo>
                  <a:lnTo>
                    <a:pt x="1083525" y="218440"/>
                  </a:lnTo>
                  <a:lnTo>
                    <a:pt x="1083335" y="219710"/>
                  </a:lnTo>
                  <a:lnTo>
                    <a:pt x="1083475" y="219710"/>
                  </a:lnTo>
                  <a:lnTo>
                    <a:pt x="1084884" y="220980"/>
                  </a:lnTo>
                  <a:lnTo>
                    <a:pt x="1085189" y="220980"/>
                  </a:lnTo>
                  <a:lnTo>
                    <a:pt x="1085862" y="222250"/>
                  </a:lnTo>
                  <a:lnTo>
                    <a:pt x="1086485" y="222250"/>
                  </a:lnTo>
                  <a:lnTo>
                    <a:pt x="1087043" y="223520"/>
                  </a:lnTo>
                  <a:lnTo>
                    <a:pt x="1087335" y="223520"/>
                  </a:lnTo>
                  <a:lnTo>
                    <a:pt x="1088745" y="224790"/>
                  </a:lnTo>
                  <a:lnTo>
                    <a:pt x="1088910" y="224790"/>
                  </a:lnTo>
                  <a:lnTo>
                    <a:pt x="1089075" y="226060"/>
                  </a:lnTo>
                  <a:lnTo>
                    <a:pt x="1088059" y="226060"/>
                  </a:lnTo>
                  <a:lnTo>
                    <a:pt x="1088110" y="227330"/>
                  </a:lnTo>
                  <a:lnTo>
                    <a:pt x="1087526" y="227330"/>
                  </a:lnTo>
                  <a:lnTo>
                    <a:pt x="1086904" y="226060"/>
                  </a:lnTo>
                  <a:lnTo>
                    <a:pt x="1085888" y="226060"/>
                  </a:lnTo>
                  <a:lnTo>
                    <a:pt x="1085621" y="227330"/>
                  </a:lnTo>
                  <a:lnTo>
                    <a:pt x="1085456" y="228600"/>
                  </a:lnTo>
                  <a:lnTo>
                    <a:pt x="1085075" y="228600"/>
                  </a:lnTo>
                  <a:lnTo>
                    <a:pt x="1084808" y="229870"/>
                  </a:lnTo>
                  <a:lnTo>
                    <a:pt x="1084643" y="231140"/>
                  </a:lnTo>
                  <a:lnTo>
                    <a:pt x="1086319" y="232410"/>
                  </a:lnTo>
                  <a:lnTo>
                    <a:pt x="1087043" y="232410"/>
                  </a:lnTo>
                  <a:lnTo>
                    <a:pt x="1087882" y="233680"/>
                  </a:lnTo>
                  <a:lnTo>
                    <a:pt x="1088732" y="233680"/>
                  </a:lnTo>
                  <a:lnTo>
                    <a:pt x="1088999" y="232410"/>
                  </a:lnTo>
                  <a:lnTo>
                    <a:pt x="1089177" y="231140"/>
                  </a:lnTo>
                  <a:lnTo>
                    <a:pt x="1089964" y="228600"/>
                  </a:lnTo>
                  <a:lnTo>
                    <a:pt x="1093698" y="232410"/>
                  </a:lnTo>
                  <a:lnTo>
                    <a:pt x="1092911" y="234950"/>
                  </a:lnTo>
                  <a:lnTo>
                    <a:pt x="1092771" y="236220"/>
                  </a:lnTo>
                  <a:lnTo>
                    <a:pt x="1092365" y="237490"/>
                  </a:lnTo>
                  <a:lnTo>
                    <a:pt x="1091857" y="237490"/>
                  </a:lnTo>
                  <a:lnTo>
                    <a:pt x="1090523" y="236220"/>
                  </a:lnTo>
                  <a:lnTo>
                    <a:pt x="1089875" y="236220"/>
                  </a:lnTo>
                  <a:lnTo>
                    <a:pt x="1089875" y="238760"/>
                  </a:lnTo>
                  <a:lnTo>
                    <a:pt x="1089177" y="238760"/>
                  </a:lnTo>
                  <a:lnTo>
                    <a:pt x="1087793" y="236220"/>
                  </a:lnTo>
                  <a:lnTo>
                    <a:pt x="1087589" y="236220"/>
                  </a:lnTo>
                  <a:lnTo>
                    <a:pt x="1087221" y="237490"/>
                  </a:lnTo>
                  <a:lnTo>
                    <a:pt x="1086954" y="238760"/>
                  </a:lnTo>
                  <a:lnTo>
                    <a:pt x="1086802" y="238760"/>
                  </a:lnTo>
                  <a:lnTo>
                    <a:pt x="1086015" y="241300"/>
                  </a:lnTo>
                  <a:lnTo>
                    <a:pt x="1087869" y="243840"/>
                  </a:lnTo>
                  <a:lnTo>
                    <a:pt x="1088148" y="243840"/>
                  </a:lnTo>
                  <a:lnTo>
                    <a:pt x="1089647" y="245110"/>
                  </a:lnTo>
                  <a:lnTo>
                    <a:pt x="1089863" y="246380"/>
                  </a:lnTo>
                  <a:lnTo>
                    <a:pt x="1088809" y="247650"/>
                  </a:lnTo>
                  <a:lnTo>
                    <a:pt x="1088961" y="247650"/>
                  </a:lnTo>
                  <a:lnTo>
                    <a:pt x="1089520" y="248920"/>
                  </a:lnTo>
                  <a:lnTo>
                    <a:pt x="1090142" y="248920"/>
                  </a:lnTo>
                  <a:lnTo>
                    <a:pt x="1090828" y="250190"/>
                  </a:lnTo>
                  <a:lnTo>
                    <a:pt x="1093000" y="251460"/>
                  </a:lnTo>
                  <a:lnTo>
                    <a:pt x="1094447" y="252730"/>
                  </a:lnTo>
                  <a:lnTo>
                    <a:pt x="1094778" y="254000"/>
                  </a:lnTo>
                  <a:lnTo>
                    <a:pt x="1093609" y="255270"/>
                  </a:lnTo>
                  <a:lnTo>
                    <a:pt x="1093965" y="256540"/>
                  </a:lnTo>
                  <a:lnTo>
                    <a:pt x="1095590" y="256540"/>
                  </a:lnTo>
                  <a:lnTo>
                    <a:pt x="1095743" y="257810"/>
                  </a:lnTo>
                  <a:lnTo>
                    <a:pt x="1094968" y="259080"/>
                  </a:lnTo>
                  <a:lnTo>
                    <a:pt x="1094867" y="260350"/>
                  </a:lnTo>
                  <a:lnTo>
                    <a:pt x="1094676" y="260350"/>
                  </a:lnTo>
                  <a:lnTo>
                    <a:pt x="1094409" y="261620"/>
                  </a:lnTo>
                  <a:lnTo>
                    <a:pt x="1093762" y="262890"/>
                  </a:lnTo>
                  <a:lnTo>
                    <a:pt x="1093495" y="264160"/>
                  </a:lnTo>
                  <a:lnTo>
                    <a:pt x="1093292" y="265430"/>
                  </a:lnTo>
                  <a:lnTo>
                    <a:pt x="1093584" y="265430"/>
                  </a:lnTo>
                  <a:lnTo>
                    <a:pt x="1094752" y="266700"/>
                  </a:lnTo>
                  <a:lnTo>
                    <a:pt x="1104519" y="275590"/>
                  </a:lnTo>
                  <a:lnTo>
                    <a:pt x="1104112" y="275590"/>
                  </a:lnTo>
                  <a:lnTo>
                    <a:pt x="1104176" y="278130"/>
                  </a:lnTo>
                  <a:lnTo>
                    <a:pt x="1103452" y="278130"/>
                  </a:lnTo>
                  <a:lnTo>
                    <a:pt x="1102055" y="276860"/>
                  </a:lnTo>
                  <a:lnTo>
                    <a:pt x="1101496" y="276860"/>
                  </a:lnTo>
                  <a:lnTo>
                    <a:pt x="1101229" y="278130"/>
                  </a:lnTo>
                  <a:lnTo>
                    <a:pt x="1101077" y="279400"/>
                  </a:lnTo>
                  <a:lnTo>
                    <a:pt x="1100289" y="281940"/>
                  </a:lnTo>
                  <a:lnTo>
                    <a:pt x="1099934" y="281940"/>
                  </a:lnTo>
                  <a:lnTo>
                    <a:pt x="1099680" y="283210"/>
                  </a:lnTo>
                  <a:lnTo>
                    <a:pt x="1099502" y="284480"/>
                  </a:lnTo>
                  <a:lnTo>
                    <a:pt x="1101280" y="285750"/>
                  </a:lnTo>
                  <a:lnTo>
                    <a:pt x="1101509" y="285750"/>
                  </a:lnTo>
                  <a:lnTo>
                    <a:pt x="1100378" y="288290"/>
                  </a:lnTo>
                  <a:lnTo>
                    <a:pt x="1100874" y="289560"/>
                  </a:lnTo>
                  <a:lnTo>
                    <a:pt x="1102055" y="289560"/>
                  </a:lnTo>
                  <a:lnTo>
                    <a:pt x="1102741" y="290830"/>
                  </a:lnTo>
                  <a:lnTo>
                    <a:pt x="1104239" y="292100"/>
                  </a:lnTo>
                  <a:lnTo>
                    <a:pt x="1104519" y="292100"/>
                  </a:lnTo>
                  <a:lnTo>
                    <a:pt x="1103490" y="293370"/>
                  </a:lnTo>
                  <a:lnTo>
                    <a:pt x="1103401" y="295910"/>
                  </a:lnTo>
                  <a:lnTo>
                    <a:pt x="1103147" y="295910"/>
                  </a:lnTo>
                  <a:lnTo>
                    <a:pt x="1102410" y="297180"/>
                  </a:lnTo>
                  <a:lnTo>
                    <a:pt x="1102156" y="298450"/>
                  </a:lnTo>
                  <a:lnTo>
                    <a:pt x="1101991" y="299720"/>
                  </a:lnTo>
                  <a:lnTo>
                    <a:pt x="1102156" y="299720"/>
                  </a:lnTo>
                  <a:lnTo>
                    <a:pt x="1103757" y="300990"/>
                  </a:lnTo>
                  <a:lnTo>
                    <a:pt x="1104049" y="300990"/>
                  </a:lnTo>
                  <a:lnTo>
                    <a:pt x="1104303" y="299720"/>
                  </a:lnTo>
                  <a:lnTo>
                    <a:pt x="1104646" y="298450"/>
                  </a:lnTo>
                  <a:lnTo>
                    <a:pt x="1105344" y="299720"/>
                  </a:lnTo>
                  <a:lnTo>
                    <a:pt x="1105966" y="299720"/>
                  </a:lnTo>
                  <a:lnTo>
                    <a:pt x="1106525" y="300990"/>
                  </a:lnTo>
                  <a:lnTo>
                    <a:pt x="1106652" y="300990"/>
                  </a:lnTo>
                  <a:lnTo>
                    <a:pt x="1105700" y="302260"/>
                  </a:lnTo>
                  <a:lnTo>
                    <a:pt x="1105827" y="303530"/>
                  </a:lnTo>
                  <a:lnTo>
                    <a:pt x="1107452" y="304800"/>
                  </a:lnTo>
                  <a:lnTo>
                    <a:pt x="1107795" y="306070"/>
                  </a:lnTo>
                  <a:lnTo>
                    <a:pt x="1106639" y="307340"/>
                  </a:lnTo>
                  <a:lnTo>
                    <a:pt x="1107033" y="307340"/>
                  </a:lnTo>
                  <a:lnTo>
                    <a:pt x="1108405" y="308610"/>
                  </a:lnTo>
                  <a:lnTo>
                    <a:pt x="1109065" y="309880"/>
                  </a:lnTo>
                  <a:lnTo>
                    <a:pt x="1110513" y="311150"/>
                  </a:lnTo>
                  <a:lnTo>
                    <a:pt x="1110805" y="311150"/>
                  </a:lnTo>
                  <a:lnTo>
                    <a:pt x="1109713" y="312420"/>
                  </a:lnTo>
                  <a:lnTo>
                    <a:pt x="1109853" y="313690"/>
                  </a:lnTo>
                  <a:lnTo>
                    <a:pt x="1109281" y="312420"/>
                  </a:lnTo>
                  <a:lnTo>
                    <a:pt x="1108646" y="312420"/>
                  </a:lnTo>
                  <a:lnTo>
                    <a:pt x="1107960" y="311150"/>
                  </a:lnTo>
                  <a:lnTo>
                    <a:pt x="1107617" y="312420"/>
                  </a:lnTo>
                  <a:lnTo>
                    <a:pt x="1107363" y="313690"/>
                  </a:lnTo>
                  <a:lnTo>
                    <a:pt x="1107186" y="313690"/>
                  </a:lnTo>
                  <a:lnTo>
                    <a:pt x="1106830" y="314960"/>
                  </a:lnTo>
                  <a:lnTo>
                    <a:pt x="1106576" y="316230"/>
                  </a:lnTo>
                  <a:lnTo>
                    <a:pt x="1106424" y="316230"/>
                  </a:lnTo>
                  <a:lnTo>
                    <a:pt x="1107008" y="317500"/>
                  </a:lnTo>
                  <a:lnTo>
                    <a:pt x="1107643" y="317500"/>
                  </a:lnTo>
                  <a:lnTo>
                    <a:pt x="1108303" y="318770"/>
                  </a:lnTo>
                  <a:lnTo>
                    <a:pt x="1108570" y="318770"/>
                  </a:lnTo>
                  <a:lnTo>
                    <a:pt x="1110081" y="320040"/>
                  </a:lnTo>
                  <a:lnTo>
                    <a:pt x="1110335" y="321310"/>
                  </a:lnTo>
                  <a:lnTo>
                    <a:pt x="1109484" y="322580"/>
                  </a:lnTo>
                  <a:lnTo>
                    <a:pt x="1109256" y="323850"/>
                  </a:lnTo>
                  <a:lnTo>
                    <a:pt x="1109014" y="323850"/>
                  </a:lnTo>
                  <a:lnTo>
                    <a:pt x="1108316" y="326390"/>
                  </a:lnTo>
                  <a:lnTo>
                    <a:pt x="1108075" y="326390"/>
                  </a:lnTo>
                  <a:lnTo>
                    <a:pt x="1107922" y="327660"/>
                  </a:lnTo>
                  <a:lnTo>
                    <a:pt x="1109560" y="328930"/>
                  </a:lnTo>
                  <a:lnTo>
                    <a:pt x="1111694" y="331470"/>
                  </a:lnTo>
                  <a:lnTo>
                    <a:pt x="1112393" y="331470"/>
                  </a:lnTo>
                  <a:lnTo>
                    <a:pt x="1113015" y="332740"/>
                  </a:lnTo>
                  <a:lnTo>
                    <a:pt x="1113586" y="332740"/>
                  </a:lnTo>
                  <a:lnTo>
                    <a:pt x="1113739" y="334010"/>
                  </a:lnTo>
                  <a:lnTo>
                    <a:pt x="1112761" y="335280"/>
                  </a:lnTo>
                  <a:lnTo>
                    <a:pt x="1112913" y="336550"/>
                  </a:lnTo>
                  <a:lnTo>
                    <a:pt x="1114513" y="337820"/>
                  </a:lnTo>
                  <a:lnTo>
                    <a:pt x="1115047" y="337820"/>
                  </a:lnTo>
                  <a:lnTo>
                    <a:pt x="1116482" y="339090"/>
                  </a:lnTo>
                  <a:lnTo>
                    <a:pt x="1116634" y="339090"/>
                  </a:lnTo>
                  <a:lnTo>
                    <a:pt x="1116482" y="340360"/>
                  </a:lnTo>
                  <a:lnTo>
                    <a:pt x="1116228" y="340360"/>
                  </a:lnTo>
                  <a:lnTo>
                    <a:pt x="1115555" y="342900"/>
                  </a:lnTo>
                  <a:lnTo>
                    <a:pt x="1115314" y="342900"/>
                  </a:lnTo>
                  <a:lnTo>
                    <a:pt x="1115161" y="344170"/>
                  </a:lnTo>
                  <a:lnTo>
                    <a:pt x="1115326" y="345440"/>
                  </a:lnTo>
                  <a:lnTo>
                    <a:pt x="1116990" y="345440"/>
                  </a:lnTo>
                  <a:lnTo>
                    <a:pt x="1117180" y="346710"/>
                  </a:lnTo>
                  <a:lnTo>
                    <a:pt x="1116203" y="347980"/>
                  </a:lnTo>
                  <a:lnTo>
                    <a:pt x="1116418" y="349250"/>
                  </a:lnTo>
                  <a:lnTo>
                    <a:pt x="1118069" y="349250"/>
                  </a:lnTo>
                  <a:lnTo>
                    <a:pt x="1118387" y="350520"/>
                  </a:lnTo>
                  <a:lnTo>
                    <a:pt x="1117282" y="353060"/>
                  </a:lnTo>
                  <a:lnTo>
                    <a:pt x="1117765" y="353060"/>
                  </a:lnTo>
                  <a:lnTo>
                    <a:pt x="1119022" y="354330"/>
                  </a:lnTo>
                  <a:lnTo>
                    <a:pt x="1123264" y="358140"/>
                  </a:lnTo>
                  <a:lnTo>
                    <a:pt x="1123975" y="358140"/>
                  </a:lnTo>
                  <a:lnTo>
                    <a:pt x="1124610" y="359410"/>
                  </a:lnTo>
                  <a:lnTo>
                    <a:pt x="1125181" y="359410"/>
                  </a:lnTo>
                  <a:lnTo>
                    <a:pt x="1125385" y="360680"/>
                  </a:lnTo>
                  <a:lnTo>
                    <a:pt x="1124343" y="361950"/>
                  </a:lnTo>
                  <a:lnTo>
                    <a:pt x="1124661" y="363220"/>
                  </a:lnTo>
                  <a:lnTo>
                    <a:pt x="1126096" y="363220"/>
                  </a:lnTo>
                  <a:lnTo>
                    <a:pt x="1126388" y="364490"/>
                  </a:lnTo>
                  <a:lnTo>
                    <a:pt x="1124966" y="369570"/>
                  </a:lnTo>
                  <a:lnTo>
                    <a:pt x="1122400" y="367030"/>
                  </a:lnTo>
                  <a:lnTo>
                    <a:pt x="1121765" y="367030"/>
                  </a:lnTo>
                  <a:lnTo>
                    <a:pt x="1121117" y="365760"/>
                  </a:lnTo>
                  <a:lnTo>
                    <a:pt x="1118908" y="363220"/>
                  </a:lnTo>
                  <a:lnTo>
                    <a:pt x="1117523" y="361950"/>
                  </a:lnTo>
                  <a:lnTo>
                    <a:pt x="1117282" y="361950"/>
                  </a:lnTo>
                  <a:lnTo>
                    <a:pt x="1116952" y="363220"/>
                  </a:lnTo>
                  <a:lnTo>
                    <a:pt x="1116723" y="364490"/>
                  </a:lnTo>
                  <a:lnTo>
                    <a:pt x="1116571" y="364490"/>
                  </a:lnTo>
                  <a:lnTo>
                    <a:pt x="1116660" y="365760"/>
                  </a:lnTo>
                  <a:lnTo>
                    <a:pt x="1118235" y="365760"/>
                  </a:lnTo>
                  <a:lnTo>
                    <a:pt x="1120406" y="368300"/>
                  </a:lnTo>
                  <a:lnTo>
                    <a:pt x="1120457" y="369570"/>
                  </a:lnTo>
                  <a:lnTo>
                    <a:pt x="1119555" y="369570"/>
                  </a:lnTo>
                  <a:lnTo>
                    <a:pt x="1119797" y="372110"/>
                  </a:lnTo>
                  <a:lnTo>
                    <a:pt x="1121460" y="372110"/>
                  </a:lnTo>
                  <a:lnTo>
                    <a:pt x="1121791" y="373380"/>
                  </a:lnTo>
                  <a:lnTo>
                    <a:pt x="1120736" y="374650"/>
                  </a:lnTo>
                  <a:lnTo>
                    <a:pt x="1120965" y="374650"/>
                  </a:lnTo>
                  <a:lnTo>
                    <a:pt x="1121524" y="375920"/>
                  </a:lnTo>
                  <a:lnTo>
                    <a:pt x="1122172" y="375920"/>
                  </a:lnTo>
                  <a:lnTo>
                    <a:pt x="1122895" y="377190"/>
                  </a:lnTo>
                  <a:lnTo>
                    <a:pt x="1123505" y="377190"/>
                  </a:lnTo>
                  <a:lnTo>
                    <a:pt x="1124153" y="378460"/>
                  </a:lnTo>
                  <a:lnTo>
                    <a:pt x="1125308" y="378460"/>
                  </a:lnTo>
                  <a:lnTo>
                    <a:pt x="1126337" y="381000"/>
                  </a:lnTo>
                  <a:lnTo>
                    <a:pt x="1127226" y="381000"/>
                  </a:lnTo>
                  <a:lnTo>
                    <a:pt x="1127099" y="378460"/>
                  </a:lnTo>
                  <a:lnTo>
                    <a:pt x="1127836" y="378460"/>
                  </a:lnTo>
                  <a:lnTo>
                    <a:pt x="1128928" y="379730"/>
                  </a:lnTo>
                  <a:lnTo>
                    <a:pt x="1129411" y="379730"/>
                  </a:lnTo>
                  <a:lnTo>
                    <a:pt x="1128026" y="384810"/>
                  </a:lnTo>
                  <a:lnTo>
                    <a:pt x="1127721" y="386080"/>
                  </a:lnTo>
                  <a:lnTo>
                    <a:pt x="1127493" y="386080"/>
                  </a:lnTo>
                  <a:lnTo>
                    <a:pt x="1127366" y="387350"/>
                  </a:lnTo>
                  <a:lnTo>
                    <a:pt x="1129207" y="388620"/>
                  </a:lnTo>
                  <a:lnTo>
                    <a:pt x="1129334" y="388620"/>
                  </a:lnTo>
                  <a:lnTo>
                    <a:pt x="1129207" y="389890"/>
                  </a:lnTo>
                  <a:lnTo>
                    <a:pt x="1128979" y="391160"/>
                  </a:lnTo>
                  <a:lnTo>
                    <a:pt x="1128344" y="392430"/>
                  </a:lnTo>
                  <a:lnTo>
                    <a:pt x="1128128" y="393700"/>
                  </a:lnTo>
                  <a:lnTo>
                    <a:pt x="1128077" y="394970"/>
                  </a:lnTo>
                  <a:lnTo>
                    <a:pt x="1129830" y="394970"/>
                  </a:lnTo>
                  <a:lnTo>
                    <a:pt x="1130198" y="396240"/>
                  </a:lnTo>
                  <a:lnTo>
                    <a:pt x="1129118" y="397510"/>
                  </a:lnTo>
                  <a:lnTo>
                    <a:pt x="1129538" y="398780"/>
                  </a:lnTo>
                  <a:lnTo>
                    <a:pt x="1131036" y="400050"/>
                  </a:lnTo>
                  <a:lnTo>
                    <a:pt x="1131290" y="400050"/>
                  </a:lnTo>
                  <a:lnTo>
                    <a:pt x="1131163" y="401320"/>
                  </a:lnTo>
                  <a:lnTo>
                    <a:pt x="1130947" y="401320"/>
                  </a:lnTo>
                  <a:lnTo>
                    <a:pt x="1130325" y="403860"/>
                  </a:lnTo>
                  <a:lnTo>
                    <a:pt x="1130122" y="403860"/>
                  </a:lnTo>
                  <a:lnTo>
                    <a:pt x="1130020" y="405130"/>
                  </a:lnTo>
                  <a:lnTo>
                    <a:pt x="1130160" y="405130"/>
                  </a:lnTo>
                  <a:lnTo>
                    <a:pt x="1131722" y="406400"/>
                  </a:lnTo>
                  <a:lnTo>
                    <a:pt x="1134008" y="408940"/>
                  </a:lnTo>
                  <a:lnTo>
                    <a:pt x="1134732" y="408940"/>
                  </a:lnTo>
                  <a:lnTo>
                    <a:pt x="1135392" y="410210"/>
                  </a:lnTo>
                  <a:lnTo>
                    <a:pt x="1135989" y="410210"/>
                  </a:lnTo>
                  <a:lnTo>
                    <a:pt x="1135849" y="411480"/>
                  </a:lnTo>
                  <a:lnTo>
                    <a:pt x="1135634" y="412750"/>
                  </a:lnTo>
                  <a:lnTo>
                    <a:pt x="1135367" y="412750"/>
                  </a:lnTo>
                  <a:lnTo>
                    <a:pt x="1135062" y="414020"/>
                  </a:lnTo>
                  <a:lnTo>
                    <a:pt x="1134859" y="415290"/>
                  </a:lnTo>
                  <a:lnTo>
                    <a:pt x="1134846" y="416560"/>
                  </a:lnTo>
                  <a:lnTo>
                    <a:pt x="1136497" y="416560"/>
                  </a:lnTo>
                  <a:lnTo>
                    <a:pt x="1139012" y="419100"/>
                  </a:lnTo>
                  <a:lnTo>
                    <a:pt x="1140612" y="420370"/>
                  </a:lnTo>
                  <a:lnTo>
                    <a:pt x="1140752" y="420370"/>
                  </a:lnTo>
                  <a:lnTo>
                    <a:pt x="1140663" y="421640"/>
                  </a:lnTo>
                  <a:lnTo>
                    <a:pt x="1140472" y="422910"/>
                  </a:lnTo>
                  <a:lnTo>
                    <a:pt x="1140180" y="422910"/>
                  </a:lnTo>
                  <a:lnTo>
                    <a:pt x="1139926" y="424180"/>
                  </a:lnTo>
                  <a:lnTo>
                    <a:pt x="1139736" y="425450"/>
                  </a:lnTo>
                  <a:lnTo>
                    <a:pt x="1139609" y="425450"/>
                  </a:lnTo>
                  <a:lnTo>
                    <a:pt x="1139571" y="426720"/>
                  </a:lnTo>
                  <a:lnTo>
                    <a:pt x="1138897" y="427990"/>
                  </a:lnTo>
                  <a:lnTo>
                    <a:pt x="1139164" y="429260"/>
                  </a:lnTo>
                  <a:lnTo>
                    <a:pt x="1140853" y="429260"/>
                  </a:lnTo>
                  <a:lnTo>
                    <a:pt x="1141310" y="430530"/>
                  </a:lnTo>
                  <a:lnTo>
                    <a:pt x="1140256" y="431800"/>
                  </a:lnTo>
                  <a:lnTo>
                    <a:pt x="1140612" y="433070"/>
                  </a:lnTo>
                  <a:lnTo>
                    <a:pt x="1142250" y="434340"/>
                  </a:lnTo>
                  <a:lnTo>
                    <a:pt x="1144892" y="436880"/>
                  </a:lnTo>
                  <a:lnTo>
                    <a:pt x="1146352" y="436880"/>
                  </a:lnTo>
                  <a:lnTo>
                    <a:pt x="1146581" y="438150"/>
                  </a:lnTo>
                  <a:lnTo>
                    <a:pt x="1146314" y="439420"/>
                  </a:lnTo>
                  <a:lnTo>
                    <a:pt x="1146060" y="440690"/>
                  </a:lnTo>
                  <a:lnTo>
                    <a:pt x="1145781" y="440690"/>
                  </a:lnTo>
                  <a:lnTo>
                    <a:pt x="1145603" y="441960"/>
                  </a:lnTo>
                  <a:lnTo>
                    <a:pt x="1145527" y="443230"/>
                  </a:lnTo>
                  <a:lnTo>
                    <a:pt x="1145730" y="443230"/>
                  </a:lnTo>
                  <a:lnTo>
                    <a:pt x="1147445" y="444500"/>
                  </a:lnTo>
                  <a:lnTo>
                    <a:pt x="1147762" y="445770"/>
                  </a:lnTo>
                  <a:lnTo>
                    <a:pt x="1146848" y="445770"/>
                  </a:lnTo>
                  <a:lnTo>
                    <a:pt x="1147178" y="448310"/>
                  </a:lnTo>
                  <a:lnTo>
                    <a:pt x="1148880" y="448310"/>
                  </a:lnTo>
                  <a:lnTo>
                    <a:pt x="1149299" y="449580"/>
                  </a:lnTo>
                  <a:lnTo>
                    <a:pt x="1148537" y="450824"/>
                  </a:lnTo>
                  <a:lnTo>
                    <a:pt x="1146606" y="449580"/>
                  </a:lnTo>
                  <a:lnTo>
                    <a:pt x="1146238" y="450850"/>
                  </a:lnTo>
                  <a:lnTo>
                    <a:pt x="1146073" y="450850"/>
                  </a:lnTo>
                  <a:lnTo>
                    <a:pt x="1145997" y="452120"/>
                  </a:lnTo>
                  <a:lnTo>
                    <a:pt x="1147940" y="453390"/>
                  </a:lnTo>
                  <a:lnTo>
                    <a:pt x="1148308" y="454660"/>
                  </a:lnTo>
                  <a:lnTo>
                    <a:pt x="1147305" y="455930"/>
                  </a:lnTo>
                  <a:lnTo>
                    <a:pt x="1147800" y="457200"/>
                  </a:lnTo>
                  <a:lnTo>
                    <a:pt x="1149324" y="458470"/>
                  </a:lnTo>
                  <a:lnTo>
                    <a:pt x="1151750" y="459740"/>
                  </a:lnTo>
                  <a:lnTo>
                    <a:pt x="1152512" y="459740"/>
                  </a:lnTo>
                  <a:lnTo>
                    <a:pt x="1153210" y="461010"/>
                  </a:lnTo>
                  <a:lnTo>
                    <a:pt x="1153833" y="461010"/>
                  </a:lnTo>
                  <a:lnTo>
                    <a:pt x="1154036" y="462280"/>
                  </a:lnTo>
                  <a:lnTo>
                    <a:pt x="1153274" y="463550"/>
                  </a:lnTo>
                  <a:lnTo>
                    <a:pt x="1153502" y="464820"/>
                  </a:lnTo>
                  <a:lnTo>
                    <a:pt x="1155217" y="464820"/>
                  </a:lnTo>
                  <a:lnTo>
                    <a:pt x="1155712" y="466090"/>
                  </a:lnTo>
                  <a:lnTo>
                    <a:pt x="1154696" y="467360"/>
                  </a:lnTo>
                  <a:lnTo>
                    <a:pt x="1155242" y="468630"/>
                  </a:lnTo>
                  <a:lnTo>
                    <a:pt x="1156716" y="468630"/>
                  </a:lnTo>
                  <a:lnTo>
                    <a:pt x="1157363" y="469900"/>
                  </a:lnTo>
                  <a:lnTo>
                    <a:pt x="1156411" y="472440"/>
                  </a:lnTo>
                  <a:lnTo>
                    <a:pt x="1156843" y="472440"/>
                  </a:lnTo>
                  <a:lnTo>
                    <a:pt x="1158430" y="473710"/>
                  </a:lnTo>
                  <a:lnTo>
                    <a:pt x="1158773" y="473710"/>
                  </a:lnTo>
                  <a:lnTo>
                    <a:pt x="1159090" y="471170"/>
                  </a:lnTo>
                  <a:lnTo>
                    <a:pt x="1159357" y="471170"/>
                  </a:lnTo>
                  <a:lnTo>
                    <a:pt x="1161059" y="472440"/>
                  </a:lnTo>
                  <a:lnTo>
                    <a:pt x="1161554" y="473710"/>
                  </a:lnTo>
                  <a:lnTo>
                    <a:pt x="1163218" y="473710"/>
                  </a:lnTo>
                  <a:lnTo>
                    <a:pt x="1163421" y="474980"/>
                  </a:lnTo>
                  <a:lnTo>
                    <a:pt x="1163205" y="476250"/>
                  </a:lnTo>
                  <a:lnTo>
                    <a:pt x="1162989" y="477520"/>
                  </a:lnTo>
                  <a:lnTo>
                    <a:pt x="1162748" y="477520"/>
                  </a:lnTo>
                  <a:lnTo>
                    <a:pt x="1161021" y="474980"/>
                  </a:lnTo>
                  <a:lnTo>
                    <a:pt x="1160881" y="476250"/>
                  </a:lnTo>
                  <a:lnTo>
                    <a:pt x="1160627" y="476250"/>
                  </a:lnTo>
                  <a:lnTo>
                    <a:pt x="1160487" y="477520"/>
                  </a:lnTo>
                  <a:lnTo>
                    <a:pt x="1160462" y="478790"/>
                  </a:lnTo>
                  <a:lnTo>
                    <a:pt x="1160221" y="478790"/>
                  </a:lnTo>
                  <a:lnTo>
                    <a:pt x="1160081" y="480060"/>
                  </a:lnTo>
                  <a:lnTo>
                    <a:pt x="1160056" y="481330"/>
                  </a:lnTo>
                  <a:lnTo>
                    <a:pt x="1161846" y="481330"/>
                  </a:lnTo>
                  <a:lnTo>
                    <a:pt x="1162151" y="482600"/>
                  </a:lnTo>
                  <a:lnTo>
                    <a:pt x="1162215" y="481330"/>
                  </a:lnTo>
                  <a:lnTo>
                    <a:pt x="1162367" y="480060"/>
                  </a:lnTo>
                  <a:lnTo>
                    <a:pt x="1162786" y="480060"/>
                  </a:lnTo>
                  <a:lnTo>
                    <a:pt x="1164780" y="481330"/>
                  </a:lnTo>
                  <a:lnTo>
                    <a:pt x="1164183" y="483870"/>
                  </a:lnTo>
                  <a:lnTo>
                    <a:pt x="1164424" y="483870"/>
                  </a:lnTo>
                  <a:lnTo>
                    <a:pt x="1166114" y="485140"/>
                  </a:lnTo>
                  <a:lnTo>
                    <a:pt x="1166418" y="485140"/>
                  </a:lnTo>
                  <a:lnTo>
                    <a:pt x="1167180" y="486410"/>
                  </a:lnTo>
                  <a:lnTo>
                    <a:pt x="1168577" y="486410"/>
                  </a:lnTo>
                  <a:lnTo>
                    <a:pt x="1168539" y="487680"/>
                  </a:lnTo>
                  <a:lnTo>
                    <a:pt x="1168425" y="488950"/>
                  </a:lnTo>
                  <a:lnTo>
                    <a:pt x="1168196" y="490220"/>
                  </a:lnTo>
                  <a:lnTo>
                    <a:pt x="1167917" y="490220"/>
                  </a:lnTo>
                  <a:lnTo>
                    <a:pt x="1166406" y="487680"/>
                  </a:lnTo>
                  <a:lnTo>
                    <a:pt x="1166050" y="487680"/>
                  </a:lnTo>
                  <a:lnTo>
                    <a:pt x="1165821" y="488950"/>
                  </a:lnTo>
                  <a:lnTo>
                    <a:pt x="1165707" y="490220"/>
                  </a:lnTo>
                  <a:lnTo>
                    <a:pt x="1165694" y="491490"/>
                  </a:lnTo>
                  <a:lnTo>
                    <a:pt x="1167688" y="491490"/>
                  </a:lnTo>
                  <a:lnTo>
                    <a:pt x="1168146" y="492760"/>
                  </a:lnTo>
                  <a:lnTo>
                    <a:pt x="1167231" y="494030"/>
                  </a:lnTo>
                  <a:lnTo>
                    <a:pt x="1167726" y="495300"/>
                  </a:lnTo>
                  <a:lnTo>
                    <a:pt x="1169416" y="495300"/>
                  </a:lnTo>
                  <a:lnTo>
                    <a:pt x="1169631" y="496570"/>
                  </a:lnTo>
                  <a:lnTo>
                    <a:pt x="1169619" y="497840"/>
                  </a:lnTo>
                  <a:lnTo>
                    <a:pt x="1169047" y="500380"/>
                  </a:lnTo>
                  <a:lnTo>
                    <a:pt x="1168933" y="501650"/>
                  </a:lnTo>
                  <a:lnTo>
                    <a:pt x="1170927" y="502920"/>
                  </a:lnTo>
                  <a:lnTo>
                    <a:pt x="1171371" y="504190"/>
                  </a:lnTo>
                  <a:lnTo>
                    <a:pt x="1170520" y="505460"/>
                  </a:lnTo>
                  <a:lnTo>
                    <a:pt x="1170825" y="505460"/>
                  </a:lnTo>
                  <a:lnTo>
                    <a:pt x="1171486" y="506730"/>
                  </a:lnTo>
                  <a:lnTo>
                    <a:pt x="1173022" y="506730"/>
                  </a:lnTo>
                  <a:lnTo>
                    <a:pt x="1175207" y="509270"/>
                  </a:lnTo>
                  <a:lnTo>
                    <a:pt x="1176731" y="509270"/>
                  </a:lnTo>
                  <a:lnTo>
                    <a:pt x="1177391" y="510540"/>
                  </a:lnTo>
                  <a:lnTo>
                    <a:pt x="1177290" y="511810"/>
                  </a:lnTo>
                  <a:lnTo>
                    <a:pt x="1177099" y="513080"/>
                  </a:lnTo>
                  <a:lnTo>
                    <a:pt x="1176807" y="515620"/>
                  </a:lnTo>
                  <a:lnTo>
                    <a:pt x="1176629" y="516890"/>
                  </a:lnTo>
                  <a:lnTo>
                    <a:pt x="1176528" y="518160"/>
                  </a:lnTo>
                  <a:lnTo>
                    <a:pt x="1176934" y="519430"/>
                  </a:lnTo>
                  <a:lnTo>
                    <a:pt x="1179029" y="519430"/>
                  </a:lnTo>
                  <a:lnTo>
                    <a:pt x="1178140" y="521970"/>
                  </a:lnTo>
                  <a:lnTo>
                    <a:pt x="1178699" y="523240"/>
                  </a:lnTo>
                  <a:lnTo>
                    <a:pt x="1180592" y="523240"/>
                  </a:lnTo>
                  <a:lnTo>
                    <a:pt x="1181265" y="524510"/>
                  </a:lnTo>
                  <a:lnTo>
                    <a:pt x="1182001" y="524510"/>
                  </a:lnTo>
                  <a:lnTo>
                    <a:pt x="1183563" y="525780"/>
                  </a:lnTo>
                  <a:lnTo>
                    <a:pt x="1184960" y="525780"/>
                  </a:lnTo>
                  <a:lnTo>
                    <a:pt x="1185227" y="527050"/>
                  </a:lnTo>
                  <a:lnTo>
                    <a:pt x="1184478" y="528320"/>
                  </a:lnTo>
                  <a:lnTo>
                    <a:pt x="1184998" y="529590"/>
                  </a:lnTo>
                  <a:lnTo>
                    <a:pt x="1186472" y="529590"/>
                  </a:lnTo>
                  <a:lnTo>
                    <a:pt x="1186865" y="530860"/>
                  </a:lnTo>
                  <a:lnTo>
                    <a:pt x="1186307" y="535940"/>
                  </a:lnTo>
                  <a:lnTo>
                    <a:pt x="1184097" y="534670"/>
                  </a:lnTo>
                  <a:lnTo>
                    <a:pt x="1183779" y="533400"/>
                  </a:lnTo>
                  <a:lnTo>
                    <a:pt x="1182154" y="533400"/>
                  </a:lnTo>
                  <a:lnTo>
                    <a:pt x="1181315" y="534670"/>
                  </a:lnTo>
                  <a:lnTo>
                    <a:pt x="1181849" y="535940"/>
                  </a:lnTo>
                  <a:lnTo>
                    <a:pt x="1183754" y="535940"/>
                  </a:lnTo>
                  <a:lnTo>
                    <a:pt x="1183855" y="537210"/>
                  </a:lnTo>
                  <a:lnTo>
                    <a:pt x="1183767" y="538480"/>
                  </a:lnTo>
                  <a:lnTo>
                    <a:pt x="1183576" y="539750"/>
                  </a:lnTo>
                  <a:lnTo>
                    <a:pt x="1183436" y="539750"/>
                  </a:lnTo>
                  <a:lnTo>
                    <a:pt x="1183309" y="542290"/>
                  </a:lnTo>
                  <a:lnTo>
                    <a:pt x="1183982" y="542290"/>
                  </a:lnTo>
                  <a:lnTo>
                    <a:pt x="1184706" y="543560"/>
                  </a:lnTo>
                  <a:lnTo>
                    <a:pt x="1186218" y="543560"/>
                  </a:lnTo>
                  <a:lnTo>
                    <a:pt x="1186954" y="544830"/>
                  </a:lnTo>
                  <a:lnTo>
                    <a:pt x="1188250" y="544830"/>
                  </a:lnTo>
                  <a:lnTo>
                    <a:pt x="1189507" y="546100"/>
                  </a:lnTo>
                  <a:lnTo>
                    <a:pt x="1190396" y="546100"/>
                  </a:lnTo>
                  <a:lnTo>
                    <a:pt x="1189850" y="543560"/>
                  </a:lnTo>
                  <a:lnTo>
                    <a:pt x="1190980" y="543560"/>
                  </a:lnTo>
                  <a:lnTo>
                    <a:pt x="1191717" y="544830"/>
                  </a:lnTo>
                  <a:lnTo>
                    <a:pt x="1192403" y="544830"/>
                  </a:lnTo>
                  <a:lnTo>
                    <a:pt x="1192301" y="547370"/>
                  </a:lnTo>
                  <a:lnTo>
                    <a:pt x="1192161" y="547370"/>
                  </a:lnTo>
                  <a:lnTo>
                    <a:pt x="1191971" y="548640"/>
                  </a:lnTo>
                  <a:lnTo>
                    <a:pt x="1191933" y="549910"/>
                  </a:lnTo>
                  <a:lnTo>
                    <a:pt x="1192631" y="551180"/>
                  </a:lnTo>
                  <a:lnTo>
                    <a:pt x="1194181" y="551180"/>
                  </a:lnTo>
                  <a:lnTo>
                    <a:pt x="1194498" y="552450"/>
                  </a:lnTo>
                  <a:lnTo>
                    <a:pt x="1196225" y="552450"/>
                  </a:lnTo>
                  <a:lnTo>
                    <a:pt x="1196759" y="553720"/>
                  </a:lnTo>
                  <a:lnTo>
                    <a:pt x="1195933" y="554990"/>
                  </a:lnTo>
                  <a:lnTo>
                    <a:pt x="1196492" y="556260"/>
                  </a:lnTo>
                  <a:lnTo>
                    <a:pt x="1195641" y="557530"/>
                  </a:lnTo>
                  <a:lnTo>
                    <a:pt x="1196378" y="558800"/>
                  </a:lnTo>
                  <a:lnTo>
                    <a:pt x="1197991" y="558800"/>
                  </a:lnTo>
                  <a:lnTo>
                    <a:pt x="1198638" y="560070"/>
                  </a:lnTo>
                  <a:lnTo>
                    <a:pt x="1197838" y="561340"/>
                  </a:lnTo>
                  <a:lnTo>
                    <a:pt x="1198346" y="562610"/>
                  </a:lnTo>
                  <a:lnTo>
                    <a:pt x="1200099" y="563880"/>
                  </a:lnTo>
                  <a:lnTo>
                    <a:pt x="1200696" y="563880"/>
                  </a:lnTo>
                  <a:lnTo>
                    <a:pt x="1200188" y="566420"/>
                  </a:lnTo>
                  <a:lnTo>
                    <a:pt x="1201051" y="566420"/>
                  </a:lnTo>
                  <a:lnTo>
                    <a:pt x="1201813" y="567690"/>
                  </a:lnTo>
                  <a:lnTo>
                    <a:pt x="1202550" y="567690"/>
                  </a:lnTo>
                  <a:lnTo>
                    <a:pt x="1202563" y="570230"/>
                  </a:lnTo>
                  <a:lnTo>
                    <a:pt x="1202334" y="571500"/>
                  </a:lnTo>
                  <a:lnTo>
                    <a:pt x="1202296" y="572770"/>
                  </a:lnTo>
                  <a:lnTo>
                    <a:pt x="1203071" y="574040"/>
                  </a:lnTo>
                  <a:lnTo>
                    <a:pt x="1204671" y="574040"/>
                  </a:lnTo>
                  <a:lnTo>
                    <a:pt x="1206995" y="576580"/>
                  </a:lnTo>
                  <a:lnTo>
                    <a:pt x="1208595" y="576580"/>
                  </a:lnTo>
                  <a:lnTo>
                    <a:pt x="1209332" y="577850"/>
                  </a:lnTo>
                  <a:lnTo>
                    <a:pt x="1209560" y="577850"/>
                  </a:lnTo>
                  <a:lnTo>
                    <a:pt x="1209116" y="579120"/>
                  </a:lnTo>
                  <a:lnTo>
                    <a:pt x="1209332" y="580390"/>
                  </a:lnTo>
                  <a:lnTo>
                    <a:pt x="1211211" y="580390"/>
                  </a:lnTo>
                  <a:lnTo>
                    <a:pt x="1212138" y="581660"/>
                  </a:lnTo>
                  <a:lnTo>
                    <a:pt x="1213612" y="581660"/>
                  </a:lnTo>
                  <a:lnTo>
                    <a:pt x="1214247" y="582930"/>
                  </a:lnTo>
                  <a:lnTo>
                    <a:pt x="1213802" y="585470"/>
                  </a:lnTo>
                  <a:lnTo>
                    <a:pt x="1215605" y="585470"/>
                  </a:lnTo>
                  <a:lnTo>
                    <a:pt x="1216444" y="586740"/>
                  </a:lnTo>
                  <a:lnTo>
                    <a:pt x="1221181" y="589280"/>
                  </a:lnTo>
                  <a:lnTo>
                    <a:pt x="1220876" y="589280"/>
                  </a:lnTo>
                  <a:lnTo>
                    <a:pt x="1221689" y="591820"/>
                  </a:lnTo>
                  <a:lnTo>
                    <a:pt x="1220927" y="591820"/>
                  </a:lnTo>
                  <a:lnTo>
                    <a:pt x="1219276" y="590550"/>
                  </a:lnTo>
                  <a:lnTo>
                    <a:pt x="1218488" y="590550"/>
                  </a:lnTo>
                  <a:lnTo>
                    <a:pt x="1219403" y="593090"/>
                  </a:lnTo>
                  <a:lnTo>
                    <a:pt x="1218666" y="593090"/>
                  </a:lnTo>
                  <a:lnTo>
                    <a:pt x="1217015" y="591820"/>
                  </a:lnTo>
                  <a:lnTo>
                    <a:pt x="1216596" y="591820"/>
                  </a:lnTo>
                  <a:lnTo>
                    <a:pt x="1216545" y="593090"/>
                  </a:lnTo>
                  <a:lnTo>
                    <a:pt x="1216736" y="594360"/>
                  </a:lnTo>
                  <a:lnTo>
                    <a:pt x="1216914" y="596900"/>
                  </a:lnTo>
                  <a:lnTo>
                    <a:pt x="1217549" y="598170"/>
                  </a:lnTo>
                  <a:lnTo>
                    <a:pt x="1218768" y="598170"/>
                  </a:lnTo>
                  <a:lnTo>
                    <a:pt x="1219758" y="599440"/>
                  </a:lnTo>
                  <a:lnTo>
                    <a:pt x="1219161" y="600710"/>
                  </a:lnTo>
                  <a:lnTo>
                    <a:pt x="1219898" y="601980"/>
                  </a:lnTo>
                  <a:lnTo>
                    <a:pt x="1222032" y="601980"/>
                  </a:lnTo>
                  <a:lnTo>
                    <a:pt x="1222832" y="603250"/>
                  </a:lnTo>
                  <a:lnTo>
                    <a:pt x="1224521" y="603250"/>
                  </a:lnTo>
                  <a:lnTo>
                    <a:pt x="1230261" y="605790"/>
                  </a:lnTo>
                  <a:lnTo>
                    <a:pt x="1231976" y="607060"/>
                  </a:lnTo>
                  <a:lnTo>
                    <a:pt x="1231747" y="607060"/>
                  </a:lnTo>
                  <a:lnTo>
                    <a:pt x="1232636" y="608330"/>
                  </a:lnTo>
                  <a:lnTo>
                    <a:pt x="1232128" y="609600"/>
                  </a:lnTo>
                  <a:lnTo>
                    <a:pt x="1230109" y="608330"/>
                  </a:lnTo>
                  <a:lnTo>
                    <a:pt x="1229804" y="608330"/>
                  </a:lnTo>
                  <a:lnTo>
                    <a:pt x="1229829" y="609600"/>
                  </a:lnTo>
                  <a:lnTo>
                    <a:pt x="1229956" y="609600"/>
                  </a:lnTo>
                  <a:lnTo>
                    <a:pt x="1230185" y="610870"/>
                  </a:lnTo>
                  <a:lnTo>
                    <a:pt x="1232573" y="612140"/>
                  </a:lnTo>
                  <a:lnTo>
                    <a:pt x="1233068" y="612140"/>
                  </a:lnTo>
                  <a:lnTo>
                    <a:pt x="1232928" y="614680"/>
                  </a:lnTo>
                  <a:lnTo>
                    <a:pt x="1233106" y="614680"/>
                  </a:lnTo>
                  <a:lnTo>
                    <a:pt x="1233322" y="615950"/>
                  </a:lnTo>
                  <a:lnTo>
                    <a:pt x="1233487" y="615950"/>
                  </a:lnTo>
                  <a:lnTo>
                    <a:pt x="1233589" y="617220"/>
                  </a:lnTo>
                  <a:lnTo>
                    <a:pt x="1233639" y="618490"/>
                  </a:lnTo>
                  <a:lnTo>
                    <a:pt x="1233817" y="619760"/>
                  </a:lnTo>
                  <a:lnTo>
                    <a:pt x="1234122" y="619760"/>
                  </a:lnTo>
                  <a:lnTo>
                    <a:pt x="1234960" y="621030"/>
                  </a:lnTo>
                  <a:lnTo>
                    <a:pt x="1238478" y="621030"/>
                  </a:lnTo>
                  <a:lnTo>
                    <a:pt x="1239304" y="622300"/>
                  </a:lnTo>
                  <a:lnTo>
                    <a:pt x="1239824" y="622300"/>
                  </a:lnTo>
                  <a:lnTo>
                    <a:pt x="1239304" y="623570"/>
                  </a:lnTo>
                  <a:lnTo>
                    <a:pt x="1240447" y="624840"/>
                  </a:lnTo>
                  <a:lnTo>
                    <a:pt x="1239977" y="627380"/>
                  </a:lnTo>
                  <a:lnTo>
                    <a:pt x="1242656" y="627380"/>
                  </a:lnTo>
                  <a:lnTo>
                    <a:pt x="1291717" y="627380"/>
                  </a:lnTo>
                  <a:close/>
                </a:path>
                <a:path w="2077719" h="1670685">
                  <a:moveTo>
                    <a:pt x="1352080" y="654050"/>
                  </a:moveTo>
                  <a:lnTo>
                    <a:pt x="1280160" y="654050"/>
                  </a:lnTo>
                  <a:lnTo>
                    <a:pt x="1280718" y="655320"/>
                  </a:lnTo>
                  <a:lnTo>
                    <a:pt x="1281214" y="656564"/>
                  </a:lnTo>
                  <a:lnTo>
                    <a:pt x="1278318" y="655320"/>
                  </a:lnTo>
                  <a:lnTo>
                    <a:pt x="1278089" y="656590"/>
                  </a:lnTo>
                  <a:lnTo>
                    <a:pt x="1279753" y="657860"/>
                  </a:lnTo>
                  <a:lnTo>
                    <a:pt x="1280020" y="657860"/>
                  </a:lnTo>
                  <a:lnTo>
                    <a:pt x="1281938" y="660400"/>
                  </a:lnTo>
                  <a:lnTo>
                    <a:pt x="1288516" y="660400"/>
                  </a:lnTo>
                  <a:lnTo>
                    <a:pt x="1289900" y="662940"/>
                  </a:lnTo>
                  <a:lnTo>
                    <a:pt x="1293368" y="662940"/>
                  </a:lnTo>
                  <a:lnTo>
                    <a:pt x="1296428" y="661670"/>
                  </a:lnTo>
                  <a:lnTo>
                    <a:pt x="1301115" y="661670"/>
                  </a:lnTo>
                  <a:lnTo>
                    <a:pt x="1302702" y="664210"/>
                  </a:lnTo>
                  <a:lnTo>
                    <a:pt x="1307528" y="664210"/>
                  </a:lnTo>
                  <a:lnTo>
                    <a:pt x="1308455" y="662940"/>
                  </a:lnTo>
                  <a:lnTo>
                    <a:pt x="1311059" y="662940"/>
                  </a:lnTo>
                  <a:lnTo>
                    <a:pt x="1312608" y="664210"/>
                  </a:lnTo>
                  <a:lnTo>
                    <a:pt x="1315262" y="664210"/>
                  </a:lnTo>
                  <a:lnTo>
                    <a:pt x="1316202" y="665480"/>
                  </a:lnTo>
                  <a:lnTo>
                    <a:pt x="1316393" y="665480"/>
                  </a:lnTo>
                  <a:lnTo>
                    <a:pt x="1313307" y="666750"/>
                  </a:lnTo>
                  <a:lnTo>
                    <a:pt x="1316139" y="668020"/>
                  </a:lnTo>
                  <a:lnTo>
                    <a:pt x="1317396" y="668020"/>
                  </a:lnTo>
                  <a:lnTo>
                    <a:pt x="1318272" y="666750"/>
                  </a:lnTo>
                  <a:lnTo>
                    <a:pt x="1319822" y="666750"/>
                  </a:lnTo>
                  <a:lnTo>
                    <a:pt x="1321892" y="668020"/>
                  </a:lnTo>
                  <a:lnTo>
                    <a:pt x="1322400" y="668020"/>
                  </a:lnTo>
                  <a:lnTo>
                    <a:pt x="1323390" y="666750"/>
                  </a:lnTo>
                  <a:lnTo>
                    <a:pt x="1324292" y="666750"/>
                  </a:lnTo>
                  <a:lnTo>
                    <a:pt x="1325118" y="665480"/>
                  </a:lnTo>
                  <a:lnTo>
                    <a:pt x="1326045" y="665480"/>
                  </a:lnTo>
                  <a:lnTo>
                    <a:pt x="1326883" y="664210"/>
                  </a:lnTo>
                  <a:lnTo>
                    <a:pt x="1327658" y="664210"/>
                  </a:lnTo>
                  <a:lnTo>
                    <a:pt x="1327785" y="662940"/>
                  </a:lnTo>
                  <a:lnTo>
                    <a:pt x="1324597" y="662940"/>
                  </a:lnTo>
                  <a:lnTo>
                    <a:pt x="1325346" y="661670"/>
                  </a:lnTo>
                  <a:lnTo>
                    <a:pt x="1333538" y="661670"/>
                  </a:lnTo>
                  <a:lnTo>
                    <a:pt x="1334909" y="660400"/>
                  </a:lnTo>
                  <a:lnTo>
                    <a:pt x="1342148" y="660400"/>
                  </a:lnTo>
                  <a:lnTo>
                    <a:pt x="1342859" y="659130"/>
                  </a:lnTo>
                  <a:lnTo>
                    <a:pt x="1344066" y="657860"/>
                  </a:lnTo>
                  <a:lnTo>
                    <a:pt x="1345793" y="659130"/>
                  </a:lnTo>
                  <a:lnTo>
                    <a:pt x="1347304" y="657860"/>
                  </a:lnTo>
                  <a:lnTo>
                    <a:pt x="1347444" y="656590"/>
                  </a:lnTo>
                  <a:lnTo>
                    <a:pt x="1348841" y="655320"/>
                  </a:lnTo>
                  <a:lnTo>
                    <a:pt x="1350594" y="656590"/>
                  </a:lnTo>
                  <a:lnTo>
                    <a:pt x="1351241" y="655320"/>
                  </a:lnTo>
                  <a:lnTo>
                    <a:pt x="1351991" y="655320"/>
                  </a:lnTo>
                  <a:lnTo>
                    <a:pt x="1352080" y="654050"/>
                  </a:lnTo>
                  <a:close/>
                </a:path>
                <a:path w="2077719" h="1670685">
                  <a:moveTo>
                    <a:pt x="1363929" y="648970"/>
                  </a:moveTo>
                  <a:lnTo>
                    <a:pt x="1274394" y="648970"/>
                  </a:lnTo>
                  <a:lnTo>
                    <a:pt x="1274343" y="650240"/>
                  </a:lnTo>
                  <a:lnTo>
                    <a:pt x="1275778" y="651510"/>
                  </a:lnTo>
                  <a:lnTo>
                    <a:pt x="1275880" y="652780"/>
                  </a:lnTo>
                  <a:lnTo>
                    <a:pt x="1278966" y="652780"/>
                  </a:lnTo>
                  <a:lnTo>
                    <a:pt x="1353439" y="652780"/>
                  </a:lnTo>
                  <a:lnTo>
                    <a:pt x="1353489" y="651510"/>
                  </a:lnTo>
                  <a:lnTo>
                    <a:pt x="1354950" y="650240"/>
                  </a:lnTo>
                  <a:lnTo>
                    <a:pt x="1361973" y="650240"/>
                  </a:lnTo>
                  <a:lnTo>
                    <a:pt x="1363929" y="648970"/>
                  </a:lnTo>
                  <a:close/>
                </a:path>
                <a:path w="2077719" h="1670685">
                  <a:moveTo>
                    <a:pt x="1583080" y="133350"/>
                  </a:moveTo>
                  <a:lnTo>
                    <a:pt x="1582407" y="132943"/>
                  </a:lnTo>
                  <a:lnTo>
                    <a:pt x="1581696" y="132562"/>
                  </a:lnTo>
                  <a:lnTo>
                    <a:pt x="1581023" y="132156"/>
                  </a:lnTo>
                  <a:lnTo>
                    <a:pt x="1581061" y="132842"/>
                  </a:lnTo>
                  <a:lnTo>
                    <a:pt x="1583080" y="133350"/>
                  </a:lnTo>
                  <a:close/>
                </a:path>
                <a:path w="2077719" h="1670685">
                  <a:moveTo>
                    <a:pt x="1589214" y="137147"/>
                  </a:moveTo>
                  <a:lnTo>
                    <a:pt x="1588731" y="136855"/>
                  </a:lnTo>
                  <a:lnTo>
                    <a:pt x="1588249" y="136537"/>
                  </a:lnTo>
                  <a:lnTo>
                    <a:pt x="1587754" y="136245"/>
                  </a:lnTo>
                  <a:lnTo>
                    <a:pt x="1587741" y="136436"/>
                  </a:lnTo>
                  <a:lnTo>
                    <a:pt x="1587754" y="136626"/>
                  </a:lnTo>
                  <a:lnTo>
                    <a:pt x="1587804" y="136804"/>
                  </a:lnTo>
                  <a:lnTo>
                    <a:pt x="1587931" y="137083"/>
                  </a:lnTo>
                  <a:lnTo>
                    <a:pt x="1588630" y="137083"/>
                  </a:lnTo>
                  <a:lnTo>
                    <a:pt x="1589214" y="137147"/>
                  </a:lnTo>
                  <a:close/>
                </a:path>
                <a:path w="2077719" h="1670685">
                  <a:moveTo>
                    <a:pt x="1590141" y="137160"/>
                  </a:moveTo>
                  <a:close/>
                </a:path>
                <a:path w="2077719" h="1670685">
                  <a:moveTo>
                    <a:pt x="1591411" y="1552079"/>
                  </a:moveTo>
                  <a:lnTo>
                    <a:pt x="1591246" y="1552079"/>
                  </a:lnTo>
                  <a:lnTo>
                    <a:pt x="1591411" y="1552079"/>
                  </a:lnTo>
                  <a:close/>
                </a:path>
                <a:path w="2077719" h="1670685">
                  <a:moveTo>
                    <a:pt x="1594091" y="139700"/>
                  </a:moveTo>
                  <a:lnTo>
                    <a:pt x="1590128" y="137198"/>
                  </a:lnTo>
                  <a:lnTo>
                    <a:pt x="1589773" y="138430"/>
                  </a:lnTo>
                  <a:lnTo>
                    <a:pt x="1590370" y="139700"/>
                  </a:lnTo>
                  <a:lnTo>
                    <a:pt x="1594091" y="139700"/>
                  </a:lnTo>
                  <a:close/>
                </a:path>
                <a:path w="2077719" h="1670685">
                  <a:moveTo>
                    <a:pt x="1594612" y="140030"/>
                  </a:moveTo>
                  <a:lnTo>
                    <a:pt x="1594510" y="139700"/>
                  </a:lnTo>
                  <a:lnTo>
                    <a:pt x="1594091" y="139700"/>
                  </a:lnTo>
                  <a:lnTo>
                    <a:pt x="1594612" y="140030"/>
                  </a:lnTo>
                  <a:close/>
                </a:path>
                <a:path w="2077719" h="1670685">
                  <a:moveTo>
                    <a:pt x="1699412" y="494030"/>
                  </a:moveTo>
                  <a:lnTo>
                    <a:pt x="1699145" y="492760"/>
                  </a:lnTo>
                  <a:lnTo>
                    <a:pt x="1698104" y="492760"/>
                  </a:lnTo>
                  <a:lnTo>
                    <a:pt x="1697659" y="491490"/>
                  </a:lnTo>
                  <a:lnTo>
                    <a:pt x="1697278" y="491490"/>
                  </a:lnTo>
                  <a:lnTo>
                    <a:pt x="1697278" y="490220"/>
                  </a:lnTo>
                  <a:lnTo>
                    <a:pt x="1699272" y="490220"/>
                  </a:lnTo>
                  <a:lnTo>
                    <a:pt x="1698091" y="488950"/>
                  </a:lnTo>
                  <a:lnTo>
                    <a:pt x="1697863" y="487680"/>
                  </a:lnTo>
                  <a:lnTo>
                    <a:pt x="1696161" y="488950"/>
                  </a:lnTo>
                  <a:lnTo>
                    <a:pt x="1695665" y="488950"/>
                  </a:lnTo>
                  <a:lnTo>
                    <a:pt x="1694903" y="487680"/>
                  </a:lnTo>
                  <a:lnTo>
                    <a:pt x="1694522" y="487680"/>
                  </a:lnTo>
                  <a:lnTo>
                    <a:pt x="1693887" y="486410"/>
                  </a:lnTo>
                  <a:lnTo>
                    <a:pt x="1691246" y="486410"/>
                  </a:lnTo>
                  <a:lnTo>
                    <a:pt x="1689823" y="487680"/>
                  </a:lnTo>
                  <a:lnTo>
                    <a:pt x="1689239" y="487680"/>
                  </a:lnTo>
                  <a:lnTo>
                    <a:pt x="1688693" y="485140"/>
                  </a:lnTo>
                  <a:lnTo>
                    <a:pt x="1687791" y="485140"/>
                  </a:lnTo>
                  <a:lnTo>
                    <a:pt x="1686839" y="486410"/>
                  </a:lnTo>
                  <a:lnTo>
                    <a:pt x="1686026" y="486410"/>
                  </a:lnTo>
                  <a:lnTo>
                    <a:pt x="1684591" y="487680"/>
                  </a:lnTo>
                  <a:lnTo>
                    <a:pt x="1683854" y="486410"/>
                  </a:lnTo>
                  <a:lnTo>
                    <a:pt x="1683473" y="485140"/>
                  </a:lnTo>
                  <a:lnTo>
                    <a:pt x="1682699" y="485140"/>
                  </a:lnTo>
                  <a:lnTo>
                    <a:pt x="1682330" y="483870"/>
                  </a:lnTo>
                  <a:lnTo>
                    <a:pt x="1682038" y="483870"/>
                  </a:lnTo>
                  <a:lnTo>
                    <a:pt x="1681734" y="482600"/>
                  </a:lnTo>
                  <a:lnTo>
                    <a:pt x="1681378" y="482600"/>
                  </a:lnTo>
                  <a:lnTo>
                    <a:pt x="1680972" y="481330"/>
                  </a:lnTo>
                  <a:lnTo>
                    <a:pt x="1679562" y="481330"/>
                  </a:lnTo>
                  <a:lnTo>
                    <a:pt x="1678901" y="482600"/>
                  </a:lnTo>
                  <a:lnTo>
                    <a:pt x="1676565" y="482600"/>
                  </a:lnTo>
                  <a:lnTo>
                    <a:pt x="1676222" y="481330"/>
                  </a:lnTo>
                  <a:lnTo>
                    <a:pt x="1675803" y="481330"/>
                  </a:lnTo>
                  <a:lnTo>
                    <a:pt x="1675587" y="480060"/>
                  </a:lnTo>
                  <a:lnTo>
                    <a:pt x="1675180" y="478790"/>
                  </a:lnTo>
                  <a:lnTo>
                    <a:pt x="1674520" y="478790"/>
                  </a:lnTo>
                  <a:lnTo>
                    <a:pt x="1673098" y="480060"/>
                  </a:lnTo>
                  <a:lnTo>
                    <a:pt x="1672285" y="478790"/>
                  </a:lnTo>
                  <a:lnTo>
                    <a:pt x="1672158" y="477520"/>
                  </a:lnTo>
                  <a:lnTo>
                    <a:pt x="1669199" y="477520"/>
                  </a:lnTo>
                  <a:lnTo>
                    <a:pt x="1669084" y="476250"/>
                  </a:lnTo>
                  <a:lnTo>
                    <a:pt x="1666214" y="476250"/>
                  </a:lnTo>
                  <a:lnTo>
                    <a:pt x="1664728" y="477520"/>
                  </a:lnTo>
                  <a:lnTo>
                    <a:pt x="1663941" y="476250"/>
                  </a:lnTo>
                  <a:lnTo>
                    <a:pt x="1663915" y="474980"/>
                  </a:lnTo>
                  <a:lnTo>
                    <a:pt x="1660918" y="474980"/>
                  </a:lnTo>
                  <a:lnTo>
                    <a:pt x="1660931" y="473710"/>
                  </a:lnTo>
                  <a:lnTo>
                    <a:pt x="1660144" y="472440"/>
                  </a:lnTo>
                  <a:lnTo>
                    <a:pt x="1658721" y="473710"/>
                  </a:lnTo>
                  <a:lnTo>
                    <a:pt x="1658302" y="473710"/>
                  </a:lnTo>
                  <a:lnTo>
                    <a:pt x="1657934" y="472440"/>
                  </a:lnTo>
                  <a:lnTo>
                    <a:pt x="1657654" y="472440"/>
                  </a:lnTo>
                  <a:lnTo>
                    <a:pt x="1657273" y="471170"/>
                  </a:lnTo>
                  <a:lnTo>
                    <a:pt x="1657007" y="469900"/>
                  </a:lnTo>
                  <a:lnTo>
                    <a:pt x="1651990" y="469900"/>
                  </a:lnTo>
                  <a:lnTo>
                    <a:pt x="1651736" y="468630"/>
                  </a:lnTo>
                  <a:lnTo>
                    <a:pt x="1651127" y="467360"/>
                  </a:lnTo>
                  <a:lnTo>
                    <a:pt x="1649704" y="468630"/>
                  </a:lnTo>
                  <a:lnTo>
                    <a:pt x="1648866" y="467360"/>
                  </a:lnTo>
                  <a:lnTo>
                    <a:pt x="1648853" y="466090"/>
                  </a:lnTo>
                  <a:lnTo>
                    <a:pt x="1648180" y="466090"/>
                  </a:lnTo>
                  <a:lnTo>
                    <a:pt x="1647926" y="464820"/>
                  </a:lnTo>
                  <a:lnTo>
                    <a:pt x="1647786" y="463550"/>
                  </a:lnTo>
                  <a:lnTo>
                    <a:pt x="1650187" y="463550"/>
                  </a:lnTo>
                  <a:lnTo>
                    <a:pt x="1649120" y="462280"/>
                  </a:lnTo>
                  <a:lnTo>
                    <a:pt x="1649260" y="462280"/>
                  </a:lnTo>
                  <a:lnTo>
                    <a:pt x="1648828" y="461010"/>
                  </a:lnTo>
                  <a:lnTo>
                    <a:pt x="1649044" y="459740"/>
                  </a:lnTo>
                  <a:lnTo>
                    <a:pt x="1646135" y="459740"/>
                  </a:lnTo>
                  <a:lnTo>
                    <a:pt x="1647202" y="462280"/>
                  </a:lnTo>
                  <a:lnTo>
                    <a:pt x="1644611" y="462280"/>
                  </a:lnTo>
                  <a:lnTo>
                    <a:pt x="1645805" y="463550"/>
                  </a:lnTo>
                  <a:lnTo>
                    <a:pt x="1645424" y="464820"/>
                  </a:lnTo>
                  <a:lnTo>
                    <a:pt x="1643341" y="464820"/>
                  </a:lnTo>
                  <a:lnTo>
                    <a:pt x="1642516" y="462280"/>
                  </a:lnTo>
                  <a:lnTo>
                    <a:pt x="1642364" y="461010"/>
                  </a:lnTo>
                  <a:lnTo>
                    <a:pt x="1642211" y="459740"/>
                  </a:lnTo>
                  <a:lnTo>
                    <a:pt x="1641475" y="459740"/>
                  </a:lnTo>
                  <a:lnTo>
                    <a:pt x="1640230" y="461010"/>
                  </a:lnTo>
                  <a:lnTo>
                    <a:pt x="1639709" y="459740"/>
                  </a:lnTo>
                  <a:lnTo>
                    <a:pt x="1639989" y="461010"/>
                  </a:lnTo>
                  <a:lnTo>
                    <a:pt x="1640217" y="462280"/>
                  </a:lnTo>
                  <a:lnTo>
                    <a:pt x="1637969" y="462280"/>
                  </a:lnTo>
                  <a:lnTo>
                    <a:pt x="1637665" y="461010"/>
                  </a:lnTo>
                  <a:lnTo>
                    <a:pt x="1636979" y="459740"/>
                  </a:lnTo>
                  <a:lnTo>
                    <a:pt x="1635760" y="461010"/>
                  </a:lnTo>
                  <a:lnTo>
                    <a:pt x="1634629" y="459740"/>
                  </a:lnTo>
                  <a:lnTo>
                    <a:pt x="1633435" y="461010"/>
                  </a:lnTo>
                  <a:lnTo>
                    <a:pt x="1632927" y="461010"/>
                  </a:lnTo>
                  <a:lnTo>
                    <a:pt x="1632597" y="459740"/>
                  </a:lnTo>
                  <a:lnTo>
                    <a:pt x="1632381" y="459740"/>
                  </a:lnTo>
                  <a:lnTo>
                    <a:pt x="1632254" y="458470"/>
                  </a:lnTo>
                  <a:lnTo>
                    <a:pt x="1634693" y="458470"/>
                  </a:lnTo>
                  <a:lnTo>
                    <a:pt x="1633613" y="455930"/>
                  </a:lnTo>
                  <a:lnTo>
                    <a:pt x="1638363" y="455930"/>
                  </a:lnTo>
                  <a:lnTo>
                    <a:pt x="1637080" y="452120"/>
                  </a:lnTo>
                  <a:lnTo>
                    <a:pt x="1625790" y="452120"/>
                  </a:lnTo>
                  <a:lnTo>
                    <a:pt x="1625498" y="450850"/>
                  </a:lnTo>
                  <a:lnTo>
                    <a:pt x="1625295" y="450850"/>
                  </a:lnTo>
                  <a:lnTo>
                    <a:pt x="1625066" y="449580"/>
                  </a:lnTo>
                  <a:lnTo>
                    <a:pt x="1624863" y="448310"/>
                  </a:lnTo>
                  <a:lnTo>
                    <a:pt x="1624571" y="447040"/>
                  </a:lnTo>
                  <a:lnTo>
                    <a:pt x="1624380" y="447040"/>
                  </a:lnTo>
                  <a:lnTo>
                    <a:pt x="1622602" y="448310"/>
                  </a:lnTo>
                  <a:lnTo>
                    <a:pt x="1621802" y="447040"/>
                  </a:lnTo>
                  <a:lnTo>
                    <a:pt x="1622158" y="445770"/>
                  </a:lnTo>
                  <a:lnTo>
                    <a:pt x="1617141" y="445770"/>
                  </a:lnTo>
                  <a:lnTo>
                    <a:pt x="1616862" y="444500"/>
                  </a:lnTo>
                  <a:lnTo>
                    <a:pt x="1616659" y="443230"/>
                  </a:lnTo>
                  <a:lnTo>
                    <a:pt x="1616430" y="443230"/>
                  </a:lnTo>
                  <a:lnTo>
                    <a:pt x="1616227" y="440690"/>
                  </a:lnTo>
                  <a:lnTo>
                    <a:pt x="1613281" y="440690"/>
                  </a:lnTo>
                  <a:lnTo>
                    <a:pt x="1613522" y="439420"/>
                  </a:lnTo>
                  <a:lnTo>
                    <a:pt x="1612760" y="438150"/>
                  </a:lnTo>
                  <a:lnTo>
                    <a:pt x="1611388" y="439420"/>
                  </a:lnTo>
                  <a:lnTo>
                    <a:pt x="1610347" y="438150"/>
                  </a:lnTo>
                  <a:lnTo>
                    <a:pt x="1609051" y="439420"/>
                  </a:lnTo>
                  <a:lnTo>
                    <a:pt x="1608150" y="438150"/>
                  </a:lnTo>
                  <a:lnTo>
                    <a:pt x="1608493" y="436880"/>
                  </a:lnTo>
                  <a:lnTo>
                    <a:pt x="1607578" y="435610"/>
                  </a:lnTo>
                  <a:lnTo>
                    <a:pt x="1606219" y="436880"/>
                  </a:lnTo>
                  <a:lnTo>
                    <a:pt x="1605305" y="435610"/>
                  </a:lnTo>
                  <a:lnTo>
                    <a:pt x="1605648" y="434340"/>
                  </a:lnTo>
                  <a:lnTo>
                    <a:pt x="1607464" y="434340"/>
                  </a:lnTo>
                  <a:lnTo>
                    <a:pt x="1607324" y="433070"/>
                  </a:lnTo>
                  <a:lnTo>
                    <a:pt x="1607146" y="433070"/>
                  </a:lnTo>
                  <a:lnTo>
                    <a:pt x="1606892" y="431800"/>
                  </a:lnTo>
                  <a:lnTo>
                    <a:pt x="1600085" y="431800"/>
                  </a:lnTo>
                  <a:lnTo>
                    <a:pt x="1599793" y="430530"/>
                  </a:lnTo>
                  <a:lnTo>
                    <a:pt x="1599628" y="430530"/>
                  </a:lnTo>
                  <a:lnTo>
                    <a:pt x="1599552" y="429260"/>
                  </a:lnTo>
                  <a:lnTo>
                    <a:pt x="1599082" y="426720"/>
                  </a:lnTo>
                  <a:lnTo>
                    <a:pt x="1594218" y="426720"/>
                  </a:lnTo>
                  <a:lnTo>
                    <a:pt x="1595183" y="429260"/>
                  </a:lnTo>
                  <a:lnTo>
                    <a:pt x="1592719" y="429260"/>
                  </a:lnTo>
                  <a:lnTo>
                    <a:pt x="1592211" y="426720"/>
                  </a:lnTo>
                  <a:lnTo>
                    <a:pt x="1592122" y="425450"/>
                  </a:lnTo>
                  <a:lnTo>
                    <a:pt x="1591957" y="425450"/>
                  </a:lnTo>
                  <a:lnTo>
                    <a:pt x="1591703" y="424180"/>
                  </a:lnTo>
                  <a:lnTo>
                    <a:pt x="1591271" y="424180"/>
                  </a:lnTo>
                  <a:lnTo>
                    <a:pt x="1589811" y="425450"/>
                  </a:lnTo>
                  <a:lnTo>
                    <a:pt x="1589430" y="424180"/>
                  </a:lnTo>
                  <a:lnTo>
                    <a:pt x="1589163" y="424180"/>
                  </a:lnTo>
                  <a:lnTo>
                    <a:pt x="1588998" y="422910"/>
                  </a:lnTo>
                  <a:lnTo>
                    <a:pt x="1588947" y="421640"/>
                  </a:lnTo>
                  <a:lnTo>
                    <a:pt x="1591043" y="422910"/>
                  </a:lnTo>
                  <a:lnTo>
                    <a:pt x="1591373" y="421640"/>
                  </a:lnTo>
                  <a:lnTo>
                    <a:pt x="1590433" y="420370"/>
                  </a:lnTo>
                  <a:lnTo>
                    <a:pt x="1595564" y="420370"/>
                  </a:lnTo>
                  <a:lnTo>
                    <a:pt x="1594573" y="419100"/>
                  </a:lnTo>
                  <a:lnTo>
                    <a:pt x="1594789" y="417830"/>
                  </a:lnTo>
                  <a:lnTo>
                    <a:pt x="1583118" y="417830"/>
                  </a:lnTo>
                  <a:lnTo>
                    <a:pt x="1583258" y="415290"/>
                  </a:lnTo>
                  <a:lnTo>
                    <a:pt x="1580692" y="415290"/>
                  </a:lnTo>
                  <a:lnTo>
                    <a:pt x="1580438" y="414020"/>
                  </a:lnTo>
                  <a:lnTo>
                    <a:pt x="1580095" y="412750"/>
                  </a:lnTo>
                  <a:lnTo>
                    <a:pt x="1580108" y="410210"/>
                  </a:lnTo>
                  <a:lnTo>
                    <a:pt x="1577530" y="410210"/>
                  </a:lnTo>
                  <a:lnTo>
                    <a:pt x="1577276" y="408940"/>
                  </a:lnTo>
                  <a:lnTo>
                    <a:pt x="1577136" y="408940"/>
                  </a:lnTo>
                  <a:lnTo>
                    <a:pt x="1577098" y="407670"/>
                  </a:lnTo>
                  <a:lnTo>
                    <a:pt x="1576501" y="406400"/>
                  </a:lnTo>
                  <a:lnTo>
                    <a:pt x="1576857" y="405130"/>
                  </a:lnTo>
                  <a:lnTo>
                    <a:pt x="1578686" y="406400"/>
                  </a:lnTo>
                  <a:lnTo>
                    <a:pt x="1579219" y="405130"/>
                  </a:lnTo>
                  <a:lnTo>
                    <a:pt x="1578317" y="403860"/>
                  </a:lnTo>
                  <a:lnTo>
                    <a:pt x="1578152" y="403860"/>
                  </a:lnTo>
                  <a:lnTo>
                    <a:pt x="1578571" y="402590"/>
                  </a:lnTo>
                  <a:lnTo>
                    <a:pt x="1578127" y="401320"/>
                  </a:lnTo>
                  <a:lnTo>
                    <a:pt x="1575701" y="401320"/>
                  </a:lnTo>
                  <a:lnTo>
                    <a:pt x="1576387" y="403860"/>
                  </a:lnTo>
                  <a:lnTo>
                    <a:pt x="1576146" y="403860"/>
                  </a:lnTo>
                  <a:lnTo>
                    <a:pt x="1574076" y="402590"/>
                  </a:lnTo>
                  <a:lnTo>
                    <a:pt x="1573987" y="403860"/>
                  </a:lnTo>
                  <a:lnTo>
                    <a:pt x="1574165" y="405130"/>
                  </a:lnTo>
                  <a:lnTo>
                    <a:pt x="1574406" y="405130"/>
                  </a:lnTo>
                  <a:lnTo>
                    <a:pt x="1574812" y="407670"/>
                  </a:lnTo>
                  <a:lnTo>
                    <a:pt x="1572183" y="407670"/>
                  </a:lnTo>
                  <a:lnTo>
                    <a:pt x="1572412" y="406400"/>
                  </a:lnTo>
                  <a:lnTo>
                    <a:pt x="1571840" y="405130"/>
                  </a:lnTo>
                  <a:lnTo>
                    <a:pt x="1569859" y="405130"/>
                  </a:lnTo>
                  <a:lnTo>
                    <a:pt x="1569631" y="403860"/>
                  </a:lnTo>
                  <a:lnTo>
                    <a:pt x="1569491" y="403860"/>
                  </a:lnTo>
                  <a:lnTo>
                    <a:pt x="1569453" y="402590"/>
                  </a:lnTo>
                  <a:lnTo>
                    <a:pt x="1568881" y="401320"/>
                  </a:lnTo>
                  <a:lnTo>
                    <a:pt x="1569224" y="400050"/>
                  </a:lnTo>
                  <a:lnTo>
                    <a:pt x="1571053" y="401320"/>
                  </a:lnTo>
                  <a:lnTo>
                    <a:pt x="1571332" y="401320"/>
                  </a:lnTo>
                  <a:lnTo>
                    <a:pt x="1571269" y="400050"/>
                  </a:lnTo>
                  <a:lnTo>
                    <a:pt x="1571129" y="398780"/>
                  </a:lnTo>
                  <a:lnTo>
                    <a:pt x="1565884" y="398780"/>
                  </a:lnTo>
                  <a:lnTo>
                    <a:pt x="1564513" y="397510"/>
                  </a:lnTo>
                  <a:lnTo>
                    <a:pt x="1563725" y="398780"/>
                  </a:lnTo>
                  <a:lnTo>
                    <a:pt x="1564754" y="400050"/>
                  </a:lnTo>
                  <a:lnTo>
                    <a:pt x="1562227" y="400050"/>
                  </a:lnTo>
                  <a:lnTo>
                    <a:pt x="1562011" y="398780"/>
                  </a:lnTo>
                  <a:lnTo>
                    <a:pt x="1561846" y="397510"/>
                  </a:lnTo>
                  <a:lnTo>
                    <a:pt x="1561477" y="394970"/>
                  </a:lnTo>
                  <a:lnTo>
                    <a:pt x="1561312" y="393700"/>
                  </a:lnTo>
                  <a:lnTo>
                    <a:pt x="1561096" y="393700"/>
                  </a:lnTo>
                  <a:lnTo>
                    <a:pt x="1561020" y="392430"/>
                  </a:lnTo>
                  <a:lnTo>
                    <a:pt x="1558632" y="392430"/>
                  </a:lnTo>
                  <a:lnTo>
                    <a:pt x="1558505" y="391160"/>
                  </a:lnTo>
                  <a:lnTo>
                    <a:pt x="1558455" y="389890"/>
                  </a:lnTo>
                  <a:lnTo>
                    <a:pt x="1558340" y="388620"/>
                  </a:lnTo>
                  <a:lnTo>
                    <a:pt x="1555864" y="388620"/>
                  </a:lnTo>
                  <a:lnTo>
                    <a:pt x="1555102" y="387350"/>
                  </a:lnTo>
                  <a:lnTo>
                    <a:pt x="1550885" y="387350"/>
                  </a:lnTo>
                  <a:lnTo>
                    <a:pt x="1551393" y="386080"/>
                  </a:lnTo>
                  <a:lnTo>
                    <a:pt x="1551000" y="384810"/>
                  </a:lnTo>
                  <a:lnTo>
                    <a:pt x="1553235" y="384810"/>
                  </a:lnTo>
                  <a:lnTo>
                    <a:pt x="1553133" y="383540"/>
                  </a:lnTo>
                  <a:lnTo>
                    <a:pt x="1552194" y="383540"/>
                  </a:lnTo>
                  <a:lnTo>
                    <a:pt x="1551432" y="382270"/>
                  </a:lnTo>
                  <a:lnTo>
                    <a:pt x="1547964" y="382270"/>
                  </a:lnTo>
                  <a:lnTo>
                    <a:pt x="1548498" y="381000"/>
                  </a:lnTo>
                  <a:lnTo>
                    <a:pt x="1547634" y="379730"/>
                  </a:lnTo>
                  <a:lnTo>
                    <a:pt x="1548117" y="378460"/>
                  </a:lnTo>
                  <a:lnTo>
                    <a:pt x="1547469" y="377190"/>
                  </a:lnTo>
                  <a:lnTo>
                    <a:pt x="1545856" y="378460"/>
                  </a:lnTo>
                  <a:lnTo>
                    <a:pt x="1545107" y="377190"/>
                  </a:lnTo>
                  <a:lnTo>
                    <a:pt x="1545539" y="375920"/>
                  </a:lnTo>
                  <a:lnTo>
                    <a:pt x="1544929" y="374650"/>
                  </a:lnTo>
                  <a:lnTo>
                    <a:pt x="1543316" y="375920"/>
                  </a:lnTo>
                  <a:lnTo>
                    <a:pt x="1542923" y="374650"/>
                  </a:lnTo>
                  <a:lnTo>
                    <a:pt x="1542732" y="374650"/>
                  </a:lnTo>
                  <a:lnTo>
                    <a:pt x="1542630" y="373380"/>
                  </a:lnTo>
                  <a:lnTo>
                    <a:pt x="1542542" y="370840"/>
                  </a:lnTo>
                  <a:lnTo>
                    <a:pt x="1541602" y="370840"/>
                  </a:lnTo>
                  <a:lnTo>
                    <a:pt x="1540840" y="369570"/>
                  </a:lnTo>
                  <a:lnTo>
                    <a:pt x="1537385" y="369570"/>
                  </a:lnTo>
                  <a:lnTo>
                    <a:pt x="1537843" y="368300"/>
                  </a:lnTo>
                  <a:lnTo>
                    <a:pt x="1537525" y="367030"/>
                  </a:lnTo>
                  <a:lnTo>
                    <a:pt x="1535176" y="367030"/>
                  </a:lnTo>
                  <a:lnTo>
                    <a:pt x="1535137" y="364490"/>
                  </a:lnTo>
                  <a:lnTo>
                    <a:pt x="1528457" y="364490"/>
                  </a:lnTo>
                  <a:lnTo>
                    <a:pt x="1527848" y="363220"/>
                  </a:lnTo>
                  <a:lnTo>
                    <a:pt x="1528318" y="361950"/>
                  </a:lnTo>
                  <a:lnTo>
                    <a:pt x="1530210" y="361950"/>
                  </a:lnTo>
                  <a:lnTo>
                    <a:pt x="1530197" y="360680"/>
                  </a:lnTo>
                  <a:lnTo>
                    <a:pt x="1529956" y="359410"/>
                  </a:lnTo>
                  <a:lnTo>
                    <a:pt x="1525447" y="359410"/>
                  </a:lnTo>
                  <a:lnTo>
                    <a:pt x="1525028" y="358140"/>
                  </a:lnTo>
                  <a:lnTo>
                    <a:pt x="1522755" y="358140"/>
                  </a:lnTo>
                  <a:lnTo>
                    <a:pt x="1523288" y="356870"/>
                  </a:lnTo>
                  <a:lnTo>
                    <a:pt x="1522577" y="355600"/>
                  </a:lnTo>
                  <a:lnTo>
                    <a:pt x="1523034" y="354330"/>
                  </a:lnTo>
                  <a:lnTo>
                    <a:pt x="1522437" y="354330"/>
                  </a:lnTo>
                  <a:lnTo>
                    <a:pt x="1520863" y="353060"/>
                  </a:lnTo>
                  <a:lnTo>
                    <a:pt x="1517904" y="353060"/>
                  </a:lnTo>
                  <a:lnTo>
                    <a:pt x="1518234" y="350520"/>
                  </a:lnTo>
                  <a:lnTo>
                    <a:pt x="1515668" y="350520"/>
                  </a:lnTo>
                  <a:lnTo>
                    <a:pt x="1511173" y="349250"/>
                  </a:lnTo>
                  <a:lnTo>
                    <a:pt x="1511427" y="349250"/>
                  </a:lnTo>
                  <a:lnTo>
                    <a:pt x="1510601" y="346710"/>
                  </a:lnTo>
                  <a:lnTo>
                    <a:pt x="1511325" y="346710"/>
                  </a:lnTo>
                  <a:lnTo>
                    <a:pt x="1510436" y="345440"/>
                  </a:lnTo>
                  <a:lnTo>
                    <a:pt x="1511058" y="344170"/>
                  </a:lnTo>
                  <a:lnTo>
                    <a:pt x="1512570" y="345440"/>
                  </a:lnTo>
                  <a:lnTo>
                    <a:pt x="1515287" y="345440"/>
                  </a:lnTo>
                  <a:lnTo>
                    <a:pt x="1515211" y="344170"/>
                  </a:lnTo>
                  <a:lnTo>
                    <a:pt x="1515059" y="342900"/>
                  </a:lnTo>
                  <a:lnTo>
                    <a:pt x="1512404" y="342900"/>
                  </a:lnTo>
                  <a:lnTo>
                    <a:pt x="1513014" y="341630"/>
                  </a:lnTo>
                  <a:lnTo>
                    <a:pt x="1512201" y="340360"/>
                  </a:lnTo>
                  <a:lnTo>
                    <a:pt x="1509903" y="340360"/>
                  </a:lnTo>
                  <a:lnTo>
                    <a:pt x="1510474" y="339090"/>
                  </a:lnTo>
                  <a:lnTo>
                    <a:pt x="1510144" y="337820"/>
                  </a:lnTo>
                  <a:lnTo>
                    <a:pt x="1509763" y="334010"/>
                  </a:lnTo>
                  <a:lnTo>
                    <a:pt x="1507528" y="332740"/>
                  </a:lnTo>
                  <a:lnTo>
                    <a:pt x="1504988" y="332740"/>
                  </a:lnTo>
                  <a:lnTo>
                    <a:pt x="1505813" y="334010"/>
                  </a:lnTo>
                  <a:lnTo>
                    <a:pt x="1505127" y="335280"/>
                  </a:lnTo>
                  <a:lnTo>
                    <a:pt x="1505927" y="336550"/>
                  </a:lnTo>
                  <a:lnTo>
                    <a:pt x="1501152" y="336550"/>
                  </a:lnTo>
                  <a:lnTo>
                    <a:pt x="1501063" y="335280"/>
                  </a:lnTo>
                  <a:lnTo>
                    <a:pt x="1501000" y="332740"/>
                  </a:lnTo>
                  <a:lnTo>
                    <a:pt x="1500784" y="331470"/>
                  </a:lnTo>
                  <a:lnTo>
                    <a:pt x="1498803" y="331470"/>
                  </a:lnTo>
                  <a:lnTo>
                    <a:pt x="1498295" y="330200"/>
                  </a:lnTo>
                  <a:lnTo>
                    <a:pt x="1498473" y="328930"/>
                  </a:lnTo>
                  <a:lnTo>
                    <a:pt x="1498244" y="327660"/>
                  </a:lnTo>
                  <a:lnTo>
                    <a:pt x="1498193" y="326390"/>
                  </a:lnTo>
                  <a:lnTo>
                    <a:pt x="1498193" y="325120"/>
                  </a:lnTo>
                  <a:lnTo>
                    <a:pt x="1498028" y="323850"/>
                  </a:lnTo>
                  <a:lnTo>
                    <a:pt x="1493558" y="323850"/>
                  </a:lnTo>
                  <a:lnTo>
                    <a:pt x="1493304" y="322580"/>
                  </a:lnTo>
                  <a:lnTo>
                    <a:pt x="1493558" y="321310"/>
                  </a:lnTo>
                  <a:lnTo>
                    <a:pt x="1493126" y="320040"/>
                  </a:lnTo>
                  <a:lnTo>
                    <a:pt x="1491488" y="321310"/>
                  </a:lnTo>
                  <a:lnTo>
                    <a:pt x="1490827" y="320040"/>
                  </a:lnTo>
                  <a:lnTo>
                    <a:pt x="1491310" y="318770"/>
                  </a:lnTo>
                  <a:lnTo>
                    <a:pt x="1491005" y="318770"/>
                  </a:lnTo>
                  <a:lnTo>
                    <a:pt x="1490281" y="317500"/>
                  </a:lnTo>
                  <a:lnTo>
                    <a:pt x="1484744" y="317500"/>
                  </a:lnTo>
                  <a:lnTo>
                    <a:pt x="1483880" y="316230"/>
                  </a:lnTo>
                  <a:lnTo>
                    <a:pt x="1484515" y="314960"/>
                  </a:lnTo>
                  <a:lnTo>
                    <a:pt x="1483842" y="313690"/>
                  </a:lnTo>
                  <a:lnTo>
                    <a:pt x="1482420" y="314960"/>
                  </a:lnTo>
                  <a:lnTo>
                    <a:pt x="1481963" y="313690"/>
                  </a:lnTo>
                  <a:lnTo>
                    <a:pt x="1482102" y="313690"/>
                  </a:lnTo>
                  <a:lnTo>
                    <a:pt x="1481645" y="312420"/>
                  </a:lnTo>
                  <a:lnTo>
                    <a:pt x="1481823" y="311150"/>
                  </a:lnTo>
                  <a:lnTo>
                    <a:pt x="1481823" y="309880"/>
                  </a:lnTo>
                  <a:lnTo>
                    <a:pt x="1481709" y="308610"/>
                  </a:lnTo>
                  <a:lnTo>
                    <a:pt x="1481378" y="307340"/>
                  </a:lnTo>
                  <a:lnTo>
                    <a:pt x="1483817" y="307340"/>
                  </a:lnTo>
                  <a:lnTo>
                    <a:pt x="1483779" y="306070"/>
                  </a:lnTo>
                  <a:lnTo>
                    <a:pt x="1483677" y="304800"/>
                  </a:lnTo>
                  <a:lnTo>
                    <a:pt x="1483690" y="303530"/>
                  </a:lnTo>
                  <a:lnTo>
                    <a:pt x="1483563" y="303530"/>
                  </a:lnTo>
                  <a:lnTo>
                    <a:pt x="1483271" y="302260"/>
                  </a:lnTo>
                  <a:lnTo>
                    <a:pt x="1481505" y="302260"/>
                  </a:lnTo>
                  <a:lnTo>
                    <a:pt x="1481416" y="303530"/>
                  </a:lnTo>
                  <a:lnTo>
                    <a:pt x="1481455" y="304800"/>
                  </a:lnTo>
                  <a:lnTo>
                    <a:pt x="1476997" y="303530"/>
                  </a:lnTo>
                  <a:lnTo>
                    <a:pt x="1474774" y="303530"/>
                  </a:lnTo>
                  <a:lnTo>
                    <a:pt x="1474635" y="302260"/>
                  </a:lnTo>
                  <a:lnTo>
                    <a:pt x="1474673" y="299720"/>
                  </a:lnTo>
                  <a:lnTo>
                    <a:pt x="1474546" y="298450"/>
                  </a:lnTo>
                  <a:lnTo>
                    <a:pt x="1474762" y="297180"/>
                  </a:lnTo>
                  <a:lnTo>
                    <a:pt x="1474216" y="295910"/>
                  </a:lnTo>
                  <a:lnTo>
                    <a:pt x="1471942" y="295910"/>
                  </a:lnTo>
                  <a:lnTo>
                    <a:pt x="1472539" y="294640"/>
                  </a:lnTo>
                  <a:lnTo>
                    <a:pt x="1472171" y="293370"/>
                  </a:lnTo>
                  <a:lnTo>
                    <a:pt x="1469212" y="293370"/>
                  </a:lnTo>
                  <a:lnTo>
                    <a:pt x="1468475" y="292100"/>
                  </a:lnTo>
                  <a:lnTo>
                    <a:pt x="1465834" y="292100"/>
                  </a:lnTo>
                  <a:lnTo>
                    <a:pt x="1465160" y="290830"/>
                  </a:lnTo>
                  <a:lnTo>
                    <a:pt x="1465821" y="289560"/>
                  </a:lnTo>
                  <a:lnTo>
                    <a:pt x="1465465" y="289560"/>
                  </a:lnTo>
                  <a:lnTo>
                    <a:pt x="1465326" y="288290"/>
                  </a:lnTo>
                  <a:lnTo>
                    <a:pt x="1465465" y="287020"/>
                  </a:lnTo>
                  <a:lnTo>
                    <a:pt x="1465440" y="285750"/>
                  </a:lnTo>
                  <a:lnTo>
                    <a:pt x="1465313" y="284480"/>
                  </a:lnTo>
                  <a:lnTo>
                    <a:pt x="1460881" y="284480"/>
                  </a:lnTo>
                  <a:lnTo>
                    <a:pt x="1460754" y="283210"/>
                  </a:lnTo>
                  <a:lnTo>
                    <a:pt x="1460728" y="281940"/>
                  </a:lnTo>
                  <a:lnTo>
                    <a:pt x="1460893" y="280670"/>
                  </a:lnTo>
                  <a:lnTo>
                    <a:pt x="1460779" y="279400"/>
                  </a:lnTo>
                  <a:lnTo>
                    <a:pt x="1458963" y="279400"/>
                  </a:lnTo>
                  <a:lnTo>
                    <a:pt x="1458582" y="278130"/>
                  </a:lnTo>
                  <a:lnTo>
                    <a:pt x="1456067" y="278130"/>
                  </a:lnTo>
                  <a:lnTo>
                    <a:pt x="1456702" y="275590"/>
                  </a:lnTo>
                  <a:lnTo>
                    <a:pt x="1454150" y="275590"/>
                  </a:lnTo>
                  <a:lnTo>
                    <a:pt x="1453781" y="274320"/>
                  </a:lnTo>
                  <a:lnTo>
                    <a:pt x="1454416" y="273050"/>
                  </a:lnTo>
                  <a:lnTo>
                    <a:pt x="1452257" y="273050"/>
                  </a:lnTo>
                  <a:lnTo>
                    <a:pt x="1451902" y="271780"/>
                  </a:lnTo>
                  <a:lnTo>
                    <a:pt x="1452029" y="274320"/>
                  </a:lnTo>
                  <a:lnTo>
                    <a:pt x="1449730" y="274320"/>
                  </a:lnTo>
                  <a:lnTo>
                    <a:pt x="1447533" y="273050"/>
                  </a:lnTo>
                  <a:lnTo>
                    <a:pt x="1447812" y="273050"/>
                  </a:lnTo>
                  <a:lnTo>
                    <a:pt x="1447126" y="271780"/>
                  </a:lnTo>
                  <a:lnTo>
                    <a:pt x="1447723" y="270510"/>
                  </a:lnTo>
                  <a:lnTo>
                    <a:pt x="1449578" y="271780"/>
                  </a:lnTo>
                  <a:lnTo>
                    <a:pt x="1449705" y="271780"/>
                  </a:lnTo>
                  <a:lnTo>
                    <a:pt x="1449666" y="269240"/>
                  </a:lnTo>
                  <a:lnTo>
                    <a:pt x="1449666" y="266700"/>
                  </a:lnTo>
                  <a:lnTo>
                    <a:pt x="1449768" y="265430"/>
                  </a:lnTo>
                  <a:lnTo>
                    <a:pt x="1448943" y="264160"/>
                  </a:lnTo>
                  <a:lnTo>
                    <a:pt x="1445272" y="264160"/>
                  </a:lnTo>
                  <a:lnTo>
                    <a:pt x="1444523" y="262890"/>
                  </a:lnTo>
                  <a:lnTo>
                    <a:pt x="1442834" y="262890"/>
                  </a:lnTo>
                  <a:lnTo>
                    <a:pt x="1443316" y="260350"/>
                  </a:lnTo>
                  <a:lnTo>
                    <a:pt x="1441208" y="260350"/>
                  </a:lnTo>
                  <a:lnTo>
                    <a:pt x="1440548" y="259080"/>
                  </a:lnTo>
                  <a:lnTo>
                    <a:pt x="1441221" y="257810"/>
                  </a:lnTo>
                  <a:lnTo>
                    <a:pt x="1439024" y="257810"/>
                  </a:lnTo>
                  <a:lnTo>
                    <a:pt x="1438338" y="256540"/>
                  </a:lnTo>
                  <a:lnTo>
                    <a:pt x="1439075" y="255270"/>
                  </a:lnTo>
                  <a:lnTo>
                    <a:pt x="1440980" y="255270"/>
                  </a:lnTo>
                  <a:lnTo>
                    <a:pt x="1440903" y="252730"/>
                  </a:lnTo>
                  <a:lnTo>
                    <a:pt x="1439087" y="252730"/>
                  </a:lnTo>
                  <a:lnTo>
                    <a:pt x="1438351" y="251460"/>
                  </a:lnTo>
                  <a:lnTo>
                    <a:pt x="1439087" y="250190"/>
                  </a:lnTo>
                  <a:lnTo>
                    <a:pt x="1436903" y="250190"/>
                  </a:lnTo>
                  <a:lnTo>
                    <a:pt x="1436154" y="248920"/>
                  </a:lnTo>
                  <a:lnTo>
                    <a:pt x="1436878" y="247650"/>
                  </a:lnTo>
                  <a:lnTo>
                    <a:pt x="1436179" y="246380"/>
                  </a:lnTo>
                  <a:lnTo>
                    <a:pt x="1434680" y="247650"/>
                  </a:lnTo>
                  <a:lnTo>
                    <a:pt x="1434122" y="246380"/>
                  </a:lnTo>
                  <a:lnTo>
                    <a:pt x="1434655" y="245110"/>
                  </a:lnTo>
                  <a:lnTo>
                    <a:pt x="1434388" y="243840"/>
                  </a:lnTo>
                  <a:lnTo>
                    <a:pt x="1432217" y="243840"/>
                  </a:lnTo>
                  <a:lnTo>
                    <a:pt x="1430045" y="242570"/>
                  </a:lnTo>
                  <a:lnTo>
                    <a:pt x="1427556" y="242570"/>
                  </a:lnTo>
                  <a:lnTo>
                    <a:pt x="1428165" y="240030"/>
                  </a:lnTo>
                  <a:lnTo>
                    <a:pt x="1425956" y="240030"/>
                  </a:lnTo>
                  <a:lnTo>
                    <a:pt x="1425409" y="238760"/>
                  </a:lnTo>
                  <a:lnTo>
                    <a:pt x="1426108" y="237490"/>
                  </a:lnTo>
                  <a:lnTo>
                    <a:pt x="1428038" y="237490"/>
                  </a:lnTo>
                  <a:lnTo>
                    <a:pt x="1428013" y="234950"/>
                  </a:lnTo>
                  <a:lnTo>
                    <a:pt x="1424343" y="234950"/>
                  </a:lnTo>
                  <a:lnTo>
                    <a:pt x="1423644" y="233680"/>
                  </a:lnTo>
                  <a:lnTo>
                    <a:pt x="1421714" y="233680"/>
                  </a:lnTo>
                  <a:lnTo>
                    <a:pt x="1421193" y="232410"/>
                  </a:lnTo>
                  <a:lnTo>
                    <a:pt x="1421536" y="231140"/>
                  </a:lnTo>
                  <a:lnTo>
                    <a:pt x="1421434" y="229870"/>
                  </a:lnTo>
                  <a:lnTo>
                    <a:pt x="1421587" y="228600"/>
                  </a:lnTo>
                  <a:lnTo>
                    <a:pt x="1421955" y="228600"/>
                  </a:lnTo>
                  <a:lnTo>
                    <a:pt x="1423289" y="229870"/>
                  </a:lnTo>
                  <a:lnTo>
                    <a:pt x="1426019" y="229870"/>
                  </a:lnTo>
                  <a:lnTo>
                    <a:pt x="1425994" y="227330"/>
                  </a:lnTo>
                  <a:lnTo>
                    <a:pt x="1422361" y="227330"/>
                  </a:lnTo>
                  <a:lnTo>
                    <a:pt x="1421663" y="226060"/>
                  </a:lnTo>
                  <a:lnTo>
                    <a:pt x="1419898" y="226060"/>
                  </a:lnTo>
                  <a:lnTo>
                    <a:pt x="1419110" y="224790"/>
                  </a:lnTo>
                  <a:lnTo>
                    <a:pt x="1419885" y="223520"/>
                  </a:lnTo>
                  <a:lnTo>
                    <a:pt x="1417802" y="223520"/>
                  </a:lnTo>
                  <a:lnTo>
                    <a:pt x="1417421" y="222250"/>
                  </a:lnTo>
                  <a:lnTo>
                    <a:pt x="1417421" y="224790"/>
                  </a:lnTo>
                  <a:lnTo>
                    <a:pt x="1415046" y="224790"/>
                  </a:lnTo>
                  <a:lnTo>
                    <a:pt x="1415364" y="222250"/>
                  </a:lnTo>
                  <a:lnTo>
                    <a:pt x="1415046" y="220980"/>
                  </a:lnTo>
                  <a:lnTo>
                    <a:pt x="1413383" y="222250"/>
                  </a:lnTo>
                  <a:lnTo>
                    <a:pt x="1413090" y="220980"/>
                  </a:lnTo>
                  <a:lnTo>
                    <a:pt x="1413052" y="219710"/>
                  </a:lnTo>
                  <a:lnTo>
                    <a:pt x="1413179" y="218440"/>
                  </a:lnTo>
                  <a:lnTo>
                    <a:pt x="1415237" y="219710"/>
                  </a:lnTo>
                  <a:lnTo>
                    <a:pt x="1415465" y="218440"/>
                  </a:lnTo>
                  <a:lnTo>
                    <a:pt x="1415427" y="217170"/>
                  </a:lnTo>
                  <a:lnTo>
                    <a:pt x="1415529" y="214630"/>
                  </a:lnTo>
                  <a:lnTo>
                    <a:pt x="1413357" y="214630"/>
                  </a:lnTo>
                  <a:lnTo>
                    <a:pt x="1411185" y="213360"/>
                  </a:lnTo>
                  <a:lnTo>
                    <a:pt x="1408823" y="213360"/>
                  </a:lnTo>
                  <a:lnTo>
                    <a:pt x="1409268" y="210820"/>
                  </a:lnTo>
                  <a:lnTo>
                    <a:pt x="1408442" y="210820"/>
                  </a:lnTo>
                  <a:lnTo>
                    <a:pt x="1407718" y="209550"/>
                  </a:lnTo>
                  <a:lnTo>
                    <a:pt x="1404823" y="209550"/>
                  </a:lnTo>
                  <a:lnTo>
                    <a:pt x="1405064" y="204470"/>
                  </a:lnTo>
                  <a:lnTo>
                    <a:pt x="1407223" y="205740"/>
                  </a:lnTo>
                  <a:lnTo>
                    <a:pt x="1409636" y="205740"/>
                  </a:lnTo>
                  <a:lnTo>
                    <a:pt x="1409039" y="208280"/>
                  </a:lnTo>
                  <a:lnTo>
                    <a:pt x="1410957" y="208280"/>
                  </a:lnTo>
                  <a:lnTo>
                    <a:pt x="1411401" y="209550"/>
                  </a:lnTo>
                  <a:lnTo>
                    <a:pt x="1411643" y="204470"/>
                  </a:lnTo>
                  <a:lnTo>
                    <a:pt x="1407350" y="203200"/>
                  </a:lnTo>
                  <a:lnTo>
                    <a:pt x="1406601" y="203200"/>
                  </a:lnTo>
                  <a:lnTo>
                    <a:pt x="1405877" y="201930"/>
                  </a:lnTo>
                  <a:lnTo>
                    <a:pt x="1405013" y="201930"/>
                  </a:lnTo>
                  <a:lnTo>
                    <a:pt x="1405470" y="200660"/>
                  </a:lnTo>
                  <a:lnTo>
                    <a:pt x="1405077" y="199390"/>
                  </a:lnTo>
                  <a:lnTo>
                    <a:pt x="1402473" y="199390"/>
                  </a:lnTo>
                  <a:lnTo>
                    <a:pt x="1401749" y="198120"/>
                  </a:lnTo>
                  <a:lnTo>
                    <a:pt x="1398841" y="198120"/>
                  </a:lnTo>
                  <a:lnTo>
                    <a:pt x="1398828" y="195580"/>
                  </a:lnTo>
                  <a:lnTo>
                    <a:pt x="1398968" y="195580"/>
                  </a:lnTo>
                  <a:lnTo>
                    <a:pt x="1399171" y="193040"/>
                  </a:lnTo>
                  <a:lnTo>
                    <a:pt x="1397711" y="193040"/>
                  </a:lnTo>
                  <a:lnTo>
                    <a:pt x="1396974" y="191770"/>
                  </a:lnTo>
                  <a:lnTo>
                    <a:pt x="1394333" y="191770"/>
                  </a:lnTo>
                  <a:lnTo>
                    <a:pt x="1393405" y="190804"/>
                  </a:lnTo>
                  <a:lnTo>
                    <a:pt x="1393405" y="237490"/>
                  </a:lnTo>
                  <a:lnTo>
                    <a:pt x="1391170" y="237490"/>
                  </a:lnTo>
                  <a:lnTo>
                    <a:pt x="1390980" y="236220"/>
                  </a:lnTo>
                  <a:lnTo>
                    <a:pt x="1390713" y="236220"/>
                  </a:lnTo>
                  <a:lnTo>
                    <a:pt x="1391754" y="234950"/>
                  </a:lnTo>
                  <a:lnTo>
                    <a:pt x="1391589" y="233680"/>
                  </a:lnTo>
                  <a:lnTo>
                    <a:pt x="1389964" y="232410"/>
                  </a:lnTo>
                  <a:lnTo>
                    <a:pt x="1389786" y="232410"/>
                  </a:lnTo>
                  <a:lnTo>
                    <a:pt x="1389837" y="231140"/>
                  </a:lnTo>
                  <a:lnTo>
                    <a:pt x="1393317" y="232410"/>
                  </a:lnTo>
                  <a:lnTo>
                    <a:pt x="1393405" y="237490"/>
                  </a:lnTo>
                  <a:lnTo>
                    <a:pt x="1393405" y="190804"/>
                  </a:lnTo>
                  <a:lnTo>
                    <a:pt x="1393126" y="190500"/>
                  </a:lnTo>
                  <a:lnTo>
                    <a:pt x="1392250" y="190500"/>
                  </a:lnTo>
                  <a:lnTo>
                    <a:pt x="1392859" y="193040"/>
                  </a:lnTo>
                  <a:lnTo>
                    <a:pt x="1392224" y="193040"/>
                  </a:lnTo>
                  <a:lnTo>
                    <a:pt x="1390840" y="191770"/>
                  </a:lnTo>
                  <a:lnTo>
                    <a:pt x="1390662" y="191770"/>
                  </a:lnTo>
                  <a:lnTo>
                    <a:pt x="1390218" y="190500"/>
                  </a:lnTo>
                  <a:lnTo>
                    <a:pt x="1390865" y="189230"/>
                  </a:lnTo>
                  <a:lnTo>
                    <a:pt x="1390332" y="187960"/>
                  </a:lnTo>
                  <a:lnTo>
                    <a:pt x="1390954" y="187960"/>
                  </a:lnTo>
                  <a:lnTo>
                    <a:pt x="1392516" y="189230"/>
                  </a:lnTo>
                  <a:lnTo>
                    <a:pt x="1393164" y="187960"/>
                  </a:lnTo>
                  <a:lnTo>
                    <a:pt x="1392885" y="186690"/>
                  </a:lnTo>
                  <a:lnTo>
                    <a:pt x="1393126" y="185420"/>
                  </a:lnTo>
                  <a:lnTo>
                    <a:pt x="1393177" y="184150"/>
                  </a:lnTo>
                  <a:lnTo>
                    <a:pt x="1393482" y="179070"/>
                  </a:lnTo>
                  <a:lnTo>
                    <a:pt x="1391335" y="179070"/>
                  </a:lnTo>
                  <a:lnTo>
                    <a:pt x="1390586" y="177800"/>
                  </a:lnTo>
                  <a:lnTo>
                    <a:pt x="1389189" y="177800"/>
                  </a:lnTo>
                  <a:lnTo>
                    <a:pt x="1389151" y="176530"/>
                  </a:lnTo>
                  <a:lnTo>
                    <a:pt x="1389354" y="175260"/>
                  </a:lnTo>
                  <a:lnTo>
                    <a:pt x="1389545" y="172720"/>
                  </a:lnTo>
                  <a:lnTo>
                    <a:pt x="1385290" y="171450"/>
                  </a:lnTo>
                  <a:lnTo>
                    <a:pt x="1385062" y="171450"/>
                  </a:lnTo>
                  <a:lnTo>
                    <a:pt x="1385290" y="173990"/>
                  </a:lnTo>
                  <a:lnTo>
                    <a:pt x="1384350" y="173990"/>
                  </a:lnTo>
                  <a:lnTo>
                    <a:pt x="1383652" y="172720"/>
                  </a:lnTo>
                  <a:lnTo>
                    <a:pt x="1380845" y="172720"/>
                  </a:lnTo>
                  <a:lnTo>
                    <a:pt x="1380934" y="171450"/>
                  </a:lnTo>
                  <a:lnTo>
                    <a:pt x="1381023" y="167640"/>
                  </a:lnTo>
                  <a:lnTo>
                    <a:pt x="1381353" y="167640"/>
                  </a:lnTo>
                  <a:lnTo>
                    <a:pt x="1383334" y="168910"/>
                  </a:lnTo>
                  <a:lnTo>
                    <a:pt x="1383525" y="167640"/>
                  </a:lnTo>
                  <a:lnTo>
                    <a:pt x="1383588" y="166370"/>
                  </a:lnTo>
                  <a:lnTo>
                    <a:pt x="1383347" y="165100"/>
                  </a:lnTo>
                  <a:lnTo>
                    <a:pt x="1381239" y="165100"/>
                  </a:lnTo>
                  <a:lnTo>
                    <a:pt x="1381836" y="162560"/>
                  </a:lnTo>
                  <a:lnTo>
                    <a:pt x="1379474" y="162560"/>
                  </a:lnTo>
                  <a:lnTo>
                    <a:pt x="1378800" y="161290"/>
                  </a:lnTo>
                  <a:lnTo>
                    <a:pt x="1377061" y="161290"/>
                  </a:lnTo>
                  <a:lnTo>
                    <a:pt x="1377378" y="163830"/>
                  </a:lnTo>
                  <a:lnTo>
                    <a:pt x="1376756" y="163830"/>
                  </a:lnTo>
                  <a:lnTo>
                    <a:pt x="1375435" y="162560"/>
                  </a:lnTo>
                  <a:lnTo>
                    <a:pt x="1375003" y="162560"/>
                  </a:lnTo>
                  <a:lnTo>
                    <a:pt x="1375194" y="161290"/>
                  </a:lnTo>
                  <a:lnTo>
                    <a:pt x="1375194" y="160020"/>
                  </a:lnTo>
                  <a:lnTo>
                    <a:pt x="1375333" y="158750"/>
                  </a:lnTo>
                  <a:lnTo>
                    <a:pt x="1375473" y="157480"/>
                  </a:lnTo>
                  <a:lnTo>
                    <a:pt x="1375613" y="156210"/>
                  </a:lnTo>
                  <a:lnTo>
                    <a:pt x="1375613" y="154940"/>
                  </a:lnTo>
                  <a:lnTo>
                    <a:pt x="1375829" y="153670"/>
                  </a:lnTo>
                  <a:lnTo>
                    <a:pt x="1375994" y="153670"/>
                  </a:lnTo>
                  <a:lnTo>
                    <a:pt x="1375740" y="151130"/>
                  </a:lnTo>
                  <a:lnTo>
                    <a:pt x="1376375" y="151130"/>
                  </a:lnTo>
                  <a:lnTo>
                    <a:pt x="1377848" y="152400"/>
                  </a:lnTo>
                  <a:lnTo>
                    <a:pt x="1378508" y="152400"/>
                  </a:lnTo>
                  <a:lnTo>
                    <a:pt x="1378292" y="149860"/>
                  </a:lnTo>
                  <a:lnTo>
                    <a:pt x="1376451" y="148590"/>
                  </a:lnTo>
                  <a:lnTo>
                    <a:pt x="1375829" y="149860"/>
                  </a:lnTo>
                  <a:lnTo>
                    <a:pt x="1374571" y="148590"/>
                  </a:lnTo>
                  <a:lnTo>
                    <a:pt x="1373746" y="148590"/>
                  </a:lnTo>
                  <a:lnTo>
                    <a:pt x="1374330" y="149860"/>
                  </a:lnTo>
                  <a:lnTo>
                    <a:pt x="1373543" y="151130"/>
                  </a:lnTo>
                  <a:lnTo>
                    <a:pt x="1372311" y="149860"/>
                  </a:lnTo>
                  <a:lnTo>
                    <a:pt x="1371460" y="149860"/>
                  </a:lnTo>
                  <a:lnTo>
                    <a:pt x="1371930" y="152400"/>
                  </a:lnTo>
                  <a:lnTo>
                    <a:pt x="1371269" y="152400"/>
                  </a:lnTo>
                  <a:lnTo>
                    <a:pt x="1369936" y="151130"/>
                  </a:lnTo>
                  <a:lnTo>
                    <a:pt x="1369479" y="151130"/>
                  </a:lnTo>
                  <a:lnTo>
                    <a:pt x="1370139" y="144780"/>
                  </a:lnTo>
                  <a:lnTo>
                    <a:pt x="1370317" y="143510"/>
                  </a:lnTo>
                  <a:lnTo>
                    <a:pt x="1370406" y="142240"/>
                  </a:lnTo>
                  <a:lnTo>
                    <a:pt x="1369707" y="140970"/>
                  </a:lnTo>
                  <a:lnTo>
                    <a:pt x="1366862" y="140970"/>
                  </a:lnTo>
                  <a:lnTo>
                    <a:pt x="1366126" y="139700"/>
                  </a:lnTo>
                  <a:lnTo>
                    <a:pt x="1364005" y="139700"/>
                  </a:lnTo>
                  <a:lnTo>
                    <a:pt x="1364195" y="138430"/>
                  </a:lnTo>
                  <a:lnTo>
                    <a:pt x="1364259" y="137160"/>
                  </a:lnTo>
                  <a:lnTo>
                    <a:pt x="1364386" y="135890"/>
                  </a:lnTo>
                  <a:lnTo>
                    <a:pt x="1364500" y="134620"/>
                  </a:lnTo>
                  <a:lnTo>
                    <a:pt x="1362519" y="134620"/>
                  </a:lnTo>
                  <a:lnTo>
                    <a:pt x="1362392" y="133350"/>
                  </a:lnTo>
                  <a:lnTo>
                    <a:pt x="1362468" y="132080"/>
                  </a:lnTo>
                  <a:lnTo>
                    <a:pt x="1362837" y="130810"/>
                  </a:lnTo>
                  <a:lnTo>
                    <a:pt x="1362913" y="129540"/>
                  </a:lnTo>
                  <a:lnTo>
                    <a:pt x="1362227" y="129540"/>
                  </a:lnTo>
                  <a:lnTo>
                    <a:pt x="1361528" y="128270"/>
                  </a:lnTo>
                  <a:lnTo>
                    <a:pt x="1360792" y="128270"/>
                  </a:lnTo>
                  <a:lnTo>
                    <a:pt x="1358684" y="127000"/>
                  </a:lnTo>
                  <a:lnTo>
                    <a:pt x="1356563" y="127000"/>
                  </a:lnTo>
                  <a:lnTo>
                    <a:pt x="1356588" y="125730"/>
                  </a:lnTo>
                  <a:lnTo>
                    <a:pt x="1356817" y="124460"/>
                  </a:lnTo>
                  <a:lnTo>
                    <a:pt x="1357007" y="123190"/>
                  </a:lnTo>
                  <a:lnTo>
                    <a:pt x="1357083" y="121920"/>
                  </a:lnTo>
                  <a:lnTo>
                    <a:pt x="1355699" y="121920"/>
                  </a:lnTo>
                  <a:lnTo>
                    <a:pt x="1354963" y="120650"/>
                  </a:lnTo>
                  <a:lnTo>
                    <a:pt x="1353058" y="120650"/>
                  </a:lnTo>
                  <a:lnTo>
                    <a:pt x="1352207" y="119380"/>
                  </a:lnTo>
                  <a:lnTo>
                    <a:pt x="1351495" y="119380"/>
                  </a:lnTo>
                  <a:lnTo>
                    <a:pt x="1350822" y="118110"/>
                  </a:lnTo>
                  <a:lnTo>
                    <a:pt x="1350987" y="118110"/>
                  </a:lnTo>
                  <a:lnTo>
                    <a:pt x="1351216" y="116840"/>
                  </a:lnTo>
                  <a:lnTo>
                    <a:pt x="1351026" y="116840"/>
                  </a:lnTo>
                  <a:lnTo>
                    <a:pt x="1351127" y="115570"/>
                  </a:lnTo>
                  <a:lnTo>
                    <a:pt x="1351508" y="114300"/>
                  </a:lnTo>
                  <a:lnTo>
                    <a:pt x="1351610" y="113030"/>
                  </a:lnTo>
                  <a:lnTo>
                    <a:pt x="1350924" y="111760"/>
                  </a:lnTo>
                  <a:lnTo>
                    <a:pt x="1349184" y="111760"/>
                  </a:lnTo>
                  <a:lnTo>
                    <a:pt x="1347571" y="110490"/>
                  </a:lnTo>
                  <a:lnTo>
                    <a:pt x="1347381" y="110490"/>
                  </a:lnTo>
                  <a:lnTo>
                    <a:pt x="1347482" y="109220"/>
                  </a:lnTo>
                  <a:lnTo>
                    <a:pt x="1347673" y="107950"/>
                  </a:lnTo>
                  <a:lnTo>
                    <a:pt x="1349654" y="109220"/>
                  </a:lnTo>
                  <a:lnTo>
                    <a:pt x="1349857" y="109220"/>
                  </a:lnTo>
                  <a:lnTo>
                    <a:pt x="1350060" y="107950"/>
                  </a:lnTo>
                  <a:lnTo>
                    <a:pt x="1350200" y="107950"/>
                  </a:lnTo>
                  <a:lnTo>
                    <a:pt x="1350264" y="106680"/>
                  </a:lnTo>
                  <a:lnTo>
                    <a:pt x="1349984" y="105410"/>
                  </a:lnTo>
                  <a:lnTo>
                    <a:pt x="1348079" y="105410"/>
                  </a:lnTo>
                  <a:lnTo>
                    <a:pt x="1348016" y="106680"/>
                  </a:lnTo>
                  <a:lnTo>
                    <a:pt x="1347216" y="105410"/>
                  </a:lnTo>
                  <a:lnTo>
                    <a:pt x="1345641" y="105410"/>
                  </a:lnTo>
                  <a:lnTo>
                    <a:pt x="1346263" y="102870"/>
                  </a:lnTo>
                  <a:lnTo>
                    <a:pt x="1344764" y="102870"/>
                  </a:lnTo>
                  <a:lnTo>
                    <a:pt x="1343291" y="101600"/>
                  </a:lnTo>
                  <a:lnTo>
                    <a:pt x="1341945" y="101600"/>
                  </a:lnTo>
                  <a:lnTo>
                    <a:pt x="1341640" y="100330"/>
                  </a:lnTo>
                  <a:lnTo>
                    <a:pt x="1342428" y="99060"/>
                  </a:lnTo>
                  <a:lnTo>
                    <a:pt x="1341996" y="99060"/>
                  </a:lnTo>
                  <a:lnTo>
                    <a:pt x="1342085" y="97790"/>
                  </a:lnTo>
                  <a:lnTo>
                    <a:pt x="1342593" y="97790"/>
                  </a:lnTo>
                  <a:lnTo>
                    <a:pt x="1343939" y="99060"/>
                  </a:lnTo>
                  <a:lnTo>
                    <a:pt x="1344688" y="99060"/>
                  </a:lnTo>
                  <a:lnTo>
                    <a:pt x="1344320" y="97790"/>
                  </a:lnTo>
                  <a:lnTo>
                    <a:pt x="1345006" y="96520"/>
                  </a:lnTo>
                  <a:lnTo>
                    <a:pt x="1346466" y="99060"/>
                  </a:lnTo>
                  <a:lnTo>
                    <a:pt x="1347177" y="97790"/>
                  </a:lnTo>
                  <a:lnTo>
                    <a:pt x="1346860" y="96520"/>
                  </a:lnTo>
                  <a:lnTo>
                    <a:pt x="1347216" y="95250"/>
                  </a:lnTo>
                  <a:lnTo>
                    <a:pt x="1342961" y="92710"/>
                  </a:lnTo>
                  <a:lnTo>
                    <a:pt x="1340777" y="91440"/>
                  </a:lnTo>
                  <a:lnTo>
                    <a:pt x="1340015" y="91440"/>
                  </a:lnTo>
                  <a:lnTo>
                    <a:pt x="1339291" y="90170"/>
                  </a:lnTo>
                  <a:lnTo>
                    <a:pt x="1338453" y="90170"/>
                  </a:lnTo>
                  <a:lnTo>
                    <a:pt x="1339075" y="87630"/>
                  </a:lnTo>
                  <a:lnTo>
                    <a:pt x="1338719" y="86360"/>
                  </a:lnTo>
                  <a:lnTo>
                    <a:pt x="1337144" y="86360"/>
                  </a:lnTo>
                  <a:lnTo>
                    <a:pt x="1336319" y="85090"/>
                  </a:lnTo>
                  <a:lnTo>
                    <a:pt x="1335303" y="85090"/>
                  </a:lnTo>
                  <a:lnTo>
                    <a:pt x="1335379" y="83820"/>
                  </a:lnTo>
                  <a:lnTo>
                    <a:pt x="1334731" y="83820"/>
                  </a:lnTo>
                  <a:lnTo>
                    <a:pt x="1334033" y="82550"/>
                  </a:lnTo>
                  <a:lnTo>
                    <a:pt x="1332407" y="82550"/>
                  </a:lnTo>
                  <a:lnTo>
                    <a:pt x="1332509" y="81280"/>
                  </a:lnTo>
                  <a:lnTo>
                    <a:pt x="1332979" y="81280"/>
                  </a:lnTo>
                  <a:lnTo>
                    <a:pt x="1332572" y="80010"/>
                  </a:lnTo>
                  <a:lnTo>
                    <a:pt x="1330794" y="78740"/>
                  </a:lnTo>
                  <a:lnTo>
                    <a:pt x="1330426" y="78740"/>
                  </a:lnTo>
                  <a:lnTo>
                    <a:pt x="1330794" y="77470"/>
                  </a:lnTo>
                  <a:lnTo>
                    <a:pt x="1330909" y="76200"/>
                  </a:lnTo>
                  <a:lnTo>
                    <a:pt x="1331658" y="77470"/>
                  </a:lnTo>
                  <a:lnTo>
                    <a:pt x="1332331" y="77470"/>
                  </a:lnTo>
                  <a:lnTo>
                    <a:pt x="1333538" y="78740"/>
                  </a:lnTo>
                  <a:lnTo>
                    <a:pt x="1334350" y="77470"/>
                  </a:lnTo>
                  <a:lnTo>
                    <a:pt x="1334058" y="76200"/>
                  </a:lnTo>
                  <a:lnTo>
                    <a:pt x="1332420" y="74930"/>
                  </a:lnTo>
                  <a:lnTo>
                    <a:pt x="1331976" y="74930"/>
                  </a:lnTo>
                  <a:lnTo>
                    <a:pt x="1332814" y="73660"/>
                  </a:lnTo>
                  <a:lnTo>
                    <a:pt x="1332369" y="72390"/>
                  </a:lnTo>
                  <a:lnTo>
                    <a:pt x="1331620" y="72390"/>
                  </a:lnTo>
                  <a:lnTo>
                    <a:pt x="1331645" y="71120"/>
                  </a:lnTo>
                  <a:lnTo>
                    <a:pt x="1331277" y="69850"/>
                  </a:lnTo>
                  <a:lnTo>
                    <a:pt x="1329461" y="69850"/>
                  </a:lnTo>
                  <a:lnTo>
                    <a:pt x="1329410" y="71120"/>
                  </a:lnTo>
                  <a:lnTo>
                    <a:pt x="1328356" y="71120"/>
                  </a:lnTo>
                  <a:lnTo>
                    <a:pt x="1328051" y="69850"/>
                  </a:lnTo>
                  <a:lnTo>
                    <a:pt x="1328915" y="68580"/>
                  </a:lnTo>
                  <a:lnTo>
                    <a:pt x="1328381" y="67310"/>
                  </a:lnTo>
                  <a:lnTo>
                    <a:pt x="1326972" y="68580"/>
                  </a:lnTo>
                  <a:lnTo>
                    <a:pt x="1326286" y="67310"/>
                  </a:lnTo>
                  <a:lnTo>
                    <a:pt x="1327162" y="66040"/>
                  </a:lnTo>
                  <a:lnTo>
                    <a:pt x="1326705" y="64770"/>
                  </a:lnTo>
                  <a:lnTo>
                    <a:pt x="1325321" y="64770"/>
                  </a:lnTo>
                  <a:lnTo>
                    <a:pt x="1325499" y="63500"/>
                  </a:lnTo>
                  <a:lnTo>
                    <a:pt x="1325435" y="60960"/>
                  </a:lnTo>
                  <a:lnTo>
                    <a:pt x="1326108" y="60960"/>
                  </a:lnTo>
                  <a:lnTo>
                    <a:pt x="1327429" y="63500"/>
                  </a:lnTo>
                  <a:lnTo>
                    <a:pt x="1327912" y="63500"/>
                  </a:lnTo>
                  <a:lnTo>
                    <a:pt x="1328115" y="60960"/>
                  </a:lnTo>
                  <a:lnTo>
                    <a:pt x="1328318" y="58420"/>
                  </a:lnTo>
                  <a:lnTo>
                    <a:pt x="1328420" y="57150"/>
                  </a:lnTo>
                  <a:lnTo>
                    <a:pt x="1326210" y="55880"/>
                  </a:lnTo>
                  <a:lnTo>
                    <a:pt x="1325880" y="55880"/>
                  </a:lnTo>
                  <a:lnTo>
                    <a:pt x="1324229" y="54610"/>
                  </a:lnTo>
                  <a:lnTo>
                    <a:pt x="1323759" y="54610"/>
                  </a:lnTo>
                  <a:lnTo>
                    <a:pt x="1324089" y="57150"/>
                  </a:lnTo>
                  <a:lnTo>
                    <a:pt x="1323263" y="57150"/>
                  </a:lnTo>
                  <a:lnTo>
                    <a:pt x="1321930" y="55880"/>
                  </a:lnTo>
                  <a:lnTo>
                    <a:pt x="1321269" y="55880"/>
                  </a:lnTo>
                  <a:lnTo>
                    <a:pt x="1321536" y="58420"/>
                  </a:lnTo>
                  <a:lnTo>
                    <a:pt x="1319834" y="58420"/>
                  </a:lnTo>
                  <a:lnTo>
                    <a:pt x="1319212" y="57150"/>
                  </a:lnTo>
                  <a:lnTo>
                    <a:pt x="1319517" y="55880"/>
                  </a:lnTo>
                  <a:lnTo>
                    <a:pt x="1319644" y="54610"/>
                  </a:lnTo>
                  <a:lnTo>
                    <a:pt x="1319352" y="53340"/>
                  </a:lnTo>
                  <a:lnTo>
                    <a:pt x="1317891" y="54610"/>
                  </a:lnTo>
                  <a:lnTo>
                    <a:pt x="1317574" y="53340"/>
                  </a:lnTo>
                  <a:lnTo>
                    <a:pt x="1317523" y="54610"/>
                  </a:lnTo>
                  <a:lnTo>
                    <a:pt x="1317218" y="55880"/>
                  </a:lnTo>
                  <a:lnTo>
                    <a:pt x="1316863" y="55880"/>
                  </a:lnTo>
                  <a:lnTo>
                    <a:pt x="1316863" y="54610"/>
                  </a:lnTo>
                  <a:lnTo>
                    <a:pt x="1317205" y="53340"/>
                  </a:lnTo>
                  <a:lnTo>
                    <a:pt x="1316799" y="52070"/>
                  </a:lnTo>
                  <a:lnTo>
                    <a:pt x="1315250" y="52070"/>
                  </a:lnTo>
                  <a:lnTo>
                    <a:pt x="1314577" y="50800"/>
                  </a:lnTo>
                  <a:lnTo>
                    <a:pt x="1315491" y="49530"/>
                  </a:lnTo>
                  <a:lnTo>
                    <a:pt x="1315173" y="49530"/>
                  </a:lnTo>
                  <a:lnTo>
                    <a:pt x="1314488" y="48260"/>
                  </a:lnTo>
                  <a:lnTo>
                    <a:pt x="1312964" y="48260"/>
                  </a:lnTo>
                  <a:lnTo>
                    <a:pt x="1312214" y="46990"/>
                  </a:lnTo>
                  <a:lnTo>
                    <a:pt x="1311478" y="46990"/>
                  </a:lnTo>
                  <a:lnTo>
                    <a:pt x="1310068" y="45720"/>
                  </a:lnTo>
                  <a:lnTo>
                    <a:pt x="1308582" y="45720"/>
                  </a:lnTo>
                  <a:lnTo>
                    <a:pt x="1307833" y="44450"/>
                  </a:lnTo>
                  <a:lnTo>
                    <a:pt x="1307973" y="44450"/>
                  </a:lnTo>
                  <a:lnTo>
                    <a:pt x="1307249" y="43180"/>
                  </a:lnTo>
                  <a:lnTo>
                    <a:pt x="1305839" y="43180"/>
                  </a:lnTo>
                  <a:lnTo>
                    <a:pt x="1302181" y="40640"/>
                  </a:lnTo>
                  <a:lnTo>
                    <a:pt x="1301762" y="40640"/>
                  </a:lnTo>
                  <a:lnTo>
                    <a:pt x="1302397" y="39370"/>
                  </a:lnTo>
                  <a:lnTo>
                    <a:pt x="1302080" y="38100"/>
                  </a:lnTo>
                  <a:lnTo>
                    <a:pt x="1300340" y="38100"/>
                  </a:lnTo>
                  <a:lnTo>
                    <a:pt x="1299705" y="36830"/>
                  </a:lnTo>
                  <a:lnTo>
                    <a:pt x="1300568" y="35560"/>
                  </a:lnTo>
                  <a:lnTo>
                    <a:pt x="1299921" y="34290"/>
                  </a:lnTo>
                  <a:lnTo>
                    <a:pt x="1298333" y="34290"/>
                  </a:lnTo>
                  <a:lnTo>
                    <a:pt x="1297609" y="33020"/>
                  </a:lnTo>
                  <a:lnTo>
                    <a:pt x="1298536" y="31750"/>
                  </a:lnTo>
                  <a:lnTo>
                    <a:pt x="1298181" y="30480"/>
                  </a:lnTo>
                  <a:lnTo>
                    <a:pt x="1298867" y="31750"/>
                  </a:lnTo>
                  <a:lnTo>
                    <a:pt x="1300835" y="31750"/>
                  </a:lnTo>
                  <a:lnTo>
                    <a:pt x="1302296" y="33020"/>
                  </a:lnTo>
                  <a:lnTo>
                    <a:pt x="1303007" y="33020"/>
                  </a:lnTo>
                  <a:lnTo>
                    <a:pt x="1302499" y="30480"/>
                  </a:lnTo>
                  <a:lnTo>
                    <a:pt x="1303642" y="30480"/>
                  </a:lnTo>
                  <a:lnTo>
                    <a:pt x="1304391" y="31750"/>
                  </a:lnTo>
                  <a:lnTo>
                    <a:pt x="1305090" y="31750"/>
                  </a:lnTo>
                  <a:lnTo>
                    <a:pt x="1305001" y="34290"/>
                  </a:lnTo>
                  <a:lnTo>
                    <a:pt x="1304734" y="35560"/>
                  </a:lnTo>
                  <a:lnTo>
                    <a:pt x="1304658" y="36830"/>
                  </a:lnTo>
                  <a:lnTo>
                    <a:pt x="1305344" y="38100"/>
                  </a:lnTo>
                  <a:lnTo>
                    <a:pt x="1306868" y="38100"/>
                  </a:lnTo>
                  <a:lnTo>
                    <a:pt x="1307642" y="39370"/>
                  </a:lnTo>
                  <a:lnTo>
                    <a:pt x="1309052" y="39370"/>
                  </a:lnTo>
                  <a:lnTo>
                    <a:pt x="1309433" y="40640"/>
                  </a:lnTo>
                  <a:lnTo>
                    <a:pt x="1311021" y="40640"/>
                  </a:lnTo>
                  <a:lnTo>
                    <a:pt x="1311351" y="41910"/>
                  </a:lnTo>
                  <a:lnTo>
                    <a:pt x="1310894" y="44450"/>
                  </a:lnTo>
                  <a:lnTo>
                    <a:pt x="1313205" y="45720"/>
                  </a:lnTo>
                  <a:lnTo>
                    <a:pt x="1314602" y="45720"/>
                  </a:lnTo>
                  <a:lnTo>
                    <a:pt x="1315402" y="46990"/>
                  </a:lnTo>
                  <a:lnTo>
                    <a:pt x="1315656" y="46990"/>
                  </a:lnTo>
                  <a:lnTo>
                    <a:pt x="1315453" y="44450"/>
                  </a:lnTo>
                  <a:lnTo>
                    <a:pt x="1315923" y="43180"/>
                  </a:lnTo>
                  <a:lnTo>
                    <a:pt x="1317510" y="45720"/>
                  </a:lnTo>
                  <a:lnTo>
                    <a:pt x="1318196" y="45720"/>
                  </a:lnTo>
                  <a:lnTo>
                    <a:pt x="1317764" y="43180"/>
                  </a:lnTo>
                  <a:lnTo>
                    <a:pt x="1318107" y="43180"/>
                  </a:lnTo>
                  <a:lnTo>
                    <a:pt x="1313700" y="40640"/>
                  </a:lnTo>
                  <a:lnTo>
                    <a:pt x="1311973" y="38100"/>
                  </a:lnTo>
                  <a:lnTo>
                    <a:pt x="1311186" y="38100"/>
                  </a:lnTo>
                  <a:lnTo>
                    <a:pt x="1310449" y="36830"/>
                  </a:lnTo>
                  <a:lnTo>
                    <a:pt x="1309484" y="36830"/>
                  </a:lnTo>
                  <a:lnTo>
                    <a:pt x="1310271" y="34290"/>
                  </a:lnTo>
                  <a:lnTo>
                    <a:pt x="1309789" y="33020"/>
                  </a:lnTo>
                  <a:lnTo>
                    <a:pt x="1307807" y="33020"/>
                  </a:lnTo>
                  <a:lnTo>
                    <a:pt x="1307820" y="30480"/>
                  </a:lnTo>
                  <a:lnTo>
                    <a:pt x="1307985" y="30480"/>
                  </a:lnTo>
                  <a:lnTo>
                    <a:pt x="1308252" y="27940"/>
                  </a:lnTo>
                  <a:lnTo>
                    <a:pt x="1307477" y="26670"/>
                  </a:lnTo>
                  <a:lnTo>
                    <a:pt x="1305915" y="26670"/>
                  </a:lnTo>
                  <a:lnTo>
                    <a:pt x="1305217" y="25400"/>
                  </a:lnTo>
                  <a:lnTo>
                    <a:pt x="1303439" y="25400"/>
                  </a:lnTo>
                  <a:lnTo>
                    <a:pt x="1303680" y="27940"/>
                  </a:lnTo>
                  <a:lnTo>
                    <a:pt x="1303477" y="27940"/>
                  </a:lnTo>
                  <a:lnTo>
                    <a:pt x="1302689" y="26670"/>
                  </a:lnTo>
                  <a:lnTo>
                    <a:pt x="1301242" y="26670"/>
                  </a:lnTo>
                  <a:lnTo>
                    <a:pt x="1299006" y="25400"/>
                  </a:lnTo>
                  <a:lnTo>
                    <a:pt x="1299070" y="22860"/>
                  </a:lnTo>
                  <a:lnTo>
                    <a:pt x="1299184" y="21590"/>
                  </a:lnTo>
                  <a:lnTo>
                    <a:pt x="1292313" y="20320"/>
                  </a:lnTo>
                  <a:lnTo>
                    <a:pt x="1292250" y="22860"/>
                  </a:lnTo>
                  <a:lnTo>
                    <a:pt x="1292123" y="24130"/>
                  </a:lnTo>
                  <a:lnTo>
                    <a:pt x="1291932" y="24130"/>
                  </a:lnTo>
                  <a:lnTo>
                    <a:pt x="1291932" y="26670"/>
                  </a:lnTo>
                  <a:lnTo>
                    <a:pt x="1293926" y="26670"/>
                  </a:lnTo>
                  <a:lnTo>
                    <a:pt x="1294511" y="27940"/>
                  </a:lnTo>
                  <a:lnTo>
                    <a:pt x="1293634" y="29210"/>
                  </a:lnTo>
                  <a:lnTo>
                    <a:pt x="1294282" y="30480"/>
                  </a:lnTo>
                  <a:lnTo>
                    <a:pt x="1295869" y="30480"/>
                  </a:lnTo>
                  <a:lnTo>
                    <a:pt x="1296517" y="31750"/>
                  </a:lnTo>
                  <a:lnTo>
                    <a:pt x="1295742" y="33020"/>
                  </a:lnTo>
                  <a:lnTo>
                    <a:pt x="1296009" y="34290"/>
                  </a:lnTo>
                  <a:lnTo>
                    <a:pt x="1295933" y="35560"/>
                  </a:lnTo>
                  <a:lnTo>
                    <a:pt x="1293545" y="34290"/>
                  </a:lnTo>
                  <a:lnTo>
                    <a:pt x="1292847" y="33020"/>
                  </a:lnTo>
                  <a:lnTo>
                    <a:pt x="1292034" y="33020"/>
                  </a:lnTo>
                  <a:lnTo>
                    <a:pt x="1291932" y="35560"/>
                  </a:lnTo>
                  <a:lnTo>
                    <a:pt x="1291653" y="35560"/>
                  </a:lnTo>
                  <a:lnTo>
                    <a:pt x="1290027" y="34290"/>
                  </a:lnTo>
                  <a:lnTo>
                    <a:pt x="1287640" y="33020"/>
                  </a:lnTo>
                  <a:lnTo>
                    <a:pt x="1286941" y="38100"/>
                  </a:lnTo>
                  <a:lnTo>
                    <a:pt x="1287145" y="38100"/>
                  </a:lnTo>
                  <a:lnTo>
                    <a:pt x="1286294" y="39370"/>
                  </a:lnTo>
                  <a:lnTo>
                    <a:pt x="1286852" y="40640"/>
                  </a:lnTo>
                  <a:lnTo>
                    <a:pt x="1288275" y="40640"/>
                  </a:lnTo>
                  <a:lnTo>
                    <a:pt x="1289024" y="41910"/>
                  </a:lnTo>
                  <a:lnTo>
                    <a:pt x="1290434" y="41910"/>
                  </a:lnTo>
                  <a:lnTo>
                    <a:pt x="1290955" y="43180"/>
                  </a:lnTo>
                  <a:lnTo>
                    <a:pt x="1290078" y="44450"/>
                  </a:lnTo>
                  <a:lnTo>
                    <a:pt x="1292148" y="44450"/>
                  </a:lnTo>
                  <a:lnTo>
                    <a:pt x="1292618" y="45720"/>
                  </a:lnTo>
                  <a:lnTo>
                    <a:pt x="1291844" y="46990"/>
                  </a:lnTo>
                  <a:lnTo>
                    <a:pt x="1292085" y="48260"/>
                  </a:lnTo>
                  <a:lnTo>
                    <a:pt x="1291615" y="48260"/>
                  </a:lnTo>
                  <a:lnTo>
                    <a:pt x="1290421" y="46990"/>
                  </a:lnTo>
                  <a:lnTo>
                    <a:pt x="1289608" y="46990"/>
                  </a:lnTo>
                  <a:lnTo>
                    <a:pt x="1290053" y="48260"/>
                  </a:lnTo>
                  <a:lnTo>
                    <a:pt x="1289253" y="49530"/>
                  </a:lnTo>
                  <a:lnTo>
                    <a:pt x="1287995" y="48260"/>
                  </a:lnTo>
                  <a:lnTo>
                    <a:pt x="1287170" y="48260"/>
                  </a:lnTo>
                  <a:lnTo>
                    <a:pt x="1287589" y="49530"/>
                  </a:lnTo>
                  <a:lnTo>
                    <a:pt x="1287233" y="50800"/>
                  </a:lnTo>
                  <a:lnTo>
                    <a:pt x="1291374" y="52070"/>
                  </a:lnTo>
                  <a:lnTo>
                    <a:pt x="1291018" y="54610"/>
                  </a:lnTo>
                  <a:lnTo>
                    <a:pt x="1290802" y="55880"/>
                  </a:lnTo>
                  <a:lnTo>
                    <a:pt x="1290675" y="57150"/>
                  </a:lnTo>
                  <a:lnTo>
                    <a:pt x="1292580" y="57150"/>
                  </a:lnTo>
                  <a:lnTo>
                    <a:pt x="1292948" y="58420"/>
                  </a:lnTo>
                  <a:lnTo>
                    <a:pt x="1292415" y="59690"/>
                  </a:lnTo>
                  <a:lnTo>
                    <a:pt x="1292377" y="60960"/>
                  </a:lnTo>
                  <a:lnTo>
                    <a:pt x="1292263" y="62230"/>
                  </a:lnTo>
                  <a:lnTo>
                    <a:pt x="1292085" y="62230"/>
                  </a:lnTo>
                  <a:lnTo>
                    <a:pt x="1291869" y="63500"/>
                  </a:lnTo>
                  <a:lnTo>
                    <a:pt x="1291755" y="64770"/>
                  </a:lnTo>
                  <a:lnTo>
                    <a:pt x="1293114" y="64770"/>
                  </a:lnTo>
                  <a:lnTo>
                    <a:pt x="1294561" y="66040"/>
                  </a:lnTo>
                  <a:lnTo>
                    <a:pt x="1295920" y="66040"/>
                  </a:lnTo>
                  <a:lnTo>
                    <a:pt x="1296276" y="67310"/>
                  </a:lnTo>
                  <a:lnTo>
                    <a:pt x="1298003" y="67310"/>
                  </a:lnTo>
                  <a:lnTo>
                    <a:pt x="1297990" y="68580"/>
                  </a:lnTo>
                  <a:lnTo>
                    <a:pt x="1297622" y="69850"/>
                  </a:lnTo>
                  <a:lnTo>
                    <a:pt x="1295742" y="68580"/>
                  </a:lnTo>
                  <a:lnTo>
                    <a:pt x="1295577" y="68580"/>
                  </a:lnTo>
                  <a:lnTo>
                    <a:pt x="1295412" y="69850"/>
                  </a:lnTo>
                  <a:lnTo>
                    <a:pt x="1295247" y="71120"/>
                  </a:lnTo>
                  <a:lnTo>
                    <a:pt x="1295895" y="71120"/>
                  </a:lnTo>
                  <a:lnTo>
                    <a:pt x="1296593" y="72390"/>
                  </a:lnTo>
                  <a:lnTo>
                    <a:pt x="1298752" y="72390"/>
                  </a:lnTo>
                  <a:lnTo>
                    <a:pt x="1299413" y="73660"/>
                  </a:lnTo>
                  <a:lnTo>
                    <a:pt x="1301280" y="73660"/>
                  </a:lnTo>
                  <a:lnTo>
                    <a:pt x="1301750" y="74930"/>
                  </a:lnTo>
                  <a:lnTo>
                    <a:pt x="1301026" y="76200"/>
                  </a:lnTo>
                  <a:lnTo>
                    <a:pt x="1299794" y="76200"/>
                  </a:lnTo>
                  <a:lnTo>
                    <a:pt x="1299070" y="74930"/>
                  </a:lnTo>
                  <a:lnTo>
                    <a:pt x="1298778" y="76200"/>
                  </a:lnTo>
                  <a:lnTo>
                    <a:pt x="1298752" y="77470"/>
                  </a:lnTo>
                  <a:lnTo>
                    <a:pt x="1298575" y="78740"/>
                  </a:lnTo>
                  <a:lnTo>
                    <a:pt x="1298435" y="80010"/>
                  </a:lnTo>
                  <a:lnTo>
                    <a:pt x="1298117" y="82550"/>
                  </a:lnTo>
                  <a:lnTo>
                    <a:pt x="1300226" y="83820"/>
                  </a:lnTo>
                  <a:lnTo>
                    <a:pt x="1300416" y="83820"/>
                  </a:lnTo>
                  <a:lnTo>
                    <a:pt x="1299654" y="85090"/>
                  </a:lnTo>
                  <a:lnTo>
                    <a:pt x="1299908" y="85090"/>
                  </a:lnTo>
                  <a:lnTo>
                    <a:pt x="1300568" y="86360"/>
                  </a:lnTo>
                  <a:lnTo>
                    <a:pt x="1302727" y="86360"/>
                  </a:lnTo>
                  <a:lnTo>
                    <a:pt x="1303426" y="87630"/>
                  </a:lnTo>
                  <a:lnTo>
                    <a:pt x="1304759" y="87630"/>
                  </a:lnTo>
                  <a:lnTo>
                    <a:pt x="1305458" y="88900"/>
                  </a:lnTo>
                  <a:lnTo>
                    <a:pt x="1307604" y="88900"/>
                  </a:lnTo>
                  <a:lnTo>
                    <a:pt x="1308277" y="90170"/>
                  </a:lnTo>
                  <a:lnTo>
                    <a:pt x="1310144" y="90170"/>
                  </a:lnTo>
                  <a:lnTo>
                    <a:pt x="1310652" y="91440"/>
                  </a:lnTo>
                  <a:lnTo>
                    <a:pt x="1309751" y="92710"/>
                  </a:lnTo>
                  <a:lnTo>
                    <a:pt x="1310347" y="93980"/>
                  </a:lnTo>
                  <a:lnTo>
                    <a:pt x="1309535" y="93980"/>
                  </a:lnTo>
                  <a:lnTo>
                    <a:pt x="1309738" y="95250"/>
                  </a:lnTo>
                  <a:lnTo>
                    <a:pt x="1307655" y="93980"/>
                  </a:lnTo>
                  <a:lnTo>
                    <a:pt x="1306207" y="93980"/>
                  </a:lnTo>
                  <a:lnTo>
                    <a:pt x="1305560" y="92710"/>
                  </a:lnTo>
                  <a:lnTo>
                    <a:pt x="1305318" y="92710"/>
                  </a:lnTo>
                  <a:lnTo>
                    <a:pt x="1306055" y="91440"/>
                  </a:lnTo>
                  <a:lnTo>
                    <a:pt x="1305788" y="90170"/>
                  </a:lnTo>
                  <a:lnTo>
                    <a:pt x="1303782" y="90170"/>
                  </a:lnTo>
                  <a:lnTo>
                    <a:pt x="1303528" y="91440"/>
                  </a:lnTo>
                  <a:lnTo>
                    <a:pt x="1303464" y="92710"/>
                  </a:lnTo>
                  <a:lnTo>
                    <a:pt x="1303274" y="92710"/>
                  </a:lnTo>
                  <a:lnTo>
                    <a:pt x="1303172" y="93980"/>
                  </a:lnTo>
                  <a:lnTo>
                    <a:pt x="1303451" y="95250"/>
                  </a:lnTo>
                  <a:lnTo>
                    <a:pt x="1304963" y="95250"/>
                  </a:lnTo>
                  <a:lnTo>
                    <a:pt x="1305534" y="96520"/>
                  </a:lnTo>
                  <a:lnTo>
                    <a:pt x="1304645" y="97790"/>
                  </a:lnTo>
                  <a:lnTo>
                    <a:pt x="1305166" y="97790"/>
                  </a:lnTo>
                  <a:lnTo>
                    <a:pt x="1306690" y="99060"/>
                  </a:lnTo>
                  <a:lnTo>
                    <a:pt x="1308417" y="99060"/>
                  </a:lnTo>
                  <a:lnTo>
                    <a:pt x="1309903" y="100330"/>
                  </a:lnTo>
                  <a:lnTo>
                    <a:pt x="1311262" y="100330"/>
                  </a:lnTo>
                  <a:lnTo>
                    <a:pt x="1311160" y="102870"/>
                  </a:lnTo>
                  <a:lnTo>
                    <a:pt x="1310779" y="104140"/>
                  </a:lnTo>
                  <a:lnTo>
                    <a:pt x="1310678" y="105410"/>
                  </a:lnTo>
                  <a:lnTo>
                    <a:pt x="1312595" y="105410"/>
                  </a:lnTo>
                  <a:lnTo>
                    <a:pt x="1312786" y="106680"/>
                  </a:lnTo>
                  <a:lnTo>
                    <a:pt x="1312672" y="107950"/>
                  </a:lnTo>
                  <a:lnTo>
                    <a:pt x="1312329" y="109220"/>
                  </a:lnTo>
                  <a:lnTo>
                    <a:pt x="1312227" y="110490"/>
                  </a:lnTo>
                  <a:lnTo>
                    <a:pt x="1312862" y="111760"/>
                  </a:lnTo>
                  <a:lnTo>
                    <a:pt x="1314310" y="111760"/>
                  </a:lnTo>
                  <a:lnTo>
                    <a:pt x="1316405" y="113030"/>
                  </a:lnTo>
                  <a:lnTo>
                    <a:pt x="1317840" y="113030"/>
                  </a:lnTo>
                  <a:lnTo>
                    <a:pt x="1318514" y="114300"/>
                  </a:lnTo>
                  <a:lnTo>
                    <a:pt x="1320380" y="114300"/>
                  </a:lnTo>
                  <a:lnTo>
                    <a:pt x="1320927" y="115570"/>
                  </a:lnTo>
                  <a:lnTo>
                    <a:pt x="1320050" y="116840"/>
                  </a:lnTo>
                  <a:lnTo>
                    <a:pt x="1320647" y="118110"/>
                  </a:lnTo>
                  <a:lnTo>
                    <a:pt x="1322146" y="116840"/>
                  </a:lnTo>
                  <a:lnTo>
                    <a:pt x="1322781" y="118110"/>
                  </a:lnTo>
                  <a:lnTo>
                    <a:pt x="1322082" y="119380"/>
                  </a:lnTo>
                  <a:lnTo>
                    <a:pt x="1322197" y="120650"/>
                  </a:lnTo>
                  <a:lnTo>
                    <a:pt x="1321511" y="119380"/>
                  </a:lnTo>
                  <a:lnTo>
                    <a:pt x="1319784" y="119380"/>
                  </a:lnTo>
                  <a:lnTo>
                    <a:pt x="1318171" y="118110"/>
                  </a:lnTo>
                  <a:lnTo>
                    <a:pt x="1317955" y="118110"/>
                  </a:lnTo>
                  <a:lnTo>
                    <a:pt x="1317777" y="119380"/>
                  </a:lnTo>
                  <a:lnTo>
                    <a:pt x="1317688" y="120650"/>
                  </a:lnTo>
                  <a:lnTo>
                    <a:pt x="1317498" y="121920"/>
                  </a:lnTo>
                  <a:lnTo>
                    <a:pt x="1317421" y="123190"/>
                  </a:lnTo>
                  <a:lnTo>
                    <a:pt x="1319288" y="123190"/>
                  </a:lnTo>
                  <a:lnTo>
                    <a:pt x="1319809" y="124460"/>
                  </a:lnTo>
                  <a:lnTo>
                    <a:pt x="1319022" y="125730"/>
                  </a:lnTo>
                  <a:lnTo>
                    <a:pt x="1319542" y="127000"/>
                  </a:lnTo>
                  <a:lnTo>
                    <a:pt x="1321396" y="127000"/>
                  </a:lnTo>
                  <a:lnTo>
                    <a:pt x="1322070" y="128270"/>
                  </a:lnTo>
                  <a:lnTo>
                    <a:pt x="1325448" y="128270"/>
                  </a:lnTo>
                  <a:lnTo>
                    <a:pt x="1325816" y="129540"/>
                  </a:lnTo>
                  <a:lnTo>
                    <a:pt x="1325359" y="130810"/>
                  </a:lnTo>
                  <a:lnTo>
                    <a:pt x="1325372" y="132080"/>
                  </a:lnTo>
                  <a:lnTo>
                    <a:pt x="1324673" y="130810"/>
                  </a:lnTo>
                  <a:lnTo>
                    <a:pt x="1323086" y="130810"/>
                  </a:lnTo>
                  <a:lnTo>
                    <a:pt x="1322997" y="133350"/>
                  </a:lnTo>
                  <a:lnTo>
                    <a:pt x="1322857" y="133350"/>
                  </a:lnTo>
                  <a:lnTo>
                    <a:pt x="1322781" y="134620"/>
                  </a:lnTo>
                  <a:lnTo>
                    <a:pt x="1323390" y="135890"/>
                  </a:lnTo>
                  <a:lnTo>
                    <a:pt x="1325156" y="135890"/>
                  </a:lnTo>
                  <a:lnTo>
                    <a:pt x="1326756" y="137160"/>
                  </a:lnTo>
                  <a:lnTo>
                    <a:pt x="1327188" y="137160"/>
                  </a:lnTo>
                  <a:lnTo>
                    <a:pt x="1326921" y="134620"/>
                  </a:lnTo>
                  <a:lnTo>
                    <a:pt x="1327708" y="134620"/>
                  </a:lnTo>
                  <a:lnTo>
                    <a:pt x="1328813" y="135890"/>
                  </a:lnTo>
                  <a:lnTo>
                    <a:pt x="1329651" y="135890"/>
                  </a:lnTo>
                  <a:lnTo>
                    <a:pt x="1331252" y="137160"/>
                  </a:lnTo>
                  <a:lnTo>
                    <a:pt x="1331353" y="138430"/>
                  </a:lnTo>
                  <a:lnTo>
                    <a:pt x="1331226" y="138430"/>
                  </a:lnTo>
                  <a:lnTo>
                    <a:pt x="1331087" y="139700"/>
                  </a:lnTo>
                  <a:lnTo>
                    <a:pt x="1330998" y="140970"/>
                  </a:lnTo>
                  <a:lnTo>
                    <a:pt x="1330515" y="146050"/>
                  </a:lnTo>
                  <a:lnTo>
                    <a:pt x="1334770" y="147320"/>
                  </a:lnTo>
                  <a:lnTo>
                    <a:pt x="1335239" y="147320"/>
                  </a:lnTo>
                  <a:lnTo>
                    <a:pt x="1336509" y="148590"/>
                  </a:lnTo>
                  <a:lnTo>
                    <a:pt x="1337119" y="148590"/>
                  </a:lnTo>
                  <a:lnTo>
                    <a:pt x="1337081" y="146050"/>
                  </a:lnTo>
                  <a:lnTo>
                    <a:pt x="1335100" y="146050"/>
                  </a:lnTo>
                  <a:lnTo>
                    <a:pt x="1335100" y="143510"/>
                  </a:lnTo>
                  <a:lnTo>
                    <a:pt x="1335252" y="143510"/>
                  </a:lnTo>
                  <a:lnTo>
                    <a:pt x="1335608" y="142240"/>
                  </a:lnTo>
                  <a:lnTo>
                    <a:pt x="1336916" y="143510"/>
                  </a:lnTo>
                  <a:lnTo>
                    <a:pt x="1337983" y="143510"/>
                  </a:lnTo>
                  <a:lnTo>
                    <a:pt x="1338872" y="144780"/>
                  </a:lnTo>
                  <a:lnTo>
                    <a:pt x="1339494" y="144780"/>
                  </a:lnTo>
                  <a:lnTo>
                    <a:pt x="1339253" y="147320"/>
                  </a:lnTo>
                  <a:lnTo>
                    <a:pt x="1339088" y="147320"/>
                  </a:lnTo>
                  <a:lnTo>
                    <a:pt x="1339024" y="149860"/>
                  </a:lnTo>
                  <a:lnTo>
                    <a:pt x="1340904" y="149860"/>
                  </a:lnTo>
                  <a:lnTo>
                    <a:pt x="1341386" y="151130"/>
                  </a:lnTo>
                  <a:lnTo>
                    <a:pt x="1340904" y="152400"/>
                  </a:lnTo>
                  <a:lnTo>
                    <a:pt x="1338618" y="152400"/>
                  </a:lnTo>
                  <a:lnTo>
                    <a:pt x="1338541" y="153670"/>
                  </a:lnTo>
                  <a:lnTo>
                    <a:pt x="1338567" y="154940"/>
                  </a:lnTo>
                  <a:lnTo>
                    <a:pt x="1340700" y="154940"/>
                  </a:lnTo>
                  <a:lnTo>
                    <a:pt x="1340662" y="156210"/>
                  </a:lnTo>
                  <a:lnTo>
                    <a:pt x="1340497" y="157480"/>
                  </a:lnTo>
                  <a:lnTo>
                    <a:pt x="1338503" y="156210"/>
                  </a:lnTo>
                  <a:lnTo>
                    <a:pt x="1338351" y="156210"/>
                  </a:lnTo>
                  <a:lnTo>
                    <a:pt x="1337932" y="161290"/>
                  </a:lnTo>
                  <a:lnTo>
                    <a:pt x="1340078" y="162560"/>
                  </a:lnTo>
                  <a:lnTo>
                    <a:pt x="1342440" y="162560"/>
                  </a:lnTo>
                  <a:lnTo>
                    <a:pt x="1342097" y="160020"/>
                  </a:lnTo>
                  <a:lnTo>
                    <a:pt x="1342885" y="160020"/>
                  </a:lnTo>
                  <a:lnTo>
                    <a:pt x="1344193" y="161290"/>
                  </a:lnTo>
                  <a:lnTo>
                    <a:pt x="1344815" y="161290"/>
                  </a:lnTo>
                  <a:lnTo>
                    <a:pt x="1344650" y="160020"/>
                  </a:lnTo>
                  <a:lnTo>
                    <a:pt x="1344498" y="158750"/>
                  </a:lnTo>
                  <a:lnTo>
                    <a:pt x="1345526" y="158750"/>
                  </a:lnTo>
                  <a:lnTo>
                    <a:pt x="1346250" y="160020"/>
                  </a:lnTo>
                  <a:lnTo>
                    <a:pt x="1347965" y="160020"/>
                  </a:lnTo>
                  <a:lnTo>
                    <a:pt x="1347901" y="161290"/>
                  </a:lnTo>
                  <a:lnTo>
                    <a:pt x="1347165" y="161290"/>
                  </a:lnTo>
                  <a:lnTo>
                    <a:pt x="1346149" y="160020"/>
                  </a:lnTo>
                  <a:lnTo>
                    <a:pt x="1345234" y="160020"/>
                  </a:lnTo>
                  <a:lnTo>
                    <a:pt x="1345476" y="162560"/>
                  </a:lnTo>
                  <a:lnTo>
                    <a:pt x="1344904" y="162560"/>
                  </a:lnTo>
                  <a:lnTo>
                    <a:pt x="1343152" y="161290"/>
                  </a:lnTo>
                  <a:lnTo>
                    <a:pt x="1342758" y="162560"/>
                  </a:lnTo>
                  <a:lnTo>
                    <a:pt x="1342593" y="162560"/>
                  </a:lnTo>
                  <a:lnTo>
                    <a:pt x="1342542" y="163830"/>
                  </a:lnTo>
                  <a:lnTo>
                    <a:pt x="1342682" y="163830"/>
                  </a:lnTo>
                  <a:lnTo>
                    <a:pt x="1344371" y="165100"/>
                  </a:lnTo>
                  <a:lnTo>
                    <a:pt x="1344663" y="165100"/>
                  </a:lnTo>
                  <a:lnTo>
                    <a:pt x="1344637" y="166370"/>
                  </a:lnTo>
                  <a:lnTo>
                    <a:pt x="1343685" y="166370"/>
                  </a:lnTo>
                  <a:lnTo>
                    <a:pt x="1342491" y="165100"/>
                  </a:lnTo>
                  <a:lnTo>
                    <a:pt x="1342009" y="165100"/>
                  </a:lnTo>
                  <a:lnTo>
                    <a:pt x="1341882" y="166370"/>
                  </a:lnTo>
                  <a:lnTo>
                    <a:pt x="1341818" y="167640"/>
                  </a:lnTo>
                  <a:lnTo>
                    <a:pt x="1343888" y="167640"/>
                  </a:lnTo>
                  <a:lnTo>
                    <a:pt x="1343952" y="168910"/>
                  </a:lnTo>
                  <a:lnTo>
                    <a:pt x="1346022" y="168910"/>
                  </a:lnTo>
                  <a:lnTo>
                    <a:pt x="1346631" y="170180"/>
                  </a:lnTo>
                  <a:lnTo>
                    <a:pt x="1347292" y="170180"/>
                  </a:lnTo>
                  <a:lnTo>
                    <a:pt x="1348016" y="171450"/>
                  </a:lnTo>
                  <a:lnTo>
                    <a:pt x="1347736" y="171450"/>
                  </a:lnTo>
                  <a:lnTo>
                    <a:pt x="1347546" y="172720"/>
                  </a:lnTo>
                  <a:lnTo>
                    <a:pt x="1347444" y="173990"/>
                  </a:lnTo>
                  <a:lnTo>
                    <a:pt x="1347139" y="173990"/>
                  </a:lnTo>
                  <a:lnTo>
                    <a:pt x="1346949" y="175260"/>
                  </a:lnTo>
                  <a:lnTo>
                    <a:pt x="1346873" y="176530"/>
                  </a:lnTo>
                  <a:lnTo>
                    <a:pt x="1348613" y="177800"/>
                  </a:lnTo>
                  <a:lnTo>
                    <a:pt x="1353997" y="181610"/>
                  </a:lnTo>
                  <a:lnTo>
                    <a:pt x="1354264" y="182880"/>
                  </a:lnTo>
                  <a:lnTo>
                    <a:pt x="1354950" y="182880"/>
                  </a:lnTo>
                  <a:lnTo>
                    <a:pt x="1356855" y="184150"/>
                  </a:lnTo>
                  <a:lnTo>
                    <a:pt x="1356499" y="184150"/>
                  </a:lnTo>
                  <a:lnTo>
                    <a:pt x="1356652" y="186690"/>
                  </a:lnTo>
                  <a:lnTo>
                    <a:pt x="1356029" y="186690"/>
                  </a:lnTo>
                  <a:lnTo>
                    <a:pt x="1356042" y="189230"/>
                  </a:lnTo>
                  <a:lnTo>
                    <a:pt x="1355382" y="189230"/>
                  </a:lnTo>
                  <a:lnTo>
                    <a:pt x="1354188" y="187960"/>
                  </a:lnTo>
                  <a:lnTo>
                    <a:pt x="1353235" y="187960"/>
                  </a:lnTo>
                  <a:lnTo>
                    <a:pt x="1352156" y="185420"/>
                  </a:lnTo>
                  <a:lnTo>
                    <a:pt x="1351724" y="185420"/>
                  </a:lnTo>
                  <a:lnTo>
                    <a:pt x="1351419" y="186690"/>
                  </a:lnTo>
                  <a:lnTo>
                    <a:pt x="1351229" y="187960"/>
                  </a:lnTo>
                  <a:lnTo>
                    <a:pt x="1351114" y="189230"/>
                  </a:lnTo>
                  <a:lnTo>
                    <a:pt x="1352981" y="189230"/>
                  </a:lnTo>
                  <a:lnTo>
                    <a:pt x="1353286" y="190500"/>
                  </a:lnTo>
                  <a:lnTo>
                    <a:pt x="1352270" y="191770"/>
                  </a:lnTo>
                  <a:lnTo>
                    <a:pt x="1352842" y="193040"/>
                  </a:lnTo>
                  <a:lnTo>
                    <a:pt x="1354074" y="194310"/>
                  </a:lnTo>
                  <a:lnTo>
                    <a:pt x="1354810" y="194310"/>
                  </a:lnTo>
                  <a:lnTo>
                    <a:pt x="1356385" y="195580"/>
                  </a:lnTo>
                  <a:lnTo>
                    <a:pt x="1356715" y="196850"/>
                  </a:lnTo>
                  <a:lnTo>
                    <a:pt x="1355674" y="198120"/>
                  </a:lnTo>
                  <a:lnTo>
                    <a:pt x="1356233" y="199390"/>
                  </a:lnTo>
                  <a:lnTo>
                    <a:pt x="1357490" y="199390"/>
                  </a:lnTo>
                  <a:lnTo>
                    <a:pt x="1358049" y="200660"/>
                  </a:lnTo>
                  <a:lnTo>
                    <a:pt x="1356969" y="201930"/>
                  </a:lnTo>
                  <a:lnTo>
                    <a:pt x="1357350" y="203200"/>
                  </a:lnTo>
                  <a:lnTo>
                    <a:pt x="1358773" y="203200"/>
                  </a:lnTo>
                  <a:lnTo>
                    <a:pt x="1359293" y="204470"/>
                  </a:lnTo>
                  <a:lnTo>
                    <a:pt x="1358252" y="205740"/>
                  </a:lnTo>
                  <a:lnTo>
                    <a:pt x="1358455" y="207010"/>
                  </a:lnTo>
                  <a:lnTo>
                    <a:pt x="1360093" y="208280"/>
                  </a:lnTo>
                  <a:lnTo>
                    <a:pt x="1360538" y="208280"/>
                  </a:lnTo>
                  <a:lnTo>
                    <a:pt x="1362151" y="209550"/>
                  </a:lnTo>
                  <a:lnTo>
                    <a:pt x="1362125" y="210820"/>
                  </a:lnTo>
                  <a:lnTo>
                    <a:pt x="1361897" y="212090"/>
                  </a:lnTo>
                  <a:lnTo>
                    <a:pt x="1361567" y="212090"/>
                  </a:lnTo>
                  <a:lnTo>
                    <a:pt x="1361274" y="213360"/>
                  </a:lnTo>
                  <a:lnTo>
                    <a:pt x="1361059" y="214630"/>
                  </a:lnTo>
                  <a:lnTo>
                    <a:pt x="1360881" y="214630"/>
                  </a:lnTo>
                  <a:lnTo>
                    <a:pt x="1361440" y="215900"/>
                  </a:lnTo>
                  <a:lnTo>
                    <a:pt x="1362087" y="215900"/>
                  </a:lnTo>
                  <a:lnTo>
                    <a:pt x="1362811" y="217170"/>
                  </a:lnTo>
                  <a:lnTo>
                    <a:pt x="1370571" y="223520"/>
                  </a:lnTo>
                  <a:lnTo>
                    <a:pt x="1370215" y="223520"/>
                  </a:lnTo>
                  <a:lnTo>
                    <a:pt x="1370279" y="224790"/>
                  </a:lnTo>
                  <a:lnTo>
                    <a:pt x="1369834" y="226060"/>
                  </a:lnTo>
                  <a:lnTo>
                    <a:pt x="1368094" y="224790"/>
                  </a:lnTo>
                  <a:lnTo>
                    <a:pt x="1367675" y="223520"/>
                  </a:lnTo>
                  <a:lnTo>
                    <a:pt x="1366240" y="222250"/>
                  </a:lnTo>
                  <a:lnTo>
                    <a:pt x="1365999" y="222250"/>
                  </a:lnTo>
                  <a:lnTo>
                    <a:pt x="1365669" y="223520"/>
                  </a:lnTo>
                  <a:lnTo>
                    <a:pt x="1365440" y="224790"/>
                  </a:lnTo>
                  <a:lnTo>
                    <a:pt x="1365300" y="224790"/>
                  </a:lnTo>
                  <a:lnTo>
                    <a:pt x="1364970" y="226060"/>
                  </a:lnTo>
                  <a:lnTo>
                    <a:pt x="1364742" y="226060"/>
                  </a:lnTo>
                  <a:lnTo>
                    <a:pt x="1364615" y="227330"/>
                  </a:lnTo>
                  <a:lnTo>
                    <a:pt x="1365237" y="228600"/>
                  </a:lnTo>
                  <a:lnTo>
                    <a:pt x="1366558" y="228600"/>
                  </a:lnTo>
                  <a:lnTo>
                    <a:pt x="1367256" y="229870"/>
                  </a:lnTo>
                  <a:lnTo>
                    <a:pt x="1367878" y="229870"/>
                  </a:lnTo>
                  <a:lnTo>
                    <a:pt x="1368425" y="231140"/>
                  </a:lnTo>
                  <a:lnTo>
                    <a:pt x="1368590" y="231140"/>
                  </a:lnTo>
                  <a:lnTo>
                    <a:pt x="1367586" y="232410"/>
                  </a:lnTo>
                  <a:lnTo>
                    <a:pt x="1367713" y="233680"/>
                  </a:lnTo>
                  <a:lnTo>
                    <a:pt x="1369339" y="234950"/>
                  </a:lnTo>
                  <a:lnTo>
                    <a:pt x="1369682" y="236220"/>
                  </a:lnTo>
                  <a:lnTo>
                    <a:pt x="1368679" y="237490"/>
                  </a:lnTo>
                  <a:lnTo>
                    <a:pt x="1368577" y="238760"/>
                  </a:lnTo>
                  <a:lnTo>
                    <a:pt x="1368310" y="238760"/>
                  </a:lnTo>
                  <a:lnTo>
                    <a:pt x="1367574" y="241300"/>
                  </a:lnTo>
                  <a:lnTo>
                    <a:pt x="1367307" y="241300"/>
                  </a:lnTo>
                  <a:lnTo>
                    <a:pt x="1367155" y="242570"/>
                  </a:lnTo>
                  <a:lnTo>
                    <a:pt x="1368907" y="243840"/>
                  </a:lnTo>
                  <a:lnTo>
                    <a:pt x="1369199" y="245110"/>
                  </a:lnTo>
                  <a:lnTo>
                    <a:pt x="1368044" y="246380"/>
                  </a:lnTo>
                  <a:lnTo>
                    <a:pt x="1368336" y="247650"/>
                  </a:lnTo>
                  <a:lnTo>
                    <a:pt x="1369834" y="248920"/>
                  </a:lnTo>
                  <a:lnTo>
                    <a:pt x="1372298" y="250190"/>
                  </a:lnTo>
                  <a:lnTo>
                    <a:pt x="1373670" y="251460"/>
                  </a:lnTo>
                  <a:lnTo>
                    <a:pt x="1373847" y="251460"/>
                  </a:lnTo>
                  <a:lnTo>
                    <a:pt x="1373670" y="252730"/>
                  </a:lnTo>
                  <a:lnTo>
                    <a:pt x="1373403" y="254000"/>
                  </a:lnTo>
                  <a:lnTo>
                    <a:pt x="1372679" y="255270"/>
                  </a:lnTo>
                  <a:lnTo>
                    <a:pt x="1372425" y="256540"/>
                  </a:lnTo>
                  <a:lnTo>
                    <a:pt x="1372273" y="256540"/>
                  </a:lnTo>
                  <a:lnTo>
                    <a:pt x="1372273" y="257810"/>
                  </a:lnTo>
                  <a:lnTo>
                    <a:pt x="1374025" y="257810"/>
                  </a:lnTo>
                  <a:lnTo>
                    <a:pt x="1374305" y="259080"/>
                  </a:lnTo>
                  <a:lnTo>
                    <a:pt x="1373136" y="260350"/>
                  </a:lnTo>
                  <a:lnTo>
                    <a:pt x="1373352" y="261620"/>
                  </a:lnTo>
                  <a:lnTo>
                    <a:pt x="1373886" y="261620"/>
                  </a:lnTo>
                  <a:lnTo>
                    <a:pt x="1374495" y="262890"/>
                  </a:lnTo>
                  <a:lnTo>
                    <a:pt x="1375829" y="262890"/>
                  </a:lnTo>
                  <a:lnTo>
                    <a:pt x="1376426" y="264160"/>
                  </a:lnTo>
                  <a:lnTo>
                    <a:pt x="1376946" y="264160"/>
                  </a:lnTo>
                  <a:lnTo>
                    <a:pt x="1377099" y="265430"/>
                  </a:lnTo>
                  <a:lnTo>
                    <a:pt x="1376019" y="266700"/>
                  </a:lnTo>
                  <a:lnTo>
                    <a:pt x="1376121" y="267970"/>
                  </a:lnTo>
                  <a:lnTo>
                    <a:pt x="1377645" y="269240"/>
                  </a:lnTo>
                  <a:lnTo>
                    <a:pt x="1378229" y="269240"/>
                  </a:lnTo>
                  <a:lnTo>
                    <a:pt x="1379423" y="270510"/>
                  </a:lnTo>
                  <a:lnTo>
                    <a:pt x="1379816" y="271780"/>
                  </a:lnTo>
                  <a:lnTo>
                    <a:pt x="1378724" y="273050"/>
                  </a:lnTo>
                  <a:lnTo>
                    <a:pt x="1378813" y="274320"/>
                  </a:lnTo>
                  <a:lnTo>
                    <a:pt x="1380439" y="274320"/>
                  </a:lnTo>
                  <a:lnTo>
                    <a:pt x="1380693" y="275590"/>
                  </a:lnTo>
                  <a:lnTo>
                    <a:pt x="1379486" y="276860"/>
                  </a:lnTo>
                  <a:lnTo>
                    <a:pt x="1379842" y="278130"/>
                  </a:lnTo>
                  <a:lnTo>
                    <a:pt x="1381150" y="279400"/>
                  </a:lnTo>
                  <a:lnTo>
                    <a:pt x="1381721" y="279400"/>
                  </a:lnTo>
                  <a:lnTo>
                    <a:pt x="1383169" y="280670"/>
                  </a:lnTo>
                  <a:lnTo>
                    <a:pt x="1383423" y="281940"/>
                  </a:lnTo>
                  <a:lnTo>
                    <a:pt x="1382217" y="283210"/>
                  </a:lnTo>
                  <a:lnTo>
                    <a:pt x="1381836" y="283210"/>
                  </a:lnTo>
                  <a:lnTo>
                    <a:pt x="1381239" y="281940"/>
                  </a:lnTo>
                  <a:lnTo>
                    <a:pt x="1380591" y="281940"/>
                  </a:lnTo>
                  <a:lnTo>
                    <a:pt x="1380197" y="283210"/>
                  </a:lnTo>
                  <a:lnTo>
                    <a:pt x="1379905" y="283210"/>
                  </a:lnTo>
                  <a:lnTo>
                    <a:pt x="1379702" y="284480"/>
                  </a:lnTo>
                  <a:lnTo>
                    <a:pt x="1381366" y="285750"/>
                  </a:lnTo>
                  <a:lnTo>
                    <a:pt x="1381633" y="287020"/>
                  </a:lnTo>
                  <a:lnTo>
                    <a:pt x="1380426" y="288290"/>
                  </a:lnTo>
                  <a:lnTo>
                    <a:pt x="1380807" y="289560"/>
                  </a:lnTo>
                  <a:lnTo>
                    <a:pt x="1382141" y="289560"/>
                  </a:lnTo>
                  <a:lnTo>
                    <a:pt x="1382598" y="290830"/>
                  </a:lnTo>
                  <a:lnTo>
                    <a:pt x="1381391" y="292100"/>
                  </a:lnTo>
                  <a:lnTo>
                    <a:pt x="1381671" y="293370"/>
                  </a:lnTo>
                  <a:lnTo>
                    <a:pt x="1383106" y="293370"/>
                  </a:lnTo>
                  <a:lnTo>
                    <a:pt x="1383423" y="294640"/>
                  </a:lnTo>
                  <a:lnTo>
                    <a:pt x="1382217" y="295910"/>
                  </a:lnTo>
                  <a:lnTo>
                    <a:pt x="1382293" y="297180"/>
                  </a:lnTo>
                  <a:lnTo>
                    <a:pt x="1383792" y="298450"/>
                  </a:lnTo>
                  <a:lnTo>
                    <a:pt x="1384287" y="299720"/>
                  </a:lnTo>
                  <a:lnTo>
                    <a:pt x="1385582" y="299720"/>
                  </a:lnTo>
                  <a:lnTo>
                    <a:pt x="1385811" y="300990"/>
                  </a:lnTo>
                  <a:lnTo>
                    <a:pt x="1384681" y="302260"/>
                  </a:lnTo>
                  <a:lnTo>
                    <a:pt x="1384731" y="303530"/>
                  </a:lnTo>
                  <a:lnTo>
                    <a:pt x="1386319" y="304800"/>
                  </a:lnTo>
                  <a:lnTo>
                    <a:pt x="1386497" y="306070"/>
                  </a:lnTo>
                  <a:lnTo>
                    <a:pt x="1385481" y="307340"/>
                  </a:lnTo>
                  <a:lnTo>
                    <a:pt x="1383792" y="306070"/>
                  </a:lnTo>
                  <a:lnTo>
                    <a:pt x="1383258" y="306070"/>
                  </a:lnTo>
                  <a:lnTo>
                    <a:pt x="1383169" y="307340"/>
                  </a:lnTo>
                  <a:lnTo>
                    <a:pt x="1382268" y="308610"/>
                  </a:lnTo>
                  <a:lnTo>
                    <a:pt x="1381480" y="306070"/>
                  </a:lnTo>
                  <a:lnTo>
                    <a:pt x="1381023" y="306070"/>
                  </a:lnTo>
                  <a:lnTo>
                    <a:pt x="1380617" y="307340"/>
                  </a:lnTo>
                  <a:lnTo>
                    <a:pt x="1380286" y="307340"/>
                  </a:lnTo>
                  <a:lnTo>
                    <a:pt x="1380032" y="308610"/>
                  </a:lnTo>
                  <a:lnTo>
                    <a:pt x="1381531" y="309880"/>
                  </a:lnTo>
                  <a:lnTo>
                    <a:pt x="1381734" y="309880"/>
                  </a:lnTo>
                  <a:lnTo>
                    <a:pt x="1381734" y="311150"/>
                  </a:lnTo>
                  <a:lnTo>
                    <a:pt x="1380591" y="312420"/>
                  </a:lnTo>
                  <a:lnTo>
                    <a:pt x="1380744" y="312420"/>
                  </a:lnTo>
                  <a:lnTo>
                    <a:pt x="1381239" y="313690"/>
                  </a:lnTo>
                  <a:lnTo>
                    <a:pt x="1381798" y="313690"/>
                  </a:lnTo>
                  <a:lnTo>
                    <a:pt x="1382560" y="314960"/>
                  </a:lnTo>
                  <a:lnTo>
                    <a:pt x="1383284" y="312420"/>
                  </a:lnTo>
                  <a:lnTo>
                    <a:pt x="1383779" y="312420"/>
                  </a:lnTo>
                  <a:lnTo>
                    <a:pt x="1384782" y="313690"/>
                  </a:lnTo>
                  <a:lnTo>
                    <a:pt x="1385138" y="313690"/>
                  </a:lnTo>
                  <a:lnTo>
                    <a:pt x="1385773" y="314960"/>
                  </a:lnTo>
                  <a:lnTo>
                    <a:pt x="1386344" y="314960"/>
                  </a:lnTo>
                  <a:lnTo>
                    <a:pt x="1386840" y="316230"/>
                  </a:lnTo>
                  <a:lnTo>
                    <a:pt x="1390256" y="320040"/>
                  </a:lnTo>
                  <a:lnTo>
                    <a:pt x="1389862" y="321310"/>
                  </a:lnTo>
                  <a:lnTo>
                    <a:pt x="1389684" y="321310"/>
                  </a:lnTo>
                  <a:lnTo>
                    <a:pt x="1389265" y="322580"/>
                  </a:lnTo>
                  <a:lnTo>
                    <a:pt x="1388884" y="322580"/>
                  </a:lnTo>
                  <a:lnTo>
                    <a:pt x="1388541" y="323850"/>
                  </a:lnTo>
                  <a:lnTo>
                    <a:pt x="1388275" y="325120"/>
                  </a:lnTo>
                  <a:lnTo>
                    <a:pt x="1388033" y="325120"/>
                  </a:lnTo>
                  <a:lnTo>
                    <a:pt x="1387690" y="326390"/>
                  </a:lnTo>
                  <a:lnTo>
                    <a:pt x="1387246" y="327660"/>
                  </a:lnTo>
                  <a:lnTo>
                    <a:pt x="1387106" y="327660"/>
                  </a:lnTo>
                  <a:lnTo>
                    <a:pt x="1385811" y="325120"/>
                  </a:lnTo>
                  <a:lnTo>
                    <a:pt x="1385544" y="325120"/>
                  </a:lnTo>
                  <a:lnTo>
                    <a:pt x="1385125" y="326390"/>
                  </a:lnTo>
                  <a:lnTo>
                    <a:pt x="1384782" y="326390"/>
                  </a:lnTo>
                  <a:lnTo>
                    <a:pt x="1384515" y="327660"/>
                  </a:lnTo>
                  <a:lnTo>
                    <a:pt x="1383423" y="330200"/>
                  </a:lnTo>
                  <a:lnTo>
                    <a:pt x="1388592" y="336550"/>
                  </a:lnTo>
                  <a:lnTo>
                    <a:pt x="1389748" y="336550"/>
                  </a:lnTo>
                  <a:lnTo>
                    <a:pt x="1389900" y="337820"/>
                  </a:lnTo>
                  <a:lnTo>
                    <a:pt x="1389608" y="339090"/>
                  </a:lnTo>
                  <a:lnTo>
                    <a:pt x="1389240" y="339090"/>
                  </a:lnTo>
                  <a:lnTo>
                    <a:pt x="1388808" y="340360"/>
                  </a:lnTo>
                  <a:lnTo>
                    <a:pt x="1388338" y="340360"/>
                  </a:lnTo>
                  <a:lnTo>
                    <a:pt x="1387970" y="341630"/>
                  </a:lnTo>
                  <a:lnTo>
                    <a:pt x="1387703" y="342900"/>
                  </a:lnTo>
                  <a:lnTo>
                    <a:pt x="1389265" y="344170"/>
                  </a:lnTo>
                  <a:lnTo>
                    <a:pt x="1389405" y="345440"/>
                  </a:lnTo>
                  <a:lnTo>
                    <a:pt x="1388262" y="345440"/>
                  </a:lnTo>
                  <a:lnTo>
                    <a:pt x="1388186" y="347980"/>
                  </a:lnTo>
                  <a:lnTo>
                    <a:pt x="1387043" y="347980"/>
                  </a:lnTo>
                  <a:lnTo>
                    <a:pt x="1387195" y="349250"/>
                  </a:lnTo>
                  <a:lnTo>
                    <a:pt x="1388656" y="350520"/>
                  </a:lnTo>
                  <a:lnTo>
                    <a:pt x="1388833" y="351790"/>
                  </a:lnTo>
                  <a:lnTo>
                    <a:pt x="1387563" y="353060"/>
                  </a:lnTo>
                  <a:lnTo>
                    <a:pt x="1387741" y="354330"/>
                  </a:lnTo>
                  <a:lnTo>
                    <a:pt x="1389075" y="354330"/>
                  </a:lnTo>
                  <a:lnTo>
                    <a:pt x="1389278" y="355600"/>
                  </a:lnTo>
                  <a:lnTo>
                    <a:pt x="1389583" y="354330"/>
                  </a:lnTo>
                  <a:lnTo>
                    <a:pt x="1389951" y="354330"/>
                  </a:lnTo>
                  <a:lnTo>
                    <a:pt x="1390370" y="353060"/>
                  </a:lnTo>
                  <a:lnTo>
                    <a:pt x="1390573" y="353060"/>
                  </a:lnTo>
                  <a:lnTo>
                    <a:pt x="1391818" y="354330"/>
                  </a:lnTo>
                  <a:lnTo>
                    <a:pt x="1393634" y="356870"/>
                  </a:lnTo>
                  <a:lnTo>
                    <a:pt x="1393190" y="356870"/>
                  </a:lnTo>
                  <a:lnTo>
                    <a:pt x="1392999" y="359410"/>
                  </a:lnTo>
                  <a:lnTo>
                    <a:pt x="1392224" y="359410"/>
                  </a:lnTo>
                  <a:lnTo>
                    <a:pt x="1391094" y="356870"/>
                  </a:lnTo>
                  <a:lnTo>
                    <a:pt x="1390878" y="356870"/>
                  </a:lnTo>
                  <a:lnTo>
                    <a:pt x="1390408" y="358140"/>
                  </a:lnTo>
                  <a:lnTo>
                    <a:pt x="1390027" y="358140"/>
                  </a:lnTo>
                  <a:lnTo>
                    <a:pt x="1389735" y="359410"/>
                  </a:lnTo>
                  <a:lnTo>
                    <a:pt x="1389291" y="360680"/>
                  </a:lnTo>
                  <a:lnTo>
                    <a:pt x="1388884" y="360680"/>
                  </a:lnTo>
                  <a:lnTo>
                    <a:pt x="1388465" y="361950"/>
                  </a:lnTo>
                  <a:lnTo>
                    <a:pt x="1390040" y="363220"/>
                  </a:lnTo>
                  <a:lnTo>
                    <a:pt x="1390103" y="364490"/>
                  </a:lnTo>
                  <a:lnTo>
                    <a:pt x="1388922" y="365760"/>
                  </a:lnTo>
                  <a:lnTo>
                    <a:pt x="1388795" y="367030"/>
                  </a:lnTo>
                  <a:lnTo>
                    <a:pt x="1387678" y="367030"/>
                  </a:lnTo>
                  <a:lnTo>
                    <a:pt x="1387602" y="369570"/>
                  </a:lnTo>
                  <a:lnTo>
                    <a:pt x="1389113" y="369570"/>
                  </a:lnTo>
                  <a:lnTo>
                    <a:pt x="1389164" y="370840"/>
                  </a:lnTo>
                  <a:lnTo>
                    <a:pt x="1387830" y="372110"/>
                  </a:lnTo>
                  <a:lnTo>
                    <a:pt x="1387944" y="373380"/>
                  </a:lnTo>
                  <a:lnTo>
                    <a:pt x="1388376" y="373380"/>
                  </a:lnTo>
                  <a:lnTo>
                    <a:pt x="1388884" y="374650"/>
                  </a:lnTo>
                  <a:lnTo>
                    <a:pt x="1389468" y="374650"/>
                  </a:lnTo>
                  <a:lnTo>
                    <a:pt x="1389849" y="375920"/>
                  </a:lnTo>
                  <a:lnTo>
                    <a:pt x="1390548" y="377190"/>
                  </a:lnTo>
                  <a:lnTo>
                    <a:pt x="1391246" y="377190"/>
                  </a:lnTo>
                  <a:lnTo>
                    <a:pt x="1391920" y="374650"/>
                  </a:lnTo>
                  <a:lnTo>
                    <a:pt x="1392783" y="374650"/>
                  </a:lnTo>
                  <a:lnTo>
                    <a:pt x="1393304" y="375920"/>
                  </a:lnTo>
                  <a:lnTo>
                    <a:pt x="1393736" y="377190"/>
                  </a:lnTo>
                  <a:lnTo>
                    <a:pt x="1393405" y="377190"/>
                  </a:lnTo>
                  <a:lnTo>
                    <a:pt x="1392999" y="378460"/>
                  </a:lnTo>
                  <a:lnTo>
                    <a:pt x="1392529" y="378460"/>
                  </a:lnTo>
                  <a:lnTo>
                    <a:pt x="1390103" y="383540"/>
                  </a:lnTo>
                  <a:lnTo>
                    <a:pt x="1389621" y="384810"/>
                  </a:lnTo>
                  <a:lnTo>
                    <a:pt x="1389214" y="384810"/>
                  </a:lnTo>
                  <a:lnTo>
                    <a:pt x="1388897" y="386080"/>
                  </a:lnTo>
                  <a:lnTo>
                    <a:pt x="1390167" y="387350"/>
                  </a:lnTo>
                  <a:lnTo>
                    <a:pt x="1390421" y="387350"/>
                  </a:lnTo>
                  <a:lnTo>
                    <a:pt x="1391945" y="389890"/>
                  </a:lnTo>
                  <a:lnTo>
                    <a:pt x="1393317" y="387350"/>
                  </a:lnTo>
                  <a:lnTo>
                    <a:pt x="1394117" y="384810"/>
                  </a:lnTo>
                  <a:lnTo>
                    <a:pt x="1394612" y="384810"/>
                  </a:lnTo>
                  <a:lnTo>
                    <a:pt x="1395679" y="387350"/>
                  </a:lnTo>
                  <a:lnTo>
                    <a:pt x="1397419" y="389890"/>
                  </a:lnTo>
                  <a:lnTo>
                    <a:pt x="1396161" y="391160"/>
                  </a:lnTo>
                  <a:lnTo>
                    <a:pt x="1396250" y="392430"/>
                  </a:lnTo>
                  <a:lnTo>
                    <a:pt x="1397698" y="393700"/>
                  </a:lnTo>
                  <a:lnTo>
                    <a:pt x="1397304" y="394970"/>
                  </a:lnTo>
                  <a:lnTo>
                    <a:pt x="1396860" y="394970"/>
                  </a:lnTo>
                  <a:lnTo>
                    <a:pt x="1396212" y="396240"/>
                  </a:lnTo>
                  <a:lnTo>
                    <a:pt x="1395082" y="393700"/>
                  </a:lnTo>
                  <a:lnTo>
                    <a:pt x="1394447" y="393700"/>
                  </a:lnTo>
                  <a:lnTo>
                    <a:pt x="1394040" y="396240"/>
                  </a:lnTo>
                  <a:lnTo>
                    <a:pt x="1393113" y="396240"/>
                  </a:lnTo>
                  <a:lnTo>
                    <a:pt x="1392618" y="393700"/>
                  </a:lnTo>
                  <a:lnTo>
                    <a:pt x="1392161" y="393700"/>
                  </a:lnTo>
                  <a:lnTo>
                    <a:pt x="1391640" y="394970"/>
                  </a:lnTo>
                  <a:lnTo>
                    <a:pt x="1391208" y="396240"/>
                  </a:lnTo>
                  <a:lnTo>
                    <a:pt x="1390840" y="396240"/>
                  </a:lnTo>
                  <a:lnTo>
                    <a:pt x="1389519" y="398780"/>
                  </a:lnTo>
                  <a:lnTo>
                    <a:pt x="1390929" y="401320"/>
                  </a:lnTo>
                  <a:lnTo>
                    <a:pt x="1391335" y="401320"/>
                  </a:lnTo>
                  <a:lnTo>
                    <a:pt x="1391805" y="402590"/>
                  </a:lnTo>
                  <a:lnTo>
                    <a:pt x="1392351" y="402590"/>
                  </a:lnTo>
                  <a:lnTo>
                    <a:pt x="1391831" y="403860"/>
                  </a:lnTo>
                  <a:lnTo>
                    <a:pt x="1391386" y="403860"/>
                  </a:lnTo>
                  <a:lnTo>
                    <a:pt x="1391031" y="405130"/>
                  </a:lnTo>
                  <a:lnTo>
                    <a:pt x="1391450" y="406400"/>
                  </a:lnTo>
                  <a:lnTo>
                    <a:pt x="1391920" y="406400"/>
                  </a:lnTo>
                  <a:lnTo>
                    <a:pt x="1392453" y="407670"/>
                  </a:lnTo>
                  <a:lnTo>
                    <a:pt x="1392643" y="407670"/>
                  </a:lnTo>
                  <a:lnTo>
                    <a:pt x="1393863" y="408940"/>
                  </a:lnTo>
                  <a:lnTo>
                    <a:pt x="1393875" y="410210"/>
                  </a:lnTo>
                  <a:lnTo>
                    <a:pt x="1392732" y="411480"/>
                  </a:lnTo>
                  <a:lnTo>
                    <a:pt x="1392364" y="411480"/>
                  </a:lnTo>
                  <a:lnTo>
                    <a:pt x="1391539" y="414020"/>
                  </a:lnTo>
                  <a:lnTo>
                    <a:pt x="1390916" y="414020"/>
                  </a:lnTo>
                  <a:lnTo>
                    <a:pt x="1390192" y="411480"/>
                  </a:lnTo>
                  <a:lnTo>
                    <a:pt x="1389430" y="411480"/>
                  </a:lnTo>
                  <a:lnTo>
                    <a:pt x="1388935" y="414020"/>
                  </a:lnTo>
                  <a:lnTo>
                    <a:pt x="1388681" y="414020"/>
                  </a:lnTo>
                  <a:lnTo>
                    <a:pt x="1389773" y="415290"/>
                  </a:lnTo>
                  <a:lnTo>
                    <a:pt x="1389989" y="416560"/>
                  </a:lnTo>
                  <a:lnTo>
                    <a:pt x="1388567" y="417830"/>
                  </a:lnTo>
                  <a:lnTo>
                    <a:pt x="1388592" y="419100"/>
                  </a:lnTo>
                  <a:lnTo>
                    <a:pt x="1389799" y="420370"/>
                  </a:lnTo>
                  <a:lnTo>
                    <a:pt x="1390002" y="420370"/>
                  </a:lnTo>
                  <a:lnTo>
                    <a:pt x="1391221" y="417830"/>
                  </a:lnTo>
                  <a:lnTo>
                    <a:pt x="1391856" y="419100"/>
                  </a:lnTo>
                  <a:lnTo>
                    <a:pt x="1392339" y="419100"/>
                  </a:lnTo>
                  <a:lnTo>
                    <a:pt x="1392745" y="420370"/>
                  </a:lnTo>
                  <a:lnTo>
                    <a:pt x="1391335" y="421640"/>
                  </a:lnTo>
                  <a:lnTo>
                    <a:pt x="1391856" y="422910"/>
                  </a:lnTo>
                  <a:lnTo>
                    <a:pt x="1392326" y="424180"/>
                  </a:lnTo>
                  <a:lnTo>
                    <a:pt x="1392847" y="424180"/>
                  </a:lnTo>
                  <a:lnTo>
                    <a:pt x="1395488" y="429260"/>
                  </a:lnTo>
                  <a:lnTo>
                    <a:pt x="1394066" y="430530"/>
                  </a:lnTo>
                  <a:lnTo>
                    <a:pt x="1394053" y="431800"/>
                  </a:lnTo>
                  <a:lnTo>
                    <a:pt x="1395450" y="433070"/>
                  </a:lnTo>
                  <a:lnTo>
                    <a:pt x="1395272" y="434340"/>
                  </a:lnTo>
                  <a:lnTo>
                    <a:pt x="1394231" y="434340"/>
                  </a:lnTo>
                  <a:lnTo>
                    <a:pt x="1393926" y="435610"/>
                  </a:lnTo>
                  <a:lnTo>
                    <a:pt x="1392707" y="438150"/>
                  </a:lnTo>
                  <a:lnTo>
                    <a:pt x="1392262" y="438150"/>
                  </a:lnTo>
                  <a:lnTo>
                    <a:pt x="1391437" y="435610"/>
                  </a:lnTo>
                  <a:lnTo>
                    <a:pt x="1390611" y="435610"/>
                  </a:lnTo>
                  <a:lnTo>
                    <a:pt x="1390129" y="436880"/>
                  </a:lnTo>
                  <a:lnTo>
                    <a:pt x="1389748" y="436880"/>
                  </a:lnTo>
                  <a:lnTo>
                    <a:pt x="1388313" y="439420"/>
                  </a:lnTo>
                  <a:lnTo>
                    <a:pt x="1392224" y="445770"/>
                  </a:lnTo>
                  <a:lnTo>
                    <a:pt x="1392770" y="447040"/>
                  </a:lnTo>
                  <a:lnTo>
                    <a:pt x="1393202" y="447040"/>
                  </a:lnTo>
                  <a:lnTo>
                    <a:pt x="1393532" y="448310"/>
                  </a:lnTo>
                  <a:lnTo>
                    <a:pt x="1392123" y="449580"/>
                  </a:lnTo>
                  <a:lnTo>
                    <a:pt x="1392085" y="450850"/>
                  </a:lnTo>
                  <a:lnTo>
                    <a:pt x="1393520" y="452120"/>
                  </a:lnTo>
                  <a:lnTo>
                    <a:pt x="1393024" y="453390"/>
                  </a:lnTo>
                  <a:lnTo>
                    <a:pt x="1392542" y="454660"/>
                  </a:lnTo>
                  <a:lnTo>
                    <a:pt x="1391424" y="455930"/>
                  </a:lnTo>
                  <a:lnTo>
                    <a:pt x="1390954" y="455930"/>
                  </a:lnTo>
                  <a:lnTo>
                    <a:pt x="1390548" y="457200"/>
                  </a:lnTo>
                  <a:lnTo>
                    <a:pt x="1390878" y="457200"/>
                  </a:lnTo>
                  <a:lnTo>
                    <a:pt x="1391297" y="458470"/>
                  </a:lnTo>
                  <a:lnTo>
                    <a:pt x="1391793" y="459740"/>
                  </a:lnTo>
                  <a:lnTo>
                    <a:pt x="1392974" y="461010"/>
                  </a:lnTo>
                  <a:lnTo>
                    <a:pt x="1393482" y="462280"/>
                  </a:lnTo>
                  <a:lnTo>
                    <a:pt x="1393875" y="462280"/>
                  </a:lnTo>
                  <a:lnTo>
                    <a:pt x="1394167" y="463550"/>
                  </a:lnTo>
                  <a:lnTo>
                    <a:pt x="1393698" y="464820"/>
                  </a:lnTo>
                  <a:lnTo>
                    <a:pt x="1393190" y="464820"/>
                  </a:lnTo>
                  <a:lnTo>
                    <a:pt x="1392618" y="466090"/>
                  </a:lnTo>
                  <a:lnTo>
                    <a:pt x="1392008" y="466090"/>
                  </a:lnTo>
                  <a:lnTo>
                    <a:pt x="1391488" y="467360"/>
                  </a:lnTo>
                  <a:lnTo>
                    <a:pt x="1391069" y="467360"/>
                  </a:lnTo>
                  <a:lnTo>
                    <a:pt x="1391386" y="468630"/>
                  </a:lnTo>
                  <a:lnTo>
                    <a:pt x="1391780" y="469900"/>
                  </a:lnTo>
                  <a:lnTo>
                    <a:pt x="1392402" y="469900"/>
                  </a:lnTo>
                  <a:lnTo>
                    <a:pt x="1393482" y="472440"/>
                  </a:lnTo>
                  <a:lnTo>
                    <a:pt x="1392072" y="473710"/>
                  </a:lnTo>
                  <a:lnTo>
                    <a:pt x="1391666" y="474980"/>
                  </a:lnTo>
                  <a:lnTo>
                    <a:pt x="1390523" y="476250"/>
                  </a:lnTo>
                  <a:lnTo>
                    <a:pt x="1390218" y="477520"/>
                  </a:lnTo>
                  <a:lnTo>
                    <a:pt x="1391577" y="477520"/>
                  </a:lnTo>
                  <a:lnTo>
                    <a:pt x="1391488" y="478790"/>
                  </a:lnTo>
                  <a:lnTo>
                    <a:pt x="1390205" y="480060"/>
                  </a:lnTo>
                  <a:lnTo>
                    <a:pt x="1389976" y="481330"/>
                  </a:lnTo>
                  <a:lnTo>
                    <a:pt x="1390307" y="481330"/>
                  </a:lnTo>
                  <a:lnTo>
                    <a:pt x="1390891" y="482600"/>
                  </a:lnTo>
                  <a:lnTo>
                    <a:pt x="1391170" y="482600"/>
                  </a:lnTo>
                  <a:lnTo>
                    <a:pt x="1391627" y="483870"/>
                  </a:lnTo>
                  <a:lnTo>
                    <a:pt x="1392034" y="485140"/>
                  </a:lnTo>
                  <a:lnTo>
                    <a:pt x="1392351" y="485140"/>
                  </a:lnTo>
                  <a:lnTo>
                    <a:pt x="1393532" y="487680"/>
                  </a:lnTo>
                  <a:lnTo>
                    <a:pt x="1393063" y="487680"/>
                  </a:lnTo>
                  <a:lnTo>
                    <a:pt x="1392440" y="490220"/>
                  </a:lnTo>
                  <a:lnTo>
                    <a:pt x="1391704" y="490220"/>
                  </a:lnTo>
                  <a:lnTo>
                    <a:pt x="1391069" y="487680"/>
                  </a:lnTo>
                  <a:lnTo>
                    <a:pt x="1390357" y="487680"/>
                  </a:lnTo>
                  <a:lnTo>
                    <a:pt x="1389634" y="488950"/>
                  </a:lnTo>
                  <a:lnTo>
                    <a:pt x="1388732" y="490220"/>
                  </a:lnTo>
                  <a:lnTo>
                    <a:pt x="1388262" y="490220"/>
                  </a:lnTo>
                  <a:lnTo>
                    <a:pt x="1387690" y="491490"/>
                  </a:lnTo>
                  <a:lnTo>
                    <a:pt x="1387068" y="491490"/>
                  </a:lnTo>
                  <a:lnTo>
                    <a:pt x="1386509" y="492760"/>
                  </a:lnTo>
                  <a:lnTo>
                    <a:pt x="1386027" y="492760"/>
                  </a:lnTo>
                  <a:lnTo>
                    <a:pt x="1385900" y="494030"/>
                  </a:lnTo>
                  <a:lnTo>
                    <a:pt x="1387157" y="495300"/>
                  </a:lnTo>
                  <a:lnTo>
                    <a:pt x="1387017" y="496570"/>
                  </a:lnTo>
                  <a:lnTo>
                    <a:pt x="1385379" y="496570"/>
                  </a:lnTo>
                  <a:lnTo>
                    <a:pt x="1385430" y="497840"/>
                  </a:lnTo>
                  <a:lnTo>
                    <a:pt x="1385684" y="497840"/>
                  </a:lnTo>
                  <a:lnTo>
                    <a:pt x="1386039" y="499110"/>
                  </a:lnTo>
                  <a:lnTo>
                    <a:pt x="1386928" y="500380"/>
                  </a:lnTo>
                  <a:lnTo>
                    <a:pt x="1387284" y="501650"/>
                  </a:lnTo>
                  <a:lnTo>
                    <a:pt x="1387551" y="501650"/>
                  </a:lnTo>
                  <a:lnTo>
                    <a:pt x="1387462" y="502920"/>
                  </a:lnTo>
                  <a:lnTo>
                    <a:pt x="1386128" y="504190"/>
                  </a:lnTo>
                  <a:lnTo>
                    <a:pt x="1385887" y="504190"/>
                  </a:lnTo>
                  <a:lnTo>
                    <a:pt x="1385404" y="505460"/>
                  </a:lnTo>
                  <a:lnTo>
                    <a:pt x="1384858" y="505460"/>
                  </a:lnTo>
                  <a:lnTo>
                    <a:pt x="1384223" y="506730"/>
                  </a:lnTo>
                  <a:lnTo>
                    <a:pt x="1383982" y="506730"/>
                  </a:lnTo>
                  <a:lnTo>
                    <a:pt x="1382636" y="508000"/>
                  </a:lnTo>
                  <a:lnTo>
                    <a:pt x="1382839" y="509270"/>
                  </a:lnTo>
                  <a:lnTo>
                    <a:pt x="1383195" y="509270"/>
                  </a:lnTo>
                  <a:lnTo>
                    <a:pt x="1383626" y="510540"/>
                  </a:lnTo>
                  <a:lnTo>
                    <a:pt x="1384693" y="513080"/>
                  </a:lnTo>
                  <a:lnTo>
                    <a:pt x="1385125" y="513080"/>
                  </a:lnTo>
                  <a:lnTo>
                    <a:pt x="1385481" y="514350"/>
                  </a:lnTo>
                  <a:lnTo>
                    <a:pt x="1385747" y="515620"/>
                  </a:lnTo>
                  <a:lnTo>
                    <a:pt x="1384160" y="516890"/>
                  </a:lnTo>
                  <a:lnTo>
                    <a:pt x="1384363" y="518160"/>
                  </a:lnTo>
                  <a:lnTo>
                    <a:pt x="1384719" y="518160"/>
                  </a:lnTo>
                  <a:lnTo>
                    <a:pt x="1385608" y="520700"/>
                  </a:lnTo>
                  <a:lnTo>
                    <a:pt x="1385963" y="520700"/>
                  </a:lnTo>
                  <a:lnTo>
                    <a:pt x="1386205" y="521970"/>
                  </a:lnTo>
                  <a:lnTo>
                    <a:pt x="1384642" y="523240"/>
                  </a:lnTo>
                  <a:lnTo>
                    <a:pt x="1384503" y="524510"/>
                  </a:lnTo>
                  <a:lnTo>
                    <a:pt x="1385684" y="525780"/>
                  </a:lnTo>
                  <a:lnTo>
                    <a:pt x="1385557" y="525780"/>
                  </a:lnTo>
                  <a:lnTo>
                    <a:pt x="1385074" y="527050"/>
                  </a:lnTo>
                  <a:lnTo>
                    <a:pt x="1384503" y="527050"/>
                  </a:lnTo>
                  <a:lnTo>
                    <a:pt x="1383195" y="528320"/>
                  </a:lnTo>
                  <a:lnTo>
                    <a:pt x="1382623" y="529590"/>
                  </a:lnTo>
                  <a:lnTo>
                    <a:pt x="1382153" y="529590"/>
                  </a:lnTo>
                  <a:lnTo>
                    <a:pt x="1381988" y="530860"/>
                  </a:lnTo>
                  <a:lnTo>
                    <a:pt x="1383233" y="532130"/>
                  </a:lnTo>
                  <a:lnTo>
                    <a:pt x="1383030" y="533400"/>
                  </a:lnTo>
                  <a:lnTo>
                    <a:pt x="1381658" y="533400"/>
                  </a:lnTo>
                  <a:lnTo>
                    <a:pt x="1381239" y="534670"/>
                  </a:lnTo>
                  <a:lnTo>
                    <a:pt x="1379855" y="535940"/>
                  </a:lnTo>
                  <a:lnTo>
                    <a:pt x="1379639" y="537210"/>
                  </a:lnTo>
                  <a:lnTo>
                    <a:pt x="1380883" y="538480"/>
                  </a:lnTo>
                  <a:lnTo>
                    <a:pt x="1381252" y="538480"/>
                  </a:lnTo>
                  <a:lnTo>
                    <a:pt x="1381823" y="537210"/>
                  </a:lnTo>
                  <a:lnTo>
                    <a:pt x="1382864" y="537210"/>
                  </a:lnTo>
                  <a:lnTo>
                    <a:pt x="1383195" y="538480"/>
                  </a:lnTo>
                  <a:lnTo>
                    <a:pt x="1383449" y="539750"/>
                  </a:lnTo>
                  <a:lnTo>
                    <a:pt x="1383880" y="539750"/>
                  </a:lnTo>
                  <a:lnTo>
                    <a:pt x="1384211" y="541020"/>
                  </a:lnTo>
                  <a:lnTo>
                    <a:pt x="1384452" y="541020"/>
                  </a:lnTo>
                  <a:lnTo>
                    <a:pt x="1384477" y="542290"/>
                  </a:lnTo>
                  <a:lnTo>
                    <a:pt x="1382801" y="543560"/>
                  </a:lnTo>
                  <a:lnTo>
                    <a:pt x="1382649" y="543560"/>
                  </a:lnTo>
                  <a:lnTo>
                    <a:pt x="1383919" y="544830"/>
                  </a:lnTo>
                  <a:lnTo>
                    <a:pt x="1383525" y="546100"/>
                  </a:lnTo>
                  <a:lnTo>
                    <a:pt x="1382369" y="547370"/>
                  </a:lnTo>
                  <a:lnTo>
                    <a:pt x="1382001" y="547370"/>
                  </a:lnTo>
                  <a:lnTo>
                    <a:pt x="1381493" y="548640"/>
                  </a:lnTo>
                  <a:lnTo>
                    <a:pt x="1380921" y="548640"/>
                  </a:lnTo>
                  <a:lnTo>
                    <a:pt x="1380299" y="549910"/>
                  </a:lnTo>
                  <a:lnTo>
                    <a:pt x="1378597" y="551180"/>
                  </a:lnTo>
                  <a:lnTo>
                    <a:pt x="1376845" y="553720"/>
                  </a:lnTo>
                  <a:lnTo>
                    <a:pt x="1376197" y="553720"/>
                  </a:lnTo>
                  <a:lnTo>
                    <a:pt x="1375613" y="554990"/>
                  </a:lnTo>
                  <a:lnTo>
                    <a:pt x="1375105" y="554990"/>
                  </a:lnTo>
                  <a:lnTo>
                    <a:pt x="1375371" y="556260"/>
                  </a:lnTo>
                  <a:lnTo>
                    <a:pt x="1375689" y="556260"/>
                  </a:lnTo>
                  <a:lnTo>
                    <a:pt x="1376032" y="557530"/>
                  </a:lnTo>
                  <a:lnTo>
                    <a:pt x="1376159" y="557530"/>
                  </a:lnTo>
                  <a:lnTo>
                    <a:pt x="1377061" y="560070"/>
                  </a:lnTo>
                  <a:lnTo>
                    <a:pt x="1376883" y="560070"/>
                  </a:lnTo>
                  <a:lnTo>
                    <a:pt x="1375435" y="561340"/>
                  </a:lnTo>
                  <a:lnTo>
                    <a:pt x="1375130" y="561340"/>
                  </a:lnTo>
                  <a:lnTo>
                    <a:pt x="1374381" y="558800"/>
                  </a:lnTo>
                  <a:lnTo>
                    <a:pt x="1373835" y="558800"/>
                  </a:lnTo>
                  <a:lnTo>
                    <a:pt x="1372958" y="561340"/>
                  </a:lnTo>
                  <a:lnTo>
                    <a:pt x="1372247" y="561340"/>
                  </a:lnTo>
                  <a:lnTo>
                    <a:pt x="1370850" y="562610"/>
                  </a:lnTo>
                  <a:lnTo>
                    <a:pt x="1370711" y="562610"/>
                  </a:lnTo>
                  <a:lnTo>
                    <a:pt x="1370914" y="563880"/>
                  </a:lnTo>
                  <a:lnTo>
                    <a:pt x="1371206" y="563880"/>
                  </a:lnTo>
                  <a:lnTo>
                    <a:pt x="1371600" y="565150"/>
                  </a:lnTo>
                  <a:lnTo>
                    <a:pt x="1371739" y="565150"/>
                  </a:lnTo>
                  <a:lnTo>
                    <a:pt x="1373149" y="563880"/>
                  </a:lnTo>
                  <a:lnTo>
                    <a:pt x="1373771" y="563880"/>
                  </a:lnTo>
                  <a:lnTo>
                    <a:pt x="1374063" y="565150"/>
                  </a:lnTo>
                  <a:lnTo>
                    <a:pt x="1374267" y="565150"/>
                  </a:lnTo>
                  <a:lnTo>
                    <a:pt x="1374444" y="566420"/>
                  </a:lnTo>
                  <a:lnTo>
                    <a:pt x="1374724" y="567690"/>
                  </a:lnTo>
                  <a:lnTo>
                    <a:pt x="1375321" y="567690"/>
                  </a:lnTo>
                  <a:lnTo>
                    <a:pt x="1376667" y="566420"/>
                  </a:lnTo>
                  <a:lnTo>
                    <a:pt x="1377226" y="566420"/>
                  </a:lnTo>
                  <a:lnTo>
                    <a:pt x="1377518" y="567690"/>
                  </a:lnTo>
                  <a:lnTo>
                    <a:pt x="1377772" y="568960"/>
                  </a:lnTo>
                  <a:lnTo>
                    <a:pt x="1378127" y="568960"/>
                  </a:lnTo>
                  <a:lnTo>
                    <a:pt x="1378394" y="570230"/>
                  </a:lnTo>
                  <a:lnTo>
                    <a:pt x="1378585" y="571500"/>
                  </a:lnTo>
                  <a:lnTo>
                    <a:pt x="1379385" y="572770"/>
                  </a:lnTo>
                  <a:lnTo>
                    <a:pt x="1379093" y="572770"/>
                  </a:lnTo>
                  <a:lnTo>
                    <a:pt x="1377759" y="575310"/>
                  </a:lnTo>
                  <a:lnTo>
                    <a:pt x="1377505" y="575310"/>
                  </a:lnTo>
                  <a:lnTo>
                    <a:pt x="1377162" y="574040"/>
                  </a:lnTo>
                  <a:lnTo>
                    <a:pt x="1376895" y="574040"/>
                  </a:lnTo>
                  <a:lnTo>
                    <a:pt x="1376578" y="571500"/>
                  </a:lnTo>
                  <a:lnTo>
                    <a:pt x="1376299" y="571500"/>
                  </a:lnTo>
                  <a:lnTo>
                    <a:pt x="1375918" y="570230"/>
                  </a:lnTo>
                  <a:lnTo>
                    <a:pt x="1375740" y="570230"/>
                  </a:lnTo>
                  <a:lnTo>
                    <a:pt x="1374355" y="571500"/>
                  </a:lnTo>
                  <a:lnTo>
                    <a:pt x="1373708" y="571500"/>
                  </a:lnTo>
                  <a:lnTo>
                    <a:pt x="1373632" y="570230"/>
                  </a:lnTo>
                  <a:lnTo>
                    <a:pt x="1372882" y="568960"/>
                  </a:lnTo>
                  <a:lnTo>
                    <a:pt x="1371904" y="571500"/>
                  </a:lnTo>
                  <a:lnTo>
                    <a:pt x="1371434" y="571500"/>
                  </a:lnTo>
                  <a:lnTo>
                    <a:pt x="1372222" y="574040"/>
                  </a:lnTo>
                  <a:lnTo>
                    <a:pt x="1372958" y="575310"/>
                  </a:lnTo>
                  <a:lnTo>
                    <a:pt x="1373314" y="576580"/>
                  </a:lnTo>
                  <a:lnTo>
                    <a:pt x="1373555" y="577850"/>
                  </a:lnTo>
                  <a:lnTo>
                    <a:pt x="1373695" y="577850"/>
                  </a:lnTo>
                  <a:lnTo>
                    <a:pt x="1373695" y="579120"/>
                  </a:lnTo>
                  <a:lnTo>
                    <a:pt x="1371993" y="579120"/>
                  </a:lnTo>
                  <a:lnTo>
                    <a:pt x="1371549" y="580390"/>
                  </a:lnTo>
                  <a:lnTo>
                    <a:pt x="1372628" y="581660"/>
                  </a:lnTo>
                  <a:lnTo>
                    <a:pt x="1372438" y="581660"/>
                  </a:lnTo>
                  <a:lnTo>
                    <a:pt x="1371841" y="582930"/>
                  </a:lnTo>
                  <a:lnTo>
                    <a:pt x="1370482" y="582930"/>
                  </a:lnTo>
                  <a:lnTo>
                    <a:pt x="1370317" y="584200"/>
                  </a:lnTo>
                  <a:lnTo>
                    <a:pt x="1370025" y="581660"/>
                  </a:lnTo>
                  <a:lnTo>
                    <a:pt x="1368501" y="581660"/>
                  </a:lnTo>
                  <a:lnTo>
                    <a:pt x="1367891" y="582930"/>
                  </a:lnTo>
                  <a:lnTo>
                    <a:pt x="1368209" y="584200"/>
                  </a:lnTo>
                  <a:lnTo>
                    <a:pt x="1368539" y="585470"/>
                  </a:lnTo>
                  <a:lnTo>
                    <a:pt x="1368767" y="585470"/>
                  </a:lnTo>
                  <a:lnTo>
                    <a:pt x="1368907" y="586740"/>
                  </a:lnTo>
                  <a:lnTo>
                    <a:pt x="1369110" y="586740"/>
                  </a:lnTo>
                  <a:lnTo>
                    <a:pt x="1370139" y="591820"/>
                  </a:lnTo>
                  <a:lnTo>
                    <a:pt x="1369479" y="591820"/>
                  </a:lnTo>
                  <a:lnTo>
                    <a:pt x="1368780" y="593090"/>
                  </a:lnTo>
                  <a:lnTo>
                    <a:pt x="1367663" y="593090"/>
                  </a:lnTo>
                  <a:lnTo>
                    <a:pt x="1366316" y="594360"/>
                  </a:lnTo>
                  <a:lnTo>
                    <a:pt x="1365656" y="594360"/>
                  </a:lnTo>
                  <a:lnTo>
                    <a:pt x="1365872" y="591820"/>
                  </a:lnTo>
                  <a:lnTo>
                    <a:pt x="1364843" y="591820"/>
                  </a:lnTo>
                  <a:lnTo>
                    <a:pt x="1364157" y="593090"/>
                  </a:lnTo>
                  <a:lnTo>
                    <a:pt x="1362773" y="593090"/>
                  </a:lnTo>
                  <a:lnTo>
                    <a:pt x="1362100" y="594360"/>
                  </a:lnTo>
                  <a:lnTo>
                    <a:pt x="1361541" y="594360"/>
                  </a:lnTo>
                  <a:lnTo>
                    <a:pt x="1361668" y="595630"/>
                  </a:lnTo>
                  <a:lnTo>
                    <a:pt x="1361884" y="596900"/>
                  </a:lnTo>
                  <a:lnTo>
                    <a:pt x="1362151" y="598170"/>
                  </a:lnTo>
                  <a:lnTo>
                    <a:pt x="1362341" y="599440"/>
                  </a:lnTo>
                  <a:lnTo>
                    <a:pt x="1362430" y="600710"/>
                  </a:lnTo>
                  <a:lnTo>
                    <a:pt x="1360500" y="601980"/>
                  </a:lnTo>
                  <a:lnTo>
                    <a:pt x="1360017" y="601980"/>
                  </a:lnTo>
                  <a:lnTo>
                    <a:pt x="1360754" y="603250"/>
                  </a:lnTo>
                  <a:lnTo>
                    <a:pt x="1360093" y="604520"/>
                  </a:lnTo>
                  <a:lnTo>
                    <a:pt x="1358620" y="604520"/>
                  </a:lnTo>
                  <a:lnTo>
                    <a:pt x="1357884" y="605790"/>
                  </a:lnTo>
                  <a:lnTo>
                    <a:pt x="1358684" y="607060"/>
                  </a:lnTo>
                  <a:lnTo>
                    <a:pt x="1357998" y="608330"/>
                  </a:lnTo>
                  <a:lnTo>
                    <a:pt x="1356563" y="607060"/>
                  </a:lnTo>
                  <a:lnTo>
                    <a:pt x="1355750" y="608330"/>
                  </a:lnTo>
                  <a:lnTo>
                    <a:pt x="1356474" y="609600"/>
                  </a:lnTo>
                  <a:lnTo>
                    <a:pt x="1356080" y="609600"/>
                  </a:lnTo>
                  <a:lnTo>
                    <a:pt x="1355750" y="610870"/>
                  </a:lnTo>
                  <a:lnTo>
                    <a:pt x="1353870" y="610870"/>
                  </a:lnTo>
                  <a:lnTo>
                    <a:pt x="1353718" y="612140"/>
                  </a:lnTo>
                  <a:lnTo>
                    <a:pt x="1353718" y="613410"/>
                  </a:lnTo>
                  <a:lnTo>
                    <a:pt x="1353578" y="614680"/>
                  </a:lnTo>
                  <a:lnTo>
                    <a:pt x="1353502" y="615950"/>
                  </a:lnTo>
                  <a:lnTo>
                    <a:pt x="1353388" y="617220"/>
                  </a:lnTo>
                  <a:lnTo>
                    <a:pt x="1353159" y="617220"/>
                  </a:lnTo>
                  <a:lnTo>
                    <a:pt x="1352994" y="618490"/>
                  </a:lnTo>
                  <a:lnTo>
                    <a:pt x="1351165" y="617220"/>
                  </a:lnTo>
                  <a:lnTo>
                    <a:pt x="1350492" y="618490"/>
                  </a:lnTo>
                  <a:lnTo>
                    <a:pt x="1350886" y="619760"/>
                  </a:lnTo>
                  <a:lnTo>
                    <a:pt x="1349984" y="621030"/>
                  </a:lnTo>
                  <a:lnTo>
                    <a:pt x="1348651" y="619760"/>
                  </a:lnTo>
                  <a:lnTo>
                    <a:pt x="1348105" y="621030"/>
                  </a:lnTo>
                  <a:lnTo>
                    <a:pt x="1348613" y="618490"/>
                  </a:lnTo>
                  <a:lnTo>
                    <a:pt x="1348854" y="617220"/>
                  </a:lnTo>
                  <a:lnTo>
                    <a:pt x="1348981" y="615950"/>
                  </a:lnTo>
                  <a:lnTo>
                    <a:pt x="1349502" y="613410"/>
                  </a:lnTo>
                  <a:lnTo>
                    <a:pt x="1347076" y="613410"/>
                  </a:lnTo>
                  <a:lnTo>
                    <a:pt x="1346733" y="614680"/>
                  </a:lnTo>
                  <a:lnTo>
                    <a:pt x="1347114" y="615950"/>
                  </a:lnTo>
                  <a:lnTo>
                    <a:pt x="1344485" y="615950"/>
                  </a:lnTo>
                  <a:lnTo>
                    <a:pt x="1344256" y="617220"/>
                  </a:lnTo>
                  <a:lnTo>
                    <a:pt x="1344117" y="617220"/>
                  </a:lnTo>
                  <a:lnTo>
                    <a:pt x="1343990" y="619760"/>
                  </a:lnTo>
                  <a:lnTo>
                    <a:pt x="1343825" y="619760"/>
                  </a:lnTo>
                  <a:lnTo>
                    <a:pt x="1343558" y="621030"/>
                  </a:lnTo>
                  <a:lnTo>
                    <a:pt x="1340815" y="621030"/>
                  </a:lnTo>
                  <a:lnTo>
                    <a:pt x="1340980" y="622300"/>
                  </a:lnTo>
                  <a:lnTo>
                    <a:pt x="1340116" y="623570"/>
                  </a:lnTo>
                  <a:lnTo>
                    <a:pt x="1338783" y="622300"/>
                  </a:lnTo>
                  <a:lnTo>
                    <a:pt x="1337818" y="623570"/>
                  </a:lnTo>
                  <a:lnTo>
                    <a:pt x="1337957" y="624840"/>
                  </a:lnTo>
                  <a:lnTo>
                    <a:pt x="1332636" y="624840"/>
                  </a:lnTo>
                  <a:lnTo>
                    <a:pt x="1332509" y="626110"/>
                  </a:lnTo>
                  <a:lnTo>
                    <a:pt x="1332191" y="626110"/>
                  </a:lnTo>
                  <a:lnTo>
                    <a:pt x="1334338" y="627380"/>
                  </a:lnTo>
                  <a:lnTo>
                    <a:pt x="1334541" y="627380"/>
                  </a:lnTo>
                  <a:lnTo>
                    <a:pt x="1333627" y="628650"/>
                  </a:lnTo>
                  <a:lnTo>
                    <a:pt x="1333271" y="629920"/>
                  </a:lnTo>
                  <a:lnTo>
                    <a:pt x="1332941" y="629920"/>
                  </a:lnTo>
                  <a:lnTo>
                    <a:pt x="1332547" y="631190"/>
                  </a:lnTo>
                  <a:lnTo>
                    <a:pt x="1330337" y="631190"/>
                  </a:lnTo>
                  <a:lnTo>
                    <a:pt x="1329601" y="629920"/>
                  </a:lnTo>
                  <a:lnTo>
                    <a:pt x="1328000" y="629920"/>
                  </a:lnTo>
                  <a:lnTo>
                    <a:pt x="1329296" y="628650"/>
                  </a:lnTo>
                  <a:lnTo>
                    <a:pt x="1329169" y="628650"/>
                  </a:lnTo>
                  <a:lnTo>
                    <a:pt x="1328496" y="627380"/>
                  </a:lnTo>
                  <a:lnTo>
                    <a:pt x="1326832" y="627380"/>
                  </a:lnTo>
                  <a:lnTo>
                    <a:pt x="1326324" y="628650"/>
                  </a:lnTo>
                  <a:lnTo>
                    <a:pt x="1326146" y="629920"/>
                  </a:lnTo>
                  <a:lnTo>
                    <a:pt x="1325829" y="629920"/>
                  </a:lnTo>
                  <a:lnTo>
                    <a:pt x="1325473" y="631190"/>
                  </a:lnTo>
                  <a:lnTo>
                    <a:pt x="1325105" y="631190"/>
                  </a:lnTo>
                  <a:lnTo>
                    <a:pt x="1323594" y="633730"/>
                  </a:lnTo>
                  <a:lnTo>
                    <a:pt x="1323174" y="633730"/>
                  </a:lnTo>
                  <a:lnTo>
                    <a:pt x="1322743" y="635000"/>
                  </a:lnTo>
                  <a:lnTo>
                    <a:pt x="1322362" y="635000"/>
                  </a:lnTo>
                  <a:lnTo>
                    <a:pt x="1321917" y="636270"/>
                  </a:lnTo>
                  <a:lnTo>
                    <a:pt x="1321181" y="636270"/>
                  </a:lnTo>
                  <a:lnTo>
                    <a:pt x="1319733" y="635000"/>
                  </a:lnTo>
                  <a:lnTo>
                    <a:pt x="1318933" y="635000"/>
                  </a:lnTo>
                  <a:lnTo>
                    <a:pt x="1318577" y="637540"/>
                  </a:lnTo>
                  <a:lnTo>
                    <a:pt x="1317459" y="637540"/>
                  </a:lnTo>
                  <a:lnTo>
                    <a:pt x="1317040" y="638810"/>
                  </a:lnTo>
                  <a:lnTo>
                    <a:pt x="1315847" y="638810"/>
                  </a:lnTo>
                  <a:lnTo>
                    <a:pt x="1315161" y="637540"/>
                  </a:lnTo>
                  <a:lnTo>
                    <a:pt x="1314018" y="637540"/>
                  </a:lnTo>
                  <a:lnTo>
                    <a:pt x="1313446" y="636270"/>
                  </a:lnTo>
                  <a:lnTo>
                    <a:pt x="1312849" y="636270"/>
                  </a:lnTo>
                  <a:lnTo>
                    <a:pt x="1314526" y="635000"/>
                  </a:lnTo>
                  <a:lnTo>
                    <a:pt x="1313129" y="633730"/>
                  </a:lnTo>
                  <a:lnTo>
                    <a:pt x="1312862" y="633730"/>
                  </a:lnTo>
                  <a:lnTo>
                    <a:pt x="1311554" y="635000"/>
                  </a:lnTo>
                  <a:lnTo>
                    <a:pt x="1311046" y="635000"/>
                  </a:lnTo>
                  <a:lnTo>
                    <a:pt x="1310119" y="633730"/>
                  </a:lnTo>
                  <a:lnTo>
                    <a:pt x="1309624" y="632460"/>
                  </a:lnTo>
                  <a:lnTo>
                    <a:pt x="1308938" y="632460"/>
                  </a:lnTo>
                  <a:lnTo>
                    <a:pt x="1308404" y="631190"/>
                  </a:lnTo>
                  <a:lnTo>
                    <a:pt x="1307084" y="632460"/>
                  </a:lnTo>
                  <a:lnTo>
                    <a:pt x="1306652" y="632460"/>
                  </a:lnTo>
                  <a:lnTo>
                    <a:pt x="1305356" y="633730"/>
                  </a:lnTo>
                  <a:lnTo>
                    <a:pt x="1304721" y="633730"/>
                  </a:lnTo>
                  <a:lnTo>
                    <a:pt x="1304124" y="632460"/>
                  </a:lnTo>
                  <a:lnTo>
                    <a:pt x="1301851" y="632460"/>
                  </a:lnTo>
                  <a:lnTo>
                    <a:pt x="1300149" y="633730"/>
                  </a:lnTo>
                  <a:lnTo>
                    <a:pt x="1299362" y="633730"/>
                  </a:lnTo>
                  <a:lnTo>
                    <a:pt x="1298981" y="632460"/>
                  </a:lnTo>
                  <a:lnTo>
                    <a:pt x="1298676" y="631190"/>
                  </a:lnTo>
                  <a:lnTo>
                    <a:pt x="1297863" y="631190"/>
                  </a:lnTo>
                  <a:lnTo>
                    <a:pt x="1297317" y="628650"/>
                  </a:lnTo>
                  <a:lnTo>
                    <a:pt x="1296987" y="628650"/>
                  </a:lnTo>
                  <a:lnTo>
                    <a:pt x="1296619" y="627380"/>
                  </a:lnTo>
                  <a:lnTo>
                    <a:pt x="1295869" y="627380"/>
                  </a:lnTo>
                  <a:lnTo>
                    <a:pt x="1295158" y="628650"/>
                  </a:lnTo>
                  <a:lnTo>
                    <a:pt x="1243761" y="628650"/>
                  </a:lnTo>
                  <a:lnTo>
                    <a:pt x="1243355" y="629920"/>
                  </a:lnTo>
                  <a:lnTo>
                    <a:pt x="1244473" y="631190"/>
                  </a:lnTo>
                  <a:lnTo>
                    <a:pt x="1245997" y="631190"/>
                  </a:lnTo>
                  <a:lnTo>
                    <a:pt x="1247152" y="632460"/>
                  </a:lnTo>
                  <a:lnTo>
                    <a:pt x="1246797" y="633730"/>
                  </a:lnTo>
                  <a:lnTo>
                    <a:pt x="1248003" y="635000"/>
                  </a:lnTo>
                  <a:lnTo>
                    <a:pt x="1249578" y="635000"/>
                  </a:lnTo>
                  <a:lnTo>
                    <a:pt x="1250721" y="636270"/>
                  </a:lnTo>
                  <a:lnTo>
                    <a:pt x="1250391" y="637540"/>
                  </a:lnTo>
                  <a:lnTo>
                    <a:pt x="1251394" y="638810"/>
                  </a:lnTo>
                  <a:lnTo>
                    <a:pt x="1253172" y="637540"/>
                  </a:lnTo>
                  <a:lnTo>
                    <a:pt x="1253655" y="638810"/>
                  </a:lnTo>
                  <a:lnTo>
                    <a:pt x="1254226" y="638810"/>
                  </a:lnTo>
                  <a:lnTo>
                    <a:pt x="1254036" y="640080"/>
                  </a:lnTo>
                  <a:lnTo>
                    <a:pt x="1254633" y="641350"/>
                  </a:lnTo>
                  <a:lnTo>
                    <a:pt x="1257401" y="641350"/>
                  </a:lnTo>
                  <a:lnTo>
                    <a:pt x="1262837" y="642620"/>
                  </a:lnTo>
                  <a:lnTo>
                    <a:pt x="1266012" y="642620"/>
                  </a:lnTo>
                  <a:lnTo>
                    <a:pt x="1266342" y="645160"/>
                  </a:lnTo>
                  <a:lnTo>
                    <a:pt x="1267434" y="646430"/>
                  </a:lnTo>
                  <a:lnTo>
                    <a:pt x="1268869" y="645160"/>
                  </a:lnTo>
                  <a:lnTo>
                    <a:pt x="1270165" y="646430"/>
                  </a:lnTo>
                  <a:lnTo>
                    <a:pt x="1270139" y="647700"/>
                  </a:lnTo>
                  <a:lnTo>
                    <a:pt x="1273035" y="647700"/>
                  </a:lnTo>
                  <a:lnTo>
                    <a:pt x="1366469" y="647700"/>
                  </a:lnTo>
                  <a:lnTo>
                    <a:pt x="1367078" y="646430"/>
                  </a:lnTo>
                  <a:lnTo>
                    <a:pt x="1367231" y="646430"/>
                  </a:lnTo>
                  <a:lnTo>
                    <a:pt x="1368412" y="643890"/>
                  </a:lnTo>
                  <a:lnTo>
                    <a:pt x="1367917" y="642620"/>
                  </a:lnTo>
                  <a:lnTo>
                    <a:pt x="1365732" y="643890"/>
                  </a:lnTo>
                  <a:lnTo>
                    <a:pt x="1364932" y="643890"/>
                  </a:lnTo>
                  <a:lnTo>
                    <a:pt x="1362989" y="645160"/>
                  </a:lnTo>
                  <a:lnTo>
                    <a:pt x="1359344" y="645160"/>
                  </a:lnTo>
                  <a:lnTo>
                    <a:pt x="1360919" y="642620"/>
                  </a:lnTo>
                  <a:lnTo>
                    <a:pt x="1363586" y="642620"/>
                  </a:lnTo>
                  <a:lnTo>
                    <a:pt x="1366431" y="641350"/>
                  </a:lnTo>
                  <a:lnTo>
                    <a:pt x="1368374" y="641350"/>
                  </a:lnTo>
                  <a:lnTo>
                    <a:pt x="1372171" y="640080"/>
                  </a:lnTo>
                  <a:lnTo>
                    <a:pt x="1373149" y="640080"/>
                  </a:lnTo>
                  <a:lnTo>
                    <a:pt x="1374101" y="638810"/>
                  </a:lnTo>
                  <a:lnTo>
                    <a:pt x="1375537" y="638810"/>
                  </a:lnTo>
                  <a:lnTo>
                    <a:pt x="1375333" y="636270"/>
                  </a:lnTo>
                  <a:lnTo>
                    <a:pt x="1374965" y="636270"/>
                  </a:lnTo>
                  <a:lnTo>
                    <a:pt x="1374013" y="637540"/>
                  </a:lnTo>
                  <a:lnTo>
                    <a:pt x="1373035" y="637540"/>
                  </a:lnTo>
                  <a:lnTo>
                    <a:pt x="1373225" y="636270"/>
                  </a:lnTo>
                  <a:lnTo>
                    <a:pt x="1373505" y="635000"/>
                  </a:lnTo>
                  <a:lnTo>
                    <a:pt x="1373860" y="633730"/>
                  </a:lnTo>
                  <a:lnTo>
                    <a:pt x="1374051" y="633730"/>
                  </a:lnTo>
                  <a:lnTo>
                    <a:pt x="1374279" y="632460"/>
                  </a:lnTo>
                  <a:lnTo>
                    <a:pt x="1374571" y="631190"/>
                  </a:lnTo>
                  <a:lnTo>
                    <a:pt x="1376324" y="631190"/>
                  </a:lnTo>
                  <a:lnTo>
                    <a:pt x="1377264" y="629920"/>
                  </a:lnTo>
                  <a:lnTo>
                    <a:pt x="1379969" y="629920"/>
                  </a:lnTo>
                  <a:lnTo>
                    <a:pt x="1380934" y="628650"/>
                  </a:lnTo>
                  <a:lnTo>
                    <a:pt x="1382725" y="628650"/>
                  </a:lnTo>
                  <a:lnTo>
                    <a:pt x="1382941" y="627380"/>
                  </a:lnTo>
                  <a:lnTo>
                    <a:pt x="1383068" y="626110"/>
                  </a:lnTo>
                  <a:lnTo>
                    <a:pt x="1383118" y="624840"/>
                  </a:lnTo>
                  <a:lnTo>
                    <a:pt x="1383233" y="623570"/>
                  </a:lnTo>
                  <a:lnTo>
                    <a:pt x="1383449" y="622300"/>
                  </a:lnTo>
                  <a:lnTo>
                    <a:pt x="1383652" y="622300"/>
                  </a:lnTo>
                  <a:lnTo>
                    <a:pt x="1385722" y="621030"/>
                  </a:lnTo>
                  <a:lnTo>
                    <a:pt x="1386560" y="619760"/>
                  </a:lnTo>
                  <a:lnTo>
                    <a:pt x="1385836" y="618490"/>
                  </a:lnTo>
                  <a:lnTo>
                    <a:pt x="1386662" y="617220"/>
                  </a:lnTo>
                  <a:lnTo>
                    <a:pt x="1388275" y="617220"/>
                  </a:lnTo>
                  <a:lnTo>
                    <a:pt x="1388706" y="615950"/>
                  </a:lnTo>
                  <a:lnTo>
                    <a:pt x="1388846" y="615950"/>
                  </a:lnTo>
                  <a:lnTo>
                    <a:pt x="1388872" y="614680"/>
                  </a:lnTo>
                  <a:lnTo>
                    <a:pt x="1388795" y="613410"/>
                  </a:lnTo>
                  <a:lnTo>
                    <a:pt x="1386459" y="614680"/>
                  </a:lnTo>
                  <a:lnTo>
                    <a:pt x="1386255" y="614680"/>
                  </a:lnTo>
                  <a:lnTo>
                    <a:pt x="1386382" y="610870"/>
                  </a:lnTo>
                  <a:lnTo>
                    <a:pt x="1386382" y="609600"/>
                  </a:lnTo>
                  <a:lnTo>
                    <a:pt x="1387055" y="609600"/>
                  </a:lnTo>
                  <a:lnTo>
                    <a:pt x="1388008" y="608330"/>
                  </a:lnTo>
                  <a:lnTo>
                    <a:pt x="1389138" y="608330"/>
                  </a:lnTo>
                  <a:lnTo>
                    <a:pt x="1390624" y="605790"/>
                  </a:lnTo>
                  <a:lnTo>
                    <a:pt x="1391259" y="607060"/>
                  </a:lnTo>
                  <a:lnTo>
                    <a:pt x="1390840" y="609600"/>
                  </a:lnTo>
                  <a:lnTo>
                    <a:pt x="1391132" y="609600"/>
                  </a:lnTo>
                  <a:lnTo>
                    <a:pt x="1391983" y="608330"/>
                  </a:lnTo>
                  <a:lnTo>
                    <a:pt x="1392758" y="608330"/>
                  </a:lnTo>
                  <a:lnTo>
                    <a:pt x="1393482" y="607060"/>
                  </a:lnTo>
                  <a:lnTo>
                    <a:pt x="1396644" y="605790"/>
                  </a:lnTo>
                  <a:lnTo>
                    <a:pt x="1398092" y="604520"/>
                  </a:lnTo>
                  <a:lnTo>
                    <a:pt x="1398295" y="603250"/>
                  </a:lnTo>
                  <a:lnTo>
                    <a:pt x="1397520" y="601980"/>
                  </a:lnTo>
                  <a:lnTo>
                    <a:pt x="1397977" y="600710"/>
                  </a:lnTo>
                  <a:lnTo>
                    <a:pt x="1399755" y="600710"/>
                  </a:lnTo>
                  <a:lnTo>
                    <a:pt x="1400263" y="599440"/>
                  </a:lnTo>
                  <a:lnTo>
                    <a:pt x="1399667" y="596900"/>
                  </a:lnTo>
                  <a:lnTo>
                    <a:pt x="1399565" y="595630"/>
                  </a:lnTo>
                  <a:lnTo>
                    <a:pt x="1399400" y="594360"/>
                  </a:lnTo>
                  <a:lnTo>
                    <a:pt x="1399171" y="594360"/>
                  </a:lnTo>
                  <a:lnTo>
                    <a:pt x="1398676" y="590550"/>
                  </a:lnTo>
                  <a:lnTo>
                    <a:pt x="1398397" y="590550"/>
                  </a:lnTo>
                  <a:lnTo>
                    <a:pt x="1398219" y="589280"/>
                  </a:lnTo>
                  <a:lnTo>
                    <a:pt x="1398155" y="588010"/>
                  </a:lnTo>
                  <a:lnTo>
                    <a:pt x="1399997" y="586740"/>
                  </a:lnTo>
                  <a:lnTo>
                    <a:pt x="1400352" y="585470"/>
                  </a:lnTo>
                  <a:lnTo>
                    <a:pt x="1399273" y="584200"/>
                  </a:lnTo>
                  <a:lnTo>
                    <a:pt x="1399806" y="582930"/>
                  </a:lnTo>
                  <a:lnTo>
                    <a:pt x="1401102" y="582930"/>
                  </a:lnTo>
                  <a:lnTo>
                    <a:pt x="1402105" y="581660"/>
                  </a:lnTo>
                  <a:lnTo>
                    <a:pt x="1402765" y="580390"/>
                  </a:lnTo>
                  <a:lnTo>
                    <a:pt x="1403769" y="580390"/>
                  </a:lnTo>
                  <a:lnTo>
                    <a:pt x="1403908" y="582930"/>
                  </a:lnTo>
                  <a:lnTo>
                    <a:pt x="1404696" y="582930"/>
                  </a:lnTo>
                  <a:lnTo>
                    <a:pt x="1405661" y="581660"/>
                  </a:lnTo>
                  <a:lnTo>
                    <a:pt x="1406398" y="580390"/>
                  </a:lnTo>
                  <a:lnTo>
                    <a:pt x="1407960" y="579120"/>
                  </a:lnTo>
                  <a:lnTo>
                    <a:pt x="1407922" y="577850"/>
                  </a:lnTo>
                  <a:lnTo>
                    <a:pt x="1407668" y="576580"/>
                  </a:lnTo>
                  <a:lnTo>
                    <a:pt x="1407325" y="576580"/>
                  </a:lnTo>
                  <a:lnTo>
                    <a:pt x="1406944" y="575310"/>
                  </a:lnTo>
                  <a:lnTo>
                    <a:pt x="1406550" y="574040"/>
                  </a:lnTo>
                  <a:lnTo>
                    <a:pt x="1405724" y="570230"/>
                  </a:lnTo>
                  <a:lnTo>
                    <a:pt x="1405369" y="570230"/>
                  </a:lnTo>
                  <a:lnTo>
                    <a:pt x="1405089" y="568960"/>
                  </a:lnTo>
                  <a:lnTo>
                    <a:pt x="1404899" y="567690"/>
                  </a:lnTo>
                  <a:lnTo>
                    <a:pt x="1406664" y="566420"/>
                  </a:lnTo>
                  <a:lnTo>
                    <a:pt x="1406906" y="565150"/>
                  </a:lnTo>
                  <a:lnTo>
                    <a:pt x="1405801" y="565150"/>
                  </a:lnTo>
                  <a:lnTo>
                    <a:pt x="1405915" y="562610"/>
                  </a:lnTo>
                  <a:lnTo>
                    <a:pt x="1404810" y="562610"/>
                  </a:lnTo>
                  <a:lnTo>
                    <a:pt x="1405077" y="560070"/>
                  </a:lnTo>
                  <a:lnTo>
                    <a:pt x="1406461" y="560070"/>
                  </a:lnTo>
                  <a:lnTo>
                    <a:pt x="1406740" y="558800"/>
                  </a:lnTo>
                  <a:lnTo>
                    <a:pt x="1407261" y="558800"/>
                  </a:lnTo>
                  <a:lnTo>
                    <a:pt x="1407858" y="557530"/>
                  </a:lnTo>
                  <a:lnTo>
                    <a:pt x="1408163" y="557530"/>
                  </a:lnTo>
                  <a:lnTo>
                    <a:pt x="1407833" y="554990"/>
                  </a:lnTo>
                  <a:lnTo>
                    <a:pt x="1407553" y="554990"/>
                  </a:lnTo>
                  <a:lnTo>
                    <a:pt x="1407160" y="553720"/>
                  </a:lnTo>
                  <a:lnTo>
                    <a:pt x="1406842" y="553720"/>
                  </a:lnTo>
                  <a:lnTo>
                    <a:pt x="1406601" y="552450"/>
                  </a:lnTo>
                  <a:lnTo>
                    <a:pt x="1405636" y="549910"/>
                  </a:lnTo>
                  <a:lnTo>
                    <a:pt x="1405204" y="548640"/>
                  </a:lnTo>
                  <a:lnTo>
                    <a:pt x="1404874" y="548640"/>
                  </a:lnTo>
                  <a:lnTo>
                    <a:pt x="1404645" y="547370"/>
                  </a:lnTo>
                  <a:lnTo>
                    <a:pt x="1405153" y="546100"/>
                  </a:lnTo>
                  <a:lnTo>
                    <a:pt x="1405724" y="546100"/>
                  </a:lnTo>
                  <a:lnTo>
                    <a:pt x="1406994" y="544830"/>
                  </a:lnTo>
                  <a:lnTo>
                    <a:pt x="1407566" y="543560"/>
                  </a:lnTo>
                  <a:lnTo>
                    <a:pt x="1408201" y="543560"/>
                  </a:lnTo>
                  <a:lnTo>
                    <a:pt x="1407020" y="541020"/>
                  </a:lnTo>
                  <a:lnTo>
                    <a:pt x="1407553" y="539750"/>
                  </a:lnTo>
                  <a:lnTo>
                    <a:pt x="1408125" y="539750"/>
                  </a:lnTo>
                  <a:lnTo>
                    <a:pt x="1408760" y="538480"/>
                  </a:lnTo>
                  <a:lnTo>
                    <a:pt x="1409001" y="538480"/>
                  </a:lnTo>
                  <a:lnTo>
                    <a:pt x="1410398" y="537210"/>
                  </a:lnTo>
                  <a:lnTo>
                    <a:pt x="1410220" y="535940"/>
                  </a:lnTo>
                  <a:lnTo>
                    <a:pt x="1409890" y="535940"/>
                  </a:lnTo>
                  <a:lnTo>
                    <a:pt x="1409039" y="533400"/>
                  </a:lnTo>
                  <a:lnTo>
                    <a:pt x="1408709" y="533400"/>
                  </a:lnTo>
                  <a:lnTo>
                    <a:pt x="1408468" y="532130"/>
                  </a:lnTo>
                  <a:lnTo>
                    <a:pt x="1409992" y="530860"/>
                  </a:lnTo>
                  <a:lnTo>
                    <a:pt x="1410309" y="529590"/>
                  </a:lnTo>
                  <a:lnTo>
                    <a:pt x="1411592" y="528320"/>
                  </a:lnTo>
                  <a:lnTo>
                    <a:pt x="1412532" y="528320"/>
                  </a:lnTo>
                  <a:lnTo>
                    <a:pt x="1413090" y="527050"/>
                  </a:lnTo>
                  <a:lnTo>
                    <a:pt x="1413548" y="525780"/>
                  </a:lnTo>
                  <a:lnTo>
                    <a:pt x="1413713" y="525780"/>
                  </a:lnTo>
                  <a:lnTo>
                    <a:pt x="1412417" y="524510"/>
                  </a:lnTo>
                  <a:lnTo>
                    <a:pt x="1412621" y="523240"/>
                  </a:lnTo>
                  <a:lnTo>
                    <a:pt x="1414081" y="521970"/>
                  </a:lnTo>
                  <a:lnTo>
                    <a:pt x="1414284" y="520700"/>
                  </a:lnTo>
                  <a:lnTo>
                    <a:pt x="1413052" y="520700"/>
                  </a:lnTo>
                  <a:lnTo>
                    <a:pt x="1413230" y="519430"/>
                  </a:lnTo>
                  <a:lnTo>
                    <a:pt x="1414843" y="518160"/>
                  </a:lnTo>
                  <a:lnTo>
                    <a:pt x="1414843" y="516890"/>
                  </a:lnTo>
                  <a:lnTo>
                    <a:pt x="1414602" y="516890"/>
                  </a:lnTo>
                  <a:lnTo>
                    <a:pt x="1414246" y="515620"/>
                  </a:lnTo>
                  <a:lnTo>
                    <a:pt x="1413357" y="514350"/>
                  </a:lnTo>
                  <a:lnTo>
                    <a:pt x="1413014" y="513080"/>
                  </a:lnTo>
                  <a:lnTo>
                    <a:pt x="1412760" y="513080"/>
                  </a:lnTo>
                  <a:lnTo>
                    <a:pt x="1412798" y="511810"/>
                  </a:lnTo>
                  <a:lnTo>
                    <a:pt x="1414462" y="510540"/>
                  </a:lnTo>
                  <a:lnTo>
                    <a:pt x="1414195" y="509270"/>
                  </a:lnTo>
                  <a:lnTo>
                    <a:pt x="1413840" y="509270"/>
                  </a:lnTo>
                  <a:lnTo>
                    <a:pt x="1413421" y="508000"/>
                  </a:lnTo>
                  <a:lnTo>
                    <a:pt x="1412367" y="505460"/>
                  </a:lnTo>
                  <a:lnTo>
                    <a:pt x="1411909" y="505460"/>
                  </a:lnTo>
                  <a:lnTo>
                    <a:pt x="1411566" y="504190"/>
                  </a:lnTo>
                  <a:lnTo>
                    <a:pt x="1411312" y="502920"/>
                  </a:lnTo>
                  <a:lnTo>
                    <a:pt x="1411833" y="502920"/>
                  </a:lnTo>
                  <a:lnTo>
                    <a:pt x="1412379" y="501650"/>
                  </a:lnTo>
                  <a:lnTo>
                    <a:pt x="1412989" y="501650"/>
                  </a:lnTo>
                  <a:lnTo>
                    <a:pt x="1413230" y="500380"/>
                  </a:lnTo>
                  <a:lnTo>
                    <a:pt x="1414614" y="499110"/>
                  </a:lnTo>
                  <a:lnTo>
                    <a:pt x="1414437" y="497840"/>
                  </a:lnTo>
                  <a:lnTo>
                    <a:pt x="1414094" y="497840"/>
                  </a:lnTo>
                  <a:lnTo>
                    <a:pt x="1413637" y="496570"/>
                  </a:lnTo>
                  <a:lnTo>
                    <a:pt x="1412582" y="494030"/>
                  </a:lnTo>
                  <a:lnTo>
                    <a:pt x="1413090" y="494030"/>
                  </a:lnTo>
                  <a:lnTo>
                    <a:pt x="1413662" y="492760"/>
                  </a:lnTo>
                  <a:lnTo>
                    <a:pt x="1414627" y="492760"/>
                  </a:lnTo>
                  <a:lnTo>
                    <a:pt x="1414894" y="494030"/>
                  </a:lnTo>
                  <a:lnTo>
                    <a:pt x="1415681" y="494030"/>
                  </a:lnTo>
                  <a:lnTo>
                    <a:pt x="1416558" y="492760"/>
                  </a:lnTo>
                  <a:lnTo>
                    <a:pt x="1417243" y="492760"/>
                  </a:lnTo>
                  <a:lnTo>
                    <a:pt x="1417751" y="494030"/>
                  </a:lnTo>
                  <a:lnTo>
                    <a:pt x="1418183" y="495300"/>
                  </a:lnTo>
                  <a:lnTo>
                    <a:pt x="1418805" y="497840"/>
                  </a:lnTo>
                  <a:lnTo>
                    <a:pt x="1419072" y="497840"/>
                  </a:lnTo>
                  <a:lnTo>
                    <a:pt x="1419720" y="496570"/>
                  </a:lnTo>
                  <a:lnTo>
                    <a:pt x="1420279" y="496570"/>
                  </a:lnTo>
                  <a:lnTo>
                    <a:pt x="1420774" y="495300"/>
                  </a:lnTo>
                  <a:lnTo>
                    <a:pt x="1420431" y="494030"/>
                  </a:lnTo>
                  <a:lnTo>
                    <a:pt x="1420037" y="494030"/>
                  </a:lnTo>
                  <a:lnTo>
                    <a:pt x="1419606" y="492760"/>
                  </a:lnTo>
                  <a:lnTo>
                    <a:pt x="1418437" y="490220"/>
                  </a:lnTo>
                  <a:lnTo>
                    <a:pt x="1418005" y="490220"/>
                  </a:lnTo>
                  <a:lnTo>
                    <a:pt x="1417612" y="488950"/>
                  </a:lnTo>
                  <a:lnTo>
                    <a:pt x="1417256" y="487680"/>
                  </a:lnTo>
                  <a:lnTo>
                    <a:pt x="1416939" y="487680"/>
                  </a:lnTo>
                  <a:lnTo>
                    <a:pt x="1416443" y="486410"/>
                  </a:lnTo>
                  <a:lnTo>
                    <a:pt x="1416075" y="485140"/>
                  </a:lnTo>
                  <a:lnTo>
                    <a:pt x="1415592" y="485140"/>
                  </a:lnTo>
                  <a:lnTo>
                    <a:pt x="1415199" y="483870"/>
                  </a:lnTo>
                  <a:lnTo>
                    <a:pt x="1414907" y="483870"/>
                  </a:lnTo>
                  <a:lnTo>
                    <a:pt x="1414957" y="482600"/>
                  </a:lnTo>
                  <a:lnTo>
                    <a:pt x="1416240" y="481330"/>
                  </a:lnTo>
                  <a:lnTo>
                    <a:pt x="1416456" y="481330"/>
                  </a:lnTo>
                  <a:lnTo>
                    <a:pt x="1416888" y="480060"/>
                  </a:lnTo>
                  <a:lnTo>
                    <a:pt x="1417421" y="480060"/>
                  </a:lnTo>
                  <a:lnTo>
                    <a:pt x="1418018" y="478790"/>
                  </a:lnTo>
                  <a:lnTo>
                    <a:pt x="1418450" y="478790"/>
                  </a:lnTo>
                  <a:lnTo>
                    <a:pt x="1418971" y="477520"/>
                  </a:lnTo>
                  <a:lnTo>
                    <a:pt x="1419580" y="476250"/>
                  </a:lnTo>
                  <a:lnTo>
                    <a:pt x="1419834" y="476250"/>
                  </a:lnTo>
                  <a:lnTo>
                    <a:pt x="1420469" y="478790"/>
                  </a:lnTo>
                  <a:lnTo>
                    <a:pt x="1421333" y="478790"/>
                  </a:lnTo>
                  <a:lnTo>
                    <a:pt x="1421853" y="477520"/>
                  </a:lnTo>
                  <a:lnTo>
                    <a:pt x="1422311" y="477520"/>
                  </a:lnTo>
                  <a:lnTo>
                    <a:pt x="1422019" y="476250"/>
                  </a:lnTo>
                  <a:lnTo>
                    <a:pt x="1421625" y="474980"/>
                  </a:lnTo>
                  <a:lnTo>
                    <a:pt x="1421130" y="474980"/>
                  </a:lnTo>
                  <a:lnTo>
                    <a:pt x="1417586" y="467360"/>
                  </a:lnTo>
                  <a:lnTo>
                    <a:pt x="1417104" y="467360"/>
                  </a:lnTo>
                  <a:lnTo>
                    <a:pt x="1416710" y="466090"/>
                  </a:lnTo>
                  <a:lnTo>
                    <a:pt x="1416405" y="464820"/>
                  </a:lnTo>
                  <a:lnTo>
                    <a:pt x="1417891" y="463550"/>
                  </a:lnTo>
                  <a:lnTo>
                    <a:pt x="1418094" y="462280"/>
                  </a:lnTo>
                  <a:lnTo>
                    <a:pt x="1416735" y="461010"/>
                  </a:lnTo>
                  <a:lnTo>
                    <a:pt x="1416862" y="459740"/>
                  </a:lnTo>
                  <a:lnTo>
                    <a:pt x="1418221" y="459740"/>
                  </a:lnTo>
                  <a:lnTo>
                    <a:pt x="1418323" y="458470"/>
                  </a:lnTo>
                  <a:lnTo>
                    <a:pt x="1416951" y="457200"/>
                  </a:lnTo>
                  <a:lnTo>
                    <a:pt x="1416989" y="455930"/>
                  </a:lnTo>
                  <a:lnTo>
                    <a:pt x="1418386" y="454660"/>
                  </a:lnTo>
                  <a:lnTo>
                    <a:pt x="1418437" y="453390"/>
                  </a:lnTo>
                  <a:lnTo>
                    <a:pt x="1417091" y="452120"/>
                  </a:lnTo>
                  <a:lnTo>
                    <a:pt x="1417497" y="450850"/>
                  </a:lnTo>
                  <a:lnTo>
                    <a:pt x="1417980" y="450850"/>
                  </a:lnTo>
                  <a:lnTo>
                    <a:pt x="1418602" y="449580"/>
                  </a:lnTo>
                  <a:lnTo>
                    <a:pt x="1419682" y="452120"/>
                  </a:lnTo>
                  <a:lnTo>
                    <a:pt x="1419847" y="452120"/>
                  </a:lnTo>
                  <a:lnTo>
                    <a:pt x="1420368" y="450850"/>
                  </a:lnTo>
                  <a:lnTo>
                    <a:pt x="1420850" y="450850"/>
                  </a:lnTo>
                  <a:lnTo>
                    <a:pt x="1421282" y="449580"/>
                  </a:lnTo>
                  <a:lnTo>
                    <a:pt x="1420952" y="448310"/>
                  </a:lnTo>
                  <a:lnTo>
                    <a:pt x="1420520" y="448310"/>
                  </a:lnTo>
                  <a:lnTo>
                    <a:pt x="1419987" y="447040"/>
                  </a:lnTo>
                  <a:lnTo>
                    <a:pt x="1418678" y="444500"/>
                  </a:lnTo>
                  <a:lnTo>
                    <a:pt x="1418323" y="444500"/>
                  </a:lnTo>
                  <a:lnTo>
                    <a:pt x="1417891" y="443230"/>
                  </a:lnTo>
                  <a:lnTo>
                    <a:pt x="1417231" y="443230"/>
                  </a:lnTo>
                  <a:lnTo>
                    <a:pt x="1416151" y="444500"/>
                  </a:lnTo>
                  <a:lnTo>
                    <a:pt x="1415707" y="444500"/>
                  </a:lnTo>
                  <a:lnTo>
                    <a:pt x="1414792" y="443230"/>
                  </a:lnTo>
                  <a:lnTo>
                    <a:pt x="1413332" y="440690"/>
                  </a:lnTo>
                  <a:lnTo>
                    <a:pt x="1413598" y="440690"/>
                  </a:lnTo>
                  <a:lnTo>
                    <a:pt x="1414526" y="438150"/>
                  </a:lnTo>
                  <a:lnTo>
                    <a:pt x="1415249" y="438150"/>
                  </a:lnTo>
                  <a:lnTo>
                    <a:pt x="1415554" y="440690"/>
                  </a:lnTo>
                  <a:lnTo>
                    <a:pt x="1416431" y="440690"/>
                  </a:lnTo>
                  <a:lnTo>
                    <a:pt x="1417116" y="438150"/>
                  </a:lnTo>
                  <a:lnTo>
                    <a:pt x="1417878" y="438150"/>
                  </a:lnTo>
                  <a:lnTo>
                    <a:pt x="1418437" y="440690"/>
                  </a:lnTo>
                  <a:lnTo>
                    <a:pt x="1419186" y="440690"/>
                  </a:lnTo>
                  <a:lnTo>
                    <a:pt x="1420317" y="443230"/>
                  </a:lnTo>
                  <a:lnTo>
                    <a:pt x="1421168" y="445770"/>
                  </a:lnTo>
                  <a:lnTo>
                    <a:pt x="1421676" y="445770"/>
                  </a:lnTo>
                  <a:lnTo>
                    <a:pt x="1422615" y="443230"/>
                  </a:lnTo>
                  <a:lnTo>
                    <a:pt x="1422895" y="443230"/>
                  </a:lnTo>
                  <a:lnTo>
                    <a:pt x="1421549" y="440690"/>
                  </a:lnTo>
                  <a:lnTo>
                    <a:pt x="1421549" y="439420"/>
                  </a:lnTo>
                  <a:lnTo>
                    <a:pt x="1422882" y="439420"/>
                  </a:lnTo>
                  <a:lnTo>
                    <a:pt x="1423098" y="438150"/>
                  </a:lnTo>
                  <a:lnTo>
                    <a:pt x="1424343" y="436930"/>
                  </a:lnTo>
                  <a:lnTo>
                    <a:pt x="1424432" y="435610"/>
                  </a:lnTo>
                  <a:lnTo>
                    <a:pt x="1424089" y="435610"/>
                  </a:lnTo>
                  <a:lnTo>
                    <a:pt x="1423657" y="434340"/>
                  </a:lnTo>
                  <a:lnTo>
                    <a:pt x="1423009" y="434340"/>
                  </a:lnTo>
                  <a:lnTo>
                    <a:pt x="1421879" y="435610"/>
                  </a:lnTo>
                  <a:lnTo>
                    <a:pt x="1421498" y="435610"/>
                  </a:lnTo>
                  <a:lnTo>
                    <a:pt x="1420558" y="434340"/>
                  </a:lnTo>
                  <a:lnTo>
                    <a:pt x="1420380" y="434340"/>
                  </a:lnTo>
                  <a:lnTo>
                    <a:pt x="1420050" y="433070"/>
                  </a:lnTo>
                  <a:lnTo>
                    <a:pt x="1419618" y="431800"/>
                  </a:lnTo>
                  <a:lnTo>
                    <a:pt x="1419085" y="431800"/>
                  </a:lnTo>
                  <a:lnTo>
                    <a:pt x="1419618" y="430530"/>
                  </a:lnTo>
                  <a:lnTo>
                    <a:pt x="1420101" y="430530"/>
                  </a:lnTo>
                  <a:lnTo>
                    <a:pt x="1420520" y="429260"/>
                  </a:lnTo>
                  <a:lnTo>
                    <a:pt x="1420558" y="427990"/>
                  </a:lnTo>
                  <a:lnTo>
                    <a:pt x="1419275" y="427990"/>
                  </a:lnTo>
                  <a:lnTo>
                    <a:pt x="1419212" y="426720"/>
                  </a:lnTo>
                  <a:lnTo>
                    <a:pt x="1420634" y="425450"/>
                  </a:lnTo>
                  <a:lnTo>
                    <a:pt x="1420571" y="424180"/>
                  </a:lnTo>
                  <a:lnTo>
                    <a:pt x="1419288" y="422910"/>
                  </a:lnTo>
                  <a:lnTo>
                    <a:pt x="1419072" y="421640"/>
                  </a:lnTo>
                  <a:lnTo>
                    <a:pt x="1417777" y="420370"/>
                  </a:lnTo>
                  <a:lnTo>
                    <a:pt x="1417751" y="419100"/>
                  </a:lnTo>
                  <a:lnTo>
                    <a:pt x="1419148" y="419100"/>
                  </a:lnTo>
                  <a:lnTo>
                    <a:pt x="1419009" y="417830"/>
                  </a:lnTo>
                  <a:lnTo>
                    <a:pt x="1420380" y="416560"/>
                  </a:lnTo>
                  <a:lnTo>
                    <a:pt x="1420406" y="415290"/>
                  </a:lnTo>
                  <a:lnTo>
                    <a:pt x="1419999" y="415290"/>
                  </a:lnTo>
                  <a:lnTo>
                    <a:pt x="1419529" y="414020"/>
                  </a:lnTo>
                  <a:lnTo>
                    <a:pt x="1418424" y="412750"/>
                  </a:lnTo>
                  <a:lnTo>
                    <a:pt x="1417942" y="411480"/>
                  </a:lnTo>
                  <a:lnTo>
                    <a:pt x="1417561" y="411480"/>
                  </a:lnTo>
                  <a:lnTo>
                    <a:pt x="1417904" y="410210"/>
                  </a:lnTo>
                  <a:lnTo>
                    <a:pt x="1418348" y="410210"/>
                  </a:lnTo>
                  <a:lnTo>
                    <a:pt x="1419415" y="407670"/>
                  </a:lnTo>
                  <a:lnTo>
                    <a:pt x="1419860" y="407670"/>
                  </a:lnTo>
                  <a:lnTo>
                    <a:pt x="1420202" y="406400"/>
                  </a:lnTo>
                  <a:lnTo>
                    <a:pt x="1419796" y="406400"/>
                  </a:lnTo>
                  <a:lnTo>
                    <a:pt x="1419326" y="405130"/>
                  </a:lnTo>
                  <a:lnTo>
                    <a:pt x="1418780" y="403860"/>
                  </a:lnTo>
                  <a:lnTo>
                    <a:pt x="1418221" y="403860"/>
                  </a:lnTo>
                  <a:lnTo>
                    <a:pt x="1417739" y="402590"/>
                  </a:lnTo>
                  <a:lnTo>
                    <a:pt x="1417358" y="402590"/>
                  </a:lnTo>
                  <a:lnTo>
                    <a:pt x="1417701" y="401320"/>
                  </a:lnTo>
                  <a:lnTo>
                    <a:pt x="1418145" y="401320"/>
                  </a:lnTo>
                  <a:lnTo>
                    <a:pt x="1419186" y="398780"/>
                  </a:lnTo>
                  <a:lnTo>
                    <a:pt x="1419618" y="398780"/>
                  </a:lnTo>
                  <a:lnTo>
                    <a:pt x="1419999" y="397510"/>
                  </a:lnTo>
                  <a:lnTo>
                    <a:pt x="1419618" y="396240"/>
                  </a:lnTo>
                  <a:lnTo>
                    <a:pt x="1419148" y="396240"/>
                  </a:lnTo>
                  <a:lnTo>
                    <a:pt x="1418577" y="394970"/>
                  </a:lnTo>
                  <a:lnTo>
                    <a:pt x="1416240" y="392430"/>
                  </a:lnTo>
                  <a:lnTo>
                    <a:pt x="1414183" y="388620"/>
                  </a:lnTo>
                  <a:lnTo>
                    <a:pt x="1414640" y="388620"/>
                  </a:lnTo>
                  <a:lnTo>
                    <a:pt x="1414907" y="387350"/>
                  </a:lnTo>
                  <a:lnTo>
                    <a:pt x="1415618" y="386080"/>
                  </a:lnTo>
                  <a:lnTo>
                    <a:pt x="1416291" y="384810"/>
                  </a:lnTo>
                  <a:lnTo>
                    <a:pt x="1417040" y="384810"/>
                  </a:lnTo>
                  <a:lnTo>
                    <a:pt x="1417662" y="386080"/>
                  </a:lnTo>
                  <a:lnTo>
                    <a:pt x="1418590" y="386080"/>
                  </a:lnTo>
                  <a:lnTo>
                    <a:pt x="1418869" y="384810"/>
                  </a:lnTo>
                  <a:lnTo>
                    <a:pt x="1419783" y="383540"/>
                  </a:lnTo>
                  <a:lnTo>
                    <a:pt x="1420393" y="386080"/>
                  </a:lnTo>
                  <a:lnTo>
                    <a:pt x="1420863" y="386080"/>
                  </a:lnTo>
                  <a:lnTo>
                    <a:pt x="1422069" y="383540"/>
                  </a:lnTo>
                  <a:lnTo>
                    <a:pt x="1423263" y="381000"/>
                  </a:lnTo>
                  <a:lnTo>
                    <a:pt x="1421739" y="379730"/>
                  </a:lnTo>
                  <a:lnTo>
                    <a:pt x="1421523" y="379730"/>
                  </a:lnTo>
                  <a:lnTo>
                    <a:pt x="1420241" y="377190"/>
                  </a:lnTo>
                  <a:lnTo>
                    <a:pt x="1421536" y="375920"/>
                  </a:lnTo>
                  <a:lnTo>
                    <a:pt x="1421231" y="374650"/>
                  </a:lnTo>
                  <a:lnTo>
                    <a:pt x="1420050" y="373380"/>
                  </a:lnTo>
                  <a:lnTo>
                    <a:pt x="1419758" y="372110"/>
                  </a:lnTo>
                  <a:lnTo>
                    <a:pt x="1421130" y="370840"/>
                  </a:lnTo>
                  <a:lnTo>
                    <a:pt x="1421053" y="369570"/>
                  </a:lnTo>
                  <a:lnTo>
                    <a:pt x="1419771" y="368300"/>
                  </a:lnTo>
                  <a:lnTo>
                    <a:pt x="1419504" y="368300"/>
                  </a:lnTo>
                  <a:lnTo>
                    <a:pt x="1418463" y="370840"/>
                  </a:lnTo>
                  <a:lnTo>
                    <a:pt x="1417993" y="370840"/>
                  </a:lnTo>
                  <a:lnTo>
                    <a:pt x="1417167" y="368300"/>
                  </a:lnTo>
                  <a:lnTo>
                    <a:pt x="1416227" y="368300"/>
                  </a:lnTo>
                  <a:lnTo>
                    <a:pt x="1415719" y="367030"/>
                  </a:lnTo>
                  <a:lnTo>
                    <a:pt x="1415288" y="367030"/>
                  </a:lnTo>
                  <a:lnTo>
                    <a:pt x="1412227" y="361950"/>
                  </a:lnTo>
                  <a:lnTo>
                    <a:pt x="1412684" y="361950"/>
                  </a:lnTo>
                  <a:lnTo>
                    <a:pt x="1412963" y="359410"/>
                  </a:lnTo>
                  <a:lnTo>
                    <a:pt x="1413903" y="359410"/>
                  </a:lnTo>
                  <a:lnTo>
                    <a:pt x="1414513" y="361950"/>
                  </a:lnTo>
                  <a:lnTo>
                    <a:pt x="1415300" y="361950"/>
                  </a:lnTo>
                  <a:lnTo>
                    <a:pt x="1415846" y="359410"/>
                  </a:lnTo>
                  <a:lnTo>
                    <a:pt x="1416583" y="359410"/>
                  </a:lnTo>
                  <a:lnTo>
                    <a:pt x="1417332" y="360680"/>
                  </a:lnTo>
                  <a:lnTo>
                    <a:pt x="1417929" y="361950"/>
                  </a:lnTo>
                  <a:lnTo>
                    <a:pt x="1418958" y="363220"/>
                  </a:lnTo>
                  <a:lnTo>
                    <a:pt x="1419631" y="363220"/>
                  </a:lnTo>
                  <a:lnTo>
                    <a:pt x="1420050" y="361950"/>
                  </a:lnTo>
                  <a:lnTo>
                    <a:pt x="1420177" y="361950"/>
                  </a:lnTo>
                  <a:lnTo>
                    <a:pt x="1419186" y="359410"/>
                  </a:lnTo>
                  <a:lnTo>
                    <a:pt x="1418894" y="359410"/>
                  </a:lnTo>
                  <a:lnTo>
                    <a:pt x="1418932" y="358140"/>
                  </a:lnTo>
                  <a:lnTo>
                    <a:pt x="1420152" y="358140"/>
                  </a:lnTo>
                  <a:lnTo>
                    <a:pt x="1420012" y="356870"/>
                  </a:lnTo>
                  <a:lnTo>
                    <a:pt x="1418691" y="355600"/>
                  </a:lnTo>
                  <a:lnTo>
                    <a:pt x="1418450" y="354330"/>
                  </a:lnTo>
                  <a:lnTo>
                    <a:pt x="1417980" y="354330"/>
                  </a:lnTo>
                  <a:lnTo>
                    <a:pt x="1417434" y="353060"/>
                  </a:lnTo>
                  <a:lnTo>
                    <a:pt x="1416824" y="353060"/>
                  </a:lnTo>
                  <a:lnTo>
                    <a:pt x="1415186" y="350520"/>
                  </a:lnTo>
                  <a:lnTo>
                    <a:pt x="1414564" y="350520"/>
                  </a:lnTo>
                  <a:lnTo>
                    <a:pt x="1414018" y="349250"/>
                  </a:lnTo>
                  <a:lnTo>
                    <a:pt x="1413548" y="347980"/>
                  </a:lnTo>
                  <a:lnTo>
                    <a:pt x="1414640" y="346710"/>
                  </a:lnTo>
                  <a:lnTo>
                    <a:pt x="1414640" y="345440"/>
                  </a:lnTo>
                  <a:lnTo>
                    <a:pt x="1413090" y="344170"/>
                  </a:lnTo>
                  <a:lnTo>
                    <a:pt x="1412951" y="344170"/>
                  </a:lnTo>
                  <a:lnTo>
                    <a:pt x="1414259" y="341630"/>
                  </a:lnTo>
                  <a:lnTo>
                    <a:pt x="1414106" y="341630"/>
                  </a:lnTo>
                  <a:lnTo>
                    <a:pt x="1413649" y="340360"/>
                  </a:lnTo>
                  <a:lnTo>
                    <a:pt x="1413103" y="340360"/>
                  </a:lnTo>
                  <a:lnTo>
                    <a:pt x="1412468" y="339090"/>
                  </a:lnTo>
                  <a:lnTo>
                    <a:pt x="1409204" y="335280"/>
                  </a:lnTo>
                  <a:lnTo>
                    <a:pt x="1410462" y="332740"/>
                  </a:lnTo>
                  <a:lnTo>
                    <a:pt x="1411135" y="330200"/>
                  </a:lnTo>
                  <a:lnTo>
                    <a:pt x="1411389" y="330200"/>
                  </a:lnTo>
                  <a:lnTo>
                    <a:pt x="1411998" y="331470"/>
                  </a:lnTo>
                  <a:lnTo>
                    <a:pt x="1412532" y="331470"/>
                  </a:lnTo>
                  <a:lnTo>
                    <a:pt x="1413014" y="332740"/>
                  </a:lnTo>
                  <a:lnTo>
                    <a:pt x="1413294" y="331470"/>
                  </a:lnTo>
                  <a:lnTo>
                    <a:pt x="1413662" y="331470"/>
                  </a:lnTo>
                  <a:lnTo>
                    <a:pt x="1414106" y="330200"/>
                  </a:lnTo>
                  <a:lnTo>
                    <a:pt x="1415199" y="327660"/>
                  </a:lnTo>
                  <a:lnTo>
                    <a:pt x="1413332" y="325120"/>
                  </a:lnTo>
                  <a:lnTo>
                    <a:pt x="1411986" y="323850"/>
                  </a:lnTo>
                  <a:lnTo>
                    <a:pt x="1412176" y="322580"/>
                  </a:lnTo>
                  <a:lnTo>
                    <a:pt x="1412506" y="322580"/>
                  </a:lnTo>
                  <a:lnTo>
                    <a:pt x="1412925" y="321310"/>
                  </a:lnTo>
                  <a:lnTo>
                    <a:pt x="1413306" y="320040"/>
                  </a:lnTo>
                  <a:lnTo>
                    <a:pt x="1413637" y="320040"/>
                  </a:lnTo>
                  <a:lnTo>
                    <a:pt x="1413916" y="318770"/>
                  </a:lnTo>
                  <a:lnTo>
                    <a:pt x="1413421" y="318770"/>
                  </a:lnTo>
                  <a:lnTo>
                    <a:pt x="1412849" y="317500"/>
                  </a:lnTo>
                  <a:lnTo>
                    <a:pt x="1412214" y="317500"/>
                  </a:lnTo>
                  <a:lnTo>
                    <a:pt x="1411719" y="316230"/>
                  </a:lnTo>
                  <a:lnTo>
                    <a:pt x="1411147" y="314960"/>
                  </a:lnTo>
                  <a:lnTo>
                    <a:pt x="1410296" y="314960"/>
                  </a:lnTo>
                  <a:lnTo>
                    <a:pt x="1409750" y="317500"/>
                  </a:lnTo>
                  <a:lnTo>
                    <a:pt x="1409293" y="317500"/>
                  </a:lnTo>
                  <a:lnTo>
                    <a:pt x="1407998" y="316230"/>
                  </a:lnTo>
                  <a:lnTo>
                    <a:pt x="1406093" y="313690"/>
                  </a:lnTo>
                  <a:lnTo>
                    <a:pt x="1406550" y="312420"/>
                  </a:lnTo>
                  <a:lnTo>
                    <a:pt x="1406575" y="311150"/>
                  </a:lnTo>
                  <a:lnTo>
                    <a:pt x="1407414" y="311150"/>
                  </a:lnTo>
                  <a:lnTo>
                    <a:pt x="1408417" y="312420"/>
                  </a:lnTo>
                  <a:lnTo>
                    <a:pt x="1409192" y="312420"/>
                  </a:lnTo>
                  <a:lnTo>
                    <a:pt x="1409280" y="311150"/>
                  </a:lnTo>
                  <a:lnTo>
                    <a:pt x="1409369" y="309880"/>
                  </a:lnTo>
                  <a:lnTo>
                    <a:pt x="1410182" y="309880"/>
                  </a:lnTo>
                  <a:lnTo>
                    <a:pt x="1411185" y="312420"/>
                  </a:lnTo>
                  <a:lnTo>
                    <a:pt x="1411782" y="312420"/>
                  </a:lnTo>
                  <a:lnTo>
                    <a:pt x="1412951" y="314960"/>
                  </a:lnTo>
                  <a:lnTo>
                    <a:pt x="1413637" y="314960"/>
                  </a:lnTo>
                  <a:lnTo>
                    <a:pt x="1413751" y="312420"/>
                  </a:lnTo>
                  <a:lnTo>
                    <a:pt x="1414157" y="312420"/>
                  </a:lnTo>
                  <a:lnTo>
                    <a:pt x="1410716" y="308610"/>
                  </a:lnTo>
                  <a:lnTo>
                    <a:pt x="1409700" y="307340"/>
                  </a:lnTo>
                  <a:lnTo>
                    <a:pt x="1408671" y="306070"/>
                  </a:lnTo>
                  <a:lnTo>
                    <a:pt x="1406969" y="303530"/>
                  </a:lnTo>
                  <a:lnTo>
                    <a:pt x="1406359" y="303530"/>
                  </a:lnTo>
                  <a:lnTo>
                    <a:pt x="1405801" y="302260"/>
                  </a:lnTo>
                  <a:lnTo>
                    <a:pt x="1405178" y="302260"/>
                  </a:lnTo>
                  <a:lnTo>
                    <a:pt x="1406271" y="299720"/>
                  </a:lnTo>
                  <a:lnTo>
                    <a:pt x="1405737" y="298450"/>
                  </a:lnTo>
                  <a:lnTo>
                    <a:pt x="1405166" y="298450"/>
                  </a:lnTo>
                  <a:lnTo>
                    <a:pt x="1404543" y="297180"/>
                  </a:lnTo>
                  <a:lnTo>
                    <a:pt x="1403578" y="299720"/>
                  </a:lnTo>
                  <a:lnTo>
                    <a:pt x="1403223" y="299720"/>
                  </a:lnTo>
                  <a:lnTo>
                    <a:pt x="1402041" y="298450"/>
                  </a:lnTo>
                  <a:lnTo>
                    <a:pt x="1401699" y="297180"/>
                  </a:lnTo>
                  <a:lnTo>
                    <a:pt x="1402956" y="295910"/>
                  </a:lnTo>
                  <a:lnTo>
                    <a:pt x="1402727" y="294640"/>
                  </a:lnTo>
                  <a:lnTo>
                    <a:pt x="1401343" y="294640"/>
                  </a:lnTo>
                  <a:lnTo>
                    <a:pt x="1401152" y="293370"/>
                  </a:lnTo>
                  <a:lnTo>
                    <a:pt x="1401584" y="293370"/>
                  </a:lnTo>
                  <a:lnTo>
                    <a:pt x="1401660" y="292100"/>
                  </a:lnTo>
                  <a:lnTo>
                    <a:pt x="1402435" y="290830"/>
                  </a:lnTo>
                  <a:lnTo>
                    <a:pt x="1402689" y="288290"/>
                  </a:lnTo>
                  <a:lnTo>
                    <a:pt x="1403375" y="288290"/>
                  </a:lnTo>
                  <a:lnTo>
                    <a:pt x="1404429" y="290830"/>
                  </a:lnTo>
                  <a:lnTo>
                    <a:pt x="1405318" y="290830"/>
                  </a:lnTo>
                  <a:lnTo>
                    <a:pt x="1405280" y="288290"/>
                  </a:lnTo>
                  <a:lnTo>
                    <a:pt x="1406067" y="288290"/>
                  </a:lnTo>
                  <a:lnTo>
                    <a:pt x="1407160" y="290830"/>
                  </a:lnTo>
                  <a:lnTo>
                    <a:pt x="1407502" y="290830"/>
                  </a:lnTo>
                  <a:lnTo>
                    <a:pt x="1407896" y="289560"/>
                  </a:lnTo>
                  <a:lnTo>
                    <a:pt x="1408188" y="288290"/>
                  </a:lnTo>
                  <a:lnTo>
                    <a:pt x="1408417" y="288290"/>
                  </a:lnTo>
                  <a:lnTo>
                    <a:pt x="1408290" y="287020"/>
                  </a:lnTo>
                  <a:lnTo>
                    <a:pt x="1401165" y="280670"/>
                  </a:lnTo>
                  <a:lnTo>
                    <a:pt x="1403781" y="273050"/>
                  </a:lnTo>
                  <a:lnTo>
                    <a:pt x="1403337" y="273050"/>
                  </a:lnTo>
                  <a:lnTo>
                    <a:pt x="1402435" y="270510"/>
                  </a:lnTo>
                  <a:lnTo>
                    <a:pt x="1401521" y="270510"/>
                  </a:lnTo>
                  <a:lnTo>
                    <a:pt x="1401546" y="273050"/>
                  </a:lnTo>
                  <a:lnTo>
                    <a:pt x="1400924" y="273050"/>
                  </a:lnTo>
                  <a:lnTo>
                    <a:pt x="1399527" y="271780"/>
                  </a:lnTo>
                  <a:lnTo>
                    <a:pt x="1398955" y="270510"/>
                  </a:lnTo>
                  <a:lnTo>
                    <a:pt x="1397711" y="270510"/>
                  </a:lnTo>
                  <a:lnTo>
                    <a:pt x="1397495" y="269240"/>
                  </a:lnTo>
                  <a:lnTo>
                    <a:pt x="1397723" y="267970"/>
                  </a:lnTo>
                  <a:lnTo>
                    <a:pt x="1398016" y="267970"/>
                  </a:lnTo>
                  <a:lnTo>
                    <a:pt x="1398371" y="266700"/>
                  </a:lnTo>
                  <a:lnTo>
                    <a:pt x="1398752" y="266700"/>
                  </a:lnTo>
                  <a:lnTo>
                    <a:pt x="1399057" y="265430"/>
                  </a:lnTo>
                  <a:lnTo>
                    <a:pt x="1399247" y="264160"/>
                  </a:lnTo>
                  <a:lnTo>
                    <a:pt x="1400835" y="266700"/>
                  </a:lnTo>
                  <a:lnTo>
                    <a:pt x="1402854" y="267970"/>
                  </a:lnTo>
                  <a:lnTo>
                    <a:pt x="1404581" y="262890"/>
                  </a:lnTo>
                  <a:lnTo>
                    <a:pt x="1400581" y="259080"/>
                  </a:lnTo>
                  <a:lnTo>
                    <a:pt x="1399425" y="257810"/>
                  </a:lnTo>
                  <a:lnTo>
                    <a:pt x="1398993" y="256540"/>
                  </a:lnTo>
                  <a:lnTo>
                    <a:pt x="1400149" y="255270"/>
                  </a:lnTo>
                  <a:lnTo>
                    <a:pt x="1399819" y="254000"/>
                  </a:lnTo>
                  <a:lnTo>
                    <a:pt x="1398244" y="254000"/>
                  </a:lnTo>
                  <a:lnTo>
                    <a:pt x="1397939" y="252730"/>
                  </a:lnTo>
                  <a:lnTo>
                    <a:pt x="1398993" y="251460"/>
                  </a:lnTo>
                  <a:lnTo>
                    <a:pt x="1398803" y="250190"/>
                  </a:lnTo>
                  <a:lnTo>
                    <a:pt x="1397177" y="248920"/>
                  </a:lnTo>
                  <a:lnTo>
                    <a:pt x="1399628" y="248920"/>
                  </a:lnTo>
                  <a:lnTo>
                    <a:pt x="1399997" y="250190"/>
                  </a:lnTo>
                  <a:lnTo>
                    <a:pt x="1399260" y="251460"/>
                  </a:lnTo>
                  <a:lnTo>
                    <a:pt x="1401610" y="251460"/>
                  </a:lnTo>
                  <a:lnTo>
                    <a:pt x="1402105" y="252730"/>
                  </a:lnTo>
                  <a:lnTo>
                    <a:pt x="1401724" y="254000"/>
                  </a:lnTo>
                  <a:lnTo>
                    <a:pt x="1401775" y="259080"/>
                  </a:lnTo>
                  <a:lnTo>
                    <a:pt x="1402537" y="259080"/>
                  </a:lnTo>
                  <a:lnTo>
                    <a:pt x="1403273" y="260350"/>
                  </a:lnTo>
                  <a:lnTo>
                    <a:pt x="1404048" y="260350"/>
                  </a:lnTo>
                  <a:lnTo>
                    <a:pt x="1410652" y="261620"/>
                  </a:lnTo>
                  <a:lnTo>
                    <a:pt x="1415059" y="264160"/>
                  </a:lnTo>
                  <a:lnTo>
                    <a:pt x="1414767" y="264160"/>
                  </a:lnTo>
                  <a:lnTo>
                    <a:pt x="1415427" y="265430"/>
                  </a:lnTo>
                  <a:lnTo>
                    <a:pt x="1414818" y="266700"/>
                  </a:lnTo>
                  <a:lnTo>
                    <a:pt x="1412951" y="265430"/>
                  </a:lnTo>
                  <a:lnTo>
                    <a:pt x="1412722" y="265430"/>
                  </a:lnTo>
                  <a:lnTo>
                    <a:pt x="1412824" y="270510"/>
                  </a:lnTo>
                  <a:lnTo>
                    <a:pt x="1412900" y="273050"/>
                  </a:lnTo>
                  <a:lnTo>
                    <a:pt x="1415326" y="273050"/>
                  </a:lnTo>
                  <a:lnTo>
                    <a:pt x="1414741" y="275590"/>
                  </a:lnTo>
                  <a:lnTo>
                    <a:pt x="1417586" y="275590"/>
                  </a:lnTo>
                  <a:lnTo>
                    <a:pt x="1419275" y="276860"/>
                  </a:lnTo>
                  <a:lnTo>
                    <a:pt x="1419847" y="276860"/>
                  </a:lnTo>
                  <a:lnTo>
                    <a:pt x="1419237" y="278130"/>
                  </a:lnTo>
                  <a:lnTo>
                    <a:pt x="1419479" y="279400"/>
                  </a:lnTo>
                  <a:lnTo>
                    <a:pt x="1419580" y="280670"/>
                  </a:lnTo>
                  <a:lnTo>
                    <a:pt x="1419390" y="281940"/>
                  </a:lnTo>
                  <a:lnTo>
                    <a:pt x="1419504" y="283210"/>
                  </a:lnTo>
                  <a:lnTo>
                    <a:pt x="1419860" y="284480"/>
                  </a:lnTo>
                  <a:lnTo>
                    <a:pt x="1421726" y="284480"/>
                  </a:lnTo>
                  <a:lnTo>
                    <a:pt x="1421726" y="281940"/>
                  </a:lnTo>
                  <a:lnTo>
                    <a:pt x="1423225" y="281940"/>
                  </a:lnTo>
                  <a:lnTo>
                    <a:pt x="1423936" y="283210"/>
                  </a:lnTo>
                  <a:lnTo>
                    <a:pt x="1424114" y="283210"/>
                  </a:lnTo>
                  <a:lnTo>
                    <a:pt x="1423847" y="284480"/>
                  </a:lnTo>
                  <a:lnTo>
                    <a:pt x="1424228" y="285750"/>
                  </a:lnTo>
                  <a:lnTo>
                    <a:pt x="1426540" y="285750"/>
                  </a:lnTo>
                  <a:lnTo>
                    <a:pt x="1425905" y="287020"/>
                  </a:lnTo>
                  <a:lnTo>
                    <a:pt x="1426654" y="288290"/>
                  </a:lnTo>
                  <a:lnTo>
                    <a:pt x="1428915" y="288290"/>
                  </a:lnTo>
                  <a:lnTo>
                    <a:pt x="1430528" y="289560"/>
                  </a:lnTo>
                  <a:lnTo>
                    <a:pt x="1431137" y="289560"/>
                  </a:lnTo>
                  <a:lnTo>
                    <a:pt x="1430464" y="290830"/>
                  </a:lnTo>
                  <a:lnTo>
                    <a:pt x="1430820" y="292100"/>
                  </a:lnTo>
                  <a:lnTo>
                    <a:pt x="1430083" y="290830"/>
                  </a:lnTo>
                  <a:lnTo>
                    <a:pt x="1428584" y="290830"/>
                  </a:lnTo>
                  <a:lnTo>
                    <a:pt x="1428508" y="292100"/>
                  </a:lnTo>
                  <a:lnTo>
                    <a:pt x="1428584" y="294640"/>
                  </a:lnTo>
                  <a:lnTo>
                    <a:pt x="1428711" y="295910"/>
                  </a:lnTo>
                  <a:lnTo>
                    <a:pt x="1431264" y="295910"/>
                  </a:lnTo>
                  <a:lnTo>
                    <a:pt x="1432953" y="297180"/>
                  </a:lnTo>
                  <a:lnTo>
                    <a:pt x="1433461" y="297180"/>
                  </a:lnTo>
                  <a:lnTo>
                    <a:pt x="1433131" y="298450"/>
                  </a:lnTo>
                  <a:lnTo>
                    <a:pt x="1433245" y="299720"/>
                  </a:lnTo>
                  <a:lnTo>
                    <a:pt x="1433271" y="303530"/>
                  </a:lnTo>
                  <a:lnTo>
                    <a:pt x="1433398" y="303530"/>
                  </a:lnTo>
                  <a:lnTo>
                    <a:pt x="1434122" y="304800"/>
                  </a:lnTo>
                  <a:lnTo>
                    <a:pt x="1438719" y="304800"/>
                  </a:lnTo>
                  <a:lnTo>
                    <a:pt x="1439468" y="306070"/>
                  </a:lnTo>
                  <a:lnTo>
                    <a:pt x="1440395" y="306070"/>
                  </a:lnTo>
                  <a:lnTo>
                    <a:pt x="1440141" y="307340"/>
                  </a:lnTo>
                  <a:lnTo>
                    <a:pt x="1440319" y="308610"/>
                  </a:lnTo>
                  <a:lnTo>
                    <a:pt x="1444104" y="308610"/>
                  </a:lnTo>
                  <a:lnTo>
                    <a:pt x="1444828" y="309880"/>
                  </a:lnTo>
                  <a:lnTo>
                    <a:pt x="1444955" y="309880"/>
                  </a:lnTo>
                  <a:lnTo>
                    <a:pt x="1444917" y="313690"/>
                  </a:lnTo>
                  <a:lnTo>
                    <a:pt x="1445056" y="313690"/>
                  </a:lnTo>
                  <a:lnTo>
                    <a:pt x="1445387" y="314960"/>
                  </a:lnTo>
                  <a:lnTo>
                    <a:pt x="1447050" y="313690"/>
                  </a:lnTo>
                  <a:lnTo>
                    <a:pt x="1447317" y="314960"/>
                  </a:lnTo>
                  <a:lnTo>
                    <a:pt x="1447685" y="314960"/>
                  </a:lnTo>
                  <a:lnTo>
                    <a:pt x="1447063" y="316230"/>
                  </a:lnTo>
                  <a:lnTo>
                    <a:pt x="1447685" y="317500"/>
                  </a:lnTo>
                  <a:lnTo>
                    <a:pt x="1450009" y="317500"/>
                  </a:lnTo>
                  <a:lnTo>
                    <a:pt x="1449463" y="320040"/>
                  </a:lnTo>
                  <a:lnTo>
                    <a:pt x="1452067" y="320040"/>
                  </a:lnTo>
                  <a:lnTo>
                    <a:pt x="1456613" y="321310"/>
                  </a:lnTo>
                  <a:lnTo>
                    <a:pt x="1457401" y="321310"/>
                  </a:lnTo>
                  <a:lnTo>
                    <a:pt x="1458150" y="322580"/>
                  </a:lnTo>
                  <a:lnTo>
                    <a:pt x="1459179" y="322580"/>
                  </a:lnTo>
                  <a:lnTo>
                    <a:pt x="1458785" y="323850"/>
                  </a:lnTo>
                  <a:lnTo>
                    <a:pt x="1459433" y="325120"/>
                  </a:lnTo>
                  <a:lnTo>
                    <a:pt x="1461312" y="325120"/>
                  </a:lnTo>
                  <a:lnTo>
                    <a:pt x="1461617" y="330200"/>
                  </a:lnTo>
                  <a:lnTo>
                    <a:pt x="1458595" y="328930"/>
                  </a:lnTo>
                  <a:lnTo>
                    <a:pt x="1457083" y="328930"/>
                  </a:lnTo>
                  <a:lnTo>
                    <a:pt x="1454480" y="327660"/>
                  </a:lnTo>
                  <a:lnTo>
                    <a:pt x="1452537" y="327660"/>
                  </a:lnTo>
                  <a:lnTo>
                    <a:pt x="1452511" y="328930"/>
                  </a:lnTo>
                  <a:lnTo>
                    <a:pt x="1452689" y="330200"/>
                  </a:lnTo>
                  <a:lnTo>
                    <a:pt x="1454962" y="330200"/>
                  </a:lnTo>
                  <a:lnTo>
                    <a:pt x="1457236" y="331470"/>
                  </a:lnTo>
                  <a:lnTo>
                    <a:pt x="1457553" y="331470"/>
                  </a:lnTo>
                  <a:lnTo>
                    <a:pt x="1457020" y="332740"/>
                  </a:lnTo>
                  <a:lnTo>
                    <a:pt x="1457667" y="334010"/>
                  </a:lnTo>
                  <a:lnTo>
                    <a:pt x="1460030" y="334010"/>
                  </a:lnTo>
                  <a:lnTo>
                    <a:pt x="1459534" y="336550"/>
                  </a:lnTo>
                  <a:lnTo>
                    <a:pt x="1462862" y="336550"/>
                  </a:lnTo>
                  <a:lnTo>
                    <a:pt x="1463611" y="337820"/>
                  </a:lnTo>
                  <a:lnTo>
                    <a:pt x="1467065" y="337820"/>
                  </a:lnTo>
                  <a:lnTo>
                    <a:pt x="1466176" y="335280"/>
                  </a:lnTo>
                  <a:lnTo>
                    <a:pt x="1466786" y="335280"/>
                  </a:lnTo>
                  <a:lnTo>
                    <a:pt x="1468297" y="336550"/>
                  </a:lnTo>
                  <a:lnTo>
                    <a:pt x="1468755" y="336550"/>
                  </a:lnTo>
                  <a:lnTo>
                    <a:pt x="1468996" y="339090"/>
                  </a:lnTo>
                  <a:lnTo>
                    <a:pt x="1469148" y="342900"/>
                  </a:lnTo>
                  <a:lnTo>
                    <a:pt x="1471345" y="342900"/>
                  </a:lnTo>
                  <a:lnTo>
                    <a:pt x="1471561" y="344170"/>
                  </a:lnTo>
                  <a:lnTo>
                    <a:pt x="1471714" y="344170"/>
                  </a:lnTo>
                  <a:lnTo>
                    <a:pt x="1471777" y="347980"/>
                  </a:lnTo>
                  <a:lnTo>
                    <a:pt x="1471942" y="347980"/>
                  </a:lnTo>
                  <a:lnTo>
                    <a:pt x="1472145" y="349250"/>
                  </a:lnTo>
                  <a:lnTo>
                    <a:pt x="1473923" y="347980"/>
                  </a:lnTo>
                  <a:lnTo>
                    <a:pt x="1474635" y="349250"/>
                  </a:lnTo>
                  <a:lnTo>
                    <a:pt x="1474012" y="350520"/>
                  </a:lnTo>
                  <a:lnTo>
                    <a:pt x="1474825" y="351790"/>
                  </a:lnTo>
                  <a:lnTo>
                    <a:pt x="1476692" y="351790"/>
                  </a:lnTo>
                  <a:lnTo>
                    <a:pt x="1476844" y="353060"/>
                  </a:lnTo>
                  <a:lnTo>
                    <a:pt x="1476946" y="355600"/>
                  </a:lnTo>
                  <a:lnTo>
                    <a:pt x="1477098" y="356870"/>
                  </a:lnTo>
                  <a:lnTo>
                    <a:pt x="1482432" y="356870"/>
                  </a:lnTo>
                  <a:lnTo>
                    <a:pt x="1483182" y="358140"/>
                  </a:lnTo>
                  <a:lnTo>
                    <a:pt x="1484058" y="358140"/>
                  </a:lnTo>
                  <a:lnTo>
                    <a:pt x="1484134" y="360680"/>
                  </a:lnTo>
                  <a:lnTo>
                    <a:pt x="1484185" y="361950"/>
                  </a:lnTo>
                  <a:lnTo>
                    <a:pt x="1484363" y="361950"/>
                  </a:lnTo>
                  <a:lnTo>
                    <a:pt x="1485099" y="363220"/>
                  </a:lnTo>
                  <a:lnTo>
                    <a:pt x="1490433" y="363220"/>
                  </a:lnTo>
                  <a:lnTo>
                    <a:pt x="1491170" y="364490"/>
                  </a:lnTo>
                  <a:lnTo>
                    <a:pt x="1491348" y="364490"/>
                  </a:lnTo>
                  <a:lnTo>
                    <a:pt x="1491513" y="368300"/>
                  </a:lnTo>
                  <a:lnTo>
                    <a:pt x="1491653" y="368300"/>
                  </a:lnTo>
                  <a:lnTo>
                    <a:pt x="1491805" y="369570"/>
                  </a:lnTo>
                  <a:lnTo>
                    <a:pt x="1491576" y="370840"/>
                  </a:lnTo>
                  <a:lnTo>
                    <a:pt x="1493824" y="370840"/>
                  </a:lnTo>
                  <a:lnTo>
                    <a:pt x="1494523" y="372110"/>
                  </a:lnTo>
                  <a:lnTo>
                    <a:pt x="1494015" y="373380"/>
                  </a:lnTo>
                  <a:lnTo>
                    <a:pt x="1495171" y="373380"/>
                  </a:lnTo>
                  <a:lnTo>
                    <a:pt x="1495933" y="374650"/>
                  </a:lnTo>
                  <a:lnTo>
                    <a:pt x="1501254" y="374650"/>
                  </a:lnTo>
                  <a:lnTo>
                    <a:pt x="1501406" y="375920"/>
                  </a:lnTo>
                  <a:lnTo>
                    <a:pt x="1501508" y="378460"/>
                  </a:lnTo>
                  <a:lnTo>
                    <a:pt x="1501800" y="379730"/>
                  </a:lnTo>
                  <a:lnTo>
                    <a:pt x="1503807" y="379730"/>
                  </a:lnTo>
                  <a:lnTo>
                    <a:pt x="1504480" y="381000"/>
                  </a:lnTo>
                  <a:lnTo>
                    <a:pt x="1503934" y="382270"/>
                  </a:lnTo>
                  <a:lnTo>
                    <a:pt x="1506283" y="382270"/>
                  </a:lnTo>
                  <a:lnTo>
                    <a:pt x="1506969" y="383540"/>
                  </a:lnTo>
                  <a:lnTo>
                    <a:pt x="1506728" y="384810"/>
                  </a:lnTo>
                  <a:lnTo>
                    <a:pt x="1504645" y="384810"/>
                  </a:lnTo>
                  <a:lnTo>
                    <a:pt x="1504746" y="386080"/>
                  </a:lnTo>
                  <a:lnTo>
                    <a:pt x="1504988" y="387350"/>
                  </a:lnTo>
                  <a:lnTo>
                    <a:pt x="1507045" y="387350"/>
                  </a:lnTo>
                  <a:lnTo>
                    <a:pt x="1507604" y="388620"/>
                  </a:lnTo>
                  <a:lnTo>
                    <a:pt x="1507096" y="389890"/>
                  </a:lnTo>
                  <a:lnTo>
                    <a:pt x="1509788" y="389890"/>
                  </a:lnTo>
                  <a:lnTo>
                    <a:pt x="1512062" y="391160"/>
                  </a:lnTo>
                  <a:lnTo>
                    <a:pt x="1514576" y="391160"/>
                  </a:lnTo>
                  <a:lnTo>
                    <a:pt x="1514449" y="393700"/>
                  </a:lnTo>
                  <a:lnTo>
                    <a:pt x="1517319" y="393700"/>
                  </a:lnTo>
                  <a:lnTo>
                    <a:pt x="1516837" y="396240"/>
                  </a:lnTo>
                  <a:lnTo>
                    <a:pt x="1519072" y="396240"/>
                  </a:lnTo>
                  <a:lnTo>
                    <a:pt x="1519948" y="397510"/>
                  </a:lnTo>
                  <a:lnTo>
                    <a:pt x="1519555" y="398780"/>
                  </a:lnTo>
                  <a:lnTo>
                    <a:pt x="1522171" y="398780"/>
                  </a:lnTo>
                  <a:lnTo>
                    <a:pt x="1521752" y="397510"/>
                  </a:lnTo>
                  <a:lnTo>
                    <a:pt x="1526362" y="397510"/>
                  </a:lnTo>
                  <a:lnTo>
                    <a:pt x="1526540" y="398780"/>
                  </a:lnTo>
                  <a:lnTo>
                    <a:pt x="1526705" y="400050"/>
                  </a:lnTo>
                  <a:lnTo>
                    <a:pt x="1524444" y="400050"/>
                  </a:lnTo>
                  <a:lnTo>
                    <a:pt x="1524571" y="401320"/>
                  </a:lnTo>
                  <a:lnTo>
                    <a:pt x="1524800" y="402590"/>
                  </a:lnTo>
                  <a:lnTo>
                    <a:pt x="1524939" y="403860"/>
                  </a:lnTo>
                  <a:lnTo>
                    <a:pt x="1525168" y="403860"/>
                  </a:lnTo>
                  <a:lnTo>
                    <a:pt x="1525612" y="405130"/>
                  </a:lnTo>
                  <a:lnTo>
                    <a:pt x="1526997" y="403860"/>
                  </a:lnTo>
                  <a:lnTo>
                    <a:pt x="1527467" y="405130"/>
                  </a:lnTo>
                  <a:lnTo>
                    <a:pt x="1527276" y="403860"/>
                  </a:lnTo>
                  <a:lnTo>
                    <a:pt x="1527149" y="402590"/>
                  </a:lnTo>
                  <a:lnTo>
                    <a:pt x="1529511" y="402590"/>
                  </a:lnTo>
                  <a:lnTo>
                    <a:pt x="1529626" y="405130"/>
                  </a:lnTo>
                  <a:lnTo>
                    <a:pt x="1534325" y="405130"/>
                  </a:lnTo>
                  <a:lnTo>
                    <a:pt x="1534553" y="406400"/>
                  </a:lnTo>
                  <a:lnTo>
                    <a:pt x="1534680" y="407670"/>
                  </a:lnTo>
                  <a:lnTo>
                    <a:pt x="1534528" y="408940"/>
                  </a:lnTo>
                  <a:lnTo>
                    <a:pt x="1532674" y="407670"/>
                  </a:lnTo>
                  <a:lnTo>
                    <a:pt x="1532407" y="407670"/>
                  </a:lnTo>
                  <a:lnTo>
                    <a:pt x="1532432" y="408940"/>
                  </a:lnTo>
                  <a:lnTo>
                    <a:pt x="1532572" y="408940"/>
                  </a:lnTo>
                  <a:lnTo>
                    <a:pt x="1532851" y="410210"/>
                  </a:lnTo>
                  <a:lnTo>
                    <a:pt x="1535506" y="410210"/>
                  </a:lnTo>
                  <a:lnTo>
                    <a:pt x="1535099" y="412750"/>
                  </a:lnTo>
                  <a:lnTo>
                    <a:pt x="1537804" y="412750"/>
                  </a:lnTo>
                  <a:lnTo>
                    <a:pt x="1538033" y="414020"/>
                  </a:lnTo>
                  <a:lnTo>
                    <a:pt x="1538173" y="414020"/>
                  </a:lnTo>
                  <a:lnTo>
                    <a:pt x="1538236" y="416560"/>
                  </a:lnTo>
                  <a:lnTo>
                    <a:pt x="1538363" y="416560"/>
                  </a:lnTo>
                  <a:lnTo>
                    <a:pt x="1538617" y="417830"/>
                  </a:lnTo>
                  <a:lnTo>
                    <a:pt x="1541221" y="417830"/>
                  </a:lnTo>
                  <a:lnTo>
                    <a:pt x="1540979" y="420370"/>
                  </a:lnTo>
                  <a:lnTo>
                    <a:pt x="1547533" y="420370"/>
                  </a:lnTo>
                  <a:lnTo>
                    <a:pt x="1548282" y="421640"/>
                  </a:lnTo>
                  <a:lnTo>
                    <a:pt x="1548523" y="421640"/>
                  </a:lnTo>
                  <a:lnTo>
                    <a:pt x="1548663" y="422910"/>
                  </a:lnTo>
                  <a:lnTo>
                    <a:pt x="1549196" y="425450"/>
                  </a:lnTo>
                  <a:lnTo>
                    <a:pt x="1549260" y="426720"/>
                  </a:lnTo>
                  <a:lnTo>
                    <a:pt x="1549412" y="426720"/>
                  </a:lnTo>
                  <a:lnTo>
                    <a:pt x="1549654" y="427990"/>
                  </a:lnTo>
                  <a:lnTo>
                    <a:pt x="1552397" y="427990"/>
                  </a:lnTo>
                  <a:lnTo>
                    <a:pt x="1552041" y="430530"/>
                  </a:lnTo>
                  <a:lnTo>
                    <a:pt x="1557870" y="430530"/>
                  </a:lnTo>
                  <a:lnTo>
                    <a:pt x="1558632" y="431800"/>
                  </a:lnTo>
                  <a:lnTo>
                    <a:pt x="1559725" y="431800"/>
                  </a:lnTo>
                  <a:lnTo>
                    <a:pt x="1559598" y="433070"/>
                  </a:lnTo>
                  <a:lnTo>
                    <a:pt x="1560360" y="434340"/>
                  </a:lnTo>
                  <a:lnTo>
                    <a:pt x="1561693" y="433070"/>
                  </a:lnTo>
                  <a:lnTo>
                    <a:pt x="1562214" y="434340"/>
                  </a:lnTo>
                  <a:lnTo>
                    <a:pt x="1563217" y="438150"/>
                  </a:lnTo>
                  <a:lnTo>
                    <a:pt x="1558975" y="438150"/>
                  </a:lnTo>
                  <a:lnTo>
                    <a:pt x="1558607" y="439420"/>
                  </a:lnTo>
                  <a:lnTo>
                    <a:pt x="1559382" y="440690"/>
                  </a:lnTo>
                  <a:lnTo>
                    <a:pt x="1561693" y="440690"/>
                  </a:lnTo>
                  <a:lnTo>
                    <a:pt x="1561871" y="441960"/>
                  </a:lnTo>
                  <a:lnTo>
                    <a:pt x="1561947" y="443230"/>
                  </a:lnTo>
                  <a:lnTo>
                    <a:pt x="1562087" y="443230"/>
                  </a:lnTo>
                  <a:lnTo>
                    <a:pt x="1562277" y="444500"/>
                  </a:lnTo>
                  <a:lnTo>
                    <a:pt x="1562519" y="444500"/>
                  </a:lnTo>
                  <a:lnTo>
                    <a:pt x="1563281" y="445770"/>
                  </a:lnTo>
                  <a:lnTo>
                    <a:pt x="1569885" y="445770"/>
                  </a:lnTo>
                  <a:lnTo>
                    <a:pt x="1568716" y="443230"/>
                  </a:lnTo>
                  <a:lnTo>
                    <a:pt x="1571269" y="443230"/>
                  </a:lnTo>
                  <a:lnTo>
                    <a:pt x="1571498" y="444500"/>
                  </a:lnTo>
                  <a:lnTo>
                    <a:pt x="1571688" y="445770"/>
                  </a:lnTo>
                  <a:lnTo>
                    <a:pt x="1571828" y="445770"/>
                  </a:lnTo>
                  <a:lnTo>
                    <a:pt x="1571917" y="447040"/>
                  </a:lnTo>
                  <a:lnTo>
                    <a:pt x="1572107" y="447040"/>
                  </a:lnTo>
                  <a:lnTo>
                    <a:pt x="1572399" y="448310"/>
                  </a:lnTo>
                  <a:lnTo>
                    <a:pt x="1577060" y="448310"/>
                  </a:lnTo>
                  <a:lnTo>
                    <a:pt x="1577555" y="449580"/>
                  </a:lnTo>
                  <a:lnTo>
                    <a:pt x="1577200" y="450850"/>
                  </a:lnTo>
                  <a:lnTo>
                    <a:pt x="1578063" y="450850"/>
                  </a:lnTo>
                  <a:lnTo>
                    <a:pt x="1577721" y="452120"/>
                  </a:lnTo>
                  <a:lnTo>
                    <a:pt x="1578686" y="453390"/>
                  </a:lnTo>
                  <a:lnTo>
                    <a:pt x="1581061" y="453390"/>
                  </a:lnTo>
                  <a:lnTo>
                    <a:pt x="1580680" y="454660"/>
                  </a:lnTo>
                  <a:lnTo>
                    <a:pt x="1581492" y="455930"/>
                  </a:lnTo>
                  <a:lnTo>
                    <a:pt x="1583905" y="455930"/>
                  </a:lnTo>
                  <a:lnTo>
                    <a:pt x="1583905" y="457200"/>
                  </a:lnTo>
                  <a:lnTo>
                    <a:pt x="1584096" y="458470"/>
                  </a:lnTo>
                  <a:lnTo>
                    <a:pt x="1586712" y="458470"/>
                  </a:lnTo>
                  <a:lnTo>
                    <a:pt x="1586915" y="459740"/>
                  </a:lnTo>
                  <a:lnTo>
                    <a:pt x="1587169" y="461010"/>
                  </a:lnTo>
                  <a:lnTo>
                    <a:pt x="1587373" y="462280"/>
                  </a:lnTo>
                  <a:lnTo>
                    <a:pt x="1594612" y="462280"/>
                  </a:lnTo>
                  <a:lnTo>
                    <a:pt x="1594853" y="463550"/>
                  </a:lnTo>
                  <a:lnTo>
                    <a:pt x="1594993" y="464820"/>
                  </a:lnTo>
                  <a:lnTo>
                    <a:pt x="1595742" y="466090"/>
                  </a:lnTo>
                  <a:lnTo>
                    <a:pt x="1597025" y="464820"/>
                  </a:lnTo>
                  <a:lnTo>
                    <a:pt x="1598129" y="466090"/>
                  </a:lnTo>
                  <a:lnTo>
                    <a:pt x="1599412" y="464820"/>
                  </a:lnTo>
                  <a:lnTo>
                    <a:pt x="1600174" y="466090"/>
                  </a:lnTo>
                  <a:lnTo>
                    <a:pt x="1600263" y="467360"/>
                  </a:lnTo>
                  <a:lnTo>
                    <a:pt x="1607527" y="467360"/>
                  </a:lnTo>
                  <a:lnTo>
                    <a:pt x="1607350" y="468630"/>
                  </a:lnTo>
                  <a:lnTo>
                    <a:pt x="1608493" y="469900"/>
                  </a:lnTo>
                  <a:lnTo>
                    <a:pt x="1605584" y="469900"/>
                  </a:lnTo>
                  <a:lnTo>
                    <a:pt x="1606816" y="472440"/>
                  </a:lnTo>
                  <a:lnTo>
                    <a:pt x="1604352" y="472440"/>
                  </a:lnTo>
                  <a:lnTo>
                    <a:pt x="1604581" y="473710"/>
                  </a:lnTo>
                  <a:lnTo>
                    <a:pt x="1604899" y="474980"/>
                  </a:lnTo>
                  <a:lnTo>
                    <a:pt x="1606270" y="477520"/>
                  </a:lnTo>
                  <a:lnTo>
                    <a:pt x="1607286" y="476250"/>
                  </a:lnTo>
                  <a:lnTo>
                    <a:pt x="1608404" y="477520"/>
                  </a:lnTo>
                  <a:lnTo>
                    <a:pt x="1608239" y="478790"/>
                  </a:lnTo>
                  <a:lnTo>
                    <a:pt x="1620443" y="478790"/>
                  </a:lnTo>
                  <a:lnTo>
                    <a:pt x="1620354" y="480060"/>
                  </a:lnTo>
                  <a:lnTo>
                    <a:pt x="1621396" y="481330"/>
                  </a:lnTo>
                  <a:lnTo>
                    <a:pt x="1618729" y="481330"/>
                  </a:lnTo>
                  <a:lnTo>
                    <a:pt x="1619542" y="483870"/>
                  </a:lnTo>
                  <a:lnTo>
                    <a:pt x="1622386" y="483870"/>
                  </a:lnTo>
                  <a:lnTo>
                    <a:pt x="1622564" y="485140"/>
                  </a:lnTo>
                  <a:lnTo>
                    <a:pt x="1622818" y="486410"/>
                  </a:lnTo>
                  <a:lnTo>
                    <a:pt x="1623187" y="486410"/>
                  </a:lnTo>
                  <a:lnTo>
                    <a:pt x="1623466" y="487680"/>
                  </a:lnTo>
                  <a:lnTo>
                    <a:pt x="1623669" y="487680"/>
                  </a:lnTo>
                  <a:lnTo>
                    <a:pt x="1623847" y="488950"/>
                  </a:lnTo>
                  <a:lnTo>
                    <a:pt x="1624139" y="490220"/>
                  </a:lnTo>
                  <a:lnTo>
                    <a:pt x="1629854" y="490220"/>
                  </a:lnTo>
                  <a:lnTo>
                    <a:pt x="1629638" y="491490"/>
                  </a:lnTo>
                  <a:lnTo>
                    <a:pt x="1630756" y="492760"/>
                  </a:lnTo>
                  <a:lnTo>
                    <a:pt x="1630565" y="494030"/>
                  </a:lnTo>
                  <a:lnTo>
                    <a:pt x="1632966" y="494030"/>
                  </a:lnTo>
                  <a:lnTo>
                    <a:pt x="1699412" y="494030"/>
                  </a:lnTo>
                  <a:close/>
                </a:path>
                <a:path w="2077719" h="1670685">
                  <a:moveTo>
                    <a:pt x="1725117" y="287020"/>
                  </a:moveTo>
                  <a:lnTo>
                    <a:pt x="1724888" y="288239"/>
                  </a:lnTo>
                  <a:lnTo>
                    <a:pt x="1725117" y="287020"/>
                  </a:lnTo>
                  <a:close/>
                </a:path>
                <a:path w="2077719" h="1670685">
                  <a:moveTo>
                    <a:pt x="1767141" y="499110"/>
                  </a:moveTo>
                  <a:lnTo>
                    <a:pt x="1764677" y="500380"/>
                  </a:lnTo>
                  <a:lnTo>
                    <a:pt x="1764550" y="499110"/>
                  </a:lnTo>
                  <a:lnTo>
                    <a:pt x="1640890" y="499110"/>
                  </a:lnTo>
                  <a:lnTo>
                    <a:pt x="1640751" y="500380"/>
                  </a:lnTo>
                  <a:lnTo>
                    <a:pt x="1641741" y="501650"/>
                  </a:lnTo>
                  <a:lnTo>
                    <a:pt x="1643227" y="500380"/>
                  </a:lnTo>
                  <a:lnTo>
                    <a:pt x="1644218" y="500380"/>
                  </a:lnTo>
                  <a:lnTo>
                    <a:pt x="1644256" y="502920"/>
                  </a:lnTo>
                  <a:lnTo>
                    <a:pt x="1647240" y="502920"/>
                  </a:lnTo>
                  <a:lnTo>
                    <a:pt x="1652003" y="501650"/>
                  </a:lnTo>
                  <a:lnTo>
                    <a:pt x="1654759" y="501650"/>
                  </a:lnTo>
                  <a:lnTo>
                    <a:pt x="1655178" y="502920"/>
                  </a:lnTo>
                  <a:lnTo>
                    <a:pt x="1656156" y="504190"/>
                  </a:lnTo>
                  <a:lnTo>
                    <a:pt x="1657337" y="502920"/>
                  </a:lnTo>
                  <a:lnTo>
                    <a:pt x="1658518" y="504190"/>
                  </a:lnTo>
                  <a:lnTo>
                    <a:pt x="1658531" y="505460"/>
                  </a:lnTo>
                  <a:lnTo>
                    <a:pt x="1659724" y="505460"/>
                  </a:lnTo>
                  <a:lnTo>
                    <a:pt x="1660931" y="504190"/>
                  </a:lnTo>
                  <a:lnTo>
                    <a:pt x="1662112" y="505460"/>
                  </a:lnTo>
                  <a:lnTo>
                    <a:pt x="1662150" y="506730"/>
                  </a:lnTo>
                  <a:lnTo>
                    <a:pt x="1663357" y="508000"/>
                  </a:lnTo>
                  <a:lnTo>
                    <a:pt x="1663446" y="509270"/>
                  </a:lnTo>
                  <a:lnTo>
                    <a:pt x="1664652" y="509270"/>
                  </a:lnTo>
                  <a:lnTo>
                    <a:pt x="1665973" y="508000"/>
                  </a:lnTo>
                  <a:lnTo>
                    <a:pt x="1666417" y="509270"/>
                  </a:lnTo>
                  <a:lnTo>
                    <a:pt x="1666951" y="509270"/>
                  </a:lnTo>
                  <a:lnTo>
                    <a:pt x="1667395" y="510540"/>
                  </a:lnTo>
                  <a:lnTo>
                    <a:pt x="1665478" y="510540"/>
                  </a:lnTo>
                  <a:lnTo>
                    <a:pt x="1665262" y="511810"/>
                  </a:lnTo>
                  <a:lnTo>
                    <a:pt x="1666557" y="513080"/>
                  </a:lnTo>
                  <a:lnTo>
                    <a:pt x="1667167" y="514350"/>
                  </a:lnTo>
                  <a:lnTo>
                    <a:pt x="1668132" y="515620"/>
                  </a:lnTo>
                  <a:lnTo>
                    <a:pt x="1670558" y="514350"/>
                  </a:lnTo>
                  <a:lnTo>
                    <a:pt x="1673263" y="514350"/>
                  </a:lnTo>
                  <a:lnTo>
                    <a:pt x="1674139" y="515620"/>
                  </a:lnTo>
                  <a:lnTo>
                    <a:pt x="1676768" y="515620"/>
                  </a:lnTo>
                  <a:lnTo>
                    <a:pt x="1679155" y="514350"/>
                  </a:lnTo>
                  <a:lnTo>
                    <a:pt x="1682064" y="514350"/>
                  </a:lnTo>
                  <a:lnTo>
                    <a:pt x="1682572" y="515620"/>
                  </a:lnTo>
                  <a:lnTo>
                    <a:pt x="1683042" y="515620"/>
                  </a:lnTo>
                  <a:lnTo>
                    <a:pt x="1683308" y="516890"/>
                  </a:lnTo>
                  <a:lnTo>
                    <a:pt x="1684172" y="518160"/>
                  </a:lnTo>
                  <a:lnTo>
                    <a:pt x="1686191" y="518160"/>
                  </a:lnTo>
                  <a:lnTo>
                    <a:pt x="1686941" y="516890"/>
                  </a:lnTo>
                  <a:lnTo>
                    <a:pt x="1689722" y="516890"/>
                  </a:lnTo>
                  <a:lnTo>
                    <a:pt x="1690522" y="518160"/>
                  </a:lnTo>
                  <a:lnTo>
                    <a:pt x="1691551" y="519430"/>
                  </a:lnTo>
                  <a:lnTo>
                    <a:pt x="1692122" y="519430"/>
                  </a:lnTo>
                  <a:lnTo>
                    <a:pt x="1692605" y="520700"/>
                  </a:lnTo>
                  <a:lnTo>
                    <a:pt x="1690382" y="520700"/>
                  </a:lnTo>
                  <a:lnTo>
                    <a:pt x="1690179" y="521970"/>
                  </a:lnTo>
                  <a:lnTo>
                    <a:pt x="1691982" y="521970"/>
                  </a:lnTo>
                  <a:lnTo>
                    <a:pt x="1691982" y="523240"/>
                  </a:lnTo>
                  <a:lnTo>
                    <a:pt x="1692681" y="523240"/>
                  </a:lnTo>
                  <a:lnTo>
                    <a:pt x="1693633" y="521970"/>
                  </a:lnTo>
                  <a:lnTo>
                    <a:pt x="1694688" y="521970"/>
                  </a:lnTo>
                  <a:lnTo>
                    <a:pt x="1695704" y="523240"/>
                  </a:lnTo>
                  <a:lnTo>
                    <a:pt x="1698396" y="523240"/>
                  </a:lnTo>
                  <a:lnTo>
                    <a:pt x="1699196" y="521970"/>
                  </a:lnTo>
                  <a:lnTo>
                    <a:pt x="1700847" y="521970"/>
                  </a:lnTo>
                  <a:lnTo>
                    <a:pt x="1698828" y="520700"/>
                  </a:lnTo>
                  <a:lnTo>
                    <a:pt x="1699602" y="519430"/>
                  </a:lnTo>
                  <a:lnTo>
                    <a:pt x="1701787" y="519430"/>
                  </a:lnTo>
                  <a:lnTo>
                    <a:pt x="1702384" y="520700"/>
                  </a:lnTo>
                  <a:lnTo>
                    <a:pt x="1702930" y="520700"/>
                  </a:lnTo>
                  <a:lnTo>
                    <a:pt x="1703463" y="521970"/>
                  </a:lnTo>
                  <a:lnTo>
                    <a:pt x="1704746" y="521970"/>
                  </a:lnTo>
                  <a:lnTo>
                    <a:pt x="1705025" y="523240"/>
                  </a:lnTo>
                  <a:lnTo>
                    <a:pt x="1706638" y="521970"/>
                  </a:lnTo>
                  <a:lnTo>
                    <a:pt x="1708289" y="521970"/>
                  </a:lnTo>
                  <a:lnTo>
                    <a:pt x="1708861" y="523240"/>
                  </a:lnTo>
                  <a:lnTo>
                    <a:pt x="1709204" y="523240"/>
                  </a:lnTo>
                  <a:lnTo>
                    <a:pt x="1710270" y="524510"/>
                  </a:lnTo>
                  <a:lnTo>
                    <a:pt x="1711286" y="524510"/>
                  </a:lnTo>
                  <a:lnTo>
                    <a:pt x="1712455" y="523240"/>
                  </a:lnTo>
                  <a:lnTo>
                    <a:pt x="1713509" y="523240"/>
                  </a:lnTo>
                  <a:lnTo>
                    <a:pt x="1714284" y="524510"/>
                  </a:lnTo>
                  <a:lnTo>
                    <a:pt x="1715782" y="525780"/>
                  </a:lnTo>
                  <a:lnTo>
                    <a:pt x="1716595" y="524510"/>
                  </a:lnTo>
                  <a:lnTo>
                    <a:pt x="1717382" y="523240"/>
                  </a:lnTo>
                  <a:lnTo>
                    <a:pt x="1718030" y="523240"/>
                  </a:lnTo>
                  <a:lnTo>
                    <a:pt x="1718945" y="525780"/>
                  </a:lnTo>
                  <a:lnTo>
                    <a:pt x="1720354" y="525780"/>
                  </a:lnTo>
                  <a:lnTo>
                    <a:pt x="1721205" y="524510"/>
                  </a:lnTo>
                  <a:lnTo>
                    <a:pt x="1722704" y="524510"/>
                  </a:lnTo>
                  <a:lnTo>
                    <a:pt x="1723491" y="521970"/>
                  </a:lnTo>
                  <a:lnTo>
                    <a:pt x="1725053" y="521970"/>
                  </a:lnTo>
                  <a:lnTo>
                    <a:pt x="1725917" y="523240"/>
                  </a:lnTo>
                  <a:lnTo>
                    <a:pt x="1726717" y="523240"/>
                  </a:lnTo>
                  <a:lnTo>
                    <a:pt x="1727606" y="524510"/>
                  </a:lnTo>
                  <a:lnTo>
                    <a:pt x="1729257" y="524510"/>
                  </a:lnTo>
                  <a:lnTo>
                    <a:pt x="1731060" y="525780"/>
                  </a:lnTo>
                  <a:lnTo>
                    <a:pt x="1732902" y="525780"/>
                  </a:lnTo>
                  <a:lnTo>
                    <a:pt x="1734781" y="527050"/>
                  </a:lnTo>
                  <a:lnTo>
                    <a:pt x="1735531" y="525780"/>
                  </a:lnTo>
                  <a:lnTo>
                    <a:pt x="1736394" y="525780"/>
                  </a:lnTo>
                  <a:lnTo>
                    <a:pt x="1737093" y="524510"/>
                  </a:lnTo>
                  <a:lnTo>
                    <a:pt x="1739404" y="523240"/>
                  </a:lnTo>
                  <a:lnTo>
                    <a:pt x="1736712" y="523240"/>
                  </a:lnTo>
                  <a:lnTo>
                    <a:pt x="1736445" y="521970"/>
                  </a:lnTo>
                  <a:lnTo>
                    <a:pt x="1733346" y="521970"/>
                  </a:lnTo>
                  <a:lnTo>
                    <a:pt x="1731149" y="520700"/>
                  </a:lnTo>
                  <a:lnTo>
                    <a:pt x="1733156" y="519430"/>
                  </a:lnTo>
                  <a:lnTo>
                    <a:pt x="1735810" y="519430"/>
                  </a:lnTo>
                  <a:lnTo>
                    <a:pt x="1736712" y="520700"/>
                  </a:lnTo>
                  <a:lnTo>
                    <a:pt x="1742440" y="520700"/>
                  </a:lnTo>
                  <a:lnTo>
                    <a:pt x="1743367" y="521970"/>
                  </a:lnTo>
                  <a:lnTo>
                    <a:pt x="1747507" y="521970"/>
                  </a:lnTo>
                  <a:lnTo>
                    <a:pt x="1748231" y="520700"/>
                  </a:lnTo>
                  <a:lnTo>
                    <a:pt x="1748739" y="519430"/>
                  </a:lnTo>
                  <a:lnTo>
                    <a:pt x="1746351" y="519430"/>
                  </a:lnTo>
                  <a:lnTo>
                    <a:pt x="1746885" y="518160"/>
                  </a:lnTo>
                  <a:lnTo>
                    <a:pt x="1747481" y="518160"/>
                  </a:lnTo>
                  <a:lnTo>
                    <a:pt x="1748383" y="516890"/>
                  </a:lnTo>
                  <a:lnTo>
                    <a:pt x="1749450" y="514350"/>
                  </a:lnTo>
                  <a:lnTo>
                    <a:pt x="1754759" y="514350"/>
                  </a:lnTo>
                  <a:lnTo>
                    <a:pt x="1755736" y="513080"/>
                  </a:lnTo>
                  <a:lnTo>
                    <a:pt x="1758746" y="513080"/>
                  </a:lnTo>
                  <a:lnTo>
                    <a:pt x="1759229" y="511810"/>
                  </a:lnTo>
                  <a:lnTo>
                    <a:pt x="1759623" y="510540"/>
                  </a:lnTo>
                  <a:lnTo>
                    <a:pt x="1759927" y="510540"/>
                  </a:lnTo>
                  <a:lnTo>
                    <a:pt x="1760169" y="509270"/>
                  </a:lnTo>
                  <a:lnTo>
                    <a:pt x="1760461" y="508000"/>
                  </a:lnTo>
                  <a:lnTo>
                    <a:pt x="1760816" y="506730"/>
                  </a:lnTo>
                  <a:lnTo>
                    <a:pt x="1763204" y="506730"/>
                  </a:lnTo>
                  <a:lnTo>
                    <a:pt x="1764245" y="505460"/>
                  </a:lnTo>
                  <a:lnTo>
                    <a:pt x="1763776" y="504190"/>
                  </a:lnTo>
                  <a:lnTo>
                    <a:pt x="1764652" y="502920"/>
                  </a:lnTo>
                  <a:lnTo>
                    <a:pt x="1766328" y="502920"/>
                  </a:lnTo>
                  <a:lnTo>
                    <a:pt x="1766836" y="501650"/>
                  </a:lnTo>
                  <a:lnTo>
                    <a:pt x="1767052" y="501650"/>
                  </a:lnTo>
                  <a:lnTo>
                    <a:pt x="1767141" y="499110"/>
                  </a:lnTo>
                  <a:close/>
                </a:path>
                <a:path w="2077719" h="1670685">
                  <a:moveTo>
                    <a:pt x="1782749" y="464820"/>
                  </a:moveTo>
                  <a:lnTo>
                    <a:pt x="1782432" y="464820"/>
                  </a:lnTo>
                  <a:lnTo>
                    <a:pt x="1782013" y="463550"/>
                  </a:lnTo>
                  <a:lnTo>
                    <a:pt x="1781505" y="462280"/>
                  </a:lnTo>
                  <a:lnTo>
                    <a:pt x="1779841" y="459740"/>
                  </a:lnTo>
                  <a:lnTo>
                    <a:pt x="1779447" y="458470"/>
                  </a:lnTo>
                  <a:lnTo>
                    <a:pt x="1778990" y="458470"/>
                  </a:lnTo>
                  <a:lnTo>
                    <a:pt x="1778469" y="457200"/>
                  </a:lnTo>
                  <a:lnTo>
                    <a:pt x="1778025" y="457200"/>
                  </a:lnTo>
                  <a:lnTo>
                    <a:pt x="1777657" y="455930"/>
                  </a:lnTo>
                  <a:lnTo>
                    <a:pt x="1779041" y="454660"/>
                  </a:lnTo>
                  <a:lnTo>
                    <a:pt x="1779054" y="453390"/>
                  </a:lnTo>
                  <a:lnTo>
                    <a:pt x="1777796" y="453390"/>
                  </a:lnTo>
                  <a:lnTo>
                    <a:pt x="1777555" y="452120"/>
                  </a:lnTo>
                  <a:lnTo>
                    <a:pt x="1776272" y="450850"/>
                  </a:lnTo>
                  <a:lnTo>
                    <a:pt x="1776260" y="449580"/>
                  </a:lnTo>
                  <a:lnTo>
                    <a:pt x="1777428" y="448310"/>
                  </a:lnTo>
                  <a:lnTo>
                    <a:pt x="1777580" y="448310"/>
                  </a:lnTo>
                  <a:lnTo>
                    <a:pt x="1777936" y="447040"/>
                  </a:lnTo>
                  <a:lnTo>
                    <a:pt x="1778368" y="447040"/>
                  </a:lnTo>
                  <a:lnTo>
                    <a:pt x="1778863" y="445770"/>
                  </a:lnTo>
                  <a:lnTo>
                    <a:pt x="1778508" y="445770"/>
                  </a:lnTo>
                  <a:lnTo>
                    <a:pt x="1777720" y="444500"/>
                  </a:lnTo>
                  <a:lnTo>
                    <a:pt x="1777377" y="444500"/>
                  </a:lnTo>
                  <a:lnTo>
                    <a:pt x="1776806" y="443230"/>
                  </a:lnTo>
                  <a:lnTo>
                    <a:pt x="1776310" y="443230"/>
                  </a:lnTo>
                  <a:lnTo>
                    <a:pt x="1775879" y="441960"/>
                  </a:lnTo>
                  <a:lnTo>
                    <a:pt x="1774101" y="439420"/>
                  </a:lnTo>
                  <a:lnTo>
                    <a:pt x="1772932" y="439420"/>
                  </a:lnTo>
                  <a:lnTo>
                    <a:pt x="1772831" y="438150"/>
                  </a:lnTo>
                  <a:lnTo>
                    <a:pt x="1773161" y="438150"/>
                  </a:lnTo>
                  <a:lnTo>
                    <a:pt x="1773542" y="436880"/>
                  </a:lnTo>
                  <a:lnTo>
                    <a:pt x="1774494" y="435610"/>
                  </a:lnTo>
                  <a:lnTo>
                    <a:pt x="1774875" y="435610"/>
                  </a:lnTo>
                  <a:lnTo>
                    <a:pt x="1775180" y="434340"/>
                  </a:lnTo>
                  <a:lnTo>
                    <a:pt x="1773643" y="433070"/>
                  </a:lnTo>
                  <a:lnTo>
                    <a:pt x="1773885" y="431800"/>
                  </a:lnTo>
                  <a:lnTo>
                    <a:pt x="1774266" y="430530"/>
                  </a:lnTo>
                  <a:lnTo>
                    <a:pt x="1774875" y="430530"/>
                  </a:lnTo>
                  <a:lnTo>
                    <a:pt x="1775891" y="429260"/>
                  </a:lnTo>
                  <a:lnTo>
                    <a:pt x="1775764" y="427990"/>
                  </a:lnTo>
                  <a:lnTo>
                    <a:pt x="1774418" y="426720"/>
                  </a:lnTo>
                  <a:lnTo>
                    <a:pt x="1773961" y="426720"/>
                  </a:lnTo>
                  <a:lnTo>
                    <a:pt x="1772602" y="425450"/>
                  </a:lnTo>
                  <a:lnTo>
                    <a:pt x="1772450" y="424180"/>
                  </a:lnTo>
                  <a:lnTo>
                    <a:pt x="1773656" y="422910"/>
                  </a:lnTo>
                  <a:lnTo>
                    <a:pt x="1773859" y="421640"/>
                  </a:lnTo>
                  <a:lnTo>
                    <a:pt x="1774190" y="421640"/>
                  </a:lnTo>
                  <a:lnTo>
                    <a:pt x="1775079" y="420370"/>
                  </a:lnTo>
                  <a:lnTo>
                    <a:pt x="1775421" y="419100"/>
                  </a:lnTo>
                  <a:lnTo>
                    <a:pt x="1775663" y="417830"/>
                  </a:lnTo>
                  <a:lnTo>
                    <a:pt x="1774063" y="416560"/>
                  </a:lnTo>
                  <a:lnTo>
                    <a:pt x="1773847" y="416560"/>
                  </a:lnTo>
                  <a:lnTo>
                    <a:pt x="1775066" y="415290"/>
                  </a:lnTo>
                  <a:lnTo>
                    <a:pt x="1774812" y="414020"/>
                  </a:lnTo>
                  <a:lnTo>
                    <a:pt x="1773351" y="414020"/>
                  </a:lnTo>
                  <a:lnTo>
                    <a:pt x="1773135" y="412750"/>
                  </a:lnTo>
                  <a:lnTo>
                    <a:pt x="1774367" y="411480"/>
                  </a:lnTo>
                  <a:lnTo>
                    <a:pt x="1774012" y="410210"/>
                  </a:lnTo>
                  <a:lnTo>
                    <a:pt x="1772805" y="408940"/>
                  </a:lnTo>
                  <a:lnTo>
                    <a:pt x="1772196" y="408940"/>
                  </a:lnTo>
                  <a:lnTo>
                    <a:pt x="1770786" y="407670"/>
                  </a:lnTo>
                  <a:lnTo>
                    <a:pt x="1770634" y="407670"/>
                  </a:lnTo>
                  <a:lnTo>
                    <a:pt x="1771777" y="405130"/>
                  </a:lnTo>
                  <a:lnTo>
                    <a:pt x="1771091" y="405130"/>
                  </a:lnTo>
                  <a:lnTo>
                    <a:pt x="1770507" y="403860"/>
                  </a:lnTo>
                  <a:lnTo>
                    <a:pt x="1769859" y="403860"/>
                  </a:lnTo>
                  <a:lnTo>
                    <a:pt x="1767700" y="401320"/>
                  </a:lnTo>
                  <a:lnTo>
                    <a:pt x="1766570" y="401320"/>
                  </a:lnTo>
                  <a:lnTo>
                    <a:pt x="1766303" y="400050"/>
                  </a:lnTo>
                  <a:lnTo>
                    <a:pt x="1766544" y="400050"/>
                  </a:lnTo>
                  <a:lnTo>
                    <a:pt x="1766824" y="398780"/>
                  </a:lnTo>
                  <a:lnTo>
                    <a:pt x="1767166" y="398780"/>
                  </a:lnTo>
                  <a:lnTo>
                    <a:pt x="1767560" y="397510"/>
                  </a:lnTo>
                  <a:lnTo>
                    <a:pt x="1767840" y="397510"/>
                  </a:lnTo>
                  <a:lnTo>
                    <a:pt x="1768030" y="396240"/>
                  </a:lnTo>
                  <a:lnTo>
                    <a:pt x="1766468" y="394970"/>
                  </a:lnTo>
                  <a:lnTo>
                    <a:pt x="1764411" y="393700"/>
                  </a:lnTo>
                  <a:lnTo>
                    <a:pt x="1764830" y="392430"/>
                  </a:lnTo>
                  <a:lnTo>
                    <a:pt x="1764779" y="391160"/>
                  </a:lnTo>
                  <a:lnTo>
                    <a:pt x="1765655" y="391160"/>
                  </a:lnTo>
                  <a:lnTo>
                    <a:pt x="1766620" y="392430"/>
                  </a:lnTo>
                  <a:lnTo>
                    <a:pt x="1767382" y="392430"/>
                  </a:lnTo>
                  <a:lnTo>
                    <a:pt x="1767522" y="389890"/>
                  </a:lnTo>
                  <a:lnTo>
                    <a:pt x="1768309" y="389890"/>
                  </a:lnTo>
                  <a:lnTo>
                    <a:pt x="1769287" y="391160"/>
                  </a:lnTo>
                  <a:lnTo>
                    <a:pt x="1769960" y="392430"/>
                  </a:lnTo>
                  <a:lnTo>
                    <a:pt x="1771269" y="393700"/>
                  </a:lnTo>
                  <a:lnTo>
                    <a:pt x="1771523" y="393700"/>
                  </a:lnTo>
                  <a:lnTo>
                    <a:pt x="1771878" y="392430"/>
                  </a:lnTo>
                  <a:lnTo>
                    <a:pt x="1772158" y="391160"/>
                  </a:lnTo>
                  <a:lnTo>
                    <a:pt x="1772335" y="391160"/>
                  </a:lnTo>
                  <a:lnTo>
                    <a:pt x="1771751" y="389890"/>
                  </a:lnTo>
                  <a:lnTo>
                    <a:pt x="1770494" y="389890"/>
                  </a:lnTo>
                  <a:lnTo>
                    <a:pt x="1768652" y="387350"/>
                  </a:lnTo>
                  <a:lnTo>
                    <a:pt x="1767395" y="387350"/>
                  </a:lnTo>
                  <a:lnTo>
                    <a:pt x="1766811" y="386080"/>
                  </a:lnTo>
                  <a:lnTo>
                    <a:pt x="1765541" y="386080"/>
                  </a:lnTo>
                  <a:lnTo>
                    <a:pt x="1764677" y="384810"/>
                  </a:lnTo>
                  <a:lnTo>
                    <a:pt x="1763191" y="383540"/>
                  </a:lnTo>
                  <a:lnTo>
                    <a:pt x="1762925" y="383540"/>
                  </a:lnTo>
                  <a:lnTo>
                    <a:pt x="1763814" y="382270"/>
                  </a:lnTo>
                  <a:lnTo>
                    <a:pt x="1763826" y="381000"/>
                  </a:lnTo>
                  <a:lnTo>
                    <a:pt x="1763979" y="381000"/>
                  </a:lnTo>
                  <a:lnTo>
                    <a:pt x="1764207" y="379730"/>
                  </a:lnTo>
                  <a:lnTo>
                    <a:pt x="1764550" y="378460"/>
                  </a:lnTo>
                  <a:lnTo>
                    <a:pt x="1764677" y="378460"/>
                  </a:lnTo>
                  <a:lnTo>
                    <a:pt x="1764919" y="377190"/>
                  </a:lnTo>
                  <a:lnTo>
                    <a:pt x="1765249" y="377190"/>
                  </a:lnTo>
                  <a:lnTo>
                    <a:pt x="1765427" y="375920"/>
                  </a:lnTo>
                  <a:lnTo>
                    <a:pt x="1766887" y="378460"/>
                  </a:lnTo>
                  <a:lnTo>
                    <a:pt x="1767154" y="378460"/>
                  </a:lnTo>
                  <a:lnTo>
                    <a:pt x="1767459" y="377190"/>
                  </a:lnTo>
                  <a:lnTo>
                    <a:pt x="1767687" y="377190"/>
                  </a:lnTo>
                  <a:lnTo>
                    <a:pt x="1767852" y="375920"/>
                  </a:lnTo>
                  <a:lnTo>
                    <a:pt x="1767674" y="375920"/>
                  </a:lnTo>
                  <a:lnTo>
                    <a:pt x="1766265" y="374650"/>
                  </a:lnTo>
                  <a:lnTo>
                    <a:pt x="1760105" y="370840"/>
                  </a:lnTo>
                  <a:lnTo>
                    <a:pt x="1759407" y="369570"/>
                  </a:lnTo>
                  <a:lnTo>
                    <a:pt x="1758759" y="369570"/>
                  </a:lnTo>
                  <a:lnTo>
                    <a:pt x="1758175" y="368300"/>
                  </a:lnTo>
                  <a:lnTo>
                    <a:pt x="1758022" y="368300"/>
                  </a:lnTo>
                  <a:lnTo>
                    <a:pt x="1758886" y="367030"/>
                  </a:lnTo>
                  <a:lnTo>
                    <a:pt x="1758721" y="365760"/>
                  </a:lnTo>
                  <a:lnTo>
                    <a:pt x="1757070" y="365760"/>
                  </a:lnTo>
                  <a:lnTo>
                    <a:pt x="1756689" y="364490"/>
                  </a:lnTo>
                  <a:lnTo>
                    <a:pt x="1757705" y="363220"/>
                  </a:lnTo>
                  <a:lnTo>
                    <a:pt x="1757286" y="361950"/>
                  </a:lnTo>
                  <a:lnTo>
                    <a:pt x="1755736" y="361950"/>
                  </a:lnTo>
                  <a:lnTo>
                    <a:pt x="1755292" y="360680"/>
                  </a:lnTo>
                  <a:lnTo>
                    <a:pt x="1756321" y="359410"/>
                  </a:lnTo>
                  <a:lnTo>
                    <a:pt x="1754339" y="359410"/>
                  </a:lnTo>
                  <a:lnTo>
                    <a:pt x="1754098" y="358140"/>
                  </a:lnTo>
                  <a:lnTo>
                    <a:pt x="1754200" y="356870"/>
                  </a:lnTo>
                  <a:lnTo>
                    <a:pt x="1754390" y="356870"/>
                  </a:lnTo>
                  <a:lnTo>
                    <a:pt x="1754670" y="355600"/>
                  </a:lnTo>
                  <a:lnTo>
                    <a:pt x="1756511" y="356870"/>
                  </a:lnTo>
                  <a:lnTo>
                    <a:pt x="1756879" y="356870"/>
                  </a:lnTo>
                  <a:lnTo>
                    <a:pt x="1757070" y="355600"/>
                  </a:lnTo>
                  <a:lnTo>
                    <a:pt x="1757210" y="354330"/>
                  </a:lnTo>
                  <a:lnTo>
                    <a:pt x="1755952" y="354330"/>
                  </a:lnTo>
                  <a:lnTo>
                    <a:pt x="1755228" y="353060"/>
                  </a:lnTo>
                  <a:lnTo>
                    <a:pt x="1753247" y="351790"/>
                  </a:lnTo>
                  <a:lnTo>
                    <a:pt x="1751952" y="351790"/>
                  </a:lnTo>
                  <a:lnTo>
                    <a:pt x="1751228" y="350520"/>
                  </a:lnTo>
                  <a:lnTo>
                    <a:pt x="1751050" y="350520"/>
                  </a:lnTo>
                  <a:lnTo>
                    <a:pt x="1750910" y="353060"/>
                  </a:lnTo>
                  <a:lnTo>
                    <a:pt x="1750517" y="353060"/>
                  </a:lnTo>
                  <a:lnTo>
                    <a:pt x="1748942" y="351790"/>
                  </a:lnTo>
                  <a:lnTo>
                    <a:pt x="1746694" y="350520"/>
                  </a:lnTo>
                  <a:lnTo>
                    <a:pt x="1746935" y="350520"/>
                  </a:lnTo>
                  <a:lnTo>
                    <a:pt x="1746948" y="349250"/>
                  </a:lnTo>
                  <a:lnTo>
                    <a:pt x="1747774" y="349250"/>
                  </a:lnTo>
                  <a:lnTo>
                    <a:pt x="1748688" y="350520"/>
                  </a:lnTo>
                  <a:lnTo>
                    <a:pt x="1749602" y="349250"/>
                  </a:lnTo>
                  <a:lnTo>
                    <a:pt x="1749374" y="347980"/>
                  </a:lnTo>
                  <a:lnTo>
                    <a:pt x="1750072" y="347980"/>
                  </a:lnTo>
                  <a:lnTo>
                    <a:pt x="1751304" y="349250"/>
                  </a:lnTo>
                  <a:lnTo>
                    <a:pt x="1753209" y="349250"/>
                  </a:lnTo>
                  <a:lnTo>
                    <a:pt x="1754047" y="350520"/>
                  </a:lnTo>
                  <a:lnTo>
                    <a:pt x="1755533" y="351790"/>
                  </a:lnTo>
                  <a:lnTo>
                    <a:pt x="1756016" y="351790"/>
                  </a:lnTo>
                  <a:lnTo>
                    <a:pt x="1756168" y="349250"/>
                  </a:lnTo>
                  <a:lnTo>
                    <a:pt x="1754314" y="347980"/>
                  </a:lnTo>
                  <a:lnTo>
                    <a:pt x="1753997" y="346710"/>
                  </a:lnTo>
                  <a:lnTo>
                    <a:pt x="1754924" y="345440"/>
                  </a:lnTo>
                  <a:lnTo>
                    <a:pt x="1754581" y="345440"/>
                  </a:lnTo>
                  <a:lnTo>
                    <a:pt x="1755495" y="344170"/>
                  </a:lnTo>
                  <a:lnTo>
                    <a:pt x="1755241" y="342900"/>
                  </a:lnTo>
                  <a:lnTo>
                    <a:pt x="1754619" y="342900"/>
                  </a:lnTo>
                  <a:lnTo>
                    <a:pt x="1753946" y="341630"/>
                  </a:lnTo>
                  <a:lnTo>
                    <a:pt x="1753069" y="341630"/>
                  </a:lnTo>
                  <a:lnTo>
                    <a:pt x="1752904" y="344170"/>
                  </a:lnTo>
                  <a:lnTo>
                    <a:pt x="1752574" y="344170"/>
                  </a:lnTo>
                  <a:lnTo>
                    <a:pt x="1750961" y="342900"/>
                  </a:lnTo>
                  <a:lnTo>
                    <a:pt x="1750263" y="342900"/>
                  </a:lnTo>
                  <a:lnTo>
                    <a:pt x="1749171" y="341630"/>
                  </a:lnTo>
                  <a:lnTo>
                    <a:pt x="1748942" y="341630"/>
                  </a:lnTo>
                  <a:lnTo>
                    <a:pt x="1749094" y="340360"/>
                  </a:lnTo>
                  <a:lnTo>
                    <a:pt x="1749171" y="339090"/>
                  </a:lnTo>
                  <a:lnTo>
                    <a:pt x="1747456" y="339090"/>
                  </a:lnTo>
                  <a:lnTo>
                    <a:pt x="1747113" y="337820"/>
                  </a:lnTo>
                  <a:lnTo>
                    <a:pt x="1746935" y="337820"/>
                  </a:lnTo>
                  <a:lnTo>
                    <a:pt x="1747824" y="336550"/>
                  </a:lnTo>
                  <a:lnTo>
                    <a:pt x="1747278" y="335280"/>
                  </a:lnTo>
                  <a:lnTo>
                    <a:pt x="1745843" y="335280"/>
                  </a:lnTo>
                  <a:lnTo>
                    <a:pt x="1745157" y="334010"/>
                  </a:lnTo>
                  <a:lnTo>
                    <a:pt x="1743735" y="334010"/>
                  </a:lnTo>
                  <a:lnTo>
                    <a:pt x="1743202" y="332740"/>
                  </a:lnTo>
                  <a:lnTo>
                    <a:pt x="1744179" y="331470"/>
                  </a:lnTo>
                  <a:lnTo>
                    <a:pt x="1743608" y="331470"/>
                  </a:lnTo>
                  <a:lnTo>
                    <a:pt x="1744548" y="330200"/>
                  </a:lnTo>
                  <a:lnTo>
                    <a:pt x="1744306" y="328930"/>
                  </a:lnTo>
                  <a:lnTo>
                    <a:pt x="1742973" y="328930"/>
                  </a:lnTo>
                  <a:lnTo>
                    <a:pt x="1741500" y="327660"/>
                  </a:lnTo>
                  <a:lnTo>
                    <a:pt x="1740801" y="327660"/>
                  </a:lnTo>
                  <a:lnTo>
                    <a:pt x="1740154" y="326390"/>
                  </a:lnTo>
                  <a:lnTo>
                    <a:pt x="1740306" y="325120"/>
                  </a:lnTo>
                  <a:lnTo>
                    <a:pt x="1740776" y="323850"/>
                  </a:lnTo>
                  <a:lnTo>
                    <a:pt x="1740903" y="322580"/>
                  </a:lnTo>
                  <a:lnTo>
                    <a:pt x="1740255" y="321310"/>
                  </a:lnTo>
                  <a:lnTo>
                    <a:pt x="1738553" y="321310"/>
                  </a:lnTo>
                  <a:lnTo>
                    <a:pt x="1736928" y="320040"/>
                  </a:lnTo>
                  <a:lnTo>
                    <a:pt x="1736775" y="320040"/>
                  </a:lnTo>
                  <a:lnTo>
                    <a:pt x="1736801" y="318770"/>
                  </a:lnTo>
                  <a:lnTo>
                    <a:pt x="1737118" y="317500"/>
                  </a:lnTo>
                  <a:lnTo>
                    <a:pt x="1737296" y="317500"/>
                  </a:lnTo>
                  <a:lnTo>
                    <a:pt x="1737410" y="316230"/>
                  </a:lnTo>
                  <a:lnTo>
                    <a:pt x="1737448" y="314960"/>
                  </a:lnTo>
                  <a:lnTo>
                    <a:pt x="1735353" y="314960"/>
                  </a:lnTo>
                  <a:lnTo>
                    <a:pt x="1729079" y="311150"/>
                  </a:lnTo>
                  <a:lnTo>
                    <a:pt x="1729270" y="311150"/>
                  </a:lnTo>
                  <a:lnTo>
                    <a:pt x="1729193" y="309880"/>
                  </a:lnTo>
                  <a:lnTo>
                    <a:pt x="1729498" y="308610"/>
                  </a:lnTo>
                  <a:lnTo>
                    <a:pt x="1729397" y="307340"/>
                  </a:lnTo>
                  <a:lnTo>
                    <a:pt x="1730082" y="306070"/>
                  </a:lnTo>
                  <a:lnTo>
                    <a:pt x="1731378" y="308610"/>
                  </a:lnTo>
                  <a:lnTo>
                    <a:pt x="1732229" y="307340"/>
                  </a:lnTo>
                  <a:lnTo>
                    <a:pt x="1731683" y="306070"/>
                  </a:lnTo>
                  <a:lnTo>
                    <a:pt x="1732483" y="304800"/>
                  </a:lnTo>
                  <a:lnTo>
                    <a:pt x="1733753" y="306070"/>
                  </a:lnTo>
                  <a:lnTo>
                    <a:pt x="1734210" y="306070"/>
                  </a:lnTo>
                  <a:lnTo>
                    <a:pt x="1734400" y="304800"/>
                  </a:lnTo>
                  <a:lnTo>
                    <a:pt x="1734781" y="302260"/>
                  </a:lnTo>
                  <a:lnTo>
                    <a:pt x="1732648" y="300990"/>
                  </a:lnTo>
                  <a:lnTo>
                    <a:pt x="1732343" y="300990"/>
                  </a:lnTo>
                  <a:lnTo>
                    <a:pt x="1730705" y="299720"/>
                  </a:lnTo>
                  <a:lnTo>
                    <a:pt x="1730273" y="299720"/>
                  </a:lnTo>
                  <a:lnTo>
                    <a:pt x="1731098" y="298450"/>
                  </a:lnTo>
                  <a:lnTo>
                    <a:pt x="1730336" y="297180"/>
                  </a:lnTo>
                  <a:lnTo>
                    <a:pt x="1729130" y="297180"/>
                  </a:lnTo>
                  <a:lnTo>
                    <a:pt x="1728381" y="295910"/>
                  </a:lnTo>
                  <a:lnTo>
                    <a:pt x="1729206" y="294640"/>
                  </a:lnTo>
                  <a:lnTo>
                    <a:pt x="1728736" y="293370"/>
                  </a:lnTo>
                  <a:lnTo>
                    <a:pt x="1726730" y="293370"/>
                  </a:lnTo>
                  <a:lnTo>
                    <a:pt x="1726666" y="295910"/>
                  </a:lnTo>
                  <a:lnTo>
                    <a:pt x="1726247" y="295910"/>
                  </a:lnTo>
                  <a:lnTo>
                    <a:pt x="1724825" y="294640"/>
                  </a:lnTo>
                  <a:lnTo>
                    <a:pt x="1722958" y="294640"/>
                  </a:lnTo>
                  <a:lnTo>
                    <a:pt x="1722285" y="293370"/>
                  </a:lnTo>
                  <a:lnTo>
                    <a:pt x="1718030" y="292100"/>
                  </a:lnTo>
                  <a:lnTo>
                    <a:pt x="1718360" y="290830"/>
                  </a:lnTo>
                  <a:lnTo>
                    <a:pt x="1717878" y="289560"/>
                  </a:lnTo>
                  <a:lnTo>
                    <a:pt x="1718652" y="289560"/>
                  </a:lnTo>
                  <a:lnTo>
                    <a:pt x="1720011" y="290830"/>
                  </a:lnTo>
                  <a:lnTo>
                    <a:pt x="1720684" y="290830"/>
                  </a:lnTo>
                  <a:lnTo>
                    <a:pt x="1720494" y="289560"/>
                  </a:lnTo>
                  <a:lnTo>
                    <a:pt x="1720291" y="288290"/>
                  </a:lnTo>
                  <a:lnTo>
                    <a:pt x="1722272" y="288290"/>
                  </a:lnTo>
                  <a:lnTo>
                    <a:pt x="1723072" y="289560"/>
                  </a:lnTo>
                  <a:lnTo>
                    <a:pt x="1725244" y="289560"/>
                  </a:lnTo>
                  <a:lnTo>
                    <a:pt x="1724888" y="288290"/>
                  </a:lnTo>
                  <a:lnTo>
                    <a:pt x="1723237" y="287020"/>
                  </a:lnTo>
                  <a:lnTo>
                    <a:pt x="1722983" y="287020"/>
                  </a:lnTo>
                  <a:lnTo>
                    <a:pt x="1722742" y="285750"/>
                  </a:lnTo>
                  <a:lnTo>
                    <a:pt x="1723517" y="284480"/>
                  </a:lnTo>
                  <a:lnTo>
                    <a:pt x="1722958" y="284480"/>
                  </a:lnTo>
                  <a:lnTo>
                    <a:pt x="1721434" y="283210"/>
                  </a:lnTo>
                  <a:lnTo>
                    <a:pt x="1719656" y="283210"/>
                  </a:lnTo>
                  <a:lnTo>
                    <a:pt x="1718894" y="281940"/>
                  </a:lnTo>
                  <a:lnTo>
                    <a:pt x="1715998" y="281940"/>
                  </a:lnTo>
                  <a:lnTo>
                    <a:pt x="1715287" y="280670"/>
                  </a:lnTo>
                  <a:lnTo>
                    <a:pt x="1714411" y="280670"/>
                  </a:lnTo>
                  <a:lnTo>
                    <a:pt x="1714931" y="278130"/>
                  </a:lnTo>
                  <a:lnTo>
                    <a:pt x="1712937" y="278130"/>
                  </a:lnTo>
                  <a:lnTo>
                    <a:pt x="1712391" y="276860"/>
                  </a:lnTo>
                  <a:lnTo>
                    <a:pt x="1713141" y="275590"/>
                  </a:lnTo>
                  <a:lnTo>
                    <a:pt x="1712849" y="275590"/>
                  </a:lnTo>
                  <a:lnTo>
                    <a:pt x="1712175" y="274320"/>
                  </a:lnTo>
                  <a:lnTo>
                    <a:pt x="1710690" y="274320"/>
                  </a:lnTo>
                  <a:lnTo>
                    <a:pt x="1706384" y="273050"/>
                  </a:lnTo>
                  <a:lnTo>
                    <a:pt x="1706499" y="269240"/>
                  </a:lnTo>
                  <a:lnTo>
                    <a:pt x="1706714" y="267970"/>
                  </a:lnTo>
                  <a:lnTo>
                    <a:pt x="1708175" y="267970"/>
                  </a:lnTo>
                  <a:lnTo>
                    <a:pt x="1708861" y="269240"/>
                  </a:lnTo>
                  <a:lnTo>
                    <a:pt x="1708835" y="267970"/>
                  </a:lnTo>
                  <a:lnTo>
                    <a:pt x="1708899" y="266700"/>
                  </a:lnTo>
                  <a:lnTo>
                    <a:pt x="1709026" y="266700"/>
                  </a:lnTo>
                  <a:lnTo>
                    <a:pt x="1709115" y="265430"/>
                  </a:lnTo>
                  <a:lnTo>
                    <a:pt x="1709191" y="264160"/>
                  </a:lnTo>
                  <a:lnTo>
                    <a:pt x="1707019" y="262890"/>
                  </a:lnTo>
                  <a:lnTo>
                    <a:pt x="1704860" y="262890"/>
                  </a:lnTo>
                  <a:lnTo>
                    <a:pt x="1704848" y="260350"/>
                  </a:lnTo>
                  <a:lnTo>
                    <a:pt x="1705000" y="260350"/>
                  </a:lnTo>
                  <a:lnTo>
                    <a:pt x="1705089" y="259080"/>
                  </a:lnTo>
                  <a:lnTo>
                    <a:pt x="1705127" y="257810"/>
                  </a:lnTo>
                  <a:lnTo>
                    <a:pt x="1700809" y="256540"/>
                  </a:lnTo>
                  <a:lnTo>
                    <a:pt x="1700580" y="256540"/>
                  </a:lnTo>
                  <a:lnTo>
                    <a:pt x="1700847" y="257810"/>
                  </a:lnTo>
                  <a:lnTo>
                    <a:pt x="1698510" y="257810"/>
                  </a:lnTo>
                  <a:lnTo>
                    <a:pt x="1696351" y="256540"/>
                  </a:lnTo>
                  <a:lnTo>
                    <a:pt x="1696656" y="256540"/>
                  </a:lnTo>
                  <a:lnTo>
                    <a:pt x="1696110" y="255270"/>
                  </a:lnTo>
                  <a:lnTo>
                    <a:pt x="1696720" y="254000"/>
                  </a:lnTo>
                  <a:lnTo>
                    <a:pt x="1698320" y="255270"/>
                  </a:lnTo>
                  <a:lnTo>
                    <a:pt x="1698967" y="255270"/>
                  </a:lnTo>
                  <a:lnTo>
                    <a:pt x="1698383" y="252730"/>
                  </a:lnTo>
                  <a:lnTo>
                    <a:pt x="1699133" y="252730"/>
                  </a:lnTo>
                  <a:lnTo>
                    <a:pt x="1700542" y="254000"/>
                  </a:lnTo>
                  <a:lnTo>
                    <a:pt x="1701330" y="254000"/>
                  </a:lnTo>
                  <a:lnTo>
                    <a:pt x="1702879" y="255270"/>
                  </a:lnTo>
                  <a:lnTo>
                    <a:pt x="1703489" y="254000"/>
                  </a:lnTo>
                  <a:lnTo>
                    <a:pt x="1702917" y="252730"/>
                  </a:lnTo>
                  <a:lnTo>
                    <a:pt x="1703222" y="252730"/>
                  </a:lnTo>
                  <a:lnTo>
                    <a:pt x="1694535" y="248920"/>
                  </a:lnTo>
                  <a:lnTo>
                    <a:pt x="1693075" y="248920"/>
                  </a:lnTo>
                  <a:lnTo>
                    <a:pt x="1692236" y="247650"/>
                  </a:lnTo>
                  <a:lnTo>
                    <a:pt x="1692592" y="246380"/>
                  </a:lnTo>
                  <a:lnTo>
                    <a:pt x="1691779" y="245110"/>
                  </a:lnTo>
                  <a:lnTo>
                    <a:pt x="1690230" y="245110"/>
                  </a:lnTo>
                  <a:lnTo>
                    <a:pt x="1690204" y="247650"/>
                  </a:lnTo>
                  <a:lnTo>
                    <a:pt x="1688414" y="247650"/>
                  </a:lnTo>
                  <a:lnTo>
                    <a:pt x="1687664" y="246380"/>
                  </a:lnTo>
                  <a:lnTo>
                    <a:pt x="1688414" y="245110"/>
                  </a:lnTo>
                  <a:lnTo>
                    <a:pt x="1687855" y="243840"/>
                  </a:lnTo>
                  <a:lnTo>
                    <a:pt x="1685963" y="243840"/>
                  </a:lnTo>
                  <a:lnTo>
                    <a:pt x="1686153" y="242570"/>
                  </a:lnTo>
                  <a:lnTo>
                    <a:pt x="1685810" y="241300"/>
                  </a:lnTo>
                  <a:lnTo>
                    <a:pt x="1686217" y="241300"/>
                  </a:lnTo>
                  <a:lnTo>
                    <a:pt x="1685861" y="238760"/>
                  </a:lnTo>
                  <a:lnTo>
                    <a:pt x="1686458" y="238760"/>
                  </a:lnTo>
                  <a:lnTo>
                    <a:pt x="1688007" y="240030"/>
                  </a:lnTo>
                  <a:lnTo>
                    <a:pt x="1688668" y="238760"/>
                  </a:lnTo>
                  <a:lnTo>
                    <a:pt x="1688096" y="237490"/>
                  </a:lnTo>
                  <a:lnTo>
                    <a:pt x="1688680" y="237490"/>
                  </a:lnTo>
                  <a:lnTo>
                    <a:pt x="1690293" y="238760"/>
                  </a:lnTo>
                  <a:lnTo>
                    <a:pt x="1690611" y="237490"/>
                  </a:lnTo>
                  <a:lnTo>
                    <a:pt x="1690738" y="236220"/>
                  </a:lnTo>
                  <a:lnTo>
                    <a:pt x="1690014" y="234950"/>
                  </a:lnTo>
                  <a:lnTo>
                    <a:pt x="1688528" y="234950"/>
                  </a:lnTo>
                  <a:lnTo>
                    <a:pt x="1682000" y="232410"/>
                  </a:lnTo>
                  <a:lnTo>
                    <a:pt x="1682191" y="227330"/>
                  </a:lnTo>
                  <a:lnTo>
                    <a:pt x="1682242" y="226060"/>
                  </a:lnTo>
                  <a:lnTo>
                    <a:pt x="1681873" y="226060"/>
                  </a:lnTo>
                  <a:lnTo>
                    <a:pt x="1680464" y="224790"/>
                  </a:lnTo>
                  <a:lnTo>
                    <a:pt x="1679689" y="224790"/>
                  </a:lnTo>
                  <a:lnTo>
                    <a:pt x="1680324" y="227330"/>
                  </a:lnTo>
                  <a:lnTo>
                    <a:pt x="1678508" y="227330"/>
                  </a:lnTo>
                  <a:lnTo>
                    <a:pt x="1677809" y="226060"/>
                  </a:lnTo>
                  <a:lnTo>
                    <a:pt x="1675638" y="226060"/>
                  </a:lnTo>
                  <a:lnTo>
                    <a:pt x="1675587" y="224790"/>
                  </a:lnTo>
                  <a:lnTo>
                    <a:pt x="1675841" y="222250"/>
                  </a:lnTo>
                  <a:lnTo>
                    <a:pt x="1675790" y="220980"/>
                  </a:lnTo>
                  <a:lnTo>
                    <a:pt x="1676488" y="220980"/>
                  </a:lnTo>
                  <a:lnTo>
                    <a:pt x="1677212" y="222250"/>
                  </a:lnTo>
                  <a:lnTo>
                    <a:pt x="1680146" y="222250"/>
                  </a:lnTo>
                  <a:lnTo>
                    <a:pt x="1680311" y="218440"/>
                  </a:lnTo>
                  <a:lnTo>
                    <a:pt x="1675942" y="215900"/>
                  </a:lnTo>
                  <a:lnTo>
                    <a:pt x="1673453" y="215900"/>
                  </a:lnTo>
                  <a:lnTo>
                    <a:pt x="1674088" y="213360"/>
                  </a:lnTo>
                  <a:lnTo>
                    <a:pt x="1671955" y="213360"/>
                  </a:lnTo>
                  <a:lnTo>
                    <a:pt x="1671307" y="212090"/>
                  </a:lnTo>
                  <a:lnTo>
                    <a:pt x="1672031" y="210820"/>
                  </a:lnTo>
                  <a:lnTo>
                    <a:pt x="1671510" y="209550"/>
                  </a:lnTo>
                  <a:lnTo>
                    <a:pt x="1669249" y="209550"/>
                  </a:lnTo>
                  <a:lnTo>
                    <a:pt x="1669961" y="207010"/>
                  </a:lnTo>
                  <a:lnTo>
                    <a:pt x="1668208" y="207010"/>
                  </a:lnTo>
                  <a:lnTo>
                    <a:pt x="1666684" y="205740"/>
                  </a:lnTo>
                  <a:lnTo>
                    <a:pt x="1665046" y="205740"/>
                  </a:lnTo>
                  <a:lnTo>
                    <a:pt x="1665490" y="203200"/>
                  </a:lnTo>
                  <a:lnTo>
                    <a:pt x="1663903" y="203200"/>
                  </a:lnTo>
                  <a:lnTo>
                    <a:pt x="1662379" y="201930"/>
                  </a:lnTo>
                  <a:lnTo>
                    <a:pt x="1660626" y="201930"/>
                  </a:lnTo>
                  <a:lnTo>
                    <a:pt x="1661236" y="200660"/>
                  </a:lnTo>
                  <a:lnTo>
                    <a:pt x="1660766" y="199390"/>
                  </a:lnTo>
                  <a:lnTo>
                    <a:pt x="1659115" y="199390"/>
                  </a:lnTo>
                  <a:lnTo>
                    <a:pt x="1658454" y="198120"/>
                  </a:lnTo>
                  <a:lnTo>
                    <a:pt x="1659216" y="196850"/>
                  </a:lnTo>
                  <a:lnTo>
                    <a:pt x="1658518" y="195580"/>
                  </a:lnTo>
                  <a:lnTo>
                    <a:pt x="1657032" y="196850"/>
                  </a:lnTo>
                  <a:lnTo>
                    <a:pt x="1656334" y="195580"/>
                  </a:lnTo>
                  <a:lnTo>
                    <a:pt x="1657083" y="194310"/>
                  </a:lnTo>
                  <a:lnTo>
                    <a:pt x="1656384" y="193040"/>
                  </a:lnTo>
                  <a:lnTo>
                    <a:pt x="1654898" y="193040"/>
                  </a:lnTo>
                  <a:lnTo>
                    <a:pt x="1654175" y="191770"/>
                  </a:lnTo>
                  <a:lnTo>
                    <a:pt x="1654937" y="190500"/>
                  </a:lnTo>
                  <a:lnTo>
                    <a:pt x="1653870" y="190500"/>
                  </a:lnTo>
                  <a:lnTo>
                    <a:pt x="1653146" y="189230"/>
                  </a:lnTo>
                  <a:lnTo>
                    <a:pt x="1649945" y="189230"/>
                  </a:lnTo>
                  <a:lnTo>
                    <a:pt x="1650365" y="186690"/>
                  </a:lnTo>
                  <a:lnTo>
                    <a:pt x="1648320" y="186690"/>
                  </a:lnTo>
                  <a:lnTo>
                    <a:pt x="1647710" y="185420"/>
                  </a:lnTo>
                  <a:lnTo>
                    <a:pt x="1648193" y="184150"/>
                  </a:lnTo>
                  <a:lnTo>
                    <a:pt x="1648015" y="184150"/>
                  </a:lnTo>
                  <a:lnTo>
                    <a:pt x="1647926" y="181610"/>
                  </a:lnTo>
                  <a:lnTo>
                    <a:pt x="1650314" y="181610"/>
                  </a:lnTo>
                  <a:lnTo>
                    <a:pt x="1650212" y="179070"/>
                  </a:lnTo>
                  <a:lnTo>
                    <a:pt x="1650314" y="177800"/>
                  </a:lnTo>
                  <a:lnTo>
                    <a:pt x="1649514" y="176530"/>
                  </a:lnTo>
                  <a:lnTo>
                    <a:pt x="1645793" y="176530"/>
                  </a:lnTo>
                  <a:lnTo>
                    <a:pt x="1645031" y="175260"/>
                  </a:lnTo>
                  <a:lnTo>
                    <a:pt x="1643595" y="175260"/>
                  </a:lnTo>
                  <a:lnTo>
                    <a:pt x="1643595" y="172720"/>
                  </a:lnTo>
                  <a:lnTo>
                    <a:pt x="1639011" y="168910"/>
                  </a:lnTo>
                  <a:lnTo>
                    <a:pt x="1636941" y="168910"/>
                  </a:lnTo>
                  <a:lnTo>
                    <a:pt x="1636852" y="167640"/>
                  </a:lnTo>
                  <a:lnTo>
                    <a:pt x="1625511" y="160020"/>
                  </a:lnTo>
                  <a:lnTo>
                    <a:pt x="1623580" y="158750"/>
                  </a:lnTo>
                  <a:lnTo>
                    <a:pt x="1613928" y="152400"/>
                  </a:lnTo>
                  <a:lnTo>
                    <a:pt x="1602117" y="144780"/>
                  </a:lnTo>
                  <a:lnTo>
                    <a:pt x="1594612" y="140030"/>
                  </a:lnTo>
                  <a:lnTo>
                    <a:pt x="1594904" y="140970"/>
                  </a:lnTo>
                  <a:lnTo>
                    <a:pt x="1594231" y="142240"/>
                  </a:lnTo>
                  <a:lnTo>
                    <a:pt x="1594586" y="142240"/>
                  </a:lnTo>
                  <a:lnTo>
                    <a:pt x="1594713" y="143510"/>
                  </a:lnTo>
                  <a:lnTo>
                    <a:pt x="1594650" y="144780"/>
                  </a:lnTo>
                  <a:lnTo>
                    <a:pt x="1594599" y="146050"/>
                  </a:lnTo>
                  <a:lnTo>
                    <a:pt x="1594739" y="147320"/>
                  </a:lnTo>
                  <a:lnTo>
                    <a:pt x="1597698" y="147320"/>
                  </a:lnTo>
                  <a:lnTo>
                    <a:pt x="1598447" y="148590"/>
                  </a:lnTo>
                  <a:lnTo>
                    <a:pt x="1599272" y="148590"/>
                  </a:lnTo>
                  <a:lnTo>
                    <a:pt x="1599234" y="151130"/>
                  </a:lnTo>
                  <a:lnTo>
                    <a:pt x="1597113" y="149860"/>
                  </a:lnTo>
                  <a:lnTo>
                    <a:pt x="1596948" y="151130"/>
                  </a:lnTo>
                  <a:lnTo>
                    <a:pt x="1597075" y="152400"/>
                  </a:lnTo>
                  <a:lnTo>
                    <a:pt x="1599285" y="152400"/>
                  </a:lnTo>
                  <a:lnTo>
                    <a:pt x="1603705" y="153670"/>
                  </a:lnTo>
                  <a:lnTo>
                    <a:pt x="1603425" y="154940"/>
                  </a:lnTo>
                  <a:lnTo>
                    <a:pt x="1604098" y="156210"/>
                  </a:lnTo>
                  <a:lnTo>
                    <a:pt x="1601190" y="156210"/>
                  </a:lnTo>
                  <a:lnTo>
                    <a:pt x="1601889" y="157480"/>
                  </a:lnTo>
                  <a:lnTo>
                    <a:pt x="1601406" y="158750"/>
                  </a:lnTo>
                  <a:lnTo>
                    <a:pt x="1599438" y="157480"/>
                  </a:lnTo>
                  <a:lnTo>
                    <a:pt x="1599425" y="160020"/>
                  </a:lnTo>
                  <a:lnTo>
                    <a:pt x="1601304" y="160020"/>
                  </a:lnTo>
                  <a:lnTo>
                    <a:pt x="1602003" y="161290"/>
                  </a:lnTo>
                  <a:lnTo>
                    <a:pt x="1601368" y="162560"/>
                  </a:lnTo>
                  <a:lnTo>
                    <a:pt x="1601673" y="162560"/>
                  </a:lnTo>
                  <a:lnTo>
                    <a:pt x="1603870" y="163830"/>
                  </a:lnTo>
                  <a:lnTo>
                    <a:pt x="1606080" y="163830"/>
                  </a:lnTo>
                  <a:lnTo>
                    <a:pt x="1605978" y="166370"/>
                  </a:lnTo>
                  <a:lnTo>
                    <a:pt x="1606080" y="168910"/>
                  </a:lnTo>
                  <a:lnTo>
                    <a:pt x="1608277" y="168910"/>
                  </a:lnTo>
                  <a:lnTo>
                    <a:pt x="1617091" y="171450"/>
                  </a:lnTo>
                  <a:lnTo>
                    <a:pt x="1616900" y="172720"/>
                  </a:lnTo>
                  <a:lnTo>
                    <a:pt x="1617332" y="172720"/>
                  </a:lnTo>
                  <a:lnTo>
                    <a:pt x="1616938" y="173990"/>
                  </a:lnTo>
                  <a:lnTo>
                    <a:pt x="1617395" y="176530"/>
                  </a:lnTo>
                  <a:lnTo>
                    <a:pt x="1616786" y="176530"/>
                  </a:lnTo>
                  <a:lnTo>
                    <a:pt x="1615338" y="175260"/>
                  </a:lnTo>
                  <a:lnTo>
                    <a:pt x="1612620" y="175260"/>
                  </a:lnTo>
                  <a:lnTo>
                    <a:pt x="1612722" y="177800"/>
                  </a:lnTo>
                  <a:lnTo>
                    <a:pt x="1615173" y="177800"/>
                  </a:lnTo>
                  <a:lnTo>
                    <a:pt x="1614589" y="180340"/>
                  </a:lnTo>
                  <a:lnTo>
                    <a:pt x="1617421" y="180340"/>
                  </a:lnTo>
                  <a:lnTo>
                    <a:pt x="1619097" y="181610"/>
                  </a:lnTo>
                  <a:lnTo>
                    <a:pt x="1619618" y="181610"/>
                  </a:lnTo>
                  <a:lnTo>
                    <a:pt x="1618945" y="182880"/>
                  </a:lnTo>
                  <a:lnTo>
                    <a:pt x="1619796" y="184150"/>
                  </a:lnTo>
                  <a:lnTo>
                    <a:pt x="1621840" y="184150"/>
                  </a:lnTo>
                  <a:lnTo>
                    <a:pt x="1621167" y="186690"/>
                  </a:lnTo>
                  <a:lnTo>
                    <a:pt x="1623250" y="186690"/>
                  </a:lnTo>
                  <a:lnTo>
                    <a:pt x="1623999" y="187960"/>
                  </a:lnTo>
                  <a:lnTo>
                    <a:pt x="1623390" y="189230"/>
                  </a:lnTo>
                  <a:lnTo>
                    <a:pt x="1623682" y="189230"/>
                  </a:lnTo>
                  <a:lnTo>
                    <a:pt x="1624380" y="190500"/>
                  </a:lnTo>
                  <a:lnTo>
                    <a:pt x="1628051" y="190500"/>
                  </a:lnTo>
                  <a:lnTo>
                    <a:pt x="1628152" y="193040"/>
                  </a:lnTo>
                  <a:lnTo>
                    <a:pt x="1628051" y="195580"/>
                  </a:lnTo>
                  <a:lnTo>
                    <a:pt x="1630222" y="195580"/>
                  </a:lnTo>
                  <a:lnTo>
                    <a:pt x="1638947" y="199390"/>
                  </a:lnTo>
                  <a:lnTo>
                    <a:pt x="1638769" y="199390"/>
                  </a:lnTo>
                  <a:lnTo>
                    <a:pt x="1639138" y="200660"/>
                  </a:lnTo>
                  <a:lnTo>
                    <a:pt x="1638909" y="201930"/>
                  </a:lnTo>
                  <a:lnTo>
                    <a:pt x="1638173" y="200660"/>
                  </a:lnTo>
                  <a:lnTo>
                    <a:pt x="1636420" y="200660"/>
                  </a:lnTo>
                  <a:lnTo>
                    <a:pt x="1634731" y="199390"/>
                  </a:lnTo>
                  <a:lnTo>
                    <a:pt x="1634350" y="200660"/>
                  </a:lnTo>
                  <a:lnTo>
                    <a:pt x="1634502" y="201930"/>
                  </a:lnTo>
                  <a:lnTo>
                    <a:pt x="1634375" y="203200"/>
                  </a:lnTo>
                  <a:lnTo>
                    <a:pt x="1634439" y="204470"/>
                  </a:lnTo>
                  <a:lnTo>
                    <a:pt x="1635874" y="204470"/>
                  </a:lnTo>
                  <a:lnTo>
                    <a:pt x="1636623" y="205740"/>
                  </a:lnTo>
                  <a:lnTo>
                    <a:pt x="1639036" y="205740"/>
                  </a:lnTo>
                  <a:lnTo>
                    <a:pt x="1638566" y="208280"/>
                  </a:lnTo>
                  <a:lnTo>
                    <a:pt x="1640598" y="208280"/>
                  </a:lnTo>
                  <a:lnTo>
                    <a:pt x="1641195" y="209550"/>
                  </a:lnTo>
                  <a:lnTo>
                    <a:pt x="1640598" y="210820"/>
                  </a:lnTo>
                  <a:lnTo>
                    <a:pt x="1640827" y="210820"/>
                  </a:lnTo>
                  <a:lnTo>
                    <a:pt x="1640890" y="212090"/>
                  </a:lnTo>
                  <a:lnTo>
                    <a:pt x="1640624" y="214630"/>
                  </a:lnTo>
                  <a:lnTo>
                    <a:pt x="1640687" y="215900"/>
                  </a:lnTo>
                  <a:lnTo>
                    <a:pt x="1642630" y="215900"/>
                  </a:lnTo>
                  <a:lnTo>
                    <a:pt x="1643202" y="217170"/>
                  </a:lnTo>
                  <a:lnTo>
                    <a:pt x="1642414" y="218440"/>
                  </a:lnTo>
                  <a:lnTo>
                    <a:pt x="1643468" y="218440"/>
                  </a:lnTo>
                  <a:lnTo>
                    <a:pt x="1644192" y="219710"/>
                  </a:lnTo>
                  <a:lnTo>
                    <a:pt x="1647139" y="219710"/>
                  </a:lnTo>
                  <a:lnTo>
                    <a:pt x="1647888" y="220980"/>
                  </a:lnTo>
                  <a:lnTo>
                    <a:pt x="1649310" y="220980"/>
                  </a:lnTo>
                  <a:lnTo>
                    <a:pt x="1649361" y="222250"/>
                  </a:lnTo>
                  <a:lnTo>
                    <a:pt x="1649095" y="223520"/>
                  </a:lnTo>
                  <a:lnTo>
                    <a:pt x="1649158" y="226060"/>
                  </a:lnTo>
                  <a:lnTo>
                    <a:pt x="1651114" y="226060"/>
                  </a:lnTo>
                  <a:lnTo>
                    <a:pt x="1651660" y="227330"/>
                  </a:lnTo>
                  <a:lnTo>
                    <a:pt x="1650898" y="228600"/>
                  </a:lnTo>
                  <a:lnTo>
                    <a:pt x="1652663" y="228600"/>
                  </a:lnTo>
                  <a:lnTo>
                    <a:pt x="1654175" y="229870"/>
                  </a:lnTo>
                  <a:lnTo>
                    <a:pt x="1655813" y="229870"/>
                  </a:lnTo>
                  <a:lnTo>
                    <a:pt x="1655356" y="232410"/>
                  </a:lnTo>
                  <a:lnTo>
                    <a:pt x="1656930" y="232410"/>
                  </a:lnTo>
                  <a:lnTo>
                    <a:pt x="1658454" y="233680"/>
                  </a:lnTo>
                  <a:lnTo>
                    <a:pt x="1660144" y="233680"/>
                  </a:lnTo>
                  <a:lnTo>
                    <a:pt x="1659597" y="236220"/>
                  </a:lnTo>
                  <a:lnTo>
                    <a:pt x="1661655" y="236220"/>
                  </a:lnTo>
                  <a:lnTo>
                    <a:pt x="1662252" y="237490"/>
                  </a:lnTo>
                  <a:lnTo>
                    <a:pt x="1661515" y="238760"/>
                  </a:lnTo>
                  <a:lnTo>
                    <a:pt x="1662201" y="240030"/>
                  </a:lnTo>
                  <a:lnTo>
                    <a:pt x="1665998" y="240030"/>
                  </a:lnTo>
                  <a:lnTo>
                    <a:pt x="1666544" y="241300"/>
                  </a:lnTo>
                  <a:lnTo>
                    <a:pt x="1665744" y="242570"/>
                  </a:lnTo>
                  <a:lnTo>
                    <a:pt x="1663814" y="242570"/>
                  </a:lnTo>
                  <a:lnTo>
                    <a:pt x="1663827" y="245110"/>
                  </a:lnTo>
                  <a:lnTo>
                    <a:pt x="1665719" y="245110"/>
                  </a:lnTo>
                  <a:lnTo>
                    <a:pt x="1666290" y="246380"/>
                  </a:lnTo>
                  <a:lnTo>
                    <a:pt x="1665554" y="247650"/>
                  </a:lnTo>
                  <a:lnTo>
                    <a:pt x="1667598" y="247650"/>
                  </a:lnTo>
                  <a:lnTo>
                    <a:pt x="1668386" y="248920"/>
                  </a:lnTo>
                  <a:lnTo>
                    <a:pt x="1667662" y="250190"/>
                  </a:lnTo>
                  <a:lnTo>
                    <a:pt x="1668297" y="251460"/>
                  </a:lnTo>
                  <a:lnTo>
                    <a:pt x="1670494" y="251460"/>
                  </a:lnTo>
                  <a:lnTo>
                    <a:pt x="1669719" y="252730"/>
                  </a:lnTo>
                  <a:lnTo>
                    <a:pt x="1669999" y="254000"/>
                  </a:lnTo>
                  <a:lnTo>
                    <a:pt x="1671408" y="254000"/>
                  </a:lnTo>
                  <a:lnTo>
                    <a:pt x="1672920" y="255270"/>
                  </a:lnTo>
                  <a:lnTo>
                    <a:pt x="1674634" y="255270"/>
                  </a:lnTo>
                  <a:lnTo>
                    <a:pt x="1673974" y="257810"/>
                  </a:lnTo>
                  <a:lnTo>
                    <a:pt x="1676069" y="257810"/>
                  </a:lnTo>
                  <a:lnTo>
                    <a:pt x="1676628" y="259080"/>
                  </a:lnTo>
                  <a:lnTo>
                    <a:pt x="1676082" y="260350"/>
                  </a:lnTo>
                  <a:lnTo>
                    <a:pt x="1673682" y="260350"/>
                  </a:lnTo>
                  <a:lnTo>
                    <a:pt x="1674304" y="261620"/>
                  </a:lnTo>
                  <a:lnTo>
                    <a:pt x="1673555" y="262890"/>
                  </a:lnTo>
                  <a:lnTo>
                    <a:pt x="1672196" y="261620"/>
                  </a:lnTo>
                  <a:lnTo>
                    <a:pt x="1671662" y="261620"/>
                  </a:lnTo>
                  <a:lnTo>
                    <a:pt x="1671650" y="264160"/>
                  </a:lnTo>
                  <a:lnTo>
                    <a:pt x="1673796" y="264160"/>
                  </a:lnTo>
                  <a:lnTo>
                    <a:pt x="1674050" y="265430"/>
                  </a:lnTo>
                  <a:lnTo>
                    <a:pt x="1673326" y="266700"/>
                  </a:lnTo>
                  <a:lnTo>
                    <a:pt x="1674342" y="266700"/>
                  </a:lnTo>
                  <a:lnTo>
                    <a:pt x="1675053" y="267970"/>
                  </a:lnTo>
                  <a:lnTo>
                    <a:pt x="1675942" y="267970"/>
                  </a:lnTo>
                  <a:lnTo>
                    <a:pt x="1675803" y="265430"/>
                  </a:lnTo>
                  <a:lnTo>
                    <a:pt x="1678101" y="265430"/>
                  </a:lnTo>
                  <a:lnTo>
                    <a:pt x="1678851" y="266700"/>
                  </a:lnTo>
                  <a:lnTo>
                    <a:pt x="1680248" y="266700"/>
                  </a:lnTo>
                  <a:lnTo>
                    <a:pt x="1684540" y="267970"/>
                  </a:lnTo>
                  <a:lnTo>
                    <a:pt x="1684413" y="269240"/>
                  </a:lnTo>
                  <a:lnTo>
                    <a:pt x="1684540" y="270510"/>
                  </a:lnTo>
                  <a:lnTo>
                    <a:pt x="1684388" y="270510"/>
                  </a:lnTo>
                  <a:lnTo>
                    <a:pt x="1684274" y="271780"/>
                  </a:lnTo>
                  <a:lnTo>
                    <a:pt x="1684261" y="274320"/>
                  </a:lnTo>
                  <a:lnTo>
                    <a:pt x="1684058" y="275590"/>
                  </a:lnTo>
                  <a:lnTo>
                    <a:pt x="1682140" y="274320"/>
                  </a:lnTo>
                  <a:lnTo>
                    <a:pt x="1681911" y="274320"/>
                  </a:lnTo>
                  <a:lnTo>
                    <a:pt x="1681772" y="275590"/>
                  </a:lnTo>
                  <a:lnTo>
                    <a:pt x="1681670" y="278130"/>
                  </a:lnTo>
                  <a:lnTo>
                    <a:pt x="1681594" y="279400"/>
                  </a:lnTo>
                  <a:lnTo>
                    <a:pt x="1687969" y="281940"/>
                  </a:lnTo>
                  <a:lnTo>
                    <a:pt x="1690103" y="281940"/>
                  </a:lnTo>
                  <a:lnTo>
                    <a:pt x="1690103" y="283210"/>
                  </a:lnTo>
                  <a:lnTo>
                    <a:pt x="1689912" y="284480"/>
                  </a:lnTo>
                  <a:lnTo>
                    <a:pt x="1689735" y="285750"/>
                  </a:lnTo>
                  <a:lnTo>
                    <a:pt x="1689709" y="287020"/>
                  </a:lnTo>
                  <a:lnTo>
                    <a:pt x="1691640" y="287020"/>
                  </a:lnTo>
                  <a:lnTo>
                    <a:pt x="1692160" y="288290"/>
                  </a:lnTo>
                  <a:lnTo>
                    <a:pt x="1691424" y="289560"/>
                  </a:lnTo>
                  <a:lnTo>
                    <a:pt x="1691830" y="290830"/>
                  </a:lnTo>
                  <a:lnTo>
                    <a:pt x="1691093" y="292100"/>
                  </a:lnTo>
                  <a:lnTo>
                    <a:pt x="1693189" y="292100"/>
                  </a:lnTo>
                  <a:lnTo>
                    <a:pt x="1693824" y="293370"/>
                  </a:lnTo>
                  <a:lnTo>
                    <a:pt x="1692935" y="294640"/>
                  </a:lnTo>
                  <a:lnTo>
                    <a:pt x="1693621" y="295910"/>
                  </a:lnTo>
                  <a:lnTo>
                    <a:pt x="1695411" y="295910"/>
                  </a:lnTo>
                  <a:lnTo>
                    <a:pt x="1695488" y="294640"/>
                  </a:lnTo>
                  <a:lnTo>
                    <a:pt x="1695627" y="293370"/>
                  </a:lnTo>
                  <a:lnTo>
                    <a:pt x="1696364" y="294640"/>
                  </a:lnTo>
                  <a:lnTo>
                    <a:pt x="1697748" y="294640"/>
                  </a:lnTo>
                  <a:lnTo>
                    <a:pt x="1699869" y="295910"/>
                  </a:lnTo>
                  <a:lnTo>
                    <a:pt x="1699539" y="295910"/>
                  </a:lnTo>
                  <a:lnTo>
                    <a:pt x="1700034" y="297180"/>
                  </a:lnTo>
                  <a:lnTo>
                    <a:pt x="1699387" y="298450"/>
                  </a:lnTo>
                  <a:lnTo>
                    <a:pt x="1697659" y="297180"/>
                  </a:lnTo>
                  <a:lnTo>
                    <a:pt x="1697329" y="297180"/>
                  </a:lnTo>
                  <a:lnTo>
                    <a:pt x="1697278" y="299720"/>
                  </a:lnTo>
                  <a:lnTo>
                    <a:pt x="1697139" y="299720"/>
                  </a:lnTo>
                  <a:lnTo>
                    <a:pt x="1697050" y="300990"/>
                  </a:lnTo>
                  <a:lnTo>
                    <a:pt x="1696999" y="302260"/>
                  </a:lnTo>
                  <a:lnTo>
                    <a:pt x="1699399" y="302260"/>
                  </a:lnTo>
                  <a:lnTo>
                    <a:pt x="1698625" y="303530"/>
                  </a:lnTo>
                  <a:lnTo>
                    <a:pt x="1699082" y="304800"/>
                  </a:lnTo>
                  <a:lnTo>
                    <a:pt x="1698294" y="306070"/>
                  </a:lnTo>
                  <a:lnTo>
                    <a:pt x="1698739" y="307340"/>
                  </a:lnTo>
                  <a:lnTo>
                    <a:pt x="1700403" y="307340"/>
                  </a:lnTo>
                  <a:lnTo>
                    <a:pt x="1700834" y="308610"/>
                  </a:lnTo>
                  <a:lnTo>
                    <a:pt x="1700149" y="309880"/>
                  </a:lnTo>
                  <a:lnTo>
                    <a:pt x="1701025" y="309880"/>
                  </a:lnTo>
                  <a:lnTo>
                    <a:pt x="1701723" y="311150"/>
                  </a:lnTo>
                  <a:lnTo>
                    <a:pt x="1703793" y="311150"/>
                  </a:lnTo>
                  <a:lnTo>
                    <a:pt x="1704530" y="312420"/>
                  </a:lnTo>
                  <a:lnTo>
                    <a:pt x="1704809" y="312420"/>
                  </a:lnTo>
                  <a:lnTo>
                    <a:pt x="1704594" y="309880"/>
                  </a:lnTo>
                  <a:lnTo>
                    <a:pt x="1706918" y="309880"/>
                  </a:lnTo>
                  <a:lnTo>
                    <a:pt x="1706892" y="311150"/>
                  </a:lnTo>
                  <a:lnTo>
                    <a:pt x="1706791" y="312420"/>
                  </a:lnTo>
                  <a:lnTo>
                    <a:pt x="1706600" y="312420"/>
                  </a:lnTo>
                  <a:lnTo>
                    <a:pt x="1705978" y="317500"/>
                  </a:lnTo>
                  <a:lnTo>
                    <a:pt x="1705775" y="317500"/>
                  </a:lnTo>
                  <a:lnTo>
                    <a:pt x="1705648" y="320040"/>
                  </a:lnTo>
                  <a:lnTo>
                    <a:pt x="1707730" y="320040"/>
                  </a:lnTo>
                  <a:lnTo>
                    <a:pt x="1709775" y="321310"/>
                  </a:lnTo>
                  <a:lnTo>
                    <a:pt x="1710182" y="318770"/>
                  </a:lnTo>
                  <a:lnTo>
                    <a:pt x="1710245" y="317500"/>
                  </a:lnTo>
                  <a:lnTo>
                    <a:pt x="1710677" y="316230"/>
                  </a:lnTo>
                  <a:lnTo>
                    <a:pt x="1712252" y="317500"/>
                  </a:lnTo>
                  <a:lnTo>
                    <a:pt x="1714601" y="318770"/>
                  </a:lnTo>
                  <a:lnTo>
                    <a:pt x="1714804" y="318770"/>
                  </a:lnTo>
                  <a:lnTo>
                    <a:pt x="1713953" y="320040"/>
                  </a:lnTo>
                  <a:lnTo>
                    <a:pt x="1714525" y="321310"/>
                  </a:lnTo>
                  <a:lnTo>
                    <a:pt x="1716138" y="321310"/>
                  </a:lnTo>
                  <a:lnTo>
                    <a:pt x="1716303" y="322580"/>
                  </a:lnTo>
                  <a:lnTo>
                    <a:pt x="1716176" y="323850"/>
                  </a:lnTo>
                  <a:lnTo>
                    <a:pt x="1715897" y="323850"/>
                  </a:lnTo>
                  <a:lnTo>
                    <a:pt x="1714042" y="322580"/>
                  </a:lnTo>
                  <a:lnTo>
                    <a:pt x="1713471" y="323850"/>
                  </a:lnTo>
                  <a:lnTo>
                    <a:pt x="1713928" y="325120"/>
                  </a:lnTo>
                  <a:lnTo>
                    <a:pt x="1713115" y="326390"/>
                  </a:lnTo>
                  <a:lnTo>
                    <a:pt x="1711896" y="323850"/>
                  </a:lnTo>
                  <a:lnTo>
                    <a:pt x="1711464" y="325120"/>
                  </a:lnTo>
                  <a:lnTo>
                    <a:pt x="1711261" y="325120"/>
                  </a:lnTo>
                  <a:lnTo>
                    <a:pt x="1711134" y="326390"/>
                  </a:lnTo>
                  <a:lnTo>
                    <a:pt x="1710728" y="328930"/>
                  </a:lnTo>
                  <a:lnTo>
                    <a:pt x="1712785" y="330200"/>
                  </a:lnTo>
                  <a:lnTo>
                    <a:pt x="1714119" y="330200"/>
                  </a:lnTo>
                  <a:lnTo>
                    <a:pt x="1714830" y="331470"/>
                  </a:lnTo>
                  <a:lnTo>
                    <a:pt x="1714601" y="331470"/>
                  </a:lnTo>
                  <a:lnTo>
                    <a:pt x="1714461" y="332740"/>
                  </a:lnTo>
                  <a:lnTo>
                    <a:pt x="1715046" y="334010"/>
                  </a:lnTo>
                  <a:lnTo>
                    <a:pt x="1716722" y="334010"/>
                  </a:lnTo>
                  <a:lnTo>
                    <a:pt x="1718310" y="335280"/>
                  </a:lnTo>
                  <a:lnTo>
                    <a:pt x="1718602" y="335280"/>
                  </a:lnTo>
                  <a:lnTo>
                    <a:pt x="1718081" y="336550"/>
                  </a:lnTo>
                  <a:lnTo>
                    <a:pt x="1718043" y="337820"/>
                  </a:lnTo>
                  <a:lnTo>
                    <a:pt x="1717865" y="339090"/>
                  </a:lnTo>
                  <a:lnTo>
                    <a:pt x="1717611" y="339090"/>
                  </a:lnTo>
                  <a:lnTo>
                    <a:pt x="1717332" y="340360"/>
                  </a:lnTo>
                  <a:lnTo>
                    <a:pt x="1715909" y="339090"/>
                  </a:lnTo>
                  <a:lnTo>
                    <a:pt x="1715249" y="339090"/>
                  </a:lnTo>
                  <a:lnTo>
                    <a:pt x="1715503" y="340360"/>
                  </a:lnTo>
                  <a:lnTo>
                    <a:pt x="1715147" y="340360"/>
                  </a:lnTo>
                  <a:lnTo>
                    <a:pt x="1715617" y="341630"/>
                  </a:lnTo>
                  <a:lnTo>
                    <a:pt x="1716773" y="341630"/>
                  </a:lnTo>
                  <a:lnTo>
                    <a:pt x="1717459" y="342900"/>
                  </a:lnTo>
                  <a:lnTo>
                    <a:pt x="1716493" y="344170"/>
                  </a:lnTo>
                  <a:lnTo>
                    <a:pt x="1716913" y="344170"/>
                  </a:lnTo>
                  <a:lnTo>
                    <a:pt x="1718373" y="345440"/>
                  </a:lnTo>
                  <a:lnTo>
                    <a:pt x="1718691" y="345440"/>
                  </a:lnTo>
                  <a:lnTo>
                    <a:pt x="1719084" y="342900"/>
                  </a:lnTo>
                  <a:lnTo>
                    <a:pt x="1719872" y="342900"/>
                  </a:lnTo>
                  <a:lnTo>
                    <a:pt x="1720532" y="344170"/>
                  </a:lnTo>
                  <a:lnTo>
                    <a:pt x="1721269" y="344170"/>
                  </a:lnTo>
                  <a:lnTo>
                    <a:pt x="1720545" y="345440"/>
                  </a:lnTo>
                  <a:lnTo>
                    <a:pt x="1720684" y="346710"/>
                  </a:lnTo>
                  <a:lnTo>
                    <a:pt x="1722678" y="346710"/>
                  </a:lnTo>
                  <a:lnTo>
                    <a:pt x="1726692" y="349250"/>
                  </a:lnTo>
                  <a:lnTo>
                    <a:pt x="1726857" y="350520"/>
                  </a:lnTo>
                  <a:lnTo>
                    <a:pt x="1725968" y="350520"/>
                  </a:lnTo>
                  <a:lnTo>
                    <a:pt x="1726387" y="351790"/>
                  </a:lnTo>
                  <a:lnTo>
                    <a:pt x="1728025" y="351790"/>
                  </a:lnTo>
                  <a:lnTo>
                    <a:pt x="1728292" y="353060"/>
                  </a:lnTo>
                  <a:lnTo>
                    <a:pt x="1727695" y="354330"/>
                  </a:lnTo>
                  <a:lnTo>
                    <a:pt x="1727492" y="355600"/>
                  </a:lnTo>
                  <a:lnTo>
                    <a:pt x="1727314" y="356870"/>
                  </a:lnTo>
                  <a:lnTo>
                    <a:pt x="1726768" y="356870"/>
                  </a:lnTo>
                  <a:lnTo>
                    <a:pt x="1725231" y="355600"/>
                  </a:lnTo>
                  <a:lnTo>
                    <a:pt x="1725066" y="355600"/>
                  </a:lnTo>
                  <a:lnTo>
                    <a:pt x="1724774" y="356870"/>
                  </a:lnTo>
                  <a:lnTo>
                    <a:pt x="1724583" y="356870"/>
                  </a:lnTo>
                  <a:lnTo>
                    <a:pt x="1724494" y="358140"/>
                  </a:lnTo>
                  <a:lnTo>
                    <a:pt x="1723923" y="360680"/>
                  </a:lnTo>
                  <a:lnTo>
                    <a:pt x="1727860" y="361950"/>
                  </a:lnTo>
                  <a:lnTo>
                    <a:pt x="1729790" y="363220"/>
                  </a:lnTo>
                  <a:lnTo>
                    <a:pt x="1730489" y="364490"/>
                  </a:lnTo>
                  <a:lnTo>
                    <a:pt x="1731937" y="364490"/>
                  </a:lnTo>
                  <a:lnTo>
                    <a:pt x="1730946" y="367030"/>
                  </a:lnTo>
                  <a:lnTo>
                    <a:pt x="1731238" y="367030"/>
                  </a:lnTo>
                  <a:lnTo>
                    <a:pt x="1732991" y="368300"/>
                  </a:lnTo>
                  <a:lnTo>
                    <a:pt x="1732711" y="369570"/>
                  </a:lnTo>
                  <a:lnTo>
                    <a:pt x="1732114" y="370840"/>
                  </a:lnTo>
                  <a:lnTo>
                    <a:pt x="1731911" y="372110"/>
                  </a:lnTo>
                  <a:lnTo>
                    <a:pt x="1731772" y="372110"/>
                  </a:lnTo>
                  <a:lnTo>
                    <a:pt x="1731962" y="373380"/>
                  </a:lnTo>
                  <a:lnTo>
                    <a:pt x="1733384" y="373380"/>
                  </a:lnTo>
                  <a:lnTo>
                    <a:pt x="1735937" y="374650"/>
                  </a:lnTo>
                  <a:lnTo>
                    <a:pt x="1737207" y="375920"/>
                  </a:lnTo>
                  <a:lnTo>
                    <a:pt x="1737448" y="375920"/>
                  </a:lnTo>
                  <a:lnTo>
                    <a:pt x="1737296" y="377190"/>
                  </a:lnTo>
                  <a:lnTo>
                    <a:pt x="1737055" y="377190"/>
                  </a:lnTo>
                  <a:lnTo>
                    <a:pt x="1736763" y="378460"/>
                  </a:lnTo>
                  <a:lnTo>
                    <a:pt x="1736432" y="378460"/>
                  </a:lnTo>
                  <a:lnTo>
                    <a:pt x="1736191" y="379730"/>
                  </a:lnTo>
                  <a:lnTo>
                    <a:pt x="1736661" y="381000"/>
                  </a:lnTo>
                  <a:lnTo>
                    <a:pt x="1737956" y="381000"/>
                  </a:lnTo>
                  <a:lnTo>
                    <a:pt x="1738223" y="382270"/>
                  </a:lnTo>
                  <a:lnTo>
                    <a:pt x="1739747" y="382270"/>
                  </a:lnTo>
                  <a:lnTo>
                    <a:pt x="1740039" y="383540"/>
                  </a:lnTo>
                  <a:lnTo>
                    <a:pt x="1739036" y="384810"/>
                  </a:lnTo>
                  <a:lnTo>
                    <a:pt x="1739163" y="386080"/>
                  </a:lnTo>
                  <a:lnTo>
                    <a:pt x="1738236" y="386080"/>
                  </a:lnTo>
                  <a:lnTo>
                    <a:pt x="1738414" y="387350"/>
                  </a:lnTo>
                  <a:lnTo>
                    <a:pt x="1740039" y="387350"/>
                  </a:lnTo>
                  <a:lnTo>
                    <a:pt x="1740281" y="388620"/>
                  </a:lnTo>
                  <a:lnTo>
                    <a:pt x="1739480" y="389890"/>
                  </a:lnTo>
                  <a:lnTo>
                    <a:pt x="1739696" y="389890"/>
                  </a:lnTo>
                  <a:lnTo>
                    <a:pt x="1740839" y="391160"/>
                  </a:lnTo>
                  <a:lnTo>
                    <a:pt x="1741195" y="391160"/>
                  </a:lnTo>
                  <a:lnTo>
                    <a:pt x="1741855" y="392430"/>
                  </a:lnTo>
                  <a:lnTo>
                    <a:pt x="1743024" y="392430"/>
                  </a:lnTo>
                  <a:lnTo>
                    <a:pt x="1744814" y="393700"/>
                  </a:lnTo>
                  <a:lnTo>
                    <a:pt x="1744421" y="394970"/>
                  </a:lnTo>
                  <a:lnTo>
                    <a:pt x="1744421" y="396240"/>
                  </a:lnTo>
                  <a:lnTo>
                    <a:pt x="1743710" y="396240"/>
                  </a:lnTo>
                  <a:lnTo>
                    <a:pt x="1742389" y="394970"/>
                  </a:lnTo>
                  <a:lnTo>
                    <a:pt x="1742186" y="394970"/>
                  </a:lnTo>
                  <a:lnTo>
                    <a:pt x="1741817" y="396240"/>
                  </a:lnTo>
                  <a:lnTo>
                    <a:pt x="1741538" y="396240"/>
                  </a:lnTo>
                  <a:lnTo>
                    <a:pt x="1741347" y="397510"/>
                  </a:lnTo>
                  <a:lnTo>
                    <a:pt x="1740484" y="398780"/>
                  </a:lnTo>
                  <a:lnTo>
                    <a:pt x="1740115" y="400050"/>
                  </a:lnTo>
                  <a:lnTo>
                    <a:pt x="1739823" y="400050"/>
                  </a:lnTo>
                  <a:lnTo>
                    <a:pt x="1739620" y="401320"/>
                  </a:lnTo>
                  <a:lnTo>
                    <a:pt x="1741322" y="402590"/>
                  </a:lnTo>
                  <a:lnTo>
                    <a:pt x="1741500" y="402590"/>
                  </a:lnTo>
                  <a:lnTo>
                    <a:pt x="1740306" y="403860"/>
                  </a:lnTo>
                  <a:lnTo>
                    <a:pt x="1740738" y="405130"/>
                  </a:lnTo>
                  <a:lnTo>
                    <a:pt x="1741855" y="405130"/>
                  </a:lnTo>
                  <a:lnTo>
                    <a:pt x="1742503" y="406400"/>
                  </a:lnTo>
                  <a:lnTo>
                    <a:pt x="1743951" y="407670"/>
                  </a:lnTo>
                  <a:lnTo>
                    <a:pt x="1744091" y="407670"/>
                  </a:lnTo>
                  <a:lnTo>
                    <a:pt x="1743125" y="408940"/>
                  </a:lnTo>
                  <a:lnTo>
                    <a:pt x="1742821" y="410210"/>
                  </a:lnTo>
                  <a:lnTo>
                    <a:pt x="1742503" y="411480"/>
                  </a:lnTo>
                  <a:lnTo>
                    <a:pt x="1741970" y="411480"/>
                  </a:lnTo>
                  <a:lnTo>
                    <a:pt x="1741093" y="412750"/>
                  </a:lnTo>
                  <a:lnTo>
                    <a:pt x="1741195" y="414020"/>
                  </a:lnTo>
                  <a:lnTo>
                    <a:pt x="1742643" y="415290"/>
                  </a:lnTo>
                  <a:lnTo>
                    <a:pt x="1744548" y="416560"/>
                  </a:lnTo>
                  <a:lnTo>
                    <a:pt x="1745170" y="416560"/>
                  </a:lnTo>
                  <a:lnTo>
                    <a:pt x="1745742" y="417830"/>
                  </a:lnTo>
                  <a:lnTo>
                    <a:pt x="1746364" y="417830"/>
                  </a:lnTo>
                  <a:lnTo>
                    <a:pt x="1745208" y="419100"/>
                  </a:lnTo>
                  <a:lnTo>
                    <a:pt x="1745259" y="420370"/>
                  </a:lnTo>
                  <a:lnTo>
                    <a:pt x="1746719" y="421640"/>
                  </a:lnTo>
                  <a:lnTo>
                    <a:pt x="1747240" y="421640"/>
                  </a:lnTo>
                  <a:lnTo>
                    <a:pt x="1748459" y="422910"/>
                  </a:lnTo>
                  <a:lnTo>
                    <a:pt x="1748739" y="422910"/>
                  </a:lnTo>
                  <a:lnTo>
                    <a:pt x="1747443" y="424180"/>
                  </a:lnTo>
                  <a:lnTo>
                    <a:pt x="1747596" y="425450"/>
                  </a:lnTo>
                  <a:lnTo>
                    <a:pt x="1749234" y="425450"/>
                  </a:lnTo>
                  <a:lnTo>
                    <a:pt x="1749171" y="426720"/>
                  </a:lnTo>
                  <a:lnTo>
                    <a:pt x="1748917" y="426720"/>
                  </a:lnTo>
                  <a:lnTo>
                    <a:pt x="1748548" y="427990"/>
                  </a:lnTo>
                  <a:lnTo>
                    <a:pt x="1747621" y="429260"/>
                  </a:lnTo>
                  <a:lnTo>
                    <a:pt x="1747253" y="429260"/>
                  </a:lnTo>
                  <a:lnTo>
                    <a:pt x="1746973" y="430530"/>
                  </a:lnTo>
                  <a:lnTo>
                    <a:pt x="1748536" y="431800"/>
                  </a:lnTo>
                  <a:lnTo>
                    <a:pt x="1748688" y="431800"/>
                  </a:lnTo>
                  <a:lnTo>
                    <a:pt x="1747456" y="433070"/>
                  </a:lnTo>
                  <a:lnTo>
                    <a:pt x="1747456" y="434340"/>
                  </a:lnTo>
                  <a:lnTo>
                    <a:pt x="1746237" y="434340"/>
                  </a:lnTo>
                  <a:lnTo>
                    <a:pt x="1746415" y="435610"/>
                  </a:lnTo>
                  <a:lnTo>
                    <a:pt x="1747850" y="436880"/>
                  </a:lnTo>
                  <a:lnTo>
                    <a:pt x="1748205" y="436880"/>
                  </a:lnTo>
                  <a:lnTo>
                    <a:pt x="1748586" y="435610"/>
                  </a:lnTo>
                  <a:lnTo>
                    <a:pt x="1749221" y="435610"/>
                  </a:lnTo>
                  <a:lnTo>
                    <a:pt x="1750428" y="436880"/>
                  </a:lnTo>
                  <a:lnTo>
                    <a:pt x="1750999" y="436880"/>
                  </a:lnTo>
                  <a:lnTo>
                    <a:pt x="1751914" y="438150"/>
                  </a:lnTo>
                  <a:lnTo>
                    <a:pt x="1752282" y="438150"/>
                  </a:lnTo>
                  <a:lnTo>
                    <a:pt x="1750910" y="439420"/>
                  </a:lnTo>
                  <a:lnTo>
                    <a:pt x="1750987" y="440690"/>
                  </a:lnTo>
                  <a:lnTo>
                    <a:pt x="1752498" y="440690"/>
                  </a:lnTo>
                  <a:lnTo>
                    <a:pt x="1752434" y="441960"/>
                  </a:lnTo>
                  <a:lnTo>
                    <a:pt x="1751418" y="443230"/>
                  </a:lnTo>
                  <a:lnTo>
                    <a:pt x="1751215" y="443230"/>
                  </a:lnTo>
                  <a:lnTo>
                    <a:pt x="1750860" y="444500"/>
                  </a:lnTo>
                  <a:lnTo>
                    <a:pt x="1750441" y="444500"/>
                  </a:lnTo>
                  <a:lnTo>
                    <a:pt x="1749945" y="445770"/>
                  </a:lnTo>
                  <a:lnTo>
                    <a:pt x="1748688" y="447040"/>
                  </a:lnTo>
                  <a:lnTo>
                    <a:pt x="1747367" y="448310"/>
                  </a:lnTo>
                  <a:lnTo>
                    <a:pt x="1746859" y="449580"/>
                  </a:lnTo>
                  <a:lnTo>
                    <a:pt x="1746415" y="449580"/>
                  </a:lnTo>
                  <a:lnTo>
                    <a:pt x="1746046" y="450850"/>
                  </a:lnTo>
                  <a:lnTo>
                    <a:pt x="1746491" y="450850"/>
                  </a:lnTo>
                  <a:lnTo>
                    <a:pt x="1746961" y="452120"/>
                  </a:lnTo>
                  <a:lnTo>
                    <a:pt x="1747672" y="452120"/>
                  </a:lnTo>
                  <a:lnTo>
                    <a:pt x="1748828" y="453390"/>
                  </a:lnTo>
                  <a:lnTo>
                    <a:pt x="1748828" y="454660"/>
                  </a:lnTo>
                  <a:lnTo>
                    <a:pt x="1747621" y="454660"/>
                  </a:lnTo>
                  <a:lnTo>
                    <a:pt x="1747431" y="455930"/>
                  </a:lnTo>
                  <a:lnTo>
                    <a:pt x="1746186" y="453390"/>
                  </a:lnTo>
                  <a:lnTo>
                    <a:pt x="1745627" y="453390"/>
                  </a:lnTo>
                  <a:lnTo>
                    <a:pt x="1745145" y="455930"/>
                  </a:lnTo>
                  <a:lnTo>
                    <a:pt x="1743303" y="455930"/>
                  </a:lnTo>
                  <a:lnTo>
                    <a:pt x="1743303" y="457200"/>
                  </a:lnTo>
                  <a:lnTo>
                    <a:pt x="1743659" y="457200"/>
                  </a:lnTo>
                  <a:lnTo>
                    <a:pt x="1744091" y="458470"/>
                  </a:lnTo>
                  <a:lnTo>
                    <a:pt x="1744751" y="458470"/>
                  </a:lnTo>
                  <a:lnTo>
                    <a:pt x="1745830" y="457200"/>
                  </a:lnTo>
                  <a:lnTo>
                    <a:pt x="1746262" y="457200"/>
                  </a:lnTo>
                  <a:lnTo>
                    <a:pt x="1747177" y="458470"/>
                  </a:lnTo>
                  <a:lnTo>
                    <a:pt x="1747634" y="458470"/>
                  </a:lnTo>
                  <a:lnTo>
                    <a:pt x="1748205" y="459740"/>
                  </a:lnTo>
                  <a:lnTo>
                    <a:pt x="1748866" y="461010"/>
                  </a:lnTo>
                  <a:lnTo>
                    <a:pt x="1749767" y="458470"/>
                  </a:lnTo>
                  <a:lnTo>
                    <a:pt x="1750377" y="458470"/>
                  </a:lnTo>
                  <a:lnTo>
                    <a:pt x="1751050" y="459740"/>
                  </a:lnTo>
                  <a:lnTo>
                    <a:pt x="1751355" y="461010"/>
                  </a:lnTo>
                  <a:lnTo>
                    <a:pt x="1752257" y="461010"/>
                  </a:lnTo>
                  <a:lnTo>
                    <a:pt x="1752625" y="462280"/>
                  </a:lnTo>
                  <a:lnTo>
                    <a:pt x="1753806" y="463550"/>
                  </a:lnTo>
                  <a:lnTo>
                    <a:pt x="1753501" y="463550"/>
                  </a:lnTo>
                  <a:lnTo>
                    <a:pt x="1752523" y="466090"/>
                  </a:lnTo>
                  <a:lnTo>
                    <a:pt x="1751876" y="464820"/>
                  </a:lnTo>
                  <a:lnTo>
                    <a:pt x="1751342" y="463550"/>
                  </a:lnTo>
                  <a:lnTo>
                    <a:pt x="1750809" y="463550"/>
                  </a:lnTo>
                  <a:lnTo>
                    <a:pt x="1750288" y="462280"/>
                  </a:lnTo>
                  <a:lnTo>
                    <a:pt x="1749679" y="462280"/>
                  </a:lnTo>
                  <a:lnTo>
                    <a:pt x="1748612" y="463550"/>
                  </a:lnTo>
                  <a:lnTo>
                    <a:pt x="1747977" y="463550"/>
                  </a:lnTo>
                  <a:lnTo>
                    <a:pt x="1747532" y="462280"/>
                  </a:lnTo>
                  <a:lnTo>
                    <a:pt x="1746770" y="462280"/>
                  </a:lnTo>
                  <a:lnTo>
                    <a:pt x="1746084" y="463550"/>
                  </a:lnTo>
                  <a:lnTo>
                    <a:pt x="1745615" y="463550"/>
                  </a:lnTo>
                  <a:lnTo>
                    <a:pt x="1748002" y="466090"/>
                  </a:lnTo>
                  <a:lnTo>
                    <a:pt x="1748447" y="467360"/>
                  </a:lnTo>
                  <a:lnTo>
                    <a:pt x="1748815" y="467360"/>
                  </a:lnTo>
                  <a:lnTo>
                    <a:pt x="1749094" y="468630"/>
                  </a:lnTo>
                  <a:lnTo>
                    <a:pt x="1747596" y="469900"/>
                  </a:lnTo>
                  <a:lnTo>
                    <a:pt x="1747367" y="469900"/>
                  </a:lnTo>
                  <a:lnTo>
                    <a:pt x="1748663" y="471170"/>
                  </a:lnTo>
                  <a:lnTo>
                    <a:pt x="1748028" y="471170"/>
                  </a:lnTo>
                  <a:lnTo>
                    <a:pt x="1747456" y="472440"/>
                  </a:lnTo>
                  <a:lnTo>
                    <a:pt x="1746694" y="472440"/>
                  </a:lnTo>
                  <a:lnTo>
                    <a:pt x="1746034" y="471170"/>
                  </a:lnTo>
                  <a:lnTo>
                    <a:pt x="1744700" y="471170"/>
                  </a:lnTo>
                  <a:lnTo>
                    <a:pt x="1744179" y="472440"/>
                  </a:lnTo>
                  <a:lnTo>
                    <a:pt x="1744992" y="473710"/>
                  </a:lnTo>
                  <a:lnTo>
                    <a:pt x="1746097" y="474980"/>
                  </a:lnTo>
                  <a:lnTo>
                    <a:pt x="1747291" y="477520"/>
                  </a:lnTo>
                  <a:lnTo>
                    <a:pt x="1747799" y="478790"/>
                  </a:lnTo>
                  <a:lnTo>
                    <a:pt x="1747177" y="478790"/>
                  </a:lnTo>
                  <a:lnTo>
                    <a:pt x="1746592" y="480060"/>
                  </a:lnTo>
                  <a:lnTo>
                    <a:pt x="1743887" y="480060"/>
                  </a:lnTo>
                  <a:lnTo>
                    <a:pt x="1743710" y="478790"/>
                  </a:lnTo>
                  <a:lnTo>
                    <a:pt x="1740573" y="478790"/>
                  </a:lnTo>
                  <a:lnTo>
                    <a:pt x="1740001" y="480060"/>
                  </a:lnTo>
                  <a:lnTo>
                    <a:pt x="1740420" y="480060"/>
                  </a:lnTo>
                  <a:lnTo>
                    <a:pt x="1740700" y="481330"/>
                  </a:lnTo>
                  <a:lnTo>
                    <a:pt x="1741182" y="482600"/>
                  </a:lnTo>
                  <a:lnTo>
                    <a:pt x="1741335" y="482600"/>
                  </a:lnTo>
                  <a:lnTo>
                    <a:pt x="1741601" y="483870"/>
                  </a:lnTo>
                  <a:lnTo>
                    <a:pt x="1741843" y="483870"/>
                  </a:lnTo>
                  <a:lnTo>
                    <a:pt x="1741805" y="485140"/>
                  </a:lnTo>
                  <a:lnTo>
                    <a:pt x="1740268" y="483870"/>
                  </a:lnTo>
                  <a:lnTo>
                    <a:pt x="1740141" y="483870"/>
                  </a:lnTo>
                  <a:lnTo>
                    <a:pt x="1739950" y="485140"/>
                  </a:lnTo>
                  <a:lnTo>
                    <a:pt x="1740712" y="486410"/>
                  </a:lnTo>
                  <a:lnTo>
                    <a:pt x="1740319" y="486410"/>
                  </a:lnTo>
                  <a:lnTo>
                    <a:pt x="1739049" y="485140"/>
                  </a:lnTo>
                  <a:lnTo>
                    <a:pt x="1738579" y="486410"/>
                  </a:lnTo>
                  <a:lnTo>
                    <a:pt x="1739341" y="487680"/>
                  </a:lnTo>
                  <a:lnTo>
                    <a:pt x="1737182" y="487680"/>
                  </a:lnTo>
                  <a:lnTo>
                    <a:pt x="1737791" y="488950"/>
                  </a:lnTo>
                  <a:lnTo>
                    <a:pt x="1737258" y="488950"/>
                  </a:lnTo>
                  <a:lnTo>
                    <a:pt x="1736051" y="487680"/>
                  </a:lnTo>
                  <a:lnTo>
                    <a:pt x="1735886" y="488950"/>
                  </a:lnTo>
                  <a:lnTo>
                    <a:pt x="1735747" y="488950"/>
                  </a:lnTo>
                  <a:lnTo>
                    <a:pt x="1735734" y="490220"/>
                  </a:lnTo>
                  <a:lnTo>
                    <a:pt x="1735632" y="491490"/>
                  </a:lnTo>
                  <a:lnTo>
                    <a:pt x="1735480" y="491490"/>
                  </a:lnTo>
                  <a:lnTo>
                    <a:pt x="1735404" y="492760"/>
                  </a:lnTo>
                  <a:lnTo>
                    <a:pt x="1735239" y="492760"/>
                  </a:lnTo>
                  <a:lnTo>
                    <a:pt x="1734972" y="494030"/>
                  </a:lnTo>
                  <a:lnTo>
                    <a:pt x="1734807" y="494030"/>
                  </a:lnTo>
                  <a:lnTo>
                    <a:pt x="1733600" y="492760"/>
                  </a:lnTo>
                  <a:lnTo>
                    <a:pt x="1733054" y="492760"/>
                  </a:lnTo>
                  <a:lnTo>
                    <a:pt x="1732991" y="494030"/>
                  </a:lnTo>
                  <a:lnTo>
                    <a:pt x="1731048" y="494030"/>
                  </a:lnTo>
                  <a:lnTo>
                    <a:pt x="1731784" y="491490"/>
                  </a:lnTo>
                  <a:lnTo>
                    <a:pt x="1732064" y="491490"/>
                  </a:lnTo>
                  <a:lnTo>
                    <a:pt x="1732280" y="490220"/>
                  </a:lnTo>
                  <a:lnTo>
                    <a:pt x="1732457" y="490220"/>
                  </a:lnTo>
                  <a:lnTo>
                    <a:pt x="1732915" y="488950"/>
                  </a:lnTo>
                  <a:lnTo>
                    <a:pt x="1732775" y="488950"/>
                  </a:lnTo>
                  <a:lnTo>
                    <a:pt x="1732368" y="487680"/>
                  </a:lnTo>
                  <a:lnTo>
                    <a:pt x="1731225" y="487680"/>
                  </a:lnTo>
                  <a:lnTo>
                    <a:pt x="1731200" y="488950"/>
                  </a:lnTo>
                  <a:lnTo>
                    <a:pt x="1730552" y="488950"/>
                  </a:lnTo>
                  <a:lnTo>
                    <a:pt x="1729955" y="487680"/>
                  </a:lnTo>
                  <a:lnTo>
                    <a:pt x="1729511" y="487680"/>
                  </a:lnTo>
                  <a:lnTo>
                    <a:pt x="1729092" y="490220"/>
                  </a:lnTo>
                  <a:lnTo>
                    <a:pt x="1728800" y="490220"/>
                  </a:lnTo>
                  <a:lnTo>
                    <a:pt x="1728330" y="491490"/>
                  </a:lnTo>
                  <a:lnTo>
                    <a:pt x="1727784" y="491490"/>
                  </a:lnTo>
                  <a:lnTo>
                    <a:pt x="1726984" y="490220"/>
                  </a:lnTo>
                  <a:lnTo>
                    <a:pt x="1726374" y="490220"/>
                  </a:lnTo>
                  <a:lnTo>
                    <a:pt x="1726018" y="491490"/>
                  </a:lnTo>
                  <a:lnTo>
                    <a:pt x="1725231" y="491490"/>
                  </a:lnTo>
                  <a:lnTo>
                    <a:pt x="1724647" y="490220"/>
                  </a:lnTo>
                  <a:lnTo>
                    <a:pt x="1723796" y="490220"/>
                  </a:lnTo>
                  <a:lnTo>
                    <a:pt x="1723390" y="491490"/>
                  </a:lnTo>
                  <a:lnTo>
                    <a:pt x="1722589" y="491490"/>
                  </a:lnTo>
                  <a:lnTo>
                    <a:pt x="1722120" y="490220"/>
                  </a:lnTo>
                  <a:lnTo>
                    <a:pt x="1721167" y="490220"/>
                  </a:lnTo>
                  <a:lnTo>
                    <a:pt x="1720735" y="488950"/>
                  </a:lnTo>
                  <a:lnTo>
                    <a:pt x="1719948" y="488950"/>
                  </a:lnTo>
                  <a:lnTo>
                    <a:pt x="1719237" y="490220"/>
                  </a:lnTo>
                  <a:lnTo>
                    <a:pt x="1718868" y="490220"/>
                  </a:lnTo>
                  <a:lnTo>
                    <a:pt x="1720202" y="491490"/>
                  </a:lnTo>
                  <a:lnTo>
                    <a:pt x="1718919" y="492760"/>
                  </a:lnTo>
                  <a:lnTo>
                    <a:pt x="1717370" y="494030"/>
                  </a:lnTo>
                  <a:lnTo>
                    <a:pt x="1716836" y="494030"/>
                  </a:lnTo>
                  <a:lnTo>
                    <a:pt x="1715871" y="492760"/>
                  </a:lnTo>
                  <a:lnTo>
                    <a:pt x="1715262" y="492760"/>
                  </a:lnTo>
                  <a:lnTo>
                    <a:pt x="1714284" y="491490"/>
                  </a:lnTo>
                  <a:lnTo>
                    <a:pt x="1714055" y="491490"/>
                  </a:lnTo>
                  <a:lnTo>
                    <a:pt x="1715871" y="490220"/>
                  </a:lnTo>
                  <a:lnTo>
                    <a:pt x="1715452" y="490220"/>
                  </a:lnTo>
                  <a:lnTo>
                    <a:pt x="1714957" y="488950"/>
                  </a:lnTo>
                  <a:lnTo>
                    <a:pt x="1712963" y="488950"/>
                  </a:lnTo>
                  <a:lnTo>
                    <a:pt x="1710867" y="491490"/>
                  </a:lnTo>
                  <a:lnTo>
                    <a:pt x="1709026" y="491490"/>
                  </a:lnTo>
                  <a:lnTo>
                    <a:pt x="1707172" y="492760"/>
                  </a:lnTo>
                  <a:lnTo>
                    <a:pt x="1706587" y="494030"/>
                  </a:lnTo>
                  <a:lnTo>
                    <a:pt x="1705038" y="494030"/>
                  </a:lnTo>
                  <a:lnTo>
                    <a:pt x="1704149" y="492760"/>
                  </a:lnTo>
                  <a:lnTo>
                    <a:pt x="1703298" y="492760"/>
                  </a:lnTo>
                  <a:lnTo>
                    <a:pt x="1702511" y="494030"/>
                  </a:lnTo>
                  <a:lnTo>
                    <a:pt x="1701368" y="494030"/>
                  </a:lnTo>
                  <a:lnTo>
                    <a:pt x="1700530" y="495300"/>
                  </a:lnTo>
                  <a:lnTo>
                    <a:pt x="1634070" y="495300"/>
                  </a:lnTo>
                  <a:lnTo>
                    <a:pt x="1633905" y="496570"/>
                  </a:lnTo>
                  <a:lnTo>
                    <a:pt x="1637423" y="496570"/>
                  </a:lnTo>
                  <a:lnTo>
                    <a:pt x="1637309" y="497840"/>
                  </a:lnTo>
                  <a:lnTo>
                    <a:pt x="1639785" y="497840"/>
                  </a:lnTo>
                  <a:lnTo>
                    <a:pt x="1764792" y="497840"/>
                  </a:lnTo>
                  <a:lnTo>
                    <a:pt x="1764741" y="495300"/>
                  </a:lnTo>
                  <a:lnTo>
                    <a:pt x="1765414" y="495300"/>
                  </a:lnTo>
                  <a:lnTo>
                    <a:pt x="1766392" y="494030"/>
                  </a:lnTo>
                  <a:lnTo>
                    <a:pt x="1767586" y="494030"/>
                  </a:lnTo>
                  <a:lnTo>
                    <a:pt x="1768970" y="491490"/>
                  </a:lnTo>
                  <a:lnTo>
                    <a:pt x="1769694" y="492760"/>
                  </a:lnTo>
                  <a:lnTo>
                    <a:pt x="1769287" y="495300"/>
                  </a:lnTo>
                  <a:lnTo>
                    <a:pt x="1769541" y="495300"/>
                  </a:lnTo>
                  <a:lnTo>
                    <a:pt x="1770392" y="494030"/>
                  </a:lnTo>
                  <a:lnTo>
                    <a:pt x="1771142" y="494030"/>
                  </a:lnTo>
                  <a:lnTo>
                    <a:pt x="1771815" y="492760"/>
                  </a:lnTo>
                  <a:lnTo>
                    <a:pt x="1774786" y="491490"/>
                  </a:lnTo>
                  <a:lnTo>
                    <a:pt x="1776272" y="490220"/>
                  </a:lnTo>
                  <a:lnTo>
                    <a:pt x="1776412" y="488950"/>
                  </a:lnTo>
                  <a:lnTo>
                    <a:pt x="1775561" y="487680"/>
                  </a:lnTo>
                  <a:lnTo>
                    <a:pt x="1775714" y="486410"/>
                  </a:lnTo>
                  <a:lnTo>
                    <a:pt x="1775841" y="486410"/>
                  </a:lnTo>
                  <a:lnTo>
                    <a:pt x="1777555" y="485140"/>
                  </a:lnTo>
                  <a:lnTo>
                    <a:pt x="1777949" y="485140"/>
                  </a:lnTo>
                  <a:lnTo>
                    <a:pt x="1777199" y="482600"/>
                  </a:lnTo>
                  <a:lnTo>
                    <a:pt x="1776907" y="481330"/>
                  </a:lnTo>
                  <a:lnTo>
                    <a:pt x="1776641" y="481330"/>
                  </a:lnTo>
                  <a:lnTo>
                    <a:pt x="1776298" y="480060"/>
                  </a:lnTo>
                  <a:lnTo>
                    <a:pt x="1775472" y="477520"/>
                  </a:lnTo>
                  <a:lnTo>
                    <a:pt x="1775079" y="476250"/>
                  </a:lnTo>
                  <a:lnTo>
                    <a:pt x="1774774" y="476250"/>
                  </a:lnTo>
                  <a:lnTo>
                    <a:pt x="1774532" y="474980"/>
                  </a:lnTo>
                  <a:lnTo>
                    <a:pt x="1776158" y="473710"/>
                  </a:lnTo>
                  <a:lnTo>
                    <a:pt x="1776323" y="472440"/>
                  </a:lnTo>
                  <a:lnTo>
                    <a:pt x="1775066" y="471170"/>
                  </a:lnTo>
                  <a:lnTo>
                    <a:pt x="1775396" y="469900"/>
                  </a:lnTo>
                  <a:lnTo>
                    <a:pt x="1776514" y="469900"/>
                  </a:lnTo>
                  <a:lnTo>
                    <a:pt x="1777288" y="468630"/>
                  </a:lnTo>
                  <a:lnTo>
                    <a:pt x="1777822" y="467360"/>
                  </a:lnTo>
                  <a:lnTo>
                    <a:pt x="1778711" y="467360"/>
                  </a:lnTo>
                  <a:lnTo>
                    <a:pt x="1779295" y="469900"/>
                  </a:lnTo>
                  <a:lnTo>
                    <a:pt x="1780781" y="467360"/>
                  </a:lnTo>
                  <a:lnTo>
                    <a:pt x="1781378" y="467360"/>
                  </a:lnTo>
                  <a:lnTo>
                    <a:pt x="1782064" y="466090"/>
                  </a:lnTo>
                  <a:lnTo>
                    <a:pt x="1782749" y="464820"/>
                  </a:lnTo>
                  <a:close/>
                </a:path>
                <a:path w="2077719" h="1670685">
                  <a:moveTo>
                    <a:pt x="1884045" y="1268869"/>
                  </a:moveTo>
                  <a:lnTo>
                    <a:pt x="1883613" y="1267599"/>
                  </a:lnTo>
                  <a:lnTo>
                    <a:pt x="1883422" y="1267599"/>
                  </a:lnTo>
                  <a:lnTo>
                    <a:pt x="1883130" y="1266329"/>
                  </a:lnTo>
                  <a:lnTo>
                    <a:pt x="1882762" y="1266329"/>
                  </a:lnTo>
                  <a:lnTo>
                    <a:pt x="1882508" y="1265059"/>
                  </a:lnTo>
                  <a:lnTo>
                    <a:pt x="1879790" y="1265059"/>
                  </a:lnTo>
                  <a:lnTo>
                    <a:pt x="1879320" y="1262519"/>
                  </a:lnTo>
                  <a:lnTo>
                    <a:pt x="1878965" y="1262519"/>
                  </a:lnTo>
                  <a:lnTo>
                    <a:pt x="1878685" y="1261249"/>
                  </a:lnTo>
                  <a:lnTo>
                    <a:pt x="1878482" y="1259979"/>
                  </a:lnTo>
                  <a:lnTo>
                    <a:pt x="1878304" y="1259979"/>
                  </a:lnTo>
                  <a:lnTo>
                    <a:pt x="1878037" y="1258709"/>
                  </a:lnTo>
                  <a:lnTo>
                    <a:pt x="1877656" y="1257439"/>
                  </a:lnTo>
                  <a:lnTo>
                    <a:pt x="1872437" y="1257439"/>
                  </a:lnTo>
                  <a:lnTo>
                    <a:pt x="1872107" y="1256169"/>
                  </a:lnTo>
                  <a:lnTo>
                    <a:pt x="1871916" y="1254899"/>
                  </a:lnTo>
                  <a:lnTo>
                    <a:pt x="1871218" y="1253629"/>
                  </a:lnTo>
                  <a:lnTo>
                    <a:pt x="1869503" y="1254899"/>
                  </a:lnTo>
                  <a:lnTo>
                    <a:pt x="1868563" y="1253629"/>
                  </a:lnTo>
                  <a:lnTo>
                    <a:pt x="1868639" y="1251089"/>
                  </a:lnTo>
                  <a:lnTo>
                    <a:pt x="1863039" y="1251089"/>
                  </a:lnTo>
                  <a:lnTo>
                    <a:pt x="1862404" y="1249819"/>
                  </a:lnTo>
                  <a:lnTo>
                    <a:pt x="1859851" y="1249819"/>
                  </a:lnTo>
                  <a:lnTo>
                    <a:pt x="1860105" y="1247279"/>
                  </a:lnTo>
                  <a:lnTo>
                    <a:pt x="1857032" y="1247279"/>
                  </a:lnTo>
                  <a:lnTo>
                    <a:pt x="1857032" y="1246009"/>
                  </a:lnTo>
                  <a:lnTo>
                    <a:pt x="1856232" y="1244739"/>
                  </a:lnTo>
                  <a:lnTo>
                    <a:pt x="1856079" y="1243469"/>
                  </a:lnTo>
                  <a:lnTo>
                    <a:pt x="1855812" y="1242199"/>
                  </a:lnTo>
                  <a:lnTo>
                    <a:pt x="1855482" y="1242199"/>
                  </a:lnTo>
                  <a:lnTo>
                    <a:pt x="1855381" y="1240929"/>
                  </a:lnTo>
                  <a:lnTo>
                    <a:pt x="1854530" y="1239659"/>
                  </a:lnTo>
                  <a:lnTo>
                    <a:pt x="1857311" y="1239659"/>
                  </a:lnTo>
                  <a:lnTo>
                    <a:pt x="1857108" y="1238389"/>
                  </a:lnTo>
                  <a:lnTo>
                    <a:pt x="1856841" y="1238389"/>
                  </a:lnTo>
                  <a:lnTo>
                    <a:pt x="1856524" y="1237119"/>
                  </a:lnTo>
                  <a:lnTo>
                    <a:pt x="1856359" y="1235849"/>
                  </a:lnTo>
                  <a:lnTo>
                    <a:pt x="1856105" y="1235849"/>
                  </a:lnTo>
                  <a:lnTo>
                    <a:pt x="1855749" y="1234579"/>
                  </a:lnTo>
                  <a:lnTo>
                    <a:pt x="1853374" y="1234579"/>
                  </a:lnTo>
                  <a:lnTo>
                    <a:pt x="1853717" y="1237068"/>
                  </a:lnTo>
                  <a:lnTo>
                    <a:pt x="1848739" y="1235849"/>
                  </a:lnTo>
                  <a:lnTo>
                    <a:pt x="1846148" y="1235849"/>
                  </a:lnTo>
                  <a:lnTo>
                    <a:pt x="1845818" y="1234579"/>
                  </a:lnTo>
                  <a:lnTo>
                    <a:pt x="1845564" y="1233309"/>
                  </a:lnTo>
                  <a:lnTo>
                    <a:pt x="1845398" y="1233309"/>
                  </a:lnTo>
                  <a:lnTo>
                    <a:pt x="1845221" y="1232039"/>
                  </a:lnTo>
                  <a:lnTo>
                    <a:pt x="1844967" y="1230769"/>
                  </a:lnTo>
                  <a:lnTo>
                    <a:pt x="1844649" y="1230769"/>
                  </a:lnTo>
                  <a:lnTo>
                    <a:pt x="1844382" y="1229499"/>
                  </a:lnTo>
                  <a:lnTo>
                    <a:pt x="1844382" y="1228229"/>
                  </a:lnTo>
                  <a:lnTo>
                    <a:pt x="1843519" y="1226959"/>
                  </a:lnTo>
                  <a:lnTo>
                    <a:pt x="1841792" y="1228229"/>
                  </a:lnTo>
                  <a:lnTo>
                    <a:pt x="1840750" y="1226959"/>
                  </a:lnTo>
                  <a:lnTo>
                    <a:pt x="1841131" y="1225689"/>
                  </a:lnTo>
                  <a:lnTo>
                    <a:pt x="1840585" y="1224419"/>
                  </a:lnTo>
                  <a:lnTo>
                    <a:pt x="1836267" y="1224419"/>
                  </a:lnTo>
                  <a:lnTo>
                    <a:pt x="1835416" y="1223149"/>
                  </a:lnTo>
                  <a:lnTo>
                    <a:pt x="1833245" y="1223149"/>
                  </a:lnTo>
                  <a:lnTo>
                    <a:pt x="1832267" y="1221879"/>
                  </a:lnTo>
                  <a:lnTo>
                    <a:pt x="1832648" y="1220609"/>
                  </a:lnTo>
                  <a:lnTo>
                    <a:pt x="1832114" y="1220609"/>
                  </a:lnTo>
                  <a:lnTo>
                    <a:pt x="1831771" y="1219339"/>
                  </a:lnTo>
                  <a:lnTo>
                    <a:pt x="1831530" y="1219339"/>
                  </a:lnTo>
                  <a:lnTo>
                    <a:pt x="1831263" y="1216799"/>
                  </a:lnTo>
                  <a:lnTo>
                    <a:pt x="1831022" y="1215529"/>
                  </a:lnTo>
                  <a:lnTo>
                    <a:pt x="1829841" y="1215529"/>
                  </a:lnTo>
                  <a:lnTo>
                    <a:pt x="1828977" y="1214259"/>
                  </a:lnTo>
                  <a:lnTo>
                    <a:pt x="1825510" y="1214259"/>
                  </a:lnTo>
                  <a:lnTo>
                    <a:pt x="1825180" y="1212989"/>
                  </a:lnTo>
                  <a:lnTo>
                    <a:pt x="1824951" y="1212989"/>
                  </a:lnTo>
                  <a:lnTo>
                    <a:pt x="1824672" y="1210449"/>
                  </a:lnTo>
                  <a:lnTo>
                    <a:pt x="1824443" y="1210449"/>
                  </a:lnTo>
                  <a:lnTo>
                    <a:pt x="1824126" y="1209179"/>
                  </a:lnTo>
                  <a:lnTo>
                    <a:pt x="1822424" y="1209179"/>
                  </a:lnTo>
                  <a:lnTo>
                    <a:pt x="1820659" y="1207909"/>
                  </a:lnTo>
                  <a:lnTo>
                    <a:pt x="1818513" y="1207909"/>
                  </a:lnTo>
                  <a:lnTo>
                    <a:pt x="1818754" y="1205369"/>
                  </a:lnTo>
                  <a:lnTo>
                    <a:pt x="1816404" y="1205369"/>
                  </a:lnTo>
                  <a:lnTo>
                    <a:pt x="1815211" y="1204099"/>
                  </a:lnTo>
                  <a:lnTo>
                    <a:pt x="1815465" y="1202829"/>
                  </a:lnTo>
                  <a:lnTo>
                    <a:pt x="1814677" y="1201559"/>
                  </a:lnTo>
                  <a:lnTo>
                    <a:pt x="1812391" y="1201559"/>
                  </a:lnTo>
                  <a:lnTo>
                    <a:pt x="1813191" y="1204099"/>
                  </a:lnTo>
                  <a:lnTo>
                    <a:pt x="1810550" y="1204099"/>
                  </a:lnTo>
                  <a:lnTo>
                    <a:pt x="1807972" y="1202829"/>
                  </a:lnTo>
                  <a:lnTo>
                    <a:pt x="1808175" y="1202829"/>
                  </a:lnTo>
                  <a:lnTo>
                    <a:pt x="1806981" y="1200289"/>
                  </a:lnTo>
                  <a:lnTo>
                    <a:pt x="1807502" y="1200289"/>
                  </a:lnTo>
                  <a:lnTo>
                    <a:pt x="1809813" y="1201559"/>
                  </a:lnTo>
                  <a:lnTo>
                    <a:pt x="1809762" y="1200289"/>
                  </a:lnTo>
                  <a:lnTo>
                    <a:pt x="1809534" y="1199019"/>
                  </a:lnTo>
                  <a:lnTo>
                    <a:pt x="1809203" y="1199019"/>
                  </a:lnTo>
                  <a:lnTo>
                    <a:pt x="1808530" y="1196479"/>
                  </a:lnTo>
                  <a:lnTo>
                    <a:pt x="1808416" y="1195209"/>
                  </a:lnTo>
                  <a:lnTo>
                    <a:pt x="1808200" y="1193939"/>
                  </a:lnTo>
                  <a:lnTo>
                    <a:pt x="1807870" y="1193939"/>
                  </a:lnTo>
                  <a:lnTo>
                    <a:pt x="1807032" y="1192669"/>
                  </a:lnTo>
                  <a:lnTo>
                    <a:pt x="1802726" y="1192669"/>
                  </a:lnTo>
                  <a:lnTo>
                    <a:pt x="1801837" y="1191399"/>
                  </a:lnTo>
                  <a:lnTo>
                    <a:pt x="1799818" y="1191399"/>
                  </a:lnTo>
                  <a:lnTo>
                    <a:pt x="1799831" y="1188859"/>
                  </a:lnTo>
                  <a:lnTo>
                    <a:pt x="1797405" y="1188859"/>
                  </a:lnTo>
                  <a:lnTo>
                    <a:pt x="1796364" y="1187589"/>
                  </a:lnTo>
                  <a:lnTo>
                    <a:pt x="1796796" y="1186319"/>
                  </a:lnTo>
                  <a:lnTo>
                    <a:pt x="1795907" y="1185049"/>
                  </a:lnTo>
                  <a:lnTo>
                    <a:pt x="1793151" y="1185049"/>
                  </a:lnTo>
                  <a:lnTo>
                    <a:pt x="1793608" y="1182509"/>
                  </a:lnTo>
                  <a:lnTo>
                    <a:pt x="1795500" y="1182509"/>
                  </a:lnTo>
                  <a:lnTo>
                    <a:pt x="1795284" y="1181239"/>
                  </a:lnTo>
                  <a:lnTo>
                    <a:pt x="1795005" y="1179969"/>
                  </a:lnTo>
                  <a:lnTo>
                    <a:pt x="1791906" y="1179969"/>
                  </a:lnTo>
                  <a:lnTo>
                    <a:pt x="1792338" y="1177429"/>
                  </a:lnTo>
                  <a:lnTo>
                    <a:pt x="1791284" y="1176159"/>
                  </a:lnTo>
                  <a:lnTo>
                    <a:pt x="1789785" y="1177429"/>
                  </a:lnTo>
                  <a:lnTo>
                    <a:pt x="1788706" y="1176159"/>
                  </a:lnTo>
                  <a:lnTo>
                    <a:pt x="1789137" y="1174889"/>
                  </a:lnTo>
                  <a:lnTo>
                    <a:pt x="1788109" y="1173619"/>
                  </a:lnTo>
                  <a:lnTo>
                    <a:pt x="1785721" y="1173619"/>
                  </a:lnTo>
                  <a:lnTo>
                    <a:pt x="1785785" y="1171079"/>
                  </a:lnTo>
                  <a:lnTo>
                    <a:pt x="1784604" y="1171079"/>
                  </a:lnTo>
                  <a:lnTo>
                    <a:pt x="1783753" y="1169809"/>
                  </a:lnTo>
                  <a:lnTo>
                    <a:pt x="1778584" y="1169809"/>
                  </a:lnTo>
                  <a:lnTo>
                    <a:pt x="1777758" y="1168539"/>
                  </a:lnTo>
                  <a:lnTo>
                    <a:pt x="1777339" y="1168539"/>
                  </a:lnTo>
                  <a:lnTo>
                    <a:pt x="1777530" y="1167269"/>
                  </a:lnTo>
                  <a:lnTo>
                    <a:pt x="1776768" y="1165999"/>
                  </a:lnTo>
                  <a:lnTo>
                    <a:pt x="1774952" y="1165999"/>
                  </a:lnTo>
                  <a:lnTo>
                    <a:pt x="1774063" y="1164729"/>
                  </a:lnTo>
                  <a:lnTo>
                    <a:pt x="1774520" y="1163459"/>
                  </a:lnTo>
                  <a:lnTo>
                    <a:pt x="1776539" y="1163459"/>
                  </a:lnTo>
                  <a:lnTo>
                    <a:pt x="1776399" y="1162189"/>
                  </a:lnTo>
                  <a:lnTo>
                    <a:pt x="1776209" y="1162189"/>
                  </a:lnTo>
                  <a:lnTo>
                    <a:pt x="1775942" y="1160919"/>
                  </a:lnTo>
                  <a:lnTo>
                    <a:pt x="1772500" y="1160919"/>
                  </a:lnTo>
                  <a:lnTo>
                    <a:pt x="1771650" y="1159649"/>
                  </a:lnTo>
                  <a:lnTo>
                    <a:pt x="1768271" y="1159649"/>
                  </a:lnTo>
                  <a:lnTo>
                    <a:pt x="1767078" y="1153299"/>
                  </a:lnTo>
                  <a:lnTo>
                    <a:pt x="1767408" y="1153299"/>
                  </a:lnTo>
                  <a:lnTo>
                    <a:pt x="1769198" y="1154569"/>
                  </a:lnTo>
                  <a:lnTo>
                    <a:pt x="1770062" y="1154569"/>
                  </a:lnTo>
                  <a:lnTo>
                    <a:pt x="1771865" y="1155839"/>
                  </a:lnTo>
                  <a:lnTo>
                    <a:pt x="1772183" y="1155839"/>
                  </a:lnTo>
                  <a:lnTo>
                    <a:pt x="1772069" y="1154569"/>
                  </a:lnTo>
                  <a:lnTo>
                    <a:pt x="1771878" y="1153299"/>
                  </a:lnTo>
                  <a:lnTo>
                    <a:pt x="1771611" y="1152029"/>
                  </a:lnTo>
                  <a:lnTo>
                    <a:pt x="1767332" y="1152029"/>
                  </a:lnTo>
                  <a:lnTo>
                    <a:pt x="1766506" y="1150759"/>
                  </a:lnTo>
                  <a:lnTo>
                    <a:pt x="1763483" y="1150759"/>
                  </a:lnTo>
                  <a:lnTo>
                    <a:pt x="1763636" y="1149489"/>
                  </a:lnTo>
                  <a:lnTo>
                    <a:pt x="1763801" y="1148219"/>
                  </a:lnTo>
                  <a:lnTo>
                    <a:pt x="1762950" y="1146949"/>
                  </a:lnTo>
                  <a:lnTo>
                    <a:pt x="1760829" y="1146949"/>
                  </a:lnTo>
                  <a:lnTo>
                    <a:pt x="1761464" y="1149489"/>
                  </a:lnTo>
                  <a:lnTo>
                    <a:pt x="1758696" y="1149489"/>
                  </a:lnTo>
                  <a:lnTo>
                    <a:pt x="1758442" y="1146949"/>
                  </a:lnTo>
                  <a:lnTo>
                    <a:pt x="1757921" y="1145679"/>
                  </a:lnTo>
                  <a:lnTo>
                    <a:pt x="1756168" y="1146949"/>
                  </a:lnTo>
                  <a:lnTo>
                    <a:pt x="1755724" y="1145679"/>
                  </a:lnTo>
                  <a:lnTo>
                    <a:pt x="1755432" y="1144409"/>
                  </a:lnTo>
                  <a:lnTo>
                    <a:pt x="1755241" y="1144409"/>
                  </a:lnTo>
                  <a:lnTo>
                    <a:pt x="1755165" y="1143139"/>
                  </a:lnTo>
                  <a:lnTo>
                    <a:pt x="1757603" y="1144409"/>
                  </a:lnTo>
                  <a:lnTo>
                    <a:pt x="1757616" y="1143139"/>
                  </a:lnTo>
                  <a:lnTo>
                    <a:pt x="1757426" y="1141869"/>
                  </a:lnTo>
                  <a:lnTo>
                    <a:pt x="1757146" y="1141869"/>
                  </a:lnTo>
                  <a:lnTo>
                    <a:pt x="1757057" y="1140599"/>
                  </a:lnTo>
                  <a:lnTo>
                    <a:pt x="1756867" y="1139329"/>
                  </a:lnTo>
                  <a:lnTo>
                    <a:pt x="1756575" y="1139329"/>
                  </a:lnTo>
                  <a:lnTo>
                    <a:pt x="1755762" y="1138059"/>
                  </a:lnTo>
                  <a:lnTo>
                    <a:pt x="1754035" y="1138059"/>
                  </a:lnTo>
                  <a:lnTo>
                    <a:pt x="1751469" y="1136789"/>
                  </a:lnTo>
                  <a:lnTo>
                    <a:pt x="1748701" y="1136789"/>
                  </a:lnTo>
                  <a:lnTo>
                    <a:pt x="1748650" y="1135519"/>
                  </a:lnTo>
                  <a:lnTo>
                    <a:pt x="1748599" y="1134249"/>
                  </a:lnTo>
                  <a:lnTo>
                    <a:pt x="1747532" y="1134249"/>
                  </a:lnTo>
                  <a:lnTo>
                    <a:pt x="1746681" y="1132979"/>
                  </a:lnTo>
                  <a:lnTo>
                    <a:pt x="1743252" y="1132979"/>
                  </a:lnTo>
                  <a:lnTo>
                    <a:pt x="1742122" y="1127899"/>
                  </a:lnTo>
                  <a:lnTo>
                    <a:pt x="1746389" y="1127899"/>
                  </a:lnTo>
                  <a:lnTo>
                    <a:pt x="1747215" y="1129169"/>
                  </a:lnTo>
                  <a:lnTo>
                    <a:pt x="1747558" y="1129169"/>
                  </a:lnTo>
                  <a:lnTo>
                    <a:pt x="1747443" y="1131709"/>
                  </a:lnTo>
                  <a:lnTo>
                    <a:pt x="1750326" y="1131709"/>
                  </a:lnTo>
                  <a:lnTo>
                    <a:pt x="1749475" y="1127899"/>
                  </a:lnTo>
                  <a:lnTo>
                    <a:pt x="1749196" y="1126629"/>
                  </a:lnTo>
                  <a:lnTo>
                    <a:pt x="1744103" y="1125359"/>
                  </a:lnTo>
                  <a:lnTo>
                    <a:pt x="1741601" y="1125359"/>
                  </a:lnTo>
                  <a:lnTo>
                    <a:pt x="1741373" y="1124089"/>
                  </a:lnTo>
                  <a:lnTo>
                    <a:pt x="1741335" y="1122819"/>
                  </a:lnTo>
                  <a:lnTo>
                    <a:pt x="1740738" y="1121549"/>
                  </a:lnTo>
                  <a:lnTo>
                    <a:pt x="1736940" y="1121549"/>
                  </a:lnTo>
                  <a:lnTo>
                    <a:pt x="1735213" y="1120279"/>
                  </a:lnTo>
                  <a:lnTo>
                    <a:pt x="1733562" y="1120279"/>
                  </a:lnTo>
                  <a:lnTo>
                    <a:pt x="1733296" y="1119009"/>
                  </a:lnTo>
                  <a:lnTo>
                    <a:pt x="1733130" y="1117739"/>
                  </a:lnTo>
                  <a:lnTo>
                    <a:pt x="1732711" y="1115199"/>
                  </a:lnTo>
                  <a:lnTo>
                    <a:pt x="1731822" y="1113929"/>
                  </a:lnTo>
                  <a:lnTo>
                    <a:pt x="1727644" y="1113929"/>
                  </a:lnTo>
                  <a:lnTo>
                    <a:pt x="1727073" y="1112659"/>
                  </a:lnTo>
                  <a:lnTo>
                    <a:pt x="1724710" y="1112659"/>
                  </a:lnTo>
                  <a:lnTo>
                    <a:pt x="1725866" y="1115199"/>
                  </a:lnTo>
                  <a:lnTo>
                    <a:pt x="1725295" y="1115199"/>
                  </a:lnTo>
                  <a:lnTo>
                    <a:pt x="1723517" y="1113929"/>
                  </a:lnTo>
                  <a:lnTo>
                    <a:pt x="1723199" y="1113929"/>
                  </a:lnTo>
                  <a:lnTo>
                    <a:pt x="1722399" y="1112659"/>
                  </a:lnTo>
                  <a:lnTo>
                    <a:pt x="1722831" y="1111389"/>
                  </a:lnTo>
                  <a:lnTo>
                    <a:pt x="1721916" y="1110119"/>
                  </a:lnTo>
                  <a:lnTo>
                    <a:pt x="1722399" y="1108849"/>
                  </a:lnTo>
                  <a:lnTo>
                    <a:pt x="1724393" y="1110119"/>
                  </a:lnTo>
                  <a:lnTo>
                    <a:pt x="1724977" y="1110119"/>
                  </a:lnTo>
                  <a:lnTo>
                    <a:pt x="1724609" y="1108849"/>
                  </a:lnTo>
                  <a:lnTo>
                    <a:pt x="1724253" y="1107579"/>
                  </a:lnTo>
                  <a:lnTo>
                    <a:pt x="1724215" y="1106309"/>
                  </a:lnTo>
                  <a:lnTo>
                    <a:pt x="1724075" y="1105039"/>
                  </a:lnTo>
                  <a:lnTo>
                    <a:pt x="1723872" y="1105039"/>
                  </a:lnTo>
                  <a:lnTo>
                    <a:pt x="1723085" y="1099959"/>
                  </a:lnTo>
                  <a:lnTo>
                    <a:pt x="1720596" y="1098689"/>
                  </a:lnTo>
                  <a:lnTo>
                    <a:pt x="1718919" y="1098689"/>
                  </a:lnTo>
                  <a:lnTo>
                    <a:pt x="1718132" y="1097419"/>
                  </a:lnTo>
                  <a:lnTo>
                    <a:pt x="1717916" y="1097419"/>
                  </a:lnTo>
                  <a:lnTo>
                    <a:pt x="1717802" y="1096200"/>
                  </a:lnTo>
                  <a:lnTo>
                    <a:pt x="1717776" y="1094879"/>
                  </a:lnTo>
                  <a:lnTo>
                    <a:pt x="1717586" y="1093609"/>
                  </a:lnTo>
                  <a:lnTo>
                    <a:pt x="1717433" y="1092339"/>
                  </a:lnTo>
                  <a:lnTo>
                    <a:pt x="1712493" y="1091069"/>
                  </a:lnTo>
                  <a:lnTo>
                    <a:pt x="1712252" y="1091069"/>
                  </a:lnTo>
                  <a:lnTo>
                    <a:pt x="1713001" y="1093609"/>
                  </a:lnTo>
                  <a:lnTo>
                    <a:pt x="1711159" y="1093609"/>
                  </a:lnTo>
                  <a:lnTo>
                    <a:pt x="1710359" y="1092339"/>
                  </a:lnTo>
                  <a:lnTo>
                    <a:pt x="1707896" y="1092339"/>
                  </a:lnTo>
                  <a:lnTo>
                    <a:pt x="1707565" y="1088529"/>
                  </a:lnTo>
                  <a:lnTo>
                    <a:pt x="1707057" y="1087259"/>
                  </a:lnTo>
                  <a:lnTo>
                    <a:pt x="1707375" y="1085989"/>
                  </a:lnTo>
                  <a:lnTo>
                    <a:pt x="1709724" y="1087259"/>
                  </a:lnTo>
                  <a:lnTo>
                    <a:pt x="1709724" y="1085989"/>
                  </a:lnTo>
                  <a:lnTo>
                    <a:pt x="1709407" y="1084719"/>
                  </a:lnTo>
                  <a:lnTo>
                    <a:pt x="1707337" y="1084719"/>
                  </a:lnTo>
                  <a:lnTo>
                    <a:pt x="1706702" y="1083449"/>
                  </a:lnTo>
                  <a:lnTo>
                    <a:pt x="1706829" y="1082179"/>
                  </a:lnTo>
                  <a:lnTo>
                    <a:pt x="1706956" y="1080909"/>
                  </a:lnTo>
                  <a:lnTo>
                    <a:pt x="1704200" y="1080909"/>
                  </a:lnTo>
                  <a:lnTo>
                    <a:pt x="1703425" y="1079639"/>
                  </a:lnTo>
                  <a:lnTo>
                    <a:pt x="1701469" y="1079639"/>
                  </a:lnTo>
                  <a:lnTo>
                    <a:pt x="1702257" y="1082179"/>
                  </a:lnTo>
                  <a:lnTo>
                    <a:pt x="1701673" y="1082179"/>
                  </a:lnTo>
                  <a:lnTo>
                    <a:pt x="1700047" y="1080909"/>
                  </a:lnTo>
                  <a:lnTo>
                    <a:pt x="1699590" y="1080909"/>
                  </a:lnTo>
                  <a:lnTo>
                    <a:pt x="1699450" y="1079639"/>
                  </a:lnTo>
                  <a:lnTo>
                    <a:pt x="1699145" y="1077099"/>
                  </a:lnTo>
                  <a:lnTo>
                    <a:pt x="1699018" y="1075829"/>
                  </a:lnTo>
                  <a:lnTo>
                    <a:pt x="1698777" y="1073289"/>
                  </a:lnTo>
                  <a:lnTo>
                    <a:pt x="1698612" y="1072019"/>
                  </a:lnTo>
                  <a:lnTo>
                    <a:pt x="1698599" y="1069479"/>
                  </a:lnTo>
                  <a:lnTo>
                    <a:pt x="1698028" y="1068209"/>
                  </a:lnTo>
                  <a:lnTo>
                    <a:pt x="1698561" y="1068209"/>
                  </a:lnTo>
                  <a:lnTo>
                    <a:pt x="1700403" y="1069479"/>
                  </a:lnTo>
                  <a:lnTo>
                    <a:pt x="1701012" y="1068209"/>
                  </a:lnTo>
                  <a:lnTo>
                    <a:pt x="1700441" y="1066939"/>
                  </a:lnTo>
                  <a:lnTo>
                    <a:pt x="1698244" y="1065669"/>
                  </a:lnTo>
                  <a:lnTo>
                    <a:pt x="1697609" y="1065669"/>
                  </a:lnTo>
                  <a:lnTo>
                    <a:pt x="1696021" y="1064399"/>
                  </a:lnTo>
                  <a:lnTo>
                    <a:pt x="1695284" y="1064399"/>
                  </a:lnTo>
                  <a:lnTo>
                    <a:pt x="1696250" y="1066939"/>
                  </a:lnTo>
                  <a:lnTo>
                    <a:pt x="1695500" y="1066939"/>
                  </a:lnTo>
                  <a:lnTo>
                    <a:pt x="1693938" y="1065669"/>
                  </a:lnTo>
                  <a:lnTo>
                    <a:pt x="1693075" y="1065669"/>
                  </a:lnTo>
                  <a:lnTo>
                    <a:pt x="1693989" y="1068209"/>
                  </a:lnTo>
                  <a:lnTo>
                    <a:pt x="1693367" y="1069479"/>
                  </a:lnTo>
                  <a:lnTo>
                    <a:pt x="1692541" y="1068209"/>
                  </a:lnTo>
                  <a:lnTo>
                    <a:pt x="1691703" y="1066939"/>
                  </a:lnTo>
                  <a:lnTo>
                    <a:pt x="1691246" y="1068209"/>
                  </a:lnTo>
                  <a:lnTo>
                    <a:pt x="1690598" y="1059319"/>
                  </a:lnTo>
                  <a:lnTo>
                    <a:pt x="1690573" y="1058049"/>
                  </a:lnTo>
                  <a:lnTo>
                    <a:pt x="1690408" y="1056779"/>
                  </a:lnTo>
                  <a:lnTo>
                    <a:pt x="1688833" y="1056779"/>
                  </a:lnTo>
                  <a:lnTo>
                    <a:pt x="1687995" y="1055509"/>
                  </a:lnTo>
                  <a:lnTo>
                    <a:pt x="1685036" y="1055509"/>
                  </a:lnTo>
                  <a:lnTo>
                    <a:pt x="1683600" y="1054239"/>
                  </a:lnTo>
                  <a:lnTo>
                    <a:pt x="1683169" y="1054239"/>
                  </a:lnTo>
                  <a:lnTo>
                    <a:pt x="1683156" y="1051699"/>
                  </a:lnTo>
                  <a:lnTo>
                    <a:pt x="1682991" y="1051699"/>
                  </a:lnTo>
                  <a:lnTo>
                    <a:pt x="1683004" y="1050429"/>
                  </a:lnTo>
                  <a:lnTo>
                    <a:pt x="1682940" y="1049159"/>
                  </a:lnTo>
                  <a:lnTo>
                    <a:pt x="1682800" y="1049159"/>
                  </a:lnTo>
                  <a:lnTo>
                    <a:pt x="1680603" y="1047889"/>
                  </a:lnTo>
                  <a:lnTo>
                    <a:pt x="1680438" y="1047889"/>
                  </a:lnTo>
                  <a:lnTo>
                    <a:pt x="1680286" y="1046619"/>
                  </a:lnTo>
                  <a:lnTo>
                    <a:pt x="1680298" y="1042809"/>
                  </a:lnTo>
                  <a:lnTo>
                    <a:pt x="1680133" y="1042809"/>
                  </a:lnTo>
                  <a:lnTo>
                    <a:pt x="1679371" y="1041539"/>
                  </a:lnTo>
                  <a:lnTo>
                    <a:pt x="1677746" y="1041539"/>
                  </a:lnTo>
                  <a:lnTo>
                    <a:pt x="1675358" y="1040269"/>
                  </a:lnTo>
                  <a:lnTo>
                    <a:pt x="1673720" y="1040269"/>
                  </a:lnTo>
                  <a:lnTo>
                    <a:pt x="1672971" y="1038999"/>
                  </a:lnTo>
                  <a:lnTo>
                    <a:pt x="1672869" y="1037729"/>
                  </a:lnTo>
                  <a:lnTo>
                    <a:pt x="1672907" y="1035189"/>
                  </a:lnTo>
                  <a:lnTo>
                    <a:pt x="1672729" y="1033919"/>
                  </a:lnTo>
                  <a:lnTo>
                    <a:pt x="1671967" y="1033919"/>
                  </a:lnTo>
                  <a:lnTo>
                    <a:pt x="1671180" y="1032649"/>
                  </a:lnTo>
                  <a:lnTo>
                    <a:pt x="1668716" y="1032649"/>
                  </a:lnTo>
                  <a:lnTo>
                    <a:pt x="1667967" y="1031379"/>
                  </a:lnTo>
                  <a:lnTo>
                    <a:pt x="1665884" y="1031379"/>
                  </a:lnTo>
                  <a:lnTo>
                    <a:pt x="1665173" y="1030109"/>
                  </a:lnTo>
                  <a:lnTo>
                    <a:pt x="1665897" y="1028839"/>
                  </a:lnTo>
                  <a:lnTo>
                    <a:pt x="1665490" y="1027569"/>
                  </a:lnTo>
                  <a:lnTo>
                    <a:pt x="1665351" y="1027569"/>
                  </a:lnTo>
                  <a:lnTo>
                    <a:pt x="1665401" y="1025029"/>
                  </a:lnTo>
                  <a:lnTo>
                    <a:pt x="1665478" y="1023759"/>
                  </a:lnTo>
                  <a:lnTo>
                    <a:pt x="1665312" y="1022489"/>
                  </a:lnTo>
                  <a:lnTo>
                    <a:pt x="1664563" y="1022489"/>
                  </a:lnTo>
                  <a:lnTo>
                    <a:pt x="1663776" y="1021219"/>
                  </a:lnTo>
                  <a:lnTo>
                    <a:pt x="1661325" y="1021219"/>
                  </a:lnTo>
                  <a:lnTo>
                    <a:pt x="1660575" y="1019949"/>
                  </a:lnTo>
                  <a:lnTo>
                    <a:pt x="1660448" y="1019949"/>
                  </a:lnTo>
                  <a:lnTo>
                    <a:pt x="1660499" y="1017409"/>
                  </a:lnTo>
                  <a:lnTo>
                    <a:pt x="1662772" y="1018679"/>
                  </a:lnTo>
                  <a:lnTo>
                    <a:pt x="1662925" y="1017409"/>
                  </a:lnTo>
                  <a:lnTo>
                    <a:pt x="1662811" y="1016139"/>
                  </a:lnTo>
                  <a:lnTo>
                    <a:pt x="1662061" y="1016139"/>
                  </a:lnTo>
                  <a:lnTo>
                    <a:pt x="1661274" y="1014869"/>
                  </a:lnTo>
                  <a:lnTo>
                    <a:pt x="1658810" y="1014869"/>
                  </a:lnTo>
                  <a:lnTo>
                    <a:pt x="1658073" y="1013599"/>
                  </a:lnTo>
                  <a:lnTo>
                    <a:pt x="1657832" y="1013599"/>
                  </a:lnTo>
                  <a:lnTo>
                    <a:pt x="1658213" y="1011059"/>
                  </a:lnTo>
                  <a:lnTo>
                    <a:pt x="1657273" y="1011059"/>
                  </a:lnTo>
                  <a:lnTo>
                    <a:pt x="1656499" y="1009789"/>
                  </a:lnTo>
                  <a:lnTo>
                    <a:pt x="1654048" y="1009789"/>
                  </a:lnTo>
                  <a:lnTo>
                    <a:pt x="1653311" y="1008519"/>
                  </a:lnTo>
                  <a:lnTo>
                    <a:pt x="1652930" y="1008519"/>
                  </a:lnTo>
                  <a:lnTo>
                    <a:pt x="1653552" y="1007249"/>
                  </a:lnTo>
                  <a:lnTo>
                    <a:pt x="1652968" y="1005979"/>
                  </a:lnTo>
                  <a:lnTo>
                    <a:pt x="1651228" y="1005979"/>
                  </a:lnTo>
                  <a:lnTo>
                    <a:pt x="1650568" y="1004709"/>
                  </a:lnTo>
                  <a:lnTo>
                    <a:pt x="1651139" y="1003439"/>
                  </a:lnTo>
                  <a:lnTo>
                    <a:pt x="1650542" y="1002169"/>
                  </a:lnTo>
                  <a:lnTo>
                    <a:pt x="1651215" y="1000899"/>
                  </a:lnTo>
                  <a:lnTo>
                    <a:pt x="1650619" y="999629"/>
                  </a:lnTo>
                  <a:lnTo>
                    <a:pt x="1648853" y="999629"/>
                  </a:lnTo>
                  <a:lnTo>
                    <a:pt x="1648282" y="998664"/>
                  </a:lnTo>
                  <a:lnTo>
                    <a:pt x="1648282" y="1059319"/>
                  </a:lnTo>
                  <a:lnTo>
                    <a:pt x="1647177" y="1058049"/>
                  </a:lnTo>
                  <a:lnTo>
                    <a:pt x="1646910" y="1058049"/>
                  </a:lnTo>
                  <a:lnTo>
                    <a:pt x="1645475" y="1056779"/>
                  </a:lnTo>
                  <a:lnTo>
                    <a:pt x="1645348" y="1056779"/>
                  </a:lnTo>
                  <a:lnTo>
                    <a:pt x="1645526" y="1055509"/>
                  </a:lnTo>
                  <a:lnTo>
                    <a:pt x="1645818" y="1054239"/>
                  </a:lnTo>
                  <a:lnTo>
                    <a:pt x="1646567" y="1052969"/>
                  </a:lnTo>
                  <a:lnTo>
                    <a:pt x="1646847" y="1051699"/>
                  </a:lnTo>
                  <a:lnTo>
                    <a:pt x="1647024" y="1051699"/>
                  </a:lnTo>
                  <a:lnTo>
                    <a:pt x="1646961" y="1050429"/>
                  </a:lnTo>
                  <a:lnTo>
                    <a:pt x="1647456" y="1050429"/>
                  </a:lnTo>
                  <a:lnTo>
                    <a:pt x="1647952" y="1052969"/>
                  </a:lnTo>
                  <a:lnTo>
                    <a:pt x="1647926" y="1055509"/>
                  </a:lnTo>
                  <a:lnTo>
                    <a:pt x="1648053" y="1056779"/>
                  </a:lnTo>
                  <a:lnTo>
                    <a:pt x="1648282" y="1059319"/>
                  </a:lnTo>
                  <a:lnTo>
                    <a:pt x="1648282" y="998664"/>
                  </a:lnTo>
                  <a:lnTo>
                    <a:pt x="1648104" y="998359"/>
                  </a:lnTo>
                  <a:lnTo>
                    <a:pt x="1648879" y="997089"/>
                  </a:lnTo>
                  <a:lnTo>
                    <a:pt x="1648523" y="995819"/>
                  </a:lnTo>
                  <a:lnTo>
                    <a:pt x="1647774" y="995819"/>
                  </a:lnTo>
                  <a:lnTo>
                    <a:pt x="1646986" y="994549"/>
                  </a:lnTo>
                  <a:lnTo>
                    <a:pt x="1644561" y="994549"/>
                  </a:lnTo>
                  <a:lnTo>
                    <a:pt x="1643824" y="993279"/>
                  </a:lnTo>
                  <a:lnTo>
                    <a:pt x="1643824" y="988199"/>
                  </a:lnTo>
                  <a:lnTo>
                    <a:pt x="1643100" y="988199"/>
                  </a:lnTo>
                  <a:lnTo>
                    <a:pt x="1642313" y="986929"/>
                  </a:lnTo>
                  <a:lnTo>
                    <a:pt x="1641475" y="986929"/>
                  </a:lnTo>
                  <a:lnTo>
                    <a:pt x="1636788" y="984389"/>
                  </a:lnTo>
                  <a:lnTo>
                    <a:pt x="1636991" y="983119"/>
                  </a:lnTo>
                  <a:lnTo>
                    <a:pt x="1636534" y="981849"/>
                  </a:lnTo>
                  <a:lnTo>
                    <a:pt x="1636953" y="981849"/>
                  </a:lnTo>
                  <a:lnTo>
                    <a:pt x="1636458" y="979309"/>
                  </a:lnTo>
                  <a:lnTo>
                    <a:pt x="1637118" y="979309"/>
                  </a:lnTo>
                  <a:lnTo>
                    <a:pt x="1638655" y="980579"/>
                  </a:lnTo>
                  <a:lnTo>
                    <a:pt x="1639595" y="980579"/>
                  </a:lnTo>
                  <a:lnTo>
                    <a:pt x="1641068" y="981849"/>
                  </a:lnTo>
                  <a:lnTo>
                    <a:pt x="1641843" y="981849"/>
                  </a:lnTo>
                  <a:lnTo>
                    <a:pt x="1641297" y="979309"/>
                  </a:lnTo>
                  <a:lnTo>
                    <a:pt x="1639354" y="978039"/>
                  </a:lnTo>
                  <a:lnTo>
                    <a:pt x="1639125" y="978039"/>
                  </a:lnTo>
                  <a:lnTo>
                    <a:pt x="1638820" y="976769"/>
                  </a:lnTo>
                  <a:lnTo>
                    <a:pt x="1639519" y="975499"/>
                  </a:lnTo>
                  <a:lnTo>
                    <a:pt x="1638731" y="974229"/>
                  </a:lnTo>
                  <a:lnTo>
                    <a:pt x="1637258" y="974229"/>
                  </a:lnTo>
                  <a:lnTo>
                    <a:pt x="1636217" y="972959"/>
                  </a:lnTo>
                  <a:lnTo>
                    <a:pt x="1634985" y="972959"/>
                  </a:lnTo>
                  <a:lnTo>
                    <a:pt x="1634058" y="971689"/>
                  </a:lnTo>
                  <a:lnTo>
                    <a:pt x="1634769" y="970419"/>
                  </a:lnTo>
                  <a:lnTo>
                    <a:pt x="1634058" y="969149"/>
                  </a:lnTo>
                  <a:lnTo>
                    <a:pt x="1632572" y="969149"/>
                  </a:lnTo>
                  <a:lnTo>
                    <a:pt x="1631746" y="967879"/>
                  </a:lnTo>
                  <a:lnTo>
                    <a:pt x="1632483" y="966609"/>
                  </a:lnTo>
                  <a:lnTo>
                    <a:pt x="1631848" y="965339"/>
                  </a:lnTo>
                  <a:lnTo>
                    <a:pt x="1630260" y="965339"/>
                  </a:lnTo>
                  <a:lnTo>
                    <a:pt x="1629524" y="964069"/>
                  </a:lnTo>
                  <a:lnTo>
                    <a:pt x="1630286" y="962799"/>
                  </a:lnTo>
                  <a:lnTo>
                    <a:pt x="1629981" y="962799"/>
                  </a:lnTo>
                  <a:lnTo>
                    <a:pt x="1629270" y="961529"/>
                  </a:lnTo>
                  <a:lnTo>
                    <a:pt x="1627708" y="961529"/>
                  </a:lnTo>
                  <a:lnTo>
                    <a:pt x="1627009" y="960259"/>
                  </a:lnTo>
                  <a:lnTo>
                    <a:pt x="1625358" y="960259"/>
                  </a:lnTo>
                  <a:lnTo>
                    <a:pt x="1625333" y="962799"/>
                  </a:lnTo>
                  <a:lnTo>
                    <a:pt x="1625155" y="961529"/>
                  </a:lnTo>
                  <a:lnTo>
                    <a:pt x="1624939" y="962799"/>
                  </a:lnTo>
                  <a:lnTo>
                    <a:pt x="1624711" y="964069"/>
                  </a:lnTo>
                  <a:lnTo>
                    <a:pt x="1624431" y="964069"/>
                  </a:lnTo>
                  <a:lnTo>
                    <a:pt x="1624545" y="964984"/>
                  </a:lnTo>
                  <a:lnTo>
                    <a:pt x="1623949" y="964069"/>
                  </a:lnTo>
                  <a:lnTo>
                    <a:pt x="1623656" y="964069"/>
                  </a:lnTo>
                  <a:lnTo>
                    <a:pt x="1622971" y="962799"/>
                  </a:lnTo>
                  <a:lnTo>
                    <a:pt x="1623148" y="960285"/>
                  </a:lnTo>
                  <a:lnTo>
                    <a:pt x="1623237" y="957719"/>
                  </a:lnTo>
                  <a:lnTo>
                    <a:pt x="1623415" y="956449"/>
                  </a:lnTo>
                  <a:lnTo>
                    <a:pt x="1623466" y="955179"/>
                  </a:lnTo>
                  <a:lnTo>
                    <a:pt x="1623733" y="955179"/>
                  </a:lnTo>
                  <a:lnTo>
                    <a:pt x="1623745" y="953909"/>
                  </a:lnTo>
                  <a:lnTo>
                    <a:pt x="1624279" y="955179"/>
                  </a:lnTo>
                  <a:lnTo>
                    <a:pt x="1624850" y="953909"/>
                  </a:lnTo>
                  <a:lnTo>
                    <a:pt x="1624647" y="952639"/>
                  </a:lnTo>
                  <a:lnTo>
                    <a:pt x="1625041" y="951369"/>
                  </a:lnTo>
                  <a:lnTo>
                    <a:pt x="1621066" y="948004"/>
                  </a:lnTo>
                  <a:lnTo>
                    <a:pt x="1621066" y="955179"/>
                  </a:lnTo>
                  <a:lnTo>
                    <a:pt x="1620520" y="953909"/>
                  </a:lnTo>
                  <a:lnTo>
                    <a:pt x="1619631" y="953909"/>
                  </a:lnTo>
                  <a:lnTo>
                    <a:pt x="1619999" y="952639"/>
                  </a:lnTo>
                  <a:lnTo>
                    <a:pt x="1620583" y="953909"/>
                  </a:lnTo>
                  <a:lnTo>
                    <a:pt x="1621066" y="955179"/>
                  </a:lnTo>
                  <a:lnTo>
                    <a:pt x="1621066" y="948004"/>
                  </a:lnTo>
                  <a:lnTo>
                    <a:pt x="1619059" y="946289"/>
                  </a:lnTo>
                  <a:lnTo>
                    <a:pt x="1618348" y="945019"/>
                  </a:lnTo>
                  <a:lnTo>
                    <a:pt x="1617675" y="945019"/>
                  </a:lnTo>
                  <a:lnTo>
                    <a:pt x="1617065" y="943749"/>
                  </a:lnTo>
                  <a:lnTo>
                    <a:pt x="1616913" y="943749"/>
                  </a:lnTo>
                  <a:lnTo>
                    <a:pt x="1617776" y="941209"/>
                  </a:lnTo>
                  <a:lnTo>
                    <a:pt x="1617497" y="941209"/>
                  </a:lnTo>
                  <a:lnTo>
                    <a:pt x="1615973" y="939952"/>
                  </a:lnTo>
                  <a:lnTo>
                    <a:pt x="1615643" y="939939"/>
                  </a:lnTo>
                  <a:lnTo>
                    <a:pt x="1615224" y="939088"/>
                  </a:lnTo>
                  <a:lnTo>
                    <a:pt x="1615224" y="999629"/>
                  </a:lnTo>
                  <a:lnTo>
                    <a:pt x="1613916" y="999629"/>
                  </a:lnTo>
                  <a:lnTo>
                    <a:pt x="1613306" y="998359"/>
                  </a:lnTo>
                  <a:lnTo>
                    <a:pt x="1613306" y="997089"/>
                  </a:lnTo>
                  <a:lnTo>
                    <a:pt x="1613700" y="998359"/>
                  </a:lnTo>
                  <a:lnTo>
                    <a:pt x="1615224" y="999629"/>
                  </a:lnTo>
                  <a:lnTo>
                    <a:pt x="1615224" y="939088"/>
                  </a:lnTo>
                  <a:lnTo>
                    <a:pt x="1615020" y="938669"/>
                  </a:lnTo>
                  <a:lnTo>
                    <a:pt x="1614347" y="938669"/>
                  </a:lnTo>
                  <a:lnTo>
                    <a:pt x="1613611" y="937399"/>
                  </a:lnTo>
                  <a:lnTo>
                    <a:pt x="1613281" y="937399"/>
                  </a:lnTo>
                  <a:lnTo>
                    <a:pt x="1611769" y="936129"/>
                  </a:lnTo>
                  <a:lnTo>
                    <a:pt x="1611299" y="934859"/>
                  </a:lnTo>
                  <a:lnTo>
                    <a:pt x="1612353" y="933589"/>
                  </a:lnTo>
                  <a:lnTo>
                    <a:pt x="1611922" y="932319"/>
                  </a:lnTo>
                  <a:lnTo>
                    <a:pt x="1610207" y="932319"/>
                  </a:lnTo>
                  <a:lnTo>
                    <a:pt x="1609890" y="929779"/>
                  </a:lnTo>
                  <a:lnTo>
                    <a:pt x="1610639" y="929779"/>
                  </a:lnTo>
                  <a:lnTo>
                    <a:pt x="1610639" y="927239"/>
                  </a:lnTo>
                  <a:lnTo>
                    <a:pt x="1610804" y="925969"/>
                  </a:lnTo>
                  <a:lnTo>
                    <a:pt x="1611312" y="924699"/>
                  </a:lnTo>
                  <a:lnTo>
                    <a:pt x="1611464" y="923429"/>
                  </a:lnTo>
                  <a:lnTo>
                    <a:pt x="1611503" y="922159"/>
                  </a:lnTo>
                  <a:lnTo>
                    <a:pt x="1609674" y="922159"/>
                  </a:lnTo>
                  <a:lnTo>
                    <a:pt x="1609356" y="920889"/>
                  </a:lnTo>
                  <a:lnTo>
                    <a:pt x="1609331" y="922159"/>
                  </a:lnTo>
                  <a:lnTo>
                    <a:pt x="1609191" y="922159"/>
                  </a:lnTo>
                  <a:lnTo>
                    <a:pt x="1609013" y="923048"/>
                  </a:lnTo>
                  <a:lnTo>
                    <a:pt x="1608886" y="924699"/>
                  </a:lnTo>
                  <a:lnTo>
                    <a:pt x="1608734" y="925969"/>
                  </a:lnTo>
                  <a:lnTo>
                    <a:pt x="1607705" y="925969"/>
                  </a:lnTo>
                  <a:lnTo>
                    <a:pt x="1607007" y="924699"/>
                  </a:lnTo>
                  <a:lnTo>
                    <a:pt x="1606308" y="924699"/>
                  </a:lnTo>
                  <a:lnTo>
                    <a:pt x="1606778" y="922159"/>
                  </a:lnTo>
                  <a:lnTo>
                    <a:pt x="1606854" y="921880"/>
                  </a:lnTo>
                  <a:lnTo>
                    <a:pt x="1607045" y="920889"/>
                  </a:lnTo>
                  <a:lnTo>
                    <a:pt x="1607185" y="919619"/>
                  </a:lnTo>
                  <a:lnTo>
                    <a:pt x="1606931" y="918349"/>
                  </a:lnTo>
                  <a:lnTo>
                    <a:pt x="1605267" y="918349"/>
                  </a:lnTo>
                  <a:lnTo>
                    <a:pt x="1605076" y="917321"/>
                  </a:lnTo>
                  <a:lnTo>
                    <a:pt x="1605038" y="915809"/>
                  </a:lnTo>
                  <a:lnTo>
                    <a:pt x="1605457" y="914539"/>
                  </a:lnTo>
                  <a:lnTo>
                    <a:pt x="1605445" y="913269"/>
                  </a:lnTo>
                  <a:lnTo>
                    <a:pt x="1605432" y="911999"/>
                  </a:lnTo>
                  <a:lnTo>
                    <a:pt x="1606092" y="911999"/>
                  </a:lnTo>
                  <a:lnTo>
                    <a:pt x="1607413" y="913269"/>
                  </a:lnTo>
                  <a:lnTo>
                    <a:pt x="1607896" y="913269"/>
                  </a:lnTo>
                  <a:lnTo>
                    <a:pt x="1608112" y="911999"/>
                  </a:lnTo>
                  <a:lnTo>
                    <a:pt x="1608277" y="909459"/>
                  </a:lnTo>
                  <a:lnTo>
                    <a:pt x="1608429" y="908189"/>
                  </a:lnTo>
                  <a:lnTo>
                    <a:pt x="1607667" y="906919"/>
                  </a:lnTo>
                  <a:lnTo>
                    <a:pt x="1606918" y="906919"/>
                  </a:lnTo>
                  <a:lnTo>
                    <a:pt x="1605813" y="905649"/>
                  </a:lnTo>
                  <a:lnTo>
                    <a:pt x="1604086" y="904379"/>
                  </a:lnTo>
                  <a:lnTo>
                    <a:pt x="1603603" y="904379"/>
                  </a:lnTo>
                  <a:lnTo>
                    <a:pt x="1604022" y="906919"/>
                  </a:lnTo>
                  <a:lnTo>
                    <a:pt x="1603184" y="906919"/>
                  </a:lnTo>
                  <a:lnTo>
                    <a:pt x="1601774" y="905649"/>
                  </a:lnTo>
                  <a:lnTo>
                    <a:pt x="1601139" y="905649"/>
                  </a:lnTo>
                  <a:lnTo>
                    <a:pt x="1601508" y="908189"/>
                  </a:lnTo>
                  <a:lnTo>
                    <a:pt x="1600377" y="908189"/>
                  </a:lnTo>
                  <a:lnTo>
                    <a:pt x="1599628" y="906919"/>
                  </a:lnTo>
                  <a:lnTo>
                    <a:pt x="1598930" y="906919"/>
                  </a:lnTo>
                  <a:lnTo>
                    <a:pt x="1596567" y="904379"/>
                  </a:lnTo>
                  <a:lnTo>
                    <a:pt x="1596923" y="901839"/>
                  </a:lnTo>
                  <a:lnTo>
                    <a:pt x="1594840" y="901839"/>
                  </a:lnTo>
                  <a:lnTo>
                    <a:pt x="1594065" y="900569"/>
                  </a:lnTo>
                  <a:lnTo>
                    <a:pt x="1594866" y="898029"/>
                  </a:lnTo>
                  <a:lnTo>
                    <a:pt x="1594459" y="898029"/>
                  </a:lnTo>
                  <a:lnTo>
                    <a:pt x="1593710" y="896759"/>
                  </a:lnTo>
                  <a:lnTo>
                    <a:pt x="1592910" y="896759"/>
                  </a:lnTo>
                  <a:lnTo>
                    <a:pt x="1591208" y="895489"/>
                  </a:lnTo>
                  <a:lnTo>
                    <a:pt x="1590395" y="895489"/>
                  </a:lnTo>
                  <a:lnTo>
                    <a:pt x="1588820" y="894219"/>
                  </a:lnTo>
                  <a:lnTo>
                    <a:pt x="1587157" y="894219"/>
                  </a:lnTo>
                  <a:lnTo>
                    <a:pt x="1584706" y="892949"/>
                  </a:lnTo>
                  <a:lnTo>
                    <a:pt x="1582127" y="891679"/>
                  </a:lnTo>
                  <a:lnTo>
                    <a:pt x="1581797" y="891679"/>
                  </a:lnTo>
                  <a:lnTo>
                    <a:pt x="1577187" y="892937"/>
                  </a:lnTo>
                  <a:lnTo>
                    <a:pt x="1574812" y="894219"/>
                  </a:lnTo>
                  <a:lnTo>
                    <a:pt x="1577809" y="894219"/>
                  </a:lnTo>
                  <a:lnTo>
                    <a:pt x="1578597" y="895489"/>
                  </a:lnTo>
                  <a:lnTo>
                    <a:pt x="1580794" y="895489"/>
                  </a:lnTo>
                  <a:lnTo>
                    <a:pt x="1582166" y="896759"/>
                  </a:lnTo>
                  <a:lnTo>
                    <a:pt x="1583055" y="896759"/>
                  </a:lnTo>
                  <a:lnTo>
                    <a:pt x="1582178" y="894219"/>
                  </a:lnTo>
                  <a:lnTo>
                    <a:pt x="1583321" y="894219"/>
                  </a:lnTo>
                  <a:lnTo>
                    <a:pt x="1584121" y="895489"/>
                  </a:lnTo>
                  <a:lnTo>
                    <a:pt x="1585125" y="895489"/>
                  </a:lnTo>
                  <a:lnTo>
                    <a:pt x="1584820" y="898029"/>
                  </a:lnTo>
                  <a:lnTo>
                    <a:pt x="1585163" y="898029"/>
                  </a:lnTo>
                  <a:lnTo>
                    <a:pt x="1587258" y="899299"/>
                  </a:lnTo>
                  <a:lnTo>
                    <a:pt x="1587449" y="900569"/>
                  </a:lnTo>
                  <a:lnTo>
                    <a:pt x="1587296" y="901839"/>
                  </a:lnTo>
                  <a:lnTo>
                    <a:pt x="1587030" y="901839"/>
                  </a:lnTo>
                  <a:lnTo>
                    <a:pt x="1585353" y="900569"/>
                  </a:lnTo>
                  <a:lnTo>
                    <a:pt x="1585036" y="900569"/>
                  </a:lnTo>
                  <a:lnTo>
                    <a:pt x="1584947" y="901839"/>
                  </a:lnTo>
                  <a:lnTo>
                    <a:pt x="1584934" y="903109"/>
                  </a:lnTo>
                  <a:lnTo>
                    <a:pt x="1585645" y="904379"/>
                  </a:lnTo>
                  <a:lnTo>
                    <a:pt x="1587195" y="904379"/>
                  </a:lnTo>
                  <a:lnTo>
                    <a:pt x="1590243" y="906919"/>
                  </a:lnTo>
                  <a:lnTo>
                    <a:pt x="1591741" y="906919"/>
                  </a:lnTo>
                  <a:lnTo>
                    <a:pt x="1591678" y="909459"/>
                  </a:lnTo>
                  <a:lnTo>
                    <a:pt x="1591462" y="910729"/>
                  </a:lnTo>
                  <a:lnTo>
                    <a:pt x="1591525" y="913269"/>
                  </a:lnTo>
                  <a:lnTo>
                    <a:pt x="1591106" y="913269"/>
                  </a:lnTo>
                  <a:lnTo>
                    <a:pt x="1589316" y="911999"/>
                  </a:lnTo>
                  <a:lnTo>
                    <a:pt x="1586839" y="909459"/>
                  </a:lnTo>
                  <a:lnTo>
                    <a:pt x="1586306" y="914539"/>
                  </a:lnTo>
                  <a:lnTo>
                    <a:pt x="1590624" y="918349"/>
                  </a:lnTo>
                  <a:lnTo>
                    <a:pt x="1590992" y="918349"/>
                  </a:lnTo>
                  <a:lnTo>
                    <a:pt x="1590548" y="915809"/>
                  </a:lnTo>
                  <a:lnTo>
                    <a:pt x="1591271" y="915809"/>
                  </a:lnTo>
                  <a:lnTo>
                    <a:pt x="1592745" y="917079"/>
                  </a:lnTo>
                  <a:lnTo>
                    <a:pt x="1593926" y="917079"/>
                  </a:lnTo>
                  <a:lnTo>
                    <a:pt x="1594637" y="918349"/>
                  </a:lnTo>
                  <a:lnTo>
                    <a:pt x="1595297" y="918349"/>
                  </a:lnTo>
                  <a:lnTo>
                    <a:pt x="1595983" y="919619"/>
                  </a:lnTo>
                  <a:lnTo>
                    <a:pt x="1596707" y="919619"/>
                  </a:lnTo>
                  <a:lnTo>
                    <a:pt x="1597456" y="920889"/>
                  </a:lnTo>
                  <a:lnTo>
                    <a:pt x="1597964" y="920889"/>
                  </a:lnTo>
                  <a:lnTo>
                    <a:pt x="1599158" y="922159"/>
                  </a:lnTo>
                  <a:lnTo>
                    <a:pt x="1600034" y="922159"/>
                  </a:lnTo>
                  <a:lnTo>
                    <a:pt x="1599641" y="919619"/>
                  </a:lnTo>
                  <a:lnTo>
                    <a:pt x="1600352" y="919619"/>
                  </a:lnTo>
                  <a:lnTo>
                    <a:pt x="1601698" y="920889"/>
                  </a:lnTo>
                  <a:lnTo>
                    <a:pt x="1602155" y="920889"/>
                  </a:lnTo>
                  <a:lnTo>
                    <a:pt x="1601914" y="921880"/>
                  </a:lnTo>
                  <a:lnTo>
                    <a:pt x="1602003" y="923048"/>
                  </a:lnTo>
                  <a:lnTo>
                    <a:pt x="1602066" y="923429"/>
                  </a:lnTo>
                  <a:lnTo>
                    <a:pt x="1601724" y="923429"/>
                  </a:lnTo>
                  <a:lnTo>
                    <a:pt x="1601597" y="924699"/>
                  </a:lnTo>
                  <a:lnTo>
                    <a:pt x="1601216" y="924699"/>
                  </a:lnTo>
                  <a:lnTo>
                    <a:pt x="1600974" y="923429"/>
                  </a:lnTo>
                  <a:lnTo>
                    <a:pt x="1599933" y="925969"/>
                  </a:lnTo>
                  <a:lnTo>
                    <a:pt x="1599298" y="924699"/>
                  </a:lnTo>
                  <a:lnTo>
                    <a:pt x="1599031" y="924699"/>
                  </a:lnTo>
                  <a:lnTo>
                    <a:pt x="1598980" y="925969"/>
                  </a:lnTo>
                  <a:lnTo>
                    <a:pt x="1598688" y="924699"/>
                  </a:lnTo>
                  <a:lnTo>
                    <a:pt x="1598307" y="923429"/>
                  </a:lnTo>
                  <a:lnTo>
                    <a:pt x="1597926" y="923429"/>
                  </a:lnTo>
                  <a:lnTo>
                    <a:pt x="1597634" y="922159"/>
                  </a:lnTo>
                  <a:lnTo>
                    <a:pt x="1597279" y="920889"/>
                  </a:lnTo>
                  <a:lnTo>
                    <a:pt x="1594929" y="924699"/>
                  </a:lnTo>
                  <a:lnTo>
                    <a:pt x="1594561" y="923429"/>
                  </a:lnTo>
                  <a:lnTo>
                    <a:pt x="1594434" y="924699"/>
                  </a:lnTo>
                  <a:lnTo>
                    <a:pt x="1594269" y="924699"/>
                  </a:lnTo>
                  <a:lnTo>
                    <a:pt x="1594192" y="925969"/>
                  </a:lnTo>
                  <a:lnTo>
                    <a:pt x="1593977" y="925969"/>
                  </a:lnTo>
                  <a:lnTo>
                    <a:pt x="1593850" y="927239"/>
                  </a:lnTo>
                  <a:lnTo>
                    <a:pt x="1592554" y="927239"/>
                  </a:lnTo>
                  <a:lnTo>
                    <a:pt x="1592503" y="929779"/>
                  </a:lnTo>
                  <a:lnTo>
                    <a:pt x="1593875" y="929779"/>
                  </a:lnTo>
                  <a:lnTo>
                    <a:pt x="1594129" y="932319"/>
                  </a:lnTo>
                  <a:lnTo>
                    <a:pt x="1595475" y="932319"/>
                  </a:lnTo>
                  <a:lnTo>
                    <a:pt x="1595551" y="933589"/>
                  </a:lnTo>
                  <a:lnTo>
                    <a:pt x="1594408" y="936129"/>
                  </a:lnTo>
                  <a:lnTo>
                    <a:pt x="1594561" y="936129"/>
                  </a:lnTo>
                  <a:lnTo>
                    <a:pt x="1594789" y="937399"/>
                  </a:lnTo>
                  <a:lnTo>
                    <a:pt x="1596136" y="937399"/>
                  </a:lnTo>
                  <a:lnTo>
                    <a:pt x="1596440" y="938669"/>
                  </a:lnTo>
                  <a:lnTo>
                    <a:pt x="1595335" y="941209"/>
                  </a:lnTo>
                  <a:lnTo>
                    <a:pt x="1595056" y="941209"/>
                  </a:lnTo>
                  <a:lnTo>
                    <a:pt x="1594104" y="938669"/>
                  </a:lnTo>
                  <a:lnTo>
                    <a:pt x="1593202" y="938669"/>
                  </a:lnTo>
                  <a:lnTo>
                    <a:pt x="1593316" y="941209"/>
                  </a:lnTo>
                  <a:lnTo>
                    <a:pt x="1592427" y="942479"/>
                  </a:lnTo>
                  <a:lnTo>
                    <a:pt x="1591411" y="939952"/>
                  </a:lnTo>
                  <a:lnTo>
                    <a:pt x="1590522" y="939939"/>
                  </a:lnTo>
                  <a:lnTo>
                    <a:pt x="1590611" y="942479"/>
                  </a:lnTo>
                  <a:lnTo>
                    <a:pt x="1590217" y="942479"/>
                  </a:lnTo>
                  <a:lnTo>
                    <a:pt x="1591475" y="943749"/>
                  </a:lnTo>
                  <a:lnTo>
                    <a:pt x="1592910" y="945019"/>
                  </a:lnTo>
                  <a:lnTo>
                    <a:pt x="1594243" y="946289"/>
                  </a:lnTo>
                  <a:lnTo>
                    <a:pt x="1593748" y="950099"/>
                  </a:lnTo>
                  <a:lnTo>
                    <a:pt x="1593481" y="950099"/>
                  </a:lnTo>
                  <a:lnTo>
                    <a:pt x="1593342" y="951369"/>
                  </a:lnTo>
                  <a:lnTo>
                    <a:pt x="1593316" y="952639"/>
                  </a:lnTo>
                  <a:lnTo>
                    <a:pt x="1595323" y="953909"/>
                  </a:lnTo>
                  <a:lnTo>
                    <a:pt x="1595716" y="955179"/>
                  </a:lnTo>
                  <a:lnTo>
                    <a:pt x="1595158" y="956449"/>
                  </a:lnTo>
                  <a:lnTo>
                    <a:pt x="1595120" y="958989"/>
                  </a:lnTo>
                  <a:lnTo>
                    <a:pt x="1594967" y="960259"/>
                  </a:lnTo>
                  <a:lnTo>
                    <a:pt x="1594777" y="961529"/>
                  </a:lnTo>
                  <a:lnTo>
                    <a:pt x="1594777" y="962799"/>
                  </a:lnTo>
                  <a:lnTo>
                    <a:pt x="1595501" y="964069"/>
                  </a:lnTo>
                  <a:lnTo>
                    <a:pt x="1596275" y="964069"/>
                  </a:lnTo>
                  <a:lnTo>
                    <a:pt x="1597901" y="965339"/>
                  </a:lnTo>
                  <a:lnTo>
                    <a:pt x="1598676" y="965339"/>
                  </a:lnTo>
                  <a:lnTo>
                    <a:pt x="1599412" y="966609"/>
                  </a:lnTo>
                  <a:lnTo>
                    <a:pt x="1601457" y="966609"/>
                  </a:lnTo>
                  <a:lnTo>
                    <a:pt x="1601736" y="967879"/>
                  </a:lnTo>
                  <a:lnTo>
                    <a:pt x="1601787" y="969149"/>
                  </a:lnTo>
                  <a:lnTo>
                    <a:pt x="1601622" y="970419"/>
                  </a:lnTo>
                  <a:lnTo>
                    <a:pt x="1599476" y="969149"/>
                  </a:lnTo>
                  <a:lnTo>
                    <a:pt x="1599311" y="969149"/>
                  </a:lnTo>
                  <a:lnTo>
                    <a:pt x="1599222" y="970419"/>
                  </a:lnTo>
                  <a:lnTo>
                    <a:pt x="1599260" y="971689"/>
                  </a:lnTo>
                  <a:lnTo>
                    <a:pt x="1599971" y="971689"/>
                  </a:lnTo>
                  <a:lnTo>
                    <a:pt x="1600758" y="972959"/>
                  </a:lnTo>
                  <a:lnTo>
                    <a:pt x="1602435" y="972959"/>
                  </a:lnTo>
                  <a:lnTo>
                    <a:pt x="1603222" y="974229"/>
                  </a:lnTo>
                  <a:lnTo>
                    <a:pt x="1603971" y="974229"/>
                  </a:lnTo>
                  <a:lnTo>
                    <a:pt x="1604391" y="975499"/>
                  </a:lnTo>
                  <a:lnTo>
                    <a:pt x="1606042" y="975499"/>
                  </a:lnTo>
                  <a:lnTo>
                    <a:pt x="1606613" y="976769"/>
                  </a:lnTo>
                  <a:lnTo>
                    <a:pt x="1606257" y="978039"/>
                  </a:lnTo>
                  <a:lnTo>
                    <a:pt x="1604772" y="978039"/>
                  </a:lnTo>
                  <a:lnTo>
                    <a:pt x="1603984" y="976769"/>
                  </a:lnTo>
                  <a:lnTo>
                    <a:pt x="1603692" y="978039"/>
                  </a:lnTo>
                  <a:lnTo>
                    <a:pt x="1604098" y="979309"/>
                  </a:lnTo>
                  <a:lnTo>
                    <a:pt x="1603984" y="980579"/>
                  </a:lnTo>
                  <a:lnTo>
                    <a:pt x="1603984" y="985659"/>
                  </a:lnTo>
                  <a:lnTo>
                    <a:pt x="1606346" y="986929"/>
                  </a:lnTo>
                  <a:lnTo>
                    <a:pt x="1606664" y="988199"/>
                  </a:lnTo>
                  <a:lnTo>
                    <a:pt x="1605965" y="988199"/>
                  </a:lnTo>
                  <a:lnTo>
                    <a:pt x="1606346" y="989469"/>
                  </a:lnTo>
                  <a:lnTo>
                    <a:pt x="1607096" y="989469"/>
                  </a:lnTo>
                  <a:lnTo>
                    <a:pt x="1607870" y="990739"/>
                  </a:lnTo>
                  <a:lnTo>
                    <a:pt x="1609521" y="990739"/>
                  </a:lnTo>
                  <a:lnTo>
                    <a:pt x="1610309" y="992009"/>
                  </a:lnTo>
                  <a:lnTo>
                    <a:pt x="1611795" y="992009"/>
                  </a:lnTo>
                  <a:lnTo>
                    <a:pt x="1612188" y="993279"/>
                  </a:lnTo>
                  <a:lnTo>
                    <a:pt x="1612493" y="993279"/>
                  </a:lnTo>
                  <a:lnTo>
                    <a:pt x="1611845" y="994549"/>
                  </a:lnTo>
                  <a:lnTo>
                    <a:pt x="1611096" y="994549"/>
                  </a:lnTo>
                  <a:lnTo>
                    <a:pt x="1611058" y="997089"/>
                  </a:lnTo>
                  <a:lnTo>
                    <a:pt x="1610995" y="999629"/>
                  </a:lnTo>
                  <a:lnTo>
                    <a:pt x="1611490" y="1000899"/>
                  </a:lnTo>
                  <a:lnTo>
                    <a:pt x="1613052" y="1000899"/>
                  </a:lnTo>
                  <a:lnTo>
                    <a:pt x="1613852" y="1002169"/>
                  </a:lnTo>
                  <a:lnTo>
                    <a:pt x="1613077" y="1003439"/>
                  </a:lnTo>
                  <a:lnTo>
                    <a:pt x="1613446" y="1003439"/>
                  </a:lnTo>
                  <a:lnTo>
                    <a:pt x="1613611" y="1004709"/>
                  </a:lnTo>
                  <a:lnTo>
                    <a:pt x="1613941" y="1004709"/>
                  </a:lnTo>
                  <a:lnTo>
                    <a:pt x="1613585" y="1005979"/>
                  </a:lnTo>
                  <a:lnTo>
                    <a:pt x="1613319" y="1005979"/>
                  </a:lnTo>
                  <a:lnTo>
                    <a:pt x="1613192" y="1007249"/>
                  </a:lnTo>
                  <a:lnTo>
                    <a:pt x="1614893" y="1008519"/>
                  </a:lnTo>
                  <a:lnTo>
                    <a:pt x="1615274" y="1009789"/>
                  </a:lnTo>
                  <a:lnTo>
                    <a:pt x="1616875" y="1011059"/>
                  </a:lnTo>
                  <a:lnTo>
                    <a:pt x="1616824" y="1012329"/>
                  </a:lnTo>
                  <a:lnTo>
                    <a:pt x="1616570" y="1013599"/>
                  </a:lnTo>
                  <a:lnTo>
                    <a:pt x="1616189" y="1013599"/>
                  </a:lnTo>
                  <a:lnTo>
                    <a:pt x="1614449" y="1012329"/>
                  </a:lnTo>
                  <a:lnTo>
                    <a:pt x="1613979" y="1012329"/>
                  </a:lnTo>
                  <a:lnTo>
                    <a:pt x="1613725" y="1013599"/>
                  </a:lnTo>
                  <a:lnTo>
                    <a:pt x="1613560" y="1014869"/>
                  </a:lnTo>
                  <a:lnTo>
                    <a:pt x="1614144" y="1014869"/>
                  </a:lnTo>
                  <a:lnTo>
                    <a:pt x="1614779" y="1016139"/>
                  </a:lnTo>
                  <a:lnTo>
                    <a:pt x="1615465" y="1016139"/>
                  </a:lnTo>
                  <a:lnTo>
                    <a:pt x="1619237" y="1021219"/>
                  </a:lnTo>
                  <a:lnTo>
                    <a:pt x="1618869" y="1021219"/>
                  </a:lnTo>
                  <a:lnTo>
                    <a:pt x="1618856" y="1023759"/>
                  </a:lnTo>
                  <a:lnTo>
                    <a:pt x="1617929" y="1023759"/>
                  </a:lnTo>
                  <a:lnTo>
                    <a:pt x="1617116" y="1021219"/>
                  </a:lnTo>
                  <a:lnTo>
                    <a:pt x="1616202" y="1021219"/>
                  </a:lnTo>
                  <a:lnTo>
                    <a:pt x="1616163" y="1023759"/>
                  </a:lnTo>
                  <a:lnTo>
                    <a:pt x="1615567" y="1023759"/>
                  </a:lnTo>
                  <a:lnTo>
                    <a:pt x="1614043" y="1021219"/>
                  </a:lnTo>
                  <a:lnTo>
                    <a:pt x="1613916" y="1022489"/>
                  </a:lnTo>
                  <a:lnTo>
                    <a:pt x="1613535" y="1022489"/>
                  </a:lnTo>
                  <a:lnTo>
                    <a:pt x="1613268" y="1023759"/>
                  </a:lnTo>
                  <a:lnTo>
                    <a:pt x="1613115" y="1025029"/>
                  </a:lnTo>
                  <a:lnTo>
                    <a:pt x="1614830" y="1026299"/>
                  </a:lnTo>
                  <a:lnTo>
                    <a:pt x="1615173" y="1027569"/>
                  </a:lnTo>
                  <a:lnTo>
                    <a:pt x="1614106" y="1028839"/>
                  </a:lnTo>
                  <a:lnTo>
                    <a:pt x="1616075" y="1031379"/>
                  </a:lnTo>
                  <a:lnTo>
                    <a:pt x="1616633" y="1031379"/>
                  </a:lnTo>
                  <a:lnTo>
                    <a:pt x="1617256" y="1032649"/>
                  </a:lnTo>
                  <a:lnTo>
                    <a:pt x="1617941" y="1032649"/>
                  </a:lnTo>
                  <a:lnTo>
                    <a:pt x="1617586" y="1033919"/>
                  </a:lnTo>
                  <a:lnTo>
                    <a:pt x="1617319" y="1035189"/>
                  </a:lnTo>
                  <a:lnTo>
                    <a:pt x="1617141" y="1036459"/>
                  </a:lnTo>
                  <a:lnTo>
                    <a:pt x="1616760" y="1036459"/>
                  </a:lnTo>
                  <a:lnTo>
                    <a:pt x="1616494" y="1037729"/>
                  </a:lnTo>
                  <a:lnTo>
                    <a:pt x="1616316" y="1038999"/>
                  </a:lnTo>
                  <a:lnTo>
                    <a:pt x="1617941" y="1040269"/>
                  </a:lnTo>
                  <a:lnTo>
                    <a:pt x="1625574" y="1049159"/>
                  </a:lnTo>
                  <a:lnTo>
                    <a:pt x="1625168" y="1049159"/>
                  </a:lnTo>
                  <a:lnTo>
                    <a:pt x="1625180" y="1050429"/>
                  </a:lnTo>
                  <a:lnTo>
                    <a:pt x="1624431" y="1051699"/>
                  </a:lnTo>
                  <a:lnTo>
                    <a:pt x="1624253" y="1054239"/>
                  </a:lnTo>
                  <a:lnTo>
                    <a:pt x="1623504" y="1054239"/>
                  </a:lnTo>
                  <a:lnTo>
                    <a:pt x="1622526" y="1051699"/>
                  </a:lnTo>
                  <a:lnTo>
                    <a:pt x="1621574" y="1051699"/>
                  </a:lnTo>
                  <a:lnTo>
                    <a:pt x="1620672" y="1049159"/>
                  </a:lnTo>
                  <a:lnTo>
                    <a:pt x="1620227" y="1049159"/>
                  </a:lnTo>
                  <a:lnTo>
                    <a:pt x="1619846" y="1050429"/>
                  </a:lnTo>
                  <a:lnTo>
                    <a:pt x="1619567" y="1051699"/>
                  </a:lnTo>
                  <a:lnTo>
                    <a:pt x="1619377" y="1052969"/>
                  </a:lnTo>
                  <a:lnTo>
                    <a:pt x="1621104" y="1054239"/>
                  </a:lnTo>
                  <a:lnTo>
                    <a:pt x="1621320" y="1055509"/>
                  </a:lnTo>
                  <a:lnTo>
                    <a:pt x="1620151" y="1056779"/>
                  </a:lnTo>
                  <a:lnTo>
                    <a:pt x="1620621" y="1058049"/>
                  </a:lnTo>
                  <a:lnTo>
                    <a:pt x="1621764" y="1058049"/>
                  </a:lnTo>
                  <a:lnTo>
                    <a:pt x="1622437" y="1059319"/>
                  </a:lnTo>
                  <a:lnTo>
                    <a:pt x="1623910" y="1060589"/>
                  </a:lnTo>
                  <a:lnTo>
                    <a:pt x="1624139" y="1061859"/>
                  </a:lnTo>
                  <a:lnTo>
                    <a:pt x="1622945" y="1063129"/>
                  </a:lnTo>
                  <a:lnTo>
                    <a:pt x="1623428" y="1064399"/>
                  </a:lnTo>
                  <a:lnTo>
                    <a:pt x="1624685" y="1064399"/>
                  </a:lnTo>
                  <a:lnTo>
                    <a:pt x="1625155" y="1066939"/>
                  </a:lnTo>
                  <a:lnTo>
                    <a:pt x="1623949" y="1068209"/>
                  </a:lnTo>
                  <a:lnTo>
                    <a:pt x="1624241" y="1069479"/>
                  </a:lnTo>
                  <a:lnTo>
                    <a:pt x="1625638" y="1069479"/>
                  </a:lnTo>
                  <a:lnTo>
                    <a:pt x="1626082" y="1070749"/>
                  </a:lnTo>
                  <a:lnTo>
                    <a:pt x="1624914" y="1072019"/>
                  </a:lnTo>
                  <a:lnTo>
                    <a:pt x="1625003" y="1073289"/>
                  </a:lnTo>
                  <a:lnTo>
                    <a:pt x="1625536" y="1073289"/>
                  </a:lnTo>
                  <a:lnTo>
                    <a:pt x="1626133" y="1074559"/>
                  </a:lnTo>
                  <a:lnTo>
                    <a:pt x="1626806" y="1074559"/>
                  </a:lnTo>
                  <a:lnTo>
                    <a:pt x="1627047" y="1075829"/>
                  </a:lnTo>
                  <a:lnTo>
                    <a:pt x="1628546" y="1077099"/>
                  </a:lnTo>
                  <a:lnTo>
                    <a:pt x="1628419" y="1078369"/>
                  </a:lnTo>
                  <a:lnTo>
                    <a:pt x="1628127" y="1078369"/>
                  </a:lnTo>
                  <a:lnTo>
                    <a:pt x="1627733" y="1079639"/>
                  </a:lnTo>
                  <a:lnTo>
                    <a:pt x="1627378" y="1080909"/>
                  </a:lnTo>
                  <a:lnTo>
                    <a:pt x="1627073" y="1080909"/>
                  </a:lnTo>
                  <a:lnTo>
                    <a:pt x="1626819" y="1082179"/>
                  </a:lnTo>
                  <a:lnTo>
                    <a:pt x="1627327" y="1083449"/>
                  </a:lnTo>
                  <a:lnTo>
                    <a:pt x="1627924" y="1083449"/>
                  </a:lnTo>
                  <a:lnTo>
                    <a:pt x="1628597" y="1084719"/>
                  </a:lnTo>
                  <a:lnTo>
                    <a:pt x="1635734" y="1092339"/>
                  </a:lnTo>
                  <a:lnTo>
                    <a:pt x="1635315" y="1093609"/>
                  </a:lnTo>
                  <a:lnTo>
                    <a:pt x="1635264" y="1094879"/>
                  </a:lnTo>
                  <a:lnTo>
                    <a:pt x="1634756" y="1094879"/>
                  </a:lnTo>
                  <a:lnTo>
                    <a:pt x="1633042" y="1093609"/>
                  </a:lnTo>
                  <a:lnTo>
                    <a:pt x="1632800" y="1092339"/>
                  </a:lnTo>
                  <a:lnTo>
                    <a:pt x="1631492" y="1091069"/>
                  </a:lnTo>
                  <a:lnTo>
                    <a:pt x="1631251" y="1091069"/>
                  </a:lnTo>
                  <a:lnTo>
                    <a:pt x="1630845" y="1092339"/>
                  </a:lnTo>
                  <a:lnTo>
                    <a:pt x="1630553" y="1092339"/>
                  </a:lnTo>
                  <a:lnTo>
                    <a:pt x="1630337" y="1093609"/>
                  </a:lnTo>
                  <a:lnTo>
                    <a:pt x="1629930" y="1094879"/>
                  </a:lnTo>
                  <a:lnTo>
                    <a:pt x="1629625" y="1094879"/>
                  </a:lnTo>
                  <a:lnTo>
                    <a:pt x="1629422" y="1096149"/>
                  </a:lnTo>
                  <a:lnTo>
                    <a:pt x="1629956" y="1097419"/>
                  </a:lnTo>
                  <a:lnTo>
                    <a:pt x="1630553" y="1097419"/>
                  </a:lnTo>
                  <a:lnTo>
                    <a:pt x="1631175" y="1098689"/>
                  </a:lnTo>
                  <a:lnTo>
                    <a:pt x="1631848" y="1098689"/>
                  </a:lnTo>
                  <a:lnTo>
                    <a:pt x="1632432" y="1099959"/>
                  </a:lnTo>
                  <a:lnTo>
                    <a:pt x="1632927" y="1099959"/>
                  </a:lnTo>
                  <a:lnTo>
                    <a:pt x="1633080" y="1101229"/>
                  </a:lnTo>
                  <a:lnTo>
                    <a:pt x="1631962" y="1102499"/>
                  </a:lnTo>
                  <a:lnTo>
                    <a:pt x="1632026" y="1103769"/>
                  </a:lnTo>
                  <a:lnTo>
                    <a:pt x="1633639" y="1105039"/>
                  </a:lnTo>
                  <a:lnTo>
                    <a:pt x="1633880" y="1106309"/>
                  </a:lnTo>
                  <a:lnTo>
                    <a:pt x="1632800" y="1107579"/>
                  </a:lnTo>
                  <a:lnTo>
                    <a:pt x="1632623" y="1108849"/>
                  </a:lnTo>
                  <a:lnTo>
                    <a:pt x="1632305" y="1110119"/>
                  </a:lnTo>
                  <a:lnTo>
                    <a:pt x="1631442" y="1111389"/>
                  </a:lnTo>
                  <a:lnTo>
                    <a:pt x="1631124" y="1112659"/>
                  </a:lnTo>
                  <a:lnTo>
                    <a:pt x="1630895" y="1112659"/>
                  </a:lnTo>
                  <a:lnTo>
                    <a:pt x="1630895" y="1113929"/>
                  </a:lnTo>
                  <a:lnTo>
                    <a:pt x="1632546" y="1113929"/>
                  </a:lnTo>
                  <a:lnTo>
                    <a:pt x="1632762" y="1115199"/>
                  </a:lnTo>
                  <a:lnTo>
                    <a:pt x="1631530" y="1116469"/>
                  </a:lnTo>
                  <a:lnTo>
                    <a:pt x="1631670" y="1117739"/>
                  </a:lnTo>
                  <a:lnTo>
                    <a:pt x="1632165" y="1119009"/>
                  </a:lnTo>
                  <a:lnTo>
                    <a:pt x="1632737" y="1119009"/>
                  </a:lnTo>
                  <a:lnTo>
                    <a:pt x="1633397" y="1120279"/>
                  </a:lnTo>
                  <a:lnTo>
                    <a:pt x="1635442" y="1122819"/>
                  </a:lnTo>
                  <a:lnTo>
                    <a:pt x="1636737" y="1122819"/>
                  </a:lnTo>
                  <a:lnTo>
                    <a:pt x="1636877" y="1124089"/>
                  </a:lnTo>
                  <a:lnTo>
                    <a:pt x="1636623" y="1125359"/>
                  </a:lnTo>
                  <a:lnTo>
                    <a:pt x="1636293" y="1125359"/>
                  </a:lnTo>
                  <a:lnTo>
                    <a:pt x="1635455" y="1127899"/>
                  </a:lnTo>
                  <a:lnTo>
                    <a:pt x="1635125" y="1127899"/>
                  </a:lnTo>
                  <a:lnTo>
                    <a:pt x="1634896" y="1129169"/>
                  </a:lnTo>
                  <a:lnTo>
                    <a:pt x="1636534" y="1130439"/>
                  </a:lnTo>
                  <a:lnTo>
                    <a:pt x="1636699" y="1131709"/>
                  </a:lnTo>
                  <a:lnTo>
                    <a:pt x="1635455" y="1132979"/>
                  </a:lnTo>
                  <a:lnTo>
                    <a:pt x="1635594" y="1134249"/>
                  </a:lnTo>
                  <a:lnTo>
                    <a:pt x="1636077" y="1134249"/>
                  </a:lnTo>
                  <a:lnTo>
                    <a:pt x="1636636" y="1135519"/>
                  </a:lnTo>
                  <a:lnTo>
                    <a:pt x="1637944" y="1136789"/>
                  </a:lnTo>
                  <a:lnTo>
                    <a:pt x="1638503" y="1136789"/>
                  </a:lnTo>
                  <a:lnTo>
                    <a:pt x="1638998" y="1138059"/>
                  </a:lnTo>
                  <a:lnTo>
                    <a:pt x="1639138" y="1138059"/>
                  </a:lnTo>
                  <a:lnTo>
                    <a:pt x="1637957" y="1140599"/>
                  </a:lnTo>
                  <a:lnTo>
                    <a:pt x="1638477" y="1141869"/>
                  </a:lnTo>
                  <a:lnTo>
                    <a:pt x="1639049" y="1141869"/>
                  </a:lnTo>
                  <a:lnTo>
                    <a:pt x="1640344" y="1143139"/>
                  </a:lnTo>
                  <a:lnTo>
                    <a:pt x="1640916" y="1144409"/>
                  </a:lnTo>
                  <a:lnTo>
                    <a:pt x="1641398" y="1144409"/>
                  </a:lnTo>
                  <a:lnTo>
                    <a:pt x="1641525" y="1145679"/>
                  </a:lnTo>
                  <a:lnTo>
                    <a:pt x="1640357" y="1146949"/>
                  </a:lnTo>
                  <a:lnTo>
                    <a:pt x="1640370" y="1148219"/>
                  </a:lnTo>
                  <a:lnTo>
                    <a:pt x="1641970" y="1149489"/>
                  </a:lnTo>
                  <a:lnTo>
                    <a:pt x="1642186" y="1150759"/>
                  </a:lnTo>
                  <a:lnTo>
                    <a:pt x="1640903" y="1152029"/>
                  </a:lnTo>
                  <a:lnTo>
                    <a:pt x="1641182" y="1153299"/>
                  </a:lnTo>
                  <a:lnTo>
                    <a:pt x="1642452" y="1154569"/>
                  </a:lnTo>
                  <a:lnTo>
                    <a:pt x="1642999" y="1154569"/>
                  </a:lnTo>
                  <a:lnTo>
                    <a:pt x="1644370" y="1155839"/>
                  </a:lnTo>
                  <a:lnTo>
                    <a:pt x="1644535" y="1157109"/>
                  </a:lnTo>
                  <a:lnTo>
                    <a:pt x="1643291" y="1158379"/>
                  </a:lnTo>
                  <a:lnTo>
                    <a:pt x="1643380" y="1159649"/>
                  </a:lnTo>
                  <a:lnTo>
                    <a:pt x="1642884" y="1158379"/>
                  </a:lnTo>
                  <a:lnTo>
                    <a:pt x="1642325" y="1157109"/>
                  </a:lnTo>
                  <a:lnTo>
                    <a:pt x="1641716" y="1157109"/>
                  </a:lnTo>
                  <a:lnTo>
                    <a:pt x="1641271" y="1158379"/>
                  </a:lnTo>
                  <a:lnTo>
                    <a:pt x="1640916" y="1158379"/>
                  </a:lnTo>
                  <a:lnTo>
                    <a:pt x="1640662" y="1159649"/>
                  </a:lnTo>
                  <a:lnTo>
                    <a:pt x="1642249" y="1160919"/>
                  </a:lnTo>
                  <a:lnTo>
                    <a:pt x="1642427" y="1162189"/>
                  </a:lnTo>
                  <a:lnTo>
                    <a:pt x="1641144" y="1163459"/>
                  </a:lnTo>
                  <a:lnTo>
                    <a:pt x="1641436" y="1164729"/>
                  </a:lnTo>
                  <a:lnTo>
                    <a:pt x="1642732" y="1165999"/>
                  </a:lnTo>
                  <a:lnTo>
                    <a:pt x="1643113" y="1167269"/>
                  </a:lnTo>
                  <a:lnTo>
                    <a:pt x="1641817" y="1168539"/>
                  </a:lnTo>
                  <a:lnTo>
                    <a:pt x="1642008" y="1169809"/>
                  </a:lnTo>
                  <a:lnTo>
                    <a:pt x="1643405" y="1169809"/>
                  </a:lnTo>
                  <a:lnTo>
                    <a:pt x="1643684" y="1172349"/>
                  </a:lnTo>
                  <a:lnTo>
                    <a:pt x="1642414" y="1172349"/>
                  </a:lnTo>
                  <a:lnTo>
                    <a:pt x="1642478" y="1173619"/>
                  </a:lnTo>
                  <a:lnTo>
                    <a:pt x="1642948" y="1174889"/>
                  </a:lnTo>
                  <a:lnTo>
                    <a:pt x="1643494" y="1174889"/>
                  </a:lnTo>
                  <a:lnTo>
                    <a:pt x="1644764" y="1176159"/>
                  </a:lnTo>
                  <a:lnTo>
                    <a:pt x="1645310" y="1177429"/>
                  </a:lnTo>
                  <a:lnTo>
                    <a:pt x="1645767" y="1177429"/>
                  </a:lnTo>
                  <a:lnTo>
                    <a:pt x="1645907" y="1178699"/>
                  </a:lnTo>
                  <a:lnTo>
                    <a:pt x="1644688" y="1179969"/>
                  </a:lnTo>
                  <a:lnTo>
                    <a:pt x="1644700" y="1181239"/>
                  </a:lnTo>
                  <a:lnTo>
                    <a:pt x="1646262" y="1182509"/>
                  </a:lnTo>
                  <a:lnTo>
                    <a:pt x="1646440" y="1183779"/>
                  </a:lnTo>
                  <a:lnTo>
                    <a:pt x="1645348" y="1185049"/>
                  </a:lnTo>
                  <a:lnTo>
                    <a:pt x="1643710" y="1182509"/>
                  </a:lnTo>
                  <a:lnTo>
                    <a:pt x="1643176" y="1183779"/>
                  </a:lnTo>
                  <a:lnTo>
                    <a:pt x="1642999" y="1185049"/>
                  </a:lnTo>
                  <a:lnTo>
                    <a:pt x="1642071" y="1186319"/>
                  </a:lnTo>
                  <a:lnTo>
                    <a:pt x="1641398" y="1183779"/>
                  </a:lnTo>
                  <a:lnTo>
                    <a:pt x="1640484" y="1183779"/>
                  </a:lnTo>
                  <a:lnTo>
                    <a:pt x="1640116" y="1185049"/>
                  </a:lnTo>
                  <a:lnTo>
                    <a:pt x="1639811" y="1186319"/>
                  </a:lnTo>
                  <a:lnTo>
                    <a:pt x="1641259" y="1187589"/>
                  </a:lnTo>
                  <a:lnTo>
                    <a:pt x="1641436" y="1187589"/>
                  </a:lnTo>
                  <a:lnTo>
                    <a:pt x="1641436" y="1188859"/>
                  </a:lnTo>
                  <a:lnTo>
                    <a:pt x="1640255" y="1190129"/>
                  </a:lnTo>
                  <a:lnTo>
                    <a:pt x="1640789" y="1191399"/>
                  </a:lnTo>
                  <a:lnTo>
                    <a:pt x="1641335" y="1192669"/>
                  </a:lnTo>
                  <a:lnTo>
                    <a:pt x="1642059" y="1192669"/>
                  </a:lnTo>
                  <a:lnTo>
                    <a:pt x="1642897" y="1190129"/>
                  </a:lnTo>
                  <a:lnTo>
                    <a:pt x="1643405" y="1190129"/>
                  </a:lnTo>
                  <a:lnTo>
                    <a:pt x="1644319" y="1192669"/>
                  </a:lnTo>
                  <a:lnTo>
                    <a:pt x="1645297" y="1192669"/>
                  </a:lnTo>
                  <a:lnTo>
                    <a:pt x="1645843" y="1193939"/>
                  </a:lnTo>
                  <a:lnTo>
                    <a:pt x="1646301" y="1195209"/>
                  </a:lnTo>
                  <a:lnTo>
                    <a:pt x="1649552" y="1199019"/>
                  </a:lnTo>
                  <a:lnTo>
                    <a:pt x="1649120" y="1200289"/>
                  </a:lnTo>
                  <a:lnTo>
                    <a:pt x="1648866" y="1201559"/>
                  </a:lnTo>
                  <a:lnTo>
                    <a:pt x="1648421" y="1201559"/>
                  </a:lnTo>
                  <a:lnTo>
                    <a:pt x="1647990" y="1202829"/>
                  </a:lnTo>
                  <a:lnTo>
                    <a:pt x="1647609" y="1202829"/>
                  </a:lnTo>
                  <a:lnTo>
                    <a:pt x="1647278" y="1204099"/>
                  </a:lnTo>
                  <a:lnTo>
                    <a:pt x="1646986" y="1205369"/>
                  </a:lnTo>
                  <a:lnTo>
                    <a:pt x="1646618" y="1205369"/>
                  </a:lnTo>
                  <a:lnTo>
                    <a:pt x="1646148" y="1206639"/>
                  </a:lnTo>
                  <a:lnTo>
                    <a:pt x="1645970" y="1206639"/>
                  </a:lnTo>
                  <a:lnTo>
                    <a:pt x="1644789" y="1204099"/>
                  </a:lnTo>
                  <a:lnTo>
                    <a:pt x="1644548" y="1204099"/>
                  </a:lnTo>
                  <a:lnTo>
                    <a:pt x="1644078" y="1205369"/>
                  </a:lnTo>
                  <a:lnTo>
                    <a:pt x="1643697" y="1206639"/>
                  </a:lnTo>
                  <a:lnTo>
                    <a:pt x="1643405" y="1206639"/>
                  </a:lnTo>
                  <a:lnTo>
                    <a:pt x="1642275" y="1209179"/>
                  </a:lnTo>
                  <a:lnTo>
                    <a:pt x="1647063" y="1216799"/>
                  </a:lnTo>
                  <a:lnTo>
                    <a:pt x="1647672" y="1216799"/>
                  </a:lnTo>
                  <a:lnTo>
                    <a:pt x="1648206" y="1218069"/>
                  </a:lnTo>
                  <a:lnTo>
                    <a:pt x="1648637" y="1218069"/>
                  </a:lnTo>
                  <a:lnTo>
                    <a:pt x="1648320" y="1219339"/>
                  </a:lnTo>
                  <a:lnTo>
                    <a:pt x="1647939" y="1220609"/>
                  </a:lnTo>
                  <a:lnTo>
                    <a:pt x="1647494" y="1220609"/>
                  </a:lnTo>
                  <a:lnTo>
                    <a:pt x="1647024" y="1221879"/>
                  </a:lnTo>
                  <a:lnTo>
                    <a:pt x="1646643" y="1223149"/>
                  </a:lnTo>
                  <a:lnTo>
                    <a:pt x="1646364" y="1223149"/>
                  </a:lnTo>
                  <a:lnTo>
                    <a:pt x="1646301" y="1224419"/>
                  </a:lnTo>
                  <a:lnTo>
                    <a:pt x="1647888" y="1225689"/>
                  </a:lnTo>
                  <a:lnTo>
                    <a:pt x="1648002" y="1226959"/>
                  </a:lnTo>
                  <a:lnTo>
                    <a:pt x="1646834" y="1226959"/>
                  </a:lnTo>
                  <a:lnTo>
                    <a:pt x="1646770" y="1229499"/>
                  </a:lnTo>
                  <a:lnTo>
                    <a:pt x="1645589" y="1229499"/>
                  </a:lnTo>
                  <a:lnTo>
                    <a:pt x="1645742" y="1232039"/>
                  </a:lnTo>
                  <a:lnTo>
                    <a:pt x="1647151" y="1232039"/>
                  </a:lnTo>
                  <a:lnTo>
                    <a:pt x="1647278" y="1233309"/>
                  </a:lnTo>
                  <a:lnTo>
                    <a:pt x="1645970" y="1234579"/>
                  </a:lnTo>
                  <a:lnTo>
                    <a:pt x="1646085" y="1235849"/>
                  </a:lnTo>
                  <a:lnTo>
                    <a:pt x="1647405" y="1237119"/>
                  </a:lnTo>
                  <a:lnTo>
                    <a:pt x="1647926" y="1237119"/>
                  </a:lnTo>
                  <a:lnTo>
                    <a:pt x="1648320" y="1235849"/>
                  </a:lnTo>
                  <a:lnTo>
                    <a:pt x="1648764" y="1235849"/>
                  </a:lnTo>
                  <a:lnTo>
                    <a:pt x="1648968" y="1234579"/>
                  </a:lnTo>
                  <a:lnTo>
                    <a:pt x="1650288" y="1237068"/>
                  </a:lnTo>
                  <a:lnTo>
                    <a:pt x="1651863" y="1239659"/>
                  </a:lnTo>
                  <a:lnTo>
                    <a:pt x="1651431" y="1239659"/>
                  </a:lnTo>
                  <a:lnTo>
                    <a:pt x="1651139" y="1242199"/>
                  </a:lnTo>
                  <a:lnTo>
                    <a:pt x="1650390" y="1242199"/>
                  </a:lnTo>
                  <a:lnTo>
                    <a:pt x="1649361" y="1239659"/>
                  </a:lnTo>
                  <a:lnTo>
                    <a:pt x="1649133" y="1239659"/>
                  </a:lnTo>
                  <a:lnTo>
                    <a:pt x="1648637" y="1240929"/>
                  </a:lnTo>
                  <a:lnTo>
                    <a:pt x="1648244" y="1242199"/>
                  </a:lnTo>
                  <a:lnTo>
                    <a:pt x="1647939" y="1242199"/>
                  </a:lnTo>
                  <a:lnTo>
                    <a:pt x="1647507" y="1243469"/>
                  </a:lnTo>
                  <a:lnTo>
                    <a:pt x="1647113" y="1243469"/>
                  </a:lnTo>
                  <a:lnTo>
                    <a:pt x="1646758" y="1244739"/>
                  </a:lnTo>
                  <a:lnTo>
                    <a:pt x="1648269" y="1247279"/>
                  </a:lnTo>
                  <a:lnTo>
                    <a:pt x="1648333" y="1248549"/>
                  </a:lnTo>
                  <a:lnTo>
                    <a:pt x="1647126" y="1248549"/>
                  </a:lnTo>
                  <a:lnTo>
                    <a:pt x="1647012" y="1251089"/>
                  </a:lnTo>
                  <a:lnTo>
                    <a:pt x="1645894" y="1251089"/>
                  </a:lnTo>
                  <a:lnTo>
                    <a:pt x="1645818" y="1252359"/>
                  </a:lnTo>
                  <a:lnTo>
                    <a:pt x="1647317" y="1253629"/>
                  </a:lnTo>
                  <a:lnTo>
                    <a:pt x="1647367" y="1254899"/>
                  </a:lnTo>
                  <a:lnTo>
                    <a:pt x="1646021" y="1256169"/>
                  </a:lnTo>
                  <a:lnTo>
                    <a:pt x="1646148" y="1257439"/>
                  </a:lnTo>
                  <a:lnTo>
                    <a:pt x="1646555" y="1257439"/>
                  </a:lnTo>
                  <a:lnTo>
                    <a:pt x="1647063" y="1258709"/>
                  </a:lnTo>
                  <a:lnTo>
                    <a:pt x="1647659" y="1258709"/>
                  </a:lnTo>
                  <a:lnTo>
                    <a:pt x="1648079" y="1259979"/>
                  </a:lnTo>
                  <a:lnTo>
                    <a:pt x="1648587" y="1261249"/>
                  </a:lnTo>
                  <a:lnTo>
                    <a:pt x="1649437" y="1261249"/>
                  </a:lnTo>
                  <a:lnTo>
                    <a:pt x="1650111" y="1258709"/>
                  </a:lnTo>
                  <a:lnTo>
                    <a:pt x="1650403" y="1258709"/>
                  </a:lnTo>
                  <a:lnTo>
                    <a:pt x="1650974" y="1259979"/>
                  </a:lnTo>
                  <a:lnTo>
                    <a:pt x="1651482" y="1259979"/>
                  </a:lnTo>
                  <a:lnTo>
                    <a:pt x="1651914" y="1261249"/>
                  </a:lnTo>
                  <a:lnTo>
                    <a:pt x="1651571" y="1262519"/>
                  </a:lnTo>
                  <a:lnTo>
                    <a:pt x="1651152" y="1262519"/>
                  </a:lnTo>
                  <a:lnTo>
                    <a:pt x="1650657" y="1263789"/>
                  </a:lnTo>
                  <a:lnTo>
                    <a:pt x="1648142" y="1268869"/>
                  </a:lnTo>
                  <a:lnTo>
                    <a:pt x="1647647" y="1268869"/>
                  </a:lnTo>
                  <a:lnTo>
                    <a:pt x="1647228" y="1270139"/>
                  </a:lnTo>
                  <a:lnTo>
                    <a:pt x="1646885" y="1271409"/>
                  </a:lnTo>
                  <a:lnTo>
                    <a:pt x="1647278" y="1271409"/>
                  </a:lnTo>
                  <a:lnTo>
                    <a:pt x="1647774" y="1272679"/>
                  </a:lnTo>
                  <a:lnTo>
                    <a:pt x="1648371" y="1272679"/>
                  </a:lnTo>
                  <a:lnTo>
                    <a:pt x="1649844" y="1275219"/>
                  </a:lnTo>
                  <a:lnTo>
                    <a:pt x="1651279" y="1272679"/>
                  </a:lnTo>
                  <a:lnTo>
                    <a:pt x="1652117" y="1270139"/>
                  </a:lnTo>
                  <a:lnTo>
                    <a:pt x="1652612" y="1270139"/>
                  </a:lnTo>
                  <a:lnTo>
                    <a:pt x="1653641" y="1272679"/>
                  </a:lnTo>
                  <a:lnTo>
                    <a:pt x="1655330" y="1275219"/>
                  </a:lnTo>
                  <a:lnTo>
                    <a:pt x="1655279" y="1276489"/>
                  </a:lnTo>
                  <a:lnTo>
                    <a:pt x="1654035" y="1276489"/>
                  </a:lnTo>
                  <a:lnTo>
                    <a:pt x="1654048" y="1277759"/>
                  </a:lnTo>
                  <a:lnTo>
                    <a:pt x="1655546" y="1279029"/>
                  </a:lnTo>
                  <a:lnTo>
                    <a:pt x="1655495" y="1280299"/>
                  </a:lnTo>
                  <a:lnTo>
                    <a:pt x="1655165" y="1280299"/>
                  </a:lnTo>
                  <a:lnTo>
                    <a:pt x="1654733" y="1281569"/>
                  </a:lnTo>
                  <a:lnTo>
                    <a:pt x="1654086" y="1282839"/>
                  </a:lnTo>
                  <a:lnTo>
                    <a:pt x="1652930" y="1280299"/>
                  </a:lnTo>
                  <a:lnTo>
                    <a:pt x="1652295" y="1280299"/>
                  </a:lnTo>
                  <a:lnTo>
                    <a:pt x="1651914" y="1282839"/>
                  </a:lnTo>
                  <a:lnTo>
                    <a:pt x="1650987" y="1282839"/>
                  </a:lnTo>
                  <a:lnTo>
                    <a:pt x="1650466" y="1280299"/>
                  </a:lnTo>
                  <a:lnTo>
                    <a:pt x="1650009" y="1280299"/>
                  </a:lnTo>
                  <a:lnTo>
                    <a:pt x="1649501" y="1281569"/>
                  </a:lnTo>
                  <a:lnTo>
                    <a:pt x="1649069" y="1281569"/>
                  </a:lnTo>
                  <a:lnTo>
                    <a:pt x="1648714" y="1282839"/>
                  </a:lnTo>
                  <a:lnTo>
                    <a:pt x="1647418" y="1285379"/>
                  </a:lnTo>
                  <a:lnTo>
                    <a:pt x="1648853" y="1287919"/>
                  </a:lnTo>
                  <a:lnTo>
                    <a:pt x="1649260" y="1287919"/>
                  </a:lnTo>
                  <a:lnTo>
                    <a:pt x="1649742" y="1289189"/>
                  </a:lnTo>
                  <a:lnTo>
                    <a:pt x="1650301" y="1289189"/>
                  </a:lnTo>
                  <a:lnTo>
                    <a:pt x="1649780" y="1290459"/>
                  </a:lnTo>
                  <a:lnTo>
                    <a:pt x="1649349" y="1291729"/>
                  </a:lnTo>
                  <a:lnTo>
                    <a:pt x="1649006" y="1291729"/>
                  </a:lnTo>
                  <a:lnTo>
                    <a:pt x="1649412" y="1292999"/>
                  </a:lnTo>
                  <a:lnTo>
                    <a:pt x="1649882" y="1294269"/>
                  </a:lnTo>
                  <a:lnTo>
                    <a:pt x="1650606" y="1294269"/>
                  </a:lnTo>
                  <a:lnTo>
                    <a:pt x="1651800" y="1296809"/>
                  </a:lnTo>
                  <a:lnTo>
                    <a:pt x="1650669" y="1299349"/>
                  </a:lnTo>
                  <a:lnTo>
                    <a:pt x="1650466" y="1299349"/>
                  </a:lnTo>
                  <a:lnTo>
                    <a:pt x="1650136" y="1300619"/>
                  </a:lnTo>
                  <a:lnTo>
                    <a:pt x="1649679" y="1300619"/>
                  </a:lnTo>
                  <a:lnTo>
                    <a:pt x="1649120" y="1301889"/>
                  </a:lnTo>
                  <a:lnTo>
                    <a:pt x="1648764" y="1301889"/>
                  </a:lnTo>
                  <a:lnTo>
                    <a:pt x="1648104" y="1299349"/>
                  </a:lnTo>
                  <a:lnTo>
                    <a:pt x="1647342" y="1299349"/>
                  </a:lnTo>
                  <a:lnTo>
                    <a:pt x="1646834" y="1301889"/>
                  </a:lnTo>
                  <a:lnTo>
                    <a:pt x="1646567" y="1301889"/>
                  </a:lnTo>
                  <a:lnTo>
                    <a:pt x="1647672" y="1303159"/>
                  </a:lnTo>
                  <a:lnTo>
                    <a:pt x="1647863" y="1304429"/>
                  </a:lnTo>
                  <a:lnTo>
                    <a:pt x="1646440" y="1305699"/>
                  </a:lnTo>
                  <a:lnTo>
                    <a:pt x="1646440" y="1306969"/>
                  </a:lnTo>
                  <a:lnTo>
                    <a:pt x="1647647" y="1308239"/>
                  </a:lnTo>
                  <a:lnTo>
                    <a:pt x="1647825" y="1308239"/>
                  </a:lnTo>
                  <a:lnTo>
                    <a:pt x="1649082" y="1305699"/>
                  </a:lnTo>
                  <a:lnTo>
                    <a:pt x="1649717" y="1306969"/>
                  </a:lnTo>
                  <a:lnTo>
                    <a:pt x="1650174" y="1308239"/>
                  </a:lnTo>
                  <a:lnTo>
                    <a:pt x="1650568" y="1308239"/>
                  </a:lnTo>
                  <a:lnTo>
                    <a:pt x="1650568" y="1309509"/>
                  </a:lnTo>
                  <a:lnTo>
                    <a:pt x="1649107" y="1310779"/>
                  </a:lnTo>
                  <a:lnTo>
                    <a:pt x="1649577" y="1312049"/>
                  </a:lnTo>
                  <a:lnTo>
                    <a:pt x="1650034" y="1312049"/>
                  </a:lnTo>
                  <a:lnTo>
                    <a:pt x="1650542" y="1313319"/>
                  </a:lnTo>
                  <a:lnTo>
                    <a:pt x="1653247" y="1318399"/>
                  </a:lnTo>
                  <a:lnTo>
                    <a:pt x="1651863" y="1319669"/>
                  </a:lnTo>
                  <a:lnTo>
                    <a:pt x="1651863" y="1320939"/>
                  </a:lnTo>
                  <a:lnTo>
                    <a:pt x="1653298" y="1322209"/>
                  </a:lnTo>
                  <a:lnTo>
                    <a:pt x="1653146" y="1323479"/>
                  </a:lnTo>
                  <a:lnTo>
                    <a:pt x="1652079" y="1324749"/>
                  </a:lnTo>
                  <a:lnTo>
                    <a:pt x="1651800" y="1324749"/>
                  </a:lnTo>
                  <a:lnTo>
                    <a:pt x="1651406" y="1326019"/>
                  </a:lnTo>
                  <a:lnTo>
                    <a:pt x="1650923" y="1327289"/>
                  </a:lnTo>
                  <a:lnTo>
                    <a:pt x="1650072" y="1327289"/>
                  </a:lnTo>
                  <a:lnTo>
                    <a:pt x="1649298" y="1324749"/>
                  </a:lnTo>
                  <a:lnTo>
                    <a:pt x="1649056" y="1324749"/>
                  </a:lnTo>
                  <a:lnTo>
                    <a:pt x="1648472" y="1326019"/>
                  </a:lnTo>
                  <a:lnTo>
                    <a:pt x="1647990" y="1326019"/>
                  </a:lnTo>
                  <a:lnTo>
                    <a:pt x="1647621" y="1327289"/>
                  </a:lnTo>
                  <a:lnTo>
                    <a:pt x="1646174" y="1329829"/>
                  </a:lnTo>
                  <a:lnTo>
                    <a:pt x="1650085" y="1337449"/>
                  </a:lnTo>
                  <a:lnTo>
                    <a:pt x="1650631" y="1337449"/>
                  </a:lnTo>
                  <a:lnTo>
                    <a:pt x="1651063" y="1338719"/>
                  </a:lnTo>
                  <a:lnTo>
                    <a:pt x="1651381" y="1338719"/>
                  </a:lnTo>
                  <a:lnTo>
                    <a:pt x="1651457" y="1339989"/>
                  </a:lnTo>
                  <a:lnTo>
                    <a:pt x="1649920" y="1341259"/>
                  </a:lnTo>
                  <a:lnTo>
                    <a:pt x="1649857" y="1342529"/>
                  </a:lnTo>
                  <a:lnTo>
                    <a:pt x="1651266" y="1343799"/>
                  </a:lnTo>
                  <a:lnTo>
                    <a:pt x="1650746" y="1345069"/>
                  </a:lnTo>
                  <a:lnTo>
                    <a:pt x="1650250" y="1345069"/>
                  </a:lnTo>
                  <a:lnTo>
                    <a:pt x="1649107" y="1346314"/>
                  </a:lnTo>
                  <a:lnTo>
                    <a:pt x="1648587" y="1347609"/>
                  </a:lnTo>
                  <a:lnTo>
                    <a:pt x="1648167" y="1348879"/>
                  </a:lnTo>
                  <a:lnTo>
                    <a:pt x="1648485" y="1348879"/>
                  </a:lnTo>
                  <a:lnTo>
                    <a:pt x="1648904" y="1350149"/>
                  </a:lnTo>
                  <a:lnTo>
                    <a:pt x="1649425" y="1351419"/>
                  </a:lnTo>
                  <a:lnTo>
                    <a:pt x="1650682" y="1353959"/>
                  </a:lnTo>
                  <a:lnTo>
                    <a:pt x="1651203" y="1353959"/>
                  </a:lnTo>
                  <a:lnTo>
                    <a:pt x="1651609" y="1355229"/>
                  </a:lnTo>
                  <a:lnTo>
                    <a:pt x="1651889" y="1355229"/>
                  </a:lnTo>
                  <a:lnTo>
                    <a:pt x="1651431" y="1356499"/>
                  </a:lnTo>
                  <a:lnTo>
                    <a:pt x="1650923" y="1357769"/>
                  </a:lnTo>
                  <a:lnTo>
                    <a:pt x="1650352" y="1357769"/>
                  </a:lnTo>
                  <a:lnTo>
                    <a:pt x="1649730" y="1359039"/>
                  </a:lnTo>
                  <a:lnTo>
                    <a:pt x="1649222" y="1359039"/>
                  </a:lnTo>
                  <a:lnTo>
                    <a:pt x="1648802" y="1360309"/>
                  </a:lnTo>
                  <a:lnTo>
                    <a:pt x="1649120" y="1361579"/>
                  </a:lnTo>
                  <a:lnTo>
                    <a:pt x="1649526" y="1361579"/>
                  </a:lnTo>
                  <a:lnTo>
                    <a:pt x="1650492" y="1364119"/>
                  </a:lnTo>
                  <a:lnTo>
                    <a:pt x="1650885" y="1364119"/>
                  </a:lnTo>
                  <a:lnTo>
                    <a:pt x="1651190" y="1365389"/>
                  </a:lnTo>
                  <a:lnTo>
                    <a:pt x="1649818" y="1366659"/>
                  </a:lnTo>
                  <a:lnTo>
                    <a:pt x="1649437" y="1367929"/>
                  </a:lnTo>
                  <a:lnTo>
                    <a:pt x="1648269" y="1369199"/>
                  </a:lnTo>
                  <a:lnTo>
                    <a:pt x="1647964" y="1370469"/>
                  </a:lnTo>
                  <a:lnTo>
                    <a:pt x="1649298" y="1371739"/>
                  </a:lnTo>
                  <a:lnTo>
                    <a:pt x="1649196" y="1373009"/>
                  </a:lnTo>
                  <a:lnTo>
                    <a:pt x="1647875" y="1374279"/>
                  </a:lnTo>
                  <a:lnTo>
                    <a:pt x="1648498" y="1376819"/>
                  </a:lnTo>
                  <a:lnTo>
                    <a:pt x="1648777" y="1376819"/>
                  </a:lnTo>
                  <a:lnTo>
                    <a:pt x="1649234" y="1378089"/>
                  </a:lnTo>
                  <a:lnTo>
                    <a:pt x="1649603" y="1378089"/>
                  </a:lnTo>
                  <a:lnTo>
                    <a:pt x="1649907" y="1379359"/>
                  </a:lnTo>
                  <a:lnTo>
                    <a:pt x="1651050" y="1381899"/>
                  </a:lnTo>
                  <a:lnTo>
                    <a:pt x="1650580" y="1381899"/>
                  </a:lnTo>
                  <a:lnTo>
                    <a:pt x="1649907" y="1384439"/>
                  </a:lnTo>
                  <a:lnTo>
                    <a:pt x="1649158" y="1384439"/>
                  </a:lnTo>
                  <a:lnTo>
                    <a:pt x="1648587" y="1381899"/>
                  </a:lnTo>
                  <a:lnTo>
                    <a:pt x="1647685" y="1381899"/>
                  </a:lnTo>
                  <a:lnTo>
                    <a:pt x="1647151" y="1383169"/>
                  </a:lnTo>
                  <a:lnTo>
                    <a:pt x="1646707" y="1383169"/>
                  </a:lnTo>
                  <a:lnTo>
                    <a:pt x="1645094" y="1385709"/>
                  </a:lnTo>
                  <a:lnTo>
                    <a:pt x="1644459" y="1386979"/>
                  </a:lnTo>
                  <a:lnTo>
                    <a:pt x="1643900" y="1386979"/>
                  </a:lnTo>
                  <a:lnTo>
                    <a:pt x="1643430" y="1388249"/>
                  </a:lnTo>
                  <a:lnTo>
                    <a:pt x="1643291" y="1388249"/>
                  </a:lnTo>
                  <a:lnTo>
                    <a:pt x="1644561" y="1389519"/>
                  </a:lnTo>
                  <a:lnTo>
                    <a:pt x="1644421" y="1390789"/>
                  </a:lnTo>
                  <a:lnTo>
                    <a:pt x="1642783" y="1392059"/>
                  </a:lnTo>
                  <a:lnTo>
                    <a:pt x="1643087" y="1393329"/>
                  </a:lnTo>
                  <a:lnTo>
                    <a:pt x="1643443" y="1394599"/>
                  </a:lnTo>
                  <a:lnTo>
                    <a:pt x="1644345" y="1395869"/>
                  </a:lnTo>
                  <a:lnTo>
                    <a:pt x="1644713" y="1397139"/>
                  </a:lnTo>
                  <a:lnTo>
                    <a:pt x="1644967" y="1397139"/>
                  </a:lnTo>
                  <a:lnTo>
                    <a:pt x="1644878" y="1398409"/>
                  </a:lnTo>
                  <a:lnTo>
                    <a:pt x="1643557" y="1399679"/>
                  </a:lnTo>
                  <a:lnTo>
                    <a:pt x="1643303" y="1399679"/>
                  </a:lnTo>
                  <a:lnTo>
                    <a:pt x="1642821" y="1400949"/>
                  </a:lnTo>
                  <a:lnTo>
                    <a:pt x="1642249" y="1400949"/>
                  </a:lnTo>
                  <a:lnTo>
                    <a:pt x="1640954" y="1402219"/>
                  </a:lnTo>
                  <a:lnTo>
                    <a:pt x="1640382" y="1403489"/>
                  </a:lnTo>
                  <a:lnTo>
                    <a:pt x="1639900" y="1403489"/>
                  </a:lnTo>
                  <a:lnTo>
                    <a:pt x="1640141" y="1404759"/>
                  </a:lnTo>
                  <a:lnTo>
                    <a:pt x="1640471" y="1406029"/>
                  </a:lnTo>
                  <a:lnTo>
                    <a:pt x="1640890" y="1406029"/>
                  </a:lnTo>
                  <a:lnTo>
                    <a:pt x="1641894" y="1408569"/>
                  </a:lnTo>
                  <a:lnTo>
                    <a:pt x="1642300" y="1409839"/>
                  </a:lnTo>
                  <a:lnTo>
                    <a:pt x="1642630" y="1411109"/>
                  </a:lnTo>
                  <a:lnTo>
                    <a:pt x="1642884" y="1411109"/>
                  </a:lnTo>
                  <a:lnTo>
                    <a:pt x="1642922" y="1412379"/>
                  </a:lnTo>
                  <a:lnTo>
                    <a:pt x="1641246" y="1413649"/>
                  </a:lnTo>
                  <a:lnTo>
                    <a:pt x="1641436" y="1414919"/>
                  </a:lnTo>
                  <a:lnTo>
                    <a:pt x="1641767" y="1414919"/>
                  </a:lnTo>
                  <a:lnTo>
                    <a:pt x="1642579" y="1417459"/>
                  </a:lnTo>
                  <a:lnTo>
                    <a:pt x="1642897" y="1417459"/>
                  </a:lnTo>
                  <a:lnTo>
                    <a:pt x="1643087" y="1418729"/>
                  </a:lnTo>
                  <a:lnTo>
                    <a:pt x="1641424" y="1419999"/>
                  </a:lnTo>
                  <a:lnTo>
                    <a:pt x="1641208" y="1421269"/>
                  </a:lnTo>
                  <a:lnTo>
                    <a:pt x="1642389" y="1422539"/>
                  </a:lnTo>
                  <a:lnTo>
                    <a:pt x="1642211" y="1423809"/>
                  </a:lnTo>
                  <a:lnTo>
                    <a:pt x="1641716" y="1423809"/>
                  </a:lnTo>
                  <a:lnTo>
                    <a:pt x="1641119" y="1425079"/>
                  </a:lnTo>
                  <a:lnTo>
                    <a:pt x="1639747" y="1426349"/>
                  </a:lnTo>
                  <a:lnTo>
                    <a:pt x="1639150" y="1426349"/>
                  </a:lnTo>
                  <a:lnTo>
                    <a:pt x="1638655" y="1427619"/>
                  </a:lnTo>
                  <a:lnTo>
                    <a:pt x="1638477" y="1427619"/>
                  </a:lnTo>
                  <a:lnTo>
                    <a:pt x="1639671" y="1428889"/>
                  </a:lnTo>
                  <a:lnTo>
                    <a:pt x="1639430" y="1430159"/>
                  </a:lnTo>
                  <a:lnTo>
                    <a:pt x="1638007" y="1431429"/>
                  </a:lnTo>
                  <a:lnTo>
                    <a:pt x="1637474" y="1432699"/>
                  </a:lnTo>
                  <a:lnTo>
                    <a:pt x="1636039" y="1432699"/>
                  </a:lnTo>
                  <a:lnTo>
                    <a:pt x="1635760" y="1435239"/>
                  </a:lnTo>
                  <a:lnTo>
                    <a:pt x="1636928" y="1435239"/>
                  </a:lnTo>
                  <a:lnTo>
                    <a:pt x="1636737" y="1436509"/>
                  </a:lnTo>
                  <a:lnTo>
                    <a:pt x="1637296" y="1435239"/>
                  </a:lnTo>
                  <a:lnTo>
                    <a:pt x="1637906" y="1435239"/>
                  </a:lnTo>
                  <a:lnTo>
                    <a:pt x="1638592" y="1433969"/>
                  </a:lnTo>
                  <a:lnTo>
                    <a:pt x="1638960" y="1435239"/>
                  </a:lnTo>
                  <a:lnTo>
                    <a:pt x="1639239" y="1436509"/>
                  </a:lnTo>
                  <a:lnTo>
                    <a:pt x="1639430" y="1436509"/>
                  </a:lnTo>
                  <a:lnTo>
                    <a:pt x="1639811" y="1437779"/>
                  </a:lnTo>
                  <a:lnTo>
                    <a:pt x="1640090" y="1439049"/>
                  </a:lnTo>
                  <a:lnTo>
                    <a:pt x="1640268" y="1439049"/>
                  </a:lnTo>
                  <a:lnTo>
                    <a:pt x="1640268" y="1440319"/>
                  </a:lnTo>
                  <a:lnTo>
                    <a:pt x="1638515" y="1441589"/>
                  </a:lnTo>
                  <a:lnTo>
                    <a:pt x="1638274" y="1442859"/>
                  </a:lnTo>
                  <a:lnTo>
                    <a:pt x="1639455" y="1444129"/>
                  </a:lnTo>
                  <a:lnTo>
                    <a:pt x="1638985" y="1445399"/>
                  </a:lnTo>
                  <a:lnTo>
                    <a:pt x="1637792" y="1445399"/>
                  </a:lnTo>
                  <a:lnTo>
                    <a:pt x="1637398" y="1446669"/>
                  </a:lnTo>
                  <a:lnTo>
                    <a:pt x="1636826" y="1446669"/>
                  </a:lnTo>
                  <a:lnTo>
                    <a:pt x="1636191" y="1447939"/>
                  </a:lnTo>
                  <a:lnTo>
                    <a:pt x="1635506" y="1447939"/>
                  </a:lnTo>
                  <a:lnTo>
                    <a:pt x="1631721" y="1451749"/>
                  </a:lnTo>
                  <a:lnTo>
                    <a:pt x="1631022" y="1453019"/>
                  </a:lnTo>
                  <a:lnTo>
                    <a:pt x="1630387" y="1453019"/>
                  </a:lnTo>
                  <a:lnTo>
                    <a:pt x="1629816" y="1454289"/>
                  </a:lnTo>
                  <a:lnTo>
                    <a:pt x="1630502" y="1456829"/>
                  </a:lnTo>
                  <a:lnTo>
                    <a:pt x="1630895" y="1456829"/>
                  </a:lnTo>
                  <a:lnTo>
                    <a:pt x="1631149" y="1458099"/>
                  </a:lnTo>
                  <a:lnTo>
                    <a:pt x="1631289" y="1459369"/>
                  </a:lnTo>
                  <a:lnTo>
                    <a:pt x="1629651" y="1460639"/>
                  </a:lnTo>
                  <a:lnTo>
                    <a:pt x="1629333" y="1460639"/>
                  </a:lnTo>
                  <a:lnTo>
                    <a:pt x="1628736" y="1458099"/>
                  </a:lnTo>
                  <a:lnTo>
                    <a:pt x="1628190" y="1458099"/>
                  </a:lnTo>
                  <a:lnTo>
                    <a:pt x="1627187" y="1460639"/>
                  </a:lnTo>
                  <a:lnTo>
                    <a:pt x="1626438" y="1460639"/>
                  </a:lnTo>
                  <a:lnTo>
                    <a:pt x="1625003" y="1461909"/>
                  </a:lnTo>
                  <a:lnTo>
                    <a:pt x="1624774" y="1461909"/>
                  </a:lnTo>
                  <a:lnTo>
                    <a:pt x="1624914" y="1463179"/>
                  </a:lnTo>
                  <a:lnTo>
                    <a:pt x="1625142" y="1464449"/>
                  </a:lnTo>
                  <a:lnTo>
                    <a:pt x="1625612" y="1464449"/>
                  </a:lnTo>
                  <a:lnTo>
                    <a:pt x="1627174" y="1463179"/>
                  </a:lnTo>
                  <a:lnTo>
                    <a:pt x="1627428" y="1463179"/>
                  </a:lnTo>
                  <a:lnTo>
                    <a:pt x="1627759" y="1464449"/>
                  </a:lnTo>
                  <a:lnTo>
                    <a:pt x="1627987" y="1464449"/>
                  </a:lnTo>
                  <a:lnTo>
                    <a:pt x="1628241" y="1466989"/>
                  </a:lnTo>
                  <a:lnTo>
                    <a:pt x="1628482" y="1466989"/>
                  </a:lnTo>
                  <a:lnTo>
                    <a:pt x="1628825" y="1468259"/>
                  </a:lnTo>
                  <a:lnTo>
                    <a:pt x="1629029" y="1468259"/>
                  </a:lnTo>
                  <a:lnTo>
                    <a:pt x="1630489" y="1465719"/>
                  </a:lnTo>
                  <a:lnTo>
                    <a:pt x="1631061" y="1466989"/>
                  </a:lnTo>
                  <a:lnTo>
                    <a:pt x="1631467" y="1469529"/>
                  </a:lnTo>
                  <a:lnTo>
                    <a:pt x="1631784" y="1469529"/>
                  </a:lnTo>
                  <a:lnTo>
                    <a:pt x="1632000" y="1470799"/>
                  </a:lnTo>
                  <a:lnTo>
                    <a:pt x="1632153" y="1472069"/>
                  </a:lnTo>
                  <a:lnTo>
                    <a:pt x="1632800" y="1474609"/>
                  </a:lnTo>
                  <a:lnTo>
                    <a:pt x="1632496" y="1474609"/>
                  </a:lnTo>
                  <a:lnTo>
                    <a:pt x="1631022" y="1475879"/>
                  </a:lnTo>
                  <a:lnTo>
                    <a:pt x="1630807" y="1475879"/>
                  </a:lnTo>
                  <a:lnTo>
                    <a:pt x="1630476" y="1474609"/>
                  </a:lnTo>
                  <a:lnTo>
                    <a:pt x="1630260" y="1474609"/>
                  </a:lnTo>
                  <a:lnTo>
                    <a:pt x="1630070" y="1472069"/>
                  </a:lnTo>
                  <a:lnTo>
                    <a:pt x="1629841" y="1472069"/>
                  </a:lnTo>
                  <a:lnTo>
                    <a:pt x="1629511" y="1470799"/>
                  </a:lnTo>
                  <a:lnTo>
                    <a:pt x="1629346" y="1470799"/>
                  </a:lnTo>
                  <a:lnTo>
                    <a:pt x="1627809" y="1472069"/>
                  </a:lnTo>
                  <a:lnTo>
                    <a:pt x="1627136" y="1472069"/>
                  </a:lnTo>
                  <a:lnTo>
                    <a:pt x="1627251" y="1470799"/>
                  </a:lnTo>
                  <a:lnTo>
                    <a:pt x="1626489" y="1469529"/>
                  </a:lnTo>
                  <a:lnTo>
                    <a:pt x="1625371" y="1472069"/>
                  </a:lnTo>
                  <a:lnTo>
                    <a:pt x="1624888" y="1472069"/>
                  </a:lnTo>
                  <a:lnTo>
                    <a:pt x="1626514" y="1478419"/>
                  </a:lnTo>
                  <a:lnTo>
                    <a:pt x="1626730" y="1478419"/>
                  </a:lnTo>
                  <a:lnTo>
                    <a:pt x="1626831" y="1479689"/>
                  </a:lnTo>
                  <a:lnTo>
                    <a:pt x="1624990" y="1480959"/>
                  </a:lnTo>
                  <a:lnTo>
                    <a:pt x="1624545" y="1482229"/>
                  </a:lnTo>
                  <a:lnTo>
                    <a:pt x="1625600" y="1483499"/>
                  </a:lnTo>
                  <a:lnTo>
                    <a:pt x="1625396" y="1484769"/>
                  </a:lnTo>
                  <a:lnTo>
                    <a:pt x="1624787" y="1484769"/>
                  </a:lnTo>
                  <a:lnTo>
                    <a:pt x="1624114" y="1486039"/>
                  </a:lnTo>
                  <a:lnTo>
                    <a:pt x="1623212" y="1486039"/>
                  </a:lnTo>
                  <a:lnTo>
                    <a:pt x="1622971" y="1483499"/>
                  </a:lnTo>
                  <a:lnTo>
                    <a:pt x="1622069" y="1483499"/>
                  </a:lnTo>
                  <a:lnTo>
                    <a:pt x="1621396" y="1484769"/>
                  </a:lnTo>
                  <a:lnTo>
                    <a:pt x="1620774" y="1484769"/>
                  </a:lnTo>
                  <a:lnTo>
                    <a:pt x="1620850" y="1486039"/>
                  </a:lnTo>
                  <a:lnTo>
                    <a:pt x="1621040" y="1487309"/>
                  </a:lnTo>
                  <a:lnTo>
                    <a:pt x="1621332" y="1487309"/>
                  </a:lnTo>
                  <a:lnTo>
                    <a:pt x="1621904" y="1489849"/>
                  </a:lnTo>
                  <a:lnTo>
                    <a:pt x="1622983" y="1496199"/>
                  </a:lnTo>
                  <a:lnTo>
                    <a:pt x="1622323" y="1496199"/>
                  </a:lnTo>
                  <a:lnTo>
                    <a:pt x="1621586" y="1497469"/>
                  </a:lnTo>
                  <a:lnTo>
                    <a:pt x="1620469" y="1497469"/>
                  </a:lnTo>
                  <a:lnTo>
                    <a:pt x="1619161" y="1498739"/>
                  </a:lnTo>
                  <a:lnTo>
                    <a:pt x="1618475" y="1498739"/>
                  </a:lnTo>
                  <a:lnTo>
                    <a:pt x="1618615" y="1496199"/>
                  </a:lnTo>
                  <a:lnTo>
                    <a:pt x="1618310" y="1496199"/>
                  </a:lnTo>
                  <a:lnTo>
                    <a:pt x="1617560" y="1497469"/>
                  </a:lnTo>
                  <a:lnTo>
                    <a:pt x="1616862" y="1497469"/>
                  </a:lnTo>
                  <a:lnTo>
                    <a:pt x="1616227" y="1498739"/>
                  </a:lnTo>
                  <a:lnTo>
                    <a:pt x="1614766" y="1498739"/>
                  </a:lnTo>
                  <a:lnTo>
                    <a:pt x="1614144" y="1499997"/>
                  </a:lnTo>
                  <a:lnTo>
                    <a:pt x="1614233" y="1501279"/>
                  </a:lnTo>
                  <a:lnTo>
                    <a:pt x="1614398" y="1501279"/>
                  </a:lnTo>
                  <a:lnTo>
                    <a:pt x="1614639" y="1502549"/>
                  </a:lnTo>
                  <a:lnTo>
                    <a:pt x="1615097" y="1505089"/>
                  </a:lnTo>
                  <a:lnTo>
                    <a:pt x="1615351" y="1506359"/>
                  </a:lnTo>
                  <a:lnTo>
                    <a:pt x="1615490" y="1506359"/>
                  </a:lnTo>
                  <a:lnTo>
                    <a:pt x="1615528" y="1507629"/>
                  </a:lnTo>
                  <a:lnTo>
                    <a:pt x="1613598" y="1508899"/>
                  </a:lnTo>
                  <a:lnTo>
                    <a:pt x="1613103" y="1510169"/>
                  </a:lnTo>
                  <a:lnTo>
                    <a:pt x="1614068" y="1511439"/>
                  </a:lnTo>
                  <a:lnTo>
                    <a:pt x="1613535" y="1512709"/>
                  </a:lnTo>
                  <a:lnTo>
                    <a:pt x="1611985" y="1512709"/>
                  </a:lnTo>
                  <a:lnTo>
                    <a:pt x="1611350" y="1513979"/>
                  </a:lnTo>
                  <a:lnTo>
                    <a:pt x="1612328" y="1515249"/>
                  </a:lnTo>
                  <a:lnTo>
                    <a:pt x="1611744" y="1516519"/>
                  </a:lnTo>
                  <a:lnTo>
                    <a:pt x="1610169" y="1517789"/>
                  </a:lnTo>
                  <a:lnTo>
                    <a:pt x="1609559" y="1519059"/>
                  </a:lnTo>
                  <a:lnTo>
                    <a:pt x="1610537" y="1520329"/>
                  </a:lnTo>
                  <a:lnTo>
                    <a:pt x="1610245" y="1520329"/>
                  </a:lnTo>
                  <a:lnTo>
                    <a:pt x="1609979" y="1521599"/>
                  </a:lnTo>
                  <a:lnTo>
                    <a:pt x="1608035" y="1521599"/>
                  </a:lnTo>
                  <a:lnTo>
                    <a:pt x="1608112" y="1524139"/>
                  </a:lnTo>
                  <a:lnTo>
                    <a:pt x="1608340" y="1525409"/>
                  </a:lnTo>
                  <a:lnTo>
                    <a:pt x="1608645" y="1527949"/>
                  </a:lnTo>
                  <a:lnTo>
                    <a:pt x="1608848" y="1527949"/>
                  </a:lnTo>
                  <a:lnTo>
                    <a:pt x="1608823" y="1530489"/>
                  </a:lnTo>
                  <a:lnTo>
                    <a:pt x="1606918" y="1531759"/>
                  </a:lnTo>
                  <a:lnTo>
                    <a:pt x="1606321" y="1531759"/>
                  </a:lnTo>
                  <a:lnTo>
                    <a:pt x="1607159" y="1534299"/>
                  </a:lnTo>
                  <a:lnTo>
                    <a:pt x="1606550" y="1535569"/>
                  </a:lnTo>
                  <a:lnTo>
                    <a:pt x="1604606" y="1535569"/>
                  </a:lnTo>
                  <a:lnTo>
                    <a:pt x="1604492" y="1534299"/>
                  </a:lnTo>
                  <a:lnTo>
                    <a:pt x="1604391" y="1531759"/>
                  </a:lnTo>
                  <a:lnTo>
                    <a:pt x="1604137" y="1530489"/>
                  </a:lnTo>
                  <a:lnTo>
                    <a:pt x="1603997" y="1530489"/>
                  </a:lnTo>
                  <a:lnTo>
                    <a:pt x="1604200" y="1527949"/>
                  </a:lnTo>
                  <a:lnTo>
                    <a:pt x="1603095" y="1527949"/>
                  </a:lnTo>
                  <a:lnTo>
                    <a:pt x="1602359" y="1529219"/>
                  </a:lnTo>
                  <a:lnTo>
                    <a:pt x="1601355" y="1529219"/>
                  </a:lnTo>
                  <a:lnTo>
                    <a:pt x="1602130" y="1531759"/>
                  </a:lnTo>
                  <a:lnTo>
                    <a:pt x="1601901" y="1531759"/>
                  </a:lnTo>
                  <a:lnTo>
                    <a:pt x="1601431" y="1533029"/>
                  </a:lnTo>
                  <a:lnTo>
                    <a:pt x="1599679" y="1533029"/>
                  </a:lnTo>
                  <a:lnTo>
                    <a:pt x="1599742" y="1535569"/>
                  </a:lnTo>
                  <a:lnTo>
                    <a:pt x="1600073" y="1536839"/>
                  </a:lnTo>
                  <a:lnTo>
                    <a:pt x="1600136" y="1538109"/>
                  </a:lnTo>
                  <a:lnTo>
                    <a:pt x="1599844" y="1539379"/>
                  </a:lnTo>
                  <a:lnTo>
                    <a:pt x="1598142" y="1539379"/>
                  </a:lnTo>
                  <a:lnTo>
                    <a:pt x="1597469" y="1540649"/>
                  </a:lnTo>
                  <a:lnTo>
                    <a:pt x="1598269" y="1541919"/>
                  </a:lnTo>
                  <a:lnTo>
                    <a:pt x="1597621" y="1543189"/>
                  </a:lnTo>
                  <a:lnTo>
                    <a:pt x="1596136" y="1543189"/>
                  </a:lnTo>
                  <a:lnTo>
                    <a:pt x="1595335" y="1544459"/>
                  </a:lnTo>
                  <a:lnTo>
                    <a:pt x="1596123" y="1545729"/>
                  </a:lnTo>
                  <a:lnTo>
                    <a:pt x="1595462" y="1546999"/>
                  </a:lnTo>
                  <a:lnTo>
                    <a:pt x="1593938" y="1546999"/>
                  </a:lnTo>
                  <a:lnTo>
                    <a:pt x="1593037" y="1548269"/>
                  </a:lnTo>
                  <a:lnTo>
                    <a:pt x="1591538" y="1548269"/>
                  </a:lnTo>
                  <a:lnTo>
                    <a:pt x="1590890" y="1549539"/>
                  </a:lnTo>
                  <a:lnTo>
                    <a:pt x="1591386" y="1552003"/>
                  </a:lnTo>
                  <a:lnTo>
                    <a:pt x="1593519" y="1550809"/>
                  </a:lnTo>
                  <a:lnTo>
                    <a:pt x="1593697" y="1552079"/>
                  </a:lnTo>
                  <a:lnTo>
                    <a:pt x="1593634" y="1555889"/>
                  </a:lnTo>
                  <a:lnTo>
                    <a:pt x="1592897" y="1557159"/>
                  </a:lnTo>
                  <a:lnTo>
                    <a:pt x="1591271" y="1557159"/>
                  </a:lnTo>
                  <a:lnTo>
                    <a:pt x="1590548" y="1558429"/>
                  </a:lnTo>
                  <a:lnTo>
                    <a:pt x="1588630" y="1558429"/>
                  </a:lnTo>
                  <a:lnTo>
                    <a:pt x="1589163" y="1555889"/>
                  </a:lnTo>
                  <a:lnTo>
                    <a:pt x="1588109" y="1555889"/>
                  </a:lnTo>
                  <a:lnTo>
                    <a:pt x="1587334" y="1557159"/>
                  </a:lnTo>
                  <a:lnTo>
                    <a:pt x="1586585" y="1557159"/>
                  </a:lnTo>
                  <a:lnTo>
                    <a:pt x="1586484" y="1563509"/>
                  </a:lnTo>
                  <a:lnTo>
                    <a:pt x="1586433" y="1569859"/>
                  </a:lnTo>
                  <a:lnTo>
                    <a:pt x="1586280" y="1569859"/>
                  </a:lnTo>
                  <a:lnTo>
                    <a:pt x="1586179" y="1571129"/>
                  </a:lnTo>
                  <a:lnTo>
                    <a:pt x="1584058" y="1571129"/>
                  </a:lnTo>
                  <a:lnTo>
                    <a:pt x="1583397" y="1572399"/>
                  </a:lnTo>
                  <a:lnTo>
                    <a:pt x="1584032" y="1573669"/>
                  </a:lnTo>
                  <a:lnTo>
                    <a:pt x="1583321" y="1574939"/>
                  </a:lnTo>
                  <a:lnTo>
                    <a:pt x="1583944" y="1576209"/>
                  </a:lnTo>
                  <a:lnTo>
                    <a:pt x="1583055" y="1577479"/>
                  </a:lnTo>
                  <a:lnTo>
                    <a:pt x="1581086" y="1577479"/>
                  </a:lnTo>
                  <a:lnTo>
                    <a:pt x="1580324" y="1578749"/>
                  </a:lnTo>
                  <a:lnTo>
                    <a:pt x="1578394" y="1578749"/>
                  </a:lnTo>
                  <a:lnTo>
                    <a:pt x="1579168" y="1576209"/>
                  </a:lnTo>
                  <a:lnTo>
                    <a:pt x="1577301" y="1576209"/>
                  </a:lnTo>
                  <a:lnTo>
                    <a:pt x="1576578" y="1577479"/>
                  </a:lnTo>
                  <a:lnTo>
                    <a:pt x="1576616" y="1578749"/>
                  </a:lnTo>
                  <a:lnTo>
                    <a:pt x="1576247" y="1580019"/>
                  </a:lnTo>
                  <a:lnTo>
                    <a:pt x="1572120" y="1580019"/>
                  </a:lnTo>
                  <a:lnTo>
                    <a:pt x="1571955" y="1581289"/>
                  </a:lnTo>
                  <a:lnTo>
                    <a:pt x="1571840" y="1582559"/>
                  </a:lnTo>
                  <a:lnTo>
                    <a:pt x="1571726" y="1583829"/>
                  </a:lnTo>
                  <a:lnTo>
                    <a:pt x="1571510" y="1583829"/>
                  </a:lnTo>
                  <a:lnTo>
                    <a:pt x="1571218" y="1585099"/>
                  </a:lnTo>
                  <a:lnTo>
                    <a:pt x="1569605" y="1583829"/>
                  </a:lnTo>
                  <a:lnTo>
                    <a:pt x="1569389" y="1583829"/>
                  </a:lnTo>
                  <a:lnTo>
                    <a:pt x="1569046" y="1585099"/>
                  </a:lnTo>
                  <a:lnTo>
                    <a:pt x="1569021" y="1586369"/>
                  </a:lnTo>
                  <a:lnTo>
                    <a:pt x="1568729" y="1586369"/>
                  </a:lnTo>
                  <a:lnTo>
                    <a:pt x="1568183" y="1588909"/>
                  </a:lnTo>
                  <a:lnTo>
                    <a:pt x="1567789" y="1588909"/>
                  </a:lnTo>
                  <a:lnTo>
                    <a:pt x="1566557" y="1587639"/>
                  </a:lnTo>
                  <a:lnTo>
                    <a:pt x="1563458" y="1587639"/>
                  </a:lnTo>
                  <a:lnTo>
                    <a:pt x="1562836" y="1586369"/>
                  </a:lnTo>
                  <a:lnTo>
                    <a:pt x="1562201" y="1586369"/>
                  </a:lnTo>
                  <a:lnTo>
                    <a:pt x="1561871" y="1587639"/>
                  </a:lnTo>
                  <a:lnTo>
                    <a:pt x="1561579" y="1588909"/>
                  </a:lnTo>
                  <a:lnTo>
                    <a:pt x="1560868" y="1588909"/>
                  </a:lnTo>
                  <a:lnTo>
                    <a:pt x="1560487" y="1590179"/>
                  </a:lnTo>
                  <a:lnTo>
                    <a:pt x="1559026" y="1590179"/>
                  </a:lnTo>
                  <a:lnTo>
                    <a:pt x="1558378" y="1588909"/>
                  </a:lnTo>
                  <a:lnTo>
                    <a:pt x="1557261" y="1588909"/>
                  </a:lnTo>
                  <a:lnTo>
                    <a:pt x="1556677" y="1587639"/>
                  </a:lnTo>
                  <a:lnTo>
                    <a:pt x="1556372" y="1587639"/>
                  </a:lnTo>
                  <a:lnTo>
                    <a:pt x="1555673" y="1590179"/>
                  </a:lnTo>
                  <a:lnTo>
                    <a:pt x="1554949" y="1590179"/>
                  </a:lnTo>
                  <a:lnTo>
                    <a:pt x="1554099" y="1588909"/>
                  </a:lnTo>
                  <a:lnTo>
                    <a:pt x="1553298" y="1588909"/>
                  </a:lnTo>
                  <a:lnTo>
                    <a:pt x="1552689" y="1590179"/>
                  </a:lnTo>
                  <a:lnTo>
                    <a:pt x="1551698" y="1590179"/>
                  </a:lnTo>
                  <a:lnTo>
                    <a:pt x="1550949" y="1588909"/>
                  </a:lnTo>
                  <a:lnTo>
                    <a:pt x="1550314" y="1588909"/>
                  </a:lnTo>
                  <a:lnTo>
                    <a:pt x="1549019" y="1590179"/>
                  </a:lnTo>
                  <a:lnTo>
                    <a:pt x="1547583" y="1590179"/>
                  </a:lnTo>
                  <a:lnTo>
                    <a:pt x="1546860" y="1591449"/>
                  </a:lnTo>
                  <a:lnTo>
                    <a:pt x="1545793" y="1588909"/>
                  </a:lnTo>
                  <a:lnTo>
                    <a:pt x="1544815" y="1588909"/>
                  </a:lnTo>
                  <a:lnTo>
                    <a:pt x="1543761" y="1590179"/>
                  </a:lnTo>
                  <a:lnTo>
                    <a:pt x="1542707" y="1590179"/>
                  </a:lnTo>
                  <a:lnTo>
                    <a:pt x="1542313" y="1588909"/>
                  </a:lnTo>
                  <a:lnTo>
                    <a:pt x="1541322" y="1587639"/>
                  </a:lnTo>
                  <a:lnTo>
                    <a:pt x="1540040" y="1588909"/>
                  </a:lnTo>
                  <a:lnTo>
                    <a:pt x="1539265" y="1588909"/>
                  </a:lnTo>
                  <a:lnTo>
                    <a:pt x="1538287" y="1587639"/>
                  </a:lnTo>
                  <a:lnTo>
                    <a:pt x="1537970" y="1587639"/>
                  </a:lnTo>
                  <a:lnTo>
                    <a:pt x="1537093" y="1585099"/>
                  </a:lnTo>
                  <a:lnTo>
                    <a:pt x="1535214" y="1585099"/>
                  </a:lnTo>
                  <a:lnTo>
                    <a:pt x="1533702" y="1586369"/>
                  </a:lnTo>
                  <a:lnTo>
                    <a:pt x="1531747" y="1586369"/>
                  </a:lnTo>
                  <a:lnTo>
                    <a:pt x="1531124" y="1585099"/>
                  </a:lnTo>
                  <a:lnTo>
                    <a:pt x="1530350" y="1583829"/>
                  </a:lnTo>
                  <a:lnTo>
                    <a:pt x="1528889" y="1585099"/>
                  </a:lnTo>
                  <a:lnTo>
                    <a:pt x="1527848" y="1583829"/>
                  </a:lnTo>
                  <a:lnTo>
                    <a:pt x="1527568" y="1582559"/>
                  </a:lnTo>
                  <a:lnTo>
                    <a:pt x="1527136" y="1582559"/>
                  </a:lnTo>
                  <a:lnTo>
                    <a:pt x="1526641" y="1581289"/>
                  </a:lnTo>
                  <a:lnTo>
                    <a:pt x="1526260" y="1581289"/>
                  </a:lnTo>
                  <a:lnTo>
                    <a:pt x="1525993" y="1580019"/>
                  </a:lnTo>
                  <a:lnTo>
                    <a:pt x="1528572" y="1580019"/>
                  </a:lnTo>
                  <a:lnTo>
                    <a:pt x="1527213" y="1578749"/>
                  </a:lnTo>
                  <a:lnTo>
                    <a:pt x="1527327" y="1577479"/>
                  </a:lnTo>
                  <a:lnTo>
                    <a:pt x="1526755" y="1577479"/>
                  </a:lnTo>
                  <a:lnTo>
                    <a:pt x="1526844" y="1576209"/>
                  </a:lnTo>
                  <a:lnTo>
                    <a:pt x="1523593" y="1576209"/>
                  </a:lnTo>
                  <a:lnTo>
                    <a:pt x="1525028" y="1577479"/>
                  </a:lnTo>
                  <a:lnTo>
                    <a:pt x="1524685" y="1578749"/>
                  </a:lnTo>
                  <a:lnTo>
                    <a:pt x="1522666" y="1577479"/>
                  </a:lnTo>
                  <a:lnTo>
                    <a:pt x="1522196" y="1578749"/>
                  </a:lnTo>
                  <a:lnTo>
                    <a:pt x="1523758" y="1580019"/>
                  </a:lnTo>
                  <a:lnTo>
                    <a:pt x="1521015" y="1580019"/>
                  </a:lnTo>
                  <a:lnTo>
                    <a:pt x="1519923" y="1578749"/>
                  </a:lnTo>
                  <a:lnTo>
                    <a:pt x="1519669" y="1577479"/>
                  </a:lnTo>
                  <a:lnTo>
                    <a:pt x="1519326" y="1576209"/>
                  </a:lnTo>
                  <a:lnTo>
                    <a:pt x="1518894" y="1576209"/>
                  </a:lnTo>
                  <a:lnTo>
                    <a:pt x="1518323" y="1574939"/>
                  </a:lnTo>
                  <a:lnTo>
                    <a:pt x="1517002" y="1576209"/>
                  </a:lnTo>
                  <a:lnTo>
                    <a:pt x="1516761" y="1576209"/>
                  </a:lnTo>
                  <a:lnTo>
                    <a:pt x="1517103" y="1577479"/>
                  </a:lnTo>
                  <a:lnTo>
                    <a:pt x="1517408" y="1578749"/>
                  </a:lnTo>
                  <a:lnTo>
                    <a:pt x="1514614" y="1578749"/>
                  </a:lnTo>
                  <a:lnTo>
                    <a:pt x="1514043" y="1576209"/>
                  </a:lnTo>
                  <a:lnTo>
                    <a:pt x="1513814" y="1576209"/>
                  </a:lnTo>
                  <a:lnTo>
                    <a:pt x="1513243" y="1574939"/>
                  </a:lnTo>
                  <a:lnTo>
                    <a:pt x="1511909" y="1576209"/>
                  </a:lnTo>
                  <a:lnTo>
                    <a:pt x="1510601" y="1574939"/>
                  </a:lnTo>
                  <a:lnTo>
                    <a:pt x="1509255" y="1576209"/>
                  </a:lnTo>
                  <a:lnTo>
                    <a:pt x="1508658" y="1574939"/>
                  </a:lnTo>
                  <a:lnTo>
                    <a:pt x="1508239" y="1574939"/>
                  </a:lnTo>
                  <a:lnTo>
                    <a:pt x="1507921" y="1573669"/>
                  </a:lnTo>
                  <a:lnTo>
                    <a:pt x="1507705" y="1572399"/>
                  </a:lnTo>
                  <a:lnTo>
                    <a:pt x="1510195" y="1573669"/>
                  </a:lnTo>
                  <a:lnTo>
                    <a:pt x="1510398" y="1573669"/>
                  </a:lnTo>
                  <a:lnTo>
                    <a:pt x="1509750" y="1572399"/>
                  </a:lnTo>
                  <a:lnTo>
                    <a:pt x="1509090" y="1571129"/>
                  </a:lnTo>
                  <a:lnTo>
                    <a:pt x="1514462" y="1571129"/>
                  </a:lnTo>
                  <a:lnTo>
                    <a:pt x="1512735" y="1566049"/>
                  </a:lnTo>
                  <a:lnTo>
                    <a:pt x="1505178" y="1566049"/>
                  </a:lnTo>
                  <a:lnTo>
                    <a:pt x="1502651" y="1564779"/>
                  </a:lnTo>
                  <a:lnTo>
                    <a:pt x="1500111" y="1564779"/>
                  </a:lnTo>
                  <a:lnTo>
                    <a:pt x="1499768" y="1563509"/>
                  </a:lnTo>
                  <a:lnTo>
                    <a:pt x="1499527" y="1563509"/>
                  </a:lnTo>
                  <a:lnTo>
                    <a:pt x="1499374" y="1562239"/>
                  </a:lnTo>
                  <a:lnTo>
                    <a:pt x="1499235" y="1560969"/>
                  </a:lnTo>
                  <a:lnTo>
                    <a:pt x="1499006" y="1560969"/>
                  </a:lnTo>
                  <a:lnTo>
                    <a:pt x="1498676" y="1559699"/>
                  </a:lnTo>
                  <a:lnTo>
                    <a:pt x="1496441" y="1559699"/>
                  </a:lnTo>
                  <a:lnTo>
                    <a:pt x="1495539" y="1558429"/>
                  </a:lnTo>
                  <a:lnTo>
                    <a:pt x="1495945" y="1557159"/>
                  </a:lnTo>
                  <a:lnTo>
                    <a:pt x="1495412" y="1557159"/>
                  </a:lnTo>
                  <a:lnTo>
                    <a:pt x="1494586" y="1555889"/>
                  </a:lnTo>
                  <a:lnTo>
                    <a:pt x="1490306" y="1555889"/>
                  </a:lnTo>
                  <a:lnTo>
                    <a:pt x="1490002" y="1554619"/>
                  </a:lnTo>
                  <a:lnTo>
                    <a:pt x="1489392" y="1550809"/>
                  </a:lnTo>
                  <a:lnTo>
                    <a:pt x="1489113" y="1550809"/>
                  </a:lnTo>
                  <a:lnTo>
                    <a:pt x="1488541" y="1549539"/>
                  </a:lnTo>
                  <a:lnTo>
                    <a:pt x="1486115" y="1549539"/>
                  </a:lnTo>
                  <a:lnTo>
                    <a:pt x="1486458" y="1546999"/>
                  </a:lnTo>
                  <a:lnTo>
                    <a:pt x="1484058" y="1546999"/>
                  </a:lnTo>
                  <a:lnTo>
                    <a:pt x="1482915" y="1545729"/>
                  </a:lnTo>
                  <a:lnTo>
                    <a:pt x="1481455" y="1545729"/>
                  </a:lnTo>
                  <a:lnTo>
                    <a:pt x="1480451" y="1544459"/>
                  </a:lnTo>
                  <a:lnTo>
                    <a:pt x="1480959" y="1543189"/>
                  </a:lnTo>
                  <a:lnTo>
                    <a:pt x="1479981" y="1541919"/>
                  </a:lnTo>
                  <a:lnTo>
                    <a:pt x="1477454" y="1541919"/>
                  </a:lnTo>
                  <a:lnTo>
                    <a:pt x="1477962" y="1539379"/>
                  </a:lnTo>
                  <a:lnTo>
                    <a:pt x="1479181" y="1539379"/>
                  </a:lnTo>
                  <a:lnTo>
                    <a:pt x="1480032" y="1540649"/>
                  </a:lnTo>
                  <a:lnTo>
                    <a:pt x="1479956" y="1539379"/>
                  </a:lnTo>
                  <a:lnTo>
                    <a:pt x="1479816" y="1538109"/>
                  </a:lnTo>
                  <a:lnTo>
                    <a:pt x="1479626" y="1538109"/>
                  </a:lnTo>
                  <a:lnTo>
                    <a:pt x="1478813" y="1536839"/>
                  </a:lnTo>
                  <a:lnTo>
                    <a:pt x="1477111" y="1536839"/>
                  </a:lnTo>
                  <a:lnTo>
                    <a:pt x="1474635" y="1535569"/>
                  </a:lnTo>
                  <a:lnTo>
                    <a:pt x="1472933" y="1535569"/>
                  </a:lnTo>
                  <a:lnTo>
                    <a:pt x="1472133" y="1534299"/>
                  </a:lnTo>
                  <a:lnTo>
                    <a:pt x="1471891" y="1534299"/>
                  </a:lnTo>
                  <a:lnTo>
                    <a:pt x="1471777" y="1533029"/>
                  </a:lnTo>
                  <a:lnTo>
                    <a:pt x="1471663" y="1530489"/>
                  </a:lnTo>
                  <a:lnTo>
                    <a:pt x="1471536" y="1529219"/>
                  </a:lnTo>
                  <a:lnTo>
                    <a:pt x="1468996" y="1529219"/>
                  </a:lnTo>
                  <a:lnTo>
                    <a:pt x="1468208" y="1527949"/>
                  </a:lnTo>
                  <a:lnTo>
                    <a:pt x="1466215" y="1527949"/>
                  </a:lnTo>
                  <a:lnTo>
                    <a:pt x="1467040" y="1530489"/>
                  </a:lnTo>
                  <a:lnTo>
                    <a:pt x="1466456" y="1530489"/>
                  </a:lnTo>
                  <a:lnTo>
                    <a:pt x="1464779" y="1529219"/>
                  </a:lnTo>
                  <a:lnTo>
                    <a:pt x="1464335" y="1529219"/>
                  </a:lnTo>
                  <a:lnTo>
                    <a:pt x="1464056" y="1526679"/>
                  </a:lnTo>
                  <a:lnTo>
                    <a:pt x="1464068" y="1525409"/>
                  </a:lnTo>
                  <a:lnTo>
                    <a:pt x="1463789" y="1524139"/>
                  </a:lnTo>
                  <a:lnTo>
                    <a:pt x="1463370" y="1522869"/>
                  </a:lnTo>
                  <a:lnTo>
                    <a:pt x="1461325" y="1522869"/>
                  </a:lnTo>
                  <a:lnTo>
                    <a:pt x="1461147" y="1521599"/>
                  </a:lnTo>
                  <a:lnTo>
                    <a:pt x="1461109" y="1520329"/>
                  </a:lnTo>
                  <a:lnTo>
                    <a:pt x="1463382" y="1521599"/>
                  </a:lnTo>
                  <a:lnTo>
                    <a:pt x="1463827" y="1521599"/>
                  </a:lnTo>
                  <a:lnTo>
                    <a:pt x="1462989" y="1519059"/>
                  </a:lnTo>
                  <a:lnTo>
                    <a:pt x="1465224" y="1519059"/>
                  </a:lnTo>
                  <a:lnTo>
                    <a:pt x="1466126" y="1520329"/>
                  </a:lnTo>
                  <a:lnTo>
                    <a:pt x="1468564" y="1520329"/>
                  </a:lnTo>
                  <a:lnTo>
                    <a:pt x="1468132" y="1519059"/>
                  </a:lnTo>
                  <a:lnTo>
                    <a:pt x="1467700" y="1517789"/>
                  </a:lnTo>
                  <a:lnTo>
                    <a:pt x="1467993" y="1517789"/>
                  </a:lnTo>
                  <a:lnTo>
                    <a:pt x="1463141" y="1515249"/>
                  </a:lnTo>
                  <a:lnTo>
                    <a:pt x="1460715" y="1515249"/>
                  </a:lnTo>
                  <a:lnTo>
                    <a:pt x="1458302" y="1513979"/>
                  </a:lnTo>
                  <a:lnTo>
                    <a:pt x="1457439" y="1513979"/>
                  </a:lnTo>
                  <a:lnTo>
                    <a:pt x="1456626" y="1512709"/>
                  </a:lnTo>
                  <a:lnTo>
                    <a:pt x="1455534" y="1512709"/>
                  </a:lnTo>
                  <a:lnTo>
                    <a:pt x="1455991" y="1510169"/>
                  </a:lnTo>
                  <a:lnTo>
                    <a:pt x="1455293" y="1508899"/>
                  </a:lnTo>
                  <a:lnTo>
                    <a:pt x="1453311" y="1508899"/>
                  </a:lnTo>
                  <a:lnTo>
                    <a:pt x="1453146" y="1507629"/>
                  </a:lnTo>
                  <a:lnTo>
                    <a:pt x="1453362" y="1506359"/>
                  </a:lnTo>
                  <a:lnTo>
                    <a:pt x="1453095" y="1505089"/>
                  </a:lnTo>
                  <a:lnTo>
                    <a:pt x="1453362" y="1503819"/>
                  </a:lnTo>
                  <a:lnTo>
                    <a:pt x="1452740" y="1502549"/>
                  </a:lnTo>
                  <a:lnTo>
                    <a:pt x="1450682" y="1502549"/>
                  </a:lnTo>
                  <a:lnTo>
                    <a:pt x="1450530" y="1501279"/>
                  </a:lnTo>
                  <a:lnTo>
                    <a:pt x="1450606" y="1498739"/>
                  </a:lnTo>
                  <a:lnTo>
                    <a:pt x="1450289" y="1497469"/>
                  </a:lnTo>
                  <a:lnTo>
                    <a:pt x="1450784" y="1496199"/>
                  </a:lnTo>
                  <a:lnTo>
                    <a:pt x="1452587" y="1497469"/>
                  </a:lnTo>
                  <a:lnTo>
                    <a:pt x="1453248" y="1497469"/>
                  </a:lnTo>
                  <a:lnTo>
                    <a:pt x="1452905" y="1496199"/>
                  </a:lnTo>
                  <a:lnTo>
                    <a:pt x="1452549" y="1494929"/>
                  </a:lnTo>
                  <a:lnTo>
                    <a:pt x="1453210" y="1493659"/>
                  </a:lnTo>
                  <a:lnTo>
                    <a:pt x="1452803" y="1492389"/>
                  </a:lnTo>
                  <a:lnTo>
                    <a:pt x="1452067" y="1492389"/>
                  </a:lnTo>
                  <a:lnTo>
                    <a:pt x="1451267" y="1491119"/>
                  </a:lnTo>
                  <a:lnTo>
                    <a:pt x="1450263" y="1491119"/>
                  </a:lnTo>
                  <a:lnTo>
                    <a:pt x="1450632" y="1493659"/>
                  </a:lnTo>
                  <a:lnTo>
                    <a:pt x="1450225" y="1493659"/>
                  </a:lnTo>
                  <a:lnTo>
                    <a:pt x="1448206" y="1492389"/>
                  </a:lnTo>
                  <a:lnTo>
                    <a:pt x="1448015" y="1494929"/>
                  </a:lnTo>
                  <a:lnTo>
                    <a:pt x="1448155" y="1494929"/>
                  </a:lnTo>
                  <a:lnTo>
                    <a:pt x="1448219" y="1497469"/>
                  </a:lnTo>
                  <a:lnTo>
                    <a:pt x="1446390" y="1497469"/>
                  </a:lnTo>
                  <a:lnTo>
                    <a:pt x="1445475" y="1496199"/>
                  </a:lnTo>
                  <a:lnTo>
                    <a:pt x="1446009" y="1494929"/>
                  </a:lnTo>
                  <a:lnTo>
                    <a:pt x="1445526" y="1493659"/>
                  </a:lnTo>
                  <a:lnTo>
                    <a:pt x="1443723" y="1493659"/>
                  </a:lnTo>
                  <a:lnTo>
                    <a:pt x="1443380" y="1492389"/>
                  </a:lnTo>
                  <a:lnTo>
                    <a:pt x="1443342" y="1487309"/>
                  </a:lnTo>
                  <a:lnTo>
                    <a:pt x="1443583" y="1487309"/>
                  </a:lnTo>
                  <a:lnTo>
                    <a:pt x="1445374" y="1488579"/>
                  </a:lnTo>
                  <a:lnTo>
                    <a:pt x="1445704" y="1488579"/>
                  </a:lnTo>
                  <a:lnTo>
                    <a:pt x="1445793" y="1487309"/>
                  </a:lnTo>
                  <a:lnTo>
                    <a:pt x="1445704" y="1486039"/>
                  </a:lnTo>
                  <a:lnTo>
                    <a:pt x="1444967" y="1484769"/>
                  </a:lnTo>
                  <a:lnTo>
                    <a:pt x="1443342" y="1484769"/>
                  </a:lnTo>
                  <a:lnTo>
                    <a:pt x="1442580" y="1483499"/>
                  </a:lnTo>
                  <a:lnTo>
                    <a:pt x="1440434" y="1483499"/>
                  </a:lnTo>
                  <a:lnTo>
                    <a:pt x="1439037" y="1482229"/>
                  </a:lnTo>
                  <a:lnTo>
                    <a:pt x="1438148" y="1482229"/>
                  </a:lnTo>
                  <a:lnTo>
                    <a:pt x="1438935" y="1484769"/>
                  </a:lnTo>
                  <a:lnTo>
                    <a:pt x="1437754" y="1484769"/>
                  </a:lnTo>
                  <a:lnTo>
                    <a:pt x="1436966" y="1483499"/>
                  </a:lnTo>
                  <a:lnTo>
                    <a:pt x="1436230" y="1483499"/>
                  </a:lnTo>
                  <a:lnTo>
                    <a:pt x="1436141" y="1480959"/>
                  </a:lnTo>
                  <a:lnTo>
                    <a:pt x="1436230" y="1479689"/>
                  </a:lnTo>
                  <a:lnTo>
                    <a:pt x="1436230" y="1474609"/>
                  </a:lnTo>
                  <a:lnTo>
                    <a:pt x="1434058" y="1473339"/>
                  </a:lnTo>
                  <a:lnTo>
                    <a:pt x="1433753" y="1473339"/>
                  </a:lnTo>
                  <a:lnTo>
                    <a:pt x="1433855" y="1470799"/>
                  </a:lnTo>
                  <a:lnTo>
                    <a:pt x="1433944" y="1469529"/>
                  </a:lnTo>
                  <a:lnTo>
                    <a:pt x="1433855" y="1468259"/>
                  </a:lnTo>
                  <a:lnTo>
                    <a:pt x="1433131" y="1466989"/>
                  </a:lnTo>
                  <a:lnTo>
                    <a:pt x="1431493" y="1466989"/>
                  </a:lnTo>
                  <a:lnTo>
                    <a:pt x="1430667" y="1465719"/>
                  </a:lnTo>
                  <a:lnTo>
                    <a:pt x="1429131" y="1465719"/>
                  </a:lnTo>
                  <a:lnTo>
                    <a:pt x="1428711" y="1464449"/>
                  </a:lnTo>
                  <a:lnTo>
                    <a:pt x="1427060" y="1464449"/>
                  </a:lnTo>
                  <a:lnTo>
                    <a:pt x="1426375" y="1463179"/>
                  </a:lnTo>
                  <a:lnTo>
                    <a:pt x="1427137" y="1461909"/>
                  </a:lnTo>
                  <a:lnTo>
                    <a:pt x="1426768" y="1460639"/>
                  </a:lnTo>
                  <a:lnTo>
                    <a:pt x="1427518" y="1461909"/>
                  </a:lnTo>
                  <a:lnTo>
                    <a:pt x="1428305" y="1461909"/>
                  </a:lnTo>
                  <a:lnTo>
                    <a:pt x="1429118" y="1463179"/>
                  </a:lnTo>
                  <a:lnTo>
                    <a:pt x="1429219" y="1460639"/>
                  </a:lnTo>
                  <a:lnTo>
                    <a:pt x="1429118" y="1459369"/>
                  </a:lnTo>
                  <a:lnTo>
                    <a:pt x="1427594" y="1459369"/>
                  </a:lnTo>
                  <a:lnTo>
                    <a:pt x="1426768" y="1458099"/>
                  </a:lnTo>
                  <a:lnTo>
                    <a:pt x="1425143" y="1458099"/>
                  </a:lnTo>
                  <a:lnTo>
                    <a:pt x="1424419" y="1456829"/>
                  </a:lnTo>
                  <a:lnTo>
                    <a:pt x="1424038" y="1456829"/>
                  </a:lnTo>
                  <a:lnTo>
                    <a:pt x="1424838" y="1455559"/>
                  </a:lnTo>
                  <a:lnTo>
                    <a:pt x="1424012" y="1453019"/>
                  </a:lnTo>
                  <a:lnTo>
                    <a:pt x="1424762" y="1451749"/>
                  </a:lnTo>
                  <a:lnTo>
                    <a:pt x="1424228" y="1450479"/>
                  </a:lnTo>
                  <a:lnTo>
                    <a:pt x="1422450" y="1450479"/>
                  </a:lnTo>
                  <a:lnTo>
                    <a:pt x="1421739" y="1449209"/>
                  </a:lnTo>
                  <a:lnTo>
                    <a:pt x="1422463" y="1447939"/>
                  </a:lnTo>
                  <a:lnTo>
                    <a:pt x="1421942" y="1446669"/>
                  </a:lnTo>
                  <a:lnTo>
                    <a:pt x="1420164" y="1446669"/>
                  </a:lnTo>
                  <a:lnTo>
                    <a:pt x="1419834" y="1445399"/>
                  </a:lnTo>
                  <a:lnTo>
                    <a:pt x="1419771" y="1444129"/>
                  </a:lnTo>
                  <a:lnTo>
                    <a:pt x="1420012" y="1442859"/>
                  </a:lnTo>
                  <a:lnTo>
                    <a:pt x="1419936" y="1440319"/>
                  </a:lnTo>
                  <a:lnTo>
                    <a:pt x="1419212" y="1440319"/>
                  </a:lnTo>
                  <a:lnTo>
                    <a:pt x="1418437" y="1439049"/>
                  </a:lnTo>
                  <a:lnTo>
                    <a:pt x="1416773" y="1439049"/>
                  </a:lnTo>
                  <a:lnTo>
                    <a:pt x="1415999" y="1437779"/>
                  </a:lnTo>
                  <a:lnTo>
                    <a:pt x="1415275" y="1437779"/>
                  </a:lnTo>
                  <a:lnTo>
                    <a:pt x="1414907" y="1436509"/>
                  </a:lnTo>
                  <a:lnTo>
                    <a:pt x="1415592" y="1435239"/>
                  </a:lnTo>
                  <a:lnTo>
                    <a:pt x="1415135" y="1435239"/>
                  </a:lnTo>
                  <a:lnTo>
                    <a:pt x="1413319" y="1433969"/>
                  </a:lnTo>
                  <a:lnTo>
                    <a:pt x="1412900" y="1433969"/>
                  </a:lnTo>
                  <a:lnTo>
                    <a:pt x="1413192" y="1431429"/>
                  </a:lnTo>
                  <a:lnTo>
                    <a:pt x="1412748" y="1430159"/>
                  </a:lnTo>
                  <a:lnTo>
                    <a:pt x="1411198" y="1430159"/>
                  </a:lnTo>
                  <a:lnTo>
                    <a:pt x="1410754" y="1428889"/>
                  </a:lnTo>
                  <a:lnTo>
                    <a:pt x="1410030" y="1428889"/>
                  </a:lnTo>
                  <a:lnTo>
                    <a:pt x="1409255" y="1427619"/>
                  </a:lnTo>
                  <a:lnTo>
                    <a:pt x="1407591" y="1427619"/>
                  </a:lnTo>
                  <a:lnTo>
                    <a:pt x="1406817" y="1426349"/>
                  </a:lnTo>
                  <a:lnTo>
                    <a:pt x="1405775" y="1426349"/>
                  </a:lnTo>
                  <a:lnTo>
                    <a:pt x="1406537" y="1423809"/>
                  </a:lnTo>
                  <a:lnTo>
                    <a:pt x="1406906" y="1423809"/>
                  </a:lnTo>
                  <a:lnTo>
                    <a:pt x="1407680" y="1425079"/>
                  </a:lnTo>
                  <a:lnTo>
                    <a:pt x="1408506" y="1425079"/>
                  </a:lnTo>
                  <a:lnTo>
                    <a:pt x="1408620" y="1423809"/>
                  </a:lnTo>
                  <a:lnTo>
                    <a:pt x="1408645" y="1422539"/>
                  </a:lnTo>
                  <a:lnTo>
                    <a:pt x="1407858" y="1421269"/>
                  </a:lnTo>
                  <a:lnTo>
                    <a:pt x="1407096" y="1421269"/>
                  </a:lnTo>
                  <a:lnTo>
                    <a:pt x="1405445" y="1419999"/>
                  </a:lnTo>
                  <a:lnTo>
                    <a:pt x="1404670" y="1419999"/>
                  </a:lnTo>
                  <a:lnTo>
                    <a:pt x="1403946" y="1418729"/>
                  </a:lnTo>
                  <a:lnTo>
                    <a:pt x="1401902" y="1418729"/>
                  </a:lnTo>
                  <a:lnTo>
                    <a:pt x="1401241" y="1417459"/>
                  </a:lnTo>
                  <a:lnTo>
                    <a:pt x="1402016" y="1416189"/>
                  </a:lnTo>
                  <a:lnTo>
                    <a:pt x="1401381" y="1413649"/>
                  </a:lnTo>
                  <a:lnTo>
                    <a:pt x="1402080" y="1413649"/>
                  </a:lnTo>
                  <a:lnTo>
                    <a:pt x="1401826" y="1412379"/>
                  </a:lnTo>
                  <a:lnTo>
                    <a:pt x="1401495" y="1412379"/>
                  </a:lnTo>
                  <a:lnTo>
                    <a:pt x="1399946" y="1411109"/>
                  </a:lnTo>
                  <a:lnTo>
                    <a:pt x="1398676" y="1411109"/>
                  </a:lnTo>
                  <a:lnTo>
                    <a:pt x="1397901" y="1409839"/>
                  </a:lnTo>
                  <a:lnTo>
                    <a:pt x="1397177" y="1409839"/>
                  </a:lnTo>
                  <a:lnTo>
                    <a:pt x="1396949" y="1408569"/>
                  </a:lnTo>
                  <a:lnTo>
                    <a:pt x="1397571" y="1407299"/>
                  </a:lnTo>
                  <a:lnTo>
                    <a:pt x="1397292" y="1406029"/>
                  </a:lnTo>
                  <a:lnTo>
                    <a:pt x="1395806" y="1406029"/>
                  </a:lnTo>
                  <a:lnTo>
                    <a:pt x="1394980" y="1404759"/>
                  </a:lnTo>
                  <a:lnTo>
                    <a:pt x="1390345" y="1402219"/>
                  </a:lnTo>
                  <a:lnTo>
                    <a:pt x="1390675" y="1402219"/>
                  </a:lnTo>
                  <a:lnTo>
                    <a:pt x="1390078" y="1399679"/>
                  </a:lnTo>
                  <a:lnTo>
                    <a:pt x="1390853" y="1399679"/>
                  </a:lnTo>
                  <a:lnTo>
                    <a:pt x="1390205" y="1397139"/>
                  </a:lnTo>
                  <a:lnTo>
                    <a:pt x="1390942" y="1395869"/>
                  </a:lnTo>
                  <a:lnTo>
                    <a:pt x="1392402" y="1398409"/>
                  </a:lnTo>
                  <a:lnTo>
                    <a:pt x="1393367" y="1398409"/>
                  </a:lnTo>
                  <a:lnTo>
                    <a:pt x="1394790" y="1399679"/>
                  </a:lnTo>
                  <a:lnTo>
                    <a:pt x="1395196" y="1399679"/>
                  </a:lnTo>
                  <a:lnTo>
                    <a:pt x="1395349" y="1398409"/>
                  </a:lnTo>
                  <a:lnTo>
                    <a:pt x="1395310" y="1397139"/>
                  </a:lnTo>
                  <a:lnTo>
                    <a:pt x="1393126" y="1395869"/>
                  </a:lnTo>
                  <a:lnTo>
                    <a:pt x="1392643" y="1394599"/>
                  </a:lnTo>
                  <a:lnTo>
                    <a:pt x="1393494" y="1393329"/>
                  </a:lnTo>
                  <a:lnTo>
                    <a:pt x="1392758" y="1392059"/>
                  </a:lnTo>
                  <a:lnTo>
                    <a:pt x="1391183" y="1392059"/>
                  </a:lnTo>
                  <a:lnTo>
                    <a:pt x="1390459" y="1390789"/>
                  </a:lnTo>
                  <a:lnTo>
                    <a:pt x="1391221" y="1389519"/>
                  </a:lnTo>
                  <a:lnTo>
                    <a:pt x="1390942" y="1388249"/>
                  </a:lnTo>
                  <a:lnTo>
                    <a:pt x="1391069" y="1385709"/>
                  </a:lnTo>
                  <a:lnTo>
                    <a:pt x="1391196" y="1383169"/>
                  </a:lnTo>
                  <a:lnTo>
                    <a:pt x="1388897" y="1381899"/>
                  </a:lnTo>
                  <a:lnTo>
                    <a:pt x="1388554" y="1380629"/>
                  </a:lnTo>
                  <a:lnTo>
                    <a:pt x="1386827" y="1379359"/>
                  </a:lnTo>
                  <a:lnTo>
                    <a:pt x="1386230" y="1380629"/>
                  </a:lnTo>
                  <a:lnTo>
                    <a:pt x="1386852" y="1383169"/>
                  </a:lnTo>
                  <a:lnTo>
                    <a:pt x="1386065" y="1383169"/>
                  </a:lnTo>
                  <a:lnTo>
                    <a:pt x="1386662" y="1385709"/>
                  </a:lnTo>
                  <a:lnTo>
                    <a:pt x="1386166" y="1385709"/>
                  </a:lnTo>
                  <a:lnTo>
                    <a:pt x="1384300" y="1384439"/>
                  </a:lnTo>
                  <a:lnTo>
                    <a:pt x="1381721" y="1381899"/>
                  </a:lnTo>
                  <a:lnTo>
                    <a:pt x="1381848" y="1379359"/>
                  </a:lnTo>
                  <a:lnTo>
                    <a:pt x="1382014" y="1379359"/>
                  </a:lnTo>
                  <a:lnTo>
                    <a:pt x="1381988" y="1376819"/>
                  </a:lnTo>
                  <a:lnTo>
                    <a:pt x="1379918" y="1375549"/>
                  </a:lnTo>
                  <a:lnTo>
                    <a:pt x="1379448" y="1375549"/>
                  </a:lnTo>
                  <a:lnTo>
                    <a:pt x="1379880" y="1373009"/>
                  </a:lnTo>
                  <a:lnTo>
                    <a:pt x="1379842" y="1370469"/>
                  </a:lnTo>
                  <a:lnTo>
                    <a:pt x="1380121" y="1369199"/>
                  </a:lnTo>
                  <a:lnTo>
                    <a:pt x="1380096" y="1366659"/>
                  </a:lnTo>
                  <a:lnTo>
                    <a:pt x="1379385" y="1366659"/>
                  </a:lnTo>
                  <a:lnTo>
                    <a:pt x="1378635" y="1365389"/>
                  </a:lnTo>
                  <a:lnTo>
                    <a:pt x="1376997" y="1365389"/>
                  </a:lnTo>
                  <a:lnTo>
                    <a:pt x="1376222" y="1364119"/>
                  </a:lnTo>
                  <a:lnTo>
                    <a:pt x="1375283" y="1364119"/>
                  </a:lnTo>
                  <a:lnTo>
                    <a:pt x="1375816" y="1361579"/>
                  </a:lnTo>
                  <a:lnTo>
                    <a:pt x="1375448" y="1360309"/>
                  </a:lnTo>
                  <a:lnTo>
                    <a:pt x="1373670" y="1360309"/>
                  </a:lnTo>
                  <a:lnTo>
                    <a:pt x="1373136" y="1359039"/>
                  </a:lnTo>
                  <a:lnTo>
                    <a:pt x="1373835" y="1357769"/>
                  </a:lnTo>
                  <a:lnTo>
                    <a:pt x="1373530" y="1356499"/>
                  </a:lnTo>
                  <a:lnTo>
                    <a:pt x="1372082" y="1356499"/>
                  </a:lnTo>
                  <a:lnTo>
                    <a:pt x="1371257" y="1355229"/>
                  </a:lnTo>
                  <a:lnTo>
                    <a:pt x="1370469" y="1355229"/>
                  </a:lnTo>
                  <a:lnTo>
                    <a:pt x="1369707" y="1353959"/>
                  </a:lnTo>
                  <a:lnTo>
                    <a:pt x="1368475" y="1353959"/>
                  </a:lnTo>
                  <a:lnTo>
                    <a:pt x="1367116" y="1352689"/>
                  </a:lnTo>
                  <a:lnTo>
                    <a:pt x="1366367" y="1351419"/>
                  </a:lnTo>
                  <a:lnTo>
                    <a:pt x="1367180" y="1350149"/>
                  </a:lnTo>
                  <a:lnTo>
                    <a:pt x="1366532" y="1348879"/>
                  </a:lnTo>
                  <a:lnTo>
                    <a:pt x="1365034" y="1348879"/>
                  </a:lnTo>
                  <a:lnTo>
                    <a:pt x="1364602" y="1347609"/>
                  </a:lnTo>
                  <a:lnTo>
                    <a:pt x="1364843" y="1347609"/>
                  </a:lnTo>
                  <a:lnTo>
                    <a:pt x="1364488" y="1346339"/>
                  </a:lnTo>
                  <a:lnTo>
                    <a:pt x="1364767" y="1345069"/>
                  </a:lnTo>
                  <a:lnTo>
                    <a:pt x="1364907" y="1345069"/>
                  </a:lnTo>
                  <a:lnTo>
                    <a:pt x="1364932" y="1342529"/>
                  </a:lnTo>
                  <a:lnTo>
                    <a:pt x="1364856" y="1339989"/>
                  </a:lnTo>
                  <a:lnTo>
                    <a:pt x="1365338" y="1339989"/>
                  </a:lnTo>
                  <a:lnTo>
                    <a:pt x="1367370" y="1341259"/>
                  </a:lnTo>
                  <a:lnTo>
                    <a:pt x="1367497" y="1339989"/>
                  </a:lnTo>
                  <a:lnTo>
                    <a:pt x="1367536" y="1338719"/>
                  </a:lnTo>
                  <a:lnTo>
                    <a:pt x="1367688" y="1337449"/>
                  </a:lnTo>
                  <a:lnTo>
                    <a:pt x="1367701" y="1336179"/>
                  </a:lnTo>
                  <a:lnTo>
                    <a:pt x="1367447" y="1334909"/>
                  </a:lnTo>
                  <a:lnTo>
                    <a:pt x="1365592" y="1334909"/>
                  </a:lnTo>
                  <a:lnTo>
                    <a:pt x="1365148" y="1337360"/>
                  </a:lnTo>
                  <a:lnTo>
                    <a:pt x="1360716" y="1333639"/>
                  </a:lnTo>
                  <a:lnTo>
                    <a:pt x="1359141" y="1333639"/>
                  </a:lnTo>
                  <a:lnTo>
                    <a:pt x="1358442" y="1332369"/>
                  </a:lnTo>
                  <a:lnTo>
                    <a:pt x="1358417" y="1331099"/>
                  </a:lnTo>
                  <a:lnTo>
                    <a:pt x="1358633" y="1329829"/>
                  </a:lnTo>
                  <a:lnTo>
                    <a:pt x="1358760" y="1328559"/>
                  </a:lnTo>
                  <a:lnTo>
                    <a:pt x="1358773" y="1326019"/>
                  </a:lnTo>
                  <a:lnTo>
                    <a:pt x="1359268" y="1324749"/>
                  </a:lnTo>
                  <a:lnTo>
                    <a:pt x="1358798" y="1323479"/>
                  </a:lnTo>
                  <a:lnTo>
                    <a:pt x="1357033" y="1323479"/>
                  </a:lnTo>
                  <a:lnTo>
                    <a:pt x="1356385" y="1322209"/>
                  </a:lnTo>
                  <a:lnTo>
                    <a:pt x="1357261" y="1320939"/>
                  </a:lnTo>
                  <a:lnTo>
                    <a:pt x="1356931" y="1319669"/>
                  </a:lnTo>
                  <a:lnTo>
                    <a:pt x="1356233" y="1319669"/>
                  </a:lnTo>
                  <a:lnTo>
                    <a:pt x="1355483" y="1318399"/>
                  </a:lnTo>
                  <a:lnTo>
                    <a:pt x="1353858" y="1318399"/>
                  </a:lnTo>
                  <a:lnTo>
                    <a:pt x="1353108" y="1317129"/>
                  </a:lnTo>
                  <a:lnTo>
                    <a:pt x="1351991" y="1317129"/>
                  </a:lnTo>
                  <a:lnTo>
                    <a:pt x="1350391" y="1315859"/>
                  </a:lnTo>
                  <a:lnTo>
                    <a:pt x="1349781" y="1314589"/>
                  </a:lnTo>
                  <a:lnTo>
                    <a:pt x="1350645" y="1313319"/>
                  </a:lnTo>
                  <a:lnTo>
                    <a:pt x="1350340" y="1312049"/>
                  </a:lnTo>
                  <a:lnTo>
                    <a:pt x="1350365" y="1310779"/>
                  </a:lnTo>
                  <a:lnTo>
                    <a:pt x="1350733" y="1309509"/>
                  </a:lnTo>
                  <a:lnTo>
                    <a:pt x="1350772" y="1306969"/>
                  </a:lnTo>
                  <a:lnTo>
                    <a:pt x="1350060" y="1306969"/>
                  </a:lnTo>
                  <a:lnTo>
                    <a:pt x="1349311" y="1305699"/>
                  </a:lnTo>
                  <a:lnTo>
                    <a:pt x="1347685" y="1305699"/>
                  </a:lnTo>
                  <a:lnTo>
                    <a:pt x="1346923" y="1304429"/>
                  </a:lnTo>
                  <a:lnTo>
                    <a:pt x="1346225" y="1304429"/>
                  </a:lnTo>
                  <a:lnTo>
                    <a:pt x="1346263" y="1301889"/>
                  </a:lnTo>
                  <a:lnTo>
                    <a:pt x="1346606" y="1300619"/>
                  </a:lnTo>
                  <a:lnTo>
                    <a:pt x="1346669" y="1298079"/>
                  </a:lnTo>
                  <a:lnTo>
                    <a:pt x="1346390" y="1298079"/>
                  </a:lnTo>
                  <a:lnTo>
                    <a:pt x="1344803" y="1296809"/>
                  </a:lnTo>
                  <a:lnTo>
                    <a:pt x="1343990" y="1296809"/>
                  </a:lnTo>
                  <a:lnTo>
                    <a:pt x="1342351" y="1295539"/>
                  </a:lnTo>
                  <a:lnTo>
                    <a:pt x="1341882" y="1294269"/>
                  </a:lnTo>
                  <a:lnTo>
                    <a:pt x="1342720" y="1292999"/>
                  </a:lnTo>
                  <a:lnTo>
                    <a:pt x="1341907" y="1291729"/>
                  </a:lnTo>
                  <a:lnTo>
                    <a:pt x="1340637" y="1291729"/>
                  </a:lnTo>
                  <a:lnTo>
                    <a:pt x="1339824" y="1290459"/>
                  </a:lnTo>
                  <a:lnTo>
                    <a:pt x="1340675" y="1289189"/>
                  </a:lnTo>
                  <a:lnTo>
                    <a:pt x="1340192" y="1287919"/>
                  </a:lnTo>
                  <a:lnTo>
                    <a:pt x="1338516" y="1286649"/>
                  </a:lnTo>
                  <a:lnTo>
                    <a:pt x="1338110" y="1286649"/>
                  </a:lnTo>
                  <a:lnTo>
                    <a:pt x="1338008" y="1289189"/>
                  </a:lnTo>
                  <a:lnTo>
                    <a:pt x="1337830" y="1289189"/>
                  </a:lnTo>
                  <a:lnTo>
                    <a:pt x="1335938" y="1287919"/>
                  </a:lnTo>
                  <a:lnTo>
                    <a:pt x="1335646" y="1287919"/>
                  </a:lnTo>
                  <a:lnTo>
                    <a:pt x="1333411" y="1286649"/>
                  </a:lnTo>
                  <a:lnTo>
                    <a:pt x="1333754" y="1285379"/>
                  </a:lnTo>
                  <a:lnTo>
                    <a:pt x="1333233" y="1284109"/>
                  </a:lnTo>
                  <a:lnTo>
                    <a:pt x="1333906" y="1282839"/>
                  </a:lnTo>
                  <a:lnTo>
                    <a:pt x="1335735" y="1285379"/>
                  </a:lnTo>
                  <a:lnTo>
                    <a:pt x="1335913" y="1285379"/>
                  </a:lnTo>
                  <a:lnTo>
                    <a:pt x="1336103" y="1284109"/>
                  </a:lnTo>
                  <a:lnTo>
                    <a:pt x="1336192" y="1282839"/>
                  </a:lnTo>
                  <a:lnTo>
                    <a:pt x="1336395" y="1279029"/>
                  </a:lnTo>
                  <a:lnTo>
                    <a:pt x="1336598" y="1279029"/>
                  </a:lnTo>
                  <a:lnTo>
                    <a:pt x="1336649" y="1276489"/>
                  </a:lnTo>
                  <a:lnTo>
                    <a:pt x="1335963" y="1276489"/>
                  </a:lnTo>
                  <a:lnTo>
                    <a:pt x="1335214" y="1275219"/>
                  </a:lnTo>
                  <a:lnTo>
                    <a:pt x="1334427" y="1275219"/>
                  </a:lnTo>
                  <a:lnTo>
                    <a:pt x="1332204" y="1273949"/>
                  </a:lnTo>
                  <a:lnTo>
                    <a:pt x="1331404" y="1272679"/>
                  </a:lnTo>
                  <a:lnTo>
                    <a:pt x="1330655" y="1272679"/>
                  </a:lnTo>
                  <a:lnTo>
                    <a:pt x="1329982" y="1271409"/>
                  </a:lnTo>
                  <a:lnTo>
                    <a:pt x="1329728" y="1271409"/>
                  </a:lnTo>
                  <a:lnTo>
                    <a:pt x="1330452" y="1270139"/>
                  </a:lnTo>
                  <a:lnTo>
                    <a:pt x="1329931" y="1268869"/>
                  </a:lnTo>
                  <a:lnTo>
                    <a:pt x="1328293" y="1268869"/>
                  </a:lnTo>
                  <a:lnTo>
                    <a:pt x="1327708" y="1266329"/>
                  </a:lnTo>
                  <a:lnTo>
                    <a:pt x="1328547" y="1266329"/>
                  </a:lnTo>
                  <a:lnTo>
                    <a:pt x="1328318" y="1265059"/>
                  </a:lnTo>
                  <a:lnTo>
                    <a:pt x="1328089" y="1263789"/>
                  </a:lnTo>
                  <a:lnTo>
                    <a:pt x="1326337" y="1263789"/>
                  </a:lnTo>
                  <a:lnTo>
                    <a:pt x="1325727" y="1262519"/>
                  </a:lnTo>
                  <a:lnTo>
                    <a:pt x="1326629" y="1261249"/>
                  </a:lnTo>
                  <a:lnTo>
                    <a:pt x="1326324" y="1259979"/>
                  </a:lnTo>
                  <a:lnTo>
                    <a:pt x="1327023" y="1261249"/>
                  </a:lnTo>
                  <a:lnTo>
                    <a:pt x="1327772" y="1261249"/>
                  </a:lnTo>
                  <a:lnTo>
                    <a:pt x="1328559" y="1262519"/>
                  </a:lnTo>
                  <a:lnTo>
                    <a:pt x="1328724" y="1261249"/>
                  </a:lnTo>
                  <a:lnTo>
                    <a:pt x="1328801" y="1259979"/>
                  </a:lnTo>
                  <a:lnTo>
                    <a:pt x="1328470" y="1258709"/>
                  </a:lnTo>
                  <a:lnTo>
                    <a:pt x="1326934" y="1258709"/>
                  </a:lnTo>
                  <a:lnTo>
                    <a:pt x="1326286" y="1257439"/>
                  </a:lnTo>
                  <a:lnTo>
                    <a:pt x="1327226" y="1256169"/>
                  </a:lnTo>
                  <a:lnTo>
                    <a:pt x="1326591" y="1254899"/>
                  </a:lnTo>
                  <a:lnTo>
                    <a:pt x="1325016" y="1253629"/>
                  </a:lnTo>
                  <a:lnTo>
                    <a:pt x="1324368" y="1252359"/>
                  </a:lnTo>
                  <a:lnTo>
                    <a:pt x="1325257" y="1251089"/>
                  </a:lnTo>
                  <a:lnTo>
                    <a:pt x="1324724" y="1249819"/>
                  </a:lnTo>
                  <a:lnTo>
                    <a:pt x="1323073" y="1249819"/>
                  </a:lnTo>
                  <a:lnTo>
                    <a:pt x="1322578" y="1248549"/>
                  </a:lnTo>
                  <a:lnTo>
                    <a:pt x="1323340" y="1247279"/>
                  </a:lnTo>
                  <a:lnTo>
                    <a:pt x="1323073" y="1246009"/>
                  </a:lnTo>
                  <a:lnTo>
                    <a:pt x="1322400" y="1246009"/>
                  </a:lnTo>
                  <a:lnTo>
                    <a:pt x="1321663" y="1244739"/>
                  </a:lnTo>
                  <a:lnTo>
                    <a:pt x="1320863" y="1244739"/>
                  </a:lnTo>
                  <a:lnTo>
                    <a:pt x="1318653" y="1243469"/>
                  </a:lnTo>
                  <a:lnTo>
                    <a:pt x="1317840" y="1242199"/>
                  </a:lnTo>
                  <a:lnTo>
                    <a:pt x="1317104" y="1242199"/>
                  </a:lnTo>
                  <a:lnTo>
                    <a:pt x="1316431" y="1240929"/>
                  </a:lnTo>
                  <a:lnTo>
                    <a:pt x="1316139" y="1240929"/>
                  </a:lnTo>
                  <a:lnTo>
                    <a:pt x="1316977" y="1239659"/>
                  </a:lnTo>
                  <a:lnTo>
                    <a:pt x="1316520" y="1238389"/>
                  </a:lnTo>
                  <a:lnTo>
                    <a:pt x="1314742" y="1237119"/>
                  </a:lnTo>
                  <a:lnTo>
                    <a:pt x="1314284" y="1235849"/>
                  </a:lnTo>
                  <a:lnTo>
                    <a:pt x="1315123" y="1234579"/>
                  </a:lnTo>
                  <a:lnTo>
                    <a:pt x="1315554" y="1234579"/>
                  </a:lnTo>
                  <a:lnTo>
                    <a:pt x="1316291" y="1235849"/>
                  </a:lnTo>
                  <a:lnTo>
                    <a:pt x="1317053" y="1235849"/>
                  </a:lnTo>
                  <a:lnTo>
                    <a:pt x="1317231" y="1234579"/>
                  </a:lnTo>
                  <a:lnTo>
                    <a:pt x="1317383" y="1233309"/>
                  </a:lnTo>
                  <a:lnTo>
                    <a:pt x="1316723" y="1232039"/>
                  </a:lnTo>
                  <a:lnTo>
                    <a:pt x="1315173" y="1232039"/>
                  </a:lnTo>
                  <a:lnTo>
                    <a:pt x="1314399" y="1230769"/>
                  </a:lnTo>
                  <a:lnTo>
                    <a:pt x="1313662" y="1230769"/>
                  </a:lnTo>
                  <a:lnTo>
                    <a:pt x="1312989" y="1229499"/>
                  </a:lnTo>
                  <a:lnTo>
                    <a:pt x="1312608" y="1229499"/>
                  </a:lnTo>
                  <a:lnTo>
                    <a:pt x="1311021" y="1228229"/>
                  </a:lnTo>
                  <a:lnTo>
                    <a:pt x="1310792" y="1228229"/>
                  </a:lnTo>
                  <a:lnTo>
                    <a:pt x="1310792" y="1226959"/>
                  </a:lnTo>
                  <a:lnTo>
                    <a:pt x="1311109" y="1225689"/>
                  </a:lnTo>
                  <a:lnTo>
                    <a:pt x="1311109" y="1224419"/>
                  </a:lnTo>
                  <a:lnTo>
                    <a:pt x="1311211" y="1223149"/>
                  </a:lnTo>
                  <a:lnTo>
                    <a:pt x="1311846" y="1223149"/>
                  </a:lnTo>
                  <a:lnTo>
                    <a:pt x="1313129" y="1224419"/>
                  </a:lnTo>
                  <a:lnTo>
                    <a:pt x="1314107" y="1224419"/>
                  </a:lnTo>
                  <a:lnTo>
                    <a:pt x="1315389" y="1225689"/>
                  </a:lnTo>
                  <a:lnTo>
                    <a:pt x="1315999" y="1225689"/>
                  </a:lnTo>
                  <a:lnTo>
                    <a:pt x="1316101" y="1224419"/>
                  </a:lnTo>
                  <a:lnTo>
                    <a:pt x="1316139" y="1223149"/>
                  </a:lnTo>
                  <a:lnTo>
                    <a:pt x="1315466" y="1223149"/>
                  </a:lnTo>
                  <a:lnTo>
                    <a:pt x="1314729" y="1221879"/>
                  </a:lnTo>
                  <a:lnTo>
                    <a:pt x="1313942" y="1221879"/>
                  </a:lnTo>
                  <a:lnTo>
                    <a:pt x="1313167" y="1220609"/>
                  </a:lnTo>
                  <a:lnTo>
                    <a:pt x="1311744" y="1220609"/>
                  </a:lnTo>
                  <a:lnTo>
                    <a:pt x="1311262" y="1219339"/>
                  </a:lnTo>
                  <a:lnTo>
                    <a:pt x="1309941" y="1219339"/>
                  </a:lnTo>
                  <a:lnTo>
                    <a:pt x="1309255" y="1218069"/>
                  </a:lnTo>
                  <a:lnTo>
                    <a:pt x="1310170" y="1216799"/>
                  </a:lnTo>
                  <a:lnTo>
                    <a:pt x="1309662" y="1215529"/>
                  </a:lnTo>
                  <a:lnTo>
                    <a:pt x="1308100" y="1214259"/>
                  </a:lnTo>
                  <a:lnTo>
                    <a:pt x="1307731" y="1214259"/>
                  </a:lnTo>
                  <a:lnTo>
                    <a:pt x="1307477" y="1216799"/>
                  </a:lnTo>
                  <a:lnTo>
                    <a:pt x="1306601" y="1216799"/>
                  </a:lnTo>
                  <a:lnTo>
                    <a:pt x="1305877" y="1215529"/>
                  </a:lnTo>
                  <a:lnTo>
                    <a:pt x="1305077" y="1215529"/>
                  </a:lnTo>
                  <a:lnTo>
                    <a:pt x="1305356" y="1214259"/>
                  </a:lnTo>
                  <a:lnTo>
                    <a:pt x="1305623" y="1212989"/>
                  </a:lnTo>
                  <a:lnTo>
                    <a:pt x="1305369" y="1211719"/>
                  </a:lnTo>
                  <a:lnTo>
                    <a:pt x="1303629" y="1211719"/>
                  </a:lnTo>
                  <a:lnTo>
                    <a:pt x="1303362" y="1210449"/>
                  </a:lnTo>
                  <a:lnTo>
                    <a:pt x="1303375" y="1209179"/>
                  </a:lnTo>
                  <a:lnTo>
                    <a:pt x="1303705" y="1207909"/>
                  </a:lnTo>
                  <a:lnTo>
                    <a:pt x="1305763" y="1209179"/>
                  </a:lnTo>
                  <a:lnTo>
                    <a:pt x="1306093" y="1209179"/>
                  </a:lnTo>
                  <a:lnTo>
                    <a:pt x="1306207" y="1207909"/>
                  </a:lnTo>
                  <a:lnTo>
                    <a:pt x="1306233" y="1206639"/>
                  </a:lnTo>
                  <a:lnTo>
                    <a:pt x="1306449" y="1205369"/>
                  </a:lnTo>
                  <a:lnTo>
                    <a:pt x="1306576" y="1204099"/>
                  </a:lnTo>
                  <a:lnTo>
                    <a:pt x="1305902" y="1202829"/>
                  </a:lnTo>
                  <a:lnTo>
                    <a:pt x="1304391" y="1202829"/>
                  </a:lnTo>
                  <a:lnTo>
                    <a:pt x="1302219" y="1200289"/>
                  </a:lnTo>
                  <a:lnTo>
                    <a:pt x="1300721" y="1200289"/>
                  </a:lnTo>
                  <a:lnTo>
                    <a:pt x="1300048" y="1199019"/>
                  </a:lnTo>
                  <a:lnTo>
                    <a:pt x="1299883" y="1199019"/>
                  </a:lnTo>
                  <a:lnTo>
                    <a:pt x="1300543" y="1196479"/>
                  </a:lnTo>
                  <a:lnTo>
                    <a:pt x="1300416" y="1196479"/>
                  </a:lnTo>
                  <a:lnTo>
                    <a:pt x="1299756" y="1195209"/>
                  </a:lnTo>
                  <a:lnTo>
                    <a:pt x="1298244" y="1195209"/>
                  </a:lnTo>
                  <a:lnTo>
                    <a:pt x="1296085" y="1192669"/>
                  </a:lnTo>
                  <a:lnTo>
                    <a:pt x="1296809" y="1187589"/>
                  </a:lnTo>
                  <a:lnTo>
                    <a:pt x="1298981" y="1188859"/>
                  </a:lnTo>
                  <a:lnTo>
                    <a:pt x="1299768" y="1190129"/>
                  </a:lnTo>
                  <a:lnTo>
                    <a:pt x="1300492" y="1190129"/>
                  </a:lnTo>
                  <a:lnTo>
                    <a:pt x="1301153" y="1191399"/>
                  </a:lnTo>
                  <a:lnTo>
                    <a:pt x="1301394" y="1191399"/>
                  </a:lnTo>
                  <a:lnTo>
                    <a:pt x="1300581" y="1192669"/>
                  </a:lnTo>
                  <a:lnTo>
                    <a:pt x="1301076" y="1193939"/>
                  </a:lnTo>
                  <a:lnTo>
                    <a:pt x="1302562" y="1193939"/>
                  </a:lnTo>
                  <a:lnTo>
                    <a:pt x="1302943" y="1195209"/>
                  </a:lnTo>
                  <a:lnTo>
                    <a:pt x="1303680" y="1190129"/>
                  </a:lnTo>
                  <a:lnTo>
                    <a:pt x="1299349" y="1186319"/>
                  </a:lnTo>
                  <a:lnTo>
                    <a:pt x="1298575" y="1186319"/>
                  </a:lnTo>
                  <a:lnTo>
                    <a:pt x="1297851" y="1185049"/>
                  </a:lnTo>
                  <a:lnTo>
                    <a:pt x="1297000" y="1185049"/>
                  </a:lnTo>
                  <a:lnTo>
                    <a:pt x="1297673" y="1182509"/>
                  </a:lnTo>
                  <a:lnTo>
                    <a:pt x="1297330" y="1181239"/>
                  </a:lnTo>
                  <a:lnTo>
                    <a:pt x="1295768" y="1181239"/>
                  </a:lnTo>
                  <a:lnTo>
                    <a:pt x="1295400" y="1179969"/>
                  </a:lnTo>
                  <a:lnTo>
                    <a:pt x="1294726" y="1179969"/>
                  </a:lnTo>
                  <a:lnTo>
                    <a:pt x="1294015" y="1178699"/>
                  </a:lnTo>
                  <a:lnTo>
                    <a:pt x="1292466" y="1178699"/>
                  </a:lnTo>
                  <a:lnTo>
                    <a:pt x="1291742" y="1177429"/>
                  </a:lnTo>
                  <a:lnTo>
                    <a:pt x="1291094" y="1177429"/>
                  </a:lnTo>
                  <a:lnTo>
                    <a:pt x="1291120" y="1176159"/>
                  </a:lnTo>
                  <a:lnTo>
                    <a:pt x="1291247" y="1174889"/>
                  </a:lnTo>
                  <a:lnTo>
                    <a:pt x="1291932" y="1171079"/>
                  </a:lnTo>
                  <a:lnTo>
                    <a:pt x="1291209" y="1171079"/>
                  </a:lnTo>
                  <a:lnTo>
                    <a:pt x="1290485" y="1169809"/>
                  </a:lnTo>
                  <a:lnTo>
                    <a:pt x="1289710" y="1169809"/>
                  </a:lnTo>
                  <a:lnTo>
                    <a:pt x="1289037" y="1168539"/>
                  </a:lnTo>
                  <a:lnTo>
                    <a:pt x="1287564" y="1168539"/>
                  </a:lnTo>
                  <a:lnTo>
                    <a:pt x="1287056" y="1167269"/>
                  </a:lnTo>
                  <a:lnTo>
                    <a:pt x="1285862" y="1165999"/>
                  </a:lnTo>
                  <a:lnTo>
                    <a:pt x="1284960" y="1165999"/>
                  </a:lnTo>
                  <a:lnTo>
                    <a:pt x="1285379" y="1168539"/>
                  </a:lnTo>
                  <a:lnTo>
                    <a:pt x="1284668" y="1168539"/>
                  </a:lnTo>
                  <a:lnTo>
                    <a:pt x="1283322" y="1167269"/>
                  </a:lnTo>
                  <a:lnTo>
                    <a:pt x="1283195" y="1167269"/>
                  </a:lnTo>
                  <a:lnTo>
                    <a:pt x="1282865" y="1164729"/>
                  </a:lnTo>
                  <a:lnTo>
                    <a:pt x="1283652" y="1163459"/>
                  </a:lnTo>
                  <a:lnTo>
                    <a:pt x="1283258" y="1162189"/>
                  </a:lnTo>
                  <a:lnTo>
                    <a:pt x="1283957" y="1162189"/>
                  </a:lnTo>
                  <a:lnTo>
                    <a:pt x="1285443" y="1163459"/>
                  </a:lnTo>
                  <a:lnTo>
                    <a:pt x="1286167" y="1163459"/>
                  </a:lnTo>
                  <a:lnTo>
                    <a:pt x="1286116" y="1162189"/>
                  </a:lnTo>
                  <a:lnTo>
                    <a:pt x="1286065" y="1160919"/>
                  </a:lnTo>
                  <a:lnTo>
                    <a:pt x="1286217" y="1160919"/>
                  </a:lnTo>
                  <a:lnTo>
                    <a:pt x="1286421" y="1159649"/>
                  </a:lnTo>
                  <a:lnTo>
                    <a:pt x="1286560" y="1158379"/>
                  </a:lnTo>
                  <a:lnTo>
                    <a:pt x="1287437" y="1152029"/>
                  </a:lnTo>
                  <a:lnTo>
                    <a:pt x="1285303" y="1150759"/>
                  </a:lnTo>
                  <a:lnTo>
                    <a:pt x="1284528" y="1150759"/>
                  </a:lnTo>
                  <a:lnTo>
                    <a:pt x="1283817" y="1149489"/>
                  </a:lnTo>
                  <a:lnTo>
                    <a:pt x="1283169" y="1149489"/>
                  </a:lnTo>
                  <a:lnTo>
                    <a:pt x="1283195" y="1148219"/>
                  </a:lnTo>
                  <a:lnTo>
                    <a:pt x="1283347" y="1146949"/>
                  </a:lnTo>
                  <a:lnTo>
                    <a:pt x="1283576" y="1146949"/>
                  </a:lnTo>
                  <a:lnTo>
                    <a:pt x="1283766" y="1145679"/>
                  </a:lnTo>
                  <a:lnTo>
                    <a:pt x="1283906" y="1144409"/>
                  </a:lnTo>
                  <a:lnTo>
                    <a:pt x="1283995" y="1143139"/>
                  </a:lnTo>
                  <a:lnTo>
                    <a:pt x="1282649" y="1143139"/>
                  </a:lnTo>
                  <a:lnTo>
                    <a:pt x="1281874" y="1141869"/>
                  </a:lnTo>
                  <a:lnTo>
                    <a:pt x="1281226" y="1141869"/>
                  </a:lnTo>
                  <a:lnTo>
                    <a:pt x="1280515" y="1140599"/>
                  </a:lnTo>
                  <a:lnTo>
                    <a:pt x="1279525" y="1140599"/>
                  </a:lnTo>
                  <a:lnTo>
                    <a:pt x="1279525" y="1143139"/>
                  </a:lnTo>
                  <a:lnTo>
                    <a:pt x="1279105" y="1143139"/>
                  </a:lnTo>
                  <a:lnTo>
                    <a:pt x="1277442" y="1141869"/>
                  </a:lnTo>
                  <a:lnTo>
                    <a:pt x="1275080" y="1139329"/>
                  </a:lnTo>
                  <a:lnTo>
                    <a:pt x="1275499" y="1136789"/>
                  </a:lnTo>
                  <a:lnTo>
                    <a:pt x="1275537" y="1135519"/>
                  </a:lnTo>
                  <a:lnTo>
                    <a:pt x="1275689" y="1135519"/>
                  </a:lnTo>
                  <a:lnTo>
                    <a:pt x="1275930" y="1134249"/>
                  </a:lnTo>
                  <a:lnTo>
                    <a:pt x="1276070" y="1134249"/>
                  </a:lnTo>
                  <a:lnTo>
                    <a:pt x="1278026" y="1135519"/>
                  </a:lnTo>
                  <a:lnTo>
                    <a:pt x="1278318" y="1135519"/>
                  </a:lnTo>
                  <a:lnTo>
                    <a:pt x="1278458" y="1134249"/>
                  </a:lnTo>
                  <a:lnTo>
                    <a:pt x="1278496" y="1132979"/>
                  </a:lnTo>
                  <a:lnTo>
                    <a:pt x="1278331" y="1132979"/>
                  </a:lnTo>
                  <a:lnTo>
                    <a:pt x="1276604" y="1131709"/>
                  </a:lnTo>
                  <a:lnTo>
                    <a:pt x="1276210" y="1130439"/>
                  </a:lnTo>
                  <a:lnTo>
                    <a:pt x="1277010" y="1129169"/>
                  </a:lnTo>
                  <a:lnTo>
                    <a:pt x="1276794" y="1129169"/>
                  </a:lnTo>
                  <a:lnTo>
                    <a:pt x="1276146" y="1127899"/>
                  </a:lnTo>
                  <a:lnTo>
                    <a:pt x="1275448" y="1127899"/>
                  </a:lnTo>
                  <a:lnTo>
                    <a:pt x="1274673" y="1126629"/>
                  </a:lnTo>
                  <a:lnTo>
                    <a:pt x="1274038" y="1126629"/>
                  </a:lnTo>
                  <a:lnTo>
                    <a:pt x="1273327" y="1125359"/>
                  </a:lnTo>
                  <a:lnTo>
                    <a:pt x="1272260" y="1125359"/>
                  </a:lnTo>
                  <a:lnTo>
                    <a:pt x="1272387" y="1127899"/>
                  </a:lnTo>
                  <a:lnTo>
                    <a:pt x="1271689" y="1127899"/>
                  </a:lnTo>
                  <a:lnTo>
                    <a:pt x="1270469" y="1126629"/>
                  </a:lnTo>
                  <a:lnTo>
                    <a:pt x="1270000" y="1126629"/>
                  </a:lnTo>
                  <a:lnTo>
                    <a:pt x="1270088" y="1125359"/>
                  </a:lnTo>
                  <a:lnTo>
                    <a:pt x="1270355" y="1124089"/>
                  </a:lnTo>
                  <a:lnTo>
                    <a:pt x="1270520" y="1122819"/>
                  </a:lnTo>
                  <a:lnTo>
                    <a:pt x="1270749" y="1121549"/>
                  </a:lnTo>
                  <a:lnTo>
                    <a:pt x="1271358" y="1117739"/>
                  </a:lnTo>
                  <a:lnTo>
                    <a:pt x="1271422" y="1116469"/>
                  </a:lnTo>
                  <a:lnTo>
                    <a:pt x="1271574" y="1116469"/>
                  </a:lnTo>
                  <a:lnTo>
                    <a:pt x="1271803" y="1115199"/>
                  </a:lnTo>
                  <a:lnTo>
                    <a:pt x="1272019" y="1115199"/>
                  </a:lnTo>
                  <a:lnTo>
                    <a:pt x="1271905" y="1112659"/>
                  </a:lnTo>
                  <a:lnTo>
                    <a:pt x="1272616" y="1112659"/>
                  </a:lnTo>
                  <a:lnTo>
                    <a:pt x="1274013" y="1113929"/>
                  </a:lnTo>
                  <a:lnTo>
                    <a:pt x="1274724" y="1113929"/>
                  </a:lnTo>
                  <a:lnTo>
                    <a:pt x="1274711" y="1112659"/>
                  </a:lnTo>
                  <a:lnTo>
                    <a:pt x="1274686" y="1111389"/>
                  </a:lnTo>
                  <a:lnTo>
                    <a:pt x="1272895" y="1110119"/>
                  </a:lnTo>
                  <a:lnTo>
                    <a:pt x="1272235" y="1110119"/>
                  </a:lnTo>
                  <a:lnTo>
                    <a:pt x="1271016" y="1107579"/>
                  </a:lnTo>
                  <a:lnTo>
                    <a:pt x="1270203" y="1107579"/>
                  </a:lnTo>
                  <a:lnTo>
                    <a:pt x="1270571" y="1110119"/>
                  </a:lnTo>
                  <a:lnTo>
                    <a:pt x="1269733" y="1111389"/>
                  </a:lnTo>
                  <a:lnTo>
                    <a:pt x="1268564" y="1108849"/>
                  </a:lnTo>
                  <a:lnTo>
                    <a:pt x="1267650" y="1108849"/>
                  </a:lnTo>
                  <a:lnTo>
                    <a:pt x="1267942" y="1111389"/>
                  </a:lnTo>
                  <a:lnTo>
                    <a:pt x="1267231" y="1111389"/>
                  </a:lnTo>
                  <a:lnTo>
                    <a:pt x="1265961" y="1110119"/>
                  </a:lnTo>
                  <a:lnTo>
                    <a:pt x="1265478" y="1110119"/>
                  </a:lnTo>
                  <a:lnTo>
                    <a:pt x="1265682" y="1108849"/>
                  </a:lnTo>
                  <a:lnTo>
                    <a:pt x="1266875" y="1101229"/>
                  </a:lnTo>
                  <a:lnTo>
                    <a:pt x="1267142" y="1101229"/>
                  </a:lnTo>
                  <a:lnTo>
                    <a:pt x="1267294" y="1099959"/>
                  </a:lnTo>
                  <a:lnTo>
                    <a:pt x="1267345" y="1098689"/>
                  </a:lnTo>
                  <a:lnTo>
                    <a:pt x="1266723" y="1098689"/>
                  </a:lnTo>
                  <a:lnTo>
                    <a:pt x="1266024" y="1097419"/>
                  </a:lnTo>
                  <a:lnTo>
                    <a:pt x="1265250" y="1097419"/>
                  </a:lnTo>
                  <a:lnTo>
                    <a:pt x="1264602" y="1096149"/>
                  </a:lnTo>
                  <a:lnTo>
                    <a:pt x="1263167" y="1096149"/>
                  </a:lnTo>
                  <a:lnTo>
                    <a:pt x="1262659" y="1094879"/>
                  </a:lnTo>
                  <a:lnTo>
                    <a:pt x="1261516" y="1093609"/>
                  </a:lnTo>
                  <a:lnTo>
                    <a:pt x="1261071" y="1093609"/>
                  </a:lnTo>
                  <a:lnTo>
                    <a:pt x="1261338" y="1092339"/>
                  </a:lnTo>
                  <a:lnTo>
                    <a:pt x="1261491" y="1092339"/>
                  </a:lnTo>
                  <a:lnTo>
                    <a:pt x="1261541" y="1091069"/>
                  </a:lnTo>
                  <a:lnTo>
                    <a:pt x="1261770" y="1089799"/>
                  </a:lnTo>
                  <a:lnTo>
                    <a:pt x="1261922" y="1089799"/>
                  </a:lnTo>
                  <a:lnTo>
                    <a:pt x="1262024" y="1088529"/>
                  </a:lnTo>
                  <a:lnTo>
                    <a:pt x="1260030" y="1087259"/>
                  </a:lnTo>
                  <a:lnTo>
                    <a:pt x="1259928" y="1085989"/>
                  </a:lnTo>
                  <a:lnTo>
                    <a:pt x="1260157" y="1084719"/>
                  </a:lnTo>
                  <a:lnTo>
                    <a:pt x="1260690" y="1083449"/>
                  </a:lnTo>
                  <a:lnTo>
                    <a:pt x="1260856" y="1082179"/>
                  </a:lnTo>
                  <a:lnTo>
                    <a:pt x="1260919" y="1080909"/>
                  </a:lnTo>
                  <a:lnTo>
                    <a:pt x="1260284" y="1080909"/>
                  </a:lnTo>
                  <a:lnTo>
                    <a:pt x="1259586" y="1079639"/>
                  </a:lnTo>
                  <a:lnTo>
                    <a:pt x="1258836" y="1079639"/>
                  </a:lnTo>
                  <a:lnTo>
                    <a:pt x="1256753" y="1077099"/>
                  </a:lnTo>
                  <a:lnTo>
                    <a:pt x="1255979" y="1077099"/>
                  </a:lnTo>
                  <a:lnTo>
                    <a:pt x="1255293" y="1075829"/>
                  </a:lnTo>
                  <a:lnTo>
                    <a:pt x="1254683" y="1075829"/>
                  </a:lnTo>
                  <a:lnTo>
                    <a:pt x="1254785" y="1074559"/>
                  </a:lnTo>
                  <a:lnTo>
                    <a:pt x="1254950" y="1073289"/>
                  </a:lnTo>
                  <a:lnTo>
                    <a:pt x="1255166" y="1073289"/>
                  </a:lnTo>
                  <a:lnTo>
                    <a:pt x="1255864" y="1072019"/>
                  </a:lnTo>
                  <a:lnTo>
                    <a:pt x="1256030" y="1070749"/>
                  </a:lnTo>
                  <a:lnTo>
                    <a:pt x="1254620" y="1068209"/>
                  </a:lnTo>
                  <a:lnTo>
                    <a:pt x="1252842" y="1068209"/>
                  </a:lnTo>
                  <a:lnTo>
                    <a:pt x="1252143" y="1066939"/>
                  </a:lnTo>
                  <a:lnTo>
                    <a:pt x="1251508" y="1066939"/>
                  </a:lnTo>
                  <a:lnTo>
                    <a:pt x="1251165" y="1065669"/>
                  </a:lnTo>
                  <a:lnTo>
                    <a:pt x="1249629" y="1065669"/>
                  </a:lnTo>
                  <a:lnTo>
                    <a:pt x="1249184" y="1064399"/>
                  </a:lnTo>
                  <a:lnTo>
                    <a:pt x="1250213" y="1063129"/>
                  </a:lnTo>
                  <a:lnTo>
                    <a:pt x="1249959" y="1061859"/>
                  </a:lnTo>
                  <a:lnTo>
                    <a:pt x="1250200" y="1060589"/>
                  </a:lnTo>
                  <a:lnTo>
                    <a:pt x="1250759" y="1058049"/>
                  </a:lnTo>
                  <a:lnTo>
                    <a:pt x="1250937" y="1058049"/>
                  </a:lnTo>
                  <a:lnTo>
                    <a:pt x="1251000" y="1056779"/>
                  </a:lnTo>
                  <a:lnTo>
                    <a:pt x="1250365" y="1055509"/>
                  </a:lnTo>
                  <a:lnTo>
                    <a:pt x="1248930" y="1055509"/>
                  </a:lnTo>
                  <a:lnTo>
                    <a:pt x="1248625" y="1054239"/>
                  </a:lnTo>
                  <a:lnTo>
                    <a:pt x="1247013" y="1052969"/>
                  </a:lnTo>
                  <a:lnTo>
                    <a:pt x="1246860" y="1052969"/>
                  </a:lnTo>
                  <a:lnTo>
                    <a:pt x="1246924" y="1051699"/>
                  </a:lnTo>
                  <a:lnTo>
                    <a:pt x="1247101" y="1051699"/>
                  </a:lnTo>
                  <a:lnTo>
                    <a:pt x="1247381" y="1050429"/>
                  </a:lnTo>
                  <a:lnTo>
                    <a:pt x="1249311" y="1051699"/>
                  </a:lnTo>
                  <a:lnTo>
                    <a:pt x="1249692" y="1051699"/>
                  </a:lnTo>
                  <a:lnTo>
                    <a:pt x="1249870" y="1050429"/>
                  </a:lnTo>
                  <a:lnTo>
                    <a:pt x="1249972" y="1049159"/>
                  </a:lnTo>
                  <a:lnTo>
                    <a:pt x="1249832" y="1049159"/>
                  </a:lnTo>
                  <a:lnTo>
                    <a:pt x="1248181" y="1047889"/>
                  </a:lnTo>
                  <a:lnTo>
                    <a:pt x="1247902" y="1047889"/>
                  </a:lnTo>
                  <a:lnTo>
                    <a:pt x="1247152" y="1046619"/>
                  </a:lnTo>
                  <a:lnTo>
                    <a:pt x="1246466" y="1046619"/>
                  </a:lnTo>
                  <a:lnTo>
                    <a:pt x="1245857" y="1045349"/>
                  </a:lnTo>
                  <a:lnTo>
                    <a:pt x="1245666" y="1045349"/>
                  </a:lnTo>
                  <a:lnTo>
                    <a:pt x="1246517" y="1044079"/>
                  </a:lnTo>
                  <a:lnTo>
                    <a:pt x="1246416" y="1042809"/>
                  </a:lnTo>
                  <a:lnTo>
                    <a:pt x="1245806" y="1042809"/>
                  </a:lnTo>
                  <a:lnTo>
                    <a:pt x="1245133" y="1041539"/>
                  </a:lnTo>
                  <a:lnTo>
                    <a:pt x="1244066" y="1041539"/>
                  </a:lnTo>
                  <a:lnTo>
                    <a:pt x="1242542" y="1040269"/>
                  </a:lnTo>
                  <a:lnTo>
                    <a:pt x="1242110" y="1038999"/>
                  </a:lnTo>
                  <a:lnTo>
                    <a:pt x="1243063" y="1037729"/>
                  </a:lnTo>
                  <a:lnTo>
                    <a:pt x="1242783" y="1036459"/>
                  </a:lnTo>
                  <a:lnTo>
                    <a:pt x="1241107" y="1036459"/>
                  </a:lnTo>
                  <a:lnTo>
                    <a:pt x="1240675" y="1033919"/>
                  </a:lnTo>
                  <a:lnTo>
                    <a:pt x="1241590" y="1032649"/>
                  </a:lnTo>
                  <a:lnTo>
                    <a:pt x="1241348" y="1031379"/>
                  </a:lnTo>
                  <a:lnTo>
                    <a:pt x="1242237" y="1031379"/>
                  </a:lnTo>
                  <a:lnTo>
                    <a:pt x="1241958" y="1028839"/>
                  </a:lnTo>
                  <a:lnTo>
                    <a:pt x="1240256" y="1028839"/>
                  </a:lnTo>
                  <a:lnTo>
                    <a:pt x="1239812" y="1027569"/>
                  </a:lnTo>
                  <a:lnTo>
                    <a:pt x="1240878" y="1026299"/>
                  </a:lnTo>
                  <a:lnTo>
                    <a:pt x="1240561" y="1025029"/>
                  </a:lnTo>
                  <a:lnTo>
                    <a:pt x="1238910" y="1023759"/>
                  </a:lnTo>
                  <a:lnTo>
                    <a:pt x="1238415" y="1023759"/>
                  </a:lnTo>
                  <a:lnTo>
                    <a:pt x="1236776" y="1022489"/>
                  </a:lnTo>
                  <a:lnTo>
                    <a:pt x="1236649" y="1021219"/>
                  </a:lnTo>
                  <a:lnTo>
                    <a:pt x="1236967" y="1019949"/>
                  </a:lnTo>
                  <a:lnTo>
                    <a:pt x="1237272" y="1018679"/>
                  </a:lnTo>
                  <a:lnTo>
                    <a:pt x="1237551" y="1017409"/>
                  </a:lnTo>
                  <a:lnTo>
                    <a:pt x="1237754" y="1017409"/>
                  </a:lnTo>
                  <a:lnTo>
                    <a:pt x="1237894" y="1016139"/>
                  </a:lnTo>
                  <a:lnTo>
                    <a:pt x="1237310" y="1016139"/>
                  </a:lnTo>
                  <a:lnTo>
                    <a:pt x="1236649" y="1014869"/>
                  </a:lnTo>
                  <a:lnTo>
                    <a:pt x="1235900" y="1014869"/>
                  </a:lnTo>
                  <a:lnTo>
                    <a:pt x="1231925" y="1011059"/>
                  </a:lnTo>
                  <a:lnTo>
                    <a:pt x="1232281" y="1009789"/>
                  </a:lnTo>
                  <a:lnTo>
                    <a:pt x="1232141" y="1008519"/>
                  </a:lnTo>
                  <a:lnTo>
                    <a:pt x="1232814" y="1007249"/>
                  </a:lnTo>
                  <a:lnTo>
                    <a:pt x="1232801" y="1004709"/>
                  </a:lnTo>
                  <a:lnTo>
                    <a:pt x="1233538" y="1004709"/>
                  </a:lnTo>
                  <a:lnTo>
                    <a:pt x="1234681" y="1007249"/>
                  </a:lnTo>
                  <a:lnTo>
                    <a:pt x="1235646" y="1007249"/>
                  </a:lnTo>
                  <a:lnTo>
                    <a:pt x="1236726" y="1008519"/>
                  </a:lnTo>
                  <a:lnTo>
                    <a:pt x="1237602" y="1008519"/>
                  </a:lnTo>
                  <a:lnTo>
                    <a:pt x="1237526" y="1007249"/>
                  </a:lnTo>
                  <a:lnTo>
                    <a:pt x="1237792" y="1005979"/>
                  </a:lnTo>
                  <a:lnTo>
                    <a:pt x="1237640" y="1005979"/>
                  </a:lnTo>
                  <a:lnTo>
                    <a:pt x="1236052" y="1004709"/>
                  </a:lnTo>
                  <a:lnTo>
                    <a:pt x="1235786" y="1004709"/>
                  </a:lnTo>
                  <a:lnTo>
                    <a:pt x="1235659" y="1003439"/>
                  </a:lnTo>
                  <a:lnTo>
                    <a:pt x="1236649" y="1002169"/>
                  </a:lnTo>
                  <a:lnTo>
                    <a:pt x="1236192" y="1000899"/>
                  </a:lnTo>
                  <a:lnTo>
                    <a:pt x="1234719" y="1000899"/>
                  </a:lnTo>
                  <a:lnTo>
                    <a:pt x="1234046" y="998359"/>
                  </a:lnTo>
                  <a:lnTo>
                    <a:pt x="1232789" y="998359"/>
                  </a:lnTo>
                  <a:lnTo>
                    <a:pt x="1232179" y="997089"/>
                  </a:lnTo>
                  <a:lnTo>
                    <a:pt x="1233246" y="995819"/>
                  </a:lnTo>
                  <a:lnTo>
                    <a:pt x="1232827" y="994549"/>
                  </a:lnTo>
                  <a:lnTo>
                    <a:pt x="1231341" y="994549"/>
                  </a:lnTo>
                  <a:lnTo>
                    <a:pt x="1230795" y="992009"/>
                  </a:lnTo>
                  <a:lnTo>
                    <a:pt x="1231874" y="990739"/>
                  </a:lnTo>
                  <a:lnTo>
                    <a:pt x="1231430" y="989469"/>
                  </a:lnTo>
                  <a:lnTo>
                    <a:pt x="1229906" y="989469"/>
                  </a:lnTo>
                  <a:lnTo>
                    <a:pt x="1229423" y="988199"/>
                  </a:lnTo>
                  <a:lnTo>
                    <a:pt x="1230464" y="986929"/>
                  </a:lnTo>
                  <a:lnTo>
                    <a:pt x="1230198" y="985659"/>
                  </a:lnTo>
                  <a:lnTo>
                    <a:pt x="1228496" y="984389"/>
                  </a:lnTo>
                  <a:lnTo>
                    <a:pt x="1228267" y="984389"/>
                  </a:lnTo>
                  <a:lnTo>
                    <a:pt x="1227658" y="983119"/>
                  </a:lnTo>
                  <a:lnTo>
                    <a:pt x="1226985" y="983119"/>
                  </a:lnTo>
                  <a:lnTo>
                    <a:pt x="1226248" y="981849"/>
                  </a:lnTo>
                  <a:lnTo>
                    <a:pt x="1225638" y="984389"/>
                  </a:lnTo>
                  <a:lnTo>
                    <a:pt x="1225537" y="985659"/>
                  </a:lnTo>
                  <a:lnTo>
                    <a:pt x="1225334" y="986929"/>
                  </a:lnTo>
                  <a:lnTo>
                    <a:pt x="1225042" y="986929"/>
                  </a:lnTo>
                  <a:lnTo>
                    <a:pt x="1224597" y="988199"/>
                  </a:lnTo>
                  <a:lnTo>
                    <a:pt x="1223505" y="985659"/>
                  </a:lnTo>
                  <a:lnTo>
                    <a:pt x="1223022" y="985659"/>
                  </a:lnTo>
                  <a:lnTo>
                    <a:pt x="1223822" y="981900"/>
                  </a:lnTo>
                  <a:lnTo>
                    <a:pt x="1224076" y="980579"/>
                  </a:lnTo>
                  <a:lnTo>
                    <a:pt x="1224203" y="980579"/>
                  </a:lnTo>
                  <a:lnTo>
                    <a:pt x="1225092" y="976769"/>
                  </a:lnTo>
                  <a:lnTo>
                    <a:pt x="1225270" y="975499"/>
                  </a:lnTo>
                  <a:lnTo>
                    <a:pt x="1225372" y="974229"/>
                  </a:lnTo>
                  <a:lnTo>
                    <a:pt x="1225118" y="974229"/>
                  </a:lnTo>
                  <a:lnTo>
                    <a:pt x="1223606" y="972959"/>
                  </a:lnTo>
                  <a:lnTo>
                    <a:pt x="1223340" y="972959"/>
                  </a:lnTo>
                  <a:lnTo>
                    <a:pt x="1223225" y="974229"/>
                  </a:lnTo>
                  <a:lnTo>
                    <a:pt x="1223022" y="974229"/>
                  </a:lnTo>
                  <a:lnTo>
                    <a:pt x="1222768" y="975499"/>
                  </a:lnTo>
                  <a:lnTo>
                    <a:pt x="1222019" y="975499"/>
                  </a:lnTo>
                  <a:lnTo>
                    <a:pt x="1221346" y="974229"/>
                  </a:lnTo>
                  <a:lnTo>
                    <a:pt x="1220609" y="972959"/>
                  </a:lnTo>
                  <a:lnTo>
                    <a:pt x="1221397" y="971689"/>
                  </a:lnTo>
                  <a:lnTo>
                    <a:pt x="1221308" y="970419"/>
                  </a:lnTo>
                  <a:lnTo>
                    <a:pt x="1220698" y="970419"/>
                  </a:lnTo>
                  <a:lnTo>
                    <a:pt x="1220012" y="969149"/>
                  </a:lnTo>
                  <a:lnTo>
                    <a:pt x="1218501" y="967879"/>
                  </a:lnTo>
                  <a:lnTo>
                    <a:pt x="1217828" y="967879"/>
                  </a:lnTo>
                  <a:lnTo>
                    <a:pt x="1217218" y="966609"/>
                  </a:lnTo>
                  <a:lnTo>
                    <a:pt x="1217091" y="966609"/>
                  </a:lnTo>
                  <a:lnTo>
                    <a:pt x="1217447" y="965339"/>
                  </a:lnTo>
                  <a:lnTo>
                    <a:pt x="1210348" y="966558"/>
                  </a:lnTo>
                  <a:lnTo>
                    <a:pt x="1210348" y="1030109"/>
                  </a:lnTo>
                  <a:lnTo>
                    <a:pt x="1210221" y="1031379"/>
                  </a:lnTo>
                  <a:lnTo>
                    <a:pt x="1209548" y="1031379"/>
                  </a:lnTo>
                  <a:lnTo>
                    <a:pt x="1209128" y="1030109"/>
                  </a:lnTo>
                  <a:lnTo>
                    <a:pt x="1208836" y="1029017"/>
                  </a:lnTo>
                  <a:lnTo>
                    <a:pt x="1210233" y="1030109"/>
                  </a:lnTo>
                  <a:lnTo>
                    <a:pt x="1210348" y="966558"/>
                  </a:lnTo>
                  <a:lnTo>
                    <a:pt x="1210005" y="966609"/>
                  </a:lnTo>
                  <a:lnTo>
                    <a:pt x="1202563" y="966609"/>
                  </a:lnTo>
                  <a:lnTo>
                    <a:pt x="1195146" y="967879"/>
                  </a:lnTo>
                  <a:lnTo>
                    <a:pt x="1194981" y="967879"/>
                  </a:lnTo>
                  <a:lnTo>
                    <a:pt x="1194904" y="969149"/>
                  </a:lnTo>
                  <a:lnTo>
                    <a:pt x="1195832" y="970419"/>
                  </a:lnTo>
                  <a:lnTo>
                    <a:pt x="1193965" y="972959"/>
                  </a:lnTo>
                  <a:lnTo>
                    <a:pt x="1195768" y="976769"/>
                  </a:lnTo>
                  <a:lnTo>
                    <a:pt x="1195451" y="978039"/>
                  </a:lnTo>
                  <a:lnTo>
                    <a:pt x="1195260" y="978039"/>
                  </a:lnTo>
                  <a:lnTo>
                    <a:pt x="1195197" y="979309"/>
                  </a:lnTo>
                  <a:lnTo>
                    <a:pt x="1195819" y="980579"/>
                  </a:lnTo>
                  <a:lnTo>
                    <a:pt x="1196492" y="980579"/>
                  </a:lnTo>
                  <a:lnTo>
                    <a:pt x="1197940" y="981849"/>
                  </a:lnTo>
                  <a:lnTo>
                    <a:pt x="1198613" y="981849"/>
                  </a:lnTo>
                  <a:lnTo>
                    <a:pt x="1199222" y="983119"/>
                  </a:lnTo>
                  <a:lnTo>
                    <a:pt x="1199565" y="983119"/>
                  </a:lnTo>
                  <a:lnTo>
                    <a:pt x="1201064" y="984389"/>
                  </a:lnTo>
                  <a:lnTo>
                    <a:pt x="1201242" y="984389"/>
                  </a:lnTo>
                  <a:lnTo>
                    <a:pt x="1201140" y="985659"/>
                  </a:lnTo>
                  <a:lnTo>
                    <a:pt x="1200937" y="986929"/>
                  </a:lnTo>
                  <a:lnTo>
                    <a:pt x="1200569" y="988199"/>
                  </a:lnTo>
                  <a:lnTo>
                    <a:pt x="1199845" y="987171"/>
                  </a:lnTo>
                  <a:lnTo>
                    <a:pt x="1199845" y="990739"/>
                  </a:lnTo>
                  <a:lnTo>
                    <a:pt x="1199553" y="990739"/>
                  </a:lnTo>
                  <a:lnTo>
                    <a:pt x="1199235" y="989469"/>
                  </a:lnTo>
                  <a:lnTo>
                    <a:pt x="1199845" y="990739"/>
                  </a:lnTo>
                  <a:lnTo>
                    <a:pt x="1199845" y="987171"/>
                  </a:lnTo>
                  <a:lnTo>
                    <a:pt x="1199680" y="986929"/>
                  </a:lnTo>
                  <a:lnTo>
                    <a:pt x="1198803" y="985659"/>
                  </a:lnTo>
                  <a:lnTo>
                    <a:pt x="1198460" y="985659"/>
                  </a:lnTo>
                  <a:lnTo>
                    <a:pt x="1198321" y="986929"/>
                  </a:lnTo>
                  <a:lnTo>
                    <a:pt x="1197495" y="985659"/>
                  </a:lnTo>
                  <a:lnTo>
                    <a:pt x="1197114" y="985659"/>
                  </a:lnTo>
                  <a:lnTo>
                    <a:pt x="1196022" y="986929"/>
                  </a:lnTo>
                  <a:lnTo>
                    <a:pt x="1195793" y="988199"/>
                  </a:lnTo>
                  <a:lnTo>
                    <a:pt x="1197025" y="990739"/>
                  </a:lnTo>
                  <a:lnTo>
                    <a:pt x="1197533" y="990739"/>
                  </a:lnTo>
                  <a:lnTo>
                    <a:pt x="1197952" y="992009"/>
                  </a:lnTo>
                  <a:lnTo>
                    <a:pt x="1198270" y="993279"/>
                  </a:lnTo>
                  <a:lnTo>
                    <a:pt x="1196962" y="994549"/>
                  </a:lnTo>
                  <a:lnTo>
                    <a:pt x="1196771" y="994549"/>
                  </a:lnTo>
                  <a:lnTo>
                    <a:pt x="1196365" y="995819"/>
                  </a:lnTo>
                  <a:lnTo>
                    <a:pt x="1195857" y="997089"/>
                  </a:lnTo>
                  <a:lnTo>
                    <a:pt x="1195273" y="997089"/>
                  </a:lnTo>
                  <a:lnTo>
                    <a:pt x="1193774" y="999629"/>
                  </a:lnTo>
                  <a:lnTo>
                    <a:pt x="1193177" y="1000899"/>
                  </a:lnTo>
                  <a:lnTo>
                    <a:pt x="1192682" y="1000899"/>
                  </a:lnTo>
                  <a:lnTo>
                    <a:pt x="1192276" y="1002169"/>
                  </a:lnTo>
                  <a:lnTo>
                    <a:pt x="1192187" y="1003439"/>
                  </a:lnTo>
                  <a:lnTo>
                    <a:pt x="1193558" y="1003439"/>
                  </a:lnTo>
                  <a:lnTo>
                    <a:pt x="1193520" y="1004709"/>
                  </a:lnTo>
                  <a:lnTo>
                    <a:pt x="1191945" y="1007249"/>
                  </a:lnTo>
                  <a:lnTo>
                    <a:pt x="1192339" y="1007249"/>
                  </a:lnTo>
                  <a:lnTo>
                    <a:pt x="1192758" y="1008519"/>
                  </a:lnTo>
                  <a:lnTo>
                    <a:pt x="1193292" y="1009789"/>
                  </a:lnTo>
                  <a:lnTo>
                    <a:pt x="1193647" y="1009789"/>
                  </a:lnTo>
                  <a:lnTo>
                    <a:pt x="1194384" y="1007249"/>
                  </a:lnTo>
                  <a:lnTo>
                    <a:pt x="1195273" y="1007249"/>
                  </a:lnTo>
                  <a:lnTo>
                    <a:pt x="1195692" y="1008519"/>
                  </a:lnTo>
                  <a:lnTo>
                    <a:pt x="1196035" y="1009789"/>
                  </a:lnTo>
                  <a:lnTo>
                    <a:pt x="1195603" y="1009789"/>
                  </a:lnTo>
                  <a:lnTo>
                    <a:pt x="1195108" y="1011059"/>
                  </a:lnTo>
                  <a:lnTo>
                    <a:pt x="1193965" y="1012329"/>
                  </a:lnTo>
                  <a:lnTo>
                    <a:pt x="1193469" y="1013599"/>
                  </a:lnTo>
                  <a:lnTo>
                    <a:pt x="1193063" y="1014869"/>
                  </a:lnTo>
                  <a:lnTo>
                    <a:pt x="1194422" y="1016139"/>
                  </a:lnTo>
                  <a:lnTo>
                    <a:pt x="1194168" y="1017409"/>
                  </a:lnTo>
                  <a:lnTo>
                    <a:pt x="1192987" y="1018679"/>
                  </a:lnTo>
                  <a:lnTo>
                    <a:pt x="1192733" y="1019949"/>
                  </a:lnTo>
                  <a:lnTo>
                    <a:pt x="1194142" y="1021219"/>
                  </a:lnTo>
                  <a:lnTo>
                    <a:pt x="1194066" y="1022489"/>
                  </a:lnTo>
                  <a:lnTo>
                    <a:pt x="1192834" y="1023759"/>
                  </a:lnTo>
                  <a:lnTo>
                    <a:pt x="1192631" y="1023759"/>
                  </a:lnTo>
                  <a:lnTo>
                    <a:pt x="1192212" y="1025029"/>
                  </a:lnTo>
                  <a:lnTo>
                    <a:pt x="1191729" y="1025029"/>
                  </a:lnTo>
                  <a:lnTo>
                    <a:pt x="1191158" y="1026299"/>
                  </a:lnTo>
                  <a:lnTo>
                    <a:pt x="1190231" y="1026299"/>
                  </a:lnTo>
                  <a:lnTo>
                    <a:pt x="1189761" y="1027569"/>
                  </a:lnTo>
                  <a:lnTo>
                    <a:pt x="1189672" y="1030109"/>
                  </a:lnTo>
                  <a:lnTo>
                    <a:pt x="1190078" y="1030109"/>
                  </a:lnTo>
                  <a:lnTo>
                    <a:pt x="1190955" y="1031379"/>
                  </a:lnTo>
                  <a:lnTo>
                    <a:pt x="1191475" y="1031379"/>
                  </a:lnTo>
                  <a:lnTo>
                    <a:pt x="1191907" y="1032649"/>
                  </a:lnTo>
                  <a:lnTo>
                    <a:pt x="1192237" y="1033919"/>
                  </a:lnTo>
                  <a:lnTo>
                    <a:pt x="1190688" y="1035189"/>
                  </a:lnTo>
                  <a:lnTo>
                    <a:pt x="1190764" y="1036459"/>
                  </a:lnTo>
                  <a:lnTo>
                    <a:pt x="1191107" y="1036459"/>
                  </a:lnTo>
                  <a:lnTo>
                    <a:pt x="1191526" y="1037729"/>
                  </a:lnTo>
                  <a:lnTo>
                    <a:pt x="1192034" y="1037729"/>
                  </a:lnTo>
                  <a:lnTo>
                    <a:pt x="1194600" y="1042809"/>
                  </a:lnTo>
                  <a:lnTo>
                    <a:pt x="1194320" y="1042809"/>
                  </a:lnTo>
                  <a:lnTo>
                    <a:pt x="1193380" y="1045349"/>
                  </a:lnTo>
                  <a:lnTo>
                    <a:pt x="1192606" y="1045349"/>
                  </a:lnTo>
                  <a:lnTo>
                    <a:pt x="1192187" y="1044079"/>
                  </a:lnTo>
                  <a:lnTo>
                    <a:pt x="1191856" y="1042809"/>
                  </a:lnTo>
                  <a:lnTo>
                    <a:pt x="1191679" y="1042809"/>
                  </a:lnTo>
                  <a:lnTo>
                    <a:pt x="1190815" y="1040269"/>
                  </a:lnTo>
                  <a:lnTo>
                    <a:pt x="1190332" y="1040269"/>
                  </a:lnTo>
                  <a:lnTo>
                    <a:pt x="1189304" y="1042809"/>
                  </a:lnTo>
                  <a:lnTo>
                    <a:pt x="1187653" y="1045349"/>
                  </a:lnTo>
                  <a:lnTo>
                    <a:pt x="1190218" y="1050429"/>
                  </a:lnTo>
                  <a:lnTo>
                    <a:pt x="1190739" y="1051699"/>
                  </a:lnTo>
                  <a:lnTo>
                    <a:pt x="1191171" y="1051699"/>
                  </a:lnTo>
                  <a:lnTo>
                    <a:pt x="1191501" y="1052969"/>
                  </a:lnTo>
                  <a:lnTo>
                    <a:pt x="1190104" y="1054239"/>
                  </a:lnTo>
                  <a:lnTo>
                    <a:pt x="1189951" y="1055509"/>
                  </a:lnTo>
                  <a:lnTo>
                    <a:pt x="1191348" y="1056779"/>
                  </a:lnTo>
                  <a:lnTo>
                    <a:pt x="1191310" y="1058049"/>
                  </a:lnTo>
                  <a:lnTo>
                    <a:pt x="1189850" y="1059319"/>
                  </a:lnTo>
                  <a:lnTo>
                    <a:pt x="1189875" y="1060589"/>
                  </a:lnTo>
                  <a:lnTo>
                    <a:pt x="1190205" y="1060589"/>
                  </a:lnTo>
                  <a:lnTo>
                    <a:pt x="1190637" y="1061859"/>
                  </a:lnTo>
                  <a:lnTo>
                    <a:pt x="1191679" y="1063129"/>
                  </a:lnTo>
                  <a:lnTo>
                    <a:pt x="1192110" y="1064399"/>
                  </a:lnTo>
                  <a:lnTo>
                    <a:pt x="1192453" y="1064399"/>
                  </a:lnTo>
                  <a:lnTo>
                    <a:pt x="1192415" y="1065669"/>
                  </a:lnTo>
                  <a:lnTo>
                    <a:pt x="1191082" y="1066939"/>
                  </a:lnTo>
                  <a:lnTo>
                    <a:pt x="1190599" y="1068209"/>
                  </a:lnTo>
                  <a:lnTo>
                    <a:pt x="1190117" y="1069479"/>
                  </a:lnTo>
                  <a:lnTo>
                    <a:pt x="1188948" y="1070749"/>
                  </a:lnTo>
                  <a:lnTo>
                    <a:pt x="1188466" y="1070749"/>
                  </a:lnTo>
                  <a:lnTo>
                    <a:pt x="1188085" y="1072019"/>
                  </a:lnTo>
                  <a:lnTo>
                    <a:pt x="1188453" y="1073289"/>
                  </a:lnTo>
                  <a:lnTo>
                    <a:pt x="1188872" y="1073289"/>
                  </a:lnTo>
                  <a:lnTo>
                    <a:pt x="1189380" y="1074559"/>
                  </a:lnTo>
                  <a:lnTo>
                    <a:pt x="1190269" y="1074559"/>
                  </a:lnTo>
                  <a:lnTo>
                    <a:pt x="1190701" y="1075829"/>
                  </a:lnTo>
                  <a:lnTo>
                    <a:pt x="1190637" y="1078369"/>
                  </a:lnTo>
                  <a:lnTo>
                    <a:pt x="1190155" y="1078369"/>
                  </a:lnTo>
                  <a:lnTo>
                    <a:pt x="1189215" y="1079639"/>
                  </a:lnTo>
                  <a:lnTo>
                    <a:pt x="1188085" y="1077099"/>
                  </a:lnTo>
                  <a:lnTo>
                    <a:pt x="1187361" y="1077099"/>
                  </a:lnTo>
                  <a:lnTo>
                    <a:pt x="1186878" y="1078369"/>
                  </a:lnTo>
                  <a:lnTo>
                    <a:pt x="1186472" y="1079639"/>
                  </a:lnTo>
                  <a:lnTo>
                    <a:pt x="1186840" y="1079639"/>
                  </a:lnTo>
                  <a:lnTo>
                    <a:pt x="1187272" y="1080909"/>
                  </a:lnTo>
                  <a:lnTo>
                    <a:pt x="1187767" y="1082179"/>
                  </a:lnTo>
                  <a:lnTo>
                    <a:pt x="1190358" y="1085989"/>
                  </a:lnTo>
                  <a:lnTo>
                    <a:pt x="1189939" y="1085989"/>
                  </a:lnTo>
                  <a:lnTo>
                    <a:pt x="1189291" y="1088529"/>
                  </a:lnTo>
                  <a:lnTo>
                    <a:pt x="1188389" y="1088529"/>
                  </a:lnTo>
                  <a:lnTo>
                    <a:pt x="1188110" y="1085989"/>
                  </a:lnTo>
                  <a:lnTo>
                    <a:pt x="1187246" y="1085989"/>
                  </a:lnTo>
                  <a:lnTo>
                    <a:pt x="1186535" y="1088529"/>
                  </a:lnTo>
                  <a:lnTo>
                    <a:pt x="1185926" y="1088529"/>
                  </a:lnTo>
                  <a:lnTo>
                    <a:pt x="1185011" y="1085989"/>
                  </a:lnTo>
                  <a:lnTo>
                    <a:pt x="1184859" y="1085989"/>
                  </a:lnTo>
                  <a:lnTo>
                    <a:pt x="1184275" y="1087259"/>
                  </a:lnTo>
                  <a:lnTo>
                    <a:pt x="1183792" y="1087259"/>
                  </a:lnTo>
                  <a:lnTo>
                    <a:pt x="1183411" y="1088529"/>
                  </a:lnTo>
                  <a:lnTo>
                    <a:pt x="1183322" y="1089799"/>
                  </a:lnTo>
                  <a:lnTo>
                    <a:pt x="1184694" y="1091069"/>
                  </a:lnTo>
                  <a:lnTo>
                    <a:pt x="1184694" y="1092339"/>
                  </a:lnTo>
                  <a:lnTo>
                    <a:pt x="1183373" y="1092339"/>
                  </a:lnTo>
                  <a:lnTo>
                    <a:pt x="1183246" y="1093609"/>
                  </a:lnTo>
                  <a:lnTo>
                    <a:pt x="1184541" y="1096149"/>
                  </a:lnTo>
                  <a:lnTo>
                    <a:pt x="1184884" y="1097419"/>
                  </a:lnTo>
                  <a:lnTo>
                    <a:pt x="1185316" y="1097419"/>
                  </a:lnTo>
                  <a:lnTo>
                    <a:pt x="1185837" y="1098689"/>
                  </a:lnTo>
                  <a:lnTo>
                    <a:pt x="1185265" y="1098689"/>
                  </a:lnTo>
                  <a:lnTo>
                    <a:pt x="1184783" y="1099959"/>
                  </a:lnTo>
                  <a:lnTo>
                    <a:pt x="1184376" y="1101229"/>
                  </a:lnTo>
                  <a:lnTo>
                    <a:pt x="1183805" y="1101229"/>
                  </a:lnTo>
                  <a:lnTo>
                    <a:pt x="1183309" y="1102499"/>
                  </a:lnTo>
                  <a:lnTo>
                    <a:pt x="1182928" y="1102499"/>
                  </a:lnTo>
                  <a:lnTo>
                    <a:pt x="1183271" y="1103769"/>
                  </a:lnTo>
                  <a:lnTo>
                    <a:pt x="1183703" y="1105039"/>
                  </a:lnTo>
                  <a:lnTo>
                    <a:pt x="1184211" y="1105039"/>
                  </a:lnTo>
                  <a:lnTo>
                    <a:pt x="1189367" y="1115199"/>
                  </a:lnTo>
                  <a:lnTo>
                    <a:pt x="1188796" y="1115199"/>
                  </a:lnTo>
                  <a:lnTo>
                    <a:pt x="1188478" y="1117739"/>
                  </a:lnTo>
                  <a:lnTo>
                    <a:pt x="1187538" y="1117739"/>
                  </a:lnTo>
                  <a:lnTo>
                    <a:pt x="1186840" y="1120279"/>
                  </a:lnTo>
                  <a:lnTo>
                    <a:pt x="1186065" y="1120279"/>
                  </a:lnTo>
                  <a:lnTo>
                    <a:pt x="1185608" y="1117739"/>
                  </a:lnTo>
                  <a:lnTo>
                    <a:pt x="1184719" y="1117739"/>
                  </a:lnTo>
                  <a:lnTo>
                    <a:pt x="1184325" y="1115199"/>
                  </a:lnTo>
                  <a:lnTo>
                    <a:pt x="1183881" y="1115199"/>
                  </a:lnTo>
                  <a:lnTo>
                    <a:pt x="1183309" y="1116469"/>
                  </a:lnTo>
                  <a:lnTo>
                    <a:pt x="1182814" y="1116469"/>
                  </a:lnTo>
                  <a:lnTo>
                    <a:pt x="1182420" y="1117739"/>
                  </a:lnTo>
                  <a:lnTo>
                    <a:pt x="1183728" y="1119009"/>
                  </a:lnTo>
                  <a:lnTo>
                    <a:pt x="1183716" y="1120279"/>
                  </a:lnTo>
                  <a:lnTo>
                    <a:pt x="1182179" y="1121549"/>
                  </a:lnTo>
                  <a:lnTo>
                    <a:pt x="1182243" y="1122819"/>
                  </a:lnTo>
                  <a:lnTo>
                    <a:pt x="1182573" y="1122819"/>
                  </a:lnTo>
                  <a:lnTo>
                    <a:pt x="1182992" y="1124089"/>
                  </a:lnTo>
                  <a:lnTo>
                    <a:pt x="1184046" y="1125359"/>
                  </a:lnTo>
                  <a:lnTo>
                    <a:pt x="1184465" y="1126629"/>
                  </a:lnTo>
                  <a:lnTo>
                    <a:pt x="1184795" y="1126629"/>
                  </a:lnTo>
                  <a:lnTo>
                    <a:pt x="1184795" y="1127899"/>
                  </a:lnTo>
                  <a:lnTo>
                    <a:pt x="1183297" y="1129169"/>
                  </a:lnTo>
                  <a:lnTo>
                    <a:pt x="1183398" y="1130439"/>
                  </a:lnTo>
                  <a:lnTo>
                    <a:pt x="1184554" y="1130439"/>
                  </a:lnTo>
                  <a:lnTo>
                    <a:pt x="1184668" y="1132979"/>
                  </a:lnTo>
                  <a:lnTo>
                    <a:pt x="1183182" y="1134249"/>
                  </a:lnTo>
                  <a:lnTo>
                    <a:pt x="1183157" y="1135519"/>
                  </a:lnTo>
                  <a:lnTo>
                    <a:pt x="1184376" y="1135519"/>
                  </a:lnTo>
                  <a:lnTo>
                    <a:pt x="1184490" y="1136789"/>
                  </a:lnTo>
                  <a:lnTo>
                    <a:pt x="1183030" y="1138059"/>
                  </a:lnTo>
                  <a:lnTo>
                    <a:pt x="1182966" y="1139329"/>
                  </a:lnTo>
                  <a:lnTo>
                    <a:pt x="1183309" y="1139329"/>
                  </a:lnTo>
                  <a:lnTo>
                    <a:pt x="1183728" y="1140599"/>
                  </a:lnTo>
                  <a:lnTo>
                    <a:pt x="1184744" y="1141869"/>
                  </a:lnTo>
                  <a:lnTo>
                    <a:pt x="1185176" y="1143139"/>
                  </a:lnTo>
                  <a:lnTo>
                    <a:pt x="1185506" y="1144409"/>
                  </a:lnTo>
                  <a:lnTo>
                    <a:pt x="1185100" y="1144409"/>
                  </a:lnTo>
                  <a:lnTo>
                    <a:pt x="1184617" y="1145679"/>
                  </a:lnTo>
                  <a:lnTo>
                    <a:pt x="1184033" y="1145679"/>
                  </a:lnTo>
                  <a:lnTo>
                    <a:pt x="1183487" y="1146949"/>
                  </a:lnTo>
                  <a:lnTo>
                    <a:pt x="1183005" y="1148219"/>
                  </a:lnTo>
                  <a:lnTo>
                    <a:pt x="1182560" y="1148219"/>
                  </a:lnTo>
                  <a:lnTo>
                    <a:pt x="1182878" y="1149489"/>
                  </a:lnTo>
                  <a:lnTo>
                    <a:pt x="1183297" y="1150759"/>
                  </a:lnTo>
                  <a:lnTo>
                    <a:pt x="1183830" y="1150759"/>
                  </a:lnTo>
                  <a:lnTo>
                    <a:pt x="1188859" y="1160919"/>
                  </a:lnTo>
                  <a:lnTo>
                    <a:pt x="1188288" y="1160919"/>
                  </a:lnTo>
                  <a:lnTo>
                    <a:pt x="1187945" y="1162189"/>
                  </a:lnTo>
                  <a:lnTo>
                    <a:pt x="1187310" y="1163459"/>
                  </a:lnTo>
                  <a:lnTo>
                    <a:pt x="1186243" y="1160919"/>
                  </a:lnTo>
                  <a:lnTo>
                    <a:pt x="1185951" y="1160919"/>
                  </a:lnTo>
                  <a:lnTo>
                    <a:pt x="1185100" y="1158379"/>
                  </a:lnTo>
                  <a:lnTo>
                    <a:pt x="1184630" y="1158379"/>
                  </a:lnTo>
                  <a:lnTo>
                    <a:pt x="1183576" y="1160919"/>
                  </a:lnTo>
                  <a:lnTo>
                    <a:pt x="1182789" y="1160919"/>
                  </a:lnTo>
                  <a:lnTo>
                    <a:pt x="1182293" y="1162189"/>
                  </a:lnTo>
                  <a:lnTo>
                    <a:pt x="1181900" y="1163459"/>
                  </a:lnTo>
                  <a:lnTo>
                    <a:pt x="1182268" y="1163459"/>
                  </a:lnTo>
                  <a:lnTo>
                    <a:pt x="1182674" y="1164729"/>
                  </a:lnTo>
                  <a:lnTo>
                    <a:pt x="1183144" y="1165999"/>
                  </a:lnTo>
                  <a:lnTo>
                    <a:pt x="1183665" y="1165999"/>
                  </a:lnTo>
                  <a:lnTo>
                    <a:pt x="1184084" y="1167269"/>
                  </a:lnTo>
                  <a:lnTo>
                    <a:pt x="1184402" y="1167269"/>
                  </a:lnTo>
                  <a:lnTo>
                    <a:pt x="1184465" y="1168539"/>
                  </a:lnTo>
                  <a:lnTo>
                    <a:pt x="1182979" y="1169809"/>
                  </a:lnTo>
                  <a:lnTo>
                    <a:pt x="1182801" y="1171079"/>
                  </a:lnTo>
                  <a:lnTo>
                    <a:pt x="1184198" y="1172349"/>
                  </a:lnTo>
                  <a:lnTo>
                    <a:pt x="1184122" y="1173619"/>
                  </a:lnTo>
                  <a:lnTo>
                    <a:pt x="1182827" y="1173619"/>
                  </a:lnTo>
                  <a:lnTo>
                    <a:pt x="1182662" y="1174889"/>
                  </a:lnTo>
                  <a:lnTo>
                    <a:pt x="1182268" y="1176159"/>
                  </a:lnTo>
                  <a:lnTo>
                    <a:pt x="1181773" y="1176159"/>
                  </a:lnTo>
                  <a:lnTo>
                    <a:pt x="1180579" y="1177429"/>
                  </a:lnTo>
                  <a:lnTo>
                    <a:pt x="1180084" y="1178699"/>
                  </a:lnTo>
                  <a:lnTo>
                    <a:pt x="1179677" y="1179969"/>
                  </a:lnTo>
                  <a:lnTo>
                    <a:pt x="1180960" y="1181239"/>
                  </a:lnTo>
                  <a:lnTo>
                    <a:pt x="1180896" y="1182509"/>
                  </a:lnTo>
                  <a:lnTo>
                    <a:pt x="1179474" y="1183779"/>
                  </a:lnTo>
                  <a:lnTo>
                    <a:pt x="1179436" y="1185049"/>
                  </a:lnTo>
                  <a:lnTo>
                    <a:pt x="1179753" y="1185049"/>
                  </a:lnTo>
                  <a:lnTo>
                    <a:pt x="1180185" y="1186319"/>
                  </a:lnTo>
                  <a:lnTo>
                    <a:pt x="1180693" y="1186319"/>
                  </a:lnTo>
                  <a:lnTo>
                    <a:pt x="1181950" y="1188859"/>
                  </a:lnTo>
                  <a:lnTo>
                    <a:pt x="1182471" y="1190129"/>
                  </a:lnTo>
                  <a:lnTo>
                    <a:pt x="1182890" y="1191399"/>
                  </a:lnTo>
                  <a:lnTo>
                    <a:pt x="1183195" y="1191399"/>
                  </a:lnTo>
                  <a:lnTo>
                    <a:pt x="1182776" y="1192669"/>
                  </a:lnTo>
                  <a:lnTo>
                    <a:pt x="1182281" y="1193939"/>
                  </a:lnTo>
                  <a:lnTo>
                    <a:pt x="1181112" y="1195209"/>
                  </a:lnTo>
                  <a:lnTo>
                    <a:pt x="1180617" y="1195209"/>
                  </a:lnTo>
                  <a:lnTo>
                    <a:pt x="1180223" y="1196479"/>
                  </a:lnTo>
                  <a:lnTo>
                    <a:pt x="1180096" y="1196479"/>
                  </a:lnTo>
                  <a:lnTo>
                    <a:pt x="1181506" y="1199019"/>
                  </a:lnTo>
                  <a:lnTo>
                    <a:pt x="1181430" y="1200289"/>
                  </a:lnTo>
                  <a:lnTo>
                    <a:pt x="1179982" y="1200289"/>
                  </a:lnTo>
                  <a:lnTo>
                    <a:pt x="1179982" y="1201559"/>
                  </a:lnTo>
                  <a:lnTo>
                    <a:pt x="1180299" y="1202829"/>
                  </a:lnTo>
                  <a:lnTo>
                    <a:pt x="1180719" y="1202829"/>
                  </a:lnTo>
                  <a:lnTo>
                    <a:pt x="1181735" y="1204099"/>
                  </a:lnTo>
                  <a:lnTo>
                    <a:pt x="1182166" y="1205369"/>
                  </a:lnTo>
                  <a:lnTo>
                    <a:pt x="1182497" y="1206639"/>
                  </a:lnTo>
                  <a:lnTo>
                    <a:pt x="1181049" y="1207909"/>
                  </a:lnTo>
                  <a:lnTo>
                    <a:pt x="1180998" y="1209179"/>
                  </a:lnTo>
                  <a:lnTo>
                    <a:pt x="1181328" y="1209179"/>
                  </a:lnTo>
                  <a:lnTo>
                    <a:pt x="1181735" y="1210449"/>
                  </a:lnTo>
                  <a:lnTo>
                    <a:pt x="1182763" y="1211719"/>
                  </a:lnTo>
                  <a:lnTo>
                    <a:pt x="1183182" y="1212989"/>
                  </a:lnTo>
                  <a:lnTo>
                    <a:pt x="1183500" y="1212989"/>
                  </a:lnTo>
                  <a:lnTo>
                    <a:pt x="1183538" y="1214259"/>
                  </a:lnTo>
                  <a:lnTo>
                    <a:pt x="1182090" y="1215529"/>
                  </a:lnTo>
                  <a:lnTo>
                    <a:pt x="1181887" y="1216799"/>
                  </a:lnTo>
                  <a:lnTo>
                    <a:pt x="1183284" y="1218069"/>
                  </a:lnTo>
                  <a:lnTo>
                    <a:pt x="1183208" y="1219339"/>
                  </a:lnTo>
                  <a:lnTo>
                    <a:pt x="1181735" y="1219339"/>
                  </a:lnTo>
                  <a:lnTo>
                    <a:pt x="1181747" y="1220609"/>
                  </a:lnTo>
                  <a:lnTo>
                    <a:pt x="1182065" y="1221879"/>
                  </a:lnTo>
                  <a:lnTo>
                    <a:pt x="1182471" y="1221879"/>
                  </a:lnTo>
                  <a:lnTo>
                    <a:pt x="1183500" y="1224419"/>
                  </a:lnTo>
                  <a:lnTo>
                    <a:pt x="1183906" y="1224419"/>
                  </a:lnTo>
                  <a:lnTo>
                    <a:pt x="1184224" y="1225689"/>
                  </a:lnTo>
                  <a:lnTo>
                    <a:pt x="1182751" y="1226959"/>
                  </a:lnTo>
                  <a:lnTo>
                    <a:pt x="1182725" y="1228229"/>
                  </a:lnTo>
                  <a:lnTo>
                    <a:pt x="1182382" y="1226959"/>
                  </a:lnTo>
                  <a:lnTo>
                    <a:pt x="1181963" y="1225689"/>
                  </a:lnTo>
                  <a:lnTo>
                    <a:pt x="1180909" y="1225689"/>
                  </a:lnTo>
                  <a:lnTo>
                    <a:pt x="1180401" y="1226959"/>
                  </a:lnTo>
                  <a:lnTo>
                    <a:pt x="1179982" y="1228229"/>
                  </a:lnTo>
                  <a:lnTo>
                    <a:pt x="1181252" y="1229499"/>
                  </a:lnTo>
                  <a:lnTo>
                    <a:pt x="1181188" y="1230769"/>
                  </a:lnTo>
                  <a:lnTo>
                    <a:pt x="1179703" y="1232039"/>
                  </a:lnTo>
                  <a:lnTo>
                    <a:pt x="1179703" y="1233309"/>
                  </a:lnTo>
                  <a:lnTo>
                    <a:pt x="1180884" y="1234579"/>
                  </a:lnTo>
                  <a:lnTo>
                    <a:pt x="1180973" y="1235849"/>
                  </a:lnTo>
                  <a:lnTo>
                    <a:pt x="1179474" y="1237119"/>
                  </a:lnTo>
                  <a:lnTo>
                    <a:pt x="1179385" y="1238389"/>
                  </a:lnTo>
                  <a:lnTo>
                    <a:pt x="1180655" y="1238389"/>
                  </a:lnTo>
                  <a:lnTo>
                    <a:pt x="1180655" y="1240929"/>
                  </a:lnTo>
                  <a:lnTo>
                    <a:pt x="1179220" y="1240929"/>
                  </a:lnTo>
                  <a:lnTo>
                    <a:pt x="1179144" y="1242199"/>
                  </a:lnTo>
                  <a:lnTo>
                    <a:pt x="1179449" y="1243469"/>
                  </a:lnTo>
                  <a:lnTo>
                    <a:pt x="1179855" y="1243469"/>
                  </a:lnTo>
                  <a:lnTo>
                    <a:pt x="1180858" y="1244739"/>
                  </a:lnTo>
                  <a:lnTo>
                    <a:pt x="1181252" y="1246009"/>
                  </a:lnTo>
                  <a:lnTo>
                    <a:pt x="1181569" y="1247279"/>
                  </a:lnTo>
                  <a:lnTo>
                    <a:pt x="1180160" y="1248549"/>
                  </a:lnTo>
                  <a:lnTo>
                    <a:pt x="1179918" y="1249819"/>
                  </a:lnTo>
                  <a:lnTo>
                    <a:pt x="1181303" y="1251089"/>
                  </a:lnTo>
                  <a:lnTo>
                    <a:pt x="1181201" y="1252359"/>
                  </a:lnTo>
                  <a:lnTo>
                    <a:pt x="1179918" y="1253629"/>
                  </a:lnTo>
                  <a:lnTo>
                    <a:pt x="1179703" y="1253629"/>
                  </a:lnTo>
                  <a:lnTo>
                    <a:pt x="1178572" y="1251089"/>
                  </a:lnTo>
                  <a:lnTo>
                    <a:pt x="1178052" y="1251089"/>
                  </a:lnTo>
                  <a:lnTo>
                    <a:pt x="1177429" y="1253629"/>
                  </a:lnTo>
                  <a:lnTo>
                    <a:pt x="1176502" y="1253629"/>
                  </a:lnTo>
                  <a:lnTo>
                    <a:pt x="1176223" y="1251089"/>
                  </a:lnTo>
                  <a:lnTo>
                    <a:pt x="1175766" y="1251089"/>
                  </a:lnTo>
                  <a:lnTo>
                    <a:pt x="1175194" y="1252359"/>
                  </a:lnTo>
                  <a:lnTo>
                    <a:pt x="1174686" y="1252359"/>
                  </a:lnTo>
                  <a:lnTo>
                    <a:pt x="1174229" y="1253629"/>
                  </a:lnTo>
                  <a:lnTo>
                    <a:pt x="1174178" y="1254899"/>
                  </a:lnTo>
                  <a:lnTo>
                    <a:pt x="1175397" y="1254899"/>
                  </a:lnTo>
                  <a:lnTo>
                    <a:pt x="1175283" y="1257439"/>
                  </a:lnTo>
                  <a:lnTo>
                    <a:pt x="1173949" y="1257439"/>
                  </a:lnTo>
                  <a:lnTo>
                    <a:pt x="1173886" y="1258709"/>
                  </a:lnTo>
                  <a:lnTo>
                    <a:pt x="1174191" y="1258709"/>
                  </a:lnTo>
                  <a:lnTo>
                    <a:pt x="1174597" y="1259979"/>
                  </a:lnTo>
                  <a:lnTo>
                    <a:pt x="1175169" y="1261249"/>
                  </a:lnTo>
                  <a:lnTo>
                    <a:pt x="1176464" y="1258709"/>
                  </a:lnTo>
                  <a:lnTo>
                    <a:pt x="1176985" y="1258709"/>
                  </a:lnTo>
                  <a:lnTo>
                    <a:pt x="1177518" y="1261249"/>
                  </a:lnTo>
                  <a:lnTo>
                    <a:pt x="1178306" y="1261249"/>
                  </a:lnTo>
                  <a:lnTo>
                    <a:pt x="1178699" y="1262519"/>
                  </a:lnTo>
                  <a:lnTo>
                    <a:pt x="1179004" y="1263789"/>
                  </a:lnTo>
                  <a:lnTo>
                    <a:pt x="1181366" y="1268869"/>
                  </a:lnTo>
                  <a:lnTo>
                    <a:pt x="1180795" y="1268869"/>
                  </a:lnTo>
                  <a:lnTo>
                    <a:pt x="1180363" y="1270139"/>
                  </a:lnTo>
                  <a:lnTo>
                    <a:pt x="1179804" y="1270139"/>
                  </a:lnTo>
                  <a:lnTo>
                    <a:pt x="1179233" y="1271409"/>
                  </a:lnTo>
                  <a:lnTo>
                    <a:pt x="1178712" y="1272679"/>
                  </a:lnTo>
                  <a:lnTo>
                    <a:pt x="1178229" y="1272679"/>
                  </a:lnTo>
                  <a:lnTo>
                    <a:pt x="1177785" y="1273949"/>
                  </a:lnTo>
                  <a:lnTo>
                    <a:pt x="1177264" y="1273949"/>
                  </a:lnTo>
                  <a:lnTo>
                    <a:pt x="1176642" y="1275219"/>
                  </a:lnTo>
                  <a:lnTo>
                    <a:pt x="1176451" y="1275219"/>
                  </a:lnTo>
                  <a:lnTo>
                    <a:pt x="1175727" y="1272679"/>
                  </a:lnTo>
                  <a:lnTo>
                    <a:pt x="1175512" y="1272679"/>
                  </a:lnTo>
                  <a:lnTo>
                    <a:pt x="1174915" y="1273949"/>
                  </a:lnTo>
                  <a:lnTo>
                    <a:pt x="1174381" y="1273949"/>
                  </a:lnTo>
                  <a:lnTo>
                    <a:pt x="1173937" y="1275219"/>
                  </a:lnTo>
                  <a:lnTo>
                    <a:pt x="1172349" y="1277759"/>
                  </a:lnTo>
                  <a:lnTo>
                    <a:pt x="1175791" y="1284109"/>
                  </a:lnTo>
                  <a:lnTo>
                    <a:pt x="1176274" y="1285379"/>
                  </a:lnTo>
                  <a:lnTo>
                    <a:pt x="1176655" y="1286649"/>
                  </a:lnTo>
                  <a:lnTo>
                    <a:pt x="1176921" y="1286649"/>
                  </a:lnTo>
                  <a:lnTo>
                    <a:pt x="1176451" y="1287919"/>
                  </a:lnTo>
                  <a:lnTo>
                    <a:pt x="1175918" y="1289189"/>
                  </a:lnTo>
                  <a:lnTo>
                    <a:pt x="1175321" y="1289189"/>
                  </a:lnTo>
                  <a:lnTo>
                    <a:pt x="1174699" y="1290459"/>
                  </a:lnTo>
                  <a:lnTo>
                    <a:pt x="1174165" y="1290459"/>
                  </a:lnTo>
                  <a:lnTo>
                    <a:pt x="1173721" y="1291729"/>
                  </a:lnTo>
                  <a:lnTo>
                    <a:pt x="1173581" y="1291729"/>
                  </a:lnTo>
                  <a:lnTo>
                    <a:pt x="1174851" y="1294269"/>
                  </a:lnTo>
                  <a:lnTo>
                    <a:pt x="1173391" y="1295539"/>
                  </a:lnTo>
                  <a:lnTo>
                    <a:pt x="1172997" y="1296809"/>
                  </a:lnTo>
                  <a:lnTo>
                    <a:pt x="1171651" y="1298079"/>
                  </a:lnTo>
                  <a:lnTo>
                    <a:pt x="1171486" y="1299349"/>
                  </a:lnTo>
                  <a:lnTo>
                    <a:pt x="1172756" y="1300619"/>
                  </a:lnTo>
                  <a:lnTo>
                    <a:pt x="1172578" y="1301889"/>
                  </a:lnTo>
                  <a:lnTo>
                    <a:pt x="1171117" y="1301889"/>
                  </a:lnTo>
                  <a:lnTo>
                    <a:pt x="1170914" y="1304429"/>
                  </a:lnTo>
                  <a:lnTo>
                    <a:pt x="1172057" y="1304429"/>
                  </a:lnTo>
                  <a:lnTo>
                    <a:pt x="1172083" y="1305699"/>
                  </a:lnTo>
                  <a:lnTo>
                    <a:pt x="1172591" y="1304429"/>
                  </a:lnTo>
                  <a:lnTo>
                    <a:pt x="1173137" y="1304429"/>
                  </a:lnTo>
                  <a:lnTo>
                    <a:pt x="1173746" y="1303159"/>
                  </a:lnTo>
                  <a:lnTo>
                    <a:pt x="1174191" y="1304429"/>
                  </a:lnTo>
                  <a:lnTo>
                    <a:pt x="1174546" y="1305699"/>
                  </a:lnTo>
                  <a:lnTo>
                    <a:pt x="1174813" y="1305699"/>
                  </a:lnTo>
                  <a:lnTo>
                    <a:pt x="1175893" y="1308239"/>
                  </a:lnTo>
                  <a:lnTo>
                    <a:pt x="1175410" y="1308239"/>
                  </a:lnTo>
                  <a:lnTo>
                    <a:pt x="1174686" y="1310779"/>
                  </a:lnTo>
                  <a:lnTo>
                    <a:pt x="1173937" y="1310779"/>
                  </a:lnTo>
                  <a:lnTo>
                    <a:pt x="1173416" y="1308239"/>
                  </a:lnTo>
                  <a:lnTo>
                    <a:pt x="1172692" y="1308239"/>
                  </a:lnTo>
                  <a:lnTo>
                    <a:pt x="1171905" y="1309509"/>
                  </a:lnTo>
                  <a:lnTo>
                    <a:pt x="1170978" y="1310779"/>
                  </a:lnTo>
                  <a:lnTo>
                    <a:pt x="1170305" y="1312049"/>
                  </a:lnTo>
                  <a:lnTo>
                    <a:pt x="1169708" y="1313319"/>
                  </a:lnTo>
                  <a:lnTo>
                    <a:pt x="1170889" y="1314589"/>
                  </a:lnTo>
                  <a:lnTo>
                    <a:pt x="1170736" y="1315859"/>
                  </a:lnTo>
                  <a:lnTo>
                    <a:pt x="1169365" y="1315859"/>
                  </a:lnTo>
                  <a:lnTo>
                    <a:pt x="1168895" y="1318399"/>
                  </a:lnTo>
                  <a:lnTo>
                    <a:pt x="1167688" y="1318399"/>
                  </a:lnTo>
                  <a:lnTo>
                    <a:pt x="1167282" y="1319669"/>
                  </a:lnTo>
                  <a:lnTo>
                    <a:pt x="1168577" y="1320939"/>
                  </a:lnTo>
                  <a:lnTo>
                    <a:pt x="1168387" y="1322209"/>
                  </a:lnTo>
                  <a:lnTo>
                    <a:pt x="1166698" y="1323479"/>
                  </a:lnTo>
                  <a:lnTo>
                    <a:pt x="1166990" y="1324749"/>
                  </a:lnTo>
                  <a:lnTo>
                    <a:pt x="1167320" y="1326019"/>
                  </a:lnTo>
                  <a:lnTo>
                    <a:pt x="1167752" y="1326019"/>
                  </a:lnTo>
                  <a:lnTo>
                    <a:pt x="1167980" y="1327289"/>
                  </a:lnTo>
                  <a:lnTo>
                    <a:pt x="1168323" y="1328559"/>
                  </a:lnTo>
                  <a:lnTo>
                    <a:pt x="1168755" y="1328559"/>
                  </a:lnTo>
                  <a:lnTo>
                    <a:pt x="1168971" y="1329829"/>
                  </a:lnTo>
                  <a:lnTo>
                    <a:pt x="1170190" y="1327289"/>
                  </a:lnTo>
                  <a:lnTo>
                    <a:pt x="1170876" y="1327289"/>
                  </a:lnTo>
                  <a:lnTo>
                    <a:pt x="1171206" y="1328559"/>
                  </a:lnTo>
                  <a:lnTo>
                    <a:pt x="1171460" y="1329829"/>
                  </a:lnTo>
                  <a:lnTo>
                    <a:pt x="1170952" y="1329829"/>
                  </a:lnTo>
                  <a:lnTo>
                    <a:pt x="1170393" y="1331099"/>
                  </a:lnTo>
                  <a:lnTo>
                    <a:pt x="1169758" y="1331099"/>
                  </a:lnTo>
                  <a:lnTo>
                    <a:pt x="1166202" y="1336179"/>
                  </a:lnTo>
                  <a:lnTo>
                    <a:pt x="1165542" y="1336179"/>
                  </a:lnTo>
                  <a:lnTo>
                    <a:pt x="1164945" y="1337449"/>
                  </a:lnTo>
                  <a:lnTo>
                    <a:pt x="1164424" y="1337449"/>
                  </a:lnTo>
                  <a:lnTo>
                    <a:pt x="1164628" y="1338719"/>
                  </a:lnTo>
                  <a:lnTo>
                    <a:pt x="1164945" y="1339989"/>
                  </a:lnTo>
                  <a:lnTo>
                    <a:pt x="1165364" y="1339989"/>
                  </a:lnTo>
                  <a:lnTo>
                    <a:pt x="1166291" y="1342529"/>
                  </a:lnTo>
                  <a:lnTo>
                    <a:pt x="1168311" y="1339989"/>
                  </a:lnTo>
                  <a:lnTo>
                    <a:pt x="1169606" y="1338719"/>
                  </a:lnTo>
                  <a:lnTo>
                    <a:pt x="1169847" y="1338719"/>
                  </a:lnTo>
                  <a:lnTo>
                    <a:pt x="1170254" y="1339989"/>
                  </a:lnTo>
                  <a:lnTo>
                    <a:pt x="1170571" y="1339989"/>
                  </a:lnTo>
                  <a:lnTo>
                    <a:pt x="1170787" y="1341259"/>
                  </a:lnTo>
                  <a:lnTo>
                    <a:pt x="1171714" y="1343799"/>
                  </a:lnTo>
                  <a:lnTo>
                    <a:pt x="1171486" y="1345069"/>
                  </a:lnTo>
                  <a:lnTo>
                    <a:pt x="1170076" y="1345069"/>
                  </a:lnTo>
                  <a:lnTo>
                    <a:pt x="1169822" y="1346339"/>
                  </a:lnTo>
                  <a:lnTo>
                    <a:pt x="1171067" y="1347609"/>
                  </a:lnTo>
                  <a:lnTo>
                    <a:pt x="1170876" y="1348879"/>
                  </a:lnTo>
                  <a:lnTo>
                    <a:pt x="1170368" y="1348879"/>
                  </a:lnTo>
                  <a:lnTo>
                    <a:pt x="1169771" y="1350149"/>
                  </a:lnTo>
                  <a:lnTo>
                    <a:pt x="1168958" y="1351419"/>
                  </a:lnTo>
                  <a:lnTo>
                    <a:pt x="1168755" y="1350149"/>
                  </a:lnTo>
                  <a:lnTo>
                    <a:pt x="1168349" y="1347609"/>
                  </a:lnTo>
                  <a:lnTo>
                    <a:pt x="1167714" y="1347609"/>
                  </a:lnTo>
                  <a:lnTo>
                    <a:pt x="1166850" y="1350149"/>
                  </a:lnTo>
                  <a:lnTo>
                    <a:pt x="1165923" y="1350149"/>
                  </a:lnTo>
                  <a:lnTo>
                    <a:pt x="1165898" y="1347609"/>
                  </a:lnTo>
                  <a:lnTo>
                    <a:pt x="1165263" y="1347609"/>
                  </a:lnTo>
                  <a:lnTo>
                    <a:pt x="1163891" y="1350149"/>
                  </a:lnTo>
                  <a:lnTo>
                    <a:pt x="1161923" y="1351419"/>
                  </a:lnTo>
                  <a:lnTo>
                    <a:pt x="1162850" y="1353959"/>
                  </a:lnTo>
                  <a:lnTo>
                    <a:pt x="1163066" y="1355229"/>
                  </a:lnTo>
                  <a:lnTo>
                    <a:pt x="1163383" y="1356499"/>
                  </a:lnTo>
                  <a:lnTo>
                    <a:pt x="1163777" y="1356499"/>
                  </a:lnTo>
                  <a:lnTo>
                    <a:pt x="1163116" y="1357769"/>
                  </a:lnTo>
                  <a:lnTo>
                    <a:pt x="1162519" y="1357769"/>
                  </a:lnTo>
                  <a:lnTo>
                    <a:pt x="1162011" y="1359039"/>
                  </a:lnTo>
                  <a:lnTo>
                    <a:pt x="1162253" y="1360309"/>
                  </a:lnTo>
                  <a:lnTo>
                    <a:pt x="1162570" y="1360309"/>
                  </a:lnTo>
                  <a:lnTo>
                    <a:pt x="1162939" y="1361579"/>
                  </a:lnTo>
                  <a:lnTo>
                    <a:pt x="1163345" y="1362849"/>
                  </a:lnTo>
                  <a:lnTo>
                    <a:pt x="1163662" y="1362849"/>
                  </a:lnTo>
                  <a:lnTo>
                    <a:pt x="1163866" y="1364119"/>
                  </a:lnTo>
                  <a:lnTo>
                    <a:pt x="1162354" y="1366659"/>
                  </a:lnTo>
                  <a:lnTo>
                    <a:pt x="1161846" y="1366659"/>
                  </a:lnTo>
                  <a:lnTo>
                    <a:pt x="1160665" y="1367929"/>
                  </a:lnTo>
                  <a:lnTo>
                    <a:pt x="1159954" y="1367929"/>
                  </a:lnTo>
                  <a:lnTo>
                    <a:pt x="1159789" y="1365389"/>
                  </a:lnTo>
                  <a:lnTo>
                    <a:pt x="1159027" y="1365389"/>
                  </a:lnTo>
                  <a:lnTo>
                    <a:pt x="1158125" y="1367929"/>
                  </a:lnTo>
                  <a:lnTo>
                    <a:pt x="1157617" y="1367929"/>
                  </a:lnTo>
                  <a:lnTo>
                    <a:pt x="1157617" y="1369199"/>
                  </a:lnTo>
                  <a:lnTo>
                    <a:pt x="1158557" y="1369199"/>
                  </a:lnTo>
                  <a:lnTo>
                    <a:pt x="1158405" y="1371739"/>
                  </a:lnTo>
                  <a:lnTo>
                    <a:pt x="1156754" y="1371739"/>
                  </a:lnTo>
                  <a:lnTo>
                    <a:pt x="1156512" y="1373009"/>
                  </a:lnTo>
                  <a:lnTo>
                    <a:pt x="1157389" y="1374279"/>
                  </a:lnTo>
                  <a:lnTo>
                    <a:pt x="1157465" y="1375549"/>
                  </a:lnTo>
                  <a:lnTo>
                    <a:pt x="1159205" y="1373009"/>
                  </a:lnTo>
                  <a:lnTo>
                    <a:pt x="1159675" y="1374279"/>
                  </a:lnTo>
                  <a:lnTo>
                    <a:pt x="1159954" y="1374279"/>
                  </a:lnTo>
                  <a:lnTo>
                    <a:pt x="1160170" y="1375549"/>
                  </a:lnTo>
                  <a:lnTo>
                    <a:pt x="1158278" y="1378089"/>
                  </a:lnTo>
                  <a:lnTo>
                    <a:pt x="1158544" y="1378089"/>
                  </a:lnTo>
                  <a:lnTo>
                    <a:pt x="1158824" y="1379359"/>
                  </a:lnTo>
                  <a:lnTo>
                    <a:pt x="1159167" y="1380629"/>
                  </a:lnTo>
                  <a:lnTo>
                    <a:pt x="1160868" y="1385709"/>
                  </a:lnTo>
                  <a:lnTo>
                    <a:pt x="1160602" y="1385709"/>
                  </a:lnTo>
                  <a:lnTo>
                    <a:pt x="1159167" y="1386979"/>
                  </a:lnTo>
                  <a:lnTo>
                    <a:pt x="1158887" y="1388249"/>
                  </a:lnTo>
                  <a:lnTo>
                    <a:pt x="1160068" y="1389519"/>
                  </a:lnTo>
                  <a:lnTo>
                    <a:pt x="1159662" y="1390789"/>
                  </a:lnTo>
                  <a:lnTo>
                    <a:pt x="1158392" y="1392059"/>
                  </a:lnTo>
                  <a:lnTo>
                    <a:pt x="1156398" y="1394599"/>
                  </a:lnTo>
                  <a:lnTo>
                    <a:pt x="1155966" y="1394599"/>
                  </a:lnTo>
                  <a:lnTo>
                    <a:pt x="1155611" y="1392059"/>
                  </a:lnTo>
                  <a:lnTo>
                    <a:pt x="1154849" y="1392059"/>
                  </a:lnTo>
                  <a:lnTo>
                    <a:pt x="1153947" y="1393329"/>
                  </a:lnTo>
                  <a:lnTo>
                    <a:pt x="1151661" y="1395869"/>
                  </a:lnTo>
                  <a:lnTo>
                    <a:pt x="1153363" y="1400949"/>
                  </a:lnTo>
                  <a:lnTo>
                    <a:pt x="1154176" y="1403489"/>
                  </a:lnTo>
                  <a:lnTo>
                    <a:pt x="1154531" y="1404759"/>
                  </a:lnTo>
                  <a:lnTo>
                    <a:pt x="1154798" y="1404759"/>
                  </a:lnTo>
                  <a:lnTo>
                    <a:pt x="1154925" y="1406029"/>
                  </a:lnTo>
                  <a:lnTo>
                    <a:pt x="1153134" y="1407299"/>
                  </a:lnTo>
                  <a:lnTo>
                    <a:pt x="1152880" y="1408569"/>
                  </a:lnTo>
                  <a:lnTo>
                    <a:pt x="1153960" y="1409839"/>
                  </a:lnTo>
                  <a:lnTo>
                    <a:pt x="1153769" y="1411109"/>
                  </a:lnTo>
                  <a:lnTo>
                    <a:pt x="1153210" y="1411109"/>
                  </a:lnTo>
                  <a:lnTo>
                    <a:pt x="1152563" y="1412379"/>
                  </a:lnTo>
                  <a:lnTo>
                    <a:pt x="1151153" y="1413649"/>
                  </a:lnTo>
                  <a:lnTo>
                    <a:pt x="1150505" y="1413649"/>
                  </a:lnTo>
                  <a:lnTo>
                    <a:pt x="1149934" y="1414919"/>
                  </a:lnTo>
                  <a:lnTo>
                    <a:pt x="1150073" y="1414919"/>
                  </a:lnTo>
                  <a:lnTo>
                    <a:pt x="1150327" y="1416189"/>
                  </a:lnTo>
                  <a:lnTo>
                    <a:pt x="1151801" y="1421269"/>
                  </a:lnTo>
                  <a:lnTo>
                    <a:pt x="1152055" y="1421269"/>
                  </a:lnTo>
                  <a:lnTo>
                    <a:pt x="1152182" y="1422539"/>
                  </a:lnTo>
                  <a:lnTo>
                    <a:pt x="1151597" y="1422539"/>
                  </a:lnTo>
                  <a:lnTo>
                    <a:pt x="1150962" y="1423809"/>
                  </a:lnTo>
                  <a:lnTo>
                    <a:pt x="1150277" y="1423809"/>
                  </a:lnTo>
                  <a:lnTo>
                    <a:pt x="1149946" y="1425079"/>
                  </a:lnTo>
                  <a:lnTo>
                    <a:pt x="1148575" y="1426349"/>
                  </a:lnTo>
                  <a:lnTo>
                    <a:pt x="1148359" y="1426349"/>
                  </a:lnTo>
                  <a:lnTo>
                    <a:pt x="1148537" y="1427619"/>
                  </a:lnTo>
                  <a:lnTo>
                    <a:pt x="1148791" y="1427619"/>
                  </a:lnTo>
                  <a:lnTo>
                    <a:pt x="1149464" y="1430159"/>
                  </a:lnTo>
                  <a:lnTo>
                    <a:pt x="1149705" y="1430159"/>
                  </a:lnTo>
                  <a:lnTo>
                    <a:pt x="1149858" y="1431429"/>
                  </a:lnTo>
                  <a:lnTo>
                    <a:pt x="1149680" y="1432699"/>
                  </a:lnTo>
                  <a:lnTo>
                    <a:pt x="1148245" y="1432699"/>
                  </a:lnTo>
                  <a:lnTo>
                    <a:pt x="1147597" y="1433969"/>
                  </a:lnTo>
                  <a:lnTo>
                    <a:pt x="1146365" y="1435239"/>
                  </a:lnTo>
                  <a:lnTo>
                    <a:pt x="1145743" y="1436509"/>
                  </a:lnTo>
                  <a:lnTo>
                    <a:pt x="1146848" y="1437779"/>
                  </a:lnTo>
                  <a:lnTo>
                    <a:pt x="1146517" y="1439049"/>
                  </a:lnTo>
                  <a:lnTo>
                    <a:pt x="1144955" y="1440319"/>
                  </a:lnTo>
                  <a:lnTo>
                    <a:pt x="1145120" y="1442859"/>
                  </a:lnTo>
                  <a:lnTo>
                    <a:pt x="1145324" y="1442859"/>
                  </a:lnTo>
                  <a:lnTo>
                    <a:pt x="1145616" y="1444129"/>
                  </a:lnTo>
                  <a:lnTo>
                    <a:pt x="1145844" y="1444129"/>
                  </a:lnTo>
                  <a:lnTo>
                    <a:pt x="1145984" y="1445399"/>
                  </a:lnTo>
                  <a:lnTo>
                    <a:pt x="1146632" y="1447939"/>
                  </a:lnTo>
                  <a:lnTo>
                    <a:pt x="1146149" y="1447939"/>
                  </a:lnTo>
                  <a:lnTo>
                    <a:pt x="1145082" y="1450479"/>
                  </a:lnTo>
                  <a:lnTo>
                    <a:pt x="1144371" y="1449209"/>
                  </a:lnTo>
                  <a:lnTo>
                    <a:pt x="1144282" y="1446669"/>
                  </a:lnTo>
                  <a:lnTo>
                    <a:pt x="1143495" y="1447939"/>
                  </a:lnTo>
                  <a:lnTo>
                    <a:pt x="1142492" y="1449209"/>
                  </a:lnTo>
                  <a:lnTo>
                    <a:pt x="1140028" y="1450479"/>
                  </a:lnTo>
                  <a:lnTo>
                    <a:pt x="1139291" y="1451749"/>
                  </a:lnTo>
                  <a:lnTo>
                    <a:pt x="1138643" y="1451749"/>
                  </a:lnTo>
                  <a:lnTo>
                    <a:pt x="1138047" y="1453019"/>
                  </a:lnTo>
                  <a:lnTo>
                    <a:pt x="1137869" y="1453019"/>
                  </a:lnTo>
                  <a:lnTo>
                    <a:pt x="1138809" y="1455559"/>
                  </a:lnTo>
                  <a:lnTo>
                    <a:pt x="1138529" y="1455559"/>
                  </a:lnTo>
                  <a:lnTo>
                    <a:pt x="1136777" y="1456829"/>
                  </a:lnTo>
                  <a:lnTo>
                    <a:pt x="1136827" y="1458099"/>
                  </a:lnTo>
                  <a:lnTo>
                    <a:pt x="1137043" y="1459369"/>
                  </a:lnTo>
                  <a:lnTo>
                    <a:pt x="1137691" y="1460639"/>
                  </a:lnTo>
                  <a:lnTo>
                    <a:pt x="1137907" y="1461909"/>
                  </a:lnTo>
                  <a:lnTo>
                    <a:pt x="1138021" y="1463179"/>
                  </a:lnTo>
                  <a:lnTo>
                    <a:pt x="1137856" y="1463179"/>
                  </a:lnTo>
                  <a:lnTo>
                    <a:pt x="1136319" y="1464449"/>
                  </a:lnTo>
                  <a:lnTo>
                    <a:pt x="1135976" y="1464449"/>
                  </a:lnTo>
                  <a:lnTo>
                    <a:pt x="1135354" y="1465719"/>
                  </a:lnTo>
                  <a:lnTo>
                    <a:pt x="1134668" y="1465719"/>
                  </a:lnTo>
                  <a:lnTo>
                    <a:pt x="1133919" y="1466989"/>
                  </a:lnTo>
                  <a:lnTo>
                    <a:pt x="1133602" y="1466989"/>
                  </a:lnTo>
                  <a:lnTo>
                    <a:pt x="1132027" y="1468259"/>
                  </a:lnTo>
                  <a:lnTo>
                    <a:pt x="1131862" y="1468259"/>
                  </a:lnTo>
                  <a:lnTo>
                    <a:pt x="1131951" y="1469529"/>
                  </a:lnTo>
                  <a:lnTo>
                    <a:pt x="1132141" y="1469529"/>
                  </a:lnTo>
                  <a:lnTo>
                    <a:pt x="1133271" y="1474609"/>
                  </a:lnTo>
                  <a:lnTo>
                    <a:pt x="1133462" y="1475879"/>
                  </a:lnTo>
                  <a:lnTo>
                    <a:pt x="1131646" y="1477149"/>
                  </a:lnTo>
                  <a:lnTo>
                    <a:pt x="1131506" y="1478419"/>
                  </a:lnTo>
                  <a:lnTo>
                    <a:pt x="1131785" y="1479689"/>
                  </a:lnTo>
                  <a:lnTo>
                    <a:pt x="1132370" y="1480959"/>
                  </a:lnTo>
                  <a:lnTo>
                    <a:pt x="1132573" y="1482229"/>
                  </a:lnTo>
                  <a:lnTo>
                    <a:pt x="1132636" y="1483499"/>
                  </a:lnTo>
                  <a:lnTo>
                    <a:pt x="1132484" y="1483499"/>
                  </a:lnTo>
                  <a:lnTo>
                    <a:pt x="1130808" y="1484769"/>
                  </a:lnTo>
                  <a:lnTo>
                    <a:pt x="1130427" y="1486039"/>
                  </a:lnTo>
                  <a:lnTo>
                    <a:pt x="1131366" y="1487309"/>
                  </a:lnTo>
                  <a:lnTo>
                    <a:pt x="1131150" y="1487309"/>
                  </a:lnTo>
                  <a:lnTo>
                    <a:pt x="1130541" y="1488579"/>
                  </a:lnTo>
                  <a:lnTo>
                    <a:pt x="1129868" y="1488579"/>
                  </a:lnTo>
                  <a:lnTo>
                    <a:pt x="1128331" y="1489849"/>
                  </a:lnTo>
                  <a:lnTo>
                    <a:pt x="1127620" y="1491119"/>
                  </a:lnTo>
                  <a:lnTo>
                    <a:pt x="1126972" y="1491119"/>
                  </a:lnTo>
                  <a:lnTo>
                    <a:pt x="1126705" y="1492389"/>
                  </a:lnTo>
                  <a:lnTo>
                    <a:pt x="1127633" y="1493659"/>
                  </a:lnTo>
                  <a:lnTo>
                    <a:pt x="1127150" y="1494929"/>
                  </a:lnTo>
                  <a:lnTo>
                    <a:pt x="1125677" y="1494929"/>
                  </a:lnTo>
                  <a:lnTo>
                    <a:pt x="1124940" y="1496199"/>
                  </a:lnTo>
                  <a:lnTo>
                    <a:pt x="1123454" y="1496199"/>
                  </a:lnTo>
                  <a:lnTo>
                    <a:pt x="1122895" y="1497469"/>
                  </a:lnTo>
                  <a:lnTo>
                    <a:pt x="1123924" y="1498739"/>
                  </a:lnTo>
                  <a:lnTo>
                    <a:pt x="1123632" y="1500009"/>
                  </a:lnTo>
                  <a:lnTo>
                    <a:pt x="1124280" y="1500009"/>
                  </a:lnTo>
                  <a:lnTo>
                    <a:pt x="1124991" y="1498739"/>
                  </a:lnTo>
                  <a:lnTo>
                    <a:pt x="1125994" y="1498739"/>
                  </a:lnTo>
                  <a:lnTo>
                    <a:pt x="1126147" y="1499997"/>
                  </a:lnTo>
                  <a:lnTo>
                    <a:pt x="1126197" y="1501279"/>
                  </a:lnTo>
                  <a:lnTo>
                    <a:pt x="1126464" y="1501279"/>
                  </a:lnTo>
                  <a:lnTo>
                    <a:pt x="1126617" y="1502549"/>
                  </a:lnTo>
                  <a:lnTo>
                    <a:pt x="1126655" y="1503819"/>
                  </a:lnTo>
                  <a:lnTo>
                    <a:pt x="1124686" y="1505089"/>
                  </a:lnTo>
                  <a:lnTo>
                    <a:pt x="1124292" y="1506359"/>
                  </a:lnTo>
                  <a:lnTo>
                    <a:pt x="1125258" y="1507629"/>
                  </a:lnTo>
                  <a:lnTo>
                    <a:pt x="1124597" y="1508899"/>
                  </a:lnTo>
                  <a:lnTo>
                    <a:pt x="1123315" y="1508899"/>
                  </a:lnTo>
                  <a:lnTo>
                    <a:pt x="1122845" y="1510169"/>
                  </a:lnTo>
                  <a:lnTo>
                    <a:pt x="1122184" y="1510169"/>
                  </a:lnTo>
                  <a:lnTo>
                    <a:pt x="1121473" y="1511439"/>
                  </a:lnTo>
                  <a:lnTo>
                    <a:pt x="1120724" y="1511439"/>
                  </a:lnTo>
                  <a:lnTo>
                    <a:pt x="1118603" y="1512709"/>
                  </a:lnTo>
                  <a:lnTo>
                    <a:pt x="1116406" y="1515249"/>
                  </a:lnTo>
                  <a:lnTo>
                    <a:pt x="1114882" y="1515249"/>
                  </a:lnTo>
                  <a:lnTo>
                    <a:pt x="1114209" y="1516519"/>
                  </a:lnTo>
                  <a:lnTo>
                    <a:pt x="1114272" y="1517789"/>
                  </a:lnTo>
                  <a:lnTo>
                    <a:pt x="1114552" y="1519059"/>
                  </a:lnTo>
                  <a:lnTo>
                    <a:pt x="1114780" y="1520329"/>
                  </a:lnTo>
                  <a:lnTo>
                    <a:pt x="1114907" y="1521599"/>
                  </a:lnTo>
                  <a:lnTo>
                    <a:pt x="1114704" y="1521599"/>
                  </a:lnTo>
                  <a:lnTo>
                    <a:pt x="1113040" y="1522869"/>
                  </a:lnTo>
                  <a:lnTo>
                    <a:pt x="1112659" y="1522869"/>
                  </a:lnTo>
                  <a:lnTo>
                    <a:pt x="1112469" y="1520329"/>
                  </a:lnTo>
                  <a:lnTo>
                    <a:pt x="1111948" y="1520329"/>
                  </a:lnTo>
                  <a:lnTo>
                    <a:pt x="1110665" y="1522869"/>
                  </a:lnTo>
                  <a:lnTo>
                    <a:pt x="1108316" y="1522869"/>
                  </a:lnTo>
                  <a:lnTo>
                    <a:pt x="1107998" y="1524139"/>
                  </a:lnTo>
                  <a:lnTo>
                    <a:pt x="1108011" y="1525409"/>
                  </a:lnTo>
                  <a:lnTo>
                    <a:pt x="1108138" y="1525409"/>
                  </a:lnTo>
                  <a:lnTo>
                    <a:pt x="1108354" y="1526679"/>
                  </a:lnTo>
                  <a:lnTo>
                    <a:pt x="1110297" y="1525409"/>
                  </a:lnTo>
                  <a:lnTo>
                    <a:pt x="1110729" y="1525409"/>
                  </a:lnTo>
                  <a:lnTo>
                    <a:pt x="1110856" y="1529219"/>
                  </a:lnTo>
                  <a:lnTo>
                    <a:pt x="1111199" y="1530489"/>
                  </a:lnTo>
                  <a:lnTo>
                    <a:pt x="1111377" y="1530489"/>
                  </a:lnTo>
                  <a:lnTo>
                    <a:pt x="1113104" y="1529219"/>
                  </a:lnTo>
                  <a:lnTo>
                    <a:pt x="1113663" y="1529219"/>
                  </a:lnTo>
                  <a:lnTo>
                    <a:pt x="1113713" y="1531759"/>
                  </a:lnTo>
                  <a:lnTo>
                    <a:pt x="1113904" y="1531759"/>
                  </a:lnTo>
                  <a:lnTo>
                    <a:pt x="1114018" y="1533029"/>
                  </a:lnTo>
                  <a:lnTo>
                    <a:pt x="1114044" y="1534299"/>
                  </a:lnTo>
                  <a:lnTo>
                    <a:pt x="1114348" y="1536839"/>
                  </a:lnTo>
                  <a:lnTo>
                    <a:pt x="1114056" y="1536839"/>
                  </a:lnTo>
                  <a:lnTo>
                    <a:pt x="1112253" y="1538109"/>
                  </a:lnTo>
                  <a:lnTo>
                    <a:pt x="1111885" y="1538109"/>
                  </a:lnTo>
                  <a:lnTo>
                    <a:pt x="1111872" y="1534299"/>
                  </a:lnTo>
                  <a:lnTo>
                    <a:pt x="1111542" y="1533029"/>
                  </a:lnTo>
                  <a:lnTo>
                    <a:pt x="1111389" y="1533029"/>
                  </a:lnTo>
                  <a:lnTo>
                    <a:pt x="1109649" y="1534299"/>
                  </a:lnTo>
                  <a:lnTo>
                    <a:pt x="1109040" y="1534299"/>
                  </a:lnTo>
                  <a:lnTo>
                    <a:pt x="1109345" y="1531759"/>
                  </a:lnTo>
                  <a:lnTo>
                    <a:pt x="1108710" y="1531759"/>
                  </a:lnTo>
                  <a:lnTo>
                    <a:pt x="1107325" y="1533029"/>
                  </a:lnTo>
                  <a:lnTo>
                    <a:pt x="1106843" y="1533029"/>
                  </a:lnTo>
                  <a:lnTo>
                    <a:pt x="1107313" y="1539379"/>
                  </a:lnTo>
                  <a:lnTo>
                    <a:pt x="1107503" y="1539379"/>
                  </a:lnTo>
                  <a:lnTo>
                    <a:pt x="1107452" y="1541919"/>
                  </a:lnTo>
                  <a:lnTo>
                    <a:pt x="1105522" y="1543189"/>
                  </a:lnTo>
                  <a:lnTo>
                    <a:pt x="1104938" y="1543189"/>
                  </a:lnTo>
                  <a:lnTo>
                    <a:pt x="1105789" y="1545729"/>
                  </a:lnTo>
                  <a:lnTo>
                    <a:pt x="1104785" y="1545729"/>
                  </a:lnTo>
                  <a:lnTo>
                    <a:pt x="1104036" y="1546999"/>
                  </a:lnTo>
                  <a:lnTo>
                    <a:pt x="1103045" y="1546999"/>
                  </a:lnTo>
                  <a:lnTo>
                    <a:pt x="1103172" y="1544459"/>
                  </a:lnTo>
                  <a:lnTo>
                    <a:pt x="1102194" y="1544459"/>
                  </a:lnTo>
                  <a:lnTo>
                    <a:pt x="1101445" y="1545729"/>
                  </a:lnTo>
                  <a:lnTo>
                    <a:pt x="1100721" y="1545729"/>
                  </a:lnTo>
                  <a:lnTo>
                    <a:pt x="1100747" y="1548269"/>
                  </a:lnTo>
                  <a:lnTo>
                    <a:pt x="1100950" y="1548269"/>
                  </a:lnTo>
                  <a:lnTo>
                    <a:pt x="1101331" y="1553349"/>
                  </a:lnTo>
                  <a:lnTo>
                    <a:pt x="1101458" y="1555889"/>
                  </a:lnTo>
                  <a:lnTo>
                    <a:pt x="1101483" y="1557159"/>
                  </a:lnTo>
                  <a:lnTo>
                    <a:pt x="1100759" y="1557159"/>
                  </a:lnTo>
                  <a:lnTo>
                    <a:pt x="1099858" y="1558429"/>
                  </a:lnTo>
                  <a:lnTo>
                    <a:pt x="1098702" y="1558429"/>
                  </a:lnTo>
                  <a:lnTo>
                    <a:pt x="1097153" y="1559699"/>
                  </a:lnTo>
                  <a:lnTo>
                    <a:pt x="1096492" y="1559699"/>
                  </a:lnTo>
                  <a:lnTo>
                    <a:pt x="1097013" y="1557159"/>
                  </a:lnTo>
                  <a:lnTo>
                    <a:pt x="1095883" y="1557159"/>
                  </a:lnTo>
                  <a:lnTo>
                    <a:pt x="1095108" y="1558429"/>
                  </a:lnTo>
                  <a:lnTo>
                    <a:pt x="1093558" y="1558429"/>
                  </a:lnTo>
                  <a:lnTo>
                    <a:pt x="1092796" y="1559699"/>
                  </a:lnTo>
                  <a:lnTo>
                    <a:pt x="1092085" y="1559699"/>
                  </a:lnTo>
                  <a:lnTo>
                    <a:pt x="1092047" y="1560969"/>
                  </a:lnTo>
                  <a:lnTo>
                    <a:pt x="1092200" y="1562239"/>
                  </a:lnTo>
                  <a:lnTo>
                    <a:pt x="1092301" y="1564779"/>
                  </a:lnTo>
                  <a:lnTo>
                    <a:pt x="1092441" y="1566049"/>
                  </a:lnTo>
                  <a:lnTo>
                    <a:pt x="1092479" y="1567319"/>
                  </a:lnTo>
                  <a:lnTo>
                    <a:pt x="1092314" y="1568589"/>
                  </a:lnTo>
                  <a:lnTo>
                    <a:pt x="1090129" y="1568589"/>
                  </a:lnTo>
                  <a:lnTo>
                    <a:pt x="1089774" y="1569859"/>
                  </a:lnTo>
                  <a:lnTo>
                    <a:pt x="1090472" y="1571129"/>
                  </a:lnTo>
                  <a:lnTo>
                    <a:pt x="1089723" y="1572399"/>
                  </a:lnTo>
                  <a:lnTo>
                    <a:pt x="1088174" y="1572399"/>
                  </a:lnTo>
                  <a:lnTo>
                    <a:pt x="1087323" y="1573669"/>
                  </a:lnTo>
                  <a:lnTo>
                    <a:pt x="1088136" y="1574939"/>
                  </a:lnTo>
                  <a:lnTo>
                    <a:pt x="1087374" y="1576209"/>
                  </a:lnTo>
                  <a:lnTo>
                    <a:pt x="1085773" y="1576209"/>
                  </a:lnTo>
                  <a:lnTo>
                    <a:pt x="1084973" y="1577479"/>
                  </a:lnTo>
                  <a:lnTo>
                    <a:pt x="1085761" y="1578749"/>
                  </a:lnTo>
                  <a:lnTo>
                    <a:pt x="1085049" y="1580019"/>
                  </a:lnTo>
                  <a:lnTo>
                    <a:pt x="1083259" y="1580019"/>
                  </a:lnTo>
                  <a:lnTo>
                    <a:pt x="1083017" y="1581289"/>
                  </a:lnTo>
                  <a:lnTo>
                    <a:pt x="1082890" y="1581289"/>
                  </a:lnTo>
                  <a:lnTo>
                    <a:pt x="1082979" y="1587639"/>
                  </a:lnTo>
                  <a:lnTo>
                    <a:pt x="1082763" y="1588909"/>
                  </a:lnTo>
                  <a:lnTo>
                    <a:pt x="1082611" y="1588909"/>
                  </a:lnTo>
                  <a:lnTo>
                    <a:pt x="1080617" y="1590179"/>
                  </a:lnTo>
                  <a:lnTo>
                    <a:pt x="1079919" y="1590179"/>
                  </a:lnTo>
                  <a:lnTo>
                    <a:pt x="1080541" y="1592719"/>
                  </a:lnTo>
                  <a:lnTo>
                    <a:pt x="1079741" y="1593989"/>
                  </a:lnTo>
                  <a:lnTo>
                    <a:pt x="1078242" y="1592719"/>
                  </a:lnTo>
                  <a:lnTo>
                    <a:pt x="1077734" y="1593989"/>
                  </a:lnTo>
                  <a:lnTo>
                    <a:pt x="1077887" y="1591449"/>
                  </a:lnTo>
                  <a:lnTo>
                    <a:pt x="1078026" y="1590179"/>
                  </a:lnTo>
                  <a:lnTo>
                    <a:pt x="1078064" y="1588909"/>
                  </a:lnTo>
                  <a:lnTo>
                    <a:pt x="1077950" y="1587639"/>
                  </a:lnTo>
                  <a:lnTo>
                    <a:pt x="1078445" y="1586369"/>
                  </a:lnTo>
                  <a:lnTo>
                    <a:pt x="1076502" y="1586369"/>
                  </a:lnTo>
                  <a:lnTo>
                    <a:pt x="1075740" y="1587639"/>
                  </a:lnTo>
                  <a:lnTo>
                    <a:pt x="1075372" y="1587639"/>
                  </a:lnTo>
                  <a:lnTo>
                    <a:pt x="1075905" y="1588909"/>
                  </a:lnTo>
                  <a:lnTo>
                    <a:pt x="1075613" y="1590179"/>
                  </a:lnTo>
                  <a:lnTo>
                    <a:pt x="1073708" y="1590179"/>
                  </a:lnTo>
                  <a:lnTo>
                    <a:pt x="1073213" y="1591449"/>
                  </a:lnTo>
                  <a:lnTo>
                    <a:pt x="1073073" y="1591449"/>
                  </a:lnTo>
                  <a:lnTo>
                    <a:pt x="1073086" y="1595259"/>
                  </a:lnTo>
                  <a:lnTo>
                    <a:pt x="1072921" y="1596529"/>
                  </a:lnTo>
                  <a:lnTo>
                    <a:pt x="1070864" y="1596529"/>
                  </a:lnTo>
                  <a:lnTo>
                    <a:pt x="1070025" y="1597799"/>
                  </a:lnTo>
                  <a:lnTo>
                    <a:pt x="1070584" y="1599069"/>
                  </a:lnTo>
                  <a:lnTo>
                    <a:pt x="1069733" y="1600339"/>
                  </a:lnTo>
                  <a:lnTo>
                    <a:pt x="1068260" y="1600339"/>
                  </a:lnTo>
                  <a:lnTo>
                    <a:pt x="1067231" y="1601609"/>
                  </a:lnTo>
                  <a:lnTo>
                    <a:pt x="1067879" y="1602879"/>
                  </a:lnTo>
                  <a:lnTo>
                    <a:pt x="1067079" y="1604149"/>
                  </a:lnTo>
                  <a:lnTo>
                    <a:pt x="1063066" y="1604149"/>
                  </a:lnTo>
                  <a:lnTo>
                    <a:pt x="1062228" y="1605419"/>
                  </a:lnTo>
                  <a:lnTo>
                    <a:pt x="1062482" y="1606689"/>
                  </a:lnTo>
                  <a:lnTo>
                    <a:pt x="1062240" y="1607959"/>
                  </a:lnTo>
                  <a:lnTo>
                    <a:pt x="1064666" y="1606689"/>
                  </a:lnTo>
                  <a:lnTo>
                    <a:pt x="1064717" y="1607959"/>
                  </a:lnTo>
                  <a:lnTo>
                    <a:pt x="1064590" y="1607959"/>
                  </a:lnTo>
                  <a:lnTo>
                    <a:pt x="1064361" y="1609229"/>
                  </a:lnTo>
                  <a:lnTo>
                    <a:pt x="1064323" y="1610499"/>
                  </a:lnTo>
                  <a:lnTo>
                    <a:pt x="1064196" y="1610499"/>
                  </a:lnTo>
                  <a:lnTo>
                    <a:pt x="1063967" y="1611769"/>
                  </a:lnTo>
                  <a:lnTo>
                    <a:pt x="1063167" y="1611769"/>
                  </a:lnTo>
                  <a:lnTo>
                    <a:pt x="1062329" y="1613039"/>
                  </a:lnTo>
                  <a:lnTo>
                    <a:pt x="1058710" y="1613039"/>
                  </a:lnTo>
                  <a:lnTo>
                    <a:pt x="1059611" y="1610499"/>
                  </a:lnTo>
                  <a:lnTo>
                    <a:pt x="1058557" y="1610499"/>
                  </a:lnTo>
                  <a:lnTo>
                    <a:pt x="1057732" y="1611769"/>
                  </a:lnTo>
                  <a:lnTo>
                    <a:pt x="1056932" y="1611769"/>
                  </a:lnTo>
                  <a:lnTo>
                    <a:pt x="1056703" y="1613039"/>
                  </a:lnTo>
                  <a:lnTo>
                    <a:pt x="1056576" y="1613039"/>
                  </a:lnTo>
                  <a:lnTo>
                    <a:pt x="1056525" y="1614309"/>
                  </a:lnTo>
                  <a:lnTo>
                    <a:pt x="1055522" y="1619389"/>
                  </a:lnTo>
                  <a:lnTo>
                    <a:pt x="1054950" y="1621929"/>
                  </a:lnTo>
                  <a:lnTo>
                    <a:pt x="1054671" y="1623199"/>
                  </a:lnTo>
                  <a:lnTo>
                    <a:pt x="1054252" y="1624469"/>
                  </a:lnTo>
                  <a:lnTo>
                    <a:pt x="1051344" y="1624469"/>
                  </a:lnTo>
                  <a:lnTo>
                    <a:pt x="1051674" y="1627009"/>
                  </a:lnTo>
                  <a:lnTo>
                    <a:pt x="1050721" y="1627009"/>
                  </a:lnTo>
                  <a:lnTo>
                    <a:pt x="1051013" y="1629549"/>
                  </a:lnTo>
                  <a:lnTo>
                    <a:pt x="1045349" y="1629549"/>
                  </a:lnTo>
                  <a:lnTo>
                    <a:pt x="1046568" y="1628279"/>
                  </a:lnTo>
                  <a:lnTo>
                    <a:pt x="1046327" y="1627009"/>
                  </a:lnTo>
                  <a:lnTo>
                    <a:pt x="1043952" y="1627009"/>
                  </a:lnTo>
                  <a:lnTo>
                    <a:pt x="1043546" y="1629549"/>
                  </a:lnTo>
                  <a:lnTo>
                    <a:pt x="1040650" y="1629549"/>
                  </a:lnTo>
                  <a:lnTo>
                    <a:pt x="1039279" y="1628279"/>
                  </a:lnTo>
                  <a:lnTo>
                    <a:pt x="1038834" y="1629549"/>
                  </a:lnTo>
                  <a:lnTo>
                    <a:pt x="1038453" y="1629549"/>
                  </a:lnTo>
                  <a:lnTo>
                    <a:pt x="1038148" y="1630819"/>
                  </a:lnTo>
                  <a:lnTo>
                    <a:pt x="1037780" y="1630819"/>
                  </a:lnTo>
                  <a:lnTo>
                    <a:pt x="1037158" y="1633359"/>
                  </a:lnTo>
                  <a:lnTo>
                    <a:pt x="1036434" y="1633359"/>
                  </a:lnTo>
                  <a:lnTo>
                    <a:pt x="1034796" y="1632089"/>
                  </a:lnTo>
                  <a:lnTo>
                    <a:pt x="1034034" y="1633359"/>
                  </a:lnTo>
                  <a:lnTo>
                    <a:pt x="1033627" y="1634629"/>
                  </a:lnTo>
                  <a:lnTo>
                    <a:pt x="1033284" y="1634629"/>
                  </a:lnTo>
                  <a:lnTo>
                    <a:pt x="1032256" y="1635899"/>
                  </a:lnTo>
                  <a:lnTo>
                    <a:pt x="1031367" y="1637169"/>
                  </a:lnTo>
                  <a:lnTo>
                    <a:pt x="1030058" y="1635899"/>
                  </a:lnTo>
                  <a:lnTo>
                    <a:pt x="1028001" y="1635899"/>
                  </a:lnTo>
                  <a:lnTo>
                    <a:pt x="1027277" y="1634629"/>
                  </a:lnTo>
                  <a:lnTo>
                    <a:pt x="1024547" y="1634629"/>
                  </a:lnTo>
                  <a:lnTo>
                    <a:pt x="1023797" y="1635899"/>
                  </a:lnTo>
                  <a:lnTo>
                    <a:pt x="1023073" y="1635899"/>
                  </a:lnTo>
                  <a:lnTo>
                    <a:pt x="1021918" y="1637169"/>
                  </a:lnTo>
                  <a:lnTo>
                    <a:pt x="1019505" y="1637169"/>
                  </a:lnTo>
                  <a:lnTo>
                    <a:pt x="1018832" y="1635899"/>
                  </a:lnTo>
                  <a:lnTo>
                    <a:pt x="1016901" y="1635899"/>
                  </a:lnTo>
                  <a:lnTo>
                    <a:pt x="1015923" y="1637169"/>
                  </a:lnTo>
                  <a:lnTo>
                    <a:pt x="1015034" y="1637169"/>
                  </a:lnTo>
                  <a:lnTo>
                    <a:pt x="1013891" y="1635899"/>
                  </a:lnTo>
                  <a:lnTo>
                    <a:pt x="1012647" y="1635899"/>
                  </a:lnTo>
                  <a:lnTo>
                    <a:pt x="1012050" y="1637169"/>
                  </a:lnTo>
                  <a:lnTo>
                    <a:pt x="1010856" y="1637169"/>
                  </a:lnTo>
                  <a:lnTo>
                    <a:pt x="1009777" y="1635899"/>
                  </a:lnTo>
                  <a:lnTo>
                    <a:pt x="1008545" y="1635899"/>
                  </a:lnTo>
                  <a:lnTo>
                    <a:pt x="1007859" y="1637169"/>
                  </a:lnTo>
                  <a:lnTo>
                    <a:pt x="1006576" y="1638439"/>
                  </a:lnTo>
                  <a:lnTo>
                    <a:pt x="1004493" y="1638439"/>
                  </a:lnTo>
                  <a:lnTo>
                    <a:pt x="1003630" y="1637169"/>
                  </a:lnTo>
                  <a:lnTo>
                    <a:pt x="1002398" y="1637169"/>
                  </a:lnTo>
                  <a:lnTo>
                    <a:pt x="1001458" y="1638439"/>
                  </a:lnTo>
                  <a:lnTo>
                    <a:pt x="1000137" y="1638439"/>
                  </a:lnTo>
                  <a:lnTo>
                    <a:pt x="999464" y="1637169"/>
                  </a:lnTo>
                  <a:lnTo>
                    <a:pt x="998258" y="1637169"/>
                  </a:lnTo>
                  <a:lnTo>
                    <a:pt x="997127" y="1638439"/>
                  </a:lnTo>
                  <a:lnTo>
                    <a:pt x="995819" y="1638439"/>
                  </a:lnTo>
                  <a:lnTo>
                    <a:pt x="995133" y="1637169"/>
                  </a:lnTo>
                  <a:lnTo>
                    <a:pt x="994232" y="1637169"/>
                  </a:lnTo>
                  <a:lnTo>
                    <a:pt x="992911" y="1635899"/>
                  </a:lnTo>
                  <a:lnTo>
                    <a:pt x="990981" y="1635899"/>
                  </a:lnTo>
                  <a:lnTo>
                    <a:pt x="989533" y="1637169"/>
                  </a:lnTo>
                  <a:lnTo>
                    <a:pt x="987564" y="1637169"/>
                  </a:lnTo>
                  <a:lnTo>
                    <a:pt x="986383" y="1635899"/>
                  </a:lnTo>
                  <a:lnTo>
                    <a:pt x="985418" y="1635899"/>
                  </a:lnTo>
                  <a:lnTo>
                    <a:pt x="984224" y="1637169"/>
                  </a:lnTo>
                  <a:lnTo>
                    <a:pt x="983030" y="1637169"/>
                  </a:lnTo>
                  <a:lnTo>
                    <a:pt x="982281" y="1635899"/>
                  </a:lnTo>
                  <a:lnTo>
                    <a:pt x="981722" y="1634629"/>
                  </a:lnTo>
                  <a:lnTo>
                    <a:pt x="980401" y="1634629"/>
                  </a:lnTo>
                  <a:lnTo>
                    <a:pt x="979868" y="1633359"/>
                  </a:lnTo>
                  <a:lnTo>
                    <a:pt x="982141" y="1633359"/>
                  </a:lnTo>
                  <a:lnTo>
                    <a:pt x="982294" y="1632089"/>
                  </a:lnTo>
                  <a:lnTo>
                    <a:pt x="980465" y="1630819"/>
                  </a:lnTo>
                  <a:lnTo>
                    <a:pt x="979741" y="1630819"/>
                  </a:lnTo>
                  <a:lnTo>
                    <a:pt x="979335" y="1629549"/>
                  </a:lnTo>
                  <a:lnTo>
                    <a:pt x="978649" y="1628279"/>
                  </a:lnTo>
                  <a:lnTo>
                    <a:pt x="977836" y="1629549"/>
                  </a:lnTo>
                  <a:lnTo>
                    <a:pt x="976096" y="1629549"/>
                  </a:lnTo>
                  <a:lnTo>
                    <a:pt x="978115" y="1630819"/>
                  </a:lnTo>
                  <a:lnTo>
                    <a:pt x="977976" y="1632089"/>
                  </a:lnTo>
                  <a:lnTo>
                    <a:pt x="975791" y="1632089"/>
                  </a:lnTo>
                  <a:lnTo>
                    <a:pt x="975550" y="1633359"/>
                  </a:lnTo>
                  <a:lnTo>
                    <a:pt x="977569" y="1633359"/>
                  </a:lnTo>
                  <a:lnTo>
                    <a:pt x="977430" y="1634629"/>
                  </a:lnTo>
                  <a:lnTo>
                    <a:pt x="975042" y="1634629"/>
                  </a:lnTo>
                  <a:lnTo>
                    <a:pt x="972972" y="1633359"/>
                  </a:lnTo>
                  <a:lnTo>
                    <a:pt x="971905" y="1630819"/>
                  </a:lnTo>
                  <a:lnTo>
                    <a:pt x="970851" y="1630819"/>
                  </a:lnTo>
                  <a:lnTo>
                    <a:pt x="969759" y="1632089"/>
                  </a:lnTo>
                  <a:lnTo>
                    <a:pt x="970267" y="1633359"/>
                  </a:lnTo>
                  <a:lnTo>
                    <a:pt x="970813" y="1633359"/>
                  </a:lnTo>
                  <a:lnTo>
                    <a:pt x="970013" y="1634629"/>
                  </a:lnTo>
                  <a:lnTo>
                    <a:pt x="968082" y="1634629"/>
                  </a:lnTo>
                  <a:lnTo>
                    <a:pt x="966876" y="1633359"/>
                  </a:lnTo>
                  <a:lnTo>
                    <a:pt x="965923" y="1632089"/>
                  </a:lnTo>
                  <a:lnTo>
                    <a:pt x="964857" y="1633359"/>
                  </a:lnTo>
                  <a:lnTo>
                    <a:pt x="963383" y="1633359"/>
                  </a:lnTo>
                  <a:lnTo>
                    <a:pt x="962291" y="1634629"/>
                  </a:lnTo>
                  <a:lnTo>
                    <a:pt x="961580" y="1634629"/>
                  </a:lnTo>
                  <a:lnTo>
                    <a:pt x="960932" y="1633359"/>
                  </a:lnTo>
                  <a:lnTo>
                    <a:pt x="960399" y="1633359"/>
                  </a:lnTo>
                  <a:lnTo>
                    <a:pt x="959853" y="1632089"/>
                  </a:lnTo>
                  <a:lnTo>
                    <a:pt x="962380" y="1632089"/>
                  </a:lnTo>
                  <a:lnTo>
                    <a:pt x="962507" y="1630819"/>
                  </a:lnTo>
                  <a:lnTo>
                    <a:pt x="960615" y="1629549"/>
                  </a:lnTo>
                  <a:lnTo>
                    <a:pt x="962482" y="1629549"/>
                  </a:lnTo>
                  <a:lnTo>
                    <a:pt x="963320" y="1628279"/>
                  </a:lnTo>
                  <a:lnTo>
                    <a:pt x="965771" y="1628279"/>
                  </a:lnTo>
                  <a:lnTo>
                    <a:pt x="964704" y="1627009"/>
                  </a:lnTo>
                  <a:lnTo>
                    <a:pt x="963637" y="1625739"/>
                  </a:lnTo>
                  <a:lnTo>
                    <a:pt x="962672" y="1624469"/>
                  </a:lnTo>
                  <a:lnTo>
                    <a:pt x="957808" y="1625739"/>
                  </a:lnTo>
                  <a:lnTo>
                    <a:pt x="952893" y="1625739"/>
                  </a:lnTo>
                  <a:lnTo>
                    <a:pt x="952068" y="1627009"/>
                  </a:lnTo>
                  <a:lnTo>
                    <a:pt x="950379" y="1627009"/>
                  </a:lnTo>
                  <a:lnTo>
                    <a:pt x="949858" y="1625739"/>
                  </a:lnTo>
                  <a:lnTo>
                    <a:pt x="949426" y="1625739"/>
                  </a:lnTo>
                  <a:lnTo>
                    <a:pt x="948740" y="1623199"/>
                  </a:lnTo>
                  <a:lnTo>
                    <a:pt x="948321" y="1623199"/>
                  </a:lnTo>
                  <a:lnTo>
                    <a:pt x="947813" y="1621929"/>
                  </a:lnTo>
                  <a:lnTo>
                    <a:pt x="947458" y="1621929"/>
                  </a:lnTo>
                  <a:lnTo>
                    <a:pt x="945794" y="1623199"/>
                  </a:lnTo>
                  <a:lnTo>
                    <a:pt x="945540" y="1623199"/>
                  </a:lnTo>
                  <a:lnTo>
                    <a:pt x="945045" y="1621929"/>
                  </a:lnTo>
                  <a:lnTo>
                    <a:pt x="945273" y="1620659"/>
                  </a:lnTo>
                  <a:lnTo>
                    <a:pt x="940079" y="1620659"/>
                  </a:lnTo>
                  <a:lnTo>
                    <a:pt x="939876" y="1619389"/>
                  </a:lnTo>
                  <a:lnTo>
                    <a:pt x="939761" y="1618119"/>
                  </a:lnTo>
                  <a:lnTo>
                    <a:pt x="939457" y="1616849"/>
                  </a:lnTo>
                  <a:lnTo>
                    <a:pt x="938695" y="1615579"/>
                  </a:lnTo>
                  <a:lnTo>
                    <a:pt x="937425" y="1616849"/>
                  </a:lnTo>
                  <a:lnTo>
                    <a:pt x="936840" y="1615579"/>
                  </a:lnTo>
                  <a:lnTo>
                    <a:pt x="936383" y="1615579"/>
                  </a:lnTo>
                  <a:lnTo>
                    <a:pt x="936752" y="1614309"/>
                  </a:lnTo>
                  <a:lnTo>
                    <a:pt x="935977" y="1613039"/>
                  </a:lnTo>
                  <a:lnTo>
                    <a:pt x="934542" y="1614309"/>
                  </a:lnTo>
                  <a:lnTo>
                    <a:pt x="933450" y="1613039"/>
                  </a:lnTo>
                  <a:lnTo>
                    <a:pt x="932053" y="1613039"/>
                  </a:lnTo>
                  <a:lnTo>
                    <a:pt x="931087" y="1611769"/>
                  </a:lnTo>
                  <a:lnTo>
                    <a:pt x="931621" y="1610499"/>
                  </a:lnTo>
                  <a:lnTo>
                    <a:pt x="929208" y="1610499"/>
                  </a:lnTo>
                  <a:lnTo>
                    <a:pt x="928293" y="1609229"/>
                  </a:lnTo>
                  <a:lnTo>
                    <a:pt x="928839" y="1607959"/>
                  </a:lnTo>
                  <a:lnTo>
                    <a:pt x="928433" y="1606689"/>
                  </a:lnTo>
                  <a:lnTo>
                    <a:pt x="929208" y="1607959"/>
                  </a:lnTo>
                  <a:lnTo>
                    <a:pt x="930821" y="1607959"/>
                  </a:lnTo>
                  <a:lnTo>
                    <a:pt x="930783" y="1606689"/>
                  </a:lnTo>
                  <a:lnTo>
                    <a:pt x="930529" y="1605419"/>
                  </a:lnTo>
                  <a:lnTo>
                    <a:pt x="929767" y="1605419"/>
                  </a:lnTo>
                  <a:lnTo>
                    <a:pt x="928966" y="1604149"/>
                  </a:lnTo>
                  <a:lnTo>
                    <a:pt x="924877" y="1604149"/>
                  </a:lnTo>
                  <a:lnTo>
                    <a:pt x="924077" y="1602879"/>
                  </a:lnTo>
                  <a:lnTo>
                    <a:pt x="923328" y="1602879"/>
                  </a:lnTo>
                  <a:lnTo>
                    <a:pt x="923150" y="1601609"/>
                  </a:lnTo>
                  <a:lnTo>
                    <a:pt x="923036" y="1597799"/>
                  </a:lnTo>
                  <a:lnTo>
                    <a:pt x="922197" y="1597799"/>
                  </a:lnTo>
                  <a:lnTo>
                    <a:pt x="921397" y="1596529"/>
                  </a:lnTo>
                  <a:lnTo>
                    <a:pt x="919010" y="1596529"/>
                  </a:lnTo>
                  <a:lnTo>
                    <a:pt x="918171" y="1595259"/>
                  </a:lnTo>
                  <a:lnTo>
                    <a:pt x="917867" y="1595259"/>
                  </a:lnTo>
                  <a:lnTo>
                    <a:pt x="918540" y="1597799"/>
                  </a:lnTo>
                  <a:lnTo>
                    <a:pt x="917943" y="1599069"/>
                  </a:lnTo>
                  <a:lnTo>
                    <a:pt x="917143" y="1597799"/>
                  </a:lnTo>
                  <a:lnTo>
                    <a:pt x="916343" y="1596529"/>
                  </a:lnTo>
                  <a:lnTo>
                    <a:pt x="915911" y="1597799"/>
                  </a:lnTo>
                  <a:lnTo>
                    <a:pt x="915822" y="1593989"/>
                  </a:lnTo>
                  <a:lnTo>
                    <a:pt x="915860" y="1592719"/>
                  </a:lnTo>
                  <a:lnTo>
                    <a:pt x="915733" y="1591449"/>
                  </a:lnTo>
                  <a:lnTo>
                    <a:pt x="913701" y="1591449"/>
                  </a:lnTo>
                  <a:lnTo>
                    <a:pt x="913371" y="1590179"/>
                  </a:lnTo>
                  <a:lnTo>
                    <a:pt x="913231" y="1590179"/>
                  </a:lnTo>
                  <a:lnTo>
                    <a:pt x="913320" y="1587639"/>
                  </a:lnTo>
                  <a:lnTo>
                    <a:pt x="915492" y="1588909"/>
                  </a:lnTo>
                  <a:lnTo>
                    <a:pt x="915974" y="1588909"/>
                  </a:lnTo>
                  <a:lnTo>
                    <a:pt x="915631" y="1587639"/>
                  </a:lnTo>
                  <a:lnTo>
                    <a:pt x="915301" y="1586369"/>
                  </a:lnTo>
                  <a:lnTo>
                    <a:pt x="916089" y="1586369"/>
                  </a:lnTo>
                  <a:lnTo>
                    <a:pt x="917460" y="1587639"/>
                  </a:lnTo>
                  <a:lnTo>
                    <a:pt x="918349" y="1587639"/>
                  </a:lnTo>
                  <a:lnTo>
                    <a:pt x="920127" y="1588909"/>
                  </a:lnTo>
                  <a:lnTo>
                    <a:pt x="920724" y="1588909"/>
                  </a:lnTo>
                  <a:lnTo>
                    <a:pt x="920000" y="1586369"/>
                  </a:lnTo>
                  <a:lnTo>
                    <a:pt x="920318" y="1586369"/>
                  </a:lnTo>
                  <a:lnTo>
                    <a:pt x="918768" y="1585099"/>
                  </a:lnTo>
                  <a:lnTo>
                    <a:pt x="917155" y="1585099"/>
                  </a:lnTo>
                  <a:lnTo>
                    <a:pt x="915644" y="1583829"/>
                  </a:lnTo>
                  <a:lnTo>
                    <a:pt x="911059" y="1581289"/>
                  </a:lnTo>
                  <a:lnTo>
                    <a:pt x="910221" y="1581289"/>
                  </a:lnTo>
                  <a:lnTo>
                    <a:pt x="909447" y="1580019"/>
                  </a:lnTo>
                  <a:lnTo>
                    <a:pt x="908431" y="1580019"/>
                  </a:lnTo>
                  <a:lnTo>
                    <a:pt x="909015" y="1577479"/>
                  </a:lnTo>
                  <a:lnTo>
                    <a:pt x="908392" y="1576209"/>
                  </a:lnTo>
                  <a:lnTo>
                    <a:pt x="906475" y="1576209"/>
                  </a:lnTo>
                  <a:lnTo>
                    <a:pt x="906399" y="1574939"/>
                  </a:lnTo>
                  <a:lnTo>
                    <a:pt x="906691" y="1574939"/>
                  </a:lnTo>
                  <a:lnTo>
                    <a:pt x="906551" y="1572399"/>
                  </a:lnTo>
                  <a:lnTo>
                    <a:pt x="906970" y="1571129"/>
                  </a:lnTo>
                  <a:lnTo>
                    <a:pt x="906437" y="1569859"/>
                  </a:lnTo>
                  <a:lnTo>
                    <a:pt x="904455" y="1569859"/>
                  </a:lnTo>
                  <a:lnTo>
                    <a:pt x="904430" y="1567319"/>
                  </a:lnTo>
                  <a:lnTo>
                    <a:pt x="904595" y="1566049"/>
                  </a:lnTo>
                  <a:lnTo>
                    <a:pt x="904468" y="1564779"/>
                  </a:lnTo>
                  <a:lnTo>
                    <a:pt x="905040" y="1563509"/>
                  </a:lnTo>
                  <a:lnTo>
                    <a:pt x="906691" y="1566049"/>
                  </a:lnTo>
                  <a:lnTo>
                    <a:pt x="907364" y="1564779"/>
                  </a:lnTo>
                  <a:lnTo>
                    <a:pt x="906830" y="1563509"/>
                  </a:lnTo>
                  <a:lnTo>
                    <a:pt x="907186" y="1562239"/>
                  </a:lnTo>
                  <a:lnTo>
                    <a:pt x="906932" y="1562239"/>
                  </a:lnTo>
                  <a:lnTo>
                    <a:pt x="907757" y="1560969"/>
                  </a:lnTo>
                  <a:lnTo>
                    <a:pt x="907415" y="1559699"/>
                  </a:lnTo>
                  <a:lnTo>
                    <a:pt x="906716" y="1559699"/>
                  </a:lnTo>
                  <a:lnTo>
                    <a:pt x="905979" y="1558429"/>
                  </a:lnTo>
                  <a:lnTo>
                    <a:pt x="905014" y="1558429"/>
                  </a:lnTo>
                  <a:lnTo>
                    <a:pt x="905129" y="1560969"/>
                  </a:lnTo>
                  <a:lnTo>
                    <a:pt x="904709" y="1560969"/>
                  </a:lnTo>
                  <a:lnTo>
                    <a:pt x="902881" y="1559699"/>
                  </a:lnTo>
                  <a:lnTo>
                    <a:pt x="902728" y="1559699"/>
                  </a:lnTo>
                  <a:lnTo>
                    <a:pt x="902538" y="1560969"/>
                  </a:lnTo>
                  <a:lnTo>
                    <a:pt x="902474" y="1562239"/>
                  </a:lnTo>
                  <a:lnTo>
                    <a:pt x="902309" y="1564779"/>
                  </a:lnTo>
                  <a:lnTo>
                    <a:pt x="900557" y="1564779"/>
                  </a:lnTo>
                  <a:lnTo>
                    <a:pt x="899769" y="1563509"/>
                  </a:lnTo>
                  <a:lnTo>
                    <a:pt x="900468" y="1562239"/>
                  </a:lnTo>
                  <a:lnTo>
                    <a:pt x="900087" y="1560969"/>
                  </a:lnTo>
                  <a:lnTo>
                    <a:pt x="898321" y="1559699"/>
                  </a:lnTo>
                  <a:lnTo>
                    <a:pt x="898004" y="1559699"/>
                  </a:lnTo>
                  <a:lnTo>
                    <a:pt x="898042" y="1557159"/>
                  </a:lnTo>
                  <a:lnTo>
                    <a:pt x="898220" y="1557159"/>
                  </a:lnTo>
                  <a:lnTo>
                    <a:pt x="898245" y="1554619"/>
                  </a:lnTo>
                  <a:lnTo>
                    <a:pt x="898448" y="1554619"/>
                  </a:lnTo>
                  <a:lnTo>
                    <a:pt x="898715" y="1553349"/>
                  </a:lnTo>
                  <a:lnTo>
                    <a:pt x="900341" y="1555889"/>
                  </a:lnTo>
                  <a:lnTo>
                    <a:pt x="900684" y="1555889"/>
                  </a:lnTo>
                  <a:lnTo>
                    <a:pt x="900836" y="1554619"/>
                  </a:lnTo>
                  <a:lnTo>
                    <a:pt x="900925" y="1553349"/>
                  </a:lnTo>
                  <a:lnTo>
                    <a:pt x="900214" y="1552079"/>
                  </a:lnTo>
                  <a:lnTo>
                    <a:pt x="898690" y="1552079"/>
                  </a:lnTo>
                  <a:lnTo>
                    <a:pt x="898004" y="1550809"/>
                  </a:lnTo>
                  <a:lnTo>
                    <a:pt x="897267" y="1550809"/>
                  </a:lnTo>
                  <a:lnTo>
                    <a:pt x="896505" y="1549539"/>
                  </a:lnTo>
                  <a:lnTo>
                    <a:pt x="895985" y="1549539"/>
                  </a:lnTo>
                  <a:lnTo>
                    <a:pt x="894740" y="1548269"/>
                  </a:lnTo>
                  <a:lnTo>
                    <a:pt x="893838" y="1548269"/>
                  </a:lnTo>
                  <a:lnTo>
                    <a:pt x="894359" y="1550809"/>
                  </a:lnTo>
                  <a:lnTo>
                    <a:pt x="893216" y="1550809"/>
                  </a:lnTo>
                  <a:lnTo>
                    <a:pt x="892492" y="1549539"/>
                  </a:lnTo>
                  <a:lnTo>
                    <a:pt x="891806" y="1549539"/>
                  </a:lnTo>
                  <a:lnTo>
                    <a:pt x="891806" y="1548269"/>
                  </a:lnTo>
                  <a:lnTo>
                    <a:pt x="892086" y="1546999"/>
                  </a:lnTo>
                  <a:lnTo>
                    <a:pt x="892365" y="1544459"/>
                  </a:lnTo>
                  <a:lnTo>
                    <a:pt x="892556" y="1543189"/>
                  </a:lnTo>
                  <a:lnTo>
                    <a:pt x="892644" y="1541919"/>
                  </a:lnTo>
                  <a:lnTo>
                    <a:pt x="892619" y="1540649"/>
                  </a:lnTo>
                  <a:lnTo>
                    <a:pt x="890625" y="1540649"/>
                  </a:lnTo>
                  <a:lnTo>
                    <a:pt x="890473" y="1539379"/>
                  </a:lnTo>
                  <a:lnTo>
                    <a:pt x="890600" y="1538109"/>
                  </a:lnTo>
                  <a:lnTo>
                    <a:pt x="891019" y="1536839"/>
                  </a:lnTo>
                  <a:lnTo>
                    <a:pt x="891133" y="1535569"/>
                  </a:lnTo>
                  <a:lnTo>
                    <a:pt x="891159" y="1534299"/>
                  </a:lnTo>
                  <a:lnTo>
                    <a:pt x="890498" y="1534299"/>
                  </a:lnTo>
                  <a:lnTo>
                    <a:pt x="889774" y="1533029"/>
                  </a:lnTo>
                  <a:lnTo>
                    <a:pt x="888987" y="1533029"/>
                  </a:lnTo>
                  <a:lnTo>
                    <a:pt x="888212" y="1531759"/>
                  </a:lnTo>
                  <a:lnTo>
                    <a:pt x="886815" y="1531759"/>
                  </a:lnTo>
                  <a:lnTo>
                    <a:pt x="886434" y="1530489"/>
                  </a:lnTo>
                  <a:lnTo>
                    <a:pt x="884859" y="1530489"/>
                  </a:lnTo>
                  <a:lnTo>
                    <a:pt x="884313" y="1529219"/>
                  </a:lnTo>
                  <a:lnTo>
                    <a:pt x="885240" y="1527949"/>
                  </a:lnTo>
                  <a:lnTo>
                    <a:pt x="884999" y="1526679"/>
                  </a:lnTo>
                  <a:lnTo>
                    <a:pt x="885672" y="1527949"/>
                  </a:lnTo>
                  <a:lnTo>
                    <a:pt x="887361" y="1527949"/>
                  </a:lnTo>
                  <a:lnTo>
                    <a:pt x="887488" y="1526679"/>
                  </a:lnTo>
                  <a:lnTo>
                    <a:pt x="887526" y="1525409"/>
                  </a:lnTo>
                  <a:lnTo>
                    <a:pt x="886866" y="1525409"/>
                  </a:lnTo>
                  <a:lnTo>
                    <a:pt x="886155" y="1524139"/>
                  </a:lnTo>
                  <a:lnTo>
                    <a:pt x="885088" y="1524139"/>
                  </a:lnTo>
                  <a:lnTo>
                    <a:pt x="883424" y="1522869"/>
                  </a:lnTo>
                  <a:lnTo>
                    <a:pt x="882967" y="1521599"/>
                  </a:lnTo>
                  <a:lnTo>
                    <a:pt x="883958" y="1520329"/>
                  </a:lnTo>
                  <a:lnTo>
                    <a:pt x="883361" y="1519059"/>
                  </a:lnTo>
                  <a:lnTo>
                    <a:pt x="884262" y="1517789"/>
                  </a:lnTo>
                  <a:lnTo>
                    <a:pt x="883894" y="1516519"/>
                  </a:lnTo>
                  <a:lnTo>
                    <a:pt x="882154" y="1516519"/>
                  </a:lnTo>
                  <a:lnTo>
                    <a:pt x="881621" y="1515249"/>
                  </a:lnTo>
                  <a:lnTo>
                    <a:pt x="882484" y="1513979"/>
                  </a:lnTo>
                  <a:lnTo>
                    <a:pt x="882192" y="1512709"/>
                  </a:lnTo>
                  <a:lnTo>
                    <a:pt x="880478" y="1511439"/>
                  </a:lnTo>
                  <a:lnTo>
                    <a:pt x="880224" y="1511439"/>
                  </a:lnTo>
                  <a:lnTo>
                    <a:pt x="880275" y="1510169"/>
                  </a:lnTo>
                  <a:lnTo>
                    <a:pt x="880427" y="1508899"/>
                  </a:lnTo>
                  <a:lnTo>
                    <a:pt x="880922" y="1507629"/>
                  </a:lnTo>
                  <a:lnTo>
                    <a:pt x="881075" y="1506359"/>
                  </a:lnTo>
                  <a:lnTo>
                    <a:pt x="881113" y="1505089"/>
                  </a:lnTo>
                  <a:lnTo>
                    <a:pt x="879271" y="1503819"/>
                  </a:lnTo>
                  <a:lnTo>
                    <a:pt x="878738" y="1503819"/>
                  </a:lnTo>
                  <a:lnTo>
                    <a:pt x="877049" y="1502549"/>
                  </a:lnTo>
                  <a:lnTo>
                    <a:pt x="876630" y="1501279"/>
                  </a:lnTo>
                  <a:lnTo>
                    <a:pt x="877493" y="1500009"/>
                  </a:lnTo>
                  <a:lnTo>
                    <a:pt x="877125" y="1500009"/>
                  </a:lnTo>
                  <a:lnTo>
                    <a:pt x="875538" y="1497469"/>
                  </a:lnTo>
                  <a:lnTo>
                    <a:pt x="875169" y="1497469"/>
                  </a:lnTo>
                  <a:lnTo>
                    <a:pt x="875830" y="1494929"/>
                  </a:lnTo>
                  <a:lnTo>
                    <a:pt x="875525" y="1494929"/>
                  </a:lnTo>
                  <a:lnTo>
                    <a:pt x="874039" y="1493659"/>
                  </a:lnTo>
                  <a:lnTo>
                    <a:pt x="873658" y="1493659"/>
                  </a:lnTo>
                  <a:lnTo>
                    <a:pt x="873036" y="1492389"/>
                  </a:lnTo>
                  <a:lnTo>
                    <a:pt x="872337" y="1492389"/>
                  </a:lnTo>
                  <a:lnTo>
                    <a:pt x="871575" y="1491119"/>
                  </a:lnTo>
                  <a:lnTo>
                    <a:pt x="871283" y="1491119"/>
                  </a:lnTo>
                  <a:lnTo>
                    <a:pt x="869645" y="1489849"/>
                  </a:lnTo>
                  <a:lnTo>
                    <a:pt x="869264" y="1488579"/>
                  </a:lnTo>
                  <a:lnTo>
                    <a:pt x="870267" y="1487309"/>
                  </a:lnTo>
                  <a:lnTo>
                    <a:pt x="870623" y="1487309"/>
                  </a:lnTo>
                  <a:lnTo>
                    <a:pt x="871308" y="1488579"/>
                  </a:lnTo>
                  <a:lnTo>
                    <a:pt x="872324" y="1488579"/>
                  </a:lnTo>
                  <a:lnTo>
                    <a:pt x="872477" y="1487309"/>
                  </a:lnTo>
                  <a:lnTo>
                    <a:pt x="872566" y="1486039"/>
                  </a:lnTo>
                  <a:lnTo>
                    <a:pt x="871931" y="1486039"/>
                  </a:lnTo>
                  <a:lnTo>
                    <a:pt x="871245" y="1484769"/>
                  </a:lnTo>
                  <a:lnTo>
                    <a:pt x="869746" y="1483499"/>
                  </a:lnTo>
                  <a:lnTo>
                    <a:pt x="869061" y="1483499"/>
                  </a:lnTo>
                  <a:lnTo>
                    <a:pt x="868438" y="1482229"/>
                  </a:lnTo>
                  <a:lnTo>
                    <a:pt x="868083" y="1482229"/>
                  </a:lnTo>
                  <a:lnTo>
                    <a:pt x="866559" y="1480959"/>
                  </a:lnTo>
                  <a:lnTo>
                    <a:pt x="866114" y="1479689"/>
                  </a:lnTo>
                  <a:lnTo>
                    <a:pt x="867067" y="1478419"/>
                  </a:lnTo>
                  <a:lnTo>
                    <a:pt x="866698" y="1477149"/>
                  </a:lnTo>
                  <a:lnTo>
                    <a:pt x="867549" y="1475879"/>
                  </a:lnTo>
                  <a:lnTo>
                    <a:pt x="867079" y="1475879"/>
                  </a:lnTo>
                  <a:lnTo>
                    <a:pt x="865784" y="1473339"/>
                  </a:lnTo>
                  <a:lnTo>
                    <a:pt x="864616" y="1473339"/>
                  </a:lnTo>
                  <a:lnTo>
                    <a:pt x="863930" y="1472069"/>
                  </a:lnTo>
                  <a:lnTo>
                    <a:pt x="863307" y="1472069"/>
                  </a:lnTo>
                  <a:lnTo>
                    <a:pt x="863142" y="1470799"/>
                  </a:lnTo>
                  <a:lnTo>
                    <a:pt x="864082" y="1469529"/>
                  </a:lnTo>
                  <a:lnTo>
                    <a:pt x="863866" y="1469529"/>
                  </a:lnTo>
                  <a:lnTo>
                    <a:pt x="863269" y="1468259"/>
                  </a:lnTo>
                  <a:lnTo>
                    <a:pt x="862584" y="1468259"/>
                  </a:lnTo>
                  <a:lnTo>
                    <a:pt x="861834" y="1466989"/>
                  </a:lnTo>
                  <a:lnTo>
                    <a:pt x="857758" y="1463179"/>
                  </a:lnTo>
                  <a:lnTo>
                    <a:pt x="858113" y="1463179"/>
                  </a:lnTo>
                  <a:lnTo>
                    <a:pt x="857910" y="1460639"/>
                  </a:lnTo>
                  <a:lnTo>
                    <a:pt x="858735" y="1460639"/>
                  </a:lnTo>
                  <a:lnTo>
                    <a:pt x="858481" y="1458099"/>
                  </a:lnTo>
                  <a:lnTo>
                    <a:pt x="859294" y="1458099"/>
                  </a:lnTo>
                  <a:lnTo>
                    <a:pt x="860450" y="1460639"/>
                  </a:lnTo>
                  <a:lnTo>
                    <a:pt x="861428" y="1460639"/>
                  </a:lnTo>
                  <a:lnTo>
                    <a:pt x="862545" y="1461909"/>
                  </a:lnTo>
                  <a:lnTo>
                    <a:pt x="862977" y="1461909"/>
                  </a:lnTo>
                  <a:lnTo>
                    <a:pt x="863257" y="1460639"/>
                  </a:lnTo>
                  <a:lnTo>
                    <a:pt x="863460" y="1460639"/>
                  </a:lnTo>
                  <a:lnTo>
                    <a:pt x="863536" y="1459369"/>
                  </a:lnTo>
                  <a:lnTo>
                    <a:pt x="861580" y="1458099"/>
                  </a:lnTo>
                  <a:lnTo>
                    <a:pt x="861263" y="1456829"/>
                  </a:lnTo>
                  <a:lnTo>
                    <a:pt x="862304" y="1455559"/>
                  </a:lnTo>
                  <a:lnTo>
                    <a:pt x="861834" y="1454289"/>
                  </a:lnTo>
                  <a:lnTo>
                    <a:pt x="860298" y="1453019"/>
                  </a:lnTo>
                  <a:lnTo>
                    <a:pt x="859815" y="1451749"/>
                  </a:lnTo>
                  <a:lnTo>
                    <a:pt x="860793" y="1450479"/>
                  </a:lnTo>
                  <a:lnTo>
                    <a:pt x="860653" y="1450479"/>
                  </a:lnTo>
                  <a:lnTo>
                    <a:pt x="861542" y="1446669"/>
                  </a:lnTo>
                  <a:lnTo>
                    <a:pt x="861847" y="1445399"/>
                  </a:lnTo>
                  <a:lnTo>
                    <a:pt x="859828" y="1442859"/>
                  </a:lnTo>
                  <a:lnTo>
                    <a:pt x="859523" y="1442859"/>
                  </a:lnTo>
                  <a:lnTo>
                    <a:pt x="858062" y="1441589"/>
                  </a:lnTo>
                  <a:lnTo>
                    <a:pt x="857427" y="1441589"/>
                  </a:lnTo>
                  <a:lnTo>
                    <a:pt x="857618" y="1444129"/>
                  </a:lnTo>
                  <a:lnTo>
                    <a:pt x="856805" y="1444129"/>
                  </a:lnTo>
                  <a:lnTo>
                    <a:pt x="856970" y="1446669"/>
                  </a:lnTo>
                  <a:lnTo>
                    <a:pt x="856462" y="1446669"/>
                  </a:lnTo>
                  <a:lnTo>
                    <a:pt x="854862" y="1445399"/>
                  </a:lnTo>
                  <a:lnTo>
                    <a:pt x="852601" y="1442859"/>
                  </a:lnTo>
                  <a:lnTo>
                    <a:pt x="853528" y="1439049"/>
                  </a:lnTo>
                  <a:lnTo>
                    <a:pt x="853744" y="1437779"/>
                  </a:lnTo>
                  <a:lnTo>
                    <a:pt x="853833" y="1436509"/>
                  </a:lnTo>
                  <a:lnTo>
                    <a:pt x="851979" y="1436509"/>
                  </a:lnTo>
                  <a:lnTo>
                    <a:pt x="851687" y="1435239"/>
                  </a:lnTo>
                  <a:lnTo>
                    <a:pt x="852411" y="1433969"/>
                  </a:lnTo>
                  <a:lnTo>
                    <a:pt x="852601" y="1431429"/>
                  </a:lnTo>
                  <a:lnTo>
                    <a:pt x="852805" y="1431429"/>
                  </a:lnTo>
                  <a:lnTo>
                    <a:pt x="853084" y="1430159"/>
                  </a:lnTo>
                  <a:lnTo>
                    <a:pt x="853414" y="1428889"/>
                  </a:lnTo>
                  <a:lnTo>
                    <a:pt x="853617" y="1428889"/>
                  </a:lnTo>
                  <a:lnTo>
                    <a:pt x="853719" y="1427619"/>
                  </a:lnTo>
                  <a:lnTo>
                    <a:pt x="853109" y="1426349"/>
                  </a:lnTo>
                  <a:lnTo>
                    <a:pt x="852449" y="1426349"/>
                  </a:lnTo>
                  <a:lnTo>
                    <a:pt x="850976" y="1425079"/>
                  </a:lnTo>
                  <a:lnTo>
                    <a:pt x="850315" y="1423809"/>
                  </a:lnTo>
                  <a:lnTo>
                    <a:pt x="849553" y="1423809"/>
                  </a:lnTo>
                  <a:lnTo>
                    <a:pt x="850468" y="1421269"/>
                  </a:lnTo>
                  <a:lnTo>
                    <a:pt x="850277" y="1419999"/>
                  </a:lnTo>
                  <a:lnTo>
                    <a:pt x="848601" y="1419999"/>
                  </a:lnTo>
                  <a:lnTo>
                    <a:pt x="848258" y="1418729"/>
                  </a:lnTo>
                  <a:lnTo>
                    <a:pt x="849287" y="1417459"/>
                  </a:lnTo>
                  <a:lnTo>
                    <a:pt x="849071" y="1416189"/>
                  </a:lnTo>
                  <a:lnTo>
                    <a:pt x="848487" y="1416189"/>
                  </a:lnTo>
                  <a:lnTo>
                    <a:pt x="847826" y="1414919"/>
                  </a:lnTo>
                  <a:lnTo>
                    <a:pt x="847090" y="1414919"/>
                  </a:lnTo>
                  <a:lnTo>
                    <a:pt x="846378" y="1413649"/>
                  </a:lnTo>
                  <a:lnTo>
                    <a:pt x="845718" y="1413649"/>
                  </a:lnTo>
                  <a:lnTo>
                    <a:pt x="845108" y="1412379"/>
                  </a:lnTo>
                  <a:lnTo>
                    <a:pt x="844689" y="1412379"/>
                  </a:lnTo>
                  <a:lnTo>
                    <a:pt x="843407" y="1411109"/>
                  </a:lnTo>
                  <a:lnTo>
                    <a:pt x="843140" y="1411109"/>
                  </a:lnTo>
                  <a:lnTo>
                    <a:pt x="842899" y="1409839"/>
                  </a:lnTo>
                  <a:lnTo>
                    <a:pt x="843991" y="1408569"/>
                  </a:lnTo>
                  <a:lnTo>
                    <a:pt x="843597" y="1407299"/>
                  </a:lnTo>
                  <a:lnTo>
                    <a:pt x="842149" y="1407299"/>
                  </a:lnTo>
                  <a:lnTo>
                    <a:pt x="841844" y="1406029"/>
                  </a:lnTo>
                  <a:lnTo>
                    <a:pt x="842213" y="1406029"/>
                  </a:lnTo>
                  <a:lnTo>
                    <a:pt x="842124" y="1403489"/>
                  </a:lnTo>
                  <a:lnTo>
                    <a:pt x="842530" y="1403489"/>
                  </a:lnTo>
                  <a:lnTo>
                    <a:pt x="842835" y="1402219"/>
                  </a:lnTo>
                  <a:lnTo>
                    <a:pt x="843064" y="1402219"/>
                  </a:lnTo>
                  <a:lnTo>
                    <a:pt x="843203" y="1400949"/>
                  </a:lnTo>
                  <a:lnTo>
                    <a:pt x="843635" y="1398409"/>
                  </a:lnTo>
                  <a:lnTo>
                    <a:pt x="844130" y="1398409"/>
                  </a:lnTo>
                  <a:lnTo>
                    <a:pt x="845769" y="1399679"/>
                  </a:lnTo>
                  <a:lnTo>
                    <a:pt x="846137" y="1399679"/>
                  </a:lnTo>
                  <a:lnTo>
                    <a:pt x="846366" y="1398409"/>
                  </a:lnTo>
                  <a:lnTo>
                    <a:pt x="846518" y="1397139"/>
                  </a:lnTo>
                  <a:lnTo>
                    <a:pt x="846848" y="1395869"/>
                  </a:lnTo>
                  <a:lnTo>
                    <a:pt x="847077" y="1395869"/>
                  </a:lnTo>
                  <a:lnTo>
                    <a:pt x="847204" y="1394599"/>
                  </a:lnTo>
                  <a:lnTo>
                    <a:pt x="847039" y="1394599"/>
                  </a:lnTo>
                  <a:lnTo>
                    <a:pt x="845566" y="1393329"/>
                  </a:lnTo>
                  <a:lnTo>
                    <a:pt x="845388" y="1393329"/>
                  </a:lnTo>
                  <a:lnTo>
                    <a:pt x="844486" y="1394599"/>
                  </a:lnTo>
                  <a:lnTo>
                    <a:pt x="844562" y="1395869"/>
                  </a:lnTo>
                  <a:lnTo>
                    <a:pt x="840384" y="1390789"/>
                  </a:lnTo>
                  <a:lnTo>
                    <a:pt x="838873" y="1389519"/>
                  </a:lnTo>
                  <a:lnTo>
                    <a:pt x="838733" y="1389519"/>
                  </a:lnTo>
                  <a:lnTo>
                    <a:pt x="838873" y="1388249"/>
                  </a:lnTo>
                  <a:lnTo>
                    <a:pt x="839101" y="1388249"/>
                  </a:lnTo>
                  <a:lnTo>
                    <a:pt x="839431" y="1386979"/>
                  </a:lnTo>
                  <a:lnTo>
                    <a:pt x="839724" y="1385709"/>
                  </a:lnTo>
                  <a:lnTo>
                    <a:pt x="839952" y="1385709"/>
                  </a:lnTo>
                  <a:lnTo>
                    <a:pt x="840130" y="1384439"/>
                  </a:lnTo>
                  <a:lnTo>
                    <a:pt x="840206" y="1383169"/>
                  </a:lnTo>
                  <a:lnTo>
                    <a:pt x="840943" y="1381899"/>
                  </a:lnTo>
                  <a:lnTo>
                    <a:pt x="840740" y="1380629"/>
                  </a:lnTo>
                  <a:lnTo>
                    <a:pt x="839063" y="1380629"/>
                  </a:lnTo>
                  <a:lnTo>
                    <a:pt x="838682" y="1379359"/>
                  </a:lnTo>
                  <a:lnTo>
                    <a:pt x="839787" y="1378089"/>
                  </a:lnTo>
                  <a:lnTo>
                    <a:pt x="839533" y="1376819"/>
                  </a:lnTo>
                  <a:lnTo>
                    <a:pt x="837907" y="1375549"/>
                  </a:lnTo>
                  <a:lnTo>
                    <a:pt x="837692" y="1375549"/>
                  </a:lnTo>
                  <a:lnTo>
                    <a:pt x="836993" y="1374279"/>
                  </a:lnTo>
                  <a:lnTo>
                    <a:pt x="836345" y="1374279"/>
                  </a:lnTo>
                  <a:lnTo>
                    <a:pt x="835761" y="1373009"/>
                  </a:lnTo>
                  <a:lnTo>
                    <a:pt x="835444" y="1373009"/>
                  </a:lnTo>
                  <a:lnTo>
                    <a:pt x="833983" y="1371739"/>
                  </a:lnTo>
                  <a:lnTo>
                    <a:pt x="833628" y="1370469"/>
                  </a:lnTo>
                  <a:lnTo>
                    <a:pt x="834720" y="1369199"/>
                  </a:lnTo>
                  <a:lnTo>
                    <a:pt x="834567" y="1367929"/>
                  </a:lnTo>
                  <a:lnTo>
                    <a:pt x="834694" y="1367929"/>
                  </a:lnTo>
                  <a:lnTo>
                    <a:pt x="834923" y="1366659"/>
                  </a:lnTo>
                  <a:lnTo>
                    <a:pt x="835634" y="1365389"/>
                  </a:lnTo>
                  <a:lnTo>
                    <a:pt x="835875" y="1364119"/>
                  </a:lnTo>
                  <a:lnTo>
                    <a:pt x="836028" y="1362849"/>
                  </a:lnTo>
                  <a:lnTo>
                    <a:pt x="834313" y="1361579"/>
                  </a:lnTo>
                  <a:lnTo>
                    <a:pt x="833907" y="1361579"/>
                  </a:lnTo>
                  <a:lnTo>
                    <a:pt x="832307" y="1360309"/>
                  </a:lnTo>
                  <a:lnTo>
                    <a:pt x="832358" y="1357769"/>
                  </a:lnTo>
                  <a:lnTo>
                    <a:pt x="832599" y="1357769"/>
                  </a:lnTo>
                  <a:lnTo>
                    <a:pt x="833285" y="1355229"/>
                  </a:lnTo>
                  <a:lnTo>
                    <a:pt x="833539" y="1355229"/>
                  </a:lnTo>
                  <a:lnTo>
                    <a:pt x="833691" y="1353959"/>
                  </a:lnTo>
                  <a:lnTo>
                    <a:pt x="833526" y="1353959"/>
                  </a:lnTo>
                  <a:lnTo>
                    <a:pt x="832116" y="1352689"/>
                  </a:lnTo>
                  <a:lnTo>
                    <a:pt x="831456" y="1351419"/>
                  </a:lnTo>
                  <a:lnTo>
                    <a:pt x="829983" y="1350149"/>
                  </a:lnTo>
                  <a:lnTo>
                    <a:pt x="829729" y="1348879"/>
                  </a:lnTo>
                  <a:lnTo>
                    <a:pt x="830872" y="1347609"/>
                  </a:lnTo>
                  <a:lnTo>
                    <a:pt x="830313" y="1346339"/>
                  </a:lnTo>
                  <a:lnTo>
                    <a:pt x="829068" y="1346339"/>
                  </a:lnTo>
                  <a:lnTo>
                    <a:pt x="828522" y="1345069"/>
                  </a:lnTo>
                  <a:lnTo>
                    <a:pt x="829678" y="1343799"/>
                  </a:lnTo>
                  <a:lnTo>
                    <a:pt x="829398" y="1342529"/>
                  </a:lnTo>
                  <a:lnTo>
                    <a:pt x="827900" y="1341259"/>
                  </a:lnTo>
                  <a:lnTo>
                    <a:pt x="827582" y="1341259"/>
                  </a:lnTo>
                  <a:lnTo>
                    <a:pt x="826960" y="1343799"/>
                  </a:lnTo>
                  <a:lnTo>
                    <a:pt x="826757" y="1343799"/>
                  </a:lnTo>
                  <a:lnTo>
                    <a:pt x="825182" y="1341259"/>
                  </a:lnTo>
                  <a:lnTo>
                    <a:pt x="823061" y="1339989"/>
                  </a:lnTo>
                  <a:lnTo>
                    <a:pt x="823468" y="1338719"/>
                  </a:lnTo>
                  <a:lnTo>
                    <a:pt x="823429" y="1337360"/>
                  </a:lnTo>
                  <a:lnTo>
                    <a:pt x="824103" y="1336179"/>
                  </a:lnTo>
                  <a:lnTo>
                    <a:pt x="825525" y="1338719"/>
                  </a:lnTo>
                  <a:lnTo>
                    <a:pt x="825728" y="1338719"/>
                  </a:lnTo>
                  <a:lnTo>
                    <a:pt x="826084" y="1337449"/>
                  </a:lnTo>
                  <a:lnTo>
                    <a:pt x="826338" y="1337449"/>
                  </a:lnTo>
                  <a:lnTo>
                    <a:pt x="826490" y="1336179"/>
                  </a:lnTo>
                  <a:lnTo>
                    <a:pt x="827265" y="1333639"/>
                  </a:lnTo>
                  <a:lnTo>
                    <a:pt x="827659" y="1332369"/>
                  </a:lnTo>
                  <a:lnTo>
                    <a:pt x="827925" y="1331099"/>
                  </a:lnTo>
                  <a:lnTo>
                    <a:pt x="828065" y="1331099"/>
                  </a:lnTo>
                  <a:lnTo>
                    <a:pt x="827506" y="1329829"/>
                  </a:lnTo>
                  <a:lnTo>
                    <a:pt x="826871" y="1329829"/>
                  </a:lnTo>
                  <a:lnTo>
                    <a:pt x="826185" y="1328559"/>
                  </a:lnTo>
                  <a:lnTo>
                    <a:pt x="824306" y="1327289"/>
                  </a:lnTo>
                  <a:lnTo>
                    <a:pt x="823595" y="1326019"/>
                  </a:lnTo>
                  <a:lnTo>
                    <a:pt x="822972" y="1326019"/>
                  </a:lnTo>
                  <a:lnTo>
                    <a:pt x="822426" y="1324749"/>
                  </a:lnTo>
                  <a:lnTo>
                    <a:pt x="822236" y="1324749"/>
                  </a:lnTo>
                  <a:lnTo>
                    <a:pt x="823328" y="1322209"/>
                  </a:lnTo>
                  <a:lnTo>
                    <a:pt x="823048" y="1320939"/>
                  </a:lnTo>
                  <a:lnTo>
                    <a:pt x="821486" y="1320939"/>
                  </a:lnTo>
                  <a:lnTo>
                    <a:pt x="821207" y="1319669"/>
                  </a:lnTo>
                  <a:lnTo>
                    <a:pt x="822248" y="1318399"/>
                  </a:lnTo>
                  <a:lnTo>
                    <a:pt x="822083" y="1317129"/>
                  </a:lnTo>
                  <a:lnTo>
                    <a:pt x="820458" y="1315859"/>
                  </a:lnTo>
                  <a:lnTo>
                    <a:pt x="820115" y="1314589"/>
                  </a:lnTo>
                  <a:lnTo>
                    <a:pt x="821258" y="1313319"/>
                  </a:lnTo>
                  <a:lnTo>
                    <a:pt x="821651" y="1313319"/>
                  </a:lnTo>
                  <a:lnTo>
                    <a:pt x="822286" y="1314589"/>
                  </a:lnTo>
                  <a:lnTo>
                    <a:pt x="823302" y="1314589"/>
                  </a:lnTo>
                  <a:lnTo>
                    <a:pt x="823569" y="1313319"/>
                  </a:lnTo>
                  <a:lnTo>
                    <a:pt x="823760" y="1312049"/>
                  </a:lnTo>
                  <a:lnTo>
                    <a:pt x="823556" y="1312049"/>
                  </a:lnTo>
                  <a:lnTo>
                    <a:pt x="822058" y="1310779"/>
                  </a:lnTo>
                  <a:lnTo>
                    <a:pt x="821740" y="1309509"/>
                  </a:lnTo>
                  <a:lnTo>
                    <a:pt x="822896" y="1308239"/>
                  </a:lnTo>
                  <a:lnTo>
                    <a:pt x="822553" y="1306969"/>
                  </a:lnTo>
                  <a:lnTo>
                    <a:pt x="821055" y="1306969"/>
                  </a:lnTo>
                  <a:lnTo>
                    <a:pt x="820699" y="1304429"/>
                  </a:lnTo>
                  <a:lnTo>
                    <a:pt x="821829" y="1303159"/>
                  </a:lnTo>
                  <a:lnTo>
                    <a:pt x="821575" y="1301889"/>
                  </a:lnTo>
                  <a:lnTo>
                    <a:pt x="819988" y="1301889"/>
                  </a:lnTo>
                  <a:lnTo>
                    <a:pt x="819734" y="1300619"/>
                  </a:lnTo>
                  <a:lnTo>
                    <a:pt x="820851" y="1298079"/>
                  </a:lnTo>
                  <a:lnTo>
                    <a:pt x="820140" y="1298079"/>
                  </a:lnTo>
                  <a:lnTo>
                    <a:pt x="819518" y="1296809"/>
                  </a:lnTo>
                  <a:lnTo>
                    <a:pt x="818832" y="1296809"/>
                  </a:lnTo>
                  <a:lnTo>
                    <a:pt x="817003" y="1294269"/>
                  </a:lnTo>
                  <a:lnTo>
                    <a:pt x="816292" y="1292999"/>
                  </a:lnTo>
                  <a:lnTo>
                    <a:pt x="815682" y="1292999"/>
                  </a:lnTo>
                  <a:lnTo>
                    <a:pt x="815162" y="1291729"/>
                  </a:lnTo>
                  <a:lnTo>
                    <a:pt x="814959" y="1291729"/>
                  </a:lnTo>
                  <a:lnTo>
                    <a:pt x="816127" y="1290459"/>
                  </a:lnTo>
                  <a:lnTo>
                    <a:pt x="815886" y="1289189"/>
                  </a:lnTo>
                  <a:lnTo>
                    <a:pt x="814235" y="1287919"/>
                  </a:lnTo>
                  <a:lnTo>
                    <a:pt x="814082" y="1286649"/>
                  </a:lnTo>
                  <a:lnTo>
                    <a:pt x="815111" y="1285379"/>
                  </a:lnTo>
                  <a:lnTo>
                    <a:pt x="815581" y="1285379"/>
                  </a:lnTo>
                  <a:lnTo>
                    <a:pt x="816190" y="1286649"/>
                  </a:lnTo>
                  <a:lnTo>
                    <a:pt x="817194" y="1286649"/>
                  </a:lnTo>
                  <a:lnTo>
                    <a:pt x="817486" y="1285379"/>
                  </a:lnTo>
                  <a:lnTo>
                    <a:pt x="817714" y="1284109"/>
                  </a:lnTo>
                  <a:lnTo>
                    <a:pt x="817562" y="1284109"/>
                  </a:lnTo>
                  <a:lnTo>
                    <a:pt x="816190" y="1282839"/>
                  </a:lnTo>
                  <a:lnTo>
                    <a:pt x="815886" y="1282839"/>
                  </a:lnTo>
                  <a:lnTo>
                    <a:pt x="815213" y="1281569"/>
                  </a:lnTo>
                  <a:lnTo>
                    <a:pt x="814616" y="1281569"/>
                  </a:lnTo>
                  <a:lnTo>
                    <a:pt x="814070" y="1280299"/>
                  </a:lnTo>
                  <a:lnTo>
                    <a:pt x="813790" y="1280299"/>
                  </a:lnTo>
                  <a:lnTo>
                    <a:pt x="812368" y="1279029"/>
                  </a:lnTo>
                  <a:lnTo>
                    <a:pt x="812253" y="1277759"/>
                  </a:lnTo>
                  <a:lnTo>
                    <a:pt x="812444" y="1277759"/>
                  </a:lnTo>
                  <a:lnTo>
                    <a:pt x="812736" y="1276489"/>
                  </a:lnTo>
                  <a:lnTo>
                    <a:pt x="813117" y="1275219"/>
                  </a:lnTo>
                  <a:lnTo>
                    <a:pt x="813308" y="1275219"/>
                  </a:lnTo>
                  <a:lnTo>
                    <a:pt x="813600" y="1273949"/>
                  </a:lnTo>
                  <a:lnTo>
                    <a:pt x="813993" y="1272679"/>
                  </a:lnTo>
                  <a:lnTo>
                    <a:pt x="814451" y="1272679"/>
                  </a:lnTo>
                  <a:lnTo>
                    <a:pt x="815314" y="1275219"/>
                  </a:lnTo>
                  <a:lnTo>
                    <a:pt x="816279" y="1275219"/>
                  </a:lnTo>
                  <a:lnTo>
                    <a:pt x="817168" y="1277759"/>
                  </a:lnTo>
                  <a:lnTo>
                    <a:pt x="817613" y="1276489"/>
                  </a:lnTo>
                  <a:lnTo>
                    <a:pt x="817981" y="1276489"/>
                  </a:lnTo>
                  <a:lnTo>
                    <a:pt x="818273" y="1275219"/>
                  </a:lnTo>
                  <a:lnTo>
                    <a:pt x="818489" y="1273949"/>
                  </a:lnTo>
                  <a:lnTo>
                    <a:pt x="816914" y="1272679"/>
                  </a:lnTo>
                  <a:lnTo>
                    <a:pt x="816686" y="1272679"/>
                  </a:lnTo>
                  <a:lnTo>
                    <a:pt x="816025" y="1271409"/>
                  </a:lnTo>
                  <a:lnTo>
                    <a:pt x="815428" y="1271409"/>
                  </a:lnTo>
                  <a:lnTo>
                    <a:pt x="814882" y="1270139"/>
                  </a:lnTo>
                  <a:lnTo>
                    <a:pt x="814514" y="1270139"/>
                  </a:lnTo>
                  <a:lnTo>
                    <a:pt x="813308" y="1268869"/>
                  </a:lnTo>
                  <a:lnTo>
                    <a:pt x="812888" y="1267599"/>
                  </a:lnTo>
                  <a:lnTo>
                    <a:pt x="814095" y="1266329"/>
                  </a:lnTo>
                  <a:lnTo>
                    <a:pt x="813854" y="1265059"/>
                  </a:lnTo>
                  <a:lnTo>
                    <a:pt x="812457" y="1263789"/>
                  </a:lnTo>
                  <a:lnTo>
                    <a:pt x="812177" y="1263789"/>
                  </a:lnTo>
                  <a:lnTo>
                    <a:pt x="811364" y="1266329"/>
                  </a:lnTo>
                  <a:lnTo>
                    <a:pt x="810602" y="1265059"/>
                  </a:lnTo>
                  <a:lnTo>
                    <a:pt x="810006" y="1265059"/>
                  </a:lnTo>
                  <a:lnTo>
                    <a:pt x="809396" y="1263789"/>
                  </a:lnTo>
                  <a:lnTo>
                    <a:pt x="810425" y="1261249"/>
                  </a:lnTo>
                  <a:lnTo>
                    <a:pt x="808748" y="1259979"/>
                  </a:lnTo>
                  <a:lnTo>
                    <a:pt x="808824" y="1258709"/>
                  </a:lnTo>
                  <a:lnTo>
                    <a:pt x="809129" y="1257439"/>
                  </a:lnTo>
                  <a:lnTo>
                    <a:pt x="809523" y="1257439"/>
                  </a:lnTo>
                  <a:lnTo>
                    <a:pt x="811187" y="1258709"/>
                  </a:lnTo>
                  <a:lnTo>
                    <a:pt x="811707" y="1258709"/>
                  </a:lnTo>
                  <a:lnTo>
                    <a:pt x="811999" y="1257439"/>
                  </a:lnTo>
                  <a:lnTo>
                    <a:pt x="812228" y="1256169"/>
                  </a:lnTo>
                  <a:lnTo>
                    <a:pt x="812622" y="1256169"/>
                  </a:lnTo>
                  <a:lnTo>
                    <a:pt x="812927" y="1254899"/>
                  </a:lnTo>
                  <a:lnTo>
                    <a:pt x="813155" y="1253629"/>
                  </a:lnTo>
                  <a:lnTo>
                    <a:pt x="811644" y="1252359"/>
                  </a:lnTo>
                  <a:lnTo>
                    <a:pt x="809637" y="1249819"/>
                  </a:lnTo>
                  <a:lnTo>
                    <a:pt x="808990" y="1248549"/>
                  </a:lnTo>
                  <a:lnTo>
                    <a:pt x="808393" y="1248549"/>
                  </a:lnTo>
                  <a:lnTo>
                    <a:pt x="807885" y="1247279"/>
                  </a:lnTo>
                  <a:lnTo>
                    <a:pt x="807758" y="1247279"/>
                  </a:lnTo>
                  <a:lnTo>
                    <a:pt x="808888" y="1246009"/>
                  </a:lnTo>
                  <a:lnTo>
                    <a:pt x="808850" y="1244739"/>
                  </a:lnTo>
                  <a:lnTo>
                    <a:pt x="808342" y="1244739"/>
                  </a:lnTo>
                  <a:lnTo>
                    <a:pt x="807770" y="1243469"/>
                  </a:lnTo>
                  <a:lnTo>
                    <a:pt x="807110" y="1243469"/>
                  </a:lnTo>
                  <a:lnTo>
                    <a:pt x="805383" y="1240929"/>
                  </a:lnTo>
                  <a:lnTo>
                    <a:pt x="807326" y="1235849"/>
                  </a:lnTo>
                  <a:lnTo>
                    <a:pt x="809053" y="1238389"/>
                  </a:lnTo>
                  <a:lnTo>
                    <a:pt x="809713" y="1238389"/>
                  </a:lnTo>
                  <a:lnTo>
                    <a:pt x="810272" y="1239659"/>
                  </a:lnTo>
                  <a:lnTo>
                    <a:pt x="810920" y="1239659"/>
                  </a:lnTo>
                  <a:lnTo>
                    <a:pt x="809713" y="1242199"/>
                  </a:lnTo>
                  <a:lnTo>
                    <a:pt x="809917" y="1243469"/>
                  </a:lnTo>
                  <a:lnTo>
                    <a:pt x="811301" y="1243469"/>
                  </a:lnTo>
                  <a:lnTo>
                    <a:pt x="811530" y="1244739"/>
                  </a:lnTo>
                  <a:lnTo>
                    <a:pt x="813473" y="1239659"/>
                  </a:lnTo>
                  <a:lnTo>
                    <a:pt x="811771" y="1237119"/>
                  </a:lnTo>
                  <a:lnTo>
                    <a:pt x="810031" y="1235849"/>
                  </a:lnTo>
                  <a:lnTo>
                    <a:pt x="809396" y="1234579"/>
                  </a:lnTo>
                  <a:lnTo>
                    <a:pt x="808824" y="1233309"/>
                  </a:lnTo>
                  <a:lnTo>
                    <a:pt x="808202" y="1233309"/>
                  </a:lnTo>
                  <a:lnTo>
                    <a:pt x="809383" y="1230769"/>
                  </a:lnTo>
                  <a:lnTo>
                    <a:pt x="809244" y="1229499"/>
                  </a:lnTo>
                  <a:lnTo>
                    <a:pt x="807885" y="1229499"/>
                  </a:lnTo>
                  <a:lnTo>
                    <a:pt x="807631" y="1228229"/>
                  </a:lnTo>
                  <a:lnTo>
                    <a:pt x="807123" y="1228229"/>
                  </a:lnTo>
                  <a:lnTo>
                    <a:pt x="806564" y="1226959"/>
                  </a:lnTo>
                  <a:lnTo>
                    <a:pt x="805268" y="1225689"/>
                  </a:lnTo>
                  <a:lnTo>
                    <a:pt x="804697" y="1224419"/>
                  </a:lnTo>
                  <a:lnTo>
                    <a:pt x="804214" y="1224419"/>
                  </a:lnTo>
                  <a:lnTo>
                    <a:pt x="804456" y="1223149"/>
                  </a:lnTo>
                  <a:lnTo>
                    <a:pt x="804786" y="1221879"/>
                  </a:lnTo>
                  <a:lnTo>
                    <a:pt x="805218" y="1221879"/>
                  </a:lnTo>
                  <a:lnTo>
                    <a:pt x="806284" y="1219339"/>
                  </a:lnTo>
                  <a:lnTo>
                    <a:pt x="805751" y="1218069"/>
                  </a:lnTo>
                  <a:lnTo>
                    <a:pt x="805180" y="1218069"/>
                  </a:lnTo>
                  <a:lnTo>
                    <a:pt x="804532" y="1216799"/>
                  </a:lnTo>
                  <a:lnTo>
                    <a:pt x="804024" y="1215529"/>
                  </a:lnTo>
                  <a:lnTo>
                    <a:pt x="803452" y="1215529"/>
                  </a:lnTo>
                  <a:lnTo>
                    <a:pt x="802830" y="1214259"/>
                  </a:lnTo>
                  <a:lnTo>
                    <a:pt x="802398" y="1214259"/>
                  </a:lnTo>
                  <a:lnTo>
                    <a:pt x="801585" y="1212989"/>
                  </a:lnTo>
                  <a:lnTo>
                    <a:pt x="800671" y="1212989"/>
                  </a:lnTo>
                  <a:lnTo>
                    <a:pt x="800481" y="1215529"/>
                  </a:lnTo>
                  <a:lnTo>
                    <a:pt x="799731" y="1215529"/>
                  </a:lnTo>
                  <a:lnTo>
                    <a:pt x="798893" y="1212989"/>
                  </a:lnTo>
                  <a:lnTo>
                    <a:pt x="798918" y="1210449"/>
                  </a:lnTo>
                  <a:lnTo>
                    <a:pt x="799922" y="1210449"/>
                  </a:lnTo>
                  <a:lnTo>
                    <a:pt x="799947" y="1207909"/>
                  </a:lnTo>
                  <a:lnTo>
                    <a:pt x="800798" y="1207909"/>
                  </a:lnTo>
                  <a:lnTo>
                    <a:pt x="801751" y="1210449"/>
                  </a:lnTo>
                  <a:lnTo>
                    <a:pt x="802513" y="1210449"/>
                  </a:lnTo>
                  <a:lnTo>
                    <a:pt x="802919" y="1207909"/>
                  </a:lnTo>
                  <a:lnTo>
                    <a:pt x="803186" y="1207909"/>
                  </a:lnTo>
                  <a:lnTo>
                    <a:pt x="803605" y="1206639"/>
                  </a:lnTo>
                  <a:lnTo>
                    <a:pt x="803948" y="1205369"/>
                  </a:lnTo>
                  <a:lnTo>
                    <a:pt x="804227" y="1205369"/>
                  </a:lnTo>
                  <a:lnTo>
                    <a:pt x="806361" y="1200289"/>
                  </a:lnTo>
                  <a:lnTo>
                    <a:pt x="804697" y="1197749"/>
                  </a:lnTo>
                  <a:lnTo>
                    <a:pt x="804049" y="1196479"/>
                  </a:lnTo>
                  <a:lnTo>
                    <a:pt x="803503" y="1196479"/>
                  </a:lnTo>
                  <a:lnTo>
                    <a:pt x="803033" y="1195209"/>
                  </a:lnTo>
                  <a:lnTo>
                    <a:pt x="803300" y="1195209"/>
                  </a:lnTo>
                  <a:lnTo>
                    <a:pt x="803656" y="1193939"/>
                  </a:lnTo>
                  <a:lnTo>
                    <a:pt x="804113" y="1192669"/>
                  </a:lnTo>
                  <a:lnTo>
                    <a:pt x="804519" y="1192669"/>
                  </a:lnTo>
                  <a:lnTo>
                    <a:pt x="804887" y="1191399"/>
                  </a:lnTo>
                  <a:lnTo>
                    <a:pt x="805205" y="1190129"/>
                  </a:lnTo>
                  <a:lnTo>
                    <a:pt x="804748" y="1190129"/>
                  </a:lnTo>
                  <a:lnTo>
                    <a:pt x="804202" y="1188859"/>
                  </a:lnTo>
                  <a:lnTo>
                    <a:pt x="803567" y="1188859"/>
                  </a:lnTo>
                  <a:lnTo>
                    <a:pt x="803109" y="1187589"/>
                  </a:lnTo>
                  <a:lnTo>
                    <a:pt x="802563" y="1186319"/>
                  </a:lnTo>
                  <a:lnTo>
                    <a:pt x="801738" y="1186319"/>
                  </a:lnTo>
                  <a:lnTo>
                    <a:pt x="801077" y="1188859"/>
                  </a:lnTo>
                  <a:lnTo>
                    <a:pt x="800608" y="1188859"/>
                  </a:lnTo>
                  <a:lnTo>
                    <a:pt x="799401" y="1186319"/>
                  </a:lnTo>
                  <a:lnTo>
                    <a:pt x="797572" y="1183779"/>
                  </a:lnTo>
                  <a:lnTo>
                    <a:pt x="798664" y="1181239"/>
                  </a:lnTo>
                  <a:lnTo>
                    <a:pt x="798842" y="1181239"/>
                  </a:lnTo>
                  <a:lnTo>
                    <a:pt x="799528" y="1178699"/>
                  </a:lnTo>
                  <a:lnTo>
                    <a:pt x="799947" y="1178699"/>
                  </a:lnTo>
                  <a:lnTo>
                    <a:pt x="801344" y="1181239"/>
                  </a:lnTo>
                  <a:lnTo>
                    <a:pt x="801890" y="1181239"/>
                  </a:lnTo>
                  <a:lnTo>
                    <a:pt x="802271" y="1179969"/>
                  </a:lnTo>
                  <a:lnTo>
                    <a:pt x="802538" y="1178699"/>
                  </a:lnTo>
                  <a:lnTo>
                    <a:pt x="800989" y="1177429"/>
                  </a:lnTo>
                  <a:lnTo>
                    <a:pt x="800874" y="1176159"/>
                  </a:lnTo>
                  <a:lnTo>
                    <a:pt x="802170" y="1174889"/>
                  </a:lnTo>
                  <a:lnTo>
                    <a:pt x="802068" y="1173619"/>
                  </a:lnTo>
                  <a:lnTo>
                    <a:pt x="801611" y="1173619"/>
                  </a:lnTo>
                  <a:lnTo>
                    <a:pt x="801077" y="1172349"/>
                  </a:lnTo>
                  <a:lnTo>
                    <a:pt x="800455" y="1172349"/>
                  </a:lnTo>
                  <a:lnTo>
                    <a:pt x="800011" y="1171079"/>
                  </a:lnTo>
                  <a:lnTo>
                    <a:pt x="799477" y="1169809"/>
                  </a:lnTo>
                  <a:lnTo>
                    <a:pt x="798588" y="1169809"/>
                  </a:lnTo>
                  <a:lnTo>
                    <a:pt x="798017" y="1172349"/>
                  </a:lnTo>
                  <a:lnTo>
                    <a:pt x="797255" y="1172349"/>
                  </a:lnTo>
                  <a:lnTo>
                    <a:pt x="796582" y="1169809"/>
                  </a:lnTo>
                  <a:lnTo>
                    <a:pt x="796429" y="1169809"/>
                  </a:lnTo>
                  <a:lnTo>
                    <a:pt x="796899" y="1168539"/>
                  </a:lnTo>
                  <a:lnTo>
                    <a:pt x="797585" y="1167269"/>
                  </a:lnTo>
                  <a:lnTo>
                    <a:pt x="798017" y="1165999"/>
                  </a:lnTo>
                  <a:lnTo>
                    <a:pt x="799515" y="1162189"/>
                  </a:lnTo>
                  <a:lnTo>
                    <a:pt x="799820" y="1162189"/>
                  </a:lnTo>
                  <a:lnTo>
                    <a:pt x="800188" y="1160919"/>
                  </a:lnTo>
                  <a:lnTo>
                    <a:pt x="800646" y="1159649"/>
                  </a:lnTo>
                  <a:lnTo>
                    <a:pt x="801001" y="1159649"/>
                  </a:lnTo>
                  <a:lnTo>
                    <a:pt x="801370" y="1158379"/>
                  </a:lnTo>
                  <a:lnTo>
                    <a:pt x="802195" y="1157109"/>
                  </a:lnTo>
                  <a:lnTo>
                    <a:pt x="802982" y="1159649"/>
                  </a:lnTo>
                  <a:lnTo>
                    <a:pt x="803744" y="1159649"/>
                  </a:lnTo>
                  <a:lnTo>
                    <a:pt x="804265" y="1157109"/>
                  </a:lnTo>
                  <a:lnTo>
                    <a:pt x="804418" y="1157109"/>
                  </a:lnTo>
                  <a:lnTo>
                    <a:pt x="803757" y="1155839"/>
                  </a:lnTo>
                  <a:lnTo>
                    <a:pt x="803084" y="1154569"/>
                  </a:lnTo>
                  <a:lnTo>
                    <a:pt x="802449" y="1154569"/>
                  </a:lnTo>
                  <a:lnTo>
                    <a:pt x="801814" y="1153299"/>
                  </a:lnTo>
                  <a:lnTo>
                    <a:pt x="800900" y="1153299"/>
                  </a:lnTo>
                  <a:lnTo>
                    <a:pt x="800620" y="1155839"/>
                  </a:lnTo>
                  <a:lnTo>
                    <a:pt x="799757" y="1155839"/>
                  </a:lnTo>
                  <a:lnTo>
                    <a:pt x="799134" y="1153299"/>
                  </a:lnTo>
                  <a:lnTo>
                    <a:pt x="798245" y="1153299"/>
                  </a:lnTo>
                  <a:lnTo>
                    <a:pt x="797839" y="1155839"/>
                  </a:lnTo>
                  <a:lnTo>
                    <a:pt x="797077" y="1155839"/>
                  </a:lnTo>
                  <a:lnTo>
                    <a:pt x="796366" y="1153299"/>
                  </a:lnTo>
                  <a:lnTo>
                    <a:pt x="795896" y="1153299"/>
                  </a:lnTo>
                  <a:lnTo>
                    <a:pt x="798233" y="1148219"/>
                  </a:lnTo>
                  <a:lnTo>
                    <a:pt x="799414" y="1145679"/>
                  </a:lnTo>
                  <a:lnTo>
                    <a:pt x="799896" y="1145679"/>
                  </a:lnTo>
                  <a:lnTo>
                    <a:pt x="800290" y="1144409"/>
                  </a:lnTo>
                  <a:lnTo>
                    <a:pt x="800582" y="1143139"/>
                  </a:lnTo>
                  <a:lnTo>
                    <a:pt x="800150" y="1143139"/>
                  </a:lnTo>
                  <a:lnTo>
                    <a:pt x="799630" y="1141869"/>
                  </a:lnTo>
                  <a:lnTo>
                    <a:pt x="799033" y="1140599"/>
                  </a:lnTo>
                  <a:lnTo>
                    <a:pt x="798576" y="1140599"/>
                  </a:lnTo>
                  <a:lnTo>
                    <a:pt x="798068" y="1139329"/>
                  </a:lnTo>
                  <a:lnTo>
                    <a:pt x="797496" y="1139329"/>
                  </a:lnTo>
                  <a:lnTo>
                    <a:pt x="797102" y="1138059"/>
                  </a:lnTo>
                  <a:lnTo>
                    <a:pt x="796404" y="1136789"/>
                  </a:lnTo>
                  <a:lnTo>
                    <a:pt x="795959" y="1136789"/>
                  </a:lnTo>
                  <a:lnTo>
                    <a:pt x="796467" y="1135519"/>
                  </a:lnTo>
                  <a:lnTo>
                    <a:pt x="796861" y="1135519"/>
                  </a:lnTo>
                  <a:lnTo>
                    <a:pt x="797166" y="1134249"/>
                  </a:lnTo>
                  <a:lnTo>
                    <a:pt x="797610" y="1132979"/>
                  </a:lnTo>
                  <a:lnTo>
                    <a:pt x="798017" y="1132979"/>
                  </a:lnTo>
                  <a:lnTo>
                    <a:pt x="798423" y="1131709"/>
                  </a:lnTo>
                  <a:lnTo>
                    <a:pt x="796848" y="1129169"/>
                  </a:lnTo>
                  <a:lnTo>
                    <a:pt x="797140" y="1127899"/>
                  </a:lnTo>
                  <a:lnTo>
                    <a:pt x="797547" y="1127899"/>
                  </a:lnTo>
                  <a:lnTo>
                    <a:pt x="798550" y="1126629"/>
                  </a:lnTo>
                  <a:lnTo>
                    <a:pt x="798957" y="1125359"/>
                  </a:lnTo>
                  <a:lnTo>
                    <a:pt x="799274" y="1124089"/>
                  </a:lnTo>
                  <a:lnTo>
                    <a:pt x="798842" y="1124089"/>
                  </a:lnTo>
                  <a:lnTo>
                    <a:pt x="798347" y="1122819"/>
                  </a:lnTo>
                  <a:lnTo>
                    <a:pt x="797763" y="1121549"/>
                  </a:lnTo>
                  <a:lnTo>
                    <a:pt x="796251" y="1120279"/>
                  </a:lnTo>
                  <a:lnTo>
                    <a:pt x="795655" y="1119009"/>
                  </a:lnTo>
                  <a:lnTo>
                    <a:pt x="795147" y="1119009"/>
                  </a:lnTo>
                  <a:lnTo>
                    <a:pt x="794740" y="1117739"/>
                  </a:lnTo>
                  <a:lnTo>
                    <a:pt x="795096" y="1116469"/>
                  </a:lnTo>
                  <a:lnTo>
                    <a:pt x="795502" y="1116469"/>
                  </a:lnTo>
                  <a:lnTo>
                    <a:pt x="795972" y="1115199"/>
                  </a:lnTo>
                  <a:lnTo>
                    <a:pt x="796861" y="1115199"/>
                  </a:lnTo>
                  <a:lnTo>
                    <a:pt x="797280" y="1113929"/>
                  </a:lnTo>
                  <a:lnTo>
                    <a:pt x="797179" y="1111389"/>
                  </a:lnTo>
                  <a:lnTo>
                    <a:pt x="796683" y="1111389"/>
                  </a:lnTo>
                  <a:lnTo>
                    <a:pt x="795731" y="1110119"/>
                  </a:lnTo>
                  <a:lnTo>
                    <a:pt x="795172" y="1110119"/>
                  </a:lnTo>
                  <a:lnTo>
                    <a:pt x="794677" y="1108849"/>
                  </a:lnTo>
                  <a:lnTo>
                    <a:pt x="794258" y="1107579"/>
                  </a:lnTo>
                  <a:lnTo>
                    <a:pt x="794042" y="1107579"/>
                  </a:lnTo>
                  <a:lnTo>
                    <a:pt x="792797" y="1106309"/>
                  </a:lnTo>
                  <a:lnTo>
                    <a:pt x="792721" y="1105039"/>
                  </a:lnTo>
                  <a:lnTo>
                    <a:pt x="794054" y="1103769"/>
                  </a:lnTo>
                  <a:lnTo>
                    <a:pt x="794346" y="1102499"/>
                  </a:lnTo>
                  <a:lnTo>
                    <a:pt x="794766" y="1101229"/>
                  </a:lnTo>
                  <a:lnTo>
                    <a:pt x="795820" y="1099959"/>
                  </a:lnTo>
                  <a:lnTo>
                    <a:pt x="796251" y="1099959"/>
                  </a:lnTo>
                  <a:lnTo>
                    <a:pt x="796569" y="1098689"/>
                  </a:lnTo>
                  <a:lnTo>
                    <a:pt x="796163" y="1097419"/>
                  </a:lnTo>
                  <a:lnTo>
                    <a:pt x="795667" y="1097419"/>
                  </a:lnTo>
                  <a:lnTo>
                    <a:pt x="794537" y="1094879"/>
                  </a:lnTo>
                  <a:lnTo>
                    <a:pt x="794042" y="1094879"/>
                  </a:lnTo>
                  <a:lnTo>
                    <a:pt x="793648" y="1093609"/>
                  </a:lnTo>
                  <a:lnTo>
                    <a:pt x="793978" y="1093609"/>
                  </a:lnTo>
                  <a:lnTo>
                    <a:pt x="794410" y="1092339"/>
                  </a:lnTo>
                  <a:lnTo>
                    <a:pt x="794981" y="1091069"/>
                  </a:lnTo>
                  <a:lnTo>
                    <a:pt x="796251" y="1093609"/>
                  </a:lnTo>
                  <a:lnTo>
                    <a:pt x="796886" y="1093609"/>
                  </a:lnTo>
                  <a:lnTo>
                    <a:pt x="797306" y="1092339"/>
                  </a:lnTo>
                  <a:lnTo>
                    <a:pt x="797674" y="1091069"/>
                  </a:lnTo>
                  <a:lnTo>
                    <a:pt x="797267" y="1091069"/>
                  </a:lnTo>
                  <a:lnTo>
                    <a:pt x="796785" y="1089799"/>
                  </a:lnTo>
                  <a:lnTo>
                    <a:pt x="795642" y="1088529"/>
                  </a:lnTo>
                  <a:lnTo>
                    <a:pt x="795159" y="1087259"/>
                  </a:lnTo>
                  <a:lnTo>
                    <a:pt x="794766" y="1087259"/>
                  </a:lnTo>
                  <a:lnTo>
                    <a:pt x="794677" y="1085989"/>
                  </a:lnTo>
                  <a:lnTo>
                    <a:pt x="796061" y="1084719"/>
                  </a:lnTo>
                  <a:lnTo>
                    <a:pt x="795680" y="1083449"/>
                  </a:lnTo>
                  <a:lnTo>
                    <a:pt x="795197" y="1082179"/>
                  </a:lnTo>
                  <a:lnTo>
                    <a:pt x="794067" y="1080909"/>
                  </a:lnTo>
                  <a:lnTo>
                    <a:pt x="793584" y="1080909"/>
                  </a:lnTo>
                  <a:lnTo>
                    <a:pt x="793203" y="1079639"/>
                  </a:lnTo>
                  <a:lnTo>
                    <a:pt x="793153" y="1078369"/>
                  </a:lnTo>
                  <a:lnTo>
                    <a:pt x="794448" y="1078369"/>
                  </a:lnTo>
                  <a:lnTo>
                    <a:pt x="794575" y="1077099"/>
                  </a:lnTo>
                  <a:lnTo>
                    <a:pt x="793102" y="1075829"/>
                  </a:lnTo>
                  <a:lnTo>
                    <a:pt x="793089" y="1074559"/>
                  </a:lnTo>
                  <a:lnTo>
                    <a:pt x="794308" y="1073289"/>
                  </a:lnTo>
                  <a:lnTo>
                    <a:pt x="794550" y="1072019"/>
                  </a:lnTo>
                  <a:lnTo>
                    <a:pt x="795655" y="1070749"/>
                  </a:lnTo>
                  <a:lnTo>
                    <a:pt x="795807" y="1069479"/>
                  </a:lnTo>
                  <a:lnTo>
                    <a:pt x="794346" y="1068209"/>
                  </a:lnTo>
                  <a:lnTo>
                    <a:pt x="794334" y="1066939"/>
                  </a:lnTo>
                  <a:lnTo>
                    <a:pt x="795667" y="1065669"/>
                  </a:lnTo>
                  <a:lnTo>
                    <a:pt x="795274" y="1064399"/>
                  </a:lnTo>
                  <a:lnTo>
                    <a:pt x="794804" y="1063129"/>
                  </a:lnTo>
                  <a:lnTo>
                    <a:pt x="794258" y="1063129"/>
                  </a:lnTo>
                  <a:lnTo>
                    <a:pt x="793343" y="1061859"/>
                  </a:lnTo>
                  <a:lnTo>
                    <a:pt x="792873" y="1061859"/>
                  </a:lnTo>
                  <a:lnTo>
                    <a:pt x="792861" y="1059319"/>
                  </a:lnTo>
                  <a:lnTo>
                    <a:pt x="793318" y="1059319"/>
                  </a:lnTo>
                  <a:lnTo>
                    <a:pt x="794219" y="1058049"/>
                  </a:lnTo>
                  <a:lnTo>
                    <a:pt x="794727" y="1058049"/>
                  </a:lnTo>
                  <a:lnTo>
                    <a:pt x="795185" y="1056779"/>
                  </a:lnTo>
                  <a:lnTo>
                    <a:pt x="795578" y="1055509"/>
                  </a:lnTo>
                  <a:lnTo>
                    <a:pt x="795210" y="1055509"/>
                  </a:lnTo>
                  <a:lnTo>
                    <a:pt x="794753" y="1054239"/>
                  </a:lnTo>
                  <a:lnTo>
                    <a:pt x="794181" y="1052969"/>
                  </a:lnTo>
                  <a:lnTo>
                    <a:pt x="791425" y="1049159"/>
                  </a:lnTo>
                  <a:lnTo>
                    <a:pt x="791959" y="1047889"/>
                  </a:lnTo>
                  <a:lnTo>
                    <a:pt x="792251" y="1046619"/>
                  </a:lnTo>
                  <a:lnTo>
                    <a:pt x="793165" y="1046619"/>
                  </a:lnTo>
                  <a:lnTo>
                    <a:pt x="793800" y="1044079"/>
                  </a:lnTo>
                  <a:lnTo>
                    <a:pt x="794562" y="1044079"/>
                  </a:lnTo>
                  <a:lnTo>
                    <a:pt x="795096" y="1046619"/>
                  </a:lnTo>
                  <a:lnTo>
                    <a:pt x="795997" y="1046619"/>
                  </a:lnTo>
                  <a:lnTo>
                    <a:pt x="796455" y="1049159"/>
                  </a:lnTo>
                  <a:lnTo>
                    <a:pt x="797369" y="1049159"/>
                  </a:lnTo>
                  <a:lnTo>
                    <a:pt x="797928" y="1046619"/>
                  </a:lnTo>
                  <a:lnTo>
                    <a:pt x="798093" y="1046619"/>
                  </a:lnTo>
                  <a:lnTo>
                    <a:pt x="797179" y="1044079"/>
                  </a:lnTo>
                  <a:lnTo>
                    <a:pt x="796925" y="1044079"/>
                  </a:lnTo>
                  <a:lnTo>
                    <a:pt x="797013" y="1042809"/>
                  </a:lnTo>
                  <a:lnTo>
                    <a:pt x="798309" y="1042809"/>
                  </a:lnTo>
                  <a:lnTo>
                    <a:pt x="798309" y="1040269"/>
                  </a:lnTo>
                  <a:lnTo>
                    <a:pt x="797039" y="1040269"/>
                  </a:lnTo>
                  <a:lnTo>
                    <a:pt x="796823" y="1037729"/>
                  </a:lnTo>
                  <a:lnTo>
                    <a:pt x="795680" y="1037729"/>
                  </a:lnTo>
                  <a:lnTo>
                    <a:pt x="795515" y="1036459"/>
                  </a:lnTo>
                  <a:lnTo>
                    <a:pt x="796963" y="1035189"/>
                  </a:lnTo>
                  <a:lnTo>
                    <a:pt x="796963" y="1033919"/>
                  </a:lnTo>
                  <a:lnTo>
                    <a:pt x="795667" y="1032649"/>
                  </a:lnTo>
                  <a:lnTo>
                    <a:pt x="795515" y="1031379"/>
                  </a:lnTo>
                  <a:lnTo>
                    <a:pt x="796950" y="1030109"/>
                  </a:lnTo>
                  <a:lnTo>
                    <a:pt x="796937" y="1028839"/>
                  </a:lnTo>
                  <a:lnTo>
                    <a:pt x="795566" y="1027569"/>
                  </a:lnTo>
                  <a:lnTo>
                    <a:pt x="795528" y="1026299"/>
                  </a:lnTo>
                  <a:lnTo>
                    <a:pt x="796861" y="1025029"/>
                  </a:lnTo>
                  <a:lnTo>
                    <a:pt x="796531" y="1023797"/>
                  </a:lnTo>
                  <a:lnTo>
                    <a:pt x="796074" y="1022489"/>
                  </a:lnTo>
                  <a:lnTo>
                    <a:pt x="795540" y="1022489"/>
                  </a:lnTo>
                  <a:lnTo>
                    <a:pt x="795172" y="1021219"/>
                  </a:lnTo>
                  <a:lnTo>
                    <a:pt x="794715" y="1021219"/>
                  </a:lnTo>
                  <a:lnTo>
                    <a:pt x="794181" y="1019949"/>
                  </a:lnTo>
                  <a:lnTo>
                    <a:pt x="793673" y="1021219"/>
                  </a:lnTo>
                  <a:lnTo>
                    <a:pt x="793203" y="1021219"/>
                  </a:lnTo>
                  <a:lnTo>
                    <a:pt x="792797" y="1022489"/>
                  </a:lnTo>
                  <a:lnTo>
                    <a:pt x="792581" y="1022489"/>
                  </a:lnTo>
                  <a:lnTo>
                    <a:pt x="791654" y="1025029"/>
                  </a:lnTo>
                  <a:lnTo>
                    <a:pt x="790956" y="1025029"/>
                  </a:lnTo>
                  <a:lnTo>
                    <a:pt x="790511" y="1022489"/>
                  </a:lnTo>
                  <a:lnTo>
                    <a:pt x="790054" y="1022489"/>
                  </a:lnTo>
                  <a:lnTo>
                    <a:pt x="791438" y="1019949"/>
                  </a:lnTo>
                  <a:lnTo>
                    <a:pt x="794334" y="1014869"/>
                  </a:lnTo>
                  <a:lnTo>
                    <a:pt x="795578" y="1013599"/>
                  </a:lnTo>
                  <a:lnTo>
                    <a:pt x="795591" y="1012329"/>
                  </a:lnTo>
                  <a:lnTo>
                    <a:pt x="794346" y="1012329"/>
                  </a:lnTo>
                  <a:lnTo>
                    <a:pt x="794372" y="1011059"/>
                  </a:lnTo>
                  <a:lnTo>
                    <a:pt x="793902" y="1012329"/>
                  </a:lnTo>
                  <a:lnTo>
                    <a:pt x="793407" y="1012329"/>
                  </a:lnTo>
                  <a:lnTo>
                    <a:pt x="792848" y="1013599"/>
                  </a:lnTo>
                  <a:lnTo>
                    <a:pt x="792340" y="1012329"/>
                  </a:lnTo>
                  <a:lnTo>
                    <a:pt x="791933" y="1012329"/>
                  </a:lnTo>
                  <a:lnTo>
                    <a:pt x="791552" y="1011059"/>
                  </a:lnTo>
                  <a:lnTo>
                    <a:pt x="793115" y="1009789"/>
                  </a:lnTo>
                  <a:lnTo>
                    <a:pt x="792873" y="1008519"/>
                  </a:lnTo>
                  <a:lnTo>
                    <a:pt x="792492" y="1007249"/>
                  </a:lnTo>
                  <a:lnTo>
                    <a:pt x="791578" y="1005979"/>
                  </a:lnTo>
                  <a:lnTo>
                    <a:pt x="791222" y="1005979"/>
                  </a:lnTo>
                  <a:lnTo>
                    <a:pt x="790956" y="1004709"/>
                  </a:lnTo>
                  <a:lnTo>
                    <a:pt x="792581" y="1003439"/>
                  </a:lnTo>
                  <a:lnTo>
                    <a:pt x="792759" y="1002169"/>
                  </a:lnTo>
                  <a:lnTo>
                    <a:pt x="791845" y="1002169"/>
                  </a:lnTo>
                  <a:lnTo>
                    <a:pt x="791756" y="1000899"/>
                  </a:lnTo>
                  <a:lnTo>
                    <a:pt x="794639" y="998359"/>
                  </a:lnTo>
                  <a:lnTo>
                    <a:pt x="794067" y="995819"/>
                  </a:lnTo>
                  <a:lnTo>
                    <a:pt x="793838" y="994549"/>
                  </a:lnTo>
                  <a:lnTo>
                    <a:pt x="793711" y="993279"/>
                  </a:lnTo>
                  <a:lnTo>
                    <a:pt x="793216" y="993279"/>
                  </a:lnTo>
                  <a:lnTo>
                    <a:pt x="792556" y="994549"/>
                  </a:lnTo>
                  <a:lnTo>
                    <a:pt x="792022" y="994549"/>
                  </a:lnTo>
                  <a:lnTo>
                    <a:pt x="791806" y="993279"/>
                  </a:lnTo>
                  <a:lnTo>
                    <a:pt x="791654" y="993279"/>
                  </a:lnTo>
                  <a:lnTo>
                    <a:pt x="791273" y="992009"/>
                  </a:lnTo>
                  <a:lnTo>
                    <a:pt x="791006" y="989469"/>
                  </a:lnTo>
                  <a:lnTo>
                    <a:pt x="790816" y="989469"/>
                  </a:lnTo>
                  <a:lnTo>
                    <a:pt x="790702" y="988199"/>
                  </a:lnTo>
                  <a:lnTo>
                    <a:pt x="790663" y="986929"/>
                  </a:lnTo>
                  <a:lnTo>
                    <a:pt x="792988" y="986929"/>
                  </a:lnTo>
                  <a:lnTo>
                    <a:pt x="792556" y="985659"/>
                  </a:lnTo>
                  <a:lnTo>
                    <a:pt x="792734" y="984389"/>
                  </a:lnTo>
                  <a:lnTo>
                    <a:pt x="792937" y="984389"/>
                  </a:lnTo>
                  <a:lnTo>
                    <a:pt x="792949" y="983005"/>
                  </a:lnTo>
                  <a:lnTo>
                    <a:pt x="793254" y="981900"/>
                  </a:lnTo>
                  <a:lnTo>
                    <a:pt x="793508" y="980579"/>
                  </a:lnTo>
                  <a:lnTo>
                    <a:pt x="794308" y="980579"/>
                  </a:lnTo>
                  <a:lnTo>
                    <a:pt x="794956" y="979309"/>
                  </a:lnTo>
                  <a:lnTo>
                    <a:pt x="795515" y="979309"/>
                  </a:lnTo>
                  <a:lnTo>
                    <a:pt x="795350" y="981849"/>
                  </a:lnTo>
                  <a:lnTo>
                    <a:pt x="796023" y="981849"/>
                  </a:lnTo>
                  <a:lnTo>
                    <a:pt x="797229" y="980579"/>
                  </a:lnTo>
                  <a:lnTo>
                    <a:pt x="797712" y="980579"/>
                  </a:lnTo>
                  <a:lnTo>
                    <a:pt x="797407" y="979309"/>
                  </a:lnTo>
                  <a:lnTo>
                    <a:pt x="796531" y="975499"/>
                  </a:lnTo>
                  <a:lnTo>
                    <a:pt x="795959" y="972959"/>
                  </a:lnTo>
                  <a:lnTo>
                    <a:pt x="795655" y="971689"/>
                  </a:lnTo>
                  <a:lnTo>
                    <a:pt x="795464" y="970419"/>
                  </a:lnTo>
                  <a:lnTo>
                    <a:pt x="795388" y="969149"/>
                  </a:lnTo>
                  <a:lnTo>
                    <a:pt x="797229" y="967879"/>
                  </a:lnTo>
                  <a:lnTo>
                    <a:pt x="797585" y="967879"/>
                  </a:lnTo>
                  <a:lnTo>
                    <a:pt x="796607" y="965339"/>
                  </a:lnTo>
                  <a:lnTo>
                    <a:pt x="797217" y="965339"/>
                  </a:lnTo>
                  <a:lnTo>
                    <a:pt x="797648" y="964069"/>
                  </a:lnTo>
                  <a:lnTo>
                    <a:pt x="795045" y="964069"/>
                  </a:lnTo>
                  <a:lnTo>
                    <a:pt x="793965" y="965339"/>
                  </a:lnTo>
                  <a:lnTo>
                    <a:pt x="792302" y="965339"/>
                  </a:lnTo>
                  <a:lnTo>
                    <a:pt x="792276" y="966609"/>
                  </a:lnTo>
                  <a:lnTo>
                    <a:pt x="792467" y="967879"/>
                  </a:lnTo>
                  <a:lnTo>
                    <a:pt x="792772" y="969149"/>
                  </a:lnTo>
                  <a:lnTo>
                    <a:pt x="793038" y="969149"/>
                  </a:lnTo>
                  <a:lnTo>
                    <a:pt x="793216" y="970419"/>
                  </a:lnTo>
                  <a:lnTo>
                    <a:pt x="793330" y="971689"/>
                  </a:lnTo>
                  <a:lnTo>
                    <a:pt x="793584" y="972959"/>
                  </a:lnTo>
                  <a:lnTo>
                    <a:pt x="788911" y="972959"/>
                  </a:lnTo>
                  <a:lnTo>
                    <a:pt x="788517" y="971689"/>
                  </a:lnTo>
                  <a:lnTo>
                    <a:pt x="788123" y="970419"/>
                  </a:lnTo>
                  <a:lnTo>
                    <a:pt x="787819" y="969149"/>
                  </a:lnTo>
                  <a:lnTo>
                    <a:pt x="787628" y="967879"/>
                  </a:lnTo>
                  <a:lnTo>
                    <a:pt x="787552" y="966609"/>
                  </a:lnTo>
                  <a:lnTo>
                    <a:pt x="789393" y="965339"/>
                  </a:lnTo>
                  <a:lnTo>
                    <a:pt x="789800" y="965339"/>
                  </a:lnTo>
                  <a:lnTo>
                    <a:pt x="789152" y="964069"/>
                  </a:lnTo>
                  <a:lnTo>
                    <a:pt x="789025" y="962799"/>
                  </a:lnTo>
                  <a:lnTo>
                    <a:pt x="785380" y="962799"/>
                  </a:lnTo>
                  <a:lnTo>
                    <a:pt x="784618" y="964069"/>
                  </a:lnTo>
                  <a:lnTo>
                    <a:pt x="784098" y="964069"/>
                  </a:lnTo>
                  <a:lnTo>
                    <a:pt x="784123" y="962799"/>
                  </a:lnTo>
                  <a:lnTo>
                    <a:pt x="782180" y="962799"/>
                  </a:lnTo>
                  <a:lnTo>
                    <a:pt x="781964" y="965339"/>
                  </a:lnTo>
                  <a:lnTo>
                    <a:pt x="782320" y="965339"/>
                  </a:lnTo>
                  <a:lnTo>
                    <a:pt x="782891" y="967879"/>
                  </a:lnTo>
                  <a:lnTo>
                    <a:pt x="783018" y="969149"/>
                  </a:lnTo>
                  <a:lnTo>
                    <a:pt x="783209" y="970419"/>
                  </a:lnTo>
                  <a:lnTo>
                    <a:pt x="783463" y="970419"/>
                  </a:lnTo>
                  <a:lnTo>
                    <a:pt x="783678" y="971689"/>
                  </a:lnTo>
                  <a:lnTo>
                    <a:pt x="783678" y="972959"/>
                  </a:lnTo>
                  <a:lnTo>
                    <a:pt x="784377" y="974229"/>
                  </a:lnTo>
                  <a:lnTo>
                    <a:pt x="785685" y="971689"/>
                  </a:lnTo>
                  <a:lnTo>
                    <a:pt x="786320" y="971689"/>
                  </a:lnTo>
                  <a:lnTo>
                    <a:pt x="786498" y="972959"/>
                  </a:lnTo>
                  <a:lnTo>
                    <a:pt x="786587" y="974229"/>
                  </a:lnTo>
                  <a:lnTo>
                    <a:pt x="785583" y="974229"/>
                  </a:lnTo>
                  <a:lnTo>
                    <a:pt x="785342" y="975499"/>
                  </a:lnTo>
                  <a:lnTo>
                    <a:pt x="784618" y="975499"/>
                  </a:lnTo>
                  <a:lnTo>
                    <a:pt x="784542" y="976769"/>
                  </a:lnTo>
                  <a:lnTo>
                    <a:pt x="784161" y="978039"/>
                  </a:lnTo>
                  <a:lnTo>
                    <a:pt x="783971" y="979309"/>
                  </a:lnTo>
                  <a:lnTo>
                    <a:pt x="783729" y="980579"/>
                  </a:lnTo>
                  <a:lnTo>
                    <a:pt x="782777" y="980579"/>
                  </a:lnTo>
                  <a:lnTo>
                    <a:pt x="782942" y="978039"/>
                  </a:lnTo>
                  <a:lnTo>
                    <a:pt x="781875" y="978039"/>
                  </a:lnTo>
                  <a:lnTo>
                    <a:pt x="781202" y="979309"/>
                  </a:lnTo>
                  <a:lnTo>
                    <a:pt x="780580" y="979309"/>
                  </a:lnTo>
                  <a:lnTo>
                    <a:pt x="780643" y="980579"/>
                  </a:lnTo>
                  <a:lnTo>
                    <a:pt x="780834" y="981849"/>
                  </a:lnTo>
                  <a:lnTo>
                    <a:pt x="780986" y="981849"/>
                  </a:lnTo>
                  <a:lnTo>
                    <a:pt x="780592" y="983119"/>
                  </a:lnTo>
                  <a:lnTo>
                    <a:pt x="781304" y="984389"/>
                  </a:lnTo>
                  <a:lnTo>
                    <a:pt x="780973" y="985659"/>
                  </a:lnTo>
                  <a:lnTo>
                    <a:pt x="780732" y="985659"/>
                  </a:lnTo>
                  <a:lnTo>
                    <a:pt x="778764" y="986929"/>
                  </a:lnTo>
                  <a:lnTo>
                    <a:pt x="778332" y="986929"/>
                  </a:lnTo>
                  <a:lnTo>
                    <a:pt x="778878" y="984389"/>
                  </a:lnTo>
                  <a:lnTo>
                    <a:pt x="778103" y="984389"/>
                  </a:lnTo>
                  <a:lnTo>
                    <a:pt x="776566" y="986929"/>
                  </a:lnTo>
                  <a:lnTo>
                    <a:pt x="775703" y="985659"/>
                  </a:lnTo>
                  <a:lnTo>
                    <a:pt x="776376" y="983119"/>
                  </a:lnTo>
                  <a:lnTo>
                    <a:pt x="775589" y="983119"/>
                  </a:lnTo>
                  <a:lnTo>
                    <a:pt x="774077" y="985659"/>
                  </a:lnTo>
                  <a:lnTo>
                    <a:pt x="773582" y="985659"/>
                  </a:lnTo>
                  <a:lnTo>
                    <a:pt x="773620" y="986929"/>
                  </a:lnTo>
                  <a:lnTo>
                    <a:pt x="773849" y="988199"/>
                  </a:lnTo>
                  <a:lnTo>
                    <a:pt x="773087" y="989469"/>
                  </a:lnTo>
                  <a:lnTo>
                    <a:pt x="773747" y="992009"/>
                  </a:lnTo>
                  <a:lnTo>
                    <a:pt x="772198" y="993279"/>
                  </a:lnTo>
                  <a:lnTo>
                    <a:pt x="771423" y="994549"/>
                  </a:lnTo>
                  <a:lnTo>
                    <a:pt x="770775" y="995819"/>
                  </a:lnTo>
                  <a:lnTo>
                    <a:pt x="770229" y="995819"/>
                  </a:lnTo>
                  <a:lnTo>
                    <a:pt x="769988" y="997089"/>
                  </a:lnTo>
                  <a:lnTo>
                    <a:pt x="771105" y="998359"/>
                  </a:lnTo>
                  <a:lnTo>
                    <a:pt x="770940" y="999629"/>
                  </a:lnTo>
                  <a:lnTo>
                    <a:pt x="769454" y="1000899"/>
                  </a:lnTo>
                  <a:lnTo>
                    <a:pt x="769213" y="1002169"/>
                  </a:lnTo>
                  <a:lnTo>
                    <a:pt x="768692" y="1002169"/>
                  </a:lnTo>
                  <a:lnTo>
                    <a:pt x="768108" y="1003439"/>
                  </a:lnTo>
                  <a:lnTo>
                    <a:pt x="767473" y="1004709"/>
                  </a:lnTo>
                  <a:lnTo>
                    <a:pt x="766813" y="1004709"/>
                  </a:lnTo>
                  <a:lnTo>
                    <a:pt x="766267" y="1005979"/>
                  </a:lnTo>
                  <a:lnTo>
                    <a:pt x="765835" y="1007249"/>
                  </a:lnTo>
                  <a:lnTo>
                    <a:pt x="766102" y="1007249"/>
                  </a:lnTo>
                  <a:lnTo>
                    <a:pt x="766483" y="1008519"/>
                  </a:lnTo>
                  <a:lnTo>
                    <a:pt x="767422" y="1011059"/>
                  </a:lnTo>
                  <a:lnTo>
                    <a:pt x="767829" y="1011059"/>
                  </a:lnTo>
                  <a:lnTo>
                    <a:pt x="768172" y="1012329"/>
                  </a:lnTo>
                  <a:lnTo>
                    <a:pt x="767181" y="1012977"/>
                  </a:lnTo>
                  <a:lnTo>
                    <a:pt x="767181" y="1088529"/>
                  </a:lnTo>
                  <a:lnTo>
                    <a:pt x="766000" y="1089799"/>
                  </a:lnTo>
                  <a:lnTo>
                    <a:pt x="765543" y="1089799"/>
                  </a:lnTo>
                  <a:lnTo>
                    <a:pt x="766610" y="1088529"/>
                  </a:lnTo>
                  <a:lnTo>
                    <a:pt x="766038" y="1085989"/>
                  </a:lnTo>
                  <a:lnTo>
                    <a:pt x="766457" y="1087259"/>
                  </a:lnTo>
                  <a:lnTo>
                    <a:pt x="767168" y="1087259"/>
                  </a:lnTo>
                  <a:lnTo>
                    <a:pt x="767181" y="1088529"/>
                  </a:lnTo>
                  <a:lnTo>
                    <a:pt x="767181" y="1012977"/>
                  </a:lnTo>
                  <a:lnTo>
                    <a:pt x="767016" y="1013091"/>
                  </a:lnTo>
                  <a:lnTo>
                    <a:pt x="767016" y="1083449"/>
                  </a:lnTo>
                  <a:lnTo>
                    <a:pt x="766013" y="1084719"/>
                  </a:lnTo>
                  <a:lnTo>
                    <a:pt x="765797" y="1084719"/>
                  </a:lnTo>
                  <a:lnTo>
                    <a:pt x="764870" y="1080909"/>
                  </a:lnTo>
                  <a:lnTo>
                    <a:pt x="764616" y="1079639"/>
                  </a:lnTo>
                  <a:lnTo>
                    <a:pt x="764425" y="1079639"/>
                  </a:lnTo>
                  <a:lnTo>
                    <a:pt x="764298" y="1078369"/>
                  </a:lnTo>
                  <a:lnTo>
                    <a:pt x="764806" y="1079639"/>
                  </a:lnTo>
                  <a:lnTo>
                    <a:pt x="765225" y="1079639"/>
                  </a:lnTo>
                  <a:lnTo>
                    <a:pt x="765581" y="1080909"/>
                  </a:lnTo>
                  <a:lnTo>
                    <a:pt x="765784" y="1080909"/>
                  </a:lnTo>
                  <a:lnTo>
                    <a:pt x="767003" y="1082179"/>
                  </a:lnTo>
                  <a:lnTo>
                    <a:pt x="767016" y="1083449"/>
                  </a:lnTo>
                  <a:lnTo>
                    <a:pt x="767016" y="1013091"/>
                  </a:lnTo>
                  <a:lnTo>
                    <a:pt x="766229" y="1013599"/>
                  </a:lnTo>
                  <a:lnTo>
                    <a:pt x="764743" y="1014869"/>
                  </a:lnTo>
                  <a:lnTo>
                    <a:pt x="764286" y="1016139"/>
                  </a:lnTo>
                  <a:lnTo>
                    <a:pt x="765352" y="1017409"/>
                  </a:lnTo>
                  <a:lnTo>
                    <a:pt x="765022" y="1018679"/>
                  </a:lnTo>
                  <a:lnTo>
                    <a:pt x="763117" y="1019949"/>
                  </a:lnTo>
                  <a:lnTo>
                    <a:pt x="763206" y="1021219"/>
                  </a:lnTo>
                  <a:lnTo>
                    <a:pt x="763409" y="1021219"/>
                  </a:lnTo>
                  <a:lnTo>
                    <a:pt x="763727" y="1022489"/>
                  </a:lnTo>
                  <a:lnTo>
                    <a:pt x="764032" y="1022489"/>
                  </a:lnTo>
                  <a:lnTo>
                    <a:pt x="765378" y="1021219"/>
                  </a:lnTo>
                  <a:lnTo>
                    <a:pt x="766025" y="1021219"/>
                  </a:lnTo>
                  <a:lnTo>
                    <a:pt x="766203" y="1022489"/>
                  </a:lnTo>
                  <a:lnTo>
                    <a:pt x="766318" y="1023759"/>
                  </a:lnTo>
                  <a:lnTo>
                    <a:pt x="765695" y="1023759"/>
                  </a:lnTo>
                  <a:lnTo>
                    <a:pt x="765022" y="1025029"/>
                  </a:lnTo>
                  <a:lnTo>
                    <a:pt x="764006" y="1025029"/>
                  </a:lnTo>
                  <a:lnTo>
                    <a:pt x="762406" y="1026299"/>
                  </a:lnTo>
                  <a:lnTo>
                    <a:pt x="762076" y="1027569"/>
                  </a:lnTo>
                  <a:lnTo>
                    <a:pt x="763130" y="1028839"/>
                  </a:lnTo>
                  <a:lnTo>
                    <a:pt x="762838" y="1030109"/>
                  </a:lnTo>
                  <a:lnTo>
                    <a:pt x="761784" y="1030109"/>
                  </a:lnTo>
                  <a:lnTo>
                    <a:pt x="761784" y="1093609"/>
                  </a:lnTo>
                  <a:lnTo>
                    <a:pt x="760971" y="1094879"/>
                  </a:lnTo>
                  <a:lnTo>
                    <a:pt x="760476" y="1094879"/>
                  </a:lnTo>
                  <a:lnTo>
                    <a:pt x="760488" y="1093609"/>
                  </a:lnTo>
                  <a:lnTo>
                    <a:pt x="761784" y="1093609"/>
                  </a:lnTo>
                  <a:lnTo>
                    <a:pt x="761784" y="1030109"/>
                  </a:lnTo>
                  <a:lnTo>
                    <a:pt x="761199" y="1030109"/>
                  </a:lnTo>
                  <a:lnTo>
                    <a:pt x="760564" y="1031379"/>
                  </a:lnTo>
                  <a:lnTo>
                    <a:pt x="761631" y="1033919"/>
                  </a:lnTo>
                  <a:lnTo>
                    <a:pt x="761161" y="1035189"/>
                  </a:lnTo>
                  <a:lnTo>
                    <a:pt x="759371" y="1035189"/>
                  </a:lnTo>
                  <a:lnTo>
                    <a:pt x="758774" y="1036459"/>
                  </a:lnTo>
                  <a:lnTo>
                    <a:pt x="758101" y="1036459"/>
                  </a:lnTo>
                  <a:lnTo>
                    <a:pt x="757351" y="1037729"/>
                  </a:lnTo>
                  <a:lnTo>
                    <a:pt x="757085" y="1037729"/>
                  </a:lnTo>
                  <a:lnTo>
                    <a:pt x="755446" y="1038999"/>
                  </a:lnTo>
                  <a:lnTo>
                    <a:pt x="755434" y="1040269"/>
                  </a:lnTo>
                  <a:lnTo>
                    <a:pt x="755637" y="1041539"/>
                  </a:lnTo>
                  <a:lnTo>
                    <a:pt x="756221" y="1042809"/>
                  </a:lnTo>
                  <a:lnTo>
                    <a:pt x="756412" y="1044079"/>
                  </a:lnTo>
                  <a:lnTo>
                    <a:pt x="756386" y="1045349"/>
                  </a:lnTo>
                  <a:lnTo>
                    <a:pt x="754481" y="1045349"/>
                  </a:lnTo>
                  <a:lnTo>
                    <a:pt x="754481" y="1046619"/>
                  </a:lnTo>
                  <a:lnTo>
                    <a:pt x="754773" y="1047889"/>
                  </a:lnTo>
                  <a:lnTo>
                    <a:pt x="755053" y="1049159"/>
                  </a:lnTo>
                  <a:lnTo>
                    <a:pt x="756234" y="1054239"/>
                  </a:lnTo>
                  <a:lnTo>
                    <a:pt x="755967" y="1054239"/>
                  </a:lnTo>
                  <a:lnTo>
                    <a:pt x="754392" y="1055509"/>
                  </a:lnTo>
                  <a:lnTo>
                    <a:pt x="753922" y="1055509"/>
                  </a:lnTo>
                  <a:lnTo>
                    <a:pt x="753376" y="1051699"/>
                  </a:lnTo>
                  <a:lnTo>
                    <a:pt x="753084" y="1050429"/>
                  </a:lnTo>
                  <a:lnTo>
                    <a:pt x="752856" y="1050429"/>
                  </a:lnTo>
                  <a:lnTo>
                    <a:pt x="751332" y="1051699"/>
                  </a:lnTo>
                  <a:lnTo>
                    <a:pt x="749033" y="1054239"/>
                  </a:lnTo>
                  <a:lnTo>
                    <a:pt x="750468" y="1060589"/>
                  </a:lnTo>
                  <a:lnTo>
                    <a:pt x="750646" y="1060589"/>
                  </a:lnTo>
                  <a:lnTo>
                    <a:pt x="750735" y="1061859"/>
                  </a:lnTo>
                  <a:lnTo>
                    <a:pt x="748880" y="1063129"/>
                  </a:lnTo>
                  <a:lnTo>
                    <a:pt x="748449" y="1064399"/>
                  </a:lnTo>
                  <a:lnTo>
                    <a:pt x="749515" y="1065669"/>
                  </a:lnTo>
                  <a:lnTo>
                    <a:pt x="749058" y="1066939"/>
                  </a:lnTo>
                  <a:lnTo>
                    <a:pt x="747407" y="1066939"/>
                  </a:lnTo>
                  <a:lnTo>
                    <a:pt x="747255" y="1068209"/>
                  </a:lnTo>
                  <a:lnTo>
                    <a:pt x="747331" y="1069479"/>
                  </a:lnTo>
                  <a:lnTo>
                    <a:pt x="747522" y="1069479"/>
                  </a:lnTo>
                  <a:lnTo>
                    <a:pt x="748118" y="1072019"/>
                  </a:lnTo>
                  <a:lnTo>
                    <a:pt x="748309" y="1072019"/>
                  </a:lnTo>
                  <a:lnTo>
                    <a:pt x="748385" y="1073289"/>
                  </a:lnTo>
                  <a:lnTo>
                    <a:pt x="748144" y="1074559"/>
                  </a:lnTo>
                  <a:lnTo>
                    <a:pt x="746658" y="1074559"/>
                  </a:lnTo>
                  <a:lnTo>
                    <a:pt x="746188" y="1075829"/>
                  </a:lnTo>
                  <a:lnTo>
                    <a:pt x="744651" y="1077099"/>
                  </a:lnTo>
                  <a:lnTo>
                    <a:pt x="744004" y="1077099"/>
                  </a:lnTo>
                  <a:lnTo>
                    <a:pt x="742530" y="1078369"/>
                  </a:lnTo>
                  <a:lnTo>
                    <a:pt x="742302" y="1078369"/>
                  </a:lnTo>
                  <a:lnTo>
                    <a:pt x="742416" y="1079639"/>
                  </a:lnTo>
                  <a:lnTo>
                    <a:pt x="742594" y="1080909"/>
                  </a:lnTo>
                  <a:lnTo>
                    <a:pt x="743165" y="1082179"/>
                  </a:lnTo>
                  <a:lnTo>
                    <a:pt x="743343" y="1083449"/>
                  </a:lnTo>
                  <a:lnTo>
                    <a:pt x="743318" y="1084719"/>
                  </a:lnTo>
                  <a:lnTo>
                    <a:pt x="741680" y="1085989"/>
                  </a:lnTo>
                  <a:lnTo>
                    <a:pt x="741324" y="1085989"/>
                  </a:lnTo>
                  <a:lnTo>
                    <a:pt x="740956" y="1083449"/>
                  </a:lnTo>
                  <a:lnTo>
                    <a:pt x="740105" y="1083449"/>
                  </a:lnTo>
                  <a:lnTo>
                    <a:pt x="739419" y="1084719"/>
                  </a:lnTo>
                  <a:lnTo>
                    <a:pt x="738809" y="1084719"/>
                  </a:lnTo>
                  <a:lnTo>
                    <a:pt x="738936" y="1085989"/>
                  </a:lnTo>
                  <a:lnTo>
                    <a:pt x="739114" y="1085989"/>
                  </a:lnTo>
                  <a:lnTo>
                    <a:pt x="739381" y="1087259"/>
                  </a:lnTo>
                  <a:lnTo>
                    <a:pt x="740511" y="1092339"/>
                  </a:lnTo>
                  <a:lnTo>
                    <a:pt x="740105" y="1092339"/>
                  </a:lnTo>
                  <a:lnTo>
                    <a:pt x="738809" y="1094879"/>
                  </a:lnTo>
                  <a:lnTo>
                    <a:pt x="738022" y="1093609"/>
                  </a:lnTo>
                  <a:lnTo>
                    <a:pt x="738339" y="1092339"/>
                  </a:lnTo>
                  <a:lnTo>
                    <a:pt x="737603" y="1091069"/>
                  </a:lnTo>
                  <a:lnTo>
                    <a:pt x="736244" y="1093609"/>
                  </a:lnTo>
                  <a:lnTo>
                    <a:pt x="735660" y="1093609"/>
                  </a:lnTo>
                  <a:lnTo>
                    <a:pt x="735507" y="1091069"/>
                  </a:lnTo>
                  <a:lnTo>
                    <a:pt x="734542" y="1091069"/>
                  </a:lnTo>
                  <a:lnTo>
                    <a:pt x="733869" y="1092339"/>
                  </a:lnTo>
                  <a:lnTo>
                    <a:pt x="733259" y="1092339"/>
                  </a:lnTo>
                  <a:lnTo>
                    <a:pt x="732993" y="1093609"/>
                  </a:lnTo>
                  <a:lnTo>
                    <a:pt x="734034" y="1094879"/>
                  </a:lnTo>
                  <a:lnTo>
                    <a:pt x="733590" y="1096149"/>
                  </a:lnTo>
                  <a:lnTo>
                    <a:pt x="732129" y="1096149"/>
                  </a:lnTo>
                  <a:lnTo>
                    <a:pt x="731799" y="1097419"/>
                  </a:lnTo>
                  <a:lnTo>
                    <a:pt x="732358" y="1099959"/>
                  </a:lnTo>
                  <a:lnTo>
                    <a:pt x="732650" y="1101229"/>
                  </a:lnTo>
                  <a:lnTo>
                    <a:pt x="732929" y="1102499"/>
                  </a:lnTo>
                  <a:lnTo>
                    <a:pt x="732751" y="1102499"/>
                  </a:lnTo>
                  <a:lnTo>
                    <a:pt x="731126" y="1103769"/>
                  </a:lnTo>
                  <a:lnTo>
                    <a:pt x="730656" y="1103769"/>
                  </a:lnTo>
                  <a:lnTo>
                    <a:pt x="729018" y="1105039"/>
                  </a:lnTo>
                  <a:lnTo>
                    <a:pt x="728853" y="1105039"/>
                  </a:lnTo>
                  <a:lnTo>
                    <a:pt x="728941" y="1106309"/>
                  </a:lnTo>
                  <a:lnTo>
                    <a:pt x="729132" y="1107579"/>
                  </a:lnTo>
                  <a:lnTo>
                    <a:pt x="730554" y="1113929"/>
                  </a:lnTo>
                  <a:lnTo>
                    <a:pt x="731659" y="1119009"/>
                  </a:lnTo>
                  <a:lnTo>
                    <a:pt x="730999" y="1119009"/>
                  </a:lnTo>
                  <a:lnTo>
                    <a:pt x="730275" y="1120279"/>
                  </a:lnTo>
                  <a:lnTo>
                    <a:pt x="729170" y="1120279"/>
                  </a:lnTo>
                  <a:lnTo>
                    <a:pt x="727913" y="1122819"/>
                  </a:lnTo>
                  <a:lnTo>
                    <a:pt x="727189" y="1121549"/>
                  </a:lnTo>
                  <a:lnTo>
                    <a:pt x="727392" y="1120279"/>
                  </a:lnTo>
                  <a:lnTo>
                    <a:pt x="726630" y="1119009"/>
                  </a:lnTo>
                  <a:lnTo>
                    <a:pt x="726884" y="1116469"/>
                  </a:lnTo>
                  <a:lnTo>
                    <a:pt x="726440" y="1116469"/>
                  </a:lnTo>
                  <a:lnTo>
                    <a:pt x="725703" y="1117739"/>
                  </a:lnTo>
                  <a:lnTo>
                    <a:pt x="725017" y="1117739"/>
                  </a:lnTo>
                  <a:lnTo>
                    <a:pt x="724395" y="1119009"/>
                  </a:lnTo>
                  <a:lnTo>
                    <a:pt x="724192" y="1119009"/>
                  </a:lnTo>
                  <a:lnTo>
                    <a:pt x="725081" y="1120279"/>
                  </a:lnTo>
                  <a:lnTo>
                    <a:pt x="724966" y="1121549"/>
                  </a:lnTo>
                  <a:lnTo>
                    <a:pt x="724776" y="1121549"/>
                  </a:lnTo>
                  <a:lnTo>
                    <a:pt x="722998" y="1122819"/>
                  </a:lnTo>
                  <a:lnTo>
                    <a:pt x="722998" y="1124089"/>
                  </a:lnTo>
                  <a:lnTo>
                    <a:pt x="723176" y="1124089"/>
                  </a:lnTo>
                  <a:lnTo>
                    <a:pt x="723760" y="1126629"/>
                  </a:lnTo>
                  <a:lnTo>
                    <a:pt x="723938" y="1126629"/>
                  </a:lnTo>
                  <a:lnTo>
                    <a:pt x="724027" y="1127899"/>
                  </a:lnTo>
                  <a:lnTo>
                    <a:pt x="723811" y="1129169"/>
                  </a:lnTo>
                  <a:lnTo>
                    <a:pt x="722109" y="1129169"/>
                  </a:lnTo>
                  <a:lnTo>
                    <a:pt x="721766" y="1130439"/>
                  </a:lnTo>
                  <a:lnTo>
                    <a:pt x="722706" y="1131709"/>
                  </a:lnTo>
                  <a:lnTo>
                    <a:pt x="722376" y="1132979"/>
                  </a:lnTo>
                  <a:lnTo>
                    <a:pt x="720661" y="1132979"/>
                  </a:lnTo>
                  <a:lnTo>
                    <a:pt x="720191" y="1134249"/>
                  </a:lnTo>
                  <a:lnTo>
                    <a:pt x="721131" y="1135519"/>
                  </a:lnTo>
                  <a:lnTo>
                    <a:pt x="720852" y="1136789"/>
                  </a:lnTo>
                  <a:lnTo>
                    <a:pt x="719150" y="1138059"/>
                  </a:lnTo>
                  <a:lnTo>
                    <a:pt x="718908" y="1138059"/>
                  </a:lnTo>
                  <a:lnTo>
                    <a:pt x="718997" y="1139329"/>
                  </a:lnTo>
                  <a:lnTo>
                    <a:pt x="719175" y="1140599"/>
                  </a:lnTo>
                  <a:lnTo>
                    <a:pt x="719442" y="1140599"/>
                  </a:lnTo>
                  <a:lnTo>
                    <a:pt x="720140" y="1141869"/>
                  </a:lnTo>
                  <a:lnTo>
                    <a:pt x="720318" y="1143139"/>
                  </a:lnTo>
                  <a:lnTo>
                    <a:pt x="718934" y="1145679"/>
                  </a:lnTo>
                  <a:lnTo>
                    <a:pt x="717181" y="1145679"/>
                  </a:lnTo>
                  <a:lnTo>
                    <a:pt x="716495" y="1146949"/>
                  </a:lnTo>
                  <a:lnTo>
                    <a:pt x="715835" y="1146949"/>
                  </a:lnTo>
                  <a:lnTo>
                    <a:pt x="715886" y="1148219"/>
                  </a:lnTo>
                  <a:lnTo>
                    <a:pt x="716064" y="1148219"/>
                  </a:lnTo>
                  <a:lnTo>
                    <a:pt x="716343" y="1149489"/>
                  </a:lnTo>
                  <a:lnTo>
                    <a:pt x="718375" y="1159649"/>
                  </a:lnTo>
                  <a:lnTo>
                    <a:pt x="716965" y="1162189"/>
                  </a:lnTo>
                  <a:lnTo>
                    <a:pt x="716292" y="1162189"/>
                  </a:lnTo>
                  <a:lnTo>
                    <a:pt x="716076" y="1160919"/>
                  </a:lnTo>
                  <a:lnTo>
                    <a:pt x="715911" y="1159649"/>
                  </a:lnTo>
                  <a:lnTo>
                    <a:pt x="715784" y="1159649"/>
                  </a:lnTo>
                  <a:lnTo>
                    <a:pt x="715721" y="1158379"/>
                  </a:lnTo>
                  <a:lnTo>
                    <a:pt x="715556" y="1157109"/>
                  </a:lnTo>
                  <a:lnTo>
                    <a:pt x="715048" y="1157109"/>
                  </a:lnTo>
                  <a:lnTo>
                    <a:pt x="713486" y="1158379"/>
                  </a:lnTo>
                  <a:lnTo>
                    <a:pt x="712444" y="1158379"/>
                  </a:lnTo>
                  <a:lnTo>
                    <a:pt x="711758" y="1159649"/>
                  </a:lnTo>
                  <a:lnTo>
                    <a:pt x="711136" y="1159649"/>
                  </a:lnTo>
                  <a:lnTo>
                    <a:pt x="711250" y="1160919"/>
                  </a:lnTo>
                  <a:lnTo>
                    <a:pt x="711415" y="1162189"/>
                  </a:lnTo>
                  <a:lnTo>
                    <a:pt x="711631" y="1162189"/>
                  </a:lnTo>
                  <a:lnTo>
                    <a:pt x="711898" y="1163459"/>
                  </a:lnTo>
                  <a:lnTo>
                    <a:pt x="712063" y="1164729"/>
                  </a:lnTo>
                  <a:lnTo>
                    <a:pt x="712063" y="1165999"/>
                  </a:lnTo>
                  <a:lnTo>
                    <a:pt x="710222" y="1165999"/>
                  </a:lnTo>
                  <a:lnTo>
                    <a:pt x="709739" y="1167269"/>
                  </a:lnTo>
                  <a:lnTo>
                    <a:pt x="710730" y="1168539"/>
                  </a:lnTo>
                  <a:lnTo>
                    <a:pt x="710272" y="1169809"/>
                  </a:lnTo>
                  <a:lnTo>
                    <a:pt x="708799" y="1171079"/>
                  </a:lnTo>
                  <a:lnTo>
                    <a:pt x="708406" y="1171079"/>
                  </a:lnTo>
                  <a:lnTo>
                    <a:pt x="707783" y="1172349"/>
                  </a:lnTo>
                  <a:lnTo>
                    <a:pt x="707085" y="1172349"/>
                  </a:lnTo>
                  <a:lnTo>
                    <a:pt x="705548" y="1173619"/>
                  </a:lnTo>
                  <a:lnTo>
                    <a:pt x="704850" y="1173619"/>
                  </a:lnTo>
                  <a:lnTo>
                    <a:pt x="704215" y="1174889"/>
                  </a:lnTo>
                  <a:lnTo>
                    <a:pt x="703986" y="1174889"/>
                  </a:lnTo>
                  <a:lnTo>
                    <a:pt x="704875" y="1176159"/>
                  </a:lnTo>
                  <a:lnTo>
                    <a:pt x="704443" y="1177429"/>
                  </a:lnTo>
                  <a:lnTo>
                    <a:pt x="702868" y="1178699"/>
                  </a:lnTo>
                  <a:lnTo>
                    <a:pt x="702602" y="1178699"/>
                  </a:lnTo>
                  <a:lnTo>
                    <a:pt x="702640" y="1179969"/>
                  </a:lnTo>
                  <a:lnTo>
                    <a:pt x="702792" y="1179969"/>
                  </a:lnTo>
                  <a:lnTo>
                    <a:pt x="703059" y="1181239"/>
                  </a:lnTo>
                  <a:lnTo>
                    <a:pt x="703516" y="1183779"/>
                  </a:lnTo>
                  <a:lnTo>
                    <a:pt x="703783" y="1185049"/>
                  </a:lnTo>
                  <a:lnTo>
                    <a:pt x="703922" y="1186319"/>
                  </a:lnTo>
                  <a:lnTo>
                    <a:pt x="703313" y="1187589"/>
                  </a:lnTo>
                  <a:lnTo>
                    <a:pt x="702602" y="1187589"/>
                  </a:lnTo>
                  <a:lnTo>
                    <a:pt x="701852" y="1188859"/>
                  </a:lnTo>
                  <a:lnTo>
                    <a:pt x="700379" y="1188859"/>
                  </a:lnTo>
                  <a:lnTo>
                    <a:pt x="699744" y="1190129"/>
                  </a:lnTo>
                  <a:lnTo>
                    <a:pt x="699503" y="1190129"/>
                  </a:lnTo>
                  <a:lnTo>
                    <a:pt x="700366" y="1192669"/>
                  </a:lnTo>
                  <a:lnTo>
                    <a:pt x="699935" y="1192669"/>
                  </a:lnTo>
                  <a:lnTo>
                    <a:pt x="698309" y="1193939"/>
                  </a:lnTo>
                  <a:lnTo>
                    <a:pt x="698080" y="1193939"/>
                  </a:lnTo>
                  <a:lnTo>
                    <a:pt x="698119" y="1195209"/>
                  </a:lnTo>
                  <a:lnTo>
                    <a:pt x="698258" y="1196479"/>
                  </a:lnTo>
                  <a:lnTo>
                    <a:pt x="698754" y="1197749"/>
                  </a:lnTo>
                  <a:lnTo>
                    <a:pt x="698906" y="1199019"/>
                  </a:lnTo>
                  <a:lnTo>
                    <a:pt x="698944" y="1200289"/>
                  </a:lnTo>
                  <a:lnTo>
                    <a:pt x="696988" y="1200289"/>
                  </a:lnTo>
                  <a:lnTo>
                    <a:pt x="696810" y="1201559"/>
                  </a:lnTo>
                  <a:lnTo>
                    <a:pt x="697014" y="1202829"/>
                  </a:lnTo>
                  <a:lnTo>
                    <a:pt x="697509" y="1204099"/>
                  </a:lnTo>
                  <a:lnTo>
                    <a:pt x="697649" y="1205369"/>
                  </a:lnTo>
                  <a:lnTo>
                    <a:pt x="697572" y="1206639"/>
                  </a:lnTo>
                  <a:lnTo>
                    <a:pt x="695794" y="1207909"/>
                  </a:lnTo>
                  <a:lnTo>
                    <a:pt x="695299" y="1207909"/>
                  </a:lnTo>
                  <a:lnTo>
                    <a:pt x="696214" y="1210449"/>
                  </a:lnTo>
                  <a:lnTo>
                    <a:pt x="695731" y="1211719"/>
                  </a:lnTo>
                  <a:lnTo>
                    <a:pt x="693826" y="1211719"/>
                  </a:lnTo>
                  <a:lnTo>
                    <a:pt x="693851" y="1212989"/>
                  </a:lnTo>
                  <a:lnTo>
                    <a:pt x="693978" y="1214259"/>
                  </a:lnTo>
                  <a:lnTo>
                    <a:pt x="694474" y="1215529"/>
                  </a:lnTo>
                  <a:lnTo>
                    <a:pt x="694601" y="1216799"/>
                  </a:lnTo>
                  <a:lnTo>
                    <a:pt x="694347" y="1218069"/>
                  </a:lnTo>
                  <a:lnTo>
                    <a:pt x="692759" y="1218069"/>
                  </a:lnTo>
                  <a:lnTo>
                    <a:pt x="692492" y="1219339"/>
                  </a:lnTo>
                  <a:lnTo>
                    <a:pt x="692429" y="1218069"/>
                  </a:lnTo>
                  <a:lnTo>
                    <a:pt x="692302" y="1216799"/>
                  </a:lnTo>
                  <a:lnTo>
                    <a:pt x="690600" y="1216799"/>
                  </a:lnTo>
                  <a:lnTo>
                    <a:pt x="689940" y="1218069"/>
                  </a:lnTo>
                  <a:lnTo>
                    <a:pt x="689648" y="1218069"/>
                  </a:lnTo>
                  <a:lnTo>
                    <a:pt x="690575" y="1220609"/>
                  </a:lnTo>
                  <a:lnTo>
                    <a:pt x="690067" y="1221879"/>
                  </a:lnTo>
                  <a:lnTo>
                    <a:pt x="688428" y="1221879"/>
                  </a:lnTo>
                  <a:lnTo>
                    <a:pt x="687920" y="1223149"/>
                  </a:lnTo>
                  <a:lnTo>
                    <a:pt x="688809" y="1224419"/>
                  </a:lnTo>
                  <a:lnTo>
                    <a:pt x="688441" y="1225689"/>
                  </a:lnTo>
                  <a:lnTo>
                    <a:pt x="686701" y="1225689"/>
                  </a:lnTo>
                  <a:lnTo>
                    <a:pt x="686142" y="1226959"/>
                  </a:lnTo>
                  <a:lnTo>
                    <a:pt x="687082" y="1228229"/>
                  </a:lnTo>
                  <a:lnTo>
                    <a:pt x="686612" y="1229499"/>
                  </a:lnTo>
                  <a:lnTo>
                    <a:pt x="684974" y="1229499"/>
                  </a:lnTo>
                  <a:lnTo>
                    <a:pt x="684669" y="1230769"/>
                  </a:lnTo>
                  <a:lnTo>
                    <a:pt x="684695" y="1232039"/>
                  </a:lnTo>
                  <a:lnTo>
                    <a:pt x="684822" y="1232039"/>
                  </a:lnTo>
                  <a:lnTo>
                    <a:pt x="685279" y="1234579"/>
                  </a:lnTo>
                  <a:lnTo>
                    <a:pt x="685406" y="1235849"/>
                  </a:lnTo>
                  <a:lnTo>
                    <a:pt x="685215" y="1237119"/>
                  </a:lnTo>
                  <a:lnTo>
                    <a:pt x="683564" y="1237119"/>
                  </a:lnTo>
                  <a:lnTo>
                    <a:pt x="682929" y="1238389"/>
                  </a:lnTo>
                  <a:lnTo>
                    <a:pt x="683869" y="1239659"/>
                  </a:lnTo>
                  <a:lnTo>
                    <a:pt x="683374" y="1240929"/>
                  </a:lnTo>
                  <a:lnTo>
                    <a:pt x="681850" y="1240929"/>
                  </a:lnTo>
                  <a:lnTo>
                    <a:pt x="681469" y="1242199"/>
                  </a:lnTo>
                  <a:lnTo>
                    <a:pt x="681177" y="1239659"/>
                  </a:lnTo>
                  <a:lnTo>
                    <a:pt x="680669" y="1238389"/>
                  </a:lnTo>
                  <a:lnTo>
                    <a:pt x="679386" y="1240929"/>
                  </a:lnTo>
                  <a:lnTo>
                    <a:pt x="678472" y="1240929"/>
                  </a:lnTo>
                  <a:lnTo>
                    <a:pt x="678929" y="1238389"/>
                  </a:lnTo>
                  <a:lnTo>
                    <a:pt x="677799" y="1238389"/>
                  </a:lnTo>
                  <a:lnTo>
                    <a:pt x="677087" y="1239659"/>
                  </a:lnTo>
                  <a:lnTo>
                    <a:pt x="676414" y="1239659"/>
                  </a:lnTo>
                  <a:lnTo>
                    <a:pt x="676097" y="1240929"/>
                  </a:lnTo>
                  <a:lnTo>
                    <a:pt x="676973" y="1240929"/>
                  </a:lnTo>
                  <a:lnTo>
                    <a:pt x="676757" y="1242199"/>
                  </a:lnTo>
                  <a:lnTo>
                    <a:pt x="676363" y="1243469"/>
                  </a:lnTo>
                  <a:lnTo>
                    <a:pt x="674585" y="1243469"/>
                  </a:lnTo>
                  <a:lnTo>
                    <a:pt x="674712" y="1246009"/>
                  </a:lnTo>
                  <a:lnTo>
                    <a:pt x="674966" y="1246009"/>
                  </a:lnTo>
                  <a:lnTo>
                    <a:pt x="676948" y="1244739"/>
                  </a:lnTo>
                  <a:lnTo>
                    <a:pt x="677430" y="1244739"/>
                  </a:lnTo>
                  <a:lnTo>
                    <a:pt x="677354" y="1246009"/>
                  </a:lnTo>
                  <a:lnTo>
                    <a:pt x="677456" y="1247279"/>
                  </a:lnTo>
                  <a:lnTo>
                    <a:pt x="677672" y="1248549"/>
                  </a:lnTo>
                  <a:lnTo>
                    <a:pt x="677799" y="1249819"/>
                  </a:lnTo>
                  <a:lnTo>
                    <a:pt x="678510" y="1254899"/>
                  </a:lnTo>
                  <a:lnTo>
                    <a:pt x="677773" y="1256169"/>
                  </a:lnTo>
                  <a:lnTo>
                    <a:pt x="677062" y="1256169"/>
                  </a:lnTo>
                  <a:lnTo>
                    <a:pt x="676325" y="1257439"/>
                  </a:lnTo>
                  <a:lnTo>
                    <a:pt x="674852" y="1257439"/>
                  </a:lnTo>
                  <a:lnTo>
                    <a:pt x="674141" y="1258709"/>
                  </a:lnTo>
                  <a:lnTo>
                    <a:pt x="673468" y="1258709"/>
                  </a:lnTo>
                  <a:lnTo>
                    <a:pt x="672744" y="1259979"/>
                  </a:lnTo>
                  <a:lnTo>
                    <a:pt x="671715" y="1259979"/>
                  </a:lnTo>
                  <a:lnTo>
                    <a:pt x="671830" y="1257439"/>
                  </a:lnTo>
                  <a:lnTo>
                    <a:pt x="671423" y="1257439"/>
                  </a:lnTo>
                  <a:lnTo>
                    <a:pt x="669696" y="1258709"/>
                  </a:lnTo>
                  <a:lnTo>
                    <a:pt x="667245" y="1259979"/>
                  </a:lnTo>
                  <a:lnTo>
                    <a:pt x="668210" y="1268869"/>
                  </a:lnTo>
                  <a:lnTo>
                    <a:pt x="668439" y="1268869"/>
                  </a:lnTo>
                  <a:lnTo>
                    <a:pt x="668528" y="1271409"/>
                  </a:lnTo>
                  <a:lnTo>
                    <a:pt x="667842" y="1271409"/>
                  </a:lnTo>
                  <a:lnTo>
                    <a:pt x="667118" y="1272679"/>
                  </a:lnTo>
                  <a:lnTo>
                    <a:pt x="665543" y="1272679"/>
                  </a:lnTo>
                  <a:lnTo>
                    <a:pt x="664806" y="1273949"/>
                  </a:lnTo>
                  <a:lnTo>
                    <a:pt x="663867" y="1273949"/>
                  </a:lnTo>
                  <a:lnTo>
                    <a:pt x="664629" y="1276489"/>
                  </a:lnTo>
                  <a:lnTo>
                    <a:pt x="664121" y="1277759"/>
                  </a:lnTo>
                  <a:lnTo>
                    <a:pt x="662635" y="1277759"/>
                  </a:lnTo>
                  <a:lnTo>
                    <a:pt x="661809" y="1279029"/>
                  </a:lnTo>
                  <a:lnTo>
                    <a:pt x="660323" y="1279029"/>
                  </a:lnTo>
                  <a:lnTo>
                    <a:pt x="659714" y="1280299"/>
                  </a:lnTo>
                  <a:lnTo>
                    <a:pt x="660628" y="1281569"/>
                  </a:lnTo>
                  <a:lnTo>
                    <a:pt x="659993" y="1282839"/>
                  </a:lnTo>
                  <a:lnTo>
                    <a:pt x="658431" y="1282839"/>
                  </a:lnTo>
                  <a:lnTo>
                    <a:pt x="657783" y="1284109"/>
                  </a:lnTo>
                  <a:lnTo>
                    <a:pt x="658596" y="1285379"/>
                  </a:lnTo>
                  <a:lnTo>
                    <a:pt x="658393" y="1286649"/>
                  </a:lnTo>
                  <a:lnTo>
                    <a:pt x="659104" y="1286649"/>
                  </a:lnTo>
                  <a:lnTo>
                    <a:pt x="659841" y="1285379"/>
                  </a:lnTo>
                  <a:lnTo>
                    <a:pt x="660793" y="1285379"/>
                  </a:lnTo>
                  <a:lnTo>
                    <a:pt x="660908" y="1287919"/>
                  </a:lnTo>
                  <a:lnTo>
                    <a:pt x="661187" y="1290459"/>
                  </a:lnTo>
                  <a:lnTo>
                    <a:pt x="660704" y="1290459"/>
                  </a:lnTo>
                  <a:lnTo>
                    <a:pt x="659371" y="1291729"/>
                  </a:lnTo>
                  <a:lnTo>
                    <a:pt x="658698" y="1291729"/>
                  </a:lnTo>
                  <a:lnTo>
                    <a:pt x="658952" y="1289189"/>
                  </a:lnTo>
                  <a:lnTo>
                    <a:pt x="657885" y="1289189"/>
                  </a:lnTo>
                  <a:lnTo>
                    <a:pt x="657148" y="1290459"/>
                  </a:lnTo>
                  <a:lnTo>
                    <a:pt x="656463" y="1290459"/>
                  </a:lnTo>
                  <a:lnTo>
                    <a:pt x="655701" y="1291729"/>
                  </a:lnTo>
                  <a:lnTo>
                    <a:pt x="654088" y="1291729"/>
                  </a:lnTo>
                  <a:lnTo>
                    <a:pt x="654634" y="1294269"/>
                  </a:lnTo>
                  <a:lnTo>
                    <a:pt x="654189" y="1295539"/>
                  </a:lnTo>
                  <a:lnTo>
                    <a:pt x="652703" y="1295539"/>
                  </a:lnTo>
                  <a:lnTo>
                    <a:pt x="651802" y="1296809"/>
                  </a:lnTo>
                  <a:lnTo>
                    <a:pt x="650544" y="1296809"/>
                  </a:lnTo>
                  <a:lnTo>
                    <a:pt x="649744" y="1298079"/>
                  </a:lnTo>
                  <a:lnTo>
                    <a:pt x="650646" y="1299349"/>
                  </a:lnTo>
                  <a:lnTo>
                    <a:pt x="650151" y="1300619"/>
                  </a:lnTo>
                  <a:lnTo>
                    <a:pt x="648182" y="1301889"/>
                  </a:lnTo>
                  <a:lnTo>
                    <a:pt x="648182" y="1303159"/>
                  </a:lnTo>
                  <a:lnTo>
                    <a:pt x="648360" y="1304429"/>
                  </a:lnTo>
                  <a:lnTo>
                    <a:pt x="648423" y="1306969"/>
                  </a:lnTo>
                  <a:lnTo>
                    <a:pt x="648766" y="1306969"/>
                  </a:lnTo>
                  <a:lnTo>
                    <a:pt x="650595" y="1305699"/>
                  </a:lnTo>
                  <a:lnTo>
                    <a:pt x="650849" y="1305699"/>
                  </a:lnTo>
                  <a:lnTo>
                    <a:pt x="651027" y="1306969"/>
                  </a:lnTo>
                  <a:lnTo>
                    <a:pt x="651090" y="1308239"/>
                  </a:lnTo>
                  <a:lnTo>
                    <a:pt x="650392" y="1309509"/>
                  </a:lnTo>
                  <a:lnTo>
                    <a:pt x="648868" y="1309509"/>
                  </a:lnTo>
                  <a:lnTo>
                    <a:pt x="644359" y="1313319"/>
                  </a:lnTo>
                  <a:lnTo>
                    <a:pt x="642823" y="1313319"/>
                  </a:lnTo>
                  <a:lnTo>
                    <a:pt x="642124" y="1314589"/>
                  </a:lnTo>
                  <a:lnTo>
                    <a:pt x="642175" y="1315859"/>
                  </a:lnTo>
                  <a:lnTo>
                    <a:pt x="642366" y="1317129"/>
                  </a:lnTo>
                  <a:lnTo>
                    <a:pt x="642594" y="1319669"/>
                  </a:lnTo>
                  <a:lnTo>
                    <a:pt x="645147" y="1318399"/>
                  </a:lnTo>
                  <a:lnTo>
                    <a:pt x="646861" y="1317129"/>
                  </a:lnTo>
                  <a:lnTo>
                    <a:pt x="647268" y="1317129"/>
                  </a:lnTo>
                  <a:lnTo>
                    <a:pt x="647319" y="1319669"/>
                  </a:lnTo>
                  <a:lnTo>
                    <a:pt x="647547" y="1322209"/>
                  </a:lnTo>
                  <a:lnTo>
                    <a:pt x="645629" y="1322209"/>
                  </a:lnTo>
                  <a:lnTo>
                    <a:pt x="644994" y="1323479"/>
                  </a:lnTo>
                  <a:lnTo>
                    <a:pt x="645845" y="1326019"/>
                  </a:lnTo>
                  <a:lnTo>
                    <a:pt x="645502" y="1326019"/>
                  </a:lnTo>
                  <a:lnTo>
                    <a:pt x="644804" y="1327289"/>
                  </a:lnTo>
                  <a:lnTo>
                    <a:pt x="643064" y="1327289"/>
                  </a:lnTo>
                  <a:lnTo>
                    <a:pt x="643115" y="1326019"/>
                  </a:lnTo>
                  <a:lnTo>
                    <a:pt x="643178" y="1324749"/>
                  </a:lnTo>
                  <a:lnTo>
                    <a:pt x="642594" y="1324749"/>
                  </a:lnTo>
                  <a:lnTo>
                    <a:pt x="641184" y="1326019"/>
                  </a:lnTo>
                  <a:lnTo>
                    <a:pt x="640295" y="1326019"/>
                  </a:lnTo>
                  <a:lnTo>
                    <a:pt x="640892" y="1323479"/>
                  </a:lnTo>
                  <a:lnTo>
                    <a:pt x="639724" y="1323479"/>
                  </a:lnTo>
                  <a:lnTo>
                    <a:pt x="638975" y="1324749"/>
                  </a:lnTo>
                  <a:lnTo>
                    <a:pt x="638276" y="1324749"/>
                  </a:lnTo>
                  <a:lnTo>
                    <a:pt x="636003" y="1326019"/>
                  </a:lnTo>
                  <a:lnTo>
                    <a:pt x="636270" y="1331099"/>
                  </a:lnTo>
                  <a:lnTo>
                    <a:pt x="636435" y="1332369"/>
                  </a:lnTo>
                  <a:lnTo>
                    <a:pt x="634873" y="1332369"/>
                  </a:lnTo>
                  <a:lnTo>
                    <a:pt x="634161" y="1333639"/>
                  </a:lnTo>
                  <a:lnTo>
                    <a:pt x="634225" y="1334909"/>
                  </a:lnTo>
                  <a:lnTo>
                    <a:pt x="634365" y="1336179"/>
                  </a:lnTo>
                  <a:lnTo>
                    <a:pt x="634530" y="1337449"/>
                  </a:lnTo>
                  <a:lnTo>
                    <a:pt x="634555" y="1338719"/>
                  </a:lnTo>
                  <a:lnTo>
                    <a:pt x="634352" y="1338719"/>
                  </a:lnTo>
                  <a:lnTo>
                    <a:pt x="632625" y="1339989"/>
                  </a:lnTo>
                  <a:lnTo>
                    <a:pt x="631939" y="1339989"/>
                  </a:lnTo>
                  <a:lnTo>
                    <a:pt x="630351" y="1341259"/>
                  </a:lnTo>
                  <a:lnTo>
                    <a:pt x="629678" y="1341259"/>
                  </a:lnTo>
                  <a:lnTo>
                    <a:pt x="630161" y="1338719"/>
                  </a:lnTo>
                  <a:lnTo>
                    <a:pt x="629488" y="1338719"/>
                  </a:lnTo>
                  <a:lnTo>
                    <a:pt x="628040" y="1339989"/>
                  </a:lnTo>
                  <a:lnTo>
                    <a:pt x="627557" y="1339989"/>
                  </a:lnTo>
                  <a:lnTo>
                    <a:pt x="627329" y="1341259"/>
                  </a:lnTo>
                  <a:lnTo>
                    <a:pt x="628053" y="1342529"/>
                  </a:lnTo>
                  <a:lnTo>
                    <a:pt x="627545" y="1343799"/>
                  </a:lnTo>
                  <a:lnTo>
                    <a:pt x="625779" y="1343799"/>
                  </a:lnTo>
                  <a:lnTo>
                    <a:pt x="625233" y="1345069"/>
                  </a:lnTo>
                  <a:lnTo>
                    <a:pt x="627824" y="1345069"/>
                  </a:lnTo>
                  <a:lnTo>
                    <a:pt x="658850" y="1345069"/>
                  </a:lnTo>
                  <a:lnTo>
                    <a:pt x="658812" y="1342529"/>
                  </a:lnTo>
                  <a:lnTo>
                    <a:pt x="659511" y="1342529"/>
                  </a:lnTo>
                  <a:lnTo>
                    <a:pt x="660273" y="1341259"/>
                  </a:lnTo>
                  <a:lnTo>
                    <a:pt x="661885" y="1341259"/>
                  </a:lnTo>
                  <a:lnTo>
                    <a:pt x="662647" y="1339989"/>
                  </a:lnTo>
                  <a:lnTo>
                    <a:pt x="663359" y="1339989"/>
                  </a:lnTo>
                  <a:lnTo>
                    <a:pt x="663346" y="1337449"/>
                  </a:lnTo>
                  <a:lnTo>
                    <a:pt x="663155" y="1337449"/>
                  </a:lnTo>
                  <a:lnTo>
                    <a:pt x="662546" y="1328559"/>
                  </a:lnTo>
                  <a:lnTo>
                    <a:pt x="664057" y="1328559"/>
                  </a:lnTo>
                  <a:lnTo>
                    <a:pt x="665187" y="1327289"/>
                  </a:lnTo>
                  <a:lnTo>
                    <a:pt x="666800" y="1326019"/>
                  </a:lnTo>
                  <a:lnTo>
                    <a:pt x="667499" y="1326019"/>
                  </a:lnTo>
                  <a:lnTo>
                    <a:pt x="666902" y="1328559"/>
                  </a:lnTo>
                  <a:lnTo>
                    <a:pt x="667715" y="1328559"/>
                  </a:lnTo>
                  <a:lnTo>
                    <a:pt x="669150" y="1327289"/>
                  </a:lnTo>
                  <a:lnTo>
                    <a:pt x="670026" y="1327289"/>
                  </a:lnTo>
                  <a:lnTo>
                    <a:pt x="669467" y="1329829"/>
                  </a:lnTo>
                  <a:lnTo>
                    <a:pt x="669810" y="1329829"/>
                  </a:lnTo>
                  <a:lnTo>
                    <a:pt x="674319" y="1327289"/>
                  </a:lnTo>
                  <a:lnTo>
                    <a:pt x="674090" y="1324749"/>
                  </a:lnTo>
                  <a:lnTo>
                    <a:pt x="673912" y="1323479"/>
                  </a:lnTo>
                  <a:lnTo>
                    <a:pt x="673836" y="1322209"/>
                  </a:lnTo>
                  <a:lnTo>
                    <a:pt x="674141" y="1320939"/>
                  </a:lnTo>
                  <a:lnTo>
                    <a:pt x="675932" y="1320939"/>
                  </a:lnTo>
                  <a:lnTo>
                    <a:pt x="676414" y="1319669"/>
                  </a:lnTo>
                  <a:lnTo>
                    <a:pt x="675614" y="1318399"/>
                  </a:lnTo>
                  <a:lnTo>
                    <a:pt x="676097" y="1317129"/>
                  </a:lnTo>
                  <a:lnTo>
                    <a:pt x="677875" y="1317129"/>
                  </a:lnTo>
                  <a:lnTo>
                    <a:pt x="678180" y="1315859"/>
                  </a:lnTo>
                  <a:lnTo>
                    <a:pt x="678192" y="1314589"/>
                  </a:lnTo>
                  <a:lnTo>
                    <a:pt x="677926" y="1313319"/>
                  </a:lnTo>
                  <a:lnTo>
                    <a:pt x="675792" y="1314589"/>
                  </a:lnTo>
                  <a:lnTo>
                    <a:pt x="675360" y="1314589"/>
                  </a:lnTo>
                  <a:lnTo>
                    <a:pt x="675614" y="1312049"/>
                  </a:lnTo>
                  <a:lnTo>
                    <a:pt x="675436" y="1312049"/>
                  </a:lnTo>
                  <a:lnTo>
                    <a:pt x="675259" y="1310779"/>
                  </a:lnTo>
                  <a:lnTo>
                    <a:pt x="675182" y="1309509"/>
                  </a:lnTo>
                  <a:lnTo>
                    <a:pt x="674789" y="1305699"/>
                  </a:lnTo>
                  <a:lnTo>
                    <a:pt x="674662" y="1304429"/>
                  </a:lnTo>
                  <a:lnTo>
                    <a:pt x="675182" y="1304429"/>
                  </a:lnTo>
                  <a:lnTo>
                    <a:pt x="676452" y="1301889"/>
                  </a:lnTo>
                  <a:lnTo>
                    <a:pt x="677354" y="1303159"/>
                  </a:lnTo>
                  <a:lnTo>
                    <a:pt x="676757" y="1304429"/>
                  </a:lnTo>
                  <a:lnTo>
                    <a:pt x="677468" y="1305699"/>
                  </a:lnTo>
                  <a:lnTo>
                    <a:pt x="679183" y="1303159"/>
                  </a:lnTo>
                  <a:lnTo>
                    <a:pt x="679691" y="1304429"/>
                  </a:lnTo>
                  <a:lnTo>
                    <a:pt x="679653" y="1309509"/>
                  </a:lnTo>
                  <a:lnTo>
                    <a:pt x="680275" y="1309509"/>
                  </a:lnTo>
                  <a:lnTo>
                    <a:pt x="681672" y="1306969"/>
                  </a:lnTo>
                  <a:lnTo>
                    <a:pt x="681850" y="1306969"/>
                  </a:lnTo>
                  <a:lnTo>
                    <a:pt x="682142" y="1304429"/>
                  </a:lnTo>
                  <a:lnTo>
                    <a:pt x="683806" y="1304429"/>
                  </a:lnTo>
                  <a:lnTo>
                    <a:pt x="684390" y="1303159"/>
                  </a:lnTo>
                  <a:lnTo>
                    <a:pt x="683793" y="1300619"/>
                  </a:lnTo>
                  <a:lnTo>
                    <a:pt x="683882" y="1299349"/>
                  </a:lnTo>
                  <a:lnTo>
                    <a:pt x="683602" y="1298079"/>
                  </a:lnTo>
                  <a:lnTo>
                    <a:pt x="683323" y="1295539"/>
                  </a:lnTo>
                  <a:lnTo>
                    <a:pt x="683120" y="1294269"/>
                  </a:lnTo>
                  <a:lnTo>
                    <a:pt x="683107" y="1291729"/>
                  </a:lnTo>
                  <a:lnTo>
                    <a:pt x="685063" y="1291729"/>
                  </a:lnTo>
                  <a:lnTo>
                    <a:pt x="685596" y="1290459"/>
                  </a:lnTo>
                  <a:lnTo>
                    <a:pt x="684695" y="1289189"/>
                  </a:lnTo>
                  <a:lnTo>
                    <a:pt x="685203" y="1287919"/>
                  </a:lnTo>
                  <a:lnTo>
                    <a:pt x="687108" y="1287919"/>
                  </a:lnTo>
                  <a:lnTo>
                    <a:pt x="687222" y="1285379"/>
                  </a:lnTo>
                  <a:lnTo>
                    <a:pt x="686917" y="1284109"/>
                  </a:lnTo>
                  <a:lnTo>
                    <a:pt x="686320" y="1279029"/>
                  </a:lnTo>
                  <a:lnTo>
                    <a:pt x="688848" y="1276489"/>
                  </a:lnTo>
                  <a:lnTo>
                    <a:pt x="690486" y="1275219"/>
                  </a:lnTo>
                  <a:lnTo>
                    <a:pt x="690727" y="1275219"/>
                  </a:lnTo>
                  <a:lnTo>
                    <a:pt x="690905" y="1276489"/>
                  </a:lnTo>
                  <a:lnTo>
                    <a:pt x="691007" y="1277759"/>
                  </a:lnTo>
                  <a:lnTo>
                    <a:pt x="691032" y="1279029"/>
                  </a:lnTo>
                  <a:lnTo>
                    <a:pt x="691718" y="1277759"/>
                  </a:lnTo>
                  <a:lnTo>
                    <a:pt x="692454" y="1277759"/>
                  </a:lnTo>
                  <a:lnTo>
                    <a:pt x="693242" y="1276489"/>
                  </a:lnTo>
                  <a:lnTo>
                    <a:pt x="695452" y="1275219"/>
                  </a:lnTo>
                  <a:lnTo>
                    <a:pt x="695147" y="1272679"/>
                  </a:lnTo>
                  <a:lnTo>
                    <a:pt x="694931" y="1271409"/>
                  </a:lnTo>
                  <a:lnTo>
                    <a:pt x="694829" y="1270139"/>
                  </a:lnTo>
                  <a:lnTo>
                    <a:pt x="695502" y="1268869"/>
                  </a:lnTo>
                  <a:lnTo>
                    <a:pt x="697039" y="1268869"/>
                  </a:lnTo>
                  <a:lnTo>
                    <a:pt x="697801" y="1267599"/>
                  </a:lnTo>
                  <a:lnTo>
                    <a:pt x="698538" y="1267599"/>
                  </a:lnTo>
                  <a:lnTo>
                    <a:pt x="699236" y="1266329"/>
                  </a:lnTo>
                  <a:lnTo>
                    <a:pt x="698741" y="1262519"/>
                  </a:lnTo>
                  <a:lnTo>
                    <a:pt x="698576" y="1261249"/>
                  </a:lnTo>
                  <a:lnTo>
                    <a:pt x="696620" y="1262519"/>
                  </a:lnTo>
                  <a:lnTo>
                    <a:pt x="696175" y="1262519"/>
                  </a:lnTo>
                  <a:lnTo>
                    <a:pt x="696061" y="1261249"/>
                  </a:lnTo>
                  <a:lnTo>
                    <a:pt x="696048" y="1259979"/>
                  </a:lnTo>
                  <a:lnTo>
                    <a:pt x="695706" y="1257439"/>
                  </a:lnTo>
                  <a:lnTo>
                    <a:pt x="696277" y="1257439"/>
                  </a:lnTo>
                  <a:lnTo>
                    <a:pt x="697344" y="1256169"/>
                  </a:lnTo>
                  <a:lnTo>
                    <a:pt x="698284" y="1256169"/>
                  </a:lnTo>
                  <a:lnTo>
                    <a:pt x="697890" y="1258709"/>
                  </a:lnTo>
                  <a:lnTo>
                    <a:pt x="698576" y="1258709"/>
                  </a:lnTo>
                  <a:lnTo>
                    <a:pt x="700087" y="1257439"/>
                  </a:lnTo>
                  <a:lnTo>
                    <a:pt x="700747" y="1257439"/>
                  </a:lnTo>
                  <a:lnTo>
                    <a:pt x="700824" y="1259979"/>
                  </a:lnTo>
                  <a:lnTo>
                    <a:pt x="700849" y="1262519"/>
                  </a:lnTo>
                  <a:lnTo>
                    <a:pt x="701509" y="1262519"/>
                  </a:lnTo>
                  <a:lnTo>
                    <a:pt x="702792" y="1261249"/>
                  </a:lnTo>
                  <a:lnTo>
                    <a:pt x="703275" y="1261249"/>
                  </a:lnTo>
                  <a:lnTo>
                    <a:pt x="702830" y="1257439"/>
                  </a:lnTo>
                  <a:lnTo>
                    <a:pt x="701929" y="1249819"/>
                  </a:lnTo>
                  <a:lnTo>
                    <a:pt x="701763" y="1249819"/>
                  </a:lnTo>
                  <a:lnTo>
                    <a:pt x="701636" y="1248549"/>
                  </a:lnTo>
                  <a:lnTo>
                    <a:pt x="701573" y="1247279"/>
                  </a:lnTo>
                  <a:lnTo>
                    <a:pt x="703618" y="1246009"/>
                  </a:lnTo>
                  <a:lnTo>
                    <a:pt x="703745" y="1246009"/>
                  </a:lnTo>
                  <a:lnTo>
                    <a:pt x="703694" y="1244739"/>
                  </a:lnTo>
                  <a:lnTo>
                    <a:pt x="703567" y="1244739"/>
                  </a:lnTo>
                  <a:lnTo>
                    <a:pt x="703376" y="1243469"/>
                  </a:lnTo>
                  <a:lnTo>
                    <a:pt x="701205" y="1244739"/>
                  </a:lnTo>
                  <a:lnTo>
                    <a:pt x="700646" y="1243469"/>
                  </a:lnTo>
                  <a:lnTo>
                    <a:pt x="701040" y="1242199"/>
                  </a:lnTo>
                  <a:lnTo>
                    <a:pt x="702767" y="1240929"/>
                  </a:lnTo>
                  <a:lnTo>
                    <a:pt x="703313" y="1239659"/>
                  </a:lnTo>
                  <a:lnTo>
                    <a:pt x="702449" y="1238389"/>
                  </a:lnTo>
                  <a:lnTo>
                    <a:pt x="702652" y="1238389"/>
                  </a:lnTo>
                  <a:lnTo>
                    <a:pt x="703338" y="1237119"/>
                  </a:lnTo>
                  <a:lnTo>
                    <a:pt x="704138" y="1237119"/>
                  </a:lnTo>
                  <a:lnTo>
                    <a:pt x="705256" y="1235849"/>
                  </a:lnTo>
                  <a:lnTo>
                    <a:pt x="706653" y="1234579"/>
                  </a:lnTo>
                  <a:lnTo>
                    <a:pt x="707326" y="1234579"/>
                  </a:lnTo>
                  <a:lnTo>
                    <a:pt x="706945" y="1237119"/>
                  </a:lnTo>
                  <a:lnTo>
                    <a:pt x="707783" y="1237119"/>
                  </a:lnTo>
                  <a:lnTo>
                    <a:pt x="709015" y="1235849"/>
                  </a:lnTo>
                  <a:lnTo>
                    <a:pt x="709917" y="1235849"/>
                  </a:lnTo>
                  <a:lnTo>
                    <a:pt x="709536" y="1238389"/>
                  </a:lnTo>
                  <a:lnTo>
                    <a:pt x="710666" y="1238389"/>
                  </a:lnTo>
                  <a:lnTo>
                    <a:pt x="711403" y="1237119"/>
                  </a:lnTo>
                  <a:lnTo>
                    <a:pt x="712076" y="1237119"/>
                  </a:lnTo>
                  <a:lnTo>
                    <a:pt x="712063" y="1235849"/>
                  </a:lnTo>
                  <a:lnTo>
                    <a:pt x="711936" y="1234579"/>
                  </a:lnTo>
                  <a:lnTo>
                    <a:pt x="711695" y="1234579"/>
                  </a:lnTo>
                  <a:lnTo>
                    <a:pt x="710526" y="1225689"/>
                  </a:lnTo>
                  <a:lnTo>
                    <a:pt x="717003" y="1221879"/>
                  </a:lnTo>
                  <a:lnTo>
                    <a:pt x="716572" y="1220609"/>
                  </a:lnTo>
                  <a:lnTo>
                    <a:pt x="717042" y="1219339"/>
                  </a:lnTo>
                  <a:lnTo>
                    <a:pt x="716165" y="1218069"/>
                  </a:lnTo>
                  <a:lnTo>
                    <a:pt x="714895" y="1220609"/>
                  </a:lnTo>
                  <a:lnTo>
                    <a:pt x="714451" y="1220609"/>
                  </a:lnTo>
                  <a:lnTo>
                    <a:pt x="714235" y="1219339"/>
                  </a:lnTo>
                  <a:lnTo>
                    <a:pt x="714095" y="1218069"/>
                  </a:lnTo>
                  <a:lnTo>
                    <a:pt x="713803" y="1216799"/>
                  </a:lnTo>
                  <a:lnTo>
                    <a:pt x="713663" y="1215529"/>
                  </a:lnTo>
                  <a:lnTo>
                    <a:pt x="714311" y="1214259"/>
                  </a:lnTo>
                  <a:lnTo>
                    <a:pt x="715010" y="1214259"/>
                  </a:lnTo>
                  <a:lnTo>
                    <a:pt x="715772" y="1212989"/>
                  </a:lnTo>
                  <a:lnTo>
                    <a:pt x="716076" y="1212989"/>
                  </a:lnTo>
                  <a:lnTo>
                    <a:pt x="717753" y="1211719"/>
                  </a:lnTo>
                  <a:lnTo>
                    <a:pt x="717905" y="1211719"/>
                  </a:lnTo>
                  <a:lnTo>
                    <a:pt x="717956" y="1212989"/>
                  </a:lnTo>
                  <a:lnTo>
                    <a:pt x="718096" y="1212989"/>
                  </a:lnTo>
                  <a:lnTo>
                    <a:pt x="718743" y="1216799"/>
                  </a:lnTo>
                  <a:lnTo>
                    <a:pt x="723023" y="1214259"/>
                  </a:lnTo>
                  <a:lnTo>
                    <a:pt x="722198" y="1207909"/>
                  </a:lnTo>
                  <a:lnTo>
                    <a:pt x="721944" y="1207909"/>
                  </a:lnTo>
                  <a:lnTo>
                    <a:pt x="721804" y="1206639"/>
                  </a:lnTo>
                  <a:lnTo>
                    <a:pt x="721779" y="1205369"/>
                  </a:lnTo>
                  <a:lnTo>
                    <a:pt x="723709" y="1204099"/>
                  </a:lnTo>
                  <a:lnTo>
                    <a:pt x="724192" y="1202829"/>
                  </a:lnTo>
                  <a:lnTo>
                    <a:pt x="723188" y="1201559"/>
                  </a:lnTo>
                  <a:lnTo>
                    <a:pt x="723823" y="1200289"/>
                  </a:lnTo>
                  <a:lnTo>
                    <a:pt x="725182" y="1200289"/>
                  </a:lnTo>
                  <a:lnTo>
                    <a:pt x="725893" y="1199019"/>
                  </a:lnTo>
                  <a:lnTo>
                    <a:pt x="724928" y="1197749"/>
                  </a:lnTo>
                  <a:lnTo>
                    <a:pt x="725398" y="1196479"/>
                  </a:lnTo>
                  <a:lnTo>
                    <a:pt x="727125" y="1196479"/>
                  </a:lnTo>
                  <a:lnTo>
                    <a:pt x="727290" y="1195209"/>
                  </a:lnTo>
                  <a:lnTo>
                    <a:pt x="727252" y="1193939"/>
                  </a:lnTo>
                  <a:lnTo>
                    <a:pt x="727113" y="1193939"/>
                  </a:lnTo>
                  <a:lnTo>
                    <a:pt x="726592" y="1191399"/>
                  </a:lnTo>
                  <a:lnTo>
                    <a:pt x="726440" y="1191399"/>
                  </a:lnTo>
                  <a:lnTo>
                    <a:pt x="726389" y="1190129"/>
                  </a:lnTo>
                  <a:lnTo>
                    <a:pt x="728357" y="1188859"/>
                  </a:lnTo>
                  <a:lnTo>
                    <a:pt x="728522" y="1188859"/>
                  </a:lnTo>
                  <a:lnTo>
                    <a:pt x="728472" y="1187589"/>
                  </a:lnTo>
                  <a:lnTo>
                    <a:pt x="728319" y="1186319"/>
                  </a:lnTo>
                  <a:lnTo>
                    <a:pt x="727798" y="1185049"/>
                  </a:lnTo>
                  <a:lnTo>
                    <a:pt x="727633" y="1183779"/>
                  </a:lnTo>
                  <a:lnTo>
                    <a:pt x="727595" y="1182509"/>
                  </a:lnTo>
                  <a:lnTo>
                    <a:pt x="729411" y="1182509"/>
                  </a:lnTo>
                  <a:lnTo>
                    <a:pt x="729983" y="1181239"/>
                  </a:lnTo>
                  <a:lnTo>
                    <a:pt x="729005" y="1179969"/>
                  </a:lnTo>
                  <a:lnTo>
                    <a:pt x="729500" y="1177429"/>
                  </a:lnTo>
                  <a:lnTo>
                    <a:pt x="731037" y="1177429"/>
                  </a:lnTo>
                  <a:lnTo>
                    <a:pt x="731647" y="1176159"/>
                  </a:lnTo>
                  <a:lnTo>
                    <a:pt x="730592" y="1174889"/>
                  </a:lnTo>
                  <a:lnTo>
                    <a:pt x="731126" y="1173619"/>
                  </a:lnTo>
                  <a:lnTo>
                    <a:pt x="732701" y="1173619"/>
                  </a:lnTo>
                  <a:lnTo>
                    <a:pt x="733247" y="1172349"/>
                  </a:lnTo>
                  <a:lnTo>
                    <a:pt x="732231" y="1171079"/>
                  </a:lnTo>
                  <a:lnTo>
                    <a:pt x="732764" y="1169809"/>
                  </a:lnTo>
                  <a:lnTo>
                    <a:pt x="734390" y="1168539"/>
                  </a:lnTo>
                  <a:lnTo>
                    <a:pt x="734580" y="1168539"/>
                  </a:lnTo>
                  <a:lnTo>
                    <a:pt x="734529" y="1167269"/>
                  </a:lnTo>
                  <a:lnTo>
                    <a:pt x="734364" y="1165999"/>
                  </a:lnTo>
                  <a:lnTo>
                    <a:pt x="733806" y="1164729"/>
                  </a:lnTo>
                  <a:lnTo>
                    <a:pt x="733640" y="1163459"/>
                  </a:lnTo>
                  <a:lnTo>
                    <a:pt x="733640" y="1162189"/>
                  </a:lnTo>
                  <a:lnTo>
                    <a:pt x="735482" y="1162189"/>
                  </a:lnTo>
                  <a:lnTo>
                    <a:pt x="735952" y="1160919"/>
                  </a:lnTo>
                  <a:lnTo>
                    <a:pt x="734961" y="1159649"/>
                  </a:lnTo>
                  <a:lnTo>
                    <a:pt x="735406" y="1158379"/>
                  </a:lnTo>
                  <a:lnTo>
                    <a:pt x="736879" y="1157109"/>
                  </a:lnTo>
                  <a:lnTo>
                    <a:pt x="737273" y="1157109"/>
                  </a:lnTo>
                  <a:lnTo>
                    <a:pt x="737908" y="1155839"/>
                  </a:lnTo>
                  <a:lnTo>
                    <a:pt x="739635" y="1155839"/>
                  </a:lnTo>
                  <a:lnTo>
                    <a:pt x="739571" y="1158379"/>
                  </a:lnTo>
                  <a:lnTo>
                    <a:pt x="740359" y="1158379"/>
                  </a:lnTo>
                  <a:lnTo>
                    <a:pt x="741438" y="1157109"/>
                  </a:lnTo>
                  <a:lnTo>
                    <a:pt x="742264" y="1155839"/>
                  </a:lnTo>
                  <a:lnTo>
                    <a:pt x="743877" y="1154569"/>
                  </a:lnTo>
                  <a:lnTo>
                    <a:pt x="744029" y="1154569"/>
                  </a:lnTo>
                  <a:lnTo>
                    <a:pt x="743953" y="1153299"/>
                  </a:lnTo>
                  <a:lnTo>
                    <a:pt x="743788" y="1153299"/>
                  </a:lnTo>
                  <a:lnTo>
                    <a:pt x="742721" y="1148219"/>
                  </a:lnTo>
                  <a:lnTo>
                    <a:pt x="742556" y="1146949"/>
                  </a:lnTo>
                  <a:lnTo>
                    <a:pt x="742645" y="1145679"/>
                  </a:lnTo>
                  <a:lnTo>
                    <a:pt x="744232" y="1145679"/>
                  </a:lnTo>
                  <a:lnTo>
                    <a:pt x="744550" y="1144409"/>
                  </a:lnTo>
                  <a:lnTo>
                    <a:pt x="745972" y="1144409"/>
                  </a:lnTo>
                  <a:lnTo>
                    <a:pt x="746620" y="1143139"/>
                  </a:lnTo>
                  <a:lnTo>
                    <a:pt x="746569" y="1141869"/>
                  </a:lnTo>
                  <a:lnTo>
                    <a:pt x="746391" y="1141869"/>
                  </a:lnTo>
                  <a:lnTo>
                    <a:pt x="745274" y="1136789"/>
                  </a:lnTo>
                  <a:lnTo>
                    <a:pt x="745096" y="1136789"/>
                  </a:lnTo>
                  <a:lnTo>
                    <a:pt x="745020" y="1135519"/>
                  </a:lnTo>
                  <a:lnTo>
                    <a:pt x="745147" y="1135519"/>
                  </a:lnTo>
                  <a:lnTo>
                    <a:pt x="746810" y="1134249"/>
                  </a:lnTo>
                  <a:lnTo>
                    <a:pt x="747356" y="1132979"/>
                  </a:lnTo>
                  <a:lnTo>
                    <a:pt x="749007" y="1131709"/>
                  </a:lnTo>
                  <a:lnTo>
                    <a:pt x="749350" y="1131709"/>
                  </a:lnTo>
                  <a:lnTo>
                    <a:pt x="748334" y="1129169"/>
                  </a:lnTo>
                  <a:lnTo>
                    <a:pt x="749020" y="1127899"/>
                  </a:lnTo>
                  <a:lnTo>
                    <a:pt x="750277" y="1127899"/>
                  </a:lnTo>
                  <a:lnTo>
                    <a:pt x="750951" y="1126629"/>
                  </a:lnTo>
                  <a:lnTo>
                    <a:pt x="749922" y="1125359"/>
                  </a:lnTo>
                  <a:lnTo>
                    <a:pt x="750290" y="1124089"/>
                  </a:lnTo>
                  <a:lnTo>
                    <a:pt x="751979" y="1124089"/>
                  </a:lnTo>
                  <a:lnTo>
                    <a:pt x="752157" y="1122819"/>
                  </a:lnTo>
                  <a:lnTo>
                    <a:pt x="751890" y="1121549"/>
                  </a:lnTo>
                  <a:lnTo>
                    <a:pt x="750722" y="1116469"/>
                  </a:lnTo>
                  <a:lnTo>
                    <a:pt x="750531" y="1116469"/>
                  </a:lnTo>
                  <a:lnTo>
                    <a:pt x="750455" y="1115199"/>
                  </a:lnTo>
                  <a:lnTo>
                    <a:pt x="750582" y="1115199"/>
                  </a:lnTo>
                  <a:lnTo>
                    <a:pt x="752221" y="1113929"/>
                  </a:lnTo>
                  <a:lnTo>
                    <a:pt x="752500" y="1113929"/>
                  </a:lnTo>
                  <a:lnTo>
                    <a:pt x="753249" y="1112659"/>
                  </a:lnTo>
                  <a:lnTo>
                    <a:pt x="753935" y="1112659"/>
                  </a:lnTo>
                  <a:lnTo>
                    <a:pt x="754557" y="1111389"/>
                  </a:lnTo>
                  <a:lnTo>
                    <a:pt x="754735" y="1111389"/>
                  </a:lnTo>
                  <a:lnTo>
                    <a:pt x="753884" y="1108849"/>
                  </a:lnTo>
                  <a:lnTo>
                    <a:pt x="754608" y="1108849"/>
                  </a:lnTo>
                  <a:lnTo>
                    <a:pt x="755281" y="1107579"/>
                  </a:lnTo>
                  <a:lnTo>
                    <a:pt x="756386" y="1107579"/>
                  </a:lnTo>
                  <a:lnTo>
                    <a:pt x="757834" y="1106309"/>
                  </a:lnTo>
                  <a:lnTo>
                    <a:pt x="758075" y="1105039"/>
                  </a:lnTo>
                  <a:lnTo>
                    <a:pt x="757783" y="1103769"/>
                  </a:lnTo>
                  <a:lnTo>
                    <a:pt x="757504" y="1102499"/>
                  </a:lnTo>
                  <a:lnTo>
                    <a:pt x="757199" y="1102499"/>
                  </a:lnTo>
                  <a:lnTo>
                    <a:pt x="757008" y="1101229"/>
                  </a:lnTo>
                  <a:lnTo>
                    <a:pt x="756932" y="1099959"/>
                  </a:lnTo>
                  <a:lnTo>
                    <a:pt x="758748" y="1098689"/>
                  </a:lnTo>
                  <a:lnTo>
                    <a:pt x="759206" y="1098689"/>
                  </a:lnTo>
                  <a:lnTo>
                    <a:pt x="760882" y="1097419"/>
                  </a:lnTo>
                  <a:lnTo>
                    <a:pt x="761009" y="1097419"/>
                  </a:lnTo>
                  <a:lnTo>
                    <a:pt x="761009" y="1096149"/>
                  </a:lnTo>
                  <a:lnTo>
                    <a:pt x="761403" y="1097419"/>
                  </a:lnTo>
                  <a:lnTo>
                    <a:pt x="761720" y="1097419"/>
                  </a:lnTo>
                  <a:lnTo>
                    <a:pt x="762381" y="1098689"/>
                  </a:lnTo>
                  <a:lnTo>
                    <a:pt x="762863" y="1099959"/>
                  </a:lnTo>
                  <a:lnTo>
                    <a:pt x="764019" y="1101229"/>
                  </a:lnTo>
                  <a:lnTo>
                    <a:pt x="764501" y="1101229"/>
                  </a:lnTo>
                  <a:lnTo>
                    <a:pt x="764908" y="1102499"/>
                  </a:lnTo>
                  <a:lnTo>
                    <a:pt x="763803" y="1105039"/>
                  </a:lnTo>
                  <a:lnTo>
                    <a:pt x="763638" y="1105039"/>
                  </a:lnTo>
                  <a:lnTo>
                    <a:pt x="762266" y="1102499"/>
                  </a:lnTo>
                  <a:lnTo>
                    <a:pt x="761644" y="1103769"/>
                  </a:lnTo>
                  <a:lnTo>
                    <a:pt x="761225" y="1103769"/>
                  </a:lnTo>
                  <a:lnTo>
                    <a:pt x="760895" y="1105039"/>
                  </a:lnTo>
                  <a:lnTo>
                    <a:pt x="760437" y="1106309"/>
                  </a:lnTo>
                  <a:lnTo>
                    <a:pt x="760018" y="1106309"/>
                  </a:lnTo>
                  <a:lnTo>
                    <a:pt x="759650" y="1107579"/>
                  </a:lnTo>
                  <a:lnTo>
                    <a:pt x="760044" y="1108849"/>
                  </a:lnTo>
                  <a:lnTo>
                    <a:pt x="760539" y="1108849"/>
                  </a:lnTo>
                  <a:lnTo>
                    <a:pt x="761136" y="1110119"/>
                  </a:lnTo>
                  <a:lnTo>
                    <a:pt x="761365" y="1110119"/>
                  </a:lnTo>
                  <a:lnTo>
                    <a:pt x="762368" y="1112659"/>
                  </a:lnTo>
                  <a:lnTo>
                    <a:pt x="762876" y="1112659"/>
                  </a:lnTo>
                  <a:lnTo>
                    <a:pt x="763600" y="1110119"/>
                  </a:lnTo>
                  <a:lnTo>
                    <a:pt x="764324" y="1110119"/>
                  </a:lnTo>
                  <a:lnTo>
                    <a:pt x="764984" y="1111389"/>
                  </a:lnTo>
                  <a:lnTo>
                    <a:pt x="765594" y="1112659"/>
                  </a:lnTo>
                  <a:lnTo>
                    <a:pt x="766597" y="1115199"/>
                  </a:lnTo>
                  <a:lnTo>
                    <a:pt x="765873" y="1116469"/>
                  </a:lnTo>
                  <a:lnTo>
                    <a:pt x="765606" y="1117739"/>
                  </a:lnTo>
                  <a:lnTo>
                    <a:pt x="765124" y="1117739"/>
                  </a:lnTo>
                  <a:lnTo>
                    <a:pt x="764717" y="1119009"/>
                  </a:lnTo>
                  <a:lnTo>
                    <a:pt x="764387" y="1120279"/>
                  </a:lnTo>
                  <a:lnTo>
                    <a:pt x="761923" y="1125359"/>
                  </a:lnTo>
                  <a:lnTo>
                    <a:pt x="764959" y="1129169"/>
                  </a:lnTo>
                  <a:lnTo>
                    <a:pt x="765429" y="1129169"/>
                  </a:lnTo>
                  <a:lnTo>
                    <a:pt x="766025" y="1131709"/>
                  </a:lnTo>
                  <a:lnTo>
                    <a:pt x="766737" y="1131709"/>
                  </a:lnTo>
                  <a:lnTo>
                    <a:pt x="767499" y="1129169"/>
                  </a:lnTo>
                  <a:lnTo>
                    <a:pt x="767702" y="1129169"/>
                  </a:lnTo>
                  <a:lnTo>
                    <a:pt x="766203" y="1126629"/>
                  </a:lnTo>
                  <a:lnTo>
                    <a:pt x="766533" y="1126629"/>
                  </a:lnTo>
                  <a:lnTo>
                    <a:pt x="766940" y="1125359"/>
                  </a:lnTo>
                  <a:lnTo>
                    <a:pt x="767410" y="1124089"/>
                  </a:lnTo>
                  <a:lnTo>
                    <a:pt x="767829" y="1124089"/>
                  </a:lnTo>
                  <a:lnTo>
                    <a:pt x="768489" y="1126629"/>
                  </a:lnTo>
                  <a:lnTo>
                    <a:pt x="769480" y="1126629"/>
                  </a:lnTo>
                  <a:lnTo>
                    <a:pt x="769886" y="1129169"/>
                  </a:lnTo>
                  <a:lnTo>
                    <a:pt x="770432" y="1129169"/>
                  </a:lnTo>
                  <a:lnTo>
                    <a:pt x="769213" y="1131709"/>
                  </a:lnTo>
                  <a:lnTo>
                    <a:pt x="768731" y="1131709"/>
                  </a:lnTo>
                  <a:lnTo>
                    <a:pt x="768324" y="1132979"/>
                  </a:lnTo>
                  <a:lnTo>
                    <a:pt x="768032" y="1134249"/>
                  </a:lnTo>
                  <a:lnTo>
                    <a:pt x="769556" y="1135519"/>
                  </a:lnTo>
                  <a:lnTo>
                    <a:pt x="769569" y="1136789"/>
                  </a:lnTo>
                  <a:lnTo>
                    <a:pt x="768565" y="1138059"/>
                  </a:lnTo>
                  <a:lnTo>
                    <a:pt x="768362" y="1139329"/>
                  </a:lnTo>
                  <a:lnTo>
                    <a:pt x="767892" y="1138059"/>
                  </a:lnTo>
                  <a:lnTo>
                    <a:pt x="767384" y="1136789"/>
                  </a:lnTo>
                  <a:lnTo>
                    <a:pt x="766330" y="1136789"/>
                  </a:lnTo>
                  <a:lnTo>
                    <a:pt x="765568" y="1139329"/>
                  </a:lnTo>
                  <a:lnTo>
                    <a:pt x="767143" y="1140599"/>
                  </a:lnTo>
                  <a:lnTo>
                    <a:pt x="767168" y="1141869"/>
                  </a:lnTo>
                  <a:lnTo>
                    <a:pt x="766864" y="1141869"/>
                  </a:lnTo>
                  <a:lnTo>
                    <a:pt x="766470" y="1143139"/>
                  </a:lnTo>
                  <a:lnTo>
                    <a:pt x="765975" y="1144409"/>
                  </a:lnTo>
                  <a:lnTo>
                    <a:pt x="764565" y="1141869"/>
                  </a:lnTo>
                  <a:lnTo>
                    <a:pt x="764438" y="1141869"/>
                  </a:lnTo>
                  <a:lnTo>
                    <a:pt x="762076" y="1146949"/>
                  </a:lnTo>
                  <a:lnTo>
                    <a:pt x="763638" y="1149489"/>
                  </a:lnTo>
                  <a:lnTo>
                    <a:pt x="763879" y="1149489"/>
                  </a:lnTo>
                  <a:lnTo>
                    <a:pt x="764946" y="1152029"/>
                  </a:lnTo>
                  <a:lnTo>
                    <a:pt x="765543" y="1152029"/>
                  </a:lnTo>
                  <a:lnTo>
                    <a:pt x="766051" y="1148219"/>
                  </a:lnTo>
                  <a:lnTo>
                    <a:pt x="766813" y="1149489"/>
                  </a:lnTo>
                  <a:lnTo>
                    <a:pt x="767499" y="1150759"/>
                  </a:lnTo>
                  <a:lnTo>
                    <a:pt x="768223" y="1150759"/>
                  </a:lnTo>
                  <a:lnTo>
                    <a:pt x="768845" y="1148219"/>
                  </a:lnTo>
                  <a:lnTo>
                    <a:pt x="769099" y="1148219"/>
                  </a:lnTo>
                  <a:lnTo>
                    <a:pt x="769721" y="1149489"/>
                  </a:lnTo>
                  <a:lnTo>
                    <a:pt x="770242" y="1149489"/>
                  </a:lnTo>
                  <a:lnTo>
                    <a:pt x="770661" y="1150759"/>
                  </a:lnTo>
                  <a:lnTo>
                    <a:pt x="772223" y="1153299"/>
                  </a:lnTo>
                  <a:lnTo>
                    <a:pt x="771093" y="1155839"/>
                  </a:lnTo>
                  <a:lnTo>
                    <a:pt x="770775" y="1157109"/>
                  </a:lnTo>
                  <a:lnTo>
                    <a:pt x="770394" y="1157109"/>
                  </a:lnTo>
                  <a:lnTo>
                    <a:pt x="769924" y="1158379"/>
                  </a:lnTo>
                  <a:lnTo>
                    <a:pt x="769594" y="1158379"/>
                  </a:lnTo>
                  <a:lnTo>
                    <a:pt x="769188" y="1160919"/>
                  </a:lnTo>
                  <a:lnTo>
                    <a:pt x="768604" y="1160919"/>
                  </a:lnTo>
                  <a:lnTo>
                    <a:pt x="767384" y="1158379"/>
                  </a:lnTo>
                  <a:lnTo>
                    <a:pt x="766940" y="1158379"/>
                  </a:lnTo>
                  <a:lnTo>
                    <a:pt x="765937" y="1155839"/>
                  </a:lnTo>
                  <a:lnTo>
                    <a:pt x="765124" y="1155839"/>
                  </a:lnTo>
                  <a:lnTo>
                    <a:pt x="764578" y="1154569"/>
                  </a:lnTo>
                  <a:lnTo>
                    <a:pt x="763612" y="1154569"/>
                  </a:lnTo>
                  <a:lnTo>
                    <a:pt x="763231" y="1155839"/>
                  </a:lnTo>
                  <a:lnTo>
                    <a:pt x="762901" y="1157109"/>
                  </a:lnTo>
                  <a:lnTo>
                    <a:pt x="764540" y="1158379"/>
                  </a:lnTo>
                  <a:lnTo>
                    <a:pt x="764959" y="1159649"/>
                  </a:lnTo>
                  <a:lnTo>
                    <a:pt x="765492" y="1160919"/>
                  </a:lnTo>
                  <a:lnTo>
                    <a:pt x="766064" y="1160919"/>
                  </a:lnTo>
                  <a:lnTo>
                    <a:pt x="767651" y="1163459"/>
                  </a:lnTo>
                  <a:lnTo>
                    <a:pt x="768286" y="1163459"/>
                  </a:lnTo>
                  <a:lnTo>
                    <a:pt x="768807" y="1164729"/>
                  </a:lnTo>
                  <a:lnTo>
                    <a:pt x="769251" y="1165999"/>
                  </a:lnTo>
                  <a:lnTo>
                    <a:pt x="769391" y="1165999"/>
                  </a:lnTo>
                  <a:lnTo>
                    <a:pt x="768057" y="1167269"/>
                  </a:lnTo>
                  <a:lnTo>
                    <a:pt x="768172" y="1168539"/>
                  </a:lnTo>
                  <a:lnTo>
                    <a:pt x="769708" y="1169809"/>
                  </a:lnTo>
                  <a:lnTo>
                    <a:pt x="769696" y="1171079"/>
                  </a:lnTo>
                  <a:lnTo>
                    <a:pt x="769429" y="1171079"/>
                  </a:lnTo>
                  <a:lnTo>
                    <a:pt x="769048" y="1172349"/>
                  </a:lnTo>
                  <a:lnTo>
                    <a:pt x="768565" y="1173619"/>
                  </a:lnTo>
                  <a:lnTo>
                    <a:pt x="768413" y="1173619"/>
                  </a:lnTo>
                  <a:lnTo>
                    <a:pt x="767168" y="1171079"/>
                  </a:lnTo>
                  <a:lnTo>
                    <a:pt x="766508" y="1171079"/>
                  </a:lnTo>
                  <a:lnTo>
                    <a:pt x="766127" y="1172349"/>
                  </a:lnTo>
                  <a:lnTo>
                    <a:pt x="765822" y="1173619"/>
                  </a:lnTo>
                  <a:lnTo>
                    <a:pt x="766267" y="1173619"/>
                  </a:lnTo>
                  <a:lnTo>
                    <a:pt x="766800" y="1174889"/>
                  </a:lnTo>
                  <a:lnTo>
                    <a:pt x="768070" y="1176159"/>
                  </a:lnTo>
                  <a:lnTo>
                    <a:pt x="768616" y="1177429"/>
                  </a:lnTo>
                  <a:lnTo>
                    <a:pt x="769061" y="1177429"/>
                  </a:lnTo>
                  <a:lnTo>
                    <a:pt x="769200" y="1178699"/>
                  </a:lnTo>
                  <a:lnTo>
                    <a:pt x="767892" y="1179969"/>
                  </a:lnTo>
                  <a:lnTo>
                    <a:pt x="767994" y="1181239"/>
                  </a:lnTo>
                  <a:lnTo>
                    <a:pt x="769302" y="1182509"/>
                  </a:lnTo>
                  <a:lnTo>
                    <a:pt x="769531" y="1182509"/>
                  </a:lnTo>
                  <a:lnTo>
                    <a:pt x="769988" y="1183779"/>
                  </a:lnTo>
                  <a:lnTo>
                    <a:pt x="770534" y="1183779"/>
                  </a:lnTo>
                  <a:lnTo>
                    <a:pt x="771791" y="1186319"/>
                  </a:lnTo>
                  <a:lnTo>
                    <a:pt x="772337" y="1186319"/>
                  </a:lnTo>
                  <a:lnTo>
                    <a:pt x="772795" y="1187589"/>
                  </a:lnTo>
                  <a:lnTo>
                    <a:pt x="772947" y="1187589"/>
                  </a:lnTo>
                  <a:lnTo>
                    <a:pt x="771664" y="1188859"/>
                  </a:lnTo>
                  <a:lnTo>
                    <a:pt x="771804" y="1190129"/>
                  </a:lnTo>
                  <a:lnTo>
                    <a:pt x="773176" y="1191399"/>
                  </a:lnTo>
                  <a:lnTo>
                    <a:pt x="773353" y="1192669"/>
                  </a:lnTo>
                  <a:lnTo>
                    <a:pt x="772883" y="1192669"/>
                  </a:lnTo>
                  <a:lnTo>
                    <a:pt x="772795" y="1193939"/>
                  </a:lnTo>
                  <a:lnTo>
                    <a:pt x="771956" y="1195209"/>
                  </a:lnTo>
                  <a:lnTo>
                    <a:pt x="771575" y="1197749"/>
                  </a:lnTo>
                  <a:lnTo>
                    <a:pt x="770813" y="1197749"/>
                  </a:lnTo>
                  <a:lnTo>
                    <a:pt x="770026" y="1195209"/>
                  </a:lnTo>
                  <a:lnTo>
                    <a:pt x="769086" y="1195209"/>
                  </a:lnTo>
                  <a:lnTo>
                    <a:pt x="768362" y="1192669"/>
                  </a:lnTo>
                  <a:lnTo>
                    <a:pt x="767461" y="1192669"/>
                  </a:lnTo>
                  <a:lnTo>
                    <a:pt x="767156" y="1195209"/>
                  </a:lnTo>
                  <a:lnTo>
                    <a:pt x="767016" y="1195209"/>
                  </a:lnTo>
                  <a:lnTo>
                    <a:pt x="768223" y="1197749"/>
                  </a:lnTo>
                  <a:lnTo>
                    <a:pt x="768477" y="1197749"/>
                  </a:lnTo>
                  <a:lnTo>
                    <a:pt x="768413" y="1199019"/>
                  </a:lnTo>
                  <a:lnTo>
                    <a:pt x="767384" y="1199019"/>
                  </a:lnTo>
                  <a:lnTo>
                    <a:pt x="767410" y="1201559"/>
                  </a:lnTo>
                  <a:lnTo>
                    <a:pt x="768997" y="1201559"/>
                  </a:lnTo>
                  <a:lnTo>
                    <a:pt x="769150" y="1202829"/>
                  </a:lnTo>
                  <a:lnTo>
                    <a:pt x="767867" y="1204099"/>
                  </a:lnTo>
                  <a:lnTo>
                    <a:pt x="768032" y="1205369"/>
                  </a:lnTo>
                  <a:lnTo>
                    <a:pt x="768489" y="1205369"/>
                  </a:lnTo>
                  <a:lnTo>
                    <a:pt x="769048" y="1206639"/>
                  </a:lnTo>
                  <a:lnTo>
                    <a:pt x="769696" y="1207909"/>
                  </a:lnTo>
                  <a:lnTo>
                    <a:pt x="771359" y="1209179"/>
                  </a:lnTo>
                  <a:lnTo>
                    <a:pt x="772007" y="1210449"/>
                  </a:lnTo>
                  <a:lnTo>
                    <a:pt x="772566" y="1210449"/>
                  </a:lnTo>
                  <a:lnTo>
                    <a:pt x="773036" y="1211719"/>
                  </a:lnTo>
                  <a:lnTo>
                    <a:pt x="773176" y="1212989"/>
                  </a:lnTo>
                  <a:lnTo>
                    <a:pt x="771994" y="1214259"/>
                  </a:lnTo>
                  <a:lnTo>
                    <a:pt x="772020" y="1215529"/>
                  </a:lnTo>
                  <a:lnTo>
                    <a:pt x="773607" y="1215529"/>
                  </a:lnTo>
                  <a:lnTo>
                    <a:pt x="773823" y="1218069"/>
                  </a:lnTo>
                  <a:lnTo>
                    <a:pt x="772579" y="1218069"/>
                  </a:lnTo>
                  <a:lnTo>
                    <a:pt x="772795" y="1220609"/>
                  </a:lnTo>
                  <a:lnTo>
                    <a:pt x="774179" y="1220609"/>
                  </a:lnTo>
                  <a:lnTo>
                    <a:pt x="774547" y="1221879"/>
                  </a:lnTo>
                  <a:lnTo>
                    <a:pt x="773252" y="1223149"/>
                  </a:lnTo>
                  <a:lnTo>
                    <a:pt x="773480" y="1224419"/>
                  </a:lnTo>
                  <a:lnTo>
                    <a:pt x="774801" y="1225689"/>
                  </a:lnTo>
                  <a:lnTo>
                    <a:pt x="775068" y="1226959"/>
                  </a:lnTo>
                  <a:lnTo>
                    <a:pt x="775982" y="1223149"/>
                  </a:lnTo>
                  <a:lnTo>
                    <a:pt x="776706" y="1224419"/>
                  </a:lnTo>
                  <a:lnTo>
                    <a:pt x="777265" y="1225689"/>
                  </a:lnTo>
                  <a:lnTo>
                    <a:pt x="777786" y="1225689"/>
                  </a:lnTo>
                  <a:lnTo>
                    <a:pt x="777849" y="1226959"/>
                  </a:lnTo>
                  <a:lnTo>
                    <a:pt x="776643" y="1228229"/>
                  </a:lnTo>
                  <a:lnTo>
                    <a:pt x="776782" y="1228229"/>
                  </a:lnTo>
                  <a:lnTo>
                    <a:pt x="777278" y="1229499"/>
                  </a:lnTo>
                  <a:lnTo>
                    <a:pt x="777849" y="1229499"/>
                  </a:lnTo>
                  <a:lnTo>
                    <a:pt x="778497" y="1230769"/>
                  </a:lnTo>
                  <a:lnTo>
                    <a:pt x="778738" y="1230769"/>
                  </a:lnTo>
                  <a:lnTo>
                    <a:pt x="780148" y="1232039"/>
                  </a:lnTo>
                  <a:lnTo>
                    <a:pt x="780313" y="1233309"/>
                  </a:lnTo>
                  <a:lnTo>
                    <a:pt x="779094" y="1234579"/>
                  </a:lnTo>
                  <a:lnTo>
                    <a:pt x="779195" y="1235849"/>
                  </a:lnTo>
                  <a:lnTo>
                    <a:pt x="778700" y="1234579"/>
                  </a:lnTo>
                  <a:lnTo>
                    <a:pt x="778129" y="1234579"/>
                  </a:lnTo>
                  <a:lnTo>
                    <a:pt x="777494" y="1233309"/>
                  </a:lnTo>
                  <a:lnTo>
                    <a:pt x="775512" y="1238389"/>
                  </a:lnTo>
                  <a:lnTo>
                    <a:pt x="776058" y="1239659"/>
                  </a:lnTo>
                  <a:lnTo>
                    <a:pt x="776630" y="1239659"/>
                  </a:lnTo>
                  <a:lnTo>
                    <a:pt x="777252" y="1240929"/>
                  </a:lnTo>
                  <a:lnTo>
                    <a:pt x="777506" y="1240929"/>
                  </a:lnTo>
                  <a:lnTo>
                    <a:pt x="778929" y="1242199"/>
                  </a:lnTo>
                  <a:lnTo>
                    <a:pt x="779005" y="1243469"/>
                  </a:lnTo>
                  <a:lnTo>
                    <a:pt x="778776" y="1243469"/>
                  </a:lnTo>
                  <a:lnTo>
                    <a:pt x="778459" y="1244739"/>
                  </a:lnTo>
                  <a:lnTo>
                    <a:pt x="777951" y="1246009"/>
                  </a:lnTo>
                  <a:lnTo>
                    <a:pt x="776478" y="1243469"/>
                  </a:lnTo>
                  <a:lnTo>
                    <a:pt x="776300" y="1243469"/>
                  </a:lnTo>
                  <a:lnTo>
                    <a:pt x="775906" y="1244739"/>
                  </a:lnTo>
                  <a:lnTo>
                    <a:pt x="775589" y="1244739"/>
                  </a:lnTo>
                  <a:lnTo>
                    <a:pt x="775335" y="1246009"/>
                  </a:lnTo>
                  <a:lnTo>
                    <a:pt x="775830" y="1247279"/>
                  </a:lnTo>
                  <a:lnTo>
                    <a:pt x="776401" y="1247279"/>
                  </a:lnTo>
                  <a:lnTo>
                    <a:pt x="777087" y="1248549"/>
                  </a:lnTo>
                  <a:lnTo>
                    <a:pt x="777735" y="1248549"/>
                  </a:lnTo>
                  <a:lnTo>
                    <a:pt x="778319" y="1249819"/>
                  </a:lnTo>
                  <a:lnTo>
                    <a:pt x="778827" y="1249819"/>
                  </a:lnTo>
                  <a:lnTo>
                    <a:pt x="779094" y="1251089"/>
                  </a:lnTo>
                  <a:lnTo>
                    <a:pt x="780478" y="1252359"/>
                  </a:lnTo>
                  <a:lnTo>
                    <a:pt x="780707" y="1253629"/>
                  </a:lnTo>
                  <a:lnTo>
                    <a:pt x="779640" y="1254899"/>
                  </a:lnTo>
                  <a:lnTo>
                    <a:pt x="779106" y="1254899"/>
                  </a:lnTo>
                  <a:lnTo>
                    <a:pt x="778510" y="1253629"/>
                  </a:lnTo>
                  <a:lnTo>
                    <a:pt x="777481" y="1253629"/>
                  </a:lnTo>
                  <a:lnTo>
                    <a:pt x="777163" y="1254899"/>
                  </a:lnTo>
                  <a:lnTo>
                    <a:pt x="776947" y="1256169"/>
                  </a:lnTo>
                  <a:lnTo>
                    <a:pt x="776528" y="1256169"/>
                  </a:lnTo>
                  <a:lnTo>
                    <a:pt x="776224" y="1257439"/>
                  </a:lnTo>
                  <a:lnTo>
                    <a:pt x="776033" y="1258709"/>
                  </a:lnTo>
                  <a:lnTo>
                    <a:pt x="777646" y="1259979"/>
                  </a:lnTo>
                  <a:lnTo>
                    <a:pt x="777811" y="1259979"/>
                  </a:lnTo>
                  <a:lnTo>
                    <a:pt x="778319" y="1261249"/>
                  </a:lnTo>
                  <a:lnTo>
                    <a:pt x="779081" y="1262519"/>
                  </a:lnTo>
                  <a:lnTo>
                    <a:pt x="779589" y="1262519"/>
                  </a:lnTo>
                  <a:lnTo>
                    <a:pt x="779983" y="1261249"/>
                  </a:lnTo>
                  <a:lnTo>
                    <a:pt x="780275" y="1261249"/>
                  </a:lnTo>
                  <a:lnTo>
                    <a:pt x="780503" y="1259979"/>
                  </a:lnTo>
                  <a:lnTo>
                    <a:pt x="781418" y="1257439"/>
                  </a:lnTo>
                  <a:lnTo>
                    <a:pt x="784987" y="1261249"/>
                  </a:lnTo>
                  <a:lnTo>
                    <a:pt x="784085" y="1263789"/>
                  </a:lnTo>
                  <a:lnTo>
                    <a:pt x="783932" y="1265059"/>
                  </a:lnTo>
                  <a:lnTo>
                    <a:pt x="782916" y="1267599"/>
                  </a:lnTo>
                  <a:lnTo>
                    <a:pt x="781659" y="1265059"/>
                  </a:lnTo>
                  <a:lnTo>
                    <a:pt x="780999" y="1265059"/>
                  </a:lnTo>
                  <a:lnTo>
                    <a:pt x="780910" y="1267599"/>
                  </a:lnTo>
                  <a:lnTo>
                    <a:pt x="780211" y="1267599"/>
                  </a:lnTo>
                  <a:lnTo>
                    <a:pt x="778903" y="1265059"/>
                  </a:lnTo>
                  <a:lnTo>
                    <a:pt x="778687" y="1265059"/>
                  </a:lnTo>
                  <a:lnTo>
                    <a:pt x="778281" y="1266329"/>
                  </a:lnTo>
                  <a:lnTo>
                    <a:pt x="777989" y="1267599"/>
                  </a:lnTo>
                  <a:lnTo>
                    <a:pt x="777798" y="1267599"/>
                  </a:lnTo>
                  <a:lnTo>
                    <a:pt x="776897" y="1270139"/>
                  </a:lnTo>
                  <a:lnTo>
                    <a:pt x="778713" y="1272679"/>
                  </a:lnTo>
                  <a:lnTo>
                    <a:pt x="778967" y="1272679"/>
                  </a:lnTo>
                  <a:lnTo>
                    <a:pt x="780415" y="1273949"/>
                  </a:lnTo>
                  <a:lnTo>
                    <a:pt x="780643" y="1275219"/>
                  </a:lnTo>
                  <a:lnTo>
                    <a:pt x="779500" y="1277759"/>
                  </a:lnTo>
                  <a:lnTo>
                    <a:pt x="779653" y="1277759"/>
                  </a:lnTo>
                  <a:lnTo>
                    <a:pt x="780173" y="1279029"/>
                  </a:lnTo>
                  <a:lnTo>
                    <a:pt x="780783" y="1279029"/>
                  </a:lnTo>
                  <a:lnTo>
                    <a:pt x="781456" y="1280299"/>
                  </a:lnTo>
                  <a:lnTo>
                    <a:pt x="783564" y="1282839"/>
                  </a:lnTo>
                  <a:lnTo>
                    <a:pt x="784987" y="1284109"/>
                  </a:lnTo>
                  <a:lnTo>
                    <a:pt x="785291" y="1284109"/>
                  </a:lnTo>
                  <a:lnTo>
                    <a:pt x="784098" y="1285379"/>
                  </a:lnTo>
                  <a:lnTo>
                    <a:pt x="784390" y="1287919"/>
                  </a:lnTo>
                  <a:lnTo>
                    <a:pt x="786028" y="1287919"/>
                  </a:lnTo>
                  <a:lnTo>
                    <a:pt x="786142" y="1289189"/>
                  </a:lnTo>
                  <a:lnTo>
                    <a:pt x="785342" y="1290459"/>
                  </a:lnTo>
                  <a:lnTo>
                    <a:pt x="785228" y="1291729"/>
                  </a:lnTo>
                  <a:lnTo>
                    <a:pt x="785012" y="1291729"/>
                  </a:lnTo>
                  <a:lnTo>
                    <a:pt x="784720" y="1292999"/>
                  </a:lnTo>
                  <a:lnTo>
                    <a:pt x="784034" y="1295539"/>
                  </a:lnTo>
                  <a:lnTo>
                    <a:pt x="783755" y="1295539"/>
                  </a:lnTo>
                  <a:lnTo>
                    <a:pt x="783551" y="1296809"/>
                  </a:lnTo>
                  <a:lnTo>
                    <a:pt x="784072" y="1298079"/>
                  </a:lnTo>
                  <a:lnTo>
                    <a:pt x="784694" y="1298079"/>
                  </a:lnTo>
                  <a:lnTo>
                    <a:pt x="785406" y="1299349"/>
                  </a:lnTo>
                  <a:lnTo>
                    <a:pt x="790930" y="1305699"/>
                  </a:lnTo>
                  <a:lnTo>
                    <a:pt x="794651" y="1309509"/>
                  </a:lnTo>
                  <a:lnTo>
                    <a:pt x="794245" y="1309509"/>
                  </a:lnTo>
                  <a:lnTo>
                    <a:pt x="794283" y="1312049"/>
                  </a:lnTo>
                  <a:lnTo>
                    <a:pt x="793559" y="1312049"/>
                  </a:lnTo>
                  <a:lnTo>
                    <a:pt x="792187" y="1309509"/>
                  </a:lnTo>
                  <a:lnTo>
                    <a:pt x="791972" y="1309509"/>
                  </a:lnTo>
                  <a:lnTo>
                    <a:pt x="791603" y="1310779"/>
                  </a:lnTo>
                  <a:lnTo>
                    <a:pt x="791324" y="1312049"/>
                  </a:lnTo>
                  <a:lnTo>
                    <a:pt x="791171" y="1312049"/>
                  </a:lnTo>
                  <a:lnTo>
                    <a:pt x="790359" y="1314589"/>
                  </a:lnTo>
                  <a:lnTo>
                    <a:pt x="789990" y="1315859"/>
                  </a:lnTo>
                  <a:lnTo>
                    <a:pt x="789711" y="1317129"/>
                  </a:lnTo>
                  <a:lnTo>
                    <a:pt x="789546" y="1318399"/>
                  </a:lnTo>
                  <a:lnTo>
                    <a:pt x="791324" y="1319669"/>
                  </a:lnTo>
                  <a:lnTo>
                    <a:pt x="791552" y="1320939"/>
                  </a:lnTo>
                  <a:lnTo>
                    <a:pt x="790409" y="1322209"/>
                  </a:lnTo>
                  <a:lnTo>
                    <a:pt x="790905" y="1323479"/>
                  </a:lnTo>
                  <a:lnTo>
                    <a:pt x="792086" y="1324749"/>
                  </a:lnTo>
                  <a:lnTo>
                    <a:pt x="792759" y="1324749"/>
                  </a:lnTo>
                  <a:lnTo>
                    <a:pt x="794270" y="1326019"/>
                  </a:lnTo>
                  <a:lnTo>
                    <a:pt x="794550" y="1327289"/>
                  </a:lnTo>
                  <a:lnTo>
                    <a:pt x="793508" y="1328559"/>
                  </a:lnTo>
                  <a:lnTo>
                    <a:pt x="793572" y="1329829"/>
                  </a:lnTo>
                  <a:lnTo>
                    <a:pt x="793419" y="1329829"/>
                  </a:lnTo>
                  <a:lnTo>
                    <a:pt x="793153" y="1331099"/>
                  </a:lnTo>
                  <a:lnTo>
                    <a:pt x="792429" y="1332369"/>
                  </a:lnTo>
                  <a:lnTo>
                    <a:pt x="792175" y="1333639"/>
                  </a:lnTo>
                  <a:lnTo>
                    <a:pt x="792022" y="1334909"/>
                  </a:lnTo>
                  <a:lnTo>
                    <a:pt x="792187" y="1334909"/>
                  </a:lnTo>
                  <a:lnTo>
                    <a:pt x="793788" y="1336179"/>
                  </a:lnTo>
                  <a:lnTo>
                    <a:pt x="794080" y="1336179"/>
                  </a:lnTo>
                  <a:lnTo>
                    <a:pt x="794334" y="1334909"/>
                  </a:lnTo>
                  <a:lnTo>
                    <a:pt x="794677" y="1333639"/>
                  </a:lnTo>
                  <a:lnTo>
                    <a:pt x="795388" y="1334909"/>
                  </a:lnTo>
                  <a:lnTo>
                    <a:pt x="796010" y="1334909"/>
                  </a:lnTo>
                  <a:lnTo>
                    <a:pt x="796569" y="1336179"/>
                  </a:lnTo>
                  <a:lnTo>
                    <a:pt x="796696" y="1336179"/>
                  </a:lnTo>
                  <a:lnTo>
                    <a:pt x="795743" y="1338719"/>
                  </a:lnTo>
                  <a:lnTo>
                    <a:pt x="795870" y="1339989"/>
                  </a:lnTo>
                  <a:lnTo>
                    <a:pt x="797521" y="1339989"/>
                  </a:lnTo>
                  <a:lnTo>
                    <a:pt x="797826" y="1341259"/>
                  </a:lnTo>
                  <a:lnTo>
                    <a:pt x="796696" y="1342529"/>
                  </a:lnTo>
                  <a:lnTo>
                    <a:pt x="797090" y="1343799"/>
                  </a:lnTo>
                  <a:lnTo>
                    <a:pt x="798474" y="1345069"/>
                  </a:lnTo>
                  <a:lnTo>
                    <a:pt x="799134" y="1346314"/>
                  </a:lnTo>
                  <a:lnTo>
                    <a:pt x="800608" y="1347609"/>
                  </a:lnTo>
                  <a:lnTo>
                    <a:pt x="800900" y="1348879"/>
                  </a:lnTo>
                  <a:lnTo>
                    <a:pt x="799807" y="1348879"/>
                  </a:lnTo>
                  <a:lnTo>
                    <a:pt x="799960" y="1350149"/>
                  </a:lnTo>
                  <a:lnTo>
                    <a:pt x="799376" y="1348879"/>
                  </a:lnTo>
                  <a:lnTo>
                    <a:pt x="798741" y="1348879"/>
                  </a:lnTo>
                  <a:lnTo>
                    <a:pt x="798042" y="1347609"/>
                  </a:lnTo>
                  <a:lnTo>
                    <a:pt x="797712" y="1348879"/>
                  </a:lnTo>
                  <a:lnTo>
                    <a:pt x="797458" y="1350149"/>
                  </a:lnTo>
                  <a:lnTo>
                    <a:pt x="797293" y="1351419"/>
                  </a:lnTo>
                  <a:lnTo>
                    <a:pt x="796937" y="1351419"/>
                  </a:lnTo>
                  <a:lnTo>
                    <a:pt x="796683" y="1352689"/>
                  </a:lnTo>
                  <a:lnTo>
                    <a:pt x="796531" y="1353959"/>
                  </a:lnTo>
                  <a:lnTo>
                    <a:pt x="797128" y="1353959"/>
                  </a:lnTo>
                  <a:lnTo>
                    <a:pt x="797763" y="1355229"/>
                  </a:lnTo>
                  <a:lnTo>
                    <a:pt x="798449" y="1355229"/>
                  </a:lnTo>
                  <a:lnTo>
                    <a:pt x="798715" y="1356499"/>
                  </a:lnTo>
                  <a:lnTo>
                    <a:pt x="800239" y="1357769"/>
                  </a:lnTo>
                  <a:lnTo>
                    <a:pt x="800481" y="1357769"/>
                  </a:lnTo>
                  <a:lnTo>
                    <a:pt x="799642" y="1360309"/>
                  </a:lnTo>
                  <a:lnTo>
                    <a:pt x="799439" y="1361579"/>
                  </a:lnTo>
                  <a:lnTo>
                    <a:pt x="799198" y="1361579"/>
                  </a:lnTo>
                  <a:lnTo>
                    <a:pt x="798525" y="1364119"/>
                  </a:lnTo>
                  <a:lnTo>
                    <a:pt x="798283" y="1365389"/>
                  </a:lnTo>
                  <a:lnTo>
                    <a:pt x="798144" y="1365389"/>
                  </a:lnTo>
                  <a:lnTo>
                    <a:pt x="798220" y="1366659"/>
                  </a:lnTo>
                  <a:lnTo>
                    <a:pt x="799807" y="1367929"/>
                  </a:lnTo>
                  <a:lnTo>
                    <a:pt x="801979" y="1369199"/>
                  </a:lnTo>
                  <a:lnTo>
                    <a:pt x="802678" y="1370469"/>
                  </a:lnTo>
                  <a:lnTo>
                    <a:pt x="803313" y="1370469"/>
                  </a:lnTo>
                  <a:lnTo>
                    <a:pt x="803884" y="1371739"/>
                  </a:lnTo>
                  <a:lnTo>
                    <a:pt x="804037" y="1371739"/>
                  </a:lnTo>
                  <a:lnTo>
                    <a:pt x="803084" y="1374279"/>
                  </a:lnTo>
                  <a:lnTo>
                    <a:pt x="803744" y="1375549"/>
                  </a:lnTo>
                  <a:lnTo>
                    <a:pt x="804392" y="1375549"/>
                  </a:lnTo>
                  <a:lnTo>
                    <a:pt x="805103" y="1376819"/>
                  </a:lnTo>
                  <a:lnTo>
                    <a:pt x="805421" y="1376819"/>
                  </a:lnTo>
                  <a:lnTo>
                    <a:pt x="806881" y="1378089"/>
                  </a:lnTo>
                  <a:lnTo>
                    <a:pt x="807046" y="1378089"/>
                  </a:lnTo>
                  <a:lnTo>
                    <a:pt x="806894" y="1379359"/>
                  </a:lnTo>
                  <a:lnTo>
                    <a:pt x="806653" y="1380629"/>
                  </a:lnTo>
                  <a:lnTo>
                    <a:pt x="805992" y="1381899"/>
                  </a:lnTo>
                  <a:lnTo>
                    <a:pt x="805751" y="1383169"/>
                  </a:lnTo>
                  <a:lnTo>
                    <a:pt x="805611" y="1384439"/>
                  </a:lnTo>
                  <a:lnTo>
                    <a:pt x="805789" y="1384439"/>
                  </a:lnTo>
                  <a:lnTo>
                    <a:pt x="807466" y="1385709"/>
                  </a:lnTo>
                  <a:lnTo>
                    <a:pt x="807681" y="1386979"/>
                  </a:lnTo>
                  <a:lnTo>
                    <a:pt x="806704" y="1386979"/>
                  </a:lnTo>
                  <a:lnTo>
                    <a:pt x="806932" y="1389519"/>
                  </a:lnTo>
                  <a:lnTo>
                    <a:pt x="808621" y="1389519"/>
                  </a:lnTo>
                  <a:lnTo>
                    <a:pt x="808977" y="1390789"/>
                  </a:lnTo>
                  <a:lnTo>
                    <a:pt x="807872" y="1393329"/>
                  </a:lnTo>
                  <a:lnTo>
                    <a:pt x="808380" y="1393329"/>
                  </a:lnTo>
                  <a:lnTo>
                    <a:pt x="809650" y="1394599"/>
                  </a:lnTo>
                  <a:lnTo>
                    <a:pt x="813968" y="1399679"/>
                  </a:lnTo>
                  <a:lnTo>
                    <a:pt x="814692" y="1399679"/>
                  </a:lnTo>
                  <a:lnTo>
                    <a:pt x="815340" y="1400949"/>
                  </a:lnTo>
                  <a:lnTo>
                    <a:pt x="816114" y="1400949"/>
                  </a:lnTo>
                  <a:lnTo>
                    <a:pt x="815098" y="1403489"/>
                  </a:lnTo>
                  <a:lnTo>
                    <a:pt x="815441" y="1404759"/>
                  </a:lnTo>
                  <a:lnTo>
                    <a:pt x="816902" y="1404759"/>
                  </a:lnTo>
                  <a:lnTo>
                    <a:pt x="817194" y="1406029"/>
                  </a:lnTo>
                  <a:lnTo>
                    <a:pt x="815873" y="1411109"/>
                  </a:lnTo>
                  <a:lnTo>
                    <a:pt x="813244" y="1408569"/>
                  </a:lnTo>
                  <a:lnTo>
                    <a:pt x="812596" y="1407299"/>
                  </a:lnTo>
                  <a:lnTo>
                    <a:pt x="811936" y="1407299"/>
                  </a:lnTo>
                  <a:lnTo>
                    <a:pt x="809955" y="1404759"/>
                  </a:lnTo>
                  <a:lnTo>
                    <a:pt x="809650" y="1404759"/>
                  </a:lnTo>
                  <a:lnTo>
                    <a:pt x="808253" y="1403489"/>
                  </a:lnTo>
                  <a:lnTo>
                    <a:pt x="807986" y="1403489"/>
                  </a:lnTo>
                  <a:lnTo>
                    <a:pt x="807681" y="1404759"/>
                  </a:lnTo>
                  <a:lnTo>
                    <a:pt x="807453" y="1404759"/>
                  </a:lnTo>
                  <a:lnTo>
                    <a:pt x="807326" y="1406029"/>
                  </a:lnTo>
                  <a:lnTo>
                    <a:pt x="809028" y="1407299"/>
                  </a:lnTo>
                  <a:lnTo>
                    <a:pt x="811263" y="1409839"/>
                  </a:lnTo>
                  <a:lnTo>
                    <a:pt x="811339" y="1411109"/>
                  </a:lnTo>
                  <a:lnTo>
                    <a:pt x="810437" y="1412379"/>
                  </a:lnTo>
                  <a:lnTo>
                    <a:pt x="810704" y="1413649"/>
                  </a:lnTo>
                  <a:lnTo>
                    <a:pt x="812380" y="1413649"/>
                  </a:lnTo>
                  <a:lnTo>
                    <a:pt x="812711" y="1414919"/>
                  </a:lnTo>
                  <a:lnTo>
                    <a:pt x="811682" y="1417459"/>
                  </a:lnTo>
                  <a:lnTo>
                    <a:pt x="811911" y="1417459"/>
                  </a:lnTo>
                  <a:lnTo>
                    <a:pt x="812482" y="1418729"/>
                  </a:lnTo>
                  <a:lnTo>
                    <a:pt x="813879" y="1418729"/>
                  </a:lnTo>
                  <a:lnTo>
                    <a:pt x="814489" y="1419999"/>
                  </a:lnTo>
                  <a:lnTo>
                    <a:pt x="815162" y="1421269"/>
                  </a:lnTo>
                  <a:lnTo>
                    <a:pt x="816343" y="1421269"/>
                  </a:lnTo>
                  <a:lnTo>
                    <a:pt x="817410" y="1423809"/>
                  </a:lnTo>
                  <a:lnTo>
                    <a:pt x="818311" y="1423809"/>
                  </a:lnTo>
                  <a:lnTo>
                    <a:pt x="818134" y="1419999"/>
                  </a:lnTo>
                  <a:lnTo>
                    <a:pt x="818870" y="1419999"/>
                  </a:lnTo>
                  <a:lnTo>
                    <a:pt x="820000" y="1422539"/>
                  </a:lnTo>
                  <a:lnTo>
                    <a:pt x="820483" y="1422539"/>
                  </a:lnTo>
                  <a:lnTo>
                    <a:pt x="819200" y="1427619"/>
                  </a:lnTo>
                  <a:lnTo>
                    <a:pt x="818908" y="1428889"/>
                  </a:lnTo>
                  <a:lnTo>
                    <a:pt x="818692" y="1430159"/>
                  </a:lnTo>
                  <a:lnTo>
                    <a:pt x="818565" y="1430159"/>
                  </a:lnTo>
                  <a:lnTo>
                    <a:pt x="818565" y="1431429"/>
                  </a:lnTo>
                  <a:lnTo>
                    <a:pt x="820432" y="1432699"/>
                  </a:lnTo>
                  <a:lnTo>
                    <a:pt x="820559" y="1432699"/>
                  </a:lnTo>
                  <a:lnTo>
                    <a:pt x="820432" y="1433969"/>
                  </a:lnTo>
                  <a:lnTo>
                    <a:pt x="820229" y="1433969"/>
                  </a:lnTo>
                  <a:lnTo>
                    <a:pt x="819607" y="1436509"/>
                  </a:lnTo>
                  <a:lnTo>
                    <a:pt x="819404" y="1436509"/>
                  </a:lnTo>
                  <a:lnTo>
                    <a:pt x="819378" y="1439049"/>
                  </a:lnTo>
                  <a:lnTo>
                    <a:pt x="821169" y="1439049"/>
                  </a:lnTo>
                  <a:lnTo>
                    <a:pt x="821563" y="1440319"/>
                  </a:lnTo>
                  <a:lnTo>
                    <a:pt x="820496" y="1441589"/>
                  </a:lnTo>
                  <a:lnTo>
                    <a:pt x="820953" y="1442859"/>
                  </a:lnTo>
                  <a:lnTo>
                    <a:pt x="822426" y="1444129"/>
                  </a:lnTo>
                  <a:lnTo>
                    <a:pt x="822731" y="1444129"/>
                  </a:lnTo>
                  <a:lnTo>
                    <a:pt x="822617" y="1445399"/>
                  </a:lnTo>
                  <a:lnTo>
                    <a:pt x="822413" y="1446669"/>
                  </a:lnTo>
                  <a:lnTo>
                    <a:pt x="821817" y="1447939"/>
                  </a:lnTo>
                  <a:lnTo>
                    <a:pt x="821613" y="1449209"/>
                  </a:lnTo>
                  <a:lnTo>
                    <a:pt x="821512" y="1450479"/>
                  </a:lnTo>
                  <a:lnTo>
                    <a:pt x="821651" y="1450479"/>
                  </a:lnTo>
                  <a:lnTo>
                    <a:pt x="823214" y="1451749"/>
                  </a:lnTo>
                  <a:lnTo>
                    <a:pt x="825576" y="1454289"/>
                  </a:lnTo>
                  <a:lnTo>
                    <a:pt x="826325" y="1454289"/>
                  </a:lnTo>
                  <a:lnTo>
                    <a:pt x="827011" y="1455559"/>
                  </a:lnTo>
                  <a:lnTo>
                    <a:pt x="827608" y="1455559"/>
                  </a:lnTo>
                  <a:lnTo>
                    <a:pt x="827481" y="1456829"/>
                  </a:lnTo>
                  <a:lnTo>
                    <a:pt x="827290" y="1458099"/>
                  </a:lnTo>
                  <a:lnTo>
                    <a:pt x="827036" y="1458099"/>
                  </a:lnTo>
                  <a:lnTo>
                    <a:pt x="826744" y="1459369"/>
                  </a:lnTo>
                  <a:lnTo>
                    <a:pt x="826554" y="1460639"/>
                  </a:lnTo>
                  <a:lnTo>
                    <a:pt x="826566" y="1461909"/>
                  </a:lnTo>
                  <a:lnTo>
                    <a:pt x="828255" y="1463179"/>
                  </a:lnTo>
                  <a:lnTo>
                    <a:pt x="830834" y="1465719"/>
                  </a:lnTo>
                  <a:lnTo>
                    <a:pt x="832446" y="1466989"/>
                  </a:lnTo>
                  <a:lnTo>
                    <a:pt x="832599" y="1466989"/>
                  </a:lnTo>
                  <a:lnTo>
                    <a:pt x="832497" y="1468259"/>
                  </a:lnTo>
                  <a:lnTo>
                    <a:pt x="832307" y="1468259"/>
                  </a:lnTo>
                  <a:lnTo>
                    <a:pt x="832027" y="1469529"/>
                  </a:lnTo>
                  <a:lnTo>
                    <a:pt x="831773" y="1470799"/>
                  </a:lnTo>
                  <a:lnTo>
                    <a:pt x="831583" y="1472069"/>
                  </a:lnTo>
                  <a:lnTo>
                    <a:pt x="831456" y="1472069"/>
                  </a:lnTo>
                  <a:lnTo>
                    <a:pt x="831418" y="1473339"/>
                  </a:lnTo>
                  <a:lnTo>
                    <a:pt x="830770" y="1474609"/>
                  </a:lnTo>
                  <a:lnTo>
                    <a:pt x="831024" y="1475879"/>
                  </a:lnTo>
                  <a:lnTo>
                    <a:pt x="832739" y="1475879"/>
                  </a:lnTo>
                  <a:lnTo>
                    <a:pt x="833196" y="1478419"/>
                  </a:lnTo>
                  <a:lnTo>
                    <a:pt x="832167" y="1479689"/>
                  </a:lnTo>
                  <a:lnTo>
                    <a:pt x="832523" y="1479689"/>
                  </a:lnTo>
                  <a:lnTo>
                    <a:pt x="834186" y="1480959"/>
                  </a:lnTo>
                  <a:lnTo>
                    <a:pt x="836917" y="1483499"/>
                  </a:lnTo>
                  <a:lnTo>
                    <a:pt x="838403" y="1484769"/>
                  </a:lnTo>
                  <a:lnTo>
                    <a:pt x="838631" y="1486039"/>
                  </a:lnTo>
                  <a:lnTo>
                    <a:pt x="838377" y="1487309"/>
                  </a:lnTo>
                  <a:lnTo>
                    <a:pt x="838123" y="1488579"/>
                  </a:lnTo>
                  <a:lnTo>
                    <a:pt x="837857" y="1488579"/>
                  </a:lnTo>
                  <a:lnTo>
                    <a:pt x="837692" y="1489849"/>
                  </a:lnTo>
                  <a:lnTo>
                    <a:pt x="837628" y="1491119"/>
                  </a:lnTo>
                  <a:lnTo>
                    <a:pt x="837844" y="1491119"/>
                  </a:lnTo>
                  <a:lnTo>
                    <a:pt x="839571" y="1492389"/>
                  </a:lnTo>
                  <a:lnTo>
                    <a:pt x="839901" y="1493659"/>
                  </a:lnTo>
                  <a:lnTo>
                    <a:pt x="838987" y="1494929"/>
                  </a:lnTo>
                  <a:lnTo>
                    <a:pt x="839330" y="1496199"/>
                  </a:lnTo>
                  <a:lnTo>
                    <a:pt x="841070" y="1496199"/>
                  </a:lnTo>
                  <a:lnTo>
                    <a:pt x="841527" y="1497469"/>
                  </a:lnTo>
                  <a:lnTo>
                    <a:pt x="840803" y="1499997"/>
                  </a:lnTo>
                  <a:lnTo>
                    <a:pt x="838809" y="1498739"/>
                  </a:lnTo>
                  <a:lnTo>
                    <a:pt x="838454" y="1498739"/>
                  </a:lnTo>
                  <a:lnTo>
                    <a:pt x="838301" y="1499997"/>
                  </a:lnTo>
                  <a:lnTo>
                    <a:pt x="838263" y="1501279"/>
                  </a:lnTo>
                  <a:lnTo>
                    <a:pt x="840257" y="1502549"/>
                  </a:lnTo>
                  <a:lnTo>
                    <a:pt x="840625" y="1503819"/>
                  </a:lnTo>
                  <a:lnTo>
                    <a:pt x="839622" y="1505089"/>
                  </a:lnTo>
                  <a:lnTo>
                    <a:pt x="840117" y="1506359"/>
                  </a:lnTo>
                  <a:lnTo>
                    <a:pt x="841667" y="1507629"/>
                  </a:lnTo>
                  <a:lnTo>
                    <a:pt x="844130" y="1508899"/>
                  </a:lnTo>
                  <a:lnTo>
                    <a:pt x="844905" y="1510169"/>
                  </a:lnTo>
                  <a:lnTo>
                    <a:pt x="845616" y="1510169"/>
                  </a:lnTo>
                  <a:lnTo>
                    <a:pt x="846251" y="1511439"/>
                  </a:lnTo>
                  <a:lnTo>
                    <a:pt x="846455" y="1511439"/>
                  </a:lnTo>
                  <a:lnTo>
                    <a:pt x="845718" y="1513979"/>
                  </a:lnTo>
                  <a:lnTo>
                    <a:pt x="845985" y="1515249"/>
                  </a:lnTo>
                  <a:lnTo>
                    <a:pt x="847737" y="1515249"/>
                  </a:lnTo>
                  <a:lnTo>
                    <a:pt x="848258" y="1516519"/>
                  </a:lnTo>
                  <a:lnTo>
                    <a:pt x="847267" y="1517789"/>
                  </a:lnTo>
                  <a:lnTo>
                    <a:pt x="847839" y="1519059"/>
                  </a:lnTo>
                  <a:lnTo>
                    <a:pt x="849337" y="1519059"/>
                  </a:lnTo>
                  <a:lnTo>
                    <a:pt x="849998" y="1520329"/>
                  </a:lnTo>
                  <a:lnTo>
                    <a:pt x="849045" y="1522869"/>
                  </a:lnTo>
                  <a:lnTo>
                    <a:pt x="849477" y="1524139"/>
                  </a:lnTo>
                  <a:lnTo>
                    <a:pt x="851077" y="1524139"/>
                  </a:lnTo>
                  <a:lnTo>
                    <a:pt x="851433" y="1525409"/>
                  </a:lnTo>
                  <a:lnTo>
                    <a:pt x="851738" y="1522869"/>
                  </a:lnTo>
                  <a:lnTo>
                    <a:pt x="851928" y="1521599"/>
                  </a:lnTo>
                  <a:lnTo>
                    <a:pt x="853719" y="1524139"/>
                  </a:lnTo>
                  <a:lnTo>
                    <a:pt x="854240" y="1524139"/>
                  </a:lnTo>
                  <a:lnTo>
                    <a:pt x="855929" y="1525409"/>
                  </a:lnTo>
                  <a:lnTo>
                    <a:pt x="856145" y="1525409"/>
                  </a:lnTo>
                  <a:lnTo>
                    <a:pt x="856094" y="1526679"/>
                  </a:lnTo>
                  <a:lnTo>
                    <a:pt x="855967" y="1527949"/>
                  </a:lnTo>
                  <a:lnTo>
                    <a:pt x="855776" y="1527949"/>
                  </a:lnTo>
                  <a:lnTo>
                    <a:pt x="855522" y="1529219"/>
                  </a:lnTo>
                  <a:lnTo>
                    <a:pt x="853732" y="1526679"/>
                  </a:lnTo>
                  <a:lnTo>
                    <a:pt x="853592" y="1526679"/>
                  </a:lnTo>
                  <a:lnTo>
                    <a:pt x="853363" y="1527949"/>
                  </a:lnTo>
                  <a:lnTo>
                    <a:pt x="853236" y="1529219"/>
                  </a:lnTo>
                  <a:lnTo>
                    <a:pt x="853008" y="1530489"/>
                  </a:lnTo>
                  <a:lnTo>
                    <a:pt x="852881" y="1531759"/>
                  </a:lnTo>
                  <a:lnTo>
                    <a:pt x="853173" y="1533029"/>
                  </a:lnTo>
                  <a:lnTo>
                    <a:pt x="854722" y="1533029"/>
                  </a:lnTo>
                  <a:lnTo>
                    <a:pt x="855040" y="1534299"/>
                  </a:lnTo>
                  <a:lnTo>
                    <a:pt x="855091" y="1533029"/>
                  </a:lnTo>
                  <a:lnTo>
                    <a:pt x="855218" y="1531759"/>
                  </a:lnTo>
                  <a:lnTo>
                    <a:pt x="855624" y="1531759"/>
                  </a:lnTo>
                  <a:lnTo>
                    <a:pt x="857681" y="1533029"/>
                  </a:lnTo>
                  <a:lnTo>
                    <a:pt x="857123" y="1535569"/>
                  </a:lnTo>
                  <a:lnTo>
                    <a:pt x="857389" y="1536839"/>
                  </a:lnTo>
                  <a:lnTo>
                    <a:pt x="859078" y="1536839"/>
                  </a:lnTo>
                  <a:lnTo>
                    <a:pt x="859396" y="1538109"/>
                  </a:lnTo>
                  <a:lnTo>
                    <a:pt x="860907" y="1538109"/>
                  </a:lnTo>
                  <a:lnTo>
                    <a:pt x="861593" y="1539379"/>
                  </a:lnTo>
                  <a:lnTo>
                    <a:pt x="861580" y="1540649"/>
                  </a:lnTo>
                  <a:lnTo>
                    <a:pt x="861275" y="1541919"/>
                  </a:lnTo>
                  <a:lnTo>
                    <a:pt x="860996" y="1541919"/>
                  </a:lnTo>
                  <a:lnTo>
                    <a:pt x="859421" y="1540649"/>
                  </a:lnTo>
                  <a:lnTo>
                    <a:pt x="859066" y="1540649"/>
                  </a:lnTo>
                  <a:lnTo>
                    <a:pt x="858862" y="1541919"/>
                  </a:lnTo>
                  <a:lnTo>
                    <a:pt x="858761" y="1543189"/>
                  </a:lnTo>
                  <a:lnTo>
                    <a:pt x="860818" y="1544459"/>
                  </a:lnTo>
                  <a:lnTo>
                    <a:pt x="861301" y="1545729"/>
                  </a:lnTo>
                  <a:lnTo>
                    <a:pt x="860399" y="1546999"/>
                  </a:lnTo>
                  <a:lnTo>
                    <a:pt x="860945" y="1548269"/>
                  </a:lnTo>
                  <a:lnTo>
                    <a:pt x="862660" y="1548269"/>
                  </a:lnTo>
                  <a:lnTo>
                    <a:pt x="862888" y="1549539"/>
                  </a:lnTo>
                  <a:lnTo>
                    <a:pt x="862901" y="1550809"/>
                  </a:lnTo>
                  <a:lnTo>
                    <a:pt x="862380" y="1553349"/>
                  </a:lnTo>
                  <a:lnTo>
                    <a:pt x="862291" y="1554619"/>
                  </a:lnTo>
                  <a:lnTo>
                    <a:pt x="862418" y="1555889"/>
                  </a:lnTo>
                  <a:lnTo>
                    <a:pt x="864387" y="1555889"/>
                  </a:lnTo>
                  <a:lnTo>
                    <a:pt x="864857" y="1557159"/>
                  </a:lnTo>
                  <a:lnTo>
                    <a:pt x="864031" y="1559699"/>
                  </a:lnTo>
                  <a:lnTo>
                    <a:pt x="865060" y="1559699"/>
                  </a:lnTo>
                  <a:lnTo>
                    <a:pt x="865809" y="1560969"/>
                  </a:lnTo>
                  <a:lnTo>
                    <a:pt x="866648" y="1560969"/>
                  </a:lnTo>
                  <a:lnTo>
                    <a:pt x="868921" y="1563509"/>
                  </a:lnTo>
                  <a:lnTo>
                    <a:pt x="870496" y="1563509"/>
                  </a:lnTo>
                  <a:lnTo>
                    <a:pt x="871194" y="1564779"/>
                  </a:lnTo>
                  <a:lnTo>
                    <a:pt x="871207" y="1566049"/>
                  </a:lnTo>
                  <a:lnTo>
                    <a:pt x="871004" y="1567319"/>
                  </a:lnTo>
                  <a:lnTo>
                    <a:pt x="870851" y="1569859"/>
                  </a:lnTo>
                  <a:lnTo>
                    <a:pt x="870712" y="1571129"/>
                  </a:lnTo>
                  <a:lnTo>
                    <a:pt x="870712" y="1573669"/>
                  </a:lnTo>
                  <a:lnTo>
                    <a:pt x="872528" y="1573669"/>
                  </a:lnTo>
                  <a:lnTo>
                    <a:pt x="873379" y="1574939"/>
                  </a:lnTo>
                  <a:lnTo>
                    <a:pt x="872591" y="1577479"/>
                  </a:lnTo>
                  <a:lnTo>
                    <a:pt x="873201" y="1578749"/>
                  </a:lnTo>
                  <a:lnTo>
                    <a:pt x="875195" y="1578749"/>
                  </a:lnTo>
                  <a:lnTo>
                    <a:pt x="875931" y="1580019"/>
                  </a:lnTo>
                  <a:lnTo>
                    <a:pt x="876719" y="1580019"/>
                  </a:lnTo>
                  <a:lnTo>
                    <a:pt x="878433" y="1581289"/>
                  </a:lnTo>
                  <a:lnTo>
                    <a:pt x="879221" y="1581289"/>
                  </a:lnTo>
                  <a:lnTo>
                    <a:pt x="879944" y="1582559"/>
                  </a:lnTo>
                  <a:lnTo>
                    <a:pt x="880249" y="1582559"/>
                  </a:lnTo>
                  <a:lnTo>
                    <a:pt x="879652" y="1585099"/>
                  </a:lnTo>
                  <a:lnTo>
                    <a:pt x="880287" y="1586369"/>
                  </a:lnTo>
                  <a:lnTo>
                    <a:pt x="882256" y="1586369"/>
                  </a:lnTo>
                  <a:lnTo>
                    <a:pt x="882256" y="1592719"/>
                  </a:lnTo>
                  <a:lnTo>
                    <a:pt x="881443" y="1591449"/>
                  </a:lnTo>
                  <a:lnTo>
                    <a:pt x="879830" y="1591449"/>
                  </a:lnTo>
                  <a:lnTo>
                    <a:pt x="878992" y="1590179"/>
                  </a:lnTo>
                  <a:lnTo>
                    <a:pt x="878205" y="1590179"/>
                  </a:lnTo>
                  <a:lnTo>
                    <a:pt x="877468" y="1588909"/>
                  </a:lnTo>
                  <a:lnTo>
                    <a:pt x="877773" y="1590179"/>
                  </a:lnTo>
                  <a:lnTo>
                    <a:pt x="877049" y="1591449"/>
                  </a:lnTo>
                  <a:lnTo>
                    <a:pt x="877468" y="1592719"/>
                  </a:lnTo>
                  <a:lnTo>
                    <a:pt x="877697" y="1592719"/>
                  </a:lnTo>
                  <a:lnTo>
                    <a:pt x="879767" y="1593989"/>
                  </a:lnTo>
                  <a:lnTo>
                    <a:pt x="879906" y="1593989"/>
                  </a:lnTo>
                  <a:lnTo>
                    <a:pt x="880046" y="1595259"/>
                  </a:lnTo>
                  <a:lnTo>
                    <a:pt x="879995" y="1599069"/>
                  </a:lnTo>
                  <a:lnTo>
                    <a:pt x="880846" y="1600339"/>
                  </a:lnTo>
                  <a:lnTo>
                    <a:pt x="881659" y="1600339"/>
                  </a:lnTo>
                  <a:lnTo>
                    <a:pt x="882535" y="1601609"/>
                  </a:lnTo>
                  <a:lnTo>
                    <a:pt x="883323" y="1601609"/>
                  </a:lnTo>
                  <a:lnTo>
                    <a:pt x="884135" y="1602879"/>
                  </a:lnTo>
                  <a:lnTo>
                    <a:pt x="885520" y="1602879"/>
                  </a:lnTo>
                  <a:lnTo>
                    <a:pt x="887044" y="1604149"/>
                  </a:lnTo>
                  <a:lnTo>
                    <a:pt x="887869" y="1604149"/>
                  </a:lnTo>
                  <a:lnTo>
                    <a:pt x="886968" y="1601609"/>
                  </a:lnTo>
                  <a:lnTo>
                    <a:pt x="889038" y="1601609"/>
                  </a:lnTo>
                  <a:lnTo>
                    <a:pt x="889825" y="1602879"/>
                  </a:lnTo>
                  <a:lnTo>
                    <a:pt x="889952" y="1604149"/>
                  </a:lnTo>
                  <a:lnTo>
                    <a:pt x="890066" y="1607959"/>
                  </a:lnTo>
                  <a:lnTo>
                    <a:pt x="890270" y="1607959"/>
                  </a:lnTo>
                  <a:lnTo>
                    <a:pt x="891070" y="1609229"/>
                  </a:lnTo>
                  <a:lnTo>
                    <a:pt x="891908" y="1609229"/>
                  </a:lnTo>
                  <a:lnTo>
                    <a:pt x="892797" y="1610499"/>
                  </a:lnTo>
                  <a:lnTo>
                    <a:pt x="894524" y="1610499"/>
                  </a:lnTo>
                  <a:lnTo>
                    <a:pt x="895299" y="1611769"/>
                  </a:lnTo>
                  <a:lnTo>
                    <a:pt x="895756" y="1611769"/>
                  </a:lnTo>
                  <a:lnTo>
                    <a:pt x="895223" y="1613039"/>
                  </a:lnTo>
                  <a:lnTo>
                    <a:pt x="896099" y="1615579"/>
                  </a:lnTo>
                  <a:lnTo>
                    <a:pt x="895553" y="1616849"/>
                  </a:lnTo>
                  <a:lnTo>
                    <a:pt x="896581" y="1618119"/>
                  </a:lnTo>
                  <a:lnTo>
                    <a:pt x="898258" y="1618119"/>
                  </a:lnTo>
                  <a:lnTo>
                    <a:pt x="899223" y="1619389"/>
                  </a:lnTo>
                  <a:lnTo>
                    <a:pt x="898664" y="1620659"/>
                  </a:lnTo>
                  <a:lnTo>
                    <a:pt x="899490" y="1621929"/>
                  </a:lnTo>
                  <a:lnTo>
                    <a:pt x="901306" y="1621929"/>
                  </a:lnTo>
                  <a:lnTo>
                    <a:pt x="901801" y="1623199"/>
                  </a:lnTo>
                  <a:lnTo>
                    <a:pt x="902208" y="1623199"/>
                  </a:lnTo>
                  <a:lnTo>
                    <a:pt x="902208" y="1624469"/>
                  </a:lnTo>
                  <a:lnTo>
                    <a:pt x="902436" y="1625739"/>
                  </a:lnTo>
                  <a:lnTo>
                    <a:pt x="904316" y="1625739"/>
                  </a:lnTo>
                  <a:lnTo>
                    <a:pt x="905205" y="1627009"/>
                  </a:lnTo>
                  <a:lnTo>
                    <a:pt x="905510" y="1628279"/>
                  </a:lnTo>
                  <a:lnTo>
                    <a:pt x="905725" y="1628279"/>
                  </a:lnTo>
                  <a:lnTo>
                    <a:pt x="906005" y="1630819"/>
                  </a:lnTo>
                  <a:lnTo>
                    <a:pt x="906259" y="1632089"/>
                  </a:lnTo>
                  <a:lnTo>
                    <a:pt x="906640" y="1633359"/>
                  </a:lnTo>
                  <a:lnTo>
                    <a:pt x="909599" y="1633359"/>
                  </a:lnTo>
                  <a:lnTo>
                    <a:pt x="912520" y="1634629"/>
                  </a:lnTo>
                  <a:lnTo>
                    <a:pt x="913498" y="1634629"/>
                  </a:lnTo>
                  <a:lnTo>
                    <a:pt x="914463" y="1635899"/>
                  </a:lnTo>
                  <a:lnTo>
                    <a:pt x="915682" y="1635899"/>
                  </a:lnTo>
                  <a:lnTo>
                    <a:pt x="916051" y="1638439"/>
                  </a:lnTo>
                  <a:lnTo>
                    <a:pt x="916495" y="1638439"/>
                  </a:lnTo>
                  <a:lnTo>
                    <a:pt x="917232" y="1639709"/>
                  </a:lnTo>
                  <a:lnTo>
                    <a:pt x="921918" y="1639709"/>
                  </a:lnTo>
                  <a:lnTo>
                    <a:pt x="923023" y="1640979"/>
                  </a:lnTo>
                  <a:lnTo>
                    <a:pt x="923620" y="1643519"/>
                  </a:lnTo>
                  <a:lnTo>
                    <a:pt x="927265" y="1643519"/>
                  </a:lnTo>
                  <a:lnTo>
                    <a:pt x="931532" y="1644789"/>
                  </a:lnTo>
                  <a:lnTo>
                    <a:pt x="933513" y="1644789"/>
                  </a:lnTo>
                  <a:lnTo>
                    <a:pt x="935583" y="1646059"/>
                  </a:lnTo>
                  <a:lnTo>
                    <a:pt x="935329" y="1647329"/>
                  </a:lnTo>
                  <a:lnTo>
                    <a:pt x="935088" y="1647329"/>
                  </a:lnTo>
                  <a:lnTo>
                    <a:pt x="932535" y="1646059"/>
                  </a:lnTo>
                  <a:lnTo>
                    <a:pt x="932281" y="1647329"/>
                  </a:lnTo>
                  <a:lnTo>
                    <a:pt x="932103" y="1647329"/>
                  </a:lnTo>
                  <a:lnTo>
                    <a:pt x="934313" y="1648599"/>
                  </a:lnTo>
                  <a:lnTo>
                    <a:pt x="933919" y="1649869"/>
                  </a:lnTo>
                  <a:lnTo>
                    <a:pt x="931354" y="1648599"/>
                  </a:lnTo>
                  <a:lnTo>
                    <a:pt x="930998" y="1649869"/>
                  </a:lnTo>
                  <a:lnTo>
                    <a:pt x="931545" y="1649869"/>
                  </a:lnTo>
                  <a:lnTo>
                    <a:pt x="932167" y="1651139"/>
                  </a:lnTo>
                  <a:lnTo>
                    <a:pt x="932891" y="1652409"/>
                  </a:lnTo>
                  <a:lnTo>
                    <a:pt x="934783" y="1654949"/>
                  </a:lnTo>
                  <a:lnTo>
                    <a:pt x="935786" y="1654949"/>
                  </a:lnTo>
                  <a:lnTo>
                    <a:pt x="936828" y="1653679"/>
                  </a:lnTo>
                  <a:lnTo>
                    <a:pt x="937818" y="1654949"/>
                  </a:lnTo>
                  <a:lnTo>
                    <a:pt x="938504" y="1654949"/>
                  </a:lnTo>
                  <a:lnTo>
                    <a:pt x="939063" y="1656219"/>
                  </a:lnTo>
                  <a:lnTo>
                    <a:pt x="940371" y="1657489"/>
                  </a:lnTo>
                  <a:lnTo>
                    <a:pt x="942187" y="1656219"/>
                  </a:lnTo>
                  <a:lnTo>
                    <a:pt x="950671" y="1656219"/>
                  </a:lnTo>
                  <a:lnTo>
                    <a:pt x="952576" y="1654949"/>
                  </a:lnTo>
                  <a:lnTo>
                    <a:pt x="954493" y="1654949"/>
                  </a:lnTo>
                  <a:lnTo>
                    <a:pt x="954646" y="1656219"/>
                  </a:lnTo>
                  <a:lnTo>
                    <a:pt x="956500" y="1656219"/>
                  </a:lnTo>
                  <a:lnTo>
                    <a:pt x="956538" y="1657489"/>
                  </a:lnTo>
                  <a:lnTo>
                    <a:pt x="953566" y="1657489"/>
                  </a:lnTo>
                  <a:lnTo>
                    <a:pt x="955433" y="1660029"/>
                  </a:lnTo>
                  <a:lnTo>
                    <a:pt x="955814" y="1660029"/>
                  </a:lnTo>
                  <a:lnTo>
                    <a:pt x="958380" y="1658759"/>
                  </a:lnTo>
                  <a:lnTo>
                    <a:pt x="958621" y="1658759"/>
                  </a:lnTo>
                  <a:lnTo>
                    <a:pt x="959218" y="1660029"/>
                  </a:lnTo>
                  <a:lnTo>
                    <a:pt x="960234" y="1661299"/>
                  </a:lnTo>
                  <a:lnTo>
                    <a:pt x="961542" y="1661299"/>
                  </a:lnTo>
                  <a:lnTo>
                    <a:pt x="962279" y="1662569"/>
                  </a:lnTo>
                  <a:lnTo>
                    <a:pt x="963599" y="1663839"/>
                  </a:lnTo>
                  <a:lnTo>
                    <a:pt x="964349" y="1665109"/>
                  </a:lnTo>
                  <a:lnTo>
                    <a:pt x="968070" y="1665109"/>
                  </a:lnTo>
                  <a:lnTo>
                    <a:pt x="968984" y="1663839"/>
                  </a:lnTo>
                  <a:lnTo>
                    <a:pt x="971765" y="1663839"/>
                  </a:lnTo>
                  <a:lnTo>
                    <a:pt x="972337" y="1665109"/>
                  </a:lnTo>
                  <a:lnTo>
                    <a:pt x="974077" y="1666379"/>
                  </a:lnTo>
                  <a:lnTo>
                    <a:pt x="974674" y="1667649"/>
                  </a:lnTo>
                  <a:lnTo>
                    <a:pt x="976464" y="1667649"/>
                  </a:lnTo>
                  <a:lnTo>
                    <a:pt x="977557" y="1666379"/>
                  </a:lnTo>
                  <a:lnTo>
                    <a:pt x="979258" y="1666379"/>
                  </a:lnTo>
                  <a:lnTo>
                    <a:pt x="979932" y="1668919"/>
                  </a:lnTo>
                  <a:lnTo>
                    <a:pt x="981684" y="1668919"/>
                  </a:lnTo>
                  <a:lnTo>
                    <a:pt x="982776" y="1667649"/>
                  </a:lnTo>
                  <a:lnTo>
                    <a:pt x="984529" y="1667649"/>
                  </a:lnTo>
                  <a:lnTo>
                    <a:pt x="985227" y="1668919"/>
                  </a:lnTo>
                  <a:lnTo>
                    <a:pt x="987044" y="1668919"/>
                  </a:lnTo>
                  <a:lnTo>
                    <a:pt x="988123" y="1667649"/>
                  </a:lnTo>
                  <a:lnTo>
                    <a:pt x="989901" y="1668919"/>
                  </a:lnTo>
                  <a:lnTo>
                    <a:pt x="990511" y="1670189"/>
                  </a:lnTo>
                  <a:lnTo>
                    <a:pt x="992200" y="1670189"/>
                  </a:lnTo>
                  <a:lnTo>
                    <a:pt x="993521" y="1668919"/>
                  </a:lnTo>
                  <a:lnTo>
                    <a:pt x="995121" y="1668919"/>
                  </a:lnTo>
                  <a:lnTo>
                    <a:pt x="996035" y="1670189"/>
                  </a:lnTo>
                  <a:lnTo>
                    <a:pt x="998766" y="1670189"/>
                  </a:lnTo>
                  <a:lnTo>
                    <a:pt x="999629" y="1668919"/>
                  </a:lnTo>
                  <a:lnTo>
                    <a:pt x="1002334" y="1667649"/>
                  </a:lnTo>
                  <a:lnTo>
                    <a:pt x="1005039" y="1666379"/>
                  </a:lnTo>
                  <a:lnTo>
                    <a:pt x="1005852" y="1666379"/>
                  </a:lnTo>
                  <a:lnTo>
                    <a:pt x="1006729" y="1665109"/>
                  </a:lnTo>
                  <a:lnTo>
                    <a:pt x="1008126" y="1665109"/>
                  </a:lnTo>
                  <a:lnTo>
                    <a:pt x="1009802" y="1666379"/>
                  </a:lnTo>
                  <a:lnTo>
                    <a:pt x="1011275" y="1666379"/>
                  </a:lnTo>
                  <a:lnTo>
                    <a:pt x="1012075" y="1665109"/>
                  </a:lnTo>
                  <a:lnTo>
                    <a:pt x="1013841" y="1665109"/>
                  </a:lnTo>
                  <a:lnTo>
                    <a:pt x="1014844" y="1666379"/>
                  </a:lnTo>
                  <a:lnTo>
                    <a:pt x="1016635" y="1666379"/>
                  </a:lnTo>
                  <a:lnTo>
                    <a:pt x="1017447" y="1665109"/>
                  </a:lnTo>
                  <a:lnTo>
                    <a:pt x="1019238" y="1663839"/>
                  </a:lnTo>
                  <a:lnTo>
                    <a:pt x="1020152" y="1665109"/>
                  </a:lnTo>
                  <a:lnTo>
                    <a:pt x="1022007" y="1665109"/>
                  </a:lnTo>
                  <a:lnTo>
                    <a:pt x="1023137" y="1666379"/>
                  </a:lnTo>
                  <a:lnTo>
                    <a:pt x="1024801" y="1666379"/>
                  </a:lnTo>
                  <a:lnTo>
                    <a:pt x="1025791" y="1665109"/>
                  </a:lnTo>
                  <a:lnTo>
                    <a:pt x="1029652" y="1665109"/>
                  </a:lnTo>
                  <a:lnTo>
                    <a:pt x="1027049" y="1667649"/>
                  </a:lnTo>
                  <a:lnTo>
                    <a:pt x="1030109" y="1667649"/>
                  </a:lnTo>
                  <a:lnTo>
                    <a:pt x="1033246" y="1668919"/>
                  </a:lnTo>
                  <a:lnTo>
                    <a:pt x="1034135" y="1668919"/>
                  </a:lnTo>
                  <a:lnTo>
                    <a:pt x="1034872" y="1667649"/>
                  </a:lnTo>
                  <a:lnTo>
                    <a:pt x="1035735" y="1666379"/>
                  </a:lnTo>
                  <a:lnTo>
                    <a:pt x="1036472" y="1666379"/>
                  </a:lnTo>
                  <a:lnTo>
                    <a:pt x="1037272" y="1665109"/>
                  </a:lnTo>
                  <a:lnTo>
                    <a:pt x="1042225" y="1665109"/>
                  </a:lnTo>
                  <a:lnTo>
                    <a:pt x="1043000" y="1663839"/>
                  </a:lnTo>
                  <a:lnTo>
                    <a:pt x="1043647" y="1662569"/>
                  </a:lnTo>
                  <a:lnTo>
                    <a:pt x="1045857" y="1660029"/>
                  </a:lnTo>
                  <a:lnTo>
                    <a:pt x="1046480" y="1660029"/>
                  </a:lnTo>
                  <a:lnTo>
                    <a:pt x="1047178" y="1658759"/>
                  </a:lnTo>
                  <a:lnTo>
                    <a:pt x="1053376" y="1658759"/>
                  </a:lnTo>
                  <a:lnTo>
                    <a:pt x="1054455" y="1657489"/>
                  </a:lnTo>
                  <a:lnTo>
                    <a:pt x="1055179" y="1657489"/>
                  </a:lnTo>
                  <a:lnTo>
                    <a:pt x="1055827" y="1656219"/>
                  </a:lnTo>
                  <a:lnTo>
                    <a:pt x="1056386" y="1654949"/>
                  </a:lnTo>
                  <a:lnTo>
                    <a:pt x="1056932" y="1654949"/>
                  </a:lnTo>
                  <a:lnTo>
                    <a:pt x="1057503" y="1653679"/>
                  </a:lnTo>
                  <a:lnTo>
                    <a:pt x="1058138" y="1652409"/>
                  </a:lnTo>
                  <a:lnTo>
                    <a:pt x="1062443" y="1652409"/>
                  </a:lnTo>
                  <a:lnTo>
                    <a:pt x="1063548" y="1651139"/>
                  </a:lnTo>
                  <a:lnTo>
                    <a:pt x="1065047" y="1651139"/>
                  </a:lnTo>
                  <a:lnTo>
                    <a:pt x="1062774" y="1653679"/>
                  </a:lnTo>
                  <a:lnTo>
                    <a:pt x="1063155" y="1654949"/>
                  </a:lnTo>
                  <a:lnTo>
                    <a:pt x="1065898" y="1653679"/>
                  </a:lnTo>
                  <a:lnTo>
                    <a:pt x="1066368" y="1653679"/>
                  </a:lnTo>
                  <a:lnTo>
                    <a:pt x="1067142" y="1652409"/>
                  </a:lnTo>
                  <a:lnTo>
                    <a:pt x="1066977" y="1651139"/>
                  </a:lnTo>
                  <a:lnTo>
                    <a:pt x="1068146" y="1649869"/>
                  </a:lnTo>
                  <a:lnTo>
                    <a:pt x="1070775" y="1649869"/>
                  </a:lnTo>
                  <a:lnTo>
                    <a:pt x="1071295" y="1648599"/>
                  </a:lnTo>
                  <a:lnTo>
                    <a:pt x="1071702" y="1648599"/>
                  </a:lnTo>
                  <a:lnTo>
                    <a:pt x="1072007" y="1647329"/>
                  </a:lnTo>
                  <a:lnTo>
                    <a:pt x="1072527" y="1646059"/>
                  </a:lnTo>
                  <a:lnTo>
                    <a:pt x="1072896" y="1644789"/>
                  </a:lnTo>
                  <a:lnTo>
                    <a:pt x="1073111" y="1644789"/>
                  </a:lnTo>
                  <a:lnTo>
                    <a:pt x="1073111" y="1643519"/>
                  </a:lnTo>
                  <a:lnTo>
                    <a:pt x="1070368" y="1644789"/>
                  </a:lnTo>
                  <a:lnTo>
                    <a:pt x="1070140" y="1644789"/>
                  </a:lnTo>
                  <a:lnTo>
                    <a:pt x="1070432" y="1643519"/>
                  </a:lnTo>
                  <a:lnTo>
                    <a:pt x="1070787" y="1643519"/>
                  </a:lnTo>
                  <a:lnTo>
                    <a:pt x="1071194" y="1642249"/>
                  </a:lnTo>
                  <a:lnTo>
                    <a:pt x="1072108" y="1642249"/>
                  </a:lnTo>
                  <a:lnTo>
                    <a:pt x="1073061" y="1640979"/>
                  </a:lnTo>
                  <a:lnTo>
                    <a:pt x="1076871" y="1640979"/>
                  </a:lnTo>
                  <a:lnTo>
                    <a:pt x="1077201" y="1639709"/>
                  </a:lnTo>
                  <a:lnTo>
                    <a:pt x="1077442" y="1638439"/>
                  </a:lnTo>
                  <a:lnTo>
                    <a:pt x="1077747" y="1637169"/>
                  </a:lnTo>
                  <a:lnTo>
                    <a:pt x="1079639" y="1637169"/>
                  </a:lnTo>
                  <a:lnTo>
                    <a:pt x="1081582" y="1635899"/>
                  </a:lnTo>
                  <a:lnTo>
                    <a:pt x="1083360" y="1635899"/>
                  </a:lnTo>
                  <a:lnTo>
                    <a:pt x="1083818" y="1634629"/>
                  </a:lnTo>
                  <a:lnTo>
                    <a:pt x="1083640" y="1633359"/>
                  </a:lnTo>
                  <a:lnTo>
                    <a:pt x="1084402" y="1632089"/>
                  </a:lnTo>
                  <a:lnTo>
                    <a:pt x="1086294" y="1632089"/>
                  </a:lnTo>
                  <a:lnTo>
                    <a:pt x="1087348" y="1630819"/>
                  </a:lnTo>
                  <a:lnTo>
                    <a:pt x="1086904" y="1629549"/>
                  </a:lnTo>
                  <a:lnTo>
                    <a:pt x="1087856" y="1628279"/>
                  </a:lnTo>
                  <a:lnTo>
                    <a:pt x="1089698" y="1628279"/>
                  </a:lnTo>
                  <a:lnTo>
                    <a:pt x="1090676" y="1627009"/>
                  </a:lnTo>
                  <a:lnTo>
                    <a:pt x="1090231" y="1625739"/>
                  </a:lnTo>
                  <a:lnTo>
                    <a:pt x="1091107" y="1624469"/>
                  </a:lnTo>
                  <a:lnTo>
                    <a:pt x="1090612" y="1621929"/>
                  </a:lnTo>
                  <a:lnTo>
                    <a:pt x="1091666" y="1620659"/>
                  </a:lnTo>
                  <a:lnTo>
                    <a:pt x="1093190" y="1621929"/>
                  </a:lnTo>
                  <a:lnTo>
                    <a:pt x="1093774" y="1620659"/>
                  </a:lnTo>
                  <a:lnTo>
                    <a:pt x="1094625" y="1620659"/>
                  </a:lnTo>
                  <a:lnTo>
                    <a:pt x="1095502" y="1619389"/>
                  </a:lnTo>
                  <a:lnTo>
                    <a:pt x="1096441" y="1619389"/>
                  </a:lnTo>
                  <a:lnTo>
                    <a:pt x="1098207" y="1618119"/>
                  </a:lnTo>
                  <a:lnTo>
                    <a:pt x="1100048" y="1618119"/>
                  </a:lnTo>
                  <a:lnTo>
                    <a:pt x="1101763" y="1616849"/>
                  </a:lnTo>
                  <a:lnTo>
                    <a:pt x="1101928" y="1615579"/>
                  </a:lnTo>
                  <a:lnTo>
                    <a:pt x="1102093" y="1614309"/>
                  </a:lnTo>
                  <a:lnTo>
                    <a:pt x="1102296" y="1613039"/>
                  </a:lnTo>
                  <a:lnTo>
                    <a:pt x="1102398" y="1611769"/>
                  </a:lnTo>
                  <a:lnTo>
                    <a:pt x="1102017" y="1610499"/>
                  </a:lnTo>
                  <a:lnTo>
                    <a:pt x="1100302" y="1613039"/>
                  </a:lnTo>
                  <a:lnTo>
                    <a:pt x="1099439" y="1611769"/>
                  </a:lnTo>
                  <a:lnTo>
                    <a:pt x="1097788" y="1613039"/>
                  </a:lnTo>
                  <a:lnTo>
                    <a:pt x="1097280" y="1614309"/>
                  </a:lnTo>
                  <a:lnTo>
                    <a:pt x="1095578" y="1614309"/>
                  </a:lnTo>
                  <a:lnTo>
                    <a:pt x="1094651" y="1615579"/>
                  </a:lnTo>
                  <a:lnTo>
                    <a:pt x="1094282" y="1614309"/>
                  </a:lnTo>
                  <a:lnTo>
                    <a:pt x="1095349" y="1613039"/>
                  </a:lnTo>
                  <a:lnTo>
                    <a:pt x="1095032" y="1611769"/>
                  </a:lnTo>
                  <a:lnTo>
                    <a:pt x="1100112" y="1609229"/>
                  </a:lnTo>
                  <a:lnTo>
                    <a:pt x="1101839" y="1609229"/>
                  </a:lnTo>
                  <a:lnTo>
                    <a:pt x="1102677" y="1607959"/>
                  </a:lnTo>
                  <a:lnTo>
                    <a:pt x="1104379" y="1607959"/>
                  </a:lnTo>
                  <a:lnTo>
                    <a:pt x="1105242" y="1606689"/>
                  </a:lnTo>
                  <a:lnTo>
                    <a:pt x="1107020" y="1606689"/>
                  </a:lnTo>
                  <a:lnTo>
                    <a:pt x="1107833" y="1605419"/>
                  </a:lnTo>
                  <a:lnTo>
                    <a:pt x="1108227" y="1605419"/>
                  </a:lnTo>
                  <a:lnTo>
                    <a:pt x="1107655" y="1602879"/>
                  </a:lnTo>
                  <a:lnTo>
                    <a:pt x="1107287" y="1602879"/>
                  </a:lnTo>
                  <a:lnTo>
                    <a:pt x="1106424" y="1604149"/>
                  </a:lnTo>
                  <a:lnTo>
                    <a:pt x="1105522" y="1604149"/>
                  </a:lnTo>
                  <a:lnTo>
                    <a:pt x="1105598" y="1601609"/>
                  </a:lnTo>
                  <a:lnTo>
                    <a:pt x="1105776" y="1601609"/>
                  </a:lnTo>
                  <a:lnTo>
                    <a:pt x="1105814" y="1599069"/>
                  </a:lnTo>
                  <a:lnTo>
                    <a:pt x="1105954" y="1597799"/>
                  </a:lnTo>
                  <a:lnTo>
                    <a:pt x="1107541" y="1597799"/>
                  </a:lnTo>
                  <a:lnTo>
                    <a:pt x="1108417" y="1596529"/>
                  </a:lnTo>
                  <a:lnTo>
                    <a:pt x="1110881" y="1595259"/>
                  </a:lnTo>
                  <a:lnTo>
                    <a:pt x="1112596" y="1595259"/>
                  </a:lnTo>
                  <a:lnTo>
                    <a:pt x="1113358" y="1593989"/>
                  </a:lnTo>
                  <a:lnTo>
                    <a:pt x="1113485" y="1592719"/>
                  </a:lnTo>
                  <a:lnTo>
                    <a:pt x="1113447" y="1588909"/>
                  </a:lnTo>
                  <a:lnTo>
                    <a:pt x="1113599" y="1588909"/>
                  </a:lnTo>
                  <a:lnTo>
                    <a:pt x="1113777" y="1587639"/>
                  </a:lnTo>
                  <a:lnTo>
                    <a:pt x="1115796" y="1587639"/>
                  </a:lnTo>
                  <a:lnTo>
                    <a:pt x="1116520" y="1586369"/>
                  </a:lnTo>
                  <a:lnTo>
                    <a:pt x="1115771" y="1585099"/>
                  </a:lnTo>
                  <a:lnTo>
                    <a:pt x="1116533" y="1583829"/>
                  </a:lnTo>
                  <a:lnTo>
                    <a:pt x="1118146" y="1583829"/>
                  </a:lnTo>
                  <a:lnTo>
                    <a:pt x="1118552" y="1582559"/>
                  </a:lnTo>
                  <a:lnTo>
                    <a:pt x="1118552" y="1580019"/>
                  </a:lnTo>
                  <a:lnTo>
                    <a:pt x="1116279" y="1581289"/>
                  </a:lnTo>
                  <a:lnTo>
                    <a:pt x="1116152" y="1581289"/>
                  </a:lnTo>
                  <a:lnTo>
                    <a:pt x="1116126" y="1576209"/>
                  </a:lnTo>
                  <a:lnTo>
                    <a:pt x="1116812" y="1574939"/>
                  </a:lnTo>
                  <a:lnTo>
                    <a:pt x="1117828" y="1573669"/>
                  </a:lnTo>
                  <a:lnTo>
                    <a:pt x="1118984" y="1573669"/>
                  </a:lnTo>
                  <a:lnTo>
                    <a:pt x="1120546" y="1572399"/>
                  </a:lnTo>
                  <a:lnTo>
                    <a:pt x="1121156" y="1572399"/>
                  </a:lnTo>
                  <a:lnTo>
                    <a:pt x="1120635" y="1574939"/>
                  </a:lnTo>
                  <a:lnTo>
                    <a:pt x="1122591" y="1574939"/>
                  </a:lnTo>
                  <a:lnTo>
                    <a:pt x="1123340" y="1573669"/>
                  </a:lnTo>
                  <a:lnTo>
                    <a:pt x="1128153" y="1571129"/>
                  </a:lnTo>
                  <a:lnTo>
                    <a:pt x="1128445" y="1569859"/>
                  </a:lnTo>
                  <a:lnTo>
                    <a:pt x="1127772" y="1568589"/>
                  </a:lnTo>
                  <a:lnTo>
                    <a:pt x="1128331" y="1567319"/>
                  </a:lnTo>
                  <a:lnTo>
                    <a:pt x="1130122" y="1567319"/>
                  </a:lnTo>
                  <a:lnTo>
                    <a:pt x="1130681" y="1566049"/>
                  </a:lnTo>
                  <a:lnTo>
                    <a:pt x="1130223" y="1563509"/>
                  </a:lnTo>
                  <a:lnTo>
                    <a:pt x="1130261" y="1560969"/>
                  </a:lnTo>
                  <a:lnTo>
                    <a:pt x="1130134" y="1560969"/>
                  </a:lnTo>
                  <a:lnTo>
                    <a:pt x="1129982" y="1557159"/>
                  </a:lnTo>
                  <a:lnTo>
                    <a:pt x="1129804" y="1557159"/>
                  </a:lnTo>
                  <a:lnTo>
                    <a:pt x="1129817" y="1554619"/>
                  </a:lnTo>
                  <a:lnTo>
                    <a:pt x="1129957" y="1554619"/>
                  </a:lnTo>
                  <a:lnTo>
                    <a:pt x="1131887" y="1553349"/>
                  </a:lnTo>
                  <a:lnTo>
                    <a:pt x="1132433" y="1552079"/>
                  </a:lnTo>
                  <a:lnTo>
                    <a:pt x="1131608" y="1550809"/>
                  </a:lnTo>
                  <a:lnTo>
                    <a:pt x="1132370" y="1549539"/>
                  </a:lnTo>
                  <a:lnTo>
                    <a:pt x="1133767" y="1549539"/>
                  </a:lnTo>
                  <a:lnTo>
                    <a:pt x="1134287" y="1548269"/>
                  </a:lnTo>
                  <a:lnTo>
                    <a:pt x="1134999" y="1548269"/>
                  </a:lnTo>
                  <a:lnTo>
                    <a:pt x="1135773" y="1546999"/>
                  </a:lnTo>
                  <a:lnTo>
                    <a:pt x="1136891" y="1546999"/>
                  </a:lnTo>
                  <a:lnTo>
                    <a:pt x="1136484" y="1549539"/>
                  </a:lnTo>
                  <a:lnTo>
                    <a:pt x="1137640" y="1549539"/>
                  </a:lnTo>
                  <a:lnTo>
                    <a:pt x="1138415" y="1548269"/>
                  </a:lnTo>
                  <a:lnTo>
                    <a:pt x="1139926" y="1548269"/>
                  </a:lnTo>
                  <a:lnTo>
                    <a:pt x="1140675" y="1546999"/>
                  </a:lnTo>
                  <a:lnTo>
                    <a:pt x="1141361" y="1546999"/>
                  </a:lnTo>
                  <a:lnTo>
                    <a:pt x="1141285" y="1544459"/>
                  </a:lnTo>
                  <a:lnTo>
                    <a:pt x="1141082" y="1543189"/>
                  </a:lnTo>
                  <a:lnTo>
                    <a:pt x="1140523" y="1538109"/>
                  </a:lnTo>
                  <a:lnTo>
                    <a:pt x="1140345" y="1536839"/>
                  </a:lnTo>
                  <a:lnTo>
                    <a:pt x="1140244" y="1535569"/>
                  </a:lnTo>
                  <a:lnTo>
                    <a:pt x="1140282" y="1534299"/>
                  </a:lnTo>
                  <a:lnTo>
                    <a:pt x="1142314" y="1534299"/>
                  </a:lnTo>
                  <a:lnTo>
                    <a:pt x="1142504" y="1533029"/>
                  </a:lnTo>
                  <a:lnTo>
                    <a:pt x="1142834" y="1533029"/>
                  </a:lnTo>
                  <a:lnTo>
                    <a:pt x="1141984" y="1531759"/>
                  </a:lnTo>
                  <a:lnTo>
                    <a:pt x="1142453" y="1530489"/>
                  </a:lnTo>
                  <a:lnTo>
                    <a:pt x="1141590" y="1529219"/>
                  </a:lnTo>
                  <a:lnTo>
                    <a:pt x="1142187" y="1526679"/>
                  </a:lnTo>
                  <a:lnTo>
                    <a:pt x="1144193" y="1526679"/>
                  </a:lnTo>
                  <a:lnTo>
                    <a:pt x="1144879" y="1525409"/>
                  </a:lnTo>
                  <a:lnTo>
                    <a:pt x="1145628" y="1525409"/>
                  </a:lnTo>
                  <a:lnTo>
                    <a:pt x="1146441" y="1524139"/>
                  </a:lnTo>
                  <a:lnTo>
                    <a:pt x="1146098" y="1524139"/>
                  </a:lnTo>
                  <a:lnTo>
                    <a:pt x="1146238" y="1521599"/>
                  </a:lnTo>
                  <a:lnTo>
                    <a:pt x="1146035" y="1521599"/>
                  </a:lnTo>
                  <a:lnTo>
                    <a:pt x="1145806" y="1520329"/>
                  </a:lnTo>
                  <a:lnTo>
                    <a:pt x="1145667" y="1520329"/>
                  </a:lnTo>
                  <a:lnTo>
                    <a:pt x="1145628" y="1519059"/>
                  </a:lnTo>
                  <a:lnTo>
                    <a:pt x="1145222" y="1516519"/>
                  </a:lnTo>
                  <a:lnTo>
                    <a:pt x="1144981" y="1515249"/>
                  </a:lnTo>
                  <a:lnTo>
                    <a:pt x="1144841" y="1513979"/>
                  </a:lnTo>
                  <a:lnTo>
                    <a:pt x="1144816" y="1512709"/>
                  </a:lnTo>
                  <a:lnTo>
                    <a:pt x="1145476" y="1512709"/>
                  </a:lnTo>
                  <a:lnTo>
                    <a:pt x="1146200" y="1511439"/>
                  </a:lnTo>
                  <a:lnTo>
                    <a:pt x="1147762" y="1511439"/>
                  </a:lnTo>
                  <a:lnTo>
                    <a:pt x="1148486" y="1510169"/>
                  </a:lnTo>
                  <a:lnTo>
                    <a:pt x="1149134" y="1510169"/>
                  </a:lnTo>
                  <a:lnTo>
                    <a:pt x="1149337" y="1508899"/>
                  </a:lnTo>
                  <a:lnTo>
                    <a:pt x="1148575" y="1507629"/>
                  </a:lnTo>
                  <a:lnTo>
                    <a:pt x="1148727" y="1506359"/>
                  </a:lnTo>
                  <a:lnTo>
                    <a:pt x="1149375" y="1506359"/>
                  </a:lnTo>
                  <a:lnTo>
                    <a:pt x="1150099" y="1505089"/>
                  </a:lnTo>
                  <a:lnTo>
                    <a:pt x="1151674" y="1505089"/>
                  </a:lnTo>
                  <a:lnTo>
                    <a:pt x="1152398" y="1503819"/>
                  </a:lnTo>
                  <a:lnTo>
                    <a:pt x="1153045" y="1503819"/>
                  </a:lnTo>
                  <a:lnTo>
                    <a:pt x="1153007" y="1502549"/>
                  </a:lnTo>
                  <a:lnTo>
                    <a:pt x="1152867" y="1501279"/>
                  </a:lnTo>
                  <a:lnTo>
                    <a:pt x="1152385" y="1500009"/>
                  </a:lnTo>
                  <a:lnTo>
                    <a:pt x="1152245" y="1498739"/>
                  </a:lnTo>
                  <a:lnTo>
                    <a:pt x="1152182" y="1497469"/>
                  </a:lnTo>
                  <a:lnTo>
                    <a:pt x="1152448" y="1497469"/>
                  </a:lnTo>
                  <a:lnTo>
                    <a:pt x="1153934" y="1496199"/>
                  </a:lnTo>
                  <a:lnTo>
                    <a:pt x="1154480" y="1494929"/>
                  </a:lnTo>
                  <a:lnTo>
                    <a:pt x="1155966" y="1494929"/>
                  </a:lnTo>
                  <a:lnTo>
                    <a:pt x="1156347" y="1493659"/>
                  </a:lnTo>
                  <a:lnTo>
                    <a:pt x="1157109" y="1493659"/>
                  </a:lnTo>
                  <a:lnTo>
                    <a:pt x="1157808" y="1492389"/>
                  </a:lnTo>
                  <a:lnTo>
                    <a:pt x="1158430" y="1492389"/>
                  </a:lnTo>
                  <a:lnTo>
                    <a:pt x="1158684" y="1491119"/>
                  </a:lnTo>
                  <a:lnTo>
                    <a:pt x="1157719" y="1489849"/>
                  </a:lnTo>
                  <a:lnTo>
                    <a:pt x="1158163" y="1488579"/>
                  </a:lnTo>
                  <a:lnTo>
                    <a:pt x="1159725" y="1488579"/>
                  </a:lnTo>
                  <a:lnTo>
                    <a:pt x="1160246" y="1487309"/>
                  </a:lnTo>
                  <a:lnTo>
                    <a:pt x="1159205" y="1486039"/>
                  </a:lnTo>
                  <a:lnTo>
                    <a:pt x="1159675" y="1483499"/>
                  </a:lnTo>
                  <a:lnTo>
                    <a:pt x="1161427" y="1483499"/>
                  </a:lnTo>
                  <a:lnTo>
                    <a:pt x="1161554" y="1482229"/>
                  </a:lnTo>
                  <a:lnTo>
                    <a:pt x="1161313" y="1480959"/>
                  </a:lnTo>
                  <a:lnTo>
                    <a:pt x="1160741" y="1479689"/>
                  </a:lnTo>
                  <a:lnTo>
                    <a:pt x="1160564" y="1478419"/>
                  </a:lnTo>
                  <a:lnTo>
                    <a:pt x="1160500" y="1477149"/>
                  </a:lnTo>
                  <a:lnTo>
                    <a:pt x="1160627" y="1477149"/>
                  </a:lnTo>
                  <a:lnTo>
                    <a:pt x="1162583" y="1475879"/>
                  </a:lnTo>
                  <a:lnTo>
                    <a:pt x="1162494" y="1474609"/>
                  </a:lnTo>
                  <a:lnTo>
                    <a:pt x="1162316" y="1473339"/>
                  </a:lnTo>
                  <a:lnTo>
                    <a:pt x="1162050" y="1473339"/>
                  </a:lnTo>
                  <a:lnTo>
                    <a:pt x="1161491" y="1469529"/>
                  </a:lnTo>
                  <a:lnTo>
                    <a:pt x="1161173" y="1469529"/>
                  </a:lnTo>
                  <a:lnTo>
                    <a:pt x="1160957" y="1468259"/>
                  </a:lnTo>
                  <a:lnTo>
                    <a:pt x="1160856" y="1466989"/>
                  </a:lnTo>
                  <a:lnTo>
                    <a:pt x="1161491" y="1466989"/>
                  </a:lnTo>
                  <a:lnTo>
                    <a:pt x="1162151" y="1465719"/>
                  </a:lnTo>
                  <a:lnTo>
                    <a:pt x="1162850" y="1465719"/>
                  </a:lnTo>
                  <a:lnTo>
                    <a:pt x="1163142" y="1464449"/>
                  </a:lnTo>
                  <a:lnTo>
                    <a:pt x="1164742" y="1463179"/>
                  </a:lnTo>
                  <a:lnTo>
                    <a:pt x="1164869" y="1463179"/>
                  </a:lnTo>
                  <a:lnTo>
                    <a:pt x="1164767" y="1461909"/>
                  </a:lnTo>
                  <a:lnTo>
                    <a:pt x="1164551" y="1461909"/>
                  </a:lnTo>
                  <a:lnTo>
                    <a:pt x="1163599" y="1458099"/>
                  </a:lnTo>
                  <a:lnTo>
                    <a:pt x="1164107" y="1458099"/>
                  </a:lnTo>
                  <a:lnTo>
                    <a:pt x="1165136" y="1455559"/>
                  </a:lnTo>
                  <a:lnTo>
                    <a:pt x="1166063" y="1455559"/>
                  </a:lnTo>
                  <a:lnTo>
                    <a:pt x="1165809" y="1458099"/>
                  </a:lnTo>
                  <a:lnTo>
                    <a:pt x="1166558" y="1459369"/>
                  </a:lnTo>
                  <a:lnTo>
                    <a:pt x="1167993" y="1456829"/>
                  </a:lnTo>
                  <a:lnTo>
                    <a:pt x="1168590" y="1456829"/>
                  </a:lnTo>
                  <a:lnTo>
                    <a:pt x="1168717" y="1459369"/>
                  </a:lnTo>
                  <a:lnTo>
                    <a:pt x="1168869" y="1459369"/>
                  </a:lnTo>
                  <a:lnTo>
                    <a:pt x="1168984" y="1460639"/>
                  </a:lnTo>
                  <a:lnTo>
                    <a:pt x="1169200" y="1461909"/>
                  </a:lnTo>
                  <a:lnTo>
                    <a:pt x="1170241" y="1461909"/>
                  </a:lnTo>
                  <a:lnTo>
                    <a:pt x="1170914" y="1460639"/>
                  </a:lnTo>
                  <a:lnTo>
                    <a:pt x="1171575" y="1460639"/>
                  </a:lnTo>
                  <a:lnTo>
                    <a:pt x="1170889" y="1456829"/>
                  </a:lnTo>
                  <a:lnTo>
                    <a:pt x="1170254" y="1454289"/>
                  </a:lnTo>
                  <a:lnTo>
                    <a:pt x="1170000" y="1454289"/>
                  </a:lnTo>
                  <a:lnTo>
                    <a:pt x="1169784" y="1453019"/>
                  </a:lnTo>
                  <a:lnTo>
                    <a:pt x="1169619" y="1451749"/>
                  </a:lnTo>
                  <a:lnTo>
                    <a:pt x="1169492" y="1450479"/>
                  </a:lnTo>
                  <a:lnTo>
                    <a:pt x="1169162" y="1450479"/>
                  </a:lnTo>
                  <a:lnTo>
                    <a:pt x="1168984" y="1449209"/>
                  </a:lnTo>
                  <a:lnTo>
                    <a:pt x="1168666" y="1447939"/>
                  </a:lnTo>
                  <a:lnTo>
                    <a:pt x="1168463" y="1447939"/>
                  </a:lnTo>
                  <a:lnTo>
                    <a:pt x="1168539" y="1445399"/>
                  </a:lnTo>
                  <a:lnTo>
                    <a:pt x="1170012" y="1445399"/>
                  </a:lnTo>
                  <a:lnTo>
                    <a:pt x="1170355" y="1444129"/>
                  </a:lnTo>
                  <a:lnTo>
                    <a:pt x="1170952" y="1444129"/>
                  </a:lnTo>
                  <a:lnTo>
                    <a:pt x="1171625" y="1442859"/>
                  </a:lnTo>
                  <a:lnTo>
                    <a:pt x="1172375" y="1442859"/>
                  </a:lnTo>
                  <a:lnTo>
                    <a:pt x="1172883" y="1441589"/>
                  </a:lnTo>
                  <a:lnTo>
                    <a:pt x="1173848" y="1440319"/>
                  </a:lnTo>
                  <a:lnTo>
                    <a:pt x="1174623" y="1440319"/>
                  </a:lnTo>
                  <a:lnTo>
                    <a:pt x="1174762" y="1442859"/>
                  </a:lnTo>
                  <a:lnTo>
                    <a:pt x="1175740" y="1442859"/>
                  </a:lnTo>
                  <a:lnTo>
                    <a:pt x="1176401" y="1441589"/>
                  </a:lnTo>
                  <a:lnTo>
                    <a:pt x="1176985" y="1441589"/>
                  </a:lnTo>
                  <a:lnTo>
                    <a:pt x="1176858" y="1440319"/>
                  </a:lnTo>
                  <a:lnTo>
                    <a:pt x="1176616" y="1439049"/>
                  </a:lnTo>
                  <a:lnTo>
                    <a:pt x="1176261" y="1439049"/>
                  </a:lnTo>
                  <a:lnTo>
                    <a:pt x="1174076" y="1430159"/>
                  </a:lnTo>
                  <a:lnTo>
                    <a:pt x="1173721" y="1430159"/>
                  </a:lnTo>
                  <a:lnTo>
                    <a:pt x="1173480" y="1428889"/>
                  </a:lnTo>
                  <a:lnTo>
                    <a:pt x="1173340" y="1427619"/>
                  </a:lnTo>
                  <a:lnTo>
                    <a:pt x="1175131" y="1426349"/>
                  </a:lnTo>
                  <a:lnTo>
                    <a:pt x="1175499" y="1425079"/>
                  </a:lnTo>
                  <a:lnTo>
                    <a:pt x="1174369" y="1423809"/>
                  </a:lnTo>
                  <a:lnTo>
                    <a:pt x="1174737" y="1422539"/>
                  </a:lnTo>
                  <a:lnTo>
                    <a:pt x="1176235" y="1421269"/>
                  </a:lnTo>
                  <a:lnTo>
                    <a:pt x="1176693" y="1419999"/>
                  </a:lnTo>
                  <a:lnTo>
                    <a:pt x="1175537" y="1418729"/>
                  </a:lnTo>
                  <a:lnTo>
                    <a:pt x="1175918" y="1417459"/>
                  </a:lnTo>
                  <a:lnTo>
                    <a:pt x="1177455" y="1417459"/>
                  </a:lnTo>
                  <a:lnTo>
                    <a:pt x="1177874" y="1414919"/>
                  </a:lnTo>
                  <a:lnTo>
                    <a:pt x="1176718" y="1414919"/>
                  </a:lnTo>
                  <a:lnTo>
                    <a:pt x="1176921" y="1413649"/>
                  </a:lnTo>
                  <a:lnTo>
                    <a:pt x="1177493" y="1412379"/>
                  </a:lnTo>
                  <a:lnTo>
                    <a:pt x="1178140" y="1412379"/>
                  </a:lnTo>
                  <a:lnTo>
                    <a:pt x="1178941" y="1411109"/>
                  </a:lnTo>
                  <a:lnTo>
                    <a:pt x="1179461" y="1413649"/>
                  </a:lnTo>
                  <a:lnTo>
                    <a:pt x="1179588" y="1414919"/>
                  </a:lnTo>
                  <a:lnTo>
                    <a:pt x="1180287" y="1413649"/>
                  </a:lnTo>
                  <a:lnTo>
                    <a:pt x="1180934" y="1412379"/>
                  </a:lnTo>
                  <a:lnTo>
                    <a:pt x="1181531" y="1412379"/>
                  </a:lnTo>
                  <a:lnTo>
                    <a:pt x="1181404" y="1411109"/>
                  </a:lnTo>
                  <a:lnTo>
                    <a:pt x="1181150" y="1409839"/>
                  </a:lnTo>
                  <a:lnTo>
                    <a:pt x="1180795" y="1409839"/>
                  </a:lnTo>
                  <a:lnTo>
                    <a:pt x="1179982" y="1407299"/>
                  </a:lnTo>
                  <a:lnTo>
                    <a:pt x="1179804" y="1406029"/>
                  </a:lnTo>
                  <a:lnTo>
                    <a:pt x="1179525" y="1404759"/>
                  </a:lnTo>
                  <a:lnTo>
                    <a:pt x="1179156" y="1404759"/>
                  </a:lnTo>
                  <a:lnTo>
                    <a:pt x="1179042" y="1403489"/>
                  </a:lnTo>
                  <a:lnTo>
                    <a:pt x="1177518" y="1406029"/>
                  </a:lnTo>
                  <a:lnTo>
                    <a:pt x="1176947" y="1406029"/>
                  </a:lnTo>
                  <a:lnTo>
                    <a:pt x="1176667" y="1404759"/>
                  </a:lnTo>
                  <a:lnTo>
                    <a:pt x="1176477" y="1403489"/>
                  </a:lnTo>
                  <a:lnTo>
                    <a:pt x="1175651" y="1400949"/>
                  </a:lnTo>
                  <a:lnTo>
                    <a:pt x="1175931" y="1400949"/>
                  </a:lnTo>
                  <a:lnTo>
                    <a:pt x="1177302" y="1398409"/>
                  </a:lnTo>
                  <a:lnTo>
                    <a:pt x="1177912" y="1399679"/>
                  </a:lnTo>
                  <a:lnTo>
                    <a:pt x="1177874" y="1400949"/>
                  </a:lnTo>
                  <a:lnTo>
                    <a:pt x="1178661" y="1402219"/>
                  </a:lnTo>
                  <a:lnTo>
                    <a:pt x="1179804" y="1399679"/>
                  </a:lnTo>
                  <a:lnTo>
                    <a:pt x="1180553" y="1399679"/>
                  </a:lnTo>
                  <a:lnTo>
                    <a:pt x="1180706" y="1402219"/>
                  </a:lnTo>
                  <a:lnTo>
                    <a:pt x="1181011" y="1402219"/>
                  </a:lnTo>
                  <a:lnTo>
                    <a:pt x="1181379" y="1403489"/>
                  </a:lnTo>
                  <a:lnTo>
                    <a:pt x="1181658" y="1403489"/>
                  </a:lnTo>
                  <a:lnTo>
                    <a:pt x="1181836" y="1404759"/>
                  </a:lnTo>
                  <a:lnTo>
                    <a:pt x="1181976" y="1404759"/>
                  </a:lnTo>
                  <a:lnTo>
                    <a:pt x="1182408" y="1407299"/>
                  </a:lnTo>
                  <a:lnTo>
                    <a:pt x="1182916" y="1407299"/>
                  </a:lnTo>
                  <a:lnTo>
                    <a:pt x="1184211" y="1406029"/>
                  </a:lnTo>
                  <a:lnTo>
                    <a:pt x="1184567" y="1404759"/>
                  </a:lnTo>
                  <a:lnTo>
                    <a:pt x="1183652" y="1403489"/>
                  </a:lnTo>
                  <a:lnTo>
                    <a:pt x="1183868" y="1402219"/>
                  </a:lnTo>
                  <a:lnTo>
                    <a:pt x="1185291" y="1400949"/>
                  </a:lnTo>
                  <a:lnTo>
                    <a:pt x="1185799" y="1399679"/>
                  </a:lnTo>
                  <a:lnTo>
                    <a:pt x="1187246" y="1399679"/>
                  </a:lnTo>
                  <a:lnTo>
                    <a:pt x="1187411" y="1398409"/>
                  </a:lnTo>
                  <a:lnTo>
                    <a:pt x="1187234" y="1397139"/>
                  </a:lnTo>
                  <a:lnTo>
                    <a:pt x="1186954" y="1397139"/>
                  </a:lnTo>
                  <a:lnTo>
                    <a:pt x="1186573" y="1395869"/>
                  </a:lnTo>
                  <a:lnTo>
                    <a:pt x="1184910" y="1398409"/>
                  </a:lnTo>
                  <a:lnTo>
                    <a:pt x="1184719" y="1398409"/>
                  </a:lnTo>
                  <a:lnTo>
                    <a:pt x="1184351" y="1397139"/>
                  </a:lnTo>
                  <a:lnTo>
                    <a:pt x="1184071" y="1395869"/>
                  </a:lnTo>
                  <a:lnTo>
                    <a:pt x="1183728" y="1394599"/>
                  </a:lnTo>
                  <a:lnTo>
                    <a:pt x="1183449" y="1393329"/>
                  </a:lnTo>
                  <a:lnTo>
                    <a:pt x="1183068" y="1392059"/>
                  </a:lnTo>
                  <a:lnTo>
                    <a:pt x="1183741" y="1392059"/>
                  </a:lnTo>
                  <a:lnTo>
                    <a:pt x="1184363" y="1390789"/>
                  </a:lnTo>
                  <a:lnTo>
                    <a:pt x="1184910" y="1390789"/>
                  </a:lnTo>
                  <a:lnTo>
                    <a:pt x="1185100" y="1389519"/>
                  </a:lnTo>
                  <a:lnTo>
                    <a:pt x="1183995" y="1388249"/>
                  </a:lnTo>
                  <a:lnTo>
                    <a:pt x="1184351" y="1386979"/>
                  </a:lnTo>
                  <a:lnTo>
                    <a:pt x="1185786" y="1386979"/>
                  </a:lnTo>
                  <a:lnTo>
                    <a:pt x="1186091" y="1384439"/>
                  </a:lnTo>
                  <a:lnTo>
                    <a:pt x="1185024" y="1384439"/>
                  </a:lnTo>
                  <a:lnTo>
                    <a:pt x="1185189" y="1381899"/>
                  </a:lnTo>
                  <a:lnTo>
                    <a:pt x="1184097" y="1380629"/>
                  </a:lnTo>
                  <a:lnTo>
                    <a:pt x="1184440" y="1379359"/>
                  </a:lnTo>
                  <a:lnTo>
                    <a:pt x="1186027" y="1379359"/>
                  </a:lnTo>
                  <a:lnTo>
                    <a:pt x="1186243" y="1378089"/>
                  </a:lnTo>
                  <a:lnTo>
                    <a:pt x="1187792" y="1376819"/>
                  </a:lnTo>
                  <a:lnTo>
                    <a:pt x="1187996" y="1376819"/>
                  </a:lnTo>
                  <a:lnTo>
                    <a:pt x="1187805" y="1375549"/>
                  </a:lnTo>
                  <a:lnTo>
                    <a:pt x="1187526" y="1374279"/>
                  </a:lnTo>
                  <a:lnTo>
                    <a:pt x="1186764" y="1373009"/>
                  </a:lnTo>
                  <a:lnTo>
                    <a:pt x="1186459" y="1371739"/>
                  </a:lnTo>
                  <a:lnTo>
                    <a:pt x="1186243" y="1370469"/>
                  </a:lnTo>
                  <a:lnTo>
                    <a:pt x="1186751" y="1370469"/>
                  </a:lnTo>
                  <a:lnTo>
                    <a:pt x="1187348" y="1369199"/>
                  </a:lnTo>
                  <a:lnTo>
                    <a:pt x="1188021" y="1369199"/>
                  </a:lnTo>
                  <a:lnTo>
                    <a:pt x="1188326" y="1367929"/>
                  </a:lnTo>
                  <a:lnTo>
                    <a:pt x="1189659" y="1366659"/>
                  </a:lnTo>
                  <a:lnTo>
                    <a:pt x="1189812" y="1366659"/>
                  </a:lnTo>
                  <a:lnTo>
                    <a:pt x="1189583" y="1365389"/>
                  </a:lnTo>
                  <a:lnTo>
                    <a:pt x="1189278" y="1365389"/>
                  </a:lnTo>
                  <a:lnTo>
                    <a:pt x="1188478" y="1362849"/>
                  </a:lnTo>
                  <a:lnTo>
                    <a:pt x="1188173" y="1362849"/>
                  </a:lnTo>
                  <a:lnTo>
                    <a:pt x="1187970" y="1361579"/>
                  </a:lnTo>
                  <a:lnTo>
                    <a:pt x="1188478" y="1360309"/>
                  </a:lnTo>
                  <a:lnTo>
                    <a:pt x="1189075" y="1360309"/>
                  </a:lnTo>
                  <a:lnTo>
                    <a:pt x="1189748" y="1359039"/>
                  </a:lnTo>
                  <a:lnTo>
                    <a:pt x="1190396" y="1359039"/>
                  </a:lnTo>
                  <a:lnTo>
                    <a:pt x="1190980" y="1357795"/>
                  </a:lnTo>
                  <a:lnTo>
                    <a:pt x="1191526" y="1356499"/>
                  </a:lnTo>
                  <a:lnTo>
                    <a:pt x="1191336" y="1356499"/>
                  </a:lnTo>
                  <a:lnTo>
                    <a:pt x="1191031" y="1355229"/>
                  </a:lnTo>
                  <a:lnTo>
                    <a:pt x="1190599" y="1353959"/>
                  </a:lnTo>
                  <a:lnTo>
                    <a:pt x="1189685" y="1351419"/>
                  </a:lnTo>
                  <a:lnTo>
                    <a:pt x="1187831" y="1346339"/>
                  </a:lnTo>
                  <a:lnTo>
                    <a:pt x="1188453" y="1346339"/>
                  </a:lnTo>
                  <a:lnTo>
                    <a:pt x="1188961" y="1345069"/>
                  </a:lnTo>
                  <a:lnTo>
                    <a:pt x="1189926" y="1343799"/>
                  </a:lnTo>
                  <a:lnTo>
                    <a:pt x="1191107" y="1342529"/>
                  </a:lnTo>
                  <a:lnTo>
                    <a:pt x="1191844" y="1342529"/>
                  </a:lnTo>
                  <a:lnTo>
                    <a:pt x="1191869" y="1345069"/>
                  </a:lnTo>
                  <a:lnTo>
                    <a:pt x="1192771" y="1345069"/>
                  </a:lnTo>
                  <a:lnTo>
                    <a:pt x="1193660" y="1342529"/>
                  </a:lnTo>
                  <a:lnTo>
                    <a:pt x="1194549" y="1342529"/>
                  </a:lnTo>
                  <a:lnTo>
                    <a:pt x="1194612" y="1345069"/>
                  </a:lnTo>
                  <a:lnTo>
                    <a:pt x="1195031" y="1345069"/>
                  </a:lnTo>
                  <a:lnTo>
                    <a:pt x="1197406" y="1342529"/>
                  </a:lnTo>
                  <a:lnTo>
                    <a:pt x="1198600" y="1341259"/>
                  </a:lnTo>
                  <a:lnTo>
                    <a:pt x="1197686" y="1338719"/>
                  </a:lnTo>
                  <a:lnTo>
                    <a:pt x="1197267" y="1337449"/>
                  </a:lnTo>
                  <a:lnTo>
                    <a:pt x="1196962" y="1336179"/>
                  </a:lnTo>
                  <a:lnTo>
                    <a:pt x="1196746" y="1336179"/>
                  </a:lnTo>
                  <a:lnTo>
                    <a:pt x="1196873" y="1334909"/>
                  </a:lnTo>
                  <a:lnTo>
                    <a:pt x="1198448" y="1333639"/>
                  </a:lnTo>
                  <a:lnTo>
                    <a:pt x="1198524" y="1332369"/>
                  </a:lnTo>
                  <a:lnTo>
                    <a:pt x="1197470" y="1332369"/>
                  </a:lnTo>
                  <a:lnTo>
                    <a:pt x="1197508" y="1329829"/>
                  </a:lnTo>
                  <a:lnTo>
                    <a:pt x="1199134" y="1329829"/>
                  </a:lnTo>
                  <a:lnTo>
                    <a:pt x="1199210" y="1328559"/>
                  </a:lnTo>
                  <a:lnTo>
                    <a:pt x="1198981" y="1327289"/>
                  </a:lnTo>
                  <a:lnTo>
                    <a:pt x="1198651" y="1327289"/>
                  </a:lnTo>
                  <a:lnTo>
                    <a:pt x="1198232" y="1326019"/>
                  </a:lnTo>
                  <a:lnTo>
                    <a:pt x="1196606" y="1328559"/>
                  </a:lnTo>
                  <a:lnTo>
                    <a:pt x="1196149" y="1328559"/>
                  </a:lnTo>
                  <a:lnTo>
                    <a:pt x="1195971" y="1327289"/>
                  </a:lnTo>
                  <a:lnTo>
                    <a:pt x="1195793" y="1326019"/>
                  </a:lnTo>
                  <a:lnTo>
                    <a:pt x="1195501" y="1326019"/>
                  </a:lnTo>
                  <a:lnTo>
                    <a:pt x="1195095" y="1324749"/>
                  </a:lnTo>
                  <a:lnTo>
                    <a:pt x="1194752" y="1323479"/>
                  </a:lnTo>
                  <a:lnTo>
                    <a:pt x="1194498" y="1323479"/>
                  </a:lnTo>
                  <a:lnTo>
                    <a:pt x="1192453" y="1318399"/>
                  </a:lnTo>
                  <a:lnTo>
                    <a:pt x="1192949" y="1317129"/>
                  </a:lnTo>
                  <a:lnTo>
                    <a:pt x="1193673" y="1315859"/>
                  </a:lnTo>
                  <a:lnTo>
                    <a:pt x="1194638" y="1315859"/>
                  </a:lnTo>
                  <a:lnTo>
                    <a:pt x="1194727" y="1318399"/>
                  </a:lnTo>
                  <a:lnTo>
                    <a:pt x="1195514" y="1318399"/>
                  </a:lnTo>
                  <a:lnTo>
                    <a:pt x="1196594" y="1315859"/>
                  </a:lnTo>
                  <a:lnTo>
                    <a:pt x="1197267" y="1315859"/>
                  </a:lnTo>
                  <a:lnTo>
                    <a:pt x="1197660" y="1318399"/>
                  </a:lnTo>
                  <a:lnTo>
                    <a:pt x="1198079" y="1318399"/>
                  </a:lnTo>
                  <a:lnTo>
                    <a:pt x="1198676" y="1320939"/>
                  </a:lnTo>
                  <a:lnTo>
                    <a:pt x="1199349" y="1320939"/>
                  </a:lnTo>
                  <a:lnTo>
                    <a:pt x="1200200" y="1319669"/>
                  </a:lnTo>
                  <a:lnTo>
                    <a:pt x="1200645" y="1318399"/>
                  </a:lnTo>
                  <a:lnTo>
                    <a:pt x="1200365" y="1318399"/>
                  </a:lnTo>
                  <a:lnTo>
                    <a:pt x="1199908" y="1315859"/>
                  </a:lnTo>
                  <a:lnTo>
                    <a:pt x="1201216" y="1314589"/>
                  </a:lnTo>
                  <a:lnTo>
                    <a:pt x="1201407" y="1313319"/>
                  </a:lnTo>
                  <a:lnTo>
                    <a:pt x="1200365" y="1312049"/>
                  </a:lnTo>
                  <a:lnTo>
                    <a:pt x="1200264" y="1310779"/>
                  </a:lnTo>
                  <a:lnTo>
                    <a:pt x="1200010" y="1310779"/>
                  </a:lnTo>
                  <a:lnTo>
                    <a:pt x="1199654" y="1309509"/>
                  </a:lnTo>
                  <a:lnTo>
                    <a:pt x="1199210" y="1308239"/>
                  </a:lnTo>
                  <a:lnTo>
                    <a:pt x="1198143" y="1305699"/>
                  </a:lnTo>
                  <a:lnTo>
                    <a:pt x="1197698" y="1305699"/>
                  </a:lnTo>
                  <a:lnTo>
                    <a:pt x="1197343" y="1304429"/>
                  </a:lnTo>
                  <a:lnTo>
                    <a:pt x="1197089" y="1303159"/>
                  </a:lnTo>
                  <a:lnTo>
                    <a:pt x="1198626" y="1301889"/>
                  </a:lnTo>
                  <a:lnTo>
                    <a:pt x="1198867" y="1300619"/>
                  </a:lnTo>
                  <a:lnTo>
                    <a:pt x="1197546" y="1299349"/>
                  </a:lnTo>
                  <a:lnTo>
                    <a:pt x="1197686" y="1298079"/>
                  </a:lnTo>
                  <a:lnTo>
                    <a:pt x="1199324" y="1296809"/>
                  </a:lnTo>
                  <a:lnTo>
                    <a:pt x="1199007" y="1295539"/>
                  </a:lnTo>
                  <a:lnTo>
                    <a:pt x="1198638" y="1294269"/>
                  </a:lnTo>
                  <a:lnTo>
                    <a:pt x="1198168" y="1294269"/>
                  </a:lnTo>
                  <a:lnTo>
                    <a:pt x="1195895" y="1289189"/>
                  </a:lnTo>
                  <a:lnTo>
                    <a:pt x="1197724" y="1286649"/>
                  </a:lnTo>
                  <a:lnTo>
                    <a:pt x="1198841" y="1284109"/>
                  </a:lnTo>
                  <a:lnTo>
                    <a:pt x="1199108" y="1284109"/>
                  </a:lnTo>
                  <a:lnTo>
                    <a:pt x="1199553" y="1285379"/>
                  </a:lnTo>
                  <a:lnTo>
                    <a:pt x="1199934" y="1286649"/>
                  </a:lnTo>
                  <a:lnTo>
                    <a:pt x="1200708" y="1286649"/>
                  </a:lnTo>
                  <a:lnTo>
                    <a:pt x="1201242" y="1285379"/>
                  </a:lnTo>
                  <a:lnTo>
                    <a:pt x="1201864" y="1284109"/>
                  </a:lnTo>
                  <a:lnTo>
                    <a:pt x="1203452" y="1282839"/>
                  </a:lnTo>
                  <a:lnTo>
                    <a:pt x="1202321" y="1280299"/>
                  </a:lnTo>
                  <a:lnTo>
                    <a:pt x="1201839" y="1279029"/>
                  </a:lnTo>
                  <a:lnTo>
                    <a:pt x="1201458" y="1277759"/>
                  </a:lnTo>
                  <a:lnTo>
                    <a:pt x="1201178" y="1277759"/>
                  </a:lnTo>
                  <a:lnTo>
                    <a:pt x="1201623" y="1276489"/>
                  </a:lnTo>
                  <a:lnTo>
                    <a:pt x="1202143" y="1275219"/>
                  </a:lnTo>
                  <a:lnTo>
                    <a:pt x="1202766" y="1275219"/>
                  </a:lnTo>
                  <a:lnTo>
                    <a:pt x="1203337" y="1273949"/>
                  </a:lnTo>
                  <a:lnTo>
                    <a:pt x="1203858" y="1273949"/>
                  </a:lnTo>
                  <a:lnTo>
                    <a:pt x="1204341" y="1272679"/>
                  </a:lnTo>
                  <a:lnTo>
                    <a:pt x="1204048" y="1271409"/>
                  </a:lnTo>
                  <a:lnTo>
                    <a:pt x="1203655" y="1271409"/>
                  </a:lnTo>
                  <a:lnTo>
                    <a:pt x="1203172" y="1270139"/>
                  </a:lnTo>
                  <a:lnTo>
                    <a:pt x="1202880" y="1268869"/>
                  </a:lnTo>
                  <a:lnTo>
                    <a:pt x="1202486" y="1268869"/>
                  </a:lnTo>
                  <a:lnTo>
                    <a:pt x="1201991" y="1267599"/>
                  </a:lnTo>
                  <a:lnTo>
                    <a:pt x="1201826" y="1267599"/>
                  </a:lnTo>
                  <a:lnTo>
                    <a:pt x="1200683" y="1270139"/>
                  </a:lnTo>
                  <a:lnTo>
                    <a:pt x="1200429" y="1270139"/>
                  </a:lnTo>
                  <a:lnTo>
                    <a:pt x="1199959" y="1268869"/>
                  </a:lnTo>
                  <a:lnTo>
                    <a:pt x="1199565" y="1267599"/>
                  </a:lnTo>
                  <a:lnTo>
                    <a:pt x="1199261" y="1267599"/>
                  </a:lnTo>
                  <a:lnTo>
                    <a:pt x="1198079" y="1265059"/>
                  </a:lnTo>
                  <a:lnTo>
                    <a:pt x="1198613" y="1265059"/>
                  </a:lnTo>
                  <a:lnTo>
                    <a:pt x="1199108" y="1262519"/>
                  </a:lnTo>
                  <a:lnTo>
                    <a:pt x="1200023" y="1262519"/>
                  </a:lnTo>
                  <a:lnTo>
                    <a:pt x="1200429" y="1265059"/>
                  </a:lnTo>
                  <a:lnTo>
                    <a:pt x="1201216" y="1265059"/>
                  </a:lnTo>
                  <a:lnTo>
                    <a:pt x="1201991" y="1262519"/>
                  </a:lnTo>
                  <a:lnTo>
                    <a:pt x="1202766" y="1262519"/>
                  </a:lnTo>
                  <a:lnTo>
                    <a:pt x="1203325" y="1265059"/>
                  </a:lnTo>
                  <a:lnTo>
                    <a:pt x="1203794" y="1265059"/>
                  </a:lnTo>
                  <a:lnTo>
                    <a:pt x="1204468" y="1267599"/>
                  </a:lnTo>
                  <a:lnTo>
                    <a:pt x="1205191" y="1267599"/>
                  </a:lnTo>
                  <a:lnTo>
                    <a:pt x="1205826" y="1265059"/>
                  </a:lnTo>
                  <a:lnTo>
                    <a:pt x="1206296" y="1265059"/>
                  </a:lnTo>
                  <a:lnTo>
                    <a:pt x="1205103" y="1262519"/>
                  </a:lnTo>
                  <a:lnTo>
                    <a:pt x="1201534" y="1254899"/>
                  </a:lnTo>
                  <a:lnTo>
                    <a:pt x="1201089" y="1254899"/>
                  </a:lnTo>
                  <a:lnTo>
                    <a:pt x="1200683" y="1253629"/>
                  </a:lnTo>
                  <a:lnTo>
                    <a:pt x="1200289" y="1252359"/>
                  </a:lnTo>
                  <a:lnTo>
                    <a:pt x="1201826" y="1251089"/>
                  </a:lnTo>
                  <a:lnTo>
                    <a:pt x="1201534" y="1249819"/>
                  </a:lnTo>
                  <a:lnTo>
                    <a:pt x="1201127" y="1248549"/>
                  </a:lnTo>
                  <a:lnTo>
                    <a:pt x="1200556" y="1248549"/>
                  </a:lnTo>
                  <a:lnTo>
                    <a:pt x="1199134" y="1249819"/>
                  </a:lnTo>
                  <a:lnTo>
                    <a:pt x="1198905" y="1249819"/>
                  </a:lnTo>
                  <a:lnTo>
                    <a:pt x="1197952" y="1248549"/>
                  </a:lnTo>
                  <a:lnTo>
                    <a:pt x="1197889" y="1247279"/>
                  </a:lnTo>
                  <a:lnTo>
                    <a:pt x="1199400" y="1246009"/>
                  </a:lnTo>
                  <a:lnTo>
                    <a:pt x="1199502" y="1244739"/>
                  </a:lnTo>
                  <a:lnTo>
                    <a:pt x="1198270" y="1243469"/>
                  </a:lnTo>
                  <a:lnTo>
                    <a:pt x="1198803" y="1242199"/>
                  </a:lnTo>
                  <a:lnTo>
                    <a:pt x="1199184" y="1240929"/>
                  </a:lnTo>
                  <a:lnTo>
                    <a:pt x="1200111" y="1240929"/>
                  </a:lnTo>
                  <a:lnTo>
                    <a:pt x="1200886" y="1238389"/>
                  </a:lnTo>
                  <a:lnTo>
                    <a:pt x="1201635" y="1238389"/>
                  </a:lnTo>
                  <a:lnTo>
                    <a:pt x="1202067" y="1240929"/>
                  </a:lnTo>
                  <a:lnTo>
                    <a:pt x="1202918" y="1240929"/>
                  </a:lnTo>
                  <a:lnTo>
                    <a:pt x="1203502" y="1238389"/>
                  </a:lnTo>
                  <a:lnTo>
                    <a:pt x="1204379" y="1238389"/>
                  </a:lnTo>
                  <a:lnTo>
                    <a:pt x="1204849" y="1240929"/>
                  </a:lnTo>
                  <a:lnTo>
                    <a:pt x="1205801" y="1240929"/>
                  </a:lnTo>
                  <a:lnTo>
                    <a:pt x="1206309" y="1239659"/>
                  </a:lnTo>
                  <a:lnTo>
                    <a:pt x="1206754" y="1238389"/>
                  </a:lnTo>
                  <a:lnTo>
                    <a:pt x="1206436" y="1238389"/>
                  </a:lnTo>
                  <a:lnTo>
                    <a:pt x="1206030" y="1237119"/>
                  </a:lnTo>
                  <a:lnTo>
                    <a:pt x="1205522" y="1235849"/>
                  </a:lnTo>
                  <a:lnTo>
                    <a:pt x="1201826" y="1228229"/>
                  </a:lnTo>
                  <a:lnTo>
                    <a:pt x="1206334" y="1221879"/>
                  </a:lnTo>
                  <a:lnTo>
                    <a:pt x="1205877" y="1221879"/>
                  </a:lnTo>
                  <a:lnTo>
                    <a:pt x="1205547" y="1219339"/>
                  </a:lnTo>
                  <a:lnTo>
                    <a:pt x="1204633" y="1219339"/>
                  </a:lnTo>
                  <a:lnTo>
                    <a:pt x="1204061" y="1221879"/>
                  </a:lnTo>
                  <a:lnTo>
                    <a:pt x="1203591" y="1221879"/>
                  </a:lnTo>
                  <a:lnTo>
                    <a:pt x="1203096" y="1220609"/>
                  </a:lnTo>
                  <a:lnTo>
                    <a:pt x="1202677" y="1220609"/>
                  </a:lnTo>
                  <a:lnTo>
                    <a:pt x="1202347" y="1219339"/>
                  </a:lnTo>
                  <a:lnTo>
                    <a:pt x="1201826" y="1218069"/>
                  </a:lnTo>
                  <a:lnTo>
                    <a:pt x="1201420" y="1218069"/>
                  </a:lnTo>
                  <a:lnTo>
                    <a:pt x="1201102" y="1216799"/>
                  </a:lnTo>
                  <a:lnTo>
                    <a:pt x="1201547" y="1215529"/>
                  </a:lnTo>
                  <a:lnTo>
                    <a:pt x="1202042" y="1215529"/>
                  </a:lnTo>
                  <a:lnTo>
                    <a:pt x="1202601" y="1214259"/>
                  </a:lnTo>
                  <a:lnTo>
                    <a:pt x="1202804" y="1214259"/>
                  </a:lnTo>
                  <a:lnTo>
                    <a:pt x="1204074" y="1212989"/>
                  </a:lnTo>
                  <a:lnTo>
                    <a:pt x="1204099" y="1211719"/>
                  </a:lnTo>
                  <a:lnTo>
                    <a:pt x="1204429" y="1212989"/>
                  </a:lnTo>
                  <a:lnTo>
                    <a:pt x="1204836" y="1214259"/>
                  </a:lnTo>
                  <a:lnTo>
                    <a:pt x="1205344" y="1214259"/>
                  </a:lnTo>
                  <a:lnTo>
                    <a:pt x="1206588" y="1216799"/>
                  </a:lnTo>
                  <a:lnTo>
                    <a:pt x="1209573" y="1211719"/>
                  </a:lnTo>
                  <a:lnTo>
                    <a:pt x="1207071" y="1207909"/>
                  </a:lnTo>
                  <a:lnTo>
                    <a:pt x="1206550" y="1206639"/>
                  </a:lnTo>
                  <a:lnTo>
                    <a:pt x="1206144" y="1205369"/>
                  </a:lnTo>
                  <a:lnTo>
                    <a:pt x="1205826" y="1205369"/>
                  </a:lnTo>
                  <a:lnTo>
                    <a:pt x="1205763" y="1204099"/>
                  </a:lnTo>
                  <a:lnTo>
                    <a:pt x="1207287" y="1202829"/>
                  </a:lnTo>
                  <a:lnTo>
                    <a:pt x="1207350" y="1201559"/>
                  </a:lnTo>
                  <a:lnTo>
                    <a:pt x="1205992" y="1200289"/>
                  </a:lnTo>
                  <a:lnTo>
                    <a:pt x="1206144" y="1199019"/>
                  </a:lnTo>
                  <a:lnTo>
                    <a:pt x="1207414" y="1199019"/>
                  </a:lnTo>
                  <a:lnTo>
                    <a:pt x="1207668" y="1196479"/>
                  </a:lnTo>
                  <a:lnTo>
                    <a:pt x="1206271" y="1196479"/>
                  </a:lnTo>
                  <a:lnTo>
                    <a:pt x="1206322" y="1193939"/>
                  </a:lnTo>
                  <a:lnTo>
                    <a:pt x="1207833" y="1193939"/>
                  </a:lnTo>
                  <a:lnTo>
                    <a:pt x="1207795" y="1192669"/>
                  </a:lnTo>
                  <a:lnTo>
                    <a:pt x="1207477" y="1191399"/>
                  </a:lnTo>
                  <a:lnTo>
                    <a:pt x="1207058" y="1191399"/>
                  </a:lnTo>
                  <a:lnTo>
                    <a:pt x="1206030" y="1190129"/>
                  </a:lnTo>
                  <a:lnTo>
                    <a:pt x="1205611" y="1188859"/>
                  </a:lnTo>
                  <a:lnTo>
                    <a:pt x="1205280" y="1187589"/>
                  </a:lnTo>
                  <a:lnTo>
                    <a:pt x="1206728" y="1186319"/>
                  </a:lnTo>
                  <a:lnTo>
                    <a:pt x="1206779" y="1185049"/>
                  </a:lnTo>
                  <a:lnTo>
                    <a:pt x="1206436" y="1185049"/>
                  </a:lnTo>
                  <a:lnTo>
                    <a:pt x="1206030" y="1183779"/>
                  </a:lnTo>
                  <a:lnTo>
                    <a:pt x="1205001" y="1182509"/>
                  </a:lnTo>
                  <a:lnTo>
                    <a:pt x="1204582" y="1181239"/>
                  </a:lnTo>
                  <a:lnTo>
                    <a:pt x="1204277" y="1181239"/>
                  </a:lnTo>
                  <a:lnTo>
                    <a:pt x="1204277" y="1179969"/>
                  </a:lnTo>
                  <a:lnTo>
                    <a:pt x="1205661" y="1178699"/>
                  </a:lnTo>
                  <a:lnTo>
                    <a:pt x="1205865" y="1177429"/>
                  </a:lnTo>
                  <a:lnTo>
                    <a:pt x="1204480" y="1176159"/>
                  </a:lnTo>
                  <a:lnTo>
                    <a:pt x="1204556" y="1174889"/>
                  </a:lnTo>
                  <a:lnTo>
                    <a:pt x="1205941" y="1174889"/>
                  </a:lnTo>
                  <a:lnTo>
                    <a:pt x="1206080" y="1172349"/>
                  </a:lnTo>
                  <a:lnTo>
                    <a:pt x="1204709" y="1172349"/>
                  </a:lnTo>
                  <a:lnTo>
                    <a:pt x="1204798" y="1169809"/>
                  </a:lnTo>
                  <a:lnTo>
                    <a:pt x="1206207" y="1169809"/>
                  </a:lnTo>
                  <a:lnTo>
                    <a:pt x="1206284" y="1168539"/>
                  </a:lnTo>
                  <a:lnTo>
                    <a:pt x="1204950" y="1167269"/>
                  </a:lnTo>
                  <a:lnTo>
                    <a:pt x="1205039" y="1165999"/>
                  </a:lnTo>
                  <a:lnTo>
                    <a:pt x="1206487" y="1164729"/>
                  </a:lnTo>
                  <a:lnTo>
                    <a:pt x="1206487" y="1163459"/>
                  </a:lnTo>
                  <a:lnTo>
                    <a:pt x="1206157" y="1163459"/>
                  </a:lnTo>
                  <a:lnTo>
                    <a:pt x="1205750" y="1162189"/>
                  </a:lnTo>
                  <a:lnTo>
                    <a:pt x="1204709" y="1160919"/>
                  </a:lnTo>
                  <a:lnTo>
                    <a:pt x="1204290" y="1159649"/>
                  </a:lnTo>
                  <a:lnTo>
                    <a:pt x="1203972" y="1159649"/>
                  </a:lnTo>
                  <a:lnTo>
                    <a:pt x="1203909" y="1158379"/>
                  </a:lnTo>
                  <a:lnTo>
                    <a:pt x="1205382" y="1157109"/>
                  </a:lnTo>
                  <a:lnTo>
                    <a:pt x="1205560" y="1155839"/>
                  </a:lnTo>
                  <a:lnTo>
                    <a:pt x="1204175" y="1154569"/>
                  </a:lnTo>
                  <a:lnTo>
                    <a:pt x="1204226" y="1153299"/>
                  </a:lnTo>
                  <a:lnTo>
                    <a:pt x="1205484" y="1152029"/>
                  </a:lnTo>
                  <a:lnTo>
                    <a:pt x="1205674" y="1152029"/>
                  </a:lnTo>
                  <a:lnTo>
                    <a:pt x="1206093" y="1150759"/>
                  </a:lnTo>
                  <a:lnTo>
                    <a:pt x="1206576" y="1150759"/>
                  </a:lnTo>
                  <a:lnTo>
                    <a:pt x="1207147" y="1149489"/>
                  </a:lnTo>
                  <a:lnTo>
                    <a:pt x="1207452" y="1149489"/>
                  </a:lnTo>
                  <a:lnTo>
                    <a:pt x="1208163" y="1152029"/>
                  </a:lnTo>
                  <a:lnTo>
                    <a:pt x="1208417" y="1152029"/>
                  </a:lnTo>
                  <a:lnTo>
                    <a:pt x="1209001" y="1150759"/>
                  </a:lnTo>
                  <a:lnTo>
                    <a:pt x="1209497" y="1150759"/>
                  </a:lnTo>
                  <a:lnTo>
                    <a:pt x="1209903" y="1149489"/>
                  </a:lnTo>
                  <a:lnTo>
                    <a:pt x="1210487" y="1149489"/>
                  </a:lnTo>
                  <a:lnTo>
                    <a:pt x="1210970" y="1148219"/>
                  </a:lnTo>
                  <a:lnTo>
                    <a:pt x="1211364" y="1146949"/>
                  </a:lnTo>
                  <a:lnTo>
                    <a:pt x="1211046" y="1146949"/>
                  </a:lnTo>
                  <a:lnTo>
                    <a:pt x="1210614" y="1145679"/>
                  </a:lnTo>
                  <a:lnTo>
                    <a:pt x="1210106" y="1144409"/>
                  </a:lnTo>
                  <a:lnTo>
                    <a:pt x="1208836" y="1141869"/>
                  </a:lnTo>
                  <a:lnTo>
                    <a:pt x="1208328" y="1141869"/>
                  </a:lnTo>
                  <a:lnTo>
                    <a:pt x="1207897" y="1140599"/>
                  </a:lnTo>
                  <a:lnTo>
                    <a:pt x="1207566" y="1139329"/>
                  </a:lnTo>
                  <a:lnTo>
                    <a:pt x="1207960" y="1139329"/>
                  </a:lnTo>
                  <a:lnTo>
                    <a:pt x="1208455" y="1138059"/>
                  </a:lnTo>
                  <a:lnTo>
                    <a:pt x="1209040" y="1138059"/>
                  </a:lnTo>
                  <a:lnTo>
                    <a:pt x="1209586" y="1136789"/>
                  </a:lnTo>
                  <a:lnTo>
                    <a:pt x="1210068" y="1135519"/>
                  </a:lnTo>
                  <a:lnTo>
                    <a:pt x="1210500" y="1135519"/>
                  </a:lnTo>
                  <a:lnTo>
                    <a:pt x="1210183" y="1134249"/>
                  </a:lnTo>
                  <a:lnTo>
                    <a:pt x="1209751" y="1132979"/>
                  </a:lnTo>
                  <a:lnTo>
                    <a:pt x="1209217" y="1132979"/>
                  </a:lnTo>
                  <a:lnTo>
                    <a:pt x="1207947" y="1130439"/>
                  </a:lnTo>
                  <a:lnTo>
                    <a:pt x="1207414" y="1129169"/>
                  </a:lnTo>
                  <a:lnTo>
                    <a:pt x="1206995" y="1129169"/>
                  </a:lnTo>
                  <a:lnTo>
                    <a:pt x="1206665" y="1127899"/>
                  </a:lnTo>
                  <a:lnTo>
                    <a:pt x="1207071" y="1126629"/>
                  </a:lnTo>
                  <a:lnTo>
                    <a:pt x="1207554" y="1126629"/>
                  </a:lnTo>
                  <a:lnTo>
                    <a:pt x="1208697" y="1124089"/>
                  </a:lnTo>
                  <a:lnTo>
                    <a:pt x="1209192" y="1124089"/>
                  </a:lnTo>
                  <a:lnTo>
                    <a:pt x="1209598" y="1122819"/>
                  </a:lnTo>
                  <a:lnTo>
                    <a:pt x="1208214" y="1121549"/>
                  </a:lnTo>
                  <a:lnTo>
                    <a:pt x="1208455" y="1120279"/>
                  </a:lnTo>
                  <a:lnTo>
                    <a:pt x="1209636" y="1119009"/>
                  </a:lnTo>
                  <a:lnTo>
                    <a:pt x="1209865" y="1117739"/>
                  </a:lnTo>
                  <a:lnTo>
                    <a:pt x="1208455" y="1116469"/>
                  </a:lnTo>
                  <a:lnTo>
                    <a:pt x="1208519" y="1115199"/>
                  </a:lnTo>
                  <a:lnTo>
                    <a:pt x="1209967" y="1113929"/>
                  </a:lnTo>
                  <a:lnTo>
                    <a:pt x="1209611" y="1112659"/>
                  </a:lnTo>
                  <a:lnTo>
                    <a:pt x="1209179" y="1111389"/>
                  </a:lnTo>
                  <a:lnTo>
                    <a:pt x="1208646" y="1111389"/>
                  </a:lnTo>
                  <a:lnTo>
                    <a:pt x="1207363" y="1108849"/>
                  </a:lnTo>
                  <a:lnTo>
                    <a:pt x="1206842" y="1107579"/>
                  </a:lnTo>
                  <a:lnTo>
                    <a:pt x="1206411" y="1107579"/>
                  </a:lnTo>
                  <a:lnTo>
                    <a:pt x="1206080" y="1106309"/>
                  </a:lnTo>
                  <a:lnTo>
                    <a:pt x="1206474" y="1105039"/>
                  </a:lnTo>
                  <a:lnTo>
                    <a:pt x="1206957" y="1105039"/>
                  </a:lnTo>
                  <a:lnTo>
                    <a:pt x="1208100" y="1102499"/>
                  </a:lnTo>
                  <a:lnTo>
                    <a:pt x="1208582" y="1102499"/>
                  </a:lnTo>
                  <a:lnTo>
                    <a:pt x="1208989" y="1101229"/>
                  </a:lnTo>
                  <a:lnTo>
                    <a:pt x="1207706" y="1099959"/>
                  </a:lnTo>
                  <a:lnTo>
                    <a:pt x="1207693" y="1098689"/>
                  </a:lnTo>
                  <a:lnTo>
                    <a:pt x="1208100" y="1098689"/>
                  </a:lnTo>
                  <a:lnTo>
                    <a:pt x="1208582" y="1097419"/>
                  </a:lnTo>
                  <a:lnTo>
                    <a:pt x="1209725" y="1096149"/>
                  </a:lnTo>
                  <a:lnTo>
                    <a:pt x="1210208" y="1094879"/>
                  </a:lnTo>
                  <a:lnTo>
                    <a:pt x="1210602" y="1093609"/>
                  </a:lnTo>
                  <a:lnTo>
                    <a:pt x="1210246" y="1093609"/>
                  </a:lnTo>
                  <a:lnTo>
                    <a:pt x="1209814" y="1092339"/>
                  </a:lnTo>
                  <a:lnTo>
                    <a:pt x="1209306" y="1092339"/>
                  </a:lnTo>
                  <a:lnTo>
                    <a:pt x="1208773" y="1091069"/>
                  </a:lnTo>
                  <a:lnTo>
                    <a:pt x="1208341" y="1089799"/>
                  </a:lnTo>
                  <a:lnTo>
                    <a:pt x="1208011" y="1089799"/>
                  </a:lnTo>
                  <a:lnTo>
                    <a:pt x="1208417" y="1088529"/>
                  </a:lnTo>
                  <a:lnTo>
                    <a:pt x="1208913" y="1087259"/>
                  </a:lnTo>
                  <a:lnTo>
                    <a:pt x="1210043" y="1085989"/>
                  </a:lnTo>
                  <a:lnTo>
                    <a:pt x="1210525" y="1085989"/>
                  </a:lnTo>
                  <a:lnTo>
                    <a:pt x="1210919" y="1084719"/>
                  </a:lnTo>
                  <a:lnTo>
                    <a:pt x="1210919" y="1083449"/>
                  </a:lnTo>
                  <a:lnTo>
                    <a:pt x="1209738" y="1083449"/>
                  </a:lnTo>
                  <a:lnTo>
                    <a:pt x="1209624" y="1082179"/>
                  </a:lnTo>
                  <a:lnTo>
                    <a:pt x="1210183" y="1080909"/>
                  </a:lnTo>
                  <a:lnTo>
                    <a:pt x="1210665" y="1080909"/>
                  </a:lnTo>
                  <a:lnTo>
                    <a:pt x="1211084" y="1079639"/>
                  </a:lnTo>
                  <a:lnTo>
                    <a:pt x="1213980" y="1074559"/>
                  </a:lnTo>
                  <a:lnTo>
                    <a:pt x="1210119" y="1068209"/>
                  </a:lnTo>
                  <a:lnTo>
                    <a:pt x="1209611" y="1066939"/>
                  </a:lnTo>
                  <a:lnTo>
                    <a:pt x="1209179" y="1065669"/>
                  </a:lnTo>
                  <a:lnTo>
                    <a:pt x="1208747" y="1065669"/>
                  </a:lnTo>
                  <a:lnTo>
                    <a:pt x="1210271" y="1063129"/>
                  </a:lnTo>
                  <a:lnTo>
                    <a:pt x="1210284" y="1061859"/>
                  </a:lnTo>
                  <a:lnTo>
                    <a:pt x="1209141" y="1060589"/>
                  </a:lnTo>
                  <a:lnTo>
                    <a:pt x="1208989" y="1060589"/>
                  </a:lnTo>
                  <a:lnTo>
                    <a:pt x="1208646" y="1059319"/>
                  </a:lnTo>
                  <a:lnTo>
                    <a:pt x="1208227" y="1059319"/>
                  </a:lnTo>
                  <a:lnTo>
                    <a:pt x="1207185" y="1056779"/>
                  </a:lnTo>
                  <a:lnTo>
                    <a:pt x="1206754" y="1056779"/>
                  </a:lnTo>
                  <a:lnTo>
                    <a:pt x="1206423" y="1055509"/>
                  </a:lnTo>
                  <a:lnTo>
                    <a:pt x="1207668" y="1054239"/>
                  </a:lnTo>
                  <a:lnTo>
                    <a:pt x="1207871" y="1052969"/>
                  </a:lnTo>
                  <a:lnTo>
                    <a:pt x="1209052" y="1055509"/>
                  </a:lnTo>
                  <a:lnTo>
                    <a:pt x="1209725" y="1055509"/>
                  </a:lnTo>
                  <a:lnTo>
                    <a:pt x="1210208" y="1054239"/>
                  </a:lnTo>
                  <a:lnTo>
                    <a:pt x="1210614" y="1052969"/>
                  </a:lnTo>
                  <a:lnTo>
                    <a:pt x="1211199" y="1052969"/>
                  </a:lnTo>
                  <a:lnTo>
                    <a:pt x="1211681" y="1051699"/>
                  </a:lnTo>
                  <a:lnTo>
                    <a:pt x="1212075" y="1050429"/>
                  </a:lnTo>
                  <a:lnTo>
                    <a:pt x="1211745" y="1050429"/>
                  </a:lnTo>
                  <a:lnTo>
                    <a:pt x="1211313" y="1049159"/>
                  </a:lnTo>
                  <a:lnTo>
                    <a:pt x="1210792" y="1049159"/>
                  </a:lnTo>
                  <a:lnTo>
                    <a:pt x="1210373" y="1047889"/>
                  </a:lnTo>
                  <a:lnTo>
                    <a:pt x="1209903" y="1046619"/>
                  </a:lnTo>
                  <a:lnTo>
                    <a:pt x="1209509" y="1046619"/>
                  </a:lnTo>
                  <a:lnTo>
                    <a:pt x="1208874" y="1045349"/>
                  </a:lnTo>
                  <a:lnTo>
                    <a:pt x="1208227" y="1044079"/>
                  </a:lnTo>
                  <a:lnTo>
                    <a:pt x="1207706" y="1042809"/>
                  </a:lnTo>
                  <a:lnTo>
                    <a:pt x="1207287" y="1041539"/>
                  </a:lnTo>
                  <a:lnTo>
                    <a:pt x="1206944" y="1041539"/>
                  </a:lnTo>
                  <a:lnTo>
                    <a:pt x="1206944" y="1040269"/>
                  </a:lnTo>
                  <a:lnTo>
                    <a:pt x="1208278" y="1040269"/>
                  </a:lnTo>
                  <a:lnTo>
                    <a:pt x="1208417" y="1038999"/>
                  </a:lnTo>
                  <a:lnTo>
                    <a:pt x="1208798" y="1037729"/>
                  </a:lnTo>
                  <a:lnTo>
                    <a:pt x="1209281" y="1037729"/>
                  </a:lnTo>
                  <a:lnTo>
                    <a:pt x="1209929" y="1036459"/>
                  </a:lnTo>
                  <a:lnTo>
                    <a:pt x="1210856" y="1036459"/>
                  </a:lnTo>
                  <a:lnTo>
                    <a:pt x="1211186" y="1037729"/>
                  </a:lnTo>
                  <a:lnTo>
                    <a:pt x="1210894" y="1038999"/>
                  </a:lnTo>
                  <a:lnTo>
                    <a:pt x="1210348" y="1040269"/>
                  </a:lnTo>
                  <a:lnTo>
                    <a:pt x="1210157" y="1041539"/>
                  </a:lnTo>
                  <a:lnTo>
                    <a:pt x="1210043" y="1042809"/>
                  </a:lnTo>
                  <a:lnTo>
                    <a:pt x="1210284" y="1042809"/>
                  </a:lnTo>
                  <a:lnTo>
                    <a:pt x="1211719" y="1044079"/>
                  </a:lnTo>
                  <a:lnTo>
                    <a:pt x="1214132" y="1046619"/>
                  </a:lnTo>
                  <a:lnTo>
                    <a:pt x="1214869" y="1046619"/>
                  </a:lnTo>
                  <a:lnTo>
                    <a:pt x="1215555" y="1047889"/>
                  </a:lnTo>
                  <a:lnTo>
                    <a:pt x="1216190" y="1047889"/>
                  </a:lnTo>
                  <a:lnTo>
                    <a:pt x="1216533" y="1049159"/>
                  </a:lnTo>
                  <a:lnTo>
                    <a:pt x="1218069" y="1049159"/>
                  </a:lnTo>
                  <a:lnTo>
                    <a:pt x="1218501" y="1051699"/>
                  </a:lnTo>
                  <a:lnTo>
                    <a:pt x="1217447" y="1051699"/>
                  </a:lnTo>
                  <a:lnTo>
                    <a:pt x="1217980" y="1054239"/>
                  </a:lnTo>
                  <a:lnTo>
                    <a:pt x="1219530" y="1054239"/>
                  </a:lnTo>
                  <a:lnTo>
                    <a:pt x="1220012" y="1055509"/>
                  </a:lnTo>
                  <a:lnTo>
                    <a:pt x="1219212" y="1056779"/>
                  </a:lnTo>
                  <a:lnTo>
                    <a:pt x="1219263" y="1058049"/>
                  </a:lnTo>
                  <a:lnTo>
                    <a:pt x="1218615" y="1056779"/>
                  </a:lnTo>
                  <a:lnTo>
                    <a:pt x="1217917" y="1056779"/>
                  </a:lnTo>
                  <a:lnTo>
                    <a:pt x="1217193" y="1055509"/>
                  </a:lnTo>
                  <a:lnTo>
                    <a:pt x="1216914" y="1055509"/>
                  </a:lnTo>
                  <a:lnTo>
                    <a:pt x="1215351" y="1054239"/>
                  </a:lnTo>
                  <a:lnTo>
                    <a:pt x="1215123" y="1054239"/>
                  </a:lnTo>
                  <a:lnTo>
                    <a:pt x="1214843" y="1055509"/>
                  </a:lnTo>
                  <a:lnTo>
                    <a:pt x="1214666" y="1055509"/>
                  </a:lnTo>
                  <a:lnTo>
                    <a:pt x="1214602" y="1056779"/>
                  </a:lnTo>
                  <a:lnTo>
                    <a:pt x="1214310" y="1058049"/>
                  </a:lnTo>
                  <a:lnTo>
                    <a:pt x="1214145" y="1058049"/>
                  </a:lnTo>
                  <a:lnTo>
                    <a:pt x="1214170" y="1060589"/>
                  </a:lnTo>
                  <a:lnTo>
                    <a:pt x="1215936" y="1060589"/>
                  </a:lnTo>
                  <a:lnTo>
                    <a:pt x="1216444" y="1061859"/>
                  </a:lnTo>
                  <a:lnTo>
                    <a:pt x="1215440" y="1063129"/>
                  </a:lnTo>
                  <a:lnTo>
                    <a:pt x="1215872" y="1064399"/>
                  </a:lnTo>
                  <a:lnTo>
                    <a:pt x="1217358" y="1065669"/>
                  </a:lnTo>
                  <a:lnTo>
                    <a:pt x="1217739" y="1065669"/>
                  </a:lnTo>
                  <a:lnTo>
                    <a:pt x="1218361" y="1066939"/>
                  </a:lnTo>
                  <a:lnTo>
                    <a:pt x="1219047" y="1066939"/>
                  </a:lnTo>
                  <a:lnTo>
                    <a:pt x="1219809" y="1068209"/>
                  </a:lnTo>
                  <a:lnTo>
                    <a:pt x="1220114" y="1068209"/>
                  </a:lnTo>
                  <a:lnTo>
                    <a:pt x="1221740" y="1069479"/>
                  </a:lnTo>
                  <a:lnTo>
                    <a:pt x="1222044" y="1069479"/>
                  </a:lnTo>
                  <a:lnTo>
                    <a:pt x="1221409" y="1072019"/>
                  </a:lnTo>
                  <a:lnTo>
                    <a:pt x="1219415" y="1070749"/>
                  </a:lnTo>
                  <a:lnTo>
                    <a:pt x="1219047" y="1072019"/>
                  </a:lnTo>
                  <a:lnTo>
                    <a:pt x="1218882" y="1072019"/>
                  </a:lnTo>
                  <a:lnTo>
                    <a:pt x="1218793" y="1073289"/>
                  </a:lnTo>
                  <a:lnTo>
                    <a:pt x="1218577" y="1074559"/>
                  </a:lnTo>
                  <a:lnTo>
                    <a:pt x="1218412" y="1074559"/>
                  </a:lnTo>
                  <a:lnTo>
                    <a:pt x="1218298" y="1075829"/>
                  </a:lnTo>
                  <a:lnTo>
                    <a:pt x="1218907" y="1077099"/>
                  </a:lnTo>
                  <a:lnTo>
                    <a:pt x="1219593" y="1077099"/>
                  </a:lnTo>
                  <a:lnTo>
                    <a:pt x="1220368" y="1078369"/>
                  </a:lnTo>
                  <a:lnTo>
                    <a:pt x="1220673" y="1078369"/>
                  </a:lnTo>
                  <a:lnTo>
                    <a:pt x="1222209" y="1079639"/>
                  </a:lnTo>
                  <a:lnTo>
                    <a:pt x="1222692" y="1079639"/>
                  </a:lnTo>
                  <a:lnTo>
                    <a:pt x="1222641" y="1077099"/>
                  </a:lnTo>
                  <a:lnTo>
                    <a:pt x="1223454" y="1077099"/>
                  </a:lnTo>
                  <a:lnTo>
                    <a:pt x="1224521" y="1078369"/>
                  </a:lnTo>
                  <a:lnTo>
                    <a:pt x="1225346" y="1078369"/>
                  </a:lnTo>
                  <a:lnTo>
                    <a:pt x="1226883" y="1080909"/>
                  </a:lnTo>
                  <a:lnTo>
                    <a:pt x="1226807" y="1083449"/>
                  </a:lnTo>
                  <a:lnTo>
                    <a:pt x="1226642" y="1083449"/>
                  </a:lnTo>
                  <a:lnTo>
                    <a:pt x="1226400" y="1084719"/>
                  </a:lnTo>
                  <a:lnTo>
                    <a:pt x="1226235" y="1084719"/>
                  </a:lnTo>
                  <a:lnTo>
                    <a:pt x="1226146" y="1085989"/>
                  </a:lnTo>
                  <a:lnTo>
                    <a:pt x="1225169" y="1091069"/>
                  </a:lnTo>
                  <a:lnTo>
                    <a:pt x="1229360" y="1094879"/>
                  </a:lnTo>
                  <a:lnTo>
                    <a:pt x="1229842" y="1094879"/>
                  </a:lnTo>
                  <a:lnTo>
                    <a:pt x="1231011" y="1097419"/>
                  </a:lnTo>
                  <a:lnTo>
                    <a:pt x="1231442" y="1097419"/>
                  </a:lnTo>
                  <a:lnTo>
                    <a:pt x="1231696" y="1096200"/>
                  </a:lnTo>
                  <a:lnTo>
                    <a:pt x="1231874" y="1094879"/>
                  </a:lnTo>
                  <a:lnTo>
                    <a:pt x="1231925" y="1093609"/>
                  </a:lnTo>
                  <a:lnTo>
                    <a:pt x="1229931" y="1092339"/>
                  </a:lnTo>
                  <a:lnTo>
                    <a:pt x="1229944" y="1091069"/>
                  </a:lnTo>
                  <a:lnTo>
                    <a:pt x="1230096" y="1091069"/>
                  </a:lnTo>
                  <a:lnTo>
                    <a:pt x="1230337" y="1089799"/>
                  </a:lnTo>
                  <a:lnTo>
                    <a:pt x="1230731" y="1089799"/>
                  </a:lnTo>
                  <a:lnTo>
                    <a:pt x="1231950" y="1091069"/>
                  </a:lnTo>
                  <a:lnTo>
                    <a:pt x="1233055" y="1091069"/>
                  </a:lnTo>
                  <a:lnTo>
                    <a:pt x="1233868" y="1093609"/>
                  </a:lnTo>
                  <a:lnTo>
                    <a:pt x="1234516" y="1093609"/>
                  </a:lnTo>
                  <a:lnTo>
                    <a:pt x="1233766" y="1097419"/>
                  </a:lnTo>
                  <a:lnTo>
                    <a:pt x="1233614" y="1097419"/>
                  </a:lnTo>
                  <a:lnTo>
                    <a:pt x="1233551" y="1098689"/>
                  </a:lnTo>
                  <a:lnTo>
                    <a:pt x="1233805" y="1099959"/>
                  </a:lnTo>
                  <a:lnTo>
                    <a:pt x="1235659" y="1099959"/>
                  </a:lnTo>
                  <a:lnTo>
                    <a:pt x="1235608" y="1101229"/>
                  </a:lnTo>
                  <a:lnTo>
                    <a:pt x="1235456" y="1102499"/>
                  </a:lnTo>
                  <a:lnTo>
                    <a:pt x="1235202" y="1103769"/>
                  </a:lnTo>
                  <a:lnTo>
                    <a:pt x="1233182" y="1101229"/>
                  </a:lnTo>
                  <a:lnTo>
                    <a:pt x="1232827" y="1102499"/>
                  </a:lnTo>
                  <a:lnTo>
                    <a:pt x="1232674" y="1103769"/>
                  </a:lnTo>
                  <a:lnTo>
                    <a:pt x="1232623" y="1105039"/>
                  </a:lnTo>
                  <a:lnTo>
                    <a:pt x="1234605" y="1106309"/>
                  </a:lnTo>
                  <a:lnTo>
                    <a:pt x="1234668" y="1107579"/>
                  </a:lnTo>
                  <a:lnTo>
                    <a:pt x="1234516" y="1107579"/>
                  </a:lnTo>
                  <a:lnTo>
                    <a:pt x="1234262" y="1108849"/>
                  </a:lnTo>
                  <a:lnTo>
                    <a:pt x="1232306" y="1107579"/>
                  </a:lnTo>
                  <a:lnTo>
                    <a:pt x="1232154" y="1107579"/>
                  </a:lnTo>
                  <a:lnTo>
                    <a:pt x="1231226" y="1112659"/>
                  </a:lnTo>
                  <a:lnTo>
                    <a:pt x="1233322" y="1113929"/>
                  </a:lnTo>
                  <a:lnTo>
                    <a:pt x="1233639" y="1113929"/>
                  </a:lnTo>
                  <a:lnTo>
                    <a:pt x="1235189" y="1116469"/>
                  </a:lnTo>
                  <a:lnTo>
                    <a:pt x="1235671" y="1116469"/>
                  </a:lnTo>
                  <a:lnTo>
                    <a:pt x="1235544" y="1113929"/>
                  </a:lnTo>
                  <a:lnTo>
                    <a:pt x="1236370" y="1113929"/>
                  </a:lnTo>
                  <a:lnTo>
                    <a:pt x="1237602" y="1115199"/>
                  </a:lnTo>
                  <a:lnTo>
                    <a:pt x="1238275" y="1115199"/>
                  </a:lnTo>
                  <a:lnTo>
                    <a:pt x="1238173" y="1112659"/>
                  </a:lnTo>
                  <a:lnTo>
                    <a:pt x="1238973" y="1112659"/>
                  </a:lnTo>
                  <a:lnTo>
                    <a:pt x="1240053" y="1113929"/>
                  </a:lnTo>
                  <a:lnTo>
                    <a:pt x="1242682" y="1116469"/>
                  </a:lnTo>
                  <a:lnTo>
                    <a:pt x="1242225" y="1119009"/>
                  </a:lnTo>
                  <a:lnTo>
                    <a:pt x="1242021" y="1120279"/>
                  </a:lnTo>
                  <a:lnTo>
                    <a:pt x="1241780" y="1121549"/>
                  </a:lnTo>
                  <a:lnTo>
                    <a:pt x="1241577" y="1121549"/>
                  </a:lnTo>
                  <a:lnTo>
                    <a:pt x="1241691" y="1124089"/>
                  </a:lnTo>
                  <a:lnTo>
                    <a:pt x="1241171" y="1124089"/>
                  </a:lnTo>
                  <a:lnTo>
                    <a:pt x="1239469" y="1122819"/>
                  </a:lnTo>
                  <a:lnTo>
                    <a:pt x="1238872" y="1121549"/>
                  </a:lnTo>
                  <a:lnTo>
                    <a:pt x="1237399" y="1120279"/>
                  </a:lnTo>
                  <a:lnTo>
                    <a:pt x="1236599" y="1120279"/>
                  </a:lnTo>
                  <a:lnTo>
                    <a:pt x="1235481" y="1119009"/>
                  </a:lnTo>
                  <a:lnTo>
                    <a:pt x="1234973" y="1119009"/>
                  </a:lnTo>
                  <a:lnTo>
                    <a:pt x="1234757" y="1120279"/>
                  </a:lnTo>
                  <a:lnTo>
                    <a:pt x="1234605" y="1120279"/>
                  </a:lnTo>
                  <a:lnTo>
                    <a:pt x="1234694" y="1121549"/>
                  </a:lnTo>
                  <a:lnTo>
                    <a:pt x="1236611" y="1122819"/>
                  </a:lnTo>
                  <a:lnTo>
                    <a:pt x="1237322" y="1124089"/>
                  </a:lnTo>
                  <a:lnTo>
                    <a:pt x="1238034" y="1124089"/>
                  </a:lnTo>
                  <a:lnTo>
                    <a:pt x="1238770" y="1125359"/>
                  </a:lnTo>
                  <a:lnTo>
                    <a:pt x="1240891" y="1126629"/>
                  </a:lnTo>
                  <a:lnTo>
                    <a:pt x="1241679" y="1127899"/>
                  </a:lnTo>
                  <a:lnTo>
                    <a:pt x="1242377" y="1127899"/>
                  </a:lnTo>
                  <a:lnTo>
                    <a:pt x="1243012" y="1129169"/>
                  </a:lnTo>
                  <a:lnTo>
                    <a:pt x="1243253" y="1129169"/>
                  </a:lnTo>
                  <a:lnTo>
                    <a:pt x="1242390" y="1130439"/>
                  </a:lnTo>
                  <a:lnTo>
                    <a:pt x="1242809" y="1131709"/>
                  </a:lnTo>
                  <a:lnTo>
                    <a:pt x="1244536" y="1132979"/>
                  </a:lnTo>
                  <a:lnTo>
                    <a:pt x="1244688" y="1132979"/>
                  </a:lnTo>
                  <a:lnTo>
                    <a:pt x="1244650" y="1134249"/>
                  </a:lnTo>
                  <a:lnTo>
                    <a:pt x="1244511" y="1135519"/>
                  </a:lnTo>
                  <a:lnTo>
                    <a:pt x="1244244" y="1135519"/>
                  </a:lnTo>
                  <a:lnTo>
                    <a:pt x="1244155" y="1136789"/>
                  </a:lnTo>
                  <a:lnTo>
                    <a:pt x="1242326" y="1134249"/>
                  </a:lnTo>
                  <a:lnTo>
                    <a:pt x="1242123" y="1134249"/>
                  </a:lnTo>
                  <a:lnTo>
                    <a:pt x="1241907" y="1135519"/>
                  </a:lnTo>
                  <a:lnTo>
                    <a:pt x="1241767" y="1135519"/>
                  </a:lnTo>
                  <a:lnTo>
                    <a:pt x="1241679" y="1136789"/>
                  </a:lnTo>
                  <a:lnTo>
                    <a:pt x="1241920" y="1138059"/>
                  </a:lnTo>
                  <a:lnTo>
                    <a:pt x="1243444" y="1138059"/>
                  </a:lnTo>
                  <a:lnTo>
                    <a:pt x="1243825" y="1139329"/>
                  </a:lnTo>
                  <a:lnTo>
                    <a:pt x="1245311" y="1139329"/>
                  </a:lnTo>
                  <a:lnTo>
                    <a:pt x="1245958" y="1140599"/>
                  </a:lnTo>
                  <a:lnTo>
                    <a:pt x="1246200" y="1140599"/>
                  </a:lnTo>
                  <a:lnTo>
                    <a:pt x="1245349" y="1143139"/>
                  </a:lnTo>
                  <a:lnTo>
                    <a:pt x="1245768" y="1144409"/>
                  </a:lnTo>
                  <a:lnTo>
                    <a:pt x="1247279" y="1144409"/>
                  </a:lnTo>
                  <a:lnTo>
                    <a:pt x="1247660" y="1145679"/>
                  </a:lnTo>
                  <a:lnTo>
                    <a:pt x="1248308" y="1145679"/>
                  </a:lnTo>
                  <a:lnTo>
                    <a:pt x="1249019" y="1146949"/>
                  </a:lnTo>
                  <a:lnTo>
                    <a:pt x="1250581" y="1146949"/>
                  </a:lnTo>
                  <a:lnTo>
                    <a:pt x="1251292" y="1148219"/>
                  </a:lnTo>
                  <a:lnTo>
                    <a:pt x="1251940" y="1148219"/>
                  </a:lnTo>
                  <a:lnTo>
                    <a:pt x="1252181" y="1149489"/>
                  </a:lnTo>
                  <a:lnTo>
                    <a:pt x="1251331" y="1150759"/>
                  </a:lnTo>
                  <a:lnTo>
                    <a:pt x="1251788" y="1152029"/>
                  </a:lnTo>
                  <a:lnTo>
                    <a:pt x="1253274" y="1152029"/>
                  </a:lnTo>
                  <a:lnTo>
                    <a:pt x="1253642" y="1153299"/>
                  </a:lnTo>
                  <a:lnTo>
                    <a:pt x="1253324" y="1153299"/>
                  </a:lnTo>
                  <a:lnTo>
                    <a:pt x="1253578" y="1155839"/>
                  </a:lnTo>
                  <a:lnTo>
                    <a:pt x="1252994" y="1155839"/>
                  </a:lnTo>
                  <a:lnTo>
                    <a:pt x="1253185" y="1158379"/>
                  </a:lnTo>
                  <a:lnTo>
                    <a:pt x="1252461" y="1158379"/>
                  </a:lnTo>
                  <a:lnTo>
                    <a:pt x="1251153" y="1157109"/>
                  </a:lnTo>
                  <a:lnTo>
                    <a:pt x="1250188" y="1157109"/>
                  </a:lnTo>
                  <a:lnTo>
                    <a:pt x="1248968" y="1154569"/>
                  </a:lnTo>
                  <a:lnTo>
                    <a:pt x="1248105" y="1155839"/>
                  </a:lnTo>
                  <a:lnTo>
                    <a:pt x="1248346" y="1157109"/>
                  </a:lnTo>
                  <a:lnTo>
                    <a:pt x="1250022" y="1159649"/>
                  </a:lnTo>
                  <a:lnTo>
                    <a:pt x="1250276" y="1159649"/>
                  </a:lnTo>
                  <a:lnTo>
                    <a:pt x="1250442" y="1160919"/>
                  </a:lnTo>
                  <a:lnTo>
                    <a:pt x="1249641" y="1160919"/>
                  </a:lnTo>
                  <a:lnTo>
                    <a:pt x="1250035" y="1163459"/>
                  </a:lnTo>
                  <a:lnTo>
                    <a:pt x="1251775" y="1163459"/>
                  </a:lnTo>
                  <a:lnTo>
                    <a:pt x="1252220" y="1164729"/>
                  </a:lnTo>
                  <a:lnTo>
                    <a:pt x="1251356" y="1165999"/>
                  </a:lnTo>
                  <a:lnTo>
                    <a:pt x="1251623" y="1167269"/>
                  </a:lnTo>
                  <a:lnTo>
                    <a:pt x="1252270" y="1167269"/>
                  </a:lnTo>
                  <a:lnTo>
                    <a:pt x="1252982" y="1168539"/>
                  </a:lnTo>
                  <a:lnTo>
                    <a:pt x="1253769" y="1168539"/>
                  </a:lnTo>
                  <a:lnTo>
                    <a:pt x="1255928" y="1169809"/>
                  </a:lnTo>
                  <a:lnTo>
                    <a:pt x="1256715" y="1171079"/>
                  </a:lnTo>
                  <a:lnTo>
                    <a:pt x="1257427" y="1171079"/>
                  </a:lnTo>
                  <a:lnTo>
                    <a:pt x="1258074" y="1172349"/>
                  </a:lnTo>
                  <a:lnTo>
                    <a:pt x="1258341" y="1172349"/>
                  </a:lnTo>
                  <a:lnTo>
                    <a:pt x="1257503" y="1174889"/>
                  </a:lnTo>
                  <a:lnTo>
                    <a:pt x="1257846" y="1174889"/>
                  </a:lnTo>
                  <a:lnTo>
                    <a:pt x="1259586" y="1176159"/>
                  </a:lnTo>
                  <a:lnTo>
                    <a:pt x="1259840" y="1176159"/>
                  </a:lnTo>
                  <a:lnTo>
                    <a:pt x="1260132" y="1177429"/>
                  </a:lnTo>
                  <a:lnTo>
                    <a:pt x="1259154" y="1178699"/>
                  </a:lnTo>
                  <a:lnTo>
                    <a:pt x="1259751" y="1179969"/>
                  </a:lnTo>
                  <a:lnTo>
                    <a:pt x="1261237" y="1179969"/>
                  </a:lnTo>
                  <a:lnTo>
                    <a:pt x="1261922" y="1181239"/>
                  </a:lnTo>
                  <a:lnTo>
                    <a:pt x="1260995" y="1183779"/>
                  </a:lnTo>
                  <a:lnTo>
                    <a:pt x="1261491" y="1185049"/>
                  </a:lnTo>
                  <a:lnTo>
                    <a:pt x="1263408" y="1185049"/>
                  </a:lnTo>
                  <a:lnTo>
                    <a:pt x="1263700" y="1182509"/>
                  </a:lnTo>
                  <a:lnTo>
                    <a:pt x="1264551" y="1183779"/>
                  </a:lnTo>
                  <a:lnTo>
                    <a:pt x="1265275" y="1183779"/>
                  </a:lnTo>
                  <a:lnTo>
                    <a:pt x="1265948" y="1185049"/>
                  </a:lnTo>
                  <a:lnTo>
                    <a:pt x="1266113" y="1185049"/>
                  </a:lnTo>
                  <a:lnTo>
                    <a:pt x="1265339" y="1187589"/>
                  </a:lnTo>
                  <a:lnTo>
                    <a:pt x="1266228" y="1187589"/>
                  </a:lnTo>
                  <a:lnTo>
                    <a:pt x="1266952" y="1188859"/>
                  </a:lnTo>
                  <a:lnTo>
                    <a:pt x="1268044" y="1188859"/>
                  </a:lnTo>
                  <a:lnTo>
                    <a:pt x="1269720" y="1190129"/>
                  </a:lnTo>
                  <a:lnTo>
                    <a:pt x="1270190" y="1191399"/>
                  </a:lnTo>
                  <a:lnTo>
                    <a:pt x="1269225" y="1192669"/>
                  </a:lnTo>
                  <a:lnTo>
                    <a:pt x="1269517" y="1193939"/>
                  </a:lnTo>
                  <a:lnTo>
                    <a:pt x="1268857" y="1192669"/>
                  </a:lnTo>
                  <a:lnTo>
                    <a:pt x="1268133" y="1192669"/>
                  </a:lnTo>
                  <a:lnTo>
                    <a:pt x="1267358" y="1191399"/>
                  </a:lnTo>
                  <a:lnTo>
                    <a:pt x="1267129" y="1192669"/>
                  </a:lnTo>
                  <a:lnTo>
                    <a:pt x="1267015" y="1193939"/>
                  </a:lnTo>
                  <a:lnTo>
                    <a:pt x="1266761" y="1195209"/>
                  </a:lnTo>
                  <a:lnTo>
                    <a:pt x="1266647" y="1196479"/>
                  </a:lnTo>
                  <a:lnTo>
                    <a:pt x="1266621" y="1197749"/>
                  </a:lnTo>
                  <a:lnTo>
                    <a:pt x="1267320" y="1197749"/>
                  </a:lnTo>
                  <a:lnTo>
                    <a:pt x="1268056" y="1199019"/>
                  </a:lnTo>
                  <a:lnTo>
                    <a:pt x="1269123" y="1199019"/>
                  </a:lnTo>
                  <a:lnTo>
                    <a:pt x="1270812" y="1200289"/>
                  </a:lnTo>
                  <a:lnTo>
                    <a:pt x="1270990" y="1200289"/>
                  </a:lnTo>
                  <a:lnTo>
                    <a:pt x="1270977" y="1201559"/>
                  </a:lnTo>
                  <a:lnTo>
                    <a:pt x="1270850" y="1202829"/>
                  </a:lnTo>
                  <a:lnTo>
                    <a:pt x="1270571" y="1204099"/>
                  </a:lnTo>
                  <a:lnTo>
                    <a:pt x="1268628" y="1201559"/>
                  </a:lnTo>
                  <a:lnTo>
                    <a:pt x="1268450" y="1201559"/>
                  </a:lnTo>
                  <a:lnTo>
                    <a:pt x="1268260" y="1202829"/>
                  </a:lnTo>
                  <a:lnTo>
                    <a:pt x="1268145" y="1204099"/>
                  </a:lnTo>
                  <a:lnTo>
                    <a:pt x="1268755" y="1205369"/>
                  </a:lnTo>
                  <a:lnTo>
                    <a:pt x="1269479" y="1205369"/>
                  </a:lnTo>
                  <a:lnTo>
                    <a:pt x="1270279" y="1206639"/>
                  </a:lnTo>
                  <a:lnTo>
                    <a:pt x="1271054" y="1206639"/>
                  </a:lnTo>
                  <a:lnTo>
                    <a:pt x="1271790" y="1207909"/>
                  </a:lnTo>
                  <a:lnTo>
                    <a:pt x="1272832" y="1207909"/>
                  </a:lnTo>
                  <a:lnTo>
                    <a:pt x="1274419" y="1209179"/>
                  </a:lnTo>
                  <a:lnTo>
                    <a:pt x="1274927" y="1210449"/>
                  </a:lnTo>
                  <a:lnTo>
                    <a:pt x="1274114" y="1211719"/>
                  </a:lnTo>
                  <a:lnTo>
                    <a:pt x="1274292" y="1212989"/>
                  </a:lnTo>
                  <a:lnTo>
                    <a:pt x="1273594" y="1211719"/>
                  </a:lnTo>
                  <a:lnTo>
                    <a:pt x="1272870" y="1211719"/>
                  </a:lnTo>
                  <a:lnTo>
                    <a:pt x="1272108" y="1210449"/>
                  </a:lnTo>
                  <a:lnTo>
                    <a:pt x="1271892" y="1211719"/>
                  </a:lnTo>
                  <a:lnTo>
                    <a:pt x="1271778" y="1212989"/>
                  </a:lnTo>
                  <a:lnTo>
                    <a:pt x="1271524" y="1214259"/>
                  </a:lnTo>
                  <a:lnTo>
                    <a:pt x="1271422" y="1216799"/>
                  </a:lnTo>
                  <a:lnTo>
                    <a:pt x="1273302" y="1216799"/>
                  </a:lnTo>
                  <a:lnTo>
                    <a:pt x="1273619" y="1218069"/>
                  </a:lnTo>
                  <a:lnTo>
                    <a:pt x="1274152" y="1218069"/>
                  </a:lnTo>
                  <a:lnTo>
                    <a:pt x="1275321" y="1219339"/>
                  </a:lnTo>
                  <a:lnTo>
                    <a:pt x="1276007" y="1219339"/>
                  </a:lnTo>
                  <a:lnTo>
                    <a:pt x="1276134" y="1216799"/>
                  </a:lnTo>
                  <a:lnTo>
                    <a:pt x="1276477" y="1214259"/>
                  </a:lnTo>
                  <a:lnTo>
                    <a:pt x="1280858" y="1218069"/>
                  </a:lnTo>
                  <a:lnTo>
                    <a:pt x="1280528" y="1220609"/>
                  </a:lnTo>
                  <a:lnTo>
                    <a:pt x="1280414" y="1221879"/>
                  </a:lnTo>
                  <a:lnTo>
                    <a:pt x="1280185" y="1223149"/>
                  </a:lnTo>
                  <a:lnTo>
                    <a:pt x="1279880" y="1223149"/>
                  </a:lnTo>
                  <a:lnTo>
                    <a:pt x="1278229" y="1220609"/>
                  </a:lnTo>
                  <a:lnTo>
                    <a:pt x="1277683" y="1221879"/>
                  </a:lnTo>
                  <a:lnTo>
                    <a:pt x="1278077" y="1224419"/>
                  </a:lnTo>
                  <a:lnTo>
                    <a:pt x="1277404" y="1224419"/>
                  </a:lnTo>
                  <a:lnTo>
                    <a:pt x="1275638" y="1221879"/>
                  </a:lnTo>
                  <a:lnTo>
                    <a:pt x="1275473" y="1221879"/>
                  </a:lnTo>
                  <a:lnTo>
                    <a:pt x="1275257" y="1223149"/>
                  </a:lnTo>
                  <a:lnTo>
                    <a:pt x="1275156" y="1225689"/>
                  </a:lnTo>
                  <a:lnTo>
                    <a:pt x="1274826" y="1228229"/>
                  </a:lnTo>
                  <a:lnTo>
                    <a:pt x="1277010" y="1229499"/>
                  </a:lnTo>
                  <a:lnTo>
                    <a:pt x="1277327" y="1229499"/>
                  </a:lnTo>
                  <a:lnTo>
                    <a:pt x="1279029" y="1230769"/>
                  </a:lnTo>
                  <a:lnTo>
                    <a:pt x="1279410" y="1232039"/>
                  </a:lnTo>
                  <a:lnTo>
                    <a:pt x="1278686" y="1233309"/>
                  </a:lnTo>
                  <a:lnTo>
                    <a:pt x="1278890" y="1234579"/>
                  </a:lnTo>
                  <a:lnTo>
                    <a:pt x="1279563" y="1234579"/>
                  </a:lnTo>
                  <a:lnTo>
                    <a:pt x="1280299" y="1235849"/>
                  </a:lnTo>
                  <a:lnTo>
                    <a:pt x="1281087" y="1235849"/>
                  </a:lnTo>
                  <a:lnTo>
                    <a:pt x="1283296" y="1237119"/>
                  </a:lnTo>
                  <a:lnTo>
                    <a:pt x="1284109" y="1238389"/>
                  </a:lnTo>
                  <a:lnTo>
                    <a:pt x="1284846" y="1238389"/>
                  </a:lnTo>
                  <a:lnTo>
                    <a:pt x="1285519" y="1239659"/>
                  </a:lnTo>
                  <a:lnTo>
                    <a:pt x="1285836" y="1239659"/>
                  </a:lnTo>
                  <a:lnTo>
                    <a:pt x="1284909" y="1240929"/>
                  </a:lnTo>
                  <a:lnTo>
                    <a:pt x="1285506" y="1242199"/>
                  </a:lnTo>
                  <a:lnTo>
                    <a:pt x="1287233" y="1243469"/>
                  </a:lnTo>
                  <a:lnTo>
                    <a:pt x="1287640" y="1244739"/>
                  </a:lnTo>
                  <a:lnTo>
                    <a:pt x="1287094" y="1246009"/>
                  </a:lnTo>
                  <a:lnTo>
                    <a:pt x="1287081" y="1247279"/>
                  </a:lnTo>
                  <a:lnTo>
                    <a:pt x="1286979" y="1248549"/>
                  </a:lnTo>
                  <a:lnTo>
                    <a:pt x="1286649" y="1249819"/>
                  </a:lnTo>
                  <a:lnTo>
                    <a:pt x="1286548" y="1251089"/>
                  </a:lnTo>
                  <a:lnTo>
                    <a:pt x="1286510" y="1252359"/>
                  </a:lnTo>
                  <a:lnTo>
                    <a:pt x="1287170" y="1252359"/>
                  </a:lnTo>
                  <a:lnTo>
                    <a:pt x="1287907" y="1253629"/>
                  </a:lnTo>
                  <a:lnTo>
                    <a:pt x="1288719" y="1253629"/>
                  </a:lnTo>
                  <a:lnTo>
                    <a:pt x="1299832" y="1262519"/>
                  </a:lnTo>
                  <a:lnTo>
                    <a:pt x="1299489" y="1262519"/>
                  </a:lnTo>
                  <a:lnTo>
                    <a:pt x="1299972" y="1265059"/>
                  </a:lnTo>
                  <a:lnTo>
                    <a:pt x="1299298" y="1265059"/>
                  </a:lnTo>
                  <a:lnTo>
                    <a:pt x="1297495" y="1262519"/>
                  </a:lnTo>
                  <a:lnTo>
                    <a:pt x="1297330" y="1262519"/>
                  </a:lnTo>
                  <a:lnTo>
                    <a:pt x="1297139" y="1263789"/>
                  </a:lnTo>
                  <a:lnTo>
                    <a:pt x="1297051" y="1266329"/>
                  </a:lnTo>
                  <a:lnTo>
                    <a:pt x="1296784" y="1268869"/>
                  </a:lnTo>
                  <a:lnTo>
                    <a:pt x="1296593" y="1270139"/>
                  </a:lnTo>
                  <a:lnTo>
                    <a:pt x="1296504" y="1271409"/>
                  </a:lnTo>
                  <a:lnTo>
                    <a:pt x="1298562" y="1272679"/>
                  </a:lnTo>
                  <a:lnTo>
                    <a:pt x="1298981" y="1273949"/>
                  </a:lnTo>
                  <a:lnTo>
                    <a:pt x="1298155" y="1275219"/>
                  </a:lnTo>
                  <a:lnTo>
                    <a:pt x="1298892" y="1276489"/>
                  </a:lnTo>
                  <a:lnTo>
                    <a:pt x="1300213" y="1276489"/>
                  </a:lnTo>
                  <a:lnTo>
                    <a:pt x="1301038" y="1277759"/>
                  </a:lnTo>
                  <a:lnTo>
                    <a:pt x="1302766" y="1279029"/>
                  </a:lnTo>
                  <a:lnTo>
                    <a:pt x="1303274" y="1280299"/>
                  </a:lnTo>
                  <a:lnTo>
                    <a:pt x="1302486" y="1281569"/>
                  </a:lnTo>
                  <a:lnTo>
                    <a:pt x="1302702" y="1281569"/>
                  </a:lnTo>
                  <a:lnTo>
                    <a:pt x="1302639" y="1284109"/>
                  </a:lnTo>
                  <a:lnTo>
                    <a:pt x="1302258" y="1285379"/>
                  </a:lnTo>
                  <a:lnTo>
                    <a:pt x="1302194" y="1287919"/>
                  </a:lnTo>
                  <a:lnTo>
                    <a:pt x="1304188" y="1287919"/>
                  </a:lnTo>
                  <a:lnTo>
                    <a:pt x="1304442" y="1289189"/>
                  </a:lnTo>
                  <a:lnTo>
                    <a:pt x="1304518" y="1286649"/>
                  </a:lnTo>
                  <a:lnTo>
                    <a:pt x="1305496" y="1286649"/>
                  </a:lnTo>
                  <a:lnTo>
                    <a:pt x="1306233" y="1287919"/>
                  </a:lnTo>
                  <a:lnTo>
                    <a:pt x="1307096" y="1287919"/>
                  </a:lnTo>
                  <a:lnTo>
                    <a:pt x="1306563" y="1290459"/>
                  </a:lnTo>
                  <a:lnTo>
                    <a:pt x="1306868" y="1291729"/>
                  </a:lnTo>
                  <a:lnTo>
                    <a:pt x="1308633" y="1291729"/>
                  </a:lnTo>
                  <a:lnTo>
                    <a:pt x="1309243" y="1292999"/>
                  </a:lnTo>
                  <a:lnTo>
                    <a:pt x="1308366" y="1294269"/>
                  </a:lnTo>
                  <a:lnTo>
                    <a:pt x="1309001" y="1295539"/>
                  </a:lnTo>
                  <a:lnTo>
                    <a:pt x="1310563" y="1296809"/>
                  </a:lnTo>
                  <a:lnTo>
                    <a:pt x="1311402" y="1296809"/>
                  </a:lnTo>
                  <a:lnTo>
                    <a:pt x="1313040" y="1298079"/>
                  </a:lnTo>
                  <a:lnTo>
                    <a:pt x="1313599" y="1299349"/>
                  </a:lnTo>
                  <a:lnTo>
                    <a:pt x="1312735" y="1300619"/>
                  </a:lnTo>
                  <a:lnTo>
                    <a:pt x="1312316" y="1300619"/>
                  </a:lnTo>
                  <a:lnTo>
                    <a:pt x="1311554" y="1299349"/>
                  </a:lnTo>
                  <a:lnTo>
                    <a:pt x="1310754" y="1299349"/>
                  </a:lnTo>
                  <a:lnTo>
                    <a:pt x="1310589" y="1300619"/>
                  </a:lnTo>
                  <a:lnTo>
                    <a:pt x="1310525" y="1301889"/>
                  </a:lnTo>
                  <a:lnTo>
                    <a:pt x="1310347" y="1303159"/>
                  </a:lnTo>
                  <a:lnTo>
                    <a:pt x="1310297" y="1305699"/>
                  </a:lnTo>
                  <a:lnTo>
                    <a:pt x="1311783" y="1305699"/>
                  </a:lnTo>
                  <a:lnTo>
                    <a:pt x="1312570" y="1306969"/>
                  </a:lnTo>
                  <a:lnTo>
                    <a:pt x="1312900" y="1306969"/>
                  </a:lnTo>
                  <a:lnTo>
                    <a:pt x="1314640" y="1308239"/>
                  </a:lnTo>
                  <a:lnTo>
                    <a:pt x="1315097" y="1308239"/>
                  </a:lnTo>
                  <a:lnTo>
                    <a:pt x="1314551" y="1310779"/>
                  </a:lnTo>
                  <a:lnTo>
                    <a:pt x="1314577" y="1313319"/>
                  </a:lnTo>
                  <a:lnTo>
                    <a:pt x="1314246" y="1314589"/>
                  </a:lnTo>
                  <a:lnTo>
                    <a:pt x="1314221" y="1317129"/>
                  </a:lnTo>
                  <a:lnTo>
                    <a:pt x="1314919" y="1317129"/>
                  </a:lnTo>
                  <a:lnTo>
                    <a:pt x="1315669" y="1318399"/>
                  </a:lnTo>
                  <a:lnTo>
                    <a:pt x="1316494" y="1318399"/>
                  </a:lnTo>
                  <a:lnTo>
                    <a:pt x="1318768" y="1319669"/>
                  </a:lnTo>
                  <a:lnTo>
                    <a:pt x="1319568" y="1319669"/>
                  </a:lnTo>
                  <a:lnTo>
                    <a:pt x="1320330" y="1320939"/>
                  </a:lnTo>
                  <a:lnTo>
                    <a:pt x="1321028" y="1320939"/>
                  </a:lnTo>
                  <a:lnTo>
                    <a:pt x="1321231" y="1322209"/>
                  </a:lnTo>
                  <a:lnTo>
                    <a:pt x="1320698" y="1323479"/>
                  </a:lnTo>
                  <a:lnTo>
                    <a:pt x="1320838" y="1324749"/>
                  </a:lnTo>
                  <a:lnTo>
                    <a:pt x="1322298" y="1324749"/>
                  </a:lnTo>
                  <a:lnTo>
                    <a:pt x="1323924" y="1326019"/>
                  </a:lnTo>
                  <a:lnTo>
                    <a:pt x="1324686" y="1327289"/>
                  </a:lnTo>
                  <a:lnTo>
                    <a:pt x="1325372" y="1327289"/>
                  </a:lnTo>
                  <a:lnTo>
                    <a:pt x="1325333" y="1329829"/>
                  </a:lnTo>
                  <a:lnTo>
                    <a:pt x="1325016" y="1331099"/>
                  </a:lnTo>
                  <a:lnTo>
                    <a:pt x="1325003" y="1332369"/>
                  </a:lnTo>
                  <a:lnTo>
                    <a:pt x="1325295" y="1333639"/>
                  </a:lnTo>
                  <a:lnTo>
                    <a:pt x="1327086" y="1333639"/>
                  </a:lnTo>
                  <a:lnTo>
                    <a:pt x="1327581" y="1334909"/>
                  </a:lnTo>
                  <a:lnTo>
                    <a:pt x="1326794" y="1336179"/>
                  </a:lnTo>
                  <a:lnTo>
                    <a:pt x="1327315" y="1337449"/>
                  </a:lnTo>
                  <a:lnTo>
                    <a:pt x="1329093" y="1338719"/>
                  </a:lnTo>
                  <a:lnTo>
                    <a:pt x="1329651" y="1339989"/>
                  </a:lnTo>
                  <a:lnTo>
                    <a:pt x="1328877" y="1341259"/>
                  </a:lnTo>
                  <a:lnTo>
                    <a:pt x="1329207" y="1341259"/>
                  </a:lnTo>
                  <a:lnTo>
                    <a:pt x="1329893" y="1342529"/>
                  </a:lnTo>
                  <a:lnTo>
                    <a:pt x="1330655" y="1342529"/>
                  </a:lnTo>
                  <a:lnTo>
                    <a:pt x="1331480" y="1343799"/>
                  </a:lnTo>
                  <a:lnTo>
                    <a:pt x="1336014" y="1346339"/>
                  </a:lnTo>
                  <a:lnTo>
                    <a:pt x="1336840" y="1346339"/>
                  </a:lnTo>
                  <a:lnTo>
                    <a:pt x="1337589" y="1347609"/>
                  </a:lnTo>
                  <a:lnTo>
                    <a:pt x="1338567" y="1347609"/>
                  </a:lnTo>
                  <a:lnTo>
                    <a:pt x="1337919" y="1350149"/>
                  </a:lnTo>
                  <a:lnTo>
                    <a:pt x="1338491" y="1351419"/>
                  </a:lnTo>
                  <a:lnTo>
                    <a:pt x="1340002" y="1351419"/>
                  </a:lnTo>
                  <a:lnTo>
                    <a:pt x="1340408" y="1352689"/>
                  </a:lnTo>
                  <a:lnTo>
                    <a:pt x="1340116" y="1357769"/>
                  </a:lnTo>
                  <a:lnTo>
                    <a:pt x="1337068" y="1355229"/>
                  </a:lnTo>
                  <a:lnTo>
                    <a:pt x="1335544" y="1355229"/>
                  </a:lnTo>
                  <a:lnTo>
                    <a:pt x="1333246" y="1352689"/>
                  </a:lnTo>
                  <a:lnTo>
                    <a:pt x="1332903" y="1352689"/>
                  </a:lnTo>
                  <a:lnTo>
                    <a:pt x="1331163" y="1351419"/>
                  </a:lnTo>
                  <a:lnTo>
                    <a:pt x="1330947" y="1351419"/>
                  </a:lnTo>
                  <a:lnTo>
                    <a:pt x="1330807" y="1352689"/>
                  </a:lnTo>
                  <a:lnTo>
                    <a:pt x="1330794" y="1353959"/>
                  </a:lnTo>
                  <a:lnTo>
                    <a:pt x="1331493" y="1355229"/>
                  </a:lnTo>
                  <a:lnTo>
                    <a:pt x="1332268" y="1355229"/>
                  </a:lnTo>
                  <a:lnTo>
                    <a:pt x="1333093" y="1356499"/>
                  </a:lnTo>
                  <a:lnTo>
                    <a:pt x="1335392" y="1357769"/>
                  </a:lnTo>
                  <a:lnTo>
                    <a:pt x="1335633" y="1357769"/>
                  </a:lnTo>
                  <a:lnTo>
                    <a:pt x="1334922" y="1359039"/>
                  </a:lnTo>
                  <a:lnTo>
                    <a:pt x="1335468" y="1360309"/>
                  </a:lnTo>
                  <a:lnTo>
                    <a:pt x="1337233" y="1361579"/>
                  </a:lnTo>
                  <a:lnTo>
                    <a:pt x="1337779" y="1362849"/>
                  </a:lnTo>
                  <a:lnTo>
                    <a:pt x="1337094" y="1364119"/>
                  </a:lnTo>
                  <a:lnTo>
                    <a:pt x="1337398" y="1364119"/>
                  </a:lnTo>
                  <a:lnTo>
                    <a:pt x="1338097" y="1365389"/>
                  </a:lnTo>
                  <a:lnTo>
                    <a:pt x="1338872" y="1365389"/>
                  </a:lnTo>
                  <a:lnTo>
                    <a:pt x="1339697" y="1366659"/>
                  </a:lnTo>
                  <a:lnTo>
                    <a:pt x="1341170" y="1366659"/>
                  </a:lnTo>
                  <a:lnTo>
                    <a:pt x="1341970" y="1367929"/>
                  </a:lnTo>
                  <a:lnTo>
                    <a:pt x="1342491" y="1367929"/>
                  </a:lnTo>
                  <a:lnTo>
                    <a:pt x="1343825" y="1369199"/>
                  </a:lnTo>
                  <a:lnTo>
                    <a:pt x="1344726" y="1369199"/>
                  </a:lnTo>
                  <a:lnTo>
                    <a:pt x="1344066" y="1366659"/>
                  </a:lnTo>
                  <a:lnTo>
                    <a:pt x="1344752" y="1366659"/>
                  </a:lnTo>
                  <a:lnTo>
                    <a:pt x="1346225" y="1367929"/>
                  </a:lnTo>
                  <a:lnTo>
                    <a:pt x="1346708" y="1367929"/>
                  </a:lnTo>
                  <a:lnTo>
                    <a:pt x="1346428" y="1373009"/>
                  </a:lnTo>
                  <a:lnTo>
                    <a:pt x="1346301" y="1374279"/>
                  </a:lnTo>
                  <a:lnTo>
                    <a:pt x="1346288" y="1376819"/>
                  </a:lnTo>
                  <a:lnTo>
                    <a:pt x="1348409" y="1378089"/>
                  </a:lnTo>
                  <a:lnTo>
                    <a:pt x="1348600" y="1378089"/>
                  </a:lnTo>
                  <a:lnTo>
                    <a:pt x="1348651" y="1379359"/>
                  </a:lnTo>
                  <a:lnTo>
                    <a:pt x="1348295" y="1381899"/>
                  </a:lnTo>
                  <a:lnTo>
                    <a:pt x="1348333" y="1383169"/>
                  </a:lnTo>
                  <a:lnTo>
                    <a:pt x="1348486" y="1384439"/>
                  </a:lnTo>
                  <a:lnTo>
                    <a:pt x="1350378" y="1384439"/>
                  </a:lnTo>
                  <a:lnTo>
                    <a:pt x="1351000" y="1385709"/>
                  </a:lnTo>
                  <a:lnTo>
                    <a:pt x="1350149" y="1386979"/>
                  </a:lnTo>
                  <a:lnTo>
                    <a:pt x="1350860" y="1388249"/>
                  </a:lnTo>
                  <a:lnTo>
                    <a:pt x="1352410" y="1388249"/>
                  </a:lnTo>
                  <a:lnTo>
                    <a:pt x="1352816" y="1389519"/>
                  </a:lnTo>
                  <a:lnTo>
                    <a:pt x="1352829" y="1390789"/>
                  </a:lnTo>
                  <a:lnTo>
                    <a:pt x="1352550" y="1393329"/>
                  </a:lnTo>
                  <a:lnTo>
                    <a:pt x="1352575" y="1394599"/>
                  </a:lnTo>
                  <a:lnTo>
                    <a:pt x="1353273" y="1395869"/>
                  </a:lnTo>
                  <a:lnTo>
                    <a:pt x="1354886" y="1395869"/>
                  </a:lnTo>
                  <a:lnTo>
                    <a:pt x="1357198" y="1398409"/>
                  </a:lnTo>
                  <a:lnTo>
                    <a:pt x="1358798" y="1398409"/>
                  </a:lnTo>
                  <a:lnTo>
                    <a:pt x="1359509" y="1399679"/>
                  </a:lnTo>
                  <a:lnTo>
                    <a:pt x="1359496" y="1400949"/>
                  </a:lnTo>
                  <a:lnTo>
                    <a:pt x="1359395" y="1402219"/>
                  </a:lnTo>
                  <a:lnTo>
                    <a:pt x="1359242" y="1403489"/>
                  </a:lnTo>
                  <a:lnTo>
                    <a:pt x="1359281" y="1404759"/>
                  </a:lnTo>
                  <a:lnTo>
                    <a:pt x="1359992" y="1406029"/>
                  </a:lnTo>
                  <a:lnTo>
                    <a:pt x="1361592" y="1406029"/>
                  </a:lnTo>
                  <a:lnTo>
                    <a:pt x="1363916" y="1408569"/>
                  </a:lnTo>
                  <a:lnTo>
                    <a:pt x="1365516" y="1408569"/>
                  </a:lnTo>
                  <a:lnTo>
                    <a:pt x="1366227" y="1409839"/>
                  </a:lnTo>
                  <a:lnTo>
                    <a:pt x="1366266" y="1411109"/>
                  </a:lnTo>
                  <a:lnTo>
                    <a:pt x="1366126" y="1412379"/>
                  </a:lnTo>
                  <a:lnTo>
                    <a:pt x="1366024" y="1413649"/>
                  </a:lnTo>
                  <a:lnTo>
                    <a:pt x="1366100" y="1416189"/>
                  </a:lnTo>
                  <a:lnTo>
                    <a:pt x="1365656" y="1417459"/>
                  </a:lnTo>
                  <a:lnTo>
                    <a:pt x="1366151" y="1418729"/>
                  </a:lnTo>
                  <a:lnTo>
                    <a:pt x="1367929" y="1418729"/>
                  </a:lnTo>
                  <a:lnTo>
                    <a:pt x="1368628" y="1419999"/>
                  </a:lnTo>
                  <a:lnTo>
                    <a:pt x="1367790" y="1421269"/>
                  </a:lnTo>
                  <a:lnTo>
                    <a:pt x="1368158" y="1422539"/>
                  </a:lnTo>
                  <a:lnTo>
                    <a:pt x="1368869" y="1422539"/>
                  </a:lnTo>
                  <a:lnTo>
                    <a:pt x="1369644" y="1423809"/>
                  </a:lnTo>
                  <a:lnTo>
                    <a:pt x="1370482" y="1423809"/>
                  </a:lnTo>
                  <a:lnTo>
                    <a:pt x="1372819" y="1425079"/>
                  </a:lnTo>
                  <a:lnTo>
                    <a:pt x="1373657" y="1425079"/>
                  </a:lnTo>
                  <a:lnTo>
                    <a:pt x="1374432" y="1426349"/>
                  </a:lnTo>
                  <a:lnTo>
                    <a:pt x="1375143" y="1426349"/>
                  </a:lnTo>
                  <a:lnTo>
                    <a:pt x="1375181" y="1428889"/>
                  </a:lnTo>
                  <a:lnTo>
                    <a:pt x="1374927" y="1430159"/>
                  </a:lnTo>
                  <a:lnTo>
                    <a:pt x="1374978" y="1432699"/>
                  </a:lnTo>
                  <a:lnTo>
                    <a:pt x="1377086" y="1432699"/>
                  </a:lnTo>
                  <a:lnTo>
                    <a:pt x="1377645" y="1433969"/>
                  </a:lnTo>
                  <a:lnTo>
                    <a:pt x="1376895" y="1435239"/>
                  </a:lnTo>
                  <a:lnTo>
                    <a:pt x="1377480" y="1436509"/>
                  </a:lnTo>
                  <a:lnTo>
                    <a:pt x="1379258" y="1437779"/>
                  </a:lnTo>
                  <a:lnTo>
                    <a:pt x="1379893" y="1439049"/>
                  </a:lnTo>
                  <a:lnTo>
                    <a:pt x="1379410" y="1440268"/>
                  </a:lnTo>
                  <a:lnTo>
                    <a:pt x="1377238" y="1439049"/>
                  </a:lnTo>
                  <a:lnTo>
                    <a:pt x="1377048" y="1440268"/>
                  </a:lnTo>
                  <a:lnTo>
                    <a:pt x="1377111" y="1441589"/>
                  </a:lnTo>
                  <a:lnTo>
                    <a:pt x="1377111" y="1442859"/>
                  </a:lnTo>
                  <a:lnTo>
                    <a:pt x="1379283" y="1442859"/>
                  </a:lnTo>
                  <a:lnTo>
                    <a:pt x="1379791" y="1444129"/>
                  </a:lnTo>
                  <a:lnTo>
                    <a:pt x="1379004" y="1445399"/>
                  </a:lnTo>
                  <a:lnTo>
                    <a:pt x="1379385" y="1446669"/>
                  </a:lnTo>
                  <a:lnTo>
                    <a:pt x="1380109" y="1446669"/>
                  </a:lnTo>
                  <a:lnTo>
                    <a:pt x="1380883" y="1447939"/>
                  </a:lnTo>
                  <a:lnTo>
                    <a:pt x="1381721" y="1447939"/>
                  </a:lnTo>
                  <a:lnTo>
                    <a:pt x="1384084" y="1449209"/>
                  </a:lnTo>
                  <a:lnTo>
                    <a:pt x="1384922" y="1449209"/>
                  </a:lnTo>
                  <a:lnTo>
                    <a:pt x="1385709" y="1450479"/>
                  </a:lnTo>
                  <a:lnTo>
                    <a:pt x="1386674" y="1450479"/>
                  </a:lnTo>
                  <a:lnTo>
                    <a:pt x="1386230" y="1453019"/>
                  </a:lnTo>
                  <a:lnTo>
                    <a:pt x="1386624" y="1454289"/>
                  </a:lnTo>
                  <a:lnTo>
                    <a:pt x="1388414" y="1454289"/>
                  </a:lnTo>
                  <a:lnTo>
                    <a:pt x="1389126" y="1455559"/>
                  </a:lnTo>
                  <a:lnTo>
                    <a:pt x="1388313" y="1456829"/>
                  </a:lnTo>
                  <a:lnTo>
                    <a:pt x="1389100" y="1458099"/>
                  </a:lnTo>
                  <a:lnTo>
                    <a:pt x="1390599" y="1458099"/>
                  </a:lnTo>
                  <a:lnTo>
                    <a:pt x="1391437" y="1459369"/>
                  </a:lnTo>
                  <a:lnTo>
                    <a:pt x="1390700" y="1461909"/>
                  </a:lnTo>
                  <a:lnTo>
                    <a:pt x="1391285" y="1461909"/>
                  </a:lnTo>
                  <a:lnTo>
                    <a:pt x="1392999" y="1463179"/>
                  </a:lnTo>
                  <a:lnTo>
                    <a:pt x="1393393" y="1463179"/>
                  </a:lnTo>
                  <a:lnTo>
                    <a:pt x="1393329" y="1460639"/>
                  </a:lnTo>
                  <a:lnTo>
                    <a:pt x="1394231" y="1460639"/>
                  </a:lnTo>
                  <a:lnTo>
                    <a:pt x="1395018" y="1461909"/>
                  </a:lnTo>
                  <a:lnTo>
                    <a:pt x="1396606" y="1461909"/>
                  </a:lnTo>
                  <a:lnTo>
                    <a:pt x="1397393" y="1463179"/>
                  </a:lnTo>
                  <a:lnTo>
                    <a:pt x="1398130" y="1463179"/>
                  </a:lnTo>
                  <a:lnTo>
                    <a:pt x="1398130" y="1466989"/>
                  </a:lnTo>
                  <a:lnTo>
                    <a:pt x="1397889" y="1466989"/>
                  </a:lnTo>
                  <a:lnTo>
                    <a:pt x="1395857" y="1464449"/>
                  </a:lnTo>
                  <a:lnTo>
                    <a:pt x="1395653" y="1468259"/>
                  </a:lnTo>
                  <a:lnTo>
                    <a:pt x="1395768" y="1470799"/>
                  </a:lnTo>
                  <a:lnTo>
                    <a:pt x="1397723" y="1470799"/>
                  </a:lnTo>
                  <a:lnTo>
                    <a:pt x="1398143" y="1472069"/>
                  </a:lnTo>
                  <a:lnTo>
                    <a:pt x="1398054" y="1469529"/>
                  </a:lnTo>
                  <a:lnTo>
                    <a:pt x="1399768" y="1469529"/>
                  </a:lnTo>
                  <a:lnTo>
                    <a:pt x="1400619" y="1470799"/>
                  </a:lnTo>
                  <a:lnTo>
                    <a:pt x="1400378" y="1473339"/>
                  </a:lnTo>
                  <a:lnTo>
                    <a:pt x="1400733" y="1473339"/>
                  </a:lnTo>
                  <a:lnTo>
                    <a:pt x="1402549" y="1474609"/>
                  </a:lnTo>
                  <a:lnTo>
                    <a:pt x="1403718" y="1474609"/>
                  </a:lnTo>
                  <a:lnTo>
                    <a:pt x="1404518" y="1475879"/>
                  </a:lnTo>
                  <a:lnTo>
                    <a:pt x="1405255" y="1475879"/>
                  </a:lnTo>
                  <a:lnTo>
                    <a:pt x="1405255" y="1478419"/>
                  </a:lnTo>
                  <a:lnTo>
                    <a:pt x="1405013" y="1479689"/>
                  </a:lnTo>
                  <a:lnTo>
                    <a:pt x="1403210" y="1477149"/>
                  </a:lnTo>
                  <a:lnTo>
                    <a:pt x="1402880" y="1477149"/>
                  </a:lnTo>
                  <a:lnTo>
                    <a:pt x="1402905" y="1480959"/>
                  </a:lnTo>
                  <a:lnTo>
                    <a:pt x="1405077" y="1480959"/>
                  </a:lnTo>
                  <a:lnTo>
                    <a:pt x="1405636" y="1482229"/>
                  </a:lnTo>
                  <a:lnTo>
                    <a:pt x="1404937" y="1483499"/>
                  </a:lnTo>
                  <a:lnTo>
                    <a:pt x="1405572" y="1484769"/>
                  </a:lnTo>
                  <a:lnTo>
                    <a:pt x="1407337" y="1484769"/>
                  </a:lnTo>
                  <a:lnTo>
                    <a:pt x="1407642" y="1486039"/>
                  </a:lnTo>
                  <a:lnTo>
                    <a:pt x="1407668" y="1491119"/>
                  </a:lnTo>
                  <a:lnTo>
                    <a:pt x="1407795" y="1492389"/>
                  </a:lnTo>
                  <a:lnTo>
                    <a:pt x="1409801" y="1492389"/>
                  </a:lnTo>
                  <a:lnTo>
                    <a:pt x="1410360" y="1493659"/>
                  </a:lnTo>
                  <a:lnTo>
                    <a:pt x="1409738" y="1494929"/>
                  </a:lnTo>
                  <a:lnTo>
                    <a:pt x="1410093" y="1496199"/>
                  </a:lnTo>
                  <a:lnTo>
                    <a:pt x="1410843" y="1496199"/>
                  </a:lnTo>
                  <a:lnTo>
                    <a:pt x="1411643" y="1497469"/>
                  </a:lnTo>
                  <a:lnTo>
                    <a:pt x="1412506" y="1497469"/>
                  </a:lnTo>
                  <a:lnTo>
                    <a:pt x="1414894" y="1498739"/>
                  </a:lnTo>
                  <a:lnTo>
                    <a:pt x="1415757" y="1498739"/>
                  </a:lnTo>
                  <a:lnTo>
                    <a:pt x="1416570" y="1500009"/>
                  </a:lnTo>
                  <a:lnTo>
                    <a:pt x="1417320" y="1500009"/>
                  </a:lnTo>
                  <a:lnTo>
                    <a:pt x="1417434" y="1501279"/>
                  </a:lnTo>
                  <a:lnTo>
                    <a:pt x="1417459" y="1502549"/>
                  </a:lnTo>
                  <a:lnTo>
                    <a:pt x="1417434" y="1507629"/>
                  </a:lnTo>
                  <a:lnTo>
                    <a:pt x="1417561" y="1508899"/>
                  </a:lnTo>
                  <a:lnTo>
                    <a:pt x="1419440" y="1508899"/>
                  </a:lnTo>
                  <a:lnTo>
                    <a:pt x="1420393" y="1510169"/>
                  </a:lnTo>
                  <a:lnTo>
                    <a:pt x="1419758" y="1512709"/>
                  </a:lnTo>
                  <a:lnTo>
                    <a:pt x="1420482" y="1513979"/>
                  </a:lnTo>
                  <a:lnTo>
                    <a:pt x="1422577" y="1513979"/>
                  </a:lnTo>
                  <a:lnTo>
                    <a:pt x="1423339" y="1515249"/>
                  </a:lnTo>
                  <a:lnTo>
                    <a:pt x="1425905" y="1515249"/>
                  </a:lnTo>
                  <a:lnTo>
                    <a:pt x="1426730" y="1516519"/>
                  </a:lnTo>
                  <a:lnTo>
                    <a:pt x="1427505" y="1516519"/>
                  </a:lnTo>
                  <a:lnTo>
                    <a:pt x="1427822" y="1517789"/>
                  </a:lnTo>
                  <a:lnTo>
                    <a:pt x="1427391" y="1519059"/>
                  </a:lnTo>
                  <a:lnTo>
                    <a:pt x="1428102" y="1520329"/>
                  </a:lnTo>
                  <a:lnTo>
                    <a:pt x="1429626" y="1520329"/>
                  </a:lnTo>
                  <a:lnTo>
                    <a:pt x="1430134" y="1521599"/>
                  </a:lnTo>
                  <a:lnTo>
                    <a:pt x="1430566" y="1526679"/>
                  </a:lnTo>
                  <a:lnTo>
                    <a:pt x="1428076" y="1525409"/>
                  </a:lnTo>
                  <a:lnTo>
                    <a:pt x="1427187" y="1525409"/>
                  </a:lnTo>
                  <a:lnTo>
                    <a:pt x="1426349" y="1524139"/>
                  </a:lnTo>
                  <a:lnTo>
                    <a:pt x="1425562" y="1524139"/>
                  </a:lnTo>
                  <a:lnTo>
                    <a:pt x="1425930" y="1525409"/>
                  </a:lnTo>
                  <a:lnTo>
                    <a:pt x="1425333" y="1526679"/>
                  </a:lnTo>
                  <a:lnTo>
                    <a:pt x="1426083" y="1527949"/>
                  </a:lnTo>
                  <a:lnTo>
                    <a:pt x="1428305" y="1527949"/>
                  </a:lnTo>
                  <a:lnTo>
                    <a:pt x="1428483" y="1529219"/>
                  </a:lnTo>
                  <a:lnTo>
                    <a:pt x="1428572" y="1530489"/>
                  </a:lnTo>
                  <a:lnTo>
                    <a:pt x="1428584" y="1531759"/>
                  </a:lnTo>
                  <a:lnTo>
                    <a:pt x="1428686" y="1533029"/>
                  </a:lnTo>
                  <a:lnTo>
                    <a:pt x="1428838" y="1534299"/>
                  </a:lnTo>
                  <a:lnTo>
                    <a:pt x="1430477" y="1534299"/>
                  </a:lnTo>
                  <a:lnTo>
                    <a:pt x="1431366" y="1535569"/>
                  </a:lnTo>
                  <a:lnTo>
                    <a:pt x="1433042" y="1535569"/>
                  </a:lnTo>
                  <a:lnTo>
                    <a:pt x="1433944" y="1536839"/>
                  </a:lnTo>
                  <a:lnTo>
                    <a:pt x="1434503" y="1536839"/>
                  </a:lnTo>
                  <a:lnTo>
                    <a:pt x="1436052" y="1538109"/>
                  </a:lnTo>
                  <a:lnTo>
                    <a:pt x="1436941" y="1538109"/>
                  </a:lnTo>
                  <a:lnTo>
                    <a:pt x="1435862" y="1535569"/>
                  </a:lnTo>
                  <a:lnTo>
                    <a:pt x="1436166" y="1534299"/>
                  </a:lnTo>
                  <a:lnTo>
                    <a:pt x="1437055" y="1535569"/>
                  </a:lnTo>
                  <a:lnTo>
                    <a:pt x="1438719" y="1535569"/>
                  </a:lnTo>
                  <a:lnTo>
                    <a:pt x="1438884" y="1536839"/>
                  </a:lnTo>
                  <a:lnTo>
                    <a:pt x="1438998" y="1538109"/>
                  </a:lnTo>
                  <a:lnTo>
                    <a:pt x="1439049" y="1539379"/>
                  </a:lnTo>
                  <a:lnTo>
                    <a:pt x="1439176" y="1540649"/>
                  </a:lnTo>
                  <a:lnTo>
                    <a:pt x="1439430" y="1541919"/>
                  </a:lnTo>
                  <a:lnTo>
                    <a:pt x="1440256" y="1541919"/>
                  </a:lnTo>
                  <a:lnTo>
                    <a:pt x="1441119" y="1543189"/>
                  </a:lnTo>
                  <a:lnTo>
                    <a:pt x="1443774" y="1543189"/>
                  </a:lnTo>
                  <a:lnTo>
                    <a:pt x="1444586" y="1544459"/>
                  </a:lnTo>
                  <a:lnTo>
                    <a:pt x="1445094" y="1544459"/>
                  </a:lnTo>
                  <a:lnTo>
                    <a:pt x="1444586" y="1545729"/>
                  </a:lnTo>
                  <a:lnTo>
                    <a:pt x="1445463" y="1548269"/>
                  </a:lnTo>
                  <a:lnTo>
                    <a:pt x="1444967" y="1549539"/>
                  </a:lnTo>
                  <a:lnTo>
                    <a:pt x="1446009" y="1550809"/>
                  </a:lnTo>
                  <a:lnTo>
                    <a:pt x="1448104" y="1550809"/>
                  </a:lnTo>
                  <a:lnTo>
                    <a:pt x="1448663" y="1552079"/>
                  </a:lnTo>
                  <a:lnTo>
                    <a:pt x="1448104" y="1553349"/>
                  </a:lnTo>
                  <a:lnTo>
                    <a:pt x="1448981" y="1554619"/>
                  </a:lnTo>
                  <a:lnTo>
                    <a:pt x="1450822" y="1554619"/>
                  </a:lnTo>
                  <a:lnTo>
                    <a:pt x="1451711" y="1555889"/>
                  </a:lnTo>
                  <a:lnTo>
                    <a:pt x="1451813" y="1558429"/>
                  </a:lnTo>
                  <a:lnTo>
                    <a:pt x="1454492" y="1558429"/>
                  </a:lnTo>
                  <a:lnTo>
                    <a:pt x="1454772" y="1559699"/>
                  </a:lnTo>
                  <a:lnTo>
                    <a:pt x="1454975" y="1560969"/>
                  </a:lnTo>
                  <a:lnTo>
                    <a:pt x="1455407" y="1563509"/>
                  </a:lnTo>
                  <a:lnTo>
                    <a:pt x="1455724" y="1564779"/>
                  </a:lnTo>
                  <a:lnTo>
                    <a:pt x="1457490" y="1564779"/>
                  </a:lnTo>
                  <a:lnTo>
                    <a:pt x="1458442" y="1566049"/>
                  </a:lnTo>
                  <a:lnTo>
                    <a:pt x="1461135" y="1566049"/>
                  </a:lnTo>
                  <a:lnTo>
                    <a:pt x="1462062" y="1567319"/>
                  </a:lnTo>
                  <a:lnTo>
                    <a:pt x="1464132" y="1567319"/>
                  </a:lnTo>
                  <a:lnTo>
                    <a:pt x="1464271" y="1569859"/>
                  </a:lnTo>
                  <a:lnTo>
                    <a:pt x="1465135" y="1571129"/>
                  </a:lnTo>
                  <a:lnTo>
                    <a:pt x="1469428" y="1571129"/>
                  </a:lnTo>
                  <a:lnTo>
                    <a:pt x="1470342" y="1572399"/>
                  </a:lnTo>
                  <a:lnTo>
                    <a:pt x="1470482" y="1574939"/>
                  </a:lnTo>
                  <a:lnTo>
                    <a:pt x="1473555" y="1574939"/>
                  </a:lnTo>
                  <a:lnTo>
                    <a:pt x="1479029" y="1577479"/>
                  </a:lnTo>
                  <a:lnTo>
                    <a:pt x="1478826" y="1577479"/>
                  </a:lnTo>
                  <a:lnTo>
                    <a:pt x="1480235" y="1580019"/>
                  </a:lnTo>
                  <a:lnTo>
                    <a:pt x="1479575" y="1580019"/>
                  </a:lnTo>
                  <a:lnTo>
                    <a:pt x="1477479" y="1578749"/>
                  </a:lnTo>
                  <a:lnTo>
                    <a:pt x="1476832" y="1580019"/>
                  </a:lnTo>
                  <a:lnTo>
                    <a:pt x="1478343" y="1581289"/>
                  </a:lnTo>
                  <a:lnTo>
                    <a:pt x="1477746" y="1582559"/>
                  </a:lnTo>
                  <a:lnTo>
                    <a:pt x="1475651" y="1581289"/>
                  </a:lnTo>
                  <a:lnTo>
                    <a:pt x="1475270" y="1581289"/>
                  </a:lnTo>
                  <a:lnTo>
                    <a:pt x="1475486" y="1582559"/>
                  </a:lnTo>
                  <a:lnTo>
                    <a:pt x="1475790" y="1582559"/>
                  </a:lnTo>
                  <a:lnTo>
                    <a:pt x="1476184" y="1583829"/>
                  </a:lnTo>
                  <a:lnTo>
                    <a:pt x="1476502" y="1585099"/>
                  </a:lnTo>
                  <a:lnTo>
                    <a:pt x="1476781" y="1585099"/>
                  </a:lnTo>
                  <a:lnTo>
                    <a:pt x="1477149" y="1586369"/>
                  </a:lnTo>
                  <a:lnTo>
                    <a:pt x="1478013" y="1587639"/>
                  </a:lnTo>
                  <a:lnTo>
                    <a:pt x="1479194" y="1586369"/>
                  </a:lnTo>
                  <a:lnTo>
                    <a:pt x="1480591" y="1587639"/>
                  </a:lnTo>
                  <a:lnTo>
                    <a:pt x="1480540" y="1590179"/>
                  </a:lnTo>
                  <a:lnTo>
                    <a:pt x="1483931" y="1590179"/>
                  </a:lnTo>
                  <a:lnTo>
                    <a:pt x="1484884" y="1591449"/>
                  </a:lnTo>
                  <a:lnTo>
                    <a:pt x="1489697" y="1591449"/>
                  </a:lnTo>
                  <a:lnTo>
                    <a:pt x="1491576" y="1592719"/>
                  </a:lnTo>
                  <a:lnTo>
                    <a:pt x="1495437" y="1592719"/>
                  </a:lnTo>
                  <a:lnTo>
                    <a:pt x="1495399" y="1593989"/>
                  </a:lnTo>
                  <a:lnTo>
                    <a:pt x="1496847" y="1595259"/>
                  </a:lnTo>
                  <a:lnTo>
                    <a:pt x="1496593" y="1596529"/>
                  </a:lnTo>
                  <a:lnTo>
                    <a:pt x="1494040" y="1595259"/>
                  </a:lnTo>
                  <a:lnTo>
                    <a:pt x="1493799" y="1595259"/>
                  </a:lnTo>
                  <a:lnTo>
                    <a:pt x="1494142" y="1596529"/>
                  </a:lnTo>
                  <a:lnTo>
                    <a:pt x="1494574" y="1596529"/>
                  </a:lnTo>
                  <a:lnTo>
                    <a:pt x="1495107" y="1597799"/>
                  </a:lnTo>
                  <a:lnTo>
                    <a:pt x="1497799" y="1597799"/>
                  </a:lnTo>
                  <a:lnTo>
                    <a:pt x="1498523" y="1599069"/>
                  </a:lnTo>
                  <a:lnTo>
                    <a:pt x="1499031" y="1600339"/>
                  </a:lnTo>
                  <a:lnTo>
                    <a:pt x="1499425" y="1600339"/>
                  </a:lnTo>
                  <a:lnTo>
                    <a:pt x="1499984" y="1601609"/>
                  </a:lnTo>
                  <a:lnTo>
                    <a:pt x="1500479" y="1602879"/>
                  </a:lnTo>
                  <a:lnTo>
                    <a:pt x="1500898" y="1604149"/>
                  </a:lnTo>
                  <a:lnTo>
                    <a:pt x="1501292" y="1604149"/>
                  </a:lnTo>
                  <a:lnTo>
                    <a:pt x="1501800" y="1605419"/>
                  </a:lnTo>
                  <a:lnTo>
                    <a:pt x="1502410" y="1606689"/>
                  </a:lnTo>
                  <a:lnTo>
                    <a:pt x="1509255" y="1606689"/>
                  </a:lnTo>
                  <a:lnTo>
                    <a:pt x="1509369" y="1609229"/>
                  </a:lnTo>
                  <a:lnTo>
                    <a:pt x="1510982" y="1609229"/>
                  </a:lnTo>
                  <a:lnTo>
                    <a:pt x="1511134" y="1611769"/>
                  </a:lnTo>
                  <a:lnTo>
                    <a:pt x="1515922" y="1611769"/>
                  </a:lnTo>
                  <a:lnTo>
                    <a:pt x="1516176" y="1614309"/>
                  </a:lnTo>
                  <a:lnTo>
                    <a:pt x="1521002" y="1614309"/>
                  </a:lnTo>
                  <a:lnTo>
                    <a:pt x="1521383" y="1615579"/>
                  </a:lnTo>
                  <a:lnTo>
                    <a:pt x="1523199" y="1616849"/>
                  </a:lnTo>
                  <a:lnTo>
                    <a:pt x="1524609" y="1615579"/>
                  </a:lnTo>
                  <a:lnTo>
                    <a:pt x="1526374" y="1616849"/>
                  </a:lnTo>
                  <a:lnTo>
                    <a:pt x="1526692" y="1618119"/>
                  </a:lnTo>
                  <a:lnTo>
                    <a:pt x="1531810" y="1618119"/>
                  </a:lnTo>
                  <a:lnTo>
                    <a:pt x="1532509" y="1619389"/>
                  </a:lnTo>
                  <a:lnTo>
                    <a:pt x="1533398" y="1620659"/>
                  </a:lnTo>
                  <a:lnTo>
                    <a:pt x="1534515" y="1620659"/>
                  </a:lnTo>
                  <a:lnTo>
                    <a:pt x="1535582" y="1619389"/>
                  </a:lnTo>
                  <a:lnTo>
                    <a:pt x="1536623" y="1619389"/>
                  </a:lnTo>
                  <a:lnTo>
                    <a:pt x="1539849" y="1618119"/>
                  </a:lnTo>
                  <a:lnTo>
                    <a:pt x="1543697" y="1618119"/>
                  </a:lnTo>
                  <a:lnTo>
                    <a:pt x="1545069" y="1616849"/>
                  </a:lnTo>
                  <a:lnTo>
                    <a:pt x="1546593" y="1616849"/>
                  </a:lnTo>
                  <a:lnTo>
                    <a:pt x="1548295" y="1618119"/>
                  </a:lnTo>
                  <a:lnTo>
                    <a:pt x="1549946" y="1618119"/>
                  </a:lnTo>
                  <a:lnTo>
                    <a:pt x="1550962" y="1616849"/>
                  </a:lnTo>
                  <a:lnTo>
                    <a:pt x="1552905" y="1616849"/>
                  </a:lnTo>
                  <a:lnTo>
                    <a:pt x="1553972" y="1618119"/>
                  </a:lnTo>
                  <a:lnTo>
                    <a:pt x="1556042" y="1618119"/>
                  </a:lnTo>
                  <a:lnTo>
                    <a:pt x="1557020" y="1616849"/>
                  </a:lnTo>
                  <a:lnTo>
                    <a:pt x="1559052" y="1616849"/>
                  </a:lnTo>
                  <a:lnTo>
                    <a:pt x="1560080" y="1618119"/>
                  </a:lnTo>
                  <a:lnTo>
                    <a:pt x="1562214" y="1618119"/>
                  </a:lnTo>
                  <a:lnTo>
                    <a:pt x="1563547" y="1619389"/>
                  </a:lnTo>
                  <a:lnTo>
                    <a:pt x="1564576" y="1618119"/>
                  </a:lnTo>
                  <a:lnTo>
                    <a:pt x="1565490" y="1618119"/>
                  </a:lnTo>
                  <a:lnTo>
                    <a:pt x="1566532" y="1616849"/>
                  </a:lnTo>
                  <a:lnTo>
                    <a:pt x="1571028" y="1616849"/>
                  </a:lnTo>
                  <a:lnTo>
                    <a:pt x="1568132" y="1619389"/>
                  </a:lnTo>
                  <a:lnTo>
                    <a:pt x="1575447" y="1619389"/>
                  </a:lnTo>
                  <a:lnTo>
                    <a:pt x="1578051" y="1616849"/>
                  </a:lnTo>
                  <a:lnTo>
                    <a:pt x="1578787" y="1615579"/>
                  </a:lnTo>
                  <a:lnTo>
                    <a:pt x="1579587" y="1615579"/>
                  </a:lnTo>
                  <a:lnTo>
                    <a:pt x="1580464" y="1614309"/>
                  </a:lnTo>
                  <a:lnTo>
                    <a:pt x="1583944" y="1614309"/>
                  </a:lnTo>
                  <a:lnTo>
                    <a:pt x="1584706" y="1613039"/>
                  </a:lnTo>
                  <a:lnTo>
                    <a:pt x="1585353" y="1611769"/>
                  </a:lnTo>
                  <a:lnTo>
                    <a:pt x="1585925" y="1610499"/>
                  </a:lnTo>
                  <a:lnTo>
                    <a:pt x="1587779" y="1607959"/>
                  </a:lnTo>
                  <a:lnTo>
                    <a:pt x="1588173" y="1606689"/>
                  </a:lnTo>
                  <a:lnTo>
                    <a:pt x="1588655" y="1605419"/>
                  </a:lnTo>
                  <a:lnTo>
                    <a:pt x="1589201" y="1605419"/>
                  </a:lnTo>
                  <a:lnTo>
                    <a:pt x="1590243" y="1604149"/>
                  </a:lnTo>
                  <a:lnTo>
                    <a:pt x="1593494" y="1604149"/>
                  </a:lnTo>
                  <a:lnTo>
                    <a:pt x="1594573" y="1602879"/>
                  </a:lnTo>
                  <a:lnTo>
                    <a:pt x="1595615" y="1602879"/>
                  </a:lnTo>
                  <a:lnTo>
                    <a:pt x="1596136" y="1601609"/>
                  </a:lnTo>
                  <a:lnTo>
                    <a:pt x="1596834" y="1599069"/>
                  </a:lnTo>
                  <a:lnTo>
                    <a:pt x="1597101" y="1597799"/>
                  </a:lnTo>
                  <a:lnTo>
                    <a:pt x="1597469" y="1596529"/>
                  </a:lnTo>
                  <a:lnTo>
                    <a:pt x="1597901" y="1596529"/>
                  </a:lnTo>
                  <a:lnTo>
                    <a:pt x="1599844" y="1595259"/>
                  </a:lnTo>
                  <a:lnTo>
                    <a:pt x="1600390" y="1595259"/>
                  </a:lnTo>
                  <a:lnTo>
                    <a:pt x="1601317" y="1593989"/>
                  </a:lnTo>
                  <a:lnTo>
                    <a:pt x="1603756" y="1593989"/>
                  </a:lnTo>
                  <a:lnTo>
                    <a:pt x="1602270" y="1596529"/>
                  </a:lnTo>
                  <a:lnTo>
                    <a:pt x="1602879" y="1596529"/>
                  </a:lnTo>
                  <a:lnTo>
                    <a:pt x="1605089" y="1595259"/>
                  </a:lnTo>
                  <a:lnTo>
                    <a:pt x="1605597" y="1595259"/>
                  </a:lnTo>
                  <a:lnTo>
                    <a:pt x="1606169" y="1593989"/>
                  </a:lnTo>
                  <a:lnTo>
                    <a:pt x="1605457" y="1592719"/>
                  </a:lnTo>
                  <a:lnTo>
                    <a:pt x="1606257" y="1591449"/>
                  </a:lnTo>
                  <a:lnTo>
                    <a:pt x="1608543" y="1591449"/>
                  </a:lnTo>
                  <a:lnTo>
                    <a:pt x="1608759" y="1590179"/>
                  </a:lnTo>
                  <a:lnTo>
                    <a:pt x="1608848" y="1587639"/>
                  </a:lnTo>
                  <a:lnTo>
                    <a:pt x="1609051" y="1587639"/>
                  </a:lnTo>
                  <a:lnTo>
                    <a:pt x="1609115" y="1585099"/>
                  </a:lnTo>
                  <a:lnTo>
                    <a:pt x="1606791" y="1586369"/>
                  </a:lnTo>
                  <a:lnTo>
                    <a:pt x="1606550" y="1586369"/>
                  </a:lnTo>
                  <a:lnTo>
                    <a:pt x="1606550" y="1585099"/>
                  </a:lnTo>
                  <a:lnTo>
                    <a:pt x="1606816" y="1583829"/>
                  </a:lnTo>
                  <a:lnTo>
                    <a:pt x="1607629" y="1583829"/>
                  </a:lnTo>
                  <a:lnTo>
                    <a:pt x="1608467" y="1582559"/>
                  </a:lnTo>
                  <a:lnTo>
                    <a:pt x="1610220" y="1582559"/>
                  </a:lnTo>
                  <a:lnTo>
                    <a:pt x="1611058" y="1581289"/>
                  </a:lnTo>
                  <a:lnTo>
                    <a:pt x="1612112" y="1581289"/>
                  </a:lnTo>
                  <a:lnTo>
                    <a:pt x="1611845" y="1578749"/>
                  </a:lnTo>
                  <a:lnTo>
                    <a:pt x="1612036" y="1578749"/>
                  </a:lnTo>
                  <a:lnTo>
                    <a:pt x="1612836" y="1577479"/>
                  </a:lnTo>
                  <a:lnTo>
                    <a:pt x="1613687" y="1577479"/>
                  </a:lnTo>
                  <a:lnTo>
                    <a:pt x="1615465" y="1576209"/>
                  </a:lnTo>
                  <a:lnTo>
                    <a:pt x="1616290" y="1576209"/>
                  </a:lnTo>
                  <a:lnTo>
                    <a:pt x="1617052" y="1574939"/>
                  </a:lnTo>
                  <a:lnTo>
                    <a:pt x="1617421" y="1574939"/>
                  </a:lnTo>
                  <a:lnTo>
                    <a:pt x="1616900" y="1573669"/>
                  </a:lnTo>
                  <a:lnTo>
                    <a:pt x="1617433" y="1572399"/>
                  </a:lnTo>
                  <a:lnTo>
                    <a:pt x="1619275" y="1571129"/>
                  </a:lnTo>
                  <a:lnTo>
                    <a:pt x="1620088" y="1569859"/>
                  </a:lnTo>
                  <a:lnTo>
                    <a:pt x="1619377" y="1568589"/>
                  </a:lnTo>
                  <a:lnTo>
                    <a:pt x="1620062" y="1567319"/>
                  </a:lnTo>
                  <a:lnTo>
                    <a:pt x="1621815" y="1567319"/>
                  </a:lnTo>
                  <a:lnTo>
                    <a:pt x="1622602" y="1566049"/>
                  </a:lnTo>
                  <a:lnTo>
                    <a:pt x="1621891" y="1564779"/>
                  </a:lnTo>
                  <a:lnTo>
                    <a:pt x="1622539" y="1563509"/>
                  </a:lnTo>
                  <a:lnTo>
                    <a:pt x="1621815" y="1562239"/>
                  </a:lnTo>
                  <a:lnTo>
                    <a:pt x="1622602" y="1559699"/>
                  </a:lnTo>
                  <a:lnTo>
                    <a:pt x="1624647" y="1559699"/>
                  </a:lnTo>
                  <a:lnTo>
                    <a:pt x="1625371" y="1558429"/>
                  </a:lnTo>
                  <a:lnTo>
                    <a:pt x="1627035" y="1558429"/>
                  </a:lnTo>
                  <a:lnTo>
                    <a:pt x="1631810" y="1554619"/>
                  </a:lnTo>
                  <a:lnTo>
                    <a:pt x="1631784" y="1553349"/>
                  </a:lnTo>
                  <a:lnTo>
                    <a:pt x="1631772" y="1549539"/>
                  </a:lnTo>
                  <a:lnTo>
                    <a:pt x="1631632" y="1549539"/>
                  </a:lnTo>
                  <a:lnTo>
                    <a:pt x="1631213" y="1548269"/>
                  </a:lnTo>
                  <a:lnTo>
                    <a:pt x="1629778" y="1550809"/>
                  </a:lnTo>
                  <a:lnTo>
                    <a:pt x="1628889" y="1550809"/>
                  </a:lnTo>
                  <a:lnTo>
                    <a:pt x="1627390" y="1552079"/>
                  </a:lnTo>
                  <a:lnTo>
                    <a:pt x="1626552" y="1552079"/>
                  </a:lnTo>
                  <a:lnTo>
                    <a:pt x="1624749" y="1553349"/>
                  </a:lnTo>
                  <a:lnTo>
                    <a:pt x="1624114" y="1553349"/>
                  </a:lnTo>
                  <a:lnTo>
                    <a:pt x="1624787" y="1550809"/>
                  </a:lnTo>
                  <a:lnTo>
                    <a:pt x="1624444" y="1550809"/>
                  </a:lnTo>
                  <a:lnTo>
                    <a:pt x="1626831" y="1549539"/>
                  </a:lnTo>
                  <a:lnTo>
                    <a:pt x="1629905" y="1546999"/>
                  </a:lnTo>
                  <a:lnTo>
                    <a:pt x="1630743" y="1546999"/>
                  </a:lnTo>
                  <a:lnTo>
                    <a:pt x="1632216" y="1545729"/>
                  </a:lnTo>
                  <a:lnTo>
                    <a:pt x="1633067" y="1544459"/>
                  </a:lnTo>
                  <a:lnTo>
                    <a:pt x="1634159" y="1544459"/>
                  </a:lnTo>
                  <a:lnTo>
                    <a:pt x="1635975" y="1543189"/>
                  </a:lnTo>
                  <a:lnTo>
                    <a:pt x="1636458" y="1541919"/>
                  </a:lnTo>
                  <a:lnTo>
                    <a:pt x="1635607" y="1540649"/>
                  </a:lnTo>
                  <a:lnTo>
                    <a:pt x="1635975" y="1539379"/>
                  </a:lnTo>
                  <a:lnTo>
                    <a:pt x="1635277" y="1540649"/>
                  </a:lnTo>
                  <a:lnTo>
                    <a:pt x="1634515" y="1540649"/>
                  </a:lnTo>
                  <a:lnTo>
                    <a:pt x="1633702" y="1541919"/>
                  </a:lnTo>
                  <a:lnTo>
                    <a:pt x="1633537" y="1540649"/>
                  </a:lnTo>
                  <a:lnTo>
                    <a:pt x="1633486" y="1538109"/>
                  </a:lnTo>
                  <a:lnTo>
                    <a:pt x="1633321" y="1538109"/>
                  </a:lnTo>
                  <a:lnTo>
                    <a:pt x="1633258" y="1535569"/>
                  </a:lnTo>
                  <a:lnTo>
                    <a:pt x="1633943" y="1535569"/>
                  </a:lnTo>
                  <a:lnTo>
                    <a:pt x="1634705" y="1534299"/>
                  </a:lnTo>
                  <a:lnTo>
                    <a:pt x="1635531" y="1534299"/>
                  </a:lnTo>
                  <a:lnTo>
                    <a:pt x="1637792" y="1533029"/>
                  </a:lnTo>
                  <a:lnTo>
                    <a:pt x="1638617" y="1531759"/>
                  </a:lnTo>
                  <a:lnTo>
                    <a:pt x="1639366" y="1531759"/>
                  </a:lnTo>
                  <a:lnTo>
                    <a:pt x="1640039" y="1530489"/>
                  </a:lnTo>
                  <a:lnTo>
                    <a:pt x="1640027" y="1529219"/>
                  </a:lnTo>
                  <a:lnTo>
                    <a:pt x="1639747" y="1527949"/>
                  </a:lnTo>
                  <a:lnTo>
                    <a:pt x="1639531" y="1526679"/>
                  </a:lnTo>
                  <a:lnTo>
                    <a:pt x="1639430" y="1525409"/>
                  </a:lnTo>
                  <a:lnTo>
                    <a:pt x="1639557" y="1524139"/>
                  </a:lnTo>
                  <a:lnTo>
                    <a:pt x="1641487" y="1524139"/>
                  </a:lnTo>
                  <a:lnTo>
                    <a:pt x="1641983" y="1522869"/>
                  </a:lnTo>
                  <a:lnTo>
                    <a:pt x="1641017" y="1521599"/>
                  </a:lnTo>
                  <a:lnTo>
                    <a:pt x="1641627" y="1519059"/>
                  </a:lnTo>
                  <a:lnTo>
                    <a:pt x="1643519" y="1519059"/>
                  </a:lnTo>
                  <a:lnTo>
                    <a:pt x="1643507" y="1517789"/>
                  </a:lnTo>
                  <a:lnTo>
                    <a:pt x="1643380" y="1516519"/>
                  </a:lnTo>
                  <a:lnTo>
                    <a:pt x="1643151" y="1515249"/>
                  </a:lnTo>
                  <a:lnTo>
                    <a:pt x="1641094" y="1517789"/>
                  </a:lnTo>
                  <a:lnTo>
                    <a:pt x="1640967" y="1517789"/>
                  </a:lnTo>
                  <a:lnTo>
                    <a:pt x="1640738" y="1516519"/>
                  </a:lnTo>
                  <a:lnTo>
                    <a:pt x="1640611" y="1515249"/>
                  </a:lnTo>
                  <a:lnTo>
                    <a:pt x="1640179" y="1511439"/>
                  </a:lnTo>
                  <a:lnTo>
                    <a:pt x="1640840" y="1511439"/>
                  </a:lnTo>
                  <a:lnTo>
                    <a:pt x="1641665" y="1510169"/>
                  </a:lnTo>
                  <a:lnTo>
                    <a:pt x="1642783" y="1510169"/>
                  </a:lnTo>
                  <a:lnTo>
                    <a:pt x="1644078" y="1507629"/>
                  </a:lnTo>
                  <a:lnTo>
                    <a:pt x="1644738" y="1508899"/>
                  </a:lnTo>
                  <a:lnTo>
                    <a:pt x="1644611" y="1511439"/>
                  </a:lnTo>
                  <a:lnTo>
                    <a:pt x="1645412" y="1511439"/>
                  </a:lnTo>
                  <a:lnTo>
                    <a:pt x="1646529" y="1510169"/>
                  </a:lnTo>
                  <a:lnTo>
                    <a:pt x="1651342" y="1505089"/>
                  </a:lnTo>
                  <a:lnTo>
                    <a:pt x="1651482" y="1503819"/>
                  </a:lnTo>
                  <a:lnTo>
                    <a:pt x="1650644" y="1503819"/>
                  </a:lnTo>
                  <a:lnTo>
                    <a:pt x="1651000" y="1502549"/>
                  </a:lnTo>
                  <a:lnTo>
                    <a:pt x="1652739" y="1501279"/>
                  </a:lnTo>
                  <a:lnTo>
                    <a:pt x="1653159" y="1500009"/>
                  </a:lnTo>
                  <a:lnTo>
                    <a:pt x="1652485" y="1498739"/>
                  </a:lnTo>
                  <a:lnTo>
                    <a:pt x="1652485" y="1497469"/>
                  </a:lnTo>
                  <a:lnTo>
                    <a:pt x="1652181" y="1496199"/>
                  </a:lnTo>
                  <a:lnTo>
                    <a:pt x="1651355" y="1492389"/>
                  </a:lnTo>
                  <a:lnTo>
                    <a:pt x="1651050" y="1491119"/>
                  </a:lnTo>
                  <a:lnTo>
                    <a:pt x="1650860" y="1491119"/>
                  </a:lnTo>
                  <a:lnTo>
                    <a:pt x="1650847" y="1488579"/>
                  </a:lnTo>
                  <a:lnTo>
                    <a:pt x="1652676" y="1488579"/>
                  </a:lnTo>
                  <a:lnTo>
                    <a:pt x="1653044" y="1487309"/>
                  </a:lnTo>
                  <a:lnTo>
                    <a:pt x="1651990" y="1486039"/>
                  </a:lnTo>
                  <a:lnTo>
                    <a:pt x="1652549" y="1483499"/>
                  </a:lnTo>
                  <a:lnTo>
                    <a:pt x="1653844" y="1483499"/>
                  </a:lnTo>
                  <a:lnTo>
                    <a:pt x="1654873" y="1482229"/>
                  </a:lnTo>
                  <a:lnTo>
                    <a:pt x="1655559" y="1480959"/>
                  </a:lnTo>
                  <a:lnTo>
                    <a:pt x="1656588" y="1480959"/>
                  </a:lnTo>
                  <a:lnTo>
                    <a:pt x="1656626" y="1483499"/>
                  </a:lnTo>
                  <a:lnTo>
                    <a:pt x="1657413" y="1483499"/>
                  </a:lnTo>
                  <a:lnTo>
                    <a:pt x="1658454" y="1482229"/>
                  </a:lnTo>
                  <a:lnTo>
                    <a:pt x="1659229" y="1480959"/>
                  </a:lnTo>
                  <a:lnTo>
                    <a:pt x="1660855" y="1479689"/>
                  </a:lnTo>
                  <a:lnTo>
                    <a:pt x="1660855" y="1478419"/>
                  </a:lnTo>
                  <a:lnTo>
                    <a:pt x="1660639" y="1477149"/>
                  </a:lnTo>
                  <a:lnTo>
                    <a:pt x="1660321" y="1477149"/>
                  </a:lnTo>
                  <a:lnTo>
                    <a:pt x="1660055" y="1475879"/>
                  </a:lnTo>
                  <a:lnTo>
                    <a:pt x="1659013" y="1470799"/>
                  </a:lnTo>
                  <a:lnTo>
                    <a:pt x="1658696" y="1470799"/>
                  </a:lnTo>
                  <a:lnTo>
                    <a:pt x="1658467" y="1469529"/>
                  </a:lnTo>
                  <a:lnTo>
                    <a:pt x="1658327" y="1468259"/>
                  </a:lnTo>
                  <a:lnTo>
                    <a:pt x="1660182" y="1466989"/>
                  </a:lnTo>
                  <a:lnTo>
                    <a:pt x="1660499" y="1465719"/>
                  </a:lnTo>
                  <a:lnTo>
                    <a:pt x="1659470" y="1464449"/>
                  </a:lnTo>
                  <a:lnTo>
                    <a:pt x="1659699" y="1463179"/>
                  </a:lnTo>
                  <a:lnTo>
                    <a:pt x="1658670" y="1461909"/>
                  </a:lnTo>
                  <a:lnTo>
                    <a:pt x="1659051" y="1460639"/>
                  </a:lnTo>
                  <a:lnTo>
                    <a:pt x="1660486" y="1459369"/>
                  </a:lnTo>
                  <a:lnTo>
                    <a:pt x="1660804" y="1459369"/>
                  </a:lnTo>
                  <a:lnTo>
                    <a:pt x="1661375" y="1458099"/>
                  </a:lnTo>
                  <a:lnTo>
                    <a:pt x="1662010" y="1458099"/>
                  </a:lnTo>
                  <a:lnTo>
                    <a:pt x="1662722" y="1456829"/>
                  </a:lnTo>
                  <a:lnTo>
                    <a:pt x="1662379" y="1456829"/>
                  </a:lnTo>
                  <a:lnTo>
                    <a:pt x="1662226" y="1454289"/>
                  </a:lnTo>
                  <a:lnTo>
                    <a:pt x="1661985" y="1454289"/>
                  </a:lnTo>
                  <a:lnTo>
                    <a:pt x="1661642" y="1453019"/>
                  </a:lnTo>
                  <a:lnTo>
                    <a:pt x="1661388" y="1453019"/>
                  </a:lnTo>
                  <a:lnTo>
                    <a:pt x="1661223" y="1451749"/>
                  </a:lnTo>
                  <a:lnTo>
                    <a:pt x="1660410" y="1449209"/>
                  </a:lnTo>
                  <a:lnTo>
                    <a:pt x="1660029" y="1447939"/>
                  </a:lnTo>
                  <a:lnTo>
                    <a:pt x="1659763" y="1446669"/>
                  </a:lnTo>
                  <a:lnTo>
                    <a:pt x="1659597" y="1446669"/>
                  </a:lnTo>
                  <a:lnTo>
                    <a:pt x="1660169" y="1445399"/>
                  </a:lnTo>
                  <a:lnTo>
                    <a:pt x="1660791" y="1445399"/>
                  </a:lnTo>
                  <a:lnTo>
                    <a:pt x="1662176" y="1444129"/>
                  </a:lnTo>
                  <a:lnTo>
                    <a:pt x="1662811" y="1442859"/>
                  </a:lnTo>
                  <a:lnTo>
                    <a:pt x="1663357" y="1441589"/>
                  </a:lnTo>
                  <a:lnTo>
                    <a:pt x="1663509" y="1441589"/>
                  </a:lnTo>
                  <a:lnTo>
                    <a:pt x="1662468" y="1440319"/>
                  </a:lnTo>
                  <a:lnTo>
                    <a:pt x="1662544" y="1439049"/>
                  </a:lnTo>
                  <a:lnTo>
                    <a:pt x="1663090" y="1439049"/>
                  </a:lnTo>
                  <a:lnTo>
                    <a:pt x="1663725" y="1437779"/>
                  </a:lnTo>
                  <a:lnTo>
                    <a:pt x="1664423" y="1437779"/>
                  </a:lnTo>
                  <a:lnTo>
                    <a:pt x="1664690" y="1436509"/>
                  </a:lnTo>
                  <a:lnTo>
                    <a:pt x="1666176" y="1435239"/>
                  </a:lnTo>
                  <a:lnTo>
                    <a:pt x="1666049" y="1433969"/>
                  </a:lnTo>
                  <a:lnTo>
                    <a:pt x="1665757" y="1432699"/>
                  </a:lnTo>
                  <a:lnTo>
                    <a:pt x="1664957" y="1431429"/>
                  </a:lnTo>
                  <a:lnTo>
                    <a:pt x="1664665" y="1430159"/>
                  </a:lnTo>
                  <a:lnTo>
                    <a:pt x="1664474" y="1430159"/>
                  </a:lnTo>
                  <a:lnTo>
                    <a:pt x="1664627" y="1428889"/>
                  </a:lnTo>
                  <a:lnTo>
                    <a:pt x="1666049" y="1428889"/>
                  </a:lnTo>
                  <a:lnTo>
                    <a:pt x="1666430" y="1427619"/>
                  </a:lnTo>
                  <a:lnTo>
                    <a:pt x="1667776" y="1426349"/>
                  </a:lnTo>
                  <a:lnTo>
                    <a:pt x="1668081" y="1425079"/>
                  </a:lnTo>
                  <a:lnTo>
                    <a:pt x="1668780" y="1425079"/>
                  </a:lnTo>
                  <a:lnTo>
                    <a:pt x="1669389" y="1423809"/>
                  </a:lnTo>
                  <a:lnTo>
                    <a:pt x="1669897" y="1422539"/>
                  </a:lnTo>
                  <a:lnTo>
                    <a:pt x="1670088" y="1422539"/>
                  </a:lnTo>
                  <a:lnTo>
                    <a:pt x="1668881" y="1421269"/>
                  </a:lnTo>
                  <a:lnTo>
                    <a:pt x="1669135" y="1419999"/>
                  </a:lnTo>
                  <a:lnTo>
                    <a:pt x="1670608" y="1418729"/>
                  </a:lnTo>
                  <a:lnTo>
                    <a:pt x="1670862" y="1417459"/>
                  </a:lnTo>
                  <a:lnTo>
                    <a:pt x="1669643" y="1416189"/>
                  </a:lnTo>
                  <a:lnTo>
                    <a:pt x="1669872" y="1414919"/>
                  </a:lnTo>
                  <a:lnTo>
                    <a:pt x="1671472" y="1413649"/>
                  </a:lnTo>
                  <a:lnTo>
                    <a:pt x="1671294" y="1412379"/>
                  </a:lnTo>
                  <a:lnTo>
                    <a:pt x="1670964" y="1411109"/>
                  </a:lnTo>
                  <a:lnTo>
                    <a:pt x="1670113" y="1409839"/>
                  </a:lnTo>
                  <a:lnTo>
                    <a:pt x="1669783" y="1408569"/>
                  </a:lnTo>
                  <a:lnTo>
                    <a:pt x="1669567" y="1408569"/>
                  </a:lnTo>
                  <a:lnTo>
                    <a:pt x="1669618" y="1407299"/>
                  </a:lnTo>
                  <a:lnTo>
                    <a:pt x="1671345" y="1406029"/>
                  </a:lnTo>
                  <a:lnTo>
                    <a:pt x="1671066" y="1404759"/>
                  </a:lnTo>
                  <a:lnTo>
                    <a:pt x="1670735" y="1404759"/>
                  </a:lnTo>
                  <a:lnTo>
                    <a:pt x="1670304" y="1403489"/>
                  </a:lnTo>
                  <a:lnTo>
                    <a:pt x="1669249" y="1400949"/>
                  </a:lnTo>
                  <a:lnTo>
                    <a:pt x="1668792" y="1399679"/>
                  </a:lnTo>
                  <a:lnTo>
                    <a:pt x="1668449" y="1398409"/>
                  </a:lnTo>
                  <a:lnTo>
                    <a:pt x="1668208" y="1398409"/>
                  </a:lnTo>
                  <a:lnTo>
                    <a:pt x="1668703" y="1397139"/>
                  </a:lnTo>
                  <a:lnTo>
                    <a:pt x="1669262" y="1397139"/>
                  </a:lnTo>
                  <a:lnTo>
                    <a:pt x="1669872" y="1395869"/>
                  </a:lnTo>
                  <a:lnTo>
                    <a:pt x="1670519" y="1394599"/>
                  </a:lnTo>
                  <a:lnTo>
                    <a:pt x="1671091" y="1394599"/>
                  </a:lnTo>
                  <a:lnTo>
                    <a:pt x="1671574" y="1393329"/>
                  </a:lnTo>
                  <a:lnTo>
                    <a:pt x="1671320" y="1392059"/>
                  </a:lnTo>
                  <a:lnTo>
                    <a:pt x="1670964" y="1392059"/>
                  </a:lnTo>
                  <a:lnTo>
                    <a:pt x="1670519" y="1390789"/>
                  </a:lnTo>
                  <a:lnTo>
                    <a:pt x="1669465" y="1388249"/>
                  </a:lnTo>
                  <a:lnTo>
                    <a:pt x="1669973" y="1388249"/>
                  </a:lnTo>
                  <a:lnTo>
                    <a:pt x="1670596" y="1385709"/>
                  </a:lnTo>
                  <a:lnTo>
                    <a:pt x="1671574" y="1385709"/>
                  </a:lnTo>
                  <a:lnTo>
                    <a:pt x="1671777" y="1388249"/>
                  </a:lnTo>
                  <a:lnTo>
                    <a:pt x="1672628" y="1388249"/>
                  </a:lnTo>
                  <a:lnTo>
                    <a:pt x="1673529" y="1385709"/>
                  </a:lnTo>
                  <a:lnTo>
                    <a:pt x="1674202" y="1386979"/>
                  </a:lnTo>
                  <a:lnTo>
                    <a:pt x="1674685" y="1388249"/>
                  </a:lnTo>
                  <a:lnTo>
                    <a:pt x="1675091" y="1389519"/>
                  </a:lnTo>
                  <a:lnTo>
                    <a:pt x="1675714" y="1392059"/>
                  </a:lnTo>
                  <a:lnTo>
                    <a:pt x="1675980" y="1392059"/>
                  </a:lnTo>
                  <a:lnTo>
                    <a:pt x="1676615" y="1390789"/>
                  </a:lnTo>
                  <a:lnTo>
                    <a:pt x="1677174" y="1389519"/>
                  </a:lnTo>
                  <a:lnTo>
                    <a:pt x="1677657" y="1389519"/>
                  </a:lnTo>
                  <a:lnTo>
                    <a:pt x="1677339" y="1388249"/>
                  </a:lnTo>
                  <a:lnTo>
                    <a:pt x="1676971" y="1386979"/>
                  </a:lnTo>
                  <a:lnTo>
                    <a:pt x="1676552" y="1386979"/>
                  </a:lnTo>
                  <a:lnTo>
                    <a:pt x="1675980" y="1385709"/>
                  </a:lnTo>
                  <a:lnTo>
                    <a:pt x="1675422" y="1384439"/>
                  </a:lnTo>
                  <a:lnTo>
                    <a:pt x="1674990" y="1383169"/>
                  </a:lnTo>
                  <a:lnTo>
                    <a:pt x="1674622" y="1381899"/>
                  </a:lnTo>
                  <a:lnTo>
                    <a:pt x="1674279" y="1381899"/>
                  </a:lnTo>
                  <a:lnTo>
                    <a:pt x="1673974" y="1380629"/>
                  </a:lnTo>
                  <a:lnTo>
                    <a:pt x="1673504" y="1379359"/>
                  </a:lnTo>
                  <a:lnTo>
                    <a:pt x="1673148" y="1379359"/>
                  </a:lnTo>
                  <a:lnTo>
                    <a:pt x="1672678" y="1378089"/>
                  </a:lnTo>
                  <a:lnTo>
                    <a:pt x="1672297" y="1376819"/>
                  </a:lnTo>
                  <a:lnTo>
                    <a:pt x="1672005" y="1376819"/>
                  </a:lnTo>
                  <a:lnTo>
                    <a:pt x="1672082" y="1375549"/>
                  </a:lnTo>
                  <a:lnTo>
                    <a:pt x="1673390" y="1374279"/>
                  </a:lnTo>
                  <a:lnTo>
                    <a:pt x="1673618" y="1374279"/>
                  </a:lnTo>
                  <a:lnTo>
                    <a:pt x="1674075" y="1373009"/>
                  </a:lnTo>
                  <a:lnTo>
                    <a:pt x="1674609" y="1373009"/>
                  </a:lnTo>
                  <a:lnTo>
                    <a:pt x="1675218" y="1371739"/>
                  </a:lnTo>
                  <a:lnTo>
                    <a:pt x="1675650" y="1370469"/>
                  </a:lnTo>
                  <a:lnTo>
                    <a:pt x="1676171" y="1370469"/>
                  </a:lnTo>
                  <a:lnTo>
                    <a:pt x="1676781" y="1369199"/>
                  </a:lnTo>
                  <a:lnTo>
                    <a:pt x="1677035" y="1369199"/>
                  </a:lnTo>
                  <a:lnTo>
                    <a:pt x="1677670" y="1371739"/>
                  </a:lnTo>
                  <a:lnTo>
                    <a:pt x="1678533" y="1371739"/>
                  </a:lnTo>
                  <a:lnTo>
                    <a:pt x="1679054" y="1370469"/>
                  </a:lnTo>
                  <a:lnTo>
                    <a:pt x="1679511" y="1369199"/>
                  </a:lnTo>
                  <a:lnTo>
                    <a:pt x="1679219" y="1369199"/>
                  </a:lnTo>
                  <a:lnTo>
                    <a:pt x="1678825" y="1367929"/>
                  </a:lnTo>
                  <a:lnTo>
                    <a:pt x="1678330" y="1366659"/>
                  </a:lnTo>
                  <a:lnTo>
                    <a:pt x="1674774" y="1359039"/>
                  </a:lnTo>
                  <a:lnTo>
                    <a:pt x="1674279" y="1359039"/>
                  </a:lnTo>
                  <a:lnTo>
                    <a:pt x="1673885" y="1357795"/>
                  </a:lnTo>
                  <a:lnTo>
                    <a:pt x="1673580" y="1356499"/>
                  </a:lnTo>
                  <a:lnTo>
                    <a:pt x="1675041" y="1355229"/>
                  </a:lnTo>
                  <a:lnTo>
                    <a:pt x="1675206" y="1353959"/>
                  </a:lnTo>
                  <a:lnTo>
                    <a:pt x="1673821" y="1352689"/>
                  </a:lnTo>
                  <a:lnTo>
                    <a:pt x="1673898" y="1351419"/>
                  </a:lnTo>
                  <a:lnTo>
                    <a:pt x="1675282" y="1350149"/>
                  </a:lnTo>
                  <a:lnTo>
                    <a:pt x="1675422" y="1348879"/>
                  </a:lnTo>
                  <a:lnTo>
                    <a:pt x="1674063" y="1347609"/>
                  </a:lnTo>
                  <a:lnTo>
                    <a:pt x="1674164" y="1346314"/>
                  </a:lnTo>
                  <a:lnTo>
                    <a:pt x="1675561" y="1345069"/>
                  </a:lnTo>
                  <a:lnTo>
                    <a:pt x="1675650" y="1343799"/>
                  </a:lnTo>
                  <a:lnTo>
                    <a:pt x="1674304" y="1342529"/>
                  </a:lnTo>
                  <a:lnTo>
                    <a:pt x="1674761" y="1341259"/>
                  </a:lnTo>
                  <a:lnTo>
                    <a:pt x="1675257" y="1341259"/>
                  </a:lnTo>
                  <a:lnTo>
                    <a:pt x="1675904" y="1339989"/>
                  </a:lnTo>
                  <a:lnTo>
                    <a:pt x="1676958" y="1342529"/>
                  </a:lnTo>
                  <a:lnTo>
                    <a:pt x="1677085" y="1342529"/>
                  </a:lnTo>
                  <a:lnTo>
                    <a:pt x="1677644" y="1341259"/>
                  </a:lnTo>
                  <a:lnTo>
                    <a:pt x="1678139" y="1341259"/>
                  </a:lnTo>
                  <a:lnTo>
                    <a:pt x="1678584" y="1339989"/>
                  </a:lnTo>
                  <a:lnTo>
                    <a:pt x="1678266" y="1338719"/>
                  </a:lnTo>
                  <a:lnTo>
                    <a:pt x="1677822" y="1338719"/>
                  </a:lnTo>
                  <a:lnTo>
                    <a:pt x="1677289" y="1337449"/>
                  </a:lnTo>
                  <a:lnTo>
                    <a:pt x="1675980" y="1334909"/>
                  </a:lnTo>
                  <a:lnTo>
                    <a:pt x="1675638" y="1333639"/>
                  </a:lnTo>
                  <a:lnTo>
                    <a:pt x="1675193" y="1333639"/>
                  </a:lnTo>
                  <a:lnTo>
                    <a:pt x="1674672" y="1332369"/>
                  </a:lnTo>
                  <a:lnTo>
                    <a:pt x="1674533" y="1332369"/>
                  </a:lnTo>
                  <a:lnTo>
                    <a:pt x="1673453" y="1334909"/>
                  </a:lnTo>
                  <a:lnTo>
                    <a:pt x="1673237" y="1334909"/>
                  </a:lnTo>
                  <a:lnTo>
                    <a:pt x="1672717" y="1333639"/>
                  </a:lnTo>
                  <a:lnTo>
                    <a:pt x="1672285" y="1333639"/>
                  </a:lnTo>
                  <a:lnTo>
                    <a:pt x="1671929" y="1332369"/>
                  </a:lnTo>
                  <a:lnTo>
                    <a:pt x="1670634" y="1329829"/>
                  </a:lnTo>
                  <a:lnTo>
                    <a:pt x="1670913" y="1329829"/>
                  </a:lnTo>
                  <a:lnTo>
                    <a:pt x="1671840" y="1327289"/>
                  </a:lnTo>
                  <a:lnTo>
                    <a:pt x="1672564" y="1328559"/>
                  </a:lnTo>
                  <a:lnTo>
                    <a:pt x="1672869" y="1329829"/>
                  </a:lnTo>
                  <a:lnTo>
                    <a:pt x="1673745" y="1329829"/>
                  </a:lnTo>
                  <a:lnTo>
                    <a:pt x="1674431" y="1327289"/>
                  </a:lnTo>
                  <a:lnTo>
                    <a:pt x="1675193" y="1327289"/>
                  </a:lnTo>
                  <a:lnTo>
                    <a:pt x="1675752" y="1329829"/>
                  </a:lnTo>
                  <a:lnTo>
                    <a:pt x="1676120" y="1329829"/>
                  </a:lnTo>
                  <a:lnTo>
                    <a:pt x="1676641" y="1331099"/>
                  </a:lnTo>
                  <a:lnTo>
                    <a:pt x="1677085" y="1332369"/>
                  </a:lnTo>
                  <a:lnTo>
                    <a:pt x="1677619" y="1332369"/>
                  </a:lnTo>
                  <a:lnTo>
                    <a:pt x="1678470" y="1334909"/>
                  </a:lnTo>
                  <a:lnTo>
                    <a:pt x="1678978" y="1334909"/>
                  </a:lnTo>
                  <a:lnTo>
                    <a:pt x="1679930" y="1333639"/>
                  </a:lnTo>
                  <a:lnTo>
                    <a:pt x="1680197" y="1332369"/>
                  </a:lnTo>
                  <a:lnTo>
                    <a:pt x="1678863" y="1329829"/>
                  </a:lnTo>
                  <a:lnTo>
                    <a:pt x="1680197" y="1328559"/>
                  </a:lnTo>
                  <a:lnTo>
                    <a:pt x="1680413" y="1327289"/>
                  </a:lnTo>
                  <a:lnTo>
                    <a:pt x="1681721" y="1326019"/>
                  </a:lnTo>
                  <a:lnTo>
                    <a:pt x="1681746" y="1324749"/>
                  </a:lnTo>
                  <a:lnTo>
                    <a:pt x="1681416" y="1324749"/>
                  </a:lnTo>
                  <a:lnTo>
                    <a:pt x="1680972" y="1323479"/>
                  </a:lnTo>
                  <a:lnTo>
                    <a:pt x="1680311" y="1322209"/>
                  </a:lnTo>
                  <a:lnTo>
                    <a:pt x="1679206" y="1324749"/>
                  </a:lnTo>
                  <a:lnTo>
                    <a:pt x="1678482" y="1324749"/>
                  </a:lnTo>
                  <a:lnTo>
                    <a:pt x="1678051" y="1323479"/>
                  </a:lnTo>
                  <a:lnTo>
                    <a:pt x="1677670" y="1323479"/>
                  </a:lnTo>
                  <a:lnTo>
                    <a:pt x="1677327" y="1322209"/>
                  </a:lnTo>
                  <a:lnTo>
                    <a:pt x="1676882" y="1320939"/>
                  </a:lnTo>
                  <a:lnTo>
                    <a:pt x="1676323" y="1320939"/>
                  </a:lnTo>
                  <a:lnTo>
                    <a:pt x="1676857" y="1319669"/>
                  </a:lnTo>
                  <a:lnTo>
                    <a:pt x="1677327" y="1318399"/>
                  </a:lnTo>
                  <a:lnTo>
                    <a:pt x="1677720" y="1318399"/>
                  </a:lnTo>
                  <a:lnTo>
                    <a:pt x="1677720" y="1317129"/>
                  </a:lnTo>
                  <a:lnTo>
                    <a:pt x="1676438" y="1315859"/>
                  </a:lnTo>
                  <a:lnTo>
                    <a:pt x="1676450" y="1314589"/>
                  </a:lnTo>
                  <a:lnTo>
                    <a:pt x="1677746" y="1313319"/>
                  </a:lnTo>
                  <a:lnTo>
                    <a:pt x="1677746" y="1312049"/>
                  </a:lnTo>
                  <a:lnTo>
                    <a:pt x="1676476" y="1312049"/>
                  </a:lnTo>
                  <a:lnTo>
                    <a:pt x="1676311" y="1309509"/>
                  </a:lnTo>
                  <a:lnTo>
                    <a:pt x="1675028" y="1309509"/>
                  </a:lnTo>
                  <a:lnTo>
                    <a:pt x="1675053" y="1306969"/>
                  </a:lnTo>
                  <a:lnTo>
                    <a:pt x="1676438" y="1306969"/>
                  </a:lnTo>
                  <a:lnTo>
                    <a:pt x="1676336" y="1304429"/>
                  </a:lnTo>
                  <a:lnTo>
                    <a:pt x="1677695" y="1304429"/>
                  </a:lnTo>
                  <a:lnTo>
                    <a:pt x="1677733" y="1303159"/>
                  </a:lnTo>
                  <a:lnTo>
                    <a:pt x="1677339" y="1301889"/>
                  </a:lnTo>
                  <a:lnTo>
                    <a:pt x="1676869" y="1301889"/>
                  </a:lnTo>
                  <a:lnTo>
                    <a:pt x="1675765" y="1300619"/>
                  </a:lnTo>
                  <a:lnTo>
                    <a:pt x="1675295" y="1299349"/>
                  </a:lnTo>
                  <a:lnTo>
                    <a:pt x="1674926" y="1298079"/>
                  </a:lnTo>
                  <a:lnTo>
                    <a:pt x="1675269" y="1298079"/>
                  </a:lnTo>
                  <a:lnTo>
                    <a:pt x="1675726" y="1296809"/>
                  </a:lnTo>
                  <a:lnTo>
                    <a:pt x="1676819" y="1295539"/>
                  </a:lnTo>
                  <a:lnTo>
                    <a:pt x="1677263" y="1294269"/>
                  </a:lnTo>
                  <a:lnTo>
                    <a:pt x="1677606" y="1292999"/>
                  </a:lnTo>
                  <a:lnTo>
                    <a:pt x="1677225" y="1292999"/>
                  </a:lnTo>
                  <a:lnTo>
                    <a:pt x="1676755" y="1291729"/>
                  </a:lnTo>
                  <a:lnTo>
                    <a:pt x="1676196" y="1291729"/>
                  </a:lnTo>
                  <a:lnTo>
                    <a:pt x="1675269" y="1290459"/>
                  </a:lnTo>
                  <a:lnTo>
                    <a:pt x="1674787" y="1290459"/>
                  </a:lnTo>
                  <a:lnTo>
                    <a:pt x="1674723" y="1287919"/>
                  </a:lnTo>
                  <a:lnTo>
                    <a:pt x="1675155" y="1286649"/>
                  </a:lnTo>
                  <a:lnTo>
                    <a:pt x="1676044" y="1286649"/>
                  </a:lnTo>
                  <a:lnTo>
                    <a:pt x="1676552" y="1285379"/>
                  </a:lnTo>
                  <a:lnTo>
                    <a:pt x="1676971" y="1284109"/>
                  </a:lnTo>
                  <a:lnTo>
                    <a:pt x="1677339" y="1284109"/>
                  </a:lnTo>
                  <a:lnTo>
                    <a:pt x="1676958" y="1282839"/>
                  </a:lnTo>
                  <a:lnTo>
                    <a:pt x="1676476" y="1281569"/>
                  </a:lnTo>
                  <a:lnTo>
                    <a:pt x="1675892" y="1281569"/>
                  </a:lnTo>
                  <a:lnTo>
                    <a:pt x="1671535" y="1273949"/>
                  </a:lnTo>
                  <a:lnTo>
                    <a:pt x="1672005" y="1273949"/>
                  </a:lnTo>
                  <a:lnTo>
                    <a:pt x="1672310" y="1272679"/>
                  </a:lnTo>
                  <a:lnTo>
                    <a:pt x="1673034" y="1271409"/>
                  </a:lnTo>
                  <a:lnTo>
                    <a:pt x="1673390" y="1270139"/>
                  </a:lnTo>
                  <a:lnTo>
                    <a:pt x="1673758" y="1268869"/>
                  </a:lnTo>
                  <a:lnTo>
                    <a:pt x="1674507" y="1268869"/>
                  </a:lnTo>
                  <a:lnTo>
                    <a:pt x="1675079" y="1271409"/>
                  </a:lnTo>
                  <a:lnTo>
                    <a:pt x="1675993" y="1271409"/>
                  </a:lnTo>
                  <a:lnTo>
                    <a:pt x="1676336" y="1268869"/>
                  </a:lnTo>
                  <a:lnTo>
                    <a:pt x="1677250" y="1268869"/>
                  </a:lnTo>
                  <a:lnTo>
                    <a:pt x="1677809" y="1271409"/>
                  </a:lnTo>
                  <a:lnTo>
                    <a:pt x="1678266" y="1271409"/>
                  </a:lnTo>
                  <a:lnTo>
                    <a:pt x="1680781" y="1266329"/>
                  </a:lnTo>
                  <a:lnTo>
                    <a:pt x="1679295" y="1263789"/>
                  </a:lnTo>
                  <a:lnTo>
                    <a:pt x="1678711" y="1263789"/>
                  </a:lnTo>
                  <a:lnTo>
                    <a:pt x="1678216" y="1262519"/>
                  </a:lnTo>
                  <a:lnTo>
                    <a:pt x="1677809" y="1261249"/>
                  </a:lnTo>
                  <a:lnTo>
                    <a:pt x="1679181" y="1259979"/>
                  </a:lnTo>
                  <a:lnTo>
                    <a:pt x="1678889" y="1258709"/>
                  </a:lnTo>
                  <a:lnTo>
                    <a:pt x="1677708" y="1257439"/>
                  </a:lnTo>
                  <a:lnTo>
                    <a:pt x="1677428" y="1256169"/>
                  </a:lnTo>
                  <a:lnTo>
                    <a:pt x="1678800" y="1254899"/>
                  </a:lnTo>
                  <a:lnTo>
                    <a:pt x="1678724" y="1253629"/>
                  </a:lnTo>
                  <a:lnTo>
                    <a:pt x="1677454" y="1252359"/>
                  </a:lnTo>
                  <a:lnTo>
                    <a:pt x="1677200" y="1252359"/>
                  </a:lnTo>
                  <a:lnTo>
                    <a:pt x="1676146" y="1254899"/>
                  </a:lnTo>
                  <a:lnTo>
                    <a:pt x="1675663" y="1254899"/>
                  </a:lnTo>
                  <a:lnTo>
                    <a:pt x="1674850" y="1252359"/>
                  </a:lnTo>
                  <a:lnTo>
                    <a:pt x="1674495" y="1252359"/>
                  </a:lnTo>
                  <a:lnTo>
                    <a:pt x="1673910" y="1251089"/>
                  </a:lnTo>
                  <a:lnTo>
                    <a:pt x="1673402" y="1251089"/>
                  </a:lnTo>
                  <a:lnTo>
                    <a:pt x="1672983" y="1249819"/>
                  </a:lnTo>
                  <a:lnTo>
                    <a:pt x="1669948" y="1246009"/>
                  </a:lnTo>
                  <a:lnTo>
                    <a:pt x="1670405" y="1244739"/>
                  </a:lnTo>
                  <a:lnTo>
                    <a:pt x="1670672" y="1243469"/>
                  </a:lnTo>
                  <a:lnTo>
                    <a:pt x="1671612" y="1242199"/>
                  </a:lnTo>
                  <a:lnTo>
                    <a:pt x="1672247" y="1244739"/>
                  </a:lnTo>
                  <a:lnTo>
                    <a:pt x="1673021" y="1244739"/>
                  </a:lnTo>
                  <a:lnTo>
                    <a:pt x="1673567" y="1242199"/>
                  </a:lnTo>
                  <a:lnTo>
                    <a:pt x="1675066" y="1244739"/>
                  </a:lnTo>
                  <a:lnTo>
                    <a:pt x="1675638" y="1244739"/>
                  </a:lnTo>
                  <a:lnTo>
                    <a:pt x="1676666" y="1247279"/>
                  </a:lnTo>
                  <a:lnTo>
                    <a:pt x="1677339" y="1247279"/>
                  </a:lnTo>
                  <a:lnTo>
                    <a:pt x="1677771" y="1244739"/>
                  </a:lnTo>
                  <a:lnTo>
                    <a:pt x="1677911" y="1244739"/>
                  </a:lnTo>
                  <a:lnTo>
                    <a:pt x="1676920" y="1242199"/>
                  </a:lnTo>
                  <a:lnTo>
                    <a:pt x="1676615" y="1242199"/>
                  </a:lnTo>
                  <a:lnTo>
                    <a:pt x="1677860" y="1240929"/>
                  </a:lnTo>
                  <a:lnTo>
                    <a:pt x="1677746" y="1239659"/>
                  </a:lnTo>
                  <a:lnTo>
                    <a:pt x="1676463" y="1238389"/>
                  </a:lnTo>
                  <a:lnTo>
                    <a:pt x="1676234" y="1237119"/>
                  </a:lnTo>
                  <a:lnTo>
                    <a:pt x="1675803" y="1237119"/>
                  </a:lnTo>
                  <a:lnTo>
                    <a:pt x="1675282" y="1235849"/>
                  </a:lnTo>
                  <a:lnTo>
                    <a:pt x="1674685" y="1235849"/>
                  </a:lnTo>
                  <a:lnTo>
                    <a:pt x="1673910" y="1234579"/>
                  </a:lnTo>
                  <a:lnTo>
                    <a:pt x="1673136" y="1233309"/>
                  </a:lnTo>
                  <a:lnTo>
                    <a:pt x="1672526" y="1232039"/>
                  </a:lnTo>
                  <a:lnTo>
                    <a:pt x="1672018" y="1232039"/>
                  </a:lnTo>
                  <a:lnTo>
                    <a:pt x="1671586" y="1230769"/>
                  </a:lnTo>
                  <a:lnTo>
                    <a:pt x="1672729" y="1228229"/>
                  </a:lnTo>
                  <a:lnTo>
                    <a:pt x="1672767" y="1226959"/>
                  </a:lnTo>
                  <a:lnTo>
                    <a:pt x="1671243" y="1226959"/>
                  </a:lnTo>
                  <a:lnTo>
                    <a:pt x="1671142" y="1225689"/>
                  </a:lnTo>
                  <a:lnTo>
                    <a:pt x="1672475" y="1224419"/>
                  </a:lnTo>
                  <a:lnTo>
                    <a:pt x="1672323" y="1223149"/>
                  </a:lnTo>
                  <a:lnTo>
                    <a:pt x="1671878" y="1223149"/>
                  </a:lnTo>
                  <a:lnTo>
                    <a:pt x="1671358" y="1221879"/>
                  </a:lnTo>
                  <a:lnTo>
                    <a:pt x="1670735" y="1220609"/>
                  </a:lnTo>
                  <a:lnTo>
                    <a:pt x="1667573" y="1216799"/>
                  </a:lnTo>
                  <a:lnTo>
                    <a:pt x="1668716" y="1214259"/>
                  </a:lnTo>
                  <a:lnTo>
                    <a:pt x="1668995" y="1212989"/>
                  </a:lnTo>
                  <a:lnTo>
                    <a:pt x="1669376" y="1211719"/>
                  </a:lnTo>
                  <a:lnTo>
                    <a:pt x="1670443" y="1211719"/>
                  </a:lnTo>
                  <a:lnTo>
                    <a:pt x="1670964" y="1212989"/>
                  </a:lnTo>
                  <a:lnTo>
                    <a:pt x="1671434" y="1214259"/>
                  </a:lnTo>
                  <a:lnTo>
                    <a:pt x="1671726" y="1212989"/>
                  </a:lnTo>
                  <a:lnTo>
                    <a:pt x="1672107" y="1211719"/>
                  </a:lnTo>
                  <a:lnTo>
                    <a:pt x="1672564" y="1211719"/>
                  </a:lnTo>
                  <a:lnTo>
                    <a:pt x="1673707" y="1209179"/>
                  </a:lnTo>
                  <a:lnTo>
                    <a:pt x="1672094" y="1206639"/>
                  </a:lnTo>
                  <a:lnTo>
                    <a:pt x="1671459" y="1205369"/>
                  </a:lnTo>
                  <a:lnTo>
                    <a:pt x="1670926" y="1205369"/>
                  </a:lnTo>
                  <a:lnTo>
                    <a:pt x="1670481" y="1204099"/>
                  </a:lnTo>
                  <a:lnTo>
                    <a:pt x="1670761" y="1202829"/>
                  </a:lnTo>
                  <a:lnTo>
                    <a:pt x="1671142" y="1202829"/>
                  </a:lnTo>
                  <a:lnTo>
                    <a:pt x="1671612" y="1201559"/>
                  </a:lnTo>
                  <a:lnTo>
                    <a:pt x="1672043" y="1200289"/>
                  </a:lnTo>
                  <a:lnTo>
                    <a:pt x="1672412" y="1200289"/>
                  </a:lnTo>
                  <a:lnTo>
                    <a:pt x="1672755" y="1199019"/>
                  </a:lnTo>
                  <a:lnTo>
                    <a:pt x="1671142" y="1196479"/>
                  </a:lnTo>
                  <a:lnTo>
                    <a:pt x="1669516" y="1193939"/>
                  </a:lnTo>
                  <a:lnTo>
                    <a:pt x="1669313" y="1193939"/>
                  </a:lnTo>
                  <a:lnTo>
                    <a:pt x="1668653" y="1196479"/>
                  </a:lnTo>
                  <a:lnTo>
                    <a:pt x="1667802" y="1196479"/>
                  </a:lnTo>
                  <a:lnTo>
                    <a:pt x="1667268" y="1195209"/>
                  </a:lnTo>
                  <a:lnTo>
                    <a:pt x="1666798" y="1195209"/>
                  </a:lnTo>
                  <a:lnTo>
                    <a:pt x="1665173" y="1192669"/>
                  </a:lnTo>
                  <a:lnTo>
                    <a:pt x="1665643" y="1192669"/>
                  </a:lnTo>
                  <a:lnTo>
                    <a:pt x="1665732" y="1190129"/>
                  </a:lnTo>
                  <a:lnTo>
                    <a:pt x="1666608" y="1190129"/>
                  </a:lnTo>
                  <a:lnTo>
                    <a:pt x="1667510" y="1192669"/>
                  </a:lnTo>
                  <a:lnTo>
                    <a:pt x="1668284" y="1192669"/>
                  </a:lnTo>
                  <a:lnTo>
                    <a:pt x="1668576" y="1190129"/>
                  </a:lnTo>
                  <a:lnTo>
                    <a:pt x="1669402" y="1190129"/>
                  </a:lnTo>
                  <a:lnTo>
                    <a:pt x="1670316" y="1191399"/>
                  </a:lnTo>
                  <a:lnTo>
                    <a:pt x="1670926" y="1192669"/>
                  </a:lnTo>
                  <a:lnTo>
                    <a:pt x="1671980" y="1193939"/>
                  </a:lnTo>
                  <a:lnTo>
                    <a:pt x="1672691" y="1193939"/>
                  </a:lnTo>
                  <a:lnTo>
                    <a:pt x="1672907" y="1191399"/>
                  </a:lnTo>
                  <a:lnTo>
                    <a:pt x="1673339" y="1191399"/>
                  </a:lnTo>
                  <a:lnTo>
                    <a:pt x="1668945" y="1185049"/>
                  </a:lnTo>
                  <a:lnTo>
                    <a:pt x="1666303" y="1181239"/>
                  </a:lnTo>
                  <a:lnTo>
                    <a:pt x="1665693" y="1181239"/>
                  </a:lnTo>
                  <a:lnTo>
                    <a:pt x="1665097" y="1179969"/>
                  </a:lnTo>
                  <a:lnTo>
                    <a:pt x="1666278" y="1178699"/>
                  </a:lnTo>
                  <a:lnTo>
                    <a:pt x="1666265" y="1177429"/>
                  </a:lnTo>
                  <a:lnTo>
                    <a:pt x="1665757" y="1177429"/>
                  </a:lnTo>
                  <a:lnTo>
                    <a:pt x="1665211" y="1176159"/>
                  </a:lnTo>
                  <a:lnTo>
                    <a:pt x="1664500" y="1176159"/>
                  </a:lnTo>
                  <a:lnTo>
                    <a:pt x="1663534" y="1178699"/>
                  </a:lnTo>
                  <a:lnTo>
                    <a:pt x="1663204" y="1177429"/>
                  </a:lnTo>
                  <a:lnTo>
                    <a:pt x="1662049" y="1176159"/>
                  </a:lnTo>
                  <a:lnTo>
                    <a:pt x="1661718" y="1174889"/>
                  </a:lnTo>
                  <a:lnTo>
                    <a:pt x="1663026" y="1173619"/>
                  </a:lnTo>
                  <a:lnTo>
                    <a:pt x="1662861" y="1172349"/>
                  </a:lnTo>
                  <a:lnTo>
                    <a:pt x="1661490" y="1172349"/>
                  </a:lnTo>
                  <a:lnTo>
                    <a:pt x="1661299" y="1171079"/>
                  </a:lnTo>
                  <a:lnTo>
                    <a:pt x="1661756" y="1171079"/>
                  </a:lnTo>
                  <a:lnTo>
                    <a:pt x="1661871" y="1168539"/>
                  </a:lnTo>
                  <a:lnTo>
                    <a:pt x="1662684" y="1168539"/>
                  </a:lnTo>
                  <a:lnTo>
                    <a:pt x="1663077" y="1165999"/>
                  </a:lnTo>
                  <a:lnTo>
                    <a:pt x="1663788" y="1165999"/>
                  </a:lnTo>
                  <a:lnTo>
                    <a:pt x="1664677" y="1168539"/>
                  </a:lnTo>
                  <a:lnTo>
                    <a:pt x="1665503" y="1168539"/>
                  </a:lnTo>
                  <a:lnTo>
                    <a:pt x="1665693" y="1165999"/>
                  </a:lnTo>
                  <a:lnTo>
                    <a:pt x="1666506" y="1165999"/>
                  </a:lnTo>
                  <a:lnTo>
                    <a:pt x="1667433" y="1167269"/>
                  </a:lnTo>
                  <a:lnTo>
                    <a:pt x="1668233" y="1167269"/>
                  </a:lnTo>
                  <a:lnTo>
                    <a:pt x="1668589" y="1165999"/>
                  </a:lnTo>
                  <a:lnTo>
                    <a:pt x="1668868" y="1164729"/>
                  </a:lnTo>
                  <a:lnTo>
                    <a:pt x="1668399" y="1164729"/>
                  </a:lnTo>
                  <a:lnTo>
                    <a:pt x="1667827" y="1163459"/>
                  </a:lnTo>
                  <a:lnTo>
                    <a:pt x="1667167" y="1163459"/>
                  </a:lnTo>
                  <a:lnTo>
                    <a:pt x="1664627" y="1159649"/>
                  </a:lnTo>
                  <a:lnTo>
                    <a:pt x="1662125" y="1155839"/>
                  </a:lnTo>
                  <a:lnTo>
                    <a:pt x="1664703" y="1149489"/>
                  </a:lnTo>
                  <a:lnTo>
                    <a:pt x="1665224" y="1148219"/>
                  </a:lnTo>
                  <a:lnTo>
                    <a:pt x="1664766" y="1148219"/>
                  </a:lnTo>
                  <a:lnTo>
                    <a:pt x="1663992" y="1146949"/>
                  </a:lnTo>
                  <a:lnTo>
                    <a:pt x="1663052" y="1146949"/>
                  </a:lnTo>
                  <a:lnTo>
                    <a:pt x="1662950" y="1148219"/>
                  </a:lnTo>
                  <a:lnTo>
                    <a:pt x="1662315" y="1149489"/>
                  </a:lnTo>
                  <a:lnTo>
                    <a:pt x="1661007" y="1146949"/>
                  </a:lnTo>
                  <a:lnTo>
                    <a:pt x="1660804" y="1146949"/>
                  </a:lnTo>
                  <a:lnTo>
                    <a:pt x="1660131" y="1145679"/>
                  </a:lnTo>
                  <a:lnTo>
                    <a:pt x="1659572" y="1145679"/>
                  </a:lnTo>
                  <a:lnTo>
                    <a:pt x="1659102" y="1144409"/>
                  </a:lnTo>
                  <a:lnTo>
                    <a:pt x="1659369" y="1143139"/>
                  </a:lnTo>
                  <a:lnTo>
                    <a:pt x="1659712" y="1143139"/>
                  </a:lnTo>
                  <a:lnTo>
                    <a:pt x="1660550" y="1140599"/>
                  </a:lnTo>
                  <a:lnTo>
                    <a:pt x="1660880" y="1140599"/>
                  </a:lnTo>
                  <a:lnTo>
                    <a:pt x="1661134" y="1139329"/>
                  </a:lnTo>
                  <a:lnTo>
                    <a:pt x="1661629" y="1140599"/>
                  </a:lnTo>
                  <a:lnTo>
                    <a:pt x="1662188" y="1140599"/>
                  </a:lnTo>
                  <a:lnTo>
                    <a:pt x="1662836" y="1141869"/>
                  </a:lnTo>
                  <a:lnTo>
                    <a:pt x="1664538" y="1144409"/>
                  </a:lnTo>
                  <a:lnTo>
                    <a:pt x="1666163" y="1139329"/>
                  </a:lnTo>
                  <a:lnTo>
                    <a:pt x="1666570" y="1138059"/>
                  </a:lnTo>
                  <a:lnTo>
                    <a:pt x="1663153" y="1134249"/>
                  </a:lnTo>
                  <a:lnTo>
                    <a:pt x="1662493" y="1132979"/>
                  </a:lnTo>
                  <a:lnTo>
                    <a:pt x="1661934" y="1132979"/>
                  </a:lnTo>
                  <a:lnTo>
                    <a:pt x="1661452" y="1131709"/>
                  </a:lnTo>
                  <a:lnTo>
                    <a:pt x="1661287" y="1131709"/>
                  </a:lnTo>
                  <a:lnTo>
                    <a:pt x="1662531" y="1130439"/>
                  </a:lnTo>
                  <a:lnTo>
                    <a:pt x="1662328" y="1129169"/>
                  </a:lnTo>
                  <a:lnTo>
                    <a:pt x="1660804" y="1127899"/>
                  </a:lnTo>
                  <a:lnTo>
                    <a:pt x="1660639" y="1126629"/>
                  </a:lnTo>
                  <a:lnTo>
                    <a:pt x="1661756" y="1125359"/>
                  </a:lnTo>
                  <a:lnTo>
                    <a:pt x="1661718" y="1124089"/>
                  </a:lnTo>
                  <a:lnTo>
                    <a:pt x="1660105" y="1122819"/>
                  </a:lnTo>
                  <a:lnTo>
                    <a:pt x="1659928" y="1121549"/>
                  </a:lnTo>
                  <a:lnTo>
                    <a:pt x="1661147" y="1120279"/>
                  </a:lnTo>
                  <a:lnTo>
                    <a:pt x="1660994" y="1120279"/>
                  </a:lnTo>
                  <a:lnTo>
                    <a:pt x="1660512" y="1119009"/>
                  </a:lnTo>
                  <a:lnTo>
                    <a:pt x="1659928" y="1117739"/>
                  </a:lnTo>
                  <a:lnTo>
                    <a:pt x="1658594" y="1116469"/>
                  </a:lnTo>
                  <a:lnTo>
                    <a:pt x="1658010" y="1116469"/>
                  </a:lnTo>
                  <a:lnTo>
                    <a:pt x="1657502" y="1115199"/>
                  </a:lnTo>
                  <a:lnTo>
                    <a:pt x="1657362" y="1115199"/>
                  </a:lnTo>
                  <a:lnTo>
                    <a:pt x="1658518" y="1113929"/>
                  </a:lnTo>
                  <a:lnTo>
                    <a:pt x="1658467" y="1112659"/>
                  </a:lnTo>
                  <a:lnTo>
                    <a:pt x="1657972" y="1112659"/>
                  </a:lnTo>
                  <a:lnTo>
                    <a:pt x="1657388" y="1111389"/>
                  </a:lnTo>
                  <a:lnTo>
                    <a:pt x="1656054" y="1110119"/>
                  </a:lnTo>
                  <a:lnTo>
                    <a:pt x="1655483" y="1108849"/>
                  </a:lnTo>
                  <a:lnTo>
                    <a:pt x="1654987" y="1108849"/>
                  </a:lnTo>
                  <a:lnTo>
                    <a:pt x="1654835" y="1107579"/>
                  </a:lnTo>
                  <a:lnTo>
                    <a:pt x="1655978" y="1106309"/>
                  </a:lnTo>
                  <a:lnTo>
                    <a:pt x="1655914" y="1105039"/>
                  </a:lnTo>
                  <a:lnTo>
                    <a:pt x="1654302" y="1105039"/>
                  </a:lnTo>
                  <a:lnTo>
                    <a:pt x="1654035" y="1102499"/>
                  </a:lnTo>
                  <a:lnTo>
                    <a:pt x="1655241" y="1102499"/>
                  </a:lnTo>
                  <a:lnTo>
                    <a:pt x="1655000" y="1099959"/>
                  </a:lnTo>
                  <a:lnTo>
                    <a:pt x="1653489" y="1099959"/>
                  </a:lnTo>
                  <a:lnTo>
                    <a:pt x="1653209" y="1098689"/>
                  </a:lnTo>
                  <a:lnTo>
                    <a:pt x="1654416" y="1097419"/>
                  </a:lnTo>
                  <a:lnTo>
                    <a:pt x="1654149" y="1096149"/>
                  </a:lnTo>
                  <a:lnTo>
                    <a:pt x="1652663" y="1094879"/>
                  </a:lnTo>
                  <a:lnTo>
                    <a:pt x="1652371" y="1093609"/>
                  </a:lnTo>
                  <a:lnTo>
                    <a:pt x="1653628" y="1092339"/>
                  </a:lnTo>
                  <a:lnTo>
                    <a:pt x="1653324" y="1091069"/>
                  </a:lnTo>
                  <a:lnTo>
                    <a:pt x="1651965" y="1089799"/>
                  </a:lnTo>
                  <a:lnTo>
                    <a:pt x="1651673" y="1089799"/>
                  </a:lnTo>
                  <a:lnTo>
                    <a:pt x="1650987" y="1088529"/>
                  </a:lnTo>
                  <a:lnTo>
                    <a:pt x="1650390" y="1088529"/>
                  </a:lnTo>
                  <a:lnTo>
                    <a:pt x="1649882" y="1087259"/>
                  </a:lnTo>
                  <a:lnTo>
                    <a:pt x="1649730" y="1087259"/>
                  </a:lnTo>
                  <a:lnTo>
                    <a:pt x="1650822" y="1084719"/>
                  </a:lnTo>
                  <a:lnTo>
                    <a:pt x="1649120" y="1083449"/>
                  </a:lnTo>
                  <a:lnTo>
                    <a:pt x="1648879" y="1082179"/>
                  </a:lnTo>
                  <a:lnTo>
                    <a:pt x="1649857" y="1080909"/>
                  </a:lnTo>
                  <a:lnTo>
                    <a:pt x="1649907" y="1079639"/>
                  </a:lnTo>
                  <a:lnTo>
                    <a:pt x="1650111" y="1079639"/>
                  </a:lnTo>
                  <a:lnTo>
                    <a:pt x="1650415" y="1078369"/>
                  </a:lnTo>
                  <a:lnTo>
                    <a:pt x="1650809" y="1077099"/>
                  </a:lnTo>
                  <a:lnTo>
                    <a:pt x="1651088" y="1077099"/>
                  </a:lnTo>
                  <a:lnTo>
                    <a:pt x="1652384" y="1079639"/>
                  </a:lnTo>
                  <a:lnTo>
                    <a:pt x="1652600" y="1079639"/>
                  </a:lnTo>
                  <a:lnTo>
                    <a:pt x="1654390" y="1074559"/>
                  </a:lnTo>
                  <a:lnTo>
                    <a:pt x="1653870" y="1073289"/>
                  </a:lnTo>
                  <a:lnTo>
                    <a:pt x="1653260" y="1073289"/>
                  </a:lnTo>
                  <a:lnTo>
                    <a:pt x="1652587" y="1072019"/>
                  </a:lnTo>
                  <a:lnTo>
                    <a:pt x="1650771" y="1069479"/>
                  </a:lnTo>
                  <a:lnTo>
                    <a:pt x="1650085" y="1069479"/>
                  </a:lnTo>
                  <a:lnTo>
                    <a:pt x="1649488" y="1068209"/>
                  </a:lnTo>
                  <a:lnTo>
                    <a:pt x="1648955" y="1068209"/>
                  </a:lnTo>
                  <a:lnTo>
                    <a:pt x="1649145" y="1066939"/>
                  </a:lnTo>
                  <a:lnTo>
                    <a:pt x="1649437" y="1065669"/>
                  </a:lnTo>
                  <a:lnTo>
                    <a:pt x="1649831" y="1065669"/>
                  </a:lnTo>
                  <a:lnTo>
                    <a:pt x="1650174" y="1064399"/>
                  </a:lnTo>
                  <a:lnTo>
                    <a:pt x="1650453" y="1063129"/>
                  </a:lnTo>
                  <a:lnTo>
                    <a:pt x="1650682" y="1063129"/>
                  </a:lnTo>
                  <a:lnTo>
                    <a:pt x="1653146" y="1064399"/>
                  </a:lnTo>
                  <a:lnTo>
                    <a:pt x="1653616" y="1063129"/>
                  </a:lnTo>
                  <a:lnTo>
                    <a:pt x="1655229" y="1065669"/>
                  </a:lnTo>
                  <a:lnTo>
                    <a:pt x="1655597" y="1064399"/>
                  </a:lnTo>
                  <a:lnTo>
                    <a:pt x="1655559" y="1063129"/>
                  </a:lnTo>
                  <a:lnTo>
                    <a:pt x="1655394" y="1061859"/>
                  </a:lnTo>
                  <a:lnTo>
                    <a:pt x="1653082" y="1061859"/>
                  </a:lnTo>
                  <a:lnTo>
                    <a:pt x="1652955" y="1060589"/>
                  </a:lnTo>
                  <a:lnTo>
                    <a:pt x="1652816" y="1060589"/>
                  </a:lnTo>
                  <a:lnTo>
                    <a:pt x="1652752" y="1059319"/>
                  </a:lnTo>
                  <a:lnTo>
                    <a:pt x="1652765" y="1058049"/>
                  </a:lnTo>
                  <a:lnTo>
                    <a:pt x="1653108" y="1058049"/>
                  </a:lnTo>
                  <a:lnTo>
                    <a:pt x="1654721" y="1059319"/>
                  </a:lnTo>
                  <a:lnTo>
                    <a:pt x="1655838" y="1059319"/>
                  </a:lnTo>
                  <a:lnTo>
                    <a:pt x="1656981" y="1060589"/>
                  </a:lnTo>
                  <a:lnTo>
                    <a:pt x="1657654" y="1060589"/>
                  </a:lnTo>
                  <a:lnTo>
                    <a:pt x="1657743" y="1061859"/>
                  </a:lnTo>
                  <a:lnTo>
                    <a:pt x="1657807" y="1064399"/>
                  </a:lnTo>
                  <a:lnTo>
                    <a:pt x="1657870" y="1065669"/>
                  </a:lnTo>
                  <a:lnTo>
                    <a:pt x="1658035" y="1065669"/>
                  </a:lnTo>
                  <a:lnTo>
                    <a:pt x="1658442" y="1066939"/>
                  </a:lnTo>
                  <a:lnTo>
                    <a:pt x="1660118" y="1066939"/>
                  </a:lnTo>
                  <a:lnTo>
                    <a:pt x="1660829" y="1068209"/>
                  </a:lnTo>
                  <a:lnTo>
                    <a:pt x="1660601" y="1069428"/>
                  </a:lnTo>
                  <a:lnTo>
                    <a:pt x="1658327" y="1068209"/>
                  </a:lnTo>
                  <a:lnTo>
                    <a:pt x="1658277" y="1070749"/>
                  </a:lnTo>
                  <a:lnTo>
                    <a:pt x="1658518" y="1072019"/>
                  </a:lnTo>
                  <a:lnTo>
                    <a:pt x="1660931" y="1072019"/>
                  </a:lnTo>
                  <a:lnTo>
                    <a:pt x="1661109" y="1073289"/>
                  </a:lnTo>
                  <a:lnTo>
                    <a:pt x="1661160" y="1075829"/>
                  </a:lnTo>
                  <a:lnTo>
                    <a:pt x="1658861" y="1074559"/>
                  </a:lnTo>
                  <a:lnTo>
                    <a:pt x="1658708" y="1074559"/>
                  </a:lnTo>
                  <a:lnTo>
                    <a:pt x="1659191" y="1079639"/>
                  </a:lnTo>
                  <a:lnTo>
                    <a:pt x="1662010" y="1080909"/>
                  </a:lnTo>
                  <a:lnTo>
                    <a:pt x="1663928" y="1082179"/>
                  </a:lnTo>
                  <a:lnTo>
                    <a:pt x="1664322" y="1082179"/>
                  </a:lnTo>
                  <a:lnTo>
                    <a:pt x="1663522" y="1079639"/>
                  </a:lnTo>
                  <a:lnTo>
                    <a:pt x="1664335" y="1079639"/>
                  </a:lnTo>
                  <a:lnTo>
                    <a:pt x="1665973" y="1080909"/>
                  </a:lnTo>
                  <a:lnTo>
                    <a:pt x="1666557" y="1079639"/>
                  </a:lnTo>
                  <a:lnTo>
                    <a:pt x="1665770" y="1077099"/>
                  </a:lnTo>
                  <a:lnTo>
                    <a:pt x="1666087" y="1077099"/>
                  </a:lnTo>
                  <a:lnTo>
                    <a:pt x="1666938" y="1078369"/>
                  </a:lnTo>
                  <a:lnTo>
                    <a:pt x="1668551" y="1078369"/>
                  </a:lnTo>
                  <a:lnTo>
                    <a:pt x="1671015" y="1079639"/>
                  </a:lnTo>
                  <a:lnTo>
                    <a:pt x="1671294" y="1082179"/>
                  </a:lnTo>
                  <a:lnTo>
                    <a:pt x="1671472" y="1083449"/>
                  </a:lnTo>
                  <a:lnTo>
                    <a:pt x="1671561" y="1084719"/>
                  </a:lnTo>
                  <a:lnTo>
                    <a:pt x="1671485" y="1085989"/>
                  </a:lnTo>
                  <a:lnTo>
                    <a:pt x="1672145" y="1087259"/>
                  </a:lnTo>
                  <a:lnTo>
                    <a:pt x="1669376" y="1087259"/>
                  </a:lnTo>
                  <a:lnTo>
                    <a:pt x="1668970" y="1085989"/>
                  </a:lnTo>
                  <a:lnTo>
                    <a:pt x="1666443" y="1085989"/>
                  </a:lnTo>
                  <a:lnTo>
                    <a:pt x="1664868" y="1084719"/>
                  </a:lnTo>
                  <a:lnTo>
                    <a:pt x="1664411" y="1084719"/>
                  </a:lnTo>
                  <a:lnTo>
                    <a:pt x="1664436" y="1085989"/>
                  </a:lnTo>
                  <a:lnTo>
                    <a:pt x="1664690" y="1087259"/>
                  </a:lnTo>
                  <a:lnTo>
                    <a:pt x="1664957" y="1087259"/>
                  </a:lnTo>
                  <a:lnTo>
                    <a:pt x="1667052" y="1088529"/>
                  </a:lnTo>
                  <a:lnTo>
                    <a:pt x="1668818" y="1088529"/>
                  </a:lnTo>
                  <a:lnTo>
                    <a:pt x="1669669" y="1089799"/>
                  </a:lnTo>
                  <a:lnTo>
                    <a:pt x="1672145" y="1091069"/>
                  </a:lnTo>
                  <a:lnTo>
                    <a:pt x="1674647" y="1091069"/>
                  </a:lnTo>
                  <a:lnTo>
                    <a:pt x="1674990" y="1092339"/>
                  </a:lnTo>
                  <a:lnTo>
                    <a:pt x="1674647" y="1093609"/>
                  </a:lnTo>
                  <a:lnTo>
                    <a:pt x="1675371" y="1094879"/>
                  </a:lnTo>
                  <a:lnTo>
                    <a:pt x="1677466" y="1094879"/>
                  </a:lnTo>
                  <a:lnTo>
                    <a:pt x="1677682" y="1096149"/>
                  </a:lnTo>
                  <a:lnTo>
                    <a:pt x="1677784" y="1097419"/>
                  </a:lnTo>
                  <a:lnTo>
                    <a:pt x="1677784" y="1098689"/>
                  </a:lnTo>
                  <a:lnTo>
                    <a:pt x="1675472" y="1096149"/>
                  </a:lnTo>
                  <a:lnTo>
                    <a:pt x="1675295" y="1097419"/>
                  </a:lnTo>
                  <a:lnTo>
                    <a:pt x="1675447" y="1098689"/>
                  </a:lnTo>
                  <a:lnTo>
                    <a:pt x="1675625" y="1099959"/>
                  </a:lnTo>
                  <a:lnTo>
                    <a:pt x="1677250" y="1099959"/>
                  </a:lnTo>
                  <a:lnTo>
                    <a:pt x="1679003" y="1101229"/>
                  </a:lnTo>
                  <a:lnTo>
                    <a:pt x="1680641" y="1101229"/>
                  </a:lnTo>
                  <a:lnTo>
                    <a:pt x="1680984" y="1102499"/>
                  </a:lnTo>
                  <a:lnTo>
                    <a:pt x="1680705" y="1103769"/>
                  </a:lnTo>
                  <a:lnTo>
                    <a:pt x="1681416" y="1105039"/>
                  </a:lnTo>
                  <a:lnTo>
                    <a:pt x="1683524" y="1105039"/>
                  </a:lnTo>
                  <a:lnTo>
                    <a:pt x="1684324" y="1106309"/>
                  </a:lnTo>
                  <a:lnTo>
                    <a:pt x="1687766" y="1106309"/>
                  </a:lnTo>
                  <a:lnTo>
                    <a:pt x="1688553" y="1107579"/>
                  </a:lnTo>
                  <a:lnTo>
                    <a:pt x="1688884" y="1107579"/>
                  </a:lnTo>
                  <a:lnTo>
                    <a:pt x="1688630" y="1110119"/>
                  </a:lnTo>
                  <a:lnTo>
                    <a:pt x="1690928" y="1110119"/>
                  </a:lnTo>
                  <a:lnTo>
                    <a:pt x="1691487" y="1111389"/>
                  </a:lnTo>
                  <a:lnTo>
                    <a:pt x="1692059" y="1112659"/>
                  </a:lnTo>
                  <a:lnTo>
                    <a:pt x="1691792" y="1113929"/>
                  </a:lnTo>
                  <a:lnTo>
                    <a:pt x="1692605" y="1116469"/>
                  </a:lnTo>
                  <a:lnTo>
                    <a:pt x="1692021" y="1116469"/>
                  </a:lnTo>
                  <a:lnTo>
                    <a:pt x="1690230" y="1115199"/>
                  </a:lnTo>
                  <a:lnTo>
                    <a:pt x="1689341" y="1115199"/>
                  </a:lnTo>
                  <a:lnTo>
                    <a:pt x="1687601" y="1113929"/>
                  </a:lnTo>
                  <a:lnTo>
                    <a:pt x="1686890" y="1115199"/>
                  </a:lnTo>
                  <a:lnTo>
                    <a:pt x="1687766" y="1116469"/>
                  </a:lnTo>
                  <a:lnTo>
                    <a:pt x="1690001" y="1117739"/>
                  </a:lnTo>
                  <a:lnTo>
                    <a:pt x="1690204" y="1117739"/>
                  </a:lnTo>
                  <a:lnTo>
                    <a:pt x="1690624" y="1119009"/>
                  </a:lnTo>
                  <a:lnTo>
                    <a:pt x="1690154" y="1120279"/>
                  </a:lnTo>
                  <a:lnTo>
                    <a:pt x="1690979" y="1121549"/>
                  </a:lnTo>
                  <a:lnTo>
                    <a:pt x="1693532" y="1121549"/>
                  </a:lnTo>
                  <a:lnTo>
                    <a:pt x="1693278" y="1124089"/>
                  </a:lnTo>
                  <a:lnTo>
                    <a:pt x="1693659" y="1124089"/>
                  </a:lnTo>
                  <a:lnTo>
                    <a:pt x="1694472" y="1125359"/>
                  </a:lnTo>
                  <a:lnTo>
                    <a:pt x="1696212" y="1125359"/>
                  </a:lnTo>
                  <a:lnTo>
                    <a:pt x="1698777" y="1126629"/>
                  </a:lnTo>
                  <a:lnTo>
                    <a:pt x="1701317" y="1126629"/>
                  </a:lnTo>
                  <a:lnTo>
                    <a:pt x="1701723" y="1127899"/>
                  </a:lnTo>
                  <a:lnTo>
                    <a:pt x="1701482" y="1129169"/>
                  </a:lnTo>
                  <a:lnTo>
                    <a:pt x="1702130" y="1130439"/>
                  </a:lnTo>
                  <a:lnTo>
                    <a:pt x="1703946" y="1130439"/>
                  </a:lnTo>
                  <a:lnTo>
                    <a:pt x="1704886" y="1131709"/>
                  </a:lnTo>
                  <a:lnTo>
                    <a:pt x="1704378" y="1132979"/>
                  </a:lnTo>
                  <a:lnTo>
                    <a:pt x="1705406" y="1134249"/>
                  </a:lnTo>
                  <a:lnTo>
                    <a:pt x="1706880" y="1132979"/>
                  </a:lnTo>
                  <a:lnTo>
                    <a:pt x="1707934" y="1134249"/>
                  </a:lnTo>
                  <a:lnTo>
                    <a:pt x="1707553" y="1136789"/>
                  </a:lnTo>
                  <a:lnTo>
                    <a:pt x="1710004" y="1136789"/>
                  </a:lnTo>
                  <a:lnTo>
                    <a:pt x="1710563" y="1138059"/>
                  </a:lnTo>
                  <a:lnTo>
                    <a:pt x="1709991" y="1135519"/>
                  </a:lnTo>
                  <a:lnTo>
                    <a:pt x="1712874" y="1135519"/>
                  </a:lnTo>
                  <a:lnTo>
                    <a:pt x="1712798" y="1138059"/>
                  </a:lnTo>
                  <a:lnTo>
                    <a:pt x="1713128" y="1138059"/>
                  </a:lnTo>
                  <a:lnTo>
                    <a:pt x="1713966" y="1139329"/>
                  </a:lnTo>
                  <a:lnTo>
                    <a:pt x="1717471" y="1139329"/>
                  </a:lnTo>
                  <a:lnTo>
                    <a:pt x="1718297" y="1140599"/>
                  </a:lnTo>
                  <a:lnTo>
                    <a:pt x="1718818" y="1140599"/>
                  </a:lnTo>
                  <a:lnTo>
                    <a:pt x="1718335" y="1141869"/>
                  </a:lnTo>
                  <a:lnTo>
                    <a:pt x="1718868" y="1143139"/>
                  </a:lnTo>
                  <a:lnTo>
                    <a:pt x="1718030" y="1141869"/>
                  </a:lnTo>
                  <a:lnTo>
                    <a:pt x="1716290" y="1141869"/>
                  </a:lnTo>
                  <a:lnTo>
                    <a:pt x="1716379" y="1143139"/>
                  </a:lnTo>
                  <a:lnTo>
                    <a:pt x="1716570" y="1143139"/>
                  </a:lnTo>
                  <a:lnTo>
                    <a:pt x="1716862" y="1144409"/>
                  </a:lnTo>
                  <a:lnTo>
                    <a:pt x="1716951" y="1145679"/>
                  </a:lnTo>
                  <a:lnTo>
                    <a:pt x="1717141" y="1146949"/>
                  </a:lnTo>
                  <a:lnTo>
                    <a:pt x="1718271" y="1146949"/>
                  </a:lnTo>
                  <a:lnTo>
                    <a:pt x="1719122" y="1148219"/>
                  </a:lnTo>
                  <a:lnTo>
                    <a:pt x="1722564" y="1148219"/>
                  </a:lnTo>
                  <a:lnTo>
                    <a:pt x="1722856" y="1149489"/>
                  </a:lnTo>
                  <a:lnTo>
                    <a:pt x="1723047" y="1150759"/>
                  </a:lnTo>
                  <a:lnTo>
                    <a:pt x="1723136" y="1152029"/>
                  </a:lnTo>
                  <a:lnTo>
                    <a:pt x="1720710" y="1150759"/>
                  </a:lnTo>
                  <a:lnTo>
                    <a:pt x="1720557" y="1150759"/>
                  </a:lnTo>
                  <a:lnTo>
                    <a:pt x="1720684" y="1152029"/>
                  </a:lnTo>
                  <a:lnTo>
                    <a:pt x="1720875" y="1152029"/>
                  </a:lnTo>
                  <a:lnTo>
                    <a:pt x="1721129" y="1153299"/>
                  </a:lnTo>
                  <a:lnTo>
                    <a:pt x="1722805" y="1153299"/>
                  </a:lnTo>
                  <a:lnTo>
                    <a:pt x="1723694" y="1154569"/>
                  </a:lnTo>
                  <a:lnTo>
                    <a:pt x="1728444" y="1154569"/>
                  </a:lnTo>
                  <a:lnTo>
                    <a:pt x="1729333" y="1155839"/>
                  </a:lnTo>
                  <a:lnTo>
                    <a:pt x="1729003" y="1157109"/>
                  </a:lnTo>
                  <a:lnTo>
                    <a:pt x="1729397" y="1158379"/>
                  </a:lnTo>
                  <a:lnTo>
                    <a:pt x="1728558" y="1158379"/>
                  </a:lnTo>
                  <a:lnTo>
                    <a:pt x="1727695" y="1157109"/>
                  </a:lnTo>
                  <a:lnTo>
                    <a:pt x="1726831" y="1157109"/>
                  </a:lnTo>
                  <a:lnTo>
                    <a:pt x="1726920" y="1158379"/>
                  </a:lnTo>
                  <a:lnTo>
                    <a:pt x="1727111" y="1159649"/>
                  </a:lnTo>
                  <a:lnTo>
                    <a:pt x="1727390" y="1159649"/>
                  </a:lnTo>
                  <a:lnTo>
                    <a:pt x="1727466" y="1160919"/>
                  </a:lnTo>
                  <a:lnTo>
                    <a:pt x="1727657" y="1162189"/>
                  </a:lnTo>
                  <a:lnTo>
                    <a:pt x="1727962" y="1162189"/>
                  </a:lnTo>
                  <a:lnTo>
                    <a:pt x="1728355" y="1163459"/>
                  </a:lnTo>
                  <a:lnTo>
                    <a:pt x="1731035" y="1163459"/>
                  </a:lnTo>
                  <a:lnTo>
                    <a:pt x="1732686" y="1164729"/>
                  </a:lnTo>
                  <a:lnTo>
                    <a:pt x="1733118" y="1164729"/>
                  </a:lnTo>
                  <a:lnTo>
                    <a:pt x="1733003" y="1163459"/>
                  </a:lnTo>
                  <a:lnTo>
                    <a:pt x="1732800" y="1162189"/>
                  </a:lnTo>
                  <a:lnTo>
                    <a:pt x="1731949" y="1158379"/>
                  </a:lnTo>
                  <a:lnTo>
                    <a:pt x="1737093" y="1160919"/>
                  </a:lnTo>
                  <a:lnTo>
                    <a:pt x="1737728" y="1163459"/>
                  </a:lnTo>
                  <a:lnTo>
                    <a:pt x="1738439" y="1165999"/>
                  </a:lnTo>
                  <a:lnTo>
                    <a:pt x="1738007" y="1165999"/>
                  </a:lnTo>
                  <a:lnTo>
                    <a:pt x="1735785" y="1164729"/>
                  </a:lnTo>
                  <a:lnTo>
                    <a:pt x="1735493" y="1164729"/>
                  </a:lnTo>
                  <a:lnTo>
                    <a:pt x="1736572" y="1167269"/>
                  </a:lnTo>
                  <a:lnTo>
                    <a:pt x="1736026" y="1167269"/>
                  </a:lnTo>
                  <a:lnTo>
                    <a:pt x="1733727" y="1165999"/>
                  </a:lnTo>
                  <a:lnTo>
                    <a:pt x="1733651" y="1167269"/>
                  </a:lnTo>
                  <a:lnTo>
                    <a:pt x="1733943" y="1168539"/>
                  </a:lnTo>
                  <a:lnTo>
                    <a:pt x="1734845" y="1172349"/>
                  </a:lnTo>
                  <a:lnTo>
                    <a:pt x="1738312" y="1172349"/>
                  </a:lnTo>
                  <a:lnTo>
                    <a:pt x="1739176" y="1173619"/>
                  </a:lnTo>
                  <a:lnTo>
                    <a:pt x="1740268" y="1173619"/>
                  </a:lnTo>
                  <a:lnTo>
                    <a:pt x="1740369" y="1176159"/>
                  </a:lnTo>
                  <a:lnTo>
                    <a:pt x="1743202" y="1176159"/>
                  </a:lnTo>
                  <a:lnTo>
                    <a:pt x="1745780" y="1177429"/>
                  </a:lnTo>
                  <a:lnTo>
                    <a:pt x="1747520" y="1177429"/>
                  </a:lnTo>
                  <a:lnTo>
                    <a:pt x="1748358" y="1178699"/>
                  </a:lnTo>
                  <a:lnTo>
                    <a:pt x="1748878" y="1178699"/>
                  </a:lnTo>
                  <a:lnTo>
                    <a:pt x="1748459" y="1179969"/>
                  </a:lnTo>
                  <a:lnTo>
                    <a:pt x="1749475" y="1181239"/>
                  </a:lnTo>
                  <a:lnTo>
                    <a:pt x="1751164" y="1181239"/>
                  </a:lnTo>
                  <a:lnTo>
                    <a:pt x="1751914" y="1182509"/>
                  </a:lnTo>
                  <a:lnTo>
                    <a:pt x="1751926" y="1183779"/>
                  </a:lnTo>
                  <a:lnTo>
                    <a:pt x="1752168" y="1183779"/>
                  </a:lnTo>
                  <a:lnTo>
                    <a:pt x="1752447" y="1185049"/>
                  </a:lnTo>
                  <a:lnTo>
                    <a:pt x="1752663" y="1186319"/>
                  </a:lnTo>
                  <a:lnTo>
                    <a:pt x="1752955" y="1187589"/>
                  </a:lnTo>
                  <a:lnTo>
                    <a:pt x="1753158" y="1188859"/>
                  </a:lnTo>
                  <a:lnTo>
                    <a:pt x="1753438" y="1188859"/>
                  </a:lnTo>
                  <a:lnTo>
                    <a:pt x="1754263" y="1190129"/>
                  </a:lnTo>
                  <a:lnTo>
                    <a:pt x="1756029" y="1190129"/>
                  </a:lnTo>
                  <a:lnTo>
                    <a:pt x="1763776" y="1192669"/>
                  </a:lnTo>
                  <a:lnTo>
                    <a:pt x="1768957" y="1193939"/>
                  </a:lnTo>
                  <a:lnTo>
                    <a:pt x="1768741" y="1193939"/>
                  </a:lnTo>
                  <a:lnTo>
                    <a:pt x="1769922" y="1195209"/>
                  </a:lnTo>
                  <a:lnTo>
                    <a:pt x="1769402" y="1196479"/>
                  </a:lnTo>
                  <a:lnTo>
                    <a:pt x="1767078" y="1195209"/>
                  </a:lnTo>
                  <a:lnTo>
                    <a:pt x="1767128" y="1196479"/>
                  </a:lnTo>
                  <a:lnTo>
                    <a:pt x="1767344" y="1197749"/>
                  </a:lnTo>
                  <a:lnTo>
                    <a:pt x="1767674" y="1197749"/>
                  </a:lnTo>
                  <a:lnTo>
                    <a:pt x="1768322" y="1200289"/>
                  </a:lnTo>
                  <a:lnTo>
                    <a:pt x="1768449" y="1201559"/>
                  </a:lnTo>
                  <a:lnTo>
                    <a:pt x="1768665" y="1202829"/>
                  </a:lnTo>
                  <a:lnTo>
                    <a:pt x="1768983" y="1202829"/>
                  </a:lnTo>
                  <a:lnTo>
                    <a:pt x="1769122" y="1204099"/>
                  </a:lnTo>
                  <a:lnTo>
                    <a:pt x="1771980" y="1204099"/>
                  </a:lnTo>
                  <a:lnTo>
                    <a:pt x="1771815" y="1206639"/>
                  </a:lnTo>
                  <a:lnTo>
                    <a:pt x="1773948" y="1206639"/>
                  </a:lnTo>
                  <a:lnTo>
                    <a:pt x="1775726" y="1207909"/>
                  </a:lnTo>
                  <a:lnTo>
                    <a:pt x="1777961" y="1207909"/>
                  </a:lnTo>
                  <a:lnTo>
                    <a:pt x="1777669" y="1210449"/>
                  </a:lnTo>
                  <a:lnTo>
                    <a:pt x="1778114" y="1210449"/>
                  </a:lnTo>
                  <a:lnTo>
                    <a:pt x="1778444" y="1211719"/>
                  </a:lnTo>
                  <a:lnTo>
                    <a:pt x="1778673" y="1211719"/>
                  </a:lnTo>
                  <a:lnTo>
                    <a:pt x="1778914" y="1214259"/>
                  </a:lnTo>
                  <a:lnTo>
                    <a:pt x="1779143" y="1214259"/>
                  </a:lnTo>
                  <a:lnTo>
                    <a:pt x="1779473" y="1215529"/>
                  </a:lnTo>
                  <a:lnTo>
                    <a:pt x="1781606" y="1215529"/>
                  </a:lnTo>
                  <a:lnTo>
                    <a:pt x="1782076" y="1216799"/>
                  </a:lnTo>
                  <a:lnTo>
                    <a:pt x="1781746" y="1215529"/>
                  </a:lnTo>
                  <a:lnTo>
                    <a:pt x="1781530" y="1214259"/>
                  </a:lnTo>
                  <a:lnTo>
                    <a:pt x="1784210" y="1214259"/>
                  </a:lnTo>
                  <a:lnTo>
                    <a:pt x="1784451" y="1216799"/>
                  </a:lnTo>
                  <a:lnTo>
                    <a:pt x="1786813" y="1216799"/>
                  </a:lnTo>
                  <a:lnTo>
                    <a:pt x="1787740" y="1218069"/>
                  </a:lnTo>
                  <a:lnTo>
                    <a:pt x="1787461" y="1219339"/>
                  </a:lnTo>
                  <a:lnTo>
                    <a:pt x="1787982" y="1220609"/>
                  </a:lnTo>
                  <a:lnTo>
                    <a:pt x="1792338" y="1220609"/>
                  </a:lnTo>
                  <a:lnTo>
                    <a:pt x="1793176" y="1221879"/>
                  </a:lnTo>
                  <a:lnTo>
                    <a:pt x="1793748" y="1221879"/>
                  </a:lnTo>
                  <a:lnTo>
                    <a:pt x="1793354" y="1223149"/>
                  </a:lnTo>
                  <a:lnTo>
                    <a:pt x="1793887" y="1224419"/>
                  </a:lnTo>
                  <a:lnTo>
                    <a:pt x="1793036" y="1223149"/>
                  </a:lnTo>
                  <a:lnTo>
                    <a:pt x="1791284" y="1223149"/>
                  </a:lnTo>
                  <a:lnTo>
                    <a:pt x="1791423" y="1224419"/>
                  </a:lnTo>
                  <a:lnTo>
                    <a:pt x="1791665" y="1225689"/>
                  </a:lnTo>
                  <a:lnTo>
                    <a:pt x="1791995" y="1225689"/>
                  </a:lnTo>
                  <a:lnTo>
                    <a:pt x="1792122" y="1226959"/>
                  </a:lnTo>
                  <a:lnTo>
                    <a:pt x="1792363" y="1228229"/>
                  </a:lnTo>
                  <a:lnTo>
                    <a:pt x="1793570" y="1228229"/>
                  </a:lnTo>
                  <a:lnTo>
                    <a:pt x="1794433" y="1229499"/>
                  </a:lnTo>
                  <a:lnTo>
                    <a:pt x="1797939" y="1229499"/>
                  </a:lnTo>
                  <a:lnTo>
                    <a:pt x="1798345" y="1230769"/>
                  </a:lnTo>
                  <a:lnTo>
                    <a:pt x="1798408" y="1232039"/>
                  </a:lnTo>
                  <a:lnTo>
                    <a:pt x="1798662" y="1232039"/>
                  </a:lnTo>
                  <a:lnTo>
                    <a:pt x="1798993" y="1233309"/>
                  </a:lnTo>
                  <a:lnTo>
                    <a:pt x="1799234" y="1234579"/>
                  </a:lnTo>
                  <a:lnTo>
                    <a:pt x="1799539" y="1235849"/>
                  </a:lnTo>
                  <a:lnTo>
                    <a:pt x="1799780" y="1237119"/>
                  </a:lnTo>
                  <a:lnTo>
                    <a:pt x="1800123" y="1237119"/>
                  </a:lnTo>
                  <a:lnTo>
                    <a:pt x="1800974" y="1238389"/>
                  </a:lnTo>
                  <a:lnTo>
                    <a:pt x="1806244" y="1238389"/>
                  </a:lnTo>
                  <a:lnTo>
                    <a:pt x="1807121" y="1239659"/>
                  </a:lnTo>
                  <a:lnTo>
                    <a:pt x="1808226" y="1239659"/>
                  </a:lnTo>
                  <a:lnTo>
                    <a:pt x="1808480" y="1242199"/>
                  </a:lnTo>
                  <a:lnTo>
                    <a:pt x="1813115" y="1242199"/>
                  </a:lnTo>
                  <a:lnTo>
                    <a:pt x="1813966" y="1243469"/>
                  </a:lnTo>
                  <a:lnTo>
                    <a:pt x="1814296" y="1243469"/>
                  </a:lnTo>
                  <a:lnTo>
                    <a:pt x="1814550" y="1244739"/>
                  </a:lnTo>
                  <a:lnTo>
                    <a:pt x="1814868" y="1246009"/>
                  </a:lnTo>
                  <a:lnTo>
                    <a:pt x="1815122" y="1247279"/>
                  </a:lnTo>
                  <a:lnTo>
                    <a:pt x="1815477" y="1248549"/>
                  </a:lnTo>
                  <a:lnTo>
                    <a:pt x="1817712" y="1248549"/>
                  </a:lnTo>
                  <a:lnTo>
                    <a:pt x="1818678" y="1249819"/>
                  </a:lnTo>
                  <a:lnTo>
                    <a:pt x="1818297" y="1251089"/>
                  </a:lnTo>
                  <a:lnTo>
                    <a:pt x="1819287" y="1252359"/>
                  </a:lnTo>
                  <a:lnTo>
                    <a:pt x="1821040" y="1251089"/>
                  </a:lnTo>
                  <a:lnTo>
                    <a:pt x="1821980" y="1252359"/>
                  </a:lnTo>
                  <a:lnTo>
                    <a:pt x="1821840" y="1254899"/>
                  </a:lnTo>
                  <a:lnTo>
                    <a:pt x="1824926" y="1254899"/>
                  </a:lnTo>
                  <a:lnTo>
                    <a:pt x="1827542" y="1256169"/>
                  </a:lnTo>
                  <a:lnTo>
                    <a:pt x="1832787" y="1256169"/>
                  </a:lnTo>
                  <a:lnTo>
                    <a:pt x="1833168" y="1257439"/>
                  </a:lnTo>
                  <a:lnTo>
                    <a:pt x="1833245" y="1258709"/>
                  </a:lnTo>
                  <a:lnTo>
                    <a:pt x="1834172" y="1259979"/>
                  </a:lnTo>
                  <a:lnTo>
                    <a:pt x="1836229" y="1259979"/>
                  </a:lnTo>
                  <a:lnTo>
                    <a:pt x="1837842" y="1265059"/>
                  </a:lnTo>
                  <a:lnTo>
                    <a:pt x="1834349" y="1263789"/>
                  </a:lnTo>
                  <a:lnTo>
                    <a:pt x="1829574" y="1263789"/>
                  </a:lnTo>
                  <a:lnTo>
                    <a:pt x="1827491" y="1262519"/>
                  </a:lnTo>
                  <a:lnTo>
                    <a:pt x="1827314" y="1262519"/>
                  </a:lnTo>
                  <a:lnTo>
                    <a:pt x="1827517" y="1263789"/>
                  </a:lnTo>
                  <a:lnTo>
                    <a:pt x="1827784" y="1265059"/>
                  </a:lnTo>
                  <a:lnTo>
                    <a:pt x="1828126" y="1265059"/>
                  </a:lnTo>
                  <a:lnTo>
                    <a:pt x="1828990" y="1266329"/>
                  </a:lnTo>
                  <a:lnTo>
                    <a:pt x="1833397" y="1266329"/>
                  </a:lnTo>
                  <a:lnTo>
                    <a:pt x="1833930" y="1267599"/>
                  </a:lnTo>
                  <a:lnTo>
                    <a:pt x="1833626" y="1268869"/>
                  </a:lnTo>
                  <a:lnTo>
                    <a:pt x="1836369" y="1268869"/>
                  </a:lnTo>
                  <a:lnTo>
                    <a:pt x="1884045" y="1268869"/>
                  </a:lnTo>
                  <a:close/>
                </a:path>
                <a:path w="2077719" h="1670685">
                  <a:moveTo>
                    <a:pt x="1940991" y="1308239"/>
                  </a:moveTo>
                  <a:lnTo>
                    <a:pt x="1940750" y="1306969"/>
                  </a:lnTo>
                  <a:lnTo>
                    <a:pt x="1940407" y="1306969"/>
                  </a:lnTo>
                  <a:lnTo>
                    <a:pt x="1939975" y="1305699"/>
                  </a:lnTo>
                  <a:lnTo>
                    <a:pt x="1934756" y="1305699"/>
                  </a:lnTo>
                  <a:lnTo>
                    <a:pt x="1934184" y="1304429"/>
                  </a:lnTo>
                  <a:lnTo>
                    <a:pt x="1934260" y="1303159"/>
                  </a:lnTo>
                  <a:lnTo>
                    <a:pt x="1931035" y="1303159"/>
                  </a:lnTo>
                  <a:lnTo>
                    <a:pt x="1930361" y="1300619"/>
                  </a:lnTo>
                  <a:lnTo>
                    <a:pt x="1929663" y="1299349"/>
                  </a:lnTo>
                  <a:lnTo>
                    <a:pt x="1928152" y="1300619"/>
                  </a:lnTo>
                  <a:lnTo>
                    <a:pt x="1927555" y="1299349"/>
                  </a:lnTo>
                  <a:lnTo>
                    <a:pt x="1921852" y="1299349"/>
                  </a:lnTo>
                  <a:lnTo>
                    <a:pt x="1921891" y="1296809"/>
                  </a:lnTo>
                  <a:lnTo>
                    <a:pt x="1923757" y="1296809"/>
                  </a:lnTo>
                  <a:lnTo>
                    <a:pt x="1923440" y="1295539"/>
                  </a:lnTo>
                  <a:lnTo>
                    <a:pt x="1923034" y="1294269"/>
                  </a:lnTo>
                  <a:lnTo>
                    <a:pt x="1915655" y="1294269"/>
                  </a:lnTo>
                  <a:lnTo>
                    <a:pt x="1914613" y="1292999"/>
                  </a:lnTo>
                  <a:lnTo>
                    <a:pt x="1914817" y="1291729"/>
                  </a:lnTo>
                  <a:lnTo>
                    <a:pt x="1913724" y="1290459"/>
                  </a:lnTo>
                  <a:lnTo>
                    <a:pt x="1913890" y="1289189"/>
                  </a:lnTo>
                  <a:lnTo>
                    <a:pt x="1913115" y="1289189"/>
                  </a:lnTo>
                  <a:lnTo>
                    <a:pt x="1911159" y="1287919"/>
                  </a:lnTo>
                  <a:lnTo>
                    <a:pt x="1910727" y="1289189"/>
                  </a:lnTo>
                  <a:lnTo>
                    <a:pt x="1909851" y="1289189"/>
                  </a:lnTo>
                  <a:lnTo>
                    <a:pt x="1908975" y="1287919"/>
                  </a:lnTo>
                  <a:lnTo>
                    <a:pt x="1907730" y="1287919"/>
                  </a:lnTo>
                  <a:lnTo>
                    <a:pt x="1907540" y="1285379"/>
                  </a:lnTo>
                  <a:lnTo>
                    <a:pt x="1899348" y="1285379"/>
                  </a:lnTo>
                  <a:lnTo>
                    <a:pt x="1899539" y="1284109"/>
                  </a:lnTo>
                  <a:lnTo>
                    <a:pt x="1898142" y="1282839"/>
                  </a:lnTo>
                  <a:lnTo>
                    <a:pt x="1898751" y="1281569"/>
                  </a:lnTo>
                  <a:lnTo>
                    <a:pt x="1897278" y="1280299"/>
                  </a:lnTo>
                  <a:lnTo>
                    <a:pt x="1897799" y="1279029"/>
                  </a:lnTo>
                  <a:lnTo>
                    <a:pt x="1899754" y="1280299"/>
                  </a:lnTo>
                  <a:lnTo>
                    <a:pt x="1902764" y="1280299"/>
                  </a:lnTo>
                  <a:lnTo>
                    <a:pt x="1902561" y="1279029"/>
                  </a:lnTo>
                  <a:lnTo>
                    <a:pt x="1902269" y="1279029"/>
                  </a:lnTo>
                  <a:lnTo>
                    <a:pt x="1901825" y="1277759"/>
                  </a:lnTo>
                  <a:lnTo>
                    <a:pt x="1898700" y="1277759"/>
                  </a:lnTo>
                  <a:lnTo>
                    <a:pt x="1898954" y="1275219"/>
                  </a:lnTo>
                  <a:lnTo>
                    <a:pt x="1896338" y="1275219"/>
                  </a:lnTo>
                  <a:lnTo>
                    <a:pt x="1895195" y="1273949"/>
                  </a:lnTo>
                  <a:lnTo>
                    <a:pt x="1895411" y="1272679"/>
                  </a:lnTo>
                  <a:lnTo>
                    <a:pt x="1894890" y="1272679"/>
                  </a:lnTo>
                  <a:lnTo>
                    <a:pt x="1893163" y="1267599"/>
                  </a:lnTo>
                  <a:lnTo>
                    <a:pt x="1890572" y="1266329"/>
                  </a:lnTo>
                  <a:lnTo>
                    <a:pt x="1887702" y="1266329"/>
                  </a:lnTo>
                  <a:lnTo>
                    <a:pt x="1889150" y="1268869"/>
                  </a:lnTo>
                  <a:lnTo>
                    <a:pt x="1888502" y="1268869"/>
                  </a:lnTo>
                  <a:lnTo>
                    <a:pt x="1889899" y="1271409"/>
                  </a:lnTo>
                  <a:lnTo>
                    <a:pt x="1887080" y="1271409"/>
                  </a:lnTo>
                  <a:lnTo>
                    <a:pt x="1884476" y="1270139"/>
                  </a:lnTo>
                  <a:lnTo>
                    <a:pt x="1837245" y="1270139"/>
                  </a:lnTo>
                  <a:lnTo>
                    <a:pt x="1837283" y="1271409"/>
                  </a:lnTo>
                  <a:lnTo>
                    <a:pt x="1837690" y="1272679"/>
                  </a:lnTo>
                  <a:lnTo>
                    <a:pt x="1843544" y="1272679"/>
                  </a:lnTo>
                  <a:lnTo>
                    <a:pt x="1845246" y="1273949"/>
                  </a:lnTo>
                  <a:lnTo>
                    <a:pt x="1845995" y="1273949"/>
                  </a:lnTo>
                  <a:lnTo>
                    <a:pt x="1844522" y="1271409"/>
                  </a:lnTo>
                  <a:lnTo>
                    <a:pt x="1847418" y="1271409"/>
                  </a:lnTo>
                  <a:lnTo>
                    <a:pt x="1849107" y="1276489"/>
                  </a:lnTo>
                  <a:lnTo>
                    <a:pt x="1849297" y="1277759"/>
                  </a:lnTo>
                  <a:lnTo>
                    <a:pt x="1849589" y="1279029"/>
                  </a:lnTo>
                  <a:lnTo>
                    <a:pt x="1852307" y="1279029"/>
                  </a:lnTo>
                  <a:lnTo>
                    <a:pt x="1852599" y="1280299"/>
                  </a:lnTo>
                  <a:lnTo>
                    <a:pt x="1852980" y="1280299"/>
                  </a:lnTo>
                  <a:lnTo>
                    <a:pt x="1853272" y="1281569"/>
                  </a:lnTo>
                  <a:lnTo>
                    <a:pt x="1853653" y="1282839"/>
                  </a:lnTo>
                  <a:lnTo>
                    <a:pt x="1853946" y="1284109"/>
                  </a:lnTo>
                  <a:lnTo>
                    <a:pt x="1854352" y="1285379"/>
                  </a:lnTo>
                  <a:lnTo>
                    <a:pt x="1857565" y="1285379"/>
                  </a:lnTo>
                  <a:lnTo>
                    <a:pt x="1857286" y="1287919"/>
                  </a:lnTo>
                  <a:lnTo>
                    <a:pt x="1860524" y="1287919"/>
                  </a:lnTo>
                  <a:lnTo>
                    <a:pt x="1860905" y="1289189"/>
                  </a:lnTo>
                  <a:lnTo>
                    <a:pt x="1861197" y="1290459"/>
                  </a:lnTo>
                  <a:lnTo>
                    <a:pt x="1861616" y="1291729"/>
                  </a:lnTo>
                  <a:lnTo>
                    <a:pt x="1861921" y="1292999"/>
                  </a:lnTo>
                  <a:lnTo>
                    <a:pt x="1862315" y="1292999"/>
                  </a:lnTo>
                  <a:lnTo>
                    <a:pt x="1863191" y="1294269"/>
                  </a:lnTo>
                  <a:lnTo>
                    <a:pt x="1870290" y="1294269"/>
                  </a:lnTo>
                  <a:lnTo>
                    <a:pt x="1870646" y="1295539"/>
                  </a:lnTo>
                  <a:lnTo>
                    <a:pt x="1870951" y="1296809"/>
                  </a:lnTo>
                  <a:lnTo>
                    <a:pt x="1871205" y="1296809"/>
                  </a:lnTo>
                  <a:lnTo>
                    <a:pt x="1871408" y="1298079"/>
                  </a:lnTo>
                  <a:lnTo>
                    <a:pt x="1871713" y="1299349"/>
                  </a:lnTo>
                  <a:lnTo>
                    <a:pt x="1872119" y="1299349"/>
                  </a:lnTo>
                  <a:lnTo>
                    <a:pt x="1872996" y="1300619"/>
                  </a:lnTo>
                  <a:lnTo>
                    <a:pt x="1880095" y="1300619"/>
                  </a:lnTo>
                  <a:lnTo>
                    <a:pt x="1880501" y="1301889"/>
                  </a:lnTo>
                  <a:lnTo>
                    <a:pt x="1880819" y="1303159"/>
                  </a:lnTo>
                  <a:lnTo>
                    <a:pt x="1881035" y="1303159"/>
                  </a:lnTo>
                  <a:lnTo>
                    <a:pt x="1881301" y="1304429"/>
                  </a:lnTo>
                  <a:lnTo>
                    <a:pt x="1881606" y="1305699"/>
                  </a:lnTo>
                  <a:lnTo>
                    <a:pt x="1881987" y="1305699"/>
                  </a:lnTo>
                  <a:lnTo>
                    <a:pt x="1882330" y="1306969"/>
                  </a:lnTo>
                  <a:lnTo>
                    <a:pt x="1882432" y="1308239"/>
                  </a:lnTo>
                  <a:lnTo>
                    <a:pt x="1885099" y="1308239"/>
                  </a:lnTo>
                  <a:lnTo>
                    <a:pt x="1940991" y="1308239"/>
                  </a:lnTo>
                  <a:close/>
                </a:path>
                <a:path w="2077719" h="1670685">
                  <a:moveTo>
                    <a:pt x="1955266" y="867384"/>
                  </a:moveTo>
                  <a:lnTo>
                    <a:pt x="1954923" y="867549"/>
                  </a:lnTo>
                  <a:lnTo>
                    <a:pt x="1955253" y="867549"/>
                  </a:lnTo>
                  <a:lnTo>
                    <a:pt x="1955266" y="867384"/>
                  </a:lnTo>
                  <a:close/>
                </a:path>
                <a:path w="2077719" h="1670685">
                  <a:moveTo>
                    <a:pt x="1956790" y="880021"/>
                  </a:moveTo>
                  <a:lnTo>
                    <a:pt x="1956587" y="880249"/>
                  </a:lnTo>
                  <a:lnTo>
                    <a:pt x="1956752" y="880249"/>
                  </a:lnTo>
                  <a:lnTo>
                    <a:pt x="1956790" y="880021"/>
                  </a:lnTo>
                  <a:close/>
                </a:path>
                <a:path w="2077719" h="1670685">
                  <a:moveTo>
                    <a:pt x="1959686" y="882789"/>
                  </a:moveTo>
                  <a:lnTo>
                    <a:pt x="1959457" y="882789"/>
                  </a:lnTo>
                  <a:lnTo>
                    <a:pt x="1959216" y="884059"/>
                  </a:lnTo>
                  <a:lnTo>
                    <a:pt x="1959686" y="882789"/>
                  </a:lnTo>
                  <a:close/>
                </a:path>
                <a:path w="2077719" h="1670685">
                  <a:moveTo>
                    <a:pt x="1970354" y="898029"/>
                  </a:moveTo>
                  <a:lnTo>
                    <a:pt x="1970163" y="898029"/>
                  </a:lnTo>
                  <a:lnTo>
                    <a:pt x="1969414" y="899299"/>
                  </a:lnTo>
                  <a:lnTo>
                    <a:pt x="1969884" y="899299"/>
                  </a:lnTo>
                  <a:lnTo>
                    <a:pt x="1970354" y="898029"/>
                  </a:lnTo>
                  <a:close/>
                </a:path>
                <a:path w="2077719" h="1670685">
                  <a:moveTo>
                    <a:pt x="1972386" y="853579"/>
                  </a:moveTo>
                  <a:lnTo>
                    <a:pt x="1972259" y="853579"/>
                  </a:lnTo>
                  <a:lnTo>
                    <a:pt x="1972144" y="853884"/>
                  </a:lnTo>
                  <a:lnTo>
                    <a:pt x="1972386" y="853579"/>
                  </a:lnTo>
                  <a:close/>
                </a:path>
                <a:path w="2077719" h="1670685">
                  <a:moveTo>
                    <a:pt x="1989709" y="865009"/>
                  </a:moveTo>
                  <a:lnTo>
                    <a:pt x="1988121" y="865009"/>
                  </a:lnTo>
                  <a:lnTo>
                    <a:pt x="1987651" y="866279"/>
                  </a:lnTo>
                  <a:lnTo>
                    <a:pt x="1989429" y="866279"/>
                  </a:lnTo>
                  <a:lnTo>
                    <a:pt x="1989709" y="865009"/>
                  </a:lnTo>
                  <a:close/>
                </a:path>
                <a:path w="2077719" h="1670685">
                  <a:moveTo>
                    <a:pt x="1998700" y="877709"/>
                  </a:moveTo>
                  <a:lnTo>
                    <a:pt x="1998484" y="877976"/>
                  </a:lnTo>
                  <a:lnTo>
                    <a:pt x="1998700" y="877709"/>
                  </a:lnTo>
                  <a:close/>
                </a:path>
                <a:path w="2077719" h="1670685">
                  <a:moveTo>
                    <a:pt x="2002688" y="885329"/>
                  </a:moveTo>
                  <a:lnTo>
                    <a:pt x="2002193" y="885329"/>
                  </a:lnTo>
                  <a:lnTo>
                    <a:pt x="2001748" y="886599"/>
                  </a:lnTo>
                  <a:lnTo>
                    <a:pt x="2001901" y="886599"/>
                  </a:lnTo>
                  <a:lnTo>
                    <a:pt x="2002688" y="885329"/>
                  </a:lnTo>
                  <a:close/>
                </a:path>
                <a:path w="2077719" h="1670685">
                  <a:moveTo>
                    <a:pt x="2007819" y="889139"/>
                  </a:moveTo>
                  <a:lnTo>
                    <a:pt x="2007362" y="890409"/>
                  </a:lnTo>
                  <a:lnTo>
                    <a:pt x="2007590" y="890409"/>
                  </a:lnTo>
                  <a:lnTo>
                    <a:pt x="2007819" y="889139"/>
                  </a:lnTo>
                  <a:close/>
                </a:path>
                <a:path w="2077719" h="1670685">
                  <a:moveTo>
                    <a:pt x="2008200" y="891679"/>
                  </a:moveTo>
                  <a:lnTo>
                    <a:pt x="2007666" y="891679"/>
                  </a:lnTo>
                  <a:lnTo>
                    <a:pt x="2007222" y="892937"/>
                  </a:lnTo>
                  <a:lnTo>
                    <a:pt x="2008200" y="891679"/>
                  </a:lnTo>
                  <a:close/>
                </a:path>
                <a:path w="2077719" h="1670685">
                  <a:moveTo>
                    <a:pt x="2008339" y="886599"/>
                  </a:moveTo>
                  <a:lnTo>
                    <a:pt x="2005647" y="886599"/>
                  </a:lnTo>
                  <a:lnTo>
                    <a:pt x="2005203" y="887869"/>
                  </a:lnTo>
                  <a:lnTo>
                    <a:pt x="2006307" y="887869"/>
                  </a:lnTo>
                  <a:lnTo>
                    <a:pt x="2005330" y="889139"/>
                  </a:lnTo>
                  <a:lnTo>
                    <a:pt x="2005457" y="889139"/>
                  </a:lnTo>
                  <a:lnTo>
                    <a:pt x="2006574" y="887869"/>
                  </a:lnTo>
                  <a:lnTo>
                    <a:pt x="2006739" y="887869"/>
                  </a:lnTo>
                  <a:lnTo>
                    <a:pt x="2008339" y="886599"/>
                  </a:lnTo>
                  <a:close/>
                </a:path>
                <a:path w="2077719" h="1670685">
                  <a:moveTo>
                    <a:pt x="2011311" y="891679"/>
                  </a:moveTo>
                  <a:lnTo>
                    <a:pt x="2009990" y="891679"/>
                  </a:lnTo>
                  <a:lnTo>
                    <a:pt x="2009584" y="892949"/>
                  </a:lnTo>
                  <a:lnTo>
                    <a:pt x="2010600" y="892949"/>
                  </a:lnTo>
                  <a:lnTo>
                    <a:pt x="2011311" y="891679"/>
                  </a:lnTo>
                  <a:close/>
                </a:path>
                <a:path w="2077719" h="1670685">
                  <a:moveTo>
                    <a:pt x="2028596" y="961529"/>
                  </a:moveTo>
                  <a:lnTo>
                    <a:pt x="2028075" y="962799"/>
                  </a:lnTo>
                  <a:lnTo>
                    <a:pt x="2028596" y="961529"/>
                  </a:lnTo>
                  <a:close/>
                </a:path>
                <a:path w="2077719" h="1670685">
                  <a:moveTo>
                    <a:pt x="2029167" y="958989"/>
                  </a:moveTo>
                  <a:lnTo>
                    <a:pt x="2028507" y="958989"/>
                  </a:lnTo>
                  <a:lnTo>
                    <a:pt x="2027809" y="960259"/>
                  </a:lnTo>
                  <a:lnTo>
                    <a:pt x="2028050" y="960259"/>
                  </a:lnTo>
                  <a:lnTo>
                    <a:pt x="2029167" y="958989"/>
                  </a:lnTo>
                  <a:close/>
                </a:path>
                <a:path w="2077719" h="1670685">
                  <a:moveTo>
                    <a:pt x="2033498" y="917270"/>
                  </a:moveTo>
                  <a:lnTo>
                    <a:pt x="2032469" y="918349"/>
                  </a:lnTo>
                  <a:lnTo>
                    <a:pt x="2033333" y="918349"/>
                  </a:lnTo>
                  <a:lnTo>
                    <a:pt x="2033498" y="917270"/>
                  </a:lnTo>
                  <a:close/>
                </a:path>
                <a:path w="2077719" h="1670685">
                  <a:moveTo>
                    <a:pt x="2033689" y="917079"/>
                  </a:moveTo>
                  <a:lnTo>
                    <a:pt x="2033524" y="917079"/>
                  </a:lnTo>
                  <a:lnTo>
                    <a:pt x="2033498" y="917270"/>
                  </a:lnTo>
                  <a:lnTo>
                    <a:pt x="2033689" y="917079"/>
                  </a:lnTo>
                  <a:close/>
                </a:path>
                <a:path w="2077719" h="1670685">
                  <a:moveTo>
                    <a:pt x="2034082" y="1392059"/>
                  </a:moveTo>
                  <a:lnTo>
                    <a:pt x="2007196" y="1392059"/>
                  </a:lnTo>
                  <a:lnTo>
                    <a:pt x="2007095" y="1393329"/>
                  </a:lnTo>
                  <a:lnTo>
                    <a:pt x="2010981" y="1393329"/>
                  </a:lnTo>
                  <a:lnTo>
                    <a:pt x="2011375" y="1395869"/>
                  </a:lnTo>
                  <a:lnTo>
                    <a:pt x="2014359" y="1395869"/>
                  </a:lnTo>
                  <a:lnTo>
                    <a:pt x="2014842" y="1397139"/>
                  </a:lnTo>
                  <a:lnTo>
                    <a:pt x="2015261" y="1397139"/>
                  </a:lnTo>
                  <a:lnTo>
                    <a:pt x="2015921" y="1399679"/>
                  </a:lnTo>
                  <a:lnTo>
                    <a:pt x="2016328" y="1399679"/>
                  </a:lnTo>
                  <a:lnTo>
                    <a:pt x="2016823" y="1400949"/>
                  </a:lnTo>
                  <a:lnTo>
                    <a:pt x="2025053" y="1400949"/>
                  </a:lnTo>
                  <a:lnTo>
                    <a:pt x="2025650" y="1402219"/>
                  </a:lnTo>
                  <a:lnTo>
                    <a:pt x="2027936" y="1402219"/>
                  </a:lnTo>
                  <a:lnTo>
                    <a:pt x="2031250" y="1402219"/>
                  </a:lnTo>
                  <a:lnTo>
                    <a:pt x="2033041" y="1395869"/>
                  </a:lnTo>
                  <a:lnTo>
                    <a:pt x="2034082" y="1392059"/>
                  </a:lnTo>
                  <a:close/>
                </a:path>
                <a:path w="2077719" h="1670685">
                  <a:moveTo>
                    <a:pt x="2035149" y="919619"/>
                  </a:moveTo>
                  <a:lnTo>
                    <a:pt x="2034755" y="920889"/>
                  </a:lnTo>
                  <a:lnTo>
                    <a:pt x="2035149" y="920889"/>
                  </a:lnTo>
                  <a:lnTo>
                    <a:pt x="2035149" y="919619"/>
                  </a:lnTo>
                  <a:close/>
                </a:path>
                <a:path w="2077719" h="1670685">
                  <a:moveTo>
                    <a:pt x="2035352" y="962799"/>
                  </a:moveTo>
                  <a:lnTo>
                    <a:pt x="2034197" y="964069"/>
                  </a:lnTo>
                  <a:lnTo>
                    <a:pt x="2033930" y="964069"/>
                  </a:lnTo>
                  <a:lnTo>
                    <a:pt x="2033600" y="965339"/>
                  </a:lnTo>
                  <a:lnTo>
                    <a:pt x="2033727" y="965339"/>
                  </a:lnTo>
                  <a:lnTo>
                    <a:pt x="2034679" y="964069"/>
                  </a:lnTo>
                  <a:lnTo>
                    <a:pt x="2034832" y="964069"/>
                  </a:lnTo>
                  <a:lnTo>
                    <a:pt x="2035352" y="962799"/>
                  </a:lnTo>
                  <a:close/>
                </a:path>
                <a:path w="2077719" h="1670685">
                  <a:moveTo>
                    <a:pt x="2037803" y="917321"/>
                  </a:moveTo>
                  <a:lnTo>
                    <a:pt x="2036902" y="918349"/>
                  </a:lnTo>
                  <a:lnTo>
                    <a:pt x="2036610" y="918349"/>
                  </a:lnTo>
                  <a:lnTo>
                    <a:pt x="2037435" y="917079"/>
                  </a:lnTo>
                  <a:lnTo>
                    <a:pt x="2036076" y="917079"/>
                  </a:lnTo>
                  <a:lnTo>
                    <a:pt x="2035505" y="918349"/>
                  </a:lnTo>
                  <a:lnTo>
                    <a:pt x="2035352" y="919619"/>
                  </a:lnTo>
                  <a:lnTo>
                    <a:pt x="2036622" y="919619"/>
                  </a:lnTo>
                  <a:lnTo>
                    <a:pt x="2037029" y="918349"/>
                  </a:lnTo>
                  <a:lnTo>
                    <a:pt x="2037651" y="918349"/>
                  </a:lnTo>
                  <a:lnTo>
                    <a:pt x="2037803" y="917321"/>
                  </a:lnTo>
                  <a:close/>
                </a:path>
                <a:path w="2077719" h="1670685">
                  <a:moveTo>
                    <a:pt x="2037816" y="1379359"/>
                  </a:moveTo>
                  <a:lnTo>
                    <a:pt x="1982050" y="1379359"/>
                  </a:lnTo>
                  <a:lnTo>
                    <a:pt x="1982457" y="1380629"/>
                  </a:lnTo>
                  <a:lnTo>
                    <a:pt x="1982774" y="1381899"/>
                  </a:lnTo>
                  <a:lnTo>
                    <a:pt x="1983130" y="1381899"/>
                  </a:lnTo>
                  <a:lnTo>
                    <a:pt x="1983549" y="1383169"/>
                  </a:lnTo>
                  <a:lnTo>
                    <a:pt x="1984895" y="1383169"/>
                  </a:lnTo>
                  <a:lnTo>
                    <a:pt x="1985797" y="1384439"/>
                  </a:lnTo>
                  <a:lnTo>
                    <a:pt x="1986686" y="1383169"/>
                  </a:lnTo>
                  <a:lnTo>
                    <a:pt x="1987575" y="1384439"/>
                  </a:lnTo>
                  <a:lnTo>
                    <a:pt x="1988477" y="1384439"/>
                  </a:lnTo>
                  <a:lnTo>
                    <a:pt x="1989378" y="1383169"/>
                  </a:lnTo>
                  <a:lnTo>
                    <a:pt x="1989937" y="1383169"/>
                  </a:lnTo>
                  <a:lnTo>
                    <a:pt x="1991702" y="1384439"/>
                  </a:lnTo>
                  <a:lnTo>
                    <a:pt x="1992401" y="1383169"/>
                  </a:lnTo>
                  <a:lnTo>
                    <a:pt x="1990610" y="1381899"/>
                  </a:lnTo>
                  <a:lnTo>
                    <a:pt x="1993938" y="1381899"/>
                  </a:lnTo>
                  <a:lnTo>
                    <a:pt x="1994357" y="1383169"/>
                  </a:lnTo>
                  <a:lnTo>
                    <a:pt x="1994725" y="1384439"/>
                  </a:lnTo>
                  <a:lnTo>
                    <a:pt x="1995043" y="1384439"/>
                  </a:lnTo>
                  <a:lnTo>
                    <a:pt x="1995449" y="1385709"/>
                  </a:lnTo>
                  <a:lnTo>
                    <a:pt x="1995970" y="1385709"/>
                  </a:lnTo>
                  <a:lnTo>
                    <a:pt x="1996871" y="1386979"/>
                  </a:lnTo>
                  <a:lnTo>
                    <a:pt x="1997760" y="1386979"/>
                  </a:lnTo>
                  <a:lnTo>
                    <a:pt x="1999538" y="1385709"/>
                  </a:lnTo>
                  <a:lnTo>
                    <a:pt x="2000427" y="1385709"/>
                  </a:lnTo>
                  <a:lnTo>
                    <a:pt x="2001316" y="1386979"/>
                  </a:lnTo>
                  <a:lnTo>
                    <a:pt x="2001977" y="1386979"/>
                  </a:lnTo>
                  <a:lnTo>
                    <a:pt x="2001939" y="1388249"/>
                  </a:lnTo>
                  <a:lnTo>
                    <a:pt x="2003196" y="1389519"/>
                  </a:lnTo>
                  <a:lnTo>
                    <a:pt x="2003158" y="1390789"/>
                  </a:lnTo>
                  <a:lnTo>
                    <a:pt x="2005914" y="1390789"/>
                  </a:lnTo>
                  <a:lnTo>
                    <a:pt x="2034425" y="1390789"/>
                  </a:lnTo>
                  <a:lnTo>
                    <a:pt x="2035124" y="1388249"/>
                  </a:lnTo>
                  <a:lnTo>
                    <a:pt x="2037156" y="1381899"/>
                  </a:lnTo>
                  <a:lnTo>
                    <a:pt x="2037816" y="1379359"/>
                  </a:lnTo>
                  <a:close/>
                </a:path>
                <a:path w="2077719" h="1670685">
                  <a:moveTo>
                    <a:pt x="2038019" y="917079"/>
                  </a:moveTo>
                  <a:lnTo>
                    <a:pt x="2037842" y="917079"/>
                  </a:lnTo>
                  <a:lnTo>
                    <a:pt x="2037803" y="917321"/>
                  </a:lnTo>
                  <a:lnTo>
                    <a:pt x="2038019" y="917079"/>
                  </a:lnTo>
                  <a:close/>
                </a:path>
                <a:path w="2077719" h="1670685">
                  <a:moveTo>
                    <a:pt x="2039137" y="1374279"/>
                  </a:moveTo>
                  <a:lnTo>
                    <a:pt x="2038756" y="1374279"/>
                  </a:lnTo>
                  <a:lnTo>
                    <a:pt x="2038375" y="1375549"/>
                  </a:lnTo>
                  <a:lnTo>
                    <a:pt x="2037981" y="1374279"/>
                  </a:lnTo>
                  <a:lnTo>
                    <a:pt x="2037334" y="1374279"/>
                  </a:lnTo>
                  <a:lnTo>
                    <a:pt x="2036013" y="1375549"/>
                  </a:lnTo>
                  <a:lnTo>
                    <a:pt x="2034705" y="1374279"/>
                  </a:lnTo>
                  <a:lnTo>
                    <a:pt x="2034755" y="1373009"/>
                  </a:lnTo>
                  <a:lnTo>
                    <a:pt x="2033435" y="1371739"/>
                  </a:lnTo>
                  <a:lnTo>
                    <a:pt x="2032076" y="1373009"/>
                  </a:lnTo>
                  <a:lnTo>
                    <a:pt x="2030755" y="1371739"/>
                  </a:lnTo>
                  <a:lnTo>
                    <a:pt x="2030780" y="1370469"/>
                  </a:lnTo>
                  <a:lnTo>
                    <a:pt x="2032825" y="1370469"/>
                  </a:lnTo>
                  <a:lnTo>
                    <a:pt x="2032457" y="1369199"/>
                  </a:lnTo>
                  <a:lnTo>
                    <a:pt x="2032038" y="1367929"/>
                  </a:lnTo>
                  <a:lnTo>
                    <a:pt x="2023630" y="1367929"/>
                  </a:lnTo>
                  <a:lnTo>
                    <a:pt x="2023122" y="1366659"/>
                  </a:lnTo>
                  <a:lnTo>
                    <a:pt x="2022716" y="1366659"/>
                  </a:lnTo>
                  <a:lnTo>
                    <a:pt x="2022398" y="1365389"/>
                  </a:lnTo>
                  <a:lnTo>
                    <a:pt x="2021255" y="1362849"/>
                  </a:lnTo>
                  <a:lnTo>
                    <a:pt x="2015617" y="1362849"/>
                  </a:lnTo>
                  <a:lnTo>
                    <a:pt x="2017255" y="1365389"/>
                  </a:lnTo>
                  <a:lnTo>
                    <a:pt x="2014461" y="1365389"/>
                  </a:lnTo>
                  <a:lnTo>
                    <a:pt x="2013242" y="1362849"/>
                  </a:lnTo>
                  <a:lnTo>
                    <a:pt x="2012924" y="1361579"/>
                  </a:lnTo>
                  <a:lnTo>
                    <a:pt x="2012518" y="1361579"/>
                  </a:lnTo>
                  <a:lnTo>
                    <a:pt x="2012022" y="1360309"/>
                  </a:lnTo>
                  <a:lnTo>
                    <a:pt x="2011451" y="1360309"/>
                  </a:lnTo>
                  <a:lnTo>
                    <a:pt x="2009940" y="1361579"/>
                  </a:lnTo>
                  <a:lnTo>
                    <a:pt x="2009381" y="1360309"/>
                  </a:lnTo>
                  <a:lnTo>
                    <a:pt x="2008873" y="1360309"/>
                  </a:lnTo>
                  <a:lnTo>
                    <a:pt x="2008466" y="1359039"/>
                  </a:lnTo>
                  <a:lnTo>
                    <a:pt x="2008174" y="1357795"/>
                  </a:lnTo>
                  <a:lnTo>
                    <a:pt x="2010689" y="1359039"/>
                  </a:lnTo>
                  <a:lnTo>
                    <a:pt x="2010943" y="1357769"/>
                  </a:lnTo>
                  <a:lnTo>
                    <a:pt x="2009317" y="1356499"/>
                  </a:lnTo>
                  <a:lnTo>
                    <a:pt x="2009990" y="1355229"/>
                  </a:lnTo>
                  <a:lnTo>
                    <a:pt x="2011654" y="1356499"/>
                  </a:lnTo>
                  <a:lnTo>
                    <a:pt x="2014753" y="1356499"/>
                  </a:lnTo>
                  <a:lnTo>
                    <a:pt x="2015121" y="1355229"/>
                  </a:lnTo>
                  <a:lnTo>
                    <a:pt x="2013559" y="1353959"/>
                  </a:lnTo>
                  <a:lnTo>
                    <a:pt x="2000478" y="1353959"/>
                  </a:lnTo>
                  <a:lnTo>
                    <a:pt x="1999691" y="1351419"/>
                  </a:lnTo>
                  <a:lnTo>
                    <a:pt x="1998662" y="1350149"/>
                  </a:lnTo>
                  <a:lnTo>
                    <a:pt x="1997341" y="1351419"/>
                  </a:lnTo>
                  <a:lnTo>
                    <a:pt x="1996655" y="1351419"/>
                  </a:lnTo>
                  <a:lnTo>
                    <a:pt x="1996147" y="1350149"/>
                  </a:lnTo>
                  <a:lnTo>
                    <a:pt x="1996008" y="1348879"/>
                  </a:lnTo>
                  <a:lnTo>
                    <a:pt x="1995195" y="1347609"/>
                  </a:lnTo>
                  <a:lnTo>
                    <a:pt x="1994725" y="1346339"/>
                  </a:lnTo>
                  <a:lnTo>
                    <a:pt x="1991664" y="1346339"/>
                  </a:lnTo>
                  <a:lnTo>
                    <a:pt x="1991169" y="1345069"/>
                  </a:lnTo>
                  <a:lnTo>
                    <a:pt x="1990801" y="1345069"/>
                  </a:lnTo>
                  <a:lnTo>
                    <a:pt x="1990521" y="1343799"/>
                  </a:lnTo>
                  <a:lnTo>
                    <a:pt x="1990318" y="1343799"/>
                  </a:lnTo>
                  <a:lnTo>
                    <a:pt x="1989264" y="1341259"/>
                  </a:lnTo>
                  <a:lnTo>
                    <a:pt x="1992198" y="1341259"/>
                  </a:lnTo>
                  <a:lnTo>
                    <a:pt x="1990712" y="1339989"/>
                  </a:lnTo>
                  <a:lnTo>
                    <a:pt x="1990852" y="1338719"/>
                  </a:lnTo>
                  <a:lnTo>
                    <a:pt x="1990280" y="1338719"/>
                  </a:lnTo>
                  <a:lnTo>
                    <a:pt x="1990280" y="1337360"/>
                  </a:lnTo>
                  <a:lnTo>
                    <a:pt x="1989721" y="1336179"/>
                  </a:lnTo>
                  <a:lnTo>
                    <a:pt x="1986915" y="1336179"/>
                  </a:lnTo>
                  <a:lnTo>
                    <a:pt x="1988337" y="1338719"/>
                  </a:lnTo>
                  <a:lnTo>
                    <a:pt x="1985594" y="1338719"/>
                  </a:lnTo>
                  <a:lnTo>
                    <a:pt x="1985873" y="1339989"/>
                  </a:lnTo>
                  <a:lnTo>
                    <a:pt x="1986241" y="1339989"/>
                  </a:lnTo>
                  <a:lnTo>
                    <a:pt x="1986724" y="1341259"/>
                  </a:lnTo>
                  <a:lnTo>
                    <a:pt x="1987854" y="1343799"/>
                  </a:lnTo>
                  <a:lnTo>
                    <a:pt x="1984743" y="1343799"/>
                  </a:lnTo>
                  <a:lnTo>
                    <a:pt x="1984502" y="1341259"/>
                  </a:lnTo>
                  <a:lnTo>
                    <a:pt x="1981428" y="1341259"/>
                  </a:lnTo>
                  <a:lnTo>
                    <a:pt x="1980958" y="1339989"/>
                  </a:lnTo>
                  <a:lnTo>
                    <a:pt x="1980577" y="1339989"/>
                  </a:lnTo>
                  <a:lnTo>
                    <a:pt x="1980298" y="1338719"/>
                  </a:lnTo>
                  <a:lnTo>
                    <a:pt x="1980082" y="1338719"/>
                  </a:lnTo>
                  <a:lnTo>
                    <a:pt x="1979066" y="1336179"/>
                  </a:lnTo>
                  <a:lnTo>
                    <a:pt x="1981784" y="1336179"/>
                  </a:lnTo>
                  <a:lnTo>
                    <a:pt x="1981479" y="1334909"/>
                  </a:lnTo>
                  <a:lnTo>
                    <a:pt x="1981098" y="1334909"/>
                  </a:lnTo>
                  <a:lnTo>
                    <a:pt x="1980653" y="1333639"/>
                  </a:lnTo>
                  <a:lnTo>
                    <a:pt x="1972398" y="1333639"/>
                  </a:lnTo>
                  <a:lnTo>
                    <a:pt x="1974100" y="1336179"/>
                  </a:lnTo>
                  <a:lnTo>
                    <a:pt x="1971268" y="1336179"/>
                  </a:lnTo>
                  <a:lnTo>
                    <a:pt x="1970811" y="1334909"/>
                  </a:lnTo>
                  <a:lnTo>
                    <a:pt x="1970430" y="1334909"/>
                  </a:lnTo>
                  <a:lnTo>
                    <a:pt x="1970125" y="1333639"/>
                  </a:lnTo>
                  <a:lnTo>
                    <a:pt x="1968995" y="1331099"/>
                  </a:lnTo>
                  <a:lnTo>
                    <a:pt x="1968690" y="1329829"/>
                  </a:lnTo>
                  <a:lnTo>
                    <a:pt x="1968309" y="1329829"/>
                  </a:lnTo>
                  <a:lnTo>
                    <a:pt x="1967852" y="1328559"/>
                  </a:lnTo>
                  <a:lnTo>
                    <a:pt x="1965223" y="1328559"/>
                  </a:lnTo>
                  <a:lnTo>
                    <a:pt x="1964766" y="1327289"/>
                  </a:lnTo>
                  <a:lnTo>
                    <a:pt x="1964397" y="1327289"/>
                  </a:lnTo>
                  <a:lnTo>
                    <a:pt x="1963851" y="1324749"/>
                  </a:lnTo>
                  <a:lnTo>
                    <a:pt x="1963483" y="1324749"/>
                  </a:lnTo>
                  <a:lnTo>
                    <a:pt x="1963026" y="1323479"/>
                  </a:lnTo>
                  <a:lnTo>
                    <a:pt x="1954517" y="1323479"/>
                  </a:lnTo>
                  <a:lnTo>
                    <a:pt x="1954669" y="1320939"/>
                  </a:lnTo>
                  <a:lnTo>
                    <a:pt x="1956701" y="1320939"/>
                  </a:lnTo>
                  <a:lnTo>
                    <a:pt x="1956422" y="1319669"/>
                  </a:lnTo>
                  <a:lnTo>
                    <a:pt x="1956066" y="1319669"/>
                  </a:lnTo>
                  <a:lnTo>
                    <a:pt x="1955622" y="1318399"/>
                  </a:lnTo>
                  <a:lnTo>
                    <a:pt x="1949767" y="1318399"/>
                  </a:lnTo>
                  <a:lnTo>
                    <a:pt x="1949856" y="1317129"/>
                  </a:lnTo>
                  <a:lnTo>
                    <a:pt x="1949932" y="1315859"/>
                  </a:lnTo>
                  <a:lnTo>
                    <a:pt x="1948726" y="1315859"/>
                  </a:lnTo>
                  <a:lnTo>
                    <a:pt x="1948827" y="1314589"/>
                  </a:lnTo>
                  <a:lnTo>
                    <a:pt x="1947824" y="1313319"/>
                  </a:lnTo>
                  <a:lnTo>
                    <a:pt x="1945144" y="1313319"/>
                  </a:lnTo>
                  <a:lnTo>
                    <a:pt x="1945182" y="1310779"/>
                  </a:lnTo>
                  <a:lnTo>
                    <a:pt x="1942007" y="1310779"/>
                  </a:lnTo>
                  <a:lnTo>
                    <a:pt x="1941588" y="1309509"/>
                  </a:lnTo>
                  <a:lnTo>
                    <a:pt x="1886204" y="1309509"/>
                  </a:lnTo>
                  <a:lnTo>
                    <a:pt x="1885962" y="1310779"/>
                  </a:lnTo>
                  <a:lnTo>
                    <a:pt x="1886559" y="1312049"/>
                  </a:lnTo>
                  <a:lnTo>
                    <a:pt x="1893697" y="1312049"/>
                  </a:lnTo>
                  <a:lnTo>
                    <a:pt x="1894573" y="1313319"/>
                  </a:lnTo>
                  <a:lnTo>
                    <a:pt x="1894979" y="1313319"/>
                  </a:lnTo>
                  <a:lnTo>
                    <a:pt x="1895309" y="1314589"/>
                  </a:lnTo>
                  <a:lnTo>
                    <a:pt x="1895792" y="1315859"/>
                  </a:lnTo>
                  <a:lnTo>
                    <a:pt x="1896122" y="1317129"/>
                  </a:lnTo>
                  <a:lnTo>
                    <a:pt x="1896554" y="1318399"/>
                  </a:lnTo>
                  <a:lnTo>
                    <a:pt x="1897049" y="1318399"/>
                  </a:lnTo>
                  <a:lnTo>
                    <a:pt x="1898777" y="1317129"/>
                  </a:lnTo>
                  <a:lnTo>
                    <a:pt x="1899843" y="1318399"/>
                  </a:lnTo>
                  <a:lnTo>
                    <a:pt x="1899564" y="1319669"/>
                  </a:lnTo>
                  <a:lnTo>
                    <a:pt x="1900656" y="1320939"/>
                  </a:lnTo>
                  <a:lnTo>
                    <a:pt x="1903399" y="1320939"/>
                  </a:lnTo>
                  <a:lnTo>
                    <a:pt x="1903577" y="1323479"/>
                  </a:lnTo>
                  <a:lnTo>
                    <a:pt x="1901482" y="1323479"/>
                  </a:lnTo>
                  <a:lnTo>
                    <a:pt x="1901825" y="1324749"/>
                  </a:lnTo>
                  <a:lnTo>
                    <a:pt x="1902396" y="1326019"/>
                  </a:lnTo>
                  <a:lnTo>
                    <a:pt x="1905520" y="1326019"/>
                  </a:lnTo>
                  <a:lnTo>
                    <a:pt x="1905406" y="1328559"/>
                  </a:lnTo>
                  <a:lnTo>
                    <a:pt x="1912264" y="1328559"/>
                  </a:lnTo>
                  <a:lnTo>
                    <a:pt x="1913153" y="1329829"/>
                  </a:lnTo>
                  <a:lnTo>
                    <a:pt x="1914372" y="1329829"/>
                  </a:lnTo>
                  <a:lnTo>
                    <a:pt x="1914804" y="1331099"/>
                  </a:lnTo>
                  <a:lnTo>
                    <a:pt x="1915566" y="1332369"/>
                  </a:lnTo>
                  <a:lnTo>
                    <a:pt x="1918423" y="1332369"/>
                  </a:lnTo>
                  <a:lnTo>
                    <a:pt x="1918233" y="1333639"/>
                  </a:lnTo>
                  <a:lnTo>
                    <a:pt x="1919503" y="1334909"/>
                  </a:lnTo>
                  <a:lnTo>
                    <a:pt x="1922094" y="1334909"/>
                  </a:lnTo>
                  <a:lnTo>
                    <a:pt x="1922119" y="1337449"/>
                  </a:lnTo>
                  <a:lnTo>
                    <a:pt x="1925320" y="1337449"/>
                  </a:lnTo>
                  <a:lnTo>
                    <a:pt x="1924189" y="1334909"/>
                  </a:lnTo>
                  <a:lnTo>
                    <a:pt x="1928698" y="1334909"/>
                  </a:lnTo>
                  <a:lnTo>
                    <a:pt x="1929587" y="1336179"/>
                  </a:lnTo>
                  <a:lnTo>
                    <a:pt x="1930006" y="1336179"/>
                  </a:lnTo>
                  <a:lnTo>
                    <a:pt x="1930349" y="1337360"/>
                  </a:lnTo>
                  <a:lnTo>
                    <a:pt x="1930679" y="1338719"/>
                  </a:lnTo>
                  <a:lnTo>
                    <a:pt x="1930527" y="1338719"/>
                  </a:lnTo>
                  <a:lnTo>
                    <a:pt x="1927987" y="1337449"/>
                  </a:lnTo>
                  <a:lnTo>
                    <a:pt x="1928253" y="1338719"/>
                  </a:lnTo>
                  <a:lnTo>
                    <a:pt x="1928622" y="1339989"/>
                  </a:lnTo>
                  <a:lnTo>
                    <a:pt x="1929104" y="1339989"/>
                  </a:lnTo>
                  <a:lnTo>
                    <a:pt x="1929384" y="1341259"/>
                  </a:lnTo>
                  <a:lnTo>
                    <a:pt x="1929765" y="1342529"/>
                  </a:lnTo>
                  <a:lnTo>
                    <a:pt x="1930247" y="1342529"/>
                  </a:lnTo>
                  <a:lnTo>
                    <a:pt x="1930882" y="1343799"/>
                  </a:lnTo>
                  <a:lnTo>
                    <a:pt x="1932266" y="1342529"/>
                  </a:lnTo>
                  <a:lnTo>
                    <a:pt x="1932482" y="1342529"/>
                  </a:lnTo>
                  <a:lnTo>
                    <a:pt x="1932114" y="1341259"/>
                  </a:lnTo>
                  <a:lnTo>
                    <a:pt x="1931809" y="1339989"/>
                  </a:lnTo>
                  <a:lnTo>
                    <a:pt x="1932711" y="1339989"/>
                  </a:lnTo>
                  <a:lnTo>
                    <a:pt x="1933600" y="1341259"/>
                  </a:lnTo>
                  <a:lnTo>
                    <a:pt x="1934616" y="1341259"/>
                  </a:lnTo>
                  <a:lnTo>
                    <a:pt x="1935391" y="1342529"/>
                  </a:lnTo>
                  <a:lnTo>
                    <a:pt x="1935594" y="1343799"/>
                  </a:lnTo>
                  <a:lnTo>
                    <a:pt x="1940953" y="1343799"/>
                  </a:lnTo>
                  <a:lnTo>
                    <a:pt x="1941423" y="1345069"/>
                  </a:lnTo>
                  <a:lnTo>
                    <a:pt x="1941804" y="1345069"/>
                  </a:lnTo>
                  <a:lnTo>
                    <a:pt x="1942084" y="1346339"/>
                  </a:lnTo>
                  <a:lnTo>
                    <a:pt x="1939632" y="1345069"/>
                  </a:lnTo>
                  <a:lnTo>
                    <a:pt x="1939417" y="1346339"/>
                  </a:lnTo>
                  <a:lnTo>
                    <a:pt x="1939696" y="1346339"/>
                  </a:lnTo>
                  <a:lnTo>
                    <a:pt x="1940077" y="1347609"/>
                  </a:lnTo>
                  <a:lnTo>
                    <a:pt x="1940661" y="1348879"/>
                  </a:lnTo>
                  <a:lnTo>
                    <a:pt x="1943785" y="1348879"/>
                  </a:lnTo>
                  <a:lnTo>
                    <a:pt x="1943836" y="1350149"/>
                  </a:lnTo>
                  <a:lnTo>
                    <a:pt x="1944865" y="1351419"/>
                  </a:lnTo>
                  <a:lnTo>
                    <a:pt x="1947519" y="1351419"/>
                  </a:lnTo>
                  <a:lnTo>
                    <a:pt x="1947887" y="1352689"/>
                  </a:lnTo>
                  <a:lnTo>
                    <a:pt x="1948446" y="1353959"/>
                  </a:lnTo>
                  <a:lnTo>
                    <a:pt x="1948815" y="1355229"/>
                  </a:lnTo>
                  <a:lnTo>
                    <a:pt x="1949310" y="1356499"/>
                  </a:lnTo>
                  <a:lnTo>
                    <a:pt x="1952485" y="1356499"/>
                  </a:lnTo>
                  <a:lnTo>
                    <a:pt x="1952650" y="1359039"/>
                  </a:lnTo>
                  <a:lnTo>
                    <a:pt x="1961184" y="1359039"/>
                  </a:lnTo>
                  <a:lnTo>
                    <a:pt x="1961667" y="1360309"/>
                  </a:lnTo>
                  <a:lnTo>
                    <a:pt x="1962061" y="1360309"/>
                  </a:lnTo>
                  <a:lnTo>
                    <a:pt x="1962365" y="1361579"/>
                  </a:lnTo>
                  <a:lnTo>
                    <a:pt x="1963559" y="1364119"/>
                  </a:lnTo>
                  <a:lnTo>
                    <a:pt x="1963877" y="1365389"/>
                  </a:lnTo>
                  <a:lnTo>
                    <a:pt x="1964270" y="1365389"/>
                  </a:lnTo>
                  <a:lnTo>
                    <a:pt x="1964753" y="1366659"/>
                  </a:lnTo>
                  <a:lnTo>
                    <a:pt x="1968004" y="1366659"/>
                  </a:lnTo>
                  <a:lnTo>
                    <a:pt x="1968093" y="1369199"/>
                  </a:lnTo>
                  <a:lnTo>
                    <a:pt x="1977072" y="1369199"/>
                  </a:lnTo>
                  <a:lnTo>
                    <a:pt x="1977466" y="1371739"/>
                  </a:lnTo>
                  <a:lnTo>
                    <a:pt x="1980552" y="1371739"/>
                  </a:lnTo>
                  <a:lnTo>
                    <a:pt x="1982990" y="1376819"/>
                  </a:lnTo>
                  <a:lnTo>
                    <a:pt x="1978240" y="1376819"/>
                  </a:lnTo>
                  <a:lnTo>
                    <a:pt x="1978202" y="1378089"/>
                  </a:lnTo>
                  <a:lnTo>
                    <a:pt x="1981250" y="1378089"/>
                  </a:lnTo>
                  <a:lnTo>
                    <a:pt x="2038146" y="1378089"/>
                  </a:lnTo>
                  <a:lnTo>
                    <a:pt x="2038807" y="1375549"/>
                  </a:lnTo>
                  <a:lnTo>
                    <a:pt x="2039137" y="1374279"/>
                  </a:lnTo>
                  <a:close/>
                </a:path>
                <a:path w="2077719" h="1670685">
                  <a:moveTo>
                    <a:pt x="2040826" y="963625"/>
                  </a:moveTo>
                  <a:lnTo>
                    <a:pt x="2040559" y="964069"/>
                  </a:lnTo>
                  <a:lnTo>
                    <a:pt x="2040826" y="963625"/>
                  </a:lnTo>
                  <a:close/>
                </a:path>
                <a:path w="2077719" h="1670685">
                  <a:moveTo>
                    <a:pt x="2041321" y="962799"/>
                  </a:moveTo>
                  <a:lnTo>
                    <a:pt x="2041105" y="962799"/>
                  </a:lnTo>
                  <a:lnTo>
                    <a:pt x="2040826" y="963625"/>
                  </a:lnTo>
                  <a:lnTo>
                    <a:pt x="2041321" y="962799"/>
                  </a:lnTo>
                  <a:close/>
                </a:path>
                <a:path w="2077719" h="1670685">
                  <a:moveTo>
                    <a:pt x="2041347" y="919619"/>
                  </a:moveTo>
                  <a:lnTo>
                    <a:pt x="2040267" y="920889"/>
                  </a:lnTo>
                  <a:lnTo>
                    <a:pt x="2040128" y="920889"/>
                  </a:lnTo>
                  <a:lnTo>
                    <a:pt x="2039569" y="922159"/>
                  </a:lnTo>
                  <a:lnTo>
                    <a:pt x="2040737" y="920889"/>
                  </a:lnTo>
                  <a:lnTo>
                    <a:pt x="2041347" y="919619"/>
                  </a:lnTo>
                  <a:close/>
                </a:path>
                <a:path w="2077719" h="1670685">
                  <a:moveTo>
                    <a:pt x="2045195" y="928509"/>
                  </a:moveTo>
                  <a:lnTo>
                    <a:pt x="2045030" y="928509"/>
                  </a:lnTo>
                  <a:lnTo>
                    <a:pt x="2045004" y="928712"/>
                  </a:lnTo>
                  <a:lnTo>
                    <a:pt x="2045195" y="928509"/>
                  </a:lnTo>
                  <a:close/>
                </a:path>
                <a:path w="2077719" h="1670685">
                  <a:moveTo>
                    <a:pt x="2048687" y="974229"/>
                  </a:moveTo>
                  <a:lnTo>
                    <a:pt x="2048116" y="974229"/>
                  </a:lnTo>
                  <a:lnTo>
                    <a:pt x="2048243" y="975499"/>
                  </a:lnTo>
                  <a:lnTo>
                    <a:pt x="2048687" y="974229"/>
                  </a:lnTo>
                  <a:close/>
                </a:path>
                <a:path w="2077719" h="1670685">
                  <a:moveTo>
                    <a:pt x="2049945" y="932319"/>
                  </a:moveTo>
                  <a:close/>
                </a:path>
                <a:path w="2077719" h="1670685">
                  <a:moveTo>
                    <a:pt x="2051710" y="937399"/>
                  </a:moveTo>
                  <a:close/>
                </a:path>
                <a:path w="2077719" h="1670685">
                  <a:moveTo>
                    <a:pt x="2052294" y="927239"/>
                  </a:moveTo>
                  <a:lnTo>
                    <a:pt x="2051342" y="927239"/>
                  </a:lnTo>
                  <a:lnTo>
                    <a:pt x="2050846" y="928509"/>
                  </a:lnTo>
                  <a:lnTo>
                    <a:pt x="2050529" y="928509"/>
                  </a:lnTo>
                  <a:lnTo>
                    <a:pt x="2050288" y="929779"/>
                  </a:lnTo>
                  <a:lnTo>
                    <a:pt x="2051354" y="929779"/>
                  </a:lnTo>
                  <a:lnTo>
                    <a:pt x="2051367" y="928509"/>
                  </a:lnTo>
                  <a:lnTo>
                    <a:pt x="2051583" y="928509"/>
                  </a:lnTo>
                  <a:lnTo>
                    <a:pt x="2052294" y="927239"/>
                  </a:lnTo>
                  <a:close/>
                </a:path>
                <a:path w="2077719" h="1670685">
                  <a:moveTo>
                    <a:pt x="2055850" y="932319"/>
                  </a:moveTo>
                  <a:lnTo>
                    <a:pt x="2055622" y="932319"/>
                  </a:lnTo>
                  <a:lnTo>
                    <a:pt x="2055583" y="932459"/>
                  </a:lnTo>
                  <a:lnTo>
                    <a:pt x="2055850" y="932319"/>
                  </a:lnTo>
                  <a:close/>
                </a:path>
                <a:path w="2077719" h="1670685">
                  <a:moveTo>
                    <a:pt x="2056688" y="983005"/>
                  </a:moveTo>
                  <a:close/>
                </a:path>
                <a:path w="2077719" h="1670685">
                  <a:moveTo>
                    <a:pt x="2057565" y="981849"/>
                  </a:moveTo>
                  <a:lnTo>
                    <a:pt x="2056676" y="981849"/>
                  </a:lnTo>
                  <a:lnTo>
                    <a:pt x="2056688" y="983005"/>
                  </a:lnTo>
                  <a:lnTo>
                    <a:pt x="2057565" y="981849"/>
                  </a:lnTo>
                  <a:close/>
                </a:path>
                <a:path w="2077719" h="1670685">
                  <a:moveTo>
                    <a:pt x="2057641" y="936129"/>
                  </a:moveTo>
                  <a:lnTo>
                    <a:pt x="2057158" y="937399"/>
                  </a:lnTo>
                  <a:lnTo>
                    <a:pt x="2057641" y="936129"/>
                  </a:lnTo>
                  <a:close/>
                </a:path>
                <a:path w="2077719" h="1670685">
                  <a:moveTo>
                    <a:pt x="2065578" y="945019"/>
                  </a:moveTo>
                  <a:close/>
                </a:path>
                <a:path w="2077719" h="1670685">
                  <a:moveTo>
                    <a:pt x="2073935" y="993279"/>
                  </a:moveTo>
                  <a:lnTo>
                    <a:pt x="2073630" y="989469"/>
                  </a:lnTo>
                  <a:lnTo>
                    <a:pt x="2072906" y="989469"/>
                  </a:lnTo>
                  <a:lnTo>
                    <a:pt x="2072576" y="990739"/>
                  </a:lnTo>
                  <a:lnTo>
                    <a:pt x="2072220" y="990739"/>
                  </a:lnTo>
                  <a:lnTo>
                    <a:pt x="2072106" y="992009"/>
                  </a:lnTo>
                  <a:lnTo>
                    <a:pt x="2071166" y="994549"/>
                  </a:lnTo>
                  <a:lnTo>
                    <a:pt x="2071420" y="994549"/>
                  </a:lnTo>
                  <a:lnTo>
                    <a:pt x="2072246" y="993279"/>
                  </a:lnTo>
                  <a:lnTo>
                    <a:pt x="2072525" y="993279"/>
                  </a:lnTo>
                  <a:lnTo>
                    <a:pt x="2071801" y="994549"/>
                  </a:lnTo>
                  <a:lnTo>
                    <a:pt x="2073402" y="994549"/>
                  </a:lnTo>
                  <a:lnTo>
                    <a:pt x="2073935" y="993279"/>
                  </a:lnTo>
                  <a:close/>
                </a:path>
                <a:path w="2077719" h="1670685">
                  <a:moveTo>
                    <a:pt x="2077237" y="1117739"/>
                  </a:moveTo>
                  <a:lnTo>
                    <a:pt x="2076932" y="1117739"/>
                  </a:lnTo>
                  <a:lnTo>
                    <a:pt x="2076742" y="1119009"/>
                  </a:lnTo>
                  <a:lnTo>
                    <a:pt x="2076704" y="1120279"/>
                  </a:lnTo>
                  <a:lnTo>
                    <a:pt x="2077148" y="1121549"/>
                  </a:lnTo>
                  <a:lnTo>
                    <a:pt x="2077237" y="1117739"/>
                  </a:lnTo>
                  <a:close/>
                </a:path>
                <a:path w="2077719" h="1670685">
                  <a:moveTo>
                    <a:pt x="2077681" y="1069479"/>
                  </a:moveTo>
                  <a:lnTo>
                    <a:pt x="2077339" y="1069479"/>
                  </a:lnTo>
                  <a:lnTo>
                    <a:pt x="2077643" y="1068209"/>
                  </a:lnTo>
                  <a:lnTo>
                    <a:pt x="2077478" y="1068209"/>
                  </a:lnTo>
                  <a:lnTo>
                    <a:pt x="2077453" y="1066939"/>
                  </a:lnTo>
                  <a:lnTo>
                    <a:pt x="2077008" y="1066939"/>
                  </a:lnTo>
                  <a:lnTo>
                    <a:pt x="2075662" y="1065669"/>
                  </a:lnTo>
                  <a:lnTo>
                    <a:pt x="2075103" y="1064399"/>
                  </a:lnTo>
                  <a:lnTo>
                    <a:pt x="2075992" y="1063129"/>
                  </a:lnTo>
                  <a:lnTo>
                    <a:pt x="2075434" y="1061859"/>
                  </a:lnTo>
                  <a:lnTo>
                    <a:pt x="2073833" y="1061859"/>
                  </a:lnTo>
                  <a:lnTo>
                    <a:pt x="2073198" y="1060589"/>
                  </a:lnTo>
                  <a:lnTo>
                    <a:pt x="2074113" y="1059319"/>
                  </a:lnTo>
                  <a:lnTo>
                    <a:pt x="2073490" y="1058049"/>
                  </a:lnTo>
                  <a:lnTo>
                    <a:pt x="2071928" y="1058049"/>
                  </a:lnTo>
                  <a:lnTo>
                    <a:pt x="2071293" y="1056779"/>
                  </a:lnTo>
                  <a:lnTo>
                    <a:pt x="2072220" y="1055509"/>
                  </a:lnTo>
                  <a:lnTo>
                    <a:pt x="2071890" y="1054239"/>
                  </a:lnTo>
                  <a:lnTo>
                    <a:pt x="2071217" y="1054239"/>
                  </a:lnTo>
                  <a:lnTo>
                    <a:pt x="2070493" y="1052969"/>
                  </a:lnTo>
                  <a:lnTo>
                    <a:pt x="2068893" y="1052969"/>
                  </a:lnTo>
                  <a:lnTo>
                    <a:pt x="2068156" y="1051699"/>
                  </a:lnTo>
                  <a:lnTo>
                    <a:pt x="2067280" y="1051699"/>
                  </a:lnTo>
                  <a:lnTo>
                    <a:pt x="2067915" y="1049159"/>
                  </a:lnTo>
                  <a:lnTo>
                    <a:pt x="2067598" y="1047889"/>
                  </a:lnTo>
                  <a:lnTo>
                    <a:pt x="2065845" y="1047889"/>
                  </a:lnTo>
                  <a:lnTo>
                    <a:pt x="2065324" y="1046619"/>
                  </a:lnTo>
                  <a:lnTo>
                    <a:pt x="2065972" y="1045349"/>
                  </a:lnTo>
                  <a:lnTo>
                    <a:pt x="2065959" y="1042809"/>
                  </a:lnTo>
                  <a:lnTo>
                    <a:pt x="2066163" y="1041539"/>
                  </a:lnTo>
                  <a:lnTo>
                    <a:pt x="2066417" y="1041539"/>
                  </a:lnTo>
                  <a:lnTo>
                    <a:pt x="2068195" y="1044079"/>
                  </a:lnTo>
                  <a:lnTo>
                    <a:pt x="2068360" y="1044079"/>
                  </a:lnTo>
                  <a:lnTo>
                    <a:pt x="2068563" y="1042809"/>
                  </a:lnTo>
                  <a:lnTo>
                    <a:pt x="2068652" y="1041539"/>
                  </a:lnTo>
                  <a:lnTo>
                    <a:pt x="2068639" y="1040269"/>
                  </a:lnTo>
                  <a:lnTo>
                    <a:pt x="2068842" y="1040269"/>
                  </a:lnTo>
                  <a:lnTo>
                    <a:pt x="2068918" y="1037729"/>
                  </a:lnTo>
                  <a:lnTo>
                    <a:pt x="2067509" y="1037729"/>
                  </a:lnTo>
                  <a:lnTo>
                    <a:pt x="2066721" y="1036459"/>
                  </a:lnTo>
                  <a:lnTo>
                    <a:pt x="2064524" y="1035189"/>
                  </a:lnTo>
                  <a:lnTo>
                    <a:pt x="2063737" y="1035189"/>
                  </a:lnTo>
                  <a:lnTo>
                    <a:pt x="2063000" y="1033919"/>
                  </a:lnTo>
                  <a:lnTo>
                    <a:pt x="2062327" y="1033919"/>
                  </a:lnTo>
                  <a:lnTo>
                    <a:pt x="2062403" y="1031379"/>
                  </a:lnTo>
                  <a:lnTo>
                    <a:pt x="2062607" y="1031379"/>
                  </a:lnTo>
                  <a:lnTo>
                    <a:pt x="2062772" y="1030109"/>
                  </a:lnTo>
                  <a:lnTo>
                    <a:pt x="2062861" y="1028839"/>
                  </a:lnTo>
                  <a:lnTo>
                    <a:pt x="2062226" y="1027569"/>
                  </a:lnTo>
                  <a:lnTo>
                    <a:pt x="2061489" y="1027569"/>
                  </a:lnTo>
                  <a:lnTo>
                    <a:pt x="2060689" y="1026299"/>
                  </a:lnTo>
                  <a:lnTo>
                    <a:pt x="2058492" y="1025029"/>
                  </a:lnTo>
                  <a:lnTo>
                    <a:pt x="2056968" y="1025029"/>
                  </a:lnTo>
                  <a:lnTo>
                    <a:pt x="2056307" y="1023797"/>
                  </a:lnTo>
                  <a:lnTo>
                    <a:pt x="2056282" y="1022489"/>
                  </a:lnTo>
                  <a:lnTo>
                    <a:pt x="2056765" y="1019949"/>
                  </a:lnTo>
                  <a:lnTo>
                    <a:pt x="2056853" y="1018679"/>
                  </a:lnTo>
                  <a:lnTo>
                    <a:pt x="2056587" y="1017409"/>
                  </a:lnTo>
                  <a:lnTo>
                    <a:pt x="2054834" y="1017409"/>
                  </a:lnTo>
                  <a:lnTo>
                    <a:pt x="2054390" y="1016139"/>
                  </a:lnTo>
                  <a:lnTo>
                    <a:pt x="2055215" y="1014869"/>
                  </a:lnTo>
                  <a:lnTo>
                    <a:pt x="2054745" y="1013599"/>
                  </a:lnTo>
                  <a:lnTo>
                    <a:pt x="2053005" y="1013599"/>
                  </a:lnTo>
                  <a:lnTo>
                    <a:pt x="2052472" y="1012329"/>
                  </a:lnTo>
                  <a:lnTo>
                    <a:pt x="2053348" y="1011059"/>
                  </a:lnTo>
                  <a:lnTo>
                    <a:pt x="2052777" y="1009789"/>
                  </a:lnTo>
                  <a:lnTo>
                    <a:pt x="2051177" y="1008519"/>
                  </a:lnTo>
                  <a:lnTo>
                    <a:pt x="2048611" y="1007249"/>
                  </a:lnTo>
                  <a:lnTo>
                    <a:pt x="2047824" y="1007249"/>
                  </a:lnTo>
                  <a:lnTo>
                    <a:pt x="2047087" y="1005979"/>
                  </a:lnTo>
                  <a:lnTo>
                    <a:pt x="2046401" y="1005979"/>
                  </a:lnTo>
                  <a:lnTo>
                    <a:pt x="2046490" y="1003439"/>
                  </a:lnTo>
                  <a:lnTo>
                    <a:pt x="2046871" y="1002169"/>
                  </a:lnTo>
                  <a:lnTo>
                    <a:pt x="2046897" y="999629"/>
                  </a:lnTo>
                  <a:lnTo>
                    <a:pt x="2044941" y="999629"/>
                  </a:lnTo>
                  <a:lnTo>
                    <a:pt x="2044738" y="998359"/>
                  </a:lnTo>
                  <a:lnTo>
                    <a:pt x="2044839" y="997089"/>
                  </a:lnTo>
                  <a:lnTo>
                    <a:pt x="2045220" y="995819"/>
                  </a:lnTo>
                  <a:lnTo>
                    <a:pt x="2045296" y="993279"/>
                  </a:lnTo>
                  <a:lnTo>
                    <a:pt x="2044611" y="993279"/>
                  </a:lnTo>
                  <a:lnTo>
                    <a:pt x="2043874" y="992009"/>
                  </a:lnTo>
                  <a:lnTo>
                    <a:pt x="2042287" y="992009"/>
                  </a:lnTo>
                  <a:lnTo>
                    <a:pt x="2041550" y="990739"/>
                  </a:lnTo>
                  <a:lnTo>
                    <a:pt x="2040877" y="990739"/>
                  </a:lnTo>
                  <a:lnTo>
                    <a:pt x="2040890" y="989469"/>
                  </a:lnTo>
                  <a:lnTo>
                    <a:pt x="2041347" y="986929"/>
                  </a:lnTo>
                  <a:lnTo>
                    <a:pt x="2041436" y="985659"/>
                  </a:lnTo>
                  <a:lnTo>
                    <a:pt x="2041118" y="984389"/>
                  </a:lnTo>
                  <a:lnTo>
                    <a:pt x="2039213" y="984389"/>
                  </a:lnTo>
                  <a:lnTo>
                    <a:pt x="2039404" y="983119"/>
                  </a:lnTo>
                  <a:lnTo>
                    <a:pt x="2039493" y="980579"/>
                  </a:lnTo>
                  <a:lnTo>
                    <a:pt x="2040064" y="975499"/>
                  </a:lnTo>
                  <a:lnTo>
                    <a:pt x="2033422" y="971689"/>
                  </a:lnTo>
                  <a:lnTo>
                    <a:pt x="2032635" y="970419"/>
                  </a:lnTo>
                  <a:lnTo>
                    <a:pt x="2031199" y="970419"/>
                  </a:lnTo>
                  <a:lnTo>
                    <a:pt x="2031022" y="969149"/>
                  </a:lnTo>
                  <a:lnTo>
                    <a:pt x="2031606" y="967879"/>
                  </a:lnTo>
                  <a:lnTo>
                    <a:pt x="2031174" y="966609"/>
                  </a:lnTo>
                  <a:lnTo>
                    <a:pt x="2029650" y="966609"/>
                  </a:lnTo>
                  <a:lnTo>
                    <a:pt x="2029244" y="965339"/>
                  </a:lnTo>
                  <a:lnTo>
                    <a:pt x="2027821" y="965339"/>
                  </a:lnTo>
                  <a:lnTo>
                    <a:pt x="2027034" y="964069"/>
                  </a:lnTo>
                  <a:lnTo>
                    <a:pt x="2026704" y="964069"/>
                  </a:lnTo>
                  <a:lnTo>
                    <a:pt x="2024989" y="962799"/>
                  </a:lnTo>
                  <a:lnTo>
                    <a:pt x="2024570" y="962799"/>
                  </a:lnTo>
                  <a:lnTo>
                    <a:pt x="2025116" y="960285"/>
                  </a:lnTo>
                  <a:lnTo>
                    <a:pt x="2027186" y="961529"/>
                  </a:lnTo>
                  <a:lnTo>
                    <a:pt x="2027453" y="961529"/>
                  </a:lnTo>
                  <a:lnTo>
                    <a:pt x="2027529" y="960259"/>
                  </a:lnTo>
                  <a:lnTo>
                    <a:pt x="2028444" y="958989"/>
                  </a:lnTo>
                  <a:lnTo>
                    <a:pt x="2029053" y="957719"/>
                  </a:lnTo>
                  <a:lnTo>
                    <a:pt x="2028545" y="957719"/>
                  </a:lnTo>
                  <a:lnTo>
                    <a:pt x="2027593" y="958989"/>
                  </a:lnTo>
                  <a:lnTo>
                    <a:pt x="2027745" y="957719"/>
                  </a:lnTo>
                  <a:lnTo>
                    <a:pt x="2027796" y="956449"/>
                  </a:lnTo>
                  <a:lnTo>
                    <a:pt x="2028774" y="956449"/>
                  </a:lnTo>
                  <a:lnTo>
                    <a:pt x="2029206" y="955179"/>
                  </a:lnTo>
                  <a:lnTo>
                    <a:pt x="2030412" y="955179"/>
                  </a:lnTo>
                  <a:lnTo>
                    <a:pt x="2030818" y="953909"/>
                  </a:lnTo>
                  <a:lnTo>
                    <a:pt x="2031377" y="953909"/>
                  </a:lnTo>
                  <a:lnTo>
                    <a:pt x="2030653" y="955179"/>
                  </a:lnTo>
                  <a:lnTo>
                    <a:pt x="2031961" y="955179"/>
                  </a:lnTo>
                  <a:lnTo>
                    <a:pt x="2030920" y="957719"/>
                  </a:lnTo>
                  <a:lnTo>
                    <a:pt x="2029688" y="957719"/>
                  </a:lnTo>
                  <a:lnTo>
                    <a:pt x="2029294" y="958989"/>
                  </a:lnTo>
                  <a:lnTo>
                    <a:pt x="2029167" y="958989"/>
                  </a:lnTo>
                  <a:lnTo>
                    <a:pt x="2029167" y="960259"/>
                  </a:lnTo>
                  <a:lnTo>
                    <a:pt x="2028850" y="960259"/>
                  </a:lnTo>
                  <a:lnTo>
                    <a:pt x="2028596" y="961529"/>
                  </a:lnTo>
                  <a:lnTo>
                    <a:pt x="2030183" y="961529"/>
                  </a:lnTo>
                  <a:lnTo>
                    <a:pt x="2030590" y="960259"/>
                  </a:lnTo>
                  <a:lnTo>
                    <a:pt x="2032076" y="960259"/>
                  </a:lnTo>
                  <a:lnTo>
                    <a:pt x="2032101" y="958989"/>
                  </a:lnTo>
                  <a:lnTo>
                    <a:pt x="2032736" y="958989"/>
                  </a:lnTo>
                  <a:lnTo>
                    <a:pt x="2033143" y="957719"/>
                  </a:lnTo>
                  <a:lnTo>
                    <a:pt x="2033625" y="957719"/>
                  </a:lnTo>
                  <a:lnTo>
                    <a:pt x="2033054" y="958989"/>
                  </a:lnTo>
                  <a:lnTo>
                    <a:pt x="2032838" y="960259"/>
                  </a:lnTo>
                  <a:lnTo>
                    <a:pt x="2033384" y="960259"/>
                  </a:lnTo>
                  <a:lnTo>
                    <a:pt x="2034171" y="958989"/>
                  </a:lnTo>
                  <a:lnTo>
                    <a:pt x="2035124" y="958989"/>
                  </a:lnTo>
                  <a:lnTo>
                    <a:pt x="2034438" y="960259"/>
                  </a:lnTo>
                  <a:lnTo>
                    <a:pt x="2033841" y="961529"/>
                  </a:lnTo>
                  <a:lnTo>
                    <a:pt x="2034082" y="961529"/>
                  </a:lnTo>
                  <a:lnTo>
                    <a:pt x="2035098" y="960259"/>
                  </a:lnTo>
                  <a:lnTo>
                    <a:pt x="2035289" y="961529"/>
                  </a:lnTo>
                  <a:lnTo>
                    <a:pt x="2034628" y="961529"/>
                  </a:lnTo>
                  <a:lnTo>
                    <a:pt x="2034717" y="962799"/>
                  </a:lnTo>
                  <a:lnTo>
                    <a:pt x="2035810" y="961529"/>
                  </a:lnTo>
                  <a:lnTo>
                    <a:pt x="2036000" y="961529"/>
                  </a:lnTo>
                  <a:lnTo>
                    <a:pt x="2035429" y="962799"/>
                  </a:lnTo>
                  <a:lnTo>
                    <a:pt x="2036191" y="962799"/>
                  </a:lnTo>
                  <a:lnTo>
                    <a:pt x="2036610" y="961529"/>
                  </a:lnTo>
                  <a:lnTo>
                    <a:pt x="2036470" y="962799"/>
                  </a:lnTo>
                  <a:lnTo>
                    <a:pt x="2036292" y="962799"/>
                  </a:lnTo>
                  <a:lnTo>
                    <a:pt x="2035886" y="964069"/>
                  </a:lnTo>
                  <a:lnTo>
                    <a:pt x="2035568" y="965339"/>
                  </a:lnTo>
                  <a:lnTo>
                    <a:pt x="2036000" y="964069"/>
                  </a:lnTo>
                  <a:lnTo>
                    <a:pt x="2036800" y="964069"/>
                  </a:lnTo>
                  <a:lnTo>
                    <a:pt x="2038032" y="962799"/>
                  </a:lnTo>
                  <a:lnTo>
                    <a:pt x="2039378" y="962799"/>
                  </a:lnTo>
                  <a:lnTo>
                    <a:pt x="2038692" y="964069"/>
                  </a:lnTo>
                  <a:lnTo>
                    <a:pt x="2039797" y="962799"/>
                  </a:lnTo>
                  <a:lnTo>
                    <a:pt x="2040153" y="962799"/>
                  </a:lnTo>
                  <a:lnTo>
                    <a:pt x="2041080" y="961529"/>
                  </a:lnTo>
                  <a:lnTo>
                    <a:pt x="2041321" y="962799"/>
                  </a:lnTo>
                  <a:lnTo>
                    <a:pt x="2041906" y="962799"/>
                  </a:lnTo>
                  <a:lnTo>
                    <a:pt x="2044115" y="961656"/>
                  </a:lnTo>
                  <a:lnTo>
                    <a:pt x="2044128" y="962799"/>
                  </a:lnTo>
                  <a:lnTo>
                    <a:pt x="2042909" y="962799"/>
                  </a:lnTo>
                  <a:lnTo>
                    <a:pt x="2042312" y="964069"/>
                  </a:lnTo>
                  <a:lnTo>
                    <a:pt x="2041791" y="965339"/>
                  </a:lnTo>
                  <a:lnTo>
                    <a:pt x="2040648" y="965339"/>
                  </a:lnTo>
                  <a:lnTo>
                    <a:pt x="2040470" y="966609"/>
                  </a:lnTo>
                  <a:lnTo>
                    <a:pt x="2040331" y="966609"/>
                  </a:lnTo>
                  <a:lnTo>
                    <a:pt x="2039797" y="967879"/>
                  </a:lnTo>
                  <a:lnTo>
                    <a:pt x="2041232" y="967879"/>
                  </a:lnTo>
                  <a:lnTo>
                    <a:pt x="2040407" y="969149"/>
                  </a:lnTo>
                  <a:lnTo>
                    <a:pt x="2040597" y="969149"/>
                  </a:lnTo>
                  <a:lnTo>
                    <a:pt x="2041537" y="967879"/>
                  </a:lnTo>
                  <a:lnTo>
                    <a:pt x="2042566" y="967879"/>
                  </a:lnTo>
                  <a:lnTo>
                    <a:pt x="2042960" y="966609"/>
                  </a:lnTo>
                  <a:lnTo>
                    <a:pt x="2046401" y="965428"/>
                  </a:lnTo>
                  <a:lnTo>
                    <a:pt x="2045906" y="966609"/>
                  </a:lnTo>
                  <a:lnTo>
                    <a:pt x="2044890" y="966609"/>
                  </a:lnTo>
                  <a:lnTo>
                    <a:pt x="2044687" y="967879"/>
                  </a:lnTo>
                  <a:lnTo>
                    <a:pt x="2045627" y="967879"/>
                  </a:lnTo>
                  <a:lnTo>
                    <a:pt x="2045106" y="969149"/>
                  </a:lnTo>
                  <a:lnTo>
                    <a:pt x="2044700" y="969149"/>
                  </a:lnTo>
                  <a:lnTo>
                    <a:pt x="2044280" y="970419"/>
                  </a:lnTo>
                  <a:lnTo>
                    <a:pt x="2044103" y="970419"/>
                  </a:lnTo>
                  <a:lnTo>
                    <a:pt x="2043963" y="971689"/>
                  </a:lnTo>
                  <a:lnTo>
                    <a:pt x="2044382" y="971689"/>
                  </a:lnTo>
                  <a:lnTo>
                    <a:pt x="2045195" y="970419"/>
                  </a:lnTo>
                  <a:lnTo>
                    <a:pt x="2046541" y="970419"/>
                  </a:lnTo>
                  <a:lnTo>
                    <a:pt x="2045779" y="971689"/>
                  </a:lnTo>
                  <a:lnTo>
                    <a:pt x="2046020" y="971689"/>
                  </a:lnTo>
                  <a:lnTo>
                    <a:pt x="2045246" y="972959"/>
                  </a:lnTo>
                  <a:lnTo>
                    <a:pt x="2045487" y="972959"/>
                  </a:lnTo>
                  <a:lnTo>
                    <a:pt x="2046503" y="971689"/>
                  </a:lnTo>
                  <a:lnTo>
                    <a:pt x="2046719" y="971689"/>
                  </a:lnTo>
                  <a:lnTo>
                    <a:pt x="2045970" y="972959"/>
                  </a:lnTo>
                  <a:lnTo>
                    <a:pt x="2046211" y="972959"/>
                  </a:lnTo>
                  <a:lnTo>
                    <a:pt x="2047227" y="971689"/>
                  </a:lnTo>
                  <a:lnTo>
                    <a:pt x="2047443" y="972959"/>
                  </a:lnTo>
                  <a:lnTo>
                    <a:pt x="2046693" y="974229"/>
                  </a:lnTo>
                  <a:lnTo>
                    <a:pt x="2046935" y="974229"/>
                  </a:lnTo>
                  <a:lnTo>
                    <a:pt x="2047951" y="972959"/>
                  </a:lnTo>
                  <a:lnTo>
                    <a:pt x="2048167" y="972959"/>
                  </a:lnTo>
                  <a:lnTo>
                    <a:pt x="2047481" y="974229"/>
                  </a:lnTo>
                  <a:lnTo>
                    <a:pt x="2048662" y="972959"/>
                  </a:lnTo>
                  <a:lnTo>
                    <a:pt x="2048878" y="974229"/>
                  </a:lnTo>
                  <a:lnTo>
                    <a:pt x="2049487" y="974229"/>
                  </a:lnTo>
                  <a:lnTo>
                    <a:pt x="2051964" y="972959"/>
                  </a:lnTo>
                  <a:lnTo>
                    <a:pt x="2052358" y="971689"/>
                  </a:lnTo>
                  <a:lnTo>
                    <a:pt x="2053336" y="971689"/>
                  </a:lnTo>
                  <a:lnTo>
                    <a:pt x="2052612" y="972959"/>
                  </a:lnTo>
                  <a:lnTo>
                    <a:pt x="2054021" y="972959"/>
                  </a:lnTo>
                  <a:lnTo>
                    <a:pt x="2053285" y="974229"/>
                  </a:lnTo>
                  <a:lnTo>
                    <a:pt x="2053526" y="974229"/>
                  </a:lnTo>
                  <a:lnTo>
                    <a:pt x="2054542" y="972959"/>
                  </a:lnTo>
                  <a:lnTo>
                    <a:pt x="2054745" y="972959"/>
                  </a:lnTo>
                  <a:lnTo>
                    <a:pt x="2054072" y="974229"/>
                  </a:lnTo>
                  <a:lnTo>
                    <a:pt x="2053488" y="975499"/>
                  </a:lnTo>
                  <a:lnTo>
                    <a:pt x="2053717" y="975499"/>
                  </a:lnTo>
                  <a:lnTo>
                    <a:pt x="2054783" y="974229"/>
                  </a:lnTo>
                  <a:lnTo>
                    <a:pt x="2054834" y="975499"/>
                  </a:lnTo>
                  <a:lnTo>
                    <a:pt x="2054529" y="975499"/>
                  </a:lnTo>
                  <a:lnTo>
                    <a:pt x="2054326" y="976769"/>
                  </a:lnTo>
                  <a:lnTo>
                    <a:pt x="2053082" y="976769"/>
                  </a:lnTo>
                  <a:lnTo>
                    <a:pt x="2052878" y="978039"/>
                  </a:lnTo>
                  <a:lnTo>
                    <a:pt x="2052574" y="978039"/>
                  </a:lnTo>
                  <a:lnTo>
                    <a:pt x="2052053" y="979309"/>
                  </a:lnTo>
                  <a:lnTo>
                    <a:pt x="2053297" y="979309"/>
                  </a:lnTo>
                  <a:lnTo>
                    <a:pt x="2053691" y="978039"/>
                  </a:lnTo>
                  <a:lnTo>
                    <a:pt x="2054593" y="978039"/>
                  </a:lnTo>
                  <a:lnTo>
                    <a:pt x="2053920" y="979309"/>
                  </a:lnTo>
                  <a:lnTo>
                    <a:pt x="2055266" y="979309"/>
                  </a:lnTo>
                  <a:lnTo>
                    <a:pt x="2056498" y="978039"/>
                  </a:lnTo>
                  <a:lnTo>
                    <a:pt x="2057298" y="978039"/>
                  </a:lnTo>
                  <a:lnTo>
                    <a:pt x="2057730" y="976769"/>
                  </a:lnTo>
                  <a:lnTo>
                    <a:pt x="2057412" y="978039"/>
                  </a:lnTo>
                  <a:lnTo>
                    <a:pt x="2057006" y="979309"/>
                  </a:lnTo>
                  <a:lnTo>
                    <a:pt x="2058327" y="979309"/>
                  </a:lnTo>
                  <a:lnTo>
                    <a:pt x="2058746" y="978039"/>
                  </a:lnTo>
                  <a:lnTo>
                    <a:pt x="2059266" y="978039"/>
                  </a:lnTo>
                  <a:lnTo>
                    <a:pt x="2058708" y="979309"/>
                  </a:lnTo>
                  <a:lnTo>
                    <a:pt x="2058543" y="980579"/>
                  </a:lnTo>
                  <a:lnTo>
                    <a:pt x="2058162" y="980579"/>
                  </a:lnTo>
                  <a:lnTo>
                    <a:pt x="2057958" y="981849"/>
                  </a:lnTo>
                  <a:lnTo>
                    <a:pt x="2057755" y="981849"/>
                  </a:lnTo>
                  <a:lnTo>
                    <a:pt x="2057031" y="983119"/>
                  </a:lnTo>
                  <a:lnTo>
                    <a:pt x="2058822" y="983119"/>
                  </a:lnTo>
                  <a:lnTo>
                    <a:pt x="2059228" y="981849"/>
                  </a:lnTo>
                  <a:lnTo>
                    <a:pt x="2059800" y="981849"/>
                  </a:lnTo>
                  <a:lnTo>
                    <a:pt x="2059940" y="980579"/>
                  </a:lnTo>
                  <a:lnTo>
                    <a:pt x="2061210" y="980579"/>
                  </a:lnTo>
                  <a:lnTo>
                    <a:pt x="2060841" y="981849"/>
                  </a:lnTo>
                  <a:lnTo>
                    <a:pt x="2060473" y="981849"/>
                  </a:lnTo>
                  <a:lnTo>
                    <a:pt x="2060346" y="983119"/>
                  </a:lnTo>
                  <a:lnTo>
                    <a:pt x="2061425" y="981900"/>
                  </a:lnTo>
                  <a:lnTo>
                    <a:pt x="2061273" y="983119"/>
                  </a:lnTo>
                  <a:lnTo>
                    <a:pt x="2060867" y="983119"/>
                  </a:lnTo>
                  <a:lnTo>
                    <a:pt x="2060689" y="984389"/>
                  </a:lnTo>
                  <a:lnTo>
                    <a:pt x="2061946" y="984389"/>
                  </a:lnTo>
                  <a:lnTo>
                    <a:pt x="2061197" y="985659"/>
                  </a:lnTo>
                  <a:lnTo>
                    <a:pt x="2061400" y="985659"/>
                  </a:lnTo>
                  <a:lnTo>
                    <a:pt x="2062365" y="984389"/>
                  </a:lnTo>
                  <a:lnTo>
                    <a:pt x="2062708" y="984389"/>
                  </a:lnTo>
                  <a:lnTo>
                    <a:pt x="2061933" y="985659"/>
                  </a:lnTo>
                  <a:lnTo>
                    <a:pt x="2062149" y="985659"/>
                  </a:lnTo>
                  <a:lnTo>
                    <a:pt x="2063089" y="984389"/>
                  </a:lnTo>
                  <a:lnTo>
                    <a:pt x="2064588" y="984389"/>
                  </a:lnTo>
                  <a:lnTo>
                    <a:pt x="2063927" y="985659"/>
                  </a:lnTo>
                  <a:lnTo>
                    <a:pt x="2063711" y="986929"/>
                  </a:lnTo>
                  <a:lnTo>
                    <a:pt x="2063508" y="986929"/>
                  </a:lnTo>
                  <a:lnTo>
                    <a:pt x="2062530" y="989469"/>
                  </a:lnTo>
                  <a:lnTo>
                    <a:pt x="2063750" y="988199"/>
                  </a:lnTo>
                  <a:lnTo>
                    <a:pt x="2065261" y="988199"/>
                  </a:lnTo>
                  <a:lnTo>
                    <a:pt x="2065210" y="986929"/>
                  </a:lnTo>
                  <a:lnTo>
                    <a:pt x="2065464" y="986929"/>
                  </a:lnTo>
                  <a:lnTo>
                    <a:pt x="2065680" y="985659"/>
                  </a:lnTo>
                  <a:lnTo>
                    <a:pt x="2065832" y="985659"/>
                  </a:lnTo>
                  <a:lnTo>
                    <a:pt x="2066086" y="984389"/>
                  </a:lnTo>
                  <a:lnTo>
                    <a:pt x="2066455" y="984389"/>
                  </a:lnTo>
                  <a:lnTo>
                    <a:pt x="2066734" y="983119"/>
                  </a:lnTo>
                  <a:lnTo>
                    <a:pt x="2067674" y="983119"/>
                  </a:lnTo>
                  <a:lnTo>
                    <a:pt x="2066531" y="986929"/>
                  </a:lnTo>
                  <a:lnTo>
                    <a:pt x="2066213" y="986929"/>
                  </a:lnTo>
                  <a:lnTo>
                    <a:pt x="2065718" y="988199"/>
                  </a:lnTo>
                  <a:lnTo>
                    <a:pt x="2065515" y="989469"/>
                  </a:lnTo>
                  <a:lnTo>
                    <a:pt x="2066455" y="989469"/>
                  </a:lnTo>
                  <a:lnTo>
                    <a:pt x="2066582" y="988199"/>
                  </a:lnTo>
                  <a:lnTo>
                    <a:pt x="2066937" y="988199"/>
                  </a:lnTo>
                  <a:lnTo>
                    <a:pt x="2067331" y="986929"/>
                  </a:lnTo>
                  <a:lnTo>
                    <a:pt x="2068957" y="986929"/>
                  </a:lnTo>
                  <a:lnTo>
                    <a:pt x="2069376" y="985659"/>
                  </a:lnTo>
                  <a:lnTo>
                    <a:pt x="2069261" y="986929"/>
                  </a:lnTo>
                  <a:lnTo>
                    <a:pt x="2069096" y="986929"/>
                  </a:lnTo>
                  <a:lnTo>
                    <a:pt x="2068893" y="988199"/>
                  </a:lnTo>
                  <a:lnTo>
                    <a:pt x="2068410" y="989469"/>
                  </a:lnTo>
                  <a:lnTo>
                    <a:pt x="2068042" y="989469"/>
                  </a:lnTo>
                  <a:lnTo>
                    <a:pt x="2067928" y="990739"/>
                  </a:lnTo>
                  <a:lnTo>
                    <a:pt x="2068753" y="989469"/>
                  </a:lnTo>
                  <a:lnTo>
                    <a:pt x="2069795" y="989469"/>
                  </a:lnTo>
                  <a:lnTo>
                    <a:pt x="2069973" y="990739"/>
                  </a:lnTo>
                  <a:lnTo>
                    <a:pt x="2070976" y="989469"/>
                  </a:lnTo>
                  <a:lnTo>
                    <a:pt x="2071217" y="989469"/>
                  </a:lnTo>
                  <a:lnTo>
                    <a:pt x="2070493" y="990739"/>
                  </a:lnTo>
                  <a:lnTo>
                    <a:pt x="2071052" y="990739"/>
                  </a:lnTo>
                  <a:lnTo>
                    <a:pt x="2071458" y="989469"/>
                  </a:lnTo>
                  <a:lnTo>
                    <a:pt x="2071890" y="989469"/>
                  </a:lnTo>
                  <a:lnTo>
                    <a:pt x="2072233" y="988199"/>
                  </a:lnTo>
                  <a:lnTo>
                    <a:pt x="2073452" y="988199"/>
                  </a:lnTo>
                  <a:lnTo>
                    <a:pt x="2073249" y="985659"/>
                  </a:lnTo>
                  <a:lnTo>
                    <a:pt x="2072652" y="978039"/>
                  </a:lnTo>
                  <a:lnTo>
                    <a:pt x="2070735" y="958989"/>
                  </a:lnTo>
                  <a:lnTo>
                    <a:pt x="2070493" y="956805"/>
                  </a:lnTo>
                  <a:lnTo>
                    <a:pt x="2070493" y="988199"/>
                  </a:lnTo>
                  <a:lnTo>
                    <a:pt x="2070163" y="988809"/>
                  </a:lnTo>
                  <a:lnTo>
                    <a:pt x="2070366" y="988199"/>
                  </a:lnTo>
                  <a:lnTo>
                    <a:pt x="2070493" y="988199"/>
                  </a:lnTo>
                  <a:lnTo>
                    <a:pt x="2070493" y="956805"/>
                  </a:lnTo>
                  <a:lnTo>
                    <a:pt x="2070176" y="953909"/>
                  </a:lnTo>
                  <a:lnTo>
                    <a:pt x="2069896" y="951369"/>
                  </a:lnTo>
                  <a:lnTo>
                    <a:pt x="2069795" y="950099"/>
                  </a:lnTo>
                  <a:lnTo>
                    <a:pt x="2069439" y="950099"/>
                  </a:lnTo>
                  <a:lnTo>
                    <a:pt x="2068918" y="951369"/>
                  </a:lnTo>
                  <a:lnTo>
                    <a:pt x="2068779" y="951369"/>
                  </a:lnTo>
                  <a:lnTo>
                    <a:pt x="2069414" y="950099"/>
                  </a:lnTo>
                  <a:lnTo>
                    <a:pt x="2068474" y="950099"/>
                  </a:lnTo>
                  <a:lnTo>
                    <a:pt x="2068893" y="948829"/>
                  </a:lnTo>
                  <a:lnTo>
                    <a:pt x="2069071" y="948829"/>
                  </a:lnTo>
                  <a:lnTo>
                    <a:pt x="2069211" y="947559"/>
                  </a:lnTo>
                  <a:lnTo>
                    <a:pt x="2068791" y="947559"/>
                  </a:lnTo>
                  <a:lnTo>
                    <a:pt x="2068372" y="948829"/>
                  </a:lnTo>
                  <a:lnTo>
                    <a:pt x="2066645" y="948829"/>
                  </a:lnTo>
                  <a:lnTo>
                    <a:pt x="2067318" y="947559"/>
                  </a:lnTo>
                  <a:lnTo>
                    <a:pt x="2066150" y="948829"/>
                  </a:lnTo>
                  <a:lnTo>
                    <a:pt x="2065959" y="948829"/>
                  </a:lnTo>
                  <a:lnTo>
                    <a:pt x="2066582" y="947559"/>
                  </a:lnTo>
                  <a:lnTo>
                    <a:pt x="2066721" y="947559"/>
                  </a:lnTo>
                  <a:lnTo>
                    <a:pt x="2066912" y="946289"/>
                  </a:lnTo>
                  <a:lnTo>
                    <a:pt x="2067344" y="946289"/>
                  </a:lnTo>
                  <a:lnTo>
                    <a:pt x="2068106" y="945019"/>
                  </a:lnTo>
                  <a:lnTo>
                    <a:pt x="2068601" y="945019"/>
                  </a:lnTo>
                  <a:lnTo>
                    <a:pt x="2068626" y="943749"/>
                  </a:lnTo>
                  <a:lnTo>
                    <a:pt x="2068982" y="943749"/>
                  </a:lnTo>
                  <a:lnTo>
                    <a:pt x="2068893" y="942479"/>
                  </a:lnTo>
                  <a:lnTo>
                    <a:pt x="2068245" y="943749"/>
                  </a:lnTo>
                  <a:lnTo>
                    <a:pt x="2068004" y="943749"/>
                  </a:lnTo>
                  <a:lnTo>
                    <a:pt x="2067826" y="945019"/>
                  </a:lnTo>
                  <a:lnTo>
                    <a:pt x="2066696" y="945019"/>
                  </a:lnTo>
                  <a:lnTo>
                    <a:pt x="2066124" y="946289"/>
                  </a:lnTo>
                  <a:lnTo>
                    <a:pt x="2065883" y="946289"/>
                  </a:lnTo>
                  <a:lnTo>
                    <a:pt x="2065489" y="947559"/>
                  </a:lnTo>
                  <a:lnTo>
                    <a:pt x="2064639" y="947559"/>
                  </a:lnTo>
                  <a:lnTo>
                    <a:pt x="2065159" y="946289"/>
                  </a:lnTo>
                  <a:lnTo>
                    <a:pt x="2065375" y="946289"/>
                  </a:lnTo>
                  <a:lnTo>
                    <a:pt x="2065540" y="945070"/>
                  </a:lnTo>
                  <a:lnTo>
                    <a:pt x="2064639" y="946289"/>
                  </a:lnTo>
                  <a:lnTo>
                    <a:pt x="2064448" y="946289"/>
                  </a:lnTo>
                  <a:lnTo>
                    <a:pt x="2063978" y="947559"/>
                  </a:lnTo>
                  <a:lnTo>
                    <a:pt x="2062594" y="947559"/>
                  </a:lnTo>
                  <a:lnTo>
                    <a:pt x="2063254" y="946289"/>
                  </a:lnTo>
                  <a:lnTo>
                    <a:pt x="2062149" y="947559"/>
                  </a:lnTo>
                  <a:lnTo>
                    <a:pt x="2061044" y="947559"/>
                  </a:lnTo>
                  <a:lnTo>
                    <a:pt x="2061311" y="946289"/>
                  </a:lnTo>
                  <a:lnTo>
                    <a:pt x="2062683" y="946289"/>
                  </a:lnTo>
                  <a:lnTo>
                    <a:pt x="2062835" y="945019"/>
                  </a:lnTo>
                  <a:lnTo>
                    <a:pt x="2063407" y="943749"/>
                  </a:lnTo>
                  <a:lnTo>
                    <a:pt x="2064258" y="943749"/>
                  </a:lnTo>
                  <a:lnTo>
                    <a:pt x="2065502" y="942479"/>
                  </a:lnTo>
                  <a:lnTo>
                    <a:pt x="2066544" y="939939"/>
                  </a:lnTo>
                  <a:lnTo>
                    <a:pt x="2061591" y="943749"/>
                  </a:lnTo>
                  <a:lnTo>
                    <a:pt x="2060663" y="943749"/>
                  </a:lnTo>
                  <a:lnTo>
                    <a:pt x="2061083" y="942479"/>
                  </a:lnTo>
                  <a:lnTo>
                    <a:pt x="2061260" y="942479"/>
                  </a:lnTo>
                  <a:lnTo>
                    <a:pt x="2061387" y="941209"/>
                  </a:lnTo>
                  <a:lnTo>
                    <a:pt x="2060232" y="942479"/>
                  </a:lnTo>
                  <a:lnTo>
                    <a:pt x="2060092" y="942479"/>
                  </a:lnTo>
                  <a:lnTo>
                    <a:pt x="2060778" y="941209"/>
                  </a:lnTo>
                  <a:lnTo>
                    <a:pt x="2059838" y="941209"/>
                  </a:lnTo>
                  <a:lnTo>
                    <a:pt x="2059051" y="942479"/>
                  </a:lnTo>
                  <a:lnTo>
                    <a:pt x="2058352" y="942479"/>
                  </a:lnTo>
                  <a:lnTo>
                    <a:pt x="2058517" y="941209"/>
                  </a:lnTo>
                  <a:lnTo>
                    <a:pt x="2058936" y="941209"/>
                  </a:lnTo>
                  <a:lnTo>
                    <a:pt x="2059114" y="939952"/>
                  </a:lnTo>
                  <a:lnTo>
                    <a:pt x="2058200" y="941209"/>
                  </a:lnTo>
                  <a:lnTo>
                    <a:pt x="2057831" y="939952"/>
                  </a:lnTo>
                  <a:lnTo>
                    <a:pt x="2058631" y="938669"/>
                  </a:lnTo>
                  <a:lnTo>
                    <a:pt x="2058441" y="938669"/>
                  </a:lnTo>
                  <a:lnTo>
                    <a:pt x="2057488" y="939939"/>
                  </a:lnTo>
                  <a:lnTo>
                    <a:pt x="2057120" y="939939"/>
                  </a:lnTo>
                  <a:lnTo>
                    <a:pt x="2056168" y="941209"/>
                  </a:lnTo>
                  <a:lnTo>
                    <a:pt x="2055977" y="941209"/>
                  </a:lnTo>
                  <a:lnTo>
                    <a:pt x="2056714" y="939939"/>
                  </a:lnTo>
                  <a:lnTo>
                    <a:pt x="2055266" y="939939"/>
                  </a:lnTo>
                  <a:lnTo>
                    <a:pt x="2055964" y="938669"/>
                  </a:lnTo>
                  <a:lnTo>
                    <a:pt x="2057057" y="938669"/>
                  </a:lnTo>
                  <a:lnTo>
                    <a:pt x="2057158" y="937399"/>
                  </a:lnTo>
                  <a:lnTo>
                    <a:pt x="2056409" y="937399"/>
                  </a:lnTo>
                  <a:lnTo>
                    <a:pt x="2055177" y="938669"/>
                  </a:lnTo>
                  <a:lnTo>
                    <a:pt x="2054250" y="938669"/>
                  </a:lnTo>
                  <a:lnTo>
                    <a:pt x="2054491" y="937450"/>
                  </a:lnTo>
                  <a:lnTo>
                    <a:pt x="2055025" y="936129"/>
                  </a:lnTo>
                  <a:lnTo>
                    <a:pt x="2054555" y="936129"/>
                  </a:lnTo>
                  <a:lnTo>
                    <a:pt x="2054148" y="937399"/>
                  </a:lnTo>
                  <a:lnTo>
                    <a:pt x="2052523" y="937399"/>
                  </a:lnTo>
                  <a:lnTo>
                    <a:pt x="2052332" y="938669"/>
                  </a:lnTo>
                  <a:lnTo>
                    <a:pt x="2052180" y="938669"/>
                  </a:lnTo>
                  <a:lnTo>
                    <a:pt x="2051697" y="939939"/>
                  </a:lnTo>
                  <a:lnTo>
                    <a:pt x="2050757" y="939939"/>
                  </a:lnTo>
                  <a:lnTo>
                    <a:pt x="2051291" y="938669"/>
                  </a:lnTo>
                  <a:lnTo>
                    <a:pt x="2051494" y="938669"/>
                  </a:lnTo>
                  <a:lnTo>
                    <a:pt x="2051659" y="937450"/>
                  </a:lnTo>
                  <a:lnTo>
                    <a:pt x="2050681" y="938669"/>
                  </a:lnTo>
                  <a:lnTo>
                    <a:pt x="2050719" y="937399"/>
                  </a:lnTo>
                  <a:lnTo>
                    <a:pt x="2050897" y="937399"/>
                  </a:lnTo>
                  <a:lnTo>
                    <a:pt x="2051202" y="936129"/>
                  </a:lnTo>
                  <a:lnTo>
                    <a:pt x="2052497" y="936129"/>
                  </a:lnTo>
                  <a:lnTo>
                    <a:pt x="2052637" y="934859"/>
                  </a:lnTo>
                  <a:lnTo>
                    <a:pt x="2053259" y="934859"/>
                  </a:lnTo>
                  <a:lnTo>
                    <a:pt x="2053666" y="933589"/>
                  </a:lnTo>
                  <a:lnTo>
                    <a:pt x="2055317" y="933589"/>
                  </a:lnTo>
                  <a:lnTo>
                    <a:pt x="2055583" y="932459"/>
                  </a:lnTo>
                  <a:lnTo>
                    <a:pt x="2050923" y="934859"/>
                  </a:lnTo>
                  <a:lnTo>
                    <a:pt x="2050300" y="934859"/>
                  </a:lnTo>
                  <a:lnTo>
                    <a:pt x="2050122" y="934859"/>
                  </a:lnTo>
                  <a:lnTo>
                    <a:pt x="2049881" y="934859"/>
                  </a:lnTo>
                  <a:lnTo>
                    <a:pt x="2049881" y="935570"/>
                  </a:lnTo>
                  <a:lnTo>
                    <a:pt x="2049691" y="936129"/>
                  </a:lnTo>
                  <a:lnTo>
                    <a:pt x="2049564" y="936129"/>
                  </a:lnTo>
                  <a:lnTo>
                    <a:pt x="2049881" y="935570"/>
                  </a:lnTo>
                  <a:lnTo>
                    <a:pt x="2049881" y="934859"/>
                  </a:lnTo>
                  <a:lnTo>
                    <a:pt x="2049106" y="934859"/>
                  </a:lnTo>
                  <a:lnTo>
                    <a:pt x="2049424" y="933589"/>
                  </a:lnTo>
                  <a:lnTo>
                    <a:pt x="2049729" y="933589"/>
                  </a:lnTo>
                  <a:lnTo>
                    <a:pt x="2049894" y="932383"/>
                  </a:lnTo>
                  <a:lnTo>
                    <a:pt x="2048865" y="933589"/>
                  </a:lnTo>
                  <a:lnTo>
                    <a:pt x="2048954" y="932319"/>
                  </a:lnTo>
                  <a:lnTo>
                    <a:pt x="2049348" y="932319"/>
                  </a:lnTo>
                  <a:lnTo>
                    <a:pt x="2049487" y="931049"/>
                  </a:lnTo>
                  <a:lnTo>
                    <a:pt x="2049881" y="931049"/>
                  </a:lnTo>
                  <a:lnTo>
                    <a:pt x="2050097" y="929779"/>
                  </a:lnTo>
                  <a:lnTo>
                    <a:pt x="2049183" y="929779"/>
                  </a:lnTo>
                  <a:lnTo>
                    <a:pt x="2048967" y="931049"/>
                  </a:lnTo>
                  <a:lnTo>
                    <a:pt x="2048649" y="931049"/>
                  </a:lnTo>
                  <a:lnTo>
                    <a:pt x="2048116" y="932319"/>
                  </a:lnTo>
                  <a:lnTo>
                    <a:pt x="2047875" y="932319"/>
                  </a:lnTo>
                  <a:lnTo>
                    <a:pt x="2047087" y="933589"/>
                  </a:lnTo>
                  <a:lnTo>
                    <a:pt x="2046681" y="933589"/>
                  </a:lnTo>
                  <a:lnTo>
                    <a:pt x="2047455" y="932319"/>
                  </a:lnTo>
                  <a:lnTo>
                    <a:pt x="2046503" y="932319"/>
                  </a:lnTo>
                  <a:lnTo>
                    <a:pt x="2046719" y="931049"/>
                  </a:lnTo>
                  <a:lnTo>
                    <a:pt x="2047036" y="931049"/>
                  </a:lnTo>
                  <a:lnTo>
                    <a:pt x="2047252" y="929779"/>
                  </a:lnTo>
                  <a:lnTo>
                    <a:pt x="2048484" y="929779"/>
                  </a:lnTo>
                  <a:lnTo>
                    <a:pt x="2048687" y="928509"/>
                  </a:lnTo>
                  <a:lnTo>
                    <a:pt x="2047405" y="928509"/>
                  </a:lnTo>
                  <a:lnTo>
                    <a:pt x="2046960" y="929779"/>
                  </a:lnTo>
                  <a:lnTo>
                    <a:pt x="2046122" y="929779"/>
                  </a:lnTo>
                  <a:lnTo>
                    <a:pt x="2045322" y="931049"/>
                  </a:lnTo>
                  <a:lnTo>
                    <a:pt x="2045030" y="931049"/>
                  </a:lnTo>
                  <a:lnTo>
                    <a:pt x="2044788" y="932319"/>
                  </a:lnTo>
                  <a:lnTo>
                    <a:pt x="2043696" y="932319"/>
                  </a:lnTo>
                  <a:lnTo>
                    <a:pt x="2043874" y="931049"/>
                  </a:lnTo>
                  <a:lnTo>
                    <a:pt x="2044090" y="931049"/>
                  </a:lnTo>
                  <a:lnTo>
                    <a:pt x="2044623" y="929779"/>
                  </a:lnTo>
                  <a:lnTo>
                    <a:pt x="2044839" y="929779"/>
                  </a:lnTo>
                  <a:lnTo>
                    <a:pt x="2045004" y="928712"/>
                  </a:lnTo>
                  <a:lnTo>
                    <a:pt x="2044026" y="929779"/>
                  </a:lnTo>
                  <a:lnTo>
                    <a:pt x="2044115" y="928509"/>
                  </a:lnTo>
                  <a:lnTo>
                    <a:pt x="2044306" y="928509"/>
                  </a:lnTo>
                  <a:lnTo>
                    <a:pt x="2044750" y="927239"/>
                  </a:lnTo>
                  <a:lnTo>
                    <a:pt x="2043455" y="927239"/>
                  </a:lnTo>
                  <a:lnTo>
                    <a:pt x="2043049" y="928509"/>
                  </a:lnTo>
                  <a:lnTo>
                    <a:pt x="2041283" y="928509"/>
                  </a:lnTo>
                  <a:lnTo>
                    <a:pt x="2042007" y="927239"/>
                  </a:lnTo>
                  <a:lnTo>
                    <a:pt x="2043188" y="927239"/>
                  </a:lnTo>
                  <a:lnTo>
                    <a:pt x="2043404" y="925969"/>
                  </a:lnTo>
                  <a:lnTo>
                    <a:pt x="2042109" y="925969"/>
                  </a:lnTo>
                  <a:lnTo>
                    <a:pt x="2041702" y="927239"/>
                  </a:lnTo>
                  <a:lnTo>
                    <a:pt x="2041144" y="927239"/>
                  </a:lnTo>
                  <a:lnTo>
                    <a:pt x="2041931" y="925969"/>
                  </a:lnTo>
                  <a:lnTo>
                    <a:pt x="2041740" y="925969"/>
                  </a:lnTo>
                  <a:lnTo>
                    <a:pt x="2042439" y="924699"/>
                  </a:lnTo>
                  <a:lnTo>
                    <a:pt x="2041080" y="924699"/>
                  </a:lnTo>
                  <a:lnTo>
                    <a:pt x="2041779" y="923429"/>
                  </a:lnTo>
                  <a:lnTo>
                    <a:pt x="2040674" y="924610"/>
                  </a:lnTo>
                  <a:lnTo>
                    <a:pt x="2040851" y="923429"/>
                  </a:lnTo>
                  <a:lnTo>
                    <a:pt x="2041309" y="923429"/>
                  </a:lnTo>
                  <a:lnTo>
                    <a:pt x="2041486" y="922159"/>
                  </a:lnTo>
                  <a:lnTo>
                    <a:pt x="2040801" y="922159"/>
                  </a:lnTo>
                  <a:lnTo>
                    <a:pt x="2040013" y="923429"/>
                  </a:lnTo>
                  <a:lnTo>
                    <a:pt x="2039061" y="923429"/>
                  </a:lnTo>
                  <a:lnTo>
                    <a:pt x="2039734" y="922159"/>
                  </a:lnTo>
                  <a:lnTo>
                    <a:pt x="2039569" y="922159"/>
                  </a:lnTo>
                  <a:lnTo>
                    <a:pt x="2039061" y="922159"/>
                  </a:lnTo>
                  <a:lnTo>
                    <a:pt x="2038934" y="922159"/>
                  </a:lnTo>
                  <a:lnTo>
                    <a:pt x="2038629" y="922159"/>
                  </a:lnTo>
                  <a:lnTo>
                    <a:pt x="2038629" y="923048"/>
                  </a:lnTo>
                  <a:lnTo>
                    <a:pt x="2038502" y="923429"/>
                  </a:lnTo>
                  <a:lnTo>
                    <a:pt x="2038629" y="923048"/>
                  </a:lnTo>
                  <a:lnTo>
                    <a:pt x="2038629" y="922159"/>
                  </a:lnTo>
                  <a:lnTo>
                    <a:pt x="2037397" y="922159"/>
                  </a:lnTo>
                  <a:lnTo>
                    <a:pt x="2036991" y="923429"/>
                  </a:lnTo>
                  <a:lnTo>
                    <a:pt x="2035263" y="923429"/>
                  </a:lnTo>
                  <a:lnTo>
                    <a:pt x="2036051" y="922159"/>
                  </a:lnTo>
                  <a:lnTo>
                    <a:pt x="2037168" y="922159"/>
                  </a:lnTo>
                  <a:lnTo>
                    <a:pt x="2037384" y="920889"/>
                  </a:lnTo>
                  <a:lnTo>
                    <a:pt x="2036102" y="920889"/>
                  </a:lnTo>
                  <a:lnTo>
                    <a:pt x="2035683" y="922159"/>
                  </a:lnTo>
                  <a:lnTo>
                    <a:pt x="2035060" y="922159"/>
                  </a:lnTo>
                  <a:lnTo>
                    <a:pt x="2034120" y="923429"/>
                  </a:lnTo>
                  <a:lnTo>
                    <a:pt x="2033905" y="922159"/>
                  </a:lnTo>
                  <a:lnTo>
                    <a:pt x="2034641" y="922159"/>
                  </a:lnTo>
                  <a:lnTo>
                    <a:pt x="2034527" y="920889"/>
                  </a:lnTo>
                  <a:lnTo>
                    <a:pt x="2033358" y="920889"/>
                  </a:lnTo>
                  <a:lnTo>
                    <a:pt x="2033092" y="920889"/>
                  </a:lnTo>
                  <a:lnTo>
                    <a:pt x="2032749" y="920889"/>
                  </a:lnTo>
                  <a:lnTo>
                    <a:pt x="2032749" y="921880"/>
                  </a:lnTo>
                  <a:lnTo>
                    <a:pt x="2032660" y="922159"/>
                  </a:lnTo>
                  <a:lnTo>
                    <a:pt x="2032749" y="921880"/>
                  </a:lnTo>
                  <a:lnTo>
                    <a:pt x="2032749" y="920889"/>
                  </a:lnTo>
                  <a:lnTo>
                    <a:pt x="2031974" y="920889"/>
                  </a:lnTo>
                  <a:lnTo>
                    <a:pt x="2029752" y="922020"/>
                  </a:lnTo>
                  <a:lnTo>
                    <a:pt x="2029790" y="920889"/>
                  </a:lnTo>
                  <a:lnTo>
                    <a:pt x="2030310" y="920889"/>
                  </a:lnTo>
                  <a:lnTo>
                    <a:pt x="2030349" y="919619"/>
                  </a:lnTo>
                  <a:lnTo>
                    <a:pt x="2031542" y="919619"/>
                  </a:lnTo>
                  <a:lnTo>
                    <a:pt x="2032190" y="918349"/>
                  </a:lnTo>
                  <a:lnTo>
                    <a:pt x="2032393" y="918349"/>
                  </a:lnTo>
                  <a:lnTo>
                    <a:pt x="2032990" y="917321"/>
                  </a:lnTo>
                  <a:lnTo>
                    <a:pt x="2033104" y="916952"/>
                  </a:lnTo>
                  <a:lnTo>
                    <a:pt x="2032876" y="915809"/>
                  </a:lnTo>
                  <a:lnTo>
                    <a:pt x="2031860" y="917079"/>
                  </a:lnTo>
                  <a:lnTo>
                    <a:pt x="2031644" y="917079"/>
                  </a:lnTo>
                  <a:lnTo>
                    <a:pt x="2032393" y="915809"/>
                  </a:lnTo>
                  <a:lnTo>
                    <a:pt x="2033511" y="913269"/>
                  </a:lnTo>
                  <a:lnTo>
                    <a:pt x="2032254" y="914539"/>
                  </a:lnTo>
                  <a:lnTo>
                    <a:pt x="2030730" y="914539"/>
                  </a:lnTo>
                  <a:lnTo>
                    <a:pt x="2030679" y="915809"/>
                  </a:lnTo>
                  <a:lnTo>
                    <a:pt x="2030120" y="915809"/>
                  </a:lnTo>
                  <a:lnTo>
                    <a:pt x="2030069" y="917079"/>
                  </a:lnTo>
                  <a:lnTo>
                    <a:pt x="2029434" y="917079"/>
                  </a:lnTo>
                  <a:lnTo>
                    <a:pt x="2029015" y="918349"/>
                  </a:lnTo>
                  <a:lnTo>
                    <a:pt x="2028367" y="918349"/>
                  </a:lnTo>
                  <a:lnTo>
                    <a:pt x="2028367" y="951369"/>
                  </a:lnTo>
                  <a:lnTo>
                    <a:pt x="2028228" y="952639"/>
                  </a:lnTo>
                  <a:lnTo>
                    <a:pt x="2028050" y="952639"/>
                  </a:lnTo>
                  <a:lnTo>
                    <a:pt x="2027847" y="953909"/>
                  </a:lnTo>
                  <a:lnTo>
                    <a:pt x="2027275" y="955179"/>
                  </a:lnTo>
                  <a:lnTo>
                    <a:pt x="2027834" y="955179"/>
                  </a:lnTo>
                  <a:lnTo>
                    <a:pt x="2027643" y="956449"/>
                  </a:lnTo>
                  <a:lnTo>
                    <a:pt x="2027339" y="956449"/>
                  </a:lnTo>
                  <a:lnTo>
                    <a:pt x="2027161" y="955179"/>
                  </a:lnTo>
                  <a:lnTo>
                    <a:pt x="2025548" y="955179"/>
                  </a:lnTo>
                  <a:lnTo>
                    <a:pt x="2024976" y="953909"/>
                  </a:lnTo>
                  <a:lnTo>
                    <a:pt x="2025891" y="953909"/>
                  </a:lnTo>
                  <a:lnTo>
                    <a:pt x="2027135" y="952639"/>
                  </a:lnTo>
                  <a:lnTo>
                    <a:pt x="2027936" y="952639"/>
                  </a:lnTo>
                  <a:lnTo>
                    <a:pt x="2028367" y="951369"/>
                  </a:lnTo>
                  <a:lnTo>
                    <a:pt x="2028367" y="918349"/>
                  </a:lnTo>
                  <a:lnTo>
                    <a:pt x="2027313" y="918349"/>
                  </a:lnTo>
                  <a:lnTo>
                    <a:pt x="2027923" y="917079"/>
                  </a:lnTo>
                  <a:lnTo>
                    <a:pt x="2028355" y="917079"/>
                  </a:lnTo>
                  <a:lnTo>
                    <a:pt x="2028520" y="915809"/>
                  </a:lnTo>
                  <a:lnTo>
                    <a:pt x="2027453" y="916952"/>
                  </a:lnTo>
                  <a:lnTo>
                    <a:pt x="2027631" y="915809"/>
                  </a:lnTo>
                  <a:lnTo>
                    <a:pt x="2028050" y="915809"/>
                  </a:lnTo>
                  <a:lnTo>
                    <a:pt x="2028469" y="914539"/>
                  </a:lnTo>
                  <a:lnTo>
                    <a:pt x="2028710" y="914539"/>
                  </a:lnTo>
                  <a:lnTo>
                    <a:pt x="2028913" y="913269"/>
                  </a:lnTo>
                  <a:lnTo>
                    <a:pt x="2028228" y="913269"/>
                  </a:lnTo>
                  <a:lnTo>
                    <a:pt x="2027428" y="914539"/>
                  </a:lnTo>
                  <a:lnTo>
                    <a:pt x="2026450" y="914539"/>
                  </a:lnTo>
                  <a:lnTo>
                    <a:pt x="2027199" y="913269"/>
                  </a:lnTo>
                  <a:lnTo>
                    <a:pt x="2026005" y="914539"/>
                  </a:lnTo>
                  <a:lnTo>
                    <a:pt x="2025815" y="913269"/>
                  </a:lnTo>
                  <a:lnTo>
                    <a:pt x="2025332" y="913269"/>
                  </a:lnTo>
                  <a:lnTo>
                    <a:pt x="2025332" y="947559"/>
                  </a:lnTo>
                  <a:lnTo>
                    <a:pt x="2025192" y="948829"/>
                  </a:lnTo>
                  <a:lnTo>
                    <a:pt x="2024583" y="948829"/>
                  </a:lnTo>
                  <a:lnTo>
                    <a:pt x="2023808" y="950099"/>
                  </a:lnTo>
                  <a:lnTo>
                    <a:pt x="2023173" y="950099"/>
                  </a:lnTo>
                  <a:lnTo>
                    <a:pt x="2023033" y="951369"/>
                  </a:lnTo>
                  <a:lnTo>
                    <a:pt x="2024202" y="950099"/>
                  </a:lnTo>
                  <a:lnTo>
                    <a:pt x="2024341" y="950099"/>
                  </a:lnTo>
                  <a:lnTo>
                    <a:pt x="2023643" y="951369"/>
                  </a:lnTo>
                  <a:lnTo>
                    <a:pt x="2024672" y="951369"/>
                  </a:lnTo>
                  <a:lnTo>
                    <a:pt x="2024240" y="952639"/>
                  </a:lnTo>
                  <a:lnTo>
                    <a:pt x="2024075" y="952639"/>
                  </a:lnTo>
                  <a:lnTo>
                    <a:pt x="2023935" y="953909"/>
                  </a:lnTo>
                  <a:lnTo>
                    <a:pt x="2025103" y="952639"/>
                  </a:lnTo>
                  <a:lnTo>
                    <a:pt x="2025256" y="952639"/>
                  </a:lnTo>
                  <a:lnTo>
                    <a:pt x="2024621" y="953909"/>
                  </a:lnTo>
                  <a:lnTo>
                    <a:pt x="2023935" y="953909"/>
                  </a:lnTo>
                  <a:lnTo>
                    <a:pt x="2023338" y="953909"/>
                  </a:lnTo>
                  <a:lnTo>
                    <a:pt x="2020798" y="951369"/>
                  </a:lnTo>
                  <a:lnTo>
                    <a:pt x="2020468" y="951369"/>
                  </a:lnTo>
                  <a:lnTo>
                    <a:pt x="2021484" y="950099"/>
                  </a:lnTo>
                  <a:lnTo>
                    <a:pt x="2022068" y="948829"/>
                  </a:lnTo>
                  <a:lnTo>
                    <a:pt x="2022525" y="948829"/>
                  </a:lnTo>
                  <a:lnTo>
                    <a:pt x="2022944" y="947559"/>
                  </a:lnTo>
                  <a:lnTo>
                    <a:pt x="2023440" y="947559"/>
                  </a:lnTo>
                  <a:lnTo>
                    <a:pt x="2022805" y="948829"/>
                  </a:lnTo>
                  <a:lnTo>
                    <a:pt x="2024494" y="948829"/>
                  </a:lnTo>
                  <a:lnTo>
                    <a:pt x="2024900" y="947559"/>
                  </a:lnTo>
                  <a:lnTo>
                    <a:pt x="2025332" y="947559"/>
                  </a:lnTo>
                  <a:lnTo>
                    <a:pt x="2025332" y="913269"/>
                  </a:lnTo>
                  <a:lnTo>
                    <a:pt x="2024443" y="913269"/>
                  </a:lnTo>
                  <a:lnTo>
                    <a:pt x="2023745" y="914539"/>
                  </a:lnTo>
                  <a:lnTo>
                    <a:pt x="2023198" y="914539"/>
                  </a:lnTo>
                  <a:lnTo>
                    <a:pt x="2023198" y="946289"/>
                  </a:lnTo>
                  <a:lnTo>
                    <a:pt x="2022716" y="947559"/>
                  </a:lnTo>
                  <a:lnTo>
                    <a:pt x="2021509" y="947559"/>
                  </a:lnTo>
                  <a:lnTo>
                    <a:pt x="2021954" y="946289"/>
                  </a:lnTo>
                  <a:lnTo>
                    <a:pt x="2023198" y="946289"/>
                  </a:lnTo>
                  <a:lnTo>
                    <a:pt x="2023198" y="914539"/>
                  </a:lnTo>
                  <a:lnTo>
                    <a:pt x="2022589" y="914539"/>
                  </a:lnTo>
                  <a:lnTo>
                    <a:pt x="2023452" y="913269"/>
                  </a:lnTo>
                  <a:lnTo>
                    <a:pt x="2023275" y="913269"/>
                  </a:lnTo>
                  <a:lnTo>
                    <a:pt x="2022259" y="914539"/>
                  </a:lnTo>
                  <a:lnTo>
                    <a:pt x="2022094" y="914539"/>
                  </a:lnTo>
                  <a:lnTo>
                    <a:pt x="2022386" y="913269"/>
                  </a:lnTo>
                  <a:lnTo>
                    <a:pt x="2022729" y="913269"/>
                  </a:lnTo>
                  <a:lnTo>
                    <a:pt x="2023160" y="911999"/>
                  </a:lnTo>
                  <a:lnTo>
                    <a:pt x="2023529" y="910729"/>
                  </a:lnTo>
                  <a:lnTo>
                    <a:pt x="2024100" y="910729"/>
                  </a:lnTo>
                  <a:lnTo>
                    <a:pt x="2025192" y="909459"/>
                  </a:lnTo>
                  <a:lnTo>
                    <a:pt x="2025484" y="909459"/>
                  </a:lnTo>
                  <a:lnTo>
                    <a:pt x="2025700" y="908189"/>
                  </a:lnTo>
                  <a:lnTo>
                    <a:pt x="2026132" y="908189"/>
                  </a:lnTo>
                  <a:lnTo>
                    <a:pt x="2026335" y="906919"/>
                  </a:lnTo>
                  <a:lnTo>
                    <a:pt x="2025662" y="906919"/>
                  </a:lnTo>
                  <a:lnTo>
                    <a:pt x="2025256" y="908189"/>
                  </a:lnTo>
                  <a:lnTo>
                    <a:pt x="2024595" y="909459"/>
                  </a:lnTo>
                  <a:lnTo>
                    <a:pt x="2022068" y="910729"/>
                  </a:lnTo>
                  <a:lnTo>
                    <a:pt x="2021408" y="910729"/>
                  </a:lnTo>
                  <a:lnTo>
                    <a:pt x="2021408" y="947559"/>
                  </a:lnTo>
                  <a:lnTo>
                    <a:pt x="2021192" y="948829"/>
                  </a:lnTo>
                  <a:lnTo>
                    <a:pt x="2020874" y="948829"/>
                  </a:lnTo>
                  <a:lnTo>
                    <a:pt x="2020658" y="950099"/>
                  </a:lnTo>
                  <a:lnTo>
                    <a:pt x="2020481" y="950099"/>
                  </a:lnTo>
                  <a:lnTo>
                    <a:pt x="2020341" y="951369"/>
                  </a:lnTo>
                  <a:lnTo>
                    <a:pt x="2019096" y="951369"/>
                  </a:lnTo>
                  <a:lnTo>
                    <a:pt x="2018906" y="950099"/>
                  </a:lnTo>
                  <a:lnTo>
                    <a:pt x="2019350" y="948829"/>
                  </a:lnTo>
                  <a:lnTo>
                    <a:pt x="2020163" y="948829"/>
                  </a:lnTo>
                  <a:lnTo>
                    <a:pt x="2020620" y="947559"/>
                  </a:lnTo>
                  <a:lnTo>
                    <a:pt x="2021408" y="947559"/>
                  </a:lnTo>
                  <a:lnTo>
                    <a:pt x="2021408" y="910729"/>
                  </a:lnTo>
                  <a:lnTo>
                    <a:pt x="2021192" y="910729"/>
                  </a:lnTo>
                  <a:lnTo>
                    <a:pt x="2021446" y="909459"/>
                  </a:lnTo>
                  <a:lnTo>
                    <a:pt x="2021967" y="909459"/>
                  </a:lnTo>
                  <a:lnTo>
                    <a:pt x="2022094" y="908189"/>
                  </a:lnTo>
                  <a:lnTo>
                    <a:pt x="2022563" y="908189"/>
                  </a:lnTo>
                  <a:lnTo>
                    <a:pt x="2022741" y="906919"/>
                  </a:lnTo>
                  <a:lnTo>
                    <a:pt x="2021560" y="908189"/>
                  </a:lnTo>
                  <a:lnTo>
                    <a:pt x="2021382" y="908189"/>
                  </a:lnTo>
                  <a:lnTo>
                    <a:pt x="2022195" y="906919"/>
                  </a:lnTo>
                  <a:lnTo>
                    <a:pt x="2021255" y="906919"/>
                  </a:lnTo>
                  <a:lnTo>
                    <a:pt x="2020430" y="908189"/>
                  </a:lnTo>
                  <a:lnTo>
                    <a:pt x="2019363" y="908189"/>
                  </a:lnTo>
                  <a:lnTo>
                    <a:pt x="2018360" y="909459"/>
                  </a:lnTo>
                  <a:lnTo>
                    <a:pt x="2018207" y="908189"/>
                  </a:lnTo>
                  <a:lnTo>
                    <a:pt x="2019020" y="908189"/>
                  </a:lnTo>
                  <a:lnTo>
                    <a:pt x="2018944" y="906919"/>
                  </a:lnTo>
                  <a:lnTo>
                    <a:pt x="2019350" y="906919"/>
                  </a:lnTo>
                  <a:lnTo>
                    <a:pt x="2019858" y="905649"/>
                  </a:lnTo>
                  <a:lnTo>
                    <a:pt x="2020087" y="905649"/>
                  </a:lnTo>
                  <a:lnTo>
                    <a:pt x="2020265" y="904379"/>
                  </a:lnTo>
                  <a:lnTo>
                    <a:pt x="2019833" y="905649"/>
                  </a:lnTo>
                  <a:lnTo>
                    <a:pt x="2018157" y="905649"/>
                  </a:lnTo>
                  <a:lnTo>
                    <a:pt x="2017712" y="906919"/>
                  </a:lnTo>
                  <a:lnTo>
                    <a:pt x="2017903" y="905649"/>
                  </a:lnTo>
                  <a:lnTo>
                    <a:pt x="2018118" y="905649"/>
                  </a:lnTo>
                  <a:lnTo>
                    <a:pt x="2018639" y="904379"/>
                  </a:lnTo>
                  <a:lnTo>
                    <a:pt x="2017306" y="904379"/>
                  </a:lnTo>
                  <a:lnTo>
                    <a:pt x="2016937" y="904379"/>
                  </a:lnTo>
                  <a:lnTo>
                    <a:pt x="2016569" y="904379"/>
                  </a:lnTo>
                  <a:lnTo>
                    <a:pt x="2016569" y="905408"/>
                  </a:lnTo>
                  <a:lnTo>
                    <a:pt x="2016493" y="905649"/>
                  </a:lnTo>
                  <a:lnTo>
                    <a:pt x="2016569" y="905408"/>
                  </a:lnTo>
                  <a:lnTo>
                    <a:pt x="2016569" y="904379"/>
                  </a:lnTo>
                  <a:lnTo>
                    <a:pt x="2015693" y="904379"/>
                  </a:lnTo>
                  <a:lnTo>
                    <a:pt x="2016658" y="903109"/>
                  </a:lnTo>
                  <a:lnTo>
                    <a:pt x="2015693" y="903109"/>
                  </a:lnTo>
                  <a:lnTo>
                    <a:pt x="2015274" y="904379"/>
                  </a:lnTo>
                  <a:lnTo>
                    <a:pt x="2014588" y="905649"/>
                  </a:lnTo>
                  <a:lnTo>
                    <a:pt x="2013280" y="905649"/>
                  </a:lnTo>
                  <a:lnTo>
                    <a:pt x="2011984" y="906919"/>
                  </a:lnTo>
                  <a:lnTo>
                    <a:pt x="2012289" y="905649"/>
                  </a:lnTo>
                  <a:lnTo>
                    <a:pt x="2012873" y="904379"/>
                  </a:lnTo>
                  <a:lnTo>
                    <a:pt x="2014474" y="904379"/>
                  </a:lnTo>
                  <a:lnTo>
                    <a:pt x="2014664" y="903109"/>
                  </a:lnTo>
                  <a:lnTo>
                    <a:pt x="2015363" y="901839"/>
                  </a:lnTo>
                  <a:lnTo>
                    <a:pt x="2015871" y="901839"/>
                  </a:lnTo>
                  <a:lnTo>
                    <a:pt x="2016074" y="900569"/>
                  </a:lnTo>
                  <a:lnTo>
                    <a:pt x="2015629" y="900569"/>
                  </a:lnTo>
                  <a:lnTo>
                    <a:pt x="2015197" y="901839"/>
                  </a:lnTo>
                  <a:lnTo>
                    <a:pt x="2013064" y="901839"/>
                  </a:lnTo>
                  <a:lnTo>
                    <a:pt x="2012632" y="903109"/>
                  </a:lnTo>
                  <a:lnTo>
                    <a:pt x="2012061" y="903109"/>
                  </a:lnTo>
                  <a:lnTo>
                    <a:pt x="2012950" y="901839"/>
                  </a:lnTo>
                  <a:lnTo>
                    <a:pt x="2011514" y="901839"/>
                  </a:lnTo>
                  <a:lnTo>
                    <a:pt x="2012327" y="900569"/>
                  </a:lnTo>
                  <a:lnTo>
                    <a:pt x="2011070" y="901839"/>
                  </a:lnTo>
                  <a:lnTo>
                    <a:pt x="2010892" y="901839"/>
                  </a:lnTo>
                  <a:lnTo>
                    <a:pt x="2011794" y="900569"/>
                  </a:lnTo>
                  <a:lnTo>
                    <a:pt x="2012950" y="899299"/>
                  </a:lnTo>
                  <a:lnTo>
                    <a:pt x="2013077" y="899299"/>
                  </a:lnTo>
                  <a:lnTo>
                    <a:pt x="2013737" y="898029"/>
                  </a:lnTo>
                  <a:lnTo>
                    <a:pt x="2013610" y="898029"/>
                  </a:lnTo>
                  <a:lnTo>
                    <a:pt x="2012518" y="899299"/>
                  </a:lnTo>
                  <a:lnTo>
                    <a:pt x="2012327" y="899299"/>
                  </a:lnTo>
                  <a:lnTo>
                    <a:pt x="2013242" y="898029"/>
                  </a:lnTo>
                  <a:lnTo>
                    <a:pt x="2011743" y="898029"/>
                  </a:lnTo>
                  <a:lnTo>
                    <a:pt x="2012645" y="896759"/>
                  </a:lnTo>
                  <a:lnTo>
                    <a:pt x="2012518" y="896759"/>
                  </a:lnTo>
                  <a:lnTo>
                    <a:pt x="2011362" y="898029"/>
                  </a:lnTo>
                  <a:lnTo>
                    <a:pt x="2011197" y="898029"/>
                  </a:lnTo>
                  <a:lnTo>
                    <a:pt x="2012137" y="896759"/>
                  </a:lnTo>
                  <a:lnTo>
                    <a:pt x="2010714" y="896759"/>
                  </a:lnTo>
                  <a:lnTo>
                    <a:pt x="2009394" y="898029"/>
                  </a:lnTo>
                  <a:lnTo>
                    <a:pt x="2007933" y="898029"/>
                  </a:lnTo>
                  <a:lnTo>
                    <a:pt x="2008886" y="896759"/>
                  </a:lnTo>
                  <a:lnTo>
                    <a:pt x="2008746" y="896759"/>
                  </a:lnTo>
                  <a:lnTo>
                    <a:pt x="2007514" y="898029"/>
                  </a:lnTo>
                  <a:lnTo>
                    <a:pt x="2008276" y="896759"/>
                  </a:lnTo>
                  <a:lnTo>
                    <a:pt x="2009635" y="895489"/>
                  </a:lnTo>
                  <a:lnTo>
                    <a:pt x="2010321" y="894219"/>
                  </a:lnTo>
                  <a:lnTo>
                    <a:pt x="2009863" y="894219"/>
                  </a:lnTo>
                  <a:lnTo>
                    <a:pt x="2009419" y="895489"/>
                  </a:lnTo>
                  <a:lnTo>
                    <a:pt x="2007247" y="895489"/>
                  </a:lnTo>
                  <a:lnTo>
                    <a:pt x="2006803" y="896759"/>
                  </a:lnTo>
                  <a:lnTo>
                    <a:pt x="2006346" y="896759"/>
                  </a:lnTo>
                  <a:lnTo>
                    <a:pt x="2006574" y="895489"/>
                  </a:lnTo>
                  <a:lnTo>
                    <a:pt x="2007120" y="895489"/>
                  </a:lnTo>
                  <a:lnTo>
                    <a:pt x="2007336" y="894219"/>
                  </a:lnTo>
                  <a:lnTo>
                    <a:pt x="2008835" y="894219"/>
                  </a:lnTo>
                  <a:lnTo>
                    <a:pt x="2009584" y="892949"/>
                  </a:lnTo>
                  <a:lnTo>
                    <a:pt x="2007222" y="892949"/>
                  </a:lnTo>
                  <a:lnTo>
                    <a:pt x="2006790" y="892949"/>
                  </a:lnTo>
                  <a:lnTo>
                    <a:pt x="2006003" y="894219"/>
                  </a:lnTo>
                  <a:lnTo>
                    <a:pt x="2004606" y="894219"/>
                  </a:lnTo>
                  <a:lnTo>
                    <a:pt x="2005457" y="892949"/>
                  </a:lnTo>
                  <a:lnTo>
                    <a:pt x="2004199" y="894219"/>
                  </a:lnTo>
                  <a:lnTo>
                    <a:pt x="2004339" y="892949"/>
                  </a:lnTo>
                  <a:lnTo>
                    <a:pt x="2004898" y="892949"/>
                  </a:lnTo>
                  <a:lnTo>
                    <a:pt x="2006244" y="891679"/>
                  </a:lnTo>
                  <a:lnTo>
                    <a:pt x="2006790" y="891679"/>
                  </a:lnTo>
                  <a:lnTo>
                    <a:pt x="2007031" y="890409"/>
                  </a:lnTo>
                  <a:lnTo>
                    <a:pt x="2004707" y="890409"/>
                  </a:lnTo>
                  <a:lnTo>
                    <a:pt x="2004250" y="891679"/>
                  </a:lnTo>
                  <a:lnTo>
                    <a:pt x="2003691" y="891679"/>
                  </a:lnTo>
                  <a:lnTo>
                    <a:pt x="2004618" y="890409"/>
                  </a:lnTo>
                  <a:lnTo>
                    <a:pt x="2003234" y="890409"/>
                  </a:lnTo>
                  <a:lnTo>
                    <a:pt x="2001888" y="891679"/>
                  </a:lnTo>
                  <a:lnTo>
                    <a:pt x="2003488" y="889139"/>
                  </a:lnTo>
                  <a:lnTo>
                    <a:pt x="2004847" y="887869"/>
                  </a:lnTo>
                  <a:lnTo>
                    <a:pt x="2004187" y="887869"/>
                  </a:lnTo>
                  <a:lnTo>
                    <a:pt x="2005139" y="886599"/>
                  </a:lnTo>
                  <a:lnTo>
                    <a:pt x="2003285" y="886599"/>
                  </a:lnTo>
                  <a:lnTo>
                    <a:pt x="2002396" y="887869"/>
                  </a:lnTo>
                  <a:lnTo>
                    <a:pt x="2001266" y="887869"/>
                  </a:lnTo>
                  <a:lnTo>
                    <a:pt x="2001545" y="886599"/>
                  </a:lnTo>
                  <a:lnTo>
                    <a:pt x="1999386" y="886599"/>
                  </a:lnTo>
                  <a:lnTo>
                    <a:pt x="1999691" y="885329"/>
                  </a:lnTo>
                  <a:lnTo>
                    <a:pt x="2000211" y="885329"/>
                  </a:lnTo>
                  <a:lnTo>
                    <a:pt x="2000504" y="884059"/>
                  </a:lnTo>
                  <a:lnTo>
                    <a:pt x="2001024" y="884059"/>
                  </a:lnTo>
                  <a:lnTo>
                    <a:pt x="2002663" y="881519"/>
                  </a:lnTo>
                  <a:lnTo>
                    <a:pt x="2000821" y="881519"/>
                  </a:lnTo>
                  <a:lnTo>
                    <a:pt x="2001634" y="880249"/>
                  </a:lnTo>
                  <a:lnTo>
                    <a:pt x="2000402" y="880249"/>
                  </a:lnTo>
                  <a:lnTo>
                    <a:pt x="2000402" y="881519"/>
                  </a:lnTo>
                  <a:lnTo>
                    <a:pt x="1999932" y="882789"/>
                  </a:lnTo>
                  <a:lnTo>
                    <a:pt x="2000186" y="881519"/>
                  </a:lnTo>
                  <a:lnTo>
                    <a:pt x="2000402" y="881519"/>
                  </a:lnTo>
                  <a:lnTo>
                    <a:pt x="2000402" y="880249"/>
                  </a:lnTo>
                  <a:lnTo>
                    <a:pt x="1999284" y="880249"/>
                  </a:lnTo>
                  <a:lnTo>
                    <a:pt x="1998687" y="881519"/>
                  </a:lnTo>
                  <a:lnTo>
                    <a:pt x="1998573" y="886599"/>
                  </a:lnTo>
                  <a:lnTo>
                    <a:pt x="1998268" y="887869"/>
                  </a:lnTo>
                  <a:lnTo>
                    <a:pt x="1998065" y="887869"/>
                  </a:lnTo>
                  <a:lnTo>
                    <a:pt x="1997456" y="889139"/>
                  </a:lnTo>
                  <a:lnTo>
                    <a:pt x="1996401" y="889139"/>
                  </a:lnTo>
                  <a:lnTo>
                    <a:pt x="1996757" y="887869"/>
                  </a:lnTo>
                  <a:lnTo>
                    <a:pt x="1997608" y="887869"/>
                  </a:lnTo>
                  <a:lnTo>
                    <a:pt x="1997621" y="886599"/>
                  </a:lnTo>
                  <a:lnTo>
                    <a:pt x="1998573" y="886599"/>
                  </a:lnTo>
                  <a:lnTo>
                    <a:pt x="1998573" y="881519"/>
                  </a:lnTo>
                  <a:lnTo>
                    <a:pt x="1998014" y="881519"/>
                  </a:lnTo>
                  <a:lnTo>
                    <a:pt x="1997570" y="882789"/>
                  </a:lnTo>
                  <a:lnTo>
                    <a:pt x="1995284" y="882789"/>
                  </a:lnTo>
                  <a:lnTo>
                    <a:pt x="1996097" y="881519"/>
                  </a:lnTo>
                  <a:lnTo>
                    <a:pt x="1996630" y="881519"/>
                  </a:lnTo>
                  <a:lnTo>
                    <a:pt x="1996922" y="880249"/>
                  </a:lnTo>
                  <a:lnTo>
                    <a:pt x="1998611" y="880249"/>
                  </a:lnTo>
                  <a:lnTo>
                    <a:pt x="1998891" y="878979"/>
                  </a:lnTo>
                  <a:lnTo>
                    <a:pt x="1998116" y="878979"/>
                  </a:lnTo>
                  <a:lnTo>
                    <a:pt x="1998484" y="877976"/>
                  </a:lnTo>
                  <a:lnTo>
                    <a:pt x="1997684" y="878979"/>
                  </a:lnTo>
                  <a:lnTo>
                    <a:pt x="1995614" y="878979"/>
                  </a:lnTo>
                  <a:lnTo>
                    <a:pt x="1995233" y="880249"/>
                  </a:lnTo>
                  <a:lnTo>
                    <a:pt x="1993633" y="880249"/>
                  </a:lnTo>
                  <a:lnTo>
                    <a:pt x="1996109" y="877709"/>
                  </a:lnTo>
                  <a:lnTo>
                    <a:pt x="1996643" y="876439"/>
                  </a:lnTo>
                  <a:lnTo>
                    <a:pt x="1996948" y="876439"/>
                  </a:lnTo>
                  <a:lnTo>
                    <a:pt x="1997189" y="875169"/>
                  </a:lnTo>
                  <a:lnTo>
                    <a:pt x="1999157" y="875169"/>
                  </a:lnTo>
                  <a:lnTo>
                    <a:pt x="1999462" y="873899"/>
                  </a:lnTo>
                  <a:lnTo>
                    <a:pt x="1997595" y="873899"/>
                  </a:lnTo>
                  <a:lnTo>
                    <a:pt x="1996859" y="875169"/>
                  </a:lnTo>
                  <a:lnTo>
                    <a:pt x="1995436" y="875169"/>
                  </a:lnTo>
                  <a:lnTo>
                    <a:pt x="1994712" y="876439"/>
                  </a:lnTo>
                  <a:lnTo>
                    <a:pt x="1994496" y="876439"/>
                  </a:lnTo>
                  <a:lnTo>
                    <a:pt x="1993887" y="877709"/>
                  </a:lnTo>
                  <a:lnTo>
                    <a:pt x="1992807" y="877709"/>
                  </a:lnTo>
                  <a:lnTo>
                    <a:pt x="1995297" y="873899"/>
                  </a:lnTo>
                  <a:lnTo>
                    <a:pt x="1995881" y="873899"/>
                  </a:lnTo>
                  <a:lnTo>
                    <a:pt x="1996122" y="872629"/>
                  </a:lnTo>
                  <a:lnTo>
                    <a:pt x="1995195" y="872629"/>
                  </a:lnTo>
                  <a:lnTo>
                    <a:pt x="1994750" y="873899"/>
                  </a:lnTo>
                  <a:lnTo>
                    <a:pt x="1992566" y="873899"/>
                  </a:lnTo>
                  <a:lnTo>
                    <a:pt x="1992807" y="872629"/>
                  </a:lnTo>
                  <a:lnTo>
                    <a:pt x="1993455" y="872629"/>
                  </a:lnTo>
                  <a:lnTo>
                    <a:pt x="1993684" y="871359"/>
                  </a:lnTo>
                  <a:lnTo>
                    <a:pt x="1992299" y="872629"/>
                  </a:lnTo>
                  <a:lnTo>
                    <a:pt x="1992503" y="871359"/>
                  </a:lnTo>
                  <a:lnTo>
                    <a:pt x="1993392" y="871359"/>
                  </a:lnTo>
                  <a:lnTo>
                    <a:pt x="1993671" y="870089"/>
                  </a:lnTo>
                  <a:lnTo>
                    <a:pt x="1992515" y="870089"/>
                  </a:lnTo>
                  <a:lnTo>
                    <a:pt x="1991144" y="871359"/>
                  </a:lnTo>
                  <a:lnTo>
                    <a:pt x="1989709" y="871359"/>
                  </a:lnTo>
                  <a:lnTo>
                    <a:pt x="1990585" y="870089"/>
                  </a:lnTo>
                  <a:lnTo>
                    <a:pt x="1990890" y="870089"/>
                  </a:lnTo>
                  <a:lnTo>
                    <a:pt x="1991169" y="868819"/>
                  </a:lnTo>
                  <a:lnTo>
                    <a:pt x="1990471" y="868819"/>
                  </a:lnTo>
                  <a:lnTo>
                    <a:pt x="1989569" y="870089"/>
                  </a:lnTo>
                  <a:lnTo>
                    <a:pt x="1987181" y="870089"/>
                  </a:lnTo>
                  <a:lnTo>
                    <a:pt x="1988159" y="868819"/>
                  </a:lnTo>
                  <a:lnTo>
                    <a:pt x="1988578" y="868819"/>
                  </a:lnTo>
                  <a:lnTo>
                    <a:pt x="1989201" y="867549"/>
                  </a:lnTo>
                  <a:lnTo>
                    <a:pt x="1989467" y="867549"/>
                  </a:lnTo>
                  <a:lnTo>
                    <a:pt x="1989709" y="866279"/>
                  </a:lnTo>
                  <a:lnTo>
                    <a:pt x="1988781" y="867549"/>
                  </a:lnTo>
                  <a:lnTo>
                    <a:pt x="1987181" y="867549"/>
                  </a:lnTo>
                  <a:lnTo>
                    <a:pt x="1987448" y="866279"/>
                  </a:lnTo>
                  <a:lnTo>
                    <a:pt x="1987067" y="866279"/>
                  </a:lnTo>
                  <a:lnTo>
                    <a:pt x="1988019" y="865009"/>
                  </a:lnTo>
                  <a:lnTo>
                    <a:pt x="1986051" y="865009"/>
                  </a:lnTo>
                  <a:lnTo>
                    <a:pt x="1986013" y="863739"/>
                  </a:lnTo>
                  <a:lnTo>
                    <a:pt x="1984730" y="865009"/>
                  </a:lnTo>
                  <a:lnTo>
                    <a:pt x="1984578" y="865009"/>
                  </a:lnTo>
                  <a:lnTo>
                    <a:pt x="1985441" y="863739"/>
                  </a:lnTo>
                  <a:lnTo>
                    <a:pt x="1986280" y="862469"/>
                  </a:lnTo>
                  <a:lnTo>
                    <a:pt x="1984794" y="862469"/>
                  </a:lnTo>
                  <a:lnTo>
                    <a:pt x="1985746" y="861199"/>
                  </a:lnTo>
                  <a:lnTo>
                    <a:pt x="1985200" y="861199"/>
                  </a:lnTo>
                  <a:lnTo>
                    <a:pt x="1984730" y="862469"/>
                  </a:lnTo>
                  <a:lnTo>
                    <a:pt x="1983143" y="862469"/>
                  </a:lnTo>
                  <a:lnTo>
                    <a:pt x="1983397" y="861199"/>
                  </a:lnTo>
                  <a:lnTo>
                    <a:pt x="1984248" y="861199"/>
                  </a:lnTo>
                  <a:lnTo>
                    <a:pt x="1984489" y="859929"/>
                  </a:lnTo>
                  <a:lnTo>
                    <a:pt x="1983549" y="859929"/>
                  </a:lnTo>
                  <a:lnTo>
                    <a:pt x="1983105" y="861199"/>
                  </a:lnTo>
                  <a:lnTo>
                    <a:pt x="1980755" y="861199"/>
                  </a:lnTo>
                  <a:lnTo>
                    <a:pt x="1981377" y="859929"/>
                  </a:lnTo>
                  <a:lnTo>
                    <a:pt x="1981619" y="859929"/>
                  </a:lnTo>
                  <a:lnTo>
                    <a:pt x="1982216" y="858659"/>
                  </a:lnTo>
                  <a:lnTo>
                    <a:pt x="1984311" y="858659"/>
                  </a:lnTo>
                  <a:lnTo>
                    <a:pt x="1985035" y="857389"/>
                  </a:lnTo>
                  <a:lnTo>
                    <a:pt x="1984070" y="857389"/>
                  </a:lnTo>
                  <a:lnTo>
                    <a:pt x="1984959" y="856119"/>
                  </a:lnTo>
                  <a:lnTo>
                    <a:pt x="1984756" y="856119"/>
                  </a:lnTo>
                  <a:lnTo>
                    <a:pt x="1983651" y="857389"/>
                  </a:lnTo>
                  <a:lnTo>
                    <a:pt x="1983282" y="856119"/>
                  </a:lnTo>
                  <a:lnTo>
                    <a:pt x="1982292" y="857389"/>
                  </a:lnTo>
                  <a:lnTo>
                    <a:pt x="1981885" y="857389"/>
                  </a:lnTo>
                  <a:lnTo>
                    <a:pt x="1982939" y="856119"/>
                  </a:lnTo>
                  <a:lnTo>
                    <a:pt x="1981314" y="856119"/>
                  </a:lnTo>
                  <a:lnTo>
                    <a:pt x="1982330" y="854849"/>
                  </a:lnTo>
                  <a:lnTo>
                    <a:pt x="1982152" y="854849"/>
                  </a:lnTo>
                  <a:lnTo>
                    <a:pt x="1980984" y="856119"/>
                  </a:lnTo>
                  <a:lnTo>
                    <a:pt x="1980755" y="856119"/>
                  </a:lnTo>
                  <a:lnTo>
                    <a:pt x="1981695" y="854849"/>
                  </a:lnTo>
                  <a:lnTo>
                    <a:pt x="1979320" y="854849"/>
                  </a:lnTo>
                  <a:lnTo>
                    <a:pt x="1978799" y="856119"/>
                  </a:lnTo>
                  <a:lnTo>
                    <a:pt x="1978113" y="856119"/>
                  </a:lnTo>
                  <a:lnTo>
                    <a:pt x="1977898" y="857389"/>
                  </a:lnTo>
                  <a:lnTo>
                    <a:pt x="1977339" y="857389"/>
                  </a:lnTo>
                  <a:lnTo>
                    <a:pt x="1976983" y="858659"/>
                  </a:lnTo>
                  <a:lnTo>
                    <a:pt x="1975980" y="858659"/>
                  </a:lnTo>
                  <a:lnTo>
                    <a:pt x="1978253" y="854849"/>
                  </a:lnTo>
                  <a:lnTo>
                    <a:pt x="1978545" y="854849"/>
                  </a:lnTo>
                  <a:lnTo>
                    <a:pt x="1978787" y="853579"/>
                  </a:lnTo>
                  <a:lnTo>
                    <a:pt x="1977631" y="853579"/>
                  </a:lnTo>
                  <a:lnTo>
                    <a:pt x="1977148" y="854849"/>
                  </a:lnTo>
                  <a:lnTo>
                    <a:pt x="1976424" y="854849"/>
                  </a:lnTo>
                  <a:lnTo>
                    <a:pt x="1975967" y="856119"/>
                  </a:lnTo>
                  <a:lnTo>
                    <a:pt x="1975421" y="856119"/>
                  </a:lnTo>
                  <a:lnTo>
                    <a:pt x="1976285" y="854849"/>
                  </a:lnTo>
                  <a:lnTo>
                    <a:pt x="1974329" y="854849"/>
                  </a:lnTo>
                  <a:lnTo>
                    <a:pt x="1973986" y="854849"/>
                  </a:lnTo>
                  <a:lnTo>
                    <a:pt x="1973783" y="854849"/>
                  </a:lnTo>
                  <a:lnTo>
                    <a:pt x="1973783" y="890409"/>
                  </a:lnTo>
                  <a:lnTo>
                    <a:pt x="1973021" y="891565"/>
                  </a:lnTo>
                  <a:lnTo>
                    <a:pt x="1972932" y="891768"/>
                  </a:lnTo>
                  <a:lnTo>
                    <a:pt x="1972716" y="892949"/>
                  </a:lnTo>
                  <a:lnTo>
                    <a:pt x="1972132" y="892949"/>
                  </a:lnTo>
                  <a:lnTo>
                    <a:pt x="1971878" y="894219"/>
                  </a:lnTo>
                  <a:lnTo>
                    <a:pt x="1970862" y="894219"/>
                  </a:lnTo>
                  <a:lnTo>
                    <a:pt x="1970392" y="895489"/>
                  </a:lnTo>
                  <a:lnTo>
                    <a:pt x="1967534" y="895489"/>
                  </a:lnTo>
                  <a:lnTo>
                    <a:pt x="1967979" y="894219"/>
                  </a:lnTo>
                  <a:lnTo>
                    <a:pt x="1968550" y="894219"/>
                  </a:lnTo>
                  <a:lnTo>
                    <a:pt x="1969173" y="892949"/>
                  </a:lnTo>
                  <a:lnTo>
                    <a:pt x="1970417" y="892949"/>
                  </a:lnTo>
                  <a:lnTo>
                    <a:pt x="1970798" y="891679"/>
                  </a:lnTo>
                  <a:lnTo>
                    <a:pt x="1972398" y="891679"/>
                  </a:lnTo>
                  <a:lnTo>
                    <a:pt x="1973783" y="890409"/>
                  </a:lnTo>
                  <a:lnTo>
                    <a:pt x="1973783" y="854849"/>
                  </a:lnTo>
                  <a:lnTo>
                    <a:pt x="1973643" y="854849"/>
                  </a:lnTo>
                  <a:lnTo>
                    <a:pt x="1973643" y="855764"/>
                  </a:lnTo>
                  <a:lnTo>
                    <a:pt x="1973516" y="856119"/>
                  </a:lnTo>
                  <a:lnTo>
                    <a:pt x="1973376" y="856119"/>
                  </a:lnTo>
                  <a:lnTo>
                    <a:pt x="1973643" y="855764"/>
                  </a:lnTo>
                  <a:lnTo>
                    <a:pt x="1973643" y="854849"/>
                  </a:lnTo>
                  <a:lnTo>
                    <a:pt x="1971802" y="854849"/>
                  </a:lnTo>
                  <a:lnTo>
                    <a:pt x="1972144" y="853884"/>
                  </a:lnTo>
                  <a:lnTo>
                    <a:pt x="1971421" y="854849"/>
                  </a:lnTo>
                  <a:lnTo>
                    <a:pt x="1970786" y="854849"/>
                  </a:lnTo>
                  <a:lnTo>
                    <a:pt x="1970786" y="853579"/>
                  </a:lnTo>
                  <a:lnTo>
                    <a:pt x="1970786" y="851039"/>
                  </a:lnTo>
                  <a:lnTo>
                    <a:pt x="1968881" y="850023"/>
                  </a:lnTo>
                  <a:lnTo>
                    <a:pt x="1968881" y="854849"/>
                  </a:lnTo>
                  <a:lnTo>
                    <a:pt x="1968055" y="856119"/>
                  </a:lnTo>
                  <a:lnTo>
                    <a:pt x="1966620" y="856119"/>
                  </a:lnTo>
                  <a:lnTo>
                    <a:pt x="1967471" y="854849"/>
                  </a:lnTo>
                  <a:lnTo>
                    <a:pt x="1968881" y="854849"/>
                  </a:lnTo>
                  <a:lnTo>
                    <a:pt x="1968881" y="850023"/>
                  </a:lnTo>
                  <a:lnTo>
                    <a:pt x="1968423" y="849769"/>
                  </a:lnTo>
                  <a:lnTo>
                    <a:pt x="1967395" y="849249"/>
                  </a:lnTo>
                  <a:lnTo>
                    <a:pt x="1967395" y="854849"/>
                  </a:lnTo>
                  <a:lnTo>
                    <a:pt x="1966302" y="856119"/>
                  </a:lnTo>
                  <a:lnTo>
                    <a:pt x="1965947" y="856119"/>
                  </a:lnTo>
                  <a:lnTo>
                    <a:pt x="1965845" y="854849"/>
                  </a:lnTo>
                  <a:lnTo>
                    <a:pt x="1965998" y="853579"/>
                  </a:lnTo>
                  <a:lnTo>
                    <a:pt x="1966810" y="854849"/>
                  </a:lnTo>
                  <a:lnTo>
                    <a:pt x="1967395" y="854849"/>
                  </a:lnTo>
                  <a:lnTo>
                    <a:pt x="1967395" y="849249"/>
                  </a:lnTo>
                  <a:lnTo>
                    <a:pt x="1965960" y="848499"/>
                  </a:lnTo>
                  <a:lnTo>
                    <a:pt x="1965185" y="848499"/>
                  </a:lnTo>
                  <a:lnTo>
                    <a:pt x="1964372" y="847229"/>
                  </a:lnTo>
                  <a:lnTo>
                    <a:pt x="1963318" y="847229"/>
                  </a:lnTo>
                  <a:lnTo>
                    <a:pt x="1963813" y="849769"/>
                  </a:lnTo>
                  <a:lnTo>
                    <a:pt x="1962010" y="849769"/>
                  </a:lnTo>
                  <a:lnTo>
                    <a:pt x="1961235" y="848499"/>
                  </a:lnTo>
                  <a:lnTo>
                    <a:pt x="1959965" y="848499"/>
                  </a:lnTo>
                  <a:lnTo>
                    <a:pt x="1959965" y="862469"/>
                  </a:lnTo>
                  <a:lnTo>
                    <a:pt x="1958975" y="863739"/>
                  </a:lnTo>
                  <a:lnTo>
                    <a:pt x="1958644" y="863739"/>
                  </a:lnTo>
                  <a:lnTo>
                    <a:pt x="1959762" y="862469"/>
                  </a:lnTo>
                  <a:lnTo>
                    <a:pt x="1959965" y="862469"/>
                  </a:lnTo>
                  <a:lnTo>
                    <a:pt x="1959965" y="848499"/>
                  </a:lnTo>
                  <a:lnTo>
                    <a:pt x="1959610" y="848499"/>
                  </a:lnTo>
                  <a:lnTo>
                    <a:pt x="1958454" y="847229"/>
                  </a:lnTo>
                  <a:lnTo>
                    <a:pt x="1956574" y="847229"/>
                  </a:lnTo>
                  <a:lnTo>
                    <a:pt x="1956574" y="849769"/>
                  </a:lnTo>
                  <a:lnTo>
                    <a:pt x="1956523" y="851039"/>
                  </a:lnTo>
                  <a:lnTo>
                    <a:pt x="1956676" y="852309"/>
                  </a:lnTo>
                  <a:lnTo>
                    <a:pt x="1958797" y="852309"/>
                  </a:lnTo>
                  <a:lnTo>
                    <a:pt x="1959330" y="853579"/>
                  </a:lnTo>
                  <a:lnTo>
                    <a:pt x="1959063" y="854849"/>
                  </a:lnTo>
                  <a:lnTo>
                    <a:pt x="1959152" y="856119"/>
                  </a:lnTo>
                  <a:lnTo>
                    <a:pt x="1959152" y="858659"/>
                  </a:lnTo>
                  <a:lnTo>
                    <a:pt x="1959051" y="859929"/>
                  </a:lnTo>
                  <a:lnTo>
                    <a:pt x="1958809" y="859929"/>
                  </a:lnTo>
                  <a:lnTo>
                    <a:pt x="1957336" y="862469"/>
                  </a:lnTo>
                  <a:lnTo>
                    <a:pt x="1956498" y="863739"/>
                  </a:lnTo>
                  <a:lnTo>
                    <a:pt x="1956689" y="863739"/>
                  </a:lnTo>
                  <a:lnTo>
                    <a:pt x="1957730" y="862469"/>
                  </a:lnTo>
                  <a:lnTo>
                    <a:pt x="1959356" y="862469"/>
                  </a:lnTo>
                  <a:lnTo>
                    <a:pt x="1958378" y="863739"/>
                  </a:lnTo>
                  <a:lnTo>
                    <a:pt x="1958111" y="863739"/>
                  </a:lnTo>
                  <a:lnTo>
                    <a:pt x="1957425" y="865009"/>
                  </a:lnTo>
                  <a:lnTo>
                    <a:pt x="1956663" y="866279"/>
                  </a:lnTo>
                  <a:lnTo>
                    <a:pt x="1955330" y="866279"/>
                  </a:lnTo>
                  <a:lnTo>
                    <a:pt x="1955266" y="867384"/>
                  </a:lnTo>
                  <a:lnTo>
                    <a:pt x="1957590" y="866279"/>
                  </a:lnTo>
                  <a:lnTo>
                    <a:pt x="1956828" y="867549"/>
                  </a:lnTo>
                  <a:lnTo>
                    <a:pt x="1956536" y="867549"/>
                  </a:lnTo>
                  <a:lnTo>
                    <a:pt x="1956282" y="868819"/>
                  </a:lnTo>
                  <a:lnTo>
                    <a:pt x="1956714" y="868819"/>
                  </a:lnTo>
                  <a:lnTo>
                    <a:pt x="1956625" y="870089"/>
                  </a:lnTo>
                  <a:lnTo>
                    <a:pt x="1956130" y="870089"/>
                  </a:lnTo>
                  <a:lnTo>
                    <a:pt x="1955546" y="871359"/>
                  </a:lnTo>
                  <a:lnTo>
                    <a:pt x="1956396" y="871359"/>
                  </a:lnTo>
                  <a:lnTo>
                    <a:pt x="1959089" y="870089"/>
                  </a:lnTo>
                  <a:lnTo>
                    <a:pt x="1958860" y="871359"/>
                  </a:lnTo>
                  <a:lnTo>
                    <a:pt x="1957108" y="871359"/>
                  </a:lnTo>
                  <a:lnTo>
                    <a:pt x="1956828" y="872629"/>
                  </a:lnTo>
                  <a:lnTo>
                    <a:pt x="1958873" y="872629"/>
                  </a:lnTo>
                  <a:lnTo>
                    <a:pt x="1959305" y="871359"/>
                  </a:lnTo>
                  <a:lnTo>
                    <a:pt x="1960308" y="871359"/>
                  </a:lnTo>
                  <a:lnTo>
                    <a:pt x="1959457" y="872629"/>
                  </a:lnTo>
                  <a:lnTo>
                    <a:pt x="1958136" y="873899"/>
                  </a:lnTo>
                  <a:lnTo>
                    <a:pt x="1957527" y="873899"/>
                  </a:lnTo>
                  <a:lnTo>
                    <a:pt x="1957285" y="875169"/>
                  </a:lnTo>
                  <a:lnTo>
                    <a:pt x="1956485" y="875169"/>
                  </a:lnTo>
                  <a:lnTo>
                    <a:pt x="1955673" y="876439"/>
                  </a:lnTo>
                  <a:lnTo>
                    <a:pt x="1957031" y="876439"/>
                  </a:lnTo>
                  <a:lnTo>
                    <a:pt x="1956168" y="877709"/>
                  </a:lnTo>
                  <a:lnTo>
                    <a:pt x="1957146" y="877709"/>
                  </a:lnTo>
                  <a:lnTo>
                    <a:pt x="1958022" y="876439"/>
                  </a:lnTo>
                  <a:lnTo>
                    <a:pt x="1960740" y="876439"/>
                  </a:lnTo>
                  <a:lnTo>
                    <a:pt x="1961184" y="875169"/>
                  </a:lnTo>
                  <a:lnTo>
                    <a:pt x="1963102" y="875169"/>
                  </a:lnTo>
                  <a:lnTo>
                    <a:pt x="1962099" y="876439"/>
                  </a:lnTo>
                  <a:lnTo>
                    <a:pt x="1962302" y="876439"/>
                  </a:lnTo>
                  <a:lnTo>
                    <a:pt x="1961362" y="877709"/>
                  </a:lnTo>
                  <a:lnTo>
                    <a:pt x="1959546" y="877709"/>
                  </a:lnTo>
                  <a:lnTo>
                    <a:pt x="1959140" y="877709"/>
                  </a:lnTo>
                  <a:lnTo>
                    <a:pt x="1958784" y="877709"/>
                  </a:lnTo>
                  <a:lnTo>
                    <a:pt x="1958784" y="878674"/>
                  </a:lnTo>
                  <a:lnTo>
                    <a:pt x="1958670" y="878979"/>
                  </a:lnTo>
                  <a:lnTo>
                    <a:pt x="1958543" y="878979"/>
                  </a:lnTo>
                  <a:lnTo>
                    <a:pt x="1958784" y="878674"/>
                  </a:lnTo>
                  <a:lnTo>
                    <a:pt x="1958784" y="877709"/>
                  </a:lnTo>
                  <a:lnTo>
                    <a:pt x="1958124" y="877709"/>
                  </a:lnTo>
                  <a:lnTo>
                    <a:pt x="1957311" y="878979"/>
                  </a:lnTo>
                  <a:lnTo>
                    <a:pt x="1957019" y="878979"/>
                  </a:lnTo>
                  <a:lnTo>
                    <a:pt x="1956790" y="880021"/>
                  </a:lnTo>
                  <a:lnTo>
                    <a:pt x="1957768" y="878979"/>
                  </a:lnTo>
                  <a:lnTo>
                    <a:pt x="1957959" y="880249"/>
                  </a:lnTo>
                  <a:lnTo>
                    <a:pt x="1959317" y="880249"/>
                  </a:lnTo>
                  <a:lnTo>
                    <a:pt x="1960206" y="878979"/>
                  </a:lnTo>
                  <a:lnTo>
                    <a:pt x="1961121" y="878979"/>
                  </a:lnTo>
                  <a:lnTo>
                    <a:pt x="1960892" y="880249"/>
                  </a:lnTo>
                  <a:lnTo>
                    <a:pt x="1960003" y="880249"/>
                  </a:lnTo>
                  <a:lnTo>
                    <a:pt x="1959737" y="881519"/>
                  </a:lnTo>
                  <a:lnTo>
                    <a:pt x="1960333" y="881519"/>
                  </a:lnTo>
                  <a:lnTo>
                    <a:pt x="1959737" y="882789"/>
                  </a:lnTo>
                  <a:lnTo>
                    <a:pt x="1962404" y="882789"/>
                  </a:lnTo>
                  <a:lnTo>
                    <a:pt x="1962848" y="881519"/>
                  </a:lnTo>
                  <a:lnTo>
                    <a:pt x="1964778" y="881519"/>
                  </a:lnTo>
                  <a:lnTo>
                    <a:pt x="1963775" y="882789"/>
                  </a:lnTo>
                  <a:lnTo>
                    <a:pt x="1963953" y="882789"/>
                  </a:lnTo>
                  <a:lnTo>
                    <a:pt x="1965147" y="881519"/>
                  </a:lnTo>
                  <a:lnTo>
                    <a:pt x="1965325" y="882789"/>
                  </a:lnTo>
                  <a:lnTo>
                    <a:pt x="1964740" y="882789"/>
                  </a:lnTo>
                  <a:lnTo>
                    <a:pt x="1964740" y="886599"/>
                  </a:lnTo>
                  <a:lnTo>
                    <a:pt x="1964207" y="886599"/>
                  </a:lnTo>
                  <a:lnTo>
                    <a:pt x="1964677" y="885329"/>
                  </a:lnTo>
                  <a:lnTo>
                    <a:pt x="1964740" y="886599"/>
                  </a:lnTo>
                  <a:lnTo>
                    <a:pt x="1964740" y="882789"/>
                  </a:lnTo>
                  <a:lnTo>
                    <a:pt x="1964410" y="882789"/>
                  </a:lnTo>
                  <a:lnTo>
                    <a:pt x="1963039" y="884059"/>
                  </a:lnTo>
                  <a:lnTo>
                    <a:pt x="1961667" y="884059"/>
                  </a:lnTo>
                  <a:lnTo>
                    <a:pt x="1961362" y="885329"/>
                  </a:lnTo>
                  <a:lnTo>
                    <a:pt x="1960537" y="885329"/>
                  </a:lnTo>
                  <a:lnTo>
                    <a:pt x="1960257" y="886599"/>
                  </a:lnTo>
                  <a:lnTo>
                    <a:pt x="1961489" y="886599"/>
                  </a:lnTo>
                  <a:lnTo>
                    <a:pt x="1960473" y="887869"/>
                  </a:lnTo>
                  <a:lnTo>
                    <a:pt x="1960626" y="887869"/>
                  </a:lnTo>
                  <a:lnTo>
                    <a:pt x="1961730" y="886599"/>
                  </a:lnTo>
                  <a:lnTo>
                    <a:pt x="1963851" y="886599"/>
                  </a:lnTo>
                  <a:lnTo>
                    <a:pt x="1962480" y="887869"/>
                  </a:lnTo>
                  <a:lnTo>
                    <a:pt x="1961896" y="887869"/>
                  </a:lnTo>
                  <a:lnTo>
                    <a:pt x="1961578" y="889139"/>
                  </a:lnTo>
                  <a:lnTo>
                    <a:pt x="1960765" y="890409"/>
                  </a:lnTo>
                  <a:lnTo>
                    <a:pt x="1961286" y="890409"/>
                  </a:lnTo>
                  <a:lnTo>
                    <a:pt x="1961743" y="889139"/>
                  </a:lnTo>
                  <a:lnTo>
                    <a:pt x="1963813" y="889139"/>
                  </a:lnTo>
                  <a:lnTo>
                    <a:pt x="1964131" y="887869"/>
                  </a:lnTo>
                  <a:lnTo>
                    <a:pt x="1966239" y="887869"/>
                  </a:lnTo>
                  <a:lnTo>
                    <a:pt x="1966696" y="886599"/>
                  </a:lnTo>
                  <a:lnTo>
                    <a:pt x="1967153" y="886599"/>
                  </a:lnTo>
                  <a:lnTo>
                    <a:pt x="1966849" y="887869"/>
                  </a:lnTo>
                  <a:lnTo>
                    <a:pt x="1966328" y="887869"/>
                  </a:lnTo>
                  <a:lnTo>
                    <a:pt x="1965744" y="889139"/>
                  </a:lnTo>
                  <a:lnTo>
                    <a:pt x="1965490" y="889139"/>
                  </a:lnTo>
                  <a:lnTo>
                    <a:pt x="1963826" y="891679"/>
                  </a:lnTo>
                  <a:lnTo>
                    <a:pt x="1966595" y="890409"/>
                  </a:lnTo>
                  <a:lnTo>
                    <a:pt x="1968271" y="890409"/>
                  </a:lnTo>
                  <a:lnTo>
                    <a:pt x="1968550" y="889139"/>
                  </a:lnTo>
                  <a:lnTo>
                    <a:pt x="1967395" y="889139"/>
                  </a:lnTo>
                  <a:lnTo>
                    <a:pt x="1968182" y="887869"/>
                  </a:lnTo>
                  <a:lnTo>
                    <a:pt x="1971014" y="887869"/>
                  </a:lnTo>
                  <a:lnTo>
                    <a:pt x="1970176" y="889139"/>
                  </a:lnTo>
                  <a:lnTo>
                    <a:pt x="1969350" y="889139"/>
                  </a:lnTo>
                  <a:lnTo>
                    <a:pt x="1969439" y="890409"/>
                  </a:lnTo>
                  <a:lnTo>
                    <a:pt x="1970684" y="889139"/>
                  </a:lnTo>
                  <a:lnTo>
                    <a:pt x="1970024" y="890409"/>
                  </a:lnTo>
                  <a:lnTo>
                    <a:pt x="1969439" y="890409"/>
                  </a:lnTo>
                  <a:lnTo>
                    <a:pt x="1968525" y="890409"/>
                  </a:lnTo>
                  <a:lnTo>
                    <a:pt x="1968220" y="891679"/>
                  </a:lnTo>
                  <a:lnTo>
                    <a:pt x="1968842" y="891679"/>
                  </a:lnTo>
                  <a:lnTo>
                    <a:pt x="1968563" y="892949"/>
                  </a:lnTo>
                  <a:lnTo>
                    <a:pt x="1966874" y="892949"/>
                  </a:lnTo>
                  <a:lnTo>
                    <a:pt x="1965210" y="895489"/>
                  </a:lnTo>
                  <a:lnTo>
                    <a:pt x="1967153" y="895489"/>
                  </a:lnTo>
                  <a:lnTo>
                    <a:pt x="1966861" y="896759"/>
                  </a:lnTo>
                  <a:lnTo>
                    <a:pt x="1969109" y="896759"/>
                  </a:lnTo>
                  <a:lnTo>
                    <a:pt x="1970481" y="895489"/>
                  </a:lnTo>
                  <a:lnTo>
                    <a:pt x="1972005" y="895489"/>
                  </a:lnTo>
                  <a:lnTo>
                    <a:pt x="1970989" y="896759"/>
                  </a:lnTo>
                  <a:lnTo>
                    <a:pt x="1972411" y="895489"/>
                  </a:lnTo>
                  <a:lnTo>
                    <a:pt x="1972195" y="896759"/>
                  </a:lnTo>
                  <a:lnTo>
                    <a:pt x="1971509" y="896759"/>
                  </a:lnTo>
                  <a:lnTo>
                    <a:pt x="1970405" y="898029"/>
                  </a:lnTo>
                  <a:lnTo>
                    <a:pt x="1972310" y="898029"/>
                  </a:lnTo>
                  <a:lnTo>
                    <a:pt x="1971306" y="899299"/>
                  </a:lnTo>
                  <a:lnTo>
                    <a:pt x="1972538" y="898029"/>
                  </a:lnTo>
                  <a:lnTo>
                    <a:pt x="1975650" y="898029"/>
                  </a:lnTo>
                  <a:lnTo>
                    <a:pt x="1974646" y="899299"/>
                  </a:lnTo>
                  <a:lnTo>
                    <a:pt x="1975916" y="898029"/>
                  </a:lnTo>
                  <a:lnTo>
                    <a:pt x="1976094" y="898029"/>
                  </a:lnTo>
                  <a:lnTo>
                    <a:pt x="1975726" y="899299"/>
                  </a:lnTo>
                  <a:lnTo>
                    <a:pt x="1975027" y="899299"/>
                  </a:lnTo>
                  <a:lnTo>
                    <a:pt x="1974773" y="900569"/>
                  </a:lnTo>
                  <a:lnTo>
                    <a:pt x="1973465" y="900569"/>
                  </a:lnTo>
                  <a:lnTo>
                    <a:pt x="1972703" y="901839"/>
                  </a:lnTo>
                  <a:lnTo>
                    <a:pt x="1971332" y="901839"/>
                  </a:lnTo>
                  <a:lnTo>
                    <a:pt x="1971128" y="903109"/>
                  </a:lnTo>
                  <a:lnTo>
                    <a:pt x="1971446" y="903109"/>
                  </a:lnTo>
                  <a:lnTo>
                    <a:pt x="1971509" y="904379"/>
                  </a:lnTo>
                  <a:lnTo>
                    <a:pt x="1972779" y="903109"/>
                  </a:lnTo>
                  <a:lnTo>
                    <a:pt x="1972932" y="903109"/>
                  </a:lnTo>
                  <a:lnTo>
                    <a:pt x="1971916" y="904379"/>
                  </a:lnTo>
                  <a:lnTo>
                    <a:pt x="1973440" y="904379"/>
                  </a:lnTo>
                  <a:lnTo>
                    <a:pt x="1974837" y="903109"/>
                  </a:lnTo>
                  <a:lnTo>
                    <a:pt x="1976348" y="903109"/>
                  </a:lnTo>
                  <a:lnTo>
                    <a:pt x="1975396" y="904379"/>
                  </a:lnTo>
                  <a:lnTo>
                    <a:pt x="1976729" y="903109"/>
                  </a:lnTo>
                  <a:lnTo>
                    <a:pt x="1976882" y="904379"/>
                  </a:lnTo>
                  <a:lnTo>
                    <a:pt x="1975916" y="904379"/>
                  </a:lnTo>
                  <a:lnTo>
                    <a:pt x="1976107" y="905649"/>
                  </a:lnTo>
                  <a:lnTo>
                    <a:pt x="1977224" y="904379"/>
                  </a:lnTo>
                  <a:lnTo>
                    <a:pt x="1977555" y="904379"/>
                  </a:lnTo>
                  <a:lnTo>
                    <a:pt x="1976513" y="905649"/>
                  </a:lnTo>
                  <a:lnTo>
                    <a:pt x="1977986" y="905649"/>
                  </a:lnTo>
                  <a:lnTo>
                    <a:pt x="1978698" y="904379"/>
                  </a:lnTo>
                  <a:lnTo>
                    <a:pt x="1978850" y="904379"/>
                  </a:lnTo>
                  <a:lnTo>
                    <a:pt x="1980158" y="903109"/>
                  </a:lnTo>
                  <a:lnTo>
                    <a:pt x="1979244" y="904379"/>
                  </a:lnTo>
                  <a:lnTo>
                    <a:pt x="1981250" y="904379"/>
                  </a:lnTo>
                  <a:lnTo>
                    <a:pt x="1981352" y="905649"/>
                  </a:lnTo>
                  <a:lnTo>
                    <a:pt x="1979676" y="905649"/>
                  </a:lnTo>
                  <a:lnTo>
                    <a:pt x="1979422" y="906919"/>
                  </a:lnTo>
                  <a:lnTo>
                    <a:pt x="1978634" y="906919"/>
                  </a:lnTo>
                  <a:lnTo>
                    <a:pt x="1978406" y="908189"/>
                  </a:lnTo>
                  <a:lnTo>
                    <a:pt x="1979790" y="906919"/>
                  </a:lnTo>
                  <a:lnTo>
                    <a:pt x="1980946" y="906919"/>
                  </a:lnTo>
                  <a:lnTo>
                    <a:pt x="1980692" y="908189"/>
                  </a:lnTo>
                  <a:lnTo>
                    <a:pt x="1978952" y="908189"/>
                  </a:lnTo>
                  <a:lnTo>
                    <a:pt x="1978253" y="909459"/>
                  </a:lnTo>
                  <a:lnTo>
                    <a:pt x="1981225" y="909459"/>
                  </a:lnTo>
                  <a:lnTo>
                    <a:pt x="1982317" y="908189"/>
                  </a:lnTo>
                  <a:lnTo>
                    <a:pt x="1982470" y="908189"/>
                  </a:lnTo>
                  <a:lnTo>
                    <a:pt x="1981619" y="909459"/>
                  </a:lnTo>
                  <a:lnTo>
                    <a:pt x="1980323" y="910729"/>
                  </a:lnTo>
                  <a:lnTo>
                    <a:pt x="1979714" y="910729"/>
                  </a:lnTo>
                  <a:lnTo>
                    <a:pt x="1979485" y="911999"/>
                  </a:lnTo>
                  <a:lnTo>
                    <a:pt x="1978939" y="911999"/>
                  </a:lnTo>
                  <a:lnTo>
                    <a:pt x="1978723" y="913269"/>
                  </a:lnTo>
                  <a:lnTo>
                    <a:pt x="1979993" y="911999"/>
                  </a:lnTo>
                  <a:lnTo>
                    <a:pt x="1981504" y="911999"/>
                  </a:lnTo>
                  <a:lnTo>
                    <a:pt x="1981784" y="910729"/>
                  </a:lnTo>
                  <a:lnTo>
                    <a:pt x="1982254" y="910729"/>
                  </a:lnTo>
                  <a:lnTo>
                    <a:pt x="1983003" y="909459"/>
                  </a:lnTo>
                  <a:lnTo>
                    <a:pt x="1984794" y="908634"/>
                  </a:lnTo>
                  <a:lnTo>
                    <a:pt x="1984730" y="909459"/>
                  </a:lnTo>
                  <a:lnTo>
                    <a:pt x="1984603" y="910729"/>
                  </a:lnTo>
                  <a:lnTo>
                    <a:pt x="1983130" y="910729"/>
                  </a:lnTo>
                  <a:lnTo>
                    <a:pt x="1982647" y="911999"/>
                  </a:lnTo>
                  <a:lnTo>
                    <a:pt x="1981936" y="911999"/>
                  </a:lnTo>
                  <a:lnTo>
                    <a:pt x="1980933" y="913269"/>
                  </a:lnTo>
                  <a:lnTo>
                    <a:pt x="1980234" y="913269"/>
                  </a:lnTo>
                  <a:lnTo>
                    <a:pt x="1980031" y="914539"/>
                  </a:lnTo>
                  <a:lnTo>
                    <a:pt x="1979295" y="915809"/>
                  </a:lnTo>
                  <a:lnTo>
                    <a:pt x="1980679" y="914539"/>
                  </a:lnTo>
                  <a:lnTo>
                    <a:pt x="1982114" y="914539"/>
                  </a:lnTo>
                  <a:lnTo>
                    <a:pt x="1981225" y="915809"/>
                  </a:lnTo>
                  <a:lnTo>
                    <a:pt x="1982266" y="915809"/>
                  </a:lnTo>
                  <a:lnTo>
                    <a:pt x="1982711" y="914539"/>
                  </a:lnTo>
                  <a:lnTo>
                    <a:pt x="1985581" y="914539"/>
                  </a:lnTo>
                  <a:lnTo>
                    <a:pt x="1984629" y="915809"/>
                  </a:lnTo>
                  <a:lnTo>
                    <a:pt x="1984832" y="915809"/>
                  </a:lnTo>
                  <a:lnTo>
                    <a:pt x="1986076" y="914539"/>
                  </a:lnTo>
                  <a:lnTo>
                    <a:pt x="1985492" y="915809"/>
                  </a:lnTo>
                  <a:lnTo>
                    <a:pt x="1985175" y="917079"/>
                  </a:lnTo>
                  <a:lnTo>
                    <a:pt x="1984946" y="917079"/>
                  </a:lnTo>
                  <a:lnTo>
                    <a:pt x="1984425" y="918349"/>
                  </a:lnTo>
                  <a:lnTo>
                    <a:pt x="1985352" y="918349"/>
                  </a:lnTo>
                  <a:lnTo>
                    <a:pt x="1988997" y="917079"/>
                  </a:lnTo>
                  <a:lnTo>
                    <a:pt x="1988972" y="918349"/>
                  </a:lnTo>
                  <a:lnTo>
                    <a:pt x="1988794" y="919619"/>
                  </a:lnTo>
                  <a:lnTo>
                    <a:pt x="1988464" y="919619"/>
                  </a:lnTo>
                  <a:lnTo>
                    <a:pt x="1988235" y="920889"/>
                  </a:lnTo>
                  <a:lnTo>
                    <a:pt x="1988705" y="920889"/>
                  </a:lnTo>
                  <a:lnTo>
                    <a:pt x="1988604" y="922159"/>
                  </a:lnTo>
                  <a:lnTo>
                    <a:pt x="1988426" y="923429"/>
                  </a:lnTo>
                  <a:lnTo>
                    <a:pt x="1988400" y="924699"/>
                  </a:lnTo>
                  <a:lnTo>
                    <a:pt x="1988654" y="924699"/>
                  </a:lnTo>
                  <a:lnTo>
                    <a:pt x="1990318" y="925969"/>
                  </a:lnTo>
                  <a:lnTo>
                    <a:pt x="1990788" y="925969"/>
                  </a:lnTo>
                  <a:lnTo>
                    <a:pt x="1990191" y="928509"/>
                  </a:lnTo>
                  <a:lnTo>
                    <a:pt x="1990382" y="928509"/>
                  </a:lnTo>
                  <a:lnTo>
                    <a:pt x="1991067" y="929779"/>
                  </a:lnTo>
                  <a:lnTo>
                    <a:pt x="1992998" y="929779"/>
                  </a:lnTo>
                  <a:lnTo>
                    <a:pt x="1992503" y="927239"/>
                  </a:lnTo>
                  <a:lnTo>
                    <a:pt x="1993188" y="927239"/>
                  </a:lnTo>
                  <a:lnTo>
                    <a:pt x="1993506" y="928509"/>
                  </a:lnTo>
                  <a:lnTo>
                    <a:pt x="1993303" y="928509"/>
                  </a:lnTo>
                  <a:lnTo>
                    <a:pt x="1993099" y="929779"/>
                  </a:lnTo>
                  <a:lnTo>
                    <a:pt x="1994242" y="929779"/>
                  </a:lnTo>
                  <a:lnTo>
                    <a:pt x="1994992" y="928509"/>
                  </a:lnTo>
                  <a:lnTo>
                    <a:pt x="1994992" y="931049"/>
                  </a:lnTo>
                  <a:lnTo>
                    <a:pt x="1994662" y="932319"/>
                  </a:lnTo>
                  <a:lnTo>
                    <a:pt x="1994598" y="934859"/>
                  </a:lnTo>
                  <a:lnTo>
                    <a:pt x="1996630" y="934859"/>
                  </a:lnTo>
                  <a:lnTo>
                    <a:pt x="1997100" y="936129"/>
                  </a:lnTo>
                  <a:lnTo>
                    <a:pt x="1996300" y="937399"/>
                  </a:lnTo>
                  <a:lnTo>
                    <a:pt x="1996782" y="938669"/>
                  </a:lnTo>
                  <a:lnTo>
                    <a:pt x="1998535" y="939939"/>
                  </a:lnTo>
                  <a:lnTo>
                    <a:pt x="1999081" y="939939"/>
                  </a:lnTo>
                  <a:lnTo>
                    <a:pt x="1998484" y="942479"/>
                  </a:lnTo>
                  <a:lnTo>
                    <a:pt x="1998599" y="943749"/>
                  </a:lnTo>
                  <a:lnTo>
                    <a:pt x="1998154" y="946289"/>
                  </a:lnTo>
                  <a:lnTo>
                    <a:pt x="1998078" y="947559"/>
                  </a:lnTo>
                  <a:lnTo>
                    <a:pt x="1998306" y="948829"/>
                  </a:lnTo>
                  <a:lnTo>
                    <a:pt x="1999996" y="948829"/>
                  </a:lnTo>
                  <a:lnTo>
                    <a:pt x="2000669" y="950099"/>
                  </a:lnTo>
                  <a:lnTo>
                    <a:pt x="2002358" y="950099"/>
                  </a:lnTo>
                  <a:lnTo>
                    <a:pt x="2002751" y="951369"/>
                  </a:lnTo>
                  <a:lnTo>
                    <a:pt x="2002116" y="952639"/>
                  </a:lnTo>
                  <a:lnTo>
                    <a:pt x="2002320" y="953909"/>
                  </a:lnTo>
                  <a:lnTo>
                    <a:pt x="2003742" y="953909"/>
                  </a:lnTo>
                  <a:lnTo>
                    <a:pt x="2004529" y="955179"/>
                  </a:lnTo>
                  <a:lnTo>
                    <a:pt x="2008949" y="957719"/>
                  </a:lnTo>
                  <a:lnTo>
                    <a:pt x="2008708" y="957719"/>
                  </a:lnTo>
                  <a:lnTo>
                    <a:pt x="2008949" y="960259"/>
                  </a:lnTo>
                  <a:lnTo>
                    <a:pt x="2007895" y="960259"/>
                  </a:lnTo>
                  <a:lnTo>
                    <a:pt x="2007158" y="958989"/>
                  </a:lnTo>
                  <a:lnTo>
                    <a:pt x="2006168" y="958989"/>
                  </a:lnTo>
                  <a:lnTo>
                    <a:pt x="2004491" y="957719"/>
                  </a:lnTo>
                  <a:lnTo>
                    <a:pt x="2004275" y="957719"/>
                  </a:lnTo>
                  <a:lnTo>
                    <a:pt x="2004072" y="958989"/>
                  </a:lnTo>
                  <a:lnTo>
                    <a:pt x="2003882" y="961529"/>
                  </a:lnTo>
                  <a:lnTo>
                    <a:pt x="2003742" y="962799"/>
                  </a:lnTo>
                  <a:lnTo>
                    <a:pt x="2008174" y="965339"/>
                  </a:lnTo>
                  <a:lnTo>
                    <a:pt x="2008962" y="966609"/>
                  </a:lnTo>
                  <a:lnTo>
                    <a:pt x="2009698" y="966609"/>
                  </a:lnTo>
                  <a:lnTo>
                    <a:pt x="2010384" y="967879"/>
                  </a:lnTo>
                  <a:lnTo>
                    <a:pt x="2010587" y="967879"/>
                  </a:lnTo>
                  <a:lnTo>
                    <a:pt x="2010003" y="969149"/>
                  </a:lnTo>
                  <a:lnTo>
                    <a:pt x="2010308" y="970419"/>
                  </a:lnTo>
                  <a:lnTo>
                    <a:pt x="2012061" y="970419"/>
                  </a:lnTo>
                  <a:lnTo>
                    <a:pt x="2012607" y="971689"/>
                  </a:lnTo>
                  <a:lnTo>
                    <a:pt x="2011730" y="972959"/>
                  </a:lnTo>
                  <a:lnTo>
                    <a:pt x="2012353" y="974229"/>
                  </a:lnTo>
                  <a:lnTo>
                    <a:pt x="2013889" y="975499"/>
                  </a:lnTo>
                  <a:lnTo>
                    <a:pt x="2014689" y="975499"/>
                  </a:lnTo>
                  <a:lnTo>
                    <a:pt x="2016315" y="976769"/>
                  </a:lnTo>
                  <a:lnTo>
                    <a:pt x="2016836" y="978039"/>
                  </a:lnTo>
                  <a:lnTo>
                    <a:pt x="2015934" y="979309"/>
                  </a:lnTo>
                  <a:lnTo>
                    <a:pt x="2016239" y="979309"/>
                  </a:lnTo>
                  <a:lnTo>
                    <a:pt x="2016163" y="981900"/>
                  </a:lnTo>
                  <a:lnTo>
                    <a:pt x="2015807" y="983005"/>
                  </a:lnTo>
                  <a:lnTo>
                    <a:pt x="2015693" y="984389"/>
                  </a:lnTo>
                  <a:lnTo>
                    <a:pt x="2016404" y="985659"/>
                  </a:lnTo>
                  <a:lnTo>
                    <a:pt x="2017141" y="985659"/>
                  </a:lnTo>
                  <a:lnTo>
                    <a:pt x="2017915" y="986929"/>
                  </a:lnTo>
                  <a:lnTo>
                    <a:pt x="2019935" y="986929"/>
                  </a:lnTo>
                  <a:lnTo>
                    <a:pt x="2020125" y="988199"/>
                  </a:lnTo>
                  <a:lnTo>
                    <a:pt x="2020036" y="989469"/>
                  </a:lnTo>
                  <a:lnTo>
                    <a:pt x="2019846" y="990739"/>
                  </a:lnTo>
                  <a:lnTo>
                    <a:pt x="2017763" y="989469"/>
                  </a:lnTo>
                  <a:lnTo>
                    <a:pt x="2017458" y="989469"/>
                  </a:lnTo>
                  <a:lnTo>
                    <a:pt x="2017369" y="992009"/>
                  </a:lnTo>
                  <a:lnTo>
                    <a:pt x="2018068" y="992009"/>
                  </a:lnTo>
                  <a:lnTo>
                    <a:pt x="2018792" y="993279"/>
                  </a:lnTo>
                  <a:lnTo>
                    <a:pt x="2019566" y="993279"/>
                  </a:lnTo>
                  <a:lnTo>
                    <a:pt x="2023973" y="995819"/>
                  </a:lnTo>
                  <a:lnTo>
                    <a:pt x="2023643" y="997089"/>
                  </a:lnTo>
                  <a:lnTo>
                    <a:pt x="2024087" y="998359"/>
                  </a:lnTo>
                  <a:lnTo>
                    <a:pt x="2023198" y="998359"/>
                  </a:lnTo>
                  <a:lnTo>
                    <a:pt x="2021992" y="997089"/>
                  </a:lnTo>
                  <a:lnTo>
                    <a:pt x="2021116" y="997089"/>
                  </a:lnTo>
                  <a:lnTo>
                    <a:pt x="2021573" y="999629"/>
                  </a:lnTo>
                  <a:lnTo>
                    <a:pt x="2021014" y="999629"/>
                  </a:lnTo>
                  <a:lnTo>
                    <a:pt x="2019109" y="998359"/>
                  </a:lnTo>
                  <a:lnTo>
                    <a:pt x="2018817" y="999629"/>
                  </a:lnTo>
                  <a:lnTo>
                    <a:pt x="2018741" y="1000899"/>
                  </a:lnTo>
                  <a:lnTo>
                    <a:pt x="2018931" y="1002169"/>
                  </a:lnTo>
                  <a:lnTo>
                    <a:pt x="2020671" y="1002169"/>
                  </a:lnTo>
                  <a:lnTo>
                    <a:pt x="2021268" y="1003439"/>
                  </a:lnTo>
                  <a:lnTo>
                    <a:pt x="2020430" y="1004709"/>
                  </a:lnTo>
                  <a:lnTo>
                    <a:pt x="2020671" y="1005979"/>
                  </a:lnTo>
                  <a:lnTo>
                    <a:pt x="2022881" y="1007249"/>
                  </a:lnTo>
                  <a:lnTo>
                    <a:pt x="2023554" y="1007249"/>
                  </a:lnTo>
                  <a:lnTo>
                    <a:pt x="2024291" y="1008519"/>
                  </a:lnTo>
                  <a:lnTo>
                    <a:pt x="2025078" y="1008519"/>
                  </a:lnTo>
                  <a:lnTo>
                    <a:pt x="2024888" y="1009789"/>
                  </a:lnTo>
                  <a:lnTo>
                    <a:pt x="2024799" y="1011059"/>
                  </a:lnTo>
                  <a:lnTo>
                    <a:pt x="2024595" y="1012329"/>
                  </a:lnTo>
                  <a:lnTo>
                    <a:pt x="2024519" y="1013599"/>
                  </a:lnTo>
                  <a:lnTo>
                    <a:pt x="2025205" y="1013599"/>
                  </a:lnTo>
                  <a:lnTo>
                    <a:pt x="2025942" y="1014869"/>
                  </a:lnTo>
                  <a:lnTo>
                    <a:pt x="2026729" y="1014869"/>
                  </a:lnTo>
                  <a:lnTo>
                    <a:pt x="2035530" y="1021219"/>
                  </a:lnTo>
                  <a:lnTo>
                    <a:pt x="2035251" y="1021219"/>
                  </a:lnTo>
                  <a:lnTo>
                    <a:pt x="2035568" y="1023759"/>
                  </a:lnTo>
                  <a:lnTo>
                    <a:pt x="2035035" y="1023759"/>
                  </a:lnTo>
                  <a:lnTo>
                    <a:pt x="2035302" y="1026299"/>
                  </a:lnTo>
                  <a:lnTo>
                    <a:pt x="2034616" y="1026299"/>
                  </a:lnTo>
                  <a:lnTo>
                    <a:pt x="2033257" y="1025029"/>
                  </a:lnTo>
                  <a:lnTo>
                    <a:pt x="2032266" y="1025029"/>
                  </a:lnTo>
                  <a:lnTo>
                    <a:pt x="2030984" y="1023759"/>
                  </a:lnTo>
                  <a:lnTo>
                    <a:pt x="2030374" y="1023759"/>
                  </a:lnTo>
                  <a:lnTo>
                    <a:pt x="2030285" y="1026299"/>
                  </a:lnTo>
                  <a:lnTo>
                    <a:pt x="2032304" y="1027569"/>
                  </a:lnTo>
                  <a:lnTo>
                    <a:pt x="2032723" y="1027569"/>
                  </a:lnTo>
                  <a:lnTo>
                    <a:pt x="2031923" y="1030109"/>
                  </a:lnTo>
                  <a:lnTo>
                    <a:pt x="2032596" y="1031379"/>
                  </a:lnTo>
                  <a:lnTo>
                    <a:pt x="2034717" y="1031379"/>
                  </a:lnTo>
                  <a:lnTo>
                    <a:pt x="2036419" y="1032649"/>
                  </a:lnTo>
                  <a:lnTo>
                    <a:pt x="2036864" y="1033919"/>
                  </a:lnTo>
                  <a:lnTo>
                    <a:pt x="2035987" y="1035189"/>
                  </a:lnTo>
                  <a:lnTo>
                    <a:pt x="2036762" y="1036459"/>
                  </a:lnTo>
                  <a:lnTo>
                    <a:pt x="2038045" y="1036459"/>
                  </a:lnTo>
                  <a:lnTo>
                    <a:pt x="2038832" y="1037729"/>
                  </a:lnTo>
                  <a:lnTo>
                    <a:pt x="2037943" y="1038999"/>
                  </a:lnTo>
                  <a:lnTo>
                    <a:pt x="2038540" y="1040269"/>
                  </a:lnTo>
                  <a:lnTo>
                    <a:pt x="2040013" y="1040269"/>
                  </a:lnTo>
                  <a:lnTo>
                    <a:pt x="2040724" y="1041539"/>
                  </a:lnTo>
                  <a:lnTo>
                    <a:pt x="2039912" y="1044079"/>
                  </a:lnTo>
                  <a:lnTo>
                    <a:pt x="2040140" y="1044079"/>
                  </a:lnTo>
                  <a:lnTo>
                    <a:pt x="2040826" y="1045349"/>
                  </a:lnTo>
                  <a:lnTo>
                    <a:pt x="2041550" y="1045349"/>
                  </a:lnTo>
                  <a:lnTo>
                    <a:pt x="2043125" y="1046619"/>
                  </a:lnTo>
                  <a:lnTo>
                    <a:pt x="2044534" y="1046619"/>
                  </a:lnTo>
                  <a:lnTo>
                    <a:pt x="2044458" y="1049159"/>
                  </a:lnTo>
                  <a:lnTo>
                    <a:pt x="2044255" y="1050429"/>
                  </a:lnTo>
                  <a:lnTo>
                    <a:pt x="2044103" y="1050429"/>
                  </a:lnTo>
                  <a:lnTo>
                    <a:pt x="2044001" y="1051699"/>
                  </a:lnTo>
                  <a:lnTo>
                    <a:pt x="2043976" y="1052969"/>
                  </a:lnTo>
                  <a:lnTo>
                    <a:pt x="2045373" y="1052969"/>
                  </a:lnTo>
                  <a:lnTo>
                    <a:pt x="2046160" y="1054239"/>
                  </a:lnTo>
                  <a:lnTo>
                    <a:pt x="2054948" y="1060589"/>
                  </a:lnTo>
                  <a:lnTo>
                    <a:pt x="2054694" y="1060589"/>
                  </a:lnTo>
                  <a:lnTo>
                    <a:pt x="2054948" y="1061859"/>
                  </a:lnTo>
                  <a:lnTo>
                    <a:pt x="2054669" y="1063129"/>
                  </a:lnTo>
                  <a:lnTo>
                    <a:pt x="2053907" y="1061859"/>
                  </a:lnTo>
                  <a:lnTo>
                    <a:pt x="2053170" y="1061859"/>
                  </a:lnTo>
                  <a:lnTo>
                    <a:pt x="2052472" y="1060589"/>
                  </a:lnTo>
                  <a:lnTo>
                    <a:pt x="2052167" y="1060589"/>
                  </a:lnTo>
                  <a:lnTo>
                    <a:pt x="2050491" y="1059319"/>
                  </a:lnTo>
                  <a:lnTo>
                    <a:pt x="2050275" y="1059319"/>
                  </a:lnTo>
                  <a:lnTo>
                    <a:pt x="2050072" y="1060589"/>
                  </a:lnTo>
                  <a:lnTo>
                    <a:pt x="2049983" y="1061859"/>
                  </a:lnTo>
                  <a:lnTo>
                    <a:pt x="2049792" y="1063129"/>
                  </a:lnTo>
                  <a:lnTo>
                    <a:pt x="2049703" y="1064399"/>
                  </a:lnTo>
                  <a:lnTo>
                    <a:pt x="2050415" y="1065669"/>
                  </a:lnTo>
                  <a:lnTo>
                    <a:pt x="2051138" y="1065669"/>
                  </a:lnTo>
                  <a:lnTo>
                    <a:pt x="2051900" y="1066939"/>
                  </a:lnTo>
                  <a:lnTo>
                    <a:pt x="2053424" y="1066939"/>
                  </a:lnTo>
                  <a:lnTo>
                    <a:pt x="2054098" y="1068209"/>
                  </a:lnTo>
                  <a:lnTo>
                    <a:pt x="2054326" y="1068209"/>
                  </a:lnTo>
                  <a:lnTo>
                    <a:pt x="2053678" y="1070749"/>
                  </a:lnTo>
                  <a:lnTo>
                    <a:pt x="2053996" y="1070749"/>
                  </a:lnTo>
                  <a:lnTo>
                    <a:pt x="2055736" y="1072019"/>
                  </a:lnTo>
                  <a:lnTo>
                    <a:pt x="2056282" y="1073289"/>
                  </a:lnTo>
                  <a:lnTo>
                    <a:pt x="2055533" y="1074559"/>
                  </a:lnTo>
                  <a:lnTo>
                    <a:pt x="2055723" y="1074559"/>
                  </a:lnTo>
                  <a:lnTo>
                    <a:pt x="2055647" y="1077099"/>
                  </a:lnTo>
                  <a:lnTo>
                    <a:pt x="2055228" y="1078369"/>
                  </a:lnTo>
                  <a:lnTo>
                    <a:pt x="2055152" y="1079639"/>
                  </a:lnTo>
                  <a:lnTo>
                    <a:pt x="2055228" y="1080909"/>
                  </a:lnTo>
                  <a:lnTo>
                    <a:pt x="2057146" y="1080909"/>
                  </a:lnTo>
                  <a:lnTo>
                    <a:pt x="2057666" y="1082179"/>
                  </a:lnTo>
                  <a:lnTo>
                    <a:pt x="2056739" y="1083449"/>
                  </a:lnTo>
                  <a:lnTo>
                    <a:pt x="2057057" y="1084719"/>
                  </a:lnTo>
                  <a:lnTo>
                    <a:pt x="2057730" y="1084719"/>
                  </a:lnTo>
                  <a:lnTo>
                    <a:pt x="2058466" y="1085989"/>
                  </a:lnTo>
                  <a:lnTo>
                    <a:pt x="2059254" y="1085989"/>
                  </a:lnTo>
                  <a:lnTo>
                    <a:pt x="2061464" y="1087259"/>
                  </a:lnTo>
                  <a:lnTo>
                    <a:pt x="2062251" y="1087259"/>
                  </a:lnTo>
                  <a:lnTo>
                    <a:pt x="2062988" y="1088529"/>
                  </a:lnTo>
                  <a:lnTo>
                    <a:pt x="2063661" y="1088529"/>
                  </a:lnTo>
                  <a:lnTo>
                    <a:pt x="2063546" y="1091069"/>
                  </a:lnTo>
                  <a:lnTo>
                    <a:pt x="2063165" y="1092339"/>
                  </a:lnTo>
                  <a:lnTo>
                    <a:pt x="2063089" y="1093609"/>
                  </a:lnTo>
                  <a:lnTo>
                    <a:pt x="2063178" y="1094879"/>
                  </a:lnTo>
                  <a:lnTo>
                    <a:pt x="2065096" y="1094879"/>
                  </a:lnTo>
                  <a:lnTo>
                    <a:pt x="2065591" y="1096149"/>
                  </a:lnTo>
                  <a:lnTo>
                    <a:pt x="2064677" y="1097419"/>
                  </a:lnTo>
                  <a:lnTo>
                    <a:pt x="2065007" y="1098689"/>
                  </a:lnTo>
                  <a:lnTo>
                    <a:pt x="2065680" y="1098689"/>
                  </a:lnTo>
                  <a:lnTo>
                    <a:pt x="2066417" y="1099959"/>
                  </a:lnTo>
                  <a:lnTo>
                    <a:pt x="2068004" y="1099959"/>
                  </a:lnTo>
                  <a:lnTo>
                    <a:pt x="2068728" y="1101229"/>
                  </a:lnTo>
                  <a:lnTo>
                    <a:pt x="2069617" y="1101229"/>
                  </a:lnTo>
                  <a:lnTo>
                    <a:pt x="2068982" y="1103769"/>
                  </a:lnTo>
                  <a:lnTo>
                    <a:pt x="2069122" y="1103769"/>
                  </a:lnTo>
                  <a:lnTo>
                    <a:pt x="2069807" y="1105039"/>
                  </a:lnTo>
                  <a:lnTo>
                    <a:pt x="2070531" y="1105039"/>
                  </a:lnTo>
                  <a:lnTo>
                    <a:pt x="2072119" y="1106309"/>
                  </a:lnTo>
                  <a:lnTo>
                    <a:pt x="2073529" y="1106309"/>
                  </a:lnTo>
                  <a:lnTo>
                    <a:pt x="2073783" y="1107579"/>
                  </a:lnTo>
                  <a:lnTo>
                    <a:pt x="2073084" y="1108849"/>
                  </a:lnTo>
                  <a:lnTo>
                    <a:pt x="2073427" y="1110119"/>
                  </a:lnTo>
                  <a:lnTo>
                    <a:pt x="2075180" y="1110119"/>
                  </a:lnTo>
                  <a:lnTo>
                    <a:pt x="2075713" y="1111389"/>
                  </a:lnTo>
                  <a:lnTo>
                    <a:pt x="2074824" y="1112659"/>
                  </a:lnTo>
                  <a:lnTo>
                    <a:pt x="2075484" y="1113929"/>
                  </a:lnTo>
                  <a:lnTo>
                    <a:pt x="2076958" y="1115199"/>
                  </a:lnTo>
                  <a:lnTo>
                    <a:pt x="2077453" y="1115199"/>
                  </a:lnTo>
                  <a:lnTo>
                    <a:pt x="2077554" y="1110119"/>
                  </a:lnTo>
                  <a:lnTo>
                    <a:pt x="2077681" y="1069479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object 7"/>
          <p:cNvSpPr/>
          <p:nvPr/>
        </p:nvSpPr>
        <p:spPr>
          <a:xfrm>
            <a:off x="15829755" y="1286255"/>
            <a:ext cx="2077720" cy="2222500"/>
          </a:xfrm>
          <a:custGeom>
            <a:avLst/>
            <a:gdLst/>
            <a:ahLst/>
            <a:cxnLst/>
            <a:rect l="l" t="t" r="r" b="b"/>
            <a:pathLst>
              <a:path w="2077719" h="2222500">
                <a:moveTo>
                  <a:pt x="254027" y="1689100"/>
                </a:moveTo>
                <a:lnTo>
                  <a:pt x="224709" y="1689100"/>
                </a:lnTo>
                <a:lnTo>
                  <a:pt x="199893" y="1663669"/>
                </a:lnTo>
                <a:lnTo>
                  <a:pt x="175779" y="1625600"/>
                </a:lnTo>
                <a:lnTo>
                  <a:pt x="152481" y="1587500"/>
                </a:lnTo>
                <a:lnTo>
                  <a:pt x="130187" y="1549400"/>
                </a:lnTo>
                <a:lnTo>
                  <a:pt x="109070" y="1511300"/>
                </a:lnTo>
                <a:lnTo>
                  <a:pt x="89297" y="1460500"/>
                </a:lnTo>
                <a:lnTo>
                  <a:pt x="71041" y="1422400"/>
                </a:lnTo>
                <a:lnTo>
                  <a:pt x="54471" y="1371600"/>
                </a:lnTo>
                <a:lnTo>
                  <a:pt x="39757" y="1320800"/>
                </a:lnTo>
                <a:lnTo>
                  <a:pt x="27070" y="1282700"/>
                </a:lnTo>
                <a:lnTo>
                  <a:pt x="16581" y="1231900"/>
                </a:lnTo>
                <a:lnTo>
                  <a:pt x="8458" y="1181100"/>
                </a:lnTo>
                <a:lnTo>
                  <a:pt x="2874" y="1117600"/>
                </a:lnTo>
                <a:lnTo>
                  <a:pt x="18" y="1067152"/>
                </a:lnTo>
                <a:lnTo>
                  <a:pt x="0" y="1003300"/>
                </a:lnTo>
                <a:lnTo>
                  <a:pt x="3034" y="952500"/>
                </a:lnTo>
                <a:lnTo>
                  <a:pt x="9057" y="901700"/>
                </a:lnTo>
                <a:lnTo>
                  <a:pt x="17786" y="838200"/>
                </a:lnTo>
                <a:lnTo>
                  <a:pt x="28941" y="787400"/>
                </a:lnTo>
                <a:lnTo>
                  <a:pt x="42242" y="749300"/>
                </a:lnTo>
                <a:lnTo>
                  <a:pt x="57409" y="698500"/>
                </a:lnTo>
                <a:lnTo>
                  <a:pt x="74161" y="660400"/>
                </a:lnTo>
                <a:lnTo>
                  <a:pt x="92218" y="609600"/>
                </a:lnTo>
                <a:lnTo>
                  <a:pt x="111300" y="571500"/>
                </a:lnTo>
                <a:lnTo>
                  <a:pt x="131125" y="533400"/>
                </a:lnTo>
                <a:lnTo>
                  <a:pt x="151415" y="495300"/>
                </a:lnTo>
                <a:lnTo>
                  <a:pt x="276062" y="330200"/>
                </a:lnTo>
                <a:lnTo>
                  <a:pt x="397889" y="215900"/>
                </a:lnTo>
                <a:lnTo>
                  <a:pt x="490410" y="139700"/>
                </a:lnTo>
                <a:lnTo>
                  <a:pt x="527136" y="127000"/>
                </a:lnTo>
                <a:lnTo>
                  <a:pt x="722041" y="38100"/>
                </a:lnTo>
                <a:lnTo>
                  <a:pt x="861603" y="0"/>
                </a:lnTo>
                <a:lnTo>
                  <a:pt x="1012959" y="0"/>
                </a:lnTo>
                <a:lnTo>
                  <a:pt x="1243244" y="25400"/>
                </a:lnTo>
                <a:lnTo>
                  <a:pt x="1310126" y="38100"/>
                </a:lnTo>
                <a:lnTo>
                  <a:pt x="1373328" y="50800"/>
                </a:lnTo>
                <a:lnTo>
                  <a:pt x="1432892" y="76200"/>
                </a:lnTo>
                <a:lnTo>
                  <a:pt x="1488859" y="101600"/>
                </a:lnTo>
                <a:lnTo>
                  <a:pt x="1541271" y="127000"/>
                </a:lnTo>
                <a:lnTo>
                  <a:pt x="1590170" y="152400"/>
                </a:lnTo>
                <a:lnTo>
                  <a:pt x="1635597" y="177800"/>
                </a:lnTo>
                <a:lnTo>
                  <a:pt x="1677594" y="215900"/>
                </a:lnTo>
                <a:lnTo>
                  <a:pt x="1716203" y="241300"/>
                </a:lnTo>
                <a:lnTo>
                  <a:pt x="1751464" y="279400"/>
                </a:lnTo>
                <a:lnTo>
                  <a:pt x="1783421" y="304800"/>
                </a:lnTo>
                <a:lnTo>
                  <a:pt x="1812113" y="330200"/>
                </a:lnTo>
                <a:lnTo>
                  <a:pt x="1837584" y="368300"/>
                </a:lnTo>
                <a:lnTo>
                  <a:pt x="1859874" y="393700"/>
                </a:lnTo>
                <a:lnTo>
                  <a:pt x="1879025" y="419100"/>
                </a:lnTo>
                <a:lnTo>
                  <a:pt x="1895079" y="444500"/>
                </a:lnTo>
                <a:lnTo>
                  <a:pt x="1908077" y="469900"/>
                </a:lnTo>
                <a:lnTo>
                  <a:pt x="1930726" y="508000"/>
                </a:lnTo>
                <a:lnTo>
                  <a:pt x="1951713" y="546100"/>
                </a:lnTo>
                <a:lnTo>
                  <a:pt x="1863901" y="546100"/>
                </a:lnTo>
                <a:lnTo>
                  <a:pt x="1863350" y="558800"/>
                </a:lnTo>
                <a:lnTo>
                  <a:pt x="1956543" y="558800"/>
                </a:lnTo>
                <a:lnTo>
                  <a:pt x="1961374" y="571500"/>
                </a:lnTo>
                <a:lnTo>
                  <a:pt x="1862095" y="571500"/>
                </a:lnTo>
                <a:lnTo>
                  <a:pt x="1860352" y="584200"/>
                </a:lnTo>
                <a:lnTo>
                  <a:pt x="1803030" y="584200"/>
                </a:lnTo>
                <a:lnTo>
                  <a:pt x="1806096" y="596900"/>
                </a:lnTo>
                <a:lnTo>
                  <a:pt x="1962883" y="596900"/>
                </a:lnTo>
                <a:lnTo>
                  <a:pt x="1964604" y="609600"/>
                </a:lnTo>
                <a:lnTo>
                  <a:pt x="1847360" y="609600"/>
                </a:lnTo>
                <a:lnTo>
                  <a:pt x="1849205" y="622300"/>
                </a:lnTo>
                <a:lnTo>
                  <a:pt x="1790288" y="622300"/>
                </a:lnTo>
                <a:lnTo>
                  <a:pt x="1790141" y="635000"/>
                </a:lnTo>
                <a:lnTo>
                  <a:pt x="1802587" y="635000"/>
                </a:lnTo>
                <a:lnTo>
                  <a:pt x="1803138" y="647700"/>
                </a:lnTo>
                <a:lnTo>
                  <a:pt x="1855877" y="647700"/>
                </a:lnTo>
                <a:lnTo>
                  <a:pt x="1856366" y="660400"/>
                </a:lnTo>
                <a:lnTo>
                  <a:pt x="1717108" y="660400"/>
                </a:lnTo>
                <a:lnTo>
                  <a:pt x="1717482" y="673100"/>
                </a:lnTo>
                <a:lnTo>
                  <a:pt x="1819588" y="673100"/>
                </a:lnTo>
                <a:lnTo>
                  <a:pt x="1818589" y="685800"/>
                </a:lnTo>
                <a:lnTo>
                  <a:pt x="1743488" y="685800"/>
                </a:lnTo>
                <a:lnTo>
                  <a:pt x="1745192" y="698500"/>
                </a:lnTo>
                <a:lnTo>
                  <a:pt x="1723853" y="698500"/>
                </a:lnTo>
                <a:lnTo>
                  <a:pt x="1725551" y="711200"/>
                </a:lnTo>
                <a:lnTo>
                  <a:pt x="1674254" y="711200"/>
                </a:lnTo>
                <a:lnTo>
                  <a:pt x="1674458" y="723900"/>
                </a:lnTo>
                <a:lnTo>
                  <a:pt x="1838002" y="723900"/>
                </a:lnTo>
                <a:lnTo>
                  <a:pt x="1838371" y="736600"/>
                </a:lnTo>
                <a:lnTo>
                  <a:pt x="1723200" y="736600"/>
                </a:lnTo>
                <a:lnTo>
                  <a:pt x="1721020" y="749300"/>
                </a:lnTo>
                <a:lnTo>
                  <a:pt x="1709113" y="749300"/>
                </a:lnTo>
                <a:lnTo>
                  <a:pt x="1710532" y="762000"/>
                </a:lnTo>
                <a:lnTo>
                  <a:pt x="1593493" y="762000"/>
                </a:lnTo>
                <a:lnTo>
                  <a:pt x="1595469" y="774700"/>
                </a:lnTo>
                <a:lnTo>
                  <a:pt x="1690539" y="774700"/>
                </a:lnTo>
                <a:lnTo>
                  <a:pt x="1689988" y="787400"/>
                </a:lnTo>
                <a:lnTo>
                  <a:pt x="1614559" y="787400"/>
                </a:lnTo>
                <a:lnTo>
                  <a:pt x="1614729" y="800100"/>
                </a:lnTo>
                <a:lnTo>
                  <a:pt x="1570564" y="800100"/>
                </a:lnTo>
                <a:lnTo>
                  <a:pt x="1569735" y="812800"/>
                </a:lnTo>
                <a:lnTo>
                  <a:pt x="1599835" y="812800"/>
                </a:lnTo>
                <a:lnTo>
                  <a:pt x="1599875" y="825500"/>
                </a:lnTo>
                <a:lnTo>
                  <a:pt x="1749042" y="825500"/>
                </a:lnTo>
                <a:lnTo>
                  <a:pt x="1751370" y="838200"/>
                </a:lnTo>
                <a:lnTo>
                  <a:pt x="1637936" y="838200"/>
                </a:lnTo>
                <a:lnTo>
                  <a:pt x="1638498" y="850900"/>
                </a:lnTo>
                <a:lnTo>
                  <a:pt x="1597678" y="850900"/>
                </a:lnTo>
                <a:lnTo>
                  <a:pt x="1597121" y="863600"/>
                </a:lnTo>
                <a:lnTo>
                  <a:pt x="1632866" y="863600"/>
                </a:lnTo>
                <a:lnTo>
                  <a:pt x="1634683" y="876300"/>
                </a:lnTo>
                <a:lnTo>
                  <a:pt x="1573494" y="876300"/>
                </a:lnTo>
                <a:lnTo>
                  <a:pt x="1573931" y="889000"/>
                </a:lnTo>
                <a:lnTo>
                  <a:pt x="1635915" y="889000"/>
                </a:lnTo>
                <a:lnTo>
                  <a:pt x="1636943" y="901700"/>
                </a:lnTo>
                <a:lnTo>
                  <a:pt x="1651399" y="901700"/>
                </a:lnTo>
                <a:lnTo>
                  <a:pt x="1651183" y="914400"/>
                </a:lnTo>
                <a:lnTo>
                  <a:pt x="1723308" y="914400"/>
                </a:lnTo>
                <a:lnTo>
                  <a:pt x="1726056" y="927100"/>
                </a:lnTo>
                <a:lnTo>
                  <a:pt x="1664113" y="927100"/>
                </a:lnTo>
                <a:lnTo>
                  <a:pt x="1664482" y="939800"/>
                </a:lnTo>
                <a:lnTo>
                  <a:pt x="1519489" y="939800"/>
                </a:lnTo>
                <a:lnTo>
                  <a:pt x="1518552" y="952500"/>
                </a:lnTo>
                <a:lnTo>
                  <a:pt x="1622792" y="952500"/>
                </a:lnTo>
                <a:lnTo>
                  <a:pt x="1622934" y="965200"/>
                </a:lnTo>
                <a:lnTo>
                  <a:pt x="1629266" y="965200"/>
                </a:lnTo>
                <a:lnTo>
                  <a:pt x="1629765" y="977900"/>
                </a:lnTo>
                <a:lnTo>
                  <a:pt x="1628567" y="977900"/>
                </a:lnTo>
                <a:lnTo>
                  <a:pt x="1628289" y="990600"/>
                </a:lnTo>
                <a:lnTo>
                  <a:pt x="1540106" y="990600"/>
                </a:lnTo>
                <a:lnTo>
                  <a:pt x="1539544" y="1003300"/>
                </a:lnTo>
                <a:lnTo>
                  <a:pt x="1505765" y="1003300"/>
                </a:lnTo>
                <a:lnTo>
                  <a:pt x="1504998" y="1016000"/>
                </a:lnTo>
                <a:lnTo>
                  <a:pt x="1708516" y="1016000"/>
                </a:lnTo>
                <a:lnTo>
                  <a:pt x="1707455" y="1028700"/>
                </a:lnTo>
                <a:lnTo>
                  <a:pt x="1629078" y="1028700"/>
                </a:lnTo>
                <a:lnTo>
                  <a:pt x="1627687" y="1041400"/>
                </a:lnTo>
                <a:lnTo>
                  <a:pt x="1624235" y="1041400"/>
                </a:lnTo>
                <a:lnTo>
                  <a:pt x="1624291" y="1054100"/>
                </a:lnTo>
                <a:lnTo>
                  <a:pt x="1554319" y="1054100"/>
                </a:lnTo>
                <a:lnTo>
                  <a:pt x="1555852" y="1066800"/>
                </a:lnTo>
                <a:lnTo>
                  <a:pt x="1556306" y="1066800"/>
                </a:lnTo>
                <a:lnTo>
                  <a:pt x="1556556" y="1079500"/>
                </a:lnTo>
                <a:lnTo>
                  <a:pt x="1622537" y="1079500"/>
                </a:lnTo>
                <a:lnTo>
                  <a:pt x="1619624" y="1092200"/>
                </a:lnTo>
                <a:lnTo>
                  <a:pt x="1534366" y="1092200"/>
                </a:lnTo>
                <a:lnTo>
                  <a:pt x="1534150" y="1104900"/>
                </a:lnTo>
                <a:lnTo>
                  <a:pt x="1480309" y="1104900"/>
                </a:lnTo>
                <a:lnTo>
                  <a:pt x="1479855" y="1117600"/>
                </a:lnTo>
                <a:lnTo>
                  <a:pt x="1527444" y="1117600"/>
                </a:lnTo>
                <a:lnTo>
                  <a:pt x="1528307" y="1130300"/>
                </a:lnTo>
                <a:lnTo>
                  <a:pt x="1485351" y="1130300"/>
                </a:lnTo>
                <a:lnTo>
                  <a:pt x="1486584" y="1143000"/>
                </a:lnTo>
                <a:lnTo>
                  <a:pt x="1530879" y="1143000"/>
                </a:lnTo>
                <a:lnTo>
                  <a:pt x="1532180" y="1155700"/>
                </a:lnTo>
                <a:lnTo>
                  <a:pt x="1490121" y="1155700"/>
                </a:lnTo>
                <a:lnTo>
                  <a:pt x="1489292" y="1168400"/>
                </a:lnTo>
                <a:lnTo>
                  <a:pt x="1563410" y="1168400"/>
                </a:lnTo>
                <a:lnTo>
                  <a:pt x="1563455" y="1168715"/>
                </a:lnTo>
                <a:lnTo>
                  <a:pt x="1562785" y="1181100"/>
                </a:lnTo>
                <a:lnTo>
                  <a:pt x="1578684" y="1181100"/>
                </a:lnTo>
                <a:lnTo>
                  <a:pt x="1580081" y="1193800"/>
                </a:lnTo>
                <a:lnTo>
                  <a:pt x="1554518" y="1193800"/>
                </a:lnTo>
                <a:lnTo>
                  <a:pt x="1555438" y="1206500"/>
                </a:lnTo>
                <a:lnTo>
                  <a:pt x="1630589" y="1206500"/>
                </a:lnTo>
                <a:lnTo>
                  <a:pt x="1628811" y="1219200"/>
                </a:lnTo>
                <a:lnTo>
                  <a:pt x="1651053" y="1219200"/>
                </a:lnTo>
                <a:lnTo>
                  <a:pt x="1651581" y="1231900"/>
                </a:lnTo>
                <a:lnTo>
                  <a:pt x="1429205" y="1231900"/>
                </a:lnTo>
                <a:lnTo>
                  <a:pt x="1427155" y="1244600"/>
                </a:lnTo>
                <a:lnTo>
                  <a:pt x="1533951" y="1244600"/>
                </a:lnTo>
                <a:lnTo>
                  <a:pt x="1531595" y="1257300"/>
                </a:lnTo>
                <a:lnTo>
                  <a:pt x="1395999" y="1257300"/>
                </a:lnTo>
                <a:lnTo>
                  <a:pt x="1394330" y="1270000"/>
                </a:lnTo>
                <a:lnTo>
                  <a:pt x="1409587" y="1270000"/>
                </a:lnTo>
                <a:lnTo>
                  <a:pt x="1409570" y="1282700"/>
                </a:lnTo>
                <a:lnTo>
                  <a:pt x="1487339" y="1282700"/>
                </a:lnTo>
                <a:lnTo>
                  <a:pt x="1487430" y="1295400"/>
                </a:lnTo>
                <a:lnTo>
                  <a:pt x="1409945" y="1295400"/>
                </a:lnTo>
                <a:lnTo>
                  <a:pt x="1410598" y="1308100"/>
                </a:lnTo>
                <a:lnTo>
                  <a:pt x="1458164" y="1308100"/>
                </a:lnTo>
                <a:lnTo>
                  <a:pt x="1458550" y="1320800"/>
                </a:lnTo>
                <a:lnTo>
                  <a:pt x="564627" y="1320800"/>
                </a:lnTo>
                <a:lnTo>
                  <a:pt x="563386" y="1333500"/>
                </a:lnTo>
                <a:lnTo>
                  <a:pt x="495111" y="1333500"/>
                </a:lnTo>
                <a:lnTo>
                  <a:pt x="491880" y="1346200"/>
                </a:lnTo>
                <a:lnTo>
                  <a:pt x="553301" y="1346200"/>
                </a:lnTo>
                <a:lnTo>
                  <a:pt x="551229" y="1358900"/>
                </a:lnTo>
                <a:lnTo>
                  <a:pt x="1509376" y="1358900"/>
                </a:lnTo>
                <a:lnTo>
                  <a:pt x="1508865" y="1371600"/>
                </a:lnTo>
                <a:lnTo>
                  <a:pt x="464609" y="1371600"/>
                </a:lnTo>
                <a:lnTo>
                  <a:pt x="463981" y="1384300"/>
                </a:lnTo>
                <a:lnTo>
                  <a:pt x="379650" y="1384300"/>
                </a:lnTo>
                <a:lnTo>
                  <a:pt x="379117" y="1397000"/>
                </a:lnTo>
                <a:lnTo>
                  <a:pt x="290531" y="1397000"/>
                </a:lnTo>
                <a:lnTo>
                  <a:pt x="291053" y="1409700"/>
                </a:lnTo>
                <a:lnTo>
                  <a:pt x="400211" y="1409700"/>
                </a:lnTo>
                <a:lnTo>
                  <a:pt x="399075" y="1422400"/>
                </a:lnTo>
                <a:lnTo>
                  <a:pt x="374720" y="1422400"/>
                </a:lnTo>
                <a:lnTo>
                  <a:pt x="378561" y="1435100"/>
                </a:lnTo>
                <a:lnTo>
                  <a:pt x="223775" y="1435100"/>
                </a:lnTo>
                <a:lnTo>
                  <a:pt x="225493" y="1447800"/>
                </a:lnTo>
                <a:lnTo>
                  <a:pt x="319447" y="1447800"/>
                </a:lnTo>
                <a:lnTo>
                  <a:pt x="318110" y="1460500"/>
                </a:lnTo>
                <a:lnTo>
                  <a:pt x="341991" y="1460500"/>
                </a:lnTo>
                <a:lnTo>
                  <a:pt x="341205" y="1473200"/>
                </a:lnTo>
                <a:lnTo>
                  <a:pt x="353772" y="1473200"/>
                </a:lnTo>
                <a:lnTo>
                  <a:pt x="353429" y="1485900"/>
                </a:lnTo>
                <a:lnTo>
                  <a:pt x="211922" y="1485900"/>
                </a:lnTo>
                <a:lnTo>
                  <a:pt x="211702" y="1498600"/>
                </a:lnTo>
                <a:lnTo>
                  <a:pt x="259801" y="1498600"/>
                </a:lnTo>
                <a:lnTo>
                  <a:pt x="260062" y="1511300"/>
                </a:lnTo>
                <a:lnTo>
                  <a:pt x="439266" y="1511300"/>
                </a:lnTo>
                <a:lnTo>
                  <a:pt x="438494" y="1524000"/>
                </a:lnTo>
                <a:lnTo>
                  <a:pt x="195279" y="1524000"/>
                </a:lnTo>
                <a:lnTo>
                  <a:pt x="195943" y="1536700"/>
                </a:lnTo>
                <a:lnTo>
                  <a:pt x="163861" y="1536700"/>
                </a:lnTo>
                <a:lnTo>
                  <a:pt x="163566" y="1549400"/>
                </a:lnTo>
                <a:lnTo>
                  <a:pt x="185542" y="1549400"/>
                </a:lnTo>
                <a:lnTo>
                  <a:pt x="186118" y="1562100"/>
                </a:lnTo>
                <a:lnTo>
                  <a:pt x="330953" y="1562100"/>
                </a:lnTo>
                <a:lnTo>
                  <a:pt x="332191" y="1574800"/>
                </a:lnTo>
                <a:lnTo>
                  <a:pt x="220201" y="1574800"/>
                </a:lnTo>
                <a:lnTo>
                  <a:pt x="220177" y="1587500"/>
                </a:lnTo>
                <a:lnTo>
                  <a:pt x="369089" y="1587500"/>
                </a:lnTo>
                <a:lnTo>
                  <a:pt x="371400" y="1600200"/>
                </a:lnTo>
                <a:lnTo>
                  <a:pt x="283620" y="1600200"/>
                </a:lnTo>
                <a:lnTo>
                  <a:pt x="281581" y="1612900"/>
                </a:lnTo>
                <a:lnTo>
                  <a:pt x="322861" y="1612900"/>
                </a:lnTo>
                <a:lnTo>
                  <a:pt x="321650" y="1625600"/>
                </a:lnTo>
                <a:lnTo>
                  <a:pt x="226696" y="1625600"/>
                </a:lnTo>
                <a:lnTo>
                  <a:pt x="227264" y="1638300"/>
                </a:lnTo>
                <a:lnTo>
                  <a:pt x="214051" y="1638300"/>
                </a:lnTo>
                <a:lnTo>
                  <a:pt x="217242" y="1651000"/>
                </a:lnTo>
                <a:lnTo>
                  <a:pt x="205119" y="1651000"/>
                </a:lnTo>
                <a:lnTo>
                  <a:pt x="207027" y="1663700"/>
                </a:lnTo>
                <a:lnTo>
                  <a:pt x="254032" y="1663700"/>
                </a:lnTo>
                <a:lnTo>
                  <a:pt x="256956" y="1676400"/>
                </a:lnTo>
                <a:lnTo>
                  <a:pt x="255639" y="1676400"/>
                </a:lnTo>
                <a:lnTo>
                  <a:pt x="254027" y="1689100"/>
                </a:lnTo>
                <a:close/>
              </a:path>
              <a:path w="2077719" h="2222500">
                <a:moveTo>
                  <a:pt x="1881140" y="558800"/>
                </a:moveTo>
                <a:lnTo>
                  <a:pt x="1870260" y="558800"/>
                </a:lnTo>
                <a:lnTo>
                  <a:pt x="1870345" y="546100"/>
                </a:lnTo>
                <a:lnTo>
                  <a:pt x="1884223" y="546100"/>
                </a:lnTo>
                <a:lnTo>
                  <a:pt x="1881140" y="558800"/>
                </a:lnTo>
                <a:close/>
              </a:path>
              <a:path w="2077719" h="2222500">
                <a:moveTo>
                  <a:pt x="1956543" y="558800"/>
                </a:moveTo>
                <a:lnTo>
                  <a:pt x="1890957" y="558800"/>
                </a:lnTo>
                <a:lnTo>
                  <a:pt x="1890060" y="546100"/>
                </a:lnTo>
                <a:lnTo>
                  <a:pt x="1951713" y="546100"/>
                </a:lnTo>
                <a:lnTo>
                  <a:pt x="1956543" y="558800"/>
                </a:lnTo>
                <a:close/>
              </a:path>
              <a:path w="2077719" h="2222500">
                <a:moveTo>
                  <a:pt x="1971036" y="596900"/>
                </a:moveTo>
                <a:lnTo>
                  <a:pt x="1966767" y="596900"/>
                </a:lnTo>
                <a:lnTo>
                  <a:pt x="1963814" y="584200"/>
                </a:lnTo>
                <a:lnTo>
                  <a:pt x="1874087" y="584200"/>
                </a:lnTo>
                <a:lnTo>
                  <a:pt x="1873679" y="571500"/>
                </a:lnTo>
                <a:lnTo>
                  <a:pt x="1961374" y="571500"/>
                </a:lnTo>
                <a:lnTo>
                  <a:pt x="1971036" y="596900"/>
                </a:lnTo>
                <a:close/>
              </a:path>
              <a:path w="2077719" h="2222500">
                <a:moveTo>
                  <a:pt x="1872429" y="596900"/>
                </a:moveTo>
                <a:lnTo>
                  <a:pt x="1806108" y="596900"/>
                </a:lnTo>
                <a:lnTo>
                  <a:pt x="1807090" y="584200"/>
                </a:lnTo>
                <a:lnTo>
                  <a:pt x="1873008" y="584200"/>
                </a:lnTo>
                <a:lnTo>
                  <a:pt x="1872429" y="596900"/>
                </a:lnTo>
                <a:close/>
              </a:path>
              <a:path w="2077719" h="2222500">
                <a:moveTo>
                  <a:pt x="1891156" y="596900"/>
                </a:moveTo>
                <a:lnTo>
                  <a:pt x="1877954" y="596900"/>
                </a:lnTo>
                <a:lnTo>
                  <a:pt x="1877313" y="584200"/>
                </a:lnTo>
                <a:lnTo>
                  <a:pt x="1892087" y="584200"/>
                </a:lnTo>
                <a:lnTo>
                  <a:pt x="1891156" y="596900"/>
                </a:lnTo>
                <a:close/>
              </a:path>
              <a:path w="2077719" h="2222500">
                <a:moveTo>
                  <a:pt x="1960277" y="596900"/>
                </a:moveTo>
                <a:lnTo>
                  <a:pt x="1892201" y="596900"/>
                </a:lnTo>
                <a:lnTo>
                  <a:pt x="1892979" y="584200"/>
                </a:lnTo>
                <a:lnTo>
                  <a:pt x="1962730" y="584200"/>
                </a:lnTo>
                <a:lnTo>
                  <a:pt x="1960277" y="596900"/>
                </a:lnTo>
                <a:close/>
              </a:path>
              <a:path w="2077719" h="2222500">
                <a:moveTo>
                  <a:pt x="1972811" y="600729"/>
                </a:moveTo>
                <a:lnTo>
                  <a:pt x="1971036" y="596900"/>
                </a:lnTo>
                <a:lnTo>
                  <a:pt x="1972922" y="596900"/>
                </a:lnTo>
                <a:lnTo>
                  <a:pt x="1972811" y="600729"/>
                </a:lnTo>
                <a:close/>
              </a:path>
              <a:path w="2077719" h="2222500">
                <a:moveTo>
                  <a:pt x="2004692" y="673100"/>
                </a:moveTo>
                <a:lnTo>
                  <a:pt x="1853322" y="673100"/>
                </a:lnTo>
                <a:lnTo>
                  <a:pt x="1852908" y="660400"/>
                </a:lnTo>
                <a:lnTo>
                  <a:pt x="1926616" y="660400"/>
                </a:lnTo>
                <a:lnTo>
                  <a:pt x="1924873" y="647700"/>
                </a:lnTo>
                <a:lnTo>
                  <a:pt x="1979219" y="647700"/>
                </a:lnTo>
                <a:lnTo>
                  <a:pt x="1977664" y="635000"/>
                </a:lnTo>
                <a:lnTo>
                  <a:pt x="1807720" y="635000"/>
                </a:lnTo>
                <a:lnTo>
                  <a:pt x="1807209" y="622300"/>
                </a:lnTo>
                <a:lnTo>
                  <a:pt x="1957074" y="622300"/>
                </a:lnTo>
                <a:lnTo>
                  <a:pt x="1956234" y="609600"/>
                </a:lnTo>
                <a:lnTo>
                  <a:pt x="1972553" y="609600"/>
                </a:lnTo>
                <a:lnTo>
                  <a:pt x="1972811" y="600729"/>
                </a:lnTo>
                <a:lnTo>
                  <a:pt x="1988696" y="635000"/>
                </a:lnTo>
                <a:lnTo>
                  <a:pt x="2004692" y="673100"/>
                </a:lnTo>
                <a:close/>
              </a:path>
              <a:path w="2077719" h="2222500">
                <a:moveTo>
                  <a:pt x="1950527" y="622300"/>
                </a:moveTo>
                <a:lnTo>
                  <a:pt x="1864514" y="622300"/>
                </a:lnTo>
                <a:lnTo>
                  <a:pt x="1863815" y="609600"/>
                </a:lnTo>
                <a:lnTo>
                  <a:pt x="1950420" y="609600"/>
                </a:lnTo>
                <a:lnTo>
                  <a:pt x="1950527" y="622300"/>
                </a:lnTo>
                <a:close/>
              </a:path>
              <a:path w="2077719" h="2222500">
                <a:moveTo>
                  <a:pt x="1869988" y="647700"/>
                </a:moveTo>
                <a:lnTo>
                  <a:pt x="1809395" y="647700"/>
                </a:lnTo>
                <a:lnTo>
                  <a:pt x="1809498" y="635000"/>
                </a:lnTo>
                <a:lnTo>
                  <a:pt x="1870544" y="635000"/>
                </a:lnTo>
                <a:lnTo>
                  <a:pt x="1869988" y="647700"/>
                </a:lnTo>
                <a:close/>
              </a:path>
              <a:path w="2077719" h="2222500">
                <a:moveTo>
                  <a:pt x="1972019" y="647700"/>
                </a:moveTo>
                <a:lnTo>
                  <a:pt x="1876444" y="647700"/>
                </a:lnTo>
                <a:lnTo>
                  <a:pt x="1876319" y="635000"/>
                </a:lnTo>
                <a:lnTo>
                  <a:pt x="1971866" y="635000"/>
                </a:lnTo>
                <a:lnTo>
                  <a:pt x="1972019" y="647700"/>
                </a:lnTo>
                <a:close/>
              </a:path>
              <a:path w="2077719" h="2222500">
                <a:moveTo>
                  <a:pt x="1924158" y="660400"/>
                </a:moveTo>
                <a:lnTo>
                  <a:pt x="1866019" y="660400"/>
                </a:lnTo>
                <a:lnTo>
                  <a:pt x="1866558" y="647700"/>
                </a:lnTo>
                <a:lnTo>
                  <a:pt x="1924873" y="647700"/>
                </a:lnTo>
                <a:lnTo>
                  <a:pt x="1924158" y="660400"/>
                </a:lnTo>
                <a:close/>
              </a:path>
              <a:path w="2077719" h="2222500">
                <a:moveTo>
                  <a:pt x="1741399" y="673100"/>
                </a:moveTo>
                <a:lnTo>
                  <a:pt x="1726868" y="673100"/>
                </a:lnTo>
                <a:lnTo>
                  <a:pt x="1726982" y="660400"/>
                </a:lnTo>
                <a:lnTo>
                  <a:pt x="1743426" y="660400"/>
                </a:lnTo>
                <a:lnTo>
                  <a:pt x="1741399" y="673100"/>
                </a:lnTo>
                <a:close/>
              </a:path>
              <a:path w="2077719" h="2222500">
                <a:moveTo>
                  <a:pt x="1839393" y="673100"/>
                </a:moveTo>
                <a:lnTo>
                  <a:pt x="1758627" y="673100"/>
                </a:lnTo>
                <a:lnTo>
                  <a:pt x="1758382" y="660400"/>
                </a:lnTo>
                <a:lnTo>
                  <a:pt x="1839161" y="660400"/>
                </a:lnTo>
                <a:lnTo>
                  <a:pt x="1839393" y="673100"/>
                </a:lnTo>
                <a:close/>
              </a:path>
              <a:path w="2077719" h="2222500">
                <a:moveTo>
                  <a:pt x="1857990" y="685800"/>
                </a:moveTo>
                <a:lnTo>
                  <a:pt x="1823790" y="685800"/>
                </a:lnTo>
                <a:lnTo>
                  <a:pt x="1823875" y="673100"/>
                </a:lnTo>
                <a:lnTo>
                  <a:pt x="1857217" y="673100"/>
                </a:lnTo>
                <a:lnTo>
                  <a:pt x="1857990" y="685800"/>
                </a:lnTo>
                <a:close/>
              </a:path>
              <a:path w="2077719" h="2222500">
                <a:moveTo>
                  <a:pt x="1984387" y="685800"/>
                </a:moveTo>
                <a:lnTo>
                  <a:pt x="1861987" y="685800"/>
                </a:lnTo>
                <a:lnTo>
                  <a:pt x="1861260" y="673100"/>
                </a:lnTo>
                <a:lnTo>
                  <a:pt x="1984176" y="673100"/>
                </a:lnTo>
                <a:lnTo>
                  <a:pt x="1984387" y="685800"/>
                </a:lnTo>
                <a:close/>
              </a:path>
              <a:path w="2077719" h="2222500">
                <a:moveTo>
                  <a:pt x="2004351" y="685800"/>
                </a:moveTo>
                <a:lnTo>
                  <a:pt x="1993296" y="685800"/>
                </a:lnTo>
                <a:lnTo>
                  <a:pt x="1992364" y="673100"/>
                </a:lnTo>
                <a:lnTo>
                  <a:pt x="2004408" y="673100"/>
                </a:lnTo>
                <a:lnTo>
                  <a:pt x="2004351" y="685800"/>
                </a:lnTo>
                <a:close/>
              </a:path>
              <a:path w="2077719" h="2222500">
                <a:moveTo>
                  <a:pt x="1789618" y="698500"/>
                </a:moveTo>
                <a:lnTo>
                  <a:pt x="1755589" y="698500"/>
                </a:lnTo>
                <a:lnTo>
                  <a:pt x="1756861" y="685800"/>
                </a:lnTo>
                <a:lnTo>
                  <a:pt x="1787534" y="685800"/>
                </a:lnTo>
                <a:lnTo>
                  <a:pt x="1789618" y="698500"/>
                </a:lnTo>
                <a:close/>
              </a:path>
              <a:path w="2077719" h="2222500">
                <a:moveTo>
                  <a:pt x="1947279" y="698500"/>
                </a:moveTo>
                <a:lnTo>
                  <a:pt x="1798891" y="698500"/>
                </a:lnTo>
                <a:lnTo>
                  <a:pt x="1798397" y="685800"/>
                </a:lnTo>
                <a:lnTo>
                  <a:pt x="1946814" y="685800"/>
                </a:lnTo>
                <a:lnTo>
                  <a:pt x="1947279" y="698500"/>
                </a:lnTo>
                <a:close/>
              </a:path>
              <a:path w="2077719" h="2222500">
                <a:moveTo>
                  <a:pt x="1984744" y="698500"/>
                </a:moveTo>
                <a:lnTo>
                  <a:pt x="1952969" y="698500"/>
                </a:lnTo>
                <a:lnTo>
                  <a:pt x="1950999" y="685800"/>
                </a:lnTo>
                <a:lnTo>
                  <a:pt x="1982581" y="685800"/>
                </a:lnTo>
                <a:lnTo>
                  <a:pt x="1984744" y="698500"/>
                </a:lnTo>
                <a:close/>
              </a:path>
              <a:path w="2077719" h="2222500">
                <a:moveTo>
                  <a:pt x="2003664" y="698500"/>
                </a:moveTo>
                <a:lnTo>
                  <a:pt x="1989270" y="698500"/>
                </a:lnTo>
                <a:lnTo>
                  <a:pt x="1989224" y="685800"/>
                </a:lnTo>
                <a:lnTo>
                  <a:pt x="2004380" y="685800"/>
                </a:lnTo>
                <a:lnTo>
                  <a:pt x="2003664" y="698500"/>
                </a:lnTo>
                <a:close/>
              </a:path>
              <a:path w="2077719" h="2222500">
                <a:moveTo>
                  <a:pt x="1778006" y="711200"/>
                </a:moveTo>
                <a:lnTo>
                  <a:pt x="1735965" y="711200"/>
                </a:lnTo>
                <a:lnTo>
                  <a:pt x="1737038" y="698500"/>
                </a:lnTo>
                <a:lnTo>
                  <a:pt x="1778268" y="698500"/>
                </a:lnTo>
                <a:lnTo>
                  <a:pt x="1778006" y="711200"/>
                </a:lnTo>
                <a:close/>
              </a:path>
              <a:path w="2077719" h="2222500">
                <a:moveTo>
                  <a:pt x="1915078" y="711200"/>
                </a:moveTo>
                <a:lnTo>
                  <a:pt x="1782952" y="711200"/>
                </a:lnTo>
                <a:lnTo>
                  <a:pt x="1784673" y="698500"/>
                </a:lnTo>
                <a:lnTo>
                  <a:pt x="1911779" y="698500"/>
                </a:lnTo>
                <a:lnTo>
                  <a:pt x="1915078" y="711200"/>
                </a:lnTo>
                <a:close/>
              </a:path>
              <a:path w="2077719" h="2222500">
                <a:moveTo>
                  <a:pt x="2013508" y="711200"/>
                </a:moveTo>
                <a:lnTo>
                  <a:pt x="1919150" y="711200"/>
                </a:lnTo>
                <a:lnTo>
                  <a:pt x="1917827" y="698500"/>
                </a:lnTo>
                <a:lnTo>
                  <a:pt x="2009604" y="698500"/>
                </a:lnTo>
                <a:lnTo>
                  <a:pt x="2013508" y="711200"/>
                </a:lnTo>
                <a:close/>
              </a:path>
              <a:path w="2077719" h="2222500">
                <a:moveTo>
                  <a:pt x="1692214" y="723900"/>
                </a:moveTo>
                <a:lnTo>
                  <a:pt x="1676917" y="723900"/>
                </a:lnTo>
                <a:lnTo>
                  <a:pt x="1677547" y="711200"/>
                </a:lnTo>
                <a:lnTo>
                  <a:pt x="1691039" y="711200"/>
                </a:lnTo>
                <a:lnTo>
                  <a:pt x="1692214" y="723900"/>
                </a:lnTo>
                <a:close/>
              </a:path>
              <a:path w="2077719" h="2222500">
                <a:moveTo>
                  <a:pt x="1771817" y="723900"/>
                </a:moveTo>
                <a:lnTo>
                  <a:pt x="1694997" y="723900"/>
                </a:lnTo>
                <a:lnTo>
                  <a:pt x="1696200" y="711200"/>
                </a:lnTo>
                <a:lnTo>
                  <a:pt x="1773242" y="711200"/>
                </a:lnTo>
                <a:lnTo>
                  <a:pt x="1771817" y="723900"/>
                </a:lnTo>
                <a:close/>
              </a:path>
              <a:path w="2077719" h="2222500">
                <a:moveTo>
                  <a:pt x="1797307" y="723900"/>
                </a:moveTo>
                <a:lnTo>
                  <a:pt x="1785360" y="723900"/>
                </a:lnTo>
                <a:lnTo>
                  <a:pt x="1785910" y="711200"/>
                </a:lnTo>
                <a:lnTo>
                  <a:pt x="1797579" y="711200"/>
                </a:lnTo>
                <a:lnTo>
                  <a:pt x="1797307" y="723900"/>
                </a:lnTo>
                <a:close/>
              </a:path>
              <a:path w="2077719" h="2222500">
                <a:moveTo>
                  <a:pt x="1817640" y="723900"/>
                </a:moveTo>
                <a:lnTo>
                  <a:pt x="1806437" y="723900"/>
                </a:lnTo>
                <a:lnTo>
                  <a:pt x="1806937" y="711200"/>
                </a:lnTo>
                <a:lnTo>
                  <a:pt x="1816550" y="711200"/>
                </a:lnTo>
                <a:lnTo>
                  <a:pt x="1817640" y="723900"/>
                </a:lnTo>
                <a:close/>
              </a:path>
              <a:path w="2077719" h="2222500">
                <a:moveTo>
                  <a:pt x="1894086" y="723900"/>
                </a:moveTo>
                <a:lnTo>
                  <a:pt x="1817640" y="723900"/>
                </a:lnTo>
                <a:lnTo>
                  <a:pt x="1817918" y="711200"/>
                </a:lnTo>
                <a:lnTo>
                  <a:pt x="1892916" y="711200"/>
                </a:lnTo>
                <a:lnTo>
                  <a:pt x="1894086" y="723900"/>
                </a:lnTo>
                <a:close/>
              </a:path>
              <a:path w="2077719" h="2222500">
                <a:moveTo>
                  <a:pt x="2024708" y="736600"/>
                </a:moveTo>
                <a:lnTo>
                  <a:pt x="1864099" y="736600"/>
                </a:lnTo>
                <a:lnTo>
                  <a:pt x="1865587" y="723900"/>
                </a:lnTo>
                <a:lnTo>
                  <a:pt x="1901502" y="723900"/>
                </a:lnTo>
                <a:lnTo>
                  <a:pt x="1904012" y="711200"/>
                </a:lnTo>
                <a:lnTo>
                  <a:pt x="2017326" y="711200"/>
                </a:lnTo>
                <a:lnTo>
                  <a:pt x="2021059" y="723900"/>
                </a:lnTo>
                <a:lnTo>
                  <a:pt x="2024708" y="736600"/>
                </a:lnTo>
                <a:close/>
              </a:path>
              <a:path w="2077719" h="2222500">
                <a:moveTo>
                  <a:pt x="1856735" y="736600"/>
                </a:moveTo>
                <a:lnTo>
                  <a:pt x="1842216" y="736600"/>
                </a:lnTo>
                <a:lnTo>
                  <a:pt x="1842397" y="723900"/>
                </a:lnTo>
                <a:lnTo>
                  <a:pt x="1855457" y="723900"/>
                </a:lnTo>
                <a:lnTo>
                  <a:pt x="1856735" y="736600"/>
                </a:lnTo>
                <a:close/>
              </a:path>
              <a:path w="2077719" h="2222500">
                <a:moveTo>
                  <a:pt x="1749564" y="749300"/>
                </a:moveTo>
                <a:lnTo>
                  <a:pt x="1727368" y="749300"/>
                </a:lnTo>
                <a:lnTo>
                  <a:pt x="1725318" y="736600"/>
                </a:lnTo>
                <a:lnTo>
                  <a:pt x="1751217" y="736600"/>
                </a:lnTo>
                <a:lnTo>
                  <a:pt x="1749564" y="749300"/>
                </a:lnTo>
                <a:close/>
              </a:path>
              <a:path w="2077719" h="2222500">
                <a:moveTo>
                  <a:pt x="1975205" y="749300"/>
                </a:moveTo>
                <a:lnTo>
                  <a:pt x="1758740" y="749300"/>
                </a:lnTo>
                <a:lnTo>
                  <a:pt x="1756741" y="736600"/>
                </a:lnTo>
                <a:lnTo>
                  <a:pt x="1976301" y="736600"/>
                </a:lnTo>
                <a:lnTo>
                  <a:pt x="1975205" y="749300"/>
                </a:lnTo>
                <a:close/>
              </a:path>
              <a:path w="2077719" h="2222500">
                <a:moveTo>
                  <a:pt x="1991848" y="749300"/>
                </a:moveTo>
                <a:lnTo>
                  <a:pt x="1977862" y="749300"/>
                </a:lnTo>
                <a:lnTo>
                  <a:pt x="1976301" y="736600"/>
                </a:lnTo>
                <a:lnTo>
                  <a:pt x="1992245" y="736600"/>
                </a:lnTo>
                <a:lnTo>
                  <a:pt x="1991848" y="749300"/>
                </a:lnTo>
                <a:close/>
              </a:path>
              <a:path w="2077719" h="2222500">
                <a:moveTo>
                  <a:pt x="1998957" y="749300"/>
                </a:moveTo>
                <a:lnTo>
                  <a:pt x="1996328" y="749300"/>
                </a:lnTo>
                <a:lnTo>
                  <a:pt x="1996862" y="736600"/>
                </a:lnTo>
                <a:lnTo>
                  <a:pt x="1999428" y="736600"/>
                </a:lnTo>
                <a:lnTo>
                  <a:pt x="1998957" y="749300"/>
                </a:lnTo>
                <a:close/>
              </a:path>
              <a:path w="2077719" h="2222500">
                <a:moveTo>
                  <a:pt x="2018666" y="749300"/>
                </a:moveTo>
                <a:lnTo>
                  <a:pt x="2001705" y="749300"/>
                </a:lnTo>
                <a:lnTo>
                  <a:pt x="2001058" y="736600"/>
                </a:lnTo>
                <a:lnTo>
                  <a:pt x="2018609" y="736600"/>
                </a:lnTo>
                <a:lnTo>
                  <a:pt x="2018666" y="749300"/>
                </a:lnTo>
                <a:close/>
              </a:path>
              <a:path w="2077719" h="2222500">
                <a:moveTo>
                  <a:pt x="1723217" y="762000"/>
                </a:moveTo>
                <a:lnTo>
                  <a:pt x="1713678" y="762000"/>
                </a:lnTo>
                <a:lnTo>
                  <a:pt x="1714092" y="749300"/>
                </a:lnTo>
                <a:lnTo>
                  <a:pt x="1723444" y="749300"/>
                </a:lnTo>
                <a:lnTo>
                  <a:pt x="1723217" y="762000"/>
                </a:lnTo>
                <a:close/>
              </a:path>
              <a:path w="2077719" h="2222500">
                <a:moveTo>
                  <a:pt x="1727845" y="762000"/>
                </a:moveTo>
                <a:lnTo>
                  <a:pt x="1726891" y="762000"/>
                </a:lnTo>
                <a:lnTo>
                  <a:pt x="1723444" y="749300"/>
                </a:lnTo>
                <a:lnTo>
                  <a:pt x="1727567" y="749300"/>
                </a:lnTo>
                <a:lnTo>
                  <a:pt x="1727845" y="762000"/>
                </a:lnTo>
                <a:close/>
              </a:path>
              <a:path w="2077719" h="2222500">
                <a:moveTo>
                  <a:pt x="1861062" y="762000"/>
                </a:moveTo>
                <a:lnTo>
                  <a:pt x="1739360" y="762000"/>
                </a:lnTo>
                <a:lnTo>
                  <a:pt x="1740212" y="749300"/>
                </a:lnTo>
                <a:lnTo>
                  <a:pt x="1861380" y="749300"/>
                </a:lnTo>
                <a:lnTo>
                  <a:pt x="1861062" y="762000"/>
                </a:lnTo>
                <a:close/>
              </a:path>
              <a:path w="2077719" h="2222500">
                <a:moveTo>
                  <a:pt x="1897521" y="762000"/>
                </a:moveTo>
                <a:lnTo>
                  <a:pt x="1869369" y="762000"/>
                </a:lnTo>
                <a:lnTo>
                  <a:pt x="1869630" y="749300"/>
                </a:lnTo>
                <a:lnTo>
                  <a:pt x="1900179" y="749300"/>
                </a:lnTo>
                <a:lnTo>
                  <a:pt x="1897521" y="762000"/>
                </a:lnTo>
                <a:close/>
              </a:path>
              <a:path w="2077719" h="2222500">
                <a:moveTo>
                  <a:pt x="1910246" y="762000"/>
                </a:moveTo>
                <a:lnTo>
                  <a:pt x="1906907" y="762000"/>
                </a:lnTo>
                <a:lnTo>
                  <a:pt x="1906022" y="749300"/>
                </a:lnTo>
                <a:lnTo>
                  <a:pt x="1909258" y="749300"/>
                </a:lnTo>
                <a:lnTo>
                  <a:pt x="1910246" y="762000"/>
                </a:lnTo>
                <a:close/>
              </a:path>
              <a:path w="2077719" h="2222500">
                <a:moveTo>
                  <a:pt x="1940295" y="762000"/>
                </a:moveTo>
                <a:lnTo>
                  <a:pt x="1919218" y="762000"/>
                </a:lnTo>
                <a:lnTo>
                  <a:pt x="1918048" y="749300"/>
                </a:lnTo>
                <a:lnTo>
                  <a:pt x="1940148" y="749300"/>
                </a:lnTo>
                <a:lnTo>
                  <a:pt x="1940295" y="762000"/>
                </a:lnTo>
                <a:close/>
              </a:path>
              <a:path w="2077719" h="2222500">
                <a:moveTo>
                  <a:pt x="1960220" y="762000"/>
                </a:moveTo>
                <a:lnTo>
                  <a:pt x="1945162" y="762000"/>
                </a:lnTo>
                <a:lnTo>
                  <a:pt x="1944168" y="749300"/>
                </a:lnTo>
                <a:lnTo>
                  <a:pt x="1960527" y="749300"/>
                </a:lnTo>
                <a:lnTo>
                  <a:pt x="1960220" y="762000"/>
                </a:lnTo>
                <a:close/>
              </a:path>
              <a:path w="2077719" h="2222500">
                <a:moveTo>
                  <a:pt x="1975301" y="762000"/>
                </a:moveTo>
                <a:lnTo>
                  <a:pt x="1965416" y="762000"/>
                </a:lnTo>
                <a:lnTo>
                  <a:pt x="1965898" y="749300"/>
                </a:lnTo>
                <a:lnTo>
                  <a:pt x="1974444" y="749300"/>
                </a:lnTo>
                <a:lnTo>
                  <a:pt x="1975301" y="762000"/>
                </a:lnTo>
                <a:close/>
              </a:path>
              <a:path w="2077719" h="2222500">
                <a:moveTo>
                  <a:pt x="1988941" y="762000"/>
                </a:moveTo>
                <a:lnTo>
                  <a:pt x="1975301" y="762000"/>
                </a:lnTo>
                <a:lnTo>
                  <a:pt x="1975585" y="749300"/>
                </a:lnTo>
                <a:lnTo>
                  <a:pt x="1991416" y="749300"/>
                </a:lnTo>
                <a:lnTo>
                  <a:pt x="1988941" y="762000"/>
                </a:lnTo>
                <a:close/>
              </a:path>
              <a:path w="2077719" h="2222500">
                <a:moveTo>
                  <a:pt x="2053473" y="863600"/>
                </a:moveTo>
                <a:lnTo>
                  <a:pt x="2018144" y="863600"/>
                </a:lnTo>
                <a:lnTo>
                  <a:pt x="2018251" y="850900"/>
                </a:lnTo>
                <a:lnTo>
                  <a:pt x="2010546" y="850900"/>
                </a:lnTo>
                <a:lnTo>
                  <a:pt x="2013641" y="838200"/>
                </a:lnTo>
                <a:lnTo>
                  <a:pt x="2015111" y="838200"/>
                </a:lnTo>
                <a:lnTo>
                  <a:pt x="2013561" y="825500"/>
                </a:lnTo>
                <a:lnTo>
                  <a:pt x="2007622" y="825500"/>
                </a:lnTo>
                <a:lnTo>
                  <a:pt x="2007151" y="812800"/>
                </a:lnTo>
                <a:lnTo>
                  <a:pt x="1972962" y="812800"/>
                </a:lnTo>
                <a:lnTo>
                  <a:pt x="1973615" y="800100"/>
                </a:lnTo>
                <a:lnTo>
                  <a:pt x="1991905" y="800100"/>
                </a:lnTo>
                <a:lnTo>
                  <a:pt x="1995266" y="787400"/>
                </a:lnTo>
                <a:lnTo>
                  <a:pt x="2003715" y="787400"/>
                </a:lnTo>
                <a:lnTo>
                  <a:pt x="2003233" y="774700"/>
                </a:lnTo>
                <a:lnTo>
                  <a:pt x="1949755" y="774700"/>
                </a:lnTo>
                <a:lnTo>
                  <a:pt x="1949698" y="762000"/>
                </a:lnTo>
                <a:lnTo>
                  <a:pt x="1996578" y="762000"/>
                </a:lnTo>
                <a:lnTo>
                  <a:pt x="1994948" y="749300"/>
                </a:lnTo>
                <a:lnTo>
                  <a:pt x="2028359" y="749300"/>
                </a:lnTo>
                <a:lnTo>
                  <a:pt x="2035316" y="774700"/>
                </a:lnTo>
                <a:lnTo>
                  <a:pt x="2041836" y="800100"/>
                </a:lnTo>
                <a:lnTo>
                  <a:pt x="2047896" y="838200"/>
                </a:lnTo>
                <a:lnTo>
                  <a:pt x="2053473" y="863600"/>
                </a:lnTo>
                <a:close/>
              </a:path>
              <a:path w="2077719" h="2222500">
                <a:moveTo>
                  <a:pt x="1813739" y="774700"/>
                </a:moveTo>
                <a:lnTo>
                  <a:pt x="1607887" y="774700"/>
                </a:lnTo>
                <a:lnTo>
                  <a:pt x="1608801" y="762000"/>
                </a:lnTo>
                <a:lnTo>
                  <a:pt x="1813245" y="762000"/>
                </a:lnTo>
                <a:lnTo>
                  <a:pt x="1813739" y="774700"/>
                </a:lnTo>
                <a:close/>
              </a:path>
              <a:path w="2077719" h="2222500">
                <a:moveTo>
                  <a:pt x="1878420" y="774700"/>
                </a:moveTo>
                <a:lnTo>
                  <a:pt x="1816862" y="774700"/>
                </a:lnTo>
                <a:lnTo>
                  <a:pt x="1817390" y="762000"/>
                </a:lnTo>
                <a:lnTo>
                  <a:pt x="1880924" y="762000"/>
                </a:lnTo>
                <a:lnTo>
                  <a:pt x="1878420" y="774700"/>
                </a:lnTo>
                <a:close/>
              </a:path>
              <a:path w="2077719" h="2222500">
                <a:moveTo>
                  <a:pt x="1904619" y="774700"/>
                </a:moveTo>
                <a:lnTo>
                  <a:pt x="1889697" y="774700"/>
                </a:lnTo>
                <a:lnTo>
                  <a:pt x="1889856" y="762000"/>
                </a:lnTo>
                <a:lnTo>
                  <a:pt x="1904926" y="762000"/>
                </a:lnTo>
                <a:lnTo>
                  <a:pt x="1904619" y="774700"/>
                </a:lnTo>
                <a:close/>
              </a:path>
              <a:path w="2077719" h="2222500">
                <a:moveTo>
                  <a:pt x="1944202" y="774700"/>
                </a:moveTo>
                <a:lnTo>
                  <a:pt x="1909423" y="774700"/>
                </a:lnTo>
                <a:lnTo>
                  <a:pt x="1910002" y="762000"/>
                </a:lnTo>
                <a:lnTo>
                  <a:pt x="1943452" y="762000"/>
                </a:lnTo>
                <a:lnTo>
                  <a:pt x="1944202" y="774700"/>
                </a:lnTo>
                <a:close/>
              </a:path>
              <a:path w="2077719" h="2222500">
                <a:moveTo>
                  <a:pt x="1843215" y="787400"/>
                </a:moveTo>
                <a:lnTo>
                  <a:pt x="1699596" y="787400"/>
                </a:lnTo>
                <a:lnTo>
                  <a:pt x="1698171" y="774700"/>
                </a:lnTo>
                <a:lnTo>
                  <a:pt x="1845395" y="774700"/>
                </a:lnTo>
                <a:lnTo>
                  <a:pt x="1843215" y="787400"/>
                </a:lnTo>
                <a:close/>
              </a:path>
              <a:path w="2077719" h="2222500">
                <a:moveTo>
                  <a:pt x="1998917" y="787400"/>
                </a:moveTo>
                <a:lnTo>
                  <a:pt x="1848728" y="787400"/>
                </a:lnTo>
                <a:lnTo>
                  <a:pt x="1847871" y="774700"/>
                </a:lnTo>
                <a:lnTo>
                  <a:pt x="1999826" y="774700"/>
                </a:lnTo>
                <a:lnTo>
                  <a:pt x="1998917" y="787400"/>
                </a:lnTo>
                <a:close/>
              </a:path>
              <a:path w="2077719" h="2222500">
                <a:moveTo>
                  <a:pt x="1848660" y="800100"/>
                </a:moveTo>
                <a:lnTo>
                  <a:pt x="1619522" y="800100"/>
                </a:lnTo>
                <a:lnTo>
                  <a:pt x="1617364" y="787400"/>
                </a:lnTo>
                <a:lnTo>
                  <a:pt x="1848922" y="787400"/>
                </a:lnTo>
                <a:lnTo>
                  <a:pt x="1848660" y="800100"/>
                </a:lnTo>
                <a:close/>
              </a:path>
              <a:path w="2077719" h="2222500">
                <a:moveTo>
                  <a:pt x="1990553" y="800100"/>
                </a:moveTo>
                <a:lnTo>
                  <a:pt x="1859245" y="800100"/>
                </a:lnTo>
                <a:lnTo>
                  <a:pt x="1860795" y="787400"/>
                </a:lnTo>
                <a:lnTo>
                  <a:pt x="1989537" y="787400"/>
                </a:lnTo>
                <a:lnTo>
                  <a:pt x="1990553" y="800100"/>
                </a:lnTo>
                <a:close/>
              </a:path>
              <a:path w="2077719" h="2222500">
                <a:moveTo>
                  <a:pt x="1755373" y="812800"/>
                </a:moveTo>
                <a:lnTo>
                  <a:pt x="1572773" y="812800"/>
                </a:lnTo>
                <a:lnTo>
                  <a:pt x="1572359" y="800100"/>
                </a:lnTo>
                <a:lnTo>
                  <a:pt x="1755714" y="800100"/>
                </a:lnTo>
                <a:lnTo>
                  <a:pt x="1755373" y="812800"/>
                </a:lnTo>
                <a:close/>
              </a:path>
              <a:path w="2077719" h="2222500">
                <a:moveTo>
                  <a:pt x="1872032" y="812800"/>
                </a:moveTo>
                <a:lnTo>
                  <a:pt x="1759757" y="812800"/>
                </a:lnTo>
                <a:lnTo>
                  <a:pt x="1758133" y="800100"/>
                </a:lnTo>
                <a:lnTo>
                  <a:pt x="1870527" y="800100"/>
                </a:lnTo>
                <a:lnTo>
                  <a:pt x="1872032" y="812800"/>
                </a:lnTo>
                <a:close/>
              </a:path>
              <a:path w="2077719" h="2222500">
                <a:moveTo>
                  <a:pt x="1899514" y="812800"/>
                </a:moveTo>
                <a:lnTo>
                  <a:pt x="1872032" y="812800"/>
                </a:lnTo>
                <a:lnTo>
                  <a:pt x="1872072" y="800100"/>
                </a:lnTo>
                <a:lnTo>
                  <a:pt x="1899980" y="800100"/>
                </a:lnTo>
                <a:lnTo>
                  <a:pt x="1899514" y="812800"/>
                </a:lnTo>
                <a:close/>
              </a:path>
              <a:path w="2077719" h="2222500">
                <a:moveTo>
                  <a:pt x="1970606" y="812800"/>
                </a:moveTo>
                <a:lnTo>
                  <a:pt x="1904676" y="812800"/>
                </a:lnTo>
                <a:lnTo>
                  <a:pt x="1904006" y="800100"/>
                </a:lnTo>
                <a:lnTo>
                  <a:pt x="1969708" y="800100"/>
                </a:lnTo>
                <a:lnTo>
                  <a:pt x="1970606" y="812800"/>
                </a:lnTo>
                <a:close/>
              </a:path>
              <a:path w="2077719" h="2222500">
                <a:moveTo>
                  <a:pt x="1614945" y="825500"/>
                </a:moveTo>
                <a:lnTo>
                  <a:pt x="1601096" y="825500"/>
                </a:lnTo>
                <a:lnTo>
                  <a:pt x="1601022" y="812800"/>
                </a:lnTo>
                <a:lnTo>
                  <a:pt x="1611601" y="812800"/>
                </a:lnTo>
                <a:lnTo>
                  <a:pt x="1614945" y="825500"/>
                </a:lnTo>
                <a:close/>
              </a:path>
              <a:path w="2077719" h="2222500">
                <a:moveTo>
                  <a:pt x="1727964" y="825500"/>
                </a:moveTo>
                <a:lnTo>
                  <a:pt x="1614979" y="825500"/>
                </a:lnTo>
                <a:lnTo>
                  <a:pt x="1615996" y="812800"/>
                </a:lnTo>
                <a:lnTo>
                  <a:pt x="1726908" y="812800"/>
                </a:lnTo>
                <a:lnTo>
                  <a:pt x="1727964" y="825500"/>
                </a:lnTo>
                <a:close/>
              </a:path>
              <a:path w="2077719" h="2222500">
                <a:moveTo>
                  <a:pt x="1798811" y="825500"/>
                </a:moveTo>
                <a:lnTo>
                  <a:pt x="1732791" y="825500"/>
                </a:lnTo>
                <a:lnTo>
                  <a:pt x="1733682" y="812800"/>
                </a:lnTo>
                <a:lnTo>
                  <a:pt x="1799572" y="812800"/>
                </a:lnTo>
                <a:lnTo>
                  <a:pt x="1798811" y="825500"/>
                </a:lnTo>
                <a:close/>
              </a:path>
              <a:path w="2077719" h="2222500">
                <a:moveTo>
                  <a:pt x="1856428" y="825500"/>
                </a:moveTo>
                <a:lnTo>
                  <a:pt x="1804870" y="825500"/>
                </a:lnTo>
                <a:lnTo>
                  <a:pt x="1804802" y="812800"/>
                </a:lnTo>
                <a:lnTo>
                  <a:pt x="1854611" y="812800"/>
                </a:lnTo>
                <a:lnTo>
                  <a:pt x="1856428" y="825500"/>
                </a:lnTo>
                <a:close/>
              </a:path>
              <a:path w="2077719" h="2222500">
                <a:moveTo>
                  <a:pt x="1884955" y="825500"/>
                </a:moveTo>
                <a:lnTo>
                  <a:pt x="1873219" y="825500"/>
                </a:lnTo>
                <a:lnTo>
                  <a:pt x="1875070" y="812800"/>
                </a:lnTo>
                <a:lnTo>
                  <a:pt x="1883138" y="812800"/>
                </a:lnTo>
                <a:lnTo>
                  <a:pt x="1884955" y="825500"/>
                </a:lnTo>
                <a:close/>
              </a:path>
              <a:path w="2077719" h="2222500">
                <a:moveTo>
                  <a:pt x="1990593" y="825500"/>
                </a:moveTo>
                <a:lnTo>
                  <a:pt x="1900639" y="825500"/>
                </a:lnTo>
                <a:lnTo>
                  <a:pt x="1897459" y="812800"/>
                </a:lnTo>
                <a:lnTo>
                  <a:pt x="1991007" y="812800"/>
                </a:lnTo>
                <a:lnTo>
                  <a:pt x="1990593" y="825500"/>
                </a:lnTo>
                <a:close/>
              </a:path>
              <a:path w="2077719" h="2222500">
                <a:moveTo>
                  <a:pt x="1996839" y="825500"/>
                </a:moveTo>
                <a:lnTo>
                  <a:pt x="1993920" y="812800"/>
                </a:lnTo>
                <a:lnTo>
                  <a:pt x="2000246" y="812800"/>
                </a:lnTo>
                <a:lnTo>
                  <a:pt x="1996839" y="825500"/>
                </a:lnTo>
                <a:close/>
              </a:path>
              <a:path w="2077719" h="2222500">
                <a:moveTo>
                  <a:pt x="1897067" y="838200"/>
                </a:moveTo>
                <a:lnTo>
                  <a:pt x="1760432" y="838200"/>
                </a:lnTo>
                <a:lnTo>
                  <a:pt x="1760728" y="825500"/>
                </a:lnTo>
                <a:lnTo>
                  <a:pt x="1892576" y="825500"/>
                </a:lnTo>
                <a:lnTo>
                  <a:pt x="1897067" y="838200"/>
                </a:lnTo>
                <a:close/>
              </a:path>
              <a:path w="2077719" h="2222500">
                <a:moveTo>
                  <a:pt x="1960481" y="838200"/>
                </a:moveTo>
                <a:lnTo>
                  <a:pt x="1897465" y="838200"/>
                </a:lnTo>
                <a:lnTo>
                  <a:pt x="1897845" y="825500"/>
                </a:lnTo>
                <a:lnTo>
                  <a:pt x="1961083" y="825500"/>
                </a:lnTo>
                <a:lnTo>
                  <a:pt x="1960481" y="838200"/>
                </a:lnTo>
                <a:close/>
              </a:path>
              <a:path w="2077719" h="2222500">
                <a:moveTo>
                  <a:pt x="1991229" y="838200"/>
                </a:moveTo>
                <a:lnTo>
                  <a:pt x="1977022" y="838200"/>
                </a:lnTo>
                <a:lnTo>
                  <a:pt x="1973876" y="825500"/>
                </a:lnTo>
                <a:lnTo>
                  <a:pt x="1989582" y="825500"/>
                </a:lnTo>
                <a:lnTo>
                  <a:pt x="1991229" y="838200"/>
                </a:lnTo>
                <a:close/>
              </a:path>
              <a:path w="2077719" h="2222500">
                <a:moveTo>
                  <a:pt x="2003511" y="838200"/>
                </a:moveTo>
                <a:lnTo>
                  <a:pt x="1996396" y="838200"/>
                </a:lnTo>
                <a:lnTo>
                  <a:pt x="1999076" y="825500"/>
                </a:lnTo>
                <a:lnTo>
                  <a:pt x="2005163" y="825500"/>
                </a:lnTo>
                <a:lnTo>
                  <a:pt x="2003511" y="838200"/>
                </a:lnTo>
                <a:close/>
              </a:path>
              <a:path w="2077719" h="2222500">
                <a:moveTo>
                  <a:pt x="1714802" y="850900"/>
                </a:moveTo>
                <a:lnTo>
                  <a:pt x="1645795" y="850900"/>
                </a:lnTo>
                <a:lnTo>
                  <a:pt x="1644637" y="838200"/>
                </a:lnTo>
                <a:lnTo>
                  <a:pt x="1712639" y="838200"/>
                </a:lnTo>
                <a:lnTo>
                  <a:pt x="1714802" y="850900"/>
                </a:lnTo>
                <a:close/>
              </a:path>
              <a:path w="2077719" h="2222500">
                <a:moveTo>
                  <a:pt x="1729355" y="850900"/>
                </a:moveTo>
                <a:lnTo>
                  <a:pt x="1717414" y="850900"/>
                </a:lnTo>
                <a:lnTo>
                  <a:pt x="1719152" y="838200"/>
                </a:lnTo>
                <a:lnTo>
                  <a:pt x="1727902" y="838200"/>
                </a:lnTo>
                <a:lnTo>
                  <a:pt x="1729355" y="850900"/>
                </a:lnTo>
                <a:close/>
              </a:path>
              <a:path w="2077719" h="2222500">
                <a:moveTo>
                  <a:pt x="1808612" y="850900"/>
                </a:moveTo>
                <a:lnTo>
                  <a:pt x="1739690" y="850900"/>
                </a:lnTo>
                <a:lnTo>
                  <a:pt x="1739213" y="838200"/>
                </a:lnTo>
                <a:lnTo>
                  <a:pt x="1809055" y="838200"/>
                </a:lnTo>
                <a:lnTo>
                  <a:pt x="1808612" y="850900"/>
                </a:lnTo>
                <a:close/>
              </a:path>
              <a:path w="2077719" h="2222500">
                <a:moveTo>
                  <a:pt x="1831995" y="850900"/>
                </a:moveTo>
                <a:lnTo>
                  <a:pt x="1811638" y="850900"/>
                </a:lnTo>
                <a:lnTo>
                  <a:pt x="1812513" y="838200"/>
                </a:lnTo>
                <a:lnTo>
                  <a:pt x="1828690" y="838200"/>
                </a:lnTo>
                <a:lnTo>
                  <a:pt x="1831995" y="850900"/>
                </a:lnTo>
                <a:close/>
              </a:path>
              <a:path w="2077719" h="2222500">
                <a:moveTo>
                  <a:pt x="1958801" y="850900"/>
                </a:moveTo>
                <a:lnTo>
                  <a:pt x="1842164" y="850900"/>
                </a:lnTo>
                <a:lnTo>
                  <a:pt x="1840927" y="838200"/>
                </a:lnTo>
                <a:lnTo>
                  <a:pt x="1958573" y="838200"/>
                </a:lnTo>
                <a:lnTo>
                  <a:pt x="1958801" y="850900"/>
                </a:lnTo>
                <a:close/>
              </a:path>
              <a:path w="2077719" h="2222500">
                <a:moveTo>
                  <a:pt x="1994534" y="850900"/>
                </a:moveTo>
                <a:lnTo>
                  <a:pt x="1963099" y="850900"/>
                </a:lnTo>
                <a:lnTo>
                  <a:pt x="1964655" y="838200"/>
                </a:lnTo>
                <a:lnTo>
                  <a:pt x="1993426" y="838200"/>
                </a:lnTo>
                <a:lnTo>
                  <a:pt x="1994534" y="850900"/>
                </a:lnTo>
                <a:close/>
              </a:path>
              <a:path w="2077719" h="2222500">
                <a:moveTo>
                  <a:pt x="1618625" y="863600"/>
                </a:moveTo>
                <a:lnTo>
                  <a:pt x="1613526" y="863600"/>
                </a:lnTo>
                <a:lnTo>
                  <a:pt x="1612072" y="850900"/>
                </a:lnTo>
                <a:lnTo>
                  <a:pt x="1618426" y="850900"/>
                </a:lnTo>
                <a:lnTo>
                  <a:pt x="1618625" y="863600"/>
                </a:lnTo>
                <a:close/>
              </a:path>
              <a:path w="2077719" h="2222500">
                <a:moveTo>
                  <a:pt x="1634467" y="863600"/>
                </a:moveTo>
                <a:lnTo>
                  <a:pt x="1625387" y="863600"/>
                </a:lnTo>
                <a:lnTo>
                  <a:pt x="1625047" y="850900"/>
                </a:lnTo>
                <a:lnTo>
                  <a:pt x="1634206" y="850900"/>
                </a:lnTo>
                <a:lnTo>
                  <a:pt x="1634467" y="863600"/>
                </a:lnTo>
                <a:close/>
              </a:path>
              <a:path w="2077719" h="2222500">
                <a:moveTo>
                  <a:pt x="1647254" y="863600"/>
                </a:moveTo>
                <a:lnTo>
                  <a:pt x="1635801" y="863600"/>
                </a:lnTo>
                <a:lnTo>
                  <a:pt x="1635903" y="850900"/>
                </a:lnTo>
                <a:lnTo>
                  <a:pt x="1649304" y="850900"/>
                </a:lnTo>
                <a:lnTo>
                  <a:pt x="1647254" y="863600"/>
                </a:lnTo>
                <a:close/>
              </a:path>
              <a:path w="2077719" h="2222500">
                <a:moveTo>
                  <a:pt x="1667474" y="863600"/>
                </a:moveTo>
                <a:lnTo>
                  <a:pt x="1653432" y="863600"/>
                </a:lnTo>
                <a:lnTo>
                  <a:pt x="1652575" y="850900"/>
                </a:lnTo>
                <a:lnTo>
                  <a:pt x="1665549" y="850900"/>
                </a:lnTo>
                <a:lnTo>
                  <a:pt x="1667474" y="863600"/>
                </a:lnTo>
                <a:close/>
              </a:path>
              <a:path w="2077719" h="2222500">
                <a:moveTo>
                  <a:pt x="1754459" y="863600"/>
                </a:moveTo>
                <a:lnTo>
                  <a:pt x="1677156" y="863600"/>
                </a:lnTo>
                <a:lnTo>
                  <a:pt x="1676718" y="850900"/>
                </a:lnTo>
                <a:lnTo>
                  <a:pt x="1754379" y="850900"/>
                </a:lnTo>
                <a:lnTo>
                  <a:pt x="1754459" y="863600"/>
                </a:lnTo>
                <a:close/>
              </a:path>
              <a:path w="2077719" h="2222500">
                <a:moveTo>
                  <a:pt x="1778256" y="863600"/>
                </a:moveTo>
                <a:lnTo>
                  <a:pt x="1763981" y="863600"/>
                </a:lnTo>
                <a:lnTo>
                  <a:pt x="1764186" y="850900"/>
                </a:lnTo>
                <a:lnTo>
                  <a:pt x="1775179" y="850900"/>
                </a:lnTo>
                <a:lnTo>
                  <a:pt x="1778256" y="863600"/>
                </a:lnTo>
                <a:close/>
              </a:path>
              <a:path w="2077719" h="2222500">
                <a:moveTo>
                  <a:pt x="1808453" y="863600"/>
                </a:moveTo>
                <a:lnTo>
                  <a:pt x="1778256" y="863600"/>
                </a:lnTo>
                <a:lnTo>
                  <a:pt x="1779358" y="850900"/>
                </a:lnTo>
                <a:lnTo>
                  <a:pt x="1808118" y="850900"/>
                </a:lnTo>
                <a:lnTo>
                  <a:pt x="1808453" y="863600"/>
                </a:lnTo>
                <a:close/>
              </a:path>
              <a:path w="2077719" h="2222500">
                <a:moveTo>
                  <a:pt x="1844078" y="863600"/>
                </a:moveTo>
                <a:lnTo>
                  <a:pt x="1812763" y="863600"/>
                </a:lnTo>
                <a:lnTo>
                  <a:pt x="1812076" y="850900"/>
                </a:lnTo>
                <a:lnTo>
                  <a:pt x="1846412" y="850900"/>
                </a:lnTo>
                <a:lnTo>
                  <a:pt x="1844078" y="863600"/>
                </a:lnTo>
                <a:close/>
              </a:path>
              <a:path w="2077719" h="2222500">
                <a:moveTo>
                  <a:pt x="1996930" y="863600"/>
                </a:moveTo>
                <a:lnTo>
                  <a:pt x="1847945" y="863600"/>
                </a:lnTo>
                <a:lnTo>
                  <a:pt x="1846434" y="850900"/>
                </a:lnTo>
                <a:lnTo>
                  <a:pt x="1997730" y="850900"/>
                </a:lnTo>
                <a:lnTo>
                  <a:pt x="1996930" y="863600"/>
                </a:lnTo>
                <a:close/>
              </a:path>
              <a:path w="2077719" h="2222500">
                <a:moveTo>
                  <a:pt x="1858052" y="876300"/>
                </a:moveTo>
                <a:lnTo>
                  <a:pt x="1644131" y="876300"/>
                </a:lnTo>
                <a:lnTo>
                  <a:pt x="1644108" y="863600"/>
                </a:lnTo>
                <a:lnTo>
                  <a:pt x="1859148" y="863600"/>
                </a:lnTo>
                <a:lnTo>
                  <a:pt x="1858052" y="876300"/>
                </a:lnTo>
                <a:close/>
              </a:path>
              <a:path w="2077719" h="2222500">
                <a:moveTo>
                  <a:pt x="2031612" y="876300"/>
                </a:moveTo>
                <a:lnTo>
                  <a:pt x="1862799" y="876300"/>
                </a:lnTo>
                <a:lnTo>
                  <a:pt x="1860727" y="863600"/>
                </a:lnTo>
                <a:lnTo>
                  <a:pt x="2032674" y="863600"/>
                </a:lnTo>
                <a:lnTo>
                  <a:pt x="2031612" y="876300"/>
                </a:lnTo>
                <a:close/>
              </a:path>
              <a:path w="2077719" h="2222500">
                <a:moveTo>
                  <a:pt x="2063654" y="914400"/>
                </a:moveTo>
                <a:lnTo>
                  <a:pt x="2047472" y="914400"/>
                </a:lnTo>
                <a:lnTo>
                  <a:pt x="2049743" y="901700"/>
                </a:lnTo>
                <a:lnTo>
                  <a:pt x="2045348" y="901700"/>
                </a:lnTo>
                <a:lnTo>
                  <a:pt x="2044258" y="889000"/>
                </a:lnTo>
                <a:lnTo>
                  <a:pt x="2041231" y="889000"/>
                </a:lnTo>
                <a:lnTo>
                  <a:pt x="2043031" y="876300"/>
                </a:lnTo>
                <a:lnTo>
                  <a:pt x="2039755" y="876300"/>
                </a:lnTo>
                <a:lnTo>
                  <a:pt x="2038500" y="863600"/>
                </a:lnTo>
                <a:lnTo>
                  <a:pt x="2054189" y="863600"/>
                </a:lnTo>
                <a:lnTo>
                  <a:pt x="2056820" y="876606"/>
                </a:lnTo>
                <a:lnTo>
                  <a:pt x="2059196" y="889000"/>
                </a:lnTo>
                <a:lnTo>
                  <a:pt x="2061494" y="901700"/>
                </a:lnTo>
                <a:lnTo>
                  <a:pt x="2063654" y="914400"/>
                </a:lnTo>
                <a:close/>
              </a:path>
              <a:path w="2077719" h="2222500">
                <a:moveTo>
                  <a:pt x="1595861" y="889000"/>
                </a:moveTo>
                <a:lnTo>
                  <a:pt x="1583022" y="889000"/>
                </a:lnTo>
                <a:lnTo>
                  <a:pt x="1583908" y="876300"/>
                </a:lnTo>
                <a:lnTo>
                  <a:pt x="1595832" y="876300"/>
                </a:lnTo>
                <a:lnTo>
                  <a:pt x="1595861" y="889000"/>
                </a:lnTo>
                <a:close/>
              </a:path>
              <a:path w="2077719" h="2222500">
                <a:moveTo>
                  <a:pt x="1684549" y="889000"/>
                </a:moveTo>
                <a:lnTo>
                  <a:pt x="1600823" y="889000"/>
                </a:lnTo>
                <a:lnTo>
                  <a:pt x="1600755" y="876300"/>
                </a:lnTo>
                <a:lnTo>
                  <a:pt x="1684282" y="876300"/>
                </a:lnTo>
                <a:lnTo>
                  <a:pt x="1684549" y="889000"/>
                </a:lnTo>
                <a:close/>
              </a:path>
              <a:path w="2077719" h="2222500">
                <a:moveTo>
                  <a:pt x="1744442" y="889000"/>
                </a:moveTo>
                <a:lnTo>
                  <a:pt x="1686672" y="889000"/>
                </a:lnTo>
                <a:lnTo>
                  <a:pt x="1687763" y="876300"/>
                </a:lnTo>
                <a:lnTo>
                  <a:pt x="1748423" y="876300"/>
                </a:lnTo>
                <a:lnTo>
                  <a:pt x="1744442" y="889000"/>
                </a:lnTo>
                <a:close/>
              </a:path>
              <a:path w="2077719" h="2222500">
                <a:moveTo>
                  <a:pt x="1768450" y="889000"/>
                </a:moveTo>
                <a:lnTo>
                  <a:pt x="1761511" y="889000"/>
                </a:lnTo>
                <a:lnTo>
                  <a:pt x="1761227" y="876300"/>
                </a:lnTo>
                <a:lnTo>
                  <a:pt x="1769080" y="876300"/>
                </a:lnTo>
                <a:lnTo>
                  <a:pt x="1768450" y="889000"/>
                </a:lnTo>
                <a:close/>
              </a:path>
              <a:path w="2077719" h="2222500">
                <a:moveTo>
                  <a:pt x="1775565" y="889000"/>
                </a:moveTo>
                <a:lnTo>
                  <a:pt x="1772828" y="889000"/>
                </a:lnTo>
                <a:lnTo>
                  <a:pt x="1772220" y="876300"/>
                </a:lnTo>
                <a:lnTo>
                  <a:pt x="1776740" y="876300"/>
                </a:lnTo>
                <a:lnTo>
                  <a:pt x="1775565" y="889000"/>
                </a:lnTo>
                <a:close/>
              </a:path>
              <a:path w="2077719" h="2222500">
                <a:moveTo>
                  <a:pt x="1842045" y="889000"/>
                </a:moveTo>
                <a:lnTo>
                  <a:pt x="1786978" y="889000"/>
                </a:lnTo>
                <a:lnTo>
                  <a:pt x="1784860" y="876300"/>
                </a:lnTo>
                <a:lnTo>
                  <a:pt x="1842976" y="876300"/>
                </a:lnTo>
                <a:lnTo>
                  <a:pt x="1842045" y="889000"/>
                </a:lnTo>
                <a:close/>
              </a:path>
              <a:path w="2077719" h="2222500">
                <a:moveTo>
                  <a:pt x="1926957" y="889000"/>
                </a:moveTo>
                <a:lnTo>
                  <a:pt x="1852828" y="889000"/>
                </a:lnTo>
                <a:lnTo>
                  <a:pt x="1850000" y="876300"/>
                </a:lnTo>
                <a:lnTo>
                  <a:pt x="1925492" y="876300"/>
                </a:lnTo>
                <a:lnTo>
                  <a:pt x="1926957" y="889000"/>
                </a:lnTo>
                <a:close/>
              </a:path>
              <a:path w="2077719" h="2222500">
                <a:moveTo>
                  <a:pt x="1994585" y="889000"/>
                </a:moveTo>
                <a:lnTo>
                  <a:pt x="1931256" y="889000"/>
                </a:lnTo>
                <a:lnTo>
                  <a:pt x="1931358" y="876300"/>
                </a:lnTo>
                <a:lnTo>
                  <a:pt x="1994511" y="876300"/>
                </a:lnTo>
                <a:lnTo>
                  <a:pt x="1994585" y="889000"/>
                </a:lnTo>
                <a:close/>
              </a:path>
              <a:path w="2077719" h="2222500">
                <a:moveTo>
                  <a:pt x="2016287" y="889000"/>
                </a:moveTo>
                <a:lnTo>
                  <a:pt x="1997481" y="889000"/>
                </a:lnTo>
                <a:lnTo>
                  <a:pt x="1998866" y="876300"/>
                </a:lnTo>
                <a:lnTo>
                  <a:pt x="2018206" y="876300"/>
                </a:lnTo>
                <a:lnTo>
                  <a:pt x="2016287" y="889000"/>
                </a:lnTo>
                <a:close/>
              </a:path>
              <a:path w="2077719" h="2222500">
                <a:moveTo>
                  <a:pt x="2031306" y="889000"/>
                </a:moveTo>
                <a:lnTo>
                  <a:pt x="2025026" y="889000"/>
                </a:lnTo>
                <a:lnTo>
                  <a:pt x="2025503" y="876300"/>
                </a:lnTo>
                <a:lnTo>
                  <a:pt x="2032350" y="876300"/>
                </a:lnTo>
                <a:lnTo>
                  <a:pt x="2032359" y="876606"/>
                </a:lnTo>
                <a:lnTo>
                  <a:pt x="2031306" y="889000"/>
                </a:lnTo>
                <a:close/>
              </a:path>
              <a:path w="2077719" h="2222500">
                <a:moveTo>
                  <a:pt x="2038301" y="889000"/>
                </a:moveTo>
                <a:lnTo>
                  <a:pt x="2032685" y="889000"/>
                </a:lnTo>
                <a:lnTo>
                  <a:pt x="2032359" y="876606"/>
                </a:lnTo>
                <a:lnTo>
                  <a:pt x="2032385" y="876300"/>
                </a:lnTo>
                <a:lnTo>
                  <a:pt x="2038676" y="876300"/>
                </a:lnTo>
                <a:lnTo>
                  <a:pt x="2038301" y="889000"/>
                </a:lnTo>
                <a:close/>
              </a:path>
              <a:path w="2077719" h="2222500">
                <a:moveTo>
                  <a:pt x="1695076" y="901700"/>
                </a:moveTo>
                <a:lnTo>
                  <a:pt x="1642802" y="901700"/>
                </a:lnTo>
                <a:lnTo>
                  <a:pt x="1643285" y="889000"/>
                </a:lnTo>
                <a:lnTo>
                  <a:pt x="1694486" y="889000"/>
                </a:lnTo>
                <a:lnTo>
                  <a:pt x="1695076" y="901700"/>
                </a:lnTo>
                <a:close/>
              </a:path>
              <a:path w="2077719" h="2222500">
                <a:moveTo>
                  <a:pt x="1707954" y="901700"/>
                </a:moveTo>
                <a:lnTo>
                  <a:pt x="1702003" y="901700"/>
                </a:lnTo>
                <a:lnTo>
                  <a:pt x="1702350" y="889000"/>
                </a:lnTo>
                <a:lnTo>
                  <a:pt x="1708039" y="889000"/>
                </a:lnTo>
                <a:lnTo>
                  <a:pt x="1707954" y="901700"/>
                </a:lnTo>
                <a:close/>
              </a:path>
              <a:path w="2077719" h="2222500">
                <a:moveTo>
                  <a:pt x="1755691" y="901700"/>
                </a:moveTo>
                <a:lnTo>
                  <a:pt x="1714757" y="901700"/>
                </a:lnTo>
                <a:lnTo>
                  <a:pt x="1714808" y="889000"/>
                </a:lnTo>
                <a:lnTo>
                  <a:pt x="1756713" y="889000"/>
                </a:lnTo>
                <a:lnTo>
                  <a:pt x="1755691" y="901700"/>
                </a:lnTo>
                <a:close/>
              </a:path>
              <a:path w="2077719" h="2222500">
                <a:moveTo>
                  <a:pt x="1782833" y="901700"/>
                </a:moveTo>
                <a:lnTo>
                  <a:pt x="1761494" y="901700"/>
                </a:lnTo>
                <a:lnTo>
                  <a:pt x="1760682" y="889000"/>
                </a:lnTo>
                <a:lnTo>
                  <a:pt x="1781748" y="889000"/>
                </a:lnTo>
                <a:lnTo>
                  <a:pt x="1782833" y="901700"/>
                </a:lnTo>
                <a:close/>
              </a:path>
              <a:path w="2077719" h="2222500">
                <a:moveTo>
                  <a:pt x="1896420" y="901700"/>
                </a:moveTo>
                <a:lnTo>
                  <a:pt x="1784661" y="901700"/>
                </a:lnTo>
                <a:lnTo>
                  <a:pt x="1785399" y="889000"/>
                </a:lnTo>
                <a:lnTo>
                  <a:pt x="1895057" y="889000"/>
                </a:lnTo>
                <a:lnTo>
                  <a:pt x="1896420" y="901700"/>
                </a:lnTo>
                <a:close/>
              </a:path>
              <a:path w="2077719" h="2222500">
                <a:moveTo>
                  <a:pt x="1925912" y="901700"/>
                </a:moveTo>
                <a:lnTo>
                  <a:pt x="1911910" y="901700"/>
                </a:lnTo>
                <a:lnTo>
                  <a:pt x="1910496" y="889000"/>
                </a:lnTo>
                <a:lnTo>
                  <a:pt x="1926213" y="889000"/>
                </a:lnTo>
                <a:lnTo>
                  <a:pt x="1925912" y="901700"/>
                </a:lnTo>
                <a:close/>
              </a:path>
              <a:path w="2077719" h="2222500">
                <a:moveTo>
                  <a:pt x="1943986" y="901700"/>
                </a:moveTo>
                <a:lnTo>
                  <a:pt x="1932255" y="901700"/>
                </a:lnTo>
                <a:lnTo>
                  <a:pt x="1931216" y="889000"/>
                </a:lnTo>
                <a:lnTo>
                  <a:pt x="1943344" y="889000"/>
                </a:lnTo>
                <a:lnTo>
                  <a:pt x="1943986" y="901700"/>
                </a:lnTo>
                <a:close/>
              </a:path>
              <a:path w="2077719" h="2222500">
                <a:moveTo>
                  <a:pt x="1957920" y="901700"/>
                </a:moveTo>
                <a:lnTo>
                  <a:pt x="1952078" y="901700"/>
                </a:lnTo>
                <a:lnTo>
                  <a:pt x="1954093" y="889000"/>
                </a:lnTo>
                <a:lnTo>
                  <a:pt x="1956915" y="889000"/>
                </a:lnTo>
                <a:lnTo>
                  <a:pt x="1957920" y="901700"/>
                </a:lnTo>
                <a:close/>
              </a:path>
              <a:path w="2077719" h="2222500">
                <a:moveTo>
                  <a:pt x="1988464" y="901700"/>
                </a:moveTo>
                <a:lnTo>
                  <a:pt x="1960822" y="901700"/>
                </a:lnTo>
                <a:lnTo>
                  <a:pt x="1961225" y="889000"/>
                </a:lnTo>
                <a:lnTo>
                  <a:pt x="1988997" y="889000"/>
                </a:lnTo>
                <a:lnTo>
                  <a:pt x="1988464" y="901700"/>
                </a:lnTo>
                <a:close/>
              </a:path>
              <a:path w="2077719" h="2222500">
                <a:moveTo>
                  <a:pt x="2041816" y="901700"/>
                </a:moveTo>
                <a:lnTo>
                  <a:pt x="2004482" y="901700"/>
                </a:lnTo>
                <a:lnTo>
                  <a:pt x="2003761" y="889000"/>
                </a:lnTo>
                <a:lnTo>
                  <a:pt x="2044258" y="889000"/>
                </a:lnTo>
                <a:lnTo>
                  <a:pt x="2041816" y="901700"/>
                </a:lnTo>
                <a:close/>
              </a:path>
              <a:path w="2077719" h="2222500">
                <a:moveTo>
                  <a:pt x="1675963" y="914400"/>
                </a:moveTo>
                <a:lnTo>
                  <a:pt x="1653631" y="914400"/>
                </a:lnTo>
                <a:lnTo>
                  <a:pt x="1653477" y="901700"/>
                </a:lnTo>
                <a:lnTo>
                  <a:pt x="1676900" y="901700"/>
                </a:lnTo>
                <a:lnTo>
                  <a:pt x="1675963" y="914400"/>
                </a:lnTo>
                <a:close/>
              </a:path>
              <a:path w="2077719" h="2222500">
                <a:moveTo>
                  <a:pt x="1701101" y="914400"/>
                </a:moveTo>
                <a:lnTo>
                  <a:pt x="1679115" y="914400"/>
                </a:lnTo>
                <a:lnTo>
                  <a:pt x="1679132" y="901700"/>
                </a:lnTo>
                <a:lnTo>
                  <a:pt x="1699812" y="901700"/>
                </a:lnTo>
                <a:lnTo>
                  <a:pt x="1701101" y="914400"/>
                </a:lnTo>
                <a:close/>
              </a:path>
              <a:path w="2077719" h="2222500">
                <a:moveTo>
                  <a:pt x="1752176" y="914400"/>
                </a:moveTo>
                <a:lnTo>
                  <a:pt x="1701101" y="914400"/>
                </a:lnTo>
                <a:lnTo>
                  <a:pt x="1706035" y="901700"/>
                </a:lnTo>
                <a:lnTo>
                  <a:pt x="1752812" y="901700"/>
                </a:lnTo>
                <a:lnTo>
                  <a:pt x="1752176" y="914400"/>
                </a:lnTo>
                <a:close/>
              </a:path>
              <a:path w="2077719" h="2222500">
                <a:moveTo>
                  <a:pt x="1758814" y="914400"/>
                </a:moveTo>
                <a:lnTo>
                  <a:pt x="1756049" y="914400"/>
                </a:lnTo>
                <a:lnTo>
                  <a:pt x="1754198" y="901700"/>
                </a:lnTo>
                <a:lnTo>
                  <a:pt x="1758053" y="901700"/>
                </a:lnTo>
                <a:lnTo>
                  <a:pt x="1758814" y="914400"/>
                </a:lnTo>
                <a:close/>
              </a:path>
              <a:path w="2077719" h="2222500">
                <a:moveTo>
                  <a:pt x="1793434" y="914400"/>
                </a:moveTo>
                <a:lnTo>
                  <a:pt x="1758814" y="914400"/>
                </a:lnTo>
                <a:lnTo>
                  <a:pt x="1760182" y="901700"/>
                </a:lnTo>
                <a:lnTo>
                  <a:pt x="1793826" y="901700"/>
                </a:lnTo>
                <a:lnTo>
                  <a:pt x="1793434" y="914400"/>
                </a:lnTo>
                <a:close/>
              </a:path>
              <a:path w="2077719" h="2222500">
                <a:moveTo>
                  <a:pt x="1830354" y="914400"/>
                </a:moveTo>
                <a:lnTo>
                  <a:pt x="1798465" y="914400"/>
                </a:lnTo>
                <a:lnTo>
                  <a:pt x="1798243" y="901700"/>
                </a:lnTo>
                <a:lnTo>
                  <a:pt x="1830939" y="901700"/>
                </a:lnTo>
                <a:lnTo>
                  <a:pt x="1830354" y="914400"/>
                </a:lnTo>
                <a:close/>
              </a:path>
              <a:path w="2077719" h="2222500">
                <a:moveTo>
                  <a:pt x="1847956" y="914400"/>
                </a:moveTo>
                <a:lnTo>
                  <a:pt x="1834777" y="914400"/>
                </a:lnTo>
                <a:lnTo>
                  <a:pt x="1835470" y="901700"/>
                </a:lnTo>
                <a:lnTo>
                  <a:pt x="1849370" y="901700"/>
                </a:lnTo>
                <a:lnTo>
                  <a:pt x="1847956" y="914400"/>
                </a:lnTo>
                <a:close/>
              </a:path>
              <a:path w="2077719" h="2222500">
                <a:moveTo>
                  <a:pt x="1914141" y="914400"/>
                </a:moveTo>
                <a:lnTo>
                  <a:pt x="1857518" y="914400"/>
                </a:lnTo>
                <a:lnTo>
                  <a:pt x="1856644" y="901700"/>
                </a:lnTo>
                <a:lnTo>
                  <a:pt x="1915277" y="901700"/>
                </a:lnTo>
                <a:lnTo>
                  <a:pt x="1914141" y="914400"/>
                </a:lnTo>
                <a:close/>
              </a:path>
              <a:path w="2077719" h="2222500">
                <a:moveTo>
                  <a:pt x="1935900" y="914400"/>
                </a:moveTo>
                <a:lnTo>
                  <a:pt x="1919297" y="914400"/>
                </a:lnTo>
                <a:lnTo>
                  <a:pt x="1918911" y="901700"/>
                </a:lnTo>
                <a:lnTo>
                  <a:pt x="1936684" y="901700"/>
                </a:lnTo>
                <a:lnTo>
                  <a:pt x="1935900" y="914400"/>
                </a:lnTo>
                <a:close/>
              </a:path>
              <a:path w="2077719" h="2222500">
                <a:moveTo>
                  <a:pt x="1981207" y="914400"/>
                </a:moveTo>
                <a:lnTo>
                  <a:pt x="1949937" y="914400"/>
                </a:lnTo>
                <a:lnTo>
                  <a:pt x="1948875" y="901700"/>
                </a:lnTo>
                <a:lnTo>
                  <a:pt x="1985778" y="901700"/>
                </a:lnTo>
                <a:lnTo>
                  <a:pt x="1981207" y="914400"/>
                </a:lnTo>
                <a:close/>
              </a:path>
              <a:path w="2077719" h="2222500">
                <a:moveTo>
                  <a:pt x="2042861" y="914400"/>
                </a:moveTo>
                <a:lnTo>
                  <a:pt x="1996703" y="914400"/>
                </a:lnTo>
                <a:lnTo>
                  <a:pt x="1993926" y="901700"/>
                </a:lnTo>
                <a:lnTo>
                  <a:pt x="2044070" y="901700"/>
                </a:lnTo>
                <a:lnTo>
                  <a:pt x="2042861" y="914400"/>
                </a:lnTo>
                <a:close/>
              </a:path>
              <a:path w="2077719" h="2222500">
                <a:moveTo>
                  <a:pt x="1758462" y="927100"/>
                </a:moveTo>
                <a:lnTo>
                  <a:pt x="1726073" y="927100"/>
                </a:lnTo>
                <a:lnTo>
                  <a:pt x="1726641" y="914400"/>
                </a:lnTo>
                <a:lnTo>
                  <a:pt x="1758343" y="914400"/>
                </a:lnTo>
                <a:lnTo>
                  <a:pt x="1758462" y="927100"/>
                </a:lnTo>
                <a:close/>
              </a:path>
              <a:path w="2077719" h="2222500">
                <a:moveTo>
                  <a:pt x="1894779" y="927100"/>
                </a:moveTo>
                <a:lnTo>
                  <a:pt x="1760251" y="927100"/>
                </a:lnTo>
                <a:lnTo>
                  <a:pt x="1758343" y="914400"/>
                </a:lnTo>
                <a:lnTo>
                  <a:pt x="1893637" y="914400"/>
                </a:lnTo>
                <a:lnTo>
                  <a:pt x="1894779" y="927100"/>
                </a:lnTo>
                <a:close/>
              </a:path>
              <a:path w="2077719" h="2222500">
                <a:moveTo>
                  <a:pt x="1942924" y="927100"/>
                </a:moveTo>
                <a:lnTo>
                  <a:pt x="1900230" y="927100"/>
                </a:lnTo>
                <a:lnTo>
                  <a:pt x="1901428" y="914400"/>
                </a:lnTo>
                <a:lnTo>
                  <a:pt x="1943390" y="914400"/>
                </a:lnTo>
                <a:lnTo>
                  <a:pt x="1942924" y="927100"/>
                </a:lnTo>
                <a:close/>
              </a:path>
              <a:path w="2077719" h="2222500">
                <a:moveTo>
                  <a:pt x="1986578" y="927100"/>
                </a:moveTo>
                <a:lnTo>
                  <a:pt x="1956785" y="927100"/>
                </a:lnTo>
                <a:lnTo>
                  <a:pt x="1956830" y="914400"/>
                </a:lnTo>
                <a:lnTo>
                  <a:pt x="1987476" y="914400"/>
                </a:lnTo>
                <a:lnTo>
                  <a:pt x="1986578" y="927100"/>
                </a:lnTo>
                <a:close/>
              </a:path>
              <a:path w="2077719" h="2222500">
                <a:moveTo>
                  <a:pt x="2059038" y="927100"/>
                </a:moveTo>
                <a:lnTo>
                  <a:pt x="1999167" y="927100"/>
                </a:lnTo>
                <a:lnTo>
                  <a:pt x="2000933" y="914400"/>
                </a:lnTo>
                <a:lnTo>
                  <a:pt x="2056579" y="914400"/>
                </a:lnTo>
                <a:lnTo>
                  <a:pt x="2059038" y="927100"/>
                </a:lnTo>
                <a:close/>
              </a:path>
              <a:path w="2077719" h="2222500">
                <a:moveTo>
                  <a:pt x="1729554" y="939800"/>
                </a:moveTo>
                <a:lnTo>
                  <a:pt x="1664522" y="939800"/>
                </a:lnTo>
                <a:lnTo>
                  <a:pt x="1666986" y="927100"/>
                </a:lnTo>
                <a:lnTo>
                  <a:pt x="1730440" y="927100"/>
                </a:lnTo>
                <a:lnTo>
                  <a:pt x="1729554" y="939800"/>
                </a:lnTo>
                <a:close/>
              </a:path>
              <a:path w="2077719" h="2222500">
                <a:moveTo>
                  <a:pt x="1884302" y="939800"/>
                </a:moveTo>
                <a:lnTo>
                  <a:pt x="1733336" y="939800"/>
                </a:lnTo>
                <a:lnTo>
                  <a:pt x="1731865" y="927100"/>
                </a:lnTo>
                <a:lnTo>
                  <a:pt x="1885302" y="927100"/>
                </a:lnTo>
                <a:lnTo>
                  <a:pt x="1884302" y="939800"/>
                </a:lnTo>
                <a:close/>
              </a:path>
              <a:path w="2077719" h="2222500">
                <a:moveTo>
                  <a:pt x="1909270" y="939800"/>
                </a:moveTo>
                <a:lnTo>
                  <a:pt x="1889265" y="939800"/>
                </a:lnTo>
                <a:lnTo>
                  <a:pt x="1887800" y="927100"/>
                </a:lnTo>
                <a:lnTo>
                  <a:pt x="1909525" y="927100"/>
                </a:lnTo>
                <a:lnTo>
                  <a:pt x="1909270" y="939800"/>
                </a:lnTo>
                <a:close/>
              </a:path>
              <a:path w="2077719" h="2222500">
                <a:moveTo>
                  <a:pt x="1985886" y="939800"/>
                </a:moveTo>
                <a:lnTo>
                  <a:pt x="1914511" y="939800"/>
                </a:lnTo>
                <a:lnTo>
                  <a:pt x="1913818" y="927100"/>
                </a:lnTo>
                <a:lnTo>
                  <a:pt x="1987038" y="927100"/>
                </a:lnTo>
                <a:lnTo>
                  <a:pt x="1985886" y="939800"/>
                </a:lnTo>
                <a:close/>
              </a:path>
              <a:path w="2077719" h="2222500">
                <a:moveTo>
                  <a:pt x="2066374" y="939800"/>
                </a:moveTo>
                <a:lnTo>
                  <a:pt x="1993443" y="939800"/>
                </a:lnTo>
                <a:lnTo>
                  <a:pt x="1991927" y="927100"/>
                </a:lnTo>
                <a:lnTo>
                  <a:pt x="2065131" y="927100"/>
                </a:lnTo>
                <a:lnTo>
                  <a:pt x="2066374" y="939800"/>
                </a:lnTo>
                <a:close/>
              </a:path>
              <a:path w="2077719" h="2222500">
                <a:moveTo>
                  <a:pt x="1650252" y="952500"/>
                </a:moveTo>
                <a:lnTo>
                  <a:pt x="1523276" y="952500"/>
                </a:lnTo>
                <a:lnTo>
                  <a:pt x="1523009" y="939800"/>
                </a:lnTo>
                <a:lnTo>
                  <a:pt x="1649548" y="939800"/>
                </a:lnTo>
                <a:lnTo>
                  <a:pt x="1650252" y="952500"/>
                </a:lnTo>
                <a:close/>
              </a:path>
              <a:path w="2077719" h="2222500">
                <a:moveTo>
                  <a:pt x="1679024" y="952500"/>
                </a:moveTo>
                <a:lnTo>
                  <a:pt x="1661501" y="952500"/>
                </a:lnTo>
                <a:lnTo>
                  <a:pt x="1661251" y="939800"/>
                </a:lnTo>
                <a:lnTo>
                  <a:pt x="1679478" y="939800"/>
                </a:lnTo>
                <a:lnTo>
                  <a:pt x="1679024" y="952500"/>
                </a:lnTo>
                <a:close/>
              </a:path>
              <a:path w="2077719" h="2222500">
                <a:moveTo>
                  <a:pt x="1769341" y="952500"/>
                </a:moveTo>
                <a:lnTo>
                  <a:pt x="1682999" y="952500"/>
                </a:lnTo>
                <a:lnTo>
                  <a:pt x="1682726" y="939800"/>
                </a:lnTo>
                <a:lnTo>
                  <a:pt x="1768563" y="939800"/>
                </a:lnTo>
                <a:lnTo>
                  <a:pt x="1769341" y="952500"/>
                </a:lnTo>
                <a:close/>
              </a:path>
              <a:path w="2077719" h="2222500">
                <a:moveTo>
                  <a:pt x="1780652" y="952500"/>
                </a:moveTo>
                <a:lnTo>
                  <a:pt x="1771721" y="952500"/>
                </a:lnTo>
                <a:lnTo>
                  <a:pt x="1772743" y="939800"/>
                </a:lnTo>
                <a:lnTo>
                  <a:pt x="1779239" y="939800"/>
                </a:lnTo>
                <a:lnTo>
                  <a:pt x="1780652" y="952500"/>
                </a:lnTo>
                <a:close/>
              </a:path>
              <a:path w="2077719" h="2222500">
                <a:moveTo>
                  <a:pt x="1885211" y="952500"/>
                </a:moveTo>
                <a:lnTo>
                  <a:pt x="1780652" y="952500"/>
                </a:lnTo>
                <a:lnTo>
                  <a:pt x="1782838" y="939800"/>
                </a:lnTo>
                <a:lnTo>
                  <a:pt x="1882957" y="939800"/>
                </a:lnTo>
                <a:lnTo>
                  <a:pt x="1885211" y="952500"/>
                </a:lnTo>
                <a:close/>
              </a:path>
              <a:path w="2077719" h="2222500">
                <a:moveTo>
                  <a:pt x="1900474" y="952500"/>
                </a:moveTo>
                <a:lnTo>
                  <a:pt x="1885211" y="952500"/>
                </a:lnTo>
                <a:lnTo>
                  <a:pt x="1887488" y="939800"/>
                </a:lnTo>
                <a:lnTo>
                  <a:pt x="1900536" y="939800"/>
                </a:lnTo>
                <a:lnTo>
                  <a:pt x="1900474" y="952500"/>
                </a:lnTo>
                <a:close/>
              </a:path>
              <a:path w="2077719" h="2222500">
                <a:moveTo>
                  <a:pt x="1908106" y="952500"/>
                </a:moveTo>
                <a:lnTo>
                  <a:pt x="1902087" y="952500"/>
                </a:lnTo>
                <a:lnTo>
                  <a:pt x="1902847" y="939800"/>
                </a:lnTo>
                <a:lnTo>
                  <a:pt x="1906771" y="939800"/>
                </a:lnTo>
                <a:lnTo>
                  <a:pt x="1908106" y="952500"/>
                </a:lnTo>
                <a:close/>
              </a:path>
              <a:path w="2077719" h="2222500">
                <a:moveTo>
                  <a:pt x="1918463" y="952500"/>
                </a:moveTo>
                <a:lnTo>
                  <a:pt x="1910002" y="952500"/>
                </a:lnTo>
                <a:lnTo>
                  <a:pt x="1911359" y="939800"/>
                </a:lnTo>
                <a:lnTo>
                  <a:pt x="1918508" y="939800"/>
                </a:lnTo>
                <a:lnTo>
                  <a:pt x="1918463" y="952500"/>
                </a:lnTo>
                <a:close/>
              </a:path>
              <a:path w="2077719" h="2222500">
                <a:moveTo>
                  <a:pt x="1936712" y="952500"/>
                </a:moveTo>
                <a:lnTo>
                  <a:pt x="1933209" y="952500"/>
                </a:lnTo>
                <a:lnTo>
                  <a:pt x="1932113" y="939800"/>
                </a:lnTo>
                <a:lnTo>
                  <a:pt x="1937541" y="939800"/>
                </a:lnTo>
                <a:lnTo>
                  <a:pt x="1936712" y="952500"/>
                </a:lnTo>
                <a:close/>
              </a:path>
              <a:path w="2077719" h="2222500">
                <a:moveTo>
                  <a:pt x="1962361" y="952500"/>
                </a:moveTo>
                <a:lnTo>
                  <a:pt x="1947893" y="952500"/>
                </a:lnTo>
                <a:lnTo>
                  <a:pt x="1947870" y="939800"/>
                </a:lnTo>
                <a:lnTo>
                  <a:pt x="1964411" y="939800"/>
                </a:lnTo>
                <a:lnTo>
                  <a:pt x="1962361" y="952500"/>
                </a:lnTo>
                <a:close/>
              </a:path>
              <a:path w="2077719" h="2222500">
                <a:moveTo>
                  <a:pt x="2037739" y="952500"/>
                </a:moveTo>
                <a:lnTo>
                  <a:pt x="1969226" y="952500"/>
                </a:lnTo>
                <a:lnTo>
                  <a:pt x="1970293" y="939800"/>
                </a:lnTo>
                <a:lnTo>
                  <a:pt x="2038926" y="939800"/>
                </a:lnTo>
                <a:lnTo>
                  <a:pt x="2037739" y="952500"/>
                </a:lnTo>
                <a:close/>
              </a:path>
              <a:path w="2077719" h="2222500">
                <a:moveTo>
                  <a:pt x="2075369" y="1028700"/>
                </a:moveTo>
                <a:lnTo>
                  <a:pt x="2031016" y="1028700"/>
                </a:lnTo>
                <a:lnTo>
                  <a:pt x="2033747" y="1016000"/>
                </a:lnTo>
                <a:lnTo>
                  <a:pt x="1969527" y="1016000"/>
                </a:lnTo>
                <a:lnTo>
                  <a:pt x="1970855" y="1003300"/>
                </a:lnTo>
                <a:lnTo>
                  <a:pt x="2062434" y="1003300"/>
                </a:lnTo>
                <a:lnTo>
                  <a:pt x="2062746" y="990600"/>
                </a:lnTo>
                <a:lnTo>
                  <a:pt x="2017116" y="990600"/>
                </a:lnTo>
                <a:lnTo>
                  <a:pt x="2016400" y="977900"/>
                </a:lnTo>
                <a:lnTo>
                  <a:pt x="1986385" y="977900"/>
                </a:lnTo>
                <a:lnTo>
                  <a:pt x="1986005" y="965200"/>
                </a:lnTo>
                <a:lnTo>
                  <a:pt x="2066567" y="965200"/>
                </a:lnTo>
                <a:lnTo>
                  <a:pt x="2066187" y="952500"/>
                </a:lnTo>
                <a:lnTo>
                  <a:pt x="2045501" y="952500"/>
                </a:lnTo>
                <a:lnTo>
                  <a:pt x="2043497" y="939800"/>
                </a:lnTo>
                <a:lnTo>
                  <a:pt x="2067385" y="939800"/>
                </a:lnTo>
                <a:lnTo>
                  <a:pt x="2069903" y="965200"/>
                </a:lnTo>
                <a:lnTo>
                  <a:pt x="2072073" y="990600"/>
                </a:lnTo>
                <a:lnTo>
                  <a:pt x="2073895" y="1003300"/>
                </a:lnTo>
                <a:lnTo>
                  <a:pt x="2075369" y="1028700"/>
                </a:lnTo>
                <a:close/>
              </a:path>
              <a:path w="2077719" h="2222500">
                <a:moveTo>
                  <a:pt x="1689971" y="965200"/>
                </a:moveTo>
                <a:lnTo>
                  <a:pt x="1629606" y="965200"/>
                </a:lnTo>
                <a:lnTo>
                  <a:pt x="1629697" y="952500"/>
                </a:lnTo>
                <a:lnTo>
                  <a:pt x="1687757" y="952500"/>
                </a:lnTo>
                <a:lnTo>
                  <a:pt x="1689971" y="965200"/>
                </a:lnTo>
                <a:close/>
              </a:path>
              <a:path w="2077719" h="2222500">
                <a:moveTo>
                  <a:pt x="1828293" y="965200"/>
                </a:moveTo>
                <a:lnTo>
                  <a:pt x="1706597" y="965200"/>
                </a:lnTo>
                <a:lnTo>
                  <a:pt x="1705689" y="952500"/>
                </a:lnTo>
                <a:lnTo>
                  <a:pt x="1828951" y="952500"/>
                </a:lnTo>
                <a:lnTo>
                  <a:pt x="1828293" y="965200"/>
                </a:lnTo>
                <a:close/>
              </a:path>
              <a:path w="2077719" h="2222500">
                <a:moveTo>
                  <a:pt x="1871106" y="965200"/>
                </a:moveTo>
                <a:lnTo>
                  <a:pt x="1831029" y="965200"/>
                </a:lnTo>
                <a:lnTo>
                  <a:pt x="1829610" y="952500"/>
                </a:lnTo>
                <a:lnTo>
                  <a:pt x="1869641" y="952500"/>
                </a:lnTo>
                <a:lnTo>
                  <a:pt x="1871106" y="965200"/>
                </a:lnTo>
                <a:close/>
              </a:path>
              <a:path w="2077719" h="2222500">
                <a:moveTo>
                  <a:pt x="1886375" y="965200"/>
                </a:moveTo>
                <a:lnTo>
                  <a:pt x="1873150" y="965200"/>
                </a:lnTo>
                <a:lnTo>
                  <a:pt x="1874258" y="952500"/>
                </a:lnTo>
                <a:lnTo>
                  <a:pt x="1886193" y="952500"/>
                </a:lnTo>
                <a:lnTo>
                  <a:pt x="1886375" y="965200"/>
                </a:lnTo>
                <a:close/>
              </a:path>
              <a:path w="2077719" h="2222500">
                <a:moveTo>
                  <a:pt x="1903222" y="965200"/>
                </a:moveTo>
                <a:lnTo>
                  <a:pt x="1890793" y="965200"/>
                </a:lnTo>
                <a:lnTo>
                  <a:pt x="1889214" y="952500"/>
                </a:lnTo>
                <a:lnTo>
                  <a:pt x="1899821" y="952500"/>
                </a:lnTo>
                <a:lnTo>
                  <a:pt x="1903222" y="965200"/>
                </a:lnTo>
                <a:close/>
              </a:path>
              <a:path w="2077719" h="2222500">
                <a:moveTo>
                  <a:pt x="1930483" y="965200"/>
                </a:moveTo>
                <a:lnTo>
                  <a:pt x="1907350" y="965200"/>
                </a:lnTo>
                <a:lnTo>
                  <a:pt x="1908259" y="952500"/>
                </a:lnTo>
                <a:lnTo>
                  <a:pt x="1929189" y="952500"/>
                </a:lnTo>
                <a:lnTo>
                  <a:pt x="1930483" y="965200"/>
                </a:lnTo>
                <a:close/>
              </a:path>
              <a:path w="2077719" h="2222500">
                <a:moveTo>
                  <a:pt x="1940829" y="965200"/>
                </a:moveTo>
                <a:lnTo>
                  <a:pt x="1940454" y="965200"/>
                </a:lnTo>
                <a:lnTo>
                  <a:pt x="1941374" y="952500"/>
                </a:lnTo>
                <a:lnTo>
                  <a:pt x="1942845" y="952500"/>
                </a:lnTo>
                <a:lnTo>
                  <a:pt x="1940829" y="965200"/>
                </a:lnTo>
                <a:close/>
              </a:path>
              <a:path w="2077719" h="2222500">
                <a:moveTo>
                  <a:pt x="1954042" y="965200"/>
                </a:moveTo>
                <a:lnTo>
                  <a:pt x="1947120" y="965200"/>
                </a:lnTo>
                <a:lnTo>
                  <a:pt x="1946751" y="952500"/>
                </a:lnTo>
                <a:lnTo>
                  <a:pt x="1949988" y="952500"/>
                </a:lnTo>
                <a:lnTo>
                  <a:pt x="1954042" y="965200"/>
                </a:lnTo>
                <a:close/>
              </a:path>
              <a:path w="2077719" h="2222500">
                <a:moveTo>
                  <a:pt x="1967204" y="965200"/>
                </a:moveTo>
                <a:lnTo>
                  <a:pt x="1957443" y="965200"/>
                </a:lnTo>
                <a:lnTo>
                  <a:pt x="1958539" y="952500"/>
                </a:lnTo>
                <a:lnTo>
                  <a:pt x="1969487" y="952500"/>
                </a:lnTo>
                <a:lnTo>
                  <a:pt x="1967204" y="965200"/>
                </a:lnTo>
                <a:close/>
              </a:path>
              <a:path w="2077719" h="2222500">
                <a:moveTo>
                  <a:pt x="1975847" y="965200"/>
                </a:moveTo>
                <a:lnTo>
                  <a:pt x="1974807" y="952500"/>
                </a:lnTo>
                <a:lnTo>
                  <a:pt x="1977919" y="952500"/>
                </a:lnTo>
                <a:lnTo>
                  <a:pt x="1975847" y="965200"/>
                </a:lnTo>
                <a:close/>
              </a:path>
              <a:path w="2077719" h="2222500">
                <a:moveTo>
                  <a:pt x="1999638" y="965200"/>
                </a:moveTo>
                <a:lnTo>
                  <a:pt x="1985193" y="965200"/>
                </a:lnTo>
                <a:lnTo>
                  <a:pt x="1985852" y="952500"/>
                </a:lnTo>
                <a:lnTo>
                  <a:pt x="2000768" y="952500"/>
                </a:lnTo>
                <a:lnTo>
                  <a:pt x="1999638" y="965200"/>
                </a:lnTo>
                <a:close/>
              </a:path>
              <a:path w="2077719" h="2222500">
                <a:moveTo>
                  <a:pt x="2016009" y="965200"/>
                </a:moveTo>
                <a:lnTo>
                  <a:pt x="2006498" y="965200"/>
                </a:lnTo>
                <a:lnTo>
                  <a:pt x="2005833" y="952500"/>
                </a:lnTo>
                <a:lnTo>
                  <a:pt x="2014481" y="952500"/>
                </a:lnTo>
                <a:lnTo>
                  <a:pt x="2016009" y="965200"/>
                </a:lnTo>
                <a:close/>
              </a:path>
              <a:path w="2077719" h="2222500">
                <a:moveTo>
                  <a:pt x="2055222" y="965200"/>
                </a:moveTo>
                <a:lnTo>
                  <a:pt x="2036217" y="965200"/>
                </a:lnTo>
                <a:lnTo>
                  <a:pt x="2033827" y="952500"/>
                </a:lnTo>
                <a:lnTo>
                  <a:pt x="2055949" y="952500"/>
                </a:lnTo>
                <a:lnTo>
                  <a:pt x="2055222" y="965200"/>
                </a:lnTo>
                <a:close/>
              </a:path>
              <a:path w="2077719" h="2222500">
                <a:moveTo>
                  <a:pt x="1659434" y="977900"/>
                </a:moveTo>
                <a:lnTo>
                  <a:pt x="1637613" y="977900"/>
                </a:lnTo>
                <a:lnTo>
                  <a:pt x="1638589" y="965200"/>
                </a:lnTo>
                <a:lnTo>
                  <a:pt x="1659559" y="965200"/>
                </a:lnTo>
                <a:lnTo>
                  <a:pt x="1659434" y="977900"/>
                </a:lnTo>
                <a:close/>
              </a:path>
              <a:path w="2077719" h="2222500">
                <a:moveTo>
                  <a:pt x="1741155" y="977900"/>
                </a:moveTo>
                <a:lnTo>
                  <a:pt x="1661853" y="977900"/>
                </a:lnTo>
                <a:lnTo>
                  <a:pt x="1661694" y="965200"/>
                </a:lnTo>
                <a:lnTo>
                  <a:pt x="1739678" y="965200"/>
                </a:lnTo>
                <a:lnTo>
                  <a:pt x="1741155" y="977900"/>
                </a:lnTo>
                <a:close/>
              </a:path>
              <a:path w="2077719" h="2222500">
                <a:moveTo>
                  <a:pt x="1810508" y="977900"/>
                </a:moveTo>
                <a:lnTo>
                  <a:pt x="1749053" y="977900"/>
                </a:lnTo>
                <a:lnTo>
                  <a:pt x="1748775" y="965200"/>
                </a:lnTo>
                <a:lnTo>
                  <a:pt x="1808192" y="965200"/>
                </a:lnTo>
                <a:lnTo>
                  <a:pt x="1810508" y="977900"/>
                </a:lnTo>
                <a:close/>
              </a:path>
              <a:path w="2077719" h="2222500">
                <a:moveTo>
                  <a:pt x="1819753" y="977900"/>
                </a:moveTo>
                <a:lnTo>
                  <a:pt x="1810508" y="977900"/>
                </a:lnTo>
                <a:lnTo>
                  <a:pt x="1813240" y="965200"/>
                </a:lnTo>
                <a:lnTo>
                  <a:pt x="1821246" y="965200"/>
                </a:lnTo>
                <a:lnTo>
                  <a:pt x="1819753" y="977900"/>
                </a:lnTo>
                <a:close/>
              </a:path>
              <a:path w="2077719" h="2222500">
                <a:moveTo>
                  <a:pt x="1880634" y="977900"/>
                </a:moveTo>
                <a:lnTo>
                  <a:pt x="1827350" y="977900"/>
                </a:lnTo>
                <a:lnTo>
                  <a:pt x="1825959" y="965200"/>
                </a:lnTo>
                <a:lnTo>
                  <a:pt x="1878499" y="965200"/>
                </a:lnTo>
                <a:lnTo>
                  <a:pt x="1880634" y="977900"/>
                </a:lnTo>
                <a:close/>
              </a:path>
              <a:path w="2077719" h="2222500">
                <a:moveTo>
                  <a:pt x="1901167" y="977900"/>
                </a:moveTo>
                <a:lnTo>
                  <a:pt x="1889924" y="977900"/>
                </a:lnTo>
                <a:lnTo>
                  <a:pt x="1890889" y="965200"/>
                </a:lnTo>
                <a:lnTo>
                  <a:pt x="1902308" y="965200"/>
                </a:lnTo>
                <a:lnTo>
                  <a:pt x="1901167" y="977900"/>
                </a:lnTo>
                <a:close/>
              </a:path>
              <a:path w="2077719" h="2222500">
                <a:moveTo>
                  <a:pt x="1937655" y="977900"/>
                </a:moveTo>
                <a:lnTo>
                  <a:pt x="1916021" y="977900"/>
                </a:lnTo>
                <a:lnTo>
                  <a:pt x="1915993" y="965200"/>
                </a:lnTo>
                <a:lnTo>
                  <a:pt x="1937553" y="965200"/>
                </a:lnTo>
                <a:lnTo>
                  <a:pt x="1937655" y="977900"/>
                </a:lnTo>
                <a:close/>
              </a:path>
              <a:path w="2077719" h="2222500">
                <a:moveTo>
                  <a:pt x="1962117" y="977900"/>
                </a:moveTo>
                <a:lnTo>
                  <a:pt x="1947206" y="977900"/>
                </a:lnTo>
                <a:lnTo>
                  <a:pt x="1947529" y="965200"/>
                </a:lnTo>
                <a:lnTo>
                  <a:pt x="1962599" y="965200"/>
                </a:lnTo>
                <a:lnTo>
                  <a:pt x="1962117" y="977900"/>
                </a:lnTo>
                <a:close/>
              </a:path>
              <a:path w="2077719" h="2222500">
                <a:moveTo>
                  <a:pt x="1980684" y="977900"/>
                </a:moveTo>
                <a:lnTo>
                  <a:pt x="1970929" y="977900"/>
                </a:lnTo>
                <a:lnTo>
                  <a:pt x="1969782" y="965200"/>
                </a:lnTo>
                <a:lnTo>
                  <a:pt x="1980418" y="965200"/>
                </a:lnTo>
                <a:lnTo>
                  <a:pt x="1980684" y="977900"/>
                </a:lnTo>
                <a:close/>
              </a:path>
              <a:path w="2077719" h="2222500">
                <a:moveTo>
                  <a:pt x="1778898" y="990600"/>
                </a:moveTo>
                <a:lnTo>
                  <a:pt x="1641979" y="990600"/>
                </a:lnTo>
                <a:lnTo>
                  <a:pt x="1642166" y="977900"/>
                </a:lnTo>
                <a:lnTo>
                  <a:pt x="1777558" y="977900"/>
                </a:lnTo>
                <a:lnTo>
                  <a:pt x="1778898" y="990600"/>
                </a:lnTo>
                <a:close/>
              </a:path>
              <a:path w="2077719" h="2222500">
                <a:moveTo>
                  <a:pt x="1786950" y="990600"/>
                </a:moveTo>
                <a:lnTo>
                  <a:pt x="1778898" y="990600"/>
                </a:lnTo>
                <a:lnTo>
                  <a:pt x="1780209" y="977900"/>
                </a:lnTo>
                <a:lnTo>
                  <a:pt x="1787869" y="977900"/>
                </a:lnTo>
                <a:lnTo>
                  <a:pt x="1786950" y="990600"/>
                </a:lnTo>
                <a:close/>
              </a:path>
              <a:path w="2077719" h="2222500">
                <a:moveTo>
                  <a:pt x="1844067" y="990600"/>
                </a:moveTo>
                <a:lnTo>
                  <a:pt x="1789755" y="990600"/>
                </a:lnTo>
                <a:lnTo>
                  <a:pt x="1790124" y="977900"/>
                </a:lnTo>
                <a:lnTo>
                  <a:pt x="1845532" y="977900"/>
                </a:lnTo>
                <a:lnTo>
                  <a:pt x="1844067" y="990600"/>
                </a:lnTo>
                <a:close/>
              </a:path>
              <a:path w="2077719" h="2222500">
                <a:moveTo>
                  <a:pt x="1859063" y="990600"/>
                </a:moveTo>
                <a:lnTo>
                  <a:pt x="1847502" y="990600"/>
                </a:lnTo>
                <a:lnTo>
                  <a:pt x="1845532" y="977900"/>
                </a:lnTo>
                <a:lnTo>
                  <a:pt x="1858750" y="977900"/>
                </a:lnTo>
                <a:lnTo>
                  <a:pt x="1859063" y="990600"/>
                </a:lnTo>
                <a:close/>
              </a:path>
              <a:path w="2077719" h="2222500">
                <a:moveTo>
                  <a:pt x="1934890" y="990600"/>
                </a:moveTo>
                <a:lnTo>
                  <a:pt x="1862771" y="990600"/>
                </a:lnTo>
                <a:lnTo>
                  <a:pt x="1862538" y="977900"/>
                </a:lnTo>
                <a:lnTo>
                  <a:pt x="1936338" y="977900"/>
                </a:lnTo>
                <a:lnTo>
                  <a:pt x="1934890" y="990600"/>
                </a:lnTo>
                <a:close/>
              </a:path>
              <a:path w="2077719" h="2222500">
                <a:moveTo>
                  <a:pt x="1944514" y="990600"/>
                </a:moveTo>
                <a:lnTo>
                  <a:pt x="1939847" y="990600"/>
                </a:lnTo>
                <a:lnTo>
                  <a:pt x="1937984" y="977900"/>
                </a:lnTo>
                <a:lnTo>
                  <a:pt x="1944202" y="977900"/>
                </a:lnTo>
                <a:lnTo>
                  <a:pt x="1944514" y="990600"/>
                </a:lnTo>
                <a:close/>
              </a:path>
              <a:path w="2077719" h="2222500">
                <a:moveTo>
                  <a:pt x="1958295" y="990600"/>
                </a:moveTo>
                <a:lnTo>
                  <a:pt x="1947490" y="990600"/>
                </a:lnTo>
                <a:lnTo>
                  <a:pt x="1947478" y="977900"/>
                </a:lnTo>
                <a:lnTo>
                  <a:pt x="1959261" y="977900"/>
                </a:lnTo>
                <a:lnTo>
                  <a:pt x="1958295" y="990600"/>
                </a:lnTo>
                <a:close/>
              </a:path>
              <a:path w="2077719" h="2222500">
                <a:moveTo>
                  <a:pt x="1985062" y="990600"/>
                </a:moveTo>
                <a:lnTo>
                  <a:pt x="1966137" y="990600"/>
                </a:lnTo>
                <a:lnTo>
                  <a:pt x="1965177" y="977900"/>
                </a:lnTo>
                <a:lnTo>
                  <a:pt x="1982501" y="977900"/>
                </a:lnTo>
                <a:lnTo>
                  <a:pt x="1985062" y="990600"/>
                </a:lnTo>
                <a:close/>
              </a:path>
              <a:path w="2077719" h="2222500">
                <a:moveTo>
                  <a:pt x="2008604" y="990600"/>
                </a:moveTo>
                <a:lnTo>
                  <a:pt x="1985062" y="990600"/>
                </a:lnTo>
                <a:lnTo>
                  <a:pt x="1987828" y="977900"/>
                </a:lnTo>
                <a:lnTo>
                  <a:pt x="2010041" y="977900"/>
                </a:lnTo>
                <a:lnTo>
                  <a:pt x="2008604" y="990600"/>
                </a:lnTo>
                <a:close/>
              </a:path>
              <a:path w="2077719" h="2222500">
                <a:moveTo>
                  <a:pt x="1585850" y="1003300"/>
                </a:moveTo>
                <a:lnTo>
                  <a:pt x="1545274" y="1003300"/>
                </a:lnTo>
                <a:lnTo>
                  <a:pt x="1544592" y="990600"/>
                </a:lnTo>
                <a:lnTo>
                  <a:pt x="1586037" y="990600"/>
                </a:lnTo>
                <a:lnTo>
                  <a:pt x="1585850" y="1003300"/>
                </a:lnTo>
                <a:close/>
              </a:path>
              <a:path w="2077719" h="2222500">
                <a:moveTo>
                  <a:pt x="1624746" y="1003300"/>
                </a:moveTo>
                <a:lnTo>
                  <a:pt x="1587338" y="1003300"/>
                </a:lnTo>
                <a:lnTo>
                  <a:pt x="1587610" y="990600"/>
                </a:lnTo>
                <a:lnTo>
                  <a:pt x="1623298" y="990600"/>
                </a:lnTo>
                <a:lnTo>
                  <a:pt x="1624746" y="1003300"/>
                </a:lnTo>
                <a:close/>
              </a:path>
              <a:path w="2077719" h="2222500">
                <a:moveTo>
                  <a:pt x="1658514" y="1003300"/>
                </a:moveTo>
                <a:lnTo>
                  <a:pt x="1624746" y="1003300"/>
                </a:lnTo>
                <a:lnTo>
                  <a:pt x="1628579" y="990600"/>
                </a:lnTo>
                <a:lnTo>
                  <a:pt x="1659627" y="990600"/>
                </a:lnTo>
                <a:lnTo>
                  <a:pt x="1658514" y="1003300"/>
                </a:lnTo>
                <a:close/>
              </a:path>
              <a:path w="2077719" h="2222500">
                <a:moveTo>
                  <a:pt x="1745567" y="1003300"/>
                </a:moveTo>
                <a:lnTo>
                  <a:pt x="1664595" y="1003300"/>
                </a:lnTo>
                <a:lnTo>
                  <a:pt x="1662273" y="990600"/>
                </a:lnTo>
                <a:lnTo>
                  <a:pt x="1745129" y="990600"/>
                </a:lnTo>
                <a:lnTo>
                  <a:pt x="1745567" y="1003300"/>
                </a:lnTo>
                <a:close/>
              </a:path>
              <a:path w="2077719" h="2222500">
                <a:moveTo>
                  <a:pt x="1820985" y="1003300"/>
                </a:moveTo>
                <a:lnTo>
                  <a:pt x="1750916" y="1003300"/>
                </a:lnTo>
                <a:lnTo>
                  <a:pt x="1750654" y="990600"/>
                </a:lnTo>
                <a:lnTo>
                  <a:pt x="1821666" y="990600"/>
                </a:lnTo>
                <a:lnTo>
                  <a:pt x="1820985" y="1003300"/>
                </a:lnTo>
                <a:close/>
              </a:path>
              <a:path w="2077719" h="2222500">
                <a:moveTo>
                  <a:pt x="1825834" y="1003300"/>
                </a:moveTo>
                <a:lnTo>
                  <a:pt x="1824017" y="1003300"/>
                </a:lnTo>
                <a:lnTo>
                  <a:pt x="1825175" y="990600"/>
                </a:lnTo>
                <a:lnTo>
                  <a:pt x="1825834" y="1003300"/>
                </a:lnTo>
                <a:close/>
              </a:path>
              <a:path w="2077719" h="2222500">
                <a:moveTo>
                  <a:pt x="1839178" y="1003300"/>
                </a:moveTo>
                <a:lnTo>
                  <a:pt x="1829286" y="1003300"/>
                </a:lnTo>
                <a:lnTo>
                  <a:pt x="1828202" y="990600"/>
                </a:lnTo>
                <a:lnTo>
                  <a:pt x="1837276" y="990600"/>
                </a:lnTo>
                <a:lnTo>
                  <a:pt x="1839178" y="1003300"/>
                </a:lnTo>
                <a:close/>
              </a:path>
              <a:path w="2077719" h="2222500">
                <a:moveTo>
                  <a:pt x="1856087" y="1003300"/>
                </a:moveTo>
                <a:lnTo>
                  <a:pt x="1846190" y="1003300"/>
                </a:lnTo>
                <a:lnTo>
                  <a:pt x="1846378" y="990600"/>
                </a:lnTo>
                <a:lnTo>
                  <a:pt x="1855258" y="990600"/>
                </a:lnTo>
                <a:lnTo>
                  <a:pt x="1856087" y="1003300"/>
                </a:lnTo>
                <a:close/>
              </a:path>
              <a:path w="2077719" h="2222500">
                <a:moveTo>
                  <a:pt x="1924765" y="1003300"/>
                </a:moveTo>
                <a:lnTo>
                  <a:pt x="1861891" y="1003300"/>
                </a:lnTo>
                <a:lnTo>
                  <a:pt x="1862209" y="990600"/>
                </a:lnTo>
                <a:lnTo>
                  <a:pt x="1927803" y="990600"/>
                </a:lnTo>
                <a:lnTo>
                  <a:pt x="1924765" y="1003300"/>
                </a:lnTo>
                <a:close/>
              </a:path>
              <a:path w="2077719" h="2222500">
                <a:moveTo>
                  <a:pt x="1933709" y="1003300"/>
                </a:moveTo>
                <a:lnTo>
                  <a:pt x="1931432" y="1003300"/>
                </a:lnTo>
                <a:lnTo>
                  <a:pt x="1927803" y="990600"/>
                </a:lnTo>
                <a:lnTo>
                  <a:pt x="1932442" y="990600"/>
                </a:lnTo>
                <a:lnTo>
                  <a:pt x="1933709" y="1003300"/>
                </a:lnTo>
                <a:close/>
              </a:path>
              <a:path w="2077719" h="2222500">
                <a:moveTo>
                  <a:pt x="1941579" y="1003300"/>
                </a:moveTo>
                <a:lnTo>
                  <a:pt x="1938183" y="1003300"/>
                </a:lnTo>
                <a:lnTo>
                  <a:pt x="1939268" y="990600"/>
                </a:lnTo>
                <a:lnTo>
                  <a:pt x="1943850" y="990600"/>
                </a:lnTo>
                <a:lnTo>
                  <a:pt x="1941579" y="1003300"/>
                </a:lnTo>
                <a:close/>
              </a:path>
              <a:path w="2077719" h="2222500">
                <a:moveTo>
                  <a:pt x="1964570" y="1003300"/>
                </a:moveTo>
                <a:lnTo>
                  <a:pt x="1946416" y="1003300"/>
                </a:lnTo>
                <a:lnTo>
                  <a:pt x="1945082" y="990600"/>
                </a:lnTo>
                <a:lnTo>
                  <a:pt x="1965228" y="990600"/>
                </a:lnTo>
                <a:lnTo>
                  <a:pt x="1964570" y="1003300"/>
                </a:lnTo>
                <a:close/>
              </a:path>
              <a:path w="2077719" h="2222500">
                <a:moveTo>
                  <a:pt x="2057891" y="1003300"/>
                </a:moveTo>
                <a:lnTo>
                  <a:pt x="1973995" y="1003300"/>
                </a:lnTo>
                <a:lnTo>
                  <a:pt x="1972843" y="990600"/>
                </a:lnTo>
                <a:lnTo>
                  <a:pt x="2058703" y="990600"/>
                </a:lnTo>
                <a:lnTo>
                  <a:pt x="2057891" y="1003300"/>
                </a:lnTo>
                <a:close/>
              </a:path>
              <a:path w="2077719" h="2222500">
                <a:moveTo>
                  <a:pt x="1689829" y="1016000"/>
                </a:moveTo>
                <a:lnTo>
                  <a:pt x="1513021" y="1016000"/>
                </a:lnTo>
                <a:lnTo>
                  <a:pt x="1511573" y="1003300"/>
                </a:lnTo>
                <a:lnTo>
                  <a:pt x="1690261" y="1003300"/>
                </a:lnTo>
                <a:lnTo>
                  <a:pt x="1689829" y="1016000"/>
                </a:lnTo>
                <a:close/>
              </a:path>
              <a:path w="2077719" h="2222500">
                <a:moveTo>
                  <a:pt x="1726766" y="1016000"/>
                </a:moveTo>
                <a:lnTo>
                  <a:pt x="1693310" y="1016000"/>
                </a:lnTo>
                <a:lnTo>
                  <a:pt x="1692998" y="1003300"/>
                </a:lnTo>
                <a:lnTo>
                  <a:pt x="1727811" y="1003300"/>
                </a:lnTo>
                <a:lnTo>
                  <a:pt x="1726766" y="1016000"/>
                </a:lnTo>
                <a:close/>
              </a:path>
              <a:path w="2077719" h="2222500">
                <a:moveTo>
                  <a:pt x="1734046" y="1016000"/>
                </a:moveTo>
                <a:lnTo>
                  <a:pt x="1730974" y="1016000"/>
                </a:lnTo>
                <a:lnTo>
                  <a:pt x="1731167" y="1003300"/>
                </a:lnTo>
                <a:lnTo>
                  <a:pt x="1734318" y="1003300"/>
                </a:lnTo>
                <a:lnTo>
                  <a:pt x="1734046" y="1016000"/>
                </a:lnTo>
                <a:close/>
              </a:path>
              <a:path w="2077719" h="2222500">
                <a:moveTo>
                  <a:pt x="1763936" y="1016000"/>
                </a:moveTo>
                <a:lnTo>
                  <a:pt x="1737390" y="1016000"/>
                </a:lnTo>
                <a:lnTo>
                  <a:pt x="1737986" y="1003300"/>
                </a:lnTo>
                <a:lnTo>
                  <a:pt x="1762562" y="1003300"/>
                </a:lnTo>
                <a:lnTo>
                  <a:pt x="1763936" y="1016000"/>
                </a:lnTo>
                <a:close/>
              </a:path>
              <a:path w="2077719" h="2222500">
                <a:moveTo>
                  <a:pt x="1789811" y="1016000"/>
                </a:moveTo>
                <a:lnTo>
                  <a:pt x="1770721" y="1016000"/>
                </a:lnTo>
                <a:lnTo>
                  <a:pt x="1766076" y="1003300"/>
                </a:lnTo>
                <a:lnTo>
                  <a:pt x="1791282" y="1003300"/>
                </a:lnTo>
                <a:lnTo>
                  <a:pt x="1789811" y="1016000"/>
                </a:lnTo>
                <a:close/>
              </a:path>
              <a:path w="2077719" h="2222500">
                <a:moveTo>
                  <a:pt x="1866149" y="1016000"/>
                </a:moveTo>
                <a:lnTo>
                  <a:pt x="1793218" y="1016000"/>
                </a:lnTo>
                <a:lnTo>
                  <a:pt x="1794967" y="1003300"/>
                </a:lnTo>
                <a:lnTo>
                  <a:pt x="1868165" y="1003300"/>
                </a:lnTo>
                <a:lnTo>
                  <a:pt x="1866149" y="1016000"/>
                </a:lnTo>
                <a:close/>
              </a:path>
              <a:path w="2077719" h="2222500">
                <a:moveTo>
                  <a:pt x="1953117" y="1016000"/>
                </a:moveTo>
                <a:lnTo>
                  <a:pt x="1878073" y="1016000"/>
                </a:lnTo>
                <a:lnTo>
                  <a:pt x="1876716" y="1003300"/>
                </a:lnTo>
                <a:lnTo>
                  <a:pt x="1953247" y="1003300"/>
                </a:lnTo>
                <a:lnTo>
                  <a:pt x="1953117" y="1016000"/>
                </a:lnTo>
                <a:close/>
              </a:path>
              <a:path w="2077719" h="2222500">
                <a:moveTo>
                  <a:pt x="1728617" y="1028700"/>
                </a:moveTo>
                <a:lnTo>
                  <a:pt x="1709777" y="1028700"/>
                </a:lnTo>
                <a:lnTo>
                  <a:pt x="1712996" y="1016000"/>
                </a:lnTo>
                <a:lnTo>
                  <a:pt x="1726897" y="1016000"/>
                </a:lnTo>
                <a:lnTo>
                  <a:pt x="1728617" y="1028700"/>
                </a:lnTo>
                <a:close/>
              </a:path>
              <a:path w="2077719" h="2222500">
                <a:moveTo>
                  <a:pt x="1750507" y="1028700"/>
                </a:moveTo>
                <a:lnTo>
                  <a:pt x="1742523" y="1028700"/>
                </a:lnTo>
                <a:lnTo>
                  <a:pt x="1743710" y="1016000"/>
                </a:lnTo>
                <a:lnTo>
                  <a:pt x="1749564" y="1016000"/>
                </a:lnTo>
                <a:lnTo>
                  <a:pt x="1750129" y="1018629"/>
                </a:lnTo>
                <a:lnTo>
                  <a:pt x="1750507" y="1028700"/>
                </a:lnTo>
                <a:close/>
              </a:path>
              <a:path w="2077719" h="2222500">
                <a:moveTo>
                  <a:pt x="1865241" y="1028700"/>
                </a:moveTo>
                <a:lnTo>
                  <a:pt x="1752290" y="1028700"/>
                </a:lnTo>
                <a:lnTo>
                  <a:pt x="1750129" y="1018629"/>
                </a:lnTo>
                <a:lnTo>
                  <a:pt x="1750030" y="1016000"/>
                </a:lnTo>
                <a:lnTo>
                  <a:pt x="1865860" y="1016000"/>
                </a:lnTo>
                <a:lnTo>
                  <a:pt x="1865241" y="1028700"/>
                </a:lnTo>
                <a:close/>
              </a:path>
              <a:path w="2077719" h="2222500">
                <a:moveTo>
                  <a:pt x="1904386" y="1028700"/>
                </a:moveTo>
                <a:lnTo>
                  <a:pt x="1877767" y="1028700"/>
                </a:lnTo>
                <a:lnTo>
                  <a:pt x="1877034" y="1016000"/>
                </a:lnTo>
                <a:lnTo>
                  <a:pt x="1906890" y="1016000"/>
                </a:lnTo>
                <a:lnTo>
                  <a:pt x="1904386" y="1028700"/>
                </a:lnTo>
                <a:close/>
              </a:path>
              <a:path w="2077719" h="2222500">
                <a:moveTo>
                  <a:pt x="1922596" y="1028700"/>
                </a:moveTo>
                <a:lnTo>
                  <a:pt x="1908668" y="1028700"/>
                </a:lnTo>
                <a:lnTo>
                  <a:pt x="1906890" y="1016000"/>
                </a:lnTo>
                <a:lnTo>
                  <a:pt x="1920938" y="1016000"/>
                </a:lnTo>
                <a:lnTo>
                  <a:pt x="1922596" y="1028700"/>
                </a:lnTo>
                <a:close/>
              </a:path>
              <a:path w="2077719" h="2222500">
                <a:moveTo>
                  <a:pt x="1947484" y="1028700"/>
                </a:moveTo>
                <a:lnTo>
                  <a:pt x="1933873" y="1028700"/>
                </a:lnTo>
                <a:lnTo>
                  <a:pt x="1934061" y="1016000"/>
                </a:lnTo>
                <a:lnTo>
                  <a:pt x="1947546" y="1016000"/>
                </a:lnTo>
                <a:lnTo>
                  <a:pt x="1947484" y="1028700"/>
                </a:lnTo>
                <a:close/>
              </a:path>
              <a:path w="2077719" h="2222500">
                <a:moveTo>
                  <a:pt x="1978385" y="1028700"/>
                </a:moveTo>
                <a:lnTo>
                  <a:pt x="1951697" y="1028700"/>
                </a:lnTo>
                <a:lnTo>
                  <a:pt x="1951481" y="1016000"/>
                </a:lnTo>
                <a:lnTo>
                  <a:pt x="1976789" y="1016000"/>
                </a:lnTo>
                <a:lnTo>
                  <a:pt x="1978385" y="1028700"/>
                </a:lnTo>
                <a:close/>
              </a:path>
              <a:path w="2077719" h="2222500">
                <a:moveTo>
                  <a:pt x="2002091" y="1028700"/>
                </a:moveTo>
                <a:lnTo>
                  <a:pt x="1979895" y="1028700"/>
                </a:lnTo>
                <a:lnTo>
                  <a:pt x="1981332" y="1016000"/>
                </a:lnTo>
                <a:lnTo>
                  <a:pt x="2001813" y="1016000"/>
                </a:lnTo>
                <a:lnTo>
                  <a:pt x="2002091" y="1028700"/>
                </a:lnTo>
                <a:close/>
              </a:path>
              <a:path w="2077719" h="2222500">
                <a:moveTo>
                  <a:pt x="2018172" y="1028700"/>
                </a:moveTo>
                <a:lnTo>
                  <a:pt x="2011279" y="1028700"/>
                </a:lnTo>
                <a:lnTo>
                  <a:pt x="2012374" y="1016000"/>
                </a:lnTo>
                <a:lnTo>
                  <a:pt x="2019075" y="1016000"/>
                </a:lnTo>
                <a:lnTo>
                  <a:pt x="2018172" y="1028700"/>
                </a:lnTo>
                <a:close/>
              </a:path>
              <a:path w="2077719" h="2222500">
                <a:moveTo>
                  <a:pt x="2028802" y="1028700"/>
                </a:moveTo>
                <a:lnTo>
                  <a:pt x="2024361" y="1028700"/>
                </a:lnTo>
                <a:lnTo>
                  <a:pt x="2023509" y="1016000"/>
                </a:lnTo>
                <a:lnTo>
                  <a:pt x="2028273" y="1016000"/>
                </a:lnTo>
                <a:lnTo>
                  <a:pt x="2028802" y="1028700"/>
                </a:lnTo>
                <a:close/>
              </a:path>
              <a:path w="2077719" h="2222500">
                <a:moveTo>
                  <a:pt x="1694133" y="1041400"/>
                </a:moveTo>
                <a:lnTo>
                  <a:pt x="1635137" y="1041400"/>
                </a:lnTo>
                <a:lnTo>
                  <a:pt x="1633774" y="1028700"/>
                </a:lnTo>
                <a:lnTo>
                  <a:pt x="1692492" y="1028700"/>
                </a:lnTo>
                <a:lnTo>
                  <a:pt x="1694133" y="1041400"/>
                </a:lnTo>
                <a:close/>
              </a:path>
              <a:path w="2077719" h="2222500">
                <a:moveTo>
                  <a:pt x="1729509" y="1041400"/>
                </a:moveTo>
                <a:lnTo>
                  <a:pt x="1695678" y="1041400"/>
                </a:lnTo>
                <a:lnTo>
                  <a:pt x="1697126" y="1028700"/>
                </a:lnTo>
                <a:lnTo>
                  <a:pt x="1730985" y="1028700"/>
                </a:lnTo>
                <a:lnTo>
                  <a:pt x="1729509" y="1041400"/>
                </a:lnTo>
                <a:close/>
              </a:path>
              <a:path w="2077719" h="2222500">
                <a:moveTo>
                  <a:pt x="1736413" y="1041400"/>
                </a:moveTo>
                <a:lnTo>
                  <a:pt x="1732399" y="1041400"/>
                </a:lnTo>
                <a:lnTo>
                  <a:pt x="1730985" y="1028700"/>
                </a:lnTo>
                <a:lnTo>
                  <a:pt x="1734358" y="1028700"/>
                </a:lnTo>
                <a:lnTo>
                  <a:pt x="1736413" y="1041400"/>
                </a:lnTo>
                <a:close/>
              </a:path>
              <a:path w="2077719" h="2222500">
                <a:moveTo>
                  <a:pt x="1753891" y="1041400"/>
                </a:moveTo>
                <a:lnTo>
                  <a:pt x="1753119" y="1041400"/>
                </a:lnTo>
                <a:lnTo>
                  <a:pt x="1753005" y="1028700"/>
                </a:lnTo>
                <a:lnTo>
                  <a:pt x="1754152" y="1028700"/>
                </a:lnTo>
                <a:lnTo>
                  <a:pt x="1754187" y="1029130"/>
                </a:lnTo>
                <a:lnTo>
                  <a:pt x="1753891" y="1041400"/>
                </a:lnTo>
                <a:close/>
              </a:path>
              <a:path w="2077719" h="2222500">
                <a:moveTo>
                  <a:pt x="1792066" y="1041400"/>
                </a:moveTo>
                <a:lnTo>
                  <a:pt x="1755186" y="1041400"/>
                </a:lnTo>
                <a:lnTo>
                  <a:pt x="1754187" y="1029130"/>
                </a:lnTo>
                <a:lnTo>
                  <a:pt x="1754198" y="1028700"/>
                </a:lnTo>
                <a:lnTo>
                  <a:pt x="1792418" y="1028700"/>
                </a:lnTo>
                <a:lnTo>
                  <a:pt x="1792066" y="1041400"/>
                </a:lnTo>
                <a:close/>
              </a:path>
              <a:path w="2077719" h="2222500">
                <a:moveTo>
                  <a:pt x="1808845" y="1041400"/>
                </a:moveTo>
                <a:lnTo>
                  <a:pt x="1795172" y="1041400"/>
                </a:lnTo>
                <a:lnTo>
                  <a:pt x="1793724" y="1028700"/>
                </a:lnTo>
                <a:lnTo>
                  <a:pt x="1808203" y="1028700"/>
                </a:lnTo>
                <a:lnTo>
                  <a:pt x="1808845" y="1041400"/>
                </a:lnTo>
                <a:close/>
              </a:path>
              <a:path w="2077719" h="2222500">
                <a:moveTo>
                  <a:pt x="1831904" y="1041400"/>
                </a:moveTo>
                <a:lnTo>
                  <a:pt x="1810270" y="1041400"/>
                </a:lnTo>
                <a:lnTo>
                  <a:pt x="1809299" y="1028700"/>
                </a:lnTo>
                <a:lnTo>
                  <a:pt x="1832676" y="1028700"/>
                </a:lnTo>
                <a:lnTo>
                  <a:pt x="1831904" y="1041400"/>
                </a:lnTo>
                <a:close/>
              </a:path>
              <a:path w="2077719" h="2222500">
                <a:moveTo>
                  <a:pt x="1858058" y="1041400"/>
                </a:moveTo>
                <a:lnTo>
                  <a:pt x="1838894" y="1041400"/>
                </a:lnTo>
                <a:lnTo>
                  <a:pt x="1837497" y="1028700"/>
                </a:lnTo>
                <a:lnTo>
                  <a:pt x="1858535" y="1028700"/>
                </a:lnTo>
                <a:lnTo>
                  <a:pt x="1858058" y="1041400"/>
                </a:lnTo>
                <a:close/>
              </a:path>
              <a:path w="2077719" h="2222500">
                <a:moveTo>
                  <a:pt x="1864122" y="1041400"/>
                </a:moveTo>
                <a:lnTo>
                  <a:pt x="1862424" y="1041400"/>
                </a:lnTo>
                <a:lnTo>
                  <a:pt x="1862617" y="1028700"/>
                </a:lnTo>
                <a:lnTo>
                  <a:pt x="1863458" y="1028700"/>
                </a:lnTo>
                <a:lnTo>
                  <a:pt x="1864122" y="1041400"/>
                </a:lnTo>
                <a:close/>
              </a:path>
              <a:path w="2077719" h="2222500">
                <a:moveTo>
                  <a:pt x="1942169" y="1041400"/>
                </a:moveTo>
                <a:lnTo>
                  <a:pt x="1872401" y="1041400"/>
                </a:lnTo>
                <a:lnTo>
                  <a:pt x="1873525" y="1028700"/>
                </a:lnTo>
                <a:lnTo>
                  <a:pt x="1940767" y="1028700"/>
                </a:lnTo>
                <a:lnTo>
                  <a:pt x="1942169" y="1041400"/>
                </a:lnTo>
                <a:close/>
              </a:path>
              <a:path w="2077719" h="2222500">
                <a:moveTo>
                  <a:pt x="1949062" y="1041400"/>
                </a:moveTo>
                <a:lnTo>
                  <a:pt x="1944781" y="1041400"/>
                </a:lnTo>
                <a:lnTo>
                  <a:pt x="1944009" y="1028700"/>
                </a:lnTo>
                <a:lnTo>
                  <a:pt x="1949613" y="1028700"/>
                </a:lnTo>
                <a:lnTo>
                  <a:pt x="1949062" y="1041400"/>
                </a:lnTo>
                <a:close/>
              </a:path>
              <a:path w="2077719" h="2222500">
                <a:moveTo>
                  <a:pt x="1974302" y="1041400"/>
                </a:moveTo>
                <a:lnTo>
                  <a:pt x="1953014" y="1041400"/>
                </a:lnTo>
                <a:lnTo>
                  <a:pt x="1953213" y="1028700"/>
                </a:lnTo>
                <a:lnTo>
                  <a:pt x="1973604" y="1028700"/>
                </a:lnTo>
                <a:lnTo>
                  <a:pt x="1974302" y="1041400"/>
                </a:lnTo>
                <a:close/>
              </a:path>
              <a:path w="2077719" h="2222500">
                <a:moveTo>
                  <a:pt x="1991473" y="1041400"/>
                </a:moveTo>
                <a:lnTo>
                  <a:pt x="1982876" y="1041400"/>
                </a:lnTo>
                <a:lnTo>
                  <a:pt x="1979367" y="1028700"/>
                </a:lnTo>
                <a:lnTo>
                  <a:pt x="1992302" y="1028700"/>
                </a:lnTo>
                <a:lnTo>
                  <a:pt x="1991473" y="1041400"/>
                </a:lnTo>
                <a:close/>
              </a:path>
              <a:path w="2077719" h="2222500">
                <a:moveTo>
                  <a:pt x="2028222" y="1041400"/>
                </a:moveTo>
                <a:lnTo>
                  <a:pt x="2005254" y="1041400"/>
                </a:lnTo>
                <a:lnTo>
                  <a:pt x="2004028" y="1028700"/>
                </a:lnTo>
                <a:lnTo>
                  <a:pt x="2029631" y="1028700"/>
                </a:lnTo>
                <a:lnTo>
                  <a:pt x="2028222" y="1041400"/>
                </a:lnTo>
                <a:close/>
              </a:path>
              <a:path w="2077719" h="2222500">
                <a:moveTo>
                  <a:pt x="2038051" y="1041400"/>
                </a:moveTo>
                <a:lnTo>
                  <a:pt x="2035224" y="1041400"/>
                </a:lnTo>
                <a:lnTo>
                  <a:pt x="2035655" y="1028700"/>
                </a:lnTo>
                <a:lnTo>
                  <a:pt x="2038051" y="1028700"/>
                </a:lnTo>
                <a:lnTo>
                  <a:pt x="2038051" y="1041400"/>
                </a:lnTo>
                <a:close/>
              </a:path>
              <a:path w="2077719" h="2222500">
                <a:moveTo>
                  <a:pt x="2052764" y="1041400"/>
                </a:moveTo>
                <a:lnTo>
                  <a:pt x="2043463" y="1041400"/>
                </a:lnTo>
                <a:lnTo>
                  <a:pt x="2045700" y="1028700"/>
                </a:lnTo>
                <a:lnTo>
                  <a:pt x="2052309" y="1028700"/>
                </a:lnTo>
                <a:lnTo>
                  <a:pt x="2052764" y="1041400"/>
                </a:lnTo>
                <a:close/>
              </a:path>
              <a:path w="2077719" h="2222500">
                <a:moveTo>
                  <a:pt x="2058760" y="1041400"/>
                </a:moveTo>
                <a:lnTo>
                  <a:pt x="2055432" y="1041400"/>
                </a:lnTo>
                <a:lnTo>
                  <a:pt x="2055960" y="1028700"/>
                </a:lnTo>
                <a:lnTo>
                  <a:pt x="2058306" y="1028700"/>
                </a:lnTo>
                <a:lnTo>
                  <a:pt x="2058760" y="1041400"/>
                </a:lnTo>
                <a:close/>
              </a:path>
              <a:path w="2077719" h="2222500">
                <a:moveTo>
                  <a:pt x="2075891" y="1041400"/>
                </a:moveTo>
                <a:lnTo>
                  <a:pt x="2060276" y="1041400"/>
                </a:lnTo>
                <a:lnTo>
                  <a:pt x="2061349" y="1028700"/>
                </a:lnTo>
                <a:lnTo>
                  <a:pt x="2075545" y="1028700"/>
                </a:lnTo>
                <a:lnTo>
                  <a:pt x="2075891" y="1041400"/>
                </a:lnTo>
                <a:close/>
              </a:path>
              <a:path w="2077719" h="2222500">
                <a:moveTo>
                  <a:pt x="1633127" y="1054100"/>
                </a:moveTo>
                <a:lnTo>
                  <a:pt x="1626387" y="1054100"/>
                </a:lnTo>
                <a:lnTo>
                  <a:pt x="1625694" y="1041400"/>
                </a:lnTo>
                <a:lnTo>
                  <a:pt x="1633746" y="1041400"/>
                </a:lnTo>
                <a:lnTo>
                  <a:pt x="1633127" y="1054100"/>
                </a:lnTo>
                <a:close/>
              </a:path>
              <a:path w="2077719" h="2222500">
                <a:moveTo>
                  <a:pt x="1648373" y="1054100"/>
                </a:moveTo>
                <a:lnTo>
                  <a:pt x="1646107" y="1054100"/>
                </a:lnTo>
                <a:lnTo>
                  <a:pt x="1646800" y="1041400"/>
                </a:lnTo>
                <a:lnTo>
                  <a:pt x="1648413" y="1041400"/>
                </a:lnTo>
                <a:lnTo>
                  <a:pt x="1648373" y="1054100"/>
                </a:lnTo>
                <a:close/>
              </a:path>
              <a:path w="2077719" h="2222500">
                <a:moveTo>
                  <a:pt x="1676645" y="1054100"/>
                </a:moveTo>
                <a:lnTo>
                  <a:pt x="1657679" y="1054100"/>
                </a:lnTo>
                <a:lnTo>
                  <a:pt x="1656987" y="1041400"/>
                </a:lnTo>
                <a:lnTo>
                  <a:pt x="1677496" y="1041400"/>
                </a:lnTo>
                <a:lnTo>
                  <a:pt x="1676645" y="1054100"/>
                </a:lnTo>
                <a:close/>
              </a:path>
              <a:path w="2077719" h="2222500">
                <a:moveTo>
                  <a:pt x="1741853" y="1054100"/>
                </a:moveTo>
                <a:lnTo>
                  <a:pt x="1681443" y="1054100"/>
                </a:lnTo>
                <a:lnTo>
                  <a:pt x="1678825" y="1041400"/>
                </a:lnTo>
                <a:lnTo>
                  <a:pt x="1740718" y="1041400"/>
                </a:lnTo>
                <a:lnTo>
                  <a:pt x="1741853" y="1054100"/>
                </a:lnTo>
                <a:close/>
              </a:path>
              <a:path w="2077719" h="2222500">
                <a:moveTo>
                  <a:pt x="1767808" y="1054100"/>
                </a:moveTo>
                <a:lnTo>
                  <a:pt x="1748917" y="1054100"/>
                </a:lnTo>
                <a:lnTo>
                  <a:pt x="1748712" y="1041400"/>
                </a:lnTo>
                <a:lnTo>
                  <a:pt x="1769199" y="1041400"/>
                </a:lnTo>
                <a:lnTo>
                  <a:pt x="1767808" y="1054100"/>
                </a:lnTo>
                <a:close/>
              </a:path>
              <a:path w="2077719" h="2222500">
                <a:moveTo>
                  <a:pt x="1782838" y="1054100"/>
                </a:moveTo>
                <a:lnTo>
                  <a:pt x="1780908" y="1054100"/>
                </a:lnTo>
                <a:lnTo>
                  <a:pt x="1781936" y="1041400"/>
                </a:lnTo>
                <a:lnTo>
                  <a:pt x="1783474" y="1041400"/>
                </a:lnTo>
                <a:lnTo>
                  <a:pt x="1782838" y="1054100"/>
                </a:lnTo>
                <a:close/>
              </a:path>
              <a:path w="2077719" h="2222500">
                <a:moveTo>
                  <a:pt x="1806505" y="1054100"/>
                </a:moveTo>
                <a:lnTo>
                  <a:pt x="1792384" y="1054100"/>
                </a:lnTo>
                <a:lnTo>
                  <a:pt x="1791907" y="1041400"/>
                </a:lnTo>
                <a:lnTo>
                  <a:pt x="1805665" y="1041400"/>
                </a:lnTo>
                <a:lnTo>
                  <a:pt x="1806505" y="1054100"/>
                </a:lnTo>
                <a:close/>
              </a:path>
              <a:path w="2077719" h="2222500">
                <a:moveTo>
                  <a:pt x="1817197" y="1054100"/>
                </a:moveTo>
                <a:lnTo>
                  <a:pt x="1809554" y="1054100"/>
                </a:lnTo>
                <a:lnTo>
                  <a:pt x="1811996" y="1041400"/>
                </a:lnTo>
                <a:lnTo>
                  <a:pt x="1816965" y="1041400"/>
                </a:lnTo>
                <a:lnTo>
                  <a:pt x="1817197" y="1054100"/>
                </a:lnTo>
                <a:close/>
              </a:path>
              <a:path w="2077719" h="2222500">
                <a:moveTo>
                  <a:pt x="1846224" y="1054100"/>
                </a:moveTo>
                <a:lnTo>
                  <a:pt x="1828094" y="1054100"/>
                </a:lnTo>
                <a:lnTo>
                  <a:pt x="1826260" y="1041400"/>
                </a:lnTo>
                <a:lnTo>
                  <a:pt x="1846298" y="1041400"/>
                </a:lnTo>
                <a:lnTo>
                  <a:pt x="1846224" y="1054100"/>
                </a:lnTo>
                <a:close/>
              </a:path>
              <a:path w="2077719" h="2222500">
                <a:moveTo>
                  <a:pt x="1856286" y="1054100"/>
                </a:moveTo>
                <a:lnTo>
                  <a:pt x="1851823" y="1054100"/>
                </a:lnTo>
                <a:lnTo>
                  <a:pt x="1851034" y="1041400"/>
                </a:lnTo>
                <a:lnTo>
                  <a:pt x="1856491" y="1041400"/>
                </a:lnTo>
                <a:lnTo>
                  <a:pt x="1856286" y="1054100"/>
                </a:lnTo>
                <a:close/>
              </a:path>
              <a:path w="2077719" h="2222500">
                <a:moveTo>
                  <a:pt x="1958199" y="1054100"/>
                </a:moveTo>
                <a:lnTo>
                  <a:pt x="1861896" y="1054100"/>
                </a:lnTo>
                <a:lnTo>
                  <a:pt x="1860965" y="1041400"/>
                </a:lnTo>
                <a:lnTo>
                  <a:pt x="1958994" y="1041400"/>
                </a:lnTo>
                <a:lnTo>
                  <a:pt x="1958199" y="1054100"/>
                </a:lnTo>
                <a:close/>
              </a:path>
              <a:path w="2077719" h="2222500">
                <a:moveTo>
                  <a:pt x="2012284" y="1054100"/>
                </a:moveTo>
                <a:lnTo>
                  <a:pt x="1964927" y="1054100"/>
                </a:lnTo>
                <a:lnTo>
                  <a:pt x="1962883" y="1041400"/>
                </a:lnTo>
                <a:lnTo>
                  <a:pt x="2013084" y="1041400"/>
                </a:lnTo>
                <a:lnTo>
                  <a:pt x="2012284" y="1054100"/>
                </a:lnTo>
                <a:close/>
              </a:path>
              <a:path w="2077719" h="2222500">
                <a:moveTo>
                  <a:pt x="2020063" y="1054100"/>
                </a:moveTo>
                <a:lnTo>
                  <a:pt x="2013550" y="1054100"/>
                </a:lnTo>
                <a:lnTo>
                  <a:pt x="2014686" y="1041400"/>
                </a:lnTo>
                <a:lnTo>
                  <a:pt x="2020540" y="1041400"/>
                </a:lnTo>
                <a:lnTo>
                  <a:pt x="2020063" y="1054100"/>
                </a:lnTo>
                <a:close/>
              </a:path>
              <a:path w="2077719" h="2222500">
                <a:moveTo>
                  <a:pt x="2029182" y="1054100"/>
                </a:moveTo>
                <a:lnTo>
                  <a:pt x="2024083" y="1054100"/>
                </a:lnTo>
                <a:lnTo>
                  <a:pt x="2023708" y="1041400"/>
                </a:lnTo>
                <a:lnTo>
                  <a:pt x="2027592" y="1041400"/>
                </a:lnTo>
                <a:lnTo>
                  <a:pt x="2029182" y="1054100"/>
                </a:lnTo>
                <a:close/>
              </a:path>
              <a:path w="2077719" h="2222500">
                <a:moveTo>
                  <a:pt x="2053666" y="1054100"/>
                </a:moveTo>
                <a:lnTo>
                  <a:pt x="2041288" y="1054100"/>
                </a:lnTo>
                <a:lnTo>
                  <a:pt x="2040839" y="1041400"/>
                </a:lnTo>
                <a:lnTo>
                  <a:pt x="2055370" y="1041400"/>
                </a:lnTo>
                <a:lnTo>
                  <a:pt x="2053666" y="1054100"/>
                </a:lnTo>
                <a:close/>
              </a:path>
              <a:path w="2077719" h="2222500">
                <a:moveTo>
                  <a:pt x="2076487" y="1054100"/>
                </a:moveTo>
                <a:lnTo>
                  <a:pt x="2064404" y="1054100"/>
                </a:lnTo>
                <a:lnTo>
                  <a:pt x="2063115" y="1041400"/>
                </a:lnTo>
                <a:lnTo>
                  <a:pt x="2076205" y="1041400"/>
                </a:lnTo>
                <a:lnTo>
                  <a:pt x="2076487" y="1054100"/>
                </a:lnTo>
                <a:close/>
              </a:path>
              <a:path w="2077719" h="2222500">
                <a:moveTo>
                  <a:pt x="1573278" y="1066800"/>
                </a:moveTo>
                <a:lnTo>
                  <a:pt x="1557414" y="1066800"/>
                </a:lnTo>
                <a:lnTo>
                  <a:pt x="1560167" y="1054100"/>
                </a:lnTo>
                <a:lnTo>
                  <a:pt x="1570808" y="1054100"/>
                </a:lnTo>
                <a:lnTo>
                  <a:pt x="1573278" y="1066800"/>
                </a:lnTo>
                <a:close/>
              </a:path>
              <a:path w="2077719" h="2222500">
                <a:moveTo>
                  <a:pt x="1630685" y="1066800"/>
                </a:moveTo>
                <a:lnTo>
                  <a:pt x="1574675" y="1066800"/>
                </a:lnTo>
                <a:lnTo>
                  <a:pt x="1576191" y="1054100"/>
                </a:lnTo>
                <a:lnTo>
                  <a:pt x="1629300" y="1054100"/>
                </a:lnTo>
                <a:lnTo>
                  <a:pt x="1630685" y="1066800"/>
                </a:lnTo>
                <a:close/>
              </a:path>
              <a:path w="2077719" h="2222500">
                <a:moveTo>
                  <a:pt x="1764134" y="1066800"/>
                </a:moveTo>
                <a:lnTo>
                  <a:pt x="1632139" y="1066800"/>
                </a:lnTo>
                <a:lnTo>
                  <a:pt x="1633672" y="1054100"/>
                </a:lnTo>
                <a:lnTo>
                  <a:pt x="1763078" y="1054100"/>
                </a:lnTo>
                <a:lnTo>
                  <a:pt x="1764134" y="1066800"/>
                </a:lnTo>
                <a:close/>
              </a:path>
              <a:path w="2077719" h="2222500">
                <a:moveTo>
                  <a:pt x="1792474" y="1066800"/>
                </a:moveTo>
                <a:lnTo>
                  <a:pt x="1767621" y="1066800"/>
                </a:lnTo>
                <a:lnTo>
                  <a:pt x="1769194" y="1054100"/>
                </a:lnTo>
                <a:lnTo>
                  <a:pt x="1794717" y="1054100"/>
                </a:lnTo>
                <a:lnTo>
                  <a:pt x="1792474" y="1066800"/>
                </a:lnTo>
                <a:close/>
              </a:path>
              <a:path w="2077719" h="2222500">
                <a:moveTo>
                  <a:pt x="1823131" y="1066800"/>
                </a:moveTo>
                <a:lnTo>
                  <a:pt x="1799924" y="1066800"/>
                </a:lnTo>
                <a:lnTo>
                  <a:pt x="1799924" y="1054100"/>
                </a:lnTo>
                <a:lnTo>
                  <a:pt x="1823472" y="1054100"/>
                </a:lnTo>
                <a:lnTo>
                  <a:pt x="1823131" y="1066800"/>
                </a:lnTo>
                <a:close/>
              </a:path>
              <a:path w="2077719" h="2222500">
                <a:moveTo>
                  <a:pt x="1908997" y="1066800"/>
                </a:moveTo>
                <a:lnTo>
                  <a:pt x="1829428" y="1066800"/>
                </a:lnTo>
                <a:lnTo>
                  <a:pt x="1832301" y="1054100"/>
                </a:lnTo>
                <a:lnTo>
                  <a:pt x="1904295" y="1054100"/>
                </a:lnTo>
                <a:lnTo>
                  <a:pt x="1908997" y="1066800"/>
                </a:lnTo>
                <a:close/>
              </a:path>
              <a:path w="2077719" h="2222500">
                <a:moveTo>
                  <a:pt x="1926866" y="1066800"/>
                </a:moveTo>
                <a:lnTo>
                  <a:pt x="1908997" y="1066800"/>
                </a:lnTo>
                <a:lnTo>
                  <a:pt x="1908889" y="1054100"/>
                </a:lnTo>
                <a:lnTo>
                  <a:pt x="1929694" y="1054100"/>
                </a:lnTo>
                <a:lnTo>
                  <a:pt x="1926866" y="1066800"/>
                </a:lnTo>
                <a:close/>
              </a:path>
              <a:path w="2077719" h="2222500">
                <a:moveTo>
                  <a:pt x="1940948" y="1066800"/>
                </a:moveTo>
                <a:lnTo>
                  <a:pt x="1931301" y="1066800"/>
                </a:lnTo>
                <a:lnTo>
                  <a:pt x="1929694" y="1054100"/>
                </a:lnTo>
                <a:lnTo>
                  <a:pt x="1942152" y="1054100"/>
                </a:lnTo>
                <a:lnTo>
                  <a:pt x="1940948" y="1066800"/>
                </a:lnTo>
                <a:close/>
              </a:path>
              <a:path w="2077719" h="2222500">
                <a:moveTo>
                  <a:pt x="1950329" y="1066800"/>
                </a:moveTo>
                <a:lnTo>
                  <a:pt x="1945144" y="1066800"/>
                </a:lnTo>
                <a:lnTo>
                  <a:pt x="1944957" y="1054100"/>
                </a:lnTo>
                <a:lnTo>
                  <a:pt x="1952061" y="1054100"/>
                </a:lnTo>
                <a:lnTo>
                  <a:pt x="1950329" y="1066800"/>
                </a:lnTo>
                <a:close/>
              </a:path>
              <a:path w="2077719" h="2222500">
                <a:moveTo>
                  <a:pt x="1957580" y="1066800"/>
                </a:moveTo>
                <a:lnTo>
                  <a:pt x="1955365" y="1066800"/>
                </a:lnTo>
                <a:lnTo>
                  <a:pt x="1954900" y="1054100"/>
                </a:lnTo>
                <a:lnTo>
                  <a:pt x="1956404" y="1054100"/>
                </a:lnTo>
                <a:lnTo>
                  <a:pt x="1957580" y="1066800"/>
                </a:lnTo>
                <a:close/>
              </a:path>
              <a:path w="2077719" h="2222500">
                <a:moveTo>
                  <a:pt x="1982479" y="1066800"/>
                </a:moveTo>
                <a:lnTo>
                  <a:pt x="1962724" y="1066800"/>
                </a:lnTo>
                <a:lnTo>
                  <a:pt x="1958937" y="1054100"/>
                </a:lnTo>
                <a:lnTo>
                  <a:pt x="1982853" y="1054100"/>
                </a:lnTo>
                <a:lnTo>
                  <a:pt x="1982479" y="1066800"/>
                </a:lnTo>
                <a:close/>
              </a:path>
              <a:path w="2077719" h="2222500">
                <a:moveTo>
                  <a:pt x="2007009" y="1066800"/>
                </a:moveTo>
                <a:lnTo>
                  <a:pt x="1985414" y="1066800"/>
                </a:lnTo>
                <a:lnTo>
                  <a:pt x="1986118" y="1054100"/>
                </a:lnTo>
                <a:lnTo>
                  <a:pt x="2005555" y="1054100"/>
                </a:lnTo>
                <a:lnTo>
                  <a:pt x="2007009" y="1066800"/>
                </a:lnTo>
                <a:close/>
              </a:path>
              <a:path w="2077719" h="2222500">
                <a:moveTo>
                  <a:pt x="2049340" y="1066800"/>
                </a:moveTo>
                <a:lnTo>
                  <a:pt x="2009320" y="1066800"/>
                </a:lnTo>
                <a:lnTo>
                  <a:pt x="2009467" y="1054100"/>
                </a:lnTo>
                <a:lnTo>
                  <a:pt x="2048692" y="1054100"/>
                </a:lnTo>
                <a:lnTo>
                  <a:pt x="2049340" y="1066800"/>
                </a:lnTo>
                <a:close/>
              </a:path>
              <a:path w="2077719" h="2222500">
                <a:moveTo>
                  <a:pt x="2074148" y="1066800"/>
                </a:moveTo>
                <a:lnTo>
                  <a:pt x="2070037" y="1066800"/>
                </a:lnTo>
                <a:lnTo>
                  <a:pt x="2070014" y="1054100"/>
                </a:lnTo>
                <a:lnTo>
                  <a:pt x="2074131" y="1054100"/>
                </a:lnTo>
                <a:lnTo>
                  <a:pt x="2074148" y="1066800"/>
                </a:lnTo>
                <a:close/>
              </a:path>
              <a:path w="2077719" h="2222500">
                <a:moveTo>
                  <a:pt x="1640548" y="1079500"/>
                </a:moveTo>
                <a:lnTo>
                  <a:pt x="1560139" y="1079500"/>
                </a:lnTo>
                <a:lnTo>
                  <a:pt x="1559662" y="1066800"/>
                </a:lnTo>
                <a:lnTo>
                  <a:pt x="1640327" y="1066800"/>
                </a:lnTo>
                <a:lnTo>
                  <a:pt x="1640548" y="1079500"/>
                </a:lnTo>
                <a:close/>
              </a:path>
              <a:path w="2077719" h="2222500">
                <a:moveTo>
                  <a:pt x="1646896" y="1079500"/>
                </a:moveTo>
                <a:lnTo>
                  <a:pt x="1644069" y="1079500"/>
                </a:lnTo>
                <a:lnTo>
                  <a:pt x="1643257" y="1066800"/>
                </a:lnTo>
                <a:lnTo>
                  <a:pt x="1644585" y="1066800"/>
                </a:lnTo>
                <a:lnTo>
                  <a:pt x="1646896" y="1079500"/>
                </a:lnTo>
                <a:close/>
              </a:path>
              <a:path w="2077719" h="2222500">
                <a:moveTo>
                  <a:pt x="1684418" y="1079500"/>
                </a:moveTo>
                <a:lnTo>
                  <a:pt x="1656243" y="1079500"/>
                </a:lnTo>
                <a:lnTo>
                  <a:pt x="1655908" y="1066800"/>
                </a:lnTo>
                <a:lnTo>
                  <a:pt x="1685889" y="1066800"/>
                </a:lnTo>
                <a:lnTo>
                  <a:pt x="1685887" y="1067152"/>
                </a:lnTo>
                <a:lnTo>
                  <a:pt x="1684418" y="1079500"/>
                </a:lnTo>
                <a:close/>
              </a:path>
              <a:path w="2077719" h="2222500">
                <a:moveTo>
                  <a:pt x="1685917" y="1066892"/>
                </a:moveTo>
                <a:close/>
              </a:path>
              <a:path w="2077719" h="2222500">
                <a:moveTo>
                  <a:pt x="1694980" y="1079500"/>
                </a:moveTo>
                <a:lnTo>
                  <a:pt x="1689812" y="1079500"/>
                </a:lnTo>
                <a:lnTo>
                  <a:pt x="1685998" y="1067152"/>
                </a:lnTo>
                <a:lnTo>
                  <a:pt x="1685928" y="1066800"/>
                </a:lnTo>
                <a:lnTo>
                  <a:pt x="1695763" y="1066800"/>
                </a:lnTo>
                <a:lnTo>
                  <a:pt x="1694980" y="1079500"/>
                </a:lnTo>
                <a:close/>
              </a:path>
              <a:path w="2077719" h="2222500">
                <a:moveTo>
                  <a:pt x="1704195" y="1079500"/>
                </a:moveTo>
                <a:lnTo>
                  <a:pt x="1702202" y="1079500"/>
                </a:lnTo>
                <a:lnTo>
                  <a:pt x="1701135" y="1066800"/>
                </a:lnTo>
                <a:lnTo>
                  <a:pt x="1705155" y="1066800"/>
                </a:lnTo>
                <a:lnTo>
                  <a:pt x="1704195" y="1079500"/>
                </a:lnTo>
                <a:close/>
              </a:path>
              <a:path w="2077719" h="2222500">
                <a:moveTo>
                  <a:pt x="1718368" y="1079500"/>
                </a:moveTo>
                <a:lnTo>
                  <a:pt x="1712923" y="1079500"/>
                </a:lnTo>
                <a:lnTo>
                  <a:pt x="1711821" y="1066800"/>
                </a:lnTo>
                <a:lnTo>
                  <a:pt x="1716693" y="1066800"/>
                </a:lnTo>
                <a:lnTo>
                  <a:pt x="1718368" y="1079500"/>
                </a:lnTo>
                <a:close/>
              </a:path>
              <a:path w="2077719" h="2222500">
                <a:moveTo>
                  <a:pt x="1731581" y="1079500"/>
                </a:moveTo>
                <a:lnTo>
                  <a:pt x="1730519" y="1079500"/>
                </a:lnTo>
                <a:lnTo>
                  <a:pt x="1731780" y="1066800"/>
                </a:lnTo>
                <a:lnTo>
                  <a:pt x="1736271" y="1066800"/>
                </a:lnTo>
                <a:lnTo>
                  <a:pt x="1731581" y="1079500"/>
                </a:lnTo>
                <a:close/>
              </a:path>
              <a:path w="2077719" h="2222500">
                <a:moveTo>
                  <a:pt x="1750961" y="1079500"/>
                </a:moveTo>
                <a:lnTo>
                  <a:pt x="1742273" y="1079500"/>
                </a:lnTo>
                <a:lnTo>
                  <a:pt x="1743540" y="1066800"/>
                </a:lnTo>
                <a:lnTo>
                  <a:pt x="1753476" y="1066800"/>
                </a:lnTo>
                <a:lnTo>
                  <a:pt x="1750961" y="1079500"/>
                </a:lnTo>
                <a:close/>
              </a:path>
              <a:path w="2077719" h="2222500">
                <a:moveTo>
                  <a:pt x="1760716" y="1079500"/>
                </a:moveTo>
                <a:lnTo>
                  <a:pt x="1755680" y="1079500"/>
                </a:lnTo>
                <a:lnTo>
                  <a:pt x="1753476" y="1066800"/>
                </a:lnTo>
                <a:lnTo>
                  <a:pt x="1760199" y="1066800"/>
                </a:lnTo>
                <a:lnTo>
                  <a:pt x="1760716" y="1079500"/>
                </a:lnTo>
                <a:close/>
              </a:path>
              <a:path w="2077719" h="2222500">
                <a:moveTo>
                  <a:pt x="1780749" y="1079500"/>
                </a:moveTo>
                <a:lnTo>
                  <a:pt x="1767723" y="1079500"/>
                </a:lnTo>
                <a:lnTo>
                  <a:pt x="1767706" y="1066800"/>
                </a:lnTo>
                <a:lnTo>
                  <a:pt x="1781379" y="1066800"/>
                </a:lnTo>
                <a:lnTo>
                  <a:pt x="1780749" y="1079500"/>
                </a:lnTo>
                <a:close/>
              </a:path>
              <a:path w="2077719" h="2222500">
                <a:moveTo>
                  <a:pt x="1785655" y="1079500"/>
                </a:moveTo>
                <a:lnTo>
                  <a:pt x="1784230" y="1079500"/>
                </a:lnTo>
                <a:lnTo>
                  <a:pt x="1783457" y="1066800"/>
                </a:lnTo>
                <a:lnTo>
                  <a:pt x="1785456" y="1066800"/>
                </a:lnTo>
                <a:lnTo>
                  <a:pt x="1785655" y="1079500"/>
                </a:lnTo>
                <a:close/>
              </a:path>
              <a:path w="2077719" h="2222500">
                <a:moveTo>
                  <a:pt x="1829837" y="1079500"/>
                </a:moveTo>
                <a:lnTo>
                  <a:pt x="1790538" y="1079500"/>
                </a:lnTo>
                <a:lnTo>
                  <a:pt x="1790697" y="1066800"/>
                </a:lnTo>
                <a:lnTo>
                  <a:pt x="1830058" y="1066800"/>
                </a:lnTo>
                <a:lnTo>
                  <a:pt x="1829837" y="1079500"/>
                </a:lnTo>
                <a:close/>
              </a:path>
              <a:path w="2077719" h="2222500">
                <a:moveTo>
                  <a:pt x="1875950" y="1079500"/>
                </a:moveTo>
                <a:lnTo>
                  <a:pt x="1839467" y="1079500"/>
                </a:lnTo>
                <a:lnTo>
                  <a:pt x="1838599" y="1066800"/>
                </a:lnTo>
                <a:lnTo>
                  <a:pt x="1877602" y="1066800"/>
                </a:lnTo>
                <a:lnTo>
                  <a:pt x="1875950" y="1079500"/>
                </a:lnTo>
                <a:close/>
              </a:path>
              <a:path w="2077719" h="2222500">
                <a:moveTo>
                  <a:pt x="1925532" y="1079500"/>
                </a:moveTo>
                <a:lnTo>
                  <a:pt x="1878965" y="1079500"/>
                </a:lnTo>
                <a:lnTo>
                  <a:pt x="1877602" y="1066800"/>
                </a:lnTo>
                <a:lnTo>
                  <a:pt x="1925566" y="1066800"/>
                </a:lnTo>
                <a:lnTo>
                  <a:pt x="1925532" y="1079500"/>
                </a:lnTo>
                <a:close/>
              </a:path>
              <a:path w="2077719" h="2222500">
                <a:moveTo>
                  <a:pt x="1933374" y="1079500"/>
                </a:moveTo>
                <a:lnTo>
                  <a:pt x="1926140" y="1079500"/>
                </a:lnTo>
                <a:lnTo>
                  <a:pt x="1926565" y="1066800"/>
                </a:lnTo>
                <a:lnTo>
                  <a:pt x="1934509" y="1066800"/>
                </a:lnTo>
                <a:lnTo>
                  <a:pt x="1933374" y="1079500"/>
                </a:lnTo>
                <a:close/>
              </a:path>
              <a:path w="2077719" h="2222500">
                <a:moveTo>
                  <a:pt x="1944338" y="1079500"/>
                </a:moveTo>
                <a:lnTo>
                  <a:pt x="1937030" y="1079500"/>
                </a:lnTo>
                <a:lnTo>
                  <a:pt x="1935713" y="1066800"/>
                </a:lnTo>
                <a:lnTo>
                  <a:pt x="1945162" y="1066800"/>
                </a:lnTo>
                <a:lnTo>
                  <a:pt x="1944338" y="1079500"/>
                </a:lnTo>
                <a:close/>
              </a:path>
              <a:path w="2077719" h="2222500">
                <a:moveTo>
                  <a:pt x="1958517" y="1079500"/>
                </a:moveTo>
                <a:lnTo>
                  <a:pt x="1950442" y="1079500"/>
                </a:lnTo>
                <a:lnTo>
                  <a:pt x="1949619" y="1066800"/>
                </a:lnTo>
                <a:lnTo>
                  <a:pt x="1957330" y="1066800"/>
                </a:lnTo>
                <a:lnTo>
                  <a:pt x="1958517" y="1079500"/>
                </a:lnTo>
                <a:close/>
              </a:path>
              <a:path w="2077719" h="2222500">
                <a:moveTo>
                  <a:pt x="1965867" y="1067152"/>
                </a:moveTo>
                <a:lnTo>
                  <a:pt x="1965876" y="1066800"/>
                </a:lnTo>
                <a:lnTo>
                  <a:pt x="1965867" y="1067152"/>
                </a:lnTo>
                <a:close/>
              </a:path>
              <a:path w="2077719" h="2222500">
                <a:moveTo>
                  <a:pt x="2027439" y="1079500"/>
                </a:moveTo>
                <a:lnTo>
                  <a:pt x="1966353" y="1079500"/>
                </a:lnTo>
                <a:lnTo>
                  <a:pt x="1966495" y="1066800"/>
                </a:lnTo>
                <a:lnTo>
                  <a:pt x="2027740" y="1066800"/>
                </a:lnTo>
                <a:lnTo>
                  <a:pt x="2027439" y="1079500"/>
                </a:lnTo>
                <a:close/>
              </a:path>
              <a:path w="2077719" h="2222500">
                <a:moveTo>
                  <a:pt x="2077447" y="1092200"/>
                </a:moveTo>
                <a:lnTo>
                  <a:pt x="2006992" y="1092200"/>
                </a:lnTo>
                <a:lnTo>
                  <a:pt x="2004595" y="1079500"/>
                </a:lnTo>
                <a:lnTo>
                  <a:pt x="2033827" y="1079500"/>
                </a:lnTo>
                <a:lnTo>
                  <a:pt x="2033072" y="1066800"/>
                </a:lnTo>
                <a:lnTo>
                  <a:pt x="2077231" y="1066800"/>
                </a:lnTo>
                <a:lnTo>
                  <a:pt x="2077373" y="1079500"/>
                </a:lnTo>
                <a:lnTo>
                  <a:pt x="2077447" y="1092200"/>
                </a:lnTo>
                <a:close/>
              </a:path>
              <a:path w="2077719" h="2222500">
                <a:moveTo>
                  <a:pt x="1965552" y="1079500"/>
                </a:moveTo>
                <a:lnTo>
                  <a:pt x="1963565" y="1079500"/>
                </a:lnTo>
                <a:lnTo>
                  <a:pt x="1965867" y="1067152"/>
                </a:lnTo>
                <a:lnTo>
                  <a:pt x="1965552" y="1079500"/>
                </a:lnTo>
                <a:close/>
              </a:path>
              <a:path w="2077719" h="2222500">
                <a:moveTo>
                  <a:pt x="1643478" y="1092200"/>
                </a:moveTo>
                <a:lnTo>
                  <a:pt x="1627386" y="1092200"/>
                </a:lnTo>
                <a:lnTo>
                  <a:pt x="1628079" y="1079500"/>
                </a:lnTo>
                <a:lnTo>
                  <a:pt x="1642956" y="1079500"/>
                </a:lnTo>
                <a:lnTo>
                  <a:pt x="1643478" y="1092200"/>
                </a:lnTo>
                <a:close/>
              </a:path>
              <a:path w="2077719" h="2222500">
                <a:moveTo>
                  <a:pt x="1667287" y="1092200"/>
                </a:moveTo>
                <a:lnTo>
                  <a:pt x="1646601" y="1092200"/>
                </a:lnTo>
                <a:lnTo>
                  <a:pt x="1647657" y="1079500"/>
                </a:lnTo>
                <a:lnTo>
                  <a:pt x="1668582" y="1079500"/>
                </a:lnTo>
                <a:lnTo>
                  <a:pt x="1667287" y="1092200"/>
                </a:lnTo>
                <a:close/>
              </a:path>
              <a:path w="2077719" h="2222500">
                <a:moveTo>
                  <a:pt x="1715467" y="1092200"/>
                </a:moveTo>
                <a:lnTo>
                  <a:pt x="1670694" y="1092200"/>
                </a:lnTo>
                <a:lnTo>
                  <a:pt x="1669717" y="1079500"/>
                </a:lnTo>
                <a:lnTo>
                  <a:pt x="1713985" y="1079500"/>
                </a:lnTo>
                <a:lnTo>
                  <a:pt x="1715467" y="1092200"/>
                </a:lnTo>
                <a:close/>
              </a:path>
              <a:path w="2077719" h="2222500">
                <a:moveTo>
                  <a:pt x="1724540" y="1092200"/>
                </a:moveTo>
                <a:lnTo>
                  <a:pt x="1717698" y="1092200"/>
                </a:lnTo>
                <a:lnTo>
                  <a:pt x="1718521" y="1079500"/>
                </a:lnTo>
                <a:lnTo>
                  <a:pt x="1725244" y="1079500"/>
                </a:lnTo>
                <a:lnTo>
                  <a:pt x="1724540" y="1092200"/>
                </a:lnTo>
                <a:close/>
              </a:path>
              <a:path w="2077719" h="2222500">
                <a:moveTo>
                  <a:pt x="1742591" y="1092200"/>
                </a:moveTo>
                <a:lnTo>
                  <a:pt x="1731133" y="1092200"/>
                </a:lnTo>
                <a:lnTo>
                  <a:pt x="1731814" y="1079500"/>
                </a:lnTo>
                <a:lnTo>
                  <a:pt x="1743295" y="1079500"/>
                </a:lnTo>
                <a:lnTo>
                  <a:pt x="1742591" y="1092200"/>
                </a:lnTo>
                <a:close/>
              </a:path>
              <a:path w="2077719" h="2222500">
                <a:moveTo>
                  <a:pt x="1747333" y="1092200"/>
                </a:moveTo>
                <a:lnTo>
                  <a:pt x="1746401" y="1079500"/>
                </a:lnTo>
                <a:lnTo>
                  <a:pt x="1747361" y="1079500"/>
                </a:lnTo>
                <a:lnTo>
                  <a:pt x="1747333" y="1092200"/>
                </a:lnTo>
                <a:close/>
              </a:path>
              <a:path w="2077719" h="2222500">
                <a:moveTo>
                  <a:pt x="1782640" y="1092200"/>
                </a:moveTo>
                <a:lnTo>
                  <a:pt x="1750757" y="1092200"/>
                </a:lnTo>
                <a:lnTo>
                  <a:pt x="1749178" y="1079500"/>
                </a:lnTo>
                <a:lnTo>
                  <a:pt x="1781737" y="1079500"/>
                </a:lnTo>
                <a:lnTo>
                  <a:pt x="1782640" y="1092200"/>
                </a:lnTo>
                <a:close/>
              </a:path>
              <a:path w="2077719" h="2222500">
                <a:moveTo>
                  <a:pt x="1812365" y="1092200"/>
                </a:moveTo>
                <a:lnTo>
                  <a:pt x="1782640" y="1092200"/>
                </a:lnTo>
                <a:lnTo>
                  <a:pt x="1784042" y="1079500"/>
                </a:lnTo>
                <a:lnTo>
                  <a:pt x="1812774" y="1079500"/>
                </a:lnTo>
                <a:lnTo>
                  <a:pt x="1812365" y="1092200"/>
                </a:lnTo>
                <a:close/>
              </a:path>
              <a:path w="2077719" h="2222500">
                <a:moveTo>
                  <a:pt x="1862657" y="1092200"/>
                </a:moveTo>
                <a:lnTo>
                  <a:pt x="1819718" y="1092200"/>
                </a:lnTo>
                <a:lnTo>
                  <a:pt x="1820530" y="1079500"/>
                </a:lnTo>
                <a:lnTo>
                  <a:pt x="1862214" y="1079500"/>
                </a:lnTo>
                <a:lnTo>
                  <a:pt x="1862657" y="1092200"/>
                </a:lnTo>
                <a:close/>
              </a:path>
              <a:path w="2077719" h="2222500">
                <a:moveTo>
                  <a:pt x="1901513" y="1092200"/>
                </a:moveTo>
                <a:lnTo>
                  <a:pt x="1872225" y="1092200"/>
                </a:lnTo>
                <a:lnTo>
                  <a:pt x="1874996" y="1079500"/>
                </a:lnTo>
                <a:lnTo>
                  <a:pt x="1901434" y="1079500"/>
                </a:lnTo>
                <a:lnTo>
                  <a:pt x="1901513" y="1092200"/>
                </a:lnTo>
                <a:close/>
              </a:path>
              <a:path w="2077719" h="2222500">
                <a:moveTo>
                  <a:pt x="1906152" y="1092200"/>
                </a:moveTo>
                <a:lnTo>
                  <a:pt x="1904159" y="1092200"/>
                </a:lnTo>
                <a:lnTo>
                  <a:pt x="1904534" y="1079500"/>
                </a:lnTo>
                <a:lnTo>
                  <a:pt x="1906243" y="1079500"/>
                </a:lnTo>
                <a:lnTo>
                  <a:pt x="1906152" y="1092200"/>
                </a:lnTo>
                <a:close/>
              </a:path>
              <a:path w="2077719" h="2222500">
                <a:moveTo>
                  <a:pt x="1910979" y="1092200"/>
                </a:moveTo>
                <a:lnTo>
                  <a:pt x="1907856" y="1092200"/>
                </a:lnTo>
                <a:lnTo>
                  <a:pt x="1907702" y="1079500"/>
                </a:lnTo>
                <a:lnTo>
                  <a:pt x="1911955" y="1079500"/>
                </a:lnTo>
                <a:lnTo>
                  <a:pt x="1910979" y="1092200"/>
                </a:lnTo>
                <a:close/>
              </a:path>
              <a:path w="2077719" h="2222500">
                <a:moveTo>
                  <a:pt x="1920529" y="1092200"/>
                </a:moveTo>
                <a:lnTo>
                  <a:pt x="1916140" y="1092200"/>
                </a:lnTo>
                <a:lnTo>
                  <a:pt x="1915101" y="1079500"/>
                </a:lnTo>
                <a:lnTo>
                  <a:pt x="1921517" y="1079500"/>
                </a:lnTo>
                <a:lnTo>
                  <a:pt x="1920529" y="1092200"/>
                </a:lnTo>
                <a:close/>
              </a:path>
              <a:path w="2077719" h="2222500">
                <a:moveTo>
                  <a:pt x="1925151" y="1092200"/>
                </a:moveTo>
                <a:lnTo>
                  <a:pt x="1922733" y="1092200"/>
                </a:lnTo>
                <a:lnTo>
                  <a:pt x="1922375" y="1079500"/>
                </a:lnTo>
                <a:lnTo>
                  <a:pt x="1925350" y="1079500"/>
                </a:lnTo>
                <a:lnTo>
                  <a:pt x="1925151" y="1092200"/>
                </a:lnTo>
                <a:close/>
              </a:path>
              <a:path w="2077719" h="2222500">
                <a:moveTo>
                  <a:pt x="1927877" y="1092200"/>
                </a:moveTo>
                <a:lnTo>
                  <a:pt x="1927065" y="1079500"/>
                </a:lnTo>
                <a:lnTo>
                  <a:pt x="1932488" y="1079500"/>
                </a:lnTo>
                <a:lnTo>
                  <a:pt x="1927877" y="1092200"/>
                </a:lnTo>
                <a:close/>
              </a:path>
              <a:path w="2077719" h="2222500">
                <a:moveTo>
                  <a:pt x="1955979" y="1092200"/>
                </a:moveTo>
                <a:lnTo>
                  <a:pt x="1935827" y="1092200"/>
                </a:lnTo>
                <a:lnTo>
                  <a:pt x="1934066" y="1079500"/>
                </a:lnTo>
                <a:lnTo>
                  <a:pt x="1957302" y="1079500"/>
                </a:lnTo>
                <a:lnTo>
                  <a:pt x="1955979" y="1092200"/>
                </a:lnTo>
                <a:close/>
              </a:path>
              <a:path w="2077719" h="2222500">
                <a:moveTo>
                  <a:pt x="1965512" y="1092200"/>
                </a:moveTo>
                <a:lnTo>
                  <a:pt x="1963343" y="1092200"/>
                </a:lnTo>
                <a:lnTo>
                  <a:pt x="1963082" y="1079500"/>
                </a:lnTo>
                <a:lnTo>
                  <a:pt x="1965626" y="1079500"/>
                </a:lnTo>
                <a:lnTo>
                  <a:pt x="1965512" y="1092200"/>
                </a:lnTo>
                <a:close/>
              </a:path>
              <a:path w="2077719" h="2222500">
                <a:moveTo>
                  <a:pt x="1972315" y="1092200"/>
                </a:moveTo>
                <a:lnTo>
                  <a:pt x="1967846" y="1092200"/>
                </a:lnTo>
                <a:lnTo>
                  <a:pt x="1968175" y="1079500"/>
                </a:lnTo>
                <a:lnTo>
                  <a:pt x="1974115" y="1079500"/>
                </a:lnTo>
                <a:lnTo>
                  <a:pt x="1972315" y="1092200"/>
                </a:lnTo>
                <a:close/>
              </a:path>
              <a:path w="2077719" h="2222500">
                <a:moveTo>
                  <a:pt x="1999451" y="1092200"/>
                </a:moveTo>
                <a:lnTo>
                  <a:pt x="1980508" y="1092200"/>
                </a:lnTo>
                <a:lnTo>
                  <a:pt x="1980650" y="1079500"/>
                </a:lnTo>
                <a:lnTo>
                  <a:pt x="1996095" y="1079500"/>
                </a:lnTo>
                <a:lnTo>
                  <a:pt x="1999451" y="1092200"/>
                </a:lnTo>
                <a:close/>
              </a:path>
              <a:path w="2077719" h="2222500">
                <a:moveTo>
                  <a:pt x="1561207" y="1104900"/>
                </a:moveTo>
                <a:lnTo>
                  <a:pt x="1535297" y="1104900"/>
                </a:lnTo>
                <a:lnTo>
                  <a:pt x="1534366" y="1092200"/>
                </a:lnTo>
                <a:lnTo>
                  <a:pt x="1560667" y="1092200"/>
                </a:lnTo>
                <a:lnTo>
                  <a:pt x="1561207" y="1104900"/>
                </a:lnTo>
                <a:close/>
              </a:path>
              <a:path w="2077719" h="2222500">
                <a:moveTo>
                  <a:pt x="1569713" y="1104900"/>
                </a:moveTo>
                <a:lnTo>
                  <a:pt x="1564205" y="1104900"/>
                </a:lnTo>
                <a:lnTo>
                  <a:pt x="1564801" y="1092200"/>
                </a:lnTo>
                <a:lnTo>
                  <a:pt x="1569366" y="1092200"/>
                </a:lnTo>
                <a:lnTo>
                  <a:pt x="1569713" y="1104900"/>
                </a:lnTo>
                <a:close/>
              </a:path>
              <a:path w="2077719" h="2222500">
                <a:moveTo>
                  <a:pt x="1690017" y="1104900"/>
                </a:moveTo>
                <a:lnTo>
                  <a:pt x="1574647" y="1104900"/>
                </a:lnTo>
                <a:lnTo>
                  <a:pt x="1574545" y="1092200"/>
                </a:lnTo>
                <a:lnTo>
                  <a:pt x="1689086" y="1092200"/>
                </a:lnTo>
                <a:lnTo>
                  <a:pt x="1690017" y="1104900"/>
                </a:lnTo>
                <a:close/>
              </a:path>
              <a:path w="2077719" h="2222500">
                <a:moveTo>
                  <a:pt x="1704383" y="1104900"/>
                </a:moveTo>
                <a:lnTo>
                  <a:pt x="1702844" y="1104900"/>
                </a:lnTo>
                <a:lnTo>
                  <a:pt x="1702821" y="1092200"/>
                </a:lnTo>
                <a:lnTo>
                  <a:pt x="1703537" y="1092200"/>
                </a:lnTo>
                <a:lnTo>
                  <a:pt x="1704383" y="1104900"/>
                </a:lnTo>
                <a:close/>
              </a:path>
              <a:path w="2077719" h="2222500">
                <a:moveTo>
                  <a:pt x="1726897" y="1104900"/>
                </a:moveTo>
                <a:lnTo>
                  <a:pt x="1712565" y="1104900"/>
                </a:lnTo>
                <a:lnTo>
                  <a:pt x="1710975" y="1092200"/>
                </a:lnTo>
                <a:lnTo>
                  <a:pt x="1728055" y="1092200"/>
                </a:lnTo>
                <a:lnTo>
                  <a:pt x="1726897" y="1104900"/>
                </a:lnTo>
                <a:close/>
              </a:path>
              <a:path w="2077719" h="2222500">
                <a:moveTo>
                  <a:pt x="1735732" y="1104900"/>
                </a:moveTo>
                <a:lnTo>
                  <a:pt x="1729418" y="1104900"/>
                </a:lnTo>
                <a:lnTo>
                  <a:pt x="1728055" y="1092200"/>
                </a:lnTo>
                <a:lnTo>
                  <a:pt x="1736005" y="1092200"/>
                </a:lnTo>
                <a:lnTo>
                  <a:pt x="1735732" y="1104900"/>
                </a:lnTo>
                <a:close/>
              </a:path>
              <a:path w="2077719" h="2222500">
                <a:moveTo>
                  <a:pt x="1749280" y="1104900"/>
                </a:moveTo>
                <a:lnTo>
                  <a:pt x="1741138" y="1104900"/>
                </a:lnTo>
                <a:lnTo>
                  <a:pt x="1741336" y="1092200"/>
                </a:lnTo>
                <a:lnTo>
                  <a:pt x="1748480" y="1092200"/>
                </a:lnTo>
                <a:lnTo>
                  <a:pt x="1749280" y="1104900"/>
                </a:lnTo>
                <a:close/>
              </a:path>
              <a:path w="2077719" h="2222500">
                <a:moveTo>
                  <a:pt x="1798329" y="1104900"/>
                </a:moveTo>
                <a:lnTo>
                  <a:pt x="1756179" y="1104900"/>
                </a:lnTo>
                <a:lnTo>
                  <a:pt x="1755708" y="1092200"/>
                </a:lnTo>
                <a:lnTo>
                  <a:pt x="1798408" y="1092200"/>
                </a:lnTo>
                <a:lnTo>
                  <a:pt x="1798329" y="1104900"/>
                </a:lnTo>
                <a:close/>
              </a:path>
              <a:path w="2077719" h="2222500">
                <a:moveTo>
                  <a:pt x="1808964" y="1104900"/>
                </a:moveTo>
                <a:lnTo>
                  <a:pt x="1798772" y="1104900"/>
                </a:lnTo>
                <a:lnTo>
                  <a:pt x="1799425" y="1092200"/>
                </a:lnTo>
                <a:lnTo>
                  <a:pt x="1808913" y="1092200"/>
                </a:lnTo>
                <a:lnTo>
                  <a:pt x="1808964" y="1104900"/>
                </a:lnTo>
                <a:close/>
              </a:path>
              <a:path w="2077719" h="2222500">
                <a:moveTo>
                  <a:pt x="1840370" y="1104900"/>
                </a:moveTo>
                <a:lnTo>
                  <a:pt x="1824630" y="1104900"/>
                </a:lnTo>
                <a:lnTo>
                  <a:pt x="1823949" y="1092200"/>
                </a:lnTo>
                <a:lnTo>
                  <a:pt x="1839479" y="1092200"/>
                </a:lnTo>
                <a:lnTo>
                  <a:pt x="1840370" y="1104900"/>
                </a:lnTo>
                <a:close/>
              </a:path>
              <a:path w="2077719" h="2222500">
                <a:moveTo>
                  <a:pt x="1918644" y="1104900"/>
                </a:moveTo>
                <a:lnTo>
                  <a:pt x="1842704" y="1104900"/>
                </a:lnTo>
                <a:lnTo>
                  <a:pt x="1844481" y="1092200"/>
                </a:lnTo>
                <a:lnTo>
                  <a:pt x="1920325" y="1092200"/>
                </a:lnTo>
                <a:lnTo>
                  <a:pt x="1918644" y="1104900"/>
                </a:lnTo>
                <a:close/>
              </a:path>
              <a:path w="2077719" h="2222500">
                <a:moveTo>
                  <a:pt x="1958170" y="1104900"/>
                </a:moveTo>
                <a:lnTo>
                  <a:pt x="1936326" y="1104900"/>
                </a:lnTo>
                <a:lnTo>
                  <a:pt x="1937263" y="1092200"/>
                </a:lnTo>
                <a:lnTo>
                  <a:pt x="1959005" y="1092200"/>
                </a:lnTo>
                <a:lnTo>
                  <a:pt x="1958170" y="1104900"/>
                </a:lnTo>
                <a:close/>
              </a:path>
              <a:path w="2077719" h="2222500">
                <a:moveTo>
                  <a:pt x="1998531" y="1104900"/>
                </a:moveTo>
                <a:lnTo>
                  <a:pt x="1970810" y="1104900"/>
                </a:lnTo>
                <a:lnTo>
                  <a:pt x="1975029" y="1092200"/>
                </a:lnTo>
                <a:lnTo>
                  <a:pt x="1998611" y="1092200"/>
                </a:lnTo>
                <a:lnTo>
                  <a:pt x="1998531" y="1104900"/>
                </a:lnTo>
                <a:close/>
              </a:path>
              <a:path w="2077719" h="2222500">
                <a:moveTo>
                  <a:pt x="2008695" y="1104900"/>
                </a:moveTo>
                <a:lnTo>
                  <a:pt x="2007934" y="1104900"/>
                </a:lnTo>
                <a:lnTo>
                  <a:pt x="2007520" y="1092200"/>
                </a:lnTo>
                <a:lnTo>
                  <a:pt x="2009416" y="1092200"/>
                </a:lnTo>
                <a:lnTo>
                  <a:pt x="2008695" y="1104900"/>
                </a:lnTo>
                <a:close/>
              </a:path>
              <a:path w="2077719" h="2222500">
                <a:moveTo>
                  <a:pt x="2036984" y="1104900"/>
                </a:moveTo>
                <a:lnTo>
                  <a:pt x="2011920" y="1104900"/>
                </a:lnTo>
                <a:lnTo>
                  <a:pt x="2010966" y="1092200"/>
                </a:lnTo>
                <a:lnTo>
                  <a:pt x="2036711" y="1092200"/>
                </a:lnTo>
                <a:lnTo>
                  <a:pt x="2036984" y="1104900"/>
                </a:lnTo>
                <a:close/>
              </a:path>
              <a:path w="2077719" h="2222500">
                <a:moveTo>
                  <a:pt x="2049476" y="1104900"/>
                </a:moveTo>
                <a:lnTo>
                  <a:pt x="2043003" y="1104900"/>
                </a:lnTo>
                <a:lnTo>
                  <a:pt x="2043003" y="1092200"/>
                </a:lnTo>
                <a:lnTo>
                  <a:pt x="2051446" y="1092200"/>
                </a:lnTo>
                <a:lnTo>
                  <a:pt x="2049476" y="1104900"/>
                </a:lnTo>
                <a:close/>
              </a:path>
              <a:path w="2077719" h="2222500">
                <a:moveTo>
                  <a:pt x="2057249" y="1104900"/>
                </a:moveTo>
                <a:lnTo>
                  <a:pt x="2057056" y="1092200"/>
                </a:lnTo>
                <a:lnTo>
                  <a:pt x="2057437" y="1092200"/>
                </a:lnTo>
                <a:lnTo>
                  <a:pt x="2057249" y="1104900"/>
                </a:lnTo>
                <a:close/>
              </a:path>
              <a:path w="2077719" h="2222500">
                <a:moveTo>
                  <a:pt x="2070332" y="1104900"/>
                </a:moveTo>
                <a:lnTo>
                  <a:pt x="2060463" y="1104900"/>
                </a:lnTo>
                <a:lnTo>
                  <a:pt x="2064466" y="1092200"/>
                </a:lnTo>
                <a:lnTo>
                  <a:pt x="2071189" y="1092200"/>
                </a:lnTo>
                <a:lnTo>
                  <a:pt x="2070332" y="1104900"/>
                </a:lnTo>
                <a:close/>
              </a:path>
              <a:path w="2077719" h="2222500">
                <a:moveTo>
                  <a:pt x="1553655" y="1117600"/>
                </a:moveTo>
                <a:lnTo>
                  <a:pt x="1485323" y="1117600"/>
                </a:lnTo>
                <a:lnTo>
                  <a:pt x="1486396" y="1104900"/>
                </a:lnTo>
                <a:lnTo>
                  <a:pt x="1553626" y="1104900"/>
                </a:lnTo>
                <a:lnTo>
                  <a:pt x="1553655" y="1117600"/>
                </a:lnTo>
                <a:close/>
              </a:path>
              <a:path w="2077719" h="2222500">
                <a:moveTo>
                  <a:pt x="1671864" y="1117600"/>
                </a:moveTo>
                <a:lnTo>
                  <a:pt x="1556062" y="1117600"/>
                </a:lnTo>
                <a:lnTo>
                  <a:pt x="1556090" y="1104900"/>
                </a:lnTo>
                <a:lnTo>
                  <a:pt x="1670768" y="1104900"/>
                </a:lnTo>
                <a:lnTo>
                  <a:pt x="1671864" y="1117600"/>
                </a:lnTo>
                <a:close/>
              </a:path>
              <a:path w="2077719" h="2222500">
                <a:moveTo>
                  <a:pt x="1707960" y="1117600"/>
                </a:moveTo>
                <a:lnTo>
                  <a:pt x="1676406" y="1117600"/>
                </a:lnTo>
                <a:lnTo>
                  <a:pt x="1676832" y="1104900"/>
                </a:lnTo>
                <a:lnTo>
                  <a:pt x="1708244" y="1104900"/>
                </a:lnTo>
                <a:lnTo>
                  <a:pt x="1707960" y="1117600"/>
                </a:lnTo>
                <a:close/>
              </a:path>
              <a:path w="2077719" h="2222500">
                <a:moveTo>
                  <a:pt x="1753948" y="1117600"/>
                </a:moveTo>
                <a:lnTo>
                  <a:pt x="1710856" y="1117600"/>
                </a:lnTo>
                <a:lnTo>
                  <a:pt x="1711350" y="1104900"/>
                </a:lnTo>
                <a:lnTo>
                  <a:pt x="1753255" y="1104900"/>
                </a:lnTo>
                <a:lnTo>
                  <a:pt x="1753948" y="1117600"/>
                </a:lnTo>
                <a:close/>
              </a:path>
              <a:path w="2077719" h="2222500">
                <a:moveTo>
                  <a:pt x="1792912" y="1117600"/>
                </a:moveTo>
                <a:lnTo>
                  <a:pt x="1767326" y="1117600"/>
                </a:lnTo>
                <a:lnTo>
                  <a:pt x="1768177" y="1104900"/>
                </a:lnTo>
                <a:lnTo>
                  <a:pt x="1792855" y="1104900"/>
                </a:lnTo>
                <a:lnTo>
                  <a:pt x="1792912" y="1117600"/>
                </a:lnTo>
                <a:close/>
              </a:path>
              <a:path w="2077719" h="2222500">
                <a:moveTo>
                  <a:pt x="1808112" y="1117600"/>
                </a:moveTo>
                <a:lnTo>
                  <a:pt x="1797846" y="1117600"/>
                </a:lnTo>
                <a:lnTo>
                  <a:pt x="1797920" y="1104900"/>
                </a:lnTo>
                <a:lnTo>
                  <a:pt x="1805676" y="1104900"/>
                </a:lnTo>
                <a:lnTo>
                  <a:pt x="1808112" y="1117600"/>
                </a:lnTo>
                <a:close/>
              </a:path>
              <a:path w="2077719" h="2222500">
                <a:moveTo>
                  <a:pt x="1832279" y="1117600"/>
                </a:moveTo>
                <a:lnTo>
                  <a:pt x="1810486" y="1117600"/>
                </a:lnTo>
                <a:lnTo>
                  <a:pt x="1813058" y="1104900"/>
                </a:lnTo>
                <a:lnTo>
                  <a:pt x="1832398" y="1104900"/>
                </a:lnTo>
                <a:lnTo>
                  <a:pt x="1832279" y="1117600"/>
                </a:lnTo>
                <a:close/>
              </a:path>
              <a:path w="2077719" h="2222500">
                <a:moveTo>
                  <a:pt x="1841483" y="1117600"/>
                </a:moveTo>
                <a:lnTo>
                  <a:pt x="1837917" y="1117600"/>
                </a:lnTo>
                <a:lnTo>
                  <a:pt x="1838945" y="1104900"/>
                </a:lnTo>
                <a:lnTo>
                  <a:pt x="1840915" y="1104900"/>
                </a:lnTo>
                <a:lnTo>
                  <a:pt x="1841483" y="1117600"/>
                </a:lnTo>
                <a:close/>
              </a:path>
              <a:path w="2077719" h="2222500">
                <a:moveTo>
                  <a:pt x="1862339" y="1117600"/>
                </a:moveTo>
                <a:lnTo>
                  <a:pt x="1844209" y="1117600"/>
                </a:lnTo>
                <a:lnTo>
                  <a:pt x="1843868" y="1104900"/>
                </a:lnTo>
                <a:lnTo>
                  <a:pt x="1862731" y="1104900"/>
                </a:lnTo>
                <a:lnTo>
                  <a:pt x="1862339" y="1117600"/>
                </a:lnTo>
                <a:close/>
              </a:path>
              <a:path w="2077719" h="2222500">
                <a:moveTo>
                  <a:pt x="1905374" y="1117600"/>
                </a:moveTo>
                <a:lnTo>
                  <a:pt x="1869193" y="1117600"/>
                </a:lnTo>
                <a:lnTo>
                  <a:pt x="1869391" y="1104900"/>
                </a:lnTo>
                <a:lnTo>
                  <a:pt x="1906692" y="1104900"/>
                </a:lnTo>
                <a:lnTo>
                  <a:pt x="1905374" y="1117600"/>
                </a:lnTo>
                <a:close/>
              </a:path>
              <a:path w="2077719" h="2222500">
                <a:moveTo>
                  <a:pt x="1943804" y="1117600"/>
                </a:moveTo>
                <a:lnTo>
                  <a:pt x="1912052" y="1117600"/>
                </a:lnTo>
                <a:lnTo>
                  <a:pt x="1910195" y="1104900"/>
                </a:lnTo>
                <a:lnTo>
                  <a:pt x="1943946" y="1104900"/>
                </a:lnTo>
                <a:lnTo>
                  <a:pt x="1943804" y="1117600"/>
                </a:lnTo>
                <a:close/>
              </a:path>
              <a:path w="2077719" h="2222500">
                <a:moveTo>
                  <a:pt x="1962503" y="1117600"/>
                </a:moveTo>
                <a:lnTo>
                  <a:pt x="1953548" y="1117600"/>
                </a:lnTo>
                <a:lnTo>
                  <a:pt x="1953866" y="1104900"/>
                </a:lnTo>
                <a:lnTo>
                  <a:pt x="1960561" y="1104900"/>
                </a:lnTo>
                <a:lnTo>
                  <a:pt x="1962503" y="1117600"/>
                </a:lnTo>
                <a:close/>
              </a:path>
              <a:path w="2077719" h="2222500">
                <a:moveTo>
                  <a:pt x="2075891" y="1155700"/>
                </a:moveTo>
                <a:lnTo>
                  <a:pt x="2062655" y="1155700"/>
                </a:lnTo>
                <a:lnTo>
                  <a:pt x="2064018" y="1143000"/>
                </a:lnTo>
                <a:lnTo>
                  <a:pt x="2069906" y="1143000"/>
                </a:lnTo>
                <a:lnTo>
                  <a:pt x="2070622" y="1130300"/>
                </a:lnTo>
                <a:lnTo>
                  <a:pt x="2066942" y="1130300"/>
                </a:lnTo>
                <a:lnTo>
                  <a:pt x="2068447" y="1117600"/>
                </a:lnTo>
                <a:lnTo>
                  <a:pt x="1976289" y="1117600"/>
                </a:lnTo>
                <a:lnTo>
                  <a:pt x="1975256" y="1104900"/>
                </a:lnTo>
                <a:lnTo>
                  <a:pt x="2077504" y="1104900"/>
                </a:lnTo>
                <a:lnTo>
                  <a:pt x="2077415" y="1117600"/>
                </a:lnTo>
                <a:lnTo>
                  <a:pt x="2077111" y="1130450"/>
                </a:lnTo>
                <a:lnTo>
                  <a:pt x="2076608" y="1143000"/>
                </a:lnTo>
                <a:lnTo>
                  <a:pt x="2075891" y="1155700"/>
                </a:lnTo>
                <a:close/>
              </a:path>
              <a:path w="2077719" h="2222500">
                <a:moveTo>
                  <a:pt x="1688029" y="1130300"/>
                </a:moveTo>
                <a:lnTo>
                  <a:pt x="1529216" y="1130300"/>
                </a:lnTo>
                <a:lnTo>
                  <a:pt x="1529397" y="1117600"/>
                </a:lnTo>
                <a:lnTo>
                  <a:pt x="1688586" y="1117600"/>
                </a:lnTo>
                <a:lnTo>
                  <a:pt x="1688029" y="1130300"/>
                </a:lnTo>
                <a:close/>
              </a:path>
              <a:path w="2077719" h="2222500">
                <a:moveTo>
                  <a:pt x="1705558" y="1130300"/>
                </a:moveTo>
                <a:lnTo>
                  <a:pt x="1696320" y="1130300"/>
                </a:lnTo>
                <a:lnTo>
                  <a:pt x="1694923" y="1117600"/>
                </a:lnTo>
                <a:lnTo>
                  <a:pt x="1705195" y="1117600"/>
                </a:lnTo>
                <a:lnTo>
                  <a:pt x="1705558" y="1130300"/>
                </a:lnTo>
                <a:close/>
              </a:path>
              <a:path w="2077719" h="2222500">
                <a:moveTo>
                  <a:pt x="1709169" y="1130300"/>
                </a:moveTo>
                <a:lnTo>
                  <a:pt x="1707943" y="1130300"/>
                </a:lnTo>
                <a:lnTo>
                  <a:pt x="1707767" y="1117600"/>
                </a:lnTo>
                <a:lnTo>
                  <a:pt x="1708539" y="1117600"/>
                </a:lnTo>
                <a:lnTo>
                  <a:pt x="1709097" y="1120835"/>
                </a:lnTo>
                <a:lnTo>
                  <a:pt x="1709169" y="1130300"/>
                </a:lnTo>
                <a:close/>
              </a:path>
              <a:path w="2077719" h="2222500">
                <a:moveTo>
                  <a:pt x="1750518" y="1130300"/>
                </a:moveTo>
                <a:lnTo>
                  <a:pt x="1710731" y="1130300"/>
                </a:lnTo>
                <a:lnTo>
                  <a:pt x="1709097" y="1120835"/>
                </a:lnTo>
                <a:lnTo>
                  <a:pt x="1709073" y="1117600"/>
                </a:lnTo>
                <a:lnTo>
                  <a:pt x="1749558" y="1117600"/>
                </a:lnTo>
                <a:lnTo>
                  <a:pt x="1750518" y="1130300"/>
                </a:lnTo>
                <a:close/>
              </a:path>
              <a:path w="2077719" h="2222500">
                <a:moveTo>
                  <a:pt x="1800589" y="1130300"/>
                </a:moveTo>
                <a:lnTo>
                  <a:pt x="1751194" y="1130300"/>
                </a:lnTo>
                <a:lnTo>
                  <a:pt x="1751847" y="1117600"/>
                </a:lnTo>
                <a:lnTo>
                  <a:pt x="1801225" y="1117600"/>
                </a:lnTo>
                <a:lnTo>
                  <a:pt x="1800589" y="1130300"/>
                </a:lnTo>
                <a:close/>
              </a:path>
              <a:path w="2077719" h="2222500">
                <a:moveTo>
                  <a:pt x="1827038" y="1130300"/>
                </a:moveTo>
                <a:lnTo>
                  <a:pt x="1808425" y="1130300"/>
                </a:lnTo>
                <a:lnTo>
                  <a:pt x="1806977" y="1117600"/>
                </a:lnTo>
                <a:lnTo>
                  <a:pt x="1827708" y="1117600"/>
                </a:lnTo>
                <a:lnTo>
                  <a:pt x="1827038" y="1130300"/>
                </a:lnTo>
                <a:close/>
              </a:path>
              <a:path w="2077719" h="2222500">
                <a:moveTo>
                  <a:pt x="1886648" y="1130300"/>
                </a:moveTo>
                <a:lnTo>
                  <a:pt x="1832256" y="1130300"/>
                </a:lnTo>
                <a:lnTo>
                  <a:pt x="1836060" y="1117600"/>
                </a:lnTo>
                <a:lnTo>
                  <a:pt x="1885353" y="1117600"/>
                </a:lnTo>
                <a:lnTo>
                  <a:pt x="1886648" y="1130300"/>
                </a:lnTo>
                <a:close/>
              </a:path>
              <a:path w="2077719" h="2222500">
                <a:moveTo>
                  <a:pt x="1892127" y="1130300"/>
                </a:moveTo>
                <a:lnTo>
                  <a:pt x="1888283" y="1130300"/>
                </a:lnTo>
                <a:lnTo>
                  <a:pt x="1890253" y="1117600"/>
                </a:lnTo>
                <a:lnTo>
                  <a:pt x="1893785" y="1117600"/>
                </a:lnTo>
                <a:lnTo>
                  <a:pt x="1892127" y="1130300"/>
                </a:lnTo>
                <a:close/>
              </a:path>
              <a:path w="2077719" h="2222500">
                <a:moveTo>
                  <a:pt x="2063138" y="1130300"/>
                </a:moveTo>
                <a:lnTo>
                  <a:pt x="1899412" y="1130300"/>
                </a:lnTo>
                <a:lnTo>
                  <a:pt x="1898373" y="1117600"/>
                </a:lnTo>
                <a:lnTo>
                  <a:pt x="2061843" y="1117600"/>
                </a:lnTo>
                <a:lnTo>
                  <a:pt x="2063138" y="1130300"/>
                </a:lnTo>
                <a:close/>
              </a:path>
              <a:path w="2077719" h="2222500">
                <a:moveTo>
                  <a:pt x="1545875" y="1143000"/>
                </a:moveTo>
                <a:lnTo>
                  <a:pt x="1491041" y="1143000"/>
                </a:lnTo>
                <a:lnTo>
                  <a:pt x="1492375" y="1130300"/>
                </a:lnTo>
                <a:lnTo>
                  <a:pt x="1545722" y="1130300"/>
                </a:lnTo>
                <a:lnTo>
                  <a:pt x="1545875" y="1143000"/>
                </a:lnTo>
                <a:close/>
              </a:path>
              <a:path w="2077719" h="2222500">
                <a:moveTo>
                  <a:pt x="1579110" y="1143000"/>
                </a:moveTo>
                <a:lnTo>
                  <a:pt x="1553217" y="1143000"/>
                </a:lnTo>
                <a:lnTo>
                  <a:pt x="1553490" y="1130300"/>
                </a:lnTo>
                <a:lnTo>
                  <a:pt x="1579695" y="1130300"/>
                </a:lnTo>
                <a:lnTo>
                  <a:pt x="1579110" y="1143000"/>
                </a:lnTo>
                <a:close/>
              </a:path>
              <a:path w="2077719" h="2222500">
                <a:moveTo>
                  <a:pt x="1609278" y="1143000"/>
                </a:moveTo>
                <a:lnTo>
                  <a:pt x="1585350" y="1143000"/>
                </a:lnTo>
                <a:lnTo>
                  <a:pt x="1584408" y="1130300"/>
                </a:lnTo>
                <a:lnTo>
                  <a:pt x="1609926" y="1130300"/>
                </a:lnTo>
                <a:lnTo>
                  <a:pt x="1609278" y="1143000"/>
                </a:lnTo>
                <a:close/>
              </a:path>
              <a:path w="2077719" h="2222500">
                <a:moveTo>
                  <a:pt x="1619516" y="1143000"/>
                </a:moveTo>
                <a:lnTo>
                  <a:pt x="1611368" y="1143000"/>
                </a:lnTo>
                <a:lnTo>
                  <a:pt x="1612191" y="1130300"/>
                </a:lnTo>
                <a:lnTo>
                  <a:pt x="1617904" y="1130300"/>
                </a:lnTo>
                <a:lnTo>
                  <a:pt x="1619516" y="1143000"/>
                </a:lnTo>
                <a:close/>
              </a:path>
              <a:path w="2077719" h="2222500">
                <a:moveTo>
                  <a:pt x="1661677" y="1143000"/>
                </a:moveTo>
                <a:lnTo>
                  <a:pt x="1632184" y="1143000"/>
                </a:lnTo>
                <a:lnTo>
                  <a:pt x="1631656" y="1130300"/>
                </a:lnTo>
                <a:lnTo>
                  <a:pt x="1660922" y="1130300"/>
                </a:lnTo>
                <a:lnTo>
                  <a:pt x="1661677" y="1143000"/>
                </a:lnTo>
                <a:close/>
              </a:path>
              <a:path w="2077719" h="2222500">
                <a:moveTo>
                  <a:pt x="1665527" y="1143000"/>
                </a:moveTo>
                <a:lnTo>
                  <a:pt x="1664953" y="1143000"/>
                </a:lnTo>
                <a:lnTo>
                  <a:pt x="1664760" y="1130300"/>
                </a:lnTo>
                <a:lnTo>
                  <a:pt x="1665339" y="1130300"/>
                </a:lnTo>
                <a:lnTo>
                  <a:pt x="1665527" y="1143000"/>
                </a:lnTo>
                <a:close/>
              </a:path>
              <a:path w="2077719" h="2222500">
                <a:moveTo>
                  <a:pt x="1688319" y="1143000"/>
                </a:moveTo>
                <a:lnTo>
                  <a:pt x="1672619" y="1143000"/>
                </a:lnTo>
                <a:lnTo>
                  <a:pt x="1672352" y="1130300"/>
                </a:lnTo>
                <a:lnTo>
                  <a:pt x="1687649" y="1130300"/>
                </a:lnTo>
                <a:lnTo>
                  <a:pt x="1688319" y="1143000"/>
                </a:lnTo>
                <a:close/>
              </a:path>
              <a:path w="2077719" h="2222500">
                <a:moveTo>
                  <a:pt x="1691635" y="1143000"/>
                </a:moveTo>
                <a:lnTo>
                  <a:pt x="1688330" y="1143000"/>
                </a:lnTo>
                <a:lnTo>
                  <a:pt x="1689051" y="1130300"/>
                </a:lnTo>
                <a:lnTo>
                  <a:pt x="1690176" y="1130300"/>
                </a:lnTo>
                <a:lnTo>
                  <a:pt x="1691635" y="1143000"/>
                </a:lnTo>
                <a:close/>
              </a:path>
              <a:path w="2077719" h="2222500">
                <a:moveTo>
                  <a:pt x="1734324" y="1143000"/>
                </a:moveTo>
                <a:lnTo>
                  <a:pt x="1691692" y="1143000"/>
                </a:lnTo>
                <a:lnTo>
                  <a:pt x="1692339" y="1130300"/>
                </a:lnTo>
                <a:lnTo>
                  <a:pt x="1732768" y="1130300"/>
                </a:lnTo>
                <a:lnTo>
                  <a:pt x="1734324" y="1143000"/>
                </a:lnTo>
                <a:close/>
              </a:path>
              <a:path w="2077719" h="2222500">
                <a:moveTo>
                  <a:pt x="1769455" y="1143000"/>
                </a:moveTo>
                <a:lnTo>
                  <a:pt x="1736186" y="1143000"/>
                </a:lnTo>
                <a:lnTo>
                  <a:pt x="1736641" y="1130300"/>
                </a:lnTo>
                <a:lnTo>
                  <a:pt x="1768382" y="1130300"/>
                </a:lnTo>
                <a:lnTo>
                  <a:pt x="1769455" y="1143000"/>
                </a:lnTo>
                <a:close/>
              </a:path>
              <a:path w="2077719" h="2222500">
                <a:moveTo>
                  <a:pt x="1786172" y="1143000"/>
                </a:moveTo>
                <a:lnTo>
                  <a:pt x="1773441" y="1143000"/>
                </a:lnTo>
                <a:lnTo>
                  <a:pt x="1774679" y="1130300"/>
                </a:lnTo>
                <a:lnTo>
                  <a:pt x="1789278" y="1130300"/>
                </a:lnTo>
                <a:lnTo>
                  <a:pt x="1786172" y="1143000"/>
                </a:lnTo>
                <a:close/>
              </a:path>
              <a:path w="2077719" h="2222500">
                <a:moveTo>
                  <a:pt x="1792639" y="1143000"/>
                </a:moveTo>
                <a:lnTo>
                  <a:pt x="1791123" y="1143000"/>
                </a:lnTo>
                <a:lnTo>
                  <a:pt x="1789278" y="1130300"/>
                </a:lnTo>
                <a:lnTo>
                  <a:pt x="1791026" y="1130300"/>
                </a:lnTo>
                <a:lnTo>
                  <a:pt x="1792639" y="1143000"/>
                </a:lnTo>
                <a:close/>
              </a:path>
              <a:path w="2077719" h="2222500">
                <a:moveTo>
                  <a:pt x="1806590" y="1143000"/>
                </a:moveTo>
                <a:lnTo>
                  <a:pt x="1799141" y="1143000"/>
                </a:lnTo>
                <a:lnTo>
                  <a:pt x="1799674" y="1130300"/>
                </a:lnTo>
                <a:lnTo>
                  <a:pt x="1807402" y="1130300"/>
                </a:lnTo>
                <a:lnTo>
                  <a:pt x="1807410" y="1130450"/>
                </a:lnTo>
                <a:lnTo>
                  <a:pt x="1806590" y="1143000"/>
                </a:lnTo>
                <a:close/>
              </a:path>
              <a:path w="2077719" h="2222500">
                <a:moveTo>
                  <a:pt x="1883729" y="1143000"/>
                </a:moveTo>
                <a:lnTo>
                  <a:pt x="1808016" y="1143000"/>
                </a:lnTo>
                <a:lnTo>
                  <a:pt x="1807410" y="1130450"/>
                </a:lnTo>
                <a:lnTo>
                  <a:pt x="1807419" y="1130300"/>
                </a:lnTo>
                <a:lnTo>
                  <a:pt x="1882639" y="1130300"/>
                </a:lnTo>
                <a:lnTo>
                  <a:pt x="1883729" y="1143000"/>
                </a:lnTo>
                <a:close/>
              </a:path>
              <a:path w="2077719" h="2222500">
                <a:moveTo>
                  <a:pt x="1906249" y="1143000"/>
                </a:moveTo>
                <a:lnTo>
                  <a:pt x="1886682" y="1143000"/>
                </a:lnTo>
                <a:lnTo>
                  <a:pt x="1889555" y="1130300"/>
                </a:lnTo>
                <a:lnTo>
                  <a:pt x="1907089" y="1130300"/>
                </a:lnTo>
                <a:lnTo>
                  <a:pt x="1906249" y="1143000"/>
                </a:lnTo>
                <a:close/>
              </a:path>
              <a:path w="2077719" h="2222500">
                <a:moveTo>
                  <a:pt x="1918485" y="1143000"/>
                </a:moveTo>
                <a:lnTo>
                  <a:pt x="1907901" y="1143000"/>
                </a:lnTo>
                <a:lnTo>
                  <a:pt x="1907089" y="1130300"/>
                </a:lnTo>
                <a:lnTo>
                  <a:pt x="1915885" y="1130300"/>
                </a:lnTo>
                <a:lnTo>
                  <a:pt x="1918485" y="1143000"/>
                </a:lnTo>
                <a:close/>
              </a:path>
              <a:path w="2077719" h="2222500">
                <a:moveTo>
                  <a:pt x="2007014" y="1143000"/>
                </a:moveTo>
                <a:lnTo>
                  <a:pt x="1927020" y="1143000"/>
                </a:lnTo>
                <a:lnTo>
                  <a:pt x="1925714" y="1130300"/>
                </a:lnTo>
                <a:lnTo>
                  <a:pt x="2007457" y="1130300"/>
                </a:lnTo>
                <a:lnTo>
                  <a:pt x="2007014" y="1143000"/>
                </a:lnTo>
                <a:close/>
              </a:path>
              <a:path w="2077719" h="2222500">
                <a:moveTo>
                  <a:pt x="2033617" y="1143000"/>
                </a:moveTo>
                <a:lnTo>
                  <a:pt x="2019626" y="1143000"/>
                </a:lnTo>
                <a:lnTo>
                  <a:pt x="2021954" y="1130300"/>
                </a:lnTo>
                <a:lnTo>
                  <a:pt x="2034951" y="1130300"/>
                </a:lnTo>
                <a:lnTo>
                  <a:pt x="2033617" y="1143000"/>
                </a:lnTo>
                <a:close/>
              </a:path>
              <a:path w="2077719" h="2222500">
                <a:moveTo>
                  <a:pt x="2069213" y="1143000"/>
                </a:moveTo>
                <a:lnTo>
                  <a:pt x="2040828" y="1143000"/>
                </a:lnTo>
                <a:lnTo>
                  <a:pt x="2041441" y="1130300"/>
                </a:lnTo>
                <a:lnTo>
                  <a:pt x="2067885" y="1130300"/>
                </a:lnTo>
                <a:lnTo>
                  <a:pt x="2069213" y="1143000"/>
                </a:lnTo>
                <a:close/>
              </a:path>
              <a:path w="2077719" h="2222500">
                <a:moveTo>
                  <a:pt x="1569287" y="1155700"/>
                </a:moveTo>
                <a:lnTo>
                  <a:pt x="1540169" y="1155700"/>
                </a:lnTo>
                <a:lnTo>
                  <a:pt x="1541174" y="1143000"/>
                </a:lnTo>
                <a:lnTo>
                  <a:pt x="1570916" y="1143000"/>
                </a:lnTo>
                <a:lnTo>
                  <a:pt x="1569287" y="1155700"/>
                </a:lnTo>
                <a:close/>
              </a:path>
              <a:path w="2077719" h="2222500">
                <a:moveTo>
                  <a:pt x="1594719" y="1155700"/>
                </a:moveTo>
                <a:lnTo>
                  <a:pt x="1578468" y="1155700"/>
                </a:lnTo>
                <a:lnTo>
                  <a:pt x="1578752" y="1143000"/>
                </a:lnTo>
                <a:lnTo>
                  <a:pt x="1595191" y="1143000"/>
                </a:lnTo>
                <a:lnTo>
                  <a:pt x="1594719" y="1155700"/>
                </a:lnTo>
                <a:close/>
              </a:path>
              <a:path w="2077719" h="2222500">
                <a:moveTo>
                  <a:pt x="1609574" y="1155700"/>
                </a:moveTo>
                <a:lnTo>
                  <a:pt x="1600119" y="1155700"/>
                </a:lnTo>
                <a:lnTo>
                  <a:pt x="1598819" y="1143000"/>
                </a:lnTo>
                <a:lnTo>
                  <a:pt x="1610891" y="1143000"/>
                </a:lnTo>
                <a:lnTo>
                  <a:pt x="1609574" y="1155700"/>
                </a:lnTo>
                <a:close/>
              </a:path>
              <a:path w="2077719" h="2222500">
                <a:moveTo>
                  <a:pt x="1656669" y="1155700"/>
                </a:moveTo>
                <a:lnTo>
                  <a:pt x="1628471" y="1155700"/>
                </a:lnTo>
                <a:lnTo>
                  <a:pt x="1629663" y="1143000"/>
                </a:lnTo>
                <a:lnTo>
                  <a:pt x="1657804" y="1143000"/>
                </a:lnTo>
                <a:lnTo>
                  <a:pt x="1656669" y="1155700"/>
                </a:lnTo>
                <a:close/>
              </a:path>
              <a:path w="2077719" h="2222500">
                <a:moveTo>
                  <a:pt x="1704110" y="1155700"/>
                </a:moveTo>
                <a:lnTo>
                  <a:pt x="1661637" y="1155700"/>
                </a:lnTo>
                <a:lnTo>
                  <a:pt x="1659621" y="1143000"/>
                </a:lnTo>
                <a:lnTo>
                  <a:pt x="1704400" y="1143000"/>
                </a:lnTo>
                <a:lnTo>
                  <a:pt x="1704110" y="1155700"/>
                </a:lnTo>
                <a:close/>
              </a:path>
              <a:path w="2077719" h="2222500">
                <a:moveTo>
                  <a:pt x="1738832" y="1155700"/>
                </a:moveTo>
                <a:lnTo>
                  <a:pt x="1709232" y="1155700"/>
                </a:lnTo>
                <a:lnTo>
                  <a:pt x="1708204" y="1143000"/>
                </a:lnTo>
                <a:lnTo>
                  <a:pt x="1736959" y="1143000"/>
                </a:lnTo>
                <a:lnTo>
                  <a:pt x="1738832" y="1155700"/>
                </a:lnTo>
                <a:close/>
              </a:path>
              <a:path w="2077719" h="2222500">
                <a:moveTo>
                  <a:pt x="1744607" y="1155700"/>
                </a:moveTo>
                <a:lnTo>
                  <a:pt x="1738832" y="1155700"/>
                </a:lnTo>
                <a:lnTo>
                  <a:pt x="1740377" y="1143000"/>
                </a:lnTo>
                <a:lnTo>
                  <a:pt x="1744670" y="1143000"/>
                </a:lnTo>
                <a:lnTo>
                  <a:pt x="1744607" y="1155700"/>
                </a:lnTo>
                <a:close/>
              </a:path>
              <a:path w="2077719" h="2222500">
                <a:moveTo>
                  <a:pt x="1778739" y="1155700"/>
                </a:moveTo>
                <a:lnTo>
                  <a:pt x="1750529" y="1155700"/>
                </a:lnTo>
                <a:lnTo>
                  <a:pt x="1750847" y="1143000"/>
                </a:lnTo>
                <a:lnTo>
                  <a:pt x="1778790" y="1143000"/>
                </a:lnTo>
                <a:lnTo>
                  <a:pt x="1778739" y="1155700"/>
                </a:lnTo>
                <a:close/>
              </a:path>
              <a:path w="2077719" h="2222500">
                <a:moveTo>
                  <a:pt x="1798806" y="1155700"/>
                </a:moveTo>
                <a:lnTo>
                  <a:pt x="1790885" y="1155700"/>
                </a:lnTo>
                <a:lnTo>
                  <a:pt x="1791549" y="1143000"/>
                </a:lnTo>
                <a:lnTo>
                  <a:pt x="1798862" y="1143000"/>
                </a:lnTo>
                <a:lnTo>
                  <a:pt x="1798806" y="1155700"/>
                </a:lnTo>
                <a:close/>
              </a:path>
              <a:path w="2077719" h="2222500">
                <a:moveTo>
                  <a:pt x="1801111" y="1155700"/>
                </a:moveTo>
                <a:lnTo>
                  <a:pt x="1799447" y="1155700"/>
                </a:lnTo>
                <a:lnTo>
                  <a:pt x="1799578" y="1143000"/>
                </a:lnTo>
                <a:lnTo>
                  <a:pt x="1800611" y="1143000"/>
                </a:lnTo>
                <a:lnTo>
                  <a:pt x="1801111" y="1155700"/>
                </a:lnTo>
                <a:close/>
              </a:path>
              <a:path w="2077719" h="2222500">
                <a:moveTo>
                  <a:pt x="1869738" y="1155700"/>
                </a:moveTo>
                <a:lnTo>
                  <a:pt x="1808129" y="1155700"/>
                </a:lnTo>
                <a:lnTo>
                  <a:pt x="1808010" y="1143000"/>
                </a:lnTo>
                <a:lnTo>
                  <a:pt x="1870601" y="1143000"/>
                </a:lnTo>
                <a:lnTo>
                  <a:pt x="1869738" y="1155700"/>
                </a:lnTo>
                <a:close/>
              </a:path>
              <a:path w="2077719" h="2222500">
                <a:moveTo>
                  <a:pt x="1914664" y="1155700"/>
                </a:moveTo>
                <a:lnTo>
                  <a:pt x="1875212" y="1155700"/>
                </a:lnTo>
                <a:lnTo>
                  <a:pt x="1873446" y="1143000"/>
                </a:lnTo>
                <a:lnTo>
                  <a:pt x="1921126" y="1143000"/>
                </a:lnTo>
                <a:lnTo>
                  <a:pt x="1914664" y="1155700"/>
                </a:lnTo>
                <a:close/>
              </a:path>
              <a:path w="2077719" h="2222500">
                <a:moveTo>
                  <a:pt x="1952146" y="1155700"/>
                </a:moveTo>
                <a:lnTo>
                  <a:pt x="1926350" y="1155700"/>
                </a:lnTo>
                <a:lnTo>
                  <a:pt x="1925055" y="1143000"/>
                </a:lnTo>
                <a:lnTo>
                  <a:pt x="1948540" y="1143000"/>
                </a:lnTo>
                <a:lnTo>
                  <a:pt x="1952146" y="1155700"/>
                </a:lnTo>
                <a:close/>
              </a:path>
              <a:path w="2077719" h="2222500">
                <a:moveTo>
                  <a:pt x="1997770" y="1155700"/>
                </a:moveTo>
                <a:lnTo>
                  <a:pt x="1971145" y="1155700"/>
                </a:lnTo>
                <a:lnTo>
                  <a:pt x="1968550" y="1143000"/>
                </a:lnTo>
                <a:lnTo>
                  <a:pt x="1997867" y="1143000"/>
                </a:lnTo>
                <a:lnTo>
                  <a:pt x="1997770" y="1155700"/>
                </a:lnTo>
                <a:close/>
              </a:path>
              <a:path w="2077719" h="2222500">
                <a:moveTo>
                  <a:pt x="2016537" y="1155700"/>
                </a:moveTo>
                <a:lnTo>
                  <a:pt x="1999065" y="1155700"/>
                </a:lnTo>
                <a:lnTo>
                  <a:pt x="1999065" y="1143000"/>
                </a:lnTo>
                <a:lnTo>
                  <a:pt x="2011829" y="1143000"/>
                </a:lnTo>
                <a:lnTo>
                  <a:pt x="2016537" y="1155700"/>
                </a:lnTo>
                <a:close/>
              </a:path>
              <a:path w="2077719" h="2222500">
                <a:moveTo>
                  <a:pt x="2057051" y="1155700"/>
                </a:moveTo>
                <a:lnTo>
                  <a:pt x="2026292" y="1155700"/>
                </a:lnTo>
                <a:lnTo>
                  <a:pt x="2028467" y="1143000"/>
                </a:lnTo>
                <a:lnTo>
                  <a:pt x="2056909" y="1143000"/>
                </a:lnTo>
                <a:lnTo>
                  <a:pt x="2057051" y="1155700"/>
                </a:lnTo>
                <a:close/>
              </a:path>
              <a:path w="2077719" h="2222500">
                <a:moveTo>
                  <a:pt x="1531663" y="1168400"/>
                </a:moveTo>
                <a:lnTo>
                  <a:pt x="1495464" y="1168400"/>
                </a:lnTo>
                <a:lnTo>
                  <a:pt x="1494527" y="1155700"/>
                </a:lnTo>
                <a:lnTo>
                  <a:pt x="1531351" y="1155700"/>
                </a:lnTo>
                <a:lnTo>
                  <a:pt x="1531663" y="1168400"/>
                </a:lnTo>
                <a:close/>
              </a:path>
              <a:path w="2077719" h="2222500">
                <a:moveTo>
                  <a:pt x="1564273" y="1168400"/>
                </a:moveTo>
                <a:lnTo>
                  <a:pt x="1540589" y="1168400"/>
                </a:lnTo>
                <a:lnTo>
                  <a:pt x="1542162" y="1155700"/>
                </a:lnTo>
                <a:lnTo>
                  <a:pt x="1563682" y="1155700"/>
                </a:lnTo>
                <a:lnTo>
                  <a:pt x="1564273" y="1168400"/>
                </a:lnTo>
                <a:close/>
              </a:path>
              <a:path w="2077719" h="2222500">
                <a:moveTo>
                  <a:pt x="1652444" y="1168400"/>
                </a:moveTo>
                <a:lnTo>
                  <a:pt x="1568117" y="1168400"/>
                </a:lnTo>
                <a:lnTo>
                  <a:pt x="1569718" y="1155700"/>
                </a:lnTo>
                <a:lnTo>
                  <a:pt x="1650990" y="1155700"/>
                </a:lnTo>
                <a:lnTo>
                  <a:pt x="1652444" y="1168400"/>
                </a:lnTo>
                <a:close/>
              </a:path>
              <a:path w="2077719" h="2222500">
                <a:moveTo>
                  <a:pt x="1679677" y="1168400"/>
                </a:moveTo>
                <a:lnTo>
                  <a:pt x="1662994" y="1168400"/>
                </a:lnTo>
                <a:lnTo>
                  <a:pt x="1663880" y="1155700"/>
                </a:lnTo>
                <a:lnTo>
                  <a:pt x="1679081" y="1155700"/>
                </a:lnTo>
                <a:lnTo>
                  <a:pt x="1679677" y="1168400"/>
                </a:lnTo>
                <a:close/>
              </a:path>
              <a:path w="2077719" h="2222500">
                <a:moveTo>
                  <a:pt x="1761937" y="1168400"/>
                </a:moveTo>
                <a:lnTo>
                  <a:pt x="1683163" y="1168400"/>
                </a:lnTo>
                <a:lnTo>
                  <a:pt x="1683589" y="1155700"/>
                </a:lnTo>
                <a:lnTo>
                  <a:pt x="1762266" y="1155700"/>
                </a:lnTo>
                <a:lnTo>
                  <a:pt x="1761937" y="1168400"/>
                </a:lnTo>
                <a:close/>
              </a:path>
              <a:path w="2077719" h="2222500">
                <a:moveTo>
                  <a:pt x="1772175" y="1168400"/>
                </a:moveTo>
                <a:lnTo>
                  <a:pt x="1767564" y="1168400"/>
                </a:lnTo>
                <a:lnTo>
                  <a:pt x="1766746" y="1155700"/>
                </a:lnTo>
                <a:lnTo>
                  <a:pt x="1774673" y="1155700"/>
                </a:lnTo>
                <a:lnTo>
                  <a:pt x="1772175" y="1168400"/>
                </a:lnTo>
                <a:close/>
              </a:path>
              <a:path w="2077719" h="2222500">
                <a:moveTo>
                  <a:pt x="1786695" y="1163477"/>
                </a:moveTo>
                <a:lnTo>
                  <a:pt x="1786904" y="1155700"/>
                </a:lnTo>
                <a:lnTo>
                  <a:pt x="1787353" y="1155700"/>
                </a:lnTo>
                <a:lnTo>
                  <a:pt x="1786695" y="1163477"/>
                </a:lnTo>
                <a:close/>
              </a:path>
              <a:path w="2077719" h="2222500">
                <a:moveTo>
                  <a:pt x="1790538" y="1168400"/>
                </a:moveTo>
                <a:lnTo>
                  <a:pt x="1788994" y="1168400"/>
                </a:lnTo>
                <a:lnTo>
                  <a:pt x="1787960" y="1155700"/>
                </a:lnTo>
                <a:lnTo>
                  <a:pt x="1790090" y="1155700"/>
                </a:lnTo>
                <a:lnTo>
                  <a:pt x="1790538" y="1168400"/>
                </a:lnTo>
                <a:close/>
              </a:path>
              <a:path w="2077719" h="2222500">
                <a:moveTo>
                  <a:pt x="1837224" y="1168400"/>
                </a:moveTo>
                <a:lnTo>
                  <a:pt x="1795251" y="1168400"/>
                </a:lnTo>
                <a:lnTo>
                  <a:pt x="1794490" y="1155700"/>
                </a:lnTo>
                <a:lnTo>
                  <a:pt x="1837735" y="1155700"/>
                </a:lnTo>
                <a:lnTo>
                  <a:pt x="1837224" y="1168400"/>
                </a:lnTo>
                <a:close/>
              </a:path>
              <a:path w="2077719" h="2222500">
                <a:moveTo>
                  <a:pt x="1851511" y="1168400"/>
                </a:moveTo>
                <a:lnTo>
                  <a:pt x="1842437" y="1168400"/>
                </a:lnTo>
                <a:lnTo>
                  <a:pt x="1842284" y="1155700"/>
                </a:lnTo>
                <a:lnTo>
                  <a:pt x="1851164" y="1155700"/>
                </a:lnTo>
                <a:lnTo>
                  <a:pt x="1851511" y="1168400"/>
                </a:lnTo>
                <a:close/>
              </a:path>
              <a:path w="2077719" h="2222500">
                <a:moveTo>
                  <a:pt x="1875927" y="1168400"/>
                </a:moveTo>
                <a:lnTo>
                  <a:pt x="1857286" y="1168400"/>
                </a:lnTo>
                <a:lnTo>
                  <a:pt x="1858251" y="1155700"/>
                </a:lnTo>
                <a:lnTo>
                  <a:pt x="1874689" y="1155700"/>
                </a:lnTo>
                <a:lnTo>
                  <a:pt x="1875927" y="1168400"/>
                </a:lnTo>
                <a:close/>
              </a:path>
              <a:path w="2077719" h="2222500">
                <a:moveTo>
                  <a:pt x="1914289" y="1168400"/>
                </a:moveTo>
                <a:lnTo>
                  <a:pt x="1875927" y="1168400"/>
                </a:lnTo>
                <a:lnTo>
                  <a:pt x="1877966" y="1155700"/>
                </a:lnTo>
                <a:lnTo>
                  <a:pt x="1912506" y="1155700"/>
                </a:lnTo>
                <a:lnTo>
                  <a:pt x="1914289" y="1168400"/>
                </a:lnTo>
                <a:close/>
              </a:path>
              <a:path w="2077719" h="2222500">
                <a:moveTo>
                  <a:pt x="1965558" y="1168400"/>
                </a:moveTo>
                <a:lnTo>
                  <a:pt x="1915890" y="1168400"/>
                </a:lnTo>
                <a:lnTo>
                  <a:pt x="1917310" y="1155700"/>
                </a:lnTo>
                <a:lnTo>
                  <a:pt x="1962429" y="1155700"/>
                </a:lnTo>
                <a:lnTo>
                  <a:pt x="1965558" y="1168400"/>
                </a:lnTo>
                <a:close/>
              </a:path>
              <a:path w="2077719" h="2222500">
                <a:moveTo>
                  <a:pt x="1973910" y="1168400"/>
                </a:moveTo>
                <a:lnTo>
                  <a:pt x="1965558" y="1168400"/>
                </a:lnTo>
                <a:lnTo>
                  <a:pt x="1968357" y="1155700"/>
                </a:lnTo>
                <a:lnTo>
                  <a:pt x="1973320" y="1155700"/>
                </a:lnTo>
                <a:lnTo>
                  <a:pt x="1973910" y="1168400"/>
                </a:lnTo>
                <a:close/>
              </a:path>
              <a:path w="2077719" h="2222500">
                <a:moveTo>
                  <a:pt x="1984529" y="1168400"/>
                </a:moveTo>
                <a:lnTo>
                  <a:pt x="1981224" y="1168400"/>
                </a:lnTo>
                <a:lnTo>
                  <a:pt x="1983541" y="1155700"/>
                </a:lnTo>
                <a:lnTo>
                  <a:pt x="1985210" y="1155700"/>
                </a:lnTo>
                <a:lnTo>
                  <a:pt x="1984529" y="1168400"/>
                </a:lnTo>
                <a:close/>
              </a:path>
              <a:path w="2077719" h="2222500">
                <a:moveTo>
                  <a:pt x="1991740" y="1168400"/>
                </a:moveTo>
                <a:lnTo>
                  <a:pt x="1988412" y="1168400"/>
                </a:lnTo>
                <a:lnTo>
                  <a:pt x="1988429" y="1155700"/>
                </a:lnTo>
                <a:lnTo>
                  <a:pt x="1992177" y="1155700"/>
                </a:lnTo>
                <a:lnTo>
                  <a:pt x="1991740" y="1168400"/>
                </a:lnTo>
                <a:close/>
              </a:path>
              <a:path w="2077719" h="2222500">
                <a:moveTo>
                  <a:pt x="2024497" y="1168400"/>
                </a:moveTo>
                <a:lnTo>
                  <a:pt x="1993483" y="1168400"/>
                </a:lnTo>
                <a:lnTo>
                  <a:pt x="1994210" y="1155700"/>
                </a:lnTo>
                <a:lnTo>
                  <a:pt x="2025009" y="1155700"/>
                </a:lnTo>
                <a:lnTo>
                  <a:pt x="2024497" y="1168400"/>
                </a:lnTo>
                <a:close/>
              </a:path>
              <a:path w="2077719" h="2222500">
                <a:moveTo>
                  <a:pt x="2030227" y="1168400"/>
                </a:moveTo>
                <a:lnTo>
                  <a:pt x="2025116" y="1168400"/>
                </a:lnTo>
                <a:lnTo>
                  <a:pt x="2025043" y="1155700"/>
                </a:lnTo>
                <a:lnTo>
                  <a:pt x="2031090" y="1155700"/>
                </a:lnTo>
                <a:lnTo>
                  <a:pt x="2030227" y="1168400"/>
                </a:lnTo>
                <a:close/>
              </a:path>
              <a:path w="2077719" h="2222500">
                <a:moveTo>
                  <a:pt x="2054342" y="1168400"/>
                </a:moveTo>
                <a:lnTo>
                  <a:pt x="2037552" y="1168400"/>
                </a:lnTo>
                <a:lnTo>
                  <a:pt x="2037546" y="1155700"/>
                </a:lnTo>
                <a:lnTo>
                  <a:pt x="2054263" y="1155700"/>
                </a:lnTo>
                <a:lnTo>
                  <a:pt x="2054342" y="1168400"/>
                </a:lnTo>
                <a:close/>
              </a:path>
              <a:path w="2077719" h="2222500">
                <a:moveTo>
                  <a:pt x="2074136" y="1168400"/>
                </a:moveTo>
                <a:lnTo>
                  <a:pt x="2066988" y="1168400"/>
                </a:lnTo>
                <a:lnTo>
                  <a:pt x="2065761" y="1155700"/>
                </a:lnTo>
                <a:lnTo>
                  <a:pt x="2074897" y="1155700"/>
                </a:lnTo>
                <a:lnTo>
                  <a:pt x="2074136" y="1168400"/>
                </a:lnTo>
                <a:close/>
              </a:path>
              <a:path w="2077719" h="2222500">
                <a:moveTo>
                  <a:pt x="1786563" y="1168400"/>
                </a:moveTo>
                <a:lnTo>
                  <a:pt x="1786279" y="1168400"/>
                </a:lnTo>
                <a:lnTo>
                  <a:pt x="1786695" y="1163477"/>
                </a:lnTo>
                <a:lnTo>
                  <a:pt x="1786563" y="1168400"/>
                </a:lnTo>
                <a:close/>
              </a:path>
              <a:path w="2077719" h="2222500">
                <a:moveTo>
                  <a:pt x="1563455" y="1168715"/>
                </a:moveTo>
                <a:lnTo>
                  <a:pt x="1563410" y="1168400"/>
                </a:lnTo>
                <a:lnTo>
                  <a:pt x="1563455" y="1168715"/>
                </a:lnTo>
                <a:close/>
              </a:path>
              <a:path w="2077719" h="2222500">
                <a:moveTo>
                  <a:pt x="1578747" y="1181100"/>
                </a:moveTo>
                <a:lnTo>
                  <a:pt x="1565238" y="1181100"/>
                </a:lnTo>
                <a:lnTo>
                  <a:pt x="1563455" y="1168715"/>
                </a:lnTo>
                <a:lnTo>
                  <a:pt x="1563472" y="1168400"/>
                </a:lnTo>
                <a:lnTo>
                  <a:pt x="1579275" y="1168400"/>
                </a:lnTo>
                <a:lnTo>
                  <a:pt x="1578747" y="1181100"/>
                </a:lnTo>
                <a:close/>
              </a:path>
              <a:path w="2077719" h="2222500">
                <a:moveTo>
                  <a:pt x="1636034" y="1181100"/>
                </a:moveTo>
                <a:lnTo>
                  <a:pt x="1584419" y="1181100"/>
                </a:lnTo>
                <a:lnTo>
                  <a:pt x="1583261" y="1168400"/>
                </a:lnTo>
                <a:lnTo>
                  <a:pt x="1636534" y="1168400"/>
                </a:lnTo>
                <a:lnTo>
                  <a:pt x="1636034" y="1181100"/>
                </a:lnTo>
                <a:close/>
              </a:path>
              <a:path w="2077719" h="2222500">
                <a:moveTo>
                  <a:pt x="1649713" y="1181100"/>
                </a:moveTo>
                <a:lnTo>
                  <a:pt x="1644989" y="1181100"/>
                </a:lnTo>
                <a:lnTo>
                  <a:pt x="1644949" y="1168400"/>
                </a:lnTo>
                <a:lnTo>
                  <a:pt x="1649014" y="1168400"/>
                </a:lnTo>
                <a:lnTo>
                  <a:pt x="1649713" y="1181100"/>
                </a:lnTo>
                <a:close/>
              </a:path>
              <a:path w="2077719" h="2222500">
                <a:moveTo>
                  <a:pt x="1677366" y="1181100"/>
                </a:moveTo>
                <a:lnTo>
                  <a:pt x="1660053" y="1181100"/>
                </a:lnTo>
                <a:lnTo>
                  <a:pt x="1660501" y="1168400"/>
                </a:lnTo>
                <a:lnTo>
                  <a:pt x="1678172" y="1168400"/>
                </a:lnTo>
                <a:lnTo>
                  <a:pt x="1677366" y="1181100"/>
                </a:lnTo>
                <a:close/>
              </a:path>
              <a:path w="2077719" h="2222500">
                <a:moveTo>
                  <a:pt x="1683368" y="1181100"/>
                </a:moveTo>
                <a:lnTo>
                  <a:pt x="1678081" y="1181100"/>
                </a:lnTo>
                <a:lnTo>
                  <a:pt x="1678183" y="1168400"/>
                </a:lnTo>
                <a:lnTo>
                  <a:pt x="1683214" y="1168400"/>
                </a:lnTo>
                <a:lnTo>
                  <a:pt x="1683436" y="1178739"/>
                </a:lnTo>
                <a:lnTo>
                  <a:pt x="1683368" y="1181100"/>
                </a:lnTo>
                <a:close/>
              </a:path>
              <a:path w="2077719" h="2222500">
                <a:moveTo>
                  <a:pt x="1688302" y="1181100"/>
                </a:moveTo>
                <a:lnTo>
                  <a:pt x="1683487" y="1181100"/>
                </a:lnTo>
                <a:lnTo>
                  <a:pt x="1683436" y="1178739"/>
                </a:lnTo>
                <a:lnTo>
                  <a:pt x="1683737" y="1168400"/>
                </a:lnTo>
                <a:lnTo>
                  <a:pt x="1687569" y="1168400"/>
                </a:lnTo>
                <a:lnTo>
                  <a:pt x="1688302" y="1181100"/>
                </a:lnTo>
                <a:close/>
              </a:path>
              <a:path w="2077719" h="2222500">
                <a:moveTo>
                  <a:pt x="1739599" y="1181100"/>
                </a:moveTo>
                <a:lnTo>
                  <a:pt x="1715518" y="1181100"/>
                </a:lnTo>
                <a:lnTo>
                  <a:pt x="1713519" y="1168400"/>
                </a:lnTo>
                <a:lnTo>
                  <a:pt x="1740593" y="1168400"/>
                </a:lnTo>
                <a:lnTo>
                  <a:pt x="1739599" y="1181100"/>
                </a:lnTo>
                <a:close/>
              </a:path>
              <a:path w="2077719" h="2222500">
                <a:moveTo>
                  <a:pt x="1798215" y="1181100"/>
                </a:moveTo>
                <a:lnTo>
                  <a:pt x="1745396" y="1181100"/>
                </a:lnTo>
                <a:lnTo>
                  <a:pt x="1745215" y="1168400"/>
                </a:lnTo>
                <a:lnTo>
                  <a:pt x="1798630" y="1168400"/>
                </a:lnTo>
                <a:lnTo>
                  <a:pt x="1798215" y="1181100"/>
                </a:lnTo>
                <a:close/>
              </a:path>
              <a:path w="2077719" h="2222500">
                <a:moveTo>
                  <a:pt x="1809310" y="1181100"/>
                </a:moveTo>
                <a:lnTo>
                  <a:pt x="1804745" y="1181100"/>
                </a:lnTo>
                <a:lnTo>
                  <a:pt x="1805478" y="1168400"/>
                </a:lnTo>
                <a:lnTo>
                  <a:pt x="1809049" y="1168400"/>
                </a:lnTo>
                <a:lnTo>
                  <a:pt x="1809310" y="1181100"/>
                </a:lnTo>
                <a:close/>
              </a:path>
              <a:path w="2077719" h="2222500">
                <a:moveTo>
                  <a:pt x="1857762" y="1181100"/>
                </a:moveTo>
                <a:lnTo>
                  <a:pt x="1815079" y="1181100"/>
                </a:lnTo>
                <a:lnTo>
                  <a:pt x="1814165" y="1168400"/>
                </a:lnTo>
                <a:lnTo>
                  <a:pt x="1857445" y="1168400"/>
                </a:lnTo>
                <a:lnTo>
                  <a:pt x="1857762" y="1181100"/>
                </a:lnTo>
                <a:close/>
              </a:path>
              <a:path w="2077719" h="2222500">
                <a:moveTo>
                  <a:pt x="1862589" y="1181100"/>
                </a:moveTo>
                <a:lnTo>
                  <a:pt x="1860993" y="1181100"/>
                </a:lnTo>
                <a:lnTo>
                  <a:pt x="1859892" y="1168400"/>
                </a:lnTo>
                <a:lnTo>
                  <a:pt x="1863963" y="1168400"/>
                </a:lnTo>
                <a:lnTo>
                  <a:pt x="1862589" y="1181100"/>
                </a:lnTo>
                <a:close/>
              </a:path>
              <a:path w="2077719" h="2222500">
                <a:moveTo>
                  <a:pt x="1893467" y="1181100"/>
                </a:moveTo>
                <a:lnTo>
                  <a:pt x="1868710" y="1181100"/>
                </a:lnTo>
                <a:lnTo>
                  <a:pt x="1868966" y="1168400"/>
                </a:lnTo>
                <a:lnTo>
                  <a:pt x="1893921" y="1168400"/>
                </a:lnTo>
                <a:lnTo>
                  <a:pt x="1893467" y="1181100"/>
                </a:lnTo>
                <a:close/>
              </a:path>
              <a:path w="2077719" h="2222500">
                <a:moveTo>
                  <a:pt x="1926713" y="1181100"/>
                </a:moveTo>
                <a:lnTo>
                  <a:pt x="1906107" y="1181100"/>
                </a:lnTo>
                <a:lnTo>
                  <a:pt x="1907600" y="1168400"/>
                </a:lnTo>
                <a:lnTo>
                  <a:pt x="1925555" y="1168400"/>
                </a:lnTo>
                <a:lnTo>
                  <a:pt x="1926713" y="1181100"/>
                </a:lnTo>
                <a:close/>
              </a:path>
              <a:path w="2077719" h="2222500">
                <a:moveTo>
                  <a:pt x="1962395" y="1181100"/>
                </a:moveTo>
                <a:lnTo>
                  <a:pt x="1929722" y="1181100"/>
                </a:lnTo>
                <a:lnTo>
                  <a:pt x="1930983" y="1168400"/>
                </a:lnTo>
                <a:lnTo>
                  <a:pt x="1962435" y="1168400"/>
                </a:lnTo>
                <a:lnTo>
                  <a:pt x="1962395" y="1181100"/>
                </a:lnTo>
                <a:close/>
              </a:path>
              <a:path w="2077719" h="2222500">
                <a:moveTo>
                  <a:pt x="1982041" y="1181100"/>
                </a:moveTo>
                <a:lnTo>
                  <a:pt x="1966750" y="1181100"/>
                </a:lnTo>
                <a:lnTo>
                  <a:pt x="1966807" y="1168400"/>
                </a:lnTo>
                <a:lnTo>
                  <a:pt x="1981343" y="1168400"/>
                </a:lnTo>
                <a:lnTo>
                  <a:pt x="1982041" y="1181100"/>
                </a:lnTo>
                <a:close/>
              </a:path>
              <a:path w="2077719" h="2222500">
                <a:moveTo>
                  <a:pt x="2002256" y="1181100"/>
                </a:moveTo>
                <a:lnTo>
                  <a:pt x="1991405" y="1181100"/>
                </a:lnTo>
                <a:lnTo>
                  <a:pt x="1989179" y="1168400"/>
                </a:lnTo>
                <a:lnTo>
                  <a:pt x="2002347" y="1168400"/>
                </a:lnTo>
                <a:lnTo>
                  <a:pt x="2002256" y="1181100"/>
                </a:lnTo>
                <a:close/>
              </a:path>
              <a:path w="2077719" h="2222500">
                <a:moveTo>
                  <a:pt x="2005879" y="1181100"/>
                </a:moveTo>
                <a:lnTo>
                  <a:pt x="2004902" y="1181100"/>
                </a:lnTo>
                <a:lnTo>
                  <a:pt x="2005260" y="1168400"/>
                </a:lnTo>
                <a:lnTo>
                  <a:pt x="2005987" y="1168400"/>
                </a:lnTo>
                <a:lnTo>
                  <a:pt x="2005879" y="1181100"/>
                </a:lnTo>
                <a:close/>
              </a:path>
              <a:path w="2077719" h="2222500">
                <a:moveTo>
                  <a:pt x="2026826" y="1181100"/>
                </a:moveTo>
                <a:lnTo>
                  <a:pt x="2010302" y="1181100"/>
                </a:lnTo>
                <a:lnTo>
                  <a:pt x="2009842" y="1168400"/>
                </a:lnTo>
                <a:lnTo>
                  <a:pt x="2024395" y="1168400"/>
                </a:lnTo>
                <a:lnTo>
                  <a:pt x="2026826" y="1181100"/>
                </a:lnTo>
                <a:close/>
              </a:path>
              <a:path w="2077719" h="2222500">
                <a:moveTo>
                  <a:pt x="2053059" y="1181100"/>
                </a:moveTo>
                <a:lnTo>
                  <a:pt x="2038767" y="1181100"/>
                </a:lnTo>
                <a:lnTo>
                  <a:pt x="2034792" y="1168400"/>
                </a:lnTo>
                <a:lnTo>
                  <a:pt x="2052491" y="1168400"/>
                </a:lnTo>
                <a:lnTo>
                  <a:pt x="2053059" y="1181100"/>
                </a:lnTo>
                <a:close/>
              </a:path>
              <a:path w="2077719" h="2222500">
                <a:moveTo>
                  <a:pt x="2073012" y="1206500"/>
                </a:moveTo>
                <a:lnTo>
                  <a:pt x="2068481" y="1206500"/>
                </a:lnTo>
                <a:lnTo>
                  <a:pt x="2069605" y="1193800"/>
                </a:lnTo>
                <a:lnTo>
                  <a:pt x="2071547" y="1193800"/>
                </a:lnTo>
                <a:lnTo>
                  <a:pt x="2072104" y="1181100"/>
                </a:lnTo>
                <a:lnTo>
                  <a:pt x="2064489" y="1181100"/>
                </a:lnTo>
                <a:lnTo>
                  <a:pt x="2066227" y="1168400"/>
                </a:lnTo>
                <a:lnTo>
                  <a:pt x="2075156" y="1168400"/>
                </a:lnTo>
                <a:lnTo>
                  <a:pt x="2074519" y="1181100"/>
                </a:lnTo>
                <a:lnTo>
                  <a:pt x="2073804" y="1193800"/>
                </a:lnTo>
                <a:lnTo>
                  <a:pt x="2073012" y="1206500"/>
                </a:lnTo>
                <a:close/>
              </a:path>
              <a:path w="2077719" h="2222500">
                <a:moveTo>
                  <a:pt x="1683487" y="1181100"/>
                </a:moveTo>
                <a:lnTo>
                  <a:pt x="1683436" y="1178739"/>
                </a:lnTo>
                <a:lnTo>
                  <a:pt x="1683487" y="1181100"/>
                </a:lnTo>
                <a:close/>
              </a:path>
              <a:path w="2077719" h="2222500">
                <a:moveTo>
                  <a:pt x="1591471" y="1193800"/>
                </a:moveTo>
                <a:lnTo>
                  <a:pt x="1588547" y="1193800"/>
                </a:lnTo>
                <a:lnTo>
                  <a:pt x="1588587" y="1181100"/>
                </a:lnTo>
                <a:lnTo>
                  <a:pt x="1592079" y="1181100"/>
                </a:lnTo>
                <a:lnTo>
                  <a:pt x="1591471" y="1193800"/>
                </a:lnTo>
                <a:close/>
              </a:path>
              <a:path w="2077719" h="2222500">
                <a:moveTo>
                  <a:pt x="1632082" y="1193800"/>
                </a:moveTo>
                <a:lnTo>
                  <a:pt x="1593805" y="1193800"/>
                </a:lnTo>
                <a:lnTo>
                  <a:pt x="1594049" y="1181100"/>
                </a:lnTo>
                <a:lnTo>
                  <a:pt x="1632423" y="1181100"/>
                </a:lnTo>
                <a:lnTo>
                  <a:pt x="1632082" y="1193800"/>
                </a:lnTo>
                <a:close/>
              </a:path>
              <a:path w="2077719" h="2222500">
                <a:moveTo>
                  <a:pt x="1671290" y="1193800"/>
                </a:moveTo>
                <a:lnTo>
                  <a:pt x="1639532" y="1193800"/>
                </a:lnTo>
                <a:lnTo>
                  <a:pt x="1638493" y="1181100"/>
                </a:lnTo>
                <a:lnTo>
                  <a:pt x="1673425" y="1181100"/>
                </a:lnTo>
                <a:lnTo>
                  <a:pt x="1671290" y="1193800"/>
                </a:lnTo>
                <a:close/>
              </a:path>
              <a:path w="2077719" h="2222500">
                <a:moveTo>
                  <a:pt x="1726164" y="1193800"/>
                </a:moveTo>
                <a:lnTo>
                  <a:pt x="1676258" y="1193800"/>
                </a:lnTo>
                <a:lnTo>
                  <a:pt x="1675378" y="1181100"/>
                </a:lnTo>
                <a:lnTo>
                  <a:pt x="1727124" y="1181100"/>
                </a:lnTo>
                <a:lnTo>
                  <a:pt x="1726164" y="1193800"/>
                </a:lnTo>
                <a:close/>
              </a:path>
              <a:path w="2077719" h="2222500">
                <a:moveTo>
                  <a:pt x="1753567" y="1193800"/>
                </a:moveTo>
                <a:lnTo>
                  <a:pt x="1734466" y="1193800"/>
                </a:lnTo>
                <a:lnTo>
                  <a:pt x="1732762" y="1181100"/>
                </a:lnTo>
                <a:lnTo>
                  <a:pt x="1753817" y="1181100"/>
                </a:lnTo>
                <a:lnTo>
                  <a:pt x="1753567" y="1193800"/>
                </a:lnTo>
                <a:close/>
              </a:path>
              <a:path w="2077719" h="2222500">
                <a:moveTo>
                  <a:pt x="1765202" y="1193800"/>
                </a:moveTo>
                <a:lnTo>
                  <a:pt x="1755089" y="1193800"/>
                </a:lnTo>
                <a:lnTo>
                  <a:pt x="1755293" y="1181100"/>
                </a:lnTo>
                <a:lnTo>
                  <a:pt x="1764901" y="1181100"/>
                </a:lnTo>
                <a:lnTo>
                  <a:pt x="1765202" y="1193800"/>
                </a:lnTo>
                <a:close/>
              </a:path>
              <a:path w="2077719" h="2222500">
                <a:moveTo>
                  <a:pt x="1804478" y="1193800"/>
                </a:moveTo>
                <a:lnTo>
                  <a:pt x="1768370" y="1193800"/>
                </a:lnTo>
                <a:lnTo>
                  <a:pt x="1769665" y="1181100"/>
                </a:lnTo>
                <a:lnTo>
                  <a:pt x="1804683" y="1181100"/>
                </a:lnTo>
                <a:lnTo>
                  <a:pt x="1804478" y="1193800"/>
                </a:lnTo>
                <a:close/>
              </a:path>
              <a:path w="2077719" h="2222500">
                <a:moveTo>
                  <a:pt x="1814625" y="1193800"/>
                </a:moveTo>
                <a:lnTo>
                  <a:pt x="1805091" y="1193800"/>
                </a:lnTo>
                <a:lnTo>
                  <a:pt x="1807028" y="1181100"/>
                </a:lnTo>
                <a:lnTo>
                  <a:pt x="1814381" y="1181100"/>
                </a:lnTo>
                <a:lnTo>
                  <a:pt x="1814625" y="1193800"/>
                </a:lnTo>
                <a:close/>
              </a:path>
              <a:path w="2077719" h="2222500">
                <a:moveTo>
                  <a:pt x="1825817" y="1193800"/>
                </a:moveTo>
                <a:lnTo>
                  <a:pt x="1820752" y="1193800"/>
                </a:lnTo>
                <a:lnTo>
                  <a:pt x="1821819" y="1181100"/>
                </a:lnTo>
                <a:lnTo>
                  <a:pt x="1826998" y="1181100"/>
                </a:lnTo>
                <a:lnTo>
                  <a:pt x="1825817" y="1193800"/>
                </a:lnTo>
                <a:close/>
              </a:path>
              <a:path w="2077719" h="2222500">
                <a:moveTo>
                  <a:pt x="1863162" y="1193800"/>
                </a:moveTo>
                <a:lnTo>
                  <a:pt x="1838360" y="1193800"/>
                </a:lnTo>
                <a:lnTo>
                  <a:pt x="1837673" y="1181100"/>
                </a:lnTo>
                <a:lnTo>
                  <a:pt x="1863401" y="1181100"/>
                </a:lnTo>
                <a:lnTo>
                  <a:pt x="1863162" y="1193800"/>
                </a:lnTo>
                <a:close/>
              </a:path>
              <a:path w="2077719" h="2222500">
                <a:moveTo>
                  <a:pt x="1870289" y="1193800"/>
                </a:moveTo>
                <a:lnTo>
                  <a:pt x="1865735" y="1193800"/>
                </a:lnTo>
                <a:lnTo>
                  <a:pt x="1864923" y="1181100"/>
                </a:lnTo>
                <a:lnTo>
                  <a:pt x="1871396" y="1181100"/>
                </a:lnTo>
                <a:lnTo>
                  <a:pt x="1870289" y="1193800"/>
                </a:lnTo>
                <a:close/>
              </a:path>
              <a:path w="2077719" h="2222500">
                <a:moveTo>
                  <a:pt x="1928167" y="1193800"/>
                </a:moveTo>
                <a:lnTo>
                  <a:pt x="1879300" y="1193800"/>
                </a:lnTo>
                <a:lnTo>
                  <a:pt x="1878937" y="1181100"/>
                </a:lnTo>
                <a:lnTo>
                  <a:pt x="1928922" y="1181100"/>
                </a:lnTo>
                <a:lnTo>
                  <a:pt x="1928167" y="1193800"/>
                </a:lnTo>
                <a:close/>
              </a:path>
              <a:path w="2077719" h="2222500">
                <a:moveTo>
                  <a:pt x="1937644" y="1193800"/>
                </a:moveTo>
                <a:lnTo>
                  <a:pt x="1931670" y="1193800"/>
                </a:lnTo>
                <a:lnTo>
                  <a:pt x="1930710" y="1181100"/>
                </a:lnTo>
                <a:lnTo>
                  <a:pt x="1937865" y="1181100"/>
                </a:lnTo>
                <a:lnTo>
                  <a:pt x="1937644" y="1193800"/>
                </a:lnTo>
                <a:close/>
              </a:path>
              <a:path w="2077719" h="2222500">
                <a:moveTo>
                  <a:pt x="1948160" y="1193800"/>
                </a:moveTo>
                <a:lnTo>
                  <a:pt x="1941249" y="1193800"/>
                </a:lnTo>
                <a:lnTo>
                  <a:pt x="1941533" y="1181100"/>
                </a:lnTo>
                <a:lnTo>
                  <a:pt x="1945269" y="1181100"/>
                </a:lnTo>
                <a:lnTo>
                  <a:pt x="1948160" y="1193800"/>
                </a:lnTo>
                <a:close/>
              </a:path>
              <a:path w="2077719" h="2222500">
                <a:moveTo>
                  <a:pt x="1969958" y="1193800"/>
                </a:moveTo>
                <a:lnTo>
                  <a:pt x="1948160" y="1193800"/>
                </a:lnTo>
                <a:lnTo>
                  <a:pt x="1949335" y="1181100"/>
                </a:lnTo>
                <a:lnTo>
                  <a:pt x="1970730" y="1181100"/>
                </a:lnTo>
                <a:lnTo>
                  <a:pt x="1969958" y="1193800"/>
                </a:lnTo>
                <a:close/>
              </a:path>
              <a:path w="2077719" h="2222500">
                <a:moveTo>
                  <a:pt x="2016832" y="1193800"/>
                </a:moveTo>
                <a:lnTo>
                  <a:pt x="1986964" y="1193800"/>
                </a:lnTo>
                <a:lnTo>
                  <a:pt x="1986505" y="1181100"/>
                </a:lnTo>
                <a:lnTo>
                  <a:pt x="2012863" y="1181100"/>
                </a:lnTo>
                <a:lnTo>
                  <a:pt x="2016832" y="1193800"/>
                </a:lnTo>
                <a:close/>
              </a:path>
              <a:path w="2077719" h="2222500">
                <a:moveTo>
                  <a:pt x="2032515" y="1193800"/>
                </a:moveTo>
                <a:lnTo>
                  <a:pt x="2022947" y="1193800"/>
                </a:lnTo>
                <a:lnTo>
                  <a:pt x="2021460" y="1181100"/>
                </a:lnTo>
                <a:lnTo>
                  <a:pt x="2028540" y="1181100"/>
                </a:lnTo>
                <a:lnTo>
                  <a:pt x="2032515" y="1193800"/>
                </a:lnTo>
                <a:close/>
              </a:path>
              <a:path w="2077719" h="2222500">
                <a:moveTo>
                  <a:pt x="2056466" y="1193800"/>
                </a:moveTo>
                <a:lnTo>
                  <a:pt x="2041390" y="1193800"/>
                </a:lnTo>
                <a:lnTo>
                  <a:pt x="2043934" y="1181100"/>
                </a:lnTo>
                <a:lnTo>
                  <a:pt x="2059356" y="1181100"/>
                </a:lnTo>
                <a:lnTo>
                  <a:pt x="2056466" y="1193800"/>
                </a:lnTo>
                <a:close/>
              </a:path>
              <a:path w="2077719" h="2222500">
                <a:moveTo>
                  <a:pt x="1560037" y="1206500"/>
                </a:moveTo>
                <a:lnTo>
                  <a:pt x="1557079" y="1206500"/>
                </a:lnTo>
                <a:lnTo>
                  <a:pt x="1557993" y="1193800"/>
                </a:lnTo>
                <a:lnTo>
                  <a:pt x="1558572" y="1193800"/>
                </a:lnTo>
                <a:lnTo>
                  <a:pt x="1560037" y="1206500"/>
                </a:lnTo>
                <a:close/>
              </a:path>
              <a:path w="2077719" h="2222500">
                <a:moveTo>
                  <a:pt x="1685764" y="1206500"/>
                </a:moveTo>
                <a:lnTo>
                  <a:pt x="1564358" y="1206500"/>
                </a:lnTo>
                <a:lnTo>
                  <a:pt x="1564790" y="1193800"/>
                </a:lnTo>
                <a:lnTo>
                  <a:pt x="1681993" y="1193800"/>
                </a:lnTo>
                <a:lnTo>
                  <a:pt x="1685764" y="1206500"/>
                </a:lnTo>
                <a:close/>
              </a:path>
              <a:path w="2077719" h="2222500">
                <a:moveTo>
                  <a:pt x="1790305" y="1206500"/>
                </a:moveTo>
                <a:lnTo>
                  <a:pt x="1691998" y="1206500"/>
                </a:lnTo>
                <a:lnTo>
                  <a:pt x="1693293" y="1193800"/>
                </a:lnTo>
                <a:lnTo>
                  <a:pt x="1792401" y="1193800"/>
                </a:lnTo>
                <a:lnTo>
                  <a:pt x="1790305" y="1206500"/>
                </a:lnTo>
                <a:close/>
              </a:path>
              <a:path w="2077719" h="2222500">
                <a:moveTo>
                  <a:pt x="1807419" y="1206500"/>
                </a:moveTo>
                <a:lnTo>
                  <a:pt x="1794757" y="1206500"/>
                </a:lnTo>
                <a:lnTo>
                  <a:pt x="1792401" y="1193800"/>
                </a:lnTo>
                <a:lnTo>
                  <a:pt x="1806346" y="1193800"/>
                </a:lnTo>
                <a:lnTo>
                  <a:pt x="1807363" y="1205523"/>
                </a:lnTo>
                <a:lnTo>
                  <a:pt x="1807419" y="1206500"/>
                </a:lnTo>
                <a:close/>
              </a:path>
              <a:path w="2077719" h="2222500">
                <a:moveTo>
                  <a:pt x="1810815" y="1206500"/>
                </a:moveTo>
                <a:lnTo>
                  <a:pt x="1807448" y="1206500"/>
                </a:lnTo>
                <a:lnTo>
                  <a:pt x="1807363" y="1205523"/>
                </a:lnTo>
                <a:lnTo>
                  <a:pt x="1806687" y="1193800"/>
                </a:lnTo>
                <a:lnTo>
                  <a:pt x="1811139" y="1193800"/>
                </a:lnTo>
                <a:lnTo>
                  <a:pt x="1810815" y="1206500"/>
                </a:lnTo>
                <a:close/>
              </a:path>
              <a:path w="2077719" h="2222500">
                <a:moveTo>
                  <a:pt x="1823052" y="1206500"/>
                </a:moveTo>
                <a:lnTo>
                  <a:pt x="1814091" y="1206500"/>
                </a:lnTo>
                <a:lnTo>
                  <a:pt x="1814301" y="1193800"/>
                </a:lnTo>
                <a:lnTo>
                  <a:pt x="1823171" y="1193800"/>
                </a:lnTo>
                <a:lnTo>
                  <a:pt x="1823052" y="1206500"/>
                </a:lnTo>
                <a:close/>
              </a:path>
              <a:path w="2077719" h="2222500">
                <a:moveTo>
                  <a:pt x="1830229" y="1206500"/>
                </a:moveTo>
                <a:lnTo>
                  <a:pt x="1826850" y="1206500"/>
                </a:lnTo>
                <a:lnTo>
                  <a:pt x="1825516" y="1193800"/>
                </a:lnTo>
                <a:lnTo>
                  <a:pt x="1831018" y="1193800"/>
                </a:lnTo>
                <a:lnTo>
                  <a:pt x="1830229" y="1206500"/>
                </a:lnTo>
                <a:close/>
              </a:path>
              <a:path w="2077719" h="2222500">
                <a:moveTo>
                  <a:pt x="1873162" y="1206500"/>
                </a:moveTo>
                <a:lnTo>
                  <a:pt x="1832932" y="1206500"/>
                </a:lnTo>
                <a:lnTo>
                  <a:pt x="1834635" y="1193800"/>
                </a:lnTo>
                <a:lnTo>
                  <a:pt x="1874053" y="1193800"/>
                </a:lnTo>
                <a:lnTo>
                  <a:pt x="1873162" y="1206500"/>
                </a:lnTo>
                <a:close/>
              </a:path>
              <a:path w="2077719" h="2222500">
                <a:moveTo>
                  <a:pt x="1960924" y="1206500"/>
                </a:moveTo>
                <a:lnTo>
                  <a:pt x="1882678" y="1206500"/>
                </a:lnTo>
                <a:lnTo>
                  <a:pt x="1881605" y="1193800"/>
                </a:lnTo>
                <a:lnTo>
                  <a:pt x="1959067" y="1193800"/>
                </a:lnTo>
                <a:lnTo>
                  <a:pt x="1960924" y="1206500"/>
                </a:lnTo>
                <a:close/>
              </a:path>
              <a:path w="2077719" h="2222500">
                <a:moveTo>
                  <a:pt x="1983529" y="1206500"/>
                </a:moveTo>
                <a:lnTo>
                  <a:pt x="1964422" y="1206500"/>
                </a:lnTo>
                <a:lnTo>
                  <a:pt x="1964678" y="1193800"/>
                </a:lnTo>
                <a:lnTo>
                  <a:pt x="1977823" y="1193800"/>
                </a:lnTo>
                <a:lnTo>
                  <a:pt x="1983529" y="1206500"/>
                </a:lnTo>
                <a:close/>
              </a:path>
              <a:path w="2077719" h="2222500">
                <a:moveTo>
                  <a:pt x="1989321" y="1206500"/>
                </a:moveTo>
                <a:lnTo>
                  <a:pt x="1983529" y="1206500"/>
                </a:lnTo>
                <a:lnTo>
                  <a:pt x="1987362" y="1193800"/>
                </a:lnTo>
                <a:lnTo>
                  <a:pt x="1989707" y="1193800"/>
                </a:lnTo>
                <a:lnTo>
                  <a:pt x="1989321" y="1206500"/>
                </a:lnTo>
                <a:close/>
              </a:path>
              <a:path w="2077719" h="2222500">
                <a:moveTo>
                  <a:pt x="2011199" y="1206500"/>
                </a:moveTo>
                <a:lnTo>
                  <a:pt x="1994431" y="1206500"/>
                </a:lnTo>
                <a:lnTo>
                  <a:pt x="1994761" y="1193800"/>
                </a:lnTo>
                <a:lnTo>
                  <a:pt x="2011137" y="1193800"/>
                </a:lnTo>
                <a:lnTo>
                  <a:pt x="2011199" y="1206500"/>
                </a:lnTo>
                <a:close/>
              </a:path>
              <a:path w="2077719" h="2222500">
                <a:moveTo>
                  <a:pt x="2034275" y="1206500"/>
                </a:moveTo>
                <a:lnTo>
                  <a:pt x="2016923" y="1206500"/>
                </a:lnTo>
                <a:lnTo>
                  <a:pt x="2015515" y="1193800"/>
                </a:lnTo>
                <a:lnTo>
                  <a:pt x="2031993" y="1193800"/>
                </a:lnTo>
                <a:lnTo>
                  <a:pt x="2034275" y="1206500"/>
                </a:lnTo>
                <a:close/>
              </a:path>
              <a:path w="2077719" h="2222500">
                <a:moveTo>
                  <a:pt x="2040896" y="1206500"/>
                </a:moveTo>
                <a:lnTo>
                  <a:pt x="2036955" y="1206500"/>
                </a:lnTo>
                <a:lnTo>
                  <a:pt x="2037376" y="1193800"/>
                </a:lnTo>
                <a:lnTo>
                  <a:pt x="2040578" y="1193800"/>
                </a:lnTo>
                <a:lnTo>
                  <a:pt x="2040896" y="1206500"/>
                </a:lnTo>
                <a:close/>
              </a:path>
              <a:path w="2077719" h="2222500">
                <a:moveTo>
                  <a:pt x="2058130" y="1206500"/>
                </a:moveTo>
                <a:lnTo>
                  <a:pt x="2050776" y="1206500"/>
                </a:lnTo>
                <a:lnTo>
                  <a:pt x="2049947" y="1193800"/>
                </a:lnTo>
                <a:lnTo>
                  <a:pt x="2056222" y="1193800"/>
                </a:lnTo>
                <a:lnTo>
                  <a:pt x="2058130" y="1206500"/>
                </a:lnTo>
                <a:close/>
              </a:path>
              <a:path w="2077719" h="2222500">
                <a:moveTo>
                  <a:pt x="1657901" y="1219200"/>
                </a:moveTo>
                <a:lnTo>
                  <a:pt x="1640673" y="1219200"/>
                </a:lnTo>
                <a:lnTo>
                  <a:pt x="1640554" y="1206500"/>
                </a:lnTo>
                <a:lnTo>
                  <a:pt x="1659218" y="1206500"/>
                </a:lnTo>
                <a:lnTo>
                  <a:pt x="1657901" y="1219200"/>
                </a:lnTo>
                <a:close/>
              </a:path>
              <a:path w="2077719" h="2222500">
                <a:moveTo>
                  <a:pt x="1675679" y="1219200"/>
                </a:moveTo>
                <a:lnTo>
                  <a:pt x="1660729" y="1219200"/>
                </a:lnTo>
                <a:lnTo>
                  <a:pt x="1659218" y="1206500"/>
                </a:lnTo>
                <a:lnTo>
                  <a:pt x="1676151" y="1206500"/>
                </a:lnTo>
                <a:lnTo>
                  <a:pt x="1675679" y="1219200"/>
                </a:lnTo>
                <a:close/>
              </a:path>
              <a:path w="2077719" h="2222500">
                <a:moveTo>
                  <a:pt x="1681607" y="1219200"/>
                </a:moveTo>
                <a:lnTo>
                  <a:pt x="1678217" y="1219200"/>
                </a:lnTo>
                <a:lnTo>
                  <a:pt x="1676679" y="1206500"/>
                </a:lnTo>
                <a:lnTo>
                  <a:pt x="1680023" y="1206500"/>
                </a:lnTo>
                <a:lnTo>
                  <a:pt x="1681607" y="1219200"/>
                </a:lnTo>
                <a:close/>
              </a:path>
              <a:path w="2077719" h="2222500">
                <a:moveTo>
                  <a:pt x="1722292" y="1219200"/>
                </a:moveTo>
                <a:lnTo>
                  <a:pt x="1684929" y="1219200"/>
                </a:lnTo>
                <a:lnTo>
                  <a:pt x="1685713" y="1206500"/>
                </a:lnTo>
                <a:lnTo>
                  <a:pt x="1725699" y="1206500"/>
                </a:lnTo>
                <a:lnTo>
                  <a:pt x="1722292" y="1219200"/>
                </a:lnTo>
                <a:close/>
              </a:path>
              <a:path w="2077719" h="2222500">
                <a:moveTo>
                  <a:pt x="1775440" y="1219200"/>
                </a:moveTo>
                <a:lnTo>
                  <a:pt x="1744266" y="1219200"/>
                </a:lnTo>
                <a:lnTo>
                  <a:pt x="1744090" y="1206500"/>
                </a:lnTo>
                <a:lnTo>
                  <a:pt x="1774548" y="1206500"/>
                </a:lnTo>
                <a:lnTo>
                  <a:pt x="1775440" y="1219200"/>
                </a:lnTo>
                <a:close/>
              </a:path>
              <a:path w="2077719" h="2222500">
                <a:moveTo>
                  <a:pt x="1788545" y="1219200"/>
                </a:moveTo>
                <a:lnTo>
                  <a:pt x="1783650" y="1219200"/>
                </a:lnTo>
                <a:lnTo>
                  <a:pt x="1784116" y="1206500"/>
                </a:lnTo>
                <a:lnTo>
                  <a:pt x="1789499" y="1206500"/>
                </a:lnTo>
                <a:lnTo>
                  <a:pt x="1788545" y="1219200"/>
                </a:lnTo>
                <a:close/>
              </a:path>
              <a:path w="2077719" h="2222500">
                <a:moveTo>
                  <a:pt x="1857933" y="1219200"/>
                </a:moveTo>
                <a:lnTo>
                  <a:pt x="1791725" y="1219200"/>
                </a:lnTo>
                <a:lnTo>
                  <a:pt x="1791418" y="1206500"/>
                </a:lnTo>
                <a:lnTo>
                  <a:pt x="1858881" y="1206500"/>
                </a:lnTo>
                <a:lnTo>
                  <a:pt x="1857933" y="1219200"/>
                </a:lnTo>
                <a:close/>
              </a:path>
              <a:path w="2077719" h="2222500">
                <a:moveTo>
                  <a:pt x="1941726" y="1219200"/>
                </a:moveTo>
                <a:lnTo>
                  <a:pt x="1863674" y="1219200"/>
                </a:lnTo>
                <a:lnTo>
                  <a:pt x="1862918" y="1206500"/>
                </a:lnTo>
                <a:lnTo>
                  <a:pt x="1941584" y="1206500"/>
                </a:lnTo>
                <a:lnTo>
                  <a:pt x="1941726" y="1219200"/>
                </a:lnTo>
                <a:close/>
              </a:path>
              <a:path w="2077719" h="2222500">
                <a:moveTo>
                  <a:pt x="1956745" y="1219200"/>
                </a:moveTo>
                <a:lnTo>
                  <a:pt x="1946195" y="1219200"/>
                </a:lnTo>
                <a:lnTo>
                  <a:pt x="1946047" y="1206500"/>
                </a:lnTo>
                <a:lnTo>
                  <a:pt x="1955961" y="1206500"/>
                </a:lnTo>
                <a:lnTo>
                  <a:pt x="1956745" y="1219200"/>
                </a:lnTo>
                <a:close/>
              </a:path>
              <a:path w="2077719" h="2222500">
                <a:moveTo>
                  <a:pt x="1968709" y="1219200"/>
                </a:moveTo>
                <a:lnTo>
                  <a:pt x="1962043" y="1219200"/>
                </a:lnTo>
                <a:lnTo>
                  <a:pt x="1963973" y="1206500"/>
                </a:lnTo>
                <a:lnTo>
                  <a:pt x="1970180" y="1206500"/>
                </a:lnTo>
                <a:lnTo>
                  <a:pt x="1968709" y="1219200"/>
                </a:lnTo>
                <a:close/>
              </a:path>
              <a:path w="2077719" h="2222500">
                <a:moveTo>
                  <a:pt x="1992370" y="1219200"/>
                </a:moveTo>
                <a:lnTo>
                  <a:pt x="1972951" y="1219200"/>
                </a:lnTo>
                <a:lnTo>
                  <a:pt x="1970180" y="1206500"/>
                </a:lnTo>
                <a:lnTo>
                  <a:pt x="1993949" y="1206500"/>
                </a:lnTo>
                <a:lnTo>
                  <a:pt x="1992370" y="1219200"/>
                </a:lnTo>
                <a:close/>
              </a:path>
              <a:path w="2077719" h="2222500">
                <a:moveTo>
                  <a:pt x="2023981" y="1219200"/>
                </a:moveTo>
                <a:lnTo>
                  <a:pt x="1999252" y="1219200"/>
                </a:lnTo>
                <a:lnTo>
                  <a:pt x="1997742" y="1206500"/>
                </a:lnTo>
                <a:lnTo>
                  <a:pt x="2024338" y="1206500"/>
                </a:lnTo>
                <a:lnTo>
                  <a:pt x="2023981" y="1219200"/>
                </a:lnTo>
                <a:close/>
              </a:path>
              <a:path w="2077719" h="2222500">
                <a:moveTo>
                  <a:pt x="2047784" y="1219200"/>
                </a:moveTo>
                <a:lnTo>
                  <a:pt x="2030908" y="1219200"/>
                </a:lnTo>
                <a:lnTo>
                  <a:pt x="2030017" y="1206500"/>
                </a:lnTo>
                <a:lnTo>
                  <a:pt x="2048369" y="1206500"/>
                </a:lnTo>
                <a:lnTo>
                  <a:pt x="2047784" y="1219200"/>
                </a:lnTo>
                <a:close/>
              </a:path>
              <a:path w="2077719" h="2222500">
                <a:moveTo>
                  <a:pt x="2071865" y="1219200"/>
                </a:moveTo>
                <a:lnTo>
                  <a:pt x="2058328" y="1219200"/>
                </a:lnTo>
                <a:lnTo>
                  <a:pt x="2057142" y="1206500"/>
                </a:lnTo>
                <a:lnTo>
                  <a:pt x="2072524" y="1206500"/>
                </a:lnTo>
                <a:lnTo>
                  <a:pt x="2071865" y="1219200"/>
                </a:lnTo>
                <a:close/>
              </a:path>
              <a:path w="2077719" h="2222500">
                <a:moveTo>
                  <a:pt x="1749786" y="1231900"/>
                </a:moveTo>
                <a:lnTo>
                  <a:pt x="1651581" y="1231900"/>
                </a:lnTo>
                <a:lnTo>
                  <a:pt x="1654891" y="1219200"/>
                </a:lnTo>
                <a:lnTo>
                  <a:pt x="1750143" y="1219200"/>
                </a:lnTo>
                <a:lnTo>
                  <a:pt x="1749786" y="1231900"/>
                </a:lnTo>
                <a:close/>
              </a:path>
              <a:path w="2077719" h="2222500">
                <a:moveTo>
                  <a:pt x="1777166" y="1231900"/>
                </a:moveTo>
                <a:lnTo>
                  <a:pt x="1752233" y="1231900"/>
                </a:lnTo>
                <a:lnTo>
                  <a:pt x="1751835" y="1219200"/>
                </a:lnTo>
                <a:lnTo>
                  <a:pt x="1776763" y="1219200"/>
                </a:lnTo>
                <a:lnTo>
                  <a:pt x="1777166" y="1231900"/>
                </a:lnTo>
                <a:close/>
              </a:path>
              <a:path w="2077719" h="2222500">
                <a:moveTo>
                  <a:pt x="1818123" y="1231900"/>
                </a:moveTo>
                <a:lnTo>
                  <a:pt x="1779335" y="1231900"/>
                </a:lnTo>
                <a:lnTo>
                  <a:pt x="1780868" y="1219200"/>
                </a:lnTo>
                <a:lnTo>
                  <a:pt x="1818327" y="1219200"/>
                </a:lnTo>
                <a:lnTo>
                  <a:pt x="1818123" y="1231900"/>
                </a:lnTo>
                <a:close/>
              </a:path>
              <a:path w="2077719" h="2222500">
                <a:moveTo>
                  <a:pt x="1822506" y="1231900"/>
                </a:moveTo>
                <a:lnTo>
                  <a:pt x="1818140" y="1231900"/>
                </a:lnTo>
                <a:lnTo>
                  <a:pt x="1818872" y="1219200"/>
                </a:lnTo>
                <a:lnTo>
                  <a:pt x="1823029" y="1219200"/>
                </a:lnTo>
                <a:lnTo>
                  <a:pt x="1822506" y="1231900"/>
                </a:lnTo>
                <a:close/>
              </a:path>
              <a:path w="2077719" h="2222500">
                <a:moveTo>
                  <a:pt x="1839371" y="1231900"/>
                </a:moveTo>
                <a:lnTo>
                  <a:pt x="1825232" y="1231900"/>
                </a:lnTo>
                <a:lnTo>
                  <a:pt x="1827674" y="1219200"/>
                </a:lnTo>
                <a:lnTo>
                  <a:pt x="1839757" y="1219200"/>
                </a:lnTo>
                <a:lnTo>
                  <a:pt x="1839371" y="1231900"/>
                </a:lnTo>
                <a:close/>
              </a:path>
              <a:path w="2077719" h="2222500">
                <a:moveTo>
                  <a:pt x="1844708" y="1231900"/>
                </a:moveTo>
                <a:lnTo>
                  <a:pt x="1844294" y="1231900"/>
                </a:lnTo>
                <a:lnTo>
                  <a:pt x="1842244" y="1219200"/>
                </a:lnTo>
                <a:lnTo>
                  <a:pt x="1844328" y="1219200"/>
                </a:lnTo>
                <a:lnTo>
                  <a:pt x="1844708" y="1231900"/>
                </a:lnTo>
                <a:close/>
              </a:path>
              <a:path w="2077719" h="2222500">
                <a:moveTo>
                  <a:pt x="1851085" y="1231900"/>
                </a:moveTo>
                <a:lnTo>
                  <a:pt x="1844998" y="1231900"/>
                </a:lnTo>
                <a:lnTo>
                  <a:pt x="1845083" y="1219200"/>
                </a:lnTo>
                <a:lnTo>
                  <a:pt x="1852998" y="1219200"/>
                </a:lnTo>
                <a:lnTo>
                  <a:pt x="1851085" y="1231900"/>
                </a:lnTo>
                <a:close/>
              </a:path>
              <a:path w="2077719" h="2222500">
                <a:moveTo>
                  <a:pt x="1862850" y="1231900"/>
                </a:moveTo>
                <a:lnTo>
                  <a:pt x="1854373" y="1231900"/>
                </a:lnTo>
                <a:lnTo>
                  <a:pt x="1852998" y="1219200"/>
                </a:lnTo>
                <a:lnTo>
                  <a:pt x="1862907" y="1219200"/>
                </a:lnTo>
                <a:lnTo>
                  <a:pt x="1862850" y="1231900"/>
                </a:lnTo>
                <a:close/>
              </a:path>
              <a:path w="2077719" h="2222500">
                <a:moveTo>
                  <a:pt x="1899923" y="1231900"/>
                </a:moveTo>
                <a:lnTo>
                  <a:pt x="1871101" y="1231900"/>
                </a:lnTo>
                <a:lnTo>
                  <a:pt x="1871941" y="1219200"/>
                </a:lnTo>
                <a:lnTo>
                  <a:pt x="1899049" y="1219200"/>
                </a:lnTo>
                <a:lnTo>
                  <a:pt x="1899923" y="1231900"/>
                </a:lnTo>
                <a:close/>
              </a:path>
              <a:path w="2077719" h="2222500">
                <a:moveTo>
                  <a:pt x="1909190" y="1231900"/>
                </a:moveTo>
                <a:lnTo>
                  <a:pt x="1901144" y="1231900"/>
                </a:lnTo>
                <a:lnTo>
                  <a:pt x="1901905" y="1219200"/>
                </a:lnTo>
                <a:lnTo>
                  <a:pt x="1908622" y="1219200"/>
                </a:lnTo>
                <a:lnTo>
                  <a:pt x="1909190" y="1231900"/>
                </a:lnTo>
                <a:close/>
              </a:path>
              <a:path w="2077719" h="2222500">
                <a:moveTo>
                  <a:pt x="1964842" y="1231900"/>
                </a:moveTo>
                <a:lnTo>
                  <a:pt x="1925941" y="1231900"/>
                </a:lnTo>
                <a:lnTo>
                  <a:pt x="1924152" y="1219200"/>
                </a:lnTo>
                <a:lnTo>
                  <a:pt x="1963570" y="1219200"/>
                </a:lnTo>
                <a:lnTo>
                  <a:pt x="1964842" y="1231900"/>
                </a:lnTo>
                <a:close/>
              </a:path>
              <a:path w="2077719" h="2222500">
                <a:moveTo>
                  <a:pt x="1991711" y="1231900"/>
                </a:moveTo>
                <a:lnTo>
                  <a:pt x="1968408" y="1231900"/>
                </a:lnTo>
                <a:lnTo>
                  <a:pt x="1970566" y="1219200"/>
                </a:lnTo>
                <a:lnTo>
                  <a:pt x="1990161" y="1219200"/>
                </a:lnTo>
                <a:lnTo>
                  <a:pt x="1991711" y="1231900"/>
                </a:lnTo>
                <a:close/>
              </a:path>
              <a:path w="2077719" h="2222500">
                <a:moveTo>
                  <a:pt x="2002330" y="1231900"/>
                </a:moveTo>
                <a:lnTo>
                  <a:pt x="2000819" y="1231900"/>
                </a:lnTo>
                <a:lnTo>
                  <a:pt x="2001387" y="1219200"/>
                </a:lnTo>
                <a:lnTo>
                  <a:pt x="2001949" y="1219200"/>
                </a:lnTo>
                <a:lnTo>
                  <a:pt x="2002330" y="1231900"/>
                </a:lnTo>
                <a:close/>
              </a:path>
              <a:path w="2077719" h="2222500">
                <a:moveTo>
                  <a:pt x="2034923" y="1231900"/>
                </a:moveTo>
                <a:lnTo>
                  <a:pt x="2008826" y="1231900"/>
                </a:lnTo>
                <a:lnTo>
                  <a:pt x="2010291" y="1219200"/>
                </a:lnTo>
                <a:lnTo>
                  <a:pt x="2035701" y="1219200"/>
                </a:lnTo>
                <a:lnTo>
                  <a:pt x="2034923" y="1231900"/>
                </a:lnTo>
                <a:close/>
              </a:path>
              <a:path w="2077719" h="2222500">
                <a:moveTo>
                  <a:pt x="2070343" y="1231900"/>
                </a:moveTo>
                <a:lnTo>
                  <a:pt x="2040220" y="1231900"/>
                </a:lnTo>
                <a:lnTo>
                  <a:pt x="2038863" y="1219200"/>
                </a:lnTo>
                <a:lnTo>
                  <a:pt x="2071138" y="1219200"/>
                </a:lnTo>
                <a:lnTo>
                  <a:pt x="2070343" y="1231900"/>
                </a:lnTo>
                <a:close/>
              </a:path>
              <a:path w="2077719" h="2222500">
                <a:moveTo>
                  <a:pt x="1550106" y="1244600"/>
                </a:moveTo>
                <a:lnTo>
                  <a:pt x="1433981" y="1244600"/>
                </a:lnTo>
                <a:lnTo>
                  <a:pt x="1432953" y="1231900"/>
                </a:lnTo>
                <a:lnTo>
                  <a:pt x="1549850" y="1231900"/>
                </a:lnTo>
                <a:lnTo>
                  <a:pt x="1550106" y="1244600"/>
                </a:lnTo>
                <a:close/>
              </a:path>
              <a:path w="2077719" h="2222500">
                <a:moveTo>
                  <a:pt x="1573846" y="1244600"/>
                </a:moveTo>
                <a:lnTo>
                  <a:pt x="1556976" y="1244600"/>
                </a:lnTo>
                <a:lnTo>
                  <a:pt x="1556874" y="1231900"/>
                </a:lnTo>
                <a:lnTo>
                  <a:pt x="1573029" y="1231900"/>
                </a:lnTo>
                <a:lnTo>
                  <a:pt x="1573846" y="1244600"/>
                </a:lnTo>
                <a:close/>
              </a:path>
              <a:path w="2077719" h="2222500">
                <a:moveTo>
                  <a:pt x="1584459" y="1244600"/>
                </a:moveTo>
                <a:lnTo>
                  <a:pt x="1578395" y="1244600"/>
                </a:lnTo>
                <a:lnTo>
                  <a:pt x="1578889" y="1231900"/>
                </a:lnTo>
                <a:lnTo>
                  <a:pt x="1584493" y="1231900"/>
                </a:lnTo>
                <a:lnTo>
                  <a:pt x="1584459" y="1244600"/>
                </a:lnTo>
                <a:close/>
              </a:path>
              <a:path w="2077719" h="2222500">
                <a:moveTo>
                  <a:pt x="1661075" y="1244600"/>
                </a:moveTo>
                <a:lnTo>
                  <a:pt x="1589813" y="1244600"/>
                </a:lnTo>
                <a:lnTo>
                  <a:pt x="1589609" y="1231900"/>
                </a:lnTo>
                <a:lnTo>
                  <a:pt x="1660604" y="1231900"/>
                </a:lnTo>
                <a:lnTo>
                  <a:pt x="1661075" y="1244600"/>
                </a:lnTo>
                <a:close/>
              </a:path>
              <a:path w="2077719" h="2222500">
                <a:moveTo>
                  <a:pt x="1665663" y="1244600"/>
                </a:moveTo>
                <a:lnTo>
                  <a:pt x="1662778" y="1244600"/>
                </a:lnTo>
                <a:lnTo>
                  <a:pt x="1660615" y="1231900"/>
                </a:lnTo>
                <a:lnTo>
                  <a:pt x="1664096" y="1231900"/>
                </a:lnTo>
                <a:lnTo>
                  <a:pt x="1665663" y="1244600"/>
                </a:lnTo>
                <a:close/>
              </a:path>
              <a:path w="2077719" h="2222500">
                <a:moveTo>
                  <a:pt x="1712440" y="1244600"/>
                </a:moveTo>
                <a:lnTo>
                  <a:pt x="1678524" y="1244600"/>
                </a:lnTo>
                <a:lnTo>
                  <a:pt x="1680472" y="1231900"/>
                </a:lnTo>
                <a:lnTo>
                  <a:pt x="1712326" y="1231900"/>
                </a:lnTo>
                <a:lnTo>
                  <a:pt x="1712440" y="1244600"/>
                </a:lnTo>
                <a:close/>
              </a:path>
              <a:path w="2077719" h="2222500">
                <a:moveTo>
                  <a:pt x="1732694" y="1244600"/>
                </a:moveTo>
                <a:lnTo>
                  <a:pt x="1716352" y="1244600"/>
                </a:lnTo>
                <a:lnTo>
                  <a:pt x="1716205" y="1231900"/>
                </a:lnTo>
                <a:lnTo>
                  <a:pt x="1730917" y="1231900"/>
                </a:lnTo>
                <a:lnTo>
                  <a:pt x="1732694" y="1244600"/>
                </a:lnTo>
                <a:close/>
              </a:path>
              <a:path w="2077719" h="2222500">
                <a:moveTo>
                  <a:pt x="1797295" y="1244600"/>
                </a:moveTo>
                <a:lnTo>
                  <a:pt x="1734398" y="1244600"/>
                </a:lnTo>
                <a:lnTo>
                  <a:pt x="1736027" y="1231900"/>
                </a:lnTo>
                <a:lnTo>
                  <a:pt x="1799527" y="1231900"/>
                </a:lnTo>
                <a:lnTo>
                  <a:pt x="1797295" y="1244600"/>
                </a:lnTo>
                <a:close/>
              </a:path>
              <a:path w="2077719" h="2222500">
                <a:moveTo>
                  <a:pt x="1825204" y="1244600"/>
                </a:moveTo>
                <a:lnTo>
                  <a:pt x="1807045" y="1244600"/>
                </a:lnTo>
                <a:lnTo>
                  <a:pt x="1803785" y="1231900"/>
                </a:lnTo>
                <a:lnTo>
                  <a:pt x="1826203" y="1231900"/>
                </a:lnTo>
                <a:lnTo>
                  <a:pt x="1825204" y="1244600"/>
                </a:lnTo>
                <a:close/>
              </a:path>
              <a:path w="2077719" h="2222500">
                <a:moveTo>
                  <a:pt x="1894512" y="1244600"/>
                </a:moveTo>
                <a:lnTo>
                  <a:pt x="1832148" y="1244600"/>
                </a:lnTo>
                <a:lnTo>
                  <a:pt x="1831313" y="1231900"/>
                </a:lnTo>
                <a:lnTo>
                  <a:pt x="1895443" y="1231900"/>
                </a:lnTo>
                <a:lnTo>
                  <a:pt x="1894512" y="1244600"/>
                </a:lnTo>
                <a:close/>
              </a:path>
              <a:path w="2077719" h="2222500">
                <a:moveTo>
                  <a:pt x="1925731" y="1244600"/>
                </a:moveTo>
                <a:lnTo>
                  <a:pt x="1905403" y="1244600"/>
                </a:lnTo>
                <a:lnTo>
                  <a:pt x="1904182" y="1231900"/>
                </a:lnTo>
                <a:lnTo>
                  <a:pt x="1928570" y="1231900"/>
                </a:lnTo>
                <a:lnTo>
                  <a:pt x="1925731" y="1244600"/>
                </a:lnTo>
                <a:close/>
              </a:path>
              <a:path w="2077719" h="2222500">
                <a:moveTo>
                  <a:pt x="1933572" y="1244600"/>
                </a:moveTo>
                <a:lnTo>
                  <a:pt x="1928570" y="1231900"/>
                </a:lnTo>
                <a:lnTo>
                  <a:pt x="1937655" y="1231900"/>
                </a:lnTo>
                <a:lnTo>
                  <a:pt x="1933572" y="1244600"/>
                </a:lnTo>
                <a:close/>
              </a:path>
              <a:path w="2077719" h="2222500">
                <a:moveTo>
                  <a:pt x="1947688" y="1244600"/>
                </a:moveTo>
                <a:lnTo>
                  <a:pt x="1947529" y="1244600"/>
                </a:lnTo>
                <a:lnTo>
                  <a:pt x="1945871" y="1231900"/>
                </a:lnTo>
                <a:lnTo>
                  <a:pt x="1947041" y="1231900"/>
                </a:lnTo>
                <a:lnTo>
                  <a:pt x="1947688" y="1244600"/>
                </a:lnTo>
                <a:close/>
              </a:path>
              <a:path w="2077719" h="2222500">
                <a:moveTo>
                  <a:pt x="1956944" y="1244600"/>
                </a:moveTo>
                <a:lnTo>
                  <a:pt x="1953741" y="1244600"/>
                </a:lnTo>
                <a:lnTo>
                  <a:pt x="1954604" y="1231900"/>
                </a:lnTo>
                <a:lnTo>
                  <a:pt x="1957625" y="1231900"/>
                </a:lnTo>
                <a:lnTo>
                  <a:pt x="1956944" y="1244600"/>
                </a:lnTo>
                <a:close/>
              </a:path>
              <a:path w="2077719" h="2222500">
                <a:moveTo>
                  <a:pt x="1991746" y="1244600"/>
                </a:moveTo>
                <a:lnTo>
                  <a:pt x="1986573" y="1244600"/>
                </a:lnTo>
                <a:lnTo>
                  <a:pt x="1986340" y="1231900"/>
                </a:lnTo>
                <a:lnTo>
                  <a:pt x="1991450" y="1231900"/>
                </a:lnTo>
                <a:lnTo>
                  <a:pt x="1991746" y="1244600"/>
                </a:lnTo>
                <a:close/>
              </a:path>
              <a:path w="2077719" h="2222500">
                <a:moveTo>
                  <a:pt x="2003068" y="1244600"/>
                </a:moveTo>
                <a:lnTo>
                  <a:pt x="1996339" y="1244600"/>
                </a:lnTo>
                <a:lnTo>
                  <a:pt x="1996600" y="1231900"/>
                </a:lnTo>
                <a:lnTo>
                  <a:pt x="1997946" y="1231900"/>
                </a:lnTo>
                <a:lnTo>
                  <a:pt x="2003068" y="1244600"/>
                </a:lnTo>
                <a:close/>
              </a:path>
              <a:path w="2077719" h="2222500">
                <a:moveTo>
                  <a:pt x="2026860" y="1244600"/>
                </a:moveTo>
                <a:lnTo>
                  <a:pt x="2003068" y="1244600"/>
                </a:lnTo>
                <a:lnTo>
                  <a:pt x="2004675" y="1231900"/>
                </a:lnTo>
                <a:lnTo>
                  <a:pt x="2026082" y="1231900"/>
                </a:lnTo>
                <a:lnTo>
                  <a:pt x="2026860" y="1244600"/>
                </a:lnTo>
                <a:close/>
              </a:path>
              <a:path w="2077719" h="2222500">
                <a:moveTo>
                  <a:pt x="2068640" y="1244600"/>
                </a:moveTo>
                <a:lnTo>
                  <a:pt x="2042690" y="1244600"/>
                </a:lnTo>
                <a:lnTo>
                  <a:pt x="2044456" y="1231900"/>
                </a:lnTo>
                <a:lnTo>
                  <a:pt x="2069571" y="1231900"/>
                </a:lnTo>
                <a:lnTo>
                  <a:pt x="2068640" y="1244600"/>
                </a:lnTo>
                <a:close/>
              </a:path>
              <a:path w="2077719" h="2222500">
                <a:moveTo>
                  <a:pt x="1616121" y="1257300"/>
                </a:moveTo>
                <a:lnTo>
                  <a:pt x="1541021" y="1257300"/>
                </a:lnTo>
                <a:lnTo>
                  <a:pt x="1541486" y="1244600"/>
                </a:lnTo>
                <a:lnTo>
                  <a:pt x="1613719" y="1244600"/>
                </a:lnTo>
                <a:lnTo>
                  <a:pt x="1616121" y="1257300"/>
                </a:lnTo>
                <a:close/>
              </a:path>
              <a:path w="2077719" h="2222500">
                <a:moveTo>
                  <a:pt x="1624246" y="1257300"/>
                </a:moveTo>
                <a:lnTo>
                  <a:pt x="1616898" y="1257300"/>
                </a:lnTo>
                <a:lnTo>
                  <a:pt x="1617495" y="1244600"/>
                </a:lnTo>
                <a:lnTo>
                  <a:pt x="1622117" y="1244600"/>
                </a:lnTo>
                <a:lnTo>
                  <a:pt x="1624246" y="1257300"/>
                </a:lnTo>
                <a:close/>
              </a:path>
              <a:path w="2077719" h="2222500">
                <a:moveTo>
                  <a:pt x="1644932" y="1257300"/>
                </a:moveTo>
                <a:lnTo>
                  <a:pt x="1624246" y="1257300"/>
                </a:lnTo>
                <a:lnTo>
                  <a:pt x="1625297" y="1244600"/>
                </a:lnTo>
                <a:lnTo>
                  <a:pt x="1645284" y="1244600"/>
                </a:lnTo>
                <a:lnTo>
                  <a:pt x="1644932" y="1257300"/>
                </a:lnTo>
                <a:close/>
              </a:path>
              <a:path w="2077719" h="2222500">
                <a:moveTo>
                  <a:pt x="1652348" y="1257300"/>
                </a:moveTo>
                <a:lnTo>
                  <a:pt x="1648969" y="1257300"/>
                </a:lnTo>
                <a:lnTo>
                  <a:pt x="1649173" y="1244600"/>
                </a:lnTo>
                <a:lnTo>
                  <a:pt x="1652859" y="1244600"/>
                </a:lnTo>
                <a:lnTo>
                  <a:pt x="1652348" y="1257300"/>
                </a:lnTo>
                <a:close/>
              </a:path>
              <a:path w="2077719" h="2222500">
                <a:moveTo>
                  <a:pt x="1657884" y="1257300"/>
                </a:moveTo>
                <a:lnTo>
                  <a:pt x="1655630" y="1257300"/>
                </a:lnTo>
                <a:lnTo>
                  <a:pt x="1655130" y="1244600"/>
                </a:lnTo>
                <a:lnTo>
                  <a:pt x="1657202" y="1244600"/>
                </a:lnTo>
                <a:lnTo>
                  <a:pt x="1657884" y="1257300"/>
                </a:lnTo>
                <a:close/>
              </a:path>
              <a:path w="2077719" h="2222500">
                <a:moveTo>
                  <a:pt x="1671954" y="1257300"/>
                </a:moveTo>
                <a:lnTo>
                  <a:pt x="1660876" y="1257300"/>
                </a:lnTo>
                <a:lnTo>
                  <a:pt x="1662046" y="1244600"/>
                </a:lnTo>
                <a:lnTo>
                  <a:pt x="1673209" y="1244600"/>
                </a:lnTo>
                <a:lnTo>
                  <a:pt x="1671954" y="1257300"/>
                </a:lnTo>
                <a:close/>
              </a:path>
              <a:path w="2077719" h="2222500">
                <a:moveTo>
                  <a:pt x="1719861" y="1257300"/>
                </a:moveTo>
                <a:lnTo>
                  <a:pt x="1683231" y="1257300"/>
                </a:lnTo>
                <a:lnTo>
                  <a:pt x="1684764" y="1244600"/>
                </a:lnTo>
                <a:lnTo>
                  <a:pt x="1717567" y="1244600"/>
                </a:lnTo>
                <a:lnTo>
                  <a:pt x="1719861" y="1257300"/>
                </a:lnTo>
                <a:close/>
              </a:path>
              <a:path w="2077719" h="2222500">
                <a:moveTo>
                  <a:pt x="1739735" y="1257300"/>
                </a:moveTo>
                <a:lnTo>
                  <a:pt x="1725296" y="1257300"/>
                </a:lnTo>
                <a:lnTo>
                  <a:pt x="1727175" y="1244600"/>
                </a:lnTo>
                <a:lnTo>
                  <a:pt x="1740042" y="1244600"/>
                </a:lnTo>
                <a:lnTo>
                  <a:pt x="1739735" y="1257300"/>
                </a:lnTo>
                <a:close/>
              </a:path>
              <a:path w="2077719" h="2222500">
                <a:moveTo>
                  <a:pt x="1754953" y="1257300"/>
                </a:moveTo>
                <a:lnTo>
                  <a:pt x="1746748" y="1257300"/>
                </a:lnTo>
                <a:lnTo>
                  <a:pt x="1745669" y="1244600"/>
                </a:lnTo>
                <a:lnTo>
                  <a:pt x="1756083" y="1244600"/>
                </a:lnTo>
                <a:lnTo>
                  <a:pt x="1754953" y="1257300"/>
                </a:lnTo>
                <a:close/>
              </a:path>
              <a:path w="2077719" h="2222500">
                <a:moveTo>
                  <a:pt x="1761789" y="1257300"/>
                </a:moveTo>
                <a:lnTo>
                  <a:pt x="1757809" y="1257300"/>
                </a:lnTo>
                <a:lnTo>
                  <a:pt x="1756083" y="1244600"/>
                </a:lnTo>
                <a:lnTo>
                  <a:pt x="1760393" y="1244600"/>
                </a:lnTo>
                <a:lnTo>
                  <a:pt x="1761789" y="1257300"/>
                </a:lnTo>
                <a:close/>
              </a:path>
              <a:path w="2077719" h="2222500">
                <a:moveTo>
                  <a:pt x="1765599" y="1257300"/>
                </a:moveTo>
                <a:lnTo>
                  <a:pt x="1765395" y="1257300"/>
                </a:lnTo>
                <a:lnTo>
                  <a:pt x="1765577" y="1244600"/>
                </a:lnTo>
                <a:lnTo>
                  <a:pt x="1765599" y="1257300"/>
                </a:lnTo>
                <a:close/>
              </a:path>
              <a:path w="2077719" h="2222500">
                <a:moveTo>
                  <a:pt x="1782776" y="1257300"/>
                </a:moveTo>
                <a:lnTo>
                  <a:pt x="1765662" y="1257300"/>
                </a:lnTo>
                <a:lnTo>
                  <a:pt x="1765658" y="1256697"/>
                </a:lnTo>
                <a:lnTo>
                  <a:pt x="1766832" y="1244600"/>
                </a:lnTo>
                <a:lnTo>
                  <a:pt x="1781124" y="1244600"/>
                </a:lnTo>
                <a:lnTo>
                  <a:pt x="1782776" y="1257300"/>
                </a:lnTo>
                <a:close/>
              </a:path>
              <a:path w="2077719" h="2222500">
                <a:moveTo>
                  <a:pt x="1797068" y="1257300"/>
                </a:moveTo>
                <a:lnTo>
                  <a:pt x="1784144" y="1257300"/>
                </a:lnTo>
                <a:lnTo>
                  <a:pt x="1785229" y="1244600"/>
                </a:lnTo>
                <a:lnTo>
                  <a:pt x="1796966" y="1244600"/>
                </a:lnTo>
                <a:lnTo>
                  <a:pt x="1797068" y="1257300"/>
                </a:lnTo>
                <a:close/>
              </a:path>
              <a:path w="2077719" h="2222500">
                <a:moveTo>
                  <a:pt x="1879203" y="1257300"/>
                </a:moveTo>
                <a:lnTo>
                  <a:pt x="1803433" y="1257300"/>
                </a:lnTo>
                <a:lnTo>
                  <a:pt x="1804001" y="1244600"/>
                </a:lnTo>
                <a:lnTo>
                  <a:pt x="1878153" y="1244600"/>
                </a:lnTo>
                <a:lnTo>
                  <a:pt x="1879203" y="1257300"/>
                </a:lnTo>
                <a:close/>
              </a:path>
              <a:path w="2077719" h="2222500">
                <a:moveTo>
                  <a:pt x="1910933" y="1257300"/>
                </a:moveTo>
                <a:lnTo>
                  <a:pt x="1882962" y="1257300"/>
                </a:lnTo>
                <a:lnTo>
                  <a:pt x="1882866" y="1244600"/>
                </a:lnTo>
                <a:lnTo>
                  <a:pt x="1912671" y="1244600"/>
                </a:lnTo>
                <a:lnTo>
                  <a:pt x="1910933" y="1257300"/>
                </a:lnTo>
                <a:close/>
              </a:path>
              <a:path w="2077719" h="2222500">
                <a:moveTo>
                  <a:pt x="1946984" y="1257300"/>
                </a:moveTo>
                <a:lnTo>
                  <a:pt x="1923505" y="1257300"/>
                </a:lnTo>
                <a:lnTo>
                  <a:pt x="1923880" y="1244600"/>
                </a:lnTo>
                <a:lnTo>
                  <a:pt x="1947376" y="1244600"/>
                </a:lnTo>
                <a:lnTo>
                  <a:pt x="1946984" y="1257300"/>
                </a:lnTo>
                <a:close/>
              </a:path>
              <a:path w="2077719" h="2222500">
                <a:moveTo>
                  <a:pt x="1987084" y="1257300"/>
                </a:moveTo>
                <a:lnTo>
                  <a:pt x="1957546" y="1257300"/>
                </a:lnTo>
                <a:lnTo>
                  <a:pt x="1957319" y="1244600"/>
                </a:lnTo>
                <a:lnTo>
                  <a:pt x="1989611" y="1244600"/>
                </a:lnTo>
                <a:lnTo>
                  <a:pt x="1987084" y="1257300"/>
                </a:lnTo>
                <a:close/>
              </a:path>
              <a:path w="2077719" h="2222500">
                <a:moveTo>
                  <a:pt x="1993778" y="1257300"/>
                </a:moveTo>
                <a:lnTo>
                  <a:pt x="1991348" y="1257300"/>
                </a:lnTo>
                <a:lnTo>
                  <a:pt x="1989611" y="1244600"/>
                </a:lnTo>
                <a:lnTo>
                  <a:pt x="1993710" y="1244600"/>
                </a:lnTo>
                <a:lnTo>
                  <a:pt x="1993778" y="1257300"/>
                </a:lnTo>
                <a:close/>
              </a:path>
              <a:path w="2077719" h="2222500">
                <a:moveTo>
                  <a:pt x="2002148" y="1257300"/>
                </a:moveTo>
                <a:lnTo>
                  <a:pt x="2000303" y="1257300"/>
                </a:lnTo>
                <a:lnTo>
                  <a:pt x="2000967" y="1244600"/>
                </a:lnTo>
                <a:lnTo>
                  <a:pt x="2002148" y="1257300"/>
                </a:lnTo>
                <a:close/>
              </a:path>
              <a:path w="2077719" h="2222500">
                <a:moveTo>
                  <a:pt x="2024282" y="1257300"/>
                </a:moveTo>
                <a:lnTo>
                  <a:pt x="2002341" y="1257300"/>
                </a:lnTo>
                <a:lnTo>
                  <a:pt x="2003267" y="1244600"/>
                </a:lnTo>
                <a:lnTo>
                  <a:pt x="2024225" y="1244600"/>
                </a:lnTo>
                <a:lnTo>
                  <a:pt x="2024282" y="1257300"/>
                </a:lnTo>
                <a:close/>
              </a:path>
              <a:path w="2077719" h="2222500">
                <a:moveTo>
                  <a:pt x="2031493" y="1257300"/>
                </a:moveTo>
                <a:lnTo>
                  <a:pt x="2026632" y="1257300"/>
                </a:lnTo>
                <a:lnTo>
                  <a:pt x="2026422" y="1244600"/>
                </a:lnTo>
                <a:lnTo>
                  <a:pt x="2030766" y="1244600"/>
                </a:lnTo>
                <a:lnTo>
                  <a:pt x="2031493" y="1257300"/>
                </a:lnTo>
                <a:close/>
              </a:path>
              <a:path w="2077719" h="2222500">
                <a:moveTo>
                  <a:pt x="2066505" y="1257300"/>
                </a:moveTo>
                <a:lnTo>
                  <a:pt x="2035116" y="1257300"/>
                </a:lnTo>
                <a:lnTo>
                  <a:pt x="2035127" y="1244600"/>
                </a:lnTo>
                <a:lnTo>
                  <a:pt x="2067618" y="1244600"/>
                </a:lnTo>
                <a:lnTo>
                  <a:pt x="2066505" y="1257300"/>
                </a:lnTo>
                <a:close/>
              </a:path>
              <a:path w="2077719" h="2222500">
                <a:moveTo>
                  <a:pt x="1491813" y="1270000"/>
                </a:moveTo>
                <a:lnTo>
                  <a:pt x="1400070" y="1270000"/>
                </a:lnTo>
                <a:lnTo>
                  <a:pt x="1397737" y="1257300"/>
                </a:lnTo>
                <a:lnTo>
                  <a:pt x="1493017" y="1257300"/>
                </a:lnTo>
                <a:lnTo>
                  <a:pt x="1491813" y="1270000"/>
                </a:lnTo>
                <a:close/>
              </a:path>
              <a:path w="2077719" h="2222500">
                <a:moveTo>
                  <a:pt x="1635659" y="1270000"/>
                </a:moveTo>
                <a:lnTo>
                  <a:pt x="1498786" y="1270000"/>
                </a:lnTo>
                <a:lnTo>
                  <a:pt x="1499030" y="1257300"/>
                </a:lnTo>
                <a:lnTo>
                  <a:pt x="1637448" y="1257300"/>
                </a:lnTo>
                <a:lnTo>
                  <a:pt x="1635659" y="1270000"/>
                </a:lnTo>
                <a:close/>
              </a:path>
              <a:path w="2077719" h="2222500">
                <a:moveTo>
                  <a:pt x="1678127" y="1270000"/>
                </a:moveTo>
                <a:lnTo>
                  <a:pt x="1639946" y="1270000"/>
                </a:lnTo>
                <a:lnTo>
                  <a:pt x="1637448" y="1257300"/>
                </a:lnTo>
                <a:lnTo>
                  <a:pt x="1677746" y="1257300"/>
                </a:lnTo>
                <a:lnTo>
                  <a:pt x="1678127" y="1270000"/>
                </a:lnTo>
                <a:close/>
              </a:path>
              <a:path w="2077719" h="2222500">
                <a:moveTo>
                  <a:pt x="1678598" y="1270000"/>
                </a:moveTo>
                <a:lnTo>
                  <a:pt x="1677786" y="1257300"/>
                </a:lnTo>
                <a:lnTo>
                  <a:pt x="1679330" y="1257300"/>
                </a:lnTo>
                <a:lnTo>
                  <a:pt x="1678598" y="1270000"/>
                </a:lnTo>
                <a:close/>
              </a:path>
              <a:path w="2077719" h="2222500">
                <a:moveTo>
                  <a:pt x="1686508" y="1270000"/>
                </a:moveTo>
                <a:lnTo>
                  <a:pt x="1680228" y="1270000"/>
                </a:lnTo>
                <a:lnTo>
                  <a:pt x="1681153" y="1257300"/>
                </a:lnTo>
                <a:lnTo>
                  <a:pt x="1686746" y="1257300"/>
                </a:lnTo>
                <a:lnTo>
                  <a:pt x="1686508" y="1270000"/>
                </a:lnTo>
                <a:close/>
              </a:path>
              <a:path w="2077719" h="2222500">
                <a:moveTo>
                  <a:pt x="1698716" y="1270000"/>
                </a:moveTo>
                <a:lnTo>
                  <a:pt x="1687286" y="1270000"/>
                </a:lnTo>
                <a:lnTo>
                  <a:pt x="1686746" y="1257300"/>
                </a:lnTo>
                <a:lnTo>
                  <a:pt x="1697768" y="1257300"/>
                </a:lnTo>
                <a:lnTo>
                  <a:pt x="1698716" y="1270000"/>
                </a:lnTo>
                <a:close/>
              </a:path>
              <a:path w="2077719" h="2222500">
                <a:moveTo>
                  <a:pt x="1704167" y="1270000"/>
                </a:moveTo>
                <a:lnTo>
                  <a:pt x="1702117" y="1270000"/>
                </a:lnTo>
                <a:lnTo>
                  <a:pt x="1702804" y="1257300"/>
                </a:lnTo>
                <a:lnTo>
                  <a:pt x="1704559" y="1257300"/>
                </a:lnTo>
                <a:lnTo>
                  <a:pt x="1704167" y="1270000"/>
                </a:lnTo>
                <a:close/>
              </a:path>
              <a:path w="2077719" h="2222500">
                <a:moveTo>
                  <a:pt x="1724285" y="1270000"/>
                </a:moveTo>
                <a:lnTo>
                  <a:pt x="1707341" y="1270000"/>
                </a:lnTo>
                <a:lnTo>
                  <a:pt x="1706461" y="1257300"/>
                </a:lnTo>
                <a:lnTo>
                  <a:pt x="1724898" y="1257300"/>
                </a:lnTo>
                <a:lnTo>
                  <a:pt x="1724285" y="1270000"/>
                </a:lnTo>
                <a:close/>
              </a:path>
              <a:path w="2077719" h="2222500">
                <a:moveTo>
                  <a:pt x="1759802" y="1270000"/>
                </a:moveTo>
                <a:lnTo>
                  <a:pt x="1726295" y="1270000"/>
                </a:lnTo>
                <a:lnTo>
                  <a:pt x="1724898" y="1257300"/>
                </a:lnTo>
                <a:lnTo>
                  <a:pt x="1757775" y="1257300"/>
                </a:lnTo>
                <a:lnTo>
                  <a:pt x="1759802" y="1270000"/>
                </a:lnTo>
                <a:close/>
              </a:path>
              <a:path w="2077719" h="2222500">
                <a:moveTo>
                  <a:pt x="1769665" y="1270000"/>
                </a:moveTo>
                <a:lnTo>
                  <a:pt x="1759802" y="1270000"/>
                </a:lnTo>
                <a:lnTo>
                  <a:pt x="1762255" y="1257300"/>
                </a:lnTo>
                <a:lnTo>
                  <a:pt x="1769370" y="1257300"/>
                </a:lnTo>
                <a:lnTo>
                  <a:pt x="1769665" y="1270000"/>
                </a:lnTo>
                <a:close/>
              </a:path>
              <a:path w="2077719" h="2222500">
                <a:moveTo>
                  <a:pt x="1798601" y="1270000"/>
                </a:moveTo>
                <a:lnTo>
                  <a:pt x="1774832" y="1270000"/>
                </a:lnTo>
                <a:lnTo>
                  <a:pt x="1774798" y="1257300"/>
                </a:lnTo>
                <a:lnTo>
                  <a:pt x="1797891" y="1257300"/>
                </a:lnTo>
                <a:lnTo>
                  <a:pt x="1798601" y="1270000"/>
                </a:lnTo>
                <a:close/>
              </a:path>
              <a:path w="2077719" h="2222500">
                <a:moveTo>
                  <a:pt x="1825096" y="1270000"/>
                </a:moveTo>
                <a:lnTo>
                  <a:pt x="1801264" y="1270000"/>
                </a:lnTo>
                <a:lnTo>
                  <a:pt x="1801083" y="1257300"/>
                </a:lnTo>
                <a:lnTo>
                  <a:pt x="1825749" y="1257300"/>
                </a:lnTo>
                <a:lnTo>
                  <a:pt x="1825096" y="1270000"/>
                </a:lnTo>
                <a:close/>
              </a:path>
              <a:path w="2077719" h="2222500">
                <a:moveTo>
                  <a:pt x="1841909" y="1270000"/>
                </a:moveTo>
                <a:lnTo>
                  <a:pt x="1830910" y="1270000"/>
                </a:lnTo>
                <a:lnTo>
                  <a:pt x="1831711" y="1257300"/>
                </a:lnTo>
                <a:lnTo>
                  <a:pt x="1842687" y="1257300"/>
                </a:lnTo>
                <a:lnTo>
                  <a:pt x="1841909" y="1270000"/>
                </a:lnTo>
                <a:close/>
              </a:path>
              <a:path w="2077719" h="2222500">
                <a:moveTo>
                  <a:pt x="1858234" y="1270000"/>
                </a:moveTo>
                <a:lnTo>
                  <a:pt x="1847258" y="1270000"/>
                </a:lnTo>
                <a:lnTo>
                  <a:pt x="1848984" y="1257300"/>
                </a:lnTo>
                <a:lnTo>
                  <a:pt x="1858450" y="1257300"/>
                </a:lnTo>
                <a:lnTo>
                  <a:pt x="1858234" y="1270000"/>
                </a:lnTo>
                <a:close/>
              </a:path>
              <a:path w="2077719" h="2222500">
                <a:moveTo>
                  <a:pt x="1873803" y="1270000"/>
                </a:moveTo>
                <a:lnTo>
                  <a:pt x="1865224" y="1270000"/>
                </a:lnTo>
                <a:lnTo>
                  <a:pt x="1865570" y="1257300"/>
                </a:lnTo>
                <a:lnTo>
                  <a:pt x="1874502" y="1257300"/>
                </a:lnTo>
                <a:lnTo>
                  <a:pt x="1873803" y="1270000"/>
                </a:lnTo>
                <a:close/>
              </a:path>
              <a:path w="2077719" h="2222500">
                <a:moveTo>
                  <a:pt x="1889260" y="1270000"/>
                </a:moveTo>
                <a:lnTo>
                  <a:pt x="1881526" y="1270000"/>
                </a:lnTo>
                <a:lnTo>
                  <a:pt x="1881957" y="1257300"/>
                </a:lnTo>
                <a:lnTo>
                  <a:pt x="1888567" y="1257300"/>
                </a:lnTo>
                <a:lnTo>
                  <a:pt x="1889260" y="1270000"/>
                </a:lnTo>
                <a:close/>
              </a:path>
              <a:path w="2077719" h="2222500">
                <a:moveTo>
                  <a:pt x="1935418" y="1270000"/>
                </a:moveTo>
                <a:lnTo>
                  <a:pt x="1894790" y="1270000"/>
                </a:lnTo>
                <a:lnTo>
                  <a:pt x="1894353" y="1257300"/>
                </a:lnTo>
                <a:lnTo>
                  <a:pt x="1934810" y="1257300"/>
                </a:lnTo>
                <a:lnTo>
                  <a:pt x="1935418" y="1270000"/>
                </a:lnTo>
                <a:close/>
              </a:path>
              <a:path w="2077719" h="2222500">
                <a:moveTo>
                  <a:pt x="1940988" y="1270000"/>
                </a:moveTo>
                <a:lnTo>
                  <a:pt x="1937394" y="1270000"/>
                </a:lnTo>
                <a:lnTo>
                  <a:pt x="1937723" y="1257300"/>
                </a:lnTo>
                <a:lnTo>
                  <a:pt x="1943299" y="1257300"/>
                </a:lnTo>
                <a:lnTo>
                  <a:pt x="1940988" y="1270000"/>
                </a:lnTo>
                <a:close/>
              </a:path>
              <a:path w="2077719" h="2222500">
                <a:moveTo>
                  <a:pt x="1963837" y="1270000"/>
                </a:moveTo>
                <a:lnTo>
                  <a:pt x="1956126" y="1270000"/>
                </a:lnTo>
                <a:lnTo>
                  <a:pt x="1957540" y="1257300"/>
                </a:lnTo>
                <a:lnTo>
                  <a:pt x="1965189" y="1257300"/>
                </a:lnTo>
                <a:lnTo>
                  <a:pt x="1963837" y="1270000"/>
                </a:lnTo>
                <a:close/>
              </a:path>
              <a:path w="2077719" h="2222500">
                <a:moveTo>
                  <a:pt x="1988151" y="1270000"/>
                </a:moveTo>
                <a:lnTo>
                  <a:pt x="1970208" y="1270000"/>
                </a:lnTo>
                <a:lnTo>
                  <a:pt x="1971111" y="1257300"/>
                </a:lnTo>
                <a:lnTo>
                  <a:pt x="1986499" y="1257300"/>
                </a:lnTo>
                <a:lnTo>
                  <a:pt x="1988151" y="1270000"/>
                </a:lnTo>
                <a:close/>
              </a:path>
              <a:path w="2077719" h="2222500">
                <a:moveTo>
                  <a:pt x="2003704" y="1270000"/>
                </a:moveTo>
                <a:lnTo>
                  <a:pt x="1989713" y="1270000"/>
                </a:lnTo>
                <a:lnTo>
                  <a:pt x="1989985" y="1257300"/>
                </a:lnTo>
                <a:lnTo>
                  <a:pt x="2005680" y="1257300"/>
                </a:lnTo>
                <a:lnTo>
                  <a:pt x="2003704" y="1270000"/>
                </a:lnTo>
                <a:close/>
              </a:path>
              <a:path w="2077719" h="2222500">
                <a:moveTo>
                  <a:pt x="2016599" y="1270000"/>
                </a:moveTo>
                <a:lnTo>
                  <a:pt x="2009887" y="1270000"/>
                </a:lnTo>
                <a:lnTo>
                  <a:pt x="2005680" y="1257300"/>
                </a:lnTo>
                <a:lnTo>
                  <a:pt x="2017224" y="1257300"/>
                </a:lnTo>
                <a:lnTo>
                  <a:pt x="2016599" y="1270000"/>
                </a:lnTo>
                <a:close/>
              </a:path>
              <a:path w="2077719" h="2222500">
                <a:moveTo>
                  <a:pt x="2060594" y="1270000"/>
                </a:moveTo>
                <a:lnTo>
                  <a:pt x="2023322" y="1270000"/>
                </a:lnTo>
                <a:lnTo>
                  <a:pt x="2021471" y="1257300"/>
                </a:lnTo>
                <a:lnTo>
                  <a:pt x="2062280" y="1257300"/>
                </a:lnTo>
                <a:lnTo>
                  <a:pt x="2060594" y="1270000"/>
                </a:lnTo>
                <a:close/>
              </a:path>
              <a:path w="2077719" h="2222500">
                <a:moveTo>
                  <a:pt x="1482387" y="1282700"/>
                </a:moveTo>
                <a:lnTo>
                  <a:pt x="1422624" y="1282700"/>
                </a:lnTo>
                <a:lnTo>
                  <a:pt x="1422988" y="1270000"/>
                </a:lnTo>
                <a:lnTo>
                  <a:pt x="1482915" y="1270000"/>
                </a:lnTo>
                <a:lnTo>
                  <a:pt x="1482387" y="1282700"/>
                </a:lnTo>
                <a:close/>
              </a:path>
              <a:path w="2077719" h="2222500">
                <a:moveTo>
                  <a:pt x="1536751" y="1282700"/>
                </a:moveTo>
                <a:lnTo>
                  <a:pt x="1488974" y="1282700"/>
                </a:lnTo>
                <a:lnTo>
                  <a:pt x="1488406" y="1270000"/>
                </a:lnTo>
                <a:lnTo>
                  <a:pt x="1534616" y="1270000"/>
                </a:lnTo>
                <a:lnTo>
                  <a:pt x="1536751" y="1282700"/>
                </a:lnTo>
                <a:close/>
              </a:path>
              <a:path w="2077719" h="2222500">
                <a:moveTo>
                  <a:pt x="1547244" y="1282700"/>
                </a:moveTo>
                <a:lnTo>
                  <a:pt x="1542514" y="1282700"/>
                </a:lnTo>
                <a:lnTo>
                  <a:pt x="1543434" y="1270000"/>
                </a:lnTo>
                <a:lnTo>
                  <a:pt x="1548203" y="1270000"/>
                </a:lnTo>
                <a:lnTo>
                  <a:pt x="1547244" y="1282700"/>
                </a:lnTo>
                <a:close/>
              </a:path>
              <a:path w="2077719" h="2222500">
                <a:moveTo>
                  <a:pt x="1581131" y="1282700"/>
                </a:moveTo>
                <a:lnTo>
                  <a:pt x="1555386" y="1282700"/>
                </a:lnTo>
                <a:lnTo>
                  <a:pt x="1554875" y="1270000"/>
                </a:lnTo>
                <a:lnTo>
                  <a:pt x="1581427" y="1270000"/>
                </a:lnTo>
                <a:lnTo>
                  <a:pt x="1581131" y="1282700"/>
                </a:lnTo>
                <a:close/>
              </a:path>
              <a:path w="2077719" h="2222500">
                <a:moveTo>
                  <a:pt x="1604520" y="1282700"/>
                </a:moveTo>
                <a:lnTo>
                  <a:pt x="1584107" y="1282700"/>
                </a:lnTo>
                <a:lnTo>
                  <a:pt x="1584243" y="1270000"/>
                </a:lnTo>
                <a:lnTo>
                  <a:pt x="1603549" y="1270000"/>
                </a:lnTo>
                <a:lnTo>
                  <a:pt x="1604520" y="1282700"/>
                </a:lnTo>
                <a:close/>
              </a:path>
              <a:path w="2077719" h="2222500">
                <a:moveTo>
                  <a:pt x="1704763" y="1282700"/>
                </a:moveTo>
                <a:lnTo>
                  <a:pt x="1604520" y="1282700"/>
                </a:lnTo>
                <a:lnTo>
                  <a:pt x="1604520" y="1270000"/>
                </a:lnTo>
                <a:lnTo>
                  <a:pt x="1703860" y="1270000"/>
                </a:lnTo>
                <a:lnTo>
                  <a:pt x="1704763" y="1282700"/>
                </a:lnTo>
                <a:close/>
              </a:path>
              <a:path w="2077719" h="2222500">
                <a:moveTo>
                  <a:pt x="1719702" y="1282700"/>
                </a:moveTo>
                <a:lnTo>
                  <a:pt x="1712548" y="1282700"/>
                </a:lnTo>
                <a:lnTo>
                  <a:pt x="1711509" y="1270000"/>
                </a:lnTo>
                <a:lnTo>
                  <a:pt x="1717857" y="1270000"/>
                </a:lnTo>
                <a:lnTo>
                  <a:pt x="1719702" y="1282700"/>
                </a:lnTo>
                <a:close/>
              </a:path>
              <a:path w="2077719" h="2222500">
                <a:moveTo>
                  <a:pt x="1743352" y="1282700"/>
                </a:moveTo>
                <a:lnTo>
                  <a:pt x="1725381" y="1282700"/>
                </a:lnTo>
                <a:lnTo>
                  <a:pt x="1725585" y="1270000"/>
                </a:lnTo>
                <a:lnTo>
                  <a:pt x="1741700" y="1270000"/>
                </a:lnTo>
                <a:lnTo>
                  <a:pt x="1743352" y="1282700"/>
                </a:lnTo>
                <a:close/>
              </a:path>
              <a:path w="2077719" h="2222500">
                <a:moveTo>
                  <a:pt x="1757639" y="1282700"/>
                </a:moveTo>
                <a:lnTo>
                  <a:pt x="1753454" y="1282700"/>
                </a:lnTo>
                <a:lnTo>
                  <a:pt x="1748883" y="1270000"/>
                </a:lnTo>
                <a:lnTo>
                  <a:pt x="1757695" y="1270000"/>
                </a:lnTo>
                <a:lnTo>
                  <a:pt x="1757639" y="1282700"/>
                </a:lnTo>
                <a:close/>
              </a:path>
              <a:path w="2077719" h="2222500">
                <a:moveTo>
                  <a:pt x="1804370" y="1282700"/>
                </a:moveTo>
                <a:lnTo>
                  <a:pt x="1759847" y="1282700"/>
                </a:lnTo>
                <a:lnTo>
                  <a:pt x="1761165" y="1270000"/>
                </a:lnTo>
                <a:lnTo>
                  <a:pt x="1804734" y="1270000"/>
                </a:lnTo>
                <a:lnTo>
                  <a:pt x="1804370" y="1282700"/>
                </a:lnTo>
                <a:close/>
              </a:path>
              <a:path w="2077719" h="2222500">
                <a:moveTo>
                  <a:pt x="1826385" y="1282700"/>
                </a:moveTo>
                <a:lnTo>
                  <a:pt x="1808635" y="1282700"/>
                </a:lnTo>
                <a:lnTo>
                  <a:pt x="1807669" y="1270000"/>
                </a:lnTo>
                <a:lnTo>
                  <a:pt x="1826317" y="1270000"/>
                </a:lnTo>
                <a:lnTo>
                  <a:pt x="1826385" y="1282700"/>
                </a:lnTo>
                <a:close/>
              </a:path>
              <a:path w="2077719" h="2222500">
                <a:moveTo>
                  <a:pt x="1877619" y="1282700"/>
                </a:moveTo>
                <a:lnTo>
                  <a:pt x="1828003" y="1282700"/>
                </a:lnTo>
                <a:lnTo>
                  <a:pt x="1829014" y="1270000"/>
                </a:lnTo>
                <a:lnTo>
                  <a:pt x="1878471" y="1270000"/>
                </a:lnTo>
                <a:lnTo>
                  <a:pt x="1877619" y="1282700"/>
                </a:lnTo>
                <a:close/>
              </a:path>
              <a:path w="2077719" h="2222500">
                <a:moveTo>
                  <a:pt x="1886778" y="1282700"/>
                </a:moveTo>
                <a:lnTo>
                  <a:pt x="1886585" y="1282700"/>
                </a:lnTo>
                <a:lnTo>
                  <a:pt x="1885484" y="1270000"/>
                </a:lnTo>
                <a:lnTo>
                  <a:pt x="1886574" y="1270000"/>
                </a:lnTo>
                <a:lnTo>
                  <a:pt x="1886778" y="1282700"/>
                </a:lnTo>
                <a:close/>
              </a:path>
              <a:path w="2077719" h="2222500">
                <a:moveTo>
                  <a:pt x="1938416" y="1282700"/>
                </a:moveTo>
                <a:lnTo>
                  <a:pt x="1897561" y="1282700"/>
                </a:lnTo>
                <a:lnTo>
                  <a:pt x="1895619" y="1270000"/>
                </a:lnTo>
                <a:lnTo>
                  <a:pt x="1936939" y="1270000"/>
                </a:lnTo>
                <a:lnTo>
                  <a:pt x="1938416" y="1282700"/>
                </a:lnTo>
                <a:close/>
              </a:path>
              <a:path w="2077719" h="2222500">
                <a:moveTo>
                  <a:pt x="1955399" y="1282700"/>
                </a:moveTo>
                <a:lnTo>
                  <a:pt x="1945843" y="1282700"/>
                </a:lnTo>
                <a:lnTo>
                  <a:pt x="1948307" y="1270000"/>
                </a:lnTo>
                <a:lnTo>
                  <a:pt x="1955070" y="1270000"/>
                </a:lnTo>
                <a:lnTo>
                  <a:pt x="1955399" y="1282700"/>
                </a:lnTo>
                <a:close/>
              </a:path>
              <a:path w="2077719" h="2222500">
                <a:moveTo>
                  <a:pt x="1976846" y="1282700"/>
                </a:moveTo>
                <a:lnTo>
                  <a:pt x="1960158" y="1282700"/>
                </a:lnTo>
                <a:lnTo>
                  <a:pt x="1960459" y="1270000"/>
                </a:lnTo>
                <a:lnTo>
                  <a:pt x="1976250" y="1270000"/>
                </a:lnTo>
                <a:lnTo>
                  <a:pt x="1976846" y="1282700"/>
                </a:lnTo>
                <a:close/>
              </a:path>
              <a:path w="2077719" h="2222500">
                <a:moveTo>
                  <a:pt x="1988140" y="1282700"/>
                </a:moveTo>
                <a:lnTo>
                  <a:pt x="1986198" y="1282700"/>
                </a:lnTo>
                <a:lnTo>
                  <a:pt x="1985903" y="1270000"/>
                </a:lnTo>
                <a:lnTo>
                  <a:pt x="1989276" y="1270000"/>
                </a:lnTo>
                <a:lnTo>
                  <a:pt x="1988140" y="1282700"/>
                </a:lnTo>
                <a:close/>
              </a:path>
              <a:path w="2077719" h="2222500">
                <a:moveTo>
                  <a:pt x="2009251" y="1282700"/>
                </a:moveTo>
                <a:lnTo>
                  <a:pt x="1991195" y="1282700"/>
                </a:lnTo>
                <a:lnTo>
                  <a:pt x="1989718" y="1270000"/>
                </a:lnTo>
                <a:lnTo>
                  <a:pt x="2009853" y="1270000"/>
                </a:lnTo>
                <a:lnTo>
                  <a:pt x="2009251" y="1282700"/>
                </a:lnTo>
                <a:close/>
              </a:path>
              <a:path w="2077719" h="2222500">
                <a:moveTo>
                  <a:pt x="2038034" y="1282700"/>
                </a:moveTo>
                <a:lnTo>
                  <a:pt x="2015674" y="1282700"/>
                </a:lnTo>
                <a:lnTo>
                  <a:pt x="2014697" y="1270000"/>
                </a:lnTo>
                <a:lnTo>
                  <a:pt x="2038727" y="1270000"/>
                </a:lnTo>
                <a:lnTo>
                  <a:pt x="2038034" y="1282700"/>
                </a:lnTo>
                <a:close/>
              </a:path>
              <a:path w="2077719" h="2222500">
                <a:moveTo>
                  <a:pt x="2055824" y="1282700"/>
                </a:moveTo>
                <a:lnTo>
                  <a:pt x="2045416" y="1282700"/>
                </a:lnTo>
                <a:lnTo>
                  <a:pt x="2045024" y="1270000"/>
                </a:lnTo>
                <a:lnTo>
                  <a:pt x="2057959" y="1270000"/>
                </a:lnTo>
                <a:lnTo>
                  <a:pt x="2055824" y="1282700"/>
                </a:lnTo>
                <a:close/>
              </a:path>
              <a:path w="2077719" h="2222500">
                <a:moveTo>
                  <a:pt x="2063501" y="1282700"/>
                </a:moveTo>
                <a:lnTo>
                  <a:pt x="2062502" y="1282700"/>
                </a:lnTo>
                <a:lnTo>
                  <a:pt x="2057959" y="1270000"/>
                </a:lnTo>
                <a:lnTo>
                  <a:pt x="2063830" y="1270000"/>
                </a:lnTo>
                <a:lnTo>
                  <a:pt x="2063501" y="1282700"/>
                </a:lnTo>
                <a:close/>
              </a:path>
              <a:path w="2077719" h="2222500">
                <a:moveTo>
                  <a:pt x="1509262" y="1295400"/>
                </a:moveTo>
                <a:lnTo>
                  <a:pt x="1494720" y="1295400"/>
                </a:lnTo>
                <a:lnTo>
                  <a:pt x="1495038" y="1282700"/>
                </a:lnTo>
                <a:lnTo>
                  <a:pt x="1510937" y="1282700"/>
                </a:lnTo>
                <a:lnTo>
                  <a:pt x="1509262" y="1295400"/>
                </a:lnTo>
                <a:close/>
              </a:path>
              <a:path w="2077719" h="2222500">
                <a:moveTo>
                  <a:pt x="1540839" y="1295400"/>
                </a:moveTo>
                <a:lnTo>
                  <a:pt x="1518359" y="1295400"/>
                </a:lnTo>
                <a:lnTo>
                  <a:pt x="1516309" y="1282700"/>
                </a:lnTo>
                <a:lnTo>
                  <a:pt x="1540509" y="1282700"/>
                </a:lnTo>
                <a:lnTo>
                  <a:pt x="1540839" y="1295400"/>
                </a:lnTo>
                <a:close/>
              </a:path>
              <a:path w="2077719" h="2222500">
                <a:moveTo>
                  <a:pt x="1609835" y="1295400"/>
                </a:moveTo>
                <a:lnTo>
                  <a:pt x="1550049" y="1295400"/>
                </a:lnTo>
                <a:lnTo>
                  <a:pt x="1549226" y="1282700"/>
                </a:lnTo>
                <a:lnTo>
                  <a:pt x="1610880" y="1282700"/>
                </a:lnTo>
                <a:lnTo>
                  <a:pt x="1609835" y="1295400"/>
                </a:lnTo>
                <a:close/>
              </a:path>
              <a:path w="2077719" h="2222500">
                <a:moveTo>
                  <a:pt x="1650712" y="1295400"/>
                </a:moveTo>
                <a:lnTo>
                  <a:pt x="1616240" y="1295400"/>
                </a:lnTo>
                <a:lnTo>
                  <a:pt x="1616439" y="1282700"/>
                </a:lnTo>
                <a:lnTo>
                  <a:pt x="1650337" y="1282700"/>
                </a:lnTo>
                <a:lnTo>
                  <a:pt x="1650712" y="1295400"/>
                </a:lnTo>
                <a:close/>
              </a:path>
              <a:path w="2077719" h="2222500">
                <a:moveTo>
                  <a:pt x="1670915" y="1295400"/>
                </a:moveTo>
                <a:lnTo>
                  <a:pt x="1653432" y="1295400"/>
                </a:lnTo>
                <a:lnTo>
                  <a:pt x="1653676" y="1282700"/>
                </a:lnTo>
                <a:lnTo>
                  <a:pt x="1670484" y="1282700"/>
                </a:lnTo>
                <a:lnTo>
                  <a:pt x="1670915" y="1295400"/>
                </a:lnTo>
                <a:close/>
              </a:path>
              <a:path w="2077719" h="2222500">
                <a:moveTo>
                  <a:pt x="1709805" y="1295400"/>
                </a:moveTo>
                <a:lnTo>
                  <a:pt x="1680006" y="1295400"/>
                </a:lnTo>
                <a:lnTo>
                  <a:pt x="1679024" y="1282700"/>
                </a:lnTo>
                <a:lnTo>
                  <a:pt x="1711935" y="1282700"/>
                </a:lnTo>
                <a:lnTo>
                  <a:pt x="1709805" y="1295400"/>
                </a:lnTo>
                <a:close/>
              </a:path>
              <a:path w="2077719" h="2222500">
                <a:moveTo>
                  <a:pt x="1723842" y="1295400"/>
                </a:moveTo>
                <a:lnTo>
                  <a:pt x="1721713" y="1295400"/>
                </a:lnTo>
                <a:lnTo>
                  <a:pt x="1720759" y="1282700"/>
                </a:lnTo>
                <a:lnTo>
                  <a:pt x="1724427" y="1282700"/>
                </a:lnTo>
                <a:lnTo>
                  <a:pt x="1723842" y="1295400"/>
                </a:lnTo>
                <a:close/>
              </a:path>
              <a:path w="2077719" h="2222500">
                <a:moveTo>
                  <a:pt x="1759916" y="1295400"/>
                </a:moveTo>
                <a:lnTo>
                  <a:pt x="1729265" y="1295400"/>
                </a:lnTo>
                <a:lnTo>
                  <a:pt x="1728833" y="1282700"/>
                </a:lnTo>
                <a:lnTo>
                  <a:pt x="1759717" y="1282700"/>
                </a:lnTo>
                <a:lnTo>
                  <a:pt x="1759916" y="1295400"/>
                </a:lnTo>
                <a:close/>
              </a:path>
              <a:path w="2077719" h="2222500">
                <a:moveTo>
                  <a:pt x="1798948" y="1295400"/>
                </a:moveTo>
                <a:lnTo>
                  <a:pt x="1762505" y="1295400"/>
                </a:lnTo>
                <a:lnTo>
                  <a:pt x="1764316" y="1282700"/>
                </a:lnTo>
                <a:lnTo>
                  <a:pt x="1800356" y="1282700"/>
                </a:lnTo>
                <a:lnTo>
                  <a:pt x="1798948" y="1295400"/>
                </a:lnTo>
                <a:close/>
              </a:path>
              <a:path w="2077719" h="2222500">
                <a:moveTo>
                  <a:pt x="1805460" y="1295400"/>
                </a:moveTo>
                <a:lnTo>
                  <a:pt x="1802178" y="1295400"/>
                </a:lnTo>
                <a:lnTo>
                  <a:pt x="1801764" y="1282700"/>
                </a:lnTo>
                <a:lnTo>
                  <a:pt x="1805699" y="1282700"/>
                </a:lnTo>
                <a:lnTo>
                  <a:pt x="1805460" y="1295400"/>
                </a:lnTo>
                <a:close/>
              </a:path>
              <a:path w="2077719" h="2222500">
                <a:moveTo>
                  <a:pt x="1928013" y="1295400"/>
                </a:moveTo>
                <a:lnTo>
                  <a:pt x="1807340" y="1295400"/>
                </a:lnTo>
                <a:lnTo>
                  <a:pt x="1807709" y="1282700"/>
                </a:lnTo>
                <a:lnTo>
                  <a:pt x="1925407" y="1282700"/>
                </a:lnTo>
                <a:lnTo>
                  <a:pt x="1928013" y="1295400"/>
                </a:lnTo>
                <a:close/>
              </a:path>
              <a:path w="2077719" h="2222500">
                <a:moveTo>
                  <a:pt x="2016366" y="1295400"/>
                </a:moveTo>
                <a:lnTo>
                  <a:pt x="1931040" y="1295400"/>
                </a:lnTo>
                <a:lnTo>
                  <a:pt x="1934345" y="1282700"/>
                </a:lnTo>
                <a:lnTo>
                  <a:pt x="2019126" y="1282700"/>
                </a:lnTo>
                <a:lnTo>
                  <a:pt x="2016366" y="1295400"/>
                </a:lnTo>
                <a:close/>
              </a:path>
              <a:path w="2077719" h="2222500">
                <a:moveTo>
                  <a:pt x="2044831" y="1295400"/>
                </a:moveTo>
                <a:lnTo>
                  <a:pt x="2031408" y="1295400"/>
                </a:lnTo>
                <a:lnTo>
                  <a:pt x="2032237" y="1282700"/>
                </a:lnTo>
                <a:lnTo>
                  <a:pt x="2042747" y="1282700"/>
                </a:lnTo>
                <a:lnTo>
                  <a:pt x="2044831" y="1295400"/>
                </a:lnTo>
                <a:close/>
              </a:path>
              <a:path w="2077719" h="2222500">
                <a:moveTo>
                  <a:pt x="2059560" y="1295400"/>
                </a:moveTo>
                <a:lnTo>
                  <a:pt x="2051106" y="1295400"/>
                </a:lnTo>
                <a:lnTo>
                  <a:pt x="2050407" y="1282700"/>
                </a:lnTo>
                <a:lnTo>
                  <a:pt x="2054677" y="1282700"/>
                </a:lnTo>
                <a:lnTo>
                  <a:pt x="2059560" y="1295400"/>
                </a:lnTo>
                <a:close/>
              </a:path>
              <a:path w="2077719" h="2222500">
                <a:moveTo>
                  <a:pt x="1586333" y="1308100"/>
                </a:moveTo>
                <a:lnTo>
                  <a:pt x="1415140" y="1308100"/>
                </a:lnTo>
                <a:lnTo>
                  <a:pt x="1417712" y="1295400"/>
                </a:lnTo>
                <a:lnTo>
                  <a:pt x="1586213" y="1295400"/>
                </a:lnTo>
                <a:lnTo>
                  <a:pt x="1586333" y="1308100"/>
                </a:lnTo>
                <a:close/>
              </a:path>
              <a:path w="2077719" h="2222500">
                <a:moveTo>
                  <a:pt x="1643904" y="1308100"/>
                </a:moveTo>
                <a:lnTo>
                  <a:pt x="1589172" y="1308100"/>
                </a:lnTo>
                <a:lnTo>
                  <a:pt x="1588911" y="1295400"/>
                </a:lnTo>
                <a:lnTo>
                  <a:pt x="1645454" y="1295400"/>
                </a:lnTo>
                <a:lnTo>
                  <a:pt x="1643904" y="1308100"/>
                </a:lnTo>
                <a:close/>
              </a:path>
              <a:path w="2077719" h="2222500">
                <a:moveTo>
                  <a:pt x="1705910" y="1308100"/>
                </a:moveTo>
                <a:lnTo>
                  <a:pt x="1653682" y="1308100"/>
                </a:lnTo>
                <a:lnTo>
                  <a:pt x="1653744" y="1295400"/>
                </a:lnTo>
                <a:lnTo>
                  <a:pt x="1704752" y="1295400"/>
                </a:lnTo>
                <a:lnTo>
                  <a:pt x="1705910" y="1308100"/>
                </a:lnTo>
                <a:close/>
              </a:path>
              <a:path w="2077719" h="2222500">
                <a:moveTo>
                  <a:pt x="1743290" y="1308100"/>
                </a:moveTo>
                <a:lnTo>
                  <a:pt x="1717045" y="1308100"/>
                </a:lnTo>
                <a:lnTo>
                  <a:pt x="1716227" y="1295400"/>
                </a:lnTo>
                <a:lnTo>
                  <a:pt x="1743642" y="1295400"/>
                </a:lnTo>
                <a:lnTo>
                  <a:pt x="1743290" y="1308100"/>
                </a:lnTo>
                <a:close/>
              </a:path>
              <a:path w="2077719" h="2222500">
                <a:moveTo>
                  <a:pt x="1787154" y="1308100"/>
                </a:moveTo>
                <a:lnTo>
                  <a:pt x="1746265" y="1308100"/>
                </a:lnTo>
                <a:lnTo>
                  <a:pt x="1746220" y="1295400"/>
                </a:lnTo>
                <a:lnTo>
                  <a:pt x="1786859" y="1295400"/>
                </a:lnTo>
                <a:lnTo>
                  <a:pt x="1787154" y="1308100"/>
                </a:lnTo>
                <a:close/>
              </a:path>
              <a:path w="2077719" h="2222500">
                <a:moveTo>
                  <a:pt x="1804001" y="1308100"/>
                </a:moveTo>
                <a:lnTo>
                  <a:pt x="1788142" y="1308100"/>
                </a:lnTo>
                <a:lnTo>
                  <a:pt x="1788528" y="1295400"/>
                </a:lnTo>
                <a:lnTo>
                  <a:pt x="1805194" y="1295400"/>
                </a:lnTo>
                <a:lnTo>
                  <a:pt x="1804001" y="1308100"/>
                </a:lnTo>
                <a:close/>
              </a:path>
              <a:path w="2077719" h="2222500">
                <a:moveTo>
                  <a:pt x="1832108" y="1308100"/>
                </a:moveTo>
                <a:lnTo>
                  <a:pt x="1806483" y="1308100"/>
                </a:lnTo>
                <a:lnTo>
                  <a:pt x="1809254" y="1295400"/>
                </a:lnTo>
                <a:lnTo>
                  <a:pt x="1832852" y="1295400"/>
                </a:lnTo>
                <a:lnTo>
                  <a:pt x="1832108" y="1308100"/>
                </a:lnTo>
                <a:close/>
              </a:path>
              <a:path w="2077719" h="2222500">
                <a:moveTo>
                  <a:pt x="1861879" y="1308100"/>
                </a:moveTo>
                <a:lnTo>
                  <a:pt x="1834783" y="1308100"/>
                </a:lnTo>
                <a:lnTo>
                  <a:pt x="1834277" y="1295400"/>
                </a:lnTo>
                <a:lnTo>
                  <a:pt x="1863117" y="1295400"/>
                </a:lnTo>
                <a:lnTo>
                  <a:pt x="1863110" y="1295867"/>
                </a:lnTo>
                <a:lnTo>
                  <a:pt x="1861879" y="1308100"/>
                </a:lnTo>
                <a:close/>
              </a:path>
              <a:path w="2077719" h="2222500">
                <a:moveTo>
                  <a:pt x="1865911" y="1308100"/>
                </a:moveTo>
                <a:lnTo>
                  <a:pt x="1862918" y="1308100"/>
                </a:lnTo>
                <a:lnTo>
                  <a:pt x="1863110" y="1295867"/>
                </a:lnTo>
                <a:lnTo>
                  <a:pt x="1863157" y="1295400"/>
                </a:lnTo>
                <a:lnTo>
                  <a:pt x="1866166" y="1295400"/>
                </a:lnTo>
                <a:lnTo>
                  <a:pt x="1865911" y="1308100"/>
                </a:lnTo>
                <a:close/>
              </a:path>
              <a:path w="2077719" h="2222500">
                <a:moveTo>
                  <a:pt x="1894733" y="1308100"/>
                </a:moveTo>
                <a:lnTo>
                  <a:pt x="1869335" y="1308100"/>
                </a:lnTo>
                <a:lnTo>
                  <a:pt x="1868097" y="1295400"/>
                </a:lnTo>
                <a:lnTo>
                  <a:pt x="1894313" y="1295400"/>
                </a:lnTo>
                <a:lnTo>
                  <a:pt x="1894733" y="1308100"/>
                </a:lnTo>
                <a:close/>
              </a:path>
              <a:path w="2077719" h="2222500">
                <a:moveTo>
                  <a:pt x="1905062" y="1308100"/>
                </a:moveTo>
                <a:lnTo>
                  <a:pt x="1897203" y="1308100"/>
                </a:lnTo>
                <a:lnTo>
                  <a:pt x="1897306" y="1295400"/>
                </a:lnTo>
                <a:lnTo>
                  <a:pt x="1905062" y="1295400"/>
                </a:lnTo>
                <a:lnTo>
                  <a:pt x="1905062" y="1308100"/>
                </a:lnTo>
                <a:close/>
              </a:path>
              <a:path w="2077719" h="2222500">
                <a:moveTo>
                  <a:pt x="1964081" y="1308100"/>
                </a:moveTo>
                <a:lnTo>
                  <a:pt x="1909059" y="1308100"/>
                </a:lnTo>
                <a:lnTo>
                  <a:pt x="1909798" y="1295400"/>
                </a:lnTo>
                <a:lnTo>
                  <a:pt x="1962605" y="1295400"/>
                </a:lnTo>
                <a:lnTo>
                  <a:pt x="1964081" y="1308100"/>
                </a:lnTo>
                <a:close/>
              </a:path>
              <a:path w="2077719" h="2222500">
                <a:moveTo>
                  <a:pt x="1966597" y="1308100"/>
                </a:moveTo>
                <a:lnTo>
                  <a:pt x="1966443" y="1308100"/>
                </a:lnTo>
                <a:lnTo>
                  <a:pt x="1966443" y="1295400"/>
                </a:lnTo>
                <a:lnTo>
                  <a:pt x="1966597" y="1308100"/>
                </a:lnTo>
                <a:close/>
              </a:path>
              <a:path w="2077719" h="2222500">
                <a:moveTo>
                  <a:pt x="2041691" y="1308100"/>
                </a:moveTo>
                <a:lnTo>
                  <a:pt x="1970901" y="1308100"/>
                </a:lnTo>
                <a:lnTo>
                  <a:pt x="1971895" y="1295400"/>
                </a:lnTo>
                <a:lnTo>
                  <a:pt x="2039460" y="1295400"/>
                </a:lnTo>
                <a:lnTo>
                  <a:pt x="2041691" y="1308100"/>
                </a:lnTo>
                <a:close/>
              </a:path>
              <a:path w="2077719" h="2222500">
                <a:moveTo>
                  <a:pt x="2058078" y="1308100"/>
                </a:moveTo>
                <a:lnTo>
                  <a:pt x="2049510" y="1308100"/>
                </a:lnTo>
                <a:lnTo>
                  <a:pt x="2048408" y="1295400"/>
                </a:lnTo>
                <a:lnTo>
                  <a:pt x="2059248" y="1295400"/>
                </a:lnTo>
                <a:lnTo>
                  <a:pt x="2058078" y="1308100"/>
                </a:lnTo>
                <a:close/>
              </a:path>
              <a:path w="2077719" h="2222500">
                <a:moveTo>
                  <a:pt x="1538426" y="1320800"/>
                </a:moveTo>
                <a:lnTo>
                  <a:pt x="1461844" y="1320800"/>
                </a:lnTo>
                <a:lnTo>
                  <a:pt x="1461827" y="1308100"/>
                </a:lnTo>
                <a:lnTo>
                  <a:pt x="1539970" y="1308100"/>
                </a:lnTo>
                <a:lnTo>
                  <a:pt x="1538426" y="1320800"/>
                </a:lnTo>
                <a:close/>
              </a:path>
              <a:path w="2077719" h="2222500">
                <a:moveTo>
                  <a:pt x="1573506" y="1320800"/>
                </a:moveTo>
                <a:lnTo>
                  <a:pt x="1543093" y="1320800"/>
                </a:lnTo>
                <a:lnTo>
                  <a:pt x="1542667" y="1308100"/>
                </a:lnTo>
                <a:lnTo>
                  <a:pt x="1573358" y="1308100"/>
                </a:lnTo>
                <a:lnTo>
                  <a:pt x="1573506" y="1320800"/>
                </a:lnTo>
                <a:close/>
              </a:path>
              <a:path w="2077719" h="2222500">
                <a:moveTo>
                  <a:pt x="1639134" y="1320800"/>
                </a:moveTo>
                <a:lnTo>
                  <a:pt x="1579502" y="1320800"/>
                </a:lnTo>
                <a:lnTo>
                  <a:pt x="1577759" y="1308100"/>
                </a:lnTo>
                <a:lnTo>
                  <a:pt x="1646028" y="1308100"/>
                </a:lnTo>
                <a:lnTo>
                  <a:pt x="1639134" y="1320800"/>
                </a:lnTo>
                <a:close/>
              </a:path>
              <a:path w="2077719" h="2222500">
                <a:moveTo>
                  <a:pt x="1727431" y="1320800"/>
                </a:moveTo>
                <a:lnTo>
                  <a:pt x="1655908" y="1320800"/>
                </a:lnTo>
                <a:lnTo>
                  <a:pt x="1652921" y="1308100"/>
                </a:lnTo>
                <a:lnTo>
                  <a:pt x="1725335" y="1308100"/>
                </a:lnTo>
                <a:lnTo>
                  <a:pt x="1727431" y="1320800"/>
                </a:lnTo>
                <a:close/>
              </a:path>
              <a:path w="2077719" h="2222500">
                <a:moveTo>
                  <a:pt x="1739304" y="1320800"/>
                </a:moveTo>
                <a:lnTo>
                  <a:pt x="1731258" y="1320800"/>
                </a:lnTo>
                <a:lnTo>
                  <a:pt x="1731825" y="1308100"/>
                </a:lnTo>
                <a:lnTo>
                  <a:pt x="1738651" y="1308100"/>
                </a:lnTo>
                <a:lnTo>
                  <a:pt x="1739488" y="1311633"/>
                </a:lnTo>
                <a:lnTo>
                  <a:pt x="1739304" y="1320800"/>
                </a:lnTo>
                <a:close/>
              </a:path>
              <a:path w="2077719" h="2222500">
                <a:moveTo>
                  <a:pt x="1739488" y="1311633"/>
                </a:moveTo>
                <a:lnTo>
                  <a:pt x="1738651" y="1308100"/>
                </a:lnTo>
                <a:lnTo>
                  <a:pt x="1739559" y="1308100"/>
                </a:lnTo>
                <a:lnTo>
                  <a:pt x="1739488" y="1311633"/>
                </a:lnTo>
                <a:close/>
              </a:path>
              <a:path w="2077719" h="2222500">
                <a:moveTo>
                  <a:pt x="1749644" y="1320800"/>
                </a:moveTo>
                <a:lnTo>
                  <a:pt x="1741660" y="1320800"/>
                </a:lnTo>
                <a:lnTo>
                  <a:pt x="1739488" y="1311633"/>
                </a:lnTo>
                <a:lnTo>
                  <a:pt x="1739559" y="1308100"/>
                </a:lnTo>
                <a:lnTo>
                  <a:pt x="1749445" y="1308100"/>
                </a:lnTo>
                <a:lnTo>
                  <a:pt x="1749644" y="1320800"/>
                </a:lnTo>
                <a:close/>
              </a:path>
              <a:path w="2077719" h="2222500">
                <a:moveTo>
                  <a:pt x="1791645" y="1320800"/>
                </a:moveTo>
                <a:lnTo>
                  <a:pt x="1756389" y="1320800"/>
                </a:lnTo>
                <a:lnTo>
                  <a:pt x="1755912" y="1308100"/>
                </a:lnTo>
                <a:lnTo>
                  <a:pt x="1788891" y="1308100"/>
                </a:lnTo>
                <a:lnTo>
                  <a:pt x="1791645" y="1320800"/>
                </a:lnTo>
                <a:close/>
              </a:path>
              <a:path w="2077719" h="2222500">
                <a:moveTo>
                  <a:pt x="1805903" y="1320800"/>
                </a:moveTo>
                <a:lnTo>
                  <a:pt x="1801412" y="1320800"/>
                </a:lnTo>
                <a:lnTo>
                  <a:pt x="1804251" y="1308100"/>
                </a:lnTo>
                <a:lnTo>
                  <a:pt x="1805903" y="1320800"/>
                </a:lnTo>
                <a:close/>
              </a:path>
              <a:path w="2077719" h="2222500">
                <a:moveTo>
                  <a:pt x="1830325" y="1320800"/>
                </a:moveTo>
                <a:lnTo>
                  <a:pt x="1811218" y="1320800"/>
                </a:lnTo>
                <a:lnTo>
                  <a:pt x="1808532" y="1308100"/>
                </a:lnTo>
                <a:lnTo>
                  <a:pt x="1830910" y="1308100"/>
                </a:lnTo>
                <a:lnTo>
                  <a:pt x="1830325" y="1320800"/>
                </a:lnTo>
                <a:close/>
              </a:path>
              <a:path w="2077719" h="2222500">
                <a:moveTo>
                  <a:pt x="1889396" y="1320800"/>
                </a:moveTo>
                <a:lnTo>
                  <a:pt x="1835311" y="1320800"/>
                </a:lnTo>
                <a:lnTo>
                  <a:pt x="1832790" y="1308100"/>
                </a:lnTo>
                <a:lnTo>
                  <a:pt x="1886023" y="1308100"/>
                </a:lnTo>
                <a:lnTo>
                  <a:pt x="1889396" y="1320800"/>
                </a:lnTo>
                <a:close/>
              </a:path>
              <a:path w="2077719" h="2222500">
                <a:moveTo>
                  <a:pt x="1917969" y="1320800"/>
                </a:moveTo>
                <a:lnTo>
                  <a:pt x="1906998" y="1320800"/>
                </a:lnTo>
                <a:lnTo>
                  <a:pt x="1906805" y="1308100"/>
                </a:lnTo>
                <a:lnTo>
                  <a:pt x="1918173" y="1308100"/>
                </a:lnTo>
                <a:lnTo>
                  <a:pt x="1917969" y="1320800"/>
                </a:lnTo>
                <a:close/>
              </a:path>
              <a:path w="2077719" h="2222500">
                <a:moveTo>
                  <a:pt x="1938501" y="1320800"/>
                </a:moveTo>
                <a:lnTo>
                  <a:pt x="1925061" y="1320800"/>
                </a:lnTo>
                <a:lnTo>
                  <a:pt x="1925623" y="1308100"/>
                </a:lnTo>
                <a:lnTo>
                  <a:pt x="1938387" y="1308100"/>
                </a:lnTo>
                <a:lnTo>
                  <a:pt x="1938501" y="1320800"/>
                </a:lnTo>
                <a:close/>
              </a:path>
              <a:path w="2077719" h="2222500">
                <a:moveTo>
                  <a:pt x="1948676" y="1320800"/>
                </a:moveTo>
                <a:lnTo>
                  <a:pt x="1946377" y="1320800"/>
                </a:lnTo>
                <a:lnTo>
                  <a:pt x="1946479" y="1308100"/>
                </a:lnTo>
                <a:lnTo>
                  <a:pt x="1947541" y="1308100"/>
                </a:lnTo>
                <a:lnTo>
                  <a:pt x="1948676" y="1320800"/>
                </a:lnTo>
                <a:close/>
              </a:path>
              <a:path w="2077719" h="2222500">
                <a:moveTo>
                  <a:pt x="1994931" y="1320800"/>
                </a:moveTo>
                <a:lnTo>
                  <a:pt x="1949869" y="1320800"/>
                </a:lnTo>
                <a:lnTo>
                  <a:pt x="1951004" y="1308100"/>
                </a:lnTo>
                <a:lnTo>
                  <a:pt x="1998361" y="1308100"/>
                </a:lnTo>
                <a:lnTo>
                  <a:pt x="1994931" y="1320800"/>
                </a:lnTo>
                <a:close/>
              </a:path>
              <a:path w="2077719" h="2222500">
                <a:moveTo>
                  <a:pt x="2012159" y="1320800"/>
                </a:moveTo>
                <a:lnTo>
                  <a:pt x="2007883" y="1320800"/>
                </a:lnTo>
                <a:lnTo>
                  <a:pt x="2008985" y="1308100"/>
                </a:lnTo>
                <a:lnTo>
                  <a:pt x="2011023" y="1308100"/>
                </a:lnTo>
                <a:lnTo>
                  <a:pt x="2012159" y="1320800"/>
                </a:lnTo>
                <a:close/>
              </a:path>
              <a:path w="2077719" h="2222500">
                <a:moveTo>
                  <a:pt x="2023776" y="1320800"/>
                </a:moveTo>
                <a:lnTo>
                  <a:pt x="2018456" y="1320800"/>
                </a:lnTo>
                <a:lnTo>
                  <a:pt x="2020727" y="1308100"/>
                </a:lnTo>
                <a:lnTo>
                  <a:pt x="2023191" y="1308100"/>
                </a:lnTo>
                <a:lnTo>
                  <a:pt x="2023776" y="1320800"/>
                </a:lnTo>
                <a:close/>
              </a:path>
              <a:path w="2077719" h="2222500">
                <a:moveTo>
                  <a:pt x="2029903" y="1320800"/>
                </a:moveTo>
                <a:lnTo>
                  <a:pt x="2027257" y="1320800"/>
                </a:lnTo>
                <a:lnTo>
                  <a:pt x="2028614" y="1308100"/>
                </a:lnTo>
                <a:lnTo>
                  <a:pt x="2029903" y="1320800"/>
                </a:lnTo>
                <a:close/>
              </a:path>
              <a:path w="2077719" h="2222500">
                <a:moveTo>
                  <a:pt x="2052894" y="1320800"/>
                </a:moveTo>
                <a:lnTo>
                  <a:pt x="2042469" y="1320800"/>
                </a:lnTo>
                <a:lnTo>
                  <a:pt x="2043809" y="1308100"/>
                </a:lnTo>
                <a:lnTo>
                  <a:pt x="2052605" y="1308100"/>
                </a:lnTo>
                <a:lnTo>
                  <a:pt x="2052894" y="1320800"/>
                </a:lnTo>
                <a:close/>
              </a:path>
              <a:path w="2077719" h="2222500">
                <a:moveTo>
                  <a:pt x="1387942" y="1333500"/>
                </a:moveTo>
                <a:lnTo>
                  <a:pt x="567877" y="1333500"/>
                </a:lnTo>
                <a:lnTo>
                  <a:pt x="566125" y="1320800"/>
                </a:lnTo>
                <a:lnTo>
                  <a:pt x="1387107" y="1320800"/>
                </a:lnTo>
                <a:lnTo>
                  <a:pt x="1387942" y="1333500"/>
                </a:lnTo>
                <a:close/>
              </a:path>
              <a:path w="2077719" h="2222500">
                <a:moveTo>
                  <a:pt x="1470071" y="1333500"/>
                </a:moveTo>
                <a:lnTo>
                  <a:pt x="1391059" y="1333500"/>
                </a:lnTo>
                <a:lnTo>
                  <a:pt x="1391979" y="1320800"/>
                </a:lnTo>
                <a:lnTo>
                  <a:pt x="1470747" y="1320800"/>
                </a:lnTo>
                <a:lnTo>
                  <a:pt x="1470071" y="1333500"/>
                </a:lnTo>
                <a:close/>
              </a:path>
              <a:path w="2077719" h="2222500">
                <a:moveTo>
                  <a:pt x="1531237" y="1333500"/>
                </a:moveTo>
                <a:lnTo>
                  <a:pt x="1478980" y="1333500"/>
                </a:lnTo>
                <a:lnTo>
                  <a:pt x="1479667" y="1320800"/>
                </a:lnTo>
                <a:lnTo>
                  <a:pt x="1530641" y="1320800"/>
                </a:lnTo>
                <a:lnTo>
                  <a:pt x="1531237" y="1333500"/>
                </a:lnTo>
                <a:close/>
              </a:path>
              <a:path w="2077719" h="2222500">
                <a:moveTo>
                  <a:pt x="1665782" y="1333500"/>
                </a:moveTo>
                <a:lnTo>
                  <a:pt x="1534144" y="1333500"/>
                </a:lnTo>
                <a:lnTo>
                  <a:pt x="1532429" y="1320800"/>
                </a:lnTo>
                <a:lnTo>
                  <a:pt x="1667383" y="1320800"/>
                </a:lnTo>
                <a:lnTo>
                  <a:pt x="1665782" y="1333500"/>
                </a:lnTo>
                <a:close/>
              </a:path>
              <a:path w="2077719" h="2222500">
                <a:moveTo>
                  <a:pt x="1676752" y="1333500"/>
                </a:moveTo>
                <a:lnTo>
                  <a:pt x="1669507" y="1333500"/>
                </a:lnTo>
                <a:lnTo>
                  <a:pt x="1668587" y="1320800"/>
                </a:lnTo>
                <a:lnTo>
                  <a:pt x="1677383" y="1320800"/>
                </a:lnTo>
                <a:lnTo>
                  <a:pt x="1676752" y="1333500"/>
                </a:lnTo>
                <a:close/>
              </a:path>
              <a:path w="2077719" h="2222500">
                <a:moveTo>
                  <a:pt x="1686462" y="1333500"/>
                </a:moveTo>
                <a:lnTo>
                  <a:pt x="1685423" y="1333500"/>
                </a:lnTo>
                <a:lnTo>
                  <a:pt x="1685537" y="1320800"/>
                </a:lnTo>
                <a:lnTo>
                  <a:pt x="1687904" y="1320800"/>
                </a:lnTo>
                <a:lnTo>
                  <a:pt x="1686462" y="1333500"/>
                </a:lnTo>
                <a:close/>
              </a:path>
              <a:path w="2077719" h="2222500">
                <a:moveTo>
                  <a:pt x="1715887" y="1333500"/>
                </a:moveTo>
                <a:lnTo>
                  <a:pt x="1693373" y="1333500"/>
                </a:lnTo>
                <a:lnTo>
                  <a:pt x="1692708" y="1320800"/>
                </a:lnTo>
                <a:lnTo>
                  <a:pt x="1716352" y="1320800"/>
                </a:lnTo>
                <a:lnTo>
                  <a:pt x="1715887" y="1333500"/>
                </a:lnTo>
                <a:close/>
              </a:path>
              <a:path w="2077719" h="2222500">
                <a:moveTo>
                  <a:pt x="1727220" y="1333500"/>
                </a:moveTo>
                <a:lnTo>
                  <a:pt x="1722036" y="1333500"/>
                </a:lnTo>
                <a:lnTo>
                  <a:pt x="1722371" y="1320800"/>
                </a:lnTo>
                <a:lnTo>
                  <a:pt x="1727266" y="1320800"/>
                </a:lnTo>
                <a:lnTo>
                  <a:pt x="1727220" y="1333500"/>
                </a:lnTo>
                <a:close/>
              </a:path>
              <a:path w="2077719" h="2222500">
                <a:moveTo>
                  <a:pt x="1774633" y="1333500"/>
                </a:moveTo>
                <a:lnTo>
                  <a:pt x="1729128" y="1333500"/>
                </a:lnTo>
                <a:lnTo>
                  <a:pt x="1728697" y="1320800"/>
                </a:lnTo>
                <a:lnTo>
                  <a:pt x="1774406" y="1320800"/>
                </a:lnTo>
                <a:lnTo>
                  <a:pt x="1774633" y="1333500"/>
                </a:lnTo>
                <a:close/>
              </a:path>
              <a:path w="2077719" h="2222500">
                <a:moveTo>
                  <a:pt x="1784701" y="1333500"/>
                </a:moveTo>
                <a:lnTo>
                  <a:pt x="1781947" y="1333500"/>
                </a:lnTo>
                <a:lnTo>
                  <a:pt x="1780476" y="1320800"/>
                </a:lnTo>
                <a:lnTo>
                  <a:pt x="1786671" y="1320800"/>
                </a:lnTo>
                <a:lnTo>
                  <a:pt x="1784701" y="1333500"/>
                </a:lnTo>
                <a:close/>
              </a:path>
              <a:path w="2077719" h="2222500">
                <a:moveTo>
                  <a:pt x="1835776" y="1333500"/>
                </a:moveTo>
                <a:lnTo>
                  <a:pt x="1789124" y="1333500"/>
                </a:lnTo>
                <a:lnTo>
                  <a:pt x="1788341" y="1320800"/>
                </a:lnTo>
                <a:lnTo>
                  <a:pt x="1835106" y="1320800"/>
                </a:lnTo>
                <a:lnTo>
                  <a:pt x="1835776" y="1333500"/>
                </a:lnTo>
                <a:close/>
              </a:path>
              <a:path w="2077719" h="2222500">
                <a:moveTo>
                  <a:pt x="1897731" y="1333500"/>
                </a:moveTo>
                <a:lnTo>
                  <a:pt x="1840319" y="1333500"/>
                </a:lnTo>
                <a:lnTo>
                  <a:pt x="1842216" y="1320800"/>
                </a:lnTo>
                <a:lnTo>
                  <a:pt x="1897686" y="1320800"/>
                </a:lnTo>
                <a:lnTo>
                  <a:pt x="1897731" y="1333500"/>
                </a:lnTo>
                <a:close/>
              </a:path>
              <a:path w="2077719" h="2222500">
                <a:moveTo>
                  <a:pt x="1904880" y="1333500"/>
                </a:moveTo>
                <a:lnTo>
                  <a:pt x="1903642" y="1333500"/>
                </a:lnTo>
                <a:lnTo>
                  <a:pt x="1903853" y="1320800"/>
                </a:lnTo>
                <a:lnTo>
                  <a:pt x="1905494" y="1320800"/>
                </a:lnTo>
                <a:lnTo>
                  <a:pt x="1904880" y="1333500"/>
                </a:lnTo>
                <a:close/>
              </a:path>
              <a:path w="2077719" h="2222500">
                <a:moveTo>
                  <a:pt x="1925594" y="1333500"/>
                </a:moveTo>
                <a:lnTo>
                  <a:pt x="1917242" y="1333500"/>
                </a:lnTo>
                <a:lnTo>
                  <a:pt x="1916225" y="1320800"/>
                </a:lnTo>
                <a:lnTo>
                  <a:pt x="1924623" y="1320800"/>
                </a:lnTo>
                <a:lnTo>
                  <a:pt x="1925594" y="1333500"/>
                </a:lnTo>
                <a:close/>
              </a:path>
              <a:path w="2077719" h="2222500">
                <a:moveTo>
                  <a:pt x="1932317" y="1333500"/>
                </a:moveTo>
                <a:lnTo>
                  <a:pt x="1926838" y="1333500"/>
                </a:lnTo>
                <a:lnTo>
                  <a:pt x="1927025" y="1320800"/>
                </a:lnTo>
                <a:lnTo>
                  <a:pt x="1932198" y="1320800"/>
                </a:lnTo>
                <a:lnTo>
                  <a:pt x="1932317" y="1333500"/>
                </a:lnTo>
                <a:close/>
              </a:path>
              <a:path w="2077719" h="2222500">
                <a:moveTo>
                  <a:pt x="1941187" y="1333500"/>
                </a:moveTo>
                <a:lnTo>
                  <a:pt x="1932442" y="1333500"/>
                </a:lnTo>
                <a:lnTo>
                  <a:pt x="1932635" y="1320800"/>
                </a:lnTo>
                <a:lnTo>
                  <a:pt x="1941556" y="1320800"/>
                </a:lnTo>
                <a:lnTo>
                  <a:pt x="1941187" y="1333500"/>
                </a:lnTo>
                <a:close/>
              </a:path>
              <a:path w="2077719" h="2222500">
                <a:moveTo>
                  <a:pt x="1973166" y="1333500"/>
                </a:moveTo>
                <a:lnTo>
                  <a:pt x="1946047" y="1333500"/>
                </a:lnTo>
                <a:lnTo>
                  <a:pt x="1944577" y="1320800"/>
                </a:lnTo>
                <a:lnTo>
                  <a:pt x="1971469" y="1320800"/>
                </a:lnTo>
                <a:lnTo>
                  <a:pt x="1973166" y="1333500"/>
                </a:lnTo>
                <a:close/>
              </a:path>
              <a:path w="2077719" h="2222500">
                <a:moveTo>
                  <a:pt x="1978637" y="1333472"/>
                </a:moveTo>
                <a:lnTo>
                  <a:pt x="1979861" y="1320800"/>
                </a:lnTo>
                <a:lnTo>
                  <a:pt x="1982507" y="1320800"/>
                </a:lnTo>
                <a:lnTo>
                  <a:pt x="1978637" y="1333472"/>
                </a:lnTo>
                <a:close/>
              </a:path>
              <a:path w="2077719" h="2222500">
                <a:moveTo>
                  <a:pt x="1995419" y="1333500"/>
                </a:moveTo>
                <a:lnTo>
                  <a:pt x="1991462" y="1333500"/>
                </a:lnTo>
                <a:lnTo>
                  <a:pt x="1991604" y="1320800"/>
                </a:lnTo>
                <a:lnTo>
                  <a:pt x="1995419" y="1333500"/>
                </a:lnTo>
                <a:close/>
              </a:path>
              <a:path w="2077719" h="2222500">
                <a:moveTo>
                  <a:pt x="2021641" y="1333500"/>
                </a:moveTo>
                <a:lnTo>
                  <a:pt x="2003335" y="1333500"/>
                </a:lnTo>
                <a:lnTo>
                  <a:pt x="2001393" y="1320800"/>
                </a:lnTo>
                <a:lnTo>
                  <a:pt x="2021675" y="1320800"/>
                </a:lnTo>
                <a:lnTo>
                  <a:pt x="2021641" y="1333500"/>
                </a:lnTo>
                <a:close/>
              </a:path>
              <a:path w="2077719" h="2222500">
                <a:moveTo>
                  <a:pt x="2039221" y="1333500"/>
                </a:moveTo>
                <a:lnTo>
                  <a:pt x="2027297" y="1333500"/>
                </a:lnTo>
                <a:lnTo>
                  <a:pt x="2026774" y="1320800"/>
                </a:lnTo>
                <a:lnTo>
                  <a:pt x="2038937" y="1320800"/>
                </a:lnTo>
                <a:lnTo>
                  <a:pt x="2039221" y="1333500"/>
                </a:lnTo>
                <a:close/>
              </a:path>
              <a:path w="2077719" h="2222500">
                <a:moveTo>
                  <a:pt x="2053393" y="1333500"/>
                </a:moveTo>
                <a:lnTo>
                  <a:pt x="2041123" y="1333500"/>
                </a:lnTo>
                <a:lnTo>
                  <a:pt x="2041589" y="1320800"/>
                </a:lnTo>
                <a:lnTo>
                  <a:pt x="2055052" y="1320800"/>
                </a:lnTo>
                <a:lnTo>
                  <a:pt x="2053393" y="1333500"/>
                </a:lnTo>
                <a:close/>
              </a:path>
              <a:path w="2077719" h="2222500">
                <a:moveTo>
                  <a:pt x="1978635" y="1333500"/>
                </a:moveTo>
                <a:close/>
              </a:path>
              <a:path w="2077719" h="2222500">
                <a:moveTo>
                  <a:pt x="580284" y="1346200"/>
                </a:moveTo>
                <a:lnTo>
                  <a:pt x="496318" y="1346200"/>
                </a:lnTo>
                <a:lnTo>
                  <a:pt x="495111" y="1333500"/>
                </a:lnTo>
                <a:lnTo>
                  <a:pt x="576906" y="1333500"/>
                </a:lnTo>
                <a:lnTo>
                  <a:pt x="580284" y="1346200"/>
                </a:lnTo>
                <a:close/>
              </a:path>
              <a:path w="2077719" h="2222500">
                <a:moveTo>
                  <a:pt x="1434361" y="1346200"/>
                </a:moveTo>
                <a:lnTo>
                  <a:pt x="590130" y="1346200"/>
                </a:lnTo>
                <a:lnTo>
                  <a:pt x="591283" y="1333500"/>
                </a:lnTo>
                <a:lnTo>
                  <a:pt x="1435940" y="1333500"/>
                </a:lnTo>
                <a:lnTo>
                  <a:pt x="1434361" y="1346200"/>
                </a:lnTo>
                <a:close/>
              </a:path>
              <a:path w="2077719" h="2222500">
                <a:moveTo>
                  <a:pt x="1442458" y="1346200"/>
                </a:moveTo>
                <a:lnTo>
                  <a:pt x="1439415" y="1346200"/>
                </a:lnTo>
                <a:lnTo>
                  <a:pt x="1440476" y="1333500"/>
                </a:lnTo>
                <a:lnTo>
                  <a:pt x="1441050" y="1333500"/>
                </a:lnTo>
                <a:lnTo>
                  <a:pt x="1442458" y="1346200"/>
                </a:lnTo>
                <a:close/>
              </a:path>
              <a:path w="2077719" h="2222500">
                <a:moveTo>
                  <a:pt x="1528381" y="1346200"/>
                </a:moveTo>
                <a:lnTo>
                  <a:pt x="1443611" y="1346200"/>
                </a:lnTo>
                <a:lnTo>
                  <a:pt x="1442839" y="1333500"/>
                </a:lnTo>
                <a:lnTo>
                  <a:pt x="1528954" y="1333500"/>
                </a:lnTo>
                <a:lnTo>
                  <a:pt x="1528381" y="1346200"/>
                </a:lnTo>
                <a:close/>
              </a:path>
              <a:path w="2077719" h="2222500">
                <a:moveTo>
                  <a:pt x="1540157" y="1346200"/>
                </a:moveTo>
                <a:lnTo>
                  <a:pt x="1532026" y="1346200"/>
                </a:lnTo>
                <a:lnTo>
                  <a:pt x="1533321" y="1333500"/>
                </a:lnTo>
                <a:lnTo>
                  <a:pt x="1542003" y="1333500"/>
                </a:lnTo>
                <a:lnTo>
                  <a:pt x="1540157" y="1346200"/>
                </a:lnTo>
                <a:close/>
              </a:path>
              <a:path w="2077719" h="2222500">
                <a:moveTo>
                  <a:pt x="1578945" y="1346200"/>
                </a:moveTo>
                <a:lnTo>
                  <a:pt x="1549055" y="1346200"/>
                </a:lnTo>
                <a:lnTo>
                  <a:pt x="1544098" y="1333500"/>
                </a:lnTo>
                <a:lnTo>
                  <a:pt x="1578326" y="1333500"/>
                </a:lnTo>
                <a:lnTo>
                  <a:pt x="1578945" y="1346200"/>
                </a:lnTo>
                <a:close/>
              </a:path>
              <a:path w="2077719" h="2222500">
                <a:moveTo>
                  <a:pt x="1655891" y="1346200"/>
                </a:moveTo>
                <a:lnTo>
                  <a:pt x="1584152" y="1346200"/>
                </a:lnTo>
                <a:lnTo>
                  <a:pt x="1583959" y="1333500"/>
                </a:lnTo>
                <a:lnTo>
                  <a:pt x="1655777" y="1333500"/>
                </a:lnTo>
                <a:lnTo>
                  <a:pt x="1655891" y="1346200"/>
                </a:lnTo>
                <a:close/>
              </a:path>
              <a:path w="2077719" h="2222500">
                <a:moveTo>
                  <a:pt x="1710396" y="1346200"/>
                </a:moveTo>
                <a:lnTo>
                  <a:pt x="1657765" y="1346200"/>
                </a:lnTo>
                <a:lnTo>
                  <a:pt x="1657447" y="1333500"/>
                </a:lnTo>
                <a:lnTo>
                  <a:pt x="1708908" y="1333500"/>
                </a:lnTo>
                <a:lnTo>
                  <a:pt x="1710396" y="1346200"/>
                </a:lnTo>
                <a:close/>
              </a:path>
              <a:path w="2077719" h="2222500">
                <a:moveTo>
                  <a:pt x="1719844" y="1346200"/>
                </a:moveTo>
                <a:lnTo>
                  <a:pt x="1712599" y="1346200"/>
                </a:lnTo>
                <a:lnTo>
                  <a:pt x="1713570" y="1333500"/>
                </a:lnTo>
                <a:lnTo>
                  <a:pt x="1717715" y="1333500"/>
                </a:lnTo>
                <a:lnTo>
                  <a:pt x="1719844" y="1346200"/>
                </a:lnTo>
                <a:close/>
              </a:path>
              <a:path w="2077719" h="2222500">
                <a:moveTo>
                  <a:pt x="1752579" y="1346200"/>
                </a:moveTo>
                <a:lnTo>
                  <a:pt x="1720884" y="1346200"/>
                </a:lnTo>
                <a:lnTo>
                  <a:pt x="1721889" y="1333500"/>
                </a:lnTo>
                <a:lnTo>
                  <a:pt x="1754493" y="1333500"/>
                </a:lnTo>
                <a:lnTo>
                  <a:pt x="1752579" y="1346200"/>
                </a:lnTo>
                <a:close/>
              </a:path>
              <a:path w="2077719" h="2222500">
                <a:moveTo>
                  <a:pt x="1766218" y="1346200"/>
                </a:moveTo>
                <a:lnTo>
                  <a:pt x="1758462" y="1346200"/>
                </a:lnTo>
                <a:lnTo>
                  <a:pt x="1758059" y="1333500"/>
                </a:lnTo>
                <a:lnTo>
                  <a:pt x="1767059" y="1333500"/>
                </a:lnTo>
                <a:lnTo>
                  <a:pt x="1766218" y="1346200"/>
                </a:lnTo>
                <a:close/>
              </a:path>
              <a:path w="2077719" h="2222500">
                <a:moveTo>
                  <a:pt x="1812939" y="1346200"/>
                </a:moveTo>
                <a:lnTo>
                  <a:pt x="1771016" y="1346200"/>
                </a:lnTo>
                <a:lnTo>
                  <a:pt x="1769949" y="1333500"/>
                </a:lnTo>
                <a:lnTo>
                  <a:pt x="1810565" y="1333500"/>
                </a:lnTo>
                <a:lnTo>
                  <a:pt x="1812939" y="1346200"/>
                </a:lnTo>
                <a:close/>
              </a:path>
              <a:path w="2077719" h="2222500">
                <a:moveTo>
                  <a:pt x="1867285" y="1346200"/>
                </a:moveTo>
                <a:lnTo>
                  <a:pt x="1819105" y="1346200"/>
                </a:lnTo>
                <a:lnTo>
                  <a:pt x="1821024" y="1333500"/>
                </a:lnTo>
                <a:lnTo>
                  <a:pt x="1867631" y="1333500"/>
                </a:lnTo>
                <a:lnTo>
                  <a:pt x="1867285" y="1346200"/>
                </a:lnTo>
                <a:close/>
              </a:path>
              <a:path w="2077719" h="2222500">
                <a:moveTo>
                  <a:pt x="1898186" y="1346200"/>
                </a:moveTo>
                <a:lnTo>
                  <a:pt x="1874996" y="1346200"/>
                </a:lnTo>
                <a:lnTo>
                  <a:pt x="1876211" y="1333500"/>
                </a:lnTo>
                <a:lnTo>
                  <a:pt x="1899503" y="1333500"/>
                </a:lnTo>
                <a:lnTo>
                  <a:pt x="1898186" y="1346200"/>
                </a:lnTo>
                <a:close/>
              </a:path>
              <a:path w="2077719" h="2222500">
                <a:moveTo>
                  <a:pt x="1909985" y="1346200"/>
                </a:moveTo>
                <a:lnTo>
                  <a:pt x="1902490" y="1346200"/>
                </a:lnTo>
                <a:lnTo>
                  <a:pt x="1901541" y="1333500"/>
                </a:lnTo>
                <a:lnTo>
                  <a:pt x="1909985" y="1333500"/>
                </a:lnTo>
                <a:lnTo>
                  <a:pt x="1909985" y="1346200"/>
                </a:lnTo>
                <a:close/>
              </a:path>
              <a:path w="2077719" h="2222500">
                <a:moveTo>
                  <a:pt x="1950919" y="1346200"/>
                </a:moveTo>
                <a:lnTo>
                  <a:pt x="1913415" y="1346200"/>
                </a:lnTo>
                <a:lnTo>
                  <a:pt x="1913880" y="1333500"/>
                </a:lnTo>
                <a:lnTo>
                  <a:pt x="1951822" y="1333500"/>
                </a:lnTo>
                <a:lnTo>
                  <a:pt x="1950919" y="1346200"/>
                </a:lnTo>
                <a:close/>
              </a:path>
              <a:path w="2077719" h="2222500">
                <a:moveTo>
                  <a:pt x="2037415" y="1346200"/>
                </a:moveTo>
                <a:lnTo>
                  <a:pt x="1957733" y="1346200"/>
                </a:lnTo>
                <a:lnTo>
                  <a:pt x="1956796" y="1333500"/>
                </a:lnTo>
                <a:lnTo>
                  <a:pt x="2036689" y="1333500"/>
                </a:lnTo>
                <a:lnTo>
                  <a:pt x="2037415" y="1346200"/>
                </a:lnTo>
                <a:close/>
              </a:path>
              <a:path w="2077719" h="2222500">
                <a:moveTo>
                  <a:pt x="2048045" y="1358900"/>
                </a:moveTo>
                <a:lnTo>
                  <a:pt x="2047824" y="1358900"/>
                </a:lnTo>
                <a:lnTo>
                  <a:pt x="2047562" y="1346200"/>
                </a:lnTo>
                <a:lnTo>
                  <a:pt x="2044161" y="1346200"/>
                </a:lnTo>
                <a:lnTo>
                  <a:pt x="2043491" y="1333500"/>
                </a:lnTo>
                <a:lnTo>
                  <a:pt x="2051678" y="1333500"/>
                </a:lnTo>
                <a:lnTo>
                  <a:pt x="2049899" y="1346200"/>
                </a:lnTo>
                <a:lnTo>
                  <a:pt x="2048045" y="1358900"/>
                </a:lnTo>
                <a:close/>
              </a:path>
              <a:path w="2077719" h="2222500">
                <a:moveTo>
                  <a:pt x="1435837" y="1358900"/>
                </a:moveTo>
                <a:lnTo>
                  <a:pt x="564505" y="1358900"/>
                </a:lnTo>
                <a:lnTo>
                  <a:pt x="561299" y="1346200"/>
                </a:lnTo>
                <a:lnTo>
                  <a:pt x="1434287" y="1346200"/>
                </a:lnTo>
                <a:lnTo>
                  <a:pt x="1435837" y="1358900"/>
                </a:lnTo>
                <a:close/>
              </a:path>
              <a:path w="2077719" h="2222500">
                <a:moveTo>
                  <a:pt x="1470225" y="1358900"/>
                </a:moveTo>
                <a:lnTo>
                  <a:pt x="1444037" y="1358900"/>
                </a:lnTo>
                <a:lnTo>
                  <a:pt x="1444576" y="1346200"/>
                </a:lnTo>
                <a:lnTo>
                  <a:pt x="1473160" y="1346200"/>
                </a:lnTo>
                <a:lnTo>
                  <a:pt x="1470225" y="1358900"/>
                </a:lnTo>
                <a:close/>
              </a:path>
              <a:path w="2077719" h="2222500">
                <a:moveTo>
                  <a:pt x="1483262" y="1358900"/>
                </a:moveTo>
                <a:lnTo>
                  <a:pt x="1477067" y="1358900"/>
                </a:lnTo>
                <a:lnTo>
                  <a:pt x="1476028" y="1346200"/>
                </a:lnTo>
                <a:lnTo>
                  <a:pt x="1482160" y="1346200"/>
                </a:lnTo>
                <a:lnTo>
                  <a:pt x="1483262" y="1358900"/>
                </a:lnTo>
                <a:close/>
              </a:path>
              <a:path w="2077719" h="2222500">
                <a:moveTo>
                  <a:pt x="1537983" y="1358900"/>
                </a:moveTo>
                <a:lnTo>
                  <a:pt x="1490076" y="1358900"/>
                </a:lnTo>
                <a:lnTo>
                  <a:pt x="1492654" y="1346200"/>
                </a:lnTo>
                <a:lnTo>
                  <a:pt x="1536450" y="1346200"/>
                </a:lnTo>
                <a:lnTo>
                  <a:pt x="1537983" y="1358900"/>
                </a:lnTo>
                <a:close/>
              </a:path>
              <a:path w="2077719" h="2222500">
                <a:moveTo>
                  <a:pt x="1552258" y="1358900"/>
                </a:moveTo>
                <a:lnTo>
                  <a:pt x="1549453" y="1358900"/>
                </a:lnTo>
                <a:lnTo>
                  <a:pt x="1550378" y="1346200"/>
                </a:lnTo>
                <a:lnTo>
                  <a:pt x="1554279" y="1346200"/>
                </a:lnTo>
                <a:lnTo>
                  <a:pt x="1552258" y="1358900"/>
                </a:lnTo>
                <a:close/>
              </a:path>
              <a:path w="2077719" h="2222500">
                <a:moveTo>
                  <a:pt x="1612645" y="1358900"/>
                </a:moveTo>
                <a:lnTo>
                  <a:pt x="1557385" y="1358900"/>
                </a:lnTo>
                <a:lnTo>
                  <a:pt x="1556403" y="1346200"/>
                </a:lnTo>
                <a:lnTo>
                  <a:pt x="1614156" y="1346200"/>
                </a:lnTo>
                <a:lnTo>
                  <a:pt x="1612645" y="1358900"/>
                </a:lnTo>
                <a:close/>
              </a:path>
              <a:path w="2077719" h="2222500">
                <a:moveTo>
                  <a:pt x="1690931" y="1358900"/>
                </a:moveTo>
                <a:lnTo>
                  <a:pt x="1628862" y="1358900"/>
                </a:lnTo>
                <a:lnTo>
                  <a:pt x="1629249" y="1346200"/>
                </a:lnTo>
                <a:lnTo>
                  <a:pt x="1693679" y="1346200"/>
                </a:lnTo>
                <a:lnTo>
                  <a:pt x="1690931" y="1358900"/>
                </a:lnTo>
                <a:close/>
              </a:path>
              <a:path w="2077719" h="2222500">
                <a:moveTo>
                  <a:pt x="1711066" y="1358900"/>
                </a:moveTo>
                <a:lnTo>
                  <a:pt x="1699409" y="1358900"/>
                </a:lnTo>
                <a:lnTo>
                  <a:pt x="1696956" y="1346200"/>
                </a:lnTo>
                <a:lnTo>
                  <a:pt x="1712383" y="1346200"/>
                </a:lnTo>
                <a:lnTo>
                  <a:pt x="1711066" y="1358900"/>
                </a:lnTo>
                <a:close/>
              </a:path>
              <a:path w="2077719" h="2222500">
                <a:moveTo>
                  <a:pt x="1751012" y="1358900"/>
                </a:moveTo>
                <a:lnTo>
                  <a:pt x="1718828" y="1358900"/>
                </a:lnTo>
                <a:lnTo>
                  <a:pt x="1718078" y="1346200"/>
                </a:lnTo>
                <a:lnTo>
                  <a:pt x="1750257" y="1346200"/>
                </a:lnTo>
                <a:lnTo>
                  <a:pt x="1751012" y="1358900"/>
                </a:lnTo>
                <a:close/>
              </a:path>
              <a:path w="2077719" h="2222500">
                <a:moveTo>
                  <a:pt x="1784741" y="1358900"/>
                </a:moveTo>
                <a:lnTo>
                  <a:pt x="1763163" y="1358900"/>
                </a:lnTo>
                <a:lnTo>
                  <a:pt x="1758962" y="1346200"/>
                </a:lnTo>
                <a:lnTo>
                  <a:pt x="1787398" y="1346200"/>
                </a:lnTo>
                <a:lnTo>
                  <a:pt x="1784741" y="1358900"/>
                </a:lnTo>
                <a:close/>
              </a:path>
              <a:path w="2077719" h="2222500">
                <a:moveTo>
                  <a:pt x="1814688" y="1358900"/>
                </a:moveTo>
                <a:lnTo>
                  <a:pt x="1795864" y="1358900"/>
                </a:lnTo>
                <a:lnTo>
                  <a:pt x="1796637" y="1346200"/>
                </a:lnTo>
                <a:lnTo>
                  <a:pt x="1818333" y="1346200"/>
                </a:lnTo>
                <a:lnTo>
                  <a:pt x="1814688" y="1358900"/>
                </a:lnTo>
                <a:close/>
              </a:path>
              <a:path w="2077719" h="2222500">
                <a:moveTo>
                  <a:pt x="1836725" y="1358900"/>
                </a:moveTo>
                <a:lnTo>
                  <a:pt x="1823835" y="1358900"/>
                </a:lnTo>
                <a:lnTo>
                  <a:pt x="1822739" y="1346200"/>
                </a:lnTo>
                <a:lnTo>
                  <a:pt x="1836571" y="1346200"/>
                </a:lnTo>
                <a:lnTo>
                  <a:pt x="1836725" y="1358900"/>
                </a:lnTo>
                <a:close/>
              </a:path>
              <a:path w="2077719" h="2222500">
                <a:moveTo>
                  <a:pt x="1848597" y="1348128"/>
                </a:moveTo>
                <a:lnTo>
                  <a:pt x="1848615" y="1346200"/>
                </a:lnTo>
                <a:lnTo>
                  <a:pt x="1849217" y="1346200"/>
                </a:lnTo>
                <a:lnTo>
                  <a:pt x="1848597" y="1348128"/>
                </a:lnTo>
                <a:close/>
              </a:path>
              <a:path w="2077719" h="2222500">
                <a:moveTo>
                  <a:pt x="1962423" y="1358900"/>
                </a:moveTo>
                <a:lnTo>
                  <a:pt x="1851840" y="1358900"/>
                </a:lnTo>
                <a:lnTo>
                  <a:pt x="1852067" y="1346200"/>
                </a:lnTo>
                <a:lnTo>
                  <a:pt x="1964609" y="1346200"/>
                </a:lnTo>
                <a:lnTo>
                  <a:pt x="1962423" y="1358900"/>
                </a:lnTo>
                <a:close/>
              </a:path>
              <a:path w="2077719" h="2222500">
                <a:moveTo>
                  <a:pt x="1991467" y="1358900"/>
                </a:moveTo>
                <a:lnTo>
                  <a:pt x="1974399" y="1358900"/>
                </a:lnTo>
                <a:lnTo>
                  <a:pt x="1973433" y="1346200"/>
                </a:lnTo>
                <a:lnTo>
                  <a:pt x="1991552" y="1346200"/>
                </a:lnTo>
                <a:lnTo>
                  <a:pt x="1991467" y="1358900"/>
                </a:lnTo>
                <a:close/>
              </a:path>
              <a:path w="2077719" h="2222500">
                <a:moveTo>
                  <a:pt x="2031073" y="1358900"/>
                </a:moveTo>
                <a:lnTo>
                  <a:pt x="1997498" y="1358900"/>
                </a:lnTo>
                <a:lnTo>
                  <a:pt x="1997770" y="1346200"/>
                </a:lnTo>
                <a:lnTo>
                  <a:pt x="2029426" y="1346200"/>
                </a:lnTo>
                <a:lnTo>
                  <a:pt x="2031073" y="1358900"/>
                </a:lnTo>
                <a:close/>
              </a:path>
              <a:path w="2077719" h="2222500">
                <a:moveTo>
                  <a:pt x="2040056" y="1358900"/>
                </a:moveTo>
                <a:lnTo>
                  <a:pt x="2031073" y="1358900"/>
                </a:lnTo>
                <a:lnTo>
                  <a:pt x="2031311" y="1346200"/>
                </a:lnTo>
                <a:lnTo>
                  <a:pt x="2039181" y="1346200"/>
                </a:lnTo>
                <a:lnTo>
                  <a:pt x="2040056" y="1358900"/>
                </a:lnTo>
                <a:close/>
              </a:path>
              <a:path w="2077719" h="2222500">
                <a:moveTo>
                  <a:pt x="1848496" y="1358900"/>
                </a:moveTo>
                <a:lnTo>
                  <a:pt x="1845134" y="1358900"/>
                </a:lnTo>
                <a:lnTo>
                  <a:pt x="1848597" y="1348128"/>
                </a:lnTo>
                <a:lnTo>
                  <a:pt x="1848496" y="1358900"/>
                </a:lnTo>
                <a:close/>
              </a:path>
              <a:path w="2077719" h="2222500">
                <a:moveTo>
                  <a:pt x="1520670" y="1371600"/>
                </a:moveTo>
                <a:lnTo>
                  <a:pt x="1512709" y="1371600"/>
                </a:lnTo>
                <a:lnTo>
                  <a:pt x="1512715" y="1358900"/>
                </a:lnTo>
                <a:lnTo>
                  <a:pt x="1520505" y="1358900"/>
                </a:lnTo>
                <a:lnTo>
                  <a:pt x="1520670" y="1371600"/>
                </a:lnTo>
                <a:close/>
              </a:path>
              <a:path w="2077719" h="2222500">
                <a:moveTo>
                  <a:pt x="1577270" y="1371600"/>
                </a:moveTo>
                <a:lnTo>
                  <a:pt x="1526081" y="1371600"/>
                </a:lnTo>
                <a:lnTo>
                  <a:pt x="1525474" y="1358900"/>
                </a:lnTo>
                <a:lnTo>
                  <a:pt x="1577185" y="1358900"/>
                </a:lnTo>
                <a:lnTo>
                  <a:pt x="1577270" y="1371600"/>
                </a:lnTo>
                <a:close/>
              </a:path>
              <a:path w="2077719" h="2222500">
                <a:moveTo>
                  <a:pt x="1682698" y="1371600"/>
                </a:moveTo>
                <a:lnTo>
                  <a:pt x="1584521" y="1371600"/>
                </a:lnTo>
                <a:lnTo>
                  <a:pt x="1584516" y="1358900"/>
                </a:lnTo>
                <a:lnTo>
                  <a:pt x="1682805" y="1358900"/>
                </a:lnTo>
                <a:lnTo>
                  <a:pt x="1682698" y="1371600"/>
                </a:lnTo>
                <a:close/>
              </a:path>
              <a:path w="2077719" h="2222500">
                <a:moveTo>
                  <a:pt x="1699187" y="1371600"/>
                </a:moveTo>
                <a:lnTo>
                  <a:pt x="1695536" y="1371600"/>
                </a:lnTo>
                <a:lnTo>
                  <a:pt x="1696393" y="1358900"/>
                </a:lnTo>
                <a:lnTo>
                  <a:pt x="1698994" y="1358900"/>
                </a:lnTo>
                <a:lnTo>
                  <a:pt x="1699187" y="1371600"/>
                </a:lnTo>
                <a:close/>
              </a:path>
              <a:path w="2077719" h="2222500">
                <a:moveTo>
                  <a:pt x="1741904" y="1371600"/>
                </a:moveTo>
                <a:lnTo>
                  <a:pt x="1700658" y="1371600"/>
                </a:lnTo>
                <a:lnTo>
                  <a:pt x="1701532" y="1358900"/>
                </a:lnTo>
                <a:lnTo>
                  <a:pt x="1740411" y="1358900"/>
                </a:lnTo>
                <a:lnTo>
                  <a:pt x="1741904" y="1371600"/>
                </a:lnTo>
                <a:close/>
              </a:path>
              <a:path w="2077719" h="2222500">
                <a:moveTo>
                  <a:pt x="1820150" y="1371600"/>
                </a:moveTo>
                <a:lnTo>
                  <a:pt x="1755237" y="1371600"/>
                </a:lnTo>
                <a:lnTo>
                  <a:pt x="1755027" y="1358900"/>
                </a:lnTo>
                <a:lnTo>
                  <a:pt x="1820780" y="1358900"/>
                </a:lnTo>
                <a:lnTo>
                  <a:pt x="1820150" y="1371600"/>
                </a:lnTo>
                <a:close/>
              </a:path>
              <a:path w="2077719" h="2222500">
                <a:moveTo>
                  <a:pt x="1887164" y="1371600"/>
                </a:moveTo>
                <a:lnTo>
                  <a:pt x="1826248" y="1371600"/>
                </a:lnTo>
                <a:lnTo>
                  <a:pt x="1822132" y="1358900"/>
                </a:lnTo>
                <a:lnTo>
                  <a:pt x="1886642" y="1358900"/>
                </a:lnTo>
                <a:lnTo>
                  <a:pt x="1887164" y="1371600"/>
                </a:lnTo>
                <a:close/>
              </a:path>
              <a:path w="2077719" h="2222500">
                <a:moveTo>
                  <a:pt x="1890639" y="1371600"/>
                </a:moveTo>
                <a:lnTo>
                  <a:pt x="1890083" y="1371600"/>
                </a:lnTo>
                <a:lnTo>
                  <a:pt x="1890407" y="1358900"/>
                </a:lnTo>
                <a:lnTo>
                  <a:pt x="1890639" y="1371600"/>
                </a:lnTo>
                <a:close/>
              </a:path>
              <a:path w="2077719" h="2222500">
                <a:moveTo>
                  <a:pt x="1914124" y="1371600"/>
                </a:moveTo>
                <a:lnTo>
                  <a:pt x="1902632" y="1371600"/>
                </a:lnTo>
                <a:lnTo>
                  <a:pt x="1902450" y="1358900"/>
                </a:lnTo>
                <a:lnTo>
                  <a:pt x="1915220" y="1358900"/>
                </a:lnTo>
                <a:lnTo>
                  <a:pt x="1914124" y="1371600"/>
                </a:lnTo>
                <a:close/>
              </a:path>
              <a:path w="2077719" h="2222500">
                <a:moveTo>
                  <a:pt x="1932936" y="1371600"/>
                </a:moveTo>
                <a:lnTo>
                  <a:pt x="1919059" y="1371600"/>
                </a:lnTo>
                <a:lnTo>
                  <a:pt x="1921421" y="1358900"/>
                </a:lnTo>
                <a:lnTo>
                  <a:pt x="1932016" y="1358900"/>
                </a:lnTo>
                <a:lnTo>
                  <a:pt x="1932936" y="1371600"/>
                </a:lnTo>
                <a:close/>
              </a:path>
              <a:path w="2077719" h="2222500">
                <a:moveTo>
                  <a:pt x="1961316" y="1371600"/>
                </a:moveTo>
                <a:lnTo>
                  <a:pt x="1935145" y="1371600"/>
                </a:lnTo>
                <a:lnTo>
                  <a:pt x="1936167" y="1358900"/>
                </a:lnTo>
                <a:lnTo>
                  <a:pt x="1960072" y="1358900"/>
                </a:lnTo>
                <a:lnTo>
                  <a:pt x="1961316" y="1371600"/>
                </a:lnTo>
                <a:close/>
              </a:path>
              <a:path w="2077719" h="2222500">
                <a:moveTo>
                  <a:pt x="2000995" y="1371600"/>
                </a:moveTo>
                <a:lnTo>
                  <a:pt x="1972610" y="1371600"/>
                </a:lnTo>
                <a:lnTo>
                  <a:pt x="1973695" y="1358900"/>
                </a:lnTo>
                <a:lnTo>
                  <a:pt x="2000655" y="1358900"/>
                </a:lnTo>
                <a:lnTo>
                  <a:pt x="2000995" y="1371600"/>
                </a:lnTo>
                <a:close/>
              </a:path>
              <a:path w="2077719" h="2222500">
                <a:moveTo>
                  <a:pt x="2026797" y="1371600"/>
                </a:moveTo>
                <a:lnTo>
                  <a:pt x="2000995" y="1371600"/>
                </a:lnTo>
                <a:lnTo>
                  <a:pt x="2001660" y="1358900"/>
                </a:lnTo>
                <a:lnTo>
                  <a:pt x="2026803" y="1358900"/>
                </a:lnTo>
                <a:lnTo>
                  <a:pt x="2026797" y="1371600"/>
                </a:lnTo>
                <a:close/>
              </a:path>
              <a:path w="2077719" h="2222500">
                <a:moveTo>
                  <a:pt x="2036779" y="1371600"/>
                </a:moveTo>
                <a:lnTo>
                  <a:pt x="2034775" y="1371600"/>
                </a:lnTo>
                <a:lnTo>
                  <a:pt x="2033338" y="1358900"/>
                </a:lnTo>
                <a:lnTo>
                  <a:pt x="2035678" y="1358900"/>
                </a:lnTo>
                <a:lnTo>
                  <a:pt x="2036779" y="1371600"/>
                </a:lnTo>
                <a:close/>
              </a:path>
              <a:path w="2077719" h="2222500">
                <a:moveTo>
                  <a:pt x="2041593" y="1384300"/>
                </a:moveTo>
                <a:lnTo>
                  <a:pt x="2029500" y="1384300"/>
                </a:lnTo>
                <a:lnTo>
                  <a:pt x="2028853" y="1371600"/>
                </a:lnTo>
                <a:lnTo>
                  <a:pt x="2040998" y="1371600"/>
                </a:lnTo>
                <a:lnTo>
                  <a:pt x="2042179" y="1358900"/>
                </a:lnTo>
                <a:lnTo>
                  <a:pt x="2045676" y="1358900"/>
                </a:lnTo>
                <a:lnTo>
                  <a:pt x="2043668" y="1371600"/>
                </a:lnTo>
                <a:lnTo>
                  <a:pt x="2041593" y="1384300"/>
                </a:lnTo>
                <a:close/>
              </a:path>
              <a:path w="2077719" h="2222500">
                <a:moveTo>
                  <a:pt x="560592" y="1384300"/>
                </a:moveTo>
                <a:lnTo>
                  <a:pt x="482265" y="1384300"/>
                </a:lnTo>
                <a:lnTo>
                  <a:pt x="483119" y="1371600"/>
                </a:lnTo>
                <a:lnTo>
                  <a:pt x="558888" y="1371600"/>
                </a:lnTo>
                <a:lnTo>
                  <a:pt x="560592" y="1384300"/>
                </a:lnTo>
                <a:close/>
              </a:path>
              <a:path w="2077719" h="2222500">
                <a:moveTo>
                  <a:pt x="574879" y="1384300"/>
                </a:moveTo>
                <a:lnTo>
                  <a:pt x="563017" y="1384300"/>
                </a:lnTo>
                <a:lnTo>
                  <a:pt x="565220" y="1371600"/>
                </a:lnTo>
                <a:lnTo>
                  <a:pt x="576185" y="1371600"/>
                </a:lnTo>
                <a:lnTo>
                  <a:pt x="574913" y="1384188"/>
                </a:lnTo>
                <a:close/>
              </a:path>
              <a:path w="2077719" h="2222500">
                <a:moveTo>
                  <a:pt x="1394511" y="1384300"/>
                </a:moveTo>
                <a:lnTo>
                  <a:pt x="574901" y="1384300"/>
                </a:lnTo>
                <a:lnTo>
                  <a:pt x="578740" y="1371600"/>
                </a:lnTo>
                <a:lnTo>
                  <a:pt x="1394137" y="1371600"/>
                </a:lnTo>
                <a:lnTo>
                  <a:pt x="1394511" y="1384300"/>
                </a:lnTo>
                <a:close/>
              </a:path>
              <a:path w="2077719" h="2222500">
                <a:moveTo>
                  <a:pt x="1437654" y="1384300"/>
                </a:moveTo>
                <a:lnTo>
                  <a:pt x="1405306" y="1384300"/>
                </a:lnTo>
                <a:lnTo>
                  <a:pt x="1405396" y="1371600"/>
                </a:lnTo>
                <a:lnTo>
                  <a:pt x="1437427" y="1371600"/>
                </a:lnTo>
                <a:lnTo>
                  <a:pt x="1437654" y="1384300"/>
                </a:lnTo>
                <a:close/>
              </a:path>
              <a:path w="2077719" h="2222500">
                <a:moveTo>
                  <a:pt x="1537193" y="1384300"/>
                </a:moveTo>
                <a:lnTo>
                  <a:pt x="1442912" y="1384300"/>
                </a:lnTo>
                <a:lnTo>
                  <a:pt x="1442907" y="1371600"/>
                </a:lnTo>
                <a:lnTo>
                  <a:pt x="1538829" y="1371600"/>
                </a:lnTo>
                <a:lnTo>
                  <a:pt x="1537193" y="1384300"/>
                </a:lnTo>
                <a:close/>
              </a:path>
              <a:path w="2077719" h="2222500">
                <a:moveTo>
                  <a:pt x="1560366" y="1384300"/>
                </a:moveTo>
                <a:lnTo>
                  <a:pt x="1546244" y="1384300"/>
                </a:lnTo>
                <a:lnTo>
                  <a:pt x="1546699" y="1371600"/>
                </a:lnTo>
                <a:lnTo>
                  <a:pt x="1558725" y="1371600"/>
                </a:lnTo>
                <a:lnTo>
                  <a:pt x="1560366" y="1384300"/>
                </a:lnTo>
                <a:close/>
              </a:path>
              <a:path w="2077719" h="2222500">
                <a:moveTo>
                  <a:pt x="1609522" y="1384300"/>
                </a:moveTo>
                <a:lnTo>
                  <a:pt x="1565800" y="1384300"/>
                </a:lnTo>
                <a:lnTo>
                  <a:pt x="1566368" y="1371600"/>
                </a:lnTo>
                <a:lnTo>
                  <a:pt x="1611039" y="1371600"/>
                </a:lnTo>
                <a:lnTo>
                  <a:pt x="1609522" y="1384300"/>
                </a:lnTo>
                <a:close/>
              </a:path>
              <a:path w="2077719" h="2222500">
                <a:moveTo>
                  <a:pt x="1636108" y="1384300"/>
                </a:moveTo>
                <a:lnTo>
                  <a:pt x="1620550" y="1384300"/>
                </a:lnTo>
                <a:lnTo>
                  <a:pt x="1619885" y="1371600"/>
                </a:lnTo>
                <a:lnTo>
                  <a:pt x="1632871" y="1371600"/>
                </a:lnTo>
                <a:lnTo>
                  <a:pt x="1636108" y="1384300"/>
                </a:lnTo>
                <a:close/>
              </a:path>
              <a:path w="2077719" h="2222500">
                <a:moveTo>
                  <a:pt x="1650911" y="1384300"/>
                </a:moveTo>
                <a:lnTo>
                  <a:pt x="1647209" y="1384300"/>
                </a:lnTo>
                <a:lnTo>
                  <a:pt x="1647283" y="1371600"/>
                </a:lnTo>
                <a:lnTo>
                  <a:pt x="1650826" y="1371600"/>
                </a:lnTo>
                <a:lnTo>
                  <a:pt x="1650911" y="1384300"/>
                </a:lnTo>
                <a:close/>
              </a:path>
              <a:path w="2077719" h="2222500">
                <a:moveTo>
                  <a:pt x="1710589" y="1384300"/>
                </a:moveTo>
                <a:lnTo>
                  <a:pt x="1652705" y="1384300"/>
                </a:lnTo>
                <a:lnTo>
                  <a:pt x="1652978" y="1371600"/>
                </a:lnTo>
                <a:lnTo>
                  <a:pt x="1711282" y="1371600"/>
                </a:lnTo>
                <a:lnTo>
                  <a:pt x="1710589" y="1384300"/>
                </a:lnTo>
                <a:close/>
              </a:path>
              <a:path w="2077719" h="2222500">
                <a:moveTo>
                  <a:pt x="1742943" y="1384300"/>
                </a:moveTo>
                <a:lnTo>
                  <a:pt x="1730548" y="1384300"/>
                </a:lnTo>
                <a:lnTo>
                  <a:pt x="1727311" y="1371600"/>
                </a:lnTo>
                <a:lnTo>
                  <a:pt x="1741160" y="1371600"/>
                </a:lnTo>
                <a:lnTo>
                  <a:pt x="1742943" y="1384300"/>
                </a:lnTo>
                <a:close/>
              </a:path>
              <a:path w="2077719" h="2222500">
                <a:moveTo>
                  <a:pt x="1747418" y="1384300"/>
                </a:moveTo>
                <a:lnTo>
                  <a:pt x="1744789" y="1384300"/>
                </a:lnTo>
                <a:lnTo>
                  <a:pt x="1745311" y="1371600"/>
                </a:lnTo>
                <a:lnTo>
                  <a:pt x="1746526" y="1371600"/>
                </a:lnTo>
                <a:lnTo>
                  <a:pt x="1747418" y="1384300"/>
                </a:lnTo>
                <a:close/>
              </a:path>
              <a:path w="2077719" h="2222500">
                <a:moveTo>
                  <a:pt x="1757457" y="1384300"/>
                </a:moveTo>
                <a:lnTo>
                  <a:pt x="1748945" y="1384300"/>
                </a:lnTo>
                <a:lnTo>
                  <a:pt x="1750683" y="1371600"/>
                </a:lnTo>
                <a:lnTo>
                  <a:pt x="1758286" y="1371600"/>
                </a:lnTo>
                <a:lnTo>
                  <a:pt x="1757457" y="1384300"/>
                </a:lnTo>
                <a:close/>
              </a:path>
              <a:path w="2077719" h="2222500">
                <a:moveTo>
                  <a:pt x="1789266" y="1384300"/>
                </a:moveTo>
                <a:lnTo>
                  <a:pt x="1768007" y="1384300"/>
                </a:lnTo>
                <a:lnTo>
                  <a:pt x="1766122" y="1371600"/>
                </a:lnTo>
                <a:lnTo>
                  <a:pt x="1789698" y="1371600"/>
                </a:lnTo>
                <a:lnTo>
                  <a:pt x="1789266" y="1384300"/>
                </a:lnTo>
                <a:close/>
              </a:path>
              <a:path w="2077719" h="2222500">
                <a:moveTo>
                  <a:pt x="1832290" y="1384300"/>
                </a:moveTo>
                <a:lnTo>
                  <a:pt x="1793105" y="1384300"/>
                </a:lnTo>
                <a:lnTo>
                  <a:pt x="1789698" y="1371600"/>
                </a:lnTo>
                <a:lnTo>
                  <a:pt x="1829882" y="1371600"/>
                </a:lnTo>
                <a:lnTo>
                  <a:pt x="1832290" y="1384300"/>
                </a:lnTo>
                <a:close/>
              </a:path>
              <a:path w="2077719" h="2222500">
                <a:moveTo>
                  <a:pt x="1846684" y="1384300"/>
                </a:moveTo>
                <a:lnTo>
                  <a:pt x="1832290" y="1384300"/>
                </a:lnTo>
                <a:lnTo>
                  <a:pt x="1836878" y="1371600"/>
                </a:lnTo>
                <a:lnTo>
                  <a:pt x="1846457" y="1371600"/>
                </a:lnTo>
                <a:lnTo>
                  <a:pt x="1846684" y="1384300"/>
                </a:lnTo>
                <a:close/>
              </a:path>
              <a:path w="2077719" h="2222500">
                <a:moveTo>
                  <a:pt x="1856757" y="1384300"/>
                </a:moveTo>
                <a:lnTo>
                  <a:pt x="1851704" y="1384300"/>
                </a:lnTo>
                <a:lnTo>
                  <a:pt x="1852311" y="1371600"/>
                </a:lnTo>
                <a:lnTo>
                  <a:pt x="1855962" y="1371600"/>
                </a:lnTo>
                <a:lnTo>
                  <a:pt x="1856757" y="1384300"/>
                </a:lnTo>
                <a:close/>
              </a:path>
              <a:path w="2077719" h="2222500">
                <a:moveTo>
                  <a:pt x="1917344" y="1384300"/>
                </a:moveTo>
                <a:lnTo>
                  <a:pt x="1870397" y="1384300"/>
                </a:lnTo>
                <a:lnTo>
                  <a:pt x="1866274" y="1371600"/>
                </a:lnTo>
                <a:lnTo>
                  <a:pt x="1917338" y="1371600"/>
                </a:lnTo>
                <a:lnTo>
                  <a:pt x="1917344" y="1384300"/>
                </a:lnTo>
                <a:close/>
              </a:path>
              <a:path w="2077719" h="2222500">
                <a:moveTo>
                  <a:pt x="1922642" y="1384300"/>
                </a:moveTo>
                <a:lnTo>
                  <a:pt x="1917367" y="1384300"/>
                </a:lnTo>
                <a:lnTo>
                  <a:pt x="1919394" y="1371600"/>
                </a:lnTo>
                <a:lnTo>
                  <a:pt x="1922239" y="1371600"/>
                </a:lnTo>
                <a:lnTo>
                  <a:pt x="1922370" y="1373981"/>
                </a:lnTo>
                <a:lnTo>
                  <a:pt x="1922642" y="1384300"/>
                </a:lnTo>
                <a:close/>
              </a:path>
              <a:path w="2077719" h="2222500">
                <a:moveTo>
                  <a:pt x="1962605" y="1384300"/>
                </a:moveTo>
                <a:lnTo>
                  <a:pt x="1922937" y="1384300"/>
                </a:lnTo>
                <a:lnTo>
                  <a:pt x="1922370" y="1373981"/>
                </a:lnTo>
                <a:lnTo>
                  <a:pt x="1922307" y="1371600"/>
                </a:lnTo>
                <a:lnTo>
                  <a:pt x="1962281" y="1371600"/>
                </a:lnTo>
                <a:lnTo>
                  <a:pt x="1962605" y="1384300"/>
                </a:lnTo>
                <a:close/>
              </a:path>
              <a:path w="2077719" h="2222500">
                <a:moveTo>
                  <a:pt x="1970509" y="1384300"/>
                </a:moveTo>
                <a:lnTo>
                  <a:pt x="1965677" y="1384300"/>
                </a:lnTo>
                <a:lnTo>
                  <a:pt x="1966642" y="1371600"/>
                </a:lnTo>
                <a:lnTo>
                  <a:pt x="1970310" y="1371600"/>
                </a:lnTo>
                <a:lnTo>
                  <a:pt x="1970509" y="1384300"/>
                </a:lnTo>
                <a:close/>
              </a:path>
              <a:path w="2077719" h="2222500">
                <a:moveTo>
                  <a:pt x="1981088" y="1384300"/>
                </a:moveTo>
                <a:lnTo>
                  <a:pt x="1977919" y="1384300"/>
                </a:lnTo>
                <a:lnTo>
                  <a:pt x="1979668" y="1371600"/>
                </a:lnTo>
                <a:lnTo>
                  <a:pt x="1981088" y="1384300"/>
                </a:lnTo>
                <a:close/>
              </a:path>
              <a:path w="2077719" h="2222500">
                <a:moveTo>
                  <a:pt x="1998787" y="1384300"/>
                </a:moveTo>
                <a:lnTo>
                  <a:pt x="1983597" y="1384300"/>
                </a:lnTo>
                <a:lnTo>
                  <a:pt x="1984733" y="1371600"/>
                </a:lnTo>
                <a:lnTo>
                  <a:pt x="1997918" y="1371600"/>
                </a:lnTo>
                <a:lnTo>
                  <a:pt x="1998787" y="1384300"/>
                </a:lnTo>
                <a:close/>
              </a:path>
              <a:path w="2077719" h="2222500">
                <a:moveTo>
                  <a:pt x="2020937" y="1384300"/>
                </a:moveTo>
                <a:lnTo>
                  <a:pt x="2004073" y="1384300"/>
                </a:lnTo>
                <a:lnTo>
                  <a:pt x="2004533" y="1371600"/>
                </a:lnTo>
                <a:lnTo>
                  <a:pt x="2022169" y="1371600"/>
                </a:lnTo>
                <a:lnTo>
                  <a:pt x="2020937" y="1384300"/>
                </a:lnTo>
                <a:close/>
              </a:path>
              <a:path w="2077719" h="2222500">
                <a:moveTo>
                  <a:pt x="574901" y="1384300"/>
                </a:moveTo>
                <a:close/>
              </a:path>
              <a:path w="2077719" h="2222500">
                <a:moveTo>
                  <a:pt x="472642" y="1397000"/>
                </a:moveTo>
                <a:lnTo>
                  <a:pt x="389110" y="1397000"/>
                </a:lnTo>
                <a:lnTo>
                  <a:pt x="389796" y="1384300"/>
                </a:lnTo>
                <a:lnTo>
                  <a:pt x="472870" y="1384300"/>
                </a:lnTo>
                <a:lnTo>
                  <a:pt x="472642" y="1397000"/>
                </a:lnTo>
                <a:close/>
              </a:path>
              <a:path w="2077719" h="2222500">
                <a:moveTo>
                  <a:pt x="529180" y="1397000"/>
                </a:moveTo>
                <a:lnTo>
                  <a:pt x="479939" y="1397000"/>
                </a:lnTo>
                <a:lnTo>
                  <a:pt x="482478" y="1384300"/>
                </a:lnTo>
                <a:lnTo>
                  <a:pt x="527992" y="1384300"/>
                </a:lnTo>
                <a:lnTo>
                  <a:pt x="529180" y="1397000"/>
                </a:lnTo>
                <a:close/>
              </a:path>
              <a:path w="2077719" h="2222500">
                <a:moveTo>
                  <a:pt x="731802" y="1397000"/>
                </a:moveTo>
                <a:lnTo>
                  <a:pt x="542252" y="1397000"/>
                </a:lnTo>
                <a:lnTo>
                  <a:pt x="541810" y="1384300"/>
                </a:lnTo>
                <a:lnTo>
                  <a:pt x="732767" y="1384300"/>
                </a:lnTo>
                <a:lnTo>
                  <a:pt x="731802" y="1397000"/>
                </a:lnTo>
                <a:close/>
              </a:path>
              <a:path w="2077719" h="2222500">
                <a:moveTo>
                  <a:pt x="1397453" y="1397000"/>
                </a:moveTo>
                <a:lnTo>
                  <a:pt x="737673" y="1397000"/>
                </a:lnTo>
                <a:lnTo>
                  <a:pt x="734947" y="1384300"/>
                </a:lnTo>
                <a:lnTo>
                  <a:pt x="1396016" y="1384300"/>
                </a:lnTo>
                <a:lnTo>
                  <a:pt x="1397453" y="1397000"/>
                </a:lnTo>
                <a:close/>
              </a:path>
              <a:path w="2077719" h="2222500">
                <a:moveTo>
                  <a:pt x="1409065" y="1397000"/>
                </a:moveTo>
                <a:lnTo>
                  <a:pt x="1400667" y="1397000"/>
                </a:lnTo>
                <a:lnTo>
                  <a:pt x="1401297" y="1384300"/>
                </a:lnTo>
                <a:lnTo>
                  <a:pt x="1409718" y="1384300"/>
                </a:lnTo>
                <a:lnTo>
                  <a:pt x="1409065" y="1397000"/>
                </a:lnTo>
                <a:close/>
              </a:path>
              <a:path w="2077719" h="2222500">
                <a:moveTo>
                  <a:pt x="1512510" y="1397000"/>
                </a:moveTo>
                <a:lnTo>
                  <a:pt x="1417037" y="1397000"/>
                </a:lnTo>
                <a:lnTo>
                  <a:pt x="1416548" y="1384300"/>
                </a:lnTo>
                <a:lnTo>
                  <a:pt x="1510892" y="1384300"/>
                </a:lnTo>
                <a:lnTo>
                  <a:pt x="1512510" y="1397000"/>
                </a:lnTo>
                <a:close/>
              </a:path>
              <a:path w="2077719" h="2222500">
                <a:moveTo>
                  <a:pt x="1560173" y="1397000"/>
                </a:moveTo>
                <a:lnTo>
                  <a:pt x="1515082" y="1397000"/>
                </a:lnTo>
                <a:lnTo>
                  <a:pt x="1518177" y="1384300"/>
                </a:lnTo>
                <a:lnTo>
                  <a:pt x="1560315" y="1384300"/>
                </a:lnTo>
                <a:lnTo>
                  <a:pt x="1560173" y="1397000"/>
                </a:lnTo>
                <a:close/>
              </a:path>
              <a:path w="2077719" h="2222500">
                <a:moveTo>
                  <a:pt x="1572461" y="1397000"/>
                </a:moveTo>
                <a:lnTo>
                  <a:pt x="1564841" y="1397000"/>
                </a:lnTo>
                <a:lnTo>
                  <a:pt x="1564807" y="1384300"/>
                </a:lnTo>
                <a:lnTo>
                  <a:pt x="1572415" y="1384300"/>
                </a:lnTo>
                <a:lnTo>
                  <a:pt x="1572461" y="1397000"/>
                </a:lnTo>
                <a:close/>
              </a:path>
              <a:path w="2077719" h="2222500">
                <a:moveTo>
                  <a:pt x="1600988" y="1397000"/>
                </a:moveTo>
                <a:lnTo>
                  <a:pt x="1577259" y="1397000"/>
                </a:lnTo>
                <a:lnTo>
                  <a:pt x="1576947" y="1384300"/>
                </a:lnTo>
                <a:lnTo>
                  <a:pt x="1599330" y="1384300"/>
                </a:lnTo>
                <a:lnTo>
                  <a:pt x="1600988" y="1397000"/>
                </a:lnTo>
                <a:close/>
              </a:path>
              <a:path w="2077719" h="2222500">
                <a:moveTo>
                  <a:pt x="1607598" y="1387891"/>
                </a:moveTo>
                <a:lnTo>
                  <a:pt x="1607291" y="1384300"/>
                </a:lnTo>
                <a:lnTo>
                  <a:pt x="1607524" y="1384300"/>
                </a:lnTo>
                <a:lnTo>
                  <a:pt x="1607598" y="1387891"/>
                </a:lnTo>
                <a:close/>
              </a:path>
              <a:path w="2077719" h="2222500">
                <a:moveTo>
                  <a:pt x="1621356" y="1397000"/>
                </a:moveTo>
                <a:lnTo>
                  <a:pt x="1618170" y="1397000"/>
                </a:lnTo>
                <a:lnTo>
                  <a:pt x="1621049" y="1384300"/>
                </a:lnTo>
                <a:lnTo>
                  <a:pt x="1621356" y="1397000"/>
                </a:lnTo>
                <a:close/>
              </a:path>
              <a:path w="2077719" h="2222500">
                <a:moveTo>
                  <a:pt x="1632076" y="1397000"/>
                </a:moveTo>
                <a:lnTo>
                  <a:pt x="1625342" y="1397000"/>
                </a:lnTo>
                <a:lnTo>
                  <a:pt x="1625603" y="1384300"/>
                </a:lnTo>
                <a:lnTo>
                  <a:pt x="1631384" y="1384300"/>
                </a:lnTo>
                <a:lnTo>
                  <a:pt x="1632076" y="1397000"/>
                </a:lnTo>
                <a:close/>
              </a:path>
              <a:path w="2077719" h="2222500">
                <a:moveTo>
                  <a:pt x="1658866" y="1397000"/>
                </a:moveTo>
                <a:lnTo>
                  <a:pt x="1633939" y="1397000"/>
                </a:lnTo>
                <a:lnTo>
                  <a:pt x="1633950" y="1384300"/>
                </a:lnTo>
                <a:lnTo>
                  <a:pt x="1660274" y="1384300"/>
                </a:lnTo>
                <a:lnTo>
                  <a:pt x="1658866" y="1397000"/>
                </a:lnTo>
                <a:close/>
              </a:path>
              <a:path w="2077719" h="2222500">
                <a:moveTo>
                  <a:pt x="1698937" y="1397000"/>
                </a:moveTo>
                <a:lnTo>
                  <a:pt x="1673465" y="1397000"/>
                </a:lnTo>
                <a:lnTo>
                  <a:pt x="1669746" y="1384300"/>
                </a:lnTo>
                <a:lnTo>
                  <a:pt x="1696445" y="1384300"/>
                </a:lnTo>
                <a:lnTo>
                  <a:pt x="1698937" y="1397000"/>
                </a:lnTo>
                <a:close/>
              </a:path>
              <a:path w="2077719" h="2222500">
                <a:moveTo>
                  <a:pt x="1707347" y="1397000"/>
                </a:moveTo>
                <a:lnTo>
                  <a:pt x="1701691" y="1397000"/>
                </a:lnTo>
                <a:lnTo>
                  <a:pt x="1702094" y="1384300"/>
                </a:lnTo>
                <a:lnTo>
                  <a:pt x="1709266" y="1384300"/>
                </a:lnTo>
                <a:lnTo>
                  <a:pt x="1707347" y="1397000"/>
                </a:lnTo>
                <a:close/>
              </a:path>
              <a:path w="2077719" h="2222500">
                <a:moveTo>
                  <a:pt x="1729747" y="1397000"/>
                </a:moveTo>
                <a:lnTo>
                  <a:pt x="1724864" y="1397000"/>
                </a:lnTo>
                <a:lnTo>
                  <a:pt x="1729253" y="1384300"/>
                </a:lnTo>
                <a:lnTo>
                  <a:pt x="1729480" y="1384300"/>
                </a:lnTo>
                <a:lnTo>
                  <a:pt x="1729747" y="1397000"/>
                </a:lnTo>
                <a:close/>
              </a:path>
              <a:path w="2077719" h="2222500">
                <a:moveTo>
                  <a:pt x="1746674" y="1397000"/>
                </a:moveTo>
                <a:lnTo>
                  <a:pt x="1737259" y="1397000"/>
                </a:lnTo>
                <a:lnTo>
                  <a:pt x="1738372" y="1384300"/>
                </a:lnTo>
                <a:lnTo>
                  <a:pt x="1746106" y="1384300"/>
                </a:lnTo>
                <a:lnTo>
                  <a:pt x="1746674" y="1397000"/>
                </a:lnTo>
                <a:close/>
              </a:path>
              <a:path w="2077719" h="2222500">
                <a:moveTo>
                  <a:pt x="1754765" y="1397000"/>
                </a:moveTo>
                <a:lnTo>
                  <a:pt x="1753857" y="1397000"/>
                </a:lnTo>
                <a:lnTo>
                  <a:pt x="1754095" y="1384300"/>
                </a:lnTo>
                <a:lnTo>
                  <a:pt x="1755316" y="1384300"/>
                </a:lnTo>
                <a:lnTo>
                  <a:pt x="1754765" y="1397000"/>
                </a:lnTo>
                <a:close/>
              </a:path>
              <a:path w="2077719" h="2222500">
                <a:moveTo>
                  <a:pt x="1812218" y="1397000"/>
                </a:moveTo>
                <a:lnTo>
                  <a:pt x="1759461" y="1397000"/>
                </a:lnTo>
                <a:lnTo>
                  <a:pt x="1758394" y="1384300"/>
                </a:lnTo>
                <a:lnTo>
                  <a:pt x="1812825" y="1384300"/>
                </a:lnTo>
                <a:lnTo>
                  <a:pt x="1812218" y="1397000"/>
                </a:lnTo>
                <a:close/>
              </a:path>
              <a:path w="2077719" h="2222500">
                <a:moveTo>
                  <a:pt x="1835617" y="1397000"/>
                </a:moveTo>
                <a:lnTo>
                  <a:pt x="1818850" y="1397000"/>
                </a:lnTo>
                <a:lnTo>
                  <a:pt x="1819298" y="1384300"/>
                </a:lnTo>
                <a:lnTo>
                  <a:pt x="1837128" y="1384300"/>
                </a:lnTo>
                <a:lnTo>
                  <a:pt x="1835617" y="1397000"/>
                </a:lnTo>
                <a:close/>
              </a:path>
              <a:path w="2077719" h="2222500">
                <a:moveTo>
                  <a:pt x="1857802" y="1397000"/>
                </a:moveTo>
                <a:lnTo>
                  <a:pt x="1840569" y="1397000"/>
                </a:lnTo>
                <a:lnTo>
                  <a:pt x="1839763" y="1384300"/>
                </a:lnTo>
                <a:lnTo>
                  <a:pt x="1858154" y="1384300"/>
                </a:lnTo>
                <a:lnTo>
                  <a:pt x="1857802" y="1397000"/>
                </a:lnTo>
                <a:close/>
              </a:path>
              <a:path w="2077719" h="2222500">
                <a:moveTo>
                  <a:pt x="1868460" y="1397000"/>
                </a:moveTo>
                <a:lnTo>
                  <a:pt x="1858768" y="1397000"/>
                </a:lnTo>
                <a:lnTo>
                  <a:pt x="1860250" y="1384300"/>
                </a:lnTo>
                <a:lnTo>
                  <a:pt x="1870079" y="1384300"/>
                </a:lnTo>
                <a:lnTo>
                  <a:pt x="1868460" y="1397000"/>
                </a:lnTo>
                <a:close/>
              </a:path>
              <a:path w="2077719" h="2222500">
                <a:moveTo>
                  <a:pt x="1881037" y="1397000"/>
                </a:moveTo>
                <a:lnTo>
                  <a:pt x="1874848" y="1397000"/>
                </a:lnTo>
                <a:lnTo>
                  <a:pt x="1874593" y="1384300"/>
                </a:lnTo>
                <a:lnTo>
                  <a:pt x="1880680" y="1384300"/>
                </a:lnTo>
                <a:lnTo>
                  <a:pt x="1881037" y="1397000"/>
                </a:lnTo>
                <a:close/>
              </a:path>
              <a:path w="2077719" h="2222500">
                <a:moveTo>
                  <a:pt x="1903750" y="1397000"/>
                </a:moveTo>
                <a:lnTo>
                  <a:pt x="1889470" y="1397000"/>
                </a:lnTo>
                <a:lnTo>
                  <a:pt x="1891360" y="1384300"/>
                </a:lnTo>
                <a:lnTo>
                  <a:pt x="1901877" y="1384300"/>
                </a:lnTo>
                <a:lnTo>
                  <a:pt x="1903750" y="1397000"/>
                </a:lnTo>
                <a:close/>
              </a:path>
              <a:path w="2077719" h="2222500">
                <a:moveTo>
                  <a:pt x="2007815" y="1397000"/>
                </a:moveTo>
                <a:lnTo>
                  <a:pt x="1905704" y="1397000"/>
                </a:lnTo>
                <a:lnTo>
                  <a:pt x="1907736" y="1384300"/>
                </a:lnTo>
                <a:lnTo>
                  <a:pt x="2008422" y="1384300"/>
                </a:lnTo>
                <a:lnTo>
                  <a:pt x="2007815" y="1397000"/>
                </a:lnTo>
                <a:close/>
              </a:path>
              <a:path w="2077719" h="2222500">
                <a:moveTo>
                  <a:pt x="2038227" y="1397000"/>
                </a:moveTo>
                <a:lnTo>
                  <a:pt x="2018047" y="1397000"/>
                </a:lnTo>
                <a:lnTo>
                  <a:pt x="2017212" y="1384300"/>
                </a:lnTo>
                <a:lnTo>
                  <a:pt x="2037767" y="1384300"/>
                </a:lnTo>
                <a:lnTo>
                  <a:pt x="2038227" y="1397000"/>
                </a:lnTo>
                <a:close/>
              </a:path>
              <a:path w="2077719" h="2222500">
                <a:moveTo>
                  <a:pt x="1608375" y="1397000"/>
                </a:moveTo>
                <a:lnTo>
                  <a:pt x="1607785" y="1397000"/>
                </a:lnTo>
                <a:lnTo>
                  <a:pt x="1607598" y="1387891"/>
                </a:lnTo>
                <a:lnTo>
                  <a:pt x="1608375" y="1397000"/>
                </a:lnTo>
                <a:close/>
              </a:path>
              <a:path w="2077719" h="2222500">
                <a:moveTo>
                  <a:pt x="401573" y="1409700"/>
                </a:moveTo>
                <a:lnTo>
                  <a:pt x="291053" y="1409700"/>
                </a:lnTo>
                <a:lnTo>
                  <a:pt x="291468" y="1397000"/>
                </a:lnTo>
                <a:lnTo>
                  <a:pt x="400552" y="1397000"/>
                </a:lnTo>
                <a:lnTo>
                  <a:pt x="401573" y="1409700"/>
                </a:lnTo>
                <a:close/>
              </a:path>
              <a:path w="2077719" h="2222500">
                <a:moveTo>
                  <a:pt x="631093" y="1409700"/>
                </a:moveTo>
                <a:lnTo>
                  <a:pt x="419281" y="1409700"/>
                </a:lnTo>
                <a:lnTo>
                  <a:pt x="420558" y="1397000"/>
                </a:lnTo>
                <a:lnTo>
                  <a:pt x="631695" y="1397000"/>
                </a:lnTo>
                <a:lnTo>
                  <a:pt x="631093" y="1409700"/>
                </a:lnTo>
                <a:close/>
              </a:path>
              <a:path w="2077719" h="2222500">
                <a:moveTo>
                  <a:pt x="640269" y="1409700"/>
                </a:moveTo>
                <a:lnTo>
                  <a:pt x="633932" y="1409700"/>
                </a:lnTo>
                <a:lnTo>
                  <a:pt x="633569" y="1397000"/>
                </a:lnTo>
                <a:lnTo>
                  <a:pt x="640712" y="1397000"/>
                </a:lnTo>
                <a:lnTo>
                  <a:pt x="640269" y="1409700"/>
                </a:lnTo>
                <a:close/>
              </a:path>
              <a:path w="2077719" h="2222500">
                <a:moveTo>
                  <a:pt x="763571" y="1409700"/>
                </a:moveTo>
                <a:lnTo>
                  <a:pt x="649507" y="1409700"/>
                </a:lnTo>
                <a:lnTo>
                  <a:pt x="647957" y="1397000"/>
                </a:lnTo>
                <a:lnTo>
                  <a:pt x="765008" y="1397000"/>
                </a:lnTo>
                <a:lnTo>
                  <a:pt x="763571" y="1409700"/>
                </a:lnTo>
                <a:close/>
              </a:path>
              <a:path w="2077719" h="2222500">
                <a:moveTo>
                  <a:pt x="1371418" y="1409700"/>
                </a:moveTo>
                <a:lnTo>
                  <a:pt x="773054" y="1409700"/>
                </a:lnTo>
                <a:lnTo>
                  <a:pt x="772844" y="1397000"/>
                </a:lnTo>
                <a:lnTo>
                  <a:pt x="1371798" y="1397000"/>
                </a:lnTo>
                <a:lnTo>
                  <a:pt x="1371418" y="1409700"/>
                </a:lnTo>
                <a:close/>
              </a:path>
              <a:path w="2077719" h="2222500">
                <a:moveTo>
                  <a:pt x="1547937" y="1409700"/>
                </a:moveTo>
                <a:lnTo>
                  <a:pt x="1374604" y="1409700"/>
                </a:lnTo>
                <a:lnTo>
                  <a:pt x="1374831" y="1397000"/>
                </a:lnTo>
                <a:lnTo>
                  <a:pt x="1550708" y="1397000"/>
                </a:lnTo>
                <a:lnTo>
                  <a:pt x="1547937" y="1409700"/>
                </a:lnTo>
                <a:close/>
              </a:path>
              <a:path w="2077719" h="2222500">
                <a:moveTo>
                  <a:pt x="1597854" y="1409700"/>
                </a:moveTo>
                <a:lnTo>
                  <a:pt x="1557141" y="1409700"/>
                </a:lnTo>
                <a:lnTo>
                  <a:pt x="1554234" y="1397000"/>
                </a:lnTo>
                <a:lnTo>
                  <a:pt x="1598319" y="1397000"/>
                </a:lnTo>
                <a:lnTo>
                  <a:pt x="1597854" y="1409700"/>
                </a:lnTo>
                <a:close/>
              </a:path>
              <a:path w="2077719" h="2222500">
                <a:moveTo>
                  <a:pt x="1626392" y="1409700"/>
                </a:moveTo>
                <a:lnTo>
                  <a:pt x="1604770" y="1409700"/>
                </a:lnTo>
                <a:lnTo>
                  <a:pt x="1605383" y="1397000"/>
                </a:lnTo>
                <a:lnTo>
                  <a:pt x="1623678" y="1397000"/>
                </a:lnTo>
                <a:lnTo>
                  <a:pt x="1626392" y="1409700"/>
                </a:lnTo>
                <a:close/>
              </a:path>
              <a:path w="2077719" h="2222500">
                <a:moveTo>
                  <a:pt x="1652399" y="1409700"/>
                </a:moveTo>
                <a:lnTo>
                  <a:pt x="1626392" y="1409700"/>
                </a:lnTo>
                <a:lnTo>
                  <a:pt x="1627750" y="1397000"/>
                </a:lnTo>
                <a:lnTo>
                  <a:pt x="1649611" y="1397000"/>
                </a:lnTo>
                <a:lnTo>
                  <a:pt x="1652399" y="1409700"/>
                </a:lnTo>
                <a:close/>
              </a:path>
              <a:path w="2077719" h="2222500">
                <a:moveTo>
                  <a:pt x="1665152" y="1409700"/>
                </a:moveTo>
                <a:lnTo>
                  <a:pt x="1652399" y="1409700"/>
                </a:lnTo>
                <a:lnTo>
                  <a:pt x="1654891" y="1397000"/>
                </a:lnTo>
                <a:lnTo>
                  <a:pt x="1664947" y="1397000"/>
                </a:lnTo>
                <a:lnTo>
                  <a:pt x="1665152" y="1409700"/>
                </a:lnTo>
                <a:close/>
              </a:path>
              <a:path w="2077719" h="2222500">
                <a:moveTo>
                  <a:pt x="1701782" y="1409700"/>
                </a:moveTo>
                <a:lnTo>
                  <a:pt x="1671421" y="1409700"/>
                </a:lnTo>
                <a:lnTo>
                  <a:pt x="1671909" y="1397000"/>
                </a:lnTo>
                <a:lnTo>
                  <a:pt x="1701782" y="1397000"/>
                </a:lnTo>
                <a:lnTo>
                  <a:pt x="1701782" y="1409700"/>
                </a:lnTo>
                <a:close/>
              </a:path>
              <a:path w="2077719" h="2222500">
                <a:moveTo>
                  <a:pt x="1769296" y="1409700"/>
                </a:moveTo>
                <a:lnTo>
                  <a:pt x="1705848" y="1409700"/>
                </a:lnTo>
                <a:lnTo>
                  <a:pt x="1705950" y="1397000"/>
                </a:lnTo>
                <a:lnTo>
                  <a:pt x="1768688" y="1397000"/>
                </a:lnTo>
                <a:lnTo>
                  <a:pt x="1769296" y="1409700"/>
                </a:lnTo>
                <a:close/>
              </a:path>
              <a:path w="2077719" h="2222500">
                <a:moveTo>
                  <a:pt x="1793065" y="1409700"/>
                </a:moveTo>
                <a:lnTo>
                  <a:pt x="1789584" y="1409700"/>
                </a:lnTo>
                <a:lnTo>
                  <a:pt x="1787693" y="1397000"/>
                </a:lnTo>
                <a:lnTo>
                  <a:pt x="1790249" y="1397000"/>
                </a:lnTo>
                <a:lnTo>
                  <a:pt x="1793065" y="1409700"/>
                </a:lnTo>
                <a:close/>
              </a:path>
              <a:path w="2077719" h="2222500">
                <a:moveTo>
                  <a:pt x="1826118" y="1409700"/>
                </a:moveTo>
                <a:lnTo>
                  <a:pt x="1795473" y="1409700"/>
                </a:lnTo>
                <a:lnTo>
                  <a:pt x="1794831" y="1397000"/>
                </a:lnTo>
                <a:lnTo>
                  <a:pt x="1827112" y="1397000"/>
                </a:lnTo>
                <a:lnTo>
                  <a:pt x="1826118" y="1409700"/>
                </a:lnTo>
                <a:close/>
              </a:path>
              <a:path w="2077719" h="2222500">
                <a:moveTo>
                  <a:pt x="1847201" y="1409700"/>
                </a:moveTo>
                <a:lnTo>
                  <a:pt x="1832392" y="1409700"/>
                </a:lnTo>
                <a:lnTo>
                  <a:pt x="1832835" y="1397000"/>
                </a:lnTo>
                <a:lnTo>
                  <a:pt x="1847672" y="1397000"/>
                </a:lnTo>
                <a:lnTo>
                  <a:pt x="1847201" y="1409700"/>
                </a:lnTo>
                <a:close/>
              </a:path>
              <a:path w="2077719" h="2222500">
                <a:moveTo>
                  <a:pt x="1885387" y="1409700"/>
                </a:moveTo>
                <a:lnTo>
                  <a:pt x="1855599" y="1409700"/>
                </a:lnTo>
                <a:lnTo>
                  <a:pt x="1853447" y="1397000"/>
                </a:lnTo>
                <a:lnTo>
                  <a:pt x="1883201" y="1397000"/>
                </a:lnTo>
                <a:lnTo>
                  <a:pt x="1885387" y="1409700"/>
                </a:lnTo>
                <a:close/>
              </a:path>
              <a:path w="2077719" h="2222500">
                <a:moveTo>
                  <a:pt x="1903160" y="1409700"/>
                </a:moveTo>
                <a:lnTo>
                  <a:pt x="1901996" y="1397000"/>
                </a:lnTo>
                <a:lnTo>
                  <a:pt x="1903160" y="1409700"/>
                </a:lnTo>
                <a:close/>
              </a:path>
              <a:path w="2077719" h="2222500">
                <a:moveTo>
                  <a:pt x="1945315" y="1409700"/>
                </a:moveTo>
                <a:lnTo>
                  <a:pt x="1908458" y="1409700"/>
                </a:lnTo>
                <a:lnTo>
                  <a:pt x="1909724" y="1397000"/>
                </a:lnTo>
                <a:lnTo>
                  <a:pt x="1944225" y="1397000"/>
                </a:lnTo>
                <a:lnTo>
                  <a:pt x="1945315" y="1409700"/>
                </a:lnTo>
                <a:close/>
              </a:path>
              <a:path w="2077719" h="2222500">
                <a:moveTo>
                  <a:pt x="1966597" y="1409700"/>
                </a:moveTo>
                <a:lnTo>
                  <a:pt x="1950011" y="1409700"/>
                </a:lnTo>
                <a:lnTo>
                  <a:pt x="1950380" y="1397000"/>
                </a:lnTo>
                <a:lnTo>
                  <a:pt x="1965643" y="1397000"/>
                </a:lnTo>
                <a:lnTo>
                  <a:pt x="1966597" y="1409700"/>
                </a:lnTo>
                <a:close/>
              </a:path>
              <a:path w="2077719" h="2222500">
                <a:moveTo>
                  <a:pt x="1992433" y="1409700"/>
                </a:moveTo>
                <a:lnTo>
                  <a:pt x="1979469" y="1409700"/>
                </a:lnTo>
                <a:lnTo>
                  <a:pt x="1980310" y="1397000"/>
                </a:lnTo>
                <a:lnTo>
                  <a:pt x="1991320" y="1397000"/>
                </a:lnTo>
                <a:lnTo>
                  <a:pt x="1992433" y="1409700"/>
                </a:lnTo>
                <a:close/>
              </a:path>
              <a:path w="2077719" h="2222500">
                <a:moveTo>
                  <a:pt x="2025951" y="1409700"/>
                </a:moveTo>
                <a:lnTo>
                  <a:pt x="1995334" y="1409700"/>
                </a:lnTo>
                <a:lnTo>
                  <a:pt x="1995470" y="1397000"/>
                </a:lnTo>
                <a:lnTo>
                  <a:pt x="2026042" y="1397000"/>
                </a:lnTo>
                <a:lnTo>
                  <a:pt x="2025951" y="1409700"/>
                </a:lnTo>
                <a:close/>
              </a:path>
              <a:path w="2077719" h="2222500">
                <a:moveTo>
                  <a:pt x="2034111" y="1409700"/>
                </a:moveTo>
                <a:lnTo>
                  <a:pt x="2030255" y="1409700"/>
                </a:lnTo>
                <a:lnTo>
                  <a:pt x="2028347" y="1397000"/>
                </a:lnTo>
                <a:lnTo>
                  <a:pt x="2035564" y="1397000"/>
                </a:lnTo>
                <a:lnTo>
                  <a:pt x="2034111" y="1409700"/>
                </a:lnTo>
                <a:close/>
              </a:path>
              <a:path w="2077719" h="2222500">
                <a:moveTo>
                  <a:pt x="626834" y="1422400"/>
                </a:moveTo>
                <a:lnTo>
                  <a:pt x="405519" y="1422400"/>
                </a:lnTo>
                <a:lnTo>
                  <a:pt x="401563" y="1409700"/>
                </a:lnTo>
                <a:lnTo>
                  <a:pt x="627584" y="1409700"/>
                </a:lnTo>
                <a:lnTo>
                  <a:pt x="626834" y="1422400"/>
                </a:lnTo>
                <a:close/>
              </a:path>
              <a:path w="2077719" h="2222500">
                <a:moveTo>
                  <a:pt x="644164" y="1422400"/>
                </a:moveTo>
                <a:lnTo>
                  <a:pt x="630599" y="1422400"/>
                </a:lnTo>
                <a:lnTo>
                  <a:pt x="628964" y="1409700"/>
                </a:lnTo>
                <a:lnTo>
                  <a:pt x="643540" y="1409700"/>
                </a:lnTo>
                <a:lnTo>
                  <a:pt x="644164" y="1422400"/>
                </a:lnTo>
                <a:close/>
              </a:path>
              <a:path w="2077719" h="2222500">
                <a:moveTo>
                  <a:pt x="1294291" y="1422400"/>
                </a:moveTo>
                <a:lnTo>
                  <a:pt x="651188" y="1422400"/>
                </a:lnTo>
                <a:lnTo>
                  <a:pt x="652097" y="1409700"/>
                </a:lnTo>
                <a:lnTo>
                  <a:pt x="1291168" y="1409700"/>
                </a:lnTo>
                <a:lnTo>
                  <a:pt x="1294291" y="1422400"/>
                </a:lnTo>
                <a:close/>
              </a:path>
              <a:path w="2077719" h="2222500">
                <a:moveTo>
                  <a:pt x="1462991" y="1422400"/>
                </a:moveTo>
                <a:lnTo>
                  <a:pt x="1294291" y="1422400"/>
                </a:lnTo>
                <a:lnTo>
                  <a:pt x="1295886" y="1409700"/>
                </a:lnTo>
                <a:lnTo>
                  <a:pt x="1460521" y="1409700"/>
                </a:lnTo>
                <a:lnTo>
                  <a:pt x="1462991" y="1422400"/>
                </a:lnTo>
                <a:close/>
              </a:path>
              <a:path w="2077719" h="2222500">
                <a:moveTo>
                  <a:pt x="1488401" y="1422400"/>
                </a:moveTo>
                <a:lnTo>
                  <a:pt x="1475687" y="1422400"/>
                </a:lnTo>
                <a:lnTo>
                  <a:pt x="1477595" y="1409700"/>
                </a:lnTo>
                <a:lnTo>
                  <a:pt x="1488491" y="1409700"/>
                </a:lnTo>
                <a:lnTo>
                  <a:pt x="1488401" y="1422400"/>
                </a:lnTo>
                <a:close/>
              </a:path>
              <a:path w="2077719" h="2222500">
                <a:moveTo>
                  <a:pt x="1528591" y="1422400"/>
                </a:moveTo>
                <a:lnTo>
                  <a:pt x="1494641" y="1422400"/>
                </a:lnTo>
                <a:lnTo>
                  <a:pt x="1496231" y="1409700"/>
                </a:lnTo>
                <a:lnTo>
                  <a:pt x="1529647" y="1409700"/>
                </a:lnTo>
                <a:lnTo>
                  <a:pt x="1528591" y="1422400"/>
                </a:lnTo>
                <a:close/>
              </a:path>
              <a:path w="2077719" h="2222500">
                <a:moveTo>
                  <a:pt x="1533258" y="1422400"/>
                </a:moveTo>
                <a:lnTo>
                  <a:pt x="1530345" y="1422400"/>
                </a:lnTo>
                <a:lnTo>
                  <a:pt x="1529647" y="1409700"/>
                </a:lnTo>
                <a:lnTo>
                  <a:pt x="1534224" y="1409700"/>
                </a:lnTo>
                <a:lnTo>
                  <a:pt x="1533258" y="1422400"/>
                </a:lnTo>
                <a:close/>
              </a:path>
              <a:path w="2077719" h="2222500">
                <a:moveTo>
                  <a:pt x="1545478" y="1422400"/>
                </a:moveTo>
                <a:lnTo>
                  <a:pt x="1536722" y="1422400"/>
                </a:lnTo>
                <a:lnTo>
                  <a:pt x="1535586" y="1409700"/>
                </a:lnTo>
                <a:lnTo>
                  <a:pt x="1545853" y="1409700"/>
                </a:lnTo>
                <a:lnTo>
                  <a:pt x="1545478" y="1422400"/>
                </a:lnTo>
                <a:close/>
              </a:path>
              <a:path w="2077719" h="2222500">
                <a:moveTo>
                  <a:pt x="1571416" y="1422400"/>
                </a:moveTo>
                <a:lnTo>
                  <a:pt x="1556948" y="1422400"/>
                </a:lnTo>
                <a:lnTo>
                  <a:pt x="1559446" y="1409700"/>
                </a:lnTo>
                <a:lnTo>
                  <a:pt x="1571285" y="1409700"/>
                </a:lnTo>
                <a:lnTo>
                  <a:pt x="1571416" y="1422400"/>
                </a:lnTo>
                <a:close/>
              </a:path>
              <a:path w="2077719" h="2222500">
                <a:moveTo>
                  <a:pt x="1600505" y="1422400"/>
                </a:moveTo>
                <a:lnTo>
                  <a:pt x="1579025" y="1422400"/>
                </a:lnTo>
                <a:lnTo>
                  <a:pt x="1576623" y="1409700"/>
                </a:lnTo>
                <a:lnTo>
                  <a:pt x="1599909" y="1409700"/>
                </a:lnTo>
                <a:lnTo>
                  <a:pt x="1600505" y="1422400"/>
                </a:lnTo>
                <a:close/>
              </a:path>
              <a:path w="2077719" h="2222500">
                <a:moveTo>
                  <a:pt x="1650440" y="1422400"/>
                </a:moveTo>
                <a:lnTo>
                  <a:pt x="1603663" y="1422400"/>
                </a:lnTo>
                <a:lnTo>
                  <a:pt x="1603640" y="1409700"/>
                </a:lnTo>
                <a:lnTo>
                  <a:pt x="1650780" y="1409700"/>
                </a:lnTo>
                <a:lnTo>
                  <a:pt x="1650440" y="1422400"/>
                </a:lnTo>
                <a:close/>
              </a:path>
              <a:path w="2077719" h="2222500">
                <a:moveTo>
                  <a:pt x="1686843" y="1422400"/>
                </a:moveTo>
                <a:lnTo>
                  <a:pt x="1658088" y="1422400"/>
                </a:lnTo>
                <a:lnTo>
                  <a:pt x="1657946" y="1409700"/>
                </a:lnTo>
                <a:lnTo>
                  <a:pt x="1683947" y="1409700"/>
                </a:lnTo>
                <a:lnTo>
                  <a:pt x="1686843" y="1422400"/>
                </a:lnTo>
                <a:close/>
              </a:path>
              <a:path w="2077719" h="2222500">
                <a:moveTo>
                  <a:pt x="1722865" y="1422400"/>
                </a:moveTo>
                <a:lnTo>
                  <a:pt x="1715007" y="1422400"/>
                </a:lnTo>
                <a:lnTo>
                  <a:pt x="1716159" y="1409700"/>
                </a:lnTo>
                <a:lnTo>
                  <a:pt x="1723178" y="1409700"/>
                </a:lnTo>
                <a:lnTo>
                  <a:pt x="1722865" y="1422400"/>
                </a:lnTo>
                <a:close/>
              </a:path>
              <a:path w="2077719" h="2222500">
                <a:moveTo>
                  <a:pt x="1751540" y="1422400"/>
                </a:moveTo>
                <a:lnTo>
                  <a:pt x="1730661" y="1422400"/>
                </a:lnTo>
                <a:lnTo>
                  <a:pt x="1729935" y="1409700"/>
                </a:lnTo>
                <a:lnTo>
                  <a:pt x="1749797" y="1409700"/>
                </a:lnTo>
                <a:lnTo>
                  <a:pt x="1751540" y="1422400"/>
                </a:lnTo>
                <a:close/>
              </a:path>
              <a:path w="2077719" h="2222500">
                <a:moveTo>
                  <a:pt x="1755594" y="1422400"/>
                </a:moveTo>
                <a:lnTo>
                  <a:pt x="1752812" y="1422400"/>
                </a:lnTo>
                <a:lnTo>
                  <a:pt x="1754056" y="1409700"/>
                </a:lnTo>
                <a:lnTo>
                  <a:pt x="1755123" y="1409700"/>
                </a:lnTo>
                <a:lnTo>
                  <a:pt x="1755594" y="1422400"/>
                </a:lnTo>
                <a:close/>
              </a:path>
              <a:path w="2077719" h="2222500">
                <a:moveTo>
                  <a:pt x="1769046" y="1422400"/>
                </a:moveTo>
                <a:lnTo>
                  <a:pt x="1762062" y="1422400"/>
                </a:lnTo>
                <a:lnTo>
                  <a:pt x="1760762" y="1409700"/>
                </a:lnTo>
                <a:lnTo>
                  <a:pt x="1768217" y="1409700"/>
                </a:lnTo>
                <a:lnTo>
                  <a:pt x="1769046" y="1422400"/>
                </a:lnTo>
                <a:close/>
              </a:path>
              <a:path w="2077719" h="2222500">
                <a:moveTo>
                  <a:pt x="1835708" y="1422400"/>
                </a:moveTo>
                <a:lnTo>
                  <a:pt x="1790243" y="1422400"/>
                </a:lnTo>
                <a:lnTo>
                  <a:pt x="1790771" y="1409700"/>
                </a:lnTo>
                <a:lnTo>
                  <a:pt x="1832807" y="1409700"/>
                </a:lnTo>
                <a:lnTo>
                  <a:pt x="1835708" y="1422400"/>
                </a:lnTo>
                <a:close/>
              </a:path>
              <a:path w="2077719" h="2222500">
                <a:moveTo>
                  <a:pt x="1895330" y="1422400"/>
                </a:moveTo>
                <a:lnTo>
                  <a:pt x="1835708" y="1422400"/>
                </a:lnTo>
                <a:lnTo>
                  <a:pt x="1837190" y="1409700"/>
                </a:lnTo>
                <a:lnTo>
                  <a:pt x="1895000" y="1409700"/>
                </a:lnTo>
                <a:lnTo>
                  <a:pt x="1895330" y="1422400"/>
                </a:lnTo>
                <a:close/>
              </a:path>
              <a:path w="2077719" h="2222500">
                <a:moveTo>
                  <a:pt x="1944372" y="1422400"/>
                </a:moveTo>
                <a:lnTo>
                  <a:pt x="1901377" y="1422400"/>
                </a:lnTo>
                <a:lnTo>
                  <a:pt x="1902427" y="1409700"/>
                </a:lnTo>
                <a:lnTo>
                  <a:pt x="1945582" y="1409700"/>
                </a:lnTo>
                <a:lnTo>
                  <a:pt x="1944372" y="1422400"/>
                </a:lnTo>
                <a:close/>
              </a:path>
              <a:path w="2077719" h="2222500">
                <a:moveTo>
                  <a:pt x="2030147" y="1422400"/>
                </a:moveTo>
                <a:lnTo>
                  <a:pt x="1947115" y="1422400"/>
                </a:lnTo>
                <a:lnTo>
                  <a:pt x="1945582" y="1409700"/>
                </a:lnTo>
                <a:lnTo>
                  <a:pt x="2031663" y="1409700"/>
                </a:lnTo>
                <a:lnTo>
                  <a:pt x="2030147" y="1422400"/>
                </a:lnTo>
                <a:close/>
              </a:path>
              <a:path w="2077719" h="2222500">
                <a:moveTo>
                  <a:pt x="499165" y="1435100"/>
                </a:moveTo>
                <a:lnTo>
                  <a:pt x="387327" y="1435100"/>
                </a:lnTo>
                <a:lnTo>
                  <a:pt x="389212" y="1422400"/>
                </a:lnTo>
                <a:lnTo>
                  <a:pt x="499165" y="1422400"/>
                </a:lnTo>
                <a:lnTo>
                  <a:pt x="499165" y="1435100"/>
                </a:lnTo>
                <a:close/>
              </a:path>
              <a:path w="2077719" h="2222500">
                <a:moveTo>
                  <a:pt x="522277" y="1435100"/>
                </a:moveTo>
                <a:lnTo>
                  <a:pt x="513156" y="1435100"/>
                </a:lnTo>
                <a:lnTo>
                  <a:pt x="512935" y="1422400"/>
                </a:lnTo>
                <a:lnTo>
                  <a:pt x="521183" y="1422400"/>
                </a:lnTo>
                <a:lnTo>
                  <a:pt x="522277" y="1435100"/>
                </a:lnTo>
                <a:close/>
              </a:path>
              <a:path w="2077719" h="2222500">
                <a:moveTo>
                  <a:pt x="623189" y="1435100"/>
                </a:moveTo>
                <a:lnTo>
                  <a:pt x="528329" y="1435100"/>
                </a:lnTo>
                <a:lnTo>
                  <a:pt x="530519" y="1422400"/>
                </a:lnTo>
                <a:lnTo>
                  <a:pt x="623842" y="1422400"/>
                </a:lnTo>
                <a:lnTo>
                  <a:pt x="623189" y="1435100"/>
                </a:lnTo>
                <a:close/>
              </a:path>
              <a:path w="2077719" h="2222500">
                <a:moveTo>
                  <a:pt x="1412273" y="1435100"/>
                </a:moveTo>
                <a:lnTo>
                  <a:pt x="629094" y="1435100"/>
                </a:lnTo>
                <a:lnTo>
                  <a:pt x="630037" y="1422400"/>
                </a:lnTo>
                <a:lnTo>
                  <a:pt x="1411779" y="1422400"/>
                </a:lnTo>
                <a:lnTo>
                  <a:pt x="1412273" y="1435100"/>
                </a:lnTo>
                <a:close/>
              </a:path>
              <a:path w="2077719" h="2222500">
                <a:moveTo>
                  <a:pt x="1422590" y="1435100"/>
                </a:moveTo>
                <a:lnTo>
                  <a:pt x="1419081" y="1435100"/>
                </a:lnTo>
                <a:lnTo>
                  <a:pt x="1419070" y="1422400"/>
                </a:lnTo>
                <a:lnTo>
                  <a:pt x="1425997" y="1422400"/>
                </a:lnTo>
                <a:lnTo>
                  <a:pt x="1422590" y="1435100"/>
                </a:lnTo>
                <a:close/>
              </a:path>
              <a:path w="2077719" h="2222500">
                <a:moveTo>
                  <a:pt x="1443997" y="1435100"/>
                </a:moveTo>
                <a:lnTo>
                  <a:pt x="1427820" y="1435100"/>
                </a:lnTo>
                <a:lnTo>
                  <a:pt x="1425997" y="1422400"/>
                </a:lnTo>
                <a:lnTo>
                  <a:pt x="1445820" y="1422400"/>
                </a:lnTo>
                <a:lnTo>
                  <a:pt x="1443997" y="1435100"/>
                </a:lnTo>
                <a:close/>
              </a:path>
              <a:path w="2077719" h="2222500">
                <a:moveTo>
                  <a:pt x="1509523" y="1435100"/>
                </a:moveTo>
                <a:lnTo>
                  <a:pt x="1449533" y="1435100"/>
                </a:lnTo>
                <a:lnTo>
                  <a:pt x="1447665" y="1422400"/>
                </a:lnTo>
                <a:lnTo>
                  <a:pt x="1507343" y="1422400"/>
                </a:lnTo>
                <a:lnTo>
                  <a:pt x="1509523" y="1435100"/>
                </a:lnTo>
                <a:close/>
              </a:path>
              <a:path w="2077719" h="2222500">
                <a:moveTo>
                  <a:pt x="1552394" y="1435100"/>
                </a:moveTo>
                <a:lnTo>
                  <a:pt x="1514106" y="1435100"/>
                </a:lnTo>
                <a:lnTo>
                  <a:pt x="1514146" y="1422400"/>
                </a:lnTo>
                <a:lnTo>
                  <a:pt x="1553365" y="1422400"/>
                </a:lnTo>
                <a:lnTo>
                  <a:pt x="1552394" y="1435100"/>
                </a:lnTo>
                <a:close/>
              </a:path>
              <a:path w="2077719" h="2222500">
                <a:moveTo>
                  <a:pt x="1568690" y="1435100"/>
                </a:moveTo>
                <a:lnTo>
                  <a:pt x="1558174" y="1435100"/>
                </a:lnTo>
                <a:lnTo>
                  <a:pt x="1557203" y="1422400"/>
                </a:lnTo>
                <a:lnTo>
                  <a:pt x="1568304" y="1422400"/>
                </a:lnTo>
                <a:lnTo>
                  <a:pt x="1568690" y="1435100"/>
                </a:lnTo>
                <a:close/>
              </a:path>
              <a:path w="2077719" h="2222500">
                <a:moveTo>
                  <a:pt x="1573926" y="1435100"/>
                </a:moveTo>
                <a:lnTo>
                  <a:pt x="1568855" y="1435100"/>
                </a:lnTo>
                <a:lnTo>
                  <a:pt x="1568645" y="1422400"/>
                </a:lnTo>
                <a:lnTo>
                  <a:pt x="1574335" y="1422400"/>
                </a:lnTo>
                <a:lnTo>
                  <a:pt x="1573926" y="1435100"/>
                </a:lnTo>
                <a:close/>
              </a:path>
              <a:path w="2077719" h="2222500">
                <a:moveTo>
                  <a:pt x="1629124" y="1435100"/>
                </a:moveTo>
                <a:lnTo>
                  <a:pt x="1581080" y="1435100"/>
                </a:lnTo>
                <a:lnTo>
                  <a:pt x="1577037" y="1422400"/>
                </a:lnTo>
                <a:lnTo>
                  <a:pt x="1628573" y="1422400"/>
                </a:lnTo>
                <a:lnTo>
                  <a:pt x="1629124" y="1435100"/>
                </a:lnTo>
                <a:close/>
              </a:path>
              <a:path w="2077719" h="2222500">
                <a:moveTo>
                  <a:pt x="1656538" y="1435100"/>
                </a:moveTo>
                <a:lnTo>
                  <a:pt x="1634756" y="1435100"/>
                </a:lnTo>
                <a:lnTo>
                  <a:pt x="1635744" y="1422400"/>
                </a:lnTo>
                <a:lnTo>
                  <a:pt x="1656901" y="1422400"/>
                </a:lnTo>
                <a:lnTo>
                  <a:pt x="1656538" y="1435100"/>
                </a:lnTo>
                <a:close/>
              </a:path>
              <a:path w="2077719" h="2222500">
                <a:moveTo>
                  <a:pt x="1666424" y="1435100"/>
                </a:moveTo>
                <a:lnTo>
                  <a:pt x="1661995" y="1435100"/>
                </a:lnTo>
                <a:lnTo>
                  <a:pt x="1661149" y="1422400"/>
                </a:lnTo>
                <a:lnTo>
                  <a:pt x="1666662" y="1422400"/>
                </a:lnTo>
                <a:lnTo>
                  <a:pt x="1666424" y="1435100"/>
                </a:lnTo>
                <a:close/>
              </a:path>
              <a:path w="2077719" h="2222500">
                <a:moveTo>
                  <a:pt x="1692532" y="1435100"/>
                </a:moveTo>
                <a:lnTo>
                  <a:pt x="1671296" y="1435100"/>
                </a:lnTo>
                <a:lnTo>
                  <a:pt x="1670262" y="1422400"/>
                </a:lnTo>
                <a:lnTo>
                  <a:pt x="1689812" y="1422400"/>
                </a:lnTo>
                <a:lnTo>
                  <a:pt x="1692532" y="1435100"/>
                </a:lnTo>
                <a:close/>
              </a:path>
              <a:path w="2077719" h="2222500">
                <a:moveTo>
                  <a:pt x="1742864" y="1435100"/>
                </a:moveTo>
                <a:lnTo>
                  <a:pt x="1696410" y="1435100"/>
                </a:lnTo>
                <a:lnTo>
                  <a:pt x="1697115" y="1422400"/>
                </a:lnTo>
                <a:lnTo>
                  <a:pt x="1742024" y="1422400"/>
                </a:lnTo>
                <a:lnTo>
                  <a:pt x="1742864" y="1435100"/>
                </a:lnTo>
                <a:close/>
              </a:path>
              <a:path w="2077719" h="2222500">
                <a:moveTo>
                  <a:pt x="1745901" y="1429979"/>
                </a:moveTo>
                <a:lnTo>
                  <a:pt x="1745328" y="1422400"/>
                </a:lnTo>
                <a:lnTo>
                  <a:pt x="1747429" y="1422400"/>
                </a:lnTo>
                <a:lnTo>
                  <a:pt x="1745901" y="1429979"/>
                </a:lnTo>
                <a:close/>
              </a:path>
              <a:path w="2077719" h="2222500">
                <a:moveTo>
                  <a:pt x="1751881" y="1435100"/>
                </a:moveTo>
                <a:lnTo>
                  <a:pt x="1747429" y="1422400"/>
                </a:lnTo>
                <a:lnTo>
                  <a:pt x="1754834" y="1422400"/>
                </a:lnTo>
                <a:lnTo>
                  <a:pt x="1751881" y="1435100"/>
                </a:lnTo>
                <a:close/>
              </a:path>
              <a:path w="2077719" h="2222500">
                <a:moveTo>
                  <a:pt x="1774639" y="1435100"/>
                </a:moveTo>
                <a:lnTo>
                  <a:pt x="1768910" y="1435100"/>
                </a:lnTo>
                <a:lnTo>
                  <a:pt x="1768819" y="1422400"/>
                </a:lnTo>
                <a:lnTo>
                  <a:pt x="1774753" y="1422400"/>
                </a:lnTo>
                <a:lnTo>
                  <a:pt x="1774639" y="1435100"/>
                </a:lnTo>
                <a:close/>
              </a:path>
              <a:path w="2077719" h="2222500">
                <a:moveTo>
                  <a:pt x="1795368" y="1435035"/>
                </a:moveTo>
                <a:lnTo>
                  <a:pt x="1793854" y="1422400"/>
                </a:lnTo>
                <a:lnTo>
                  <a:pt x="1798289" y="1422400"/>
                </a:lnTo>
                <a:lnTo>
                  <a:pt x="1795368" y="1435035"/>
                </a:lnTo>
                <a:close/>
              </a:path>
              <a:path w="2077719" h="2222500">
                <a:moveTo>
                  <a:pt x="1814881" y="1435100"/>
                </a:moveTo>
                <a:lnTo>
                  <a:pt x="1804047" y="1435100"/>
                </a:lnTo>
                <a:lnTo>
                  <a:pt x="1802837" y="1422400"/>
                </a:lnTo>
                <a:lnTo>
                  <a:pt x="1815130" y="1422400"/>
                </a:lnTo>
                <a:lnTo>
                  <a:pt x="1814881" y="1435100"/>
                </a:lnTo>
                <a:close/>
              </a:path>
              <a:path w="2077719" h="2222500">
                <a:moveTo>
                  <a:pt x="1828344" y="1435100"/>
                </a:moveTo>
                <a:lnTo>
                  <a:pt x="1819724" y="1435100"/>
                </a:lnTo>
                <a:lnTo>
                  <a:pt x="1821331" y="1422400"/>
                </a:lnTo>
                <a:lnTo>
                  <a:pt x="1827163" y="1422400"/>
                </a:lnTo>
                <a:lnTo>
                  <a:pt x="1828344" y="1435100"/>
                </a:lnTo>
                <a:close/>
              </a:path>
              <a:path w="2077719" h="2222500">
                <a:moveTo>
                  <a:pt x="1834771" y="1435100"/>
                </a:moveTo>
                <a:lnTo>
                  <a:pt x="1829536" y="1435100"/>
                </a:lnTo>
                <a:lnTo>
                  <a:pt x="1831438" y="1422400"/>
                </a:lnTo>
                <a:lnTo>
                  <a:pt x="1835254" y="1422400"/>
                </a:lnTo>
                <a:lnTo>
                  <a:pt x="1834771" y="1435100"/>
                </a:lnTo>
                <a:close/>
              </a:path>
              <a:path w="2077719" h="2222500">
                <a:moveTo>
                  <a:pt x="1848535" y="1435100"/>
                </a:moveTo>
                <a:lnTo>
                  <a:pt x="1842403" y="1435100"/>
                </a:lnTo>
                <a:lnTo>
                  <a:pt x="1839297" y="1422400"/>
                </a:lnTo>
                <a:lnTo>
                  <a:pt x="1846832" y="1422400"/>
                </a:lnTo>
                <a:lnTo>
                  <a:pt x="1848535" y="1435100"/>
                </a:lnTo>
                <a:close/>
              </a:path>
              <a:path w="2077719" h="2222500">
                <a:moveTo>
                  <a:pt x="1856377" y="1435100"/>
                </a:moveTo>
                <a:lnTo>
                  <a:pt x="1852783" y="1435100"/>
                </a:lnTo>
                <a:lnTo>
                  <a:pt x="1852811" y="1422400"/>
                </a:lnTo>
                <a:lnTo>
                  <a:pt x="1856349" y="1422400"/>
                </a:lnTo>
                <a:lnTo>
                  <a:pt x="1856377" y="1435100"/>
                </a:lnTo>
                <a:close/>
              </a:path>
              <a:path w="2077719" h="2222500">
                <a:moveTo>
                  <a:pt x="1862549" y="1435100"/>
                </a:moveTo>
                <a:lnTo>
                  <a:pt x="1861959" y="1435100"/>
                </a:lnTo>
                <a:lnTo>
                  <a:pt x="1861289" y="1422400"/>
                </a:lnTo>
                <a:lnTo>
                  <a:pt x="1863310" y="1422400"/>
                </a:lnTo>
                <a:lnTo>
                  <a:pt x="1862549" y="1435100"/>
                </a:lnTo>
                <a:close/>
              </a:path>
              <a:path w="2077719" h="2222500">
                <a:moveTo>
                  <a:pt x="1877721" y="1435100"/>
                </a:moveTo>
                <a:lnTo>
                  <a:pt x="1865757" y="1435100"/>
                </a:lnTo>
                <a:lnTo>
                  <a:pt x="1865053" y="1422400"/>
                </a:lnTo>
                <a:lnTo>
                  <a:pt x="1877193" y="1422400"/>
                </a:lnTo>
                <a:lnTo>
                  <a:pt x="1877721" y="1435100"/>
                </a:lnTo>
                <a:close/>
              </a:path>
              <a:path w="2077719" h="2222500">
                <a:moveTo>
                  <a:pt x="1903234" y="1435100"/>
                </a:moveTo>
                <a:lnTo>
                  <a:pt x="1886256" y="1435100"/>
                </a:lnTo>
                <a:lnTo>
                  <a:pt x="1887630" y="1422400"/>
                </a:lnTo>
                <a:lnTo>
                  <a:pt x="1903313" y="1422400"/>
                </a:lnTo>
                <a:lnTo>
                  <a:pt x="1903234" y="1435100"/>
                </a:lnTo>
                <a:close/>
              </a:path>
              <a:path w="2077719" h="2222500">
                <a:moveTo>
                  <a:pt x="1921126" y="1435100"/>
                </a:moveTo>
                <a:lnTo>
                  <a:pt x="1909048" y="1435100"/>
                </a:lnTo>
                <a:lnTo>
                  <a:pt x="1907748" y="1422400"/>
                </a:lnTo>
                <a:lnTo>
                  <a:pt x="1923749" y="1422400"/>
                </a:lnTo>
                <a:lnTo>
                  <a:pt x="1921126" y="1435100"/>
                </a:lnTo>
                <a:close/>
              </a:path>
              <a:path w="2077719" h="2222500">
                <a:moveTo>
                  <a:pt x="1971412" y="1435100"/>
                </a:moveTo>
                <a:lnTo>
                  <a:pt x="1926060" y="1435100"/>
                </a:lnTo>
                <a:lnTo>
                  <a:pt x="1923749" y="1422400"/>
                </a:lnTo>
                <a:lnTo>
                  <a:pt x="1971315" y="1422400"/>
                </a:lnTo>
                <a:lnTo>
                  <a:pt x="1971412" y="1435100"/>
                </a:lnTo>
                <a:close/>
              </a:path>
              <a:path w="2077719" h="2222500">
                <a:moveTo>
                  <a:pt x="1985006" y="1435100"/>
                </a:moveTo>
                <a:lnTo>
                  <a:pt x="1980906" y="1435100"/>
                </a:lnTo>
                <a:lnTo>
                  <a:pt x="1980537" y="1422400"/>
                </a:lnTo>
                <a:lnTo>
                  <a:pt x="1981491" y="1422400"/>
                </a:lnTo>
                <a:lnTo>
                  <a:pt x="1985006" y="1435100"/>
                </a:lnTo>
                <a:close/>
              </a:path>
              <a:path w="2077719" h="2222500">
                <a:moveTo>
                  <a:pt x="2003971" y="1435100"/>
                </a:moveTo>
                <a:lnTo>
                  <a:pt x="1987430" y="1435100"/>
                </a:lnTo>
                <a:lnTo>
                  <a:pt x="1988827" y="1422400"/>
                </a:lnTo>
                <a:lnTo>
                  <a:pt x="2004522" y="1422400"/>
                </a:lnTo>
                <a:lnTo>
                  <a:pt x="2003971" y="1435100"/>
                </a:lnTo>
                <a:close/>
              </a:path>
              <a:path w="2077719" h="2222500">
                <a:moveTo>
                  <a:pt x="2009422" y="1435100"/>
                </a:moveTo>
                <a:lnTo>
                  <a:pt x="2006361" y="1435100"/>
                </a:lnTo>
                <a:lnTo>
                  <a:pt x="2004533" y="1422400"/>
                </a:lnTo>
                <a:lnTo>
                  <a:pt x="2009274" y="1422400"/>
                </a:lnTo>
                <a:lnTo>
                  <a:pt x="2009422" y="1435100"/>
                </a:lnTo>
                <a:close/>
              </a:path>
              <a:path w="2077719" h="2222500">
                <a:moveTo>
                  <a:pt x="2013959" y="1435100"/>
                </a:moveTo>
                <a:lnTo>
                  <a:pt x="2011528" y="1435100"/>
                </a:lnTo>
                <a:lnTo>
                  <a:pt x="2009286" y="1422400"/>
                </a:lnTo>
                <a:lnTo>
                  <a:pt x="2016559" y="1422400"/>
                </a:lnTo>
                <a:lnTo>
                  <a:pt x="2013959" y="1435100"/>
                </a:lnTo>
                <a:close/>
              </a:path>
              <a:path w="2077719" h="2222500">
                <a:moveTo>
                  <a:pt x="1746288" y="1435100"/>
                </a:moveTo>
                <a:lnTo>
                  <a:pt x="1744868" y="1435100"/>
                </a:lnTo>
                <a:lnTo>
                  <a:pt x="1745901" y="1429979"/>
                </a:lnTo>
                <a:lnTo>
                  <a:pt x="1746288" y="1435100"/>
                </a:lnTo>
                <a:close/>
              </a:path>
              <a:path w="2077719" h="2222500">
                <a:moveTo>
                  <a:pt x="1795376" y="1435100"/>
                </a:moveTo>
                <a:close/>
              </a:path>
              <a:path w="2077719" h="2222500">
                <a:moveTo>
                  <a:pt x="428107" y="1447800"/>
                </a:moveTo>
                <a:lnTo>
                  <a:pt x="239748" y="1447800"/>
                </a:lnTo>
                <a:lnTo>
                  <a:pt x="238939" y="1435100"/>
                </a:lnTo>
                <a:lnTo>
                  <a:pt x="429460" y="1435100"/>
                </a:lnTo>
                <a:lnTo>
                  <a:pt x="428107" y="1447800"/>
                </a:lnTo>
                <a:close/>
              </a:path>
              <a:path w="2077719" h="2222500">
                <a:moveTo>
                  <a:pt x="446869" y="1447800"/>
                </a:moveTo>
                <a:lnTo>
                  <a:pt x="433739" y="1447800"/>
                </a:lnTo>
                <a:lnTo>
                  <a:pt x="433309" y="1435100"/>
                </a:lnTo>
                <a:lnTo>
                  <a:pt x="443253" y="1435100"/>
                </a:lnTo>
                <a:lnTo>
                  <a:pt x="446869" y="1447800"/>
                </a:lnTo>
                <a:close/>
              </a:path>
              <a:path w="2077719" h="2222500">
                <a:moveTo>
                  <a:pt x="508557" y="1447800"/>
                </a:moveTo>
                <a:lnTo>
                  <a:pt x="449930" y="1447800"/>
                </a:lnTo>
                <a:lnTo>
                  <a:pt x="450526" y="1435100"/>
                </a:lnTo>
                <a:lnTo>
                  <a:pt x="501675" y="1435100"/>
                </a:lnTo>
                <a:lnTo>
                  <a:pt x="508557" y="1447800"/>
                </a:lnTo>
                <a:close/>
              </a:path>
              <a:path w="2077719" h="2222500">
                <a:moveTo>
                  <a:pt x="614535" y="1447800"/>
                </a:moveTo>
                <a:lnTo>
                  <a:pt x="510119" y="1447800"/>
                </a:lnTo>
                <a:lnTo>
                  <a:pt x="511453" y="1435100"/>
                </a:lnTo>
                <a:lnTo>
                  <a:pt x="612434" y="1435100"/>
                </a:lnTo>
                <a:lnTo>
                  <a:pt x="614535" y="1447800"/>
                </a:lnTo>
                <a:close/>
              </a:path>
              <a:path w="2077719" h="2222500">
                <a:moveTo>
                  <a:pt x="783178" y="1447800"/>
                </a:moveTo>
                <a:lnTo>
                  <a:pt x="621008" y="1447800"/>
                </a:lnTo>
                <a:lnTo>
                  <a:pt x="622593" y="1435100"/>
                </a:lnTo>
                <a:lnTo>
                  <a:pt x="782190" y="1435100"/>
                </a:lnTo>
                <a:lnTo>
                  <a:pt x="783178" y="1447800"/>
                </a:lnTo>
                <a:close/>
              </a:path>
              <a:path w="2077719" h="2222500">
                <a:moveTo>
                  <a:pt x="908752" y="1447800"/>
                </a:moveTo>
                <a:lnTo>
                  <a:pt x="783178" y="1447800"/>
                </a:lnTo>
                <a:lnTo>
                  <a:pt x="784047" y="1435100"/>
                </a:lnTo>
                <a:lnTo>
                  <a:pt x="908422" y="1435100"/>
                </a:lnTo>
                <a:lnTo>
                  <a:pt x="908752" y="1447800"/>
                </a:lnTo>
                <a:close/>
              </a:path>
              <a:path w="2077719" h="2222500">
                <a:moveTo>
                  <a:pt x="1410848" y="1447800"/>
                </a:moveTo>
                <a:lnTo>
                  <a:pt x="918632" y="1447800"/>
                </a:lnTo>
                <a:lnTo>
                  <a:pt x="918728" y="1435100"/>
                </a:lnTo>
                <a:lnTo>
                  <a:pt x="1411092" y="1435100"/>
                </a:lnTo>
                <a:lnTo>
                  <a:pt x="1410848" y="1447800"/>
                </a:lnTo>
                <a:close/>
              </a:path>
              <a:path w="2077719" h="2222500">
                <a:moveTo>
                  <a:pt x="1460907" y="1447800"/>
                </a:moveTo>
                <a:lnTo>
                  <a:pt x="1418695" y="1447800"/>
                </a:lnTo>
                <a:lnTo>
                  <a:pt x="1417536" y="1435100"/>
                </a:lnTo>
                <a:lnTo>
                  <a:pt x="1463354" y="1435100"/>
                </a:lnTo>
                <a:lnTo>
                  <a:pt x="1460907" y="1447800"/>
                </a:lnTo>
                <a:close/>
              </a:path>
              <a:path w="2077719" h="2222500">
                <a:moveTo>
                  <a:pt x="1520352" y="1447800"/>
                </a:moveTo>
                <a:lnTo>
                  <a:pt x="1470838" y="1447800"/>
                </a:lnTo>
                <a:lnTo>
                  <a:pt x="1469379" y="1435100"/>
                </a:lnTo>
                <a:lnTo>
                  <a:pt x="1521005" y="1435100"/>
                </a:lnTo>
                <a:lnTo>
                  <a:pt x="1520352" y="1447800"/>
                </a:lnTo>
                <a:close/>
              </a:path>
              <a:path w="2077719" h="2222500">
                <a:moveTo>
                  <a:pt x="1590500" y="1447800"/>
                </a:moveTo>
                <a:lnTo>
                  <a:pt x="1526547" y="1447800"/>
                </a:lnTo>
                <a:lnTo>
                  <a:pt x="1525002" y="1435100"/>
                </a:lnTo>
                <a:lnTo>
                  <a:pt x="1589422" y="1435100"/>
                </a:lnTo>
                <a:lnTo>
                  <a:pt x="1590500" y="1447800"/>
                </a:lnTo>
                <a:close/>
              </a:path>
              <a:path w="2077719" h="2222500">
                <a:moveTo>
                  <a:pt x="1593340" y="1447800"/>
                </a:moveTo>
                <a:lnTo>
                  <a:pt x="1591716" y="1447800"/>
                </a:lnTo>
                <a:lnTo>
                  <a:pt x="1593073" y="1435100"/>
                </a:lnTo>
                <a:lnTo>
                  <a:pt x="1593340" y="1447800"/>
                </a:lnTo>
                <a:close/>
              </a:path>
              <a:path w="2077719" h="2222500">
                <a:moveTo>
                  <a:pt x="1667963" y="1447800"/>
                </a:moveTo>
                <a:lnTo>
                  <a:pt x="1594765" y="1447800"/>
                </a:lnTo>
                <a:lnTo>
                  <a:pt x="1595134" y="1435100"/>
                </a:lnTo>
                <a:lnTo>
                  <a:pt x="1669450" y="1435100"/>
                </a:lnTo>
                <a:lnTo>
                  <a:pt x="1667963" y="1447800"/>
                </a:lnTo>
                <a:close/>
              </a:path>
              <a:path w="2077719" h="2222500">
                <a:moveTo>
                  <a:pt x="1722445" y="1447800"/>
                </a:moveTo>
                <a:lnTo>
                  <a:pt x="1669944" y="1447800"/>
                </a:lnTo>
                <a:lnTo>
                  <a:pt x="1669450" y="1435100"/>
                </a:lnTo>
                <a:lnTo>
                  <a:pt x="1723751" y="1435100"/>
                </a:lnTo>
                <a:lnTo>
                  <a:pt x="1722445" y="1447800"/>
                </a:lnTo>
                <a:close/>
              </a:path>
              <a:path w="2077719" h="2222500">
                <a:moveTo>
                  <a:pt x="1746197" y="1447800"/>
                </a:moveTo>
                <a:lnTo>
                  <a:pt x="1741615" y="1447800"/>
                </a:lnTo>
                <a:lnTo>
                  <a:pt x="1741711" y="1435100"/>
                </a:lnTo>
                <a:lnTo>
                  <a:pt x="1752875" y="1435100"/>
                </a:lnTo>
                <a:lnTo>
                  <a:pt x="1746197" y="1447800"/>
                </a:lnTo>
                <a:close/>
              </a:path>
              <a:path w="2077719" h="2222500">
                <a:moveTo>
                  <a:pt x="1766054" y="1447800"/>
                </a:moveTo>
                <a:lnTo>
                  <a:pt x="1752767" y="1447800"/>
                </a:lnTo>
                <a:lnTo>
                  <a:pt x="1754016" y="1435100"/>
                </a:lnTo>
                <a:lnTo>
                  <a:pt x="1765906" y="1435100"/>
                </a:lnTo>
                <a:lnTo>
                  <a:pt x="1766054" y="1447800"/>
                </a:lnTo>
                <a:close/>
              </a:path>
              <a:path w="2077719" h="2222500">
                <a:moveTo>
                  <a:pt x="1790867" y="1447800"/>
                </a:moveTo>
                <a:lnTo>
                  <a:pt x="1771715" y="1447800"/>
                </a:lnTo>
                <a:lnTo>
                  <a:pt x="1768825" y="1435100"/>
                </a:lnTo>
                <a:lnTo>
                  <a:pt x="1790402" y="1435100"/>
                </a:lnTo>
                <a:lnTo>
                  <a:pt x="1790867" y="1447800"/>
                </a:lnTo>
                <a:close/>
              </a:path>
              <a:path w="2077719" h="2222500">
                <a:moveTo>
                  <a:pt x="1803598" y="1447800"/>
                </a:moveTo>
                <a:lnTo>
                  <a:pt x="1797704" y="1447800"/>
                </a:lnTo>
                <a:lnTo>
                  <a:pt x="1796546" y="1435100"/>
                </a:lnTo>
                <a:lnTo>
                  <a:pt x="1801514" y="1435100"/>
                </a:lnTo>
                <a:lnTo>
                  <a:pt x="1803598" y="1447800"/>
                </a:lnTo>
                <a:close/>
              </a:path>
              <a:path w="2077719" h="2222500">
                <a:moveTo>
                  <a:pt x="1815698" y="1447800"/>
                </a:moveTo>
                <a:lnTo>
                  <a:pt x="1803598" y="1447800"/>
                </a:lnTo>
                <a:lnTo>
                  <a:pt x="1807101" y="1435100"/>
                </a:lnTo>
                <a:lnTo>
                  <a:pt x="1815664" y="1435100"/>
                </a:lnTo>
                <a:lnTo>
                  <a:pt x="1815698" y="1447800"/>
                </a:lnTo>
                <a:close/>
              </a:path>
              <a:path w="2077719" h="2222500">
                <a:moveTo>
                  <a:pt x="1898339" y="1447800"/>
                </a:moveTo>
                <a:lnTo>
                  <a:pt x="1826600" y="1447800"/>
                </a:lnTo>
                <a:lnTo>
                  <a:pt x="1823523" y="1435100"/>
                </a:lnTo>
                <a:lnTo>
                  <a:pt x="1897430" y="1435100"/>
                </a:lnTo>
                <a:lnTo>
                  <a:pt x="1898339" y="1447800"/>
                </a:lnTo>
                <a:close/>
              </a:path>
              <a:path w="2077719" h="2222500">
                <a:moveTo>
                  <a:pt x="1905556" y="1447800"/>
                </a:moveTo>
                <a:lnTo>
                  <a:pt x="1899253" y="1447800"/>
                </a:lnTo>
                <a:lnTo>
                  <a:pt x="1900179" y="1435100"/>
                </a:lnTo>
                <a:lnTo>
                  <a:pt x="1904142" y="1435100"/>
                </a:lnTo>
                <a:lnTo>
                  <a:pt x="1905556" y="1447800"/>
                </a:lnTo>
                <a:close/>
              </a:path>
              <a:path w="2077719" h="2222500">
                <a:moveTo>
                  <a:pt x="1910587" y="1447800"/>
                </a:moveTo>
                <a:lnTo>
                  <a:pt x="1905959" y="1447800"/>
                </a:lnTo>
                <a:lnTo>
                  <a:pt x="1905982" y="1435100"/>
                </a:lnTo>
                <a:lnTo>
                  <a:pt x="1909718" y="1435100"/>
                </a:lnTo>
                <a:lnTo>
                  <a:pt x="1910587" y="1447800"/>
                </a:lnTo>
                <a:close/>
              </a:path>
              <a:path w="2077719" h="2222500">
                <a:moveTo>
                  <a:pt x="1916152" y="1447800"/>
                </a:moveTo>
                <a:lnTo>
                  <a:pt x="1912387" y="1447800"/>
                </a:lnTo>
                <a:lnTo>
                  <a:pt x="1911677" y="1435100"/>
                </a:lnTo>
                <a:lnTo>
                  <a:pt x="1916299" y="1435100"/>
                </a:lnTo>
                <a:lnTo>
                  <a:pt x="1916152" y="1447800"/>
                </a:lnTo>
                <a:close/>
              </a:path>
              <a:path w="2077719" h="2222500">
                <a:moveTo>
                  <a:pt x="1931869" y="1447800"/>
                </a:moveTo>
                <a:lnTo>
                  <a:pt x="1916367" y="1447800"/>
                </a:lnTo>
                <a:lnTo>
                  <a:pt x="1916328" y="1435100"/>
                </a:lnTo>
                <a:lnTo>
                  <a:pt x="1932743" y="1435100"/>
                </a:lnTo>
                <a:lnTo>
                  <a:pt x="1931869" y="1447800"/>
                </a:lnTo>
                <a:close/>
              </a:path>
              <a:path w="2077719" h="2222500">
                <a:moveTo>
                  <a:pt x="1959698" y="1447800"/>
                </a:moveTo>
                <a:lnTo>
                  <a:pt x="1940948" y="1447800"/>
                </a:lnTo>
                <a:lnTo>
                  <a:pt x="1938223" y="1435100"/>
                </a:lnTo>
                <a:lnTo>
                  <a:pt x="1959539" y="1435100"/>
                </a:lnTo>
                <a:lnTo>
                  <a:pt x="1959698" y="1447800"/>
                </a:lnTo>
                <a:close/>
              </a:path>
              <a:path w="2077719" h="2222500">
                <a:moveTo>
                  <a:pt x="1970799" y="1447800"/>
                </a:moveTo>
                <a:lnTo>
                  <a:pt x="1963389" y="1447800"/>
                </a:lnTo>
                <a:lnTo>
                  <a:pt x="1962843" y="1435100"/>
                </a:lnTo>
                <a:lnTo>
                  <a:pt x="1973070" y="1435100"/>
                </a:lnTo>
                <a:lnTo>
                  <a:pt x="1970799" y="1447800"/>
                </a:lnTo>
                <a:close/>
              </a:path>
              <a:path w="2077719" h="2222500">
                <a:moveTo>
                  <a:pt x="1986510" y="1447800"/>
                </a:moveTo>
                <a:lnTo>
                  <a:pt x="1974342" y="1447800"/>
                </a:lnTo>
                <a:lnTo>
                  <a:pt x="1973598" y="1435100"/>
                </a:lnTo>
                <a:lnTo>
                  <a:pt x="1986783" y="1435100"/>
                </a:lnTo>
                <a:lnTo>
                  <a:pt x="1986510" y="1447800"/>
                </a:lnTo>
                <a:close/>
              </a:path>
              <a:path w="2077719" h="2222500">
                <a:moveTo>
                  <a:pt x="2002949" y="1447800"/>
                </a:moveTo>
                <a:lnTo>
                  <a:pt x="1988725" y="1447800"/>
                </a:lnTo>
                <a:lnTo>
                  <a:pt x="1986783" y="1435100"/>
                </a:lnTo>
                <a:lnTo>
                  <a:pt x="2003301" y="1435100"/>
                </a:lnTo>
                <a:lnTo>
                  <a:pt x="2002949" y="1447800"/>
                </a:lnTo>
                <a:close/>
              </a:path>
              <a:path w="2077719" h="2222500">
                <a:moveTo>
                  <a:pt x="2019671" y="1447800"/>
                </a:moveTo>
                <a:lnTo>
                  <a:pt x="2008167" y="1447800"/>
                </a:lnTo>
                <a:lnTo>
                  <a:pt x="2007718" y="1435100"/>
                </a:lnTo>
                <a:lnTo>
                  <a:pt x="2020897" y="1435100"/>
                </a:lnTo>
                <a:lnTo>
                  <a:pt x="2019671" y="1447800"/>
                </a:lnTo>
                <a:close/>
              </a:path>
              <a:path w="2077719" h="2222500">
                <a:moveTo>
                  <a:pt x="2022635" y="1447800"/>
                </a:moveTo>
                <a:lnTo>
                  <a:pt x="2022362" y="1435100"/>
                </a:lnTo>
                <a:lnTo>
                  <a:pt x="2023203" y="1435100"/>
                </a:lnTo>
                <a:lnTo>
                  <a:pt x="2022635" y="1447800"/>
                </a:lnTo>
                <a:close/>
              </a:path>
              <a:path w="2077719" h="2222500">
                <a:moveTo>
                  <a:pt x="418775" y="1460500"/>
                </a:moveTo>
                <a:lnTo>
                  <a:pt x="324331" y="1460500"/>
                </a:lnTo>
                <a:lnTo>
                  <a:pt x="321432" y="1447800"/>
                </a:lnTo>
                <a:lnTo>
                  <a:pt x="420846" y="1447800"/>
                </a:lnTo>
                <a:lnTo>
                  <a:pt x="418775" y="1460500"/>
                </a:lnTo>
                <a:close/>
              </a:path>
              <a:path w="2077719" h="2222500">
                <a:moveTo>
                  <a:pt x="637549" y="1460500"/>
                </a:moveTo>
                <a:lnTo>
                  <a:pt x="428740" y="1460500"/>
                </a:lnTo>
                <a:lnTo>
                  <a:pt x="427180" y="1447800"/>
                </a:lnTo>
                <a:lnTo>
                  <a:pt x="637038" y="1447800"/>
                </a:lnTo>
                <a:lnTo>
                  <a:pt x="637549" y="1460500"/>
                </a:lnTo>
                <a:close/>
              </a:path>
              <a:path w="2077719" h="2222500">
                <a:moveTo>
                  <a:pt x="691838" y="1460500"/>
                </a:moveTo>
                <a:lnTo>
                  <a:pt x="644113" y="1460500"/>
                </a:lnTo>
                <a:lnTo>
                  <a:pt x="643426" y="1447800"/>
                </a:lnTo>
                <a:lnTo>
                  <a:pt x="692514" y="1447800"/>
                </a:lnTo>
                <a:lnTo>
                  <a:pt x="691838" y="1460500"/>
                </a:lnTo>
                <a:close/>
              </a:path>
              <a:path w="2077719" h="2222500">
                <a:moveTo>
                  <a:pt x="806260" y="1460500"/>
                </a:moveTo>
                <a:lnTo>
                  <a:pt x="695075" y="1460500"/>
                </a:lnTo>
                <a:lnTo>
                  <a:pt x="693638" y="1447800"/>
                </a:lnTo>
                <a:lnTo>
                  <a:pt x="804767" y="1447800"/>
                </a:lnTo>
                <a:lnTo>
                  <a:pt x="806260" y="1460500"/>
                </a:lnTo>
                <a:close/>
              </a:path>
              <a:path w="2077719" h="2222500">
                <a:moveTo>
                  <a:pt x="830001" y="1460500"/>
                </a:moveTo>
                <a:lnTo>
                  <a:pt x="808514" y="1460500"/>
                </a:lnTo>
                <a:lnTo>
                  <a:pt x="809173" y="1447800"/>
                </a:lnTo>
                <a:lnTo>
                  <a:pt x="827724" y="1447800"/>
                </a:lnTo>
                <a:lnTo>
                  <a:pt x="830001" y="1460500"/>
                </a:lnTo>
                <a:close/>
              </a:path>
              <a:path w="2077719" h="2222500">
                <a:moveTo>
                  <a:pt x="843696" y="1460500"/>
                </a:moveTo>
                <a:lnTo>
                  <a:pt x="833430" y="1460500"/>
                </a:lnTo>
                <a:lnTo>
                  <a:pt x="833777" y="1447800"/>
                </a:lnTo>
                <a:lnTo>
                  <a:pt x="844878" y="1447800"/>
                </a:lnTo>
                <a:lnTo>
                  <a:pt x="843696" y="1460500"/>
                </a:lnTo>
                <a:close/>
              </a:path>
              <a:path w="2077719" h="2222500">
                <a:moveTo>
                  <a:pt x="1296670" y="1460500"/>
                </a:moveTo>
                <a:lnTo>
                  <a:pt x="851072" y="1460500"/>
                </a:lnTo>
                <a:lnTo>
                  <a:pt x="850902" y="1447800"/>
                </a:lnTo>
                <a:lnTo>
                  <a:pt x="1296545" y="1447800"/>
                </a:lnTo>
                <a:lnTo>
                  <a:pt x="1296670" y="1460500"/>
                </a:lnTo>
                <a:close/>
              </a:path>
              <a:path w="2077719" h="2222500">
                <a:moveTo>
                  <a:pt x="1378998" y="1460500"/>
                </a:moveTo>
                <a:lnTo>
                  <a:pt x="1311666" y="1460500"/>
                </a:lnTo>
                <a:lnTo>
                  <a:pt x="1311348" y="1447800"/>
                </a:lnTo>
                <a:lnTo>
                  <a:pt x="1378101" y="1447800"/>
                </a:lnTo>
                <a:lnTo>
                  <a:pt x="1378998" y="1460500"/>
                </a:lnTo>
                <a:close/>
              </a:path>
              <a:path w="2077719" h="2222500">
                <a:moveTo>
                  <a:pt x="1419603" y="1460500"/>
                </a:moveTo>
                <a:lnTo>
                  <a:pt x="1383195" y="1460500"/>
                </a:lnTo>
                <a:lnTo>
                  <a:pt x="1382831" y="1447800"/>
                </a:lnTo>
                <a:lnTo>
                  <a:pt x="1418297" y="1447800"/>
                </a:lnTo>
                <a:lnTo>
                  <a:pt x="1419603" y="1460500"/>
                </a:lnTo>
                <a:close/>
              </a:path>
              <a:path w="2077719" h="2222500">
                <a:moveTo>
                  <a:pt x="1432709" y="1460500"/>
                </a:moveTo>
                <a:lnTo>
                  <a:pt x="1426985" y="1460500"/>
                </a:lnTo>
                <a:lnTo>
                  <a:pt x="1427803" y="1447800"/>
                </a:lnTo>
                <a:lnTo>
                  <a:pt x="1432249" y="1447800"/>
                </a:lnTo>
                <a:lnTo>
                  <a:pt x="1432709" y="1460500"/>
                </a:lnTo>
                <a:close/>
              </a:path>
              <a:path w="2077719" h="2222500">
                <a:moveTo>
                  <a:pt x="1479151" y="1460500"/>
                </a:moveTo>
                <a:lnTo>
                  <a:pt x="1438012" y="1460500"/>
                </a:lnTo>
                <a:lnTo>
                  <a:pt x="1438421" y="1447800"/>
                </a:lnTo>
                <a:lnTo>
                  <a:pt x="1479520" y="1447800"/>
                </a:lnTo>
                <a:lnTo>
                  <a:pt x="1479151" y="1460500"/>
                </a:lnTo>
                <a:close/>
              </a:path>
              <a:path w="2077719" h="2222500">
                <a:moveTo>
                  <a:pt x="1501086" y="1460500"/>
                </a:moveTo>
                <a:lnTo>
                  <a:pt x="1486351" y="1460500"/>
                </a:lnTo>
                <a:lnTo>
                  <a:pt x="1486317" y="1447800"/>
                </a:lnTo>
                <a:lnTo>
                  <a:pt x="1499853" y="1447800"/>
                </a:lnTo>
                <a:lnTo>
                  <a:pt x="1501086" y="1460500"/>
                </a:lnTo>
                <a:close/>
              </a:path>
              <a:path w="2077719" h="2222500">
                <a:moveTo>
                  <a:pt x="1541679" y="1460500"/>
                </a:moveTo>
                <a:lnTo>
                  <a:pt x="1506770" y="1460500"/>
                </a:lnTo>
                <a:lnTo>
                  <a:pt x="1505782" y="1447800"/>
                </a:lnTo>
                <a:lnTo>
                  <a:pt x="1544586" y="1447800"/>
                </a:lnTo>
                <a:lnTo>
                  <a:pt x="1541679" y="1460500"/>
                </a:lnTo>
                <a:close/>
              </a:path>
              <a:path w="2077719" h="2222500">
                <a:moveTo>
                  <a:pt x="1546440" y="1459350"/>
                </a:moveTo>
                <a:lnTo>
                  <a:pt x="1544586" y="1447800"/>
                </a:lnTo>
                <a:lnTo>
                  <a:pt x="1545728" y="1447800"/>
                </a:lnTo>
                <a:lnTo>
                  <a:pt x="1546440" y="1459350"/>
                </a:lnTo>
                <a:close/>
              </a:path>
              <a:path w="2077719" h="2222500">
                <a:moveTo>
                  <a:pt x="1548027" y="1460500"/>
                </a:moveTo>
                <a:lnTo>
                  <a:pt x="1546738" y="1460500"/>
                </a:lnTo>
                <a:lnTo>
                  <a:pt x="1546284" y="1447800"/>
                </a:lnTo>
                <a:lnTo>
                  <a:pt x="1548567" y="1447800"/>
                </a:lnTo>
                <a:lnTo>
                  <a:pt x="1548027" y="1460500"/>
                </a:lnTo>
                <a:close/>
              </a:path>
              <a:path w="2077719" h="2222500">
                <a:moveTo>
                  <a:pt x="1622060" y="1460500"/>
                </a:moveTo>
                <a:lnTo>
                  <a:pt x="1551383" y="1460500"/>
                </a:lnTo>
                <a:lnTo>
                  <a:pt x="1551752" y="1447800"/>
                </a:lnTo>
                <a:lnTo>
                  <a:pt x="1622440" y="1447800"/>
                </a:lnTo>
                <a:lnTo>
                  <a:pt x="1622060" y="1460500"/>
                </a:lnTo>
                <a:close/>
              </a:path>
              <a:path w="2077719" h="2222500">
                <a:moveTo>
                  <a:pt x="1638385" y="1460500"/>
                </a:moveTo>
                <a:lnTo>
                  <a:pt x="1630918" y="1460500"/>
                </a:lnTo>
                <a:lnTo>
                  <a:pt x="1626398" y="1447800"/>
                </a:lnTo>
                <a:lnTo>
                  <a:pt x="1638686" y="1447800"/>
                </a:lnTo>
                <a:lnTo>
                  <a:pt x="1638385" y="1460500"/>
                </a:lnTo>
                <a:close/>
              </a:path>
              <a:path w="2077719" h="2222500">
                <a:moveTo>
                  <a:pt x="1650922" y="1460500"/>
                </a:moveTo>
                <a:lnTo>
                  <a:pt x="1650360" y="1447800"/>
                </a:lnTo>
                <a:lnTo>
                  <a:pt x="1651308" y="1447800"/>
                </a:lnTo>
                <a:lnTo>
                  <a:pt x="1650922" y="1460500"/>
                </a:lnTo>
                <a:close/>
              </a:path>
              <a:path w="2077719" h="2222500">
                <a:moveTo>
                  <a:pt x="1676060" y="1460500"/>
                </a:moveTo>
                <a:lnTo>
                  <a:pt x="1652705" y="1460500"/>
                </a:lnTo>
                <a:lnTo>
                  <a:pt x="1653228" y="1447800"/>
                </a:lnTo>
                <a:lnTo>
                  <a:pt x="1677161" y="1447800"/>
                </a:lnTo>
                <a:lnTo>
                  <a:pt x="1676060" y="1460500"/>
                </a:lnTo>
                <a:close/>
              </a:path>
              <a:path w="2077719" h="2222500">
                <a:moveTo>
                  <a:pt x="1692163" y="1460500"/>
                </a:moveTo>
                <a:lnTo>
                  <a:pt x="1678666" y="1460500"/>
                </a:lnTo>
                <a:lnTo>
                  <a:pt x="1678263" y="1447800"/>
                </a:lnTo>
                <a:lnTo>
                  <a:pt x="1690539" y="1447800"/>
                </a:lnTo>
                <a:lnTo>
                  <a:pt x="1692163" y="1460500"/>
                </a:lnTo>
                <a:close/>
              </a:path>
              <a:path w="2077719" h="2222500">
                <a:moveTo>
                  <a:pt x="1693923" y="1460500"/>
                </a:moveTo>
                <a:lnTo>
                  <a:pt x="1692231" y="1460500"/>
                </a:lnTo>
                <a:lnTo>
                  <a:pt x="1690596" y="1447800"/>
                </a:lnTo>
                <a:lnTo>
                  <a:pt x="1694747" y="1447800"/>
                </a:lnTo>
                <a:lnTo>
                  <a:pt x="1693923" y="1460500"/>
                </a:lnTo>
                <a:close/>
              </a:path>
              <a:path w="2077719" h="2222500">
                <a:moveTo>
                  <a:pt x="1722655" y="1460500"/>
                </a:moveTo>
                <a:lnTo>
                  <a:pt x="1698358" y="1460500"/>
                </a:lnTo>
                <a:lnTo>
                  <a:pt x="1697648" y="1447800"/>
                </a:lnTo>
                <a:lnTo>
                  <a:pt x="1723337" y="1447800"/>
                </a:lnTo>
                <a:lnTo>
                  <a:pt x="1722655" y="1460500"/>
                </a:lnTo>
                <a:close/>
              </a:path>
              <a:path w="2077719" h="2222500">
                <a:moveTo>
                  <a:pt x="1729912" y="1460500"/>
                </a:moveTo>
                <a:lnTo>
                  <a:pt x="1729776" y="1460500"/>
                </a:lnTo>
                <a:lnTo>
                  <a:pt x="1728072" y="1447800"/>
                </a:lnTo>
                <a:lnTo>
                  <a:pt x="1729753" y="1447800"/>
                </a:lnTo>
                <a:lnTo>
                  <a:pt x="1729912" y="1460500"/>
                </a:lnTo>
                <a:close/>
              </a:path>
              <a:path w="2077719" h="2222500">
                <a:moveTo>
                  <a:pt x="1739684" y="1460500"/>
                </a:moveTo>
                <a:lnTo>
                  <a:pt x="1736856" y="1460500"/>
                </a:lnTo>
                <a:lnTo>
                  <a:pt x="1737827" y="1447800"/>
                </a:lnTo>
                <a:lnTo>
                  <a:pt x="1739338" y="1447800"/>
                </a:lnTo>
                <a:lnTo>
                  <a:pt x="1739684" y="1460500"/>
                </a:lnTo>
                <a:close/>
              </a:path>
              <a:path w="2077719" h="2222500">
                <a:moveTo>
                  <a:pt x="1754754" y="1460500"/>
                </a:moveTo>
                <a:lnTo>
                  <a:pt x="1747247" y="1460500"/>
                </a:lnTo>
                <a:lnTo>
                  <a:pt x="1747497" y="1447800"/>
                </a:lnTo>
                <a:lnTo>
                  <a:pt x="1756577" y="1447800"/>
                </a:lnTo>
                <a:lnTo>
                  <a:pt x="1754754" y="1460500"/>
                </a:lnTo>
                <a:close/>
              </a:path>
              <a:path w="2077719" h="2222500">
                <a:moveTo>
                  <a:pt x="1764918" y="1460500"/>
                </a:moveTo>
                <a:lnTo>
                  <a:pt x="1760432" y="1460500"/>
                </a:lnTo>
                <a:lnTo>
                  <a:pt x="1761017" y="1447800"/>
                </a:lnTo>
                <a:lnTo>
                  <a:pt x="1764106" y="1447800"/>
                </a:lnTo>
                <a:lnTo>
                  <a:pt x="1764918" y="1460500"/>
                </a:lnTo>
                <a:close/>
              </a:path>
              <a:path w="2077719" h="2222500">
                <a:moveTo>
                  <a:pt x="1778909" y="1460500"/>
                </a:moveTo>
                <a:lnTo>
                  <a:pt x="1775968" y="1460500"/>
                </a:lnTo>
                <a:lnTo>
                  <a:pt x="1776655" y="1447800"/>
                </a:lnTo>
                <a:lnTo>
                  <a:pt x="1779471" y="1447800"/>
                </a:lnTo>
                <a:lnTo>
                  <a:pt x="1778909" y="1460500"/>
                </a:lnTo>
                <a:close/>
              </a:path>
              <a:path w="2077719" h="2222500">
                <a:moveTo>
                  <a:pt x="1797051" y="1460500"/>
                </a:moveTo>
                <a:lnTo>
                  <a:pt x="1787767" y="1460500"/>
                </a:lnTo>
                <a:lnTo>
                  <a:pt x="1785343" y="1447800"/>
                </a:lnTo>
                <a:lnTo>
                  <a:pt x="1798590" y="1447800"/>
                </a:lnTo>
                <a:lnTo>
                  <a:pt x="1797051" y="1460500"/>
                </a:lnTo>
                <a:close/>
              </a:path>
              <a:path w="2077719" h="2222500">
                <a:moveTo>
                  <a:pt x="1808686" y="1460500"/>
                </a:moveTo>
                <a:lnTo>
                  <a:pt x="1804847" y="1460500"/>
                </a:lnTo>
                <a:lnTo>
                  <a:pt x="1804467" y="1447800"/>
                </a:lnTo>
                <a:lnTo>
                  <a:pt x="1807272" y="1447800"/>
                </a:lnTo>
                <a:lnTo>
                  <a:pt x="1808686" y="1460500"/>
                </a:lnTo>
                <a:close/>
              </a:path>
              <a:path w="2077719" h="2222500">
                <a:moveTo>
                  <a:pt x="1832381" y="1460500"/>
                </a:moveTo>
                <a:lnTo>
                  <a:pt x="1814160" y="1460500"/>
                </a:lnTo>
                <a:lnTo>
                  <a:pt x="1814347" y="1447800"/>
                </a:lnTo>
                <a:lnTo>
                  <a:pt x="1831807" y="1447800"/>
                </a:lnTo>
                <a:lnTo>
                  <a:pt x="1832381" y="1460500"/>
                </a:lnTo>
                <a:close/>
              </a:path>
              <a:path w="2077719" h="2222500">
                <a:moveTo>
                  <a:pt x="1837747" y="1460500"/>
                </a:moveTo>
                <a:lnTo>
                  <a:pt x="1833448" y="1460500"/>
                </a:lnTo>
                <a:lnTo>
                  <a:pt x="1833863" y="1447800"/>
                </a:lnTo>
                <a:lnTo>
                  <a:pt x="1836742" y="1447800"/>
                </a:lnTo>
                <a:lnTo>
                  <a:pt x="1837747" y="1460500"/>
                </a:lnTo>
                <a:close/>
              </a:path>
              <a:path w="2077719" h="2222500">
                <a:moveTo>
                  <a:pt x="1863162" y="1460500"/>
                </a:moveTo>
                <a:lnTo>
                  <a:pt x="1842108" y="1460500"/>
                </a:lnTo>
                <a:lnTo>
                  <a:pt x="1843294" y="1447800"/>
                </a:lnTo>
                <a:lnTo>
                  <a:pt x="1863208" y="1447800"/>
                </a:lnTo>
                <a:lnTo>
                  <a:pt x="1863162" y="1460500"/>
                </a:lnTo>
                <a:close/>
              </a:path>
              <a:path w="2077719" h="2222500">
                <a:moveTo>
                  <a:pt x="1874706" y="1460500"/>
                </a:moveTo>
                <a:lnTo>
                  <a:pt x="1870238" y="1460500"/>
                </a:lnTo>
                <a:lnTo>
                  <a:pt x="1869136" y="1447800"/>
                </a:lnTo>
                <a:lnTo>
                  <a:pt x="1872588" y="1447800"/>
                </a:lnTo>
                <a:lnTo>
                  <a:pt x="1874706" y="1460500"/>
                </a:lnTo>
                <a:close/>
              </a:path>
              <a:path w="2077719" h="2222500">
                <a:moveTo>
                  <a:pt x="1885069" y="1460500"/>
                </a:moveTo>
                <a:lnTo>
                  <a:pt x="1874706" y="1460500"/>
                </a:lnTo>
                <a:lnTo>
                  <a:pt x="1876608" y="1447800"/>
                </a:lnTo>
                <a:lnTo>
                  <a:pt x="1886029" y="1447800"/>
                </a:lnTo>
                <a:lnTo>
                  <a:pt x="1885069" y="1460500"/>
                </a:lnTo>
                <a:close/>
              </a:path>
              <a:path w="2077719" h="2222500">
                <a:moveTo>
                  <a:pt x="1902478" y="1460500"/>
                </a:moveTo>
                <a:lnTo>
                  <a:pt x="1888113" y="1460500"/>
                </a:lnTo>
                <a:lnTo>
                  <a:pt x="1887045" y="1447800"/>
                </a:lnTo>
                <a:lnTo>
                  <a:pt x="1902785" y="1447800"/>
                </a:lnTo>
                <a:lnTo>
                  <a:pt x="1902478" y="1460500"/>
                </a:lnTo>
                <a:close/>
              </a:path>
              <a:path w="2077719" h="2222500">
                <a:moveTo>
                  <a:pt x="1936076" y="1460500"/>
                </a:moveTo>
                <a:lnTo>
                  <a:pt x="1907174" y="1460500"/>
                </a:lnTo>
                <a:lnTo>
                  <a:pt x="1904557" y="1447800"/>
                </a:lnTo>
                <a:lnTo>
                  <a:pt x="1934833" y="1447800"/>
                </a:lnTo>
                <a:lnTo>
                  <a:pt x="1936076" y="1460500"/>
                </a:lnTo>
                <a:close/>
              </a:path>
              <a:path w="2077719" h="2222500">
                <a:moveTo>
                  <a:pt x="1979537" y="1460500"/>
                </a:moveTo>
                <a:lnTo>
                  <a:pt x="1943322" y="1460500"/>
                </a:lnTo>
                <a:lnTo>
                  <a:pt x="1943032" y="1447800"/>
                </a:lnTo>
                <a:lnTo>
                  <a:pt x="1980213" y="1447800"/>
                </a:lnTo>
                <a:lnTo>
                  <a:pt x="1979537" y="1460500"/>
                </a:lnTo>
                <a:close/>
              </a:path>
              <a:path w="2077719" h="2222500">
                <a:moveTo>
                  <a:pt x="1994744" y="1460500"/>
                </a:moveTo>
                <a:lnTo>
                  <a:pt x="1982399" y="1460500"/>
                </a:lnTo>
                <a:lnTo>
                  <a:pt x="1981718" y="1447800"/>
                </a:lnTo>
                <a:lnTo>
                  <a:pt x="1995720" y="1447800"/>
                </a:lnTo>
                <a:lnTo>
                  <a:pt x="1994744" y="1460500"/>
                </a:lnTo>
                <a:close/>
              </a:path>
              <a:path w="2077719" h="2222500">
                <a:moveTo>
                  <a:pt x="2007128" y="1460500"/>
                </a:moveTo>
                <a:lnTo>
                  <a:pt x="2005589" y="1460500"/>
                </a:lnTo>
                <a:lnTo>
                  <a:pt x="2004771" y="1447800"/>
                </a:lnTo>
                <a:lnTo>
                  <a:pt x="2006043" y="1447800"/>
                </a:lnTo>
                <a:lnTo>
                  <a:pt x="2007128" y="1460500"/>
                </a:lnTo>
                <a:close/>
              </a:path>
              <a:path w="2077719" h="2222500">
                <a:moveTo>
                  <a:pt x="2011704" y="1460500"/>
                </a:moveTo>
                <a:lnTo>
                  <a:pt x="2010063" y="1460500"/>
                </a:lnTo>
                <a:lnTo>
                  <a:pt x="2009655" y="1447800"/>
                </a:lnTo>
                <a:lnTo>
                  <a:pt x="2010932" y="1447800"/>
                </a:lnTo>
                <a:lnTo>
                  <a:pt x="2011704" y="1460500"/>
                </a:lnTo>
                <a:close/>
              </a:path>
              <a:path w="2077719" h="2222500">
                <a:moveTo>
                  <a:pt x="2016826" y="1460500"/>
                </a:moveTo>
                <a:lnTo>
                  <a:pt x="2016190" y="1460500"/>
                </a:lnTo>
                <a:lnTo>
                  <a:pt x="2016497" y="1447800"/>
                </a:lnTo>
                <a:lnTo>
                  <a:pt x="2019035" y="1447800"/>
                </a:lnTo>
                <a:lnTo>
                  <a:pt x="2016826" y="1460500"/>
                </a:lnTo>
                <a:close/>
              </a:path>
              <a:path w="2077719" h="2222500">
                <a:moveTo>
                  <a:pt x="1546625" y="1460500"/>
                </a:moveTo>
                <a:lnTo>
                  <a:pt x="1546440" y="1459350"/>
                </a:lnTo>
                <a:lnTo>
                  <a:pt x="1546625" y="1460500"/>
                </a:lnTo>
                <a:close/>
              </a:path>
              <a:path w="2077719" h="2222500">
                <a:moveTo>
                  <a:pt x="358435" y="1473200"/>
                </a:moveTo>
                <a:lnTo>
                  <a:pt x="346889" y="1473200"/>
                </a:lnTo>
                <a:lnTo>
                  <a:pt x="346793" y="1460500"/>
                </a:lnTo>
                <a:lnTo>
                  <a:pt x="356593" y="1460500"/>
                </a:lnTo>
                <a:lnTo>
                  <a:pt x="358435" y="1473200"/>
                </a:lnTo>
                <a:close/>
              </a:path>
              <a:path w="2077719" h="2222500">
                <a:moveTo>
                  <a:pt x="439890" y="1473200"/>
                </a:moveTo>
                <a:lnTo>
                  <a:pt x="362199" y="1473200"/>
                </a:lnTo>
                <a:lnTo>
                  <a:pt x="363129" y="1460500"/>
                </a:lnTo>
                <a:lnTo>
                  <a:pt x="439788" y="1460500"/>
                </a:lnTo>
                <a:lnTo>
                  <a:pt x="439890" y="1473200"/>
                </a:lnTo>
                <a:close/>
              </a:path>
              <a:path w="2077719" h="2222500">
                <a:moveTo>
                  <a:pt x="1280362" y="1473200"/>
                </a:moveTo>
                <a:lnTo>
                  <a:pt x="449810" y="1473200"/>
                </a:lnTo>
                <a:lnTo>
                  <a:pt x="448550" y="1460500"/>
                </a:lnTo>
                <a:lnTo>
                  <a:pt x="1279420" y="1460500"/>
                </a:lnTo>
                <a:lnTo>
                  <a:pt x="1280362" y="1473200"/>
                </a:lnTo>
                <a:close/>
              </a:path>
              <a:path w="2077719" h="2222500">
                <a:moveTo>
                  <a:pt x="1379884" y="1473200"/>
                </a:moveTo>
                <a:lnTo>
                  <a:pt x="1287057" y="1473200"/>
                </a:lnTo>
                <a:lnTo>
                  <a:pt x="1289124" y="1460500"/>
                </a:lnTo>
                <a:lnTo>
                  <a:pt x="1379498" y="1460500"/>
                </a:lnTo>
                <a:lnTo>
                  <a:pt x="1379884" y="1473200"/>
                </a:lnTo>
                <a:close/>
              </a:path>
              <a:path w="2077719" h="2222500">
                <a:moveTo>
                  <a:pt x="1427195" y="1473200"/>
                </a:moveTo>
                <a:lnTo>
                  <a:pt x="1383740" y="1473200"/>
                </a:lnTo>
                <a:lnTo>
                  <a:pt x="1384728" y="1460500"/>
                </a:lnTo>
                <a:lnTo>
                  <a:pt x="1425883" y="1460500"/>
                </a:lnTo>
                <a:lnTo>
                  <a:pt x="1427195" y="1473200"/>
                </a:lnTo>
                <a:close/>
              </a:path>
              <a:path w="2077719" h="2222500">
                <a:moveTo>
                  <a:pt x="1458266" y="1473200"/>
                </a:moveTo>
                <a:lnTo>
                  <a:pt x="1434656" y="1473200"/>
                </a:lnTo>
                <a:lnTo>
                  <a:pt x="1435014" y="1460500"/>
                </a:lnTo>
                <a:lnTo>
                  <a:pt x="1459919" y="1460500"/>
                </a:lnTo>
                <a:lnTo>
                  <a:pt x="1458266" y="1473200"/>
                </a:lnTo>
                <a:close/>
              </a:path>
              <a:path w="2077719" h="2222500">
                <a:moveTo>
                  <a:pt x="1501926" y="1473200"/>
                </a:moveTo>
                <a:lnTo>
                  <a:pt x="1474960" y="1473200"/>
                </a:lnTo>
                <a:lnTo>
                  <a:pt x="1475528" y="1460500"/>
                </a:lnTo>
                <a:lnTo>
                  <a:pt x="1502193" y="1460500"/>
                </a:lnTo>
                <a:lnTo>
                  <a:pt x="1501926" y="1473200"/>
                </a:lnTo>
                <a:close/>
              </a:path>
              <a:path w="2077719" h="2222500">
                <a:moveTo>
                  <a:pt x="1526547" y="1473200"/>
                </a:moveTo>
                <a:lnTo>
                  <a:pt x="1511783" y="1473200"/>
                </a:lnTo>
                <a:lnTo>
                  <a:pt x="1511800" y="1460500"/>
                </a:lnTo>
                <a:lnTo>
                  <a:pt x="1528034" y="1460500"/>
                </a:lnTo>
                <a:lnTo>
                  <a:pt x="1526547" y="1473200"/>
                </a:lnTo>
                <a:close/>
              </a:path>
              <a:path w="2077719" h="2222500">
                <a:moveTo>
                  <a:pt x="1624161" y="1473200"/>
                </a:moveTo>
                <a:lnTo>
                  <a:pt x="1530414" y="1473200"/>
                </a:lnTo>
                <a:lnTo>
                  <a:pt x="1528034" y="1460500"/>
                </a:lnTo>
                <a:lnTo>
                  <a:pt x="1622423" y="1460500"/>
                </a:lnTo>
                <a:lnTo>
                  <a:pt x="1624161" y="1473200"/>
                </a:lnTo>
                <a:close/>
              </a:path>
              <a:path w="2077719" h="2222500">
                <a:moveTo>
                  <a:pt x="1651814" y="1473200"/>
                </a:moveTo>
                <a:lnTo>
                  <a:pt x="1634972" y="1473200"/>
                </a:lnTo>
                <a:lnTo>
                  <a:pt x="1636619" y="1460500"/>
                </a:lnTo>
                <a:lnTo>
                  <a:pt x="1652365" y="1460500"/>
                </a:lnTo>
                <a:lnTo>
                  <a:pt x="1651814" y="1473200"/>
                </a:lnTo>
                <a:close/>
              </a:path>
              <a:path w="2077719" h="2222500">
                <a:moveTo>
                  <a:pt x="1676378" y="1473200"/>
                </a:moveTo>
                <a:lnTo>
                  <a:pt x="1654732" y="1473200"/>
                </a:lnTo>
                <a:lnTo>
                  <a:pt x="1652365" y="1460500"/>
                </a:lnTo>
                <a:lnTo>
                  <a:pt x="1674146" y="1460500"/>
                </a:lnTo>
                <a:lnTo>
                  <a:pt x="1676378" y="1473200"/>
                </a:lnTo>
                <a:close/>
              </a:path>
              <a:path w="2077719" h="2222500">
                <a:moveTo>
                  <a:pt x="1724512" y="1473200"/>
                </a:moveTo>
                <a:lnTo>
                  <a:pt x="1691385" y="1473200"/>
                </a:lnTo>
                <a:lnTo>
                  <a:pt x="1692271" y="1460500"/>
                </a:lnTo>
                <a:lnTo>
                  <a:pt x="1723160" y="1460500"/>
                </a:lnTo>
                <a:lnTo>
                  <a:pt x="1724512" y="1473200"/>
                </a:lnTo>
                <a:close/>
              </a:path>
              <a:path w="2077719" h="2222500">
                <a:moveTo>
                  <a:pt x="1751779" y="1473200"/>
                </a:moveTo>
                <a:lnTo>
                  <a:pt x="1726000" y="1473200"/>
                </a:lnTo>
                <a:lnTo>
                  <a:pt x="1726505" y="1460500"/>
                </a:lnTo>
                <a:lnTo>
                  <a:pt x="1745147" y="1460500"/>
                </a:lnTo>
                <a:lnTo>
                  <a:pt x="1751779" y="1473200"/>
                </a:lnTo>
                <a:close/>
              </a:path>
              <a:path w="2077719" h="2222500">
                <a:moveTo>
                  <a:pt x="1765032" y="1473200"/>
                </a:moveTo>
                <a:lnTo>
                  <a:pt x="1763879" y="1473200"/>
                </a:lnTo>
                <a:lnTo>
                  <a:pt x="1763135" y="1460500"/>
                </a:lnTo>
                <a:lnTo>
                  <a:pt x="1764753" y="1460500"/>
                </a:lnTo>
                <a:lnTo>
                  <a:pt x="1765032" y="1473200"/>
                </a:lnTo>
                <a:close/>
              </a:path>
              <a:path w="2077719" h="2222500">
                <a:moveTo>
                  <a:pt x="1783582" y="1473200"/>
                </a:moveTo>
                <a:lnTo>
                  <a:pt x="1766849" y="1473200"/>
                </a:lnTo>
                <a:lnTo>
                  <a:pt x="1769324" y="1460500"/>
                </a:lnTo>
                <a:lnTo>
                  <a:pt x="1786206" y="1460500"/>
                </a:lnTo>
                <a:lnTo>
                  <a:pt x="1783582" y="1473200"/>
                </a:lnTo>
                <a:close/>
              </a:path>
              <a:path w="2077719" h="2222500">
                <a:moveTo>
                  <a:pt x="1820389" y="1473200"/>
                </a:moveTo>
                <a:lnTo>
                  <a:pt x="1799680" y="1473200"/>
                </a:lnTo>
                <a:lnTo>
                  <a:pt x="1798493" y="1460500"/>
                </a:lnTo>
                <a:lnTo>
                  <a:pt x="1818946" y="1460500"/>
                </a:lnTo>
                <a:lnTo>
                  <a:pt x="1820389" y="1473200"/>
                </a:lnTo>
                <a:close/>
              </a:path>
              <a:path w="2077719" h="2222500">
                <a:moveTo>
                  <a:pt x="1878704" y="1473200"/>
                </a:moveTo>
                <a:lnTo>
                  <a:pt x="1820389" y="1473200"/>
                </a:lnTo>
                <a:lnTo>
                  <a:pt x="1822274" y="1460500"/>
                </a:lnTo>
                <a:lnTo>
                  <a:pt x="1875479" y="1460500"/>
                </a:lnTo>
                <a:lnTo>
                  <a:pt x="1878704" y="1473200"/>
                </a:lnTo>
                <a:close/>
              </a:path>
              <a:path w="2077719" h="2222500">
                <a:moveTo>
                  <a:pt x="1889907" y="1473200"/>
                </a:moveTo>
                <a:lnTo>
                  <a:pt x="1888731" y="1473200"/>
                </a:lnTo>
                <a:lnTo>
                  <a:pt x="1888692" y="1460500"/>
                </a:lnTo>
                <a:lnTo>
                  <a:pt x="1891372" y="1460500"/>
                </a:lnTo>
                <a:lnTo>
                  <a:pt x="1889907" y="1473200"/>
                </a:lnTo>
                <a:close/>
              </a:path>
              <a:path w="2077719" h="2222500">
                <a:moveTo>
                  <a:pt x="1894200" y="1473200"/>
                </a:moveTo>
                <a:lnTo>
                  <a:pt x="1892979" y="1473200"/>
                </a:lnTo>
                <a:lnTo>
                  <a:pt x="1891372" y="1460500"/>
                </a:lnTo>
                <a:lnTo>
                  <a:pt x="1893564" y="1460500"/>
                </a:lnTo>
                <a:lnTo>
                  <a:pt x="1894200" y="1473200"/>
                </a:lnTo>
                <a:close/>
              </a:path>
              <a:path w="2077719" h="2222500">
                <a:moveTo>
                  <a:pt x="1905528" y="1473200"/>
                </a:moveTo>
                <a:lnTo>
                  <a:pt x="1899804" y="1473200"/>
                </a:lnTo>
                <a:lnTo>
                  <a:pt x="1901683" y="1460500"/>
                </a:lnTo>
                <a:lnTo>
                  <a:pt x="1904937" y="1460500"/>
                </a:lnTo>
                <a:lnTo>
                  <a:pt x="1905528" y="1473200"/>
                </a:lnTo>
                <a:close/>
              </a:path>
              <a:path w="2077719" h="2222500">
                <a:moveTo>
                  <a:pt x="1920405" y="1473200"/>
                </a:moveTo>
                <a:lnTo>
                  <a:pt x="1911683" y="1473200"/>
                </a:lnTo>
                <a:lnTo>
                  <a:pt x="1911274" y="1460500"/>
                </a:lnTo>
                <a:lnTo>
                  <a:pt x="1920700" y="1460500"/>
                </a:lnTo>
                <a:lnTo>
                  <a:pt x="1920405" y="1473200"/>
                </a:lnTo>
                <a:close/>
              </a:path>
              <a:path w="2077719" h="2222500">
                <a:moveTo>
                  <a:pt x="1953315" y="1473200"/>
                </a:moveTo>
                <a:lnTo>
                  <a:pt x="1924300" y="1473200"/>
                </a:lnTo>
                <a:lnTo>
                  <a:pt x="1924845" y="1460500"/>
                </a:lnTo>
                <a:lnTo>
                  <a:pt x="1955763" y="1460500"/>
                </a:lnTo>
                <a:lnTo>
                  <a:pt x="1953315" y="1473200"/>
                </a:lnTo>
                <a:close/>
              </a:path>
              <a:path w="2077719" h="2222500">
                <a:moveTo>
                  <a:pt x="2005203" y="1473200"/>
                </a:moveTo>
                <a:lnTo>
                  <a:pt x="1959272" y="1473200"/>
                </a:lnTo>
                <a:lnTo>
                  <a:pt x="1957597" y="1460500"/>
                </a:lnTo>
                <a:lnTo>
                  <a:pt x="2002273" y="1460500"/>
                </a:lnTo>
                <a:lnTo>
                  <a:pt x="2005203" y="1473200"/>
                </a:lnTo>
                <a:close/>
              </a:path>
              <a:path w="2077719" h="2222500">
                <a:moveTo>
                  <a:pt x="2012556" y="1473200"/>
                </a:moveTo>
                <a:lnTo>
                  <a:pt x="2005203" y="1473200"/>
                </a:lnTo>
                <a:lnTo>
                  <a:pt x="2007412" y="1460500"/>
                </a:lnTo>
                <a:lnTo>
                  <a:pt x="2011631" y="1460500"/>
                </a:lnTo>
                <a:lnTo>
                  <a:pt x="2012556" y="1473200"/>
                </a:lnTo>
                <a:close/>
              </a:path>
              <a:path w="2077719" h="2222500">
                <a:moveTo>
                  <a:pt x="362242" y="1485900"/>
                </a:moveTo>
                <a:lnTo>
                  <a:pt x="359183" y="1485900"/>
                </a:lnTo>
                <a:lnTo>
                  <a:pt x="357986" y="1473200"/>
                </a:lnTo>
                <a:lnTo>
                  <a:pt x="358579" y="1473200"/>
                </a:lnTo>
                <a:lnTo>
                  <a:pt x="362242" y="1485900"/>
                </a:lnTo>
                <a:close/>
              </a:path>
              <a:path w="2077719" h="2222500">
                <a:moveTo>
                  <a:pt x="389320" y="1485900"/>
                </a:moveTo>
                <a:lnTo>
                  <a:pt x="371001" y="1485900"/>
                </a:lnTo>
                <a:lnTo>
                  <a:pt x="371311" y="1473200"/>
                </a:lnTo>
                <a:lnTo>
                  <a:pt x="388084" y="1473200"/>
                </a:lnTo>
                <a:lnTo>
                  <a:pt x="389320" y="1485900"/>
                </a:lnTo>
                <a:close/>
              </a:path>
              <a:path w="2077719" h="2222500">
                <a:moveTo>
                  <a:pt x="632524" y="1485900"/>
                </a:moveTo>
                <a:lnTo>
                  <a:pt x="389320" y="1485900"/>
                </a:lnTo>
                <a:lnTo>
                  <a:pt x="392313" y="1473200"/>
                </a:lnTo>
                <a:lnTo>
                  <a:pt x="632609" y="1473200"/>
                </a:lnTo>
                <a:lnTo>
                  <a:pt x="632524" y="1485900"/>
                </a:lnTo>
                <a:close/>
              </a:path>
              <a:path w="2077719" h="2222500">
                <a:moveTo>
                  <a:pt x="731734" y="1485900"/>
                </a:moveTo>
                <a:lnTo>
                  <a:pt x="640621" y="1485900"/>
                </a:lnTo>
                <a:lnTo>
                  <a:pt x="639519" y="1473200"/>
                </a:lnTo>
                <a:lnTo>
                  <a:pt x="730047" y="1473200"/>
                </a:lnTo>
                <a:lnTo>
                  <a:pt x="731734" y="1485900"/>
                </a:lnTo>
                <a:close/>
              </a:path>
              <a:path w="2077719" h="2222500">
                <a:moveTo>
                  <a:pt x="763100" y="1485900"/>
                </a:moveTo>
                <a:lnTo>
                  <a:pt x="733409" y="1485900"/>
                </a:lnTo>
                <a:lnTo>
                  <a:pt x="734584" y="1473200"/>
                </a:lnTo>
                <a:lnTo>
                  <a:pt x="761788" y="1473200"/>
                </a:lnTo>
                <a:lnTo>
                  <a:pt x="763100" y="1485900"/>
                </a:lnTo>
                <a:close/>
              </a:path>
              <a:path w="2077719" h="2222500">
                <a:moveTo>
                  <a:pt x="1282531" y="1485900"/>
                </a:moveTo>
                <a:lnTo>
                  <a:pt x="773162" y="1485900"/>
                </a:lnTo>
                <a:lnTo>
                  <a:pt x="774195" y="1473200"/>
                </a:lnTo>
                <a:lnTo>
                  <a:pt x="1284093" y="1473200"/>
                </a:lnTo>
                <a:lnTo>
                  <a:pt x="1282531" y="1485900"/>
                </a:lnTo>
                <a:close/>
              </a:path>
              <a:path w="2077719" h="2222500">
                <a:moveTo>
                  <a:pt x="1309401" y="1485900"/>
                </a:moveTo>
                <a:lnTo>
                  <a:pt x="1294075" y="1485900"/>
                </a:lnTo>
                <a:lnTo>
                  <a:pt x="1291344" y="1473200"/>
                </a:lnTo>
                <a:lnTo>
                  <a:pt x="1310599" y="1473200"/>
                </a:lnTo>
                <a:lnTo>
                  <a:pt x="1309401" y="1485900"/>
                </a:lnTo>
                <a:close/>
              </a:path>
              <a:path w="2077719" h="2222500">
                <a:moveTo>
                  <a:pt x="1380656" y="1485900"/>
                </a:moveTo>
                <a:lnTo>
                  <a:pt x="1317736" y="1485900"/>
                </a:lnTo>
                <a:lnTo>
                  <a:pt x="1316703" y="1473200"/>
                </a:lnTo>
                <a:lnTo>
                  <a:pt x="1383916" y="1473200"/>
                </a:lnTo>
                <a:lnTo>
                  <a:pt x="1380656" y="1485900"/>
                </a:lnTo>
                <a:close/>
              </a:path>
              <a:path w="2077719" h="2222500">
                <a:moveTo>
                  <a:pt x="1410558" y="1485900"/>
                </a:moveTo>
                <a:lnTo>
                  <a:pt x="1384631" y="1485900"/>
                </a:lnTo>
                <a:lnTo>
                  <a:pt x="1383916" y="1473200"/>
                </a:lnTo>
                <a:lnTo>
                  <a:pt x="1410927" y="1473200"/>
                </a:lnTo>
                <a:lnTo>
                  <a:pt x="1410558" y="1485900"/>
                </a:lnTo>
                <a:close/>
              </a:path>
              <a:path w="2077719" h="2222500">
                <a:moveTo>
                  <a:pt x="1478662" y="1485900"/>
                </a:moveTo>
                <a:lnTo>
                  <a:pt x="1412948" y="1485900"/>
                </a:lnTo>
                <a:lnTo>
                  <a:pt x="1412613" y="1473200"/>
                </a:lnTo>
                <a:lnTo>
                  <a:pt x="1480962" y="1473200"/>
                </a:lnTo>
                <a:lnTo>
                  <a:pt x="1478662" y="1485900"/>
                </a:lnTo>
                <a:close/>
              </a:path>
              <a:path w="2077719" h="2222500">
                <a:moveTo>
                  <a:pt x="1509024" y="1485900"/>
                </a:moveTo>
                <a:lnTo>
                  <a:pt x="1485397" y="1485900"/>
                </a:lnTo>
                <a:lnTo>
                  <a:pt x="1483171" y="1473200"/>
                </a:lnTo>
                <a:lnTo>
                  <a:pt x="1510636" y="1473200"/>
                </a:lnTo>
                <a:lnTo>
                  <a:pt x="1509024" y="1485900"/>
                </a:lnTo>
                <a:close/>
              </a:path>
              <a:path w="2077719" h="2222500">
                <a:moveTo>
                  <a:pt x="1536234" y="1485900"/>
                </a:moveTo>
                <a:lnTo>
                  <a:pt x="1517450" y="1485900"/>
                </a:lnTo>
                <a:lnTo>
                  <a:pt x="1517070" y="1473200"/>
                </a:lnTo>
                <a:lnTo>
                  <a:pt x="1534837" y="1473200"/>
                </a:lnTo>
                <a:lnTo>
                  <a:pt x="1536234" y="1485900"/>
                </a:lnTo>
                <a:close/>
              </a:path>
              <a:path w="2077719" h="2222500">
                <a:moveTo>
                  <a:pt x="1540924" y="1485900"/>
                </a:moveTo>
                <a:lnTo>
                  <a:pt x="1536234" y="1485900"/>
                </a:lnTo>
                <a:lnTo>
                  <a:pt x="1537920" y="1473200"/>
                </a:lnTo>
                <a:lnTo>
                  <a:pt x="1540913" y="1473200"/>
                </a:lnTo>
                <a:lnTo>
                  <a:pt x="1540924" y="1485900"/>
                </a:lnTo>
                <a:close/>
              </a:path>
              <a:path w="2077719" h="2222500">
                <a:moveTo>
                  <a:pt x="1543695" y="1485900"/>
                </a:moveTo>
                <a:lnTo>
                  <a:pt x="1542514" y="1485900"/>
                </a:lnTo>
                <a:lnTo>
                  <a:pt x="1540913" y="1473200"/>
                </a:lnTo>
                <a:lnTo>
                  <a:pt x="1546960" y="1473200"/>
                </a:lnTo>
                <a:lnTo>
                  <a:pt x="1543695" y="1485900"/>
                </a:lnTo>
                <a:close/>
              </a:path>
              <a:path w="2077719" h="2222500">
                <a:moveTo>
                  <a:pt x="1613020" y="1485900"/>
                </a:moveTo>
                <a:lnTo>
                  <a:pt x="1554785" y="1485900"/>
                </a:lnTo>
                <a:lnTo>
                  <a:pt x="1553819" y="1473200"/>
                </a:lnTo>
                <a:lnTo>
                  <a:pt x="1613503" y="1473200"/>
                </a:lnTo>
                <a:lnTo>
                  <a:pt x="1613020" y="1485900"/>
                </a:lnTo>
                <a:close/>
              </a:path>
              <a:path w="2077719" h="2222500">
                <a:moveTo>
                  <a:pt x="1623360" y="1485900"/>
                </a:moveTo>
                <a:lnTo>
                  <a:pt x="1616075" y="1485900"/>
                </a:lnTo>
                <a:lnTo>
                  <a:pt x="1617506" y="1473200"/>
                </a:lnTo>
                <a:lnTo>
                  <a:pt x="1622946" y="1473200"/>
                </a:lnTo>
                <a:lnTo>
                  <a:pt x="1623360" y="1485900"/>
                </a:lnTo>
                <a:close/>
              </a:path>
              <a:path w="2077719" h="2222500">
                <a:moveTo>
                  <a:pt x="1635563" y="1485900"/>
                </a:moveTo>
                <a:lnTo>
                  <a:pt x="1629822" y="1485900"/>
                </a:lnTo>
                <a:lnTo>
                  <a:pt x="1629334" y="1473200"/>
                </a:lnTo>
                <a:lnTo>
                  <a:pt x="1636903" y="1473200"/>
                </a:lnTo>
                <a:lnTo>
                  <a:pt x="1635563" y="1485900"/>
                </a:lnTo>
                <a:close/>
              </a:path>
              <a:path w="2077719" h="2222500">
                <a:moveTo>
                  <a:pt x="1638737" y="1485900"/>
                </a:moveTo>
                <a:lnTo>
                  <a:pt x="1636999" y="1485900"/>
                </a:lnTo>
                <a:lnTo>
                  <a:pt x="1636903" y="1473200"/>
                </a:lnTo>
                <a:lnTo>
                  <a:pt x="1638197" y="1473200"/>
                </a:lnTo>
                <a:lnTo>
                  <a:pt x="1638737" y="1485900"/>
                </a:lnTo>
                <a:close/>
              </a:path>
              <a:path w="2077719" h="2222500">
                <a:moveTo>
                  <a:pt x="1654852" y="1485900"/>
                </a:moveTo>
                <a:lnTo>
                  <a:pt x="1642655" y="1485900"/>
                </a:lnTo>
                <a:lnTo>
                  <a:pt x="1642939" y="1473200"/>
                </a:lnTo>
                <a:lnTo>
                  <a:pt x="1653091" y="1473200"/>
                </a:lnTo>
                <a:lnTo>
                  <a:pt x="1654852" y="1485900"/>
                </a:lnTo>
                <a:close/>
              </a:path>
              <a:path w="2077719" h="2222500">
                <a:moveTo>
                  <a:pt x="1658423" y="1485900"/>
                </a:moveTo>
                <a:lnTo>
                  <a:pt x="1654852" y="1485900"/>
                </a:lnTo>
                <a:lnTo>
                  <a:pt x="1656424" y="1473200"/>
                </a:lnTo>
                <a:lnTo>
                  <a:pt x="1658872" y="1473200"/>
                </a:lnTo>
                <a:lnTo>
                  <a:pt x="1658423" y="1485900"/>
                </a:lnTo>
                <a:close/>
              </a:path>
              <a:path w="2077719" h="2222500">
                <a:moveTo>
                  <a:pt x="1714314" y="1485900"/>
                </a:moveTo>
                <a:lnTo>
                  <a:pt x="1665635" y="1485900"/>
                </a:lnTo>
                <a:lnTo>
                  <a:pt x="1665822" y="1473200"/>
                </a:lnTo>
                <a:lnTo>
                  <a:pt x="1713905" y="1473200"/>
                </a:lnTo>
                <a:lnTo>
                  <a:pt x="1714314" y="1485900"/>
                </a:lnTo>
                <a:close/>
              </a:path>
              <a:path w="2077719" h="2222500">
                <a:moveTo>
                  <a:pt x="1728924" y="1485900"/>
                </a:moveTo>
                <a:lnTo>
                  <a:pt x="1715353" y="1485900"/>
                </a:lnTo>
                <a:lnTo>
                  <a:pt x="1716080" y="1473200"/>
                </a:lnTo>
                <a:lnTo>
                  <a:pt x="1730008" y="1473200"/>
                </a:lnTo>
                <a:lnTo>
                  <a:pt x="1728924" y="1485900"/>
                </a:lnTo>
                <a:close/>
              </a:path>
              <a:path w="2077719" h="2222500">
                <a:moveTo>
                  <a:pt x="1761108" y="1485900"/>
                </a:moveTo>
                <a:lnTo>
                  <a:pt x="1736873" y="1485900"/>
                </a:lnTo>
                <a:lnTo>
                  <a:pt x="1738531" y="1473200"/>
                </a:lnTo>
                <a:lnTo>
                  <a:pt x="1761858" y="1473200"/>
                </a:lnTo>
                <a:lnTo>
                  <a:pt x="1761108" y="1485900"/>
                </a:lnTo>
                <a:close/>
              </a:path>
              <a:path w="2077719" h="2222500">
                <a:moveTo>
                  <a:pt x="1776320" y="1485900"/>
                </a:moveTo>
                <a:lnTo>
                  <a:pt x="1767462" y="1485900"/>
                </a:lnTo>
                <a:lnTo>
                  <a:pt x="1769949" y="1473200"/>
                </a:lnTo>
                <a:lnTo>
                  <a:pt x="1777978" y="1473200"/>
                </a:lnTo>
                <a:lnTo>
                  <a:pt x="1776320" y="1485900"/>
                </a:lnTo>
                <a:close/>
              </a:path>
              <a:path w="2077719" h="2222500">
                <a:moveTo>
                  <a:pt x="1858450" y="1485900"/>
                </a:moveTo>
                <a:lnTo>
                  <a:pt x="1789016" y="1485900"/>
                </a:lnTo>
                <a:lnTo>
                  <a:pt x="1789119" y="1473200"/>
                </a:lnTo>
                <a:lnTo>
                  <a:pt x="1859489" y="1473200"/>
                </a:lnTo>
                <a:lnTo>
                  <a:pt x="1858450" y="1485900"/>
                </a:lnTo>
                <a:close/>
              </a:path>
              <a:path w="2077719" h="2222500">
                <a:moveTo>
                  <a:pt x="1878340" y="1485900"/>
                </a:moveTo>
                <a:lnTo>
                  <a:pt x="1861913" y="1485900"/>
                </a:lnTo>
                <a:lnTo>
                  <a:pt x="1859489" y="1473200"/>
                </a:lnTo>
                <a:lnTo>
                  <a:pt x="1879749" y="1473200"/>
                </a:lnTo>
                <a:lnTo>
                  <a:pt x="1878340" y="1485900"/>
                </a:lnTo>
                <a:close/>
              </a:path>
              <a:path w="2077719" h="2222500">
                <a:moveTo>
                  <a:pt x="1886437" y="1485900"/>
                </a:moveTo>
                <a:lnTo>
                  <a:pt x="1882826" y="1485900"/>
                </a:lnTo>
                <a:lnTo>
                  <a:pt x="1884518" y="1473200"/>
                </a:lnTo>
                <a:lnTo>
                  <a:pt x="1886437" y="1485900"/>
                </a:lnTo>
                <a:close/>
              </a:path>
              <a:path w="2077719" h="2222500">
                <a:moveTo>
                  <a:pt x="1890798" y="1485900"/>
                </a:moveTo>
                <a:lnTo>
                  <a:pt x="1889861" y="1485900"/>
                </a:lnTo>
                <a:lnTo>
                  <a:pt x="1888970" y="1473200"/>
                </a:lnTo>
                <a:lnTo>
                  <a:pt x="1890844" y="1473200"/>
                </a:lnTo>
                <a:lnTo>
                  <a:pt x="1890798" y="1485900"/>
                </a:lnTo>
                <a:close/>
              </a:path>
              <a:path w="2077719" h="2222500">
                <a:moveTo>
                  <a:pt x="1911598" y="1485900"/>
                </a:moveTo>
                <a:lnTo>
                  <a:pt x="1890844" y="1485900"/>
                </a:lnTo>
                <a:lnTo>
                  <a:pt x="1891718" y="1473200"/>
                </a:lnTo>
                <a:lnTo>
                  <a:pt x="1911728" y="1473200"/>
                </a:lnTo>
                <a:lnTo>
                  <a:pt x="1911598" y="1485900"/>
                </a:lnTo>
                <a:close/>
              </a:path>
              <a:path w="2077719" h="2222500">
                <a:moveTo>
                  <a:pt x="1946195" y="1485900"/>
                </a:moveTo>
                <a:lnTo>
                  <a:pt x="1918922" y="1485900"/>
                </a:lnTo>
                <a:lnTo>
                  <a:pt x="1919167" y="1473200"/>
                </a:lnTo>
                <a:lnTo>
                  <a:pt x="1945780" y="1473200"/>
                </a:lnTo>
                <a:lnTo>
                  <a:pt x="1946195" y="1485900"/>
                </a:lnTo>
                <a:close/>
              </a:path>
              <a:path w="2077719" h="2222500">
                <a:moveTo>
                  <a:pt x="1992410" y="1485900"/>
                </a:moveTo>
                <a:lnTo>
                  <a:pt x="1954593" y="1485900"/>
                </a:lnTo>
                <a:lnTo>
                  <a:pt x="1954593" y="1473200"/>
                </a:lnTo>
                <a:lnTo>
                  <a:pt x="1992234" y="1473200"/>
                </a:lnTo>
                <a:lnTo>
                  <a:pt x="1992410" y="1485900"/>
                </a:lnTo>
                <a:close/>
              </a:path>
              <a:path w="2077719" h="2222500">
                <a:moveTo>
                  <a:pt x="2008433" y="1485900"/>
                </a:moveTo>
                <a:lnTo>
                  <a:pt x="1995964" y="1485900"/>
                </a:lnTo>
                <a:lnTo>
                  <a:pt x="1995681" y="1473200"/>
                </a:lnTo>
                <a:lnTo>
                  <a:pt x="2011784" y="1473200"/>
                </a:lnTo>
                <a:lnTo>
                  <a:pt x="2008433" y="1485900"/>
                </a:lnTo>
                <a:close/>
              </a:path>
              <a:path w="2077719" h="2222500">
                <a:moveTo>
                  <a:pt x="223142" y="1498600"/>
                </a:moveTo>
                <a:lnTo>
                  <a:pt x="212945" y="1498600"/>
                </a:lnTo>
                <a:lnTo>
                  <a:pt x="212995" y="1485900"/>
                </a:lnTo>
                <a:lnTo>
                  <a:pt x="225430" y="1485900"/>
                </a:lnTo>
                <a:lnTo>
                  <a:pt x="223142" y="1498600"/>
                </a:lnTo>
                <a:close/>
              </a:path>
              <a:path w="2077719" h="2222500">
                <a:moveTo>
                  <a:pt x="225446" y="1485968"/>
                </a:moveTo>
                <a:close/>
              </a:path>
              <a:path w="2077719" h="2222500">
                <a:moveTo>
                  <a:pt x="310847" y="1498600"/>
                </a:moveTo>
                <a:lnTo>
                  <a:pt x="228406" y="1498600"/>
                </a:lnTo>
                <a:lnTo>
                  <a:pt x="225446" y="1485968"/>
                </a:lnTo>
                <a:lnTo>
                  <a:pt x="311278" y="1485900"/>
                </a:lnTo>
                <a:lnTo>
                  <a:pt x="310847" y="1498600"/>
                </a:lnTo>
                <a:close/>
              </a:path>
              <a:path w="2077719" h="2222500">
                <a:moveTo>
                  <a:pt x="339733" y="1498600"/>
                </a:moveTo>
                <a:lnTo>
                  <a:pt x="322317" y="1498600"/>
                </a:lnTo>
                <a:lnTo>
                  <a:pt x="322073" y="1485900"/>
                </a:lnTo>
                <a:lnTo>
                  <a:pt x="338739" y="1485900"/>
                </a:lnTo>
                <a:lnTo>
                  <a:pt x="339733" y="1498600"/>
                </a:lnTo>
                <a:close/>
              </a:path>
              <a:path w="2077719" h="2222500">
                <a:moveTo>
                  <a:pt x="475863" y="1498600"/>
                </a:moveTo>
                <a:lnTo>
                  <a:pt x="340460" y="1498600"/>
                </a:lnTo>
                <a:lnTo>
                  <a:pt x="341015" y="1485900"/>
                </a:lnTo>
                <a:lnTo>
                  <a:pt x="475457" y="1485900"/>
                </a:lnTo>
                <a:lnTo>
                  <a:pt x="475863" y="1498600"/>
                </a:lnTo>
                <a:close/>
              </a:path>
              <a:path w="2077719" h="2222500">
                <a:moveTo>
                  <a:pt x="536992" y="1498600"/>
                </a:moveTo>
                <a:lnTo>
                  <a:pt x="479541" y="1498600"/>
                </a:lnTo>
                <a:lnTo>
                  <a:pt x="479848" y="1485900"/>
                </a:lnTo>
                <a:lnTo>
                  <a:pt x="538907" y="1485900"/>
                </a:lnTo>
                <a:lnTo>
                  <a:pt x="536992" y="1498600"/>
                </a:lnTo>
                <a:close/>
              </a:path>
              <a:path w="2077719" h="2222500">
                <a:moveTo>
                  <a:pt x="556305" y="1498600"/>
                </a:moveTo>
                <a:lnTo>
                  <a:pt x="541540" y="1498600"/>
                </a:lnTo>
                <a:lnTo>
                  <a:pt x="538907" y="1485900"/>
                </a:lnTo>
                <a:lnTo>
                  <a:pt x="553591" y="1485900"/>
                </a:lnTo>
                <a:lnTo>
                  <a:pt x="556305" y="1498600"/>
                </a:lnTo>
                <a:close/>
              </a:path>
              <a:path w="2077719" h="2222500">
                <a:moveTo>
                  <a:pt x="592067" y="1498600"/>
                </a:moveTo>
                <a:lnTo>
                  <a:pt x="562869" y="1498600"/>
                </a:lnTo>
                <a:lnTo>
                  <a:pt x="562994" y="1485900"/>
                </a:lnTo>
                <a:lnTo>
                  <a:pt x="592402" y="1485900"/>
                </a:lnTo>
                <a:lnTo>
                  <a:pt x="592067" y="1498600"/>
                </a:lnTo>
                <a:close/>
              </a:path>
              <a:path w="2077719" h="2222500">
                <a:moveTo>
                  <a:pt x="594741" y="1498600"/>
                </a:moveTo>
                <a:lnTo>
                  <a:pt x="593878" y="1498600"/>
                </a:lnTo>
                <a:lnTo>
                  <a:pt x="593066" y="1485900"/>
                </a:lnTo>
                <a:lnTo>
                  <a:pt x="595990" y="1485900"/>
                </a:lnTo>
                <a:lnTo>
                  <a:pt x="594741" y="1498600"/>
                </a:lnTo>
                <a:close/>
              </a:path>
              <a:path w="2077719" h="2222500">
                <a:moveTo>
                  <a:pt x="636476" y="1498600"/>
                </a:moveTo>
                <a:lnTo>
                  <a:pt x="598795" y="1498600"/>
                </a:lnTo>
                <a:lnTo>
                  <a:pt x="598068" y="1485900"/>
                </a:lnTo>
                <a:lnTo>
                  <a:pt x="636731" y="1485900"/>
                </a:lnTo>
                <a:lnTo>
                  <a:pt x="636476" y="1498600"/>
                </a:lnTo>
                <a:close/>
              </a:path>
              <a:path w="2077719" h="2222500">
                <a:moveTo>
                  <a:pt x="709083" y="1498600"/>
                </a:moveTo>
                <a:lnTo>
                  <a:pt x="641155" y="1498600"/>
                </a:lnTo>
                <a:lnTo>
                  <a:pt x="639622" y="1485900"/>
                </a:lnTo>
                <a:lnTo>
                  <a:pt x="707539" y="1485900"/>
                </a:lnTo>
                <a:lnTo>
                  <a:pt x="709083" y="1498600"/>
                </a:lnTo>
                <a:close/>
              </a:path>
              <a:path w="2077719" h="2222500">
                <a:moveTo>
                  <a:pt x="729689" y="1498600"/>
                </a:moveTo>
                <a:lnTo>
                  <a:pt x="709906" y="1498600"/>
                </a:lnTo>
                <a:lnTo>
                  <a:pt x="710775" y="1485900"/>
                </a:lnTo>
                <a:lnTo>
                  <a:pt x="729422" y="1485900"/>
                </a:lnTo>
                <a:lnTo>
                  <a:pt x="729689" y="1498600"/>
                </a:lnTo>
                <a:close/>
              </a:path>
              <a:path w="2077719" h="2222500">
                <a:moveTo>
                  <a:pt x="762458" y="1498600"/>
                </a:moveTo>
                <a:lnTo>
                  <a:pt x="740035" y="1498600"/>
                </a:lnTo>
                <a:lnTo>
                  <a:pt x="740370" y="1485900"/>
                </a:lnTo>
                <a:lnTo>
                  <a:pt x="760335" y="1485900"/>
                </a:lnTo>
                <a:lnTo>
                  <a:pt x="762458" y="1498600"/>
                </a:lnTo>
                <a:close/>
              </a:path>
              <a:path w="2077719" h="2222500">
                <a:moveTo>
                  <a:pt x="778340" y="1498600"/>
                </a:moveTo>
                <a:lnTo>
                  <a:pt x="766314" y="1498600"/>
                </a:lnTo>
                <a:lnTo>
                  <a:pt x="767586" y="1485900"/>
                </a:lnTo>
                <a:lnTo>
                  <a:pt x="779181" y="1485900"/>
                </a:lnTo>
                <a:lnTo>
                  <a:pt x="778340" y="1498600"/>
                </a:lnTo>
                <a:close/>
              </a:path>
              <a:path w="2077719" h="2222500">
                <a:moveTo>
                  <a:pt x="798322" y="1498600"/>
                </a:moveTo>
                <a:lnTo>
                  <a:pt x="785200" y="1498600"/>
                </a:lnTo>
                <a:lnTo>
                  <a:pt x="785217" y="1485900"/>
                </a:lnTo>
                <a:lnTo>
                  <a:pt x="796545" y="1485900"/>
                </a:lnTo>
                <a:lnTo>
                  <a:pt x="798322" y="1498600"/>
                </a:lnTo>
                <a:close/>
              </a:path>
              <a:path w="2077719" h="2222500">
                <a:moveTo>
                  <a:pt x="887413" y="1498600"/>
                </a:moveTo>
                <a:lnTo>
                  <a:pt x="798322" y="1498600"/>
                </a:lnTo>
                <a:lnTo>
                  <a:pt x="801854" y="1485900"/>
                </a:lnTo>
                <a:lnTo>
                  <a:pt x="887515" y="1485900"/>
                </a:lnTo>
                <a:lnTo>
                  <a:pt x="887413" y="1498600"/>
                </a:lnTo>
                <a:close/>
              </a:path>
              <a:path w="2077719" h="2222500">
                <a:moveTo>
                  <a:pt x="1173510" y="1498600"/>
                </a:moveTo>
                <a:lnTo>
                  <a:pt x="888872" y="1498600"/>
                </a:lnTo>
                <a:lnTo>
                  <a:pt x="890922" y="1485900"/>
                </a:lnTo>
                <a:lnTo>
                  <a:pt x="1174021" y="1485900"/>
                </a:lnTo>
                <a:lnTo>
                  <a:pt x="1173510" y="1498600"/>
                </a:lnTo>
                <a:close/>
              </a:path>
              <a:path w="2077719" h="2222500">
                <a:moveTo>
                  <a:pt x="1215812" y="1498600"/>
                </a:moveTo>
                <a:lnTo>
                  <a:pt x="1181147" y="1498600"/>
                </a:lnTo>
                <a:lnTo>
                  <a:pt x="1181817" y="1485900"/>
                </a:lnTo>
                <a:lnTo>
                  <a:pt x="1210759" y="1485900"/>
                </a:lnTo>
                <a:lnTo>
                  <a:pt x="1215812" y="1498600"/>
                </a:lnTo>
                <a:close/>
              </a:path>
              <a:path w="2077719" h="2222500">
                <a:moveTo>
                  <a:pt x="1302235" y="1498600"/>
                </a:moveTo>
                <a:lnTo>
                  <a:pt x="1216976" y="1498600"/>
                </a:lnTo>
                <a:lnTo>
                  <a:pt x="1218231" y="1485900"/>
                </a:lnTo>
                <a:lnTo>
                  <a:pt x="1302274" y="1485900"/>
                </a:lnTo>
                <a:lnTo>
                  <a:pt x="1302235" y="1498600"/>
                </a:lnTo>
                <a:close/>
              </a:path>
              <a:path w="2077719" h="2222500">
                <a:moveTo>
                  <a:pt x="1330586" y="1498600"/>
                </a:moveTo>
                <a:lnTo>
                  <a:pt x="1313444" y="1498600"/>
                </a:lnTo>
                <a:lnTo>
                  <a:pt x="1307532" y="1485900"/>
                </a:lnTo>
                <a:lnTo>
                  <a:pt x="1331489" y="1485900"/>
                </a:lnTo>
                <a:lnTo>
                  <a:pt x="1330586" y="1498600"/>
                </a:lnTo>
                <a:close/>
              </a:path>
              <a:path w="2077719" h="2222500">
                <a:moveTo>
                  <a:pt x="1361935" y="1498600"/>
                </a:moveTo>
                <a:lnTo>
                  <a:pt x="1332148" y="1498600"/>
                </a:lnTo>
                <a:lnTo>
                  <a:pt x="1331489" y="1485900"/>
                </a:lnTo>
                <a:lnTo>
                  <a:pt x="1360175" y="1485900"/>
                </a:lnTo>
                <a:lnTo>
                  <a:pt x="1361935" y="1498600"/>
                </a:lnTo>
                <a:close/>
              </a:path>
              <a:path w="2077719" h="2222500">
                <a:moveTo>
                  <a:pt x="1383433" y="1498600"/>
                </a:moveTo>
                <a:lnTo>
                  <a:pt x="1363792" y="1498600"/>
                </a:lnTo>
                <a:lnTo>
                  <a:pt x="1365138" y="1485900"/>
                </a:lnTo>
                <a:lnTo>
                  <a:pt x="1381253" y="1485900"/>
                </a:lnTo>
                <a:lnTo>
                  <a:pt x="1383433" y="1498600"/>
                </a:lnTo>
                <a:close/>
              </a:path>
              <a:path w="2077719" h="2222500">
                <a:moveTo>
                  <a:pt x="1408446" y="1498600"/>
                </a:moveTo>
                <a:lnTo>
                  <a:pt x="1383433" y="1498600"/>
                </a:lnTo>
                <a:lnTo>
                  <a:pt x="1384018" y="1485900"/>
                </a:lnTo>
                <a:lnTo>
                  <a:pt x="1408349" y="1485900"/>
                </a:lnTo>
                <a:lnTo>
                  <a:pt x="1408446" y="1498600"/>
                </a:lnTo>
                <a:close/>
              </a:path>
              <a:path w="2077719" h="2222500">
                <a:moveTo>
                  <a:pt x="1456046" y="1498600"/>
                </a:moveTo>
                <a:lnTo>
                  <a:pt x="1420143" y="1498600"/>
                </a:lnTo>
                <a:lnTo>
                  <a:pt x="1419893" y="1485900"/>
                </a:lnTo>
                <a:lnTo>
                  <a:pt x="1456750" y="1485900"/>
                </a:lnTo>
                <a:lnTo>
                  <a:pt x="1456046" y="1498600"/>
                </a:lnTo>
                <a:close/>
              </a:path>
              <a:path w="2077719" h="2222500">
                <a:moveTo>
                  <a:pt x="1461298" y="1498600"/>
                </a:moveTo>
                <a:lnTo>
                  <a:pt x="1459913" y="1498600"/>
                </a:lnTo>
                <a:lnTo>
                  <a:pt x="1460583" y="1485900"/>
                </a:lnTo>
                <a:lnTo>
                  <a:pt x="1461298" y="1498600"/>
                </a:lnTo>
                <a:close/>
              </a:path>
              <a:path w="2077719" h="2222500">
                <a:moveTo>
                  <a:pt x="1485113" y="1498600"/>
                </a:moveTo>
                <a:lnTo>
                  <a:pt x="1470384" y="1498600"/>
                </a:lnTo>
                <a:lnTo>
                  <a:pt x="1470429" y="1485900"/>
                </a:lnTo>
                <a:lnTo>
                  <a:pt x="1482864" y="1485900"/>
                </a:lnTo>
                <a:lnTo>
                  <a:pt x="1485113" y="1498600"/>
                </a:lnTo>
                <a:close/>
              </a:path>
              <a:path w="2077719" h="2222500">
                <a:moveTo>
                  <a:pt x="1502443" y="1498600"/>
                </a:moveTo>
                <a:lnTo>
                  <a:pt x="1490695" y="1498600"/>
                </a:lnTo>
                <a:lnTo>
                  <a:pt x="1491620" y="1485900"/>
                </a:lnTo>
                <a:lnTo>
                  <a:pt x="1502108" y="1485900"/>
                </a:lnTo>
                <a:lnTo>
                  <a:pt x="1502443" y="1498600"/>
                </a:lnTo>
                <a:close/>
              </a:path>
              <a:path w="2077719" h="2222500">
                <a:moveTo>
                  <a:pt x="1515951" y="1498600"/>
                </a:moveTo>
                <a:lnTo>
                  <a:pt x="1504555" y="1498600"/>
                </a:lnTo>
                <a:lnTo>
                  <a:pt x="1504169" y="1485900"/>
                </a:lnTo>
                <a:lnTo>
                  <a:pt x="1516735" y="1485900"/>
                </a:lnTo>
                <a:lnTo>
                  <a:pt x="1515951" y="1498600"/>
                </a:lnTo>
                <a:close/>
              </a:path>
              <a:path w="2077719" h="2222500">
                <a:moveTo>
                  <a:pt x="1530192" y="1498600"/>
                </a:moveTo>
                <a:lnTo>
                  <a:pt x="1525536" y="1498600"/>
                </a:lnTo>
                <a:lnTo>
                  <a:pt x="1523026" y="1485900"/>
                </a:lnTo>
                <a:lnTo>
                  <a:pt x="1531402" y="1485900"/>
                </a:lnTo>
                <a:lnTo>
                  <a:pt x="1530192" y="1498600"/>
                </a:lnTo>
                <a:close/>
              </a:path>
              <a:path w="2077719" h="2222500">
                <a:moveTo>
                  <a:pt x="1537176" y="1498600"/>
                </a:moveTo>
                <a:lnTo>
                  <a:pt x="1536711" y="1498600"/>
                </a:lnTo>
                <a:lnTo>
                  <a:pt x="1536092" y="1485900"/>
                </a:lnTo>
                <a:lnTo>
                  <a:pt x="1538011" y="1485900"/>
                </a:lnTo>
                <a:lnTo>
                  <a:pt x="1537176" y="1498600"/>
                </a:lnTo>
                <a:close/>
              </a:path>
              <a:path w="2077719" h="2222500">
                <a:moveTo>
                  <a:pt x="1582131" y="1498600"/>
                </a:moveTo>
                <a:lnTo>
                  <a:pt x="1543701" y="1498600"/>
                </a:lnTo>
                <a:lnTo>
                  <a:pt x="1542786" y="1485900"/>
                </a:lnTo>
                <a:lnTo>
                  <a:pt x="1584646" y="1485900"/>
                </a:lnTo>
                <a:lnTo>
                  <a:pt x="1582131" y="1498600"/>
                </a:lnTo>
                <a:close/>
              </a:path>
              <a:path w="2077719" h="2222500">
                <a:moveTo>
                  <a:pt x="1624399" y="1498600"/>
                </a:moveTo>
                <a:lnTo>
                  <a:pt x="1585759" y="1498600"/>
                </a:lnTo>
                <a:lnTo>
                  <a:pt x="1585788" y="1485900"/>
                </a:lnTo>
                <a:lnTo>
                  <a:pt x="1626557" y="1485900"/>
                </a:lnTo>
                <a:lnTo>
                  <a:pt x="1624399" y="1498600"/>
                </a:lnTo>
                <a:close/>
              </a:path>
              <a:path w="2077719" h="2222500">
                <a:moveTo>
                  <a:pt x="1639146" y="1498600"/>
                </a:moveTo>
                <a:lnTo>
                  <a:pt x="1633666" y="1498600"/>
                </a:lnTo>
                <a:lnTo>
                  <a:pt x="1633831" y="1485900"/>
                </a:lnTo>
                <a:lnTo>
                  <a:pt x="1643353" y="1485900"/>
                </a:lnTo>
                <a:lnTo>
                  <a:pt x="1639146" y="1498600"/>
                </a:lnTo>
                <a:close/>
              </a:path>
              <a:path w="2077719" h="2222500">
                <a:moveTo>
                  <a:pt x="1652431" y="1492113"/>
                </a:moveTo>
                <a:lnTo>
                  <a:pt x="1652115" y="1485900"/>
                </a:lnTo>
                <a:lnTo>
                  <a:pt x="1652631" y="1485900"/>
                </a:lnTo>
                <a:lnTo>
                  <a:pt x="1652431" y="1492113"/>
                </a:lnTo>
                <a:close/>
              </a:path>
              <a:path w="2077719" h="2222500">
                <a:moveTo>
                  <a:pt x="1673692" y="1498600"/>
                </a:moveTo>
                <a:lnTo>
                  <a:pt x="1660337" y="1498600"/>
                </a:lnTo>
                <a:lnTo>
                  <a:pt x="1659088" y="1485900"/>
                </a:lnTo>
                <a:lnTo>
                  <a:pt x="1674578" y="1485900"/>
                </a:lnTo>
                <a:lnTo>
                  <a:pt x="1673692" y="1498600"/>
                </a:lnTo>
                <a:close/>
              </a:path>
              <a:path w="2077719" h="2222500">
                <a:moveTo>
                  <a:pt x="1700062" y="1498600"/>
                </a:moveTo>
                <a:lnTo>
                  <a:pt x="1676838" y="1498600"/>
                </a:lnTo>
                <a:lnTo>
                  <a:pt x="1676463" y="1485900"/>
                </a:lnTo>
                <a:lnTo>
                  <a:pt x="1700294" y="1485900"/>
                </a:lnTo>
                <a:lnTo>
                  <a:pt x="1700062" y="1498600"/>
                </a:lnTo>
                <a:close/>
              </a:path>
              <a:path w="2077719" h="2222500">
                <a:moveTo>
                  <a:pt x="1714660" y="1498600"/>
                </a:moveTo>
                <a:lnTo>
                  <a:pt x="1704559" y="1498600"/>
                </a:lnTo>
                <a:lnTo>
                  <a:pt x="1705161" y="1485900"/>
                </a:lnTo>
                <a:lnTo>
                  <a:pt x="1716784" y="1485900"/>
                </a:lnTo>
                <a:lnTo>
                  <a:pt x="1714660" y="1498600"/>
                </a:lnTo>
                <a:close/>
              </a:path>
              <a:path w="2077719" h="2222500">
                <a:moveTo>
                  <a:pt x="1726783" y="1498600"/>
                </a:moveTo>
                <a:lnTo>
                  <a:pt x="1720940" y="1498600"/>
                </a:lnTo>
                <a:lnTo>
                  <a:pt x="1718873" y="1485900"/>
                </a:lnTo>
                <a:lnTo>
                  <a:pt x="1725869" y="1485900"/>
                </a:lnTo>
                <a:lnTo>
                  <a:pt x="1726783" y="1498600"/>
                </a:lnTo>
                <a:close/>
              </a:path>
              <a:path w="2077719" h="2222500">
                <a:moveTo>
                  <a:pt x="1728754" y="1498600"/>
                </a:moveTo>
                <a:lnTo>
                  <a:pt x="1727771" y="1498600"/>
                </a:lnTo>
                <a:lnTo>
                  <a:pt x="1728833" y="1485900"/>
                </a:lnTo>
                <a:lnTo>
                  <a:pt x="1728754" y="1498600"/>
                </a:lnTo>
                <a:close/>
              </a:path>
              <a:path w="2077719" h="2222500">
                <a:moveTo>
                  <a:pt x="1760529" y="1498600"/>
                </a:moveTo>
                <a:lnTo>
                  <a:pt x="1734557" y="1498600"/>
                </a:lnTo>
                <a:lnTo>
                  <a:pt x="1734653" y="1485900"/>
                </a:lnTo>
                <a:lnTo>
                  <a:pt x="1759984" y="1485900"/>
                </a:lnTo>
                <a:lnTo>
                  <a:pt x="1760529" y="1498600"/>
                </a:lnTo>
                <a:close/>
              </a:path>
              <a:path w="2077719" h="2222500">
                <a:moveTo>
                  <a:pt x="1770165" y="1498600"/>
                </a:moveTo>
                <a:lnTo>
                  <a:pt x="1763169" y="1498600"/>
                </a:lnTo>
                <a:lnTo>
                  <a:pt x="1764555" y="1485900"/>
                </a:lnTo>
                <a:lnTo>
                  <a:pt x="1771147" y="1485900"/>
                </a:lnTo>
                <a:lnTo>
                  <a:pt x="1770165" y="1498600"/>
                </a:lnTo>
                <a:close/>
              </a:path>
              <a:path w="2077719" h="2222500">
                <a:moveTo>
                  <a:pt x="1778858" y="1498600"/>
                </a:moveTo>
                <a:lnTo>
                  <a:pt x="1772697" y="1498600"/>
                </a:lnTo>
                <a:lnTo>
                  <a:pt x="1772016" y="1485900"/>
                </a:lnTo>
                <a:lnTo>
                  <a:pt x="1778444" y="1485900"/>
                </a:lnTo>
                <a:lnTo>
                  <a:pt x="1778858" y="1498600"/>
                </a:lnTo>
                <a:close/>
              </a:path>
              <a:path w="2077719" h="2222500">
                <a:moveTo>
                  <a:pt x="1795149" y="1498600"/>
                </a:moveTo>
                <a:lnTo>
                  <a:pt x="1783917" y="1498600"/>
                </a:lnTo>
                <a:lnTo>
                  <a:pt x="1786944" y="1485900"/>
                </a:lnTo>
                <a:lnTo>
                  <a:pt x="1794416" y="1485900"/>
                </a:lnTo>
                <a:lnTo>
                  <a:pt x="1795149" y="1498600"/>
                </a:lnTo>
                <a:close/>
              </a:path>
              <a:path w="2077719" h="2222500">
                <a:moveTo>
                  <a:pt x="1829451" y="1498600"/>
                </a:moveTo>
                <a:lnTo>
                  <a:pt x="1797545" y="1498600"/>
                </a:lnTo>
                <a:lnTo>
                  <a:pt x="1798789" y="1485900"/>
                </a:lnTo>
                <a:lnTo>
                  <a:pt x="1831677" y="1485900"/>
                </a:lnTo>
                <a:lnTo>
                  <a:pt x="1829451" y="1498600"/>
                </a:lnTo>
                <a:close/>
              </a:path>
              <a:path w="2077719" h="2222500">
                <a:moveTo>
                  <a:pt x="1864786" y="1498600"/>
                </a:moveTo>
                <a:lnTo>
                  <a:pt x="1845605" y="1498600"/>
                </a:lnTo>
                <a:lnTo>
                  <a:pt x="1844856" y="1485900"/>
                </a:lnTo>
                <a:lnTo>
                  <a:pt x="1863622" y="1485900"/>
                </a:lnTo>
                <a:lnTo>
                  <a:pt x="1864786" y="1498600"/>
                </a:lnTo>
                <a:close/>
              </a:path>
              <a:path w="2077719" h="2222500">
                <a:moveTo>
                  <a:pt x="1901933" y="1498600"/>
                </a:moveTo>
                <a:lnTo>
                  <a:pt x="1869522" y="1498600"/>
                </a:lnTo>
                <a:lnTo>
                  <a:pt x="1870220" y="1485900"/>
                </a:lnTo>
                <a:lnTo>
                  <a:pt x="1900673" y="1485900"/>
                </a:lnTo>
                <a:lnTo>
                  <a:pt x="1901933" y="1498600"/>
                </a:lnTo>
                <a:close/>
              </a:path>
              <a:path w="2077719" h="2222500">
                <a:moveTo>
                  <a:pt x="1959999" y="1498600"/>
                </a:moveTo>
                <a:lnTo>
                  <a:pt x="1901933" y="1498600"/>
                </a:lnTo>
                <a:lnTo>
                  <a:pt x="1903103" y="1485900"/>
                </a:lnTo>
                <a:lnTo>
                  <a:pt x="1960112" y="1485900"/>
                </a:lnTo>
                <a:lnTo>
                  <a:pt x="1959999" y="1498600"/>
                </a:lnTo>
                <a:close/>
              </a:path>
              <a:path w="2077719" h="2222500">
                <a:moveTo>
                  <a:pt x="1994272" y="1498600"/>
                </a:moveTo>
                <a:lnTo>
                  <a:pt x="1979083" y="1498600"/>
                </a:lnTo>
                <a:lnTo>
                  <a:pt x="1979055" y="1485900"/>
                </a:lnTo>
                <a:lnTo>
                  <a:pt x="1995022" y="1485900"/>
                </a:lnTo>
                <a:lnTo>
                  <a:pt x="1994272" y="1498600"/>
                </a:lnTo>
                <a:close/>
              </a:path>
              <a:path w="2077719" h="2222500">
                <a:moveTo>
                  <a:pt x="2002263" y="1495706"/>
                </a:moveTo>
                <a:lnTo>
                  <a:pt x="2001921" y="1485900"/>
                </a:lnTo>
                <a:lnTo>
                  <a:pt x="2004991" y="1485900"/>
                </a:lnTo>
                <a:lnTo>
                  <a:pt x="2002263" y="1495706"/>
                </a:lnTo>
                <a:close/>
              </a:path>
              <a:path w="2077719" h="2222500">
                <a:moveTo>
                  <a:pt x="1652762" y="1498600"/>
                </a:moveTo>
                <a:lnTo>
                  <a:pt x="1652223" y="1498600"/>
                </a:lnTo>
                <a:lnTo>
                  <a:pt x="1652431" y="1492113"/>
                </a:lnTo>
                <a:lnTo>
                  <a:pt x="1652762" y="1498600"/>
                </a:lnTo>
                <a:close/>
              </a:path>
              <a:path w="2077719" h="2222500">
                <a:moveTo>
                  <a:pt x="2002364" y="1498600"/>
                </a:moveTo>
                <a:lnTo>
                  <a:pt x="2001458" y="1498600"/>
                </a:lnTo>
                <a:lnTo>
                  <a:pt x="2002263" y="1495706"/>
                </a:lnTo>
                <a:lnTo>
                  <a:pt x="2002364" y="1498600"/>
                </a:lnTo>
                <a:close/>
              </a:path>
              <a:path w="2077719" h="2222500">
                <a:moveTo>
                  <a:pt x="451525" y="1511300"/>
                </a:moveTo>
                <a:lnTo>
                  <a:pt x="264480" y="1511300"/>
                </a:lnTo>
                <a:lnTo>
                  <a:pt x="265393" y="1498600"/>
                </a:lnTo>
                <a:lnTo>
                  <a:pt x="450458" y="1498600"/>
                </a:lnTo>
                <a:lnTo>
                  <a:pt x="451525" y="1511300"/>
                </a:lnTo>
                <a:close/>
              </a:path>
              <a:path w="2077719" h="2222500">
                <a:moveTo>
                  <a:pt x="597580" y="1511300"/>
                </a:moveTo>
                <a:lnTo>
                  <a:pt x="454211" y="1511300"/>
                </a:lnTo>
                <a:lnTo>
                  <a:pt x="454625" y="1498600"/>
                </a:lnTo>
                <a:lnTo>
                  <a:pt x="595405" y="1498600"/>
                </a:lnTo>
                <a:lnTo>
                  <a:pt x="597580" y="1511300"/>
                </a:lnTo>
                <a:close/>
              </a:path>
              <a:path w="2077719" h="2222500">
                <a:moveTo>
                  <a:pt x="629730" y="1511300"/>
                </a:moveTo>
                <a:lnTo>
                  <a:pt x="599284" y="1511300"/>
                </a:lnTo>
                <a:lnTo>
                  <a:pt x="600215" y="1498600"/>
                </a:lnTo>
                <a:lnTo>
                  <a:pt x="629622" y="1498600"/>
                </a:lnTo>
                <a:lnTo>
                  <a:pt x="629730" y="1511300"/>
                </a:lnTo>
                <a:close/>
              </a:path>
              <a:path w="2077719" h="2222500">
                <a:moveTo>
                  <a:pt x="758665" y="1511300"/>
                </a:moveTo>
                <a:lnTo>
                  <a:pt x="640967" y="1511300"/>
                </a:lnTo>
                <a:lnTo>
                  <a:pt x="642478" y="1498600"/>
                </a:lnTo>
                <a:lnTo>
                  <a:pt x="759171" y="1498600"/>
                </a:lnTo>
                <a:lnTo>
                  <a:pt x="758665" y="1511300"/>
                </a:lnTo>
                <a:close/>
              </a:path>
              <a:path w="2077719" h="2222500">
                <a:moveTo>
                  <a:pt x="843509" y="1511300"/>
                </a:moveTo>
                <a:lnTo>
                  <a:pt x="761408" y="1511300"/>
                </a:lnTo>
                <a:lnTo>
                  <a:pt x="761175" y="1498600"/>
                </a:lnTo>
                <a:lnTo>
                  <a:pt x="843975" y="1498600"/>
                </a:lnTo>
                <a:lnTo>
                  <a:pt x="843509" y="1511300"/>
                </a:lnTo>
                <a:close/>
              </a:path>
              <a:path w="2077719" h="2222500">
                <a:moveTo>
                  <a:pt x="896850" y="1511300"/>
                </a:moveTo>
                <a:lnTo>
                  <a:pt x="850595" y="1511300"/>
                </a:lnTo>
                <a:lnTo>
                  <a:pt x="850391" y="1498600"/>
                </a:lnTo>
                <a:lnTo>
                  <a:pt x="896004" y="1498600"/>
                </a:lnTo>
                <a:lnTo>
                  <a:pt x="896850" y="1511300"/>
                </a:lnTo>
                <a:close/>
              </a:path>
              <a:path w="2077719" h="2222500">
                <a:moveTo>
                  <a:pt x="1201980" y="1511300"/>
                </a:moveTo>
                <a:lnTo>
                  <a:pt x="901364" y="1511300"/>
                </a:lnTo>
                <a:lnTo>
                  <a:pt x="900643" y="1498600"/>
                </a:lnTo>
                <a:lnTo>
                  <a:pt x="1202894" y="1498600"/>
                </a:lnTo>
                <a:lnTo>
                  <a:pt x="1201980" y="1511300"/>
                </a:lnTo>
                <a:close/>
              </a:path>
              <a:path w="2077719" h="2222500">
                <a:moveTo>
                  <a:pt x="1202894" y="1511300"/>
                </a:moveTo>
                <a:lnTo>
                  <a:pt x="1202894" y="1498600"/>
                </a:lnTo>
                <a:lnTo>
                  <a:pt x="1203542" y="1498600"/>
                </a:lnTo>
                <a:lnTo>
                  <a:pt x="1202894" y="1511300"/>
                </a:lnTo>
                <a:close/>
              </a:path>
              <a:path w="2077719" h="2222500">
                <a:moveTo>
                  <a:pt x="1250705" y="1511300"/>
                </a:moveTo>
                <a:lnTo>
                  <a:pt x="1207891" y="1511300"/>
                </a:lnTo>
                <a:lnTo>
                  <a:pt x="1204882" y="1498600"/>
                </a:lnTo>
                <a:lnTo>
                  <a:pt x="1251670" y="1498600"/>
                </a:lnTo>
                <a:lnTo>
                  <a:pt x="1250705" y="1511300"/>
                </a:lnTo>
                <a:close/>
              </a:path>
              <a:path w="2077719" h="2222500">
                <a:moveTo>
                  <a:pt x="1310139" y="1511300"/>
                </a:moveTo>
                <a:lnTo>
                  <a:pt x="1265497" y="1511300"/>
                </a:lnTo>
                <a:lnTo>
                  <a:pt x="1265639" y="1498600"/>
                </a:lnTo>
                <a:lnTo>
                  <a:pt x="1306471" y="1498600"/>
                </a:lnTo>
                <a:lnTo>
                  <a:pt x="1310139" y="1511300"/>
                </a:lnTo>
                <a:close/>
              </a:path>
              <a:path w="2077719" h="2222500">
                <a:moveTo>
                  <a:pt x="1439261" y="1511300"/>
                </a:moveTo>
                <a:lnTo>
                  <a:pt x="1317083" y="1511300"/>
                </a:lnTo>
                <a:lnTo>
                  <a:pt x="1315732" y="1498600"/>
                </a:lnTo>
                <a:lnTo>
                  <a:pt x="1440124" y="1498600"/>
                </a:lnTo>
                <a:lnTo>
                  <a:pt x="1439261" y="1511300"/>
                </a:lnTo>
                <a:close/>
              </a:path>
              <a:path w="2077719" h="2222500">
                <a:moveTo>
                  <a:pt x="1450294" y="1511300"/>
                </a:moveTo>
                <a:lnTo>
                  <a:pt x="1446558" y="1511300"/>
                </a:lnTo>
                <a:lnTo>
                  <a:pt x="1445445" y="1498600"/>
                </a:lnTo>
                <a:lnTo>
                  <a:pt x="1449732" y="1498600"/>
                </a:lnTo>
                <a:lnTo>
                  <a:pt x="1450294" y="1511300"/>
                </a:lnTo>
                <a:close/>
              </a:path>
              <a:path w="2077719" h="2222500">
                <a:moveTo>
                  <a:pt x="1456875" y="1511300"/>
                </a:moveTo>
                <a:lnTo>
                  <a:pt x="1450294" y="1511300"/>
                </a:lnTo>
                <a:lnTo>
                  <a:pt x="1451787" y="1498600"/>
                </a:lnTo>
                <a:lnTo>
                  <a:pt x="1455677" y="1498600"/>
                </a:lnTo>
                <a:lnTo>
                  <a:pt x="1456875" y="1511300"/>
                </a:lnTo>
                <a:close/>
              </a:path>
              <a:path w="2077719" h="2222500">
                <a:moveTo>
                  <a:pt x="1547352" y="1511300"/>
                </a:moveTo>
                <a:lnTo>
                  <a:pt x="1459510" y="1511300"/>
                </a:lnTo>
                <a:lnTo>
                  <a:pt x="1461333" y="1498600"/>
                </a:lnTo>
                <a:lnTo>
                  <a:pt x="1548323" y="1498600"/>
                </a:lnTo>
                <a:lnTo>
                  <a:pt x="1547352" y="1511300"/>
                </a:lnTo>
                <a:close/>
              </a:path>
              <a:path w="2077719" h="2222500">
                <a:moveTo>
                  <a:pt x="1597712" y="1511300"/>
                </a:moveTo>
                <a:lnTo>
                  <a:pt x="1555171" y="1511300"/>
                </a:lnTo>
                <a:lnTo>
                  <a:pt x="1554114" y="1498600"/>
                </a:lnTo>
                <a:lnTo>
                  <a:pt x="1597354" y="1498600"/>
                </a:lnTo>
                <a:lnTo>
                  <a:pt x="1597712" y="1511300"/>
                </a:lnTo>
                <a:close/>
              </a:path>
              <a:path w="2077719" h="2222500">
                <a:moveTo>
                  <a:pt x="1631219" y="1511300"/>
                </a:moveTo>
                <a:lnTo>
                  <a:pt x="1606876" y="1511300"/>
                </a:lnTo>
                <a:lnTo>
                  <a:pt x="1605860" y="1498600"/>
                </a:lnTo>
                <a:lnTo>
                  <a:pt x="1628266" y="1498600"/>
                </a:lnTo>
                <a:lnTo>
                  <a:pt x="1631219" y="1511300"/>
                </a:lnTo>
                <a:close/>
              </a:path>
              <a:path w="2077719" h="2222500">
                <a:moveTo>
                  <a:pt x="1649917" y="1511300"/>
                </a:moveTo>
                <a:lnTo>
                  <a:pt x="1634058" y="1511300"/>
                </a:lnTo>
                <a:lnTo>
                  <a:pt x="1636784" y="1498600"/>
                </a:lnTo>
                <a:lnTo>
                  <a:pt x="1649270" y="1498600"/>
                </a:lnTo>
                <a:lnTo>
                  <a:pt x="1649917" y="1511300"/>
                </a:lnTo>
                <a:close/>
              </a:path>
              <a:path w="2077719" h="2222500">
                <a:moveTo>
                  <a:pt x="1671688" y="1511300"/>
                </a:moveTo>
                <a:lnTo>
                  <a:pt x="1659485" y="1511300"/>
                </a:lnTo>
                <a:lnTo>
                  <a:pt x="1659775" y="1498600"/>
                </a:lnTo>
                <a:lnTo>
                  <a:pt x="1673141" y="1498600"/>
                </a:lnTo>
                <a:lnTo>
                  <a:pt x="1671688" y="1511300"/>
                </a:lnTo>
                <a:close/>
              </a:path>
              <a:path w="2077719" h="2222500">
                <a:moveTo>
                  <a:pt x="1707545" y="1511300"/>
                </a:moveTo>
                <a:lnTo>
                  <a:pt x="1680301" y="1511300"/>
                </a:lnTo>
                <a:lnTo>
                  <a:pt x="1680125" y="1498600"/>
                </a:lnTo>
                <a:lnTo>
                  <a:pt x="1706370" y="1498600"/>
                </a:lnTo>
                <a:lnTo>
                  <a:pt x="1707545" y="1511300"/>
                </a:lnTo>
                <a:close/>
              </a:path>
              <a:path w="2077719" h="2222500">
                <a:moveTo>
                  <a:pt x="1738469" y="1511300"/>
                </a:moveTo>
                <a:lnTo>
                  <a:pt x="1713314" y="1511300"/>
                </a:lnTo>
                <a:lnTo>
                  <a:pt x="1713491" y="1498600"/>
                </a:lnTo>
                <a:lnTo>
                  <a:pt x="1737748" y="1498600"/>
                </a:lnTo>
                <a:lnTo>
                  <a:pt x="1738469" y="1511300"/>
                </a:lnTo>
                <a:close/>
              </a:path>
              <a:path w="2077719" h="2222500">
                <a:moveTo>
                  <a:pt x="1763595" y="1511300"/>
                </a:moveTo>
                <a:lnTo>
                  <a:pt x="1743318" y="1511300"/>
                </a:lnTo>
                <a:lnTo>
                  <a:pt x="1744562" y="1498600"/>
                </a:lnTo>
                <a:lnTo>
                  <a:pt x="1761738" y="1498600"/>
                </a:lnTo>
                <a:lnTo>
                  <a:pt x="1763595" y="1511300"/>
                </a:lnTo>
                <a:close/>
              </a:path>
              <a:path w="2077719" h="2222500">
                <a:moveTo>
                  <a:pt x="1821348" y="1511300"/>
                </a:moveTo>
                <a:lnTo>
                  <a:pt x="1787585" y="1511300"/>
                </a:lnTo>
                <a:lnTo>
                  <a:pt x="1786342" y="1498600"/>
                </a:lnTo>
                <a:lnTo>
                  <a:pt x="1820763" y="1498600"/>
                </a:lnTo>
                <a:lnTo>
                  <a:pt x="1821348" y="1511300"/>
                </a:lnTo>
                <a:close/>
              </a:path>
              <a:path w="2077719" h="2222500">
                <a:moveTo>
                  <a:pt x="1826879" y="1511300"/>
                </a:moveTo>
                <a:lnTo>
                  <a:pt x="1825414" y="1511300"/>
                </a:lnTo>
                <a:lnTo>
                  <a:pt x="1826459" y="1498600"/>
                </a:lnTo>
                <a:lnTo>
                  <a:pt x="1827293" y="1498600"/>
                </a:lnTo>
                <a:lnTo>
                  <a:pt x="1826879" y="1511300"/>
                </a:lnTo>
                <a:close/>
              </a:path>
              <a:path w="2077719" h="2222500">
                <a:moveTo>
                  <a:pt x="1840972" y="1511300"/>
                </a:moveTo>
                <a:lnTo>
                  <a:pt x="1836503" y="1511300"/>
                </a:lnTo>
                <a:lnTo>
                  <a:pt x="1832835" y="1498600"/>
                </a:lnTo>
                <a:lnTo>
                  <a:pt x="1841012" y="1498600"/>
                </a:lnTo>
                <a:lnTo>
                  <a:pt x="1840972" y="1511300"/>
                </a:lnTo>
                <a:close/>
              </a:path>
              <a:path w="2077719" h="2222500">
                <a:moveTo>
                  <a:pt x="1901820" y="1511300"/>
                </a:moveTo>
                <a:lnTo>
                  <a:pt x="1845804" y="1511300"/>
                </a:lnTo>
                <a:lnTo>
                  <a:pt x="1846043" y="1498600"/>
                </a:lnTo>
                <a:lnTo>
                  <a:pt x="1899844" y="1498600"/>
                </a:lnTo>
                <a:lnTo>
                  <a:pt x="1901820" y="1511300"/>
                </a:lnTo>
                <a:close/>
              </a:path>
              <a:path w="2077719" h="2222500">
                <a:moveTo>
                  <a:pt x="1923857" y="1511300"/>
                </a:moveTo>
                <a:lnTo>
                  <a:pt x="1910394" y="1511300"/>
                </a:lnTo>
                <a:lnTo>
                  <a:pt x="1908128" y="1498600"/>
                </a:lnTo>
                <a:lnTo>
                  <a:pt x="1926020" y="1498600"/>
                </a:lnTo>
                <a:lnTo>
                  <a:pt x="1923857" y="1511300"/>
                </a:lnTo>
                <a:close/>
              </a:path>
              <a:path w="2077719" h="2222500">
                <a:moveTo>
                  <a:pt x="1997833" y="1511300"/>
                </a:moveTo>
                <a:lnTo>
                  <a:pt x="1934895" y="1511300"/>
                </a:lnTo>
                <a:lnTo>
                  <a:pt x="1930392" y="1498600"/>
                </a:lnTo>
                <a:lnTo>
                  <a:pt x="2001458" y="1498600"/>
                </a:lnTo>
                <a:lnTo>
                  <a:pt x="1997833" y="1511300"/>
                </a:lnTo>
                <a:close/>
              </a:path>
              <a:path w="2077719" h="2222500">
                <a:moveTo>
                  <a:pt x="652318" y="1524000"/>
                </a:moveTo>
                <a:lnTo>
                  <a:pt x="441614" y="1524000"/>
                </a:lnTo>
                <a:lnTo>
                  <a:pt x="440495" y="1511300"/>
                </a:lnTo>
                <a:lnTo>
                  <a:pt x="651063" y="1511300"/>
                </a:lnTo>
                <a:lnTo>
                  <a:pt x="652318" y="1524000"/>
                </a:lnTo>
                <a:close/>
              </a:path>
              <a:path w="2077719" h="2222500">
                <a:moveTo>
                  <a:pt x="676098" y="1524000"/>
                </a:moveTo>
                <a:lnTo>
                  <a:pt x="652318" y="1524000"/>
                </a:lnTo>
                <a:lnTo>
                  <a:pt x="654112" y="1511300"/>
                </a:lnTo>
                <a:lnTo>
                  <a:pt x="676206" y="1511300"/>
                </a:lnTo>
                <a:lnTo>
                  <a:pt x="676098" y="1524000"/>
                </a:lnTo>
                <a:close/>
              </a:path>
              <a:path w="2077719" h="2222500">
                <a:moveTo>
                  <a:pt x="755395" y="1524000"/>
                </a:moveTo>
                <a:lnTo>
                  <a:pt x="690532" y="1524000"/>
                </a:lnTo>
                <a:lnTo>
                  <a:pt x="690521" y="1511300"/>
                </a:lnTo>
                <a:lnTo>
                  <a:pt x="752908" y="1511300"/>
                </a:lnTo>
                <a:lnTo>
                  <a:pt x="755395" y="1524000"/>
                </a:lnTo>
                <a:close/>
              </a:path>
              <a:path w="2077719" h="2222500">
                <a:moveTo>
                  <a:pt x="807640" y="1524000"/>
                </a:moveTo>
                <a:lnTo>
                  <a:pt x="767171" y="1524000"/>
                </a:lnTo>
                <a:lnTo>
                  <a:pt x="767552" y="1511300"/>
                </a:lnTo>
                <a:lnTo>
                  <a:pt x="806936" y="1511300"/>
                </a:lnTo>
                <a:lnTo>
                  <a:pt x="807640" y="1524000"/>
                </a:lnTo>
                <a:close/>
              </a:path>
              <a:path w="2077719" h="2222500">
                <a:moveTo>
                  <a:pt x="1164010" y="1524000"/>
                </a:moveTo>
                <a:lnTo>
                  <a:pt x="813744" y="1524000"/>
                </a:lnTo>
                <a:lnTo>
                  <a:pt x="815220" y="1511300"/>
                </a:lnTo>
                <a:lnTo>
                  <a:pt x="1163613" y="1511300"/>
                </a:lnTo>
                <a:lnTo>
                  <a:pt x="1164010" y="1524000"/>
                </a:lnTo>
                <a:close/>
              </a:path>
              <a:path w="2077719" h="2222500">
                <a:moveTo>
                  <a:pt x="1277881" y="1524000"/>
                </a:moveTo>
                <a:lnTo>
                  <a:pt x="1178427" y="1524000"/>
                </a:lnTo>
                <a:lnTo>
                  <a:pt x="1178257" y="1511300"/>
                </a:lnTo>
                <a:lnTo>
                  <a:pt x="1276921" y="1511300"/>
                </a:lnTo>
                <a:lnTo>
                  <a:pt x="1277881" y="1524000"/>
                </a:lnTo>
                <a:close/>
              </a:path>
              <a:path w="2077719" h="2222500">
                <a:moveTo>
                  <a:pt x="1322426" y="1524000"/>
                </a:moveTo>
                <a:lnTo>
                  <a:pt x="1277898" y="1524000"/>
                </a:lnTo>
                <a:lnTo>
                  <a:pt x="1279755" y="1511300"/>
                </a:lnTo>
                <a:lnTo>
                  <a:pt x="1323380" y="1511300"/>
                </a:lnTo>
                <a:lnTo>
                  <a:pt x="1322426" y="1524000"/>
                </a:lnTo>
                <a:close/>
              </a:path>
              <a:path w="2077719" h="2222500">
                <a:moveTo>
                  <a:pt x="1411449" y="1524000"/>
                </a:moveTo>
                <a:lnTo>
                  <a:pt x="1330206" y="1524000"/>
                </a:lnTo>
                <a:lnTo>
                  <a:pt x="1328956" y="1511300"/>
                </a:lnTo>
                <a:lnTo>
                  <a:pt x="1409740" y="1511300"/>
                </a:lnTo>
                <a:lnTo>
                  <a:pt x="1411449" y="1524000"/>
                </a:lnTo>
                <a:close/>
              </a:path>
              <a:path w="2077719" h="2222500">
                <a:moveTo>
                  <a:pt x="1457767" y="1524000"/>
                </a:moveTo>
                <a:lnTo>
                  <a:pt x="1418547" y="1524000"/>
                </a:lnTo>
                <a:lnTo>
                  <a:pt x="1418121" y="1511300"/>
                </a:lnTo>
                <a:lnTo>
                  <a:pt x="1458488" y="1511300"/>
                </a:lnTo>
                <a:lnTo>
                  <a:pt x="1457767" y="1524000"/>
                </a:lnTo>
                <a:close/>
              </a:path>
              <a:path w="2077719" h="2222500">
                <a:moveTo>
                  <a:pt x="1505554" y="1524000"/>
                </a:moveTo>
                <a:lnTo>
                  <a:pt x="1461122" y="1524000"/>
                </a:lnTo>
                <a:lnTo>
                  <a:pt x="1461026" y="1511300"/>
                </a:lnTo>
                <a:lnTo>
                  <a:pt x="1506378" y="1511300"/>
                </a:lnTo>
                <a:lnTo>
                  <a:pt x="1505554" y="1524000"/>
                </a:lnTo>
                <a:close/>
              </a:path>
              <a:path w="2077719" h="2222500">
                <a:moveTo>
                  <a:pt x="1534070" y="1524000"/>
                </a:moveTo>
                <a:lnTo>
                  <a:pt x="1517853" y="1524000"/>
                </a:lnTo>
                <a:lnTo>
                  <a:pt x="1517297" y="1511300"/>
                </a:lnTo>
                <a:lnTo>
                  <a:pt x="1534258" y="1511300"/>
                </a:lnTo>
                <a:lnTo>
                  <a:pt x="1534070" y="1524000"/>
                </a:lnTo>
                <a:close/>
              </a:path>
              <a:path w="2077719" h="2222500">
                <a:moveTo>
                  <a:pt x="1577565" y="1524000"/>
                </a:moveTo>
                <a:lnTo>
                  <a:pt x="1537880" y="1524000"/>
                </a:lnTo>
                <a:lnTo>
                  <a:pt x="1539096" y="1511300"/>
                </a:lnTo>
                <a:lnTo>
                  <a:pt x="1578911" y="1511300"/>
                </a:lnTo>
                <a:lnTo>
                  <a:pt x="1577565" y="1524000"/>
                </a:lnTo>
                <a:close/>
              </a:path>
              <a:path w="2077719" h="2222500">
                <a:moveTo>
                  <a:pt x="1594998" y="1524000"/>
                </a:moveTo>
                <a:lnTo>
                  <a:pt x="1580637" y="1524000"/>
                </a:lnTo>
                <a:lnTo>
                  <a:pt x="1579933" y="1511300"/>
                </a:lnTo>
                <a:lnTo>
                  <a:pt x="1595418" y="1511300"/>
                </a:lnTo>
                <a:lnTo>
                  <a:pt x="1594998" y="1524000"/>
                </a:lnTo>
                <a:close/>
              </a:path>
              <a:path w="2077719" h="2222500">
                <a:moveTo>
                  <a:pt x="1656498" y="1524000"/>
                </a:moveTo>
                <a:lnTo>
                  <a:pt x="1603254" y="1524000"/>
                </a:lnTo>
                <a:lnTo>
                  <a:pt x="1601704" y="1511300"/>
                </a:lnTo>
                <a:lnTo>
                  <a:pt x="1655760" y="1511300"/>
                </a:lnTo>
                <a:lnTo>
                  <a:pt x="1656498" y="1524000"/>
                </a:lnTo>
                <a:close/>
              </a:path>
              <a:path w="2077719" h="2222500">
                <a:moveTo>
                  <a:pt x="1689057" y="1524000"/>
                </a:moveTo>
                <a:lnTo>
                  <a:pt x="1664522" y="1524000"/>
                </a:lnTo>
                <a:lnTo>
                  <a:pt x="1666782" y="1511300"/>
                </a:lnTo>
                <a:lnTo>
                  <a:pt x="1686871" y="1511300"/>
                </a:lnTo>
                <a:lnTo>
                  <a:pt x="1689057" y="1524000"/>
                </a:lnTo>
                <a:close/>
              </a:path>
              <a:path w="2077719" h="2222500">
                <a:moveTo>
                  <a:pt x="1714246" y="1524000"/>
                </a:moveTo>
                <a:lnTo>
                  <a:pt x="1690045" y="1524000"/>
                </a:lnTo>
                <a:lnTo>
                  <a:pt x="1689875" y="1511300"/>
                </a:lnTo>
                <a:lnTo>
                  <a:pt x="1715285" y="1511300"/>
                </a:lnTo>
                <a:lnTo>
                  <a:pt x="1714246" y="1524000"/>
                </a:lnTo>
                <a:close/>
              </a:path>
              <a:path w="2077719" h="2222500">
                <a:moveTo>
                  <a:pt x="1721099" y="1524000"/>
                </a:moveTo>
                <a:lnTo>
                  <a:pt x="1720384" y="1524000"/>
                </a:lnTo>
                <a:lnTo>
                  <a:pt x="1719964" y="1511300"/>
                </a:lnTo>
                <a:lnTo>
                  <a:pt x="1721917" y="1511300"/>
                </a:lnTo>
                <a:lnTo>
                  <a:pt x="1721099" y="1524000"/>
                </a:lnTo>
                <a:close/>
              </a:path>
              <a:path w="2077719" h="2222500">
                <a:moveTo>
                  <a:pt x="1750836" y="1524000"/>
                </a:moveTo>
                <a:lnTo>
                  <a:pt x="1729174" y="1524000"/>
                </a:lnTo>
                <a:lnTo>
                  <a:pt x="1727964" y="1511300"/>
                </a:lnTo>
                <a:lnTo>
                  <a:pt x="1752449" y="1511300"/>
                </a:lnTo>
                <a:lnTo>
                  <a:pt x="1750836" y="1524000"/>
                </a:lnTo>
                <a:close/>
              </a:path>
              <a:path w="2077719" h="2222500">
                <a:moveTo>
                  <a:pt x="1775815" y="1524000"/>
                </a:moveTo>
                <a:lnTo>
                  <a:pt x="1754805" y="1524000"/>
                </a:lnTo>
                <a:lnTo>
                  <a:pt x="1752449" y="1511300"/>
                </a:lnTo>
                <a:lnTo>
                  <a:pt x="1770653" y="1511300"/>
                </a:lnTo>
                <a:lnTo>
                  <a:pt x="1775815" y="1524000"/>
                </a:lnTo>
                <a:close/>
              </a:path>
              <a:path w="2077719" h="2222500">
                <a:moveTo>
                  <a:pt x="1813637" y="1524000"/>
                </a:moveTo>
                <a:lnTo>
                  <a:pt x="1780834" y="1524000"/>
                </a:lnTo>
                <a:lnTo>
                  <a:pt x="1785712" y="1511300"/>
                </a:lnTo>
                <a:lnTo>
                  <a:pt x="1813904" y="1511300"/>
                </a:lnTo>
                <a:lnTo>
                  <a:pt x="1813637" y="1524000"/>
                </a:lnTo>
                <a:close/>
              </a:path>
              <a:path w="2077719" h="2222500">
                <a:moveTo>
                  <a:pt x="1817124" y="1524000"/>
                </a:moveTo>
                <a:lnTo>
                  <a:pt x="1815040" y="1524000"/>
                </a:lnTo>
                <a:lnTo>
                  <a:pt x="1813904" y="1511300"/>
                </a:lnTo>
                <a:lnTo>
                  <a:pt x="1816919" y="1511300"/>
                </a:lnTo>
                <a:lnTo>
                  <a:pt x="1817124" y="1524000"/>
                </a:lnTo>
                <a:close/>
              </a:path>
              <a:path w="2077719" h="2222500">
                <a:moveTo>
                  <a:pt x="1825539" y="1524000"/>
                </a:moveTo>
                <a:lnTo>
                  <a:pt x="1825221" y="1524000"/>
                </a:lnTo>
                <a:lnTo>
                  <a:pt x="1823733" y="1511300"/>
                </a:lnTo>
                <a:lnTo>
                  <a:pt x="1825647" y="1511300"/>
                </a:lnTo>
                <a:lnTo>
                  <a:pt x="1825539" y="1524000"/>
                </a:lnTo>
                <a:close/>
              </a:path>
              <a:path w="2077719" h="2222500">
                <a:moveTo>
                  <a:pt x="1852754" y="1524000"/>
                </a:moveTo>
                <a:lnTo>
                  <a:pt x="1838922" y="1524000"/>
                </a:lnTo>
                <a:lnTo>
                  <a:pt x="1840716" y="1511300"/>
                </a:lnTo>
                <a:lnTo>
                  <a:pt x="1852663" y="1511300"/>
                </a:lnTo>
                <a:lnTo>
                  <a:pt x="1852754" y="1524000"/>
                </a:lnTo>
                <a:close/>
              </a:path>
              <a:path w="2077719" h="2222500">
                <a:moveTo>
                  <a:pt x="1900644" y="1524000"/>
                </a:moveTo>
                <a:lnTo>
                  <a:pt x="1858699" y="1524000"/>
                </a:lnTo>
                <a:lnTo>
                  <a:pt x="1859926" y="1511300"/>
                </a:lnTo>
                <a:lnTo>
                  <a:pt x="1899026" y="1511300"/>
                </a:lnTo>
                <a:lnTo>
                  <a:pt x="1900644" y="1524000"/>
                </a:lnTo>
                <a:close/>
              </a:path>
              <a:path w="2077719" h="2222500">
                <a:moveTo>
                  <a:pt x="1929995" y="1524000"/>
                </a:moveTo>
                <a:lnTo>
                  <a:pt x="1904812" y="1524000"/>
                </a:lnTo>
                <a:lnTo>
                  <a:pt x="1907367" y="1511300"/>
                </a:lnTo>
                <a:lnTo>
                  <a:pt x="1929206" y="1511300"/>
                </a:lnTo>
                <a:lnTo>
                  <a:pt x="1929995" y="1524000"/>
                </a:lnTo>
                <a:close/>
              </a:path>
              <a:path w="2077719" h="2222500">
                <a:moveTo>
                  <a:pt x="1968499" y="1524000"/>
                </a:moveTo>
                <a:lnTo>
                  <a:pt x="1938387" y="1524000"/>
                </a:lnTo>
                <a:lnTo>
                  <a:pt x="1936945" y="1511300"/>
                </a:lnTo>
                <a:lnTo>
                  <a:pt x="1968278" y="1511300"/>
                </a:lnTo>
                <a:lnTo>
                  <a:pt x="1968499" y="1524000"/>
                </a:lnTo>
                <a:close/>
              </a:path>
              <a:path w="2077719" h="2222500">
                <a:moveTo>
                  <a:pt x="1986414" y="1536700"/>
                </a:moveTo>
                <a:lnTo>
                  <a:pt x="1832829" y="1536700"/>
                </a:lnTo>
                <a:lnTo>
                  <a:pt x="1835282" y="1524000"/>
                </a:lnTo>
                <a:lnTo>
                  <a:pt x="1976942" y="1524000"/>
                </a:lnTo>
                <a:lnTo>
                  <a:pt x="1977493" y="1511300"/>
                </a:lnTo>
                <a:lnTo>
                  <a:pt x="1993387" y="1511300"/>
                </a:lnTo>
                <a:lnTo>
                  <a:pt x="1989940" y="1524000"/>
                </a:lnTo>
                <a:lnTo>
                  <a:pt x="1986414" y="1536700"/>
                </a:lnTo>
                <a:close/>
              </a:path>
              <a:path w="2077719" h="2222500">
                <a:moveTo>
                  <a:pt x="239751" y="1536700"/>
                </a:moveTo>
                <a:lnTo>
                  <a:pt x="210721" y="1536700"/>
                </a:lnTo>
                <a:lnTo>
                  <a:pt x="210341" y="1524000"/>
                </a:lnTo>
                <a:lnTo>
                  <a:pt x="239893" y="1524000"/>
                </a:lnTo>
                <a:lnTo>
                  <a:pt x="239751" y="1536700"/>
                </a:lnTo>
                <a:close/>
              </a:path>
              <a:path w="2077719" h="2222500">
                <a:moveTo>
                  <a:pt x="420096" y="1536700"/>
                </a:moveTo>
                <a:lnTo>
                  <a:pt x="245939" y="1536700"/>
                </a:lnTo>
                <a:lnTo>
                  <a:pt x="245023" y="1524000"/>
                </a:lnTo>
                <a:lnTo>
                  <a:pt x="421079" y="1524000"/>
                </a:lnTo>
                <a:lnTo>
                  <a:pt x="420096" y="1536700"/>
                </a:lnTo>
                <a:close/>
              </a:path>
              <a:path w="2077719" h="2222500">
                <a:moveTo>
                  <a:pt x="487900" y="1536700"/>
                </a:moveTo>
                <a:lnTo>
                  <a:pt x="423215" y="1536700"/>
                </a:lnTo>
                <a:lnTo>
                  <a:pt x="422471" y="1524000"/>
                </a:lnTo>
                <a:lnTo>
                  <a:pt x="488053" y="1524000"/>
                </a:lnTo>
                <a:lnTo>
                  <a:pt x="487900" y="1536700"/>
                </a:lnTo>
                <a:close/>
              </a:path>
              <a:path w="2077719" h="2222500">
                <a:moveTo>
                  <a:pt x="592226" y="1536700"/>
                </a:moveTo>
                <a:lnTo>
                  <a:pt x="492096" y="1536700"/>
                </a:lnTo>
                <a:lnTo>
                  <a:pt x="495739" y="1524000"/>
                </a:lnTo>
                <a:lnTo>
                  <a:pt x="592350" y="1524000"/>
                </a:lnTo>
                <a:lnTo>
                  <a:pt x="592226" y="1536700"/>
                </a:lnTo>
                <a:close/>
              </a:path>
              <a:path w="2077719" h="2222500">
                <a:moveTo>
                  <a:pt x="645703" y="1536700"/>
                </a:moveTo>
                <a:lnTo>
                  <a:pt x="594923" y="1536700"/>
                </a:lnTo>
                <a:lnTo>
                  <a:pt x="596268" y="1524000"/>
                </a:lnTo>
                <a:lnTo>
                  <a:pt x="646481" y="1524000"/>
                </a:lnTo>
                <a:lnTo>
                  <a:pt x="645703" y="1536700"/>
                </a:lnTo>
                <a:close/>
              </a:path>
              <a:path w="2077719" h="2222500">
                <a:moveTo>
                  <a:pt x="742511" y="1536700"/>
                </a:moveTo>
                <a:lnTo>
                  <a:pt x="652125" y="1536700"/>
                </a:lnTo>
                <a:lnTo>
                  <a:pt x="650308" y="1524000"/>
                </a:lnTo>
                <a:lnTo>
                  <a:pt x="744913" y="1524000"/>
                </a:lnTo>
                <a:lnTo>
                  <a:pt x="742511" y="1536700"/>
                </a:lnTo>
                <a:close/>
              </a:path>
              <a:path w="2077719" h="2222500">
                <a:moveTo>
                  <a:pt x="884500" y="1536700"/>
                </a:moveTo>
                <a:lnTo>
                  <a:pt x="750903" y="1536700"/>
                </a:lnTo>
                <a:lnTo>
                  <a:pt x="749768" y="1524000"/>
                </a:lnTo>
                <a:lnTo>
                  <a:pt x="884846" y="1524000"/>
                </a:lnTo>
                <a:lnTo>
                  <a:pt x="884500" y="1536700"/>
                </a:lnTo>
                <a:close/>
              </a:path>
              <a:path w="2077719" h="2222500">
                <a:moveTo>
                  <a:pt x="1072511" y="1536700"/>
                </a:moveTo>
                <a:lnTo>
                  <a:pt x="888310" y="1536700"/>
                </a:lnTo>
                <a:lnTo>
                  <a:pt x="887589" y="1524000"/>
                </a:lnTo>
                <a:lnTo>
                  <a:pt x="1072341" y="1524000"/>
                </a:lnTo>
                <a:lnTo>
                  <a:pt x="1072511" y="1536700"/>
                </a:lnTo>
                <a:close/>
              </a:path>
              <a:path w="2077719" h="2222500">
                <a:moveTo>
                  <a:pt x="1173328" y="1536700"/>
                </a:moveTo>
                <a:lnTo>
                  <a:pt x="1073999" y="1536700"/>
                </a:lnTo>
                <a:lnTo>
                  <a:pt x="1074016" y="1524000"/>
                </a:lnTo>
                <a:lnTo>
                  <a:pt x="1173419" y="1524000"/>
                </a:lnTo>
                <a:lnTo>
                  <a:pt x="1173328" y="1536700"/>
                </a:lnTo>
                <a:close/>
              </a:path>
              <a:path w="2077719" h="2222500">
                <a:moveTo>
                  <a:pt x="1175361" y="1536700"/>
                </a:moveTo>
                <a:lnTo>
                  <a:pt x="1174072" y="1536700"/>
                </a:lnTo>
                <a:lnTo>
                  <a:pt x="1173436" y="1524000"/>
                </a:lnTo>
                <a:lnTo>
                  <a:pt x="1176059" y="1524000"/>
                </a:lnTo>
                <a:lnTo>
                  <a:pt x="1175361" y="1536700"/>
                </a:lnTo>
                <a:close/>
              </a:path>
              <a:path w="2077719" h="2222500">
                <a:moveTo>
                  <a:pt x="1286586" y="1536700"/>
                </a:moveTo>
                <a:lnTo>
                  <a:pt x="1178944" y="1536700"/>
                </a:lnTo>
                <a:lnTo>
                  <a:pt x="1178478" y="1524000"/>
                </a:lnTo>
                <a:lnTo>
                  <a:pt x="1285336" y="1524000"/>
                </a:lnTo>
                <a:lnTo>
                  <a:pt x="1286586" y="1536700"/>
                </a:lnTo>
                <a:close/>
              </a:path>
              <a:path w="2077719" h="2222500">
                <a:moveTo>
                  <a:pt x="1377585" y="1536700"/>
                </a:moveTo>
                <a:lnTo>
                  <a:pt x="1291457" y="1536700"/>
                </a:lnTo>
                <a:lnTo>
                  <a:pt x="1291469" y="1524000"/>
                </a:lnTo>
                <a:lnTo>
                  <a:pt x="1376239" y="1524000"/>
                </a:lnTo>
                <a:lnTo>
                  <a:pt x="1377585" y="1536700"/>
                </a:lnTo>
                <a:close/>
              </a:path>
              <a:path w="2077719" h="2222500">
                <a:moveTo>
                  <a:pt x="1416605" y="1536700"/>
                </a:moveTo>
                <a:lnTo>
                  <a:pt x="1381406" y="1536700"/>
                </a:lnTo>
                <a:lnTo>
                  <a:pt x="1381656" y="1524000"/>
                </a:lnTo>
                <a:lnTo>
                  <a:pt x="1418002" y="1524000"/>
                </a:lnTo>
                <a:lnTo>
                  <a:pt x="1416605" y="1536700"/>
                </a:lnTo>
                <a:close/>
              </a:path>
              <a:path w="2077719" h="2222500">
                <a:moveTo>
                  <a:pt x="1427820" y="1536700"/>
                </a:moveTo>
                <a:lnTo>
                  <a:pt x="1420097" y="1536700"/>
                </a:lnTo>
                <a:lnTo>
                  <a:pt x="1420983" y="1524000"/>
                </a:lnTo>
                <a:lnTo>
                  <a:pt x="1428041" y="1524000"/>
                </a:lnTo>
                <a:lnTo>
                  <a:pt x="1427820" y="1536700"/>
                </a:lnTo>
                <a:close/>
              </a:path>
              <a:path w="2077719" h="2222500">
                <a:moveTo>
                  <a:pt x="1432834" y="1536700"/>
                </a:moveTo>
                <a:lnTo>
                  <a:pt x="1431369" y="1536700"/>
                </a:lnTo>
                <a:lnTo>
                  <a:pt x="1431516" y="1524000"/>
                </a:lnTo>
                <a:lnTo>
                  <a:pt x="1432135" y="1524000"/>
                </a:lnTo>
                <a:lnTo>
                  <a:pt x="1432834" y="1536700"/>
                </a:lnTo>
                <a:close/>
              </a:path>
              <a:path w="2077719" h="2222500">
                <a:moveTo>
                  <a:pt x="1457721" y="1536700"/>
                </a:moveTo>
                <a:lnTo>
                  <a:pt x="1439273" y="1536700"/>
                </a:lnTo>
                <a:lnTo>
                  <a:pt x="1437950" y="1524000"/>
                </a:lnTo>
                <a:lnTo>
                  <a:pt x="1458516" y="1524000"/>
                </a:lnTo>
                <a:lnTo>
                  <a:pt x="1457721" y="1536700"/>
                </a:lnTo>
                <a:close/>
              </a:path>
              <a:path w="2077719" h="2222500">
                <a:moveTo>
                  <a:pt x="1478350" y="1536700"/>
                </a:moveTo>
                <a:lnTo>
                  <a:pt x="1461844" y="1536700"/>
                </a:lnTo>
                <a:lnTo>
                  <a:pt x="1460861" y="1524000"/>
                </a:lnTo>
                <a:lnTo>
                  <a:pt x="1479134" y="1524000"/>
                </a:lnTo>
                <a:lnTo>
                  <a:pt x="1478350" y="1536700"/>
                </a:lnTo>
                <a:close/>
              </a:path>
              <a:path w="2077719" h="2222500">
                <a:moveTo>
                  <a:pt x="1489542" y="1536700"/>
                </a:moveTo>
                <a:lnTo>
                  <a:pt x="1486629" y="1536700"/>
                </a:lnTo>
                <a:lnTo>
                  <a:pt x="1485913" y="1524000"/>
                </a:lnTo>
                <a:lnTo>
                  <a:pt x="1490036" y="1524000"/>
                </a:lnTo>
                <a:lnTo>
                  <a:pt x="1489542" y="1536700"/>
                </a:lnTo>
                <a:close/>
              </a:path>
              <a:path w="2077719" h="2222500">
                <a:moveTo>
                  <a:pt x="1521698" y="1536700"/>
                </a:moveTo>
                <a:lnTo>
                  <a:pt x="1493517" y="1536700"/>
                </a:lnTo>
                <a:lnTo>
                  <a:pt x="1494999" y="1524000"/>
                </a:lnTo>
                <a:lnTo>
                  <a:pt x="1519858" y="1524000"/>
                </a:lnTo>
                <a:lnTo>
                  <a:pt x="1521698" y="1536700"/>
                </a:lnTo>
                <a:close/>
              </a:path>
              <a:path w="2077719" h="2222500">
                <a:moveTo>
                  <a:pt x="1571808" y="1536700"/>
                </a:moveTo>
                <a:lnTo>
                  <a:pt x="1531413" y="1536700"/>
                </a:lnTo>
                <a:lnTo>
                  <a:pt x="1531578" y="1524000"/>
                </a:lnTo>
                <a:lnTo>
                  <a:pt x="1570769" y="1524000"/>
                </a:lnTo>
                <a:lnTo>
                  <a:pt x="1571808" y="1536700"/>
                </a:lnTo>
                <a:close/>
              </a:path>
              <a:path w="2077719" h="2222500">
                <a:moveTo>
                  <a:pt x="1580620" y="1536700"/>
                </a:moveTo>
                <a:lnTo>
                  <a:pt x="1579610" y="1524000"/>
                </a:lnTo>
                <a:lnTo>
                  <a:pt x="1580592" y="1524000"/>
                </a:lnTo>
                <a:lnTo>
                  <a:pt x="1580620" y="1536700"/>
                </a:lnTo>
                <a:close/>
              </a:path>
              <a:path w="2077719" h="2222500">
                <a:moveTo>
                  <a:pt x="1601130" y="1536700"/>
                </a:moveTo>
                <a:lnTo>
                  <a:pt x="1596593" y="1536700"/>
                </a:lnTo>
                <a:lnTo>
                  <a:pt x="1592090" y="1524000"/>
                </a:lnTo>
                <a:lnTo>
                  <a:pt x="1600613" y="1524000"/>
                </a:lnTo>
                <a:lnTo>
                  <a:pt x="1601130" y="1536700"/>
                </a:lnTo>
                <a:close/>
              </a:path>
              <a:path w="2077719" h="2222500">
                <a:moveTo>
                  <a:pt x="1610942" y="1536700"/>
                </a:moveTo>
                <a:lnTo>
                  <a:pt x="1602561" y="1536700"/>
                </a:lnTo>
                <a:lnTo>
                  <a:pt x="1601806" y="1524000"/>
                </a:lnTo>
                <a:lnTo>
                  <a:pt x="1610204" y="1524000"/>
                </a:lnTo>
                <a:lnTo>
                  <a:pt x="1610942" y="1536700"/>
                </a:lnTo>
                <a:close/>
              </a:path>
              <a:path w="2077719" h="2222500">
                <a:moveTo>
                  <a:pt x="1639083" y="1536700"/>
                </a:moveTo>
                <a:lnTo>
                  <a:pt x="1611692" y="1536700"/>
                </a:lnTo>
                <a:lnTo>
                  <a:pt x="1612719" y="1524000"/>
                </a:lnTo>
                <a:lnTo>
                  <a:pt x="1637669" y="1524000"/>
                </a:lnTo>
                <a:lnTo>
                  <a:pt x="1639083" y="1536700"/>
                </a:lnTo>
                <a:close/>
              </a:path>
              <a:path w="2077719" h="2222500">
                <a:moveTo>
                  <a:pt x="1640594" y="1536700"/>
                </a:moveTo>
                <a:lnTo>
                  <a:pt x="1639083" y="1536700"/>
                </a:lnTo>
                <a:lnTo>
                  <a:pt x="1640463" y="1524000"/>
                </a:lnTo>
                <a:lnTo>
                  <a:pt x="1640594" y="1536700"/>
                </a:lnTo>
                <a:close/>
              </a:path>
              <a:path w="2077719" h="2222500">
                <a:moveTo>
                  <a:pt x="1670240" y="1536700"/>
                </a:moveTo>
                <a:lnTo>
                  <a:pt x="1647192" y="1536700"/>
                </a:lnTo>
                <a:lnTo>
                  <a:pt x="1647640" y="1524000"/>
                </a:lnTo>
                <a:lnTo>
                  <a:pt x="1669751" y="1524000"/>
                </a:lnTo>
                <a:lnTo>
                  <a:pt x="1670240" y="1536700"/>
                </a:lnTo>
                <a:close/>
              </a:path>
              <a:path w="2077719" h="2222500">
                <a:moveTo>
                  <a:pt x="1679285" y="1536700"/>
                </a:moveTo>
                <a:lnTo>
                  <a:pt x="1673794" y="1536700"/>
                </a:lnTo>
                <a:lnTo>
                  <a:pt x="1674180" y="1524000"/>
                </a:lnTo>
                <a:lnTo>
                  <a:pt x="1679205" y="1524000"/>
                </a:lnTo>
                <a:lnTo>
                  <a:pt x="1679285" y="1536700"/>
                </a:lnTo>
                <a:close/>
              </a:path>
              <a:path w="2077719" h="2222500">
                <a:moveTo>
                  <a:pt x="1708738" y="1536700"/>
                </a:moveTo>
                <a:lnTo>
                  <a:pt x="1687217" y="1536700"/>
                </a:lnTo>
                <a:lnTo>
                  <a:pt x="1687853" y="1524000"/>
                </a:lnTo>
                <a:lnTo>
                  <a:pt x="1710458" y="1524000"/>
                </a:lnTo>
                <a:lnTo>
                  <a:pt x="1708738" y="1536700"/>
                </a:lnTo>
                <a:close/>
              </a:path>
              <a:path w="2077719" h="2222500">
                <a:moveTo>
                  <a:pt x="1718533" y="1536700"/>
                </a:moveTo>
                <a:lnTo>
                  <a:pt x="1713542" y="1536700"/>
                </a:lnTo>
                <a:lnTo>
                  <a:pt x="1714700" y="1524000"/>
                </a:lnTo>
                <a:lnTo>
                  <a:pt x="1717420" y="1524000"/>
                </a:lnTo>
                <a:lnTo>
                  <a:pt x="1718533" y="1536700"/>
                </a:lnTo>
                <a:close/>
              </a:path>
              <a:path w="2077719" h="2222500">
                <a:moveTo>
                  <a:pt x="1726539" y="1536700"/>
                </a:moveTo>
                <a:lnTo>
                  <a:pt x="1720185" y="1536700"/>
                </a:lnTo>
                <a:lnTo>
                  <a:pt x="1719208" y="1524000"/>
                </a:lnTo>
                <a:lnTo>
                  <a:pt x="1725608" y="1524000"/>
                </a:lnTo>
                <a:lnTo>
                  <a:pt x="1726539" y="1536700"/>
                </a:lnTo>
                <a:close/>
              </a:path>
              <a:path w="2077719" h="2222500">
                <a:moveTo>
                  <a:pt x="1777262" y="1536700"/>
                </a:moveTo>
                <a:lnTo>
                  <a:pt x="1726539" y="1536700"/>
                </a:lnTo>
                <a:lnTo>
                  <a:pt x="1728918" y="1524000"/>
                </a:lnTo>
                <a:lnTo>
                  <a:pt x="1779721" y="1524000"/>
                </a:lnTo>
                <a:lnTo>
                  <a:pt x="1777262" y="1536700"/>
                </a:lnTo>
                <a:close/>
              </a:path>
              <a:path w="2077719" h="2222500">
                <a:moveTo>
                  <a:pt x="1793525" y="1536700"/>
                </a:moveTo>
                <a:lnTo>
                  <a:pt x="1790118" y="1524000"/>
                </a:lnTo>
                <a:lnTo>
                  <a:pt x="1795098" y="1524000"/>
                </a:lnTo>
                <a:lnTo>
                  <a:pt x="1793525" y="1536700"/>
                </a:lnTo>
                <a:close/>
              </a:path>
              <a:path w="2077719" h="2222500">
                <a:moveTo>
                  <a:pt x="1821479" y="1536700"/>
                </a:moveTo>
                <a:lnTo>
                  <a:pt x="1796006" y="1536700"/>
                </a:lnTo>
                <a:lnTo>
                  <a:pt x="1795893" y="1524000"/>
                </a:lnTo>
                <a:lnTo>
                  <a:pt x="1819775" y="1524000"/>
                </a:lnTo>
                <a:lnTo>
                  <a:pt x="1821479" y="1536700"/>
                </a:lnTo>
                <a:close/>
              </a:path>
              <a:path w="2077719" h="2222500">
                <a:moveTo>
                  <a:pt x="358513" y="1549400"/>
                </a:moveTo>
                <a:lnTo>
                  <a:pt x="176442" y="1549400"/>
                </a:lnTo>
                <a:lnTo>
                  <a:pt x="177413" y="1536700"/>
                </a:lnTo>
                <a:lnTo>
                  <a:pt x="354666" y="1536700"/>
                </a:lnTo>
                <a:lnTo>
                  <a:pt x="358513" y="1549400"/>
                </a:lnTo>
                <a:close/>
              </a:path>
              <a:path w="2077719" h="2222500">
                <a:moveTo>
                  <a:pt x="461905" y="1549400"/>
                </a:moveTo>
                <a:lnTo>
                  <a:pt x="371360" y="1549400"/>
                </a:lnTo>
                <a:lnTo>
                  <a:pt x="371597" y="1536700"/>
                </a:lnTo>
                <a:lnTo>
                  <a:pt x="461945" y="1536700"/>
                </a:lnTo>
                <a:lnTo>
                  <a:pt x="461905" y="1549400"/>
                </a:lnTo>
                <a:close/>
              </a:path>
              <a:path w="2077719" h="2222500">
                <a:moveTo>
                  <a:pt x="494839" y="1549400"/>
                </a:moveTo>
                <a:lnTo>
                  <a:pt x="466573" y="1549400"/>
                </a:lnTo>
                <a:lnTo>
                  <a:pt x="464960" y="1536700"/>
                </a:lnTo>
                <a:lnTo>
                  <a:pt x="495963" y="1536700"/>
                </a:lnTo>
                <a:lnTo>
                  <a:pt x="494839" y="1549400"/>
                </a:lnTo>
                <a:close/>
              </a:path>
              <a:path w="2077719" h="2222500">
                <a:moveTo>
                  <a:pt x="500722" y="1549400"/>
                </a:moveTo>
                <a:lnTo>
                  <a:pt x="497428" y="1536700"/>
                </a:lnTo>
                <a:lnTo>
                  <a:pt x="503757" y="1536700"/>
                </a:lnTo>
                <a:lnTo>
                  <a:pt x="500722" y="1549400"/>
                </a:lnTo>
                <a:close/>
              </a:path>
              <a:path w="2077719" h="2222500">
                <a:moveTo>
                  <a:pt x="522219" y="1549400"/>
                </a:moveTo>
                <a:lnTo>
                  <a:pt x="511721" y="1549400"/>
                </a:lnTo>
                <a:lnTo>
                  <a:pt x="511237" y="1536700"/>
                </a:lnTo>
                <a:lnTo>
                  <a:pt x="520782" y="1536700"/>
                </a:lnTo>
                <a:lnTo>
                  <a:pt x="522219" y="1549400"/>
                </a:lnTo>
                <a:close/>
              </a:path>
              <a:path w="2077719" h="2222500">
                <a:moveTo>
                  <a:pt x="535813" y="1549400"/>
                </a:moveTo>
                <a:lnTo>
                  <a:pt x="533081" y="1549400"/>
                </a:lnTo>
                <a:lnTo>
                  <a:pt x="532877" y="1536700"/>
                </a:lnTo>
                <a:lnTo>
                  <a:pt x="535466" y="1536700"/>
                </a:lnTo>
                <a:lnTo>
                  <a:pt x="535813" y="1549400"/>
                </a:lnTo>
                <a:close/>
              </a:path>
              <a:path w="2077719" h="2222500">
                <a:moveTo>
                  <a:pt x="566861" y="1549400"/>
                </a:moveTo>
                <a:lnTo>
                  <a:pt x="544848" y="1549400"/>
                </a:lnTo>
                <a:lnTo>
                  <a:pt x="544511" y="1536700"/>
                </a:lnTo>
                <a:lnTo>
                  <a:pt x="567542" y="1536700"/>
                </a:lnTo>
                <a:lnTo>
                  <a:pt x="566861" y="1549400"/>
                </a:lnTo>
                <a:close/>
              </a:path>
              <a:path w="2077719" h="2222500">
                <a:moveTo>
                  <a:pt x="667399" y="1549400"/>
                </a:moveTo>
                <a:lnTo>
                  <a:pt x="569558" y="1549400"/>
                </a:lnTo>
                <a:lnTo>
                  <a:pt x="568218" y="1536700"/>
                </a:lnTo>
                <a:lnTo>
                  <a:pt x="667865" y="1536700"/>
                </a:lnTo>
                <a:lnTo>
                  <a:pt x="667399" y="1549400"/>
                </a:lnTo>
                <a:close/>
              </a:path>
              <a:path w="2077719" h="2222500">
                <a:moveTo>
                  <a:pt x="708305" y="1549400"/>
                </a:moveTo>
                <a:lnTo>
                  <a:pt x="670965" y="1549400"/>
                </a:lnTo>
                <a:lnTo>
                  <a:pt x="670937" y="1536700"/>
                </a:lnTo>
                <a:lnTo>
                  <a:pt x="708731" y="1536700"/>
                </a:lnTo>
                <a:lnTo>
                  <a:pt x="708305" y="1549400"/>
                </a:lnTo>
                <a:close/>
              </a:path>
              <a:path w="2077719" h="2222500">
                <a:moveTo>
                  <a:pt x="751897" y="1549400"/>
                </a:moveTo>
                <a:lnTo>
                  <a:pt x="709782" y="1549400"/>
                </a:lnTo>
                <a:lnTo>
                  <a:pt x="708731" y="1536700"/>
                </a:lnTo>
                <a:lnTo>
                  <a:pt x="751903" y="1536700"/>
                </a:lnTo>
                <a:lnTo>
                  <a:pt x="751897" y="1549400"/>
                </a:lnTo>
                <a:close/>
              </a:path>
              <a:path w="2077719" h="2222500">
                <a:moveTo>
                  <a:pt x="785029" y="1549400"/>
                </a:moveTo>
                <a:lnTo>
                  <a:pt x="754378" y="1549400"/>
                </a:lnTo>
                <a:lnTo>
                  <a:pt x="754162" y="1536700"/>
                </a:lnTo>
                <a:lnTo>
                  <a:pt x="785529" y="1536700"/>
                </a:lnTo>
                <a:lnTo>
                  <a:pt x="785029" y="1549400"/>
                </a:lnTo>
                <a:close/>
              </a:path>
              <a:path w="2077719" h="2222500">
                <a:moveTo>
                  <a:pt x="910342" y="1549400"/>
                </a:moveTo>
                <a:lnTo>
                  <a:pt x="788720" y="1549400"/>
                </a:lnTo>
                <a:lnTo>
                  <a:pt x="788181" y="1536700"/>
                </a:lnTo>
                <a:lnTo>
                  <a:pt x="909007" y="1536700"/>
                </a:lnTo>
                <a:lnTo>
                  <a:pt x="910342" y="1549400"/>
                </a:lnTo>
                <a:close/>
              </a:path>
              <a:path w="2077719" h="2222500">
                <a:moveTo>
                  <a:pt x="1083147" y="1549400"/>
                </a:moveTo>
                <a:lnTo>
                  <a:pt x="910342" y="1549400"/>
                </a:lnTo>
                <a:lnTo>
                  <a:pt x="911631" y="1536700"/>
                </a:lnTo>
                <a:lnTo>
                  <a:pt x="1084072" y="1536700"/>
                </a:lnTo>
                <a:lnTo>
                  <a:pt x="1083147" y="1549400"/>
                </a:lnTo>
                <a:close/>
              </a:path>
              <a:path w="2077719" h="2222500">
                <a:moveTo>
                  <a:pt x="1142512" y="1549400"/>
                </a:moveTo>
                <a:lnTo>
                  <a:pt x="1100743" y="1549400"/>
                </a:lnTo>
                <a:lnTo>
                  <a:pt x="1100352" y="1536700"/>
                </a:lnTo>
                <a:lnTo>
                  <a:pt x="1144999" y="1536700"/>
                </a:lnTo>
                <a:lnTo>
                  <a:pt x="1142512" y="1549400"/>
                </a:lnTo>
                <a:close/>
              </a:path>
              <a:path w="2077719" h="2222500">
                <a:moveTo>
                  <a:pt x="1273134" y="1549400"/>
                </a:moveTo>
                <a:lnTo>
                  <a:pt x="1149934" y="1549400"/>
                </a:lnTo>
                <a:lnTo>
                  <a:pt x="1144999" y="1536700"/>
                </a:lnTo>
                <a:lnTo>
                  <a:pt x="1273952" y="1536700"/>
                </a:lnTo>
                <a:lnTo>
                  <a:pt x="1273134" y="1549400"/>
                </a:lnTo>
                <a:close/>
              </a:path>
              <a:path w="2077719" h="2222500">
                <a:moveTo>
                  <a:pt x="1329365" y="1549400"/>
                </a:moveTo>
                <a:lnTo>
                  <a:pt x="1281316" y="1549400"/>
                </a:lnTo>
                <a:lnTo>
                  <a:pt x="1280328" y="1536700"/>
                </a:lnTo>
                <a:lnTo>
                  <a:pt x="1330910" y="1536700"/>
                </a:lnTo>
                <a:lnTo>
                  <a:pt x="1329365" y="1549400"/>
                </a:lnTo>
                <a:close/>
              </a:path>
              <a:path w="2077719" h="2222500">
                <a:moveTo>
                  <a:pt x="1373661" y="1549400"/>
                </a:moveTo>
                <a:lnTo>
                  <a:pt x="1339785" y="1549400"/>
                </a:lnTo>
                <a:lnTo>
                  <a:pt x="1340597" y="1536700"/>
                </a:lnTo>
                <a:lnTo>
                  <a:pt x="1372173" y="1536700"/>
                </a:lnTo>
                <a:lnTo>
                  <a:pt x="1373661" y="1549400"/>
                </a:lnTo>
                <a:close/>
              </a:path>
              <a:path w="2077719" h="2222500">
                <a:moveTo>
                  <a:pt x="1385932" y="1549400"/>
                </a:moveTo>
                <a:lnTo>
                  <a:pt x="1384750" y="1549400"/>
                </a:lnTo>
                <a:lnTo>
                  <a:pt x="1384654" y="1536700"/>
                </a:lnTo>
                <a:lnTo>
                  <a:pt x="1388850" y="1536700"/>
                </a:lnTo>
                <a:lnTo>
                  <a:pt x="1385932" y="1549400"/>
                </a:lnTo>
                <a:close/>
              </a:path>
              <a:path w="2077719" h="2222500">
                <a:moveTo>
                  <a:pt x="1400070" y="1549400"/>
                </a:moveTo>
                <a:lnTo>
                  <a:pt x="1393926" y="1549400"/>
                </a:lnTo>
                <a:lnTo>
                  <a:pt x="1393012" y="1536700"/>
                </a:lnTo>
                <a:lnTo>
                  <a:pt x="1399752" y="1536700"/>
                </a:lnTo>
                <a:lnTo>
                  <a:pt x="1400070" y="1549400"/>
                </a:lnTo>
                <a:close/>
              </a:path>
              <a:path w="2077719" h="2222500">
                <a:moveTo>
                  <a:pt x="1472496" y="1549400"/>
                </a:moveTo>
                <a:lnTo>
                  <a:pt x="1407145" y="1549400"/>
                </a:lnTo>
                <a:lnTo>
                  <a:pt x="1407026" y="1536700"/>
                </a:lnTo>
                <a:lnTo>
                  <a:pt x="1468720" y="1536700"/>
                </a:lnTo>
                <a:lnTo>
                  <a:pt x="1472496" y="1549400"/>
                </a:lnTo>
                <a:close/>
              </a:path>
              <a:path w="2077719" h="2222500">
                <a:moveTo>
                  <a:pt x="1489247" y="1549400"/>
                </a:moveTo>
                <a:lnTo>
                  <a:pt x="1475795" y="1549400"/>
                </a:lnTo>
                <a:lnTo>
                  <a:pt x="1476414" y="1536700"/>
                </a:lnTo>
                <a:lnTo>
                  <a:pt x="1490360" y="1536700"/>
                </a:lnTo>
                <a:lnTo>
                  <a:pt x="1489247" y="1549400"/>
                </a:lnTo>
                <a:close/>
              </a:path>
              <a:path w="2077719" h="2222500">
                <a:moveTo>
                  <a:pt x="1503323" y="1549400"/>
                </a:moveTo>
                <a:lnTo>
                  <a:pt x="1493687" y="1549400"/>
                </a:lnTo>
                <a:lnTo>
                  <a:pt x="1492307" y="1536700"/>
                </a:lnTo>
                <a:lnTo>
                  <a:pt x="1504317" y="1536700"/>
                </a:lnTo>
                <a:lnTo>
                  <a:pt x="1503323" y="1549400"/>
                </a:lnTo>
                <a:close/>
              </a:path>
              <a:path w="2077719" h="2222500">
                <a:moveTo>
                  <a:pt x="1519154" y="1549400"/>
                </a:moveTo>
                <a:lnTo>
                  <a:pt x="1508655" y="1549400"/>
                </a:lnTo>
                <a:lnTo>
                  <a:pt x="1504317" y="1536700"/>
                </a:lnTo>
                <a:lnTo>
                  <a:pt x="1521834" y="1536700"/>
                </a:lnTo>
                <a:lnTo>
                  <a:pt x="1519154" y="1549400"/>
                </a:lnTo>
                <a:close/>
              </a:path>
              <a:path w="2077719" h="2222500">
                <a:moveTo>
                  <a:pt x="1536274" y="1549400"/>
                </a:moveTo>
                <a:lnTo>
                  <a:pt x="1524542" y="1549400"/>
                </a:lnTo>
                <a:lnTo>
                  <a:pt x="1521834" y="1536700"/>
                </a:lnTo>
                <a:lnTo>
                  <a:pt x="1535462" y="1536700"/>
                </a:lnTo>
                <a:lnTo>
                  <a:pt x="1536274" y="1549400"/>
                </a:lnTo>
                <a:close/>
              </a:path>
              <a:path w="2077719" h="2222500">
                <a:moveTo>
                  <a:pt x="1544456" y="1549400"/>
                </a:moveTo>
                <a:lnTo>
                  <a:pt x="1539578" y="1549400"/>
                </a:lnTo>
                <a:lnTo>
                  <a:pt x="1541236" y="1536700"/>
                </a:lnTo>
                <a:lnTo>
                  <a:pt x="1545001" y="1536700"/>
                </a:lnTo>
                <a:lnTo>
                  <a:pt x="1544456" y="1549400"/>
                </a:lnTo>
                <a:close/>
              </a:path>
              <a:path w="2077719" h="2222500">
                <a:moveTo>
                  <a:pt x="1550889" y="1549400"/>
                </a:moveTo>
                <a:lnTo>
                  <a:pt x="1546562" y="1549400"/>
                </a:lnTo>
                <a:lnTo>
                  <a:pt x="1545819" y="1536700"/>
                </a:lnTo>
                <a:lnTo>
                  <a:pt x="1552632" y="1536700"/>
                </a:lnTo>
                <a:lnTo>
                  <a:pt x="1550889" y="1549400"/>
                </a:lnTo>
                <a:close/>
              </a:path>
              <a:path w="2077719" h="2222500">
                <a:moveTo>
                  <a:pt x="1568213" y="1549400"/>
                </a:moveTo>
                <a:lnTo>
                  <a:pt x="1555091" y="1549400"/>
                </a:lnTo>
                <a:lnTo>
                  <a:pt x="1556397" y="1536700"/>
                </a:lnTo>
                <a:lnTo>
                  <a:pt x="1569673" y="1536700"/>
                </a:lnTo>
                <a:lnTo>
                  <a:pt x="1568213" y="1549400"/>
                </a:lnTo>
                <a:close/>
              </a:path>
              <a:path w="2077719" h="2222500">
                <a:moveTo>
                  <a:pt x="1590711" y="1549400"/>
                </a:moveTo>
                <a:lnTo>
                  <a:pt x="1575459" y="1549400"/>
                </a:lnTo>
                <a:lnTo>
                  <a:pt x="1577696" y="1536700"/>
                </a:lnTo>
                <a:lnTo>
                  <a:pt x="1592573" y="1536700"/>
                </a:lnTo>
                <a:lnTo>
                  <a:pt x="1590711" y="1549400"/>
                </a:lnTo>
                <a:close/>
              </a:path>
              <a:path w="2077719" h="2222500">
                <a:moveTo>
                  <a:pt x="1596230" y="1549400"/>
                </a:moveTo>
                <a:lnTo>
                  <a:pt x="1595327" y="1549400"/>
                </a:lnTo>
                <a:lnTo>
                  <a:pt x="1596315" y="1536700"/>
                </a:lnTo>
                <a:lnTo>
                  <a:pt x="1597082" y="1536700"/>
                </a:lnTo>
                <a:lnTo>
                  <a:pt x="1596230" y="1549400"/>
                </a:lnTo>
                <a:close/>
              </a:path>
              <a:path w="2077719" h="2222500">
                <a:moveTo>
                  <a:pt x="1607335" y="1542057"/>
                </a:moveTo>
                <a:lnTo>
                  <a:pt x="1607433" y="1536700"/>
                </a:lnTo>
                <a:lnTo>
                  <a:pt x="1608046" y="1536700"/>
                </a:lnTo>
                <a:lnTo>
                  <a:pt x="1607335" y="1542057"/>
                </a:lnTo>
                <a:close/>
              </a:path>
              <a:path w="2077719" h="2222500">
                <a:moveTo>
                  <a:pt x="1615487" y="1548546"/>
                </a:moveTo>
                <a:lnTo>
                  <a:pt x="1613861" y="1536700"/>
                </a:lnTo>
                <a:lnTo>
                  <a:pt x="1618040" y="1536700"/>
                </a:lnTo>
                <a:lnTo>
                  <a:pt x="1615487" y="1548546"/>
                </a:lnTo>
                <a:close/>
              </a:path>
              <a:path w="2077719" h="2222500">
                <a:moveTo>
                  <a:pt x="1639038" y="1549400"/>
                </a:moveTo>
                <a:lnTo>
                  <a:pt x="1620862" y="1549400"/>
                </a:lnTo>
                <a:lnTo>
                  <a:pt x="1619459" y="1536700"/>
                </a:lnTo>
                <a:lnTo>
                  <a:pt x="1638118" y="1536700"/>
                </a:lnTo>
                <a:lnTo>
                  <a:pt x="1639038" y="1549400"/>
                </a:lnTo>
                <a:close/>
              </a:path>
              <a:path w="2077719" h="2222500">
                <a:moveTo>
                  <a:pt x="1687115" y="1549400"/>
                </a:moveTo>
                <a:lnTo>
                  <a:pt x="1640185" y="1549400"/>
                </a:lnTo>
                <a:lnTo>
                  <a:pt x="1641224" y="1536700"/>
                </a:lnTo>
                <a:lnTo>
                  <a:pt x="1687916" y="1536700"/>
                </a:lnTo>
                <a:lnTo>
                  <a:pt x="1687115" y="1549400"/>
                </a:lnTo>
                <a:close/>
              </a:path>
              <a:path w="2077719" h="2222500">
                <a:moveTo>
                  <a:pt x="1725267" y="1549400"/>
                </a:moveTo>
                <a:lnTo>
                  <a:pt x="1706427" y="1549400"/>
                </a:lnTo>
                <a:lnTo>
                  <a:pt x="1706359" y="1536700"/>
                </a:lnTo>
                <a:lnTo>
                  <a:pt x="1726352" y="1536700"/>
                </a:lnTo>
                <a:lnTo>
                  <a:pt x="1725267" y="1549400"/>
                </a:lnTo>
                <a:close/>
              </a:path>
              <a:path w="2077719" h="2222500">
                <a:moveTo>
                  <a:pt x="1737742" y="1549400"/>
                </a:moveTo>
                <a:lnTo>
                  <a:pt x="1734051" y="1549400"/>
                </a:lnTo>
                <a:lnTo>
                  <a:pt x="1733591" y="1536700"/>
                </a:lnTo>
                <a:lnTo>
                  <a:pt x="1738316" y="1536700"/>
                </a:lnTo>
                <a:lnTo>
                  <a:pt x="1737742" y="1549400"/>
                </a:lnTo>
                <a:close/>
              </a:path>
              <a:path w="2077719" h="2222500">
                <a:moveTo>
                  <a:pt x="1757843" y="1549400"/>
                </a:moveTo>
                <a:lnTo>
                  <a:pt x="1742092" y="1549400"/>
                </a:lnTo>
                <a:lnTo>
                  <a:pt x="1742228" y="1536700"/>
                </a:lnTo>
                <a:lnTo>
                  <a:pt x="1757559" y="1536700"/>
                </a:lnTo>
                <a:lnTo>
                  <a:pt x="1757843" y="1549400"/>
                </a:lnTo>
                <a:close/>
              </a:path>
              <a:path w="2077719" h="2222500">
                <a:moveTo>
                  <a:pt x="1781635" y="1549400"/>
                </a:moveTo>
                <a:lnTo>
                  <a:pt x="1761880" y="1549400"/>
                </a:lnTo>
                <a:lnTo>
                  <a:pt x="1762528" y="1536700"/>
                </a:lnTo>
                <a:lnTo>
                  <a:pt x="1777456" y="1536700"/>
                </a:lnTo>
                <a:lnTo>
                  <a:pt x="1781635" y="1549400"/>
                </a:lnTo>
                <a:close/>
              </a:path>
              <a:path w="2077719" h="2222500">
                <a:moveTo>
                  <a:pt x="1806233" y="1549400"/>
                </a:moveTo>
                <a:lnTo>
                  <a:pt x="1804120" y="1549400"/>
                </a:lnTo>
                <a:lnTo>
                  <a:pt x="1803053" y="1536700"/>
                </a:lnTo>
                <a:lnTo>
                  <a:pt x="1806630" y="1536700"/>
                </a:lnTo>
                <a:lnTo>
                  <a:pt x="1806233" y="1549400"/>
                </a:lnTo>
                <a:close/>
              </a:path>
              <a:path w="2077719" h="2222500">
                <a:moveTo>
                  <a:pt x="1825664" y="1549400"/>
                </a:moveTo>
                <a:lnTo>
                  <a:pt x="1811190" y="1549400"/>
                </a:lnTo>
                <a:lnTo>
                  <a:pt x="1811758" y="1536700"/>
                </a:lnTo>
                <a:lnTo>
                  <a:pt x="1825652" y="1536700"/>
                </a:lnTo>
                <a:lnTo>
                  <a:pt x="1825664" y="1549400"/>
                </a:lnTo>
                <a:close/>
              </a:path>
              <a:path w="2077719" h="2222500">
                <a:moveTo>
                  <a:pt x="1833511" y="1549400"/>
                </a:moveTo>
                <a:lnTo>
                  <a:pt x="1827799" y="1549400"/>
                </a:lnTo>
                <a:lnTo>
                  <a:pt x="1825788" y="1536700"/>
                </a:lnTo>
                <a:lnTo>
                  <a:pt x="1832966" y="1536700"/>
                </a:lnTo>
                <a:lnTo>
                  <a:pt x="1833511" y="1549400"/>
                </a:lnTo>
                <a:close/>
              </a:path>
              <a:path w="2077719" h="2222500">
                <a:moveTo>
                  <a:pt x="1854776" y="1549400"/>
                </a:moveTo>
                <a:lnTo>
                  <a:pt x="1835277" y="1549400"/>
                </a:lnTo>
                <a:lnTo>
                  <a:pt x="1834147" y="1536700"/>
                </a:lnTo>
                <a:lnTo>
                  <a:pt x="1854452" y="1536700"/>
                </a:lnTo>
                <a:lnTo>
                  <a:pt x="1854776" y="1549400"/>
                </a:lnTo>
                <a:close/>
              </a:path>
              <a:path w="2077719" h="2222500">
                <a:moveTo>
                  <a:pt x="1868250" y="1549400"/>
                </a:moveTo>
                <a:lnTo>
                  <a:pt x="1861669" y="1549400"/>
                </a:lnTo>
                <a:lnTo>
                  <a:pt x="1860647" y="1536700"/>
                </a:lnTo>
                <a:lnTo>
                  <a:pt x="1868125" y="1536700"/>
                </a:lnTo>
                <a:lnTo>
                  <a:pt x="1868250" y="1549400"/>
                </a:lnTo>
                <a:close/>
              </a:path>
              <a:path w="2077719" h="2222500">
                <a:moveTo>
                  <a:pt x="1918667" y="1549400"/>
                </a:moveTo>
                <a:lnTo>
                  <a:pt x="1870811" y="1549400"/>
                </a:lnTo>
                <a:lnTo>
                  <a:pt x="1871146" y="1536700"/>
                </a:lnTo>
                <a:lnTo>
                  <a:pt x="1919717" y="1536700"/>
                </a:lnTo>
                <a:lnTo>
                  <a:pt x="1918667" y="1549400"/>
                </a:lnTo>
                <a:close/>
              </a:path>
              <a:path w="2077719" h="2222500">
                <a:moveTo>
                  <a:pt x="1955479" y="1549400"/>
                </a:moveTo>
                <a:lnTo>
                  <a:pt x="1925350" y="1549400"/>
                </a:lnTo>
                <a:lnTo>
                  <a:pt x="1924129" y="1536700"/>
                </a:lnTo>
                <a:lnTo>
                  <a:pt x="1955905" y="1536700"/>
                </a:lnTo>
                <a:lnTo>
                  <a:pt x="1955479" y="1549400"/>
                </a:lnTo>
                <a:close/>
              </a:path>
              <a:path w="2077719" h="2222500">
                <a:moveTo>
                  <a:pt x="1979123" y="1549400"/>
                </a:moveTo>
                <a:lnTo>
                  <a:pt x="1964240" y="1549400"/>
                </a:lnTo>
                <a:lnTo>
                  <a:pt x="1964479" y="1536700"/>
                </a:lnTo>
                <a:lnTo>
                  <a:pt x="1982809" y="1536700"/>
                </a:lnTo>
                <a:lnTo>
                  <a:pt x="1979123" y="1549400"/>
                </a:lnTo>
                <a:close/>
              </a:path>
              <a:path w="2077719" h="2222500">
                <a:moveTo>
                  <a:pt x="1607200" y="1549400"/>
                </a:moveTo>
                <a:lnTo>
                  <a:pt x="1606360" y="1549400"/>
                </a:lnTo>
                <a:lnTo>
                  <a:pt x="1607335" y="1542057"/>
                </a:lnTo>
                <a:lnTo>
                  <a:pt x="1607200" y="1549400"/>
                </a:lnTo>
                <a:close/>
              </a:path>
              <a:path w="2077719" h="2222500">
                <a:moveTo>
                  <a:pt x="1615604" y="1549400"/>
                </a:moveTo>
                <a:lnTo>
                  <a:pt x="1615303" y="1549400"/>
                </a:lnTo>
                <a:lnTo>
                  <a:pt x="1615487" y="1548546"/>
                </a:lnTo>
                <a:lnTo>
                  <a:pt x="1615604" y="1549400"/>
                </a:lnTo>
                <a:close/>
              </a:path>
              <a:path w="2077719" h="2222500">
                <a:moveTo>
                  <a:pt x="227595" y="1562100"/>
                </a:moveTo>
                <a:lnTo>
                  <a:pt x="188868" y="1562100"/>
                </a:lnTo>
                <a:lnTo>
                  <a:pt x="189468" y="1549400"/>
                </a:lnTo>
                <a:lnTo>
                  <a:pt x="227065" y="1549400"/>
                </a:lnTo>
                <a:lnTo>
                  <a:pt x="227595" y="1562100"/>
                </a:lnTo>
                <a:close/>
              </a:path>
              <a:path w="2077719" h="2222500">
                <a:moveTo>
                  <a:pt x="269743" y="1562100"/>
                </a:moveTo>
                <a:lnTo>
                  <a:pt x="236779" y="1562100"/>
                </a:lnTo>
                <a:lnTo>
                  <a:pt x="236304" y="1549400"/>
                </a:lnTo>
                <a:lnTo>
                  <a:pt x="263503" y="1549400"/>
                </a:lnTo>
                <a:lnTo>
                  <a:pt x="269743" y="1562100"/>
                </a:lnTo>
                <a:close/>
              </a:path>
              <a:path w="2077719" h="2222500">
                <a:moveTo>
                  <a:pt x="313880" y="1562100"/>
                </a:moveTo>
                <a:lnTo>
                  <a:pt x="273120" y="1562100"/>
                </a:lnTo>
                <a:lnTo>
                  <a:pt x="273354" y="1549400"/>
                </a:lnTo>
                <a:lnTo>
                  <a:pt x="313124" y="1549400"/>
                </a:lnTo>
                <a:lnTo>
                  <a:pt x="313880" y="1562100"/>
                </a:lnTo>
                <a:close/>
              </a:path>
              <a:path w="2077719" h="2222500">
                <a:moveTo>
                  <a:pt x="324657" y="1562100"/>
                </a:moveTo>
                <a:lnTo>
                  <a:pt x="319626" y="1562100"/>
                </a:lnTo>
                <a:lnTo>
                  <a:pt x="319149" y="1549400"/>
                </a:lnTo>
                <a:lnTo>
                  <a:pt x="325305" y="1549400"/>
                </a:lnTo>
                <a:lnTo>
                  <a:pt x="324657" y="1562100"/>
                </a:lnTo>
                <a:close/>
              </a:path>
              <a:path w="2077719" h="2222500">
                <a:moveTo>
                  <a:pt x="352855" y="1562100"/>
                </a:moveTo>
                <a:lnTo>
                  <a:pt x="338229" y="1562100"/>
                </a:lnTo>
                <a:lnTo>
                  <a:pt x="333247" y="1549400"/>
                </a:lnTo>
                <a:lnTo>
                  <a:pt x="350232" y="1549400"/>
                </a:lnTo>
                <a:lnTo>
                  <a:pt x="352855" y="1562100"/>
                </a:lnTo>
                <a:close/>
              </a:path>
              <a:path w="2077719" h="2222500">
                <a:moveTo>
                  <a:pt x="465589" y="1562100"/>
                </a:moveTo>
                <a:lnTo>
                  <a:pt x="364109" y="1562100"/>
                </a:lnTo>
                <a:lnTo>
                  <a:pt x="363883" y="1549400"/>
                </a:lnTo>
                <a:lnTo>
                  <a:pt x="466931" y="1549400"/>
                </a:lnTo>
                <a:lnTo>
                  <a:pt x="465589" y="1562100"/>
                </a:lnTo>
                <a:close/>
              </a:path>
              <a:path w="2077719" h="2222500">
                <a:moveTo>
                  <a:pt x="511255" y="1562100"/>
                </a:moveTo>
                <a:lnTo>
                  <a:pt x="478059" y="1562100"/>
                </a:lnTo>
                <a:lnTo>
                  <a:pt x="477588" y="1549400"/>
                </a:lnTo>
                <a:lnTo>
                  <a:pt x="511418" y="1549400"/>
                </a:lnTo>
                <a:lnTo>
                  <a:pt x="511255" y="1562100"/>
                </a:lnTo>
                <a:close/>
              </a:path>
              <a:path w="2077719" h="2222500">
                <a:moveTo>
                  <a:pt x="526370" y="1562100"/>
                </a:moveTo>
                <a:lnTo>
                  <a:pt x="517943" y="1562100"/>
                </a:lnTo>
                <a:lnTo>
                  <a:pt x="520078" y="1549400"/>
                </a:lnTo>
                <a:lnTo>
                  <a:pt x="525609" y="1549400"/>
                </a:lnTo>
                <a:lnTo>
                  <a:pt x="526370" y="1562100"/>
                </a:lnTo>
                <a:close/>
              </a:path>
              <a:path w="2077719" h="2222500">
                <a:moveTo>
                  <a:pt x="564260" y="1562100"/>
                </a:moveTo>
                <a:lnTo>
                  <a:pt x="529862" y="1562100"/>
                </a:lnTo>
                <a:lnTo>
                  <a:pt x="530447" y="1549400"/>
                </a:lnTo>
                <a:lnTo>
                  <a:pt x="565373" y="1549400"/>
                </a:lnTo>
                <a:lnTo>
                  <a:pt x="564260" y="1562100"/>
                </a:lnTo>
                <a:close/>
              </a:path>
              <a:path w="2077719" h="2222500">
                <a:moveTo>
                  <a:pt x="603162" y="1562100"/>
                </a:moveTo>
                <a:lnTo>
                  <a:pt x="570347" y="1562100"/>
                </a:lnTo>
                <a:lnTo>
                  <a:pt x="569672" y="1549400"/>
                </a:lnTo>
                <a:lnTo>
                  <a:pt x="602759" y="1549400"/>
                </a:lnTo>
                <a:lnTo>
                  <a:pt x="603162" y="1562100"/>
                </a:lnTo>
                <a:close/>
              </a:path>
              <a:path w="2077719" h="2222500">
                <a:moveTo>
                  <a:pt x="607171" y="1562100"/>
                </a:moveTo>
                <a:lnTo>
                  <a:pt x="606177" y="1562100"/>
                </a:lnTo>
                <a:lnTo>
                  <a:pt x="606625" y="1549400"/>
                </a:lnTo>
                <a:lnTo>
                  <a:pt x="606926" y="1549400"/>
                </a:lnTo>
                <a:lnTo>
                  <a:pt x="607171" y="1562100"/>
                </a:lnTo>
                <a:close/>
              </a:path>
              <a:path w="2077719" h="2222500">
                <a:moveTo>
                  <a:pt x="692463" y="1562100"/>
                </a:moveTo>
                <a:lnTo>
                  <a:pt x="610526" y="1562100"/>
                </a:lnTo>
                <a:lnTo>
                  <a:pt x="610918" y="1549400"/>
                </a:lnTo>
                <a:lnTo>
                  <a:pt x="691821" y="1549400"/>
                </a:lnTo>
                <a:lnTo>
                  <a:pt x="692463" y="1562100"/>
                </a:lnTo>
                <a:close/>
              </a:path>
              <a:path w="2077719" h="2222500">
                <a:moveTo>
                  <a:pt x="704001" y="1562100"/>
                </a:moveTo>
                <a:lnTo>
                  <a:pt x="697585" y="1562100"/>
                </a:lnTo>
                <a:lnTo>
                  <a:pt x="695438" y="1549400"/>
                </a:lnTo>
                <a:lnTo>
                  <a:pt x="703200" y="1549400"/>
                </a:lnTo>
                <a:lnTo>
                  <a:pt x="704001" y="1562100"/>
                </a:lnTo>
                <a:close/>
              </a:path>
              <a:path w="2077719" h="2222500">
                <a:moveTo>
                  <a:pt x="741920" y="1562100"/>
                </a:moveTo>
                <a:lnTo>
                  <a:pt x="714892" y="1562100"/>
                </a:lnTo>
                <a:lnTo>
                  <a:pt x="709804" y="1549400"/>
                </a:lnTo>
                <a:lnTo>
                  <a:pt x="743862" y="1549400"/>
                </a:lnTo>
                <a:lnTo>
                  <a:pt x="741920" y="1562100"/>
                </a:lnTo>
                <a:close/>
              </a:path>
              <a:path w="2077719" h="2222500">
                <a:moveTo>
                  <a:pt x="1047715" y="1562100"/>
                </a:moveTo>
                <a:lnTo>
                  <a:pt x="756235" y="1562100"/>
                </a:lnTo>
                <a:lnTo>
                  <a:pt x="752175" y="1549400"/>
                </a:lnTo>
                <a:lnTo>
                  <a:pt x="1045137" y="1549400"/>
                </a:lnTo>
                <a:lnTo>
                  <a:pt x="1047715" y="1562100"/>
                </a:lnTo>
                <a:close/>
              </a:path>
              <a:path w="2077719" h="2222500">
                <a:moveTo>
                  <a:pt x="1086326" y="1562100"/>
                </a:moveTo>
                <a:lnTo>
                  <a:pt x="1055096" y="1562100"/>
                </a:lnTo>
                <a:lnTo>
                  <a:pt x="1053257" y="1549400"/>
                </a:lnTo>
                <a:lnTo>
                  <a:pt x="1085191" y="1549400"/>
                </a:lnTo>
                <a:lnTo>
                  <a:pt x="1086326" y="1562100"/>
                </a:lnTo>
                <a:close/>
              </a:path>
              <a:path w="2077719" h="2222500">
                <a:moveTo>
                  <a:pt x="1130162" y="1562100"/>
                </a:moveTo>
                <a:lnTo>
                  <a:pt x="1098296" y="1562100"/>
                </a:lnTo>
                <a:lnTo>
                  <a:pt x="1100176" y="1549400"/>
                </a:lnTo>
                <a:lnTo>
                  <a:pt x="1130588" y="1549400"/>
                </a:lnTo>
                <a:lnTo>
                  <a:pt x="1130162" y="1562100"/>
                </a:lnTo>
                <a:close/>
              </a:path>
              <a:path w="2077719" h="2222500">
                <a:moveTo>
                  <a:pt x="1148412" y="1562100"/>
                </a:moveTo>
                <a:lnTo>
                  <a:pt x="1133370" y="1562100"/>
                </a:lnTo>
                <a:lnTo>
                  <a:pt x="1132036" y="1549400"/>
                </a:lnTo>
                <a:lnTo>
                  <a:pt x="1146567" y="1549400"/>
                </a:lnTo>
                <a:lnTo>
                  <a:pt x="1148412" y="1562100"/>
                </a:lnTo>
                <a:close/>
              </a:path>
              <a:path w="2077719" h="2222500">
                <a:moveTo>
                  <a:pt x="1191106" y="1562100"/>
                </a:moveTo>
                <a:lnTo>
                  <a:pt x="1159967" y="1562100"/>
                </a:lnTo>
                <a:lnTo>
                  <a:pt x="1159910" y="1549400"/>
                </a:lnTo>
                <a:lnTo>
                  <a:pt x="1189908" y="1549400"/>
                </a:lnTo>
                <a:lnTo>
                  <a:pt x="1191106" y="1562100"/>
                </a:lnTo>
                <a:close/>
              </a:path>
              <a:path w="2077719" h="2222500">
                <a:moveTo>
                  <a:pt x="1254288" y="1562100"/>
                </a:moveTo>
                <a:lnTo>
                  <a:pt x="1193077" y="1562100"/>
                </a:lnTo>
                <a:lnTo>
                  <a:pt x="1194150" y="1549400"/>
                </a:lnTo>
                <a:lnTo>
                  <a:pt x="1251920" y="1549400"/>
                </a:lnTo>
                <a:lnTo>
                  <a:pt x="1254288" y="1562100"/>
                </a:lnTo>
                <a:close/>
              </a:path>
              <a:path w="2077719" h="2222500">
                <a:moveTo>
                  <a:pt x="1257030" y="1562100"/>
                </a:moveTo>
                <a:lnTo>
                  <a:pt x="1255554" y="1562100"/>
                </a:lnTo>
                <a:lnTo>
                  <a:pt x="1256661" y="1549400"/>
                </a:lnTo>
                <a:lnTo>
                  <a:pt x="1258405" y="1549400"/>
                </a:lnTo>
                <a:lnTo>
                  <a:pt x="1257030" y="1562100"/>
                </a:lnTo>
                <a:close/>
              </a:path>
              <a:path w="2077719" h="2222500">
                <a:moveTo>
                  <a:pt x="1341959" y="1562100"/>
                </a:moveTo>
                <a:lnTo>
                  <a:pt x="1265815" y="1562100"/>
                </a:lnTo>
                <a:lnTo>
                  <a:pt x="1264350" y="1549400"/>
                </a:lnTo>
                <a:lnTo>
                  <a:pt x="1341886" y="1549400"/>
                </a:lnTo>
                <a:lnTo>
                  <a:pt x="1341959" y="1562100"/>
                </a:lnTo>
                <a:close/>
              </a:path>
              <a:path w="2077719" h="2222500">
                <a:moveTo>
                  <a:pt x="1357012" y="1562100"/>
                </a:moveTo>
                <a:lnTo>
                  <a:pt x="1351067" y="1562100"/>
                </a:lnTo>
                <a:lnTo>
                  <a:pt x="1350494" y="1549400"/>
                </a:lnTo>
                <a:lnTo>
                  <a:pt x="1359437" y="1549400"/>
                </a:lnTo>
                <a:lnTo>
                  <a:pt x="1357012" y="1562100"/>
                </a:lnTo>
                <a:close/>
              </a:path>
              <a:path w="2077719" h="2222500">
                <a:moveTo>
                  <a:pt x="1393381" y="1562100"/>
                </a:moveTo>
                <a:lnTo>
                  <a:pt x="1365746" y="1562100"/>
                </a:lnTo>
                <a:lnTo>
                  <a:pt x="1364547" y="1549400"/>
                </a:lnTo>
                <a:lnTo>
                  <a:pt x="1392660" y="1549400"/>
                </a:lnTo>
                <a:lnTo>
                  <a:pt x="1393381" y="1562100"/>
                </a:lnTo>
                <a:close/>
              </a:path>
              <a:path w="2077719" h="2222500">
                <a:moveTo>
                  <a:pt x="1448312" y="1562100"/>
                </a:moveTo>
                <a:lnTo>
                  <a:pt x="1395573" y="1562100"/>
                </a:lnTo>
                <a:lnTo>
                  <a:pt x="1396663" y="1549400"/>
                </a:lnTo>
                <a:lnTo>
                  <a:pt x="1450198" y="1549400"/>
                </a:lnTo>
                <a:lnTo>
                  <a:pt x="1448312" y="1562100"/>
                </a:lnTo>
                <a:close/>
              </a:path>
              <a:path w="2077719" h="2222500">
                <a:moveTo>
                  <a:pt x="1494868" y="1562100"/>
                </a:moveTo>
                <a:lnTo>
                  <a:pt x="1458948" y="1562100"/>
                </a:lnTo>
                <a:lnTo>
                  <a:pt x="1457948" y="1549400"/>
                </a:lnTo>
                <a:lnTo>
                  <a:pt x="1493891" y="1549400"/>
                </a:lnTo>
                <a:lnTo>
                  <a:pt x="1494868" y="1562100"/>
                </a:lnTo>
                <a:close/>
              </a:path>
              <a:path w="2077719" h="2222500">
                <a:moveTo>
                  <a:pt x="1499490" y="1562100"/>
                </a:moveTo>
                <a:lnTo>
                  <a:pt x="1496645" y="1562100"/>
                </a:lnTo>
                <a:lnTo>
                  <a:pt x="1496770" y="1549400"/>
                </a:lnTo>
                <a:lnTo>
                  <a:pt x="1498292" y="1549400"/>
                </a:lnTo>
                <a:lnTo>
                  <a:pt x="1499490" y="1562100"/>
                </a:lnTo>
                <a:close/>
              </a:path>
              <a:path w="2077719" h="2222500">
                <a:moveTo>
                  <a:pt x="1516474" y="1562100"/>
                </a:moveTo>
                <a:lnTo>
                  <a:pt x="1513816" y="1562100"/>
                </a:lnTo>
                <a:lnTo>
                  <a:pt x="1513328" y="1549400"/>
                </a:lnTo>
                <a:lnTo>
                  <a:pt x="1519205" y="1549400"/>
                </a:lnTo>
                <a:lnTo>
                  <a:pt x="1516474" y="1562100"/>
                </a:lnTo>
                <a:close/>
              </a:path>
              <a:path w="2077719" h="2222500">
                <a:moveTo>
                  <a:pt x="1525559" y="1562100"/>
                </a:moveTo>
                <a:lnTo>
                  <a:pt x="1521766" y="1562100"/>
                </a:lnTo>
                <a:lnTo>
                  <a:pt x="1519205" y="1549400"/>
                </a:lnTo>
                <a:lnTo>
                  <a:pt x="1526269" y="1549400"/>
                </a:lnTo>
                <a:lnTo>
                  <a:pt x="1525559" y="1562100"/>
                </a:lnTo>
                <a:close/>
              </a:path>
              <a:path w="2077719" h="2222500">
                <a:moveTo>
                  <a:pt x="1533486" y="1562100"/>
                </a:moveTo>
                <a:lnTo>
                  <a:pt x="1531566" y="1562100"/>
                </a:lnTo>
                <a:lnTo>
                  <a:pt x="1530470" y="1549400"/>
                </a:lnTo>
                <a:lnTo>
                  <a:pt x="1534036" y="1549400"/>
                </a:lnTo>
                <a:lnTo>
                  <a:pt x="1533486" y="1562100"/>
                </a:lnTo>
                <a:close/>
              </a:path>
              <a:path w="2077719" h="2222500">
                <a:moveTo>
                  <a:pt x="1564108" y="1562100"/>
                </a:moveTo>
                <a:lnTo>
                  <a:pt x="1546347" y="1562100"/>
                </a:lnTo>
                <a:lnTo>
                  <a:pt x="1547783" y="1549400"/>
                </a:lnTo>
                <a:lnTo>
                  <a:pt x="1564568" y="1549400"/>
                </a:lnTo>
                <a:lnTo>
                  <a:pt x="1564108" y="1562100"/>
                </a:lnTo>
                <a:close/>
              </a:path>
              <a:path w="2077719" h="2222500">
                <a:moveTo>
                  <a:pt x="1568742" y="1562100"/>
                </a:moveTo>
                <a:lnTo>
                  <a:pt x="1566572" y="1562100"/>
                </a:lnTo>
                <a:lnTo>
                  <a:pt x="1565965" y="1549400"/>
                </a:lnTo>
                <a:lnTo>
                  <a:pt x="1569219" y="1549400"/>
                </a:lnTo>
                <a:lnTo>
                  <a:pt x="1569230" y="1549548"/>
                </a:lnTo>
                <a:lnTo>
                  <a:pt x="1568742" y="1562100"/>
                </a:lnTo>
                <a:close/>
              </a:path>
              <a:path w="2077719" h="2222500">
                <a:moveTo>
                  <a:pt x="1575016" y="1562100"/>
                </a:moveTo>
                <a:lnTo>
                  <a:pt x="1570184" y="1562100"/>
                </a:lnTo>
                <a:lnTo>
                  <a:pt x="1569230" y="1549548"/>
                </a:lnTo>
                <a:lnTo>
                  <a:pt x="1569236" y="1549400"/>
                </a:lnTo>
                <a:lnTo>
                  <a:pt x="1575101" y="1549400"/>
                </a:lnTo>
                <a:lnTo>
                  <a:pt x="1575016" y="1562100"/>
                </a:lnTo>
                <a:close/>
              </a:path>
              <a:path w="2077719" h="2222500">
                <a:moveTo>
                  <a:pt x="1605076" y="1562100"/>
                </a:moveTo>
                <a:lnTo>
                  <a:pt x="1581773" y="1562100"/>
                </a:lnTo>
                <a:lnTo>
                  <a:pt x="1582682" y="1549400"/>
                </a:lnTo>
                <a:lnTo>
                  <a:pt x="1606081" y="1549400"/>
                </a:lnTo>
                <a:lnTo>
                  <a:pt x="1605076" y="1562100"/>
                </a:lnTo>
                <a:close/>
              </a:path>
              <a:path w="2077719" h="2222500">
                <a:moveTo>
                  <a:pt x="1656623" y="1562100"/>
                </a:moveTo>
                <a:lnTo>
                  <a:pt x="1608177" y="1562100"/>
                </a:lnTo>
                <a:lnTo>
                  <a:pt x="1607115" y="1549400"/>
                </a:lnTo>
                <a:lnTo>
                  <a:pt x="1657248" y="1549400"/>
                </a:lnTo>
                <a:lnTo>
                  <a:pt x="1656623" y="1562100"/>
                </a:lnTo>
                <a:close/>
              </a:path>
              <a:path w="2077719" h="2222500">
                <a:moveTo>
                  <a:pt x="1726181" y="1562100"/>
                </a:moveTo>
                <a:lnTo>
                  <a:pt x="1667576" y="1562100"/>
                </a:lnTo>
                <a:lnTo>
                  <a:pt x="1667889" y="1549400"/>
                </a:lnTo>
                <a:lnTo>
                  <a:pt x="1726522" y="1549400"/>
                </a:lnTo>
                <a:lnTo>
                  <a:pt x="1726181" y="1562100"/>
                </a:lnTo>
                <a:close/>
              </a:path>
              <a:path w="2077719" h="2222500">
                <a:moveTo>
                  <a:pt x="1791725" y="1562100"/>
                </a:moveTo>
                <a:lnTo>
                  <a:pt x="1732064" y="1562100"/>
                </a:lnTo>
                <a:lnTo>
                  <a:pt x="1731632" y="1549400"/>
                </a:lnTo>
                <a:lnTo>
                  <a:pt x="1792594" y="1549400"/>
                </a:lnTo>
                <a:lnTo>
                  <a:pt x="1791725" y="1562100"/>
                </a:lnTo>
                <a:close/>
              </a:path>
              <a:path w="2077719" h="2222500">
                <a:moveTo>
                  <a:pt x="1803939" y="1562100"/>
                </a:moveTo>
                <a:lnTo>
                  <a:pt x="1800901" y="1562100"/>
                </a:lnTo>
                <a:lnTo>
                  <a:pt x="1798749" y="1549400"/>
                </a:lnTo>
                <a:lnTo>
                  <a:pt x="1804064" y="1549400"/>
                </a:lnTo>
                <a:lnTo>
                  <a:pt x="1803939" y="1562100"/>
                </a:lnTo>
                <a:close/>
              </a:path>
              <a:path w="2077719" h="2222500">
                <a:moveTo>
                  <a:pt x="1821200" y="1562100"/>
                </a:moveTo>
                <a:lnTo>
                  <a:pt x="1807959" y="1562100"/>
                </a:lnTo>
                <a:lnTo>
                  <a:pt x="1809975" y="1549400"/>
                </a:lnTo>
                <a:lnTo>
                  <a:pt x="1820212" y="1549400"/>
                </a:lnTo>
                <a:lnTo>
                  <a:pt x="1821200" y="1562100"/>
                </a:lnTo>
                <a:close/>
              </a:path>
              <a:path w="2077719" h="2222500">
                <a:moveTo>
                  <a:pt x="1854901" y="1562100"/>
                </a:moveTo>
                <a:lnTo>
                  <a:pt x="1824931" y="1562100"/>
                </a:lnTo>
                <a:lnTo>
                  <a:pt x="1824994" y="1549400"/>
                </a:lnTo>
                <a:lnTo>
                  <a:pt x="1855508" y="1549400"/>
                </a:lnTo>
                <a:lnTo>
                  <a:pt x="1854901" y="1562100"/>
                </a:lnTo>
                <a:close/>
              </a:path>
              <a:path w="2077719" h="2222500">
                <a:moveTo>
                  <a:pt x="1879402" y="1562100"/>
                </a:moveTo>
                <a:lnTo>
                  <a:pt x="1871981" y="1562100"/>
                </a:lnTo>
                <a:lnTo>
                  <a:pt x="1871407" y="1549400"/>
                </a:lnTo>
                <a:lnTo>
                  <a:pt x="1879084" y="1549400"/>
                </a:lnTo>
                <a:lnTo>
                  <a:pt x="1879402" y="1562100"/>
                </a:lnTo>
                <a:close/>
              </a:path>
              <a:path w="2077719" h="2222500">
                <a:moveTo>
                  <a:pt x="1895114" y="1562100"/>
                </a:moveTo>
                <a:lnTo>
                  <a:pt x="1889822" y="1562100"/>
                </a:lnTo>
                <a:lnTo>
                  <a:pt x="1889725" y="1549400"/>
                </a:lnTo>
                <a:lnTo>
                  <a:pt x="1894909" y="1549400"/>
                </a:lnTo>
                <a:lnTo>
                  <a:pt x="1895114" y="1562100"/>
                </a:lnTo>
                <a:close/>
              </a:path>
              <a:path w="2077719" h="2222500">
                <a:moveTo>
                  <a:pt x="1974018" y="1562100"/>
                </a:moveTo>
                <a:lnTo>
                  <a:pt x="1895148" y="1562100"/>
                </a:lnTo>
                <a:lnTo>
                  <a:pt x="1895943" y="1549400"/>
                </a:lnTo>
                <a:lnTo>
                  <a:pt x="1976886" y="1549400"/>
                </a:lnTo>
                <a:lnTo>
                  <a:pt x="1974018" y="1562100"/>
                </a:lnTo>
                <a:close/>
              </a:path>
              <a:path w="2077719" h="2222500">
                <a:moveTo>
                  <a:pt x="406159" y="1574800"/>
                </a:moveTo>
                <a:lnTo>
                  <a:pt x="338166" y="1574800"/>
                </a:lnTo>
                <a:lnTo>
                  <a:pt x="338331" y="1562100"/>
                </a:lnTo>
                <a:lnTo>
                  <a:pt x="404984" y="1562100"/>
                </a:lnTo>
                <a:lnTo>
                  <a:pt x="406159" y="1574800"/>
                </a:lnTo>
                <a:close/>
              </a:path>
              <a:path w="2077719" h="2222500">
                <a:moveTo>
                  <a:pt x="428752" y="1574800"/>
                </a:moveTo>
                <a:lnTo>
                  <a:pt x="408625" y="1574800"/>
                </a:lnTo>
                <a:lnTo>
                  <a:pt x="409504" y="1562100"/>
                </a:lnTo>
                <a:lnTo>
                  <a:pt x="427414" y="1562100"/>
                </a:lnTo>
                <a:lnTo>
                  <a:pt x="428752" y="1574800"/>
                </a:lnTo>
                <a:close/>
              </a:path>
              <a:path w="2077719" h="2222500">
                <a:moveTo>
                  <a:pt x="564461" y="1574800"/>
                </a:moveTo>
                <a:lnTo>
                  <a:pt x="431413" y="1574800"/>
                </a:lnTo>
                <a:lnTo>
                  <a:pt x="431844" y="1562100"/>
                </a:lnTo>
                <a:lnTo>
                  <a:pt x="564289" y="1562100"/>
                </a:lnTo>
                <a:lnTo>
                  <a:pt x="564461" y="1574800"/>
                </a:lnTo>
                <a:close/>
              </a:path>
              <a:path w="2077719" h="2222500">
                <a:moveTo>
                  <a:pt x="646061" y="1574800"/>
                </a:moveTo>
                <a:lnTo>
                  <a:pt x="569933" y="1574800"/>
                </a:lnTo>
                <a:lnTo>
                  <a:pt x="570126" y="1562100"/>
                </a:lnTo>
                <a:lnTo>
                  <a:pt x="646362" y="1562100"/>
                </a:lnTo>
                <a:lnTo>
                  <a:pt x="646061" y="1574800"/>
                </a:lnTo>
                <a:close/>
              </a:path>
              <a:path w="2077719" h="2222500">
                <a:moveTo>
                  <a:pt x="667553" y="1574800"/>
                </a:moveTo>
                <a:lnTo>
                  <a:pt x="652568" y="1574800"/>
                </a:lnTo>
                <a:lnTo>
                  <a:pt x="650092" y="1562100"/>
                </a:lnTo>
                <a:lnTo>
                  <a:pt x="667047" y="1562100"/>
                </a:lnTo>
                <a:lnTo>
                  <a:pt x="667553" y="1574800"/>
                </a:lnTo>
                <a:close/>
              </a:path>
              <a:path w="2077719" h="2222500">
                <a:moveTo>
                  <a:pt x="689153" y="1574800"/>
                </a:moveTo>
                <a:lnTo>
                  <a:pt x="675315" y="1574800"/>
                </a:lnTo>
                <a:lnTo>
                  <a:pt x="674951" y="1562100"/>
                </a:lnTo>
                <a:lnTo>
                  <a:pt x="691481" y="1562100"/>
                </a:lnTo>
                <a:lnTo>
                  <a:pt x="689153" y="1574800"/>
                </a:lnTo>
                <a:close/>
              </a:path>
              <a:path w="2077719" h="2222500">
                <a:moveTo>
                  <a:pt x="707142" y="1564370"/>
                </a:moveTo>
                <a:lnTo>
                  <a:pt x="706341" y="1562100"/>
                </a:lnTo>
                <a:lnTo>
                  <a:pt x="706914" y="1562100"/>
                </a:lnTo>
                <a:lnTo>
                  <a:pt x="707142" y="1564370"/>
                </a:lnTo>
                <a:close/>
              </a:path>
              <a:path w="2077719" h="2222500">
                <a:moveTo>
                  <a:pt x="748371" y="1574800"/>
                </a:moveTo>
                <a:lnTo>
                  <a:pt x="714108" y="1574800"/>
                </a:lnTo>
                <a:lnTo>
                  <a:pt x="718571" y="1562100"/>
                </a:lnTo>
                <a:lnTo>
                  <a:pt x="746304" y="1562100"/>
                </a:lnTo>
                <a:lnTo>
                  <a:pt x="748371" y="1574800"/>
                </a:lnTo>
                <a:close/>
              </a:path>
              <a:path w="2077719" h="2222500">
                <a:moveTo>
                  <a:pt x="769312" y="1574800"/>
                </a:moveTo>
                <a:lnTo>
                  <a:pt x="753731" y="1574800"/>
                </a:lnTo>
                <a:lnTo>
                  <a:pt x="755167" y="1562100"/>
                </a:lnTo>
                <a:lnTo>
                  <a:pt x="768034" y="1562100"/>
                </a:lnTo>
                <a:lnTo>
                  <a:pt x="769312" y="1574800"/>
                </a:lnTo>
                <a:close/>
              </a:path>
              <a:path w="2077719" h="2222500">
                <a:moveTo>
                  <a:pt x="806033" y="1574800"/>
                </a:moveTo>
                <a:lnTo>
                  <a:pt x="772957" y="1574800"/>
                </a:lnTo>
                <a:lnTo>
                  <a:pt x="773752" y="1562100"/>
                </a:lnTo>
                <a:lnTo>
                  <a:pt x="805948" y="1562100"/>
                </a:lnTo>
                <a:lnTo>
                  <a:pt x="806033" y="1574800"/>
                </a:lnTo>
                <a:close/>
              </a:path>
              <a:path w="2077719" h="2222500">
                <a:moveTo>
                  <a:pt x="834015" y="1574800"/>
                </a:moveTo>
                <a:lnTo>
                  <a:pt x="817934" y="1574800"/>
                </a:lnTo>
                <a:lnTo>
                  <a:pt x="816952" y="1562100"/>
                </a:lnTo>
                <a:lnTo>
                  <a:pt x="832056" y="1562100"/>
                </a:lnTo>
                <a:lnTo>
                  <a:pt x="834015" y="1574800"/>
                </a:lnTo>
                <a:close/>
              </a:path>
              <a:path w="2077719" h="2222500">
                <a:moveTo>
                  <a:pt x="857330" y="1574800"/>
                </a:moveTo>
                <a:lnTo>
                  <a:pt x="835645" y="1574800"/>
                </a:lnTo>
                <a:lnTo>
                  <a:pt x="835537" y="1562100"/>
                </a:lnTo>
                <a:lnTo>
                  <a:pt x="855399" y="1562100"/>
                </a:lnTo>
                <a:lnTo>
                  <a:pt x="857330" y="1574800"/>
                </a:lnTo>
                <a:close/>
              </a:path>
              <a:path w="2077719" h="2222500">
                <a:moveTo>
                  <a:pt x="1000699" y="1574800"/>
                </a:moveTo>
                <a:lnTo>
                  <a:pt x="859056" y="1574800"/>
                </a:lnTo>
                <a:lnTo>
                  <a:pt x="861168" y="1562100"/>
                </a:lnTo>
                <a:lnTo>
                  <a:pt x="999132" y="1562100"/>
                </a:lnTo>
                <a:lnTo>
                  <a:pt x="1000699" y="1574800"/>
                </a:lnTo>
                <a:close/>
              </a:path>
              <a:path w="2077719" h="2222500">
                <a:moveTo>
                  <a:pt x="1025882" y="1574800"/>
                </a:moveTo>
                <a:lnTo>
                  <a:pt x="1006491" y="1574800"/>
                </a:lnTo>
                <a:lnTo>
                  <a:pt x="1007808" y="1562100"/>
                </a:lnTo>
                <a:lnTo>
                  <a:pt x="1029999" y="1562100"/>
                </a:lnTo>
                <a:lnTo>
                  <a:pt x="1025882" y="1574800"/>
                </a:lnTo>
                <a:close/>
              </a:path>
              <a:path w="2077719" h="2222500">
                <a:moveTo>
                  <a:pt x="1260165" y="1574800"/>
                </a:moveTo>
                <a:lnTo>
                  <a:pt x="1039737" y="1574800"/>
                </a:lnTo>
                <a:lnTo>
                  <a:pt x="1038692" y="1562100"/>
                </a:lnTo>
                <a:lnTo>
                  <a:pt x="1260676" y="1562100"/>
                </a:lnTo>
                <a:lnTo>
                  <a:pt x="1260165" y="1574800"/>
                </a:lnTo>
                <a:close/>
              </a:path>
              <a:path w="2077719" h="2222500">
                <a:moveTo>
                  <a:pt x="1267263" y="1574800"/>
                </a:moveTo>
                <a:lnTo>
                  <a:pt x="1261011" y="1574800"/>
                </a:lnTo>
                <a:lnTo>
                  <a:pt x="1260682" y="1562100"/>
                </a:lnTo>
                <a:lnTo>
                  <a:pt x="1266984" y="1562100"/>
                </a:lnTo>
                <a:lnTo>
                  <a:pt x="1267263" y="1574800"/>
                </a:lnTo>
                <a:close/>
              </a:path>
              <a:path w="2077719" h="2222500">
                <a:moveTo>
                  <a:pt x="1336633" y="1574800"/>
                </a:moveTo>
                <a:lnTo>
                  <a:pt x="1268858" y="1574800"/>
                </a:lnTo>
                <a:lnTo>
                  <a:pt x="1269193" y="1562100"/>
                </a:lnTo>
                <a:lnTo>
                  <a:pt x="1336787" y="1562100"/>
                </a:lnTo>
                <a:lnTo>
                  <a:pt x="1336633" y="1574800"/>
                </a:lnTo>
                <a:close/>
              </a:path>
              <a:path w="2077719" h="2222500">
                <a:moveTo>
                  <a:pt x="1375342" y="1574800"/>
                </a:moveTo>
                <a:lnTo>
                  <a:pt x="1344004" y="1574800"/>
                </a:lnTo>
                <a:lnTo>
                  <a:pt x="1344742" y="1562100"/>
                </a:lnTo>
                <a:lnTo>
                  <a:pt x="1375864" y="1562100"/>
                </a:lnTo>
                <a:lnTo>
                  <a:pt x="1375342" y="1574800"/>
                </a:lnTo>
                <a:close/>
              </a:path>
              <a:path w="2077719" h="2222500">
                <a:moveTo>
                  <a:pt x="1408582" y="1574800"/>
                </a:moveTo>
                <a:lnTo>
                  <a:pt x="1382025" y="1574800"/>
                </a:lnTo>
                <a:lnTo>
                  <a:pt x="1382036" y="1562100"/>
                </a:lnTo>
                <a:lnTo>
                  <a:pt x="1408372" y="1562100"/>
                </a:lnTo>
                <a:lnTo>
                  <a:pt x="1408582" y="1574800"/>
                </a:lnTo>
                <a:close/>
              </a:path>
              <a:path w="2077719" h="2222500">
                <a:moveTo>
                  <a:pt x="1450118" y="1574800"/>
                </a:moveTo>
                <a:lnTo>
                  <a:pt x="1413874" y="1574800"/>
                </a:lnTo>
                <a:lnTo>
                  <a:pt x="1413539" y="1562100"/>
                </a:lnTo>
                <a:lnTo>
                  <a:pt x="1453673" y="1562100"/>
                </a:lnTo>
                <a:lnTo>
                  <a:pt x="1450118" y="1574800"/>
                </a:lnTo>
                <a:close/>
              </a:path>
              <a:path w="2077719" h="2222500">
                <a:moveTo>
                  <a:pt x="1458590" y="1574800"/>
                </a:moveTo>
                <a:lnTo>
                  <a:pt x="1454223" y="1574800"/>
                </a:lnTo>
                <a:lnTo>
                  <a:pt x="1453673" y="1562100"/>
                </a:lnTo>
                <a:lnTo>
                  <a:pt x="1460191" y="1562100"/>
                </a:lnTo>
                <a:lnTo>
                  <a:pt x="1458590" y="1574800"/>
                </a:lnTo>
                <a:close/>
              </a:path>
              <a:path w="2077719" h="2222500">
                <a:moveTo>
                  <a:pt x="1498502" y="1574800"/>
                </a:moveTo>
                <a:lnTo>
                  <a:pt x="1468811" y="1574800"/>
                </a:lnTo>
                <a:lnTo>
                  <a:pt x="1467766" y="1562100"/>
                </a:lnTo>
                <a:lnTo>
                  <a:pt x="1495839" y="1562100"/>
                </a:lnTo>
                <a:lnTo>
                  <a:pt x="1498502" y="1574800"/>
                </a:lnTo>
                <a:close/>
              </a:path>
              <a:path w="2077719" h="2222500">
                <a:moveTo>
                  <a:pt x="1504788" y="1574800"/>
                </a:moveTo>
                <a:lnTo>
                  <a:pt x="1500847" y="1574800"/>
                </a:lnTo>
                <a:lnTo>
                  <a:pt x="1500257" y="1562100"/>
                </a:lnTo>
                <a:lnTo>
                  <a:pt x="1504788" y="1574800"/>
                </a:lnTo>
                <a:close/>
              </a:path>
              <a:path w="2077719" h="2222500">
                <a:moveTo>
                  <a:pt x="1535513" y="1574800"/>
                </a:moveTo>
                <a:lnTo>
                  <a:pt x="1516309" y="1574800"/>
                </a:lnTo>
                <a:lnTo>
                  <a:pt x="1518569" y="1562100"/>
                </a:lnTo>
                <a:lnTo>
                  <a:pt x="1535763" y="1562100"/>
                </a:lnTo>
                <a:lnTo>
                  <a:pt x="1535513" y="1574800"/>
                </a:lnTo>
                <a:close/>
              </a:path>
              <a:path w="2077719" h="2222500">
                <a:moveTo>
                  <a:pt x="1542906" y="1574800"/>
                </a:moveTo>
                <a:lnTo>
                  <a:pt x="1542446" y="1562100"/>
                </a:lnTo>
                <a:lnTo>
                  <a:pt x="1543933" y="1562100"/>
                </a:lnTo>
                <a:lnTo>
                  <a:pt x="1542906" y="1574800"/>
                </a:lnTo>
                <a:close/>
              </a:path>
              <a:path w="2077719" h="2222500">
                <a:moveTo>
                  <a:pt x="1558231" y="1574800"/>
                </a:moveTo>
                <a:lnTo>
                  <a:pt x="1544314" y="1574800"/>
                </a:lnTo>
                <a:lnTo>
                  <a:pt x="1544711" y="1562100"/>
                </a:lnTo>
                <a:lnTo>
                  <a:pt x="1559009" y="1562100"/>
                </a:lnTo>
                <a:lnTo>
                  <a:pt x="1558231" y="1574800"/>
                </a:lnTo>
                <a:close/>
              </a:path>
              <a:path w="2077719" h="2222500">
                <a:moveTo>
                  <a:pt x="1563694" y="1574800"/>
                </a:moveTo>
                <a:lnTo>
                  <a:pt x="1561008" y="1574800"/>
                </a:lnTo>
                <a:lnTo>
                  <a:pt x="1560599" y="1562100"/>
                </a:lnTo>
                <a:lnTo>
                  <a:pt x="1563097" y="1562100"/>
                </a:lnTo>
                <a:lnTo>
                  <a:pt x="1563694" y="1574800"/>
                </a:lnTo>
                <a:close/>
              </a:path>
              <a:path w="2077719" h="2222500">
                <a:moveTo>
                  <a:pt x="1576242" y="1574800"/>
                </a:moveTo>
                <a:lnTo>
                  <a:pt x="1570337" y="1574800"/>
                </a:lnTo>
                <a:lnTo>
                  <a:pt x="1571200" y="1562100"/>
                </a:lnTo>
                <a:lnTo>
                  <a:pt x="1575459" y="1562100"/>
                </a:lnTo>
                <a:lnTo>
                  <a:pt x="1576242" y="1574800"/>
                </a:lnTo>
                <a:close/>
              </a:path>
              <a:path w="2077719" h="2222500">
                <a:moveTo>
                  <a:pt x="1602822" y="1574800"/>
                </a:moveTo>
                <a:lnTo>
                  <a:pt x="1578519" y="1574800"/>
                </a:lnTo>
                <a:lnTo>
                  <a:pt x="1579655" y="1562100"/>
                </a:lnTo>
                <a:lnTo>
                  <a:pt x="1602873" y="1562100"/>
                </a:lnTo>
                <a:lnTo>
                  <a:pt x="1602822" y="1574800"/>
                </a:lnTo>
                <a:close/>
              </a:path>
              <a:path w="2077719" h="2222500">
                <a:moveTo>
                  <a:pt x="1630855" y="1574800"/>
                </a:moveTo>
                <a:lnTo>
                  <a:pt x="1608591" y="1574800"/>
                </a:lnTo>
                <a:lnTo>
                  <a:pt x="1607047" y="1562100"/>
                </a:lnTo>
                <a:lnTo>
                  <a:pt x="1632025" y="1562100"/>
                </a:lnTo>
                <a:lnTo>
                  <a:pt x="1630855" y="1574800"/>
                </a:lnTo>
                <a:close/>
              </a:path>
              <a:path w="2077719" h="2222500">
                <a:moveTo>
                  <a:pt x="1665373" y="1574800"/>
                </a:moveTo>
                <a:lnTo>
                  <a:pt x="1638396" y="1574800"/>
                </a:lnTo>
                <a:lnTo>
                  <a:pt x="1637431" y="1562100"/>
                </a:lnTo>
                <a:lnTo>
                  <a:pt x="1667020" y="1562100"/>
                </a:lnTo>
                <a:lnTo>
                  <a:pt x="1665373" y="1574800"/>
                </a:lnTo>
                <a:close/>
              </a:path>
              <a:path w="2077719" h="2222500">
                <a:moveTo>
                  <a:pt x="1681238" y="1574800"/>
                </a:moveTo>
                <a:lnTo>
                  <a:pt x="1673073" y="1574800"/>
                </a:lnTo>
                <a:lnTo>
                  <a:pt x="1672897" y="1562100"/>
                </a:lnTo>
                <a:lnTo>
                  <a:pt x="1681284" y="1562100"/>
                </a:lnTo>
                <a:lnTo>
                  <a:pt x="1681238" y="1574800"/>
                </a:lnTo>
                <a:close/>
              </a:path>
              <a:path w="2077719" h="2222500">
                <a:moveTo>
                  <a:pt x="1773288" y="1574800"/>
                </a:moveTo>
                <a:lnTo>
                  <a:pt x="1687274" y="1574800"/>
                </a:lnTo>
                <a:lnTo>
                  <a:pt x="1687217" y="1562100"/>
                </a:lnTo>
                <a:lnTo>
                  <a:pt x="1772538" y="1562100"/>
                </a:lnTo>
                <a:lnTo>
                  <a:pt x="1773288" y="1574800"/>
                </a:lnTo>
                <a:close/>
              </a:path>
              <a:path w="2077719" h="2222500">
                <a:moveTo>
                  <a:pt x="1778427" y="1574800"/>
                </a:moveTo>
                <a:lnTo>
                  <a:pt x="1777393" y="1574800"/>
                </a:lnTo>
                <a:lnTo>
                  <a:pt x="1777791" y="1562100"/>
                </a:lnTo>
                <a:lnTo>
                  <a:pt x="1778620" y="1562100"/>
                </a:lnTo>
                <a:lnTo>
                  <a:pt x="1778427" y="1574800"/>
                </a:lnTo>
                <a:close/>
              </a:path>
              <a:path w="2077719" h="2222500">
                <a:moveTo>
                  <a:pt x="1798516" y="1574800"/>
                </a:moveTo>
                <a:lnTo>
                  <a:pt x="1780624" y="1574800"/>
                </a:lnTo>
                <a:lnTo>
                  <a:pt x="1779994" y="1562100"/>
                </a:lnTo>
                <a:lnTo>
                  <a:pt x="1797568" y="1562100"/>
                </a:lnTo>
                <a:lnTo>
                  <a:pt x="1798516" y="1574800"/>
                </a:lnTo>
                <a:close/>
              </a:path>
              <a:path w="2077719" h="2222500">
                <a:moveTo>
                  <a:pt x="1810821" y="1574800"/>
                </a:moveTo>
                <a:lnTo>
                  <a:pt x="1800799" y="1574800"/>
                </a:lnTo>
                <a:lnTo>
                  <a:pt x="1802440" y="1562100"/>
                </a:lnTo>
                <a:lnTo>
                  <a:pt x="1811979" y="1562100"/>
                </a:lnTo>
                <a:lnTo>
                  <a:pt x="1810821" y="1574800"/>
                </a:lnTo>
                <a:close/>
              </a:path>
              <a:path w="2077719" h="2222500">
                <a:moveTo>
                  <a:pt x="1845884" y="1574800"/>
                </a:moveTo>
                <a:lnTo>
                  <a:pt x="1816363" y="1574800"/>
                </a:lnTo>
                <a:lnTo>
                  <a:pt x="1815051" y="1562100"/>
                </a:lnTo>
                <a:lnTo>
                  <a:pt x="1845515" y="1562100"/>
                </a:lnTo>
                <a:lnTo>
                  <a:pt x="1845884" y="1574800"/>
                </a:lnTo>
                <a:close/>
              </a:path>
              <a:path w="2077719" h="2222500">
                <a:moveTo>
                  <a:pt x="1856661" y="1574800"/>
                </a:moveTo>
                <a:lnTo>
                  <a:pt x="1853407" y="1574800"/>
                </a:lnTo>
                <a:lnTo>
                  <a:pt x="1852005" y="1562100"/>
                </a:lnTo>
                <a:lnTo>
                  <a:pt x="1858313" y="1562100"/>
                </a:lnTo>
                <a:lnTo>
                  <a:pt x="1856661" y="1574800"/>
                </a:lnTo>
                <a:close/>
              </a:path>
              <a:path w="2077719" h="2222500">
                <a:moveTo>
                  <a:pt x="1914516" y="1574800"/>
                </a:moveTo>
                <a:lnTo>
                  <a:pt x="1861556" y="1574800"/>
                </a:lnTo>
                <a:lnTo>
                  <a:pt x="1859943" y="1562100"/>
                </a:lnTo>
                <a:lnTo>
                  <a:pt x="1915374" y="1562100"/>
                </a:lnTo>
                <a:lnTo>
                  <a:pt x="1914516" y="1574800"/>
                </a:lnTo>
                <a:close/>
              </a:path>
              <a:path w="2077719" h="2222500">
                <a:moveTo>
                  <a:pt x="1931080" y="1574800"/>
                </a:moveTo>
                <a:lnTo>
                  <a:pt x="1917696" y="1574800"/>
                </a:lnTo>
                <a:lnTo>
                  <a:pt x="1916929" y="1562100"/>
                </a:lnTo>
                <a:lnTo>
                  <a:pt x="1931426" y="1562100"/>
                </a:lnTo>
                <a:lnTo>
                  <a:pt x="1931080" y="1574800"/>
                </a:lnTo>
                <a:close/>
              </a:path>
              <a:path w="2077719" h="2222500">
                <a:moveTo>
                  <a:pt x="1968079" y="1574800"/>
                </a:moveTo>
                <a:lnTo>
                  <a:pt x="1937905" y="1574800"/>
                </a:lnTo>
                <a:lnTo>
                  <a:pt x="1936780" y="1562100"/>
                </a:lnTo>
                <a:lnTo>
                  <a:pt x="1971083" y="1562100"/>
                </a:lnTo>
                <a:lnTo>
                  <a:pt x="1968079" y="1574800"/>
                </a:lnTo>
                <a:close/>
              </a:path>
              <a:path w="2077719" h="2222500">
                <a:moveTo>
                  <a:pt x="710826" y="1574800"/>
                </a:moveTo>
                <a:lnTo>
                  <a:pt x="708192" y="1574800"/>
                </a:lnTo>
                <a:lnTo>
                  <a:pt x="707142" y="1564370"/>
                </a:lnTo>
                <a:lnTo>
                  <a:pt x="710826" y="1574800"/>
                </a:lnTo>
                <a:close/>
              </a:path>
              <a:path w="2077719" h="2222500">
                <a:moveTo>
                  <a:pt x="457930" y="1587500"/>
                </a:moveTo>
                <a:lnTo>
                  <a:pt x="225781" y="1587500"/>
                </a:lnTo>
                <a:lnTo>
                  <a:pt x="227029" y="1574800"/>
                </a:lnTo>
                <a:lnTo>
                  <a:pt x="456072" y="1574800"/>
                </a:lnTo>
                <a:lnTo>
                  <a:pt x="457930" y="1587500"/>
                </a:lnTo>
                <a:close/>
              </a:path>
              <a:path w="2077719" h="2222500">
                <a:moveTo>
                  <a:pt x="469633" y="1587500"/>
                </a:moveTo>
                <a:lnTo>
                  <a:pt x="467839" y="1587500"/>
                </a:lnTo>
                <a:lnTo>
                  <a:pt x="468259" y="1574800"/>
                </a:lnTo>
                <a:lnTo>
                  <a:pt x="469633" y="1587500"/>
                </a:lnTo>
                <a:close/>
              </a:path>
              <a:path w="2077719" h="2222500">
                <a:moveTo>
                  <a:pt x="508580" y="1587500"/>
                </a:moveTo>
                <a:lnTo>
                  <a:pt x="472359" y="1587500"/>
                </a:lnTo>
                <a:lnTo>
                  <a:pt x="473182" y="1574800"/>
                </a:lnTo>
                <a:lnTo>
                  <a:pt x="507433" y="1574800"/>
                </a:lnTo>
                <a:lnTo>
                  <a:pt x="508580" y="1587500"/>
                </a:lnTo>
                <a:close/>
              </a:path>
              <a:path w="2077719" h="2222500">
                <a:moveTo>
                  <a:pt x="598642" y="1587500"/>
                </a:moveTo>
                <a:lnTo>
                  <a:pt x="516722" y="1587500"/>
                </a:lnTo>
                <a:lnTo>
                  <a:pt x="517280" y="1574800"/>
                </a:lnTo>
                <a:lnTo>
                  <a:pt x="599210" y="1574800"/>
                </a:lnTo>
                <a:lnTo>
                  <a:pt x="598642" y="1587500"/>
                </a:lnTo>
                <a:close/>
              </a:path>
              <a:path w="2077719" h="2222500">
                <a:moveTo>
                  <a:pt x="620196" y="1587500"/>
                </a:moveTo>
                <a:lnTo>
                  <a:pt x="613525" y="1587500"/>
                </a:lnTo>
                <a:lnTo>
                  <a:pt x="612270" y="1574800"/>
                </a:lnTo>
                <a:lnTo>
                  <a:pt x="618822" y="1574800"/>
                </a:lnTo>
                <a:lnTo>
                  <a:pt x="620196" y="1587500"/>
                </a:lnTo>
                <a:close/>
              </a:path>
              <a:path w="2077719" h="2222500">
                <a:moveTo>
                  <a:pt x="652244" y="1587500"/>
                </a:moveTo>
                <a:lnTo>
                  <a:pt x="624307" y="1587500"/>
                </a:lnTo>
                <a:lnTo>
                  <a:pt x="625682" y="1574800"/>
                </a:lnTo>
                <a:lnTo>
                  <a:pt x="650104" y="1574800"/>
                </a:lnTo>
                <a:lnTo>
                  <a:pt x="652244" y="1587500"/>
                </a:lnTo>
                <a:close/>
              </a:path>
              <a:path w="2077719" h="2222500">
                <a:moveTo>
                  <a:pt x="709163" y="1587500"/>
                </a:moveTo>
                <a:lnTo>
                  <a:pt x="656395" y="1587500"/>
                </a:lnTo>
                <a:lnTo>
                  <a:pt x="656792" y="1574800"/>
                </a:lnTo>
                <a:lnTo>
                  <a:pt x="708953" y="1574800"/>
                </a:lnTo>
                <a:lnTo>
                  <a:pt x="709163" y="1587500"/>
                </a:lnTo>
                <a:close/>
              </a:path>
              <a:path w="2077719" h="2222500">
                <a:moveTo>
                  <a:pt x="760039" y="1587500"/>
                </a:moveTo>
                <a:lnTo>
                  <a:pt x="716209" y="1587500"/>
                </a:lnTo>
                <a:lnTo>
                  <a:pt x="717981" y="1574800"/>
                </a:lnTo>
                <a:lnTo>
                  <a:pt x="759409" y="1574800"/>
                </a:lnTo>
                <a:lnTo>
                  <a:pt x="760039" y="1587500"/>
                </a:lnTo>
                <a:close/>
              </a:path>
              <a:path w="2077719" h="2222500">
                <a:moveTo>
                  <a:pt x="812001" y="1587500"/>
                </a:moveTo>
                <a:lnTo>
                  <a:pt x="767983" y="1587500"/>
                </a:lnTo>
                <a:lnTo>
                  <a:pt x="767654" y="1574800"/>
                </a:lnTo>
                <a:lnTo>
                  <a:pt x="812313" y="1574800"/>
                </a:lnTo>
                <a:lnTo>
                  <a:pt x="812001" y="1587500"/>
                </a:lnTo>
                <a:close/>
              </a:path>
              <a:path w="2077719" h="2222500">
                <a:moveTo>
                  <a:pt x="905617" y="1587500"/>
                </a:moveTo>
                <a:lnTo>
                  <a:pt x="816413" y="1587500"/>
                </a:lnTo>
                <a:lnTo>
                  <a:pt x="817020" y="1574800"/>
                </a:lnTo>
                <a:lnTo>
                  <a:pt x="905112" y="1574800"/>
                </a:lnTo>
                <a:lnTo>
                  <a:pt x="905617" y="1587500"/>
                </a:lnTo>
                <a:close/>
              </a:path>
              <a:path w="2077719" h="2222500">
                <a:moveTo>
                  <a:pt x="928745" y="1587500"/>
                </a:moveTo>
                <a:lnTo>
                  <a:pt x="909365" y="1587500"/>
                </a:lnTo>
                <a:lnTo>
                  <a:pt x="910415" y="1574800"/>
                </a:lnTo>
                <a:lnTo>
                  <a:pt x="928177" y="1574800"/>
                </a:lnTo>
                <a:lnTo>
                  <a:pt x="928745" y="1587500"/>
                </a:lnTo>
                <a:close/>
              </a:path>
              <a:path w="2077719" h="2222500">
                <a:moveTo>
                  <a:pt x="1025553" y="1587500"/>
                </a:moveTo>
                <a:lnTo>
                  <a:pt x="932390" y="1587500"/>
                </a:lnTo>
                <a:lnTo>
                  <a:pt x="932839" y="1574800"/>
                </a:lnTo>
                <a:lnTo>
                  <a:pt x="1023679" y="1574800"/>
                </a:lnTo>
                <a:lnTo>
                  <a:pt x="1025553" y="1587500"/>
                </a:lnTo>
                <a:close/>
              </a:path>
              <a:path w="2077719" h="2222500">
                <a:moveTo>
                  <a:pt x="1047272" y="1587500"/>
                </a:moveTo>
                <a:lnTo>
                  <a:pt x="1028346" y="1587500"/>
                </a:lnTo>
                <a:lnTo>
                  <a:pt x="1029737" y="1574800"/>
                </a:lnTo>
                <a:lnTo>
                  <a:pt x="1046681" y="1574800"/>
                </a:lnTo>
                <a:lnTo>
                  <a:pt x="1047272" y="1587500"/>
                </a:lnTo>
                <a:close/>
              </a:path>
              <a:path w="2077719" h="2222500">
                <a:moveTo>
                  <a:pt x="1059395" y="1587500"/>
                </a:moveTo>
                <a:lnTo>
                  <a:pt x="1051723" y="1587500"/>
                </a:lnTo>
                <a:lnTo>
                  <a:pt x="1052200" y="1574800"/>
                </a:lnTo>
                <a:lnTo>
                  <a:pt x="1060650" y="1574800"/>
                </a:lnTo>
                <a:lnTo>
                  <a:pt x="1059395" y="1587500"/>
                </a:lnTo>
                <a:close/>
              </a:path>
              <a:path w="2077719" h="2222500">
                <a:moveTo>
                  <a:pt x="1124808" y="1587500"/>
                </a:moveTo>
                <a:lnTo>
                  <a:pt x="1073159" y="1587500"/>
                </a:lnTo>
                <a:lnTo>
                  <a:pt x="1072199" y="1574800"/>
                </a:lnTo>
                <a:lnTo>
                  <a:pt x="1126034" y="1574800"/>
                </a:lnTo>
                <a:lnTo>
                  <a:pt x="1124808" y="1587500"/>
                </a:lnTo>
                <a:close/>
              </a:path>
              <a:path w="2077719" h="2222500">
                <a:moveTo>
                  <a:pt x="1142444" y="1587500"/>
                </a:moveTo>
                <a:lnTo>
                  <a:pt x="1131622" y="1587500"/>
                </a:lnTo>
                <a:lnTo>
                  <a:pt x="1133013" y="1574800"/>
                </a:lnTo>
                <a:lnTo>
                  <a:pt x="1143784" y="1574800"/>
                </a:lnTo>
                <a:lnTo>
                  <a:pt x="1142444" y="1587500"/>
                </a:lnTo>
                <a:close/>
              </a:path>
              <a:path w="2077719" h="2222500">
                <a:moveTo>
                  <a:pt x="1155311" y="1587500"/>
                </a:moveTo>
                <a:lnTo>
                  <a:pt x="1146425" y="1587500"/>
                </a:lnTo>
                <a:lnTo>
                  <a:pt x="1145823" y="1574800"/>
                </a:lnTo>
                <a:lnTo>
                  <a:pt x="1155748" y="1574800"/>
                </a:lnTo>
                <a:lnTo>
                  <a:pt x="1155311" y="1587500"/>
                </a:lnTo>
                <a:close/>
              </a:path>
              <a:path w="2077719" h="2222500">
                <a:moveTo>
                  <a:pt x="1167320" y="1587500"/>
                </a:moveTo>
                <a:lnTo>
                  <a:pt x="1163596" y="1587500"/>
                </a:lnTo>
                <a:lnTo>
                  <a:pt x="1163936" y="1574800"/>
                </a:lnTo>
                <a:lnTo>
                  <a:pt x="1167661" y="1574800"/>
                </a:lnTo>
                <a:lnTo>
                  <a:pt x="1167320" y="1587500"/>
                </a:lnTo>
                <a:close/>
              </a:path>
              <a:path w="2077719" h="2222500">
                <a:moveTo>
                  <a:pt x="1222036" y="1587500"/>
                </a:moveTo>
                <a:lnTo>
                  <a:pt x="1169694" y="1587500"/>
                </a:lnTo>
                <a:lnTo>
                  <a:pt x="1169478" y="1574800"/>
                </a:lnTo>
                <a:lnTo>
                  <a:pt x="1222229" y="1574800"/>
                </a:lnTo>
                <a:lnTo>
                  <a:pt x="1222036" y="1587500"/>
                </a:lnTo>
                <a:close/>
              </a:path>
              <a:path w="2077719" h="2222500">
                <a:moveTo>
                  <a:pt x="1242619" y="1587500"/>
                </a:moveTo>
                <a:lnTo>
                  <a:pt x="1230229" y="1587500"/>
                </a:lnTo>
                <a:lnTo>
                  <a:pt x="1230133" y="1574800"/>
                </a:lnTo>
                <a:lnTo>
                  <a:pt x="1243215" y="1574800"/>
                </a:lnTo>
                <a:lnTo>
                  <a:pt x="1242619" y="1587500"/>
                </a:lnTo>
                <a:close/>
              </a:path>
              <a:path w="2077719" h="2222500">
                <a:moveTo>
                  <a:pt x="1278931" y="1587500"/>
                </a:moveTo>
                <a:lnTo>
                  <a:pt x="1249200" y="1587500"/>
                </a:lnTo>
                <a:lnTo>
                  <a:pt x="1249291" y="1574800"/>
                </a:lnTo>
                <a:lnTo>
                  <a:pt x="1280095" y="1574800"/>
                </a:lnTo>
                <a:lnTo>
                  <a:pt x="1278931" y="1587500"/>
                </a:lnTo>
                <a:close/>
              </a:path>
              <a:path w="2077719" h="2222500">
                <a:moveTo>
                  <a:pt x="1282179" y="1587500"/>
                </a:moveTo>
                <a:lnTo>
                  <a:pt x="1281702" y="1587500"/>
                </a:lnTo>
                <a:lnTo>
                  <a:pt x="1280731" y="1574800"/>
                </a:lnTo>
                <a:lnTo>
                  <a:pt x="1282440" y="1574800"/>
                </a:lnTo>
                <a:lnTo>
                  <a:pt x="1282179" y="1587500"/>
                </a:lnTo>
                <a:close/>
              </a:path>
              <a:path w="2077719" h="2222500">
                <a:moveTo>
                  <a:pt x="1422374" y="1587500"/>
                </a:moveTo>
                <a:lnTo>
                  <a:pt x="1287852" y="1587500"/>
                </a:lnTo>
                <a:lnTo>
                  <a:pt x="1286211" y="1574800"/>
                </a:lnTo>
                <a:lnTo>
                  <a:pt x="1422391" y="1574800"/>
                </a:lnTo>
                <a:lnTo>
                  <a:pt x="1422374" y="1587500"/>
                </a:lnTo>
                <a:close/>
              </a:path>
              <a:path w="2077719" h="2222500">
                <a:moveTo>
                  <a:pt x="1509881" y="1587500"/>
                </a:moveTo>
                <a:lnTo>
                  <a:pt x="1424850" y="1587500"/>
                </a:lnTo>
                <a:lnTo>
                  <a:pt x="1425690" y="1574800"/>
                </a:lnTo>
                <a:lnTo>
                  <a:pt x="1509637" y="1574800"/>
                </a:lnTo>
                <a:lnTo>
                  <a:pt x="1509881" y="1587500"/>
                </a:lnTo>
                <a:close/>
              </a:path>
              <a:path w="2077719" h="2222500">
                <a:moveTo>
                  <a:pt x="1538993" y="1587500"/>
                </a:moveTo>
                <a:lnTo>
                  <a:pt x="1518506" y="1587500"/>
                </a:lnTo>
                <a:lnTo>
                  <a:pt x="1516525" y="1574800"/>
                </a:lnTo>
                <a:lnTo>
                  <a:pt x="1540606" y="1574800"/>
                </a:lnTo>
                <a:lnTo>
                  <a:pt x="1538993" y="1587500"/>
                </a:lnTo>
                <a:close/>
              </a:path>
              <a:path w="2077719" h="2222500">
                <a:moveTo>
                  <a:pt x="1598654" y="1587500"/>
                </a:moveTo>
                <a:lnTo>
                  <a:pt x="1549174" y="1587500"/>
                </a:lnTo>
                <a:lnTo>
                  <a:pt x="1546403" y="1574800"/>
                </a:lnTo>
                <a:lnTo>
                  <a:pt x="1600437" y="1574800"/>
                </a:lnTo>
                <a:lnTo>
                  <a:pt x="1598654" y="1587500"/>
                </a:lnTo>
                <a:close/>
              </a:path>
              <a:path w="2077719" h="2222500">
                <a:moveTo>
                  <a:pt x="1621333" y="1587500"/>
                </a:moveTo>
                <a:lnTo>
                  <a:pt x="1608358" y="1587500"/>
                </a:lnTo>
                <a:lnTo>
                  <a:pt x="1606820" y="1574800"/>
                </a:lnTo>
                <a:lnTo>
                  <a:pt x="1620828" y="1574800"/>
                </a:lnTo>
                <a:lnTo>
                  <a:pt x="1621333" y="1587500"/>
                </a:lnTo>
                <a:close/>
              </a:path>
              <a:path w="2077719" h="2222500">
                <a:moveTo>
                  <a:pt x="1728918" y="1587500"/>
                </a:moveTo>
                <a:lnTo>
                  <a:pt x="1622872" y="1587500"/>
                </a:lnTo>
                <a:lnTo>
                  <a:pt x="1623985" y="1574800"/>
                </a:lnTo>
                <a:lnTo>
                  <a:pt x="1725682" y="1574800"/>
                </a:lnTo>
                <a:lnTo>
                  <a:pt x="1728918" y="1587500"/>
                </a:lnTo>
                <a:close/>
              </a:path>
              <a:path w="2077719" h="2222500">
                <a:moveTo>
                  <a:pt x="1764952" y="1587500"/>
                </a:moveTo>
                <a:lnTo>
                  <a:pt x="1732166" y="1587500"/>
                </a:lnTo>
                <a:lnTo>
                  <a:pt x="1735431" y="1574800"/>
                </a:lnTo>
                <a:lnTo>
                  <a:pt x="1764702" y="1574800"/>
                </a:lnTo>
                <a:lnTo>
                  <a:pt x="1764969" y="1587246"/>
                </a:lnTo>
                <a:lnTo>
                  <a:pt x="1764952" y="1587500"/>
                </a:lnTo>
                <a:close/>
              </a:path>
              <a:path w="2077719" h="2222500">
                <a:moveTo>
                  <a:pt x="1767825" y="1587500"/>
                </a:moveTo>
                <a:lnTo>
                  <a:pt x="1764975" y="1587500"/>
                </a:lnTo>
                <a:lnTo>
                  <a:pt x="1764969" y="1587246"/>
                </a:lnTo>
                <a:lnTo>
                  <a:pt x="1765815" y="1574800"/>
                </a:lnTo>
                <a:lnTo>
                  <a:pt x="1768223" y="1574800"/>
                </a:lnTo>
                <a:lnTo>
                  <a:pt x="1767825" y="1587500"/>
                </a:lnTo>
                <a:close/>
              </a:path>
              <a:path w="2077719" h="2222500">
                <a:moveTo>
                  <a:pt x="1783900" y="1587500"/>
                </a:moveTo>
                <a:lnTo>
                  <a:pt x="1775213" y="1587500"/>
                </a:lnTo>
                <a:lnTo>
                  <a:pt x="1772379" y="1574800"/>
                </a:lnTo>
                <a:lnTo>
                  <a:pt x="1784616" y="1574800"/>
                </a:lnTo>
                <a:lnTo>
                  <a:pt x="1783900" y="1587500"/>
                </a:lnTo>
                <a:close/>
              </a:path>
              <a:path w="2077719" h="2222500">
                <a:moveTo>
                  <a:pt x="1818804" y="1587500"/>
                </a:moveTo>
                <a:lnTo>
                  <a:pt x="1794223" y="1587500"/>
                </a:lnTo>
                <a:lnTo>
                  <a:pt x="1792900" y="1574800"/>
                </a:lnTo>
                <a:lnTo>
                  <a:pt x="1819809" y="1574800"/>
                </a:lnTo>
                <a:lnTo>
                  <a:pt x="1818804" y="1587500"/>
                </a:lnTo>
                <a:close/>
              </a:path>
              <a:path w="2077719" h="2222500">
                <a:moveTo>
                  <a:pt x="1889998" y="1587500"/>
                </a:moveTo>
                <a:lnTo>
                  <a:pt x="1829019" y="1587500"/>
                </a:lnTo>
                <a:lnTo>
                  <a:pt x="1826975" y="1574800"/>
                </a:lnTo>
                <a:lnTo>
                  <a:pt x="1888862" y="1574800"/>
                </a:lnTo>
                <a:lnTo>
                  <a:pt x="1889998" y="1587500"/>
                </a:lnTo>
                <a:close/>
              </a:path>
              <a:path w="2077719" h="2222500">
                <a:moveTo>
                  <a:pt x="1913733" y="1587500"/>
                </a:moveTo>
                <a:lnTo>
                  <a:pt x="1899191" y="1587500"/>
                </a:lnTo>
                <a:lnTo>
                  <a:pt x="1899679" y="1574800"/>
                </a:lnTo>
                <a:lnTo>
                  <a:pt x="1912466" y="1574800"/>
                </a:lnTo>
                <a:lnTo>
                  <a:pt x="1913733" y="1587500"/>
                </a:lnTo>
                <a:close/>
              </a:path>
              <a:path w="2077719" h="2222500">
                <a:moveTo>
                  <a:pt x="1944298" y="1587500"/>
                </a:moveTo>
                <a:lnTo>
                  <a:pt x="1919536" y="1587500"/>
                </a:lnTo>
                <a:lnTo>
                  <a:pt x="1919434" y="1574800"/>
                </a:lnTo>
                <a:lnTo>
                  <a:pt x="1945281" y="1574800"/>
                </a:lnTo>
                <a:lnTo>
                  <a:pt x="1944298" y="1587500"/>
                </a:lnTo>
                <a:close/>
              </a:path>
              <a:path w="2077719" h="2222500">
                <a:moveTo>
                  <a:pt x="1962355" y="1587500"/>
                </a:moveTo>
                <a:lnTo>
                  <a:pt x="1956967" y="1587500"/>
                </a:lnTo>
                <a:lnTo>
                  <a:pt x="1962287" y="1574800"/>
                </a:lnTo>
                <a:lnTo>
                  <a:pt x="1965047" y="1574800"/>
                </a:lnTo>
                <a:lnTo>
                  <a:pt x="1962355" y="1587500"/>
                </a:lnTo>
                <a:close/>
              </a:path>
              <a:path w="2077719" h="2222500">
                <a:moveTo>
                  <a:pt x="392029" y="1600200"/>
                </a:moveTo>
                <a:lnTo>
                  <a:pt x="371400" y="1600200"/>
                </a:lnTo>
                <a:lnTo>
                  <a:pt x="372751" y="1587500"/>
                </a:lnTo>
                <a:lnTo>
                  <a:pt x="392886" y="1587500"/>
                </a:lnTo>
                <a:lnTo>
                  <a:pt x="392029" y="1600200"/>
                </a:lnTo>
                <a:close/>
              </a:path>
              <a:path w="2077719" h="2222500">
                <a:moveTo>
                  <a:pt x="407871" y="1600200"/>
                </a:moveTo>
                <a:lnTo>
                  <a:pt x="395640" y="1600200"/>
                </a:lnTo>
                <a:lnTo>
                  <a:pt x="393897" y="1587500"/>
                </a:lnTo>
                <a:lnTo>
                  <a:pt x="405180" y="1587500"/>
                </a:lnTo>
                <a:lnTo>
                  <a:pt x="407880" y="1600134"/>
                </a:lnTo>
                <a:close/>
              </a:path>
              <a:path w="2077719" h="2222500">
                <a:moveTo>
                  <a:pt x="426229" y="1600200"/>
                </a:moveTo>
                <a:lnTo>
                  <a:pt x="407894" y="1600200"/>
                </a:lnTo>
                <a:lnTo>
                  <a:pt x="409575" y="1587500"/>
                </a:lnTo>
                <a:lnTo>
                  <a:pt x="425774" y="1587500"/>
                </a:lnTo>
                <a:lnTo>
                  <a:pt x="426229" y="1600200"/>
                </a:lnTo>
                <a:close/>
              </a:path>
              <a:path w="2077719" h="2222500">
                <a:moveTo>
                  <a:pt x="469582" y="1600200"/>
                </a:moveTo>
                <a:lnTo>
                  <a:pt x="436436" y="1600200"/>
                </a:lnTo>
                <a:lnTo>
                  <a:pt x="433924" y="1587500"/>
                </a:lnTo>
                <a:lnTo>
                  <a:pt x="466634" y="1587500"/>
                </a:lnTo>
                <a:lnTo>
                  <a:pt x="469582" y="1600200"/>
                </a:lnTo>
                <a:close/>
              </a:path>
              <a:path w="2077719" h="2222500">
                <a:moveTo>
                  <a:pt x="488116" y="1600200"/>
                </a:moveTo>
                <a:lnTo>
                  <a:pt x="475357" y="1600200"/>
                </a:lnTo>
                <a:lnTo>
                  <a:pt x="479331" y="1587500"/>
                </a:lnTo>
                <a:lnTo>
                  <a:pt x="488019" y="1587500"/>
                </a:lnTo>
                <a:lnTo>
                  <a:pt x="488116" y="1600200"/>
                </a:lnTo>
                <a:close/>
              </a:path>
              <a:path w="2077719" h="2222500">
                <a:moveTo>
                  <a:pt x="523292" y="1600200"/>
                </a:moveTo>
                <a:lnTo>
                  <a:pt x="499083" y="1600200"/>
                </a:lnTo>
                <a:lnTo>
                  <a:pt x="496298" y="1587500"/>
                </a:lnTo>
                <a:lnTo>
                  <a:pt x="522656" y="1587500"/>
                </a:lnTo>
                <a:lnTo>
                  <a:pt x="523292" y="1600200"/>
                </a:lnTo>
                <a:close/>
              </a:path>
              <a:path w="2077719" h="2222500">
                <a:moveTo>
                  <a:pt x="536732" y="1600200"/>
                </a:moveTo>
                <a:lnTo>
                  <a:pt x="525756" y="1600200"/>
                </a:lnTo>
                <a:lnTo>
                  <a:pt x="524360" y="1587500"/>
                </a:lnTo>
                <a:lnTo>
                  <a:pt x="538078" y="1587500"/>
                </a:lnTo>
                <a:lnTo>
                  <a:pt x="536732" y="1600200"/>
                </a:lnTo>
                <a:close/>
              </a:path>
              <a:path w="2077719" h="2222500">
                <a:moveTo>
                  <a:pt x="695887" y="1600200"/>
                </a:moveTo>
                <a:lnTo>
                  <a:pt x="543919" y="1600200"/>
                </a:lnTo>
                <a:lnTo>
                  <a:pt x="544881" y="1587500"/>
                </a:lnTo>
                <a:lnTo>
                  <a:pt x="698823" y="1587500"/>
                </a:lnTo>
                <a:lnTo>
                  <a:pt x="695887" y="1600200"/>
                </a:lnTo>
                <a:close/>
              </a:path>
              <a:path w="2077719" h="2222500">
                <a:moveTo>
                  <a:pt x="720122" y="1600200"/>
                </a:moveTo>
                <a:lnTo>
                  <a:pt x="701134" y="1600200"/>
                </a:lnTo>
                <a:lnTo>
                  <a:pt x="698823" y="1587500"/>
                </a:lnTo>
                <a:lnTo>
                  <a:pt x="721399" y="1587500"/>
                </a:lnTo>
                <a:lnTo>
                  <a:pt x="720122" y="1600200"/>
                </a:lnTo>
                <a:close/>
              </a:path>
              <a:path w="2077719" h="2222500">
                <a:moveTo>
                  <a:pt x="727889" y="1600200"/>
                </a:moveTo>
                <a:lnTo>
                  <a:pt x="727446" y="1587500"/>
                </a:lnTo>
                <a:lnTo>
                  <a:pt x="727634" y="1587500"/>
                </a:lnTo>
                <a:lnTo>
                  <a:pt x="727889" y="1600200"/>
                </a:lnTo>
                <a:close/>
              </a:path>
              <a:path w="2077719" h="2222500">
                <a:moveTo>
                  <a:pt x="804988" y="1600200"/>
                </a:moveTo>
                <a:lnTo>
                  <a:pt x="730802" y="1600200"/>
                </a:lnTo>
                <a:lnTo>
                  <a:pt x="731682" y="1587500"/>
                </a:lnTo>
                <a:lnTo>
                  <a:pt x="805675" y="1587500"/>
                </a:lnTo>
                <a:lnTo>
                  <a:pt x="804988" y="1600200"/>
                </a:lnTo>
                <a:close/>
              </a:path>
              <a:path w="2077719" h="2222500">
                <a:moveTo>
                  <a:pt x="891013" y="1600200"/>
                </a:moveTo>
                <a:lnTo>
                  <a:pt x="824936" y="1600200"/>
                </a:lnTo>
                <a:lnTo>
                  <a:pt x="822863" y="1587500"/>
                </a:lnTo>
                <a:lnTo>
                  <a:pt x="887782" y="1587500"/>
                </a:lnTo>
                <a:lnTo>
                  <a:pt x="891013" y="1600200"/>
                </a:lnTo>
                <a:close/>
              </a:path>
              <a:path w="2077719" h="2222500">
                <a:moveTo>
                  <a:pt x="911449" y="1600200"/>
                </a:moveTo>
                <a:lnTo>
                  <a:pt x="892853" y="1600200"/>
                </a:lnTo>
                <a:lnTo>
                  <a:pt x="893846" y="1587500"/>
                </a:lnTo>
                <a:lnTo>
                  <a:pt x="910864" y="1587500"/>
                </a:lnTo>
                <a:lnTo>
                  <a:pt x="911449" y="1600200"/>
                </a:lnTo>
                <a:close/>
              </a:path>
              <a:path w="2077719" h="2222500">
                <a:moveTo>
                  <a:pt x="996628" y="1600200"/>
                </a:moveTo>
                <a:lnTo>
                  <a:pt x="926349" y="1600200"/>
                </a:lnTo>
                <a:lnTo>
                  <a:pt x="926104" y="1587500"/>
                </a:lnTo>
                <a:lnTo>
                  <a:pt x="999285" y="1587500"/>
                </a:lnTo>
                <a:lnTo>
                  <a:pt x="996628" y="1600200"/>
                </a:lnTo>
                <a:close/>
              </a:path>
              <a:path w="2077719" h="2222500">
                <a:moveTo>
                  <a:pt x="1019653" y="1600200"/>
                </a:moveTo>
                <a:lnTo>
                  <a:pt x="1008342" y="1600200"/>
                </a:lnTo>
                <a:lnTo>
                  <a:pt x="1005838" y="1587500"/>
                </a:lnTo>
                <a:lnTo>
                  <a:pt x="1019431" y="1587500"/>
                </a:lnTo>
                <a:lnTo>
                  <a:pt x="1019653" y="1600200"/>
                </a:lnTo>
                <a:close/>
              </a:path>
              <a:path w="2077719" h="2222500">
                <a:moveTo>
                  <a:pt x="1067412" y="1600200"/>
                </a:moveTo>
                <a:lnTo>
                  <a:pt x="1031537" y="1600200"/>
                </a:lnTo>
                <a:lnTo>
                  <a:pt x="1029947" y="1587500"/>
                </a:lnTo>
                <a:lnTo>
                  <a:pt x="1065362" y="1587500"/>
                </a:lnTo>
                <a:lnTo>
                  <a:pt x="1067412" y="1600200"/>
                </a:lnTo>
                <a:close/>
              </a:path>
              <a:path w="2077719" h="2222500">
                <a:moveTo>
                  <a:pt x="1120356" y="1600200"/>
                </a:moveTo>
                <a:lnTo>
                  <a:pt x="1067412" y="1600200"/>
                </a:lnTo>
                <a:lnTo>
                  <a:pt x="1069553" y="1587500"/>
                </a:lnTo>
                <a:lnTo>
                  <a:pt x="1120208" y="1587500"/>
                </a:lnTo>
                <a:lnTo>
                  <a:pt x="1120356" y="1600200"/>
                </a:lnTo>
                <a:close/>
              </a:path>
              <a:path w="2077719" h="2222500">
                <a:moveTo>
                  <a:pt x="1144386" y="1600200"/>
                </a:moveTo>
                <a:lnTo>
                  <a:pt x="1134092" y="1600200"/>
                </a:lnTo>
                <a:lnTo>
                  <a:pt x="1133683" y="1587500"/>
                </a:lnTo>
                <a:lnTo>
                  <a:pt x="1142944" y="1587500"/>
                </a:lnTo>
                <a:lnTo>
                  <a:pt x="1144386" y="1600200"/>
                </a:lnTo>
                <a:close/>
              </a:path>
              <a:path w="2077719" h="2222500">
                <a:moveTo>
                  <a:pt x="1153108" y="1600200"/>
                </a:moveTo>
                <a:lnTo>
                  <a:pt x="1148656" y="1600200"/>
                </a:lnTo>
                <a:lnTo>
                  <a:pt x="1149093" y="1587500"/>
                </a:lnTo>
                <a:lnTo>
                  <a:pt x="1153057" y="1587500"/>
                </a:lnTo>
                <a:lnTo>
                  <a:pt x="1153108" y="1600200"/>
                </a:lnTo>
                <a:close/>
              </a:path>
              <a:path w="2077719" h="2222500">
                <a:moveTo>
                  <a:pt x="1170460" y="1600200"/>
                </a:moveTo>
                <a:lnTo>
                  <a:pt x="1158531" y="1600200"/>
                </a:lnTo>
                <a:lnTo>
                  <a:pt x="1158445" y="1587500"/>
                </a:lnTo>
                <a:lnTo>
                  <a:pt x="1171784" y="1587500"/>
                </a:lnTo>
                <a:lnTo>
                  <a:pt x="1170460" y="1600200"/>
                </a:lnTo>
                <a:close/>
              </a:path>
              <a:path w="2077719" h="2222500">
                <a:moveTo>
                  <a:pt x="1189278" y="1600200"/>
                </a:moveTo>
                <a:lnTo>
                  <a:pt x="1180959" y="1600200"/>
                </a:lnTo>
                <a:lnTo>
                  <a:pt x="1180272" y="1587500"/>
                </a:lnTo>
                <a:lnTo>
                  <a:pt x="1187120" y="1587500"/>
                </a:lnTo>
                <a:lnTo>
                  <a:pt x="1189278" y="1600200"/>
                </a:lnTo>
                <a:close/>
              </a:path>
              <a:path w="2077719" h="2222500">
                <a:moveTo>
                  <a:pt x="1232149" y="1600200"/>
                </a:moveTo>
                <a:lnTo>
                  <a:pt x="1190777" y="1600200"/>
                </a:lnTo>
                <a:lnTo>
                  <a:pt x="1191697" y="1587500"/>
                </a:lnTo>
                <a:lnTo>
                  <a:pt x="1235396" y="1587500"/>
                </a:lnTo>
                <a:lnTo>
                  <a:pt x="1232149" y="1600200"/>
                </a:lnTo>
                <a:close/>
              </a:path>
              <a:path w="2077719" h="2222500">
                <a:moveTo>
                  <a:pt x="1393529" y="1600200"/>
                </a:moveTo>
                <a:lnTo>
                  <a:pt x="1242449" y="1600200"/>
                </a:lnTo>
                <a:lnTo>
                  <a:pt x="1242296" y="1587500"/>
                </a:lnTo>
                <a:lnTo>
                  <a:pt x="1392689" y="1587500"/>
                </a:lnTo>
                <a:lnTo>
                  <a:pt x="1393529" y="1600200"/>
                </a:lnTo>
                <a:close/>
              </a:path>
              <a:path w="2077719" h="2222500">
                <a:moveTo>
                  <a:pt x="1427729" y="1600200"/>
                </a:moveTo>
                <a:lnTo>
                  <a:pt x="1394914" y="1600200"/>
                </a:lnTo>
                <a:lnTo>
                  <a:pt x="1395573" y="1587500"/>
                </a:lnTo>
                <a:lnTo>
                  <a:pt x="1428774" y="1587500"/>
                </a:lnTo>
                <a:lnTo>
                  <a:pt x="1427729" y="1600200"/>
                </a:lnTo>
                <a:close/>
              </a:path>
              <a:path w="2077719" h="2222500">
                <a:moveTo>
                  <a:pt x="1438659" y="1600200"/>
                </a:moveTo>
                <a:lnTo>
                  <a:pt x="1433265" y="1600200"/>
                </a:lnTo>
                <a:lnTo>
                  <a:pt x="1432402" y="1587500"/>
                </a:lnTo>
                <a:lnTo>
                  <a:pt x="1438676" y="1587500"/>
                </a:lnTo>
                <a:lnTo>
                  <a:pt x="1438659" y="1600200"/>
                </a:lnTo>
                <a:close/>
              </a:path>
              <a:path w="2077719" h="2222500">
                <a:moveTo>
                  <a:pt x="1472905" y="1600200"/>
                </a:moveTo>
                <a:lnTo>
                  <a:pt x="1447631" y="1600200"/>
                </a:lnTo>
                <a:lnTo>
                  <a:pt x="1445394" y="1587500"/>
                </a:lnTo>
                <a:lnTo>
                  <a:pt x="1473745" y="1587500"/>
                </a:lnTo>
                <a:lnTo>
                  <a:pt x="1472905" y="1600200"/>
                </a:lnTo>
                <a:close/>
              </a:path>
              <a:path w="2077719" h="2222500">
                <a:moveTo>
                  <a:pt x="1507735" y="1600200"/>
                </a:moveTo>
                <a:lnTo>
                  <a:pt x="1480548" y="1600200"/>
                </a:lnTo>
                <a:lnTo>
                  <a:pt x="1481229" y="1587500"/>
                </a:lnTo>
                <a:lnTo>
                  <a:pt x="1506991" y="1587500"/>
                </a:lnTo>
                <a:lnTo>
                  <a:pt x="1507735" y="1600200"/>
                </a:lnTo>
                <a:close/>
              </a:path>
              <a:path w="2077719" h="2222500">
                <a:moveTo>
                  <a:pt x="1512187" y="1600200"/>
                </a:moveTo>
                <a:lnTo>
                  <a:pt x="1511057" y="1600200"/>
                </a:lnTo>
                <a:lnTo>
                  <a:pt x="1511397" y="1587500"/>
                </a:lnTo>
                <a:lnTo>
                  <a:pt x="1511795" y="1587500"/>
                </a:lnTo>
                <a:lnTo>
                  <a:pt x="1512187" y="1600200"/>
                </a:lnTo>
                <a:close/>
              </a:path>
              <a:path w="2077719" h="2222500">
                <a:moveTo>
                  <a:pt x="1513515" y="1600200"/>
                </a:moveTo>
                <a:lnTo>
                  <a:pt x="1512351" y="1600200"/>
                </a:lnTo>
                <a:lnTo>
                  <a:pt x="1512073" y="1587500"/>
                </a:lnTo>
                <a:lnTo>
                  <a:pt x="1515787" y="1587500"/>
                </a:lnTo>
                <a:lnTo>
                  <a:pt x="1513515" y="1600200"/>
                </a:lnTo>
                <a:close/>
              </a:path>
              <a:path w="2077719" h="2222500">
                <a:moveTo>
                  <a:pt x="1533406" y="1600200"/>
                </a:moveTo>
                <a:lnTo>
                  <a:pt x="1522089" y="1600200"/>
                </a:lnTo>
                <a:lnTo>
                  <a:pt x="1521164" y="1587500"/>
                </a:lnTo>
                <a:lnTo>
                  <a:pt x="1533906" y="1587500"/>
                </a:lnTo>
                <a:lnTo>
                  <a:pt x="1533406" y="1600200"/>
                </a:lnTo>
                <a:close/>
              </a:path>
              <a:path w="2077719" h="2222500">
                <a:moveTo>
                  <a:pt x="1542855" y="1600200"/>
                </a:moveTo>
                <a:lnTo>
                  <a:pt x="1539646" y="1600200"/>
                </a:lnTo>
                <a:lnTo>
                  <a:pt x="1535763" y="1587500"/>
                </a:lnTo>
                <a:lnTo>
                  <a:pt x="1541475" y="1587500"/>
                </a:lnTo>
                <a:lnTo>
                  <a:pt x="1542855" y="1600200"/>
                </a:lnTo>
                <a:close/>
              </a:path>
              <a:path w="2077719" h="2222500">
                <a:moveTo>
                  <a:pt x="1576827" y="1600200"/>
                </a:moveTo>
                <a:lnTo>
                  <a:pt x="1550191" y="1600200"/>
                </a:lnTo>
                <a:lnTo>
                  <a:pt x="1551003" y="1587500"/>
                </a:lnTo>
                <a:lnTo>
                  <a:pt x="1573335" y="1587500"/>
                </a:lnTo>
                <a:lnTo>
                  <a:pt x="1576827" y="1600200"/>
                </a:lnTo>
                <a:close/>
              </a:path>
              <a:path w="2077719" h="2222500">
                <a:moveTo>
                  <a:pt x="1582488" y="1600200"/>
                </a:moveTo>
                <a:lnTo>
                  <a:pt x="1576827" y="1600200"/>
                </a:lnTo>
                <a:lnTo>
                  <a:pt x="1577963" y="1587500"/>
                </a:lnTo>
                <a:lnTo>
                  <a:pt x="1583732" y="1587500"/>
                </a:lnTo>
                <a:lnTo>
                  <a:pt x="1582488" y="1600200"/>
                </a:lnTo>
                <a:close/>
              </a:path>
              <a:path w="2077719" h="2222500">
                <a:moveTo>
                  <a:pt x="1590421" y="1600200"/>
                </a:moveTo>
                <a:lnTo>
                  <a:pt x="1584743" y="1600200"/>
                </a:lnTo>
                <a:lnTo>
                  <a:pt x="1583789" y="1587500"/>
                </a:lnTo>
                <a:lnTo>
                  <a:pt x="1590563" y="1587500"/>
                </a:lnTo>
                <a:lnTo>
                  <a:pt x="1590421" y="1600200"/>
                </a:lnTo>
                <a:close/>
              </a:path>
              <a:path w="2077719" h="2222500">
                <a:moveTo>
                  <a:pt x="1594998" y="1600200"/>
                </a:moveTo>
                <a:lnTo>
                  <a:pt x="1593283" y="1600200"/>
                </a:lnTo>
                <a:lnTo>
                  <a:pt x="1593913" y="1587500"/>
                </a:lnTo>
                <a:lnTo>
                  <a:pt x="1595662" y="1587500"/>
                </a:lnTo>
                <a:lnTo>
                  <a:pt x="1594998" y="1600200"/>
                </a:lnTo>
                <a:close/>
              </a:path>
              <a:path w="2077719" h="2222500">
                <a:moveTo>
                  <a:pt x="1622401" y="1600200"/>
                </a:moveTo>
                <a:lnTo>
                  <a:pt x="1602777" y="1600200"/>
                </a:lnTo>
                <a:lnTo>
                  <a:pt x="1603390" y="1587500"/>
                </a:lnTo>
                <a:lnTo>
                  <a:pt x="1620135" y="1587500"/>
                </a:lnTo>
                <a:lnTo>
                  <a:pt x="1622401" y="1600200"/>
                </a:lnTo>
                <a:close/>
              </a:path>
              <a:path w="2077719" h="2222500">
                <a:moveTo>
                  <a:pt x="1668951" y="1600200"/>
                </a:moveTo>
                <a:lnTo>
                  <a:pt x="1622401" y="1600200"/>
                </a:lnTo>
                <a:lnTo>
                  <a:pt x="1624763" y="1587500"/>
                </a:lnTo>
                <a:lnTo>
                  <a:pt x="1668406" y="1587500"/>
                </a:lnTo>
                <a:lnTo>
                  <a:pt x="1668951" y="1600200"/>
                </a:lnTo>
                <a:close/>
              </a:path>
              <a:path w="2077719" h="2222500">
                <a:moveTo>
                  <a:pt x="1673408" y="1600200"/>
                </a:moveTo>
                <a:lnTo>
                  <a:pt x="1670052" y="1600200"/>
                </a:lnTo>
                <a:lnTo>
                  <a:pt x="1670648" y="1587500"/>
                </a:lnTo>
                <a:lnTo>
                  <a:pt x="1672602" y="1587500"/>
                </a:lnTo>
                <a:lnTo>
                  <a:pt x="1673408" y="1600200"/>
                </a:lnTo>
                <a:close/>
              </a:path>
              <a:path w="2077719" h="2222500">
                <a:moveTo>
                  <a:pt x="1691198" y="1600200"/>
                </a:moveTo>
                <a:lnTo>
                  <a:pt x="1675770" y="1600200"/>
                </a:lnTo>
                <a:lnTo>
                  <a:pt x="1674822" y="1587500"/>
                </a:lnTo>
                <a:lnTo>
                  <a:pt x="1691499" y="1587500"/>
                </a:lnTo>
                <a:lnTo>
                  <a:pt x="1691198" y="1600200"/>
                </a:lnTo>
                <a:close/>
              </a:path>
              <a:path w="2077719" h="2222500">
                <a:moveTo>
                  <a:pt x="1694627" y="1600200"/>
                </a:moveTo>
                <a:lnTo>
                  <a:pt x="1692299" y="1600200"/>
                </a:lnTo>
                <a:lnTo>
                  <a:pt x="1691879" y="1587500"/>
                </a:lnTo>
                <a:lnTo>
                  <a:pt x="1695462" y="1587500"/>
                </a:lnTo>
                <a:lnTo>
                  <a:pt x="1694627" y="1600200"/>
                </a:lnTo>
                <a:close/>
              </a:path>
              <a:path w="2077719" h="2222500">
                <a:moveTo>
                  <a:pt x="1759194" y="1600200"/>
                </a:moveTo>
                <a:lnTo>
                  <a:pt x="1694934" y="1600200"/>
                </a:lnTo>
                <a:lnTo>
                  <a:pt x="1695468" y="1587500"/>
                </a:lnTo>
                <a:lnTo>
                  <a:pt x="1759569" y="1587500"/>
                </a:lnTo>
                <a:lnTo>
                  <a:pt x="1759194" y="1600200"/>
                </a:lnTo>
                <a:close/>
              </a:path>
              <a:path w="2077719" h="2222500">
                <a:moveTo>
                  <a:pt x="1809600" y="1600200"/>
                </a:moveTo>
                <a:lnTo>
                  <a:pt x="1777615" y="1600200"/>
                </a:lnTo>
                <a:lnTo>
                  <a:pt x="1778137" y="1587500"/>
                </a:lnTo>
                <a:lnTo>
                  <a:pt x="1810741" y="1587500"/>
                </a:lnTo>
                <a:lnTo>
                  <a:pt x="1809600" y="1600200"/>
                </a:lnTo>
                <a:close/>
              </a:path>
              <a:path w="2077719" h="2222500">
                <a:moveTo>
                  <a:pt x="1839683" y="1600200"/>
                </a:moveTo>
                <a:lnTo>
                  <a:pt x="1830235" y="1600200"/>
                </a:lnTo>
                <a:lnTo>
                  <a:pt x="1827878" y="1587500"/>
                </a:lnTo>
                <a:lnTo>
                  <a:pt x="1841199" y="1587500"/>
                </a:lnTo>
                <a:lnTo>
                  <a:pt x="1839683" y="1600200"/>
                </a:lnTo>
                <a:close/>
              </a:path>
              <a:path w="2077719" h="2222500">
                <a:moveTo>
                  <a:pt x="1857825" y="1600200"/>
                </a:moveTo>
                <a:lnTo>
                  <a:pt x="1846673" y="1600200"/>
                </a:lnTo>
                <a:lnTo>
                  <a:pt x="1844549" y="1587500"/>
                </a:lnTo>
                <a:lnTo>
                  <a:pt x="1859154" y="1587500"/>
                </a:lnTo>
                <a:lnTo>
                  <a:pt x="1857825" y="1600200"/>
                </a:lnTo>
                <a:close/>
              </a:path>
              <a:path w="2077719" h="2222500">
                <a:moveTo>
                  <a:pt x="1873145" y="1600200"/>
                </a:moveTo>
                <a:lnTo>
                  <a:pt x="1863878" y="1600200"/>
                </a:lnTo>
                <a:lnTo>
                  <a:pt x="1865774" y="1587500"/>
                </a:lnTo>
                <a:lnTo>
                  <a:pt x="1873145" y="1600200"/>
                </a:lnTo>
                <a:close/>
              </a:path>
              <a:path w="2077719" h="2222500">
                <a:moveTo>
                  <a:pt x="1907532" y="1600200"/>
                </a:moveTo>
                <a:lnTo>
                  <a:pt x="1877120" y="1600200"/>
                </a:lnTo>
                <a:lnTo>
                  <a:pt x="1878619" y="1587500"/>
                </a:lnTo>
                <a:lnTo>
                  <a:pt x="1907379" y="1587500"/>
                </a:lnTo>
                <a:lnTo>
                  <a:pt x="1907532" y="1600200"/>
                </a:lnTo>
                <a:close/>
              </a:path>
              <a:path w="2077719" h="2222500">
                <a:moveTo>
                  <a:pt x="1909695" y="1600200"/>
                </a:moveTo>
                <a:lnTo>
                  <a:pt x="1909241" y="1587500"/>
                </a:lnTo>
                <a:lnTo>
                  <a:pt x="1910343" y="1587500"/>
                </a:lnTo>
                <a:lnTo>
                  <a:pt x="1909695" y="1600200"/>
                </a:lnTo>
                <a:close/>
              </a:path>
              <a:path w="2077719" h="2222500">
                <a:moveTo>
                  <a:pt x="1953934" y="1600200"/>
                </a:moveTo>
                <a:lnTo>
                  <a:pt x="1918911" y="1600200"/>
                </a:lnTo>
                <a:lnTo>
                  <a:pt x="1915788" y="1587500"/>
                </a:lnTo>
                <a:lnTo>
                  <a:pt x="1955195" y="1587500"/>
                </a:lnTo>
                <a:lnTo>
                  <a:pt x="1953934" y="1600200"/>
                </a:lnTo>
                <a:close/>
              </a:path>
              <a:path w="2077719" h="2222500">
                <a:moveTo>
                  <a:pt x="407894" y="1600200"/>
                </a:moveTo>
                <a:close/>
              </a:path>
              <a:path w="2077719" h="2222500">
                <a:moveTo>
                  <a:pt x="329192" y="1612900"/>
                </a:moveTo>
                <a:lnTo>
                  <a:pt x="287124" y="1612900"/>
                </a:lnTo>
                <a:lnTo>
                  <a:pt x="287042" y="1600200"/>
                </a:lnTo>
                <a:lnTo>
                  <a:pt x="333986" y="1600200"/>
                </a:lnTo>
                <a:lnTo>
                  <a:pt x="329192" y="1612900"/>
                </a:lnTo>
                <a:close/>
              </a:path>
              <a:path w="2077719" h="2222500">
                <a:moveTo>
                  <a:pt x="388276" y="1612900"/>
                </a:moveTo>
                <a:lnTo>
                  <a:pt x="343798" y="1612900"/>
                </a:lnTo>
                <a:lnTo>
                  <a:pt x="341862" y="1600200"/>
                </a:lnTo>
                <a:lnTo>
                  <a:pt x="387742" y="1600200"/>
                </a:lnTo>
                <a:lnTo>
                  <a:pt x="388276" y="1612900"/>
                </a:lnTo>
                <a:close/>
              </a:path>
              <a:path w="2077719" h="2222500">
                <a:moveTo>
                  <a:pt x="398973" y="1612900"/>
                </a:moveTo>
                <a:lnTo>
                  <a:pt x="390411" y="1612900"/>
                </a:lnTo>
                <a:lnTo>
                  <a:pt x="392347" y="1600200"/>
                </a:lnTo>
                <a:lnTo>
                  <a:pt x="400450" y="1600200"/>
                </a:lnTo>
                <a:lnTo>
                  <a:pt x="398973" y="1612900"/>
                </a:lnTo>
                <a:close/>
              </a:path>
              <a:path w="2077719" h="2222500">
                <a:moveTo>
                  <a:pt x="427665" y="1612900"/>
                </a:moveTo>
                <a:lnTo>
                  <a:pt x="404572" y="1612900"/>
                </a:lnTo>
                <a:lnTo>
                  <a:pt x="404771" y="1600200"/>
                </a:lnTo>
                <a:lnTo>
                  <a:pt x="427384" y="1600200"/>
                </a:lnTo>
                <a:lnTo>
                  <a:pt x="427665" y="1612900"/>
                </a:lnTo>
                <a:close/>
              </a:path>
              <a:path w="2077719" h="2222500">
                <a:moveTo>
                  <a:pt x="491194" y="1612900"/>
                </a:moveTo>
                <a:lnTo>
                  <a:pt x="436455" y="1612900"/>
                </a:lnTo>
                <a:lnTo>
                  <a:pt x="436773" y="1600200"/>
                </a:lnTo>
                <a:lnTo>
                  <a:pt x="489358" y="1600200"/>
                </a:lnTo>
                <a:lnTo>
                  <a:pt x="491194" y="1612900"/>
                </a:lnTo>
                <a:close/>
              </a:path>
              <a:path w="2077719" h="2222500">
                <a:moveTo>
                  <a:pt x="567639" y="1612900"/>
                </a:moveTo>
                <a:lnTo>
                  <a:pt x="501681" y="1612900"/>
                </a:lnTo>
                <a:lnTo>
                  <a:pt x="503714" y="1600200"/>
                </a:lnTo>
                <a:lnTo>
                  <a:pt x="567559" y="1600200"/>
                </a:lnTo>
                <a:lnTo>
                  <a:pt x="567639" y="1612900"/>
                </a:lnTo>
                <a:close/>
              </a:path>
              <a:path w="2077719" h="2222500">
                <a:moveTo>
                  <a:pt x="600652" y="1612900"/>
                </a:moveTo>
                <a:lnTo>
                  <a:pt x="576077" y="1612900"/>
                </a:lnTo>
                <a:lnTo>
                  <a:pt x="576077" y="1600200"/>
                </a:lnTo>
                <a:lnTo>
                  <a:pt x="600226" y="1600200"/>
                </a:lnTo>
                <a:lnTo>
                  <a:pt x="600652" y="1612900"/>
                </a:lnTo>
                <a:close/>
              </a:path>
              <a:path w="2077719" h="2222500">
                <a:moveTo>
                  <a:pt x="657269" y="1612900"/>
                </a:moveTo>
                <a:lnTo>
                  <a:pt x="606643" y="1612900"/>
                </a:lnTo>
                <a:lnTo>
                  <a:pt x="606597" y="1600200"/>
                </a:lnTo>
                <a:lnTo>
                  <a:pt x="657275" y="1600200"/>
                </a:lnTo>
                <a:lnTo>
                  <a:pt x="657269" y="1612900"/>
                </a:lnTo>
                <a:close/>
              </a:path>
              <a:path w="2077719" h="2222500">
                <a:moveTo>
                  <a:pt x="685939" y="1612900"/>
                </a:moveTo>
                <a:lnTo>
                  <a:pt x="666542" y="1612900"/>
                </a:lnTo>
                <a:lnTo>
                  <a:pt x="666071" y="1600200"/>
                </a:lnTo>
                <a:lnTo>
                  <a:pt x="686444" y="1600200"/>
                </a:lnTo>
                <a:lnTo>
                  <a:pt x="685939" y="1612900"/>
                </a:lnTo>
                <a:close/>
              </a:path>
              <a:path w="2077719" h="2222500">
                <a:moveTo>
                  <a:pt x="701559" y="1612900"/>
                </a:moveTo>
                <a:lnTo>
                  <a:pt x="691202" y="1612900"/>
                </a:lnTo>
                <a:lnTo>
                  <a:pt x="690493" y="1600200"/>
                </a:lnTo>
                <a:lnTo>
                  <a:pt x="702326" y="1600200"/>
                </a:lnTo>
                <a:lnTo>
                  <a:pt x="701559" y="1612900"/>
                </a:lnTo>
                <a:close/>
              </a:path>
              <a:path w="2077719" h="2222500">
                <a:moveTo>
                  <a:pt x="745344" y="1612900"/>
                </a:moveTo>
                <a:lnTo>
                  <a:pt x="708981" y="1612900"/>
                </a:lnTo>
                <a:lnTo>
                  <a:pt x="711099" y="1600200"/>
                </a:lnTo>
                <a:lnTo>
                  <a:pt x="747161" y="1600200"/>
                </a:lnTo>
                <a:lnTo>
                  <a:pt x="745344" y="1612900"/>
                </a:lnTo>
                <a:close/>
              </a:path>
              <a:path w="2077719" h="2222500">
                <a:moveTo>
                  <a:pt x="755162" y="1612900"/>
                </a:moveTo>
                <a:lnTo>
                  <a:pt x="751198" y="1612900"/>
                </a:lnTo>
                <a:lnTo>
                  <a:pt x="749557" y="1600200"/>
                </a:lnTo>
                <a:lnTo>
                  <a:pt x="756485" y="1600200"/>
                </a:lnTo>
                <a:lnTo>
                  <a:pt x="755162" y="1612900"/>
                </a:lnTo>
                <a:close/>
              </a:path>
              <a:path w="2077719" h="2222500">
                <a:moveTo>
                  <a:pt x="762782" y="1612900"/>
                </a:moveTo>
                <a:lnTo>
                  <a:pt x="760159" y="1612900"/>
                </a:lnTo>
                <a:lnTo>
                  <a:pt x="759227" y="1600200"/>
                </a:lnTo>
                <a:lnTo>
                  <a:pt x="764537" y="1600200"/>
                </a:lnTo>
                <a:lnTo>
                  <a:pt x="762782" y="1612900"/>
                </a:lnTo>
                <a:close/>
              </a:path>
              <a:path w="2077719" h="2222500">
                <a:moveTo>
                  <a:pt x="816027" y="1612900"/>
                </a:moveTo>
                <a:lnTo>
                  <a:pt x="768188" y="1612900"/>
                </a:lnTo>
                <a:lnTo>
                  <a:pt x="767625" y="1600200"/>
                </a:lnTo>
                <a:lnTo>
                  <a:pt x="815765" y="1600200"/>
                </a:lnTo>
                <a:lnTo>
                  <a:pt x="816027" y="1612900"/>
                </a:lnTo>
                <a:close/>
              </a:path>
              <a:path w="2077719" h="2222500">
                <a:moveTo>
                  <a:pt x="840312" y="1612900"/>
                </a:moveTo>
                <a:lnTo>
                  <a:pt x="819916" y="1612900"/>
                </a:lnTo>
                <a:lnTo>
                  <a:pt x="820387" y="1600200"/>
                </a:lnTo>
                <a:lnTo>
                  <a:pt x="841232" y="1600200"/>
                </a:lnTo>
                <a:lnTo>
                  <a:pt x="840312" y="1612900"/>
                </a:lnTo>
                <a:close/>
              </a:path>
              <a:path w="2077719" h="2222500">
                <a:moveTo>
                  <a:pt x="875052" y="1612900"/>
                </a:moveTo>
                <a:lnTo>
                  <a:pt x="853259" y="1612900"/>
                </a:lnTo>
                <a:lnTo>
                  <a:pt x="851623" y="1600200"/>
                </a:lnTo>
                <a:lnTo>
                  <a:pt x="874421" y="1600200"/>
                </a:lnTo>
                <a:lnTo>
                  <a:pt x="875052" y="1612900"/>
                </a:lnTo>
                <a:close/>
              </a:path>
              <a:path w="2077719" h="2222500">
                <a:moveTo>
                  <a:pt x="923027" y="1612900"/>
                </a:moveTo>
                <a:lnTo>
                  <a:pt x="880906" y="1612900"/>
                </a:lnTo>
                <a:lnTo>
                  <a:pt x="882973" y="1600200"/>
                </a:lnTo>
                <a:lnTo>
                  <a:pt x="924111" y="1600200"/>
                </a:lnTo>
                <a:lnTo>
                  <a:pt x="923027" y="1612900"/>
                </a:lnTo>
                <a:close/>
              </a:path>
              <a:path w="2077719" h="2222500">
                <a:moveTo>
                  <a:pt x="932634" y="1612900"/>
                </a:moveTo>
                <a:lnTo>
                  <a:pt x="931044" y="1612900"/>
                </a:lnTo>
                <a:lnTo>
                  <a:pt x="927081" y="1600200"/>
                </a:lnTo>
                <a:lnTo>
                  <a:pt x="932169" y="1600200"/>
                </a:lnTo>
                <a:lnTo>
                  <a:pt x="932634" y="1612900"/>
                </a:lnTo>
                <a:close/>
              </a:path>
              <a:path w="2077719" h="2222500">
                <a:moveTo>
                  <a:pt x="962979" y="1612900"/>
                </a:moveTo>
                <a:lnTo>
                  <a:pt x="938625" y="1612900"/>
                </a:lnTo>
                <a:lnTo>
                  <a:pt x="937648" y="1600200"/>
                </a:lnTo>
                <a:lnTo>
                  <a:pt x="961599" y="1600200"/>
                </a:lnTo>
                <a:lnTo>
                  <a:pt x="962979" y="1612900"/>
                </a:lnTo>
                <a:close/>
              </a:path>
              <a:path w="2077719" h="2222500">
                <a:moveTo>
                  <a:pt x="1009750" y="1612900"/>
                </a:moveTo>
                <a:lnTo>
                  <a:pt x="965636" y="1612900"/>
                </a:lnTo>
                <a:lnTo>
                  <a:pt x="965829" y="1600200"/>
                </a:lnTo>
                <a:lnTo>
                  <a:pt x="1008700" y="1600200"/>
                </a:lnTo>
                <a:lnTo>
                  <a:pt x="1009750" y="1612900"/>
                </a:lnTo>
                <a:close/>
              </a:path>
              <a:path w="2077719" h="2222500">
                <a:moveTo>
                  <a:pt x="1060837" y="1612900"/>
                </a:moveTo>
                <a:lnTo>
                  <a:pt x="1009750" y="1612900"/>
                </a:lnTo>
                <a:lnTo>
                  <a:pt x="1011016" y="1600200"/>
                </a:lnTo>
                <a:lnTo>
                  <a:pt x="1059627" y="1600200"/>
                </a:lnTo>
                <a:lnTo>
                  <a:pt x="1060837" y="1612900"/>
                </a:lnTo>
                <a:close/>
              </a:path>
              <a:path w="2077719" h="2222500">
                <a:moveTo>
                  <a:pt x="1070274" y="1612900"/>
                </a:moveTo>
                <a:lnTo>
                  <a:pt x="1063103" y="1612900"/>
                </a:lnTo>
                <a:lnTo>
                  <a:pt x="1062688" y="1600200"/>
                </a:lnTo>
                <a:lnTo>
                  <a:pt x="1070666" y="1600200"/>
                </a:lnTo>
                <a:lnTo>
                  <a:pt x="1070274" y="1612900"/>
                </a:lnTo>
                <a:close/>
              </a:path>
              <a:path w="2077719" h="2222500">
                <a:moveTo>
                  <a:pt x="1098347" y="1612900"/>
                </a:moveTo>
                <a:lnTo>
                  <a:pt x="1075044" y="1612900"/>
                </a:lnTo>
                <a:lnTo>
                  <a:pt x="1072420" y="1600200"/>
                </a:lnTo>
                <a:lnTo>
                  <a:pt x="1095588" y="1600200"/>
                </a:lnTo>
                <a:lnTo>
                  <a:pt x="1098347" y="1612900"/>
                </a:lnTo>
                <a:close/>
              </a:path>
              <a:path w="2077719" h="2222500">
                <a:moveTo>
                  <a:pt x="1113605" y="1612900"/>
                </a:moveTo>
                <a:lnTo>
                  <a:pt x="1098347" y="1612900"/>
                </a:lnTo>
                <a:lnTo>
                  <a:pt x="1099733" y="1600200"/>
                </a:lnTo>
                <a:lnTo>
                  <a:pt x="1109562" y="1600200"/>
                </a:lnTo>
                <a:lnTo>
                  <a:pt x="1113605" y="1612900"/>
                </a:lnTo>
                <a:close/>
              </a:path>
              <a:path w="2077719" h="2222500">
                <a:moveTo>
                  <a:pt x="1130821" y="1612900"/>
                </a:moveTo>
                <a:lnTo>
                  <a:pt x="1113605" y="1612900"/>
                </a:lnTo>
                <a:lnTo>
                  <a:pt x="1115280" y="1600200"/>
                </a:lnTo>
                <a:lnTo>
                  <a:pt x="1123604" y="1600200"/>
                </a:lnTo>
                <a:lnTo>
                  <a:pt x="1130821" y="1612900"/>
                </a:lnTo>
                <a:close/>
              </a:path>
              <a:path w="2077719" h="2222500">
                <a:moveTo>
                  <a:pt x="1169512" y="1612900"/>
                </a:moveTo>
                <a:lnTo>
                  <a:pt x="1132314" y="1612900"/>
                </a:lnTo>
                <a:lnTo>
                  <a:pt x="1133149" y="1600200"/>
                </a:lnTo>
                <a:lnTo>
                  <a:pt x="1167502" y="1600200"/>
                </a:lnTo>
                <a:lnTo>
                  <a:pt x="1169512" y="1612900"/>
                </a:lnTo>
                <a:close/>
              </a:path>
              <a:path w="2077719" h="2222500">
                <a:moveTo>
                  <a:pt x="1206591" y="1612900"/>
                </a:moveTo>
                <a:lnTo>
                  <a:pt x="1179375" y="1612900"/>
                </a:lnTo>
                <a:lnTo>
                  <a:pt x="1181045" y="1600200"/>
                </a:lnTo>
                <a:lnTo>
                  <a:pt x="1207278" y="1600200"/>
                </a:lnTo>
                <a:lnTo>
                  <a:pt x="1206591" y="1612900"/>
                </a:lnTo>
                <a:close/>
              </a:path>
              <a:path w="2077719" h="2222500">
                <a:moveTo>
                  <a:pt x="1227333" y="1612900"/>
                </a:moveTo>
                <a:lnTo>
                  <a:pt x="1209765" y="1612900"/>
                </a:lnTo>
                <a:lnTo>
                  <a:pt x="1208635" y="1600200"/>
                </a:lnTo>
                <a:lnTo>
                  <a:pt x="1226022" y="1600200"/>
                </a:lnTo>
                <a:lnTo>
                  <a:pt x="1227333" y="1612900"/>
                </a:lnTo>
                <a:close/>
              </a:path>
              <a:path w="2077719" h="2222500">
                <a:moveTo>
                  <a:pt x="1257803" y="1612900"/>
                </a:moveTo>
                <a:lnTo>
                  <a:pt x="1228725" y="1612900"/>
                </a:lnTo>
                <a:lnTo>
                  <a:pt x="1230019" y="1600200"/>
                </a:lnTo>
                <a:lnTo>
                  <a:pt x="1258070" y="1600200"/>
                </a:lnTo>
                <a:lnTo>
                  <a:pt x="1257803" y="1612900"/>
                </a:lnTo>
                <a:close/>
              </a:path>
              <a:path w="2077719" h="2222500">
                <a:moveTo>
                  <a:pt x="1295500" y="1612900"/>
                </a:moveTo>
                <a:lnTo>
                  <a:pt x="1264980" y="1612900"/>
                </a:lnTo>
                <a:lnTo>
                  <a:pt x="1264060" y="1600200"/>
                </a:lnTo>
                <a:lnTo>
                  <a:pt x="1296443" y="1600200"/>
                </a:lnTo>
                <a:lnTo>
                  <a:pt x="1295500" y="1612900"/>
                </a:lnTo>
                <a:close/>
              </a:path>
              <a:path w="2077719" h="2222500">
                <a:moveTo>
                  <a:pt x="1305034" y="1612900"/>
                </a:moveTo>
                <a:lnTo>
                  <a:pt x="1297840" y="1612900"/>
                </a:lnTo>
                <a:lnTo>
                  <a:pt x="1297897" y="1600200"/>
                </a:lnTo>
                <a:lnTo>
                  <a:pt x="1306374" y="1600200"/>
                </a:lnTo>
                <a:lnTo>
                  <a:pt x="1305034" y="1612900"/>
                </a:lnTo>
                <a:close/>
              </a:path>
              <a:path w="2077719" h="2222500">
                <a:moveTo>
                  <a:pt x="1311047" y="1612900"/>
                </a:moveTo>
                <a:lnTo>
                  <a:pt x="1307288" y="1612900"/>
                </a:lnTo>
                <a:lnTo>
                  <a:pt x="1308140" y="1600200"/>
                </a:lnTo>
                <a:lnTo>
                  <a:pt x="1311337" y="1600200"/>
                </a:lnTo>
                <a:lnTo>
                  <a:pt x="1311047" y="1612900"/>
                </a:lnTo>
                <a:close/>
              </a:path>
              <a:path w="2077719" h="2222500">
                <a:moveTo>
                  <a:pt x="1328394" y="1612900"/>
                </a:moveTo>
                <a:lnTo>
                  <a:pt x="1314556" y="1612900"/>
                </a:lnTo>
                <a:lnTo>
                  <a:pt x="1315244" y="1600200"/>
                </a:lnTo>
                <a:lnTo>
                  <a:pt x="1326293" y="1600200"/>
                </a:lnTo>
                <a:lnTo>
                  <a:pt x="1328394" y="1612900"/>
                </a:lnTo>
                <a:close/>
              </a:path>
              <a:path w="2077719" h="2222500">
                <a:moveTo>
                  <a:pt x="1360681" y="1612900"/>
                </a:moveTo>
                <a:lnTo>
                  <a:pt x="1334317" y="1612900"/>
                </a:lnTo>
                <a:lnTo>
                  <a:pt x="1333806" y="1600200"/>
                </a:lnTo>
                <a:lnTo>
                  <a:pt x="1361197" y="1600200"/>
                </a:lnTo>
                <a:lnTo>
                  <a:pt x="1360681" y="1612900"/>
                </a:lnTo>
                <a:close/>
              </a:path>
              <a:path w="2077719" h="2222500">
                <a:moveTo>
                  <a:pt x="1365899" y="1612900"/>
                </a:moveTo>
                <a:lnTo>
                  <a:pt x="1364122" y="1612900"/>
                </a:lnTo>
                <a:lnTo>
                  <a:pt x="1363525" y="1600200"/>
                </a:lnTo>
                <a:lnTo>
                  <a:pt x="1365746" y="1600200"/>
                </a:lnTo>
                <a:lnTo>
                  <a:pt x="1365899" y="1612900"/>
                </a:lnTo>
                <a:close/>
              </a:path>
              <a:path w="2077719" h="2222500">
                <a:moveTo>
                  <a:pt x="1447398" y="1612900"/>
                </a:moveTo>
                <a:lnTo>
                  <a:pt x="1373434" y="1612900"/>
                </a:lnTo>
                <a:lnTo>
                  <a:pt x="1373848" y="1600200"/>
                </a:lnTo>
                <a:lnTo>
                  <a:pt x="1449130" y="1600200"/>
                </a:lnTo>
                <a:lnTo>
                  <a:pt x="1447398" y="1612900"/>
                </a:lnTo>
                <a:close/>
              </a:path>
              <a:path w="2077719" h="2222500">
                <a:moveTo>
                  <a:pt x="1453379" y="1600913"/>
                </a:moveTo>
                <a:lnTo>
                  <a:pt x="1453457" y="1600200"/>
                </a:lnTo>
                <a:lnTo>
                  <a:pt x="1453735" y="1600200"/>
                </a:lnTo>
                <a:lnTo>
                  <a:pt x="1453379" y="1600913"/>
                </a:lnTo>
                <a:close/>
              </a:path>
              <a:path w="2077719" h="2222500">
                <a:moveTo>
                  <a:pt x="1456466" y="1612900"/>
                </a:moveTo>
                <a:lnTo>
                  <a:pt x="1453854" y="1612900"/>
                </a:lnTo>
                <a:lnTo>
                  <a:pt x="1453803" y="1600200"/>
                </a:lnTo>
                <a:lnTo>
                  <a:pt x="1455552" y="1600200"/>
                </a:lnTo>
                <a:lnTo>
                  <a:pt x="1456466" y="1612900"/>
                </a:lnTo>
                <a:close/>
              </a:path>
              <a:path w="2077719" h="2222500">
                <a:moveTo>
                  <a:pt x="1510727" y="1612900"/>
                </a:moveTo>
                <a:lnTo>
                  <a:pt x="1461367" y="1612900"/>
                </a:lnTo>
                <a:lnTo>
                  <a:pt x="1463127" y="1600200"/>
                </a:lnTo>
                <a:lnTo>
                  <a:pt x="1510824" y="1600200"/>
                </a:lnTo>
                <a:lnTo>
                  <a:pt x="1510727" y="1612900"/>
                </a:lnTo>
                <a:close/>
              </a:path>
              <a:path w="2077719" h="2222500">
                <a:moveTo>
                  <a:pt x="1577043" y="1612900"/>
                </a:moveTo>
                <a:lnTo>
                  <a:pt x="1527461" y="1612900"/>
                </a:lnTo>
                <a:lnTo>
                  <a:pt x="1526189" y="1600200"/>
                </a:lnTo>
                <a:lnTo>
                  <a:pt x="1576668" y="1600200"/>
                </a:lnTo>
                <a:lnTo>
                  <a:pt x="1577043" y="1612900"/>
                </a:lnTo>
                <a:close/>
              </a:path>
              <a:path w="2077719" h="2222500">
                <a:moveTo>
                  <a:pt x="1586651" y="1612900"/>
                </a:moveTo>
                <a:lnTo>
                  <a:pt x="1586628" y="1600200"/>
                </a:lnTo>
                <a:lnTo>
                  <a:pt x="1586651" y="1612900"/>
                </a:lnTo>
                <a:close/>
              </a:path>
              <a:path w="2077719" h="2222500">
                <a:moveTo>
                  <a:pt x="1600784" y="1612900"/>
                </a:moveTo>
                <a:lnTo>
                  <a:pt x="1589654" y="1612900"/>
                </a:lnTo>
                <a:lnTo>
                  <a:pt x="1589654" y="1600200"/>
                </a:lnTo>
                <a:lnTo>
                  <a:pt x="1599092" y="1600200"/>
                </a:lnTo>
                <a:lnTo>
                  <a:pt x="1600784" y="1612900"/>
                </a:lnTo>
                <a:close/>
              </a:path>
              <a:path w="2077719" h="2222500">
                <a:moveTo>
                  <a:pt x="1609045" y="1612900"/>
                </a:moveTo>
                <a:lnTo>
                  <a:pt x="1601476" y="1612900"/>
                </a:lnTo>
                <a:lnTo>
                  <a:pt x="1602016" y="1600200"/>
                </a:lnTo>
                <a:lnTo>
                  <a:pt x="1608478" y="1600200"/>
                </a:lnTo>
                <a:lnTo>
                  <a:pt x="1609045" y="1612900"/>
                </a:lnTo>
                <a:close/>
              </a:path>
              <a:path w="2077719" h="2222500">
                <a:moveTo>
                  <a:pt x="1659848" y="1612900"/>
                </a:moveTo>
                <a:lnTo>
                  <a:pt x="1616302" y="1612900"/>
                </a:lnTo>
                <a:lnTo>
                  <a:pt x="1616791" y="1600200"/>
                </a:lnTo>
                <a:lnTo>
                  <a:pt x="1661433" y="1600200"/>
                </a:lnTo>
                <a:lnTo>
                  <a:pt x="1659848" y="1612900"/>
                </a:lnTo>
                <a:close/>
              </a:path>
              <a:path w="2077719" h="2222500">
                <a:moveTo>
                  <a:pt x="1684259" y="1612900"/>
                </a:moveTo>
                <a:lnTo>
                  <a:pt x="1666276" y="1612900"/>
                </a:lnTo>
                <a:lnTo>
                  <a:pt x="1665390" y="1600200"/>
                </a:lnTo>
                <a:lnTo>
                  <a:pt x="1682487" y="1600200"/>
                </a:lnTo>
                <a:lnTo>
                  <a:pt x="1684259" y="1612900"/>
                </a:lnTo>
                <a:close/>
              </a:path>
              <a:path w="2077719" h="2222500">
                <a:moveTo>
                  <a:pt x="1694679" y="1612900"/>
                </a:moveTo>
                <a:lnTo>
                  <a:pt x="1690147" y="1612900"/>
                </a:lnTo>
                <a:lnTo>
                  <a:pt x="1689943" y="1600200"/>
                </a:lnTo>
                <a:lnTo>
                  <a:pt x="1694696" y="1600200"/>
                </a:lnTo>
                <a:lnTo>
                  <a:pt x="1694679" y="1612900"/>
                </a:lnTo>
                <a:close/>
              </a:path>
              <a:path w="2077719" h="2222500">
                <a:moveTo>
                  <a:pt x="1706790" y="1612900"/>
                </a:moveTo>
                <a:lnTo>
                  <a:pt x="1703327" y="1612900"/>
                </a:lnTo>
                <a:lnTo>
                  <a:pt x="1702827" y="1600200"/>
                </a:lnTo>
                <a:lnTo>
                  <a:pt x="1706228" y="1600200"/>
                </a:lnTo>
                <a:lnTo>
                  <a:pt x="1706790" y="1612900"/>
                </a:lnTo>
                <a:close/>
              </a:path>
              <a:path w="2077719" h="2222500">
                <a:moveTo>
                  <a:pt x="1709732" y="1612900"/>
                </a:moveTo>
                <a:lnTo>
                  <a:pt x="1707988" y="1612900"/>
                </a:lnTo>
                <a:lnTo>
                  <a:pt x="1707296" y="1600200"/>
                </a:lnTo>
                <a:lnTo>
                  <a:pt x="1710254" y="1600200"/>
                </a:lnTo>
                <a:lnTo>
                  <a:pt x="1709732" y="1612900"/>
                </a:lnTo>
                <a:close/>
              </a:path>
              <a:path w="2077719" h="2222500">
                <a:moveTo>
                  <a:pt x="1716171" y="1612900"/>
                </a:moveTo>
                <a:lnTo>
                  <a:pt x="1714450" y="1612900"/>
                </a:lnTo>
                <a:lnTo>
                  <a:pt x="1712292" y="1600200"/>
                </a:lnTo>
                <a:lnTo>
                  <a:pt x="1717255" y="1600200"/>
                </a:lnTo>
                <a:lnTo>
                  <a:pt x="1716171" y="1612900"/>
                </a:lnTo>
                <a:close/>
              </a:path>
              <a:path w="2077719" h="2222500">
                <a:moveTo>
                  <a:pt x="1741138" y="1612900"/>
                </a:moveTo>
                <a:lnTo>
                  <a:pt x="1716188" y="1612900"/>
                </a:lnTo>
                <a:lnTo>
                  <a:pt x="1717278" y="1600200"/>
                </a:lnTo>
                <a:lnTo>
                  <a:pt x="1742086" y="1600200"/>
                </a:lnTo>
                <a:lnTo>
                  <a:pt x="1741138" y="1612900"/>
                </a:lnTo>
                <a:close/>
              </a:path>
              <a:path w="2077719" h="2222500">
                <a:moveTo>
                  <a:pt x="1776212" y="1612900"/>
                </a:moveTo>
                <a:lnTo>
                  <a:pt x="1747213" y="1612900"/>
                </a:lnTo>
                <a:lnTo>
                  <a:pt x="1745658" y="1600200"/>
                </a:lnTo>
                <a:lnTo>
                  <a:pt x="1775008" y="1600200"/>
                </a:lnTo>
                <a:lnTo>
                  <a:pt x="1776212" y="1612900"/>
                </a:lnTo>
                <a:close/>
              </a:path>
              <a:path w="2077719" h="2222500">
                <a:moveTo>
                  <a:pt x="1812672" y="1612900"/>
                </a:moveTo>
                <a:lnTo>
                  <a:pt x="1781981" y="1612900"/>
                </a:lnTo>
                <a:lnTo>
                  <a:pt x="1782401" y="1600200"/>
                </a:lnTo>
                <a:lnTo>
                  <a:pt x="1812002" y="1600200"/>
                </a:lnTo>
                <a:lnTo>
                  <a:pt x="1812672" y="1612900"/>
                </a:lnTo>
                <a:close/>
              </a:path>
              <a:path w="2077719" h="2222500">
                <a:moveTo>
                  <a:pt x="1815170" y="1612900"/>
                </a:moveTo>
                <a:lnTo>
                  <a:pt x="1814296" y="1612900"/>
                </a:lnTo>
                <a:lnTo>
                  <a:pt x="1813904" y="1600200"/>
                </a:lnTo>
                <a:lnTo>
                  <a:pt x="1815857" y="1600200"/>
                </a:lnTo>
                <a:lnTo>
                  <a:pt x="1815170" y="1612900"/>
                </a:lnTo>
                <a:close/>
              </a:path>
              <a:path w="2077719" h="2222500">
                <a:moveTo>
                  <a:pt x="1910899" y="1612900"/>
                </a:moveTo>
                <a:lnTo>
                  <a:pt x="1821331" y="1612900"/>
                </a:lnTo>
                <a:lnTo>
                  <a:pt x="1824653" y="1600200"/>
                </a:lnTo>
                <a:lnTo>
                  <a:pt x="1913142" y="1600200"/>
                </a:lnTo>
                <a:lnTo>
                  <a:pt x="1910899" y="1612900"/>
                </a:lnTo>
                <a:close/>
              </a:path>
              <a:path w="2077719" h="2222500">
                <a:moveTo>
                  <a:pt x="1917162" y="1612900"/>
                </a:moveTo>
                <a:lnTo>
                  <a:pt x="1916504" y="1612900"/>
                </a:lnTo>
                <a:lnTo>
                  <a:pt x="1915493" y="1600200"/>
                </a:lnTo>
                <a:lnTo>
                  <a:pt x="1915947" y="1600200"/>
                </a:lnTo>
                <a:lnTo>
                  <a:pt x="1917162" y="1612900"/>
                </a:lnTo>
                <a:close/>
              </a:path>
              <a:path w="2077719" h="2222500">
                <a:moveTo>
                  <a:pt x="1930018" y="1612900"/>
                </a:moveTo>
                <a:lnTo>
                  <a:pt x="1918627" y="1612900"/>
                </a:lnTo>
                <a:lnTo>
                  <a:pt x="1919399" y="1600200"/>
                </a:lnTo>
                <a:lnTo>
                  <a:pt x="1931948" y="1600200"/>
                </a:lnTo>
                <a:lnTo>
                  <a:pt x="1930018" y="1612900"/>
                </a:lnTo>
                <a:close/>
              </a:path>
              <a:path w="2077719" h="2222500">
                <a:moveTo>
                  <a:pt x="1941910" y="1612900"/>
                </a:moveTo>
                <a:lnTo>
                  <a:pt x="1936145" y="1612900"/>
                </a:lnTo>
                <a:lnTo>
                  <a:pt x="1933992" y="1600200"/>
                </a:lnTo>
                <a:lnTo>
                  <a:pt x="1950681" y="1600200"/>
                </a:lnTo>
                <a:lnTo>
                  <a:pt x="1941910" y="1612900"/>
                </a:lnTo>
                <a:close/>
              </a:path>
              <a:path w="2077719" h="2222500">
                <a:moveTo>
                  <a:pt x="1452071" y="1612900"/>
                </a:moveTo>
                <a:lnTo>
                  <a:pt x="1447398" y="1612900"/>
                </a:lnTo>
                <a:lnTo>
                  <a:pt x="1453379" y="1600913"/>
                </a:lnTo>
                <a:lnTo>
                  <a:pt x="1452071" y="1612900"/>
                </a:lnTo>
                <a:close/>
              </a:path>
              <a:path w="2077719" h="2222500">
                <a:moveTo>
                  <a:pt x="354624" y="1625600"/>
                </a:moveTo>
                <a:lnTo>
                  <a:pt x="323822" y="1625600"/>
                </a:lnTo>
                <a:lnTo>
                  <a:pt x="323383" y="1612900"/>
                </a:lnTo>
                <a:lnTo>
                  <a:pt x="353688" y="1612900"/>
                </a:lnTo>
                <a:lnTo>
                  <a:pt x="354624" y="1625600"/>
                </a:lnTo>
                <a:close/>
              </a:path>
              <a:path w="2077719" h="2222500">
                <a:moveTo>
                  <a:pt x="357671" y="1625600"/>
                </a:moveTo>
                <a:lnTo>
                  <a:pt x="355654" y="1625600"/>
                </a:lnTo>
                <a:lnTo>
                  <a:pt x="356505" y="1612900"/>
                </a:lnTo>
                <a:lnTo>
                  <a:pt x="358761" y="1612900"/>
                </a:lnTo>
                <a:lnTo>
                  <a:pt x="357671" y="1625600"/>
                </a:lnTo>
                <a:close/>
              </a:path>
              <a:path w="2077719" h="2222500">
                <a:moveTo>
                  <a:pt x="434814" y="1625600"/>
                </a:moveTo>
                <a:lnTo>
                  <a:pt x="370448" y="1625600"/>
                </a:lnTo>
                <a:lnTo>
                  <a:pt x="370105" y="1612900"/>
                </a:lnTo>
                <a:lnTo>
                  <a:pt x="434712" y="1612900"/>
                </a:lnTo>
                <a:lnTo>
                  <a:pt x="434814" y="1625600"/>
                </a:lnTo>
                <a:close/>
              </a:path>
              <a:path w="2077719" h="2222500">
                <a:moveTo>
                  <a:pt x="502550" y="1625600"/>
                </a:moveTo>
                <a:lnTo>
                  <a:pt x="437858" y="1625600"/>
                </a:lnTo>
                <a:lnTo>
                  <a:pt x="438045" y="1612900"/>
                </a:lnTo>
                <a:lnTo>
                  <a:pt x="502890" y="1612900"/>
                </a:lnTo>
                <a:lnTo>
                  <a:pt x="502550" y="1625600"/>
                </a:lnTo>
                <a:close/>
              </a:path>
              <a:path w="2077719" h="2222500">
                <a:moveTo>
                  <a:pt x="530645" y="1625600"/>
                </a:moveTo>
                <a:lnTo>
                  <a:pt x="512013" y="1625600"/>
                </a:lnTo>
                <a:lnTo>
                  <a:pt x="509710" y="1612900"/>
                </a:lnTo>
                <a:lnTo>
                  <a:pt x="530026" y="1612900"/>
                </a:lnTo>
                <a:lnTo>
                  <a:pt x="530645" y="1625600"/>
                </a:lnTo>
                <a:close/>
              </a:path>
              <a:path w="2077719" h="2222500">
                <a:moveTo>
                  <a:pt x="545599" y="1625600"/>
                </a:moveTo>
                <a:lnTo>
                  <a:pt x="537089" y="1625600"/>
                </a:lnTo>
                <a:lnTo>
                  <a:pt x="538805" y="1612900"/>
                </a:lnTo>
                <a:lnTo>
                  <a:pt x="544333" y="1612900"/>
                </a:lnTo>
                <a:lnTo>
                  <a:pt x="545599" y="1625600"/>
                </a:lnTo>
                <a:close/>
              </a:path>
              <a:path w="2077719" h="2222500">
                <a:moveTo>
                  <a:pt x="611588" y="1625600"/>
                </a:moveTo>
                <a:lnTo>
                  <a:pt x="554618" y="1625600"/>
                </a:lnTo>
                <a:lnTo>
                  <a:pt x="555333" y="1612900"/>
                </a:lnTo>
                <a:lnTo>
                  <a:pt x="611265" y="1612900"/>
                </a:lnTo>
                <a:lnTo>
                  <a:pt x="611588" y="1625600"/>
                </a:lnTo>
                <a:close/>
              </a:path>
              <a:path w="2077719" h="2222500">
                <a:moveTo>
                  <a:pt x="634443" y="1625600"/>
                </a:moveTo>
                <a:lnTo>
                  <a:pt x="621241" y="1625600"/>
                </a:lnTo>
                <a:lnTo>
                  <a:pt x="620338" y="1612900"/>
                </a:lnTo>
                <a:lnTo>
                  <a:pt x="630911" y="1612900"/>
                </a:lnTo>
                <a:lnTo>
                  <a:pt x="634443" y="1625600"/>
                </a:lnTo>
                <a:close/>
              </a:path>
              <a:path w="2077719" h="2222500">
                <a:moveTo>
                  <a:pt x="679488" y="1625600"/>
                </a:moveTo>
                <a:lnTo>
                  <a:pt x="637822" y="1625600"/>
                </a:lnTo>
                <a:lnTo>
                  <a:pt x="641694" y="1612900"/>
                </a:lnTo>
                <a:lnTo>
                  <a:pt x="679136" y="1612900"/>
                </a:lnTo>
                <a:lnTo>
                  <a:pt x="679488" y="1625600"/>
                </a:lnTo>
                <a:close/>
              </a:path>
              <a:path w="2077719" h="2222500">
                <a:moveTo>
                  <a:pt x="692497" y="1625600"/>
                </a:moveTo>
                <a:lnTo>
                  <a:pt x="683883" y="1625600"/>
                </a:lnTo>
                <a:lnTo>
                  <a:pt x="684213" y="1612900"/>
                </a:lnTo>
                <a:lnTo>
                  <a:pt x="693712" y="1612900"/>
                </a:lnTo>
                <a:lnTo>
                  <a:pt x="692497" y="1625600"/>
                </a:lnTo>
                <a:close/>
              </a:path>
              <a:path w="2077719" h="2222500">
                <a:moveTo>
                  <a:pt x="701065" y="1625600"/>
                </a:moveTo>
                <a:lnTo>
                  <a:pt x="700049" y="1612900"/>
                </a:lnTo>
                <a:lnTo>
                  <a:pt x="702008" y="1612900"/>
                </a:lnTo>
                <a:lnTo>
                  <a:pt x="701065" y="1625600"/>
                </a:lnTo>
                <a:close/>
              </a:path>
              <a:path w="2077719" h="2222500">
                <a:moveTo>
                  <a:pt x="731024" y="1625600"/>
                </a:moveTo>
                <a:lnTo>
                  <a:pt x="710122" y="1625600"/>
                </a:lnTo>
                <a:lnTo>
                  <a:pt x="710815" y="1612900"/>
                </a:lnTo>
                <a:lnTo>
                  <a:pt x="734221" y="1612900"/>
                </a:lnTo>
                <a:lnTo>
                  <a:pt x="731024" y="1625600"/>
                </a:lnTo>
                <a:close/>
              </a:path>
              <a:path w="2077719" h="2222500">
                <a:moveTo>
                  <a:pt x="845485" y="1625600"/>
                </a:moveTo>
                <a:lnTo>
                  <a:pt x="737372" y="1625600"/>
                </a:lnTo>
                <a:lnTo>
                  <a:pt x="734232" y="1612900"/>
                </a:lnTo>
                <a:lnTo>
                  <a:pt x="843430" y="1612900"/>
                </a:lnTo>
                <a:lnTo>
                  <a:pt x="845485" y="1625600"/>
                </a:lnTo>
                <a:close/>
              </a:path>
              <a:path w="2077719" h="2222500">
                <a:moveTo>
                  <a:pt x="876971" y="1625600"/>
                </a:moveTo>
                <a:lnTo>
                  <a:pt x="852878" y="1625600"/>
                </a:lnTo>
                <a:lnTo>
                  <a:pt x="854372" y="1612900"/>
                </a:lnTo>
                <a:lnTo>
                  <a:pt x="876704" y="1612900"/>
                </a:lnTo>
                <a:lnTo>
                  <a:pt x="876971" y="1625600"/>
                </a:lnTo>
                <a:close/>
              </a:path>
              <a:path w="2077719" h="2222500">
                <a:moveTo>
                  <a:pt x="932027" y="1625600"/>
                </a:moveTo>
                <a:lnTo>
                  <a:pt x="883682" y="1625600"/>
                </a:lnTo>
                <a:lnTo>
                  <a:pt x="883279" y="1612900"/>
                </a:lnTo>
                <a:lnTo>
                  <a:pt x="932089" y="1612900"/>
                </a:lnTo>
                <a:lnTo>
                  <a:pt x="932027" y="1625600"/>
                </a:lnTo>
                <a:close/>
              </a:path>
              <a:path w="2077719" h="2222500">
                <a:moveTo>
                  <a:pt x="945371" y="1625600"/>
                </a:moveTo>
                <a:lnTo>
                  <a:pt x="936734" y="1625600"/>
                </a:lnTo>
                <a:lnTo>
                  <a:pt x="937415" y="1612900"/>
                </a:lnTo>
                <a:lnTo>
                  <a:pt x="947097" y="1612900"/>
                </a:lnTo>
                <a:lnTo>
                  <a:pt x="945371" y="1625600"/>
                </a:lnTo>
                <a:close/>
              </a:path>
              <a:path w="2077719" h="2222500">
                <a:moveTo>
                  <a:pt x="1016076" y="1625600"/>
                </a:moveTo>
                <a:lnTo>
                  <a:pt x="950146" y="1625600"/>
                </a:lnTo>
                <a:lnTo>
                  <a:pt x="951265" y="1612900"/>
                </a:lnTo>
                <a:lnTo>
                  <a:pt x="1015235" y="1612900"/>
                </a:lnTo>
                <a:lnTo>
                  <a:pt x="1016076" y="1625600"/>
                </a:lnTo>
                <a:close/>
              </a:path>
              <a:path w="2077719" h="2222500">
                <a:moveTo>
                  <a:pt x="1041071" y="1625600"/>
                </a:moveTo>
                <a:lnTo>
                  <a:pt x="1023179" y="1625600"/>
                </a:lnTo>
                <a:lnTo>
                  <a:pt x="1024286" y="1612900"/>
                </a:lnTo>
                <a:lnTo>
                  <a:pt x="1043575" y="1612900"/>
                </a:lnTo>
                <a:lnTo>
                  <a:pt x="1041071" y="1625600"/>
                </a:lnTo>
                <a:close/>
              </a:path>
              <a:path w="2077719" h="2222500">
                <a:moveTo>
                  <a:pt x="1050383" y="1625600"/>
                </a:moveTo>
                <a:lnTo>
                  <a:pt x="1050241" y="1612900"/>
                </a:lnTo>
                <a:lnTo>
                  <a:pt x="1050821" y="1612900"/>
                </a:lnTo>
                <a:lnTo>
                  <a:pt x="1050383" y="1625600"/>
                </a:lnTo>
                <a:close/>
              </a:path>
              <a:path w="2077719" h="2222500">
                <a:moveTo>
                  <a:pt x="1053472" y="1625600"/>
                </a:moveTo>
                <a:lnTo>
                  <a:pt x="1052745" y="1625600"/>
                </a:lnTo>
                <a:lnTo>
                  <a:pt x="1051945" y="1612900"/>
                </a:lnTo>
                <a:lnTo>
                  <a:pt x="1053450" y="1612900"/>
                </a:lnTo>
                <a:lnTo>
                  <a:pt x="1053472" y="1625600"/>
                </a:lnTo>
                <a:close/>
              </a:path>
              <a:path w="2077719" h="2222500">
                <a:moveTo>
                  <a:pt x="1061808" y="1625600"/>
                </a:moveTo>
                <a:lnTo>
                  <a:pt x="1053938" y="1625600"/>
                </a:lnTo>
                <a:lnTo>
                  <a:pt x="1056425" y="1612900"/>
                </a:lnTo>
                <a:lnTo>
                  <a:pt x="1061916" y="1612900"/>
                </a:lnTo>
                <a:lnTo>
                  <a:pt x="1061808" y="1625600"/>
                </a:lnTo>
                <a:close/>
              </a:path>
              <a:path w="2077719" h="2222500">
                <a:moveTo>
                  <a:pt x="1074862" y="1625600"/>
                </a:moveTo>
                <a:lnTo>
                  <a:pt x="1063426" y="1625600"/>
                </a:lnTo>
                <a:lnTo>
                  <a:pt x="1064397" y="1612900"/>
                </a:lnTo>
                <a:lnTo>
                  <a:pt x="1075373" y="1612900"/>
                </a:lnTo>
                <a:lnTo>
                  <a:pt x="1074862" y="1625600"/>
                </a:lnTo>
                <a:close/>
              </a:path>
              <a:path w="2077719" h="2222500">
                <a:moveTo>
                  <a:pt x="1108585" y="1625600"/>
                </a:moveTo>
                <a:lnTo>
                  <a:pt x="1083084" y="1625600"/>
                </a:lnTo>
                <a:lnTo>
                  <a:pt x="1080626" y="1612900"/>
                </a:lnTo>
                <a:lnTo>
                  <a:pt x="1113718" y="1612900"/>
                </a:lnTo>
                <a:lnTo>
                  <a:pt x="1108585" y="1625600"/>
                </a:lnTo>
                <a:close/>
              </a:path>
              <a:path w="2077719" h="2222500">
                <a:moveTo>
                  <a:pt x="1214245" y="1625600"/>
                </a:moveTo>
                <a:lnTo>
                  <a:pt x="1116739" y="1625600"/>
                </a:lnTo>
                <a:lnTo>
                  <a:pt x="1113718" y="1612900"/>
                </a:lnTo>
                <a:lnTo>
                  <a:pt x="1214881" y="1612900"/>
                </a:lnTo>
                <a:lnTo>
                  <a:pt x="1214245" y="1625600"/>
                </a:lnTo>
                <a:close/>
              </a:path>
              <a:path w="2077719" h="2222500">
                <a:moveTo>
                  <a:pt x="1265752" y="1625600"/>
                </a:moveTo>
                <a:lnTo>
                  <a:pt x="1220633" y="1625600"/>
                </a:lnTo>
                <a:lnTo>
                  <a:pt x="1220923" y="1612900"/>
                </a:lnTo>
                <a:lnTo>
                  <a:pt x="1265025" y="1612900"/>
                </a:lnTo>
                <a:lnTo>
                  <a:pt x="1265752" y="1625600"/>
                </a:lnTo>
                <a:close/>
              </a:path>
              <a:path w="2077719" h="2222500">
                <a:moveTo>
                  <a:pt x="1286654" y="1625600"/>
                </a:moveTo>
                <a:lnTo>
                  <a:pt x="1270102" y="1625600"/>
                </a:lnTo>
                <a:lnTo>
                  <a:pt x="1270295" y="1612900"/>
                </a:lnTo>
                <a:lnTo>
                  <a:pt x="1287040" y="1612900"/>
                </a:lnTo>
                <a:lnTo>
                  <a:pt x="1286654" y="1625600"/>
                </a:lnTo>
                <a:close/>
              </a:path>
              <a:path w="2077719" h="2222500">
                <a:moveTo>
                  <a:pt x="1298584" y="1625600"/>
                </a:moveTo>
                <a:lnTo>
                  <a:pt x="1293820" y="1625600"/>
                </a:lnTo>
                <a:lnTo>
                  <a:pt x="1296591" y="1612900"/>
                </a:lnTo>
                <a:lnTo>
                  <a:pt x="1298584" y="1625600"/>
                </a:lnTo>
                <a:close/>
              </a:path>
              <a:path w="2077719" h="2222500">
                <a:moveTo>
                  <a:pt x="1366291" y="1625600"/>
                </a:moveTo>
                <a:lnTo>
                  <a:pt x="1299265" y="1625600"/>
                </a:lnTo>
                <a:lnTo>
                  <a:pt x="1296943" y="1612900"/>
                </a:lnTo>
                <a:lnTo>
                  <a:pt x="1367563" y="1612900"/>
                </a:lnTo>
                <a:lnTo>
                  <a:pt x="1366291" y="1625600"/>
                </a:lnTo>
                <a:close/>
              </a:path>
              <a:path w="2077719" h="2222500">
                <a:moveTo>
                  <a:pt x="1393858" y="1625600"/>
                </a:moveTo>
                <a:lnTo>
                  <a:pt x="1369879" y="1625600"/>
                </a:lnTo>
                <a:lnTo>
                  <a:pt x="1369544" y="1612900"/>
                </a:lnTo>
                <a:lnTo>
                  <a:pt x="1395397" y="1612900"/>
                </a:lnTo>
                <a:lnTo>
                  <a:pt x="1393858" y="1625600"/>
                </a:lnTo>
                <a:close/>
              </a:path>
              <a:path w="2077719" h="2222500">
                <a:moveTo>
                  <a:pt x="1520306" y="1625600"/>
                </a:moveTo>
                <a:lnTo>
                  <a:pt x="1400383" y="1625600"/>
                </a:lnTo>
                <a:lnTo>
                  <a:pt x="1398049" y="1612900"/>
                </a:lnTo>
                <a:lnTo>
                  <a:pt x="1519000" y="1612900"/>
                </a:lnTo>
                <a:lnTo>
                  <a:pt x="1520306" y="1625600"/>
                </a:lnTo>
                <a:close/>
              </a:path>
              <a:path w="2077719" h="2222500">
                <a:moveTo>
                  <a:pt x="1523997" y="1625600"/>
                </a:moveTo>
                <a:lnTo>
                  <a:pt x="1523441" y="1625600"/>
                </a:lnTo>
                <a:lnTo>
                  <a:pt x="1524134" y="1612900"/>
                </a:lnTo>
                <a:lnTo>
                  <a:pt x="1523997" y="1625600"/>
                </a:lnTo>
                <a:close/>
              </a:path>
              <a:path w="2077719" h="2222500">
                <a:moveTo>
                  <a:pt x="1541702" y="1625600"/>
                </a:moveTo>
                <a:lnTo>
                  <a:pt x="1525911" y="1625600"/>
                </a:lnTo>
                <a:lnTo>
                  <a:pt x="1525752" y="1612900"/>
                </a:lnTo>
                <a:lnTo>
                  <a:pt x="1541475" y="1612900"/>
                </a:lnTo>
                <a:lnTo>
                  <a:pt x="1541702" y="1625600"/>
                </a:lnTo>
                <a:close/>
              </a:path>
              <a:path w="2077719" h="2222500">
                <a:moveTo>
                  <a:pt x="1545495" y="1625600"/>
                </a:moveTo>
                <a:lnTo>
                  <a:pt x="1542548" y="1625600"/>
                </a:lnTo>
                <a:lnTo>
                  <a:pt x="1541986" y="1612900"/>
                </a:lnTo>
                <a:lnTo>
                  <a:pt x="1546040" y="1612900"/>
                </a:lnTo>
                <a:lnTo>
                  <a:pt x="1545495" y="1625600"/>
                </a:lnTo>
                <a:close/>
              </a:path>
              <a:path w="2077719" h="2222500">
                <a:moveTo>
                  <a:pt x="1551979" y="1625600"/>
                </a:moveTo>
                <a:lnTo>
                  <a:pt x="1546551" y="1625600"/>
                </a:lnTo>
                <a:lnTo>
                  <a:pt x="1548504" y="1612900"/>
                </a:lnTo>
                <a:lnTo>
                  <a:pt x="1550577" y="1612900"/>
                </a:lnTo>
                <a:lnTo>
                  <a:pt x="1551979" y="1625600"/>
                </a:lnTo>
                <a:close/>
              </a:path>
              <a:path w="2077719" h="2222500">
                <a:moveTo>
                  <a:pt x="1569451" y="1625600"/>
                </a:moveTo>
                <a:lnTo>
                  <a:pt x="1552155" y="1625600"/>
                </a:lnTo>
                <a:lnTo>
                  <a:pt x="1552973" y="1612900"/>
                </a:lnTo>
                <a:lnTo>
                  <a:pt x="1571047" y="1612900"/>
                </a:lnTo>
                <a:lnTo>
                  <a:pt x="1569451" y="1625600"/>
                </a:lnTo>
                <a:close/>
              </a:path>
              <a:path w="2077719" h="2222500">
                <a:moveTo>
                  <a:pt x="1604582" y="1625600"/>
                </a:moveTo>
                <a:lnTo>
                  <a:pt x="1593124" y="1625600"/>
                </a:lnTo>
                <a:lnTo>
                  <a:pt x="1595100" y="1612900"/>
                </a:lnTo>
                <a:lnTo>
                  <a:pt x="1607921" y="1612900"/>
                </a:lnTo>
                <a:lnTo>
                  <a:pt x="1604582" y="1625600"/>
                </a:lnTo>
                <a:close/>
              </a:path>
              <a:path w="2077719" h="2222500">
                <a:moveTo>
                  <a:pt x="1610888" y="1624481"/>
                </a:moveTo>
                <a:lnTo>
                  <a:pt x="1607921" y="1612900"/>
                </a:lnTo>
                <a:lnTo>
                  <a:pt x="1609744" y="1612900"/>
                </a:lnTo>
                <a:lnTo>
                  <a:pt x="1610888" y="1624481"/>
                </a:lnTo>
                <a:close/>
              </a:path>
              <a:path w="2077719" h="2222500">
                <a:moveTo>
                  <a:pt x="1628828" y="1625600"/>
                </a:moveTo>
                <a:lnTo>
                  <a:pt x="1617080" y="1625600"/>
                </a:lnTo>
                <a:lnTo>
                  <a:pt x="1620044" y="1612900"/>
                </a:lnTo>
                <a:lnTo>
                  <a:pt x="1628794" y="1612900"/>
                </a:lnTo>
                <a:lnTo>
                  <a:pt x="1628828" y="1625600"/>
                </a:lnTo>
                <a:close/>
              </a:path>
              <a:path w="2077719" h="2222500">
                <a:moveTo>
                  <a:pt x="1661705" y="1625600"/>
                </a:moveTo>
                <a:lnTo>
                  <a:pt x="1640934" y="1625600"/>
                </a:lnTo>
                <a:lnTo>
                  <a:pt x="1641650" y="1612900"/>
                </a:lnTo>
                <a:lnTo>
                  <a:pt x="1661325" y="1612900"/>
                </a:lnTo>
                <a:lnTo>
                  <a:pt x="1661705" y="1625600"/>
                </a:lnTo>
                <a:close/>
              </a:path>
              <a:path w="2077719" h="2222500">
                <a:moveTo>
                  <a:pt x="1722263" y="1625600"/>
                </a:moveTo>
                <a:lnTo>
                  <a:pt x="1666242" y="1625600"/>
                </a:lnTo>
                <a:lnTo>
                  <a:pt x="1665918" y="1612900"/>
                </a:lnTo>
                <a:lnTo>
                  <a:pt x="1721264" y="1612900"/>
                </a:lnTo>
                <a:lnTo>
                  <a:pt x="1722263" y="1625600"/>
                </a:lnTo>
                <a:close/>
              </a:path>
              <a:path w="2077719" h="2222500">
                <a:moveTo>
                  <a:pt x="1829491" y="1625600"/>
                </a:moveTo>
                <a:lnTo>
                  <a:pt x="1727147" y="1625600"/>
                </a:lnTo>
                <a:lnTo>
                  <a:pt x="1727243" y="1612900"/>
                </a:lnTo>
                <a:lnTo>
                  <a:pt x="1828843" y="1612900"/>
                </a:lnTo>
                <a:lnTo>
                  <a:pt x="1829491" y="1625600"/>
                </a:lnTo>
                <a:close/>
              </a:path>
              <a:path w="2077719" h="2222500">
                <a:moveTo>
                  <a:pt x="1840012" y="1625600"/>
                </a:moveTo>
                <a:lnTo>
                  <a:pt x="1830411" y="1625600"/>
                </a:lnTo>
                <a:lnTo>
                  <a:pt x="1831143" y="1612900"/>
                </a:lnTo>
                <a:lnTo>
                  <a:pt x="1839995" y="1612900"/>
                </a:lnTo>
                <a:lnTo>
                  <a:pt x="1840012" y="1625600"/>
                </a:lnTo>
                <a:close/>
              </a:path>
              <a:path w="2077719" h="2222500">
                <a:moveTo>
                  <a:pt x="1860340" y="1625600"/>
                </a:moveTo>
                <a:lnTo>
                  <a:pt x="1858274" y="1625600"/>
                </a:lnTo>
                <a:lnTo>
                  <a:pt x="1857865" y="1612900"/>
                </a:lnTo>
                <a:lnTo>
                  <a:pt x="1859273" y="1612900"/>
                </a:lnTo>
                <a:lnTo>
                  <a:pt x="1860340" y="1625600"/>
                </a:lnTo>
                <a:close/>
              </a:path>
              <a:path w="2077719" h="2222500">
                <a:moveTo>
                  <a:pt x="1902774" y="1625600"/>
                </a:moveTo>
                <a:lnTo>
                  <a:pt x="1864491" y="1625600"/>
                </a:lnTo>
                <a:lnTo>
                  <a:pt x="1864838" y="1612900"/>
                </a:lnTo>
                <a:lnTo>
                  <a:pt x="1901888" y="1612900"/>
                </a:lnTo>
                <a:lnTo>
                  <a:pt x="1902774" y="1625600"/>
                </a:lnTo>
                <a:close/>
              </a:path>
              <a:path w="2077719" h="2222500">
                <a:moveTo>
                  <a:pt x="1906084" y="1625600"/>
                </a:moveTo>
                <a:lnTo>
                  <a:pt x="1905545" y="1625600"/>
                </a:lnTo>
                <a:lnTo>
                  <a:pt x="1906317" y="1612900"/>
                </a:lnTo>
                <a:lnTo>
                  <a:pt x="1906084" y="1625600"/>
                </a:lnTo>
                <a:close/>
              </a:path>
              <a:path w="2077719" h="2222500">
                <a:moveTo>
                  <a:pt x="1936752" y="1625600"/>
                </a:moveTo>
                <a:lnTo>
                  <a:pt x="1908810" y="1625600"/>
                </a:lnTo>
                <a:lnTo>
                  <a:pt x="1908037" y="1612900"/>
                </a:lnTo>
                <a:lnTo>
                  <a:pt x="1935100" y="1612900"/>
                </a:lnTo>
                <a:lnTo>
                  <a:pt x="1936752" y="1625600"/>
                </a:lnTo>
                <a:close/>
              </a:path>
              <a:path w="2077719" h="2222500">
                <a:moveTo>
                  <a:pt x="1939773" y="1625600"/>
                </a:moveTo>
                <a:lnTo>
                  <a:pt x="1937357" y="1625600"/>
                </a:lnTo>
                <a:lnTo>
                  <a:pt x="1941910" y="1612900"/>
                </a:lnTo>
                <a:lnTo>
                  <a:pt x="1942090" y="1612900"/>
                </a:lnTo>
                <a:lnTo>
                  <a:pt x="1939773" y="1625600"/>
                </a:lnTo>
                <a:close/>
              </a:path>
              <a:path w="2077719" h="2222500">
                <a:moveTo>
                  <a:pt x="1611175" y="1625600"/>
                </a:moveTo>
                <a:lnTo>
                  <a:pt x="1610999" y="1625600"/>
                </a:lnTo>
                <a:lnTo>
                  <a:pt x="1610888" y="1624481"/>
                </a:lnTo>
                <a:lnTo>
                  <a:pt x="1611175" y="1625600"/>
                </a:lnTo>
                <a:close/>
              </a:path>
              <a:path w="2077719" h="2222500">
                <a:moveTo>
                  <a:pt x="312647" y="1638300"/>
                </a:moveTo>
                <a:lnTo>
                  <a:pt x="228701" y="1638300"/>
                </a:lnTo>
                <a:lnTo>
                  <a:pt x="229030" y="1625600"/>
                </a:lnTo>
                <a:lnTo>
                  <a:pt x="312347" y="1625600"/>
                </a:lnTo>
                <a:lnTo>
                  <a:pt x="312647" y="1638300"/>
                </a:lnTo>
                <a:close/>
              </a:path>
              <a:path w="2077719" h="2222500">
                <a:moveTo>
                  <a:pt x="361979" y="1638300"/>
                </a:moveTo>
                <a:lnTo>
                  <a:pt x="315935" y="1638300"/>
                </a:lnTo>
                <a:lnTo>
                  <a:pt x="316066" y="1625600"/>
                </a:lnTo>
                <a:lnTo>
                  <a:pt x="361453" y="1625600"/>
                </a:lnTo>
                <a:lnTo>
                  <a:pt x="361979" y="1638300"/>
                </a:lnTo>
                <a:close/>
              </a:path>
              <a:path w="2077719" h="2222500">
                <a:moveTo>
                  <a:pt x="368811" y="1638300"/>
                </a:moveTo>
                <a:lnTo>
                  <a:pt x="364995" y="1638300"/>
                </a:lnTo>
                <a:lnTo>
                  <a:pt x="365756" y="1625600"/>
                </a:lnTo>
                <a:lnTo>
                  <a:pt x="368657" y="1625600"/>
                </a:lnTo>
                <a:lnTo>
                  <a:pt x="368811" y="1638300"/>
                </a:lnTo>
                <a:close/>
              </a:path>
              <a:path w="2077719" h="2222500">
                <a:moveTo>
                  <a:pt x="439386" y="1638300"/>
                </a:moveTo>
                <a:lnTo>
                  <a:pt x="371763" y="1638300"/>
                </a:lnTo>
                <a:lnTo>
                  <a:pt x="372416" y="1625600"/>
                </a:lnTo>
                <a:lnTo>
                  <a:pt x="438017" y="1625600"/>
                </a:lnTo>
                <a:lnTo>
                  <a:pt x="439386" y="1638300"/>
                </a:lnTo>
                <a:close/>
              </a:path>
              <a:path w="2077719" h="2222500">
                <a:moveTo>
                  <a:pt x="461033" y="1638300"/>
                </a:moveTo>
                <a:lnTo>
                  <a:pt x="445608" y="1638300"/>
                </a:lnTo>
                <a:lnTo>
                  <a:pt x="445528" y="1625600"/>
                </a:lnTo>
                <a:lnTo>
                  <a:pt x="462592" y="1625600"/>
                </a:lnTo>
                <a:lnTo>
                  <a:pt x="461033" y="1638300"/>
                </a:lnTo>
                <a:close/>
              </a:path>
              <a:path w="2077719" h="2222500">
                <a:moveTo>
                  <a:pt x="499913" y="1638300"/>
                </a:moveTo>
                <a:lnTo>
                  <a:pt x="472131" y="1638300"/>
                </a:lnTo>
                <a:lnTo>
                  <a:pt x="469125" y="1625600"/>
                </a:lnTo>
                <a:lnTo>
                  <a:pt x="500878" y="1625600"/>
                </a:lnTo>
                <a:lnTo>
                  <a:pt x="499913" y="1638300"/>
                </a:lnTo>
                <a:close/>
              </a:path>
              <a:path w="2077719" h="2222500">
                <a:moveTo>
                  <a:pt x="539951" y="1638300"/>
                </a:moveTo>
                <a:lnTo>
                  <a:pt x="506944" y="1638300"/>
                </a:lnTo>
                <a:lnTo>
                  <a:pt x="506407" y="1625600"/>
                </a:lnTo>
                <a:lnTo>
                  <a:pt x="539265" y="1625600"/>
                </a:lnTo>
                <a:lnTo>
                  <a:pt x="539951" y="1638300"/>
                </a:lnTo>
                <a:close/>
              </a:path>
              <a:path w="2077719" h="2222500">
                <a:moveTo>
                  <a:pt x="557668" y="1638300"/>
                </a:moveTo>
                <a:lnTo>
                  <a:pt x="551038" y="1638300"/>
                </a:lnTo>
                <a:lnTo>
                  <a:pt x="551983" y="1625600"/>
                </a:lnTo>
                <a:lnTo>
                  <a:pt x="559741" y="1625600"/>
                </a:lnTo>
                <a:lnTo>
                  <a:pt x="557668" y="1638300"/>
                </a:lnTo>
                <a:close/>
              </a:path>
              <a:path w="2077719" h="2222500">
                <a:moveTo>
                  <a:pt x="594031" y="1638300"/>
                </a:moveTo>
                <a:lnTo>
                  <a:pt x="568360" y="1638300"/>
                </a:lnTo>
                <a:lnTo>
                  <a:pt x="562733" y="1625600"/>
                </a:lnTo>
                <a:lnTo>
                  <a:pt x="594900" y="1625600"/>
                </a:lnTo>
                <a:lnTo>
                  <a:pt x="594031" y="1638300"/>
                </a:lnTo>
                <a:close/>
              </a:path>
              <a:path w="2077719" h="2222500">
                <a:moveTo>
                  <a:pt x="609078" y="1638300"/>
                </a:moveTo>
                <a:lnTo>
                  <a:pt x="602713" y="1638300"/>
                </a:lnTo>
                <a:lnTo>
                  <a:pt x="603395" y="1625600"/>
                </a:lnTo>
                <a:lnTo>
                  <a:pt x="609981" y="1625600"/>
                </a:lnTo>
                <a:lnTo>
                  <a:pt x="609078" y="1638300"/>
                </a:lnTo>
                <a:close/>
              </a:path>
              <a:path w="2077719" h="2222500">
                <a:moveTo>
                  <a:pt x="666003" y="1638300"/>
                </a:moveTo>
                <a:lnTo>
                  <a:pt x="612031" y="1638300"/>
                </a:lnTo>
                <a:lnTo>
                  <a:pt x="609981" y="1625600"/>
                </a:lnTo>
                <a:lnTo>
                  <a:pt x="665372" y="1625600"/>
                </a:lnTo>
                <a:lnTo>
                  <a:pt x="666003" y="1638300"/>
                </a:lnTo>
                <a:close/>
              </a:path>
              <a:path w="2077719" h="2222500">
                <a:moveTo>
                  <a:pt x="740961" y="1638300"/>
                </a:moveTo>
                <a:lnTo>
                  <a:pt x="667644" y="1638300"/>
                </a:lnTo>
                <a:lnTo>
                  <a:pt x="668353" y="1625600"/>
                </a:lnTo>
                <a:lnTo>
                  <a:pt x="741205" y="1625600"/>
                </a:lnTo>
                <a:lnTo>
                  <a:pt x="740961" y="1638300"/>
                </a:lnTo>
                <a:close/>
              </a:path>
              <a:path w="2077719" h="2222500">
                <a:moveTo>
                  <a:pt x="763719" y="1638300"/>
                </a:moveTo>
                <a:lnTo>
                  <a:pt x="754901" y="1638300"/>
                </a:lnTo>
                <a:lnTo>
                  <a:pt x="754378" y="1625600"/>
                </a:lnTo>
                <a:lnTo>
                  <a:pt x="765133" y="1625600"/>
                </a:lnTo>
                <a:lnTo>
                  <a:pt x="763719" y="1638300"/>
                </a:lnTo>
                <a:close/>
              </a:path>
              <a:path w="2077719" h="2222500">
                <a:moveTo>
                  <a:pt x="794654" y="1638300"/>
                </a:moveTo>
                <a:lnTo>
                  <a:pt x="783922" y="1638300"/>
                </a:lnTo>
                <a:lnTo>
                  <a:pt x="786046" y="1625600"/>
                </a:lnTo>
                <a:lnTo>
                  <a:pt x="793938" y="1625600"/>
                </a:lnTo>
                <a:lnTo>
                  <a:pt x="794654" y="1638300"/>
                </a:lnTo>
                <a:close/>
              </a:path>
              <a:path w="2077719" h="2222500">
                <a:moveTo>
                  <a:pt x="856734" y="1638300"/>
                </a:moveTo>
                <a:lnTo>
                  <a:pt x="796227" y="1638300"/>
                </a:lnTo>
                <a:lnTo>
                  <a:pt x="793938" y="1625600"/>
                </a:lnTo>
                <a:lnTo>
                  <a:pt x="854548" y="1625600"/>
                </a:lnTo>
                <a:lnTo>
                  <a:pt x="856734" y="1638300"/>
                </a:lnTo>
                <a:close/>
              </a:path>
              <a:path w="2077719" h="2222500">
                <a:moveTo>
                  <a:pt x="962502" y="1638300"/>
                </a:moveTo>
                <a:lnTo>
                  <a:pt x="864797" y="1638300"/>
                </a:lnTo>
                <a:lnTo>
                  <a:pt x="866262" y="1625600"/>
                </a:lnTo>
                <a:lnTo>
                  <a:pt x="961741" y="1625600"/>
                </a:lnTo>
                <a:lnTo>
                  <a:pt x="962502" y="1638300"/>
                </a:lnTo>
                <a:close/>
              </a:path>
              <a:path w="2077719" h="2222500">
                <a:moveTo>
                  <a:pt x="1046653" y="1638300"/>
                </a:moveTo>
                <a:lnTo>
                  <a:pt x="962928" y="1638300"/>
                </a:lnTo>
                <a:lnTo>
                  <a:pt x="963211" y="1625600"/>
                </a:lnTo>
                <a:lnTo>
                  <a:pt x="1046653" y="1625600"/>
                </a:lnTo>
                <a:lnTo>
                  <a:pt x="1046653" y="1638300"/>
                </a:lnTo>
                <a:close/>
              </a:path>
              <a:path w="2077719" h="2222500">
                <a:moveTo>
                  <a:pt x="1051150" y="1638300"/>
                </a:moveTo>
                <a:lnTo>
                  <a:pt x="1051678" y="1625600"/>
                </a:lnTo>
                <a:lnTo>
                  <a:pt x="1052354" y="1625600"/>
                </a:lnTo>
                <a:lnTo>
                  <a:pt x="1051150" y="1638300"/>
                </a:lnTo>
                <a:close/>
              </a:path>
              <a:path w="2077719" h="2222500">
                <a:moveTo>
                  <a:pt x="1059395" y="1638300"/>
                </a:moveTo>
                <a:lnTo>
                  <a:pt x="1052524" y="1638300"/>
                </a:lnTo>
                <a:lnTo>
                  <a:pt x="1052365" y="1625600"/>
                </a:lnTo>
                <a:lnTo>
                  <a:pt x="1058378" y="1625600"/>
                </a:lnTo>
                <a:lnTo>
                  <a:pt x="1059395" y="1638300"/>
                </a:lnTo>
                <a:close/>
              </a:path>
              <a:path w="2077719" h="2222500">
                <a:moveTo>
                  <a:pt x="1064897" y="1638300"/>
                </a:moveTo>
                <a:lnTo>
                  <a:pt x="1060587" y="1638300"/>
                </a:lnTo>
                <a:lnTo>
                  <a:pt x="1060644" y="1625600"/>
                </a:lnTo>
                <a:lnTo>
                  <a:pt x="1066118" y="1625600"/>
                </a:lnTo>
                <a:lnTo>
                  <a:pt x="1064897" y="1638300"/>
                </a:lnTo>
                <a:close/>
              </a:path>
              <a:path w="2077719" h="2222500">
                <a:moveTo>
                  <a:pt x="1071648" y="1638300"/>
                </a:moveTo>
                <a:lnTo>
                  <a:pt x="1066771" y="1638300"/>
                </a:lnTo>
                <a:lnTo>
                  <a:pt x="1069354" y="1625600"/>
                </a:lnTo>
                <a:lnTo>
                  <a:pt x="1071648" y="1638300"/>
                </a:lnTo>
                <a:close/>
              </a:path>
              <a:path w="2077719" h="2222500">
                <a:moveTo>
                  <a:pt x="1125569" y="1638300"/>
                </a:moveTo>
                <a:lnTo>
                  <a:pt x="1077679" y="1638300"/>
                </a:lnTo>
                <a:lnTo>
                  <a:pt x="1078803" y="1625600"/>
                </a:lnTo>
                <a:lnTo>
                  <a:pt x="1124376" y="1625600"/>
                </a:lnTo>
                <a:lnTo>
                  <a:pt x="1125569" y="1638300"/>
                </a:lnTo>
                <a:close/>
              </a:path>
              <a:path w="2077719" h="2222500">
                <a:moveTo>
                  <a:pt x="1292372" y="1638300"/>
                </a:moveTo>
                <a:lnTo>
                  <a:pt x="1129061" y="1638300"/>
                </a:lnTo>
                <a:lnTo>
                  <a:pt x="1130946" y="1625600"/>
                </a:lnTo>
                <a:lnTo>
                  <a:pt x="1289856" y="1625600"/>
                </a:lnTo>
                <a:lnTo>
                  <a:pt x="1292372" y="1638300"/>
                </a:lnTo>
                <a:close/>
              </a:path>
              <a:path w="2077719" h="2222500">
                <a:moveTo>
                  <a:pt x="1381622" y="1638300"/>
                </a:moveTo>
                <a:lnTo>
                  <a:pt x="1293939" y="1638300"/>
                </a:lnTo>
                <a:lnTo>
                  <a:pt x="1295693" y="1625600"/>
                </a:lnTo>
                <a:lnTo>
                  <a:pt x="1381219" y="1625600"/>
                </a:lnTo>
                <a:lnTo>
                  <a:pt x="1381622" y="1638300"/>
                </a:lnTo>
                <a:close/>
              </a:path>
              <a:path w="2077719" h="2222500">
                <a:moveTo>
                  <a:pt x="1389838" y="1638300"/>
                </a:moveTo>
                <a:lnTo>
                  <a:pt x="1386931" y="1638300"/>
                </a:lnTo>
                <a:lnTo>
                  <a:pt x="1387442" y="1625600"/>
                </a:lnTo>
                <a:lnTo>
                  <a:pt x="1390775" y="1625600"/>
                </a:lnTo>
                <a:lnTo>
                  <a:pt x="1389838" y="1638300"/>
                </a:lnTo>
                <a:close/>
              </a:path>
              <a:path w="2077719" h="2222500">
                <a:moveTo>
                  <a:pt x="1396164" y="1638300"/>
                </a:moveTo>
                <a:lnTo>
                  <a:pt x="1392138" y="1638300"/>
                </a:lnTo>
                <a:lnTo>
                  <a:pt x="1391496" y="1625600"/>
                </a:lnTo>
                <a:lnTo>
                  <a:pt x="1395488" y="1625600"/>
                </a:lnTo>
                <a:lnTo>
                  <a:pt x="1396164" y="1638300"/>
                </a:lnTo>
                <a:close/>
              </a:path>
              <a:path w="2077719" h="2222500">
                <a:moveTo>
                  <a:pt x="1399934" y="1638300"/>
                </a:moveTo>
                <a:lnTo>
                  <a:pt x="1398407" y="1638300"/>
                </a:lnTo>
                <a:lnTo>
                  <a:pt x="1399622" y="1625600"/>
                </a:lnTo>
                <a:lnTo>
                  <a:pt x="1400803" y="1625600"/>
                </a:lnTo>
                <a:lnTo>
                  <a:pt x="1399934" y="1638300"/>
                </a:lnTo>
                <a:close/>
              </a:path>
              <a:path w="2077719" h="2222500">
                <a:moveTo>
                  <a:pt x="1410138" y="1638300"/>
                </a:moveTo>
                <a:lnTo>
                  <a:pt x="1406754" y="1638300"/>
                </a:lnTo>
                <a:lnTo>
                  <a:pt x="1406487" y="1625600"/>
                </a:lnTo>
                <a:lnTo>
                  <a:pt x="1410478" y="1625600"/>
                </a:lnTo>
                <a:lnTo>
                  <a:pt x="1410138" y="1638300"/>
                </a:lnTo>
                <a:close/>
              </a:path>
              <a:path w="2077719" h="2222500">
                <a:moveTo>
                  <a:pt x="1453406" y="1638300"/>
                </a:moveTo>
                <a:lnTo>
                  <a:pt x="1417928" y="1638300"/>
                </a:lnTo>
                <a:lnTo>
                  <a:pt x="1417332" y="1625600"/>
                </a:lnTo>
                <a:lnTo>
                  <a:pt x="1455563" y="1625600"/>
                </a:lnTo>
                <a:lnTo>
                  <a:pt x="1453406" y="1638300"/>
                </a:lnTo>
                <a:close/>
              </a:path>
              <a:path w="2077719" h="2222500">
                <a:moveTo>
                  <a:pt x="1459885" y="1638300"/>
                </a:moveTo>
                <a:lnTo>
                  <a:pt x="1457727" y="1625600"/>
                </a:lnTo>
                <a:lnTo>
                  <a:pt x="1460776" y="1625600"/>
                </a:lnTo>
                <a:lnTo>
                  <a:pt x="1459885" y="1638300"/>
                </a:lnTo>
                <a:close/>
              </a:path>
              <a:path w="2077719" h="2222500">
                <a:moveTo>
                  <a:pt x="1505833" y="1638300"/>
                </a:moveTo>
                <a:lnTo>
                  <a:pt x="1469185" y="1638300"/>
                </a:lnTo>
                <a:lnTo>
                  <a:pt x="1469168" y="1625600"/>
                </a:lnTo>
                <a:lnTo>
                  <a:pt x="1504811" y="1625600"/>
                </a:lnTo>
                <a:lnTo>
                  <a:pt x="1505833" y="1638300"/>
                </a:lnTo>
                <a:close/>
              </a:path>
              <a:path w="2077719" h="2222500">
                <a:moveTo>
                  <a:pt x="1511664" y="1638300"/>
                </a:moveTo>
                <a:lnTo>
                  <a:pt x="1509802" y="1638300"/>
                </a:lnTo>
                <a:lnTo>
                  <a:pt x="1511034" y="1625600"/>
                </a:lnTo>
                <a:lnTo>
                  <a:pt x="1511664" y="1638300"/>
                </a:lnTo>
                <a:close/>
              </a:path>
              <a:path w="2077719" h="2222500">
                <a:moveTo>
                  <a:pt x="1588933" y="1638300"/>
                </a:moveTo>
                <a:lnTo>
                  <a:pt x="1519245" y="1638300"/>
                </a:lnTo>
                <a:lnTo>
                  <a:pt x="1517666" y="1625600"/>
                </a:lnTo>
                <a:lnTo>
                  <a:pt x="1588871" y="1625600"/>
                </a:lnTo>
                <a:lnTo>
                  <a:pt x="1588933" y="1638300"/>
                </a:lnTo>
                <a:close/>
              </a:path>
              <a:path w="2077719" h="2222500">
                <a:moveTo>
                  <a:pt x="1614792" y="1638300"/>
                </a:moveTo>
                <a:lnTo>
                  <a:pt x="1605888" y="1638300"/>
                </a:lnTo>
                <a:lnTo>
                  <a:pt x="1606081" y="1625600"/>
                </a:lnTo>
                <a:lnTo>
                  <a:pt x="1614463" y="1625600"/>
                </a:lnTo>
                <a:lnTo>
                  <a:pt x="1614792" y="1638300"/>
                </a:lnTo>
                <a:close/>
              </a:path>
              <a:path w="2077719" h="2222500">
                <a:moveTo>
                  <a:pt x="1640866" y="1638300"/>
                </a:moveTo>
                <a:lnTo>
                  <a:pt x="1621401" y="1638300"/>
                </a:lnTo>
                <a:lnTo>
                  <a:pt x="1624615" y="1625600"/>
                </a:lnTo>
                <a:lnTo>
                  <a:pt x="1644313" y="1625600"/>
                </a:lnTo>
                <a:lnTo>
                  <a:pt x="1640866" y="1638300"/>
                </a:lnTo>
                <a:close/>
              </a:path>
              <a:path w="2077719" h="2222500">
                <a:moveTo>
                  <a:pt x="1652847" y="1638300"/>
                </a:moveTo>
                <a:lnTo>
                  <a:pt x="1650235" y="1638300"/>
                </a:lnTo>
                <a:lnTo>
                  <a:pt x="1647725" y="1625600"/>
                </a:lnTo>
                <a:lnTo>
                  <a:pt x="1652580" y="1625600"/>
                </a:lnTo>
                <a:lnTo>
                  <a:pt x="1652847" y="1638300"/>
                </a:lnTo>
                <a:close/>
              </a:path>
              <a:path w="2077719" h="2222500">
                <a:moveTo>
                  <a:pt x="1712934" y="1638300"/>
                </a:moveTo>
                <a:lnTo>
                  <a:pt x="1657958" y="1638300"/>
                </a:lnTo>
                <a:lnTo>
                  <a:pt x="1657691" y="1625600"/>
                </a:lnTo>
                <a:lnTo>
                  <a:pt x="1712281" y="1625600"/>
                </a:lnTo>
                <a:lnTo>
                  <a:pt x="1712934" y="1638300"/>
                </a:lnTo>
                <a:close/>
              </a:path>
              <a:path w="2077719" h="2222500">
                <a:moveTo>
                  <a:pt x="1746873" y="1638300"/>
                </a:moveTo>
                <a:lnTo>
                  <a:pt x="1716829" y="1638300"/>
                </a:lnTo>
                <a:lnTo>
                  <a:pt x="1716472" y="1625600"/>
                </a:lnTo>
                <a:lnTo>
                  <a:pt x="1747991" y="1625600"/>
                </a:lnTo>
                <a:lnTo>
                  <a:pt x="1746873" y="1638300"/>
                </a:lnTo>
                <a:close/>
              </a:path>
              <a:path w="2077719" h="2222500">
                <a:moveTo>
                  <a:pt x="1762987" y="1638300"/>
                </a:moveTo>
                <a:lnTo>
                  <a:pt x="1758672" y="1638300"/>
                </a:lnTo>
                <a:lnTo>
                  <a:pt x="1759387" y="1625600"/>
                </a:lnTo>
                <a:lnTo>
                  <a:pt x="1762266" y="1625600"/>
                </a:lnTo>
                <a:lnTo>
                  <a:pt x="1762987" y="1638300"/>
                </a:lnTo>
                <a:close/>
              </a:path>
              <a:path w="2077719" h="2222500">
                <a:moveTo>
                  <a:pt x="1840120" y="1638300"/>
                </a:moveTo>
                <a:lnTo>
                  <a:pt x="1771482" y="1638300"/>
                </a:lnTo>
                <a:lnTo>
                  <a:pt x="1771289" y="1625600"/>
                </a:lnTo>
                <a:lnTo>
                  <a:pt x="1838513" y="1625600"/>
                </a:lnTo>
                <a:lnTo>
                  <a:pt x="1840120" y="1638300"/>
                </a:lnTo>
                <a:close/>
              </a:path>
              <a:path w="2077719" h="2222500">
                <a:moveTo>
                  <a:pt x="1858098" y="1638300"/>
                </a:moveTo>
                <a:lnTo>
                  <a:pt x="1840120" y="1638300"/>
                </a:lnTo>
                <a:lnTo>
                  <a:pt x="1841114" y="1625600"/>
                </a:lnTo>
                <a:lnTo>
                  <a:pt x="1858983" y="1625600"/>
                </a:lnTo>
                <a:lnTo>
                  <a:pt x="1858098" y="1638300"/>
                </a:lnTo>
                <a:close/>
              </a:path>
              <a:path w="2077719" h="2222500">
                <a:moveTo>
                  <a:pt x="1913091" y="1638300"/>
                </a:moveTo>
                <a:lnTo>
                  <a:pt x="1863588" y="1638300"/>
                </a:lnTo>
                <a:lnTo>
                  <a:pt x="1862793" y="1625600"/>
                </a:lnTo>
                <a:lnTo>
                  <a:pt x="1912864" y="1625600"/>
                </a:lnTo>
                <a:lnTo>
                  <a:pt x="1913091" y="1638300"/>
                </a:lnTo>
                <a:close/>
              </a:path>
              <a:path w="2077719" h="2222500">
                <a:moveTo>
                  <a:pt x="1913346" y="1663700"/>
                </a:moveTo>
                <a:lnTo>
                  <a:pt x="1898992" y="1663700"/>
                </a:lnTo>
                <a:lnTo>
                  <a:pt x="1900014" y="1651000"/>
                </a:lnTo>
                <a:lnTo>
                  <a:pt x="1914596" y="1651000"/>
                </a:lnTo>
                <a:lnTo>
                  <a:pt x="1914511" y="1638300"/>
                </a:lnTo>
                <a:lnTo>
                  <a:pt x="1931369" y="1638300"/>
                </a:lnTo>
                <a:lnTo>
                  <a:pt x="1931131" y="1625600"/>
                </a:lnTo>
                <a:lnTo>
                  <a:pt x="1937357" y="1625600"/>
                </a:lnTo>
                <a:lnTo>
                  <a:pt x="1932804" y="1638300"/>
                </a:lnTo>
                <a:lnTo>
                  <a:pt x="1923254" y="1651136"/>
                </a:lnTo>
                <a:lnTo>
                  <a:pt x="1913346" y="1663700"/>
                </a:lnTo>
                <a:close/>
              </a:path>
              <a:path w="2077719" h="2222500">
                <a:moveTo>
                  <a:pt x="241778" y="1651000"/>
                </a:moveTo>
                <a:lnTo>
                  <a:pt x="222489" y="1651000"/>
                </a:lnTo>
                <a:lnTo>
                  <a:pt x="222001" y="1638300"/>
                </a:lnTo>
                <a:lnTo>
                  <a:pt x="242874" y="1638300"/>
                </a:lnTo>
                <a:lnTo>
                  <a:pt x="241778" y="1651000"/>
                </a:lnTo>
                <a:close/>
              </a:path>
              <a:path w="2077719" h="2222500">
                <a:moveTo>
                  <a:pt x="425337" y="1651000"/>
                </a:moveTo>
                <a:lnTo>
                  <a:pt x="246894" y="1651000"/>
                </a:lnTo>
                <a:lnTo>
                  <a:pt x="245662" y="1638300"/>
                </a:lnTo>
                <a:lnTo>
                  <a:pt x="423977" y="1638300"/>
                </a:lnTo>
                <a:lnTo>
                  <a:pt x="425337" y="1651000"/>
                </a:lnTo>
                <a:close/>
              </a:path>
              <a:path w="2077719" h="2222500">
                <a:moveTo>
                  <a:pt x="489567" y="1651000"/>
                </a:moveTo>
                <a:lnTo>
                  <a:pt x="434705" y="1651000"/>
                </a:lnTo>
                <a:lnTo>
                  <a:pt x="432526" y="1638300"/>
                </a:lnTo>
                <a:lnTo>
                  <a:pt x="489567" y="1638300"/>
                </a:lnTo>
                <a:lnTo>
                  <a:pt x="489567" y="1651000"/>
                </a:lnTo>
                <a:close/>
              </a:path>
              <a:path w="2077719" h="2222500">
                <a:moveTo>
                  <a:pt x="551808" y="1651000"/>
                </a:moveTo>
                <a:lnTo>
                  <a:pt x="497326" y="1651000"/>
                </a:lnTo>
                <a:lnTo>
                  <a:pt x="496213" y="1638300"/>
                </a:lnTo>
                <a:lnTo>
                  <a:pt x="551672" y="1638300"/>
                </a:lnTo>
                <a:lnTo>
                  <a:pt x="551808" y="1651000"/>
                </a:lnTo>
                <a:close/>
              </a:path>
              <a:path w="2077719" h="2222500">
                <a:moveTo>
                  <a:pt x="581880" y="1651000"/>
                </a:moveTo>
                <a:lnTo>
                  <a:pt x="574527" y="1651000"/>
                </a:lnTo>
                <a:lnTo>
                  <a:pt x="574544" y="1638300"/>
                </a:lnTo>
                <a:lnTo>
                  <a:pt x="580880" y="1638300"/>
                </a:lnTo>
                <a:lnTo>
                  <a:pt x="581880" y="1651000"/>
                </a:lnTo>
                <a:close/>
              </a:path>
              <a:path w="2077719" h="2222500">
                <a:moveTo>
                  <a:pt x="587717" y="1651000"/>
                </a:moveTo>
                <a:lnTo>
                  <a:pt x="582868" y="1651000"/>
                </a:lnTo>
                <a:lnTo>
                  <a:pt x="583845" y="1638300"/>
                </a:lnTo>
                <a:lnTo>
                  <a:pt x="586809" y="1638300"/>
                </a:lnTo>
                <a:lnTo>
                  <a:pt x="587717" y="1651000"/>
                </a:lnTo>
                <a:close/>
              </a:path>
              <a:path w="2077719" h="2222500">
                <a:moveTo>
                  <a:pt x="623870" y="1651000"/>
                </a:moveTo>
                <a:lnTo>
                  <a:pt x="597449" y="1651000"/>
                </a:lnTo>
                <a:lnTo>
                  <a:pt x="599227" y="1638300"/>
                </a:lnTo>
                <a:lnTo>
                  <a:pt x="633410" y="1638300"/>
                </a:lnTo>
                <a:lnTo>
                  <a:pt x="623870" y="1651000"/>
                </a:lnTo>
                <a:close/>
              </a:path>
              <a:path w="2077719" h="2222500">
                <a:moveTo>
                  <a:pt x="641876" y="1651000"/>
                </a:moveTo>
                <a:lnTo>
                  <a:pt x="637952" y="1651000"/>
                </a:lnTo>
                <a:lnTo>
                  <a:pt x="634080" y="1638300"/>
                </a:lnTo>
                <a:lnTo>
                  <a:pt x="642075" y="1638300"/>
                </a:lnTo>
                <a:lnTo>
                  <a:pt x="641876" y="1651000"/>
                </a:lnTo>
                <a:close/>
              </a:path>
              <a:path w="2077719" h="2222500">
                <a:moveTo>
                  <a:pt x="740938" y="1651000"/>
                </a:moveTo>
                <a:lnTo>
                  <a:pt x="645232" y="1651000"/>
                </a:lnTo>
                <a:lnTo>
                  <a:pt x="646140" y="1638300"/>
                </a:lnTo>
                <a:lnTo>
                  <a:pt x="742142" y="1638300"/>
                </a:lnTo>
                <a:lnTo>
                  <a:pt x="740938" y="1651000"/>
                </a:lnTo>
                <a:close/>
              </a:path>
              <a:path w="2077719" h="2222500">
                <a:moveTo>
                  <a:pt x="796158" y="1651000"/>
                </a:moveTo>
                <a:lnTo>
                  <a:pt x="744265" y="1651000"/>
                </a:lnTo>
                <a:lnTo>
                  <a:pt x="743539" y="1638300"/>
                </a:lnTo>
                <a:lnTo>
                  <a:pt x="796448" y="1638300"/>
                </a:lnTo>
                <a:lnTo>
                  <a:pt x="796158" y="1651000"/>
                </a:lnTo>
                <a:close/>
              </a:path>
              <a:path w="2077719" h="2222500">
                <a:moveTo>
                  <a:pt x="968430" y="1651000"/>
                </a:moveTo>
                <a:lnTo>
                  <a:pt x="801002" y="1651000"/>
                </a:lnTo>
                <a:lnTo>
                  <a:pt x="799253" y="1638300"/>
                </a:lnTo>
                <a:lnTo>
                  <a:pt x="969037" y="1638300"/>
                </a:lnTo>
                <a:lnTo>
                  <a:pt x="968430" y="1651000"/>
                </a:lnTo>
                <a:close/>
              </a:path>
              <a:path w="2077719" h="2222500">
                <a:moveTo>
                  <a:pt x="1106376" y="1651000"/>
                </a:moveTo>
                <a:lnTo>
                  <a:pt x="973960" y="1651000"/>
                </a:lnTo>
                <a:lnTo>
                  <a:pt x="973756" y="1638300"/>
                </a:lnTo>
                <a:lnTo>
                  <a:pt x="1106870" y="1638300"/>
                </a:lnTo>
                <a:lnTo>
                  <a:pt x="1106376" y="1651000"/>
                </a:lnTo>
                <a:close/>
              </a:path>
              <a:path w="2077719" h="2222500">
                <a:moveTo>
                  <a:pt x="1174748" y="1651000"/>
                </a:moveTo>
                <a:lnTo>
                  <a:pt x="1112179" y="1651000"/>
                </a:lnTo>
                <a:lnTo>
                  <a:pt x="1111901" y="1638300"/>
                </a:lnTo>
                <a:lnTo>
                  <a:pt x="1173311" y="1638300"/>
                </a:lnTo>
                <a:lnTo>
                  <a:pt x="1174748" y="1651000"/>
                </a:lnTo>
                <a:close/>
              </a:path>
              <a:path w="2077719" h="2222500">
                <a:moveTo>
                  <a:pt x="1260562" y="1651000"/>
                </a:moveTo>
                <a:lnTo>
                  <a:pt x="1188137" y="1651000"/>
                </a:lnTo>
                <a:lnTo>
                  <a:pt x="1187115" y="1638300"/>
                </a:lnTo>
                <a:lnTo>
                  <a:pt x="1260761" y="1638300"/>
                </a:lnTo>
                <a:lnTo>
                  <a:pt x="1260562" y="1651000"/>
                </a:lnTo>
                <a:close/>
              </a:path>
              <a:path w="2077719" h="2222500">
                <a:moveTo>
                  <a:pt x="1294887" y="1651000"/>
                </a:moveTo>
                <a:lnTo>
                  <a:pt x="1265253" y="1651000"/>
                </a:lnTo>
                <a:lnTo>
                  <a:pt x="1263623" y="1638300"/>
                </a:lnTo>
                <a:lnTo>
                  <a:pt x="1297851" y="1638300"/>
                </a:lnTo>
                <a:lnTo>
                  <a:pt x="1294887" y="1651000"/>
                </a:lnTo>
                <a:close/>
              </a:path>
              <a:path w="2077719" h="2222500">
                <a:moveTo>
                  <a:pt x="1306755" y="1651000"/>
                </a:moveTo>
                <a:lnTo>
                  <a:pt x="1302309" y="1651000"/>
                </a:lnTo>
                <a:lnTo>
                  <a:pt x="1301604" y="1638300"/>
                </a:lnTo>
                <a:lnTo>
                  <a:pt x="1307703" y="1638300"/>
                </a:lnTo>
                <a:lnTo>
                  <a:pt x="1306755" y="1651000"/>
                </a:lnTo>
                <a:close/>
              </a:path>
              <a:path w="2077719" h="2222500">
                <a:moveTo>
                  <a:pt x="1412437" y="1651000"/>
                </a:moveTo>
                <a:lnTo>
                  <a:pt x="1308986" y="1651000"/>
                </a:lnTo>
                <a:lnTo>
                  <a:pt x="1308203" y="1638300"/>
                </a:lnTo>
                <a:lnTo>
                  <a:pt x="1412295" y="1638300"/>
                </a:lnTo>
                <a:lnTo>
                  <a:pt x="1412437" y="1651000"/>
                </a:lnTo>
                <a:close/>
              </a:path>
              <a:path w="2077719" h="2222500">
                <a:moveTo>
                  <a:pt x="1416486" y="1651000"/>
                </a:moveTo>
                <a:lnTo>
                  <a:pt x="1415288" y="1651000"/>
                </a:lnTo>
                <a:lnTo>
                  <a:pt x="1414720" y="1638300"/>
                </a:lnTo>
                <a:lnTo>
                  <a:pt x="1417173" y="1638300"/>
                </a:lnTo>
                <a:lnTo>
                  <a:pt x="1416486" y="1651000"/>
                </a:lnTo>
                <a:close/>
              </a:path>
              <a:path w="2077719" h="2222500">
                <a:moveTo>
                  <a:pt x="1446104" y="1651000"/>
                </a:moveTo>
                <a:lnTo>
                  <a:pt x="1421903" y="1651000"/>
                </a:lnTo>
                <a:lnTo>
                  <a:pt x="1421647" y="1638300"/>
                </a:lnTo>
                <a:lnTo>
                  <a:pt x="1446177" y="1638300"/>
                </a:lnTo>
                <a:lnTo>
                  <a:pt x="1446104" y="1651000"/>
                </a:lnTo>
                <a:close/>
              </a:path>
              <a:path w="2077719" h="2222500">
                <a:moveTo>
                  <a:pt x="1468981" y="1651000"/>
                </a:moveTo>
                <a:lnTo>
                  <a:pt x="1461787" y="1651000"/>
                </a:lnTo>
                <a:lnTo>
                  <a:pt x="1460345" y="1638300"/>
                </a:lnTo>
                <a:lnTo>
                  <a:pt x="1469912" y="1638300"/>
                </a:lnTo>
                <a:lnTo>
                  <a:pt x="1468981" y="1651000"/>
                </a:lnTo>
                <a:close/>
              </a:path>
              <a:path w="2077719" h="2222500">
                <a:moveTo>
                  <a:pt x="1477487" y="1651000"/>
                </a:moveTo>
                <a:lnTo>
                  <a:pt x="1473262" y="1651000"/>
                </a:lnTo>
                <a:lnTo>
                  <a:pt x="1472530" y="1638300"/>
                </a:lnTo>
                <a:lnTo>
                  <a:pt x="1476170" y="1638300"/>
                </a:lnTo>
                <a:lnTo>
                  <a:pt x="1477487" y="1651000"/>
                </a:lnTo>
                <a:close/>
              </a:path>
              <a:path w="2077719" h="2222500">
                <a:moveTo>
                  <a:pt x="1512436" y="1651000"/>
                </a:moveTo>
                <a:lnTo>
                  <a:pt x="1482336" y="1651000"/>
                </a:lnTo>
                <a:lnTo>
                  <a:pt x="1484392" y="1638300"/>
                </a:lnTo>
                <a:lnTo>
                  <a:pt x="1510273" y="1638300"/>
                </a:lnTo>
                <a:lnTo>
                  <a:pt x="1512436" y="1651000"/>
                </a:lnTo>
                <a:close/>
              </a:path>
              <a:path w="2077719" h="2222500">
                <a:moveTo>
                  <a:pt x="1539527" y="1651000"/>
                </a:moveTo>
                <a:lnTo>
                  <a:pt x="1526967" y="1651000"/>
                </a:lnTo>
                <a:lnTo>
                  <a:pt x="1527966" y="1638300"/>
                </a:lnTo>
                <a:lnTo>
                  <a:pt x="1540044" y="1638300"/>
                </a:lnTo>
                <a:lnTo>
                  <a:pt x="1539527" y="1651000"/>
                </a:lnTo>
                <a:close/>
              </a:path>
              <a:path w="2077719" h="2222500">
                <a:moveTo>
                  <a:pt x="1545387" y="1651000"/>
                </a:moveTo>
                <a:lnTo>
                  <a:pt x="1544655" y="1651000"/>
                </a:lnTo>
                <a:lnTo>
                  <a:pt x="1544416" y="1638300"/>
                </a:lnTo>
                <a:lnTo>
                  <a:pt x="1545018" y="1638300"/>
                </a:lnTo>
                <a:lnTo>
                  <a:pt x="1545370" y="1641501"/>
                </a:lnTo>
                <a:lnTo>
                  <a:pt x="1545387" y="1651000"/>
                </a:lnTo>
                <a:close/>
              </a:path>
              <a:path w="2077719" h="2222500">
                <a:moveTo>
                  <a:pt x="1567788" y="1651000"/>
                </a:moveTo>
                <a:lnTo>
                  <a:pt x="1546415" y="1651000"/>
                </a:lnTo>
                <a:lnTo>
                  <a:pt x="1545370" y="1641501"/>
                </a:lnTo>
                <a:lnTo>
                  <a:pt x="1545364" y="1638300"/>
                </a:lnTo>
                <a:lnTo>
                  <a:pt x="1569139" y="1638300"/>
                </a:lnTo>
                <a:lnTo>
                  <a:pt x="1567788" y="1651000"/>
                </a:lnTo>
                <a:close/>
              </a:path>
              <a:path w="2077719" h="2222500">
                <a:moveTo>
                  <a:pt x="1583982" y="1651000"/>
                </a:moveTo>
                <a:lnTo>
                  <a:pt x="1572251" y="1651000"/>
                </a:lnTo>
                <a:lnTo>
                  <a:pt x="1571677" y="1638300"/>
                </a:lnTo>
                <a:lnTo>
                  <a:pt x="1584379" y="1638300"/>
                </a:lnTo>
                <a:lnTo>
                  <a:pt x="1583982" y="1651000"/>
                </a:lnTo>
                <a:close/>
              </a:path>
              <a:path w="2077719" h="2222500">
                <a:moveTo>
                  <a:pt x="1588644" y="1651000"/>
                </a:moveTo>
                <a:lnTo>
                  <a:pt x="1585566" y="1651000"/>
                </a:lnTo>
                <a:lnTo>
                  <a:pt x="1585458" y="1638300"/>
                </a:lnTo>
                <a:lnTo>
                  <a:pt x="1588099" y="1638300"/>
                </a:lnTo>
                <a:lnTo>
                  <a:pt x="1588644" y="1651000"/>
                </a:lnTo>
                <a:close/>
              </a:path>
              <a:path w="2077719" h="2222500">
                <a:moveTo>
                  <a:pt x="1605184" y="1651000"/>
                </a:moveTo>
                <a:lnTo>
                  <a:pt x="1594725" y="1651000"/>
                </a:lnTo>
                <a:lnTo>
                  <a:pt x="1593368" y="1638300"/>
                </a:lnTo>
                <a:lnTo>
                  <a:pt x="1605372" y="1638300"/>
                </a:lnTo>
                <a:lnTo>
                  <a:pt x="1605184" y="1651000"/>
                </a:lnTo>
                <a:close/>
              </a:path>
              <a:path w="2077719" h="2222500">
                <a:moveTo>
                  <a:pt x="1613293" y="1651000"/>
                </a:moveTo>
                <a:lnTo>
                  <a:pt x="1605190" y="1651000"/>
                </a:lnTo>
                <a:lnTo>
                  <a:pt x="1605372" y="1638300"/>
                </a:lnTo>
                <a:lnTo>
                  <a:pt x="1613832" y="1638300"/>
                </a:lnTo>
                <a:lnTo>
                  <a:pt x="1613602" y="1648787"/>
                </a:lnTo>
                <a:lnTo>
                  <a:pt x="1613293" y="1651000"/>
                </a:lnTo>
                <a:close/>
              </a:path>
              <a:path w="2077719" h="2222500">
                <a:moveTo>
                  <a:pt x="1643819" y="1651000"/>
                </a:moveTo>
                <a:lnTo>
                  <a:pt x="1613554" y="1651000"/>
                </a:lnTo>
                <a:lnTo>
                  <a:pt x="1613602" y="1648787"/>
                </a:lnTo>
                <a:lnTo>
                  <a:pt x="1615070" y="1638300"/>
                </a:lnTo>
                <a:lnTo>
                  <a:pt x="1646056" y="1638300"/>
                </a:lnTo>
                <a:lnTo>
                  <a:pt x="1643819" y="1651000"/>
                </a:lnTo>
                <a:close/>
              </a:path>
              <a:path w="2077719" h="2222500">
                <a:moveTo>
                  <a:pt x="1654108" y="1651000"/>
                </a:moveTo>
                <a:lnTo>
                  <a:pt x="1651013" y="1651000"/>
                </a:lnTo>
                <a:lnTo>
                  <a:pt x="1649741" y="1638300"/>
                </a:lnTo>
                <a:lnTo>
                  <a:pt x="1653773" y="1638300"/>
                </a:lnTo>
                <a:lnTo>
                  <a:pt x="1654108" y="1651000"/>
                </a:lnTo>
                <a:close/>
              </a:path>
              <a:path w="2077719" h="2222500">
                <a:moveTo>
                  <a:pt x="1701896" y="1651000"/>
                </a:moveTo>
                <a:lnTo>
                  <a:pt x="1668167" y="1651000"/>
                </a:lnTo>
                <a:lnTo>
                  <a:pt x="1666373" y="1638300"/>
                </a:lnTo>
                <a:lnTo>
                  <a:pt x="1701282" y="1638300"/>
                </a:lnTo>
                <a:lnTo>
                  <a:pt x="1701896" y="1651000"/>
                </a:lnTo>
                <a:close/>
              </a:path>
              <a:path w="2077719" h="2222500">
                <a:moveTo>
                  <a:pt x="1704144" y="1651000"/>
                </a:moveTo>
                <a:lnTo>
                  <a:pt x="1703565" y="1638300"/>
                </a:lnTo>
                <a:lnTo>
                  <a:pt x="1704735" y="1638300"/>
                </a:lnTo>
                <a:lnTo>
                  <a:pt x="1704144" y="1651000"/>
                </a:lnTo>
                <a:close/>
              </a:path>
              <a:path w="2077719" h="2222500">
                <a:moveTo>
                  <a:pt x="1722808" y="1651000"/>
                </a:moveTo>
                <a:lnTo>
                  <a:pt x="1707188" y="1651000"/>
                </a:lnTo>
                <a:lnTo>
                  <a:pt x="1704763" y="1638300"/>
                </a:lnTo>
                <a:lnTo>
                  <a:pt x="1723109" y="1638300"/>
                </a:lnTo>
                <a:lnTo>
                  <a:pt x="1722808" y="1651000"/>
                </a:lnTo>
                <a:close/>
              </a:path>
              <a:path w="2077719" h="2222500">
                <a:moveTo>
                  <a:pt x="1766355" y="1651000"/>
                </a:moveTo>
                <a:lnTo>
                  <a:pt x="1747707" y="1651000"/>
                </a:lnTo>
                <a:lnTo>
                  <a:pt x="1747741" y="1638300"/>
                </a:lnTo>
                <a:lnTo>
                  <a:pt x="1766338" y="1638300"/>
                </a:lnTo>
                <a:lnTo>
                  <a:pt x="1766355" y="1651000"/>
                </a:lnTo>
                <a:close/>
              </a:path>
              <a:path w="2077719" h="2222500">
                <a:moveTo>
                  <a:pt x="1816471" y="1651000"/>
                </a:moveTo>
                <a:lnTo>
                  <a:pt x="1774696" y="1651000"/>
                </a:lnTo>
                <a:lnTo>
                  <a:pt x="1775031" y="1638300"/>
                </a:lnTo>
                <a:lnTo>
                  <a:pt x="1815028" y="1638300"/>
                </a:lnTo>
                <a:lnTo>
                  <a:pt x="1816471" y="1651000"/>
                </a:lnTo>
                <a:close/>
              </a:path>
              <a:path w="2077719" h="2222500">
                <a:moveTo>
                  <a:pt x="1843930" y="1651000"/>
                </a:moveTo>
                <a:lnTo>
                  <a:pt x="1829746" y="1651000"/>
                </a:lnTo>
                <a:lnTo>
                  <a:pt x="1828628" y="1638300"/>
                </a:lnTo>
                <a:lnTo>
                  <a:pt x="1843556" y="1638300"/>
                </a:lnTo>
                <a:lnTo>
                  <a:pt x="1843930" y="1651000"/>
                </a:lnTo>
                <a:close/>
              </a:path>
              <a:path w="2077719" h="2222500">
                <a:moveTo>
                  <a:pt x="1896925" y="1651000"/>
                </a:moveTo>
                <a:lnTo>
                  <a:pt x="1843930" y="1651000"/>
                </a:lnTo>
                <a:lnTo>
                  <a:pt x="1845412" y="1638300"/>
                </a:lnTo>
                <a:lnTo>
                  <a:pt x="1895506" y="1638300"/>
                </a:lnTo>
                <a:lnTo>
                  <a:pt x="1896925" y="1651000"/>
                </a:lnTo>
                <a:close/>
              </a:path>
              <a:path w="2077719" h="2222500">
                <a:moveTo>
                  <a:pt x="1900423" y="1651000"/>
                </a:moveTo>
                <a:lnTo>
                  <a:pt x="1896993" y="1651000"/>
                </a:lnTo>
                <a:lnTo>
                  <a:pt x="1898191" y="1638300"/>
                </a:lnTo>
                <a:lnTo>
                  <a:pt x="1901258" y="1638300"/>
                </a:lnTo>
                <a:lnTo>
                  <a:pt x="1900423" y="1651000"/>
                </a:lnTo>
                <a:close/>
              </a:path>
              <a:path w="2077719" h="2222500">
                <a:moveTo>
                  <a:pt x="1911206" y="1651000"/>
                </a:moveTo>
                <a:lnTo>
                  <a:pt x="1901763" y="1651000"/>
                </a:lnTo>
                <a:lnTo>
                  <a:pt x="1901263" y="1638300"/>
                </a:lnTo>
                <a:lnTo>
                  <a:pt x="1910411" y="1638300"/>
                </a:lnTo>
                <a:lnTo>
                  <a:pt x="1911206" y="1651000"/>
                </a:lnTo>
                <a:close/>
              </a:path>
              <a:path w="2077719" h="2222500">
                <a:moveTo>
                  <a:pt x="245861" y="1663700"/>
                </a:moveTo>
                <a:lnTo>
                  <a:pt x="207027" y="1663700"/>
                </a:lnTo>
                <a:lnTo>
                  <a:pt x="210320" y="1651000"/>
                </a:lnTo>
                <a:lnTo>
                  <a:pt x="245363" y="1651000"/>
                </a:lnTo>
                <a:lnTo>
                  <a:pt x="245861" y="1663700"/>
                </a:lnTo>
                <a:close/>
              </a:path>
              <a:path w="2077719" h="2222500">
                <a:moveTo>
                  <a:pt x="287158" y="1663700"/>
                </a:moveTo>
                <a:lnTo>
                  <a:pt x="257892" y="1663700"/>
                </a:lnTo>
                <a:lnTo>
                  <a:pt x="255968" y="1651000"/>
                </a:lnTo>
                <a:lnTo>
                  <a:pt x="286278" y="1651000"/>
                </a:lnTo>
                <a:lnTo>
                  <a:pt x="287158" y="1663700"/>
                </a:lnTo>
                <a:close/>
              </a:path>
              <a:path w="2077719" h="2222500">
                <a:moveTo>
                  <a:pt x="291371" y="1663700"/>
                </a:moveTo>
                <a:lnTo>
                  <a:pt x="287164" y="1663700"/>
                </a:lnTo>
                <a:lnTo>
                  <a:pt x="288668" y="1651000"/>
                </a:lnTo>
                <a:lnTo>
                  <a:pt x="290082" y="1651000"/>
                </a:lnTo>
                <a:lnTo>
                  <a:pt x="291371" y="1663700"/>
                </a:lnTo>
                <a:close/>
              </a:path>
              <a:path w="2077719" h="2222500">
                <a:moveTo>
                  <a:pt x="345996" y="1663700"/>
                </a:moveTo>
                <a:lnTo>
                  <a:pt x="293909" y="1663700"/>
                </a:lnTo>
                <a:lnTo>
                  <a:pt x="294478" y="1651000"/>
                </a:lnTo>
                <a:lnTo>
                  <a:pt x="344343" y="1651000"/>
                </a:lnTo>
                <a:lnTo>
                  <a:pt x="345996" y="1663700"/>
                </a:lnTo>
                <a:close/>
              </a:path>
              <a:path w="2077719" h="2222500">
                <a:moveTo>
                  <a:pt x="585713" y="1663700"/>
                </a:moveTo>
                <a:lnTo>
                  <a:pt x="345996" y="1663700"/>
                </a:lnTo>
                <a:lnTo>
                  <a:pt x="346569" y="1651000"/>
                </a:lnTo>
                <a:lnTo>
                  <a:pt x="585639" y="1651000"/>
                </a:lnTo>
                <a:lnTo>
                  <a:pt x="585713" y="1663700"/>
                </a:lnTo>
                <a:close/>
              </a:path>
              <a:path w="2077719" h="2222500">
                <a:moveTo>
                  <a:pt x="621622" y="1663700"/>
                </a:moveTo>
                <a:lnTo>
                  <a:pt x="609232" y="1663700"/>
                </a:lnTo>
                <a:lnTo>
                  <a:pt x="609907" y="1651000"/>
                </a:lnTo>
                <a:lnTo>
                  <a:pt x="621054" y="1651000"/>
                </a:lnTo>
                <a:lnTo>
                  <a:pt x="621622" y="1663700"/>
                </a:lnTo>
                <a:close/>
              </a:path>
              <a:path w="2077719" h="2222500">
                <a:moveTo>
                  <a:pt x="665543" y="1663700"/>
                </a:moveTo>
                <a:lnTo>
                  <a:pt x="648031" y="1663700"/>
                </a:lnTo>
                <a:lnTo>
                  <a:pt x="648468" y="1651000"/>
                </a:lnTo>
                <a:lnTo>
                  <a:pt x="663657" y="1651000"/>
                </a:lnTo>
                <a:lnTo>
                  <a:pt x="665543" y="1663700"/>
                </a:lnTo>
                <a:close/>
              </a:path>
              <a:path w="2077719" h="2222500">
                <a:moveTo>
                  <a:pt x="726334" y="1663700"/>
                </a:moveTo>
                <a:lnTo>
                  <a:pt x="665543" y="1663700"/>
                </a:lnTo>
                <a:lnTo>
                  <a:pt x="668490" y="1651000"/>
                </a:lnTo>
                <a:lnTo>
                  <a:pt x="726140" y="1651000"/>
                </a:lnTo>
                <a:lnTo>
                  <a:pt x="726334" y="1663700"/>
                </a:lnTo>
                <a:close/>
              </a:path>
              <a:path w="2077719" h="2222500">
                <a:moveTo>
                  <a:pt x="793671" y="1663700"/>
                </a:moveTo>
                <a:lnTo>
                  <a:pt x="730110" y="1663700"/>
                </a:lnTo>
                <a:lnTo>
                  <a:pt x="729979" y="1651000"/>
                </a:lnTo>
                <a:lnTo>
                  <a:pt x="793132" y="1651000"/>
                </a:lnTo>
                <a:lnTo>
                  <a:pt x="793671" y="1663700"/>
                </a:lnTo>
                <a:close/>
              </a:path>
              <a:path w="2077719" h="2222500">
                <a:moveTo>
                  <a:pt x="802961" y="1663700"/>
                </a:moveTo>
                <a:lnTo>
                  <a:pt x="802109" y="1663700"/>
                </a:lnTo>
                <a:lnTo>
                  <a:pt x="801848" y="1651000"/>
                </a:lnTo>
                <a:lnTo>
                  <a:pt x="803217" y="1651000"/>
                </a:lnTo>
                <a:lnTo>
                  <a:pt x="802961" y="1663700"/>
                </a:lnTo>
                <a:close/>
              </a:path>
              <a:path w="2077719" h="2222500">
                <a:moveTo>
                  <a:pt x="817162" y="1663700"/>
                </a:moveTo>
                <a:lnTo>
                  <a:pt x="807663" y="1663700"/>
                </a:lnTo>
                <a:lnTo>
                  <a:pt x="807736" y="1651000"/>
                </a:lnTo>
                <a:lnTo>
                  <a:pt x="819104" y="1651000"/>
                </a:lnTo>
                <a:lnTo>
                  <a:pt x="817162" y="1663700"/>
                </a:lnTo>
                <a:close/>
              </a:path>
              <a:path w="2077719" h="2222500">
                <a:moveTo>
                  <a:pt x="851010" y="1663700"/>
                </a:moveTo>
                <a:lnTo>
                  <a:pt x="827338" y="1663700"/>
                </a:lnTo>
                <a:lnTo>
                  <a:pt x="825322" y="1651000"/>
                </a:lnTo>
                <a:lnTo>
                  <a:pt x="851430" y="1651000"/>
                </a:lnTo>
                <a:lnTo>
                  <a:pt x="851010" y="1663700"/>
                </a:lnTo>
                <a:close/>
              </a:path>
              <a:path w="2077719" h="2222500">
                <a:moveTo>
                  <a:pt x="869879" y="1663700"/>
                </a:moveTo>
                <a:lnTo>
                  <a:pt x="863962" y="1663700"/>
                </a:lnTo>
                <a:lnTo>
                  <a:pt x="862372" y="1651000"/>
                </a:lnTo>
                <a:lnTo>
                  <a:pt x="870339" y="1651000"/>
                </a:lnTo>
                <a:lnTo>
                  <a:pt x="869879" y="1663700"/>
                </a:lnTo>
                <a:close/>
              </a:path>
              <a:path w="2077719" h="2222500">
                <a:moveTo>
                  <a:pt x="935400" y="1663700"/>
                </a:moveTo>
                <a:lnTo>
                  <a:pt x="874421" y="1663700"/>
                </a:lnTo>
                <a:lnTo>
                  <a:pt x="874342" y="1651000"/>
                </a:lnTo>
                <a:lnTo>
                  <a:pt x="936700" y="1651000"/>
                </a:lnTo>
                <a:lnTo>
                  <a:pt x="935400" y="1663700"/>
                </a:lnTo>
                <a:close/>
              </a:path>
              <a:path w="2077719" h="2222500">
                <a:moveTo>
                  <a:pt x="982529" y="1663700"/>
                </a:moveTo>
                <a:lnTo>
                  <a:pt x="946364" y="1663700"/>
                </a:lnTo>
                <a:lnTo>
                  <a:pt x="945711" y="1651000"/>
                </a:lnTo>
                <a:lnTo>
                  <a:pt x="981439" y="1651000"/>
                </a:lnTo>
                <a:lnTo>
                  <a:pt x="982529" y="1663700"/>
                </a:lnTo>
                <a:close/>
              </a:path>
              <a:path w="2077719" h="2222500">
                <a:moveTo>
                  <a:pt x="992182" y="1663700"/>
                </a:moveTo>
                <a:lnTo>
                  <a:pt x="987054" y="1663700"/>
                </a:lnTo>
                <a:lnTo>
                  <a:pt x="987060" y="1651000"/>
                </a:lnTo>
                <a:lnTo>
                  <a:pt x="990143" y="1651000"/>
                </a:lnTo>
                <a:lnTo>
                  <a:pt x="992182" y="1663700"/>
                </a:lnTo>
                <a:close/>
              </a:path>
              <a:path w="2077719" h="2222500">
                <a:moveTo>
                  <a:pt x="1031486" y="1663700"/>
                </a:moveTo>
                <a:lnTo>
                  <a:pt x="997326" y="1663700"/>
                </a:lnTo>
                <a:lnTo>
                  <a:pt x="998763" y="1651000"/>
                </a:lnTo>
                <a:lnTo>
                  <a:pt x="1032508" y="1651000"/>
                </a:lnTo>
                <a:lnTo>
                  <a:pt x="1031486" y="1663700"/>
                </a:lnTo>
                <a:close/>
              </a:path>
              <a:path w="2077719" h="2222500">
                <a:moveTo>
                  <a:pt x="1046800" y="1663700"/>
                </a:moveTo>
                <a:lnTo>
                  <a:pt x="1033985" y="1663700"/>
                </a:lnTo>
                <a:lnTo>
                  <a:pt x="1033440" y="1651000"/>
                </a:lnTo>
                <a:lnTo>
                  <a:pt x="1054557" y="1651000"/>
                </a:lnTo>
                <a:lnTo>
                  <a:pt x="1046800" y="1663700"/>
                </a:lnTo>
                <a:close/>
              </a:path>
              <a:path w="2077719" h="2222500">
                <a:moveTo>
                  <a:pt x="1102356" y="1663700"/>
                </a:moveTo>
                <a:lnTo>
                  <a:pt x="1062802" y="1663700"/>
                </a:lnTo>
                <a:lnTo>
                  <a:pt x="1061524" y="1651000"/>
                </a:lnTo>
                <a:lnTo>
                  <a:pt x="1102220" y="1651000"/>
                </a:lnTo>
                <a:lnTo>
                  <a:pt x="1102356" y="1663700"/>
                </a:lnTo>
                <a:close/>
              </a:path>
              <a:path w="2077719" h="2222500">
                <a:moveTo>
                  <a:pt x="1159734" y="1663700"/>
                </a:moveTo>
                <a:lnTo>
                  <a:pt x="1106683" y="1663700"/>
                </a:lnTo>
                <a:lnTo>
                  <a:pt x="1106751" y="1651000"/>
                </a:lnTo>
                <a:lnTo>
                  <a:pt x="1161449" y="1651000"/>
                </a:lnTo>
                <a:lnTo>
                  <a:pt x="1159734" y="1663700"/>
                </a:lnTo>
                <a:close/>
              </a:path>
              <a:path w="2077719" h="2222500">
                <a:moveTo>
                  <a:pt x="1215182" y="1663700"/>
                </a:moveTo>
                <a:lnTo>
                  <a:pt x="1173192" y="1663700"/>
                </a:lnTo>
                <a:lnTo>
                  <a:pt x="1174554" y="1651000"/>
                </a:lnTo>
                <a:lnTo>
                  <a:pt x="1215245" y="1651000"/>
                </a:lnTo>
                <a:lnTo>
                  <a:pt x="1215182" y="1663700"/>
                </a:lnTo>
                <a:close/>
              </a:path>
              <a:path w="2077719" h="2222500">
                <a:moveTo>
                  <a:pt x="1247054" y="1663700"/>
                </a:moveTo>
                <a:lnTo>
                  <a:pt x="1225630" y="1663700"/>
                </a:lnTo>
                <a:lnTo>
                  <a:pt x="1224761" y="1651000"/>
                </a:lnTo>
                <a:lnTo>
                  <a:pt x="1247571" y="1651000"/>
                </a:lnTo>
                <a:lnTo>
                  <a:pt x="1247054" y="1663700"/>
                </a:lnTo>
                <a:close/>
              </a:path>
              <a:path w="2077719" h="2222500">
                <a:moveTo>
                  <a:pt x="1255191" y="1663700"/>
                </a:moveTo>
                <a:lnTo>
                  <a:pt x="1255054" y="1651000"/>
                </a:lnTo>
                <a:lnTo>
                  <a:pt x="1255259" y="1651000"/>
                </a:lnTo>
                <a:lnTo>
                  <a:pt x="1255191" y="1663700"/>
                </a:lnTo>
                <a:close/>
              </a:path>
              <a:path w="2077719" h="2222500">
                <a:moveTo>
                  <a:pt x="1294916" y="1663700"/>
                </a:moveTo>
                <a:lnTo>
                  <a:pt x="1266229" y="1663700"/>
                </a:lnTo>
                <a:lnTo>
                  <a:pt x="1267484" y="1651000"/>
                </a:lnTo>
                <a:lnTo>
                  <a:pt x="1295784" y="1651000"/>
                </a:lnTo>
                <a:lnTo>
                  <a:pt x="1294916" y="1663700"/>
                </a:lnTo>
                <a:close/>
              </a:path>
              <a:path w="2077719" h="2222500">
                <a:moveTo>
                  <a:pt x="1304216" y="1663700"/>
                </a:moveTo>
                <a:lnTo>
                  <a:pt x="1301690" y="1663700"/>
                </a:lnTo>
                <a:lnTo>
                  <a:pt x="1301343" y="1651000"/>
                </a:lnTo>
                <a:lnTo>
                  <a:pt x="1305591" y="1651000"/>
                </a:lnTo>
                <a:lnTo>
                  <a:pt x="1304216" y="1663700"/>
                </a:lnTo>
                <a:close/>
              </a:path>
              <a:path w="2077719" h="2222500">
                <a:moveTo>
                  <a:pt x="1315079" y="1663700"/>
                </a:moveTo>
                <a:lnTo>
                  <a:pt x="1312490" y="1663700"/>
                </a:lnTo>
                <a:lnTo>
                  <a:pt x="1311087" y="1651000"/>
                </a:lnTo>
                <a:lnTo>
                  <a:pt x="1315664" y="1651000"/>
                </a:lnTo>
                <a:lnTo>
                  <a:pt x="1315079" y="1663700"/>
                </a:lnTo>
                <a:close/>
              </a:path>
              <a:path w="2077719" h="2222500">
                <a:moveTo>
                  <a:pt x="1330052" y="1663700"/>
                </a:moveTo>
                <a:lnTo>
                  <a:pt x="1323613" y="1663700"/>
                </a:lnTo>
                <a:lnTo>
                  <a:pt x="1322012" y="1651000"/>
                </a:lnTo>
                <a:lnTo>
                  <a:pt x="1330177" y="1651000"/>
                </a:lnTo>
                <a:lnTo>
                  <a:pt x="1330052" y="1663700"/>
                </a:lnTo>
                <a:close/>
              </a:path>
              <a:path w="2077719" h="2222500">
                <a:moveTo>
                  <a:pt x="1355394" y="1663700"/>
                </a:moveTo>
                <a:lnTo>
                  <a:pt x="1341006" y="1663700"/>
                </a:lnTo>
                <a:lnTo>
                  <a:pt x="1340937" y="1651000"/>
                </a:lnTo>
                <a:lnTo>
                  <a:pt x="1356399" y="1651000"/>
                </a:lnTo>
                <a:lnTo>
                  <a:pt x="1355394" y="1663700"/>
                </a:lnTo>
                <a:close/>
              </a:path>
              <a:path w="2077719" h="2222500">
                <a:moveTo>
                  <a:pt x="1365172" y="1663700"/>
                </a:moveTo>
                <a:lnTo>
                  <a:pt x="1359323" y="1663700"/>
                </a:lnTo>
                <a:lnTo>
                  <a:pt x="1358307" y="1651000"/>
                </a:lnTo>
                <a:lnTo>
                  <a:pt x="1364394" y="1651000"/>
                </a:lnTo>
                <a:lnTo>
                  <a:pt x="1365172" y="1663700"/>
                </a:lnTo>
                <a:close/>
              </a:path>
              <a:path w="2077719" h="2222500">
                <a:moveTo>
                  <a:pt x="1375643" y="1663700"/>
                </a:moveTo>
                <a:lnTo>
                  <a:pt x="1372139" y="1663700"/>
                </a:lnTo>
                <a:lnTo>
                  <a:pt x="1373224" y="1651000"/>
                </a:lnTo>
                <a:lnTo>
                  <a:pt x="1374314" y="1651000"/>
                </a:lnTo>
                <a:lnTo>
                  <a:pt x="1375643" y="1663700"/>
                </a:lnTo>
                <a:close/>
              </a:path>
              <a:path w="2077719" h="2222500">
                <a:moveTo>
                  <a:pt x="1376892" y="1651136"/>
                </a:moveTo>
                <a:lnTo>
                  <a:pt x="1376875" y="1651000"/>
                </a:lnTo>
                <a:lnTo>
                  <a:pt x="1376892" y="1651136"/>
                </a:lnTo>
                <a:close/>
              </a:path>
              <a:path w="2077719" h="2222500">
                <a:moveTo>
                  <a:pt x="1397339" y="1663700"/>
                </a:moveTo>
                <a:lnTo>
                  <a:pt x="1391417" y="1663700"/>
                </a:lnTo>
                <a:lnTo>
                  <a:pt x="1390009" y="1651000"/>
                </a:lnTo>
                <a:lnTo>
                  <a:pt x="1397771" y="1651000"/>
                </a:lnTo>
                <a:lnTo>
                  <a:pt x="1397339" y="1663700"/>
                </a:lnTo>
                <a:close/>
              </a:path>
              <a:path w="2077719" h="2222500">
                <a:moveTo>
                  <a:pt x="1445678" y="1663700"/>
                </a:moveTo>
                <a:lnTo>
                  <a:pt x="1401195" y="1663700"/>
                </a:lnTo>
                <a:lnTo>
                  <a:pt x="1401433" y="1651000"/>
                </a:lnTo>
                <a:lnTo>
                  <a:pt x="1445002" y="1651000"/>
                </a:lnTo>
                <a:lnTo>
                  <a:pt x="1445678" y="1663700"/>
                </a:lnTo>
                <a:close/>
              </a:path>
              <a:path w="2077719" h="2222500">
                <a:moveTo>
                  <a:pt x="1459669" y="1663700"/>
                </a:moveTo>
                <a:lnTo>
                  <a:pt x="1451021" y="1663700"/>
                </a:lnTo>
                <a:lnTo>
                  <a:pt x="1452111" y="1651000"/>
                </a:lnTo>
                <a:lnTo>
                  <a:pt x="1458368" y="1651000"/>
                </a:lnTo>
                <a:lnTo>
                  <a:pt x="1459669" y="1663700"/>
                </a:lnTo>
                <a:close/>
              </a:path>
              <a:path w="2077719" h="2222500">
                <a:moveTo>
                  <a:pt x="1499212" y="1663700"/>
                </a:moveTo>
                <a:lnTo>
                  <a:pt x="1465091" y="1663700"/>
                </a:lnTo>
                <a:lnTo>
                  <a:pt x="1464064" y="1651000"/>
                </a:lnTo>
                <a:lnTo>
                  <a:pt x="1498457" y="1651000"/>
                </a:lnTo>
                <a:lnTo>
                  <a:pt x="1499212" y="1663700"/>
                </a:lnTo>
                <a:close/>
              </a:path>
              <a:path w="2077719" h="2222500">
                <a:moveTo>
                  <a:pt x="1578571" y="1663700"/>
                </a:moveTo>
                <a:lnTo>
                  <a:pt x="1501517" y="1663700"/>
                </a:lnTo>
                <a:lnTo>
                  <a:pt x="1502840" y="1651000"/>
                </a:lnTo>
                <a:lnTo>
                  <a:pt x="1577730" y="1651000"/>
                </a:lnTo>
                <a:lnTo>
                  <a:pt x="1578571" y="1663700"/>
                </a:lnTo>
                <a:close/>
              </a:path>
              <a:path w="2077719" h="2222500">
                <a:moveTo>
                  <a:pt x="1583869" y="1663356"/>
                </a:moveTo>
                <a:lnTo>
                  <a:pt x="1584493" y="1651000"/>
                </a:lnTo>
                <a:lnTo>
                  <a:pt x="1584902" y="1651000"/>
                </a:lnTo>
                <a:lnTo>
                  <a:pt x="1583869" y="1663356"/>
                </a:lnTo>
                <a:close/>
              </a:path>
              <a:path w="2077719" h="2222500">
                <a:moveTo>
                  <a:pt x="1597371" y="1663700"/>
                </a:moveTo>
                <a:lnTo>
                  <a:pt x="1591301" y="1663700"/>
                </a:lnTo>
                <a:lnTo>
                  <a:pt x="1591437" y="1651000"/>
                </a:lnTo>
                <a:lnTo>
                  <a:pt x="1596122" y="1651000"/>
                </a:lnTo>
                <a:lnTo>
                  <a:pt x="1597371" y="1663700"/>
                </a:lnTo>
                <a:close/>
              </a:path>
              <a:path w="2077719" h="2222500">
                <a:moveTo>
                  <a:pt x="1641298" y="1663700"/>
                </a:moveTo>
                <a:lnTo>
                  <a:pt x="1607092" y="1663700"/>
                </a:lnTo>
                <a:lnTo>
                  <a:pt x="1607041" y="1651000"/>
                </a:lnTo>
                <a:lnTo>
                  <a:pt x="1639293" y="1651000"/>
                </a:lnTo>
                <a:lnTo>
                  <a:pt x="1641298" y="1663700"/>
                </a:lnTo>
                <a:close/>
              </a:path>
              <a:path w="2077719" h="2222500">
                <a:moveTo>
                  <a:pt x="1694514" y="1663700"/>
                </a:moveTo>
                <a:lnTo>
                  <a:pt x="1641553" y="1663700"/>
                </a:lnTo>
                <a:lnTo>
                  <a:pt x="1642678" y="1651000"/>
                </a:lnTo>
                <a:lnTo>
                  <a:pt x="1692351" y="1651000"/>
                </a:lnTo>
                <a:lnTo>
                  <a:pt x="1694514" y="1663700"/>
                </a:lnTo>
                <a:close/>
              </a:path>
              <a:path w="2077719" h="2222500">
                <a:moveTo>
                  <a:pt x="1727930" y="1663700"/>
                </a:moveTo>
                <a:lnTo>
                  <a:pt x="1697932" y="1663700"/>
                </a:lnTo>
                <a:lnTo>
                  <a:pt x="1698176" y="1651000"/>
                </a:lnTo>
                <a:lnTo>
                  <a:pt x="1727635" y="1651000"/>
                </a:lnTo>
                <a:lnTo>
                  <a:pt x="1727930" y="1663700"/>
                </a:lnTo>
                <a:close/>
              </a:path>
              <a:path w="2077719" h="2222500">
                <a:moveTo>
                  <a:pt x="1740167" y="1663700"/>
                </a:moveTo>
                <a:lnTo>
                  <a:pt x="1736328" y="1663700"/>
                </a:lnTo>
                <a:lnTo>
                  <a:pt x="1733711" y="1651000"/>
                </a:lnTo>
                <a:lnTo>
                  <a:pt x="1737867" y="1651000"/>
                </a:lnTo>
                <a:lnTo>
                  <a:pt x="1740167" y="1663700"/>
                </a:lnTo>
                <a:close/>
              </a:path>
              <a:path w="2077719" h="2222500">
                <a:moveTo>
                  <a:pt x="1804779" y="1663700"/>
                </a:moveTo>
                <a:lnTo>
                  <a:pt x="1741524" y="1663700"/>
                </a:lnTo>
                <a:lnTo>
                  <a:pt x="1743761" y="1651000"/>
                </a:lnTo>
                <a:lnTo>
                  <a:pt x="1804490" y="1651000"/>
                </a:lnTo>
                <a:lnTo>
                  <a:pt x="1804779" y="1663700"/>
                </a:lnTo>
                <a:close/>
              </a:path>
              <a:path w="2077719" h="2222500">
                <a:moveTo>
                  <a:pt x="1826640" y="1663700"/>
                </a:moveTo>
                <a:lnTo>
                  <a:pt x="1808402" y="1663700"/>
                </a:lnTo>
                <a:lnTo>
                  <a:pt x="1808038" y="1651000"/>
                </a:lnTo>
                <a:lnTo>
                  <a:pt x="1826748" y="1651000"/>
                </a:lnTo>
                <a:lnTo>
                  <a:pt x="1826640" y="1663700"/>
                </a:lnTo>
                <a:close/>
              </a:path>
              <a:path w="2077719" h="2222500">
                <a:moveTo>
                  <a:pt x="1835084" y="1663700"/>
                </a:moveTo>
                <a:lnTo>
                  <a:pt x="1829678" y="1663700"/>
                </a:lnTo>
                <a:lnTo>
                  <a:pt x="1828281" y="1651000"/>
                </a:lnTo>
                <a:lnTo>
                  <a:pt x="1835265" y="1651000"/>
                </a:lnTo>
                <a:lnTo>
                  <a:pt x="1835084" y="1663700"/>
                </a:lnTo>
                <a:close/>
              </a:path>
              <a:path w="2077719" h="2222500">
                <a:moveTo>
                  <a:pt x="1862657" y="1663700"/>
                </a:moveTo>
                <a:lnTo>
                  <a:pt x="1835754" y="1663700"/>
                </a:lnTo>
                <a:lnTo>
                  <a:pt x="1836129" y="1651000"/>
                </a:lnTo>
                <a:lnTo>
                  <a:pt x="1864945" y="1651000"/>
                </a:lnTo>
                <a:lnTo>
                  <a:pt x="1862657" y="1663700"/>
                </a:lnTo>
                <a:close/>
              </a:path>
              <a:path w="2077719" h="2222500">
                <a:moveTo>
                  <a:pt x="1898992" y="1663700"/>
                </a:moveTo>
                <a:lnTo>
                  <a:pt x="1870345" y="1663700"/>
                </a:lnTo>
                <a:lnTo>
                  <a:pt x="1869789" y="1651000"/>
                </a:lnTo>
                <a:lnTo>
                  <a:pt x="1897663" y="1651000"/>
                </a:lnTo>
                <a:lnTo>
                  <a:pt x="1898992" y="1663700"/>
                </a:lnTo>
                <a:close/>
              </a:path>
              <a:path w="2077719" h="2222500">
                <a:moveTo>
                  <a:pt x="1378516" y="1663700"/>
                </a:moveTo>
                <a:lnTo>
                  <a:pt x="1376943" y="1663700"/>
                </a:lnTo>
                <a:lnTo>
                  <a:pt x="1376892" y="1651136"/>
                </a:lnTo>
                <a:lnTo>
                  <a:pt x="1378516" y="1663700"/>
                </a:lnTo>
                <a:close/>
              </a:path>
              <a:path w="2077719" h="2222500">
                <a:moveTo>
                  <a:pt x="1583851" y="1663700"/>
                </a:moveTo>
                <a:lnTo>
                  <a:pt x="1583869" y="1663356"/>
                </a:lnTo>
                <a:lnTo>
                  <a:pt x="1583851" y="1663700"/>
                </a:lnTo>
                <a:close/>
              </a:path>
              <a:path w="2077719" h="2222500">
                <a:moveTo>
                  <a:pt x="421596" y="1676400"/>
                </a:moveTo>
                <a:lnTo>
                  <a:pt x="265547" y="1676400"/>
                </a:lnTo>
                <a:lnTo>
                  <a:pt x="266802" y="1663700"/>
                </a:lnTo>
                <a:lnTo>
                  <a:pt x="420636" y="1663700"/>
                </a:lnTo>
                <a:lnTo>
                  <a:pt x="421596" y="1676400"/>
                </a:lnTo>
                <a:close/>
              </a:path>
              <a:path w="2077719" h="2222500">
                <a:moveTo>
                  <a:pt x="440595" y="1676400"/>
                </a:moveTo>
                <a:lnTo>
                  <a:pt x="429579" y="1676400"/>
                </a:lnTo>
                <a:lnTo>
                  <a:pt x="428103" y="1663700"/>
                </a:lnTo>
                <a:lnTo>
                  <a:pt x="442178" y="1663700"/>
                </a:lnTo>
                <a:lnTo>
                  <a:pt x="440595" y="1676400"/>
                </a:lnTo>
                <a:close/>
              </a:path>
              <a:path w="2077719" h="2222500">
                <a:moveTo>
                  <a:pt x="471444" y="1676400"/>
                </a:moveTo>
                <a:lnTo>
                  <a:pt x="451073" y="1676400"/>
                </a:lnTo>
                <a:lnTo>
                  <a:pt x="450787" y="1663700"/>
                </a:lnTo>
                <a:lnTo>
                  <a:pt x="470320" y="1663700"/>
                </a:lnTo>
                <a:lnTo>
                  <a:pt x="471444" y="1676400"/>
                </a:lnTo>
                <a:close/>
              </a:path>
              <a:path w="2077719" h="2222500">
                <a:moveTo>
                  <a:pt x="506513" y="1676400"/>
                </a:moveTo>
                <a:lnTo>
                  <a:pt x="486046" y="1676400"/>
                </a:lnTo>
                <a:lnTo>
                  <a:pt x="484885" y="1663700"/>
                </a:lnTo>
                <a:lnTo>
                  <a:pt x="506104" y="1663700"/>
                </a:lnTo>
                <a:lnTo>
                  <a:pt x="506513" y="1676400"/>
                </a:lnTo>
                <a:close/>
              </a:path>
              <a:path w="2077719" h="2222500">
                <a:moveTo>
                  <a:pt x="539912" y="1676400"/>
                </a:moveTo>
                <a:lnTo>
                  <a:pt x="512248" y="1676400"/>
                </a:lnTo>
                <a:lnTo>
                  <a:pt x="512645" y="1663700"/>
                </a:lnTo>
                <a:lnTo>
                  <a:pt x="539072" y="1663700"/>
                </a:lnTo>
                <a:lnTo>
                  <a:pt x="539912" y="1676400"/>
                </a:lnTo>
                <a:close/>
              </a:path>
              <a:path w="2077719" h="2222500">
                <a:moveTo>
                  <a:pt x="550627" y="1676400"/>
                </a:moveTo>
                <a:lnTo>
                  <a:pt x="548123" y="1676400"/>
                </a:lnTo>
                <a:lnTo>
                  <a:pt x="548155" y="1663700"/>
                </a:lnTo>
                <a:lnTo>
                  <a:pt x="550156" y="1663700"/>
                </a:lnTo>
                <a:lnTo>
                  <a:pt x="550627" y="1676400"/>
                </a:lnTo>
                <a:close/>
              </a:path>
              <a:path w="2077719" h="2222500">
                <a:moveTo>
                  <a:pt x="572903" y="1676400"/>
                </a:moveTo>
                <a:lnTo>
                  <a:pt x="553298" y="1676400"/>
                </a:lnTo>
                <a:lnTo>
                  <a:pt x="553991" y="1663700"/>
                </a:lnTo>
                <a:lnTo>
                  <a:pt x="575668" y="1663700"/>
                </a:lnTo>
                <a:lnTo>
                  <a:pt x="572903" y="1676400"/>
                </a:lnTo>
                <a:close/>
              </a:path>
              <a:path w="2077719" h="2222500">
                <a:moveTo>
                  <a:pt x="582885" y="1676400"/>
                </a:moveTo>
                <a:lnTo>
                  <a:pt x="582487" y="1676400"/>
                </a:lnTo>
                <a:lnTo>
                  <a:pt x="575668" y="1663700"/>
                </a:lnTo>
                <a:lnTo>
                  <a:pt x="586593" y="1663700"/>
                </a:lnTo>
                <a:lnTo>
                  <a:pt x="582885" y="1676400"/>
                </a:lnTo>
                <a:close/>
              </a:path>
              <a:path w="2077719" h="2222500">
                <a:moveTo>
                  <a:pt x="609022" y="1676400"/>
                </a:moveTo>
                <a:lnTo>
                  <a:pt x="599460" y="1676400"/>
                </a:lnTo>
                <a:lnTo>
                  <a:pt x="592896" y="1663700"/>
                </a:lnTo>
                <a:lnTo>
                  <a:pt x="609561" y="1663700"/>
                </a:lnTo>
                <a:lnTo>
                  <a:pt x="609022" y="1676400"/>
                </a:lnTo>
                <a:close/>
              </a:path>
              <a:path w="2077719" h="2222500">
                <a:moveTo>
                  <a:pt x="612713" y="1676400"/>
                </a:moveTo>
                <a:lnTo>
                  <a:pt x="612412" y="1663700"/>
                </a:lnTo>
                <a:lnTo>
                  <a:pt x="614711" y="1663700"/>
                </a:lnTo>
                <a:lnTo>
                  <a:pt x="612713" y="1676400"/>
                </a:lnTo>
                <a:close/>
              </a:path>
              <a:path w="2077719" h="2222500">
                <a:moveTo>
                  <a:pt x="682151" y="1676400"/>
                </a:moveTo>
                <a:lnTo>
                  <a:pt x="618289" y="1676400"/>
                </a:lnTo>
                <a:lnTo>
                  <a:pt x="616948" y="1663700"/>
                </a:lnTo>
                <a:lnTo>
                  <a:pt x="681640" y="1663700"/>
                </a:lnTo>
                <a:lnTo>
                  <a:pt x="682151" y="1676400"/>
                </a:lnTo>
                <a:close/>
              </a:path>
              <a:path w="2077719" h="2222500">
                <a:moveTo>
                  <a:pt x="695393" y="1676400"/>
                </a:moveTo>
                <a:lnTo>
                  <a:pt x="690271" y="1676400"/>
                </a:lnTo>
                <a:lnTo>
                  <a:pt x="688812" y="1663700"/>
                </a:lnTo>
                <a:lnTo>
                  <a:pt x="694076" y="1663700"/>
                </a:lnTo>
                <a:lnTo>
                  <a:pt x="695393" y="1676400"/>
                </a:lnTo>
                <a:close/>
              </a:path>
              <a:path w="2077719" h="2222500">
                <a:moveTo>
                  <a:pt x="725067" y="1676400"/>
                </a:moveTo>
                <a:lnTo>
                  <a:pt x="704887" y="1676400"/>
                </a:lnTo>
                <a:lnTo>
                  <a:pt x="705199" y="1663700"/>
                </a:lnTo>
                <a:lnTo>
                  <a:pt x="724732" y="1663700"/>
                </a:lnTo>
                <a:lnTo>
                  <a:pt x="725067" y="1676400"/>
                </a:lnTo>
                <a:close/>
              </a:path>
              <a:path w="2077719" h="2222500">
                <a:moveTo>
                  <a:pt x="761294" y="1676400"/>
                </a:moveTo>
                <a:lnTo>
                  <a:pt x="734260" y="1676400"/>
                </a:lnTo>
                <a:lnTo>
                  <a:pt x="734204" y="1663700"/>
                </a:lnTo>
                <a:lnTo>
                  <a:pt x="763412" y="1663700"/>
                </a:lnTo>
                <a:lnTo>
                  <a:pt x="761294" y="1676400"/>
                </a:lnTo>
                <a:close/>
              </a:path>
              <a:path w="2077719" h="2222500">
                <a:moveTo>
                  <a:pt x="784240" y="1676400"/>
                </a:moveTo>
                <a:lnTo>
                  <a:pt x="766439" y="1676400"/>
                </a:lnTo>
                <a:lnTo>
                  <a:pt x="764951" y="1663700"/>
                </a:lnTo>
                <a:lnTo>
                  <a:pt x="784853" y="1663700"/>
                </a:lnTo>
                <a:lnTo>
                  <a:pt x="784240" y="1676400"/>
                </a:lnTo>
                <a:close/>
              </a:path>
              <a:path w="2077719" h="2222500">
                <a:moveTo>
                  <a:pt x="857830" y="1676400"/>
                </a:moveTo>
                <a:lnTo>
                  <a:pt x="791837" y="1676400"/>
                </a:lnTo>
                <a:lnTo>
                  <a:pt x="792405" y="1663700"/>
                </a:lnTo>
                <a:lnTo>
                  <a:pt x="856751" y="1663700"/>
                </a:lnTo>
                <a:lnTo>
                  <a:pt x="857830" y="1676400"/>
                </a:lnTo>
                <a:close/>
              </a:path>
              <a:path w="2077719" h="2222500">
                <a:moveTo>
                  <a:pt x="862940" y="1676400"/>
                </a:moveTo>
                <a:lnTo>
                  <a:pt x="861038" y="1676400"/>
                </a:lnTo>
                <a:lnTo>
                  <a:pt x="859476" y="1663700"/>
                </a:lnTo>
                <a:lnTo>
                  <a:pt x="861651" y="1663700"/>
                </a:lnTo>
                <a:lnTo>
                  <a:pt x="862940" y="1676400"/>
                </a:lnTo>
                <a:close/>
              </a:path>
              <a:path w="2077719" h="2222500">
                <a:moveTo>
                  <a:pt x="905413" y="1676400"/>
                </a:moveTo>
                <a:lnTo>
                  <a:pt x="864161" y="1676400"/>
                </a:lnTo>
                <a:lnTo>
                  <a:pt x="867812" y="1663700"/>
                </a:lnTo>
                <a:lnTo>
                  <a:pt x="908093" y="1663700"/>
                </a:lnTo>
                <a:lnTo>
                  <a:pt x="905413" y="1676400"/>
                </a:lnTo>
                <a:close/>
              </a:path>
              <a:path w="2077719" h="2222500">
                <a:moveTo>
                  <a:pt x="924140" y="1676400"/>
                </a:moveTo>
                <a:lnTo>
                  <a:pt x="912255" y="1676400"/>
                </a:lnTo>
                <a:lnTo>
                  <a:pt x="909518" y="1663700"/>
                </a:lnTo>
                <a:lnTo>
                  <a:pt x="926144" y="1663700"/>
                </a:lnTo>
                <a:lnTo>
                  <a:pt x="924140" y="1676400"/>
                </a:lnTo>
                <a:close/>
              </a:path>
              <a:path w="2077719" h="2222500">
                <a:moveTo>
                  <a:pt x="939777" y="1676400"/>
                </a:moveTo>
                <a:lnTo>
                  <a:pt x="937739" y="1676400"/>
                </a:lnTo>
                <a:lnTo>
                  <a:pt x="939181" y="1663700"/>
                </a:lnTo>
                <a:lnTo>
                  <a:pt x="940112" y="1663700"/>
                </a:lnTo>
                <a:lnTo>
                  <a:pt x="939777" y="1676400"/>
                </a:lnTo>
                <a:close/>
              </a:path>
              <a:path w="2077719" h="2222500">
                <a:moveTo>
                  <a:pt x="947449" y="1676400"/>
                </a:moveTo>
                <a:lnTo>
                  <a:pt x="941447" y="1676400"/>
                </a:lnTo>
                <a:lnTo>
                  <a:pt x="941952" y="1663700"/>
                </a:lnTo>
                <a:lnTo>
                  <a:pt x="948914" y="1663700"/>
                </a:lnTo>
                <a:lnTo>
                  <a:pt x="947449" y="1676400"/>
                </a:lnTo>
                <a:close/>
              </a:path>
              <a:path w="2077719" h="2222500">
                <a:moveTo>
                  <a:pt x="969140" y="1676400"/>
                </a:moveTo>
                <a:lnTo>
                  <a:pt x="951628" y="1676400"/>
                </a:lnTo>
                <a:lnTo>
                  <a:pt x="951219" y="1663700"/>
                </a:lnTo>
                <a:lnTo>
                  <a:pt x="968015" y="1663700"/>
                </a:lnTo>
                <a:lnTo>
                  <a:pt x="969140" y="1676400"/>
                </a:lnTo>
                <a:close/>
              </a:path>
              <a:path w="2077719" h="2222500">
                <a:moveTo>
                  <a:pt x="983801" y="1676400"/>
                </a:moveTo>
                <a:lnTo>
                  <a:pt x="969758" y="1676400"/>
                </a:lnTo>
                <a:lnTo>
                  <a:pt x="970201" y="1663700"/>
                </a:lnTo>
                <a:lnTo>
                  <a:pt x="984550" y="1663700"/>
                </a:lnTo>
                <a:lnTo>
                  <a:pt x="983801" y="1676400"/>
                </a:lnTo>
                <a:close/>
              </a:path>
              <a:path w="2077719" h="2222500">
                <a:moveTo>
                  <a:pt x="1042547" y="1676400"/>
                </a:moveTo>
                <a:lnTo>
                  <a:pt x="987616" y="1676400"/>
                </a:lnTo>
                <a:lnTo>
                  <a:pt x="987338" y="1663700"/>
                </a:lnTo>
                <a:lnTo>
                  <a:pt x="1043070" y="1663700"/>
                </a:lnTo>
                <a:lnTo>
                  <a:pt x="1042547" y="1676400"/>
                </a:lnTo>
                <a:close/>
              </a:path>
              <a:path w="2077719" h="2222500">
                <a:moveTo>
                  <a:pt x="1186354" y="1676400"/>
                </a:moveTo>
                <a:lnTo>
                  <a:pt x="1052178" y="1676400"/>
                </a:lnTo>
                <a:lnTo>
                  <a:pt x="1052149" y="1663700"/>
                </a:lnTo>
                <a:lnTo>
                  <a:pt x="1188500" y="1663700"/>
                </a:lnTo>
                <a:lnTo>
                  <a:pt x="1186354" y="1676400"/>
                </a:lnTo>
                <a:close/>
              </a:path>
              <a:path w="2077719" h="2222500">
                <a:moveTo>
                  <a:pt x="1303654" y="1676400"/>
                </a:moveTo>
                <a:lnTo>
                  <a:pt x="1190834" y="1676400"/>
                </a:lnTo>
                <a:lnTo>
                  <a:pt x="1188500" y="1663700"/>
                </a:lnTo>
                <a:lnTo>
                  <a:pt x="1303825" y="1663700"/>
                </a:lnTo>
                <a:lnTo>
                  <a:pt x="1303654" y="1676400"/>
                </a:lnTo>
                <a:close/>
              </a:path>
              <a:path w="2077719" h="2222500">
                <a:moveTo>
                  <a:pt x="1307107" y="1676400"/>
                </a:moveTo>
                <a:lnTo>
                  <a:pt x="1305534" y="1676400"/>
                </a:lnTo>
                <a:lnTo>
                  <a:pt x="1304029" y="1663700"/>
                </a:lnTo>
                <a:lnTo>
                  <a:pt x="1308742" y="1663700"/>
                </a:lnTo>
                <a:lnTo>
                  <a:pt x="1307107" y="1676400"/>
                </a:lnTo>
                <a:close/>
              </a:path>
              <a:path w="2077719" h="2222500">
                <a:moveTo>
                  <a:pt x="1379311" y="1676400"/>
                </a:moveTo>
                <a:lnTo>
                  <a:pt x="1308810" y="1676400"/>
                </a:lnTo>
                <a:lnTo>
                  <a:pt x="1308759" y="1663700"/>
                </a:lnTo>
                <a:lnTo>
                  <a:pt x="1376080" y="1663700"/>
                </a:lnTo>
                <a:lnTo>
                  <a:pt x="1379311" y="1676400"/>
                </a:lnTo>
                <a:close/>
              </a:path>
              <a:path w="2077719" h="2222500">
                <a:moveTo>
                  <a:pt x="1410217" y="1676400"/>
                </a:moveTo>
                <a:lnTo>
                  <a:pt x="1379311" y="1676400"/>
                </a:lnTo>
                <a:lnTo>
                  <a:pt x="1381883" y="1663700"/>
                </a:lnTo>
                <a:lnTo>
                  <a:pt x="1410921" y="1663700"/>
                </a:lnTo>
                <a:lnTo>
                  <a:pt x="1410217" y="1676400"/>
                </a:lnTo>
                <a:close/>
              </a:path>
              <a:path w="2077719" h="2222500">
                <a:moveTo>
                  <a:pt x="1434321" y="1676400"/>
                </a:moveTo>
                <a:lnTo>
                  <a:pt x="1420540" y="1676400"/>
                </a:lnTo>
                <a:lnTo>
                  <a:pt x="1419916" y="1663700"/>
                </a:lnTo>
                <a:lnTo>
                  <a:pt x="1435394" y="1663700"/>
                </a:lnTo>
                <a:lnTo>
                  <a:pt x="1434321" y="1676400"/>
                </a:lnTo>
                <a:close/>
              </a:path>
              <a:path w="2077719" h="2222500">
                <a:moveTo>
                  <a:pt x="1460379" y="1676400"/>
                </a:moveTo>
                <a:lnTo>
                  <a:pt x="1435434" y="1676400"/>
                </a:lnTo>
                <a:lnTo>
                  <a:pt x="1435394" y="1663700"/>
                </a:lnTo>
                <a:lnTo>
                  <a:pt x="1459453" y="1663700"/>
                </a:lnTo>
                <a:lnTo>
                  <a:pt x="1460379" y="1676400"/>
                </a:lnTo>
                <a:close/>
              </a:path>
              <a:path w="2077719" h="2222500">
                <a:moveTo>
                  <a:pt x="1478458" y="1676400"/>
                </a:moveTo>
                <a:lnTo>
                  <a:pt x="1462536" y="1676400"/>
                </a:lnTo>
                <a:lnTo>
                  <a:pt x="1463184" y="1663700"/>
                </a:lnTo>
                <a:lnTo>
                  <a:pt x="1476976" y="1663700"/>
                </a:lnTo>
                <a:lnTo>
                  <a:pt x="1478458" y="1676400"/>
                </a:lnTo>
                <a:close/>
              </a:path>
              <a:path w="2077719" h="2222500">
                <a:moveTo>
                  <a:pt x="1515985" y="1676400"/>
                </a:moveTo>
                <a:lnTo>
                  <a:pt x="1483716" y="1676400"/>
                </a:lnTo>
                <a:lnTo>
                  <a:pt x="1483341" y="1663700"/>
                </a:lnTo>
                <a:lnTo>
                  <a:pt x="1516820" y="1663700"/>
                </a:lnTo>
                <a:lnTo>
                  <a:pt x="1515985" y="1676400"/>
                </a:lnTo>
                <a:close/>
              </a:path>
              <a:path w="2077719" h="2222500">
                <a:moveTo>
                  <a:pt x="1531294" y="1676400"/>
                </a:moveTo>
                <a:lnTo>
                  <a:pt x="1524423" y="1676400"/>
                </a:lnTo>
                <a:lnTo>
                  <a:pt x="1523446" y="1663700"/>
                </a:lnTo>
                <a:lnTo>
                  <a:pt x="1528824" y="1663700"/>
                </a:lnTo>
                <a:lnTo>
                  <a:pt x="1531294" y="1676400"/>
                </a:lnTo>
                <a:close/>
              </a:path>
              <a:path w="2077719" h="2222500">
                <a:moveTo>
                  <a:pt x="1551917" y="1676400"/>
                </a:moveTo>
                <a:lnTo>
                  <a:pt x="1535127" y="1676400"/>
                </a:lnTo>
                <a:lnTo>
                  <a:pt x="1536512" y="1663700"/>
                </a:lnTo>
                <a:lnTo>
                  <a:pt x="1553172" y="1663700"/>
                </a:lnTo>
                <a:lnTo>
                  <a:pt x="1551917" y="1676400"/>
                </a:lnTo>
                <a:close/>
              </a:path>
              <a:path w="2077719" h="2222500">
                <a:moveTo>
                  <a:pt x="1582142" y="1676400"/>
                </a:moveTo>
                <a:lnTo>
                  <a:pt x="1564193" y="1676400"/>
                </a:lnTo>
                <a:lnTo>
                  <a:pt x="1564511" y="1663700"/>
                </a:lnTo>
                <a:lnTo>
                  <a:pt x="1584073" y="1663700"/>
                </a:lnTo>
                <a:lnTo>
                  <a:pt x="1582142" y="1676400"/>
                </a:lnTo>
                <a:close/>
              </a:path>
              <a:path w="2077719" h="2222500">
                <a:moveTo>
                  <a:pt x="1605400" y="1676400"/>
                </a:moveTo>
                <a:lnTo>
                  <a:pt x="1586066" y="1676400"/>
                </a:lnTo>
                <a:lnTo>
                  <a:pt x="1585464" y="1663700"/>
                </a:lnTo>
                <a:lnTo>
                  <a:pt x="1607297" y="1663700"/>
                </a:lnTo>
                <a:lnTo>
                  <a:pt x="1605400" y="1676400"/>
                </a:lnTo>
                <a:close/>
              </a:path>
              <a:path w="2077719" h="2222500">
                <a:moveTo>
                  <a:pt x="1689846" y="1676400"/>
                </a:moveTo>
                <a:lnTo>
                  <a:pt x="1611743" y="1676400"/>
                </a:lnTo>
                <a:lnTo>
                  <a:pt x="1617109" y="1663700"/>
                </a:lnTo>
                <a:lnTo>
                  <a:pt x="1688330" y="1663700"/>
                </a:lnTo>
                <a:lnTo>
                  <a:pt x="1689846" y="1676400"/>
                </a:lnTo>
                <a:close/>
              </a:path>
              <a:path w="2077719" h="2222500">
                <a:moveTo>
                  <a:pt x="1698120" y="1676400"/>
                </a:moveTo>
                <a:lnTo>
                  <a:pt x="1693248" y="1676400"/>
                </a:lnTo>
                <a:lnTo>
                  <a:pt x="1694077" y="1663700"/>
                </a:lnTo>
                <a:lnTo>
                  <a:pt x="1698142" y="1663700"/>
                </a:lnTo>
                <a:lnTo>
                  <a:pt x="1698120" y="1676400"/>
                </a:lnTo>
                <a:close/>
              </a:path>
              <a:path w="2077719" h="2222500">
                <a:moveTo>
                  <a:pt x="1698903" y="1676400"/>
                </a:moveTo>
                <a:lnTo>
                  <a:pt x="1698670" y="1676400"/>
                </a:lnTo>
                <a:lnTo>
                  <a:pt x="1698403" y="1663700"/>
                </a:lnTo>
                <a:lnTo>
                  <a:pt x="1701413" y="1663700"/>
                </a:lnTo>
                <a:lnTo>
                  <a:pt x="1698903" y="1676400"/>
                </a:lnTo>
                <a:close/>
              </a:path>
              <a:path w="2077719" h="2222500">
                <a:moveTo>
                  <a:pt x="1723251" y="1676400"/>
                </a:moveTo>
                <a:lnTo>
                  <a:pt x="1707443" y="1676400"/>
                </a:lnTo>
                <a:lnTo>
                  <a:pt x="1703877" y="1663700"/>
                </a:lnTo>
                <a:lnTo>
                  <a:pt x="1724024" y="1663700"/>
                </a:lnTo>
                <a:lnTo>
                  <a:pt x="1723251" y="1676400"/>
                </a:lnTo>
                <a:close/>
              </a:path>
              <a:path w="2077719" h="2222500">
                <a:moveTo>
                  <a:pt x="1749104" y="1676400"/>
                </a:moveTo>
                <a:lnTo>
                  <a:pt x="1725517" y="1676400"/>
                </a:lnTo>
                <a:lnTo>
                  <a:pt x="1724779" y="1663700"/>
                </a:lnTo>
                <a:lnTo>
                  <a:pt x="1748218" y="1663700"/>
                </a:lnTo>
                <a:lnTo>
                  <a:pt x="1749104" y="1676400"/>
                </a:lnTo>
                <a:close/>
              </a:path>
              <a:path w="2077719" h="2222500">
                <a:moveTo>
                  <a:pt x="1757548" y="1676400"/>
                </a:moveTo>
                <a:lnTo>
                  <a:pt x="1753147" y="1676400"/>
                </a:lnTo>
                <a:lnTo>
                  <a:pt x="1754112" y="1663700"/>
                </a:lnTo>
                <a:lnTo>
                  <a:pt x="1755617" y="1663700"/>
                </a:lnTo>
                <a:lnTo>
                  <a:pt x="1757548" y="1676400"/>
                </a:lnTo>
                <a:close/>
              </a:path>
              <a:path w="2077719" h="2222500">
                <a:moveTo>
                  <a:pt x="1767263" y="1676400"/>
                </a:moveTo>
                <a:lnTo>
                  <a:pt x="1762755" y="1676400"/>
                </a:lnTo>
                <a:lnTo>
                  <a:pt x="1763879" y="1663700"/>
                </a:lnTo>
                <a:lnTo>
                  <a:pt x="1767331" y="1663700"/>
                </a:lnTo>
                <a:lnTo>
                  <a:pt x="1767263" y="1676400"/>
                </a:lnTo>
                <a:close/>
              </a:path>
              <a:path w="2077719" h="2222500">
                <a:moveTo>
                  <a:pt x="1822098" y="1676400"/>
                </a:moveTo>
                <a:lnTo>
                  <a:pt x="1777280" y="1676400"/>
                </a:lnTo>
                <a:lnTo>
                  <a:pt x="1774707" y="1663700"/>
                </a:lnTo>
                <a:lnTo>
                  <a:pt x="1818736" y="1663700"/>
                </a:lnTo>
                <a:lnTo>
                  <a:pt x="1822098" y="1676400"/>
                </a:lnTo>
                <a:close/>
              </a:path>
              <a:path w="2077719" h="2222500">
                <a:moveTo>
                  <a:pt x="1841142" y="1676400"/>
                </a:moveTo>
                <a:lnTo>
                  <a:pt x="1822098" y="1676400"/>
                </a:lnTo>
                <a:lnTo>
                  <a:pt x="1824153" y="1663700"/>
                </a:lnTo>
                <a:lnTo>
                  <a:pt x="1841000" y="1663700"/>
                </a:lnTo>
                <a:lnTo>
                  <a:pt x="1841142" y="1676400"/>
                </a:lnTo>
                <a:close/>
              </a:path>
              <a:path w="2077719" h="2222500">
                <a:moveTo>
                  <a:pt x="1872549" y="1676400"/>
                </a:moveTo>
                <a:lnTo>
                  <a:pt x="1845253" y="1676400"/>
                </a:lnTo>
                <a:lnTo>
                  <a:pt x="1846508" y="1663700"/>
                </a:lnTo>
                <a:lnTo>
                  <a:pt x="1872520" y="1663700"/>
                </a:lnTo>
                <a:lnTo>
                  <a:pt x="1872549" y="1676400"/>
                </a:lnTo>
                <a:close/>
              </a:path>
              <a:path w="2077719" h="2222500">
                <a:moveTo>
                  <a:pt x="1904744" y="1676400"/>
                </a:moveTo>
                <a:lnTo>
                  <a:pt x="1880492" y="1676400"/>
                </a:lnTo>
                <a:lnTo>
                  <a:pt x="1879749" y="1663700"/>
                </a:lnTo>
                <a:lnTo>
                  <a:pt x="1904721" y="1663700"/>
                </a:lnTo>
                <a:lnTo>
                  <a:pt x="1904744" y="1676400"/>
                </a:lnTo>
                <a:close/>
              </a:path>
              <a:path w="2077719" h="2222500">
                <a:moveTo>
                  <a:pt x="1905692" y="1676400"/>
                </a:moveTo>
                <a:lnTo>
                  <a:pt x="1904806" y="1676400"/>
                </a:lnTo>
                <a:lnTo>
                  <a:pt x="1904858" y="1663700"/>
                </a:lnTo>
                <a:lnTo>
                  <a:pt x="1905539" y="1663700"/>
                </a:lnTo>
                <a:lnTo>
                  <a:pt x="1905692" y="1676400"/>
                </a:lnTo>
                <a:close/>
              </a:path>
              <a:path w="2077719" h="2222500">
                <a:moveTo>
                  <a:pt x="293665" y="1689100"/>
                </a:moveTo>
                <a:lnTo>
                  <a:pt x="262588" y="1689100"/>
                </a:lnTo>
                <a:lnTo>
                  <a:pt x="262256" y="1676400"/>
                </a:lnTo>
                <a:lnTo>
                  <a:pt x="293824" y="1676400"/>
                </a:lnTo>
                <a:lnTo>
                  <a:pt x="293665" y="1689100"/>
                </a:lnTo>
                <a:close/>
              </a:path>
              <a:path w="2077719" h="2222500">
                <a:moveTo>
                  <a:pt x="359118" y="1689100"/>
                </a:moveTo>
                <a:lnTo>
                  <a:pt x="300065" y="1689100"/>
                </a:lnTo>
                <a:lnTo>
                  <a:pt x="298077" y="1676400"/>
                </a:lnTo>
                <a:lnTo>
                  <a:pt x="361440" y="1676400"/>
                </a:lnTo>
                <a:lnTo>
                  <a:pt x="359118" y="1689100"/>
                </a:lnTo>
                <a:close/>
              </a:path>
              <a:path w="2077719" h="2222500">
                <a:moveTo>
                  <a:pt x="488244" y="1689100"/>
                </a:moveTo>
                <a:lnTo>
                  <a:pt x="376749" y="1689100"/>
                </a:lnTo>
                <a:lnTo>
                  <a:pt x="376510" y="1676400"/>
                </a:lnTo>
                <a:lnTo>
                  <a:pt x="487661" y="1676400"/>
                </a:lnTo>
                <a:lnTo>
                  <a:pt x="488244" y="1689100"/>
                </a:lnTo>
                <a:close/>
              </a:path>
              <a:path w="2077719" h="2222500">
                <a:moveTo>
                  <a:pt x="501817" y="1689100"/>
                </a:moveTo>
                <a:lnTo>
                  <a:pt x="494634" y="1689100"/>
                </a:lnTo>
                <a:lnTo>
                  <a:pt x="493805" y="1676400"/>
                </a:lnTo>
                <a:lnTo>
                  <a:pt x="503657" y="1676400"/>
                </a:lnTo>
                <a:lnTo>
                  <a:pt x="501817" y="1689100"/>
                </a:lnTo>
                <a:close/>
              </a:path>
              <a:path w="2077719" h="2222500">
                <a:moveTo>
                  <a:pt x="574572" y="1689100"/>
                </a:moveTo>
                <a:lnTo>
                  <a:pt x="507223" y="1689100"/>
                </a:lnTo>
                <a:lnTo>
                  <a:pt x="505934" y="1676400"/>
                </a:lnTo>
                <a:lnTo>
                  <a:pt x="573113" y="1676400"/>
                </a:lnTo>
                <a:lnTo>
                  <a:pt x="574572" y="1689100"/>
                </a:lnTo>
                <a:close/>
              </a:path>
              <a:path w="2077719" h="2222500">
                <a:moveTo>
                  <a:pt x="592907" y="1689100"/>
                </a:moveTo>
                <a:lnTo>
                  <a:pt x="576065" y="1689100"/>
                </a:lnTo>
                <a:lnTo>
                  <a:pt x="585718" y="1676400"/>
                </a:lnTo>
                <a:lnTo>
                  <a:pt x="587410" y="1676400"/>
                </a:lnTo>
                <a:lnTo>
                  <a:pt x="592907" y="1689100"/>
                </a:lnTo>
                <a:close/>
              </a:path>
              <a:path w="2077719" h="2222500">
                <a:moveTo>
                  <a:pt x="601220" y="1689100"/>
                </a:moveTo>
                <a:lnTo>
                  <a:pt x="593611" y="1689100"/>
                </a:lnTo>
                <a:lnTo>
                  <a:pt x="597279" y="1676400"/>
                </a:lnTo>
                <a:lnTo>
                  <a:pt x="598875" y="1676400"/>
                </a:lnTo>
                <a:lnTo>
                  <a:pt x="601220" y="1689100"/>
                </a:lnTo>
                <a:close/>
              </a:path>
              <a:path w="2077719" h="2222500">
                <a:moveTo>
                  <a:pt x="623609" y="1689100"/>
                </a:moveTo>
                <a:lnTo>
                  <a:pt x="603020" y="1689100"/>
                </a:lnTo>
                <a:lnTo>
                  <a:pt x="604280" y="1676400"/>
                </a:lnTo>
                <a:lnTo>
                  <a:pt x="623586" y="1676400"/>
                </a:lnTo>
                <a:lnTo>
                  <a:pt x="623609" y="1689100"/>
                </a:lnTo>
                <a:close/>
              </a:path>
              <a:path w="2077719" h="2222500">
                <a:moveTo>
                  <a:pt x="657939" y="1689100"/>
                </a:moveTo>
                <a:lnTo>
                  <a:pt x="628356" y="1689100"/>
                </a:lnTo>
                <a:lnTo>
                  <a:pt x="628049" y="1676400"/>
                </a:lnTo>
                <a:lnTo>
                  <a:pt x="658348" y="1676400"/>
                </a:lnTo>
                <a:lnTo>
                  <a:pt x="657939" y="1689100"/>
                </a:lnTo>
                <a:close/>
              </a:path>
              <a:path w="2077719" h="2222500">
                <a:moveTo>
                  <a:pt x="661023" y="1689100"/>
                </a:moveTo>
                <a:lnTo>
                  <a:pt x="660074" y="1689100"/>
                </a:lnTo>
                <a:lnTo>
                  <a:pt x="660353" y="1676400"/>
                </a:lnTo>
                <a:lnTo>
                  <a:pt x="661023" y="1689100"/>
                </a:lnTo>
                <a:close/>
              </a:path>
              <a:path w="2077719" h="2222500">
                <a:moveTo>
                  <a:pt x="663890" y="1689100"/>
                </a:moveTo>
                <a:lnTo>
                  <a:pt x="662840" y="1689100"/>
                </a:lnTo>
                <a:lnTo>
                  <a:pt x="662505" y="1676400"/>
                </a:lnTo>
                <a:lnTo>
                  <a:pt x="664310" y="1676400"/>
                </a:lnTo>
                <a:lnTo>
                  <a:pt x="663890" y="1689100"/>
                </a:lnTo>
                <a:close/>
              </a:path>
              <a:path w="2077719" h="2222500">
                <a:moveTo>
                  <a:pt x="670630" y="1689100"/>
                </a:moveTo>
                <a:lnTo>
                  <a:pt x="670187" y="1689100"/>
                </a:lnTo>
                <a:lnTo>
                  <a:pt x="670136" y="1676400"/>
                </a:lnTo>
                <a:lnTo>
                  <a:pt x="671050" y="1676400"/>
                </a:lnTo>
                <a:lnTo>
                  <a:pt x="670630" y="1689100"/>
                </a:lnTo>
                <a:close/>
              </a:path>
              <a:path w="2077719" h="2222500">
                <a:moveTo>
                  <a:pt x="702689" y="1689100"/>
                </a:moveTo>
                <a:lnTo>
                  <a:pt x="678756" y="1689100"/>
                </a:lnTo>
                <a:lnTo>
                  <a:pt x="678126" y="1676400"/>
                </a:lnTo>
                <a:lnTo>
                  <a:pt x="703076" y="1676400"/>
                </a:lnTo>
                <a:lnTo>
                  <a:pt x="702689" y="1689100"/>
                </a:lnTo>
                <a:close/>
              </a:path>
              <a:path w="2077719" h="2222500">
                <a:moveTo>
                  <a:pt x="711621" y="1689100"/>
                </a:moveTo>
                <a:lnTo>
                  <a:pt x="708226" y="1689100"/>
                </a:lnTo>
                <a:lnTo>
                  <a:pt x="706738" y="1676400"/>
                </a:lnTo>
                <a:lnTo>
                  <a:pt x="710826" y="1676400"/>
                </a:lnTo>
                <a:lnTo>
                  <a:pt x="711621" y="1689100"/>
                </a:lnTo>
                <a:close/>
              </a:path>
              <a:path w="2077719" h="2222500">
                <a:moveTo>
                  <a:pt x="762424" y="1689100"/>
                </a:moveTo>
                <a:lnTo>
                  <a:pt x="711621" y="1689100"/>
                </a:lnTo>
                <a:lnTo>
                  <a:pt x="712859" y="1676400"/>
                </a:lnTo>
                <a:lnTo>
                  <a:pt x="762884" y="1676400"/>
                </a:lnTo>
                <a:lnTo>
                  <a:pt x="762424" y="1689100"/>
                </a:lnTo>
                <a:close/>
              </a:path>
              <a:path w="2077719" h="2222500">
                <a:moveTo>
                  <a:pt x="767904" y="1689100"/>
                </a:moveTo>
                <a:lnTo>
                  <a:pt x="764474" y="1689100"/>
                </a:lnTo>
                <a:lnTo>
                  <a:pt x="765218" y="1676400"/>
                </a:lnTo>
                <a:lnTo>
                  <a:pt x="766632" y="1676400"/>
                </a:lnTo>
                <a:lnTo>
                  <a:pt x="767904" y="1689100"/>
                </a:lnTo>
                <a:close/>
              </a:path>
              <a:path w="2077719" h="2222500">
                <a:moveTo>
                  <a:pt x="782559" y="1689100"/>
                </a:moveTo>
                <a:lnTo>
                  <a:pt x="768420" y="1689100"/>
                </a:lnTo>
                <a:lnTo>
                  <a:pt x="767262" y="1676400"/>
                </a:lnTo>
                <a:lnTo>
                  <a:pt x="783241" y="1676400"/>
                </a:lnTo>
                <a:lnTo>
                  <a:pt x="782559" y="1689100"/>
                </a:lnTo>
                <a:close/>
              </a:path>
              <a:path w="2077719" h="2222500">
                <a:moveTo>
                  <a:pt x="854979" y="1689100"/>
                </a:moveTo>
                <a:lnTo>
                  <a:pt x="794722" y="1689100"/>
                </a:lnTo>
                <a:lnTo>
                  <a:pt x="794773" y="1676400"/>
                </a:lnTo>
                <a:lnTo>
                  <a:pt x="854638" y="1676400"/>
                </a:lnTo>
                <a:lnTo>
                  <a:pt x="854979" y="1689100"/>
                </a:lnTo>
                <a:close/>
              </a:path>
              <a:path w="2077719" h="2222500">
                <a:moveTo>
                  <a:pt x="878351" y="1689100"/>
                </a:moveTo>
                <a:lnTo>
                  <a:pt x="857983" y="1689100"/>
                </a:lnTo>
                <a:lnTo>
                  <a:pt x="859993" y="1676400"/>
                </a:lnTo>
                <a:lnTo>
                  <a:pt x="876920" y="1676400"/>
                </a:lnTo>
                <a:lnTo>
                  <a:pt x="878351" y="1689100"/>
                </a:lnTo>
                <a:close/>
              </a:path>
              <a:path w="2077719" h="2222500">
                <a:moveTo>
                  <a:pt x="933367" y="1689100"/>
                </a:moveTo>
                <a:lnTo>
                  <a:pt x="878351" y="1689100"/>
                </a:lnTo>
                <a:lnTo>
                  <a:pt x="879390" y="1676400"/>
                </a:lnTo>
                <a:lnTo>
                  <a:pt x="932555" y="1676400"/>
                </a:lnTo>
                <a:lnTo>
                  <a:pt x="933367" y="1689100"/>
                </a:lnTo>
                <a:close/>
              </a:path>
              <a:path w="2077719" h="2222500">
                <a:moveTo>
                  <a:pt x="989956" y="1689100"/>
                </a:moveTo>
                <a:lnTo>
                  <a:pt x="938449" y="1689100"/>
                </a:lnTo>
                <a:lnTo>
                  <a:pt x="939295" y="1676400"/>
                </a:lnTo>
                <a:lnTo>
                  <a:pt x="992437" y="1676400"/>
                </a:lnTo>
                <a:lnTo>
                  <a:pt x="989956" y="1689100"/>
                </a:lnTo>
                <a:close/>
              </a:path>
              <a:path w="2077719" h="2222500">
                <a:moveTo>
                  <a:pt x="1002170" y="1689100"/>
                </a:moveTo>
                <a:lnTo>
                  <a:pt x="993329" y="1689100"/>
                </a:lnTo>
                <a:lnTo>
                  <a:pt x="992880" y="1676400"/>
                </a:lnTo>
                <a:lnTo>
                  <a:pt x="1003226" y="1676400"/>
                </a:lnTo>
                <a:lnTo>
                  <a:pt x="1002170" y="1689100"/>
                </a:lnTo>
                <a:close/>
              </a:path>
              <a:path w="2077719" h="2222500">
                <a:moveTo>
                  <a:pt x="1121724" y="1689100"/>
                </a:moveTo>
                <a:lnTo>
                  <a:pt x="1010857" y="1689100"/>
                </a:lnTo>
                <a:lnTo>
                  <a:pt x="1010011" y="1676400"/>
                </a:lnTo>
                <a:lnTo>
                  <a:pt x="1123763" y="1676400"/>
                </a:lnTo>
                <a:lnTo>
                  <a:pt x="1121724" y="1689100"/>
                </a:lnTo>
                <a:close/>
              </a:path>
              <a:path w="2077719" h="2222500">
                <a:moveTo>
                  <a:pt x="1221428" y="1689100"/>
                </a:moveTo>
                <a:lnTo>
                  <a:pt x="1125228" y="1689100"/>
                </a:lnTo>
                <a:lnTo>
                  <a:pt x="1123763" y="1676400"/>
                </a:lnTo>
                <a:lnTo>
                  <a:pt x="1222240" y="1676400"/>
                </a:lnTo>
                <a:lnTo>
                  <a:pt x="1221428" y="1689100"/>
                </a:lnTo>
                <a:close/>
              </a:path>
              <a:path w="2077719" h="2222500">
                <a:moveTo>
                  <a:pt x="1265917" y="1689100"/>
                </a:moveTo>
                <a:lnTo>
                  <a:pt x="1224074" y="1689100"/>
                </a:lnTo>
                <a:lnTo>
                  <a:pt x="1224290" y="1676400"/>
                </a:lnTo>
                <a:lnTo>
                  <a:pt x="1264918" y="1676400"/>
                </a:lnTo>
                <a:lnTo>
                  <a:pt x="1265917" y="1689100"/>
                </a:lnTo>
                <a:close/>
              </a:path>
              <a:path w="2077719" h="2222500">
                <a:moveTo>
                  <a:pt x="1271856" y="1689100"/>
                </a:moveTo>
                <a:lnTo>
                  <a:pt x="1265917" y="1689100"/>
                </a:lnTo>
                <a:lnTo>
                  <a:pt x="1267473" y="1676400"/>
                </a:lnTo>
                <a:lnTo>
                  <a:pt x="1272918" y="1676400"/>
                </a:lnTo>
                <a:lnTo>
                  <a:pt x="1271856" y="1689100"/>
                </a:lnTo>
                <a:close/>
              </a:path>
              <a:path w="2077719" h="2222500">
                <a:moveTo>
                  <a:pt x="1282401" y="1689100"/>
                </a:moveTo>
                <a:lnTo>
                  <a:pt x="1280300" y="1689100"/>
                </a:lnTo>
                <a:lnTo>
                  <a:pt x="1279300" y="1676400"/>
                </a:lnTo>
                <a:lnTo>
                  <a:pt x="1285813" y="1676400"/>
                </a:lnTo>
                <a:lnTo>
                  <a:pt x="1282401" y="1689100"/>
                </a:lnTo>
                <a:close/>
              </a:path>
              <a:path w="2077719" h="2222500">
                <a:moveTo>
                  <a:pt x="1322001" y="1689100"/>
                </a:moveTo>
                <a:lnTo>
                  <a:pt x="1286466" y="1689100"/>
                </a:lnTo>
                <a:lnTo>
                  <a:pt x="1285813" y="1676400"/>
                </a:lnTo>
                <a:lnTo>
                  <a:pt x="1322154" y="1676400"/>
                </a:lnTo>
                <a:lnTo>
                  <a:pt x="1322001" y="1689100"/>
                </a:lnTo>
                <a:close/>
              </a:path>
              <a:path w="2077719" h="2222500">
                <a:moveTo>
                  <a:pt x="1364723" y="1689100"/>
                </a:moveTo>
                <a:lnTo>
                  <a:pt x="1331529" y="1689100"/>
                </a:lnTo>
                <a:lnTo>
                  <a:pt x="1330172" y="1676400"/>
                </a:lnTo>
                <a:lnTo>
                  <a:pt x="1363866" y="1676400"/>
                </a:lnTo>
                <a:lnTo>
                  <a:pt x="1364723" y="1689100"/>
                </a:lnTo>
                <a:close/>
              </a:path>
              <a:path w="2077719" h="2222500">
                <a:moveTo>
                  <a:pt x="1369845" y="1689100"/>
                </a:moveTo>
                <a:lnTo>
                  <a:pt x="1366433" y="1689100"/>
                </a:lnTo>
                <a:lnTo>
                  <a:pt x="1368079" y="1676400"/>
                </a:lnTo>
                <a:lnTo>
                  <a:pt x="1368710" y="1676400"/>
                </a:lnTo>
                <a:lnTo>
                  <a:pt x="1369845" y="1689100"/>
                </a:lnTo>
                <a:close/>
              </a:path>
              <a:path w="2077719" h="2222500">
                <a:moveTo>
                  <a:pt x="1391871" y="1689100"/>
                </a:moveTo>
                <a:lnTo>
                  <a:pt x="1374496" y="1689100"/>
                </a:lnTo>
                <a:lnTo>
                  <a:pt x="1373627" y="1676400"/>
                </a:lnTo>
                <a:lnTo>
                  <a:pt x="1391417" y="1676400"/>
                </a:lnTo>
                <a:lnTo>
                  <a:pt x="1391871" y="1689100"/>
                </a:lnTo>
                <a:close/>
              </a:path>
              <a:path w="2077719" h="2222500">
                <a:moveTo>
                  <a:pt x="1411449" y="1689100"/>
                </a:moveTo>
                <a:lnTo>
                  <a:pt x="1393688" y="1689100"/>
                </a:lnTo>
                <a:lnTo>
                  <a:pt x="1399241" y="1676400"/>
                </a:lnTo>
                <a:lnTo>
                  <a:pt x="1410791" y="1676400"/>
                </a:lnTo>
                <a:lnTo>
                  <a:pt x="1411449" y="1689100"/>
                </a:lnTo>
                <a:close/>
              </a:path>
              <a:path w="2077719" h="2222500">
                <a:moveTo>
                  <a:pt x="1436502" y="1689100"/>
                </a:moveTo>
                <a:lnTo>
                  <a:pt x="1413460" y="1689100"/>
                </a:lnTo>
                <a:lnTo>
                  <a:pt x="1414607" y="1676400"/>
                </a:lnTo>
                <a:lnTo>
                  <a:pt x="1436104" y="1676400"/>
                </a:lnTo>
                <a:lnTo>
                  <a:pt x="1436502" y="1689100"/>
                </a:lnTo>
                <a:close/>
              </a:path>
              <a:path w="2077719" h="2222500">
                <a:moveTo>
                  <a:pt x="1445150" y="1689100"/>
                </a:moveTo>
                <a:lnTo>
                  <a:pt x="1436502" y="1689100"/>
                </a:lnTo>
                <a:lnTo>
                  <a:pt x="1437211" y="1676400"/>
                </a:lnTo>
                <a:lnTo>
                  <a:pt x="1444627" y="1676400"/>
                </a:lnTo>
                <a:lnTo>
                  <a:pt x="1445150" y="1689100"/>
                </a:lnTo>
                <a:close/>
              </a:path>
              <a:path w="2077719" h="2222500">
                <a:moveTo>
                  <a:pt x="1472132" y="1689100"/>
                </a:moveTo>
                <a:lnTo>
                  <a:pt x="1453071" y="1689100"/>
                </a:lnTo>
                <a:lnTo>
                  <a:pt x="1452656" y="1676400"/>
                </a:lnTo>
                <a:lnTo>
                  <a:pt x="1471315" y="1676400"/>
                </a:lnTo>
                <a:lnTo>
                  <a:pt x="1472132" y="1689100"/>
                </a:lnTo>
                <a:close/>
              </a:path>
              <a:path w="2077719" h="2222500">
                <a:moveTo>
                  <a:pt x="1522521" y="1689100"/>
                </a:moveTo>
                <a:lnTo>
                  <a:pt x="1474864" y="1689100"/>
                </a:lnTo>
                <a:lnTo>
                  <a:pt x="1474847" y="1676400"/>
                </a:lnTo>
                <a:lnTo>
                  <a:pt x="1521720" y="1676400"/>
                </a:lnTo>
                <a:lnTo>
                  <a:pt x="1522521" y="1689100"/>
                </a:lnTo>
                <a:close/>
              </a:path>
              <a:path w="2077719" h="2222500">
                <a:moveTo>
                  <a:pt x="1551855" y="1689100"/>
                </a:moveTo>
                <a:lnTo>
                  <a:pt x="1524474" y="1689100"/>
                </a:lnTo>
                <a:lnTo>
                  <a:pt x="1527722" y="1676400"/>
                </a:lnTo>
                <a:lnTo>
                  <a:pt x="1552808" y="1676400"/>
                </a:lnTo>
                <a:lnTo>
                  <a:pt x="1551855" y="1689100"/>
                </a:lnTo>
                <a:close/>
              </a:path>
              <a:path w="2077719" h="2222500">
                <a:moveTo>
                  <a:pt x="1571297" y="1689100"/>
                </a:moveTo>
                <a:lnTo>
                  <a:pt x="1554631" y="1689100"/>
                </a:lnTo>
                <a:lnTo>
                  <a:pt x="1554756" y="1676400"/>
                </a:lnTo>
                <a:lnTo>
                  <a:pt x="1572114" y="1676400"/>
                </a:lnTo>
                <a:lnTo>
                  <a:pt x="1571297" y="1689100"/>
                </a:lnTo>
                <a:close/>
              </a:path>
              <a:path w="2077719" h="2222500">
                <a:moveTo>
                  <a:pt x="1583613" y="1689100"/>
                </a:moveTo>
                <a:lnTo>
                  <a:pt x="1576305" y="1689100"/>
                </a:lnTo>
                <a:lnTo>
                  <a:pt x="1577554" y="1676400"/>
                </a:lnTo>
                <a:lnTo>
                  <a:pt x="1582665" y="1676400"/>
                </a:lnTo>
                <a:lnTo>
                  <a:pt x="1583613" y="1689100"/>
                </a:lnTo>
                <a:close/>
              </a:path>
              <a:path w="2077719" h="2222500">
                <a:moveTo>
                  <a:pt x="1614230" y="1689100"/>
                </a:moveTo>
                <a:lnTo>
                  <a:pt x="1591500" y="1689100"/>
                </a:lnTo>
                <a:lnTo>
                  <a:pt x="1591426" y="1676400"/>
                </a:lnTo>
                <a:lnTo>
                  <a:pt x="1615292" y="1676400"/>
                </a:lnTo>
                <a:lnTo>
                  <a:pt x="1614230" y="1689100"/>
                </a:lnTo>
                <a:close/>
              </a:path>
              <a:path w="2077719" h="2222500">
                <a:moveTo>
                  <a:pt x="1631906" y="1689100"/>
                </a:moveTo>
                <a:lnTo>
                  <a:pt x="1621362" y="1689100"/>
                </a:lnTo>
                <a:lnTo>
                  <a:pt x="1620947" y="1676400"/>
                </a:lnTo>
                <a:lnTo>
                  <a:pt x="1631520" y="1676400"/>
                </a:lnTo>
                <a:lnTo>
                  <a:pt x="1631906" y="1689100"/>
                </a:lnTo>
                <a:close/>
              </a:path>
              <a:path w="2077719" h="2222500">
                <a:moveTo>
                  <a:pt x="1656663" y="1689100"/>
                </a:moveTo>
                <a:lnTo>
                  <a:pt x="1636176" y="1689100"/>
                </a:lnTo>
                <a:lnTo>
                  <a:pt x="1636778" y="1676400"/>
                </a:lnTo>
                <a:lnTo>
                  <a:pt x="1657231" y="1676400"/>
                </a:lnTo>
                <a:lnTo>
                  <a:pt x="1656663" y="1689100"/>
                </a:lnTo>
                <a:close/>
              </a:path>
              <a:path w="2077719" h="2222500">
                <a:moveTo>
                  <a:pt x="1671812" y="1689100"/>
                </a:moveTo>
                <a:lnTo>
                  <a:pt x="1662551" y="1689100"/>
                </a:lnTo>
                <a:lnTo>
                  <a:pt x="1662636" y="1676400"/>
                </a:lnTo>
                <a:lnTo>
                  <a:pt x="1670234" y="1676400"/>
                </a:lnTo>
                <a:lnTo>
                  <a:pt x="1671812" y="1689100"/>
                </a:lnTo>
                <a:close/>
              </a:path>
              <a:path w="2077719" h="2222500">
                <a:moveTo>
                  <a:pt x="1724012" y="1689100"/>
                </a:moveTo>
                <a:lnTo>
                  <a:pt x="1675464" y="1689100"/>
                </a:lnTo>
                <a:lnTo>
                  <a:pt x="1677212" y="1676400"/>
                </a:lnTo>
                <a:lnTo>
                  <a:pt x="1726096" y="1676400"/>
                </a:lnTo>
                <a:lnTo>
                  <a:pt x="1724012" y="1689100"/>
                </a:lnTo>
                <a:close/>
              </a:path>
              <a:path w="2077719" h="2222500">
                <a:moveTo>
                  <a:pt x="1744993" y="1689100"/>
                </a:moveTo>
                <a:lnTo>
                  <a:pt x="1735658" y="1689100"/>
                </a:lnTo>
                <a:lnTo>
                  <a:pt x="1735914" y="1676400"/>
                </a:lnTo>
                <a:lnTo>
                  <a:pt x="1746799" y="1676400"/>
                </a:lnTo>
                <a:lnTo>
                  <a:pt x="1744993" y="1689100"/>
                </a:lnTo>
                <a:close/>
              </a:path>
              <a:path w="2077719" h="2222500">
                <a:moveTo>
                  <a:pt x="1751046" y="1689100"/>
                </a:moveTo>
                <a:lnTo>
                  <a:pt x="1745249" y="1689100"/>
                </a:lnTo>
                <a:lnTo>
                  <a:pt x="1750745" y="1676400"/>
                </a:lnTo>
                <a:lnTo>
                  <a:pt x="1750967" y="1676400"/>
                </a:lnTo>
                <a:lnTo>
                  <a:pt x="1751046" y="1689100"/>
                </a:lnTo>
                <a:close/>
              </a:path>
              <a:path w="2077719" h="2222500">
                <a:moveTo>
                  <a:pt x="1798181" y="1689100"/>
                </a:moveTo>
                <a:lnTo>
                  <a:pt x="1752034" y="1689100"/>
                </a:lnTo>
                <a:lnTo>
                  <a:pt x="1751887" y="1676400"/>
                </a:lnTo>
                <a:lnTo>
                  <a:pt x="1799231" y="1676400"/>
                </a:lnTo>
                <a:lnTo>
                  <a:pt x="1798181" y="1689100"/>
                </a:lnTo>
                <a:close/>
              </a:path>
              <a:path w="2077719" h="2222500">
                <a:moveTo>
                  <a:pt x="1829780" y="1689100"/>
                </a:moveTo>
                <a:lnTo>
                  <a:pt x="1805171" y="1689100"/>
                </a:lnTo>
                <a:lnTo>
                  <a:pt x="1804206" y="1676400"/>
                </a:lnTo>
                <a:lnTo>
                  <a:pt x="1829996" y="1676400"/>
                </a:lnTo>
                <a:lnTo>
                  <a:pt x="1829780" y="1689100"/>
                </a:lnTo>
                <a:close/>
              </a:path>
              <a:path w="2077719" h="2222500">
                <a:moveTo>
                  <a:pt x="1837020" y="1689100"/>
                </a:moveTo>
                <a:lnTo>
                  <a:pt x="1836310" y="1689100"/>
                </a:lnTo>
                <a:lnTo>
                  <a:pt x="1836611" y="1676400"/>
                </a:lnTo>
                <a:lnTo>
                  <a:pt x="1837809" y="1676400"/>
                </a:lnTo>
                <a:lnTo>
                  <a:pt x="1837020" y="1689100"/>
                </a:lnTo>
                <a:close/>
              </a:path>
              <a:path w="2077719" h="2222500">
                <a:moveTo>
                  <a:pt x="1846185" y="1689100"/>
                </a:moveTo>
                <a:lnTo>
                  <a:pt x="1845401" y="1689100"/>
                </a:lnTo>
                <a:lnTo>
                  <a:pt x="1846679" y="1676400"/>
                </a:lnTo>
                <a:lnTo>
                  <a:pt x="1846838" y="1676400"/>
                </a:lnTo>
                <a:lnTo>
                  <a:pt x="1846185" y="1689100"/>
                </a:lnTo>
                <a:close/>
              </a:path>
              <a:path w="2077719" h="2222500">
                <a:moveTo>
                  <a:pt x="1852811" y="1689100"/>
                </a:moveTo>
                <a:lnTo>
                  <a:pt x="1846747" y="1689100"/>
                </a:lnTo>
                <a:lnTo>
                  <a:pt x="1847309" y="1676400"/>
                </a:lnTo>
                <a:lnTo>
                  <a:pt x="1853311" y="1676400"/>
                </a:lnTo>
                <a:lnTo>
                  <a:pt x="1852811" y="1689100"/>
                </a:lnTo>
                <a:close/>
              </a:path>
              <a:path w="2077719" h="2222500">
                <a:moveTo>
                  <a:pt x="1855747" y="1689100"/>
                </a:moveTo>
                <a:lnTo>
                  <a:pt x="1856542" y="1676400"/>
                </a:lnTo>
                <a:lnTo>
                  <a:pt x="1859829" y="1676400"/>
                </a:lnTo>
                <a:lnTo>
                  <a:pt x="1855747" y="1689100"/>
                </a:lnTo>
                <a:close/>
              </a:path>
              <a:path w="2077719" h="2222500">
                <a:moveTo>
                  <a:pt x="1865723" y="1689100"/>
                </a:moveTo>
                <a:lnTo>
                  <a:pt x="1858200" y="1689100"/>
                </a:lnTo>
                <a:lnTo>
                  <a:pt x="1859829" y="1676400"/>
                </a:lnTo>
                <a:lnTo>
                  <a:pt x="1867393" y="1676400"/>
                </a:lnTo>
                <a:lnTo>
                  <a:pt x="1865723" y="1689100"/>
                </a:lnTo>
                <a:close/>
              </a:path>
              <a:path w="2077719" h="2222500">
                <a:moveTo>
                  <a:pt x="1901388" y="1689100"/>
                </a:moveTo>
                <a:lnTo>
                  <a:pt x="1869357" y="1689100"/>
                </a:lnTo>
                <a:lnTo>
                  <a:pt x="1867393" y="1676400"/>
                </a:lnTo>
                <a:lnTo>
                  <a:pt x="1907572" y="1676400"/>
                </a:lnTo>
                <a:lnTo>
                  <a:pt x="1901388" y="1689100"/>
                </a:lnTo>
                <a:close/>
              </a:path>
              <a:path w="2077719" h="2222500">
                <a:moveTo>
                  <a:pt x="351736" y="1714500"/>
                </a:moveTo>
                <a:lnTo>
                  <a:pt x="235833" y="1714500"/>
                </a:lnTo>
                <a:lnTo>
                  <a:pt x="230171" y="1701800"/>
                </a:lnTo>
                <a:lnTo>
                  <a:pt x="224681" y="1689100"/>
                </a:lnTo>
                <a:lnTo>
                  <a:pt x="293904" y="1689100"/>
                </a:lnTo>
                <a:lnTo>
                  <a:pt x="294420" y="1701800"/>
                </a:lnTo>
                <a:lnTo>
                  <a:pt x="350640" y="1701800"/>
                </a:lnTo>
                <a:lnTo>
                  <a:pt x="351736" y="1714500"/>
                </a:lnTo>
                <a:close/>
              </a:path>
              <a:path w="2077719" h="2222500">
                <a:moveTo>
                  <a:pt x="461275" y="1701800"/>
                </a:moveTo>
                <a:lnTo>
                  <a:pt x="301530" y="1701800"/>
                </a:lnTo>
                <a:lnTo>
                  <a:pt x="301845" y="1689100"/>
                </a:lnTo>
                <a:lnTo>
                  <a:pt x="460605" y="1689100"/>
                </a:lnTo>
                <a:lnTo>
                  <a:pt x="461275" y="1701800"/>
                </a:lnTo>
                <a:close/>
              </a:path>
              <a:path w="2077719" h="2222500">
                <a:moveTo>
                  <a:pt x="532071" y="1701800"/>
                </a:moveTo>
                <a:lnTo>
                  <a:pt x="467833" y="1701800"/>
                </a:lnTo>
                <a:lnTo>
                  <a:pt x="466930" y="1689100"/>
                </a:lnTo>
                <a:lnTo>
                  <a:pt x="531662" y="1689100"/>
                </a:lnTo>
                <a:lnTo>
                  <a:pt x="532071" y="1701800"/>
                </a:lnTo>
                <a:close/>
              </a:path>
              <a:path w="2077719" h="2222500">
                <a:moveTo>
                  <a:pt x="572704" y="1701800"/>
                </a:moveTo>
                <a:lnTo>
                  <a:pt x="535994" y="1701800"/>
                </a:lnTo>
                <a:lnTo>
                  <a:pt x="537039" y="1689100"/>
                </a:lnTo>
                <a:lnTo>
                  <a:pt x="573300" y="1689100"/>
                </a:lnTo>
                <a:lnTo>
                  <a:pt x="572704" y="1701800"/>
                </a:lnTo>
                <a:close/>
              </a:path>
              <a:path w="2077719" h="2222500">
                <a:moveTo>
                  <a:pt x="635942" y="1701800"/>
                </a:moveTo>
                <a:lnTo>
                  <a:pt x="576928" y="1701800"/>
                </a:lnTo>
                <a:lnTo>
                  <a:pt x="578751" y="1689100"/>
                </a:lnTo>
                <a:lnTo>
                  <a:pt x="635709" y="1689100"/>
                </a:lnTo>
                <a:lnTo>
                  <a:pt x="635942" y="1701800"/>
                </a:lnTo>
                <a:close/>
              </a:path>
              <a:path w="2077719" h="2222500">
                <a:moveTo>
                  <a:pt x="693377" y="1701800"/>
                </a:moveTo>
                <a:lnTo>
                  <a:pt x="639218" y="1701800"/>
                </a:lnTo>
                <a:lnTo>
                  <a:pt x="640030" y="1689100"/>
                </a:lnTo>
                <a:lnTo>
                  <a:pt x="692406" y="1689100"/>
                </a:lnTo>
                <a:lnTo>
                  <a:pt x="693377" y="1701800"/>
                </a:lnTo>
                <a:close/>
              </a:path>
              <a:path w="2077719" h="2222500">
                <a:moveTo>
                  <a:pt x="704336" y="1701800"/>
                </a:moveTo>
                <a:lnTo>
                  <a:pt x="699623" y="1701800"/>
                </a:lnTo>
                <a:lnTo>
                  <a:pt x="700384" y="1689100"/>
                </a:lnTo>
                <a:lnTo>
                  <a:pt x="704064" y="1689100"/>
                </a:lnTo>
                <a:lnTo>
                  <a:pt x="704336" y="1701800"/>
                </a:lnTo>
                <a:close/>
              </a:path>
              <a:path w="2077719" h="2222500">
                <a:moveTo>
                  <a:pt x="747684" y="1701800"/>
                </a:moveTo>
                <a:lnTo>
                  <a:pt x="713359" y="1701800"/>
                </a:lnTo>
                <a:lnTo>
                  <a:pt x="713893" y="1689100"/>
                </a:lnTo>
                <a:lnTo>
                  <a:pt x="748626" y="1689100"/>
                </a:lnTo>
                <a:lnTo>
                  <a:pt x="747684" y="1701800"/>
                </a:lnTo>
                <a:close/>
              </a:path>
              <a:path w="2077719" h="2222500">
                <a:moveTo>
                  <a:pt x="770947" y="1701800"/>
                </a:moveTo>
                <a:lnTo>
                  <a:pt x="753055" y="1701800"/>
                </a:lnTo>
                <a:lnTo>
                  <a:pt x="752794" y="1689100"/>
                </a:lnTo>
                <a:lnTo>
                  <a:pt x="773809" y="1689100"/>
                </a:lnTo>
                <a:lnTo>
                  <a:pt x="770947" y="1701800"/>
                </a:lnTo>
                <a:close/>
              </a:path>
              <a:path w="2077719" h="2222500">
                <a:moveTo>
                  <a:pt x="778670" y="1701800"/>
                </a:moveTo>
                <a:lnTo>
                  <a:pt x="778227" y="1701800"/>
                </a:lnTo>
                <a:lnTo>
                  <a:pt x="777886" y="1689100"/>
                </a:lnTo>
                <a:lnTo>
                  <a:pt x="778800" y="1689100"/>
                </a:lnTo>
                <a:lnTo>
                  <a:pt x="778670" y="1701800"/>
                </a:lnTo>
                <a:close/>
              </a:path>
              <a:path w="2077719" h="2222500">
                <a:moveTo>
                  <a:pt x="793331" y="1701800"/>
                </a:moveTo>
                <a:lnTo>
                  <a:pt x="791508" y="1701800"/>
                </a:lnTo>
                <a:lnTo>
                  <a:pt x="791133" y="1689100"/>
                </a:lnTo>
                <a:lnTo>
                  <a:pt x="792201" y="1689100"/>
                </a:lnTo>
                <a:lnTo>
                  <a:pt x="793331" y="1701800"/>
                </a:lnTo>
                <a:close/>
              </a:path>
              <a:path w="2077719" h="2222500">
                <a:moveTo>
                  <a:pt x="795205" y="1701800"/>
                </a:moveTo>
                <a:lnTo>
                  <a:pt x="794552" y="1701800"/>
                </a:lnTo>
                <a:lnTo>
                  <a:pt x="794182" y="1689100"/>
                </a:lnTo>
                <a:lnTo>
                  <a:pt x="795710" y="1689100"/>
                </a:lnTo>
                <a:lnTo>
                  <a:pt x="795205" y="1701800"/>
                </a:lnTo>
                <a:close/>
              </a:path>
              <a:path w="2077719" h="2222500">
                <a:moveTo>
                  <a:pt x="835787" y="1701800"/>
                </a:moveTo>
                <a:lnTo>
                  <a:pt x="796266" y="1701800"/>
                </a:lnTo>
                <a:lnTo>
                  <a:pt x="796448" y="1689100"/>
                </a:lnTo>
                <a:lnTo>
                  <a:pt x="840142" y="1689100"/>
                </a:lnTo>
                <a:lnTo>
                  <a:pt x="835787" y="1701800"/>
                </a:lnTo>
                <a:close/>
              </a:path>
              <a:path w="2077719" h="2222500">
                <a:moveTo>
                  <a:pt x="851021" y="1701800"/>
                </a:moveTo>
                <a:lnTo>
                  <a:pt x="846439" y="1701800"/>
                </a:lnTo>
                <a:lnTo>
                  <a:pt x="845428" y="1689100"/>
                </a:lnTo>
                <a:lnTo>
                  <a:pt x="851805" y="1689100"/>
                </a:lnTo>
                <a:lnTo>
                  <a:pt x="851021" y="1701800"/>
                </a:lnTo>
                <a:close/>
              </a:path>
              <a:path w="2077719" h="2222500">
                <a:moveTo>
                  <a:pt x="867653" y="1701800"/>
                </a:moveTo>
                <a:lnTo>
                  <a:pt x="860385" y="1701800"/>
                </a:lnTo>
                <a:lnTo>
                  <a:pt x="861526" y="1689100"/>
                </a:lnTo>
                <a:lnTo>
                  <a:pt x="865847" y="1689100"/>
                </a:lnTo>
                <a:lnTo>
                  <a:pt x="867653" y="1701800"/>
                </a:lnTo>
                <a:close/>
              </a:path>
              <a:path w="2077719" h="2222500">
                <a:moveTo>
                  <a:pt x="941083" y="1701800"/>
                </a:moveTo>
                <a:lnTo>
                  <a:pt x="869356" y="1701800"/>
                </a:lnTo>
                <a:lnTo>
                  <a:pt x="869879" y="1689100"/>
                </a:lnTo>
                <a:lnTo>
                  <a:pt x="940374" y="1689100"/>
                </a:lnTo>
                <a:lnTo>
                  <a:pt x="941083" y="1701800"/>
                </a:lnTo>
                <a:close/>
              </a:path>
              <a:path w="2077719" h="2222500">
                <a:moveTo>
                  <a:pt x="1118017" y="1701800"/>
                </a:moveTo>
                <a:lnTo>
                  <a:pt x="949726" y="1701800"/>
                </a:lnTo>
                <a:lnTo>
                  <a:pt x="950861" y="1689100"/>
                </a:lnTo>
                <a:lnTo>
                  <a:pt x="1117960" y="1689100"/>
                </a:lnTo>
                <a:lnTo>
                  <a:pt x="1118017" y="1701800"/>
                </a:lnTo>
                <a:close/>
              </a:path>
              <a:path w="2077719" h="2222500">
                <a:moveTo>
                  <a:pt x="1211525" y="1701800"/>
                </a:moveTo>
                <a:lnTo>
                  <a:pt x="1122673" y="1701800"/>
                </a:lnTo>
                <a:lnTo>
                  <a:pt x="1123161" y="1689100"/>
                </a:lnTo>
                <a:lnTo>
                  <a:pt x="1212002" y="1689100"/>
                </a:lnTo>
                <a:lnTo>
                  <a:pt x="1211525" y="1701800"/>
                </a:lnTo>
                <a:close/>
              </a:path>
              <a:path w="2077719" h="2222500">
                <a:moveTo>
                  <a:pt x="1307464" y="1701800"/>
                </a:moveTo>
                <a:lnTo>
                  <a:pt x="1216511" y="1701800"/>
                </a:lnTo>
                <a:lnTo>
                  <a:pt x="1215375" y="1689100"/>
                </a:lnTo>
                <a:lnTo>
                  <a:pt x="1306647" y="1689100"/>
                </a:lnTo>
                <a:lnTo>
                  <a:pt x="1307464" y="1701800"/>
                </a:lnTo>
                <a:close/>
              </a:path>
              <a:path w="2077719" h="2222500">
                <a:moveTo>
                  <a:pt x="1337241" y="1701800"/>
                </a:moveTo>
                <a:lnTo>
                  <a:pt x="1312490" y="1701800"/>
                </a:lnTo>
                <a:lnTo>
                  <a:pt x="1311592" y="1689100"/>
                </a:lnTo>
                <a:lnTo>
                  <a:pt x="1339285" y="1689100"/>
                </a:lnTo>
                <a:lnTo>
                  <a:pt x="1337241" y="1701800"/>
                </a:lnTo>
                <a:close/>
              </a:path>
              <a:path w="2077719" h="2222500">
                <a:moveTo>
                  <a:pt x="1371776" y="1701800"/>
                </a:moveTo>
                <a:lnTo>
                  <a:pt x="1341954" y="1701800"/>
                </a:lnTo>
                <a:lnTo>
                  <a:pt x="1339285" y="1689100"/>
                </a:lnTo>
                <a:lnTo>
                  <a:pt x="1373882" y="1689100"/>
                </a:lnTo>
                <a:lnTo>
                  <a:pt x="1371776" y="1701800"/>
                </a:lnTo>
                <a:close/>
              </a:path>
              <a:path w="2077719" h="2222500">
                <a:moveTo>
                  <a:pt x="1484636" y="1701800"/>
                </a:moveTo>
                <a:lnTo>
                  <a:pt x="1379538" y="1701800"/>
                </a:lnTo>
                <a:lnTo>
                  <a:pt x="1373882" y="1689100"/>
                </a:lnTo>
                <a:lnTo>
                  <a:pt x="1484278" y="1689100"/>
                </a:lnTo>
                <a:lnTo>
                  <a:pt x="1484636" y="1701800"/>
                </a:lnTo>
                <a:close/>
              </a:path>
              <a:path w="2077719" h="2222500">
                <a:moveTo>
                  <a:pt x="1491507" y="1701800"/>
                </a:moveTo>
                <a:lnTo>
                  <a:pt x="1486407" y="1701800"/>
                </a:lnTo>
                <a:lnTo>
                  <a:pt x="1485544" y="1689100"/>
                </a:lnTo>
                <a:lnTo>
                  <a:pt x="1491983" y="1689100"/>
                </a:lnTo>
                <a:lnTo>
                  <a:pt x="1491507" y="1701800"/>
                </a:lnTo>
                <a:close/>
              </a:path>
              <a:path w="2077719" h="2222500">
                <a:moveTo>
                  <a:pt x="1538119" y="1701800"/>
                </a:moveTo>
                <a:lnTo>
                  <a:pt x="1493176" y="1701800"/>
                </a:lnTo>
                <a:lnTo>
                  <a:pt x="1492625" y="1689100"/>
                </a:lnTo>
                <a:lnTo>
                  <a:pt x="1538272" y="1689100"/>
                </a:lnTo>
                <a:lnTo>
                  <a:pt x="1538119" y="1701800"/>
                </a:lnTo>
                <a:close/>
              </a:path>
              <a:path w="2077719" h="2222500">
                <a:moveTo>
                  <a:pt x="1546545" y="1701800"/>
                </a:moveTo>
                <a:lnTo>
                  <a:pt x="1545961" y="1701800"/>
                </a:lnTo>
                <a:lnTo>
                  <a:pt x="1544144" y="1689100"/>
                </a:lnTo>
                <a:lnTo>
                  <a:pt x="1546818" y="1689100"/>
                </a:lnTo>
                <a:lnTo>
                  <a:pt x="1546545" y="1701800"/>
                </a:lnTo>
                <a:close/>
              </a:path>
              <a:path w="2077719" h="2222500">
                <a:moveTo>
                  <a:pt x="1577446" y="1701800"/>
                </a:moveTo>
                <a:lnTo>
                  <a:pt x="1553479" y="1701800"/>
                </a:lnTo>
                <a:lnTo>
                  <a:pt x="1553427" y="1689100"/>
                </a:lnTo>
                <a:lnTo>
                  <a:pt x="1578133" y="1689100"/>
                </a:lnTo>
                <a:lnTo>
                  <a:pt x="1577446" y="1701800"/>
                </a:lnTo>
                <a:close/>
              </a:path>
              <a:path w="2077719" h="2222500">
                <a:moveTo>
                  <a:pt x="1594526" y="1701800"/>
                </a:moveTo>
                <a:lnTo>
                  <a:pt x="1579422" y="1701800"/>
                </a:lnTo>
                <a:lnTo>
                  <a:pt x="1578792" y="1689100"/>
                </a:lnTo>
                <a:lnTo>
                  <a:pt x="1592664" y="1689100"/>
                </a:lnTo>
                <a:lnTo>
                  <a:pt x="1594526" y="1701800"/>
                </a:lnTo>
                <a:close/>
              </a:path>
              <a:path w="2077719" h="2222500">
                <a:moveTo>
                  <a:pt x="1596207" y="1701800"/>
                </a:moveTo>
                <a:lnTo>
                  <a:pt x="1594577" y="1701800"/>
                </a:lnTo>
                <a:lnTo>
                  <a:pt x="1594589" y="1689100"/>
                </a:lnTo>
                <a:lnTo>
                  <a:pt x="1597473" y="1689100"/>
                </a:lnTo>
                <a:lnTo>
                  <a:pt x="1596207" y="1701800"/>
                </a:lnTo>
                <a:close/>
              </a:path>
              <a:path w="2077719" h="2222500">
                <a:moveTo>
                  <a:pt x="1620754" y="1701800"/>
                </a:moveTo>
                <a:lnTo>
                  <a:pt x="1598734" y="1701800"/>
                </a:lnTo>
                <a:lnTo>
                  <a:pt x="1598649" y="1689100"/>
                </a:lnTo>
                <a:lnTo>
                  <a:pt x="1620816" y="1689100"/>
                </a:lnTo>
                <a:lnTo>
                  <a:pt x="1620754" y="1701800"/>
                </a:lnTo>
                <a:close/>
              </a:path>
              <a:path w="2077719" h="2222500">
                <a:moveTo>
                  <a:pt x="1652365" y="1701800"/>
                </a:moveTo>
                <a:lnTo>
                  <a:pt x="1650803" y="1701800"/>
                </a:lnTo>
                <a:lnTo>
                  <a:pt x="1651615" y="1689100"/>
                </a:lnTo>
                <a:lnTo>
                  <a:pt x="1654636" y="1689100"/>
                </a:lnTo>
                <a:lnTo>
                  <a:pt x="1652365" y="1701800"/>
                </a:lnTo>
                <a:close/>
              </a:path>
              <a:path w="2077719" h="2222500">
                <a:moveTo>
                  <a:pt x="1690409" y="1701800"/>
                </a:moveTo>
                <a:lnTo>
                  <a:pt x="1664857" y="1701800"/>
                </a:lnTo>
                <a:lnTo>
                  <a:pt x="1663914" y="1689100"/>
                </a:lnTo>
                <a:lnTo>
                  <a:pt x="1689943" y="1689100"/>
                </a:lnTo>
                <a:lnTo>
                  <a:pt x="1690409" y="1701800"/>
                </a:lnTo>
                <a:close/>
              </a:path>
              <a:path w="2077719" h="2222500">
                <a:moveTo>
                  <a:pt x="1691512" y="1699950"/>
                </a:moveTo>
                <a:lnTo>
                  <a:pt x="1690357" y="1689100"/>
                </a:lnTo>
                <a:lnTo>
                  <a:pt x="1691590" y="1689100"/>
                </a:lnTo>
                <a:lnTo>
                  <a:pt x="1691512" y="1699950"/>
                </a:lnTo>
                <a:close/>
              </a:path>
              <a:path w="2077719" h="2222500">
                <a:moveTo>
                  <a:pt x="1720668" y="1701800"/>
                </a:moveTo>
                <a:lnTo>
                  <a:pt x="1699545" y="1701800"/>
                </a:lnTo>
                <a:lnTo>
                  <a:pt x="1699005" y="1689100"/>
                </a:lnTo>
                <a:lnTo>
                  <a:pt x="1720776" y="1689100"/>
                </a:lnTo>
                <a:lnTo>
                  <a:pt x="1720668" y="1701800"/>
                </a:lnTo>
                <a:close/>
              </a:path>
              <a:path w="2077719" h="2222500">
                <a:moveTo>
                  <a:pt x="1736731" y="1701800"/>
                </a:moveTo>
                <a:lnTo>
                  <a:pt x="1732859" y="1701800"/>
                </a:lnTo>
                <a:lnTo>
                  <a:pt x="1731950" y="1689100"/>
                </a:lnTo>
                <a:lnTo>
                  <a:pt x="1737634" y="1689100"/>
                </a:lnTo>
                <a:lnTo>
                  <a:pt x="1736731" y="1701800"/>
                </a:lnTo>
                <a:close/>
              </a:path>
              <a:path w="2077719" h="2222500">
                <a:moveTo>
                  <a:pt x="1756844" y="1701800"/>
                </a:moveTo>
                <a:lnTo>
                  <a:pt x="1740882" y="1701800"/>
                </a:lnTo>
                <a:lnTo>
                  <a:pt x="1740422" y="1689100"/>
                </a:lnTo>
                <a:lnTo>
                  <a:pt x="1757372" y="1689100"/>
                </a:lnTo>
                <a:lnTo>
                  <a:pt x="1756844" y="1701800"/>
                </a:lnTo>
                <a:close/>
              </a:path>
              <a:path w="2077719" h="2222500">
                <a:moveTo>
                  <a:pt x="1794638" y="1701800"/>
                </a:moveTo>
                <a:lnTo>
                  <a:pt x="1761494" y="1701800"/>
                </a:lnTo>
                <a:lnTo>
                  <a:pt x="1763606" y="1689100"/>
                </a:lnTo>
                <a:lnTo>
                  <a:pt x="1794382" y="1689100"/>
                </a:lnTo>
                <a:lnTo>
                  <a:pt x="1794638" y="1701800"/>
                </a:lnTo>
                <a:close/>
              </a:path>
              <a:path w="2077719" h="2222500">
                <a:moveTo>
                  <a:pt x="1803138" y="1701800"/>
                </a:moveTo>
                <a:lnTo>
                  <a:pt x="1796126" y="1701800"/>
                </a:lnTo>
                <a:lnTo>
                  <a:pt x="1796114" y="1689100"/>
                </a:lnTo>
                <a:lnTo>
                  <a:pt x="1804172" y="1689100"/>
                </a:lnTo>
                <a:lnTo>
                  <a:pt x="1803138" y="1701800"/>
                </a:lnTo>
                <a:close/>
              </a:path>
              <a:path w="2077719" h="2222500">
                <a:moveTo>
                  <a:pt x="1814267" y="1701800"/>
                </a:moveTo>
                <a:lnTo>
                  <a:pt x="1813075" y="1701800"/>
                </a:lnTo>
                <a:lnTo>
                  <a:pt x="1812166" y="1689100"/>
                </a:lnTo>
                <a:lnTo>
                  <a:pt x="1815483" y="1689100"/>
                </a:lnTo>
                <a:lnTo>
                  <a:pt x="1814267" y="1701800"/>
                </a:lnTo>
                <a:close/>
              </a:path>
              <a:path w="2077719" h="2222500">
                <a:moveTo>
                  <a:pt x="1826169" y="1701800"/>
                </a:moveTo>
                <a:lnTo>
                  <a:pt x="1820655" y="1701800"/>
                </a:lnTo>
                <a:lnTo>
                  <a:pt x="1818816" y="1689100"/>
                </a:lnTo>
                <a:lnTo>
                  <a:pt x="1824040" y="1689100"/>
                </a:lnTo>
                <a:lnTo>
                  <a:pt x="1826169" y="1701800"/>
                </a:lnTo>
                <a:close/>
              </a:path>
              <a:path w="2077719" h="2222500">
                <a:moveTo>
                  <a:pt x="1832784" y="1701800"/>
                </a:moveTo>
                <a:lnTo>
                  <a:pt x="1826169" y="1701800"/>
                </a:lnTo>
                <a:lnTo>
                  <a:pt x="1829178" y="1689100"/>
                </a:lnTo>
                <a:lnTo>
                  <a:pt x="1831773" y="1689100"/>
                </a:lnTo>
                <a:lnTo>
                  <a:pt x="1832784" y="1701800"/>
                </a:lnTo>
                <a:close/>
              </a:path>
              <a:path w="2077719" h="2222500">
                <a:moveTo>
                  <a:pt x="1849205" y="1701800"/>
                </a:moveTo>
                <a:lnTo>
                  <a:pt x="1839087" y="1701800"/>
                </a:lnTo>
                <a:lnTo>
                  <a:pt x="1838525" y="1689100"/>
                </a:lnTo>
                <a:lnTo>
                  <a:pt x="1849819" y="1689100"/>
                </a:lnTo>
                <a:lnTo>
                  <a:pt x="1849205" y="1701800"/>
                </a:lnTo>
                <a:close/>
              </a:path>
              <a:path w="2077719" h="2222500">
                <a:moveTo>
                  <a:pt x="1864162" y="1701800"/>
                </a:moveTo>
                <a:lnTo>
                  <a:pt x="1857149" y="1701800"/>
                </a:lnTo>
                <a:lnTo>
                  <a:pt x="1856809" y="1689100"/>
                </a:lnTo>
                <a:lnTo>
                  <a:pt x="1865127" y="1689100"/>
                </a:lnTo>
                <a:lnTo>
                  <a:pt x="1864162" y="1701800"/>
                </a:lnTo>
                <a:close/>
              </a:path>
              <a:path w="2077719" h="2222500">
                <a:moveTo>
                  <a:pt x="1880748" y="1701800"/>
                </a:moveTo>
                <a:lnTo>
                  <a:pt x="1878022" y="1701800"/>
                </a:lnTo>
                <a:lnTo>
                  <a:pt x="1877744" y="1689100"/>
                </a:lnTo>
                <a:lnTo>
                  <a:pt x="1882372" y="1689100"/>
                </a:lnTo>
                <a:lnTo>
                  <a:pt x="1880748" y="1701800"/>
                </a:lnTo>
                <a:close/>
              </a:path>
              <a:path w="2077719" h="2222500">
                <a:moveTo>
                  <a:pt x="1691709" y="1701800"/>
                </a:moveTo>
                <a:lnTo>
                  <a:pt x="1691499" y="1701800"/>
                </a:lnTo>
                <a:lnTo>
                  <a:pt x="1691512" y="1699950"/>
                </a:lnTo>
                <a:lnTo>
                  <a:pt x="1691709" y="1701800"/>
                </a:lnTo>
                <a:close/>
              </a:path>
              <a:path w="2077719" h="2222500">
                <a:moveTo>
                  <a:pt x="392438" y="1714500"/>
                </a:moveTo>
                <a:lnTo>
                  <a:pt x="353832" y="1714500"/>
                </a:lnTo>
                <a:lnTo>
                  <a:pt x="358416" y="1701800"/>
                </a:lnTo>
                <a:lnTo>
                  <a:pt x="391546" y="1701800"/>
                </a:lnTo>
                <a:lnTo>
                  <a:pt x="392438" y="1714500"/>
                </a:lnTo>
                <a:close/>
              </a:path>
              <a:path w="2077719" h="2222500">
                <a:moveTo>
                  <a:pt x="443996" y="1714500"/>
                </a:moveTo>
                <a:lnTo>
                  <a:pt x="395976" y="1714500"/>
                </a:lnTo>
                <a:lnTo>
                  <a:pt x="396816" y="1701800"/>
                </a:lnTo>
                <a:lnTo>
                  <a:pt x="447159" y="1701800"/>
                </a:lnTo>
                <a:lnTo>
                  <a:pt x="443996" y="1714500"/>
                </a:lnTo>
                <a:close/>
              </a:path>
              <a:path w="2077719" h="2222500">
                <a:moveTo>
                  <a:pt x="519658" y="1714500"/>
                </a:moveTo>
                <a:lnTo>
                  <a:pt x="453013" y="1714500"/>
                </a:lnTo>
                <a:lnTo>
                  <a:pt x="452070" y="1701800"/>
                </a:lnTo>
                <a:lnTo>
                  <a:pt x="519762" y="1701800"/>
                </a:lnTo>
                <a:lnTo>
                  <a:pt x="519658" y="1714500"/>
                </a:lnTo>
                <a:close/>
              </a:path>
              <a:path w="2077719" h="2222500">
                <a:moveTo>
                  <a:pt x="560217" y="1714500"/>
                </a:moveTo>
                <a:lnTo>
                  <a:pt x="524603" y="1714500"/>
                </a:lnTo>
                <a:lnTo>
                  <a:pt x="523947" y="1701800"/>
                </a:lnTo>
                <a:lnTo>
                  <a:pt x="562432" y="1701800"/>
                </a:lnTo>
                <a:lnTo>
                  <a:pt x="560217" y="1714500"/>
                </a:lnTo>
                <a:close/>
              </a:path>
              <a:path w="2077719" h="2222500">
                <a:moveTo>
                  <a:pt x="595087" y="1714500"/>
                </a:moveTo>
                <a:lnTo>
                  <a:pt x="576542" y="1714500"/>
                </a:lnTo>
                <a:lnTo>
                  <a:pt x="575242" y="1701800"/>
                </a:lnTo>
                <a:lnTo>
                  <a:pt x="593656" y="1701800"/>
                </a:lnTo>
                <a:lnTo>
                  <a:pt x="595087" y="1714500"/>
                </a:lnTo>
                <a:close/>
              </a:path>
              <a:path w="2077719" h="2222500">
                <a:moveTo>
                  <a:pt x="607977" y="1714500"/>
                </a:moveTo>
                <a:lnTo>
                  <a:pt x="599528" y="1714500"/>
                </a:lnTo>
                <a:lnTo>
                  <a:pt x="600908" y="1701800"/>
                </a:lnTo>
                <a:lnTo>
                  <a:pt x="610203" y="1701800"/>
                </a:lnTo>
                <a:lnTo>
                  <a:pt x="607977" y="1714500"/>
                </a:lnTo>
                <a:close/>
              </a:path>
              <a:path w="2077719" h="2222500">
                <a:moveTo>
                  <a:pt x="623371" y="1714500"/>
                </a:moveTo>
                <a:lnTo>
                  <a:pt x="614734" y="1714500"/>
                </a:lnTo>
                <a:lnTo>
                  <a:pt x="613241" y="1701800"/>
                </a:lnTo>
                <a:lnTo>
                  <a:pt x="622899" y="1701800"/>
                </a:lnTo>
                <a:lnTo>
                  <a:pt x="623371" y="1714500"/>
                </a:lnTo>
                <a:close/>
              </a:path>
              <a:path w="2077719" h="2222500">
                <a:moveTo>
                  <a:pt x="643437" y="1714500"/>
                </a:moveTo>
                <a:lnTo>
                  <a:pt x="630071" y="1714500"/>
                </a:lnTo>
                <a:lnTo>
                  <a:pt x="631661" y="1701800"/>
                </a:lnTo>
                <a:lnTo>
                  <a:pt x="644238" y="1701800"/>
                </a:lnTo>
                <a:lnTo>
                  <a:pt x="643437" y="1714500"/>
                </a:lnTo>
                <a:close/>
              </a:path>
              <a:path w="2077719" h="2222500">
                <a:moveTo>
                  <a:pt x="669409" y="1714500"/>
                </a:moveTo>
                <a:lnTo>
                  <a:pt x="649195" y="1714500"/>
                </a:lnTo>
                <a:lnTo>
                  <a:pt x="649672" y="1701800"/>
                </a:lnTo>
                <a:lnTo>
                  <a:pt x="671766" y="1701800"/>
                </a:lnTo>
                <a:lnTo>
                  <a:pt x="669409" y="1714500"/>
                </a:lnTo>
                <a:close/>
              </a:path>
              <a:path w="2077719" h="2222500">
                <a:moveTo>
                  <a:pt x="704966" y="1714500"/>
                </a:moveTo>
                <a:lnTo>
                  <a:pt x="672873" y="1714500"/>
                </a:lnTo>
                <a:lnTo>
                  <a:pt x="671766" y="1701800"/>
                </a:lnTo>
                <a:lnTo>
                  <a:pt x="705177" y="1701800"/>
                </a:lnTo>
                <a:lnTo>
                  <a:pt x="704966" y="1714500"/>
                </a:lnTo>
                <a:close/>
              </a:path>
              <a:path w="2077719" h="2222500">
                <a:moveTo>
                  <a:pt x="709611" y="1714500"/>
                </a:moveTo>
                <a:lnTo>
                  <a:pt x="709566" y="1701800"/>
                </a:lnTo>
                <a:lnTo>
                  <a:pt x="709611" y="1714500"/>
                </a:lnTo>
                <a:close/>
              </a:path>
              <a:path w="2077719" h="2222500">
                <a:moveTo>
                  <a:pt x="732795" y="1714500"/>
                </a:moveTo>
                <a:lnTo>
                  <a:pt x="712626" y="1714500"/>
                </a:lnTo>
                <a:lnTo>
                  <a:pt x="712036" y="1701800"/>
                </a:lnTo>
                <a:lnTo>
                  <a:pt x="733414" y="1701800"/>
                </a:lnTo>
                <a:lnTo>
                  <a:pt x="732795" y="1714500"/>
                </a:lnTo>
                <a:close/>
              </a:path>
              <a:path w="2077719" h="2222500">
                <a:moveTo>
                  <a:pt x="758864" y="1714500"/>
                </a:moveTo>
                <a:lnTo>
                  <a:pt x="735697" y="1714500"/>
                </a:lnTo>
                <a:lnTo>
                  <a:pt x="735952" y="1701800"/>
                </a:lnTo>
                <a:lnTo>
                  <a:pt x="758665" y="1701800"/>
                </a:lnTo>
                <a:lnTo>
                  <a:pt x="758864" y="1714500"/>
                </a:lnTo>
                <a:close/>
              </a:path>
              <a:path w="2077719" h="2222500">
                <a:moveTo>
                  <a:pt x="830512" y="1714500"/>
                </a:moveTo>
                <a:lnTo>
                  <a:pt x="764968" y="1714500"/>
                </a:lnTo>
                <a:lnTo>
                  <a:pt x="764281" y="1701800"/>
                </a:lnTo>
                <a:lnTo>
                  <a:pt x="828973" y="1701800"/>
                </a:lnTo>
                <a:lnTo>
                  <a:pt x="830512" y="1714500"/>
                </a:lnTo>
                <a:close/>
              </a:path>
              <a:path w="2077719" h="2222500">
                <a:moveTo>
                  <a:pt x="850107" y="1714500"/>
                </a:moveTo>
                <a:lnTo>
                  <a:pt x="840477" y="1714500"/>
                </a:lnTo>
                <a:lnTo>
                  <a:pt x="839739" y="1701800"/>
                </a:lnTo>
                <a:lnTo>
                  <a:pt x="849307" y="1701800"/>
                </a:lnTo>
                <a:lnTo>
                  <a:pt x="850107" y="1714500"/>
                </a:lnTo>
                <a:close/>
              </a:path>
              <a:path w="2077719" h="2222500">
                <a:moveTo>
                  <a:pt x="946097" y="1714500"/>
                </a:moveTo>
                <a:lnTo>
                  <a:pt x="856541" y="1714500"/>
                </a:lnTo>
                <a:lnTo>
                  <a:pt x="855961" y="1701800"/>
                </a:lnTo>
                <a:lnTo>
                  <a:pt x="945302" y="1701800"/>
                </a:lnTo>
                <a:lnTo>
                  <a:pt x="946097" y="1714500"/>
                </a:lnTo>
                <a:close/>
              </a:path>
              <a:path w="2077719" h="2222500">
                <a:moveTo>
                  <a:pt x="972484" y="1714500"/>
                </a:moveTo>
                <a:lnTo>
                  <a:pt x="949453" y="1714500"/>
                </a:lnTo>
                <a:lnTo>
                  <a:pt x="952258" y="1701800"/>
                </a:lnTo>
                <a:lnTo>
                  <a:pt x="970934" y="1701800"/>
                </a:lnTo>
                <a:lnTo>
                  <a:pt x="972484" y="1714500"/>
                </a:lnTo>
                <a:close/>
              </a:path>
              <a:path w="2077719" h="2222500">
                <a:moveTo>
                  <a:pt x="990791" y="1714500"/>
                </a:moveTo>
                <a:lnTo>
                  <a:pt x="974971" y="1714500"/>
                </a:lnTo>
                <a:lnTo>
                  <a:pt x="976016" y="1701800"/>
                </a:lnTo>
                <a:lnTo>
                  <a:pt x="992392" y="1701800"/>
                </a:lnTo>
                <a:lnTo>
                  <a:pt x="990791" y="1714500"/>
                </a:lnTo>
                <a:close/>
              </a:path>
              <a:path w="2077719" h="2222500">
                <a:moveTo>
                  <a:pt x="1007166" y="1714500"/>
                </a:moveTo>
                <a:lnTo>
                  <a:pt x="998519" y="1714500"/>
                </a:lnTo>
                <a:lnTo>
                  <a:pt x="997718" y="1701800"/>
                </a:lnTo>
                <a:lnTo>
                  <a:pt x="1005452" y="1701800"/>
                </a:lnTo>
                <a:lnTo>
                  <a:pt x="1007166" y="1714500"/>
                </a:lnTo>
                <a:close/>
              </a:path>
              <a:path w="2077719" h="2222500">
                <a:moveTo>
                  <a:pt x="1087172" y="1714500"/>
                </a:moveTo>
                <a:lnTo>
                  <a:pt x="1015218" y="1714500"/>
                </a:lnTo>
                <a:lnTo>
                  <a:pt x="1014679" y="1701800"/>
                </a:lnTo>
                <a:lnTo>
                  <a:pt x="1085418" y="1701800"/>
                </a:lnTo>
                <a:lnTo>
                  <a:pt x="1087172" y="1714500"/>
                </a:lnTo>
                <a:close/>
              </a:path>
              <a:path w="2077719" h="2222500">
                <a:moveTo>
                  <a:pt x="1093424" y="1714500"/>
                </a:moveTo>
                <a:lnTo>
                  <a:pt x="1087178" y="1714500"/>
                </a:lnTo>
                <a:lnTo>
                  <a:pt x="1088825" y="1701800"/>
                </a:lnTo>
                <a:lnTo>
                  <a:pt x="1096258" y="1701800"/>
                </a:lnTo>
                <a:lnTo>
                  <a:pt x="1093424" y="1714500"/>
                </a:lnTo>
                <a:close/>
              </a:path>
              <a:path w="2077719" h="2222500">
                <a:moveTo>
                  <a:pt x="1124916" y="1714500"/>
                </a:moveTo>
                <a:lnTo>
                  <a:pt x="1098103" y="1714500"/>
                </a:lnTo>
                <a:lnTo>
                  <a:pt x="1096263" y="1701800"/>
                </a:lnTo>
                <a:lnTo>
                  <a:pt x="1125075" y="1701800"/>
                </a:lnTo>
                <a:lnTo>
                  <a:pt x="1124916" y="1714500"/>
                </a:lnTo>
                <a:close/>
              </a:path>
              <a:path w="2077719" h="2222500">
                <a:moveTo>
                  <a:pt x="1137067" y="1714500"/>
                </a:moveTo>
                <a:lnTo>
                  <a:pt x="1129617" y="1714500"/>
                </a:lnTo>
                <a:lnTo>
                  <a:pt x="1129827" y="1701800"/>
                </a:lnTo>
                <a:lnTo>
                  <a:pt x="1138867" y="1701800"/>
                </a:lnTo>
                <a:lnTo>
                  <a:pt x="1137067" y="1714500"/>
                </a:lnTo>
                <a:close/>
              </a:path>
              <a:path w="2077719" h="2222500">
                <a:moveTo>
                  <a:pt x="1159070" y="1714500"/>
                </a:moveTo>
                <a:lnTo>
                  <a:pt x="1142950" y="1714500"/>
                </a:lnTo>
                <a:lnTo>
                  <a:pt x="1142705" y="1701800"/>
                </a:lnTo>
                <a:lnTo>
                  <a:pt x="1156651" y="1701800"/>
                </a:lnTo>
                <a:lnTo>
                  <a:pt x="1159070" y="1714500"/>
                </a:lnTo>
                <a:close/>
              </a:path>
              <a:path w="2077719" h="2222500">
                <a:moveTo>
                  <a:pt x="1167735" y="1714500"/>
                </a:moveTo>
                <a:lnTo>
                  <a:pt x="1162238" y="1714500"/>
                </a:lnTo>
                <a:lnTo>
                  <a:pt x="1162006" y="1701800"/>
                </a:lnTo>
                <a:lnTo>
                  <a:pt x="1166974" y="1701800"/>
                </a:lnTo>
                <a:lnTo>
                  <a:pt x="1167735" y="1714500"/>
                </a:lnTo>
                <a:close/>
              </a:path>
              <a:path w="2077719" h="2222500">
                <a:moveTo>
                  <a:pt x="1172067" y="1714500"/>
                </a:moveTo>
                <a:lnTo>
                  <a:pt x="1167814" y="1714500"/>
                </a:lnTo>
                <a:lnTo>
                  <a:pt x="1167042" y="1701800"/>
                </a:lnTo>
                <a:lnTo>
                  <a:pt x="1172811" y="1701800"/>
                </a:lnTo>
                <a:lnTo>
                  <a:pt x="1172067" y="1714500"/>
                </a:lnTo>
                <a:close/>
              </a:path>
              <a:path w="2077719" h="2222500">
                <a:moveTo>
                  <a:pt x="1172067" y="1714500"/>
                </a:moveTo>
                <a:lnTo>
                  <a:pt x="1172811" y="1701800"/>
                </a:lnTo>
                <a:lnTo>
                  <a:pt x="1172999" y="1701800"/>
                </a:lnTo>
                <a:lnTo>
                  <a:pt x="1172067" y="1714500"/>
                </a:lnTo>
                <a:close/>
              </a:path>
              <a:path w="2077719" h="2222500">
                <a:moveTo>
                  <a:pt x="1195876" y="1714500"/>
                </a:moveTo>
                <a:lnTo>
                  <a:pt x="1172067" y="1714500"/>
                </a:lnTo>
                <a:lnTo>
                  <a:pt x="1172999" y="1701800"/>
                </a:lnTo>
                <a:lnTo>
                  <a:pt x="1196370" y="1701800"/>
                </a:lnTo>
                <a:lnTo>
                  <a:pt x="1195876" y="1714500"/>
                </a:lnTo>
                <a:close/>
              </a:path>
              <a:path w="2077719" h="2222500">
                <a:moveTo>
                  <a:pt x="1232785" y="1714500"/>
                </a:moveTo>
                <a:lnTo>
                  <a:pt x="1199584" y="1714500"/>
                </a:lnTo>
                <a:lnTo>
                  <a:pt x="1202656" y="1701800"/>
                </a:lnTo>
                <a:lnTo>
                  <a:pt x="1233063" y="1701800"/>
                </a:lnTo>
                <a:lnTo>
                  <a:pt x="1232785" y="1714500"/>
                </a:lnTo>
                <a:close/>
              </a:path>
              <a:path w="2077719" h="2222500">
                <a:moveTo>
                  <a:pt x="1245737" y="1714500"/>
                </a:moveTo>
                <a:lnTo>
                  <a:pt x="1237475" y="1714500"/>
                </a:lnTo>
                <a:lnTo>
                  <a:pt x="1236345" y="1701800"/>
                </a:lnTo>
                <a:lnTo>
                  <a:pt x="1249189" y="1701800"/>
                </a:lnTo>
                <a:lnTo>
                  <a:pt x="1245737" y="1714500"/>
                </a:lnTo>
                <a:close/>
              </a:path>
              <a:path w="2077719" h="2222500">
                <a:moveTo>
                  <a:pt x="1317759" y="1714500"/>
                </a:moveTo>
                <a:lnTo>
                  <a:pt x="1256718" y="1714500"/>
                </a:lnTo>
                <a:lnTo>
                  <a:pt x="1256661" y="1701800"/>
                </a:lnTo>
                <a:lnTo>
                  <a:pt x="1318264" y="1701800"/>
                </a:lnTo>
                <a:lnTo>
                  <a:pt x="1317759" y="1714500"/>
                </a:lnTo>
                <a:close/>
              </a:path>
              <a:path w="2077719" h="2222500">
                <a:moveTo>
                  <a:pt x="1335589" y="1714500"/>
                </a:moveTo>
                <a:lnTo>
                  <a:pt x="1334549" y="1714500"/>
                </a:lnTo>
                <a:lnTo>
                  <a:pt x="1332454" y="1701800"/>
                </a:lnTo>
                <a:lnTo>
                  <a:pt x="1335855" y="1701800"/>
                </a:lnTo>
                <a:lnTo>
                  <a:pt x="1335589" y="1714500"/>
                </a:lnTo>
                <a:close/>
              </a:path>
              <a:path w="2077719" h="2222500">
                <a:moveTo>
                  <a:pt x="1358818" y="1714500"/>
                </a:moveTo>
                <a:lnTo>
                  <a:pt x="1343368" y="1714500"/>
                </a:lnTo>
                <a:lnTo>
                  <a:pt x="1347252" y="1701800"/>
                </a:lnTo>
                <a:lnTo>
                  <a:pt x="1359789" y="1701800"/>
                </a:lnTo>
                <a:lnTo>
                  <a:pt x="1358818" y="1714500"/>
                </a:lnTo>
                <a:close/>
              </a:path>
              <a:path w="2077719" h="2222500">
                <a:moveTo>
                  <a:pt x="1373638" y="1714500"/>
                </a:moveTo>
                <a:lnTo>
                  <a:pt x="1371554" y="1701800"/>
                </a:lnTo>
                <a:lnTo>
                  <a:pt x="1374286" y="1701800"/>
                </a:lnTo>
                <a:lnTo>
                  <a:pt x="1373638" y="1714500"/>
                </a:lnTo>
                <a:close/>
              </a:path>
              <a:path w="2077719" h="2222500">
                <a:moveTo>
                  <a:pt x="1398066" y="1714500"/>
                </a:moveTo>
                <a:lnTo>
                  <a:pt x="1383672" y="1714500"/>
                </a:lnTo>
                <a:lnTo>
                  <a:pt x="1384841" y="1701800"/>
                </a:lnTo>
                <a:lnTo>
                  <a:pt x="1396470" y="1701800"/>
                </a:lnTo>
                <a:lnTo>
                  <a:pt x="1398066" y="1714500"/>
                </a:lnTo>
                <a:close/>
              </a:path>
              <a:path w="2077719" h="2222500">
                <a:moveTo>
                  <a:pt x="1406674" y="1714500"/>
                </a:moveTo>
                <a:lnTo>
                  <a:pt x="1399803" y="1714500"/>
                </a:lnTo>
                <a:lnTo>
                  <a:pt x="1401643" y="1701800"/>
                </a:lnTo>
                <a:lnTo>
                  <a:pt x="1408264" y="1701800"/>
                </a:lnTo>
                <a:lnTo>
                  <a:pt x="1406674" y="1714500"/>
                </a:lnTo>
                <a:close/>
              </a:path>
              <a:path w="2077719" h="2222500">
                <a:moveTo>
                  <a:pt x="1414203" y="1714500"/>
                </a:moveTo>
                <a:lnTo>
                  <a:pt x="1409627" y="1714500"/>
                </a:lnTo>
                <a:lnTo>
                  <a:pt x="1408264" y="1701800"/>
                </a:lnTo>
                <a:lnTo>
                  <a:pt x="1414328" y="1701800"/>
                </a:lnTo>
                <a:lnTo>
                  <a:pt x="1414203" y="1714500"/>
                </a:lnTo>
                <a:close/>
              </a:path>
              <a:path w="2077719" h="2222500">
                <a:moveTo>
                  <a:pt x="1445496" y="1714500"/>
                </a:moveTo>
                <a:lnTo>
                  <a:pt x="1423266" y="1714500"/>
                </a:lnTo>
                <a:lnTo>
                  <a:pt x="1423726" y="1701800"/>
                </a:lnTo>
                <a:lnTo>
                  <a:pt x="1445223" y="1701800"/>
                </a:lnTo>
                <a:lnTo>
                  <a:pt x="1445496" y="1714500"/>
                </a:lnTo>
                <a:close/>
              </a:path>
              <a:path w="2077719" h="2222500">
                <a:moveTo>
                  <a:pt x="1447949" y="1714500"/>
                </a:moveTo>
                <a:lnTo>
                  <a:pt x="1447427" y="1714500"/>
                </a:lnTo>
                <a:lnTo>
                  <a:pt x="1448222" y="1701800"/>
                </a:lnTo>
                <a:lnTo>
                  <a:pt x="1447949" y="1714500"/>
                </a:lnTo>
                <a:close/>
              </a:path>
              <a:path w="2077719" h="2222500">
                <a:moveTo>
                  <a:pt x="1474574" y="1714500"/>
                </a:moveTo>
                <a:lnTo>
                  <a:pt x="1454252" y="1714500"/>
                </a:lnTo>
                <a:lnTo>
                  <a:pt x="1453599" y="1701800"/>
                </a:lnTo>
                <a:lnTo>
                  <a:pt x="1475630" y="1701800"/>
                </a:lnTo>
                <a:lnTo>
                  <a:pt x="1474574" y="1714500"/>
                </a:lnTo>
                <a:close/>
              </a:path>
              <a:path w="2077719" h="2222500">
                <a:moveTo>
                  <a:pt x="1484517" y="1714500"/>
                </a:moveTo>
                <a:lnTo>
                  <a:pt x="1476806" y="1714500"/>
                </a:lnTo>
                <a:lnTo>
                  <a:pt x="1475630" y="1701800"/>
                </a:lnTo>
                <a:lnTo>
                  <a:pt x="1484182" y="1701800"/>
                </a:lnTo>
                <a:lnTo>
                  <a:pt x="1484517" y="1714500"/>
                </a:lnTo>
                <a:close/>
              </a:path>
              <a:path w="2077719" h="2222500">
                <a:moveTo>
                  <a:pt x="1504089" y="1714500"/>
                </a:moveTo>
                <a:lnTo>
                  <a:pt x="1485425" y="1714500"/>
                </a:lnTo>
                <a:lnTo>
                  <a:pt x="1486249" y="1701800"/>
                </a:lnTo>
                <a:lnTo>
                  <a:pt x="1503908" y="1701800"/>
                </a:lnTo>
                <a:lnTo>
                  <a:pt x="1504089" y="1714500"/>
                </a:lnTo>
                <a:close/>
              </a:path>
              <a:path w="2077719" h="2222500">
                <a:moveTo>
                  <a:pt x="1571138" y="1714500"/>
                </a:moveTo>
                <a:lnTo>
                  <a:pt x="1509648" y="1714500"/>
                </a:lnTo>
                <a:lnTo>
                  <a:pt x="1512045" y="1701800"/>
                </a:lnTo>
                <a:lnTo>
                  <a:pt x="1571961" y="1701800"/>
                </a:lnTo>
                <a:lnTo>
                  <a:pt x="1571138" y="1714500"/>
                </a:lnTo>
                <a:close/>
              </a:path>
              <a:path w="2077719" h="2222500">
                <a:moveTo>
                  <a:pt x="1591182" y="1714500"/>
                </a:moveTo>
                <a:lnTo>
                  <a:pt x="1574993" y="1714500"/>
                </a:lnTo>
                <a:lnTo>
                  <a:pt x="1574482" y="1701800"/>
                </a:lnTo>
                <a:lnTo>
                  <a:pt x="1592618" y="1701800"/>
                </a:lnTo>
                <a:lnTo>
                  <a:pt x="1591182" y="1714500"/>
                </a:lnTo>
                <a:close/>
              </a:path>
              <a:path w="2077719" h="2222500">
                <a:moveTo>
                  <a:pt x="1621606" y="1714500"/>
                </a:moveTo>
                <a:lnTo>
                  <a:pt x="1601834" y="1714500"/>
                </a:lnTo>
                <a:lnTo>
                  <a:pt x="1601800" y="1701800"/>
                </a:lnTo>
                <a:lnTo>
                  <a:pt x="1622151" y="1701800"/>
                </a:lnTo>
                <a:lnTo>
                  <a:pt x="1621606" y="1714500"/>
                </a:lnTo>
                <a:close/>
              </a:path>
              <a:path w="2077719" h="2222500">
                <a:moveTo>
                  <a:pt x="1634433" y="1714500"/>
                </a:moveTo>
                <a:lnTo>
                  <a:pt x="1624127" y="1714500"/>
                </a:lnTo>
                <a:lnTo>
                  <a:pt x="1623769" y="1701800"/>
                </a:lnTo>
                <a:lnTo>
                  <a:pt x="1633802" y="1701800"/>
                </a:lnTo>
                <a:lnTo>
                  <a:pt x="1634433" y="1714500"/>
                </a:lnTo>
                <a:close/>
              </a:path>
              <a:path w="2077719" h="2222500">
                <a:moveTo>
                  <a:pt x="1638816" y="1714500"/>
                </a:moveTo>
                <a:lnTo>
                  <a:pt x="1637658" y="1714500"/>
                </a:lnTo>
                <a:lnTo>
                  <a:pt x="1638317" y="1701800"/>
                </a:lnTo>
                <a:lnTo>
                  <a:pt x="1638816" y="1714500"/>
                </a:lnTo>
                <a:close/>
              </a:path>
              <a:path w="2077719" h="2222500">
                <a:moveTo>
                  <a:pt x="1689801" y="1714500"/>
                </a:moveTo>
                <a:lnTo>
                  <a:pt x="1649134" y="1714500"/>
                </a:lnTo>
                <a:lnTo>
                  <a:pt x="1652455" y="1701800"/>
                </a:lnTo>
                <a:lnTo>
                  <a:pt x="1688705" y="1701800"/>
                </a:lnTo>
                <a:lnTo>
                  <a:pt x="1689801" y="1714500"/>
                </a:lnTo>
                <a:close/>
              </a:path>
              <a:path w="2077719" h="2222500">
                <a:moveTo>
                  <a:pt x="1710288" y="1714500"/>
                </a:moveTo>
                <a:lnTo>
                  <a:pt x="1696070" y="1714500"/>
                </a:lnTo>
                <a:lnTo>
                  <a:pt x="1697171" y="1701800"/>
                </a:lnTo>
                <a:lnTo>
                  <a:pt x="1715325" y="1701800"/>
                </a:lnTo>
                <a:lnTo>
                  <a:pt x="1710288" y="1714500"/>
                </a:lnTo>
                <a:close/>
              </a:path>
              <a:path w="2077719" h="2222500">
                <a:moveTo>
                  <a:pt x="1726914" y="1714500"/>
                </a:moveTo>
                <a:lnTo>
                  <a:pt x="1722371" y="1714500"/>
                </a:lnTo>
                <a:lnTo>
                  <a:pt x="1722604" y="1701800"/>
                </a:lnTo>
                <a:lnTo>
                  <a:pt x="1724870" y="1701800"/>
                </a:lnTo>
                <a:lnTo>
                  <a:pt x="1726914" y="1714500"/>
                </a:lnTo>
                <a:close/>
              </a:path>
              <a:path w="2077719" h="2222500">
                <a:moveTo>
                  <a:pt x="1733319" y="1714500"/>
                </a:moveTo>
                <a:lnTo>
                  <a:pt x="1729952" y="1714500"/>
                </a:lnTo>
                <a:lnTo>
                  <a:pt x="1731485" y="1701800"/>
                </a:lnTo>
                <a:lnTo>
                  <a:pt x="1733671" y="1701800"/>
                </a:lnTo>
                <a:lnTo>
                  <a:pt x="1733319" y="1714500"/>
                </a:lnTo>
                <a:close/>
              </a:path>
              <a:path w="2077719" h="2222500">
                <a:moveTo>
                  <a:pt x="1752659" y="1714500"/>
                </a:moveTo>
                <a:lnTo>
                  <a:pt x="1735136" y="1714500"/>
                </a:lnTo>
                <a:lnTo>
                  <a:pt x="1734926" y="1701800"/>
                </a:lnTo>
                <a:lnTo>
                  <a:pt x="1752080" y="1701800"/>
                </a:lnTo>
                <a:lnTo>
                  <a:pt x="1752722" y="1713673"/>
                </a:lnTo>
                <a:lnTo>
                  <a:pt x="1752659" y="1714500"/>
                </a:lnTo>
                <a:close/>
              </a:path>
              <a:path w="2077719" h="2222500">
                <a:moveTo>
                  <a:pt x="1756015" y="1714500"/>
                </a:moveTo>
                <a:lnTo>
                  <a:pt x="1752767" y="1714500"/>
                </a:lnTo>
                <a:lnTo>
                  <a:pt x="1752722" y="1713673"/>
                </a:lnTo>
                <a:lnTo>
                  <a:pt x="1753630" y="1701800"/>
                </a:lnTo>
                <a:lnTo>
                  <a:pt x="1756015" y="1714500"/>
                </a:lnTo>
                <a:close/>
              </a:path>
              <a:path w="2077719" h="2222500">
                <a:moveTo>
                  <a:pt x="1791271" y="1714500"/>
                </a:moveTo>
                <a:lnTo>
                  <a:pt x="1759972" y="1714500"/>
                </a:lnTo>
                <a:lnTo>
                  <a:pt x="1763913" y="1701800"/>
                </a:lnTo>
                <a:lnTo>
                  <a:pt x="1790175" y="1701800"/>
                </a:lnTo>
                <a:lnTo>
                  <a:pt x="1791271" y="1714500"/>
                </a:lnTo>
                <a:close/>
              </a:path>
              <a:path w="2077719" h="2222500">
                <a:moveTo>
                  <a:pt x="1839320" y="1714500"/>
                </a:moveTo>
                <a:lnTo>
                  <a:pt x="1793888" y="1714500"/>
                </a:lnTo>
                <a:lnTo>
                  <a:pt x="1795331" y="1701800"/>
                </a:lnTo>
                <a:lnTo>
                  <a:pt x="1837446" y="1701800"/>
                </a:lnTo>
                <a:lnTo>
                  <a:pt x="1839320" y="1714500"/>
                </a:lnTo>
                <a:close/>
              </a:path>
              <a:path w="2077719" h="2222500">
                <a:moveTo>
                  <a:pt x="1875620" y="1714500"/>
                </a:moveTo>
                <a:lnTo>
                  <a:pt x="1841705" y="1714500"/>
                </a:lnTo>
                <a:lnTo>
                  <a:pt x="1842437" y="1701800"/>
                </a:lnTo>
                <a:lnTo>
                  <a:pt x="1875819" y="1701800"/>
                </a:lnTo>
                <a:lnTo>
                  <a:pt x="1875620" y="1714500"/>
                </a:lnTo>
                <a:close/>
              </a:path>
              <a:path w="2077719" h="2222500">
                <a:moveTo>
                  <a:pt x="1881686" y="1711211"/>
                </a:moveTo>
                <a:lnTo>
                  <a:pt x="1881901" y="1701800"/>
                </a:lnTo>
                <a:lnTo>
                  <a:pt x="1887000" y="1701800"/>
                </a:lnTo>
                <a:lnTo>
                  <a:pt x="1881686" y="1711211"/>
                </a:lnTo>
                <a:close/>
              </a:path>
              <a:path w="2077719" h="2222500">
                <a:moveTo>
                  <a:pt x="1881611" y="1714500"/>
                </a:moveTo>
                <a:lnTo>
                  <a:pt x="1879829" y="1714500"/>
                </a:lnTo>
                <a:lnTo>
                  <a:pt x="1881686" y="1711211"/>
                </a:lnTo>
                <a:lnTo>
                  <a:pt x="1881611" y="1714500"/>
                </a:lnTo>
                <a:close/>
              </a:path>
              <a:path w="2077719" h="2222500">
                <a:moveTo>
                  <a:pt x="288702" y="1727200"/>
                </a:moveTo>
                <a:lnTo>
                  <a:pt x="247666" y="1727200"/>
                </a:lnTo>
                <a:lnTo>
                  <a:pt x="241664" y="1714500"/>
                </a:lnTo>
                <a:lnTo>
                  <a:pt x="289136" y="1714500"/>
                </a:lnTo>
                <a:lnTo>
                  <a:pt x="288702" y="1727200"/>
                </a:lnTo>
                <a:close/>
              </a:path>
              <a:path w="2077719" h="2222500">
                <a:moveTo>
                  <a:pt x="333787" y="1727200"/>
                </a:moveTo>
                <a:lnTo>
                  <a:pt x="293858" y="1727200"/>
                </a:lnTo>
                <a:lnTo>
                  <a:pt x="294409" y="1714500"/>
                </a:lnTo>
                <a:lnTo>
                  <a:pt x="335298" y="1714500"/>
                </a:lnTo>
                <a:lnTo>
                  <a:pt x="333787" y="1727200"/>
                </a:lnTo>
                <a:close/>
              </a:path>
              <a:path w="2077719" h="2222500">
                <a:moveTo>
                  <a:pt x="425178" y="1727200"/>
                </a:moveTo>
                <a:lnTo>
                  <a:pt x="336348" y="1727200"/>
                </a:lnTo>
                <a:lnTo>
                  <a:pt x="337649" y="1714500"/>
                </a:lnTo>
                <a:lnTo>
                  <a:pt x="428088" y="1714500"/>
                </a:lnTo>
                <a:lnTo>
                  <a:pt x="425178" y="1727200"/>
                </a:lnTo>
                <a:close/>
              </a:path>
              <a:path w="2077719" h="2222500">
                <a:moveTo>
                  <a:pt x="432409" y="1727200"/>
                </a:moveTo>
                <a:lnTo>
                  <a:pt x="428846" y="1727200"/>
                </a:lnTo>
                <a:lnTo>
                  <a:pt x="428088" y="1714500"/>
                </a:lnTo>
                <a:lnTo>
                  <a:pt x="432391" y="1714500"/>
                </a:lnTo>
                <a:lnTo>
                  <a:pt x="432409" y="1727200"/>
                </a:lnTo>
                <a:close/>
              </a:path>
              <a:path w="2077719" h="2222500">
                <a:moveTo>
                  <a:pt x="490015" y="1727200"/>
                </a:moveTo>
                <a:lnTo>
                  <a:pt x="439958" y="1727200"/>
                </a:lnTo>
                <a:lnTo>
                  <a:pt x="440681" y="1714500"/>
                </a:lnTo>
                <a:lnTo>
                  <a:pt x="491467" y="1714500"/>
                </a:lnTo>
                <a:lnTo>
                  <a:pt x="490015" y="1727200"/>
                </a:lnTo>
                <a:close/>
              </a:path>
              <a:path w="2077719" h="2222500">
                <a:moveTo>
                  <a:pt x="515322" y="1727200"/>
                </a:moveTo>
                <a:lnTo>
                  <a:pt x="500602" y="1727200"/>
                </a:lnTo>
                <a:lnTo>
                  <a:pt x="503728" y="1714500"/>
                </a:lnTo>
                <a:lnTo>
                  <a:pt x="512712" y="1714500"/>
                </a:lnTo>
                <a:lnTo>
                  <a:pt x="515322" y="1727200"/>
                </a:lnTo>
                <a:close/>
              </a:path>
              <a:path w="2077719" h="2222500">
                <a:moveTo>
                  <a:pt x="541445" y="1727200"/>
                </a:moveTo>
                <a:lnTo>
                  <a:pt x="521413" y="1727200"/>
                </a:lnTo>
                <a:lnTo>
                  <a:pt x="522185" y="1714500"/>
                </a:lnTo>
                <a:lnTo>
                  <a:pt x="542480" y="1714500"/>
                </a:lnTo>
                <a:lnTo>
                  <a:pt x="541445" y="1727200"/>
                </a:lnTo>
                <a:close/>
              </a:path>
              <a:path w="2077719" h="2222500">
                <a:moveTo>
                  <a:pt x="549713" y="1727200"/>
                </a:moveTo>
                <a:lnTo>
                  <a:pt x="547317" y="1727200"/>
                </a:lnTo>
                <a:lnTo>
                  <a:pt x="546552" y="1714500"/>
                </a:lnTo>
                <a:lnTo>
                  <a:pt x="550195" y="1714500"/>
                </a:lnTo>
                <a:lnTo>
                  <a:pt x="549713" y="1727200"/>
                </a:lnTo>
                <a:close/>
              </a:path>
              <a:path w="2077719" h="2222500">
                <a:moveTo>
                  <a:pt x="637492" y="1727200"/>
                </a:moveTo>
                <a:lnTo>
                  <a:pt x="563420" y="1727200"/>
                </a:lnTo>
                <a:lnTo>
                  <a:pt x="563199" y="1714500"/>
                </a:lnTo>
                <a:lnTo>
                  <a:pt x="636805" y="1714500"/>
                </a:lnTo>
                <a:lnTo>
                  <a:pt x="637492" y="1727200"/>
                </a:lnTo>
                <a:close/>
              </a:path>
              <a:path w="2077719" h="2222500">
                <a:moveTo>
                  <a:pt x="661892" y="1727200"/>
                </a:moveTo>
                <a:lnTo>
                  <a:pt x="642205" y="1727200"/>
                </a:lnTo>
                <a:lnTo>
                  <a:pt x="641331" y="1714500"/>
                </a:lnTo>
                <a:lnTo>
                  <a:pt x="662982" y="1714500"/>
                </a:lnTo>
                <a:lnTo>
                  <a:pt x="661892" y="1727200"/>
                </a:lnTo>
                <a:close/>
              </a:path>
              <a:path w="2077719" h="2222500">
                <a:moveTo>
                  <a:pt x="675144" y="1727200"/>
                </a:moveTo>
                <a:lnTo>
                  <a:pt x="668541" y="1727200"/>
                </a:lnTo>
                <a:lnTo>
                  <a:pt x="668450" y="1714500"/>
                </a:lnTo>
                <a:lnTo>
                  <a:pt x="674486" y="1714500"/>
                </a:lnTo>
                <a:lnTo>
                  <a:pt x="675144" y="1727200"/>
                </a:lnTo>
                <a:close/>
              </a:path>
              <a:path w="2077719" h="2222500">
                <a:moveTo>
                  <a:pt x="769647" y="1727200"/>
                </a:moveTo>
                <a:lnTo>
                  <a:pt x="708748" y="1727200"/>
                </a:lnTo>
                <a:lnTo>
                  <a:pt x="706772" y="1714500"/>
                </a:lnTo>
                <a:lnTo>
                  <a:pt x="768608" y="1714500"/>
                </a:lnTo>
                <a:lnTo>
                  <a:pt x="769647" y="1727200"/>
                </a:lnTo>
                <a:close/>
              </a:path>
              <a:path w="2077719" h="2222500">
                <a:moveTo>
                  <a:pt x="784064" y="1727200"/>
                </a:moveTo>
                <a:lnTo>
                  <a:pt x="778187" y="1727200"/>
                </a:lnTo>
                <a:lnTo>
                  <a:pt x="778749" y="1714500"/>
                </a:lnTo>
                <a:lnTo>
                  <a:pt x="783229" y="1714500"/>
                </a:lnTo>
                <a:lnTo>
                  <a:pt x="784064" y="1727200"/>
                </a:lnTo>
                <a:close/>
              </a:path>
              <a:path w="2077719" h="2222500">
                <a:moveTo>
                  <a:pt x="804210" y="1727200"/>
                </a:moveTo>
                <a:lnTo>
                  <a:pt x="794319" y="1727200"/>
                </a:lnTo>
                <a:lnTo>
                  <a:pt x="796017" y="1714500"/>
                </a:lnTo>
                <a:lnTo>
                  <a:pt x="805096" y="1714500"/>
                </a:lnTo>
                <a:lnTo>
                  <a:pt x="804210" y="1727200"/>
                </a:lnTo>
                <a:close/>
              </a:path>
              <a:path w="2077719" h="2222500">
                <a:moveTo>
                  <a:pt x="831238" y="1727200"/>
                </a:moveTo>
                <a:lnTo>
                  <a:pt x="807895" y="1727200"/>
                </a:lnTo>
                <a:lnTo>
                  <a:pt x="805999" y="1714500"/>
                </a:lnTo>
                <a:lnTo>
                  <a:pt x="830313" y="1714500"/>
                </a:lnTo>
                <a:lnTo>
                  <a:pt x="831238" y="1727200"/>
                </a:lnTo>
                <a:close/>
              </a:path>
              <a:path w="2077719" h="2222500">
                <a:moveTo>
                  <a:pt x="851555" y="1727200"/>
                </a:moveTo>
                <a:lnTo>
                  <a:pt x="845888" y="1727200"/>
                </a:lnTo>
                <a:lnTo>
                  <a:pt x="845508" y="1714500"/>
                </a:lnTo>
                <a:lnTo>
                  <a:pt x="853043" y="1714500"/>
                </a:lnTo>
                <a:lnTo>
                  <a:pt x="851555" y="1727200"/>
                </a:lnTo>
                <a:close/>
              </a:path>
              <a:path w="2077719" h="2222500">
                <a:moveTo>
                  <a:pt x="868158" y="1727200"/>
                </a:moveTo>
                <a:lnTo>
                  <a:pt x="858017" y="1727200"/>
                </a:lnTo>
                <a:lnTo>
                  <a:pt x="857188" y="1714500"/>
                </a:lnTo>
                <a:lnTo>
                  <a:pt x="867732" y="1714500"/>
                </a:lnTo>
                <a:lnTo>
                  <a:pt x="868158" y="1727200"/>
                </a:lnTo>
                <a:close/>
              </a:path>
              <a:path w="2077719" h="2222500">
                <a:moveTo>
                  <a:pt x="876812" y="1727200"/>
                </a:moveTo>
                <a:lnTo>
                  <a:pt x="872820" y="1727200"/>
                </a:lnTo>
                <a:lnTo>
                  <a:pt x="872712" y="1714500"/>
                </a:lnTo>
                <a:lnTo>
                  <a:pt x="876199" y="1714500"/>
                </a:lnTo>
                <a:lnTo>
                  <a:pt x="876812" y="1727200"/>
                </a:lnTo>
                <a:close/>
              </a:path>
              <a:path w="2077719" h="2222500">
                <a:moveTo>
                  <a:pt x="901961" y="1727200"/>
                </a:moveTo>
                <a:lnTo>
                  <a:pt x="882462" y="1727200"/>
                </a:lnTo>
                <a:lnTo>
                  <a:pt x="882127" y="1714500"/>
                </a:lnTo>
                <a:lnTo>
                  <a:pt x="900195" y="1714500"/>
                </a:lnTo>
                <a:lnTo>
                  <a:pt x="901961" y="1727200"/>
                </a:lnTo>
                <a:close/>
              </a:path>
              <a:path w="2077719" h="2222500">
                <a:moveTo>
                  <a:pt x="912329" y="1727200"/>
                </a:moveTo>
                <a:lnTo>
                  <a:pt x="907417" y="1727200"/>
                </a:lnTo>
                <a:lnTo>
                  <a:pt x="906072" y="1714500"/>
                </a:lnTo>
                <a:lnTo>
                  <a:pt x="912903" y="1714500"/>
                </a:lnTo>
                <a:lnTo>
                  <a:pt x="912329" y="1727200"/>
                </a:lnTo>
                <a:close/>
              </a:path>
              <a:path w="2077719" h="2222500">
                <a:moveTo>
                  <a:pt x="1049407" y="1727200"/>
                </a:moveTo>
                <a:lnTo>
                  <a:pt x="917695" y="1727200"/>
                </a:lnTo>
                <a:lnTo>
                  <a:pt x="919086" y="1714500"/>
                </a:lnTo>
                <a:lnTo>
                  <a:pt x="1049026" y="1714500"/>
                </a:lnTo>
                <a:lnTo>
                  <a:pt x="1049407" y="1727200"/>
                </a:lnTo>
                <a:close/>
              </a:path>
              <a:path w="2077719" h="2222500">
                <a:moveTo>
                  <a:pt x="1080699" y="1727200"/>
                </a:moveTo>
                <a:lnTo>
                  <a:pt x="1054932" y="1727200"/>
                </a:lnTo>
                <a:lnTo>
                  <a:pt x="1054438" y="1714500"/>
                </a:lnTo>
                <a:lnTo>
                  <a:pt x="1081931" y="1714500"/>
                </a:lnTo>
                <a:lnTo>
                  <a:pt x="1080699" y="1727200"/>
                </a:lnTo>
                <a:close/>
              </a:path>
              <a:path w="2077719" h="2222500">
                <a:moveTo>
                  <a:pt x="1098131" y="1727200"/>
                </a:moveTo>
                <a:lnTo>
                  <a:pt x="1084952" y="1727200"/>
                </a:lnTo>
                <a:lnTo>
                  <a:pt x="1082386" y="1714500"/>
                </a:lnTo>
                <a:lnTo>
                  <a:pt x="1099375" y="1714500"/>
                </a:lnTo>
                <a:lnTo>
                  <a:pt x="1098131" y="1727200"/>
                </a:lnTo>
                <a:close/>
              </a:path>
              <a:path w="2077719" h="2222500">
                <a:moveTo>
                  <a:pt x="1116194" y="1727200"/>
                </a:moveTo>
                <a:lnTo>
                  <a:pt x="1110408" y="1727200"/>
                </a:lnTo>
                <a:lnTo>
                  <a:pt x="1109806" y="1714500"/>
                </a:lnTo>
                <a:lnTo>
                  <a:pt x="1116909" y="1714500"/>
                </a:lnTo>
                <a:lnTo>
                  <a:pt x="1116194" y="1727200"/>
                </a:lnTo>
                <a:close/>
              </a:path>
              <a:path w="2077719" h="2222500">
                <a:moveTo>
                  <a:pt x="1176672" y="1727200"/>
                </a:moveTo>
                <a:lnTo>
                  <a:pt x="1122241" y="1727200"/>
                </a:lnTo>
                <a:lnTo>
                  <a:pt x="1120299" y="1714500"/>
                </a:lnTo>
                <a:lnTo>
                  <a:pt x="1176905" y="1714500"/>
                </a:lnTo>
                <a:lnTo>
                  <a:pt x="1176672" y="1727200"/>
                </a:lnTo>
                <a:close/>
              </a:path>
              <a:path w="2077719" h="2222500">
                <a:moveTo>
                  <a:pt x="1224068" y="1727200"/>
                </a:moveTo>
                <a:lnTo>
                  <a:pt x="1183515" y="1727200"/>
                </a:lnTo>
                <a:lnTo>
                  <a:pt x="1182169" y="1714500"/>
                </a:lnTo>
                <a:lnTo>
                  <a:pt x="1224057" y="1714500"/>
                </a:lnTo>
                <a:lnTo>
                  <a:pt x="1224068" y="1727200"/>
                </a:lnTo>
                <a:close/>
              </a:path>
              <a:path w="2077719" h="2222500">
                <a:moveTo>
                  <a:pt x="1246997" y="1727200"/>
                </a:moveTo>
                <a:lnTo>
                  <a:pt x="1232472" y="1727200"/>
                </a:lnTo>
                <a:lnTo>
                  <a:pt x="1231990" y="1714500"/>
                </a:lnTo>
                <a:lnTo>
                  <a:pt x="1244453" y="1714500"/>
                </a:lnTo>
                <a:lnTo>
                  <a:pt x="1246997" y="1727200"/>
                </a:lnTo>
                <a:close/>
              </a:path>
              <a:path w="2077719" h="2222500">
                <a:moveTo>
                  <a:pt x="1254907" y="1727200"/>
                </a:moveTo>
                <a:lnTo>
                  <a:pt x="1254907" y="1714500"/>
                </a:lnTo>
                <a:lnTo>
                  <a:pt x="1254907" y="1727200"/>
                </a:lnTo>
                <a:close/>
              </a:path>
              <a:path w="2077719" h="2222500">
                <a:moveTo>
                  <a:pt x="1276410" y="1727200"/>
                </a:moveTo>
                <a:lnTo>
                  <a:pt x="1259824" y="1727200"/>
                </a:lnTo>
                <a:lnTo>
                  <a:pt x="1260914" y="1714500"/>
                </a:lnTo>
                <a:lnTo>
                  <a:pt x="1276405" y="1714500"/>
                </a:lnTo>
                <a:lnTo>
                  <a:pt x="1276410" y="1727200"/>
                </a:lnTo>
                <a:close/>
              </a:path>
              <a:path w="2077719" h="2222500">
                <a:moveTo>
                  <a:pt x="1312399" y="1727200"/>
                </a:moveTo>
                <a:lnTo>
                  <a:pt x="1286682" y="1727200"/>
                </a:lnTo>
                <a:lnTo>
                  <a:pt x="1285001" y="1714500"/>
                </a:lnTo>
                <a:lnTo>
                  <a:pt x="1312081" y="1714500"/>
                </a:lnTo>
                <a:lnTo>
                  <a:pt x="1312399" y="1727200"/>
                </a:lnTo>
                <a:close/>
              </a:path>
              <a:path w="2077719" h="2222500">
                <a:moveTo>
                  <a:pt x="1326276" y="1727200"/>
                </a:moveTo>
                <a:lnTo>
                  <a:pt x="1326026" y="1727200"/>
                </a:lnTo>
                <a:lnTo>
                  <a:pt x="1326458" y="1714500"/>
                </a:lnTo>
                <a:lnTo>
                  <a:pt x="1326691" y="1719829"/>
                </a:lnTo>
                <a:lnTo>
                  <a:pt x="1326276" y="1727200"/>
                </a:lnTo>
                <a:close/>
              </a:path>
              <a:path w="2077719" h="2222500">
                <a:moveTo>
                  <a:pt x="1345037" y="1727200"/>
                </a:moveTo>
                <a:lnTo>
                  <a:pt x="1327014" y="1727200"/>
                </a:lnTo>
                <a:lnTo>
                  <a:pt x="1326691" y="1719829"/>
                </a:lnTo>
                <a:lnTo>
                  <a:pt x="1326992" y="1714500"/>
                </a:lnTo>
                <a:lnTo>
                  <a:pt x="1343805" y="1714500"/>
                </a:lnTo>
                <a:lnTo>
                  <a:pt x="1345037" y="1727200"/>
                </a:lnTo>
                <a:close/>
              </a:path>
              <a:path w="2077719" h="2222500">
                <a:moveTo>
                  <a:pt x="1349222" y="1727200"/>
                </a:moveTo>
                <a:lnTo>
                  <a:pt x="1346275" y="1727200"/>
                </a:lnTo>
                <a:lnTo>
                  <a:pt x="1347518" y="1714500"/>
                </a:lnTo>
                <a:lnTo>
                  <a:pt x="1351385" y="1714500"/>
                </a:lnTo>
                <a:lnTo>
                  <a:pt x="1349222" y="1727200"/>
                </a:lnTo>
                <a:close/>
              </a:path>
              <a:path w="2077719" h="2222500">
                <a:moveTo>
                  <a:pt x="1359829" y="1727200"/>
                </a:moveTo>
                <a:lnTo>
                  <a:pt x="1356609" y="1727200"/>
                </a:lnTo>
                <a:lnTo>
                  <a:pt x="1355826" y="1714500"/>
                </a:lnTo>
                <a:lnTo>
                  <a:pt x="1359647" y="1714500"/>
                </a:lnTo>
                <a:lnTo>
                  <a:pt x="1359829" y="1727200"/>
                </a:lnTo>
                <a:close/>
              </a:path>
              <a:path w="2077719" h="2222500">
                <a:moveTo>
                  <a:pt x="1367841" y="1727200"/>
                </a:moveTo>
                <a:lnTo>
                  <a:pt x="1361118" y="1727200"/>
                </a:lnTo>
                <a:lnTo>
                  <a:pt x="1364190" y="1714500"/>
                </a:lnTo>
                <a:lnTo>
                  <a:pt x="1365535" y="1714500"/>
                </a:lnTo>
                <a:lnTo>
                  <a:pt x="1367841" y="1727200"/>
                </a:lnTo>
                <a:close/>
              </a:path>
              <a:path w="2077719" h="2222500">
                <a:moveTo>
                  <a:pt x="1388146" y="1727200"/>
                </a:moveTo>
                <a:lnTo>
                  <a:pt x="1367841" y="1727200"/>
                </a:lnTo>
                <a:lnTo>
                  <a:pt x="1371719" y="1714500"/>
                </a:lnTo>
                <a:lnTo>
                  <a:pt x="1387800" y="1714500"/>
                </a:lnTo>
                <a:lnTo>
                  <a:pt x="1388146" y="1727200"/>
                </a:lnTo>
                <a:close/>
              </a:path>
              <a:path w="2077719" h="2222500">
                <a:moveTo>
                  <a:pt x="1396839" y="1727200"/>
                </a:moveTo>
                <a:lnTo>
                  <a:pt x="1391769" y="1727200"/>
                </a:lnTo>
                <a:lnTo>
                  <a:pt x="1391513" y="1714500"/>
                </a:lnTo>
                <a:lnTo>
                  <a:pt x="1396669" y="1714500"/>
                </a:lnTo>
                <a:lnTo>
                  <a:pt x="1396839" y="1727200"/>
                </a:lnTo>
                <a:close/>
              </a:path>
              <a:path w="2077719" h="2222500">
                <a:moveTo>
                  <a:pt x="1454155" y="1727200"/>
                </a:moveTo>
                <a:lnTo>
                  <a:pt x="1398020" y="1727200"/>
                </a:lnTo>
                <a:lnTo>
                  <a:pt x="1398299" y="1714500"/>
                </a:lnTo>
                <a:lnTo>
                  <a:pt x="1453815" y="1714500"/>
                </a:lnTo>
                <a:lnTo>
                  <a:pt x="1454155" y="1727200"/>
                </a:lnTo>
                <a:close/>
              </a:path>
              <a:path w="2077719" h="2222500">
                <a:moveTo>
                  <a:pt x="1458669" y="1727200"/>
                </a:moveTo>
                <a:lnTo>
                  <a:pt x="1456290" y="1727200"/>
                </a:lnTo>
                <a:lnTo>
                  <a:pt x="1456858" y="1714500"/>
                </a:lnTo>
                <a:lnTo>
                  <a:pt x="1458669" y="1727200"/>
                </a:lnTo>
                <a:close/>
              </a:path>
              <a:path w="2077719" h="2222500">
                <a:moveTo>
                  <a:pt x="1516695" y="1727200"/>
                </a:moveTo>
                <a:lnTo>
                  <a:pt x="1465540" y="1727200"/>
                </a:lnTo>
                <a:lnTo>
                  <a:pt x="1467107" y="1714500"/>
                </a:lnTo>
                <a:lnTo>
                  <a:pt x="1515838" y="1714500"/>
                </a:lnTo>
                <a:lnTo>
                  <a:pt x="1516695" y="1727200"/>
                </a:lnTo>
                <a:close/>
              </a:path>
              <a:path w="2077719" h="2222500">
                <a:moveTo>
                  <a:pt x="1580694" y="1727200"/>
                </a:moveTo>
                <a:lnTo>
                  <a:pt x="1522742" y="1727200"/>
                </a:lnTo>
                <a:lnTo>
                  <a:pt x="1523429" y="1714500"/>
                </a:lnTo>
                <a:lnTo>
                  <a:pt x="1578951" y="1714500"/>
                </a:lnTo>
                <a:lnTo>
                  <a:pt x="1580694" y="1727200"/>
                </a:lnTo>
                <a:close/>
              </a:path>
              <a:path w="2077719" h="2222500">
                <a:moveTo>
                  <a:pt x="1602527" y="1727200"/>
                </a:moveTo>
                <a:lnTo>
                  <a:pt x="1580717" y="1727200"/>
                </a:lnTo>
                <a:lnTo>
                  <a:pt x="1583249" y="1714500"/>
                </a:lnTo>
                <a:lnTo>
                  <a:pt x="1603702" y="1714500"/>
                </a:lnTo>
                <a:lnTo>
                  <a:pt x="1602527" y="1727200"/>
                </a:lnTo>
                <a:close/>
              </a:path>
              <a:path w="2077719" h="2222500">
                <a:moveTo>
                  <a:pt x="1610232" y="1727200"/>
                </a:moveTo>
                <a:lnTo>
                  <a:pt x="1609511" y="1727200"/>
                </a:lnTo>
                <a:lnTo>
                  <a:pt x="1609097" y="1714500"/>
                </a:lnTo>
                <a:lnTo>
                  <a:pt x="1614372" y="1714500"/>
                </a:lnTo>
                <a:lnTo>
                  <a:pt x="1610232" y="1727200"/>
                </a:lnTo>
                <a:close/>
              </a:path>
              <a:path w="2077719" h="2222500">
                <a:moveTo>
                  <a:pt x="1627420" y="1727200"/>
                </a:moveTo>
                <a:lnTo>
                  <a:pt x="1617614" y="1727200"/>
                </a:lnTo>
                <a:lnTo>
                  <a:pt x="1615292" y="1714500"/>
                </a:lnTo>
                <a:lnTo>
                  <a:pt x="1626955" y="1714500"/>
                </a:lnTo>
                <a:lnTo>
                  <a:pt x="1627420" y="1727200"/>
                </a:lnTo>
                <a:close/>
              </a:path>
              <a:path w="2077719" h="2222500">
                <a:moveTo>
                  <a:pt x="1646283" y="1727200"/>
                </a:moveTo>
                <a:lnTo>
                  <a:pt x="1633178" y="1727200"/>
                </a:lnTo>
                <a:lnTo>
                  <a:pt x="1635443" y="1714500"/>
                </a:lnTo>
                <a:lnTo>
                  <a:pt x="1646067" y="1714500"/>
                </a:lnTo>
                <a:lnTo>
                  <a:pt x="1646283" y="1727200"/>
                </a:lnTo>
                <a:close/>
              </a:path>
              <a:path w="2077719" h="2222500">
                <a:moveTo>
                  <a:pt x="1691743" y="1727200"/>
                </a:moveTo>
                <a:lnTo>
                  <a:pt x="1654392" y="1727200"/>
                </a:lnTo>
                <a:lnTo>
                  <a:pt x="1651956" y="1714500"/>
                </a:lnTo>
                <a:lnTo>
                  <a:pt x="1685997" y="1714500"/>
                </a:lnTo>
                <a:lnTo>
                  <a:pt x="1691743" y="1727200"/>
                </a:lnTo>
                <a:close/>
              </a:path>
              <a:path w="2077719" h="2222500">
                <a:moveTo>
                  <a:pt x="1707108" y="1727200"/>
                </a:moveTo>
                <a:lnTo>
                  <a:pt x="1695190" y="1727200"/>
                </a:lnTo>
                <a:lnTo>
                  <a:pt x="1698500" y="1714500"/>
                </a:lnTo>
                <a:lnTo>
                  <a:pt x="1708670" y="1714500"/>
                </a:lnTo>
                <a:lnTo>
                  <a:pt x="1707108" y="1727200"/>
                </a:lnTo>
                <a:close/>
              </a:path>
              <a:path w="2077719" h="2222500">
                <a:moveTo>
                  <a:pt x="1715438" y="1727200"/>
                </a:moveTo>
                <a:lnTo>
                  <a:pt x="1711798" y="1727200"/>
                </a:lnTo>
                <a:lnTo>
                  <a:pt x="1708670" y="1714500"/>
                </a:lnTo>
                <a:lnTo>
                  <a:pt x="1714302" y="1714500"/>
                </a:lnTo>
                <a:lnTo>
                  <a:pt x="1715438" y="1727200"/>
                </a:lnTo>
                <a:close/>
              </a:path>
              <a:path w="2077719" h="2222500">
                <a:moveTo>
                  <a:pt x="1740008" y="1727200"/>
                </a:moveTo>
                <a:lnTo>
                  <a:pt x="1717096" y="1727200"/>
                </a:lnTo>
                <a:lnTo>
                  <a:pt x="1716528" y="1714500"/>
                </a:lnTo>
                <a:lnTo>
                  <a:pt x="1743256" y="1714500"/>
                </a:lnTo>
                <a:lnTo>
                  <a:pt x="1740008" y="1727200"/>
                </a:lnTo>
                <a:close/>
              </a:path>
              <a:path w="2077719" h="2222500">
                <a:moveTo>
                  <a:pt x="1765900" y="1727200"/>
                </a:moveTo>
                <a:lnTo>
                  <a:pt x="1748423" y="1727200"/>
                </a:lnTo>
                <a:lnTo>
                  <a:pt x="1750950" y="1714500"/>
                </a:lnTo>
                <a:lnTo>
                  <a:pt x="1768104" y="1714500"/>
                </a:lnTo>
                <a:lnTo>
                  <a:pt x="1765900" y="1727200"/>
                </a:lnTo>
                <a:close/>
              </a:path>
              <a:path w="2077719" h="2222500">
                <a:moveTo>
                  <a:pt x="1800776" y="1727200"/>
                </a:moveTo>
                <a:lnTo>
                  <a:pt x="1779369" y="1727200"/>
                </a:lnTo>
                <a:lnTo>
                  <a:pt x="1778478" y="1714500"/>
                </a:lnTo>
                <a:lnTo>
                  <a:pt x="1798874" y="1714500"/>
                </a:lnTo>
                <a:lnTo>
                  <a:pt x="1800776" y="1727200"/>
                </a:lnTo>
                <a:close/>
              </a:path>
              <a:path w="2077719" h="2222500">
                <a:moveTo>
                  <a:pt x="1815119" y="1727200"/>
                </a:moveTo>
                <a:lnTo>
                  <a:pt x="1800776" y="1727200"/>
                </a:lnTo>
                <a:lnTo>
                  <a:pt x="1802337" y="1714500"/>
                </a:lnTo>
                <a:lnTo>
                  <a:pt x="1814920" y="1714500"/>
                </a:lnTo>
                <a:lnTo>
                  <a:pt x="1815119" y="1727200"/>
                </a:lnTo>
                <a:close/>
              </a:path>
              <a:path w="2077719" h="2222500">
                <a:moveTo>
                  <a:pt x="1842454" y="1727200"/>
                </a:moveTo>
                <a:lnTo>
                  <a:pt x="1817737" y="1727200"/>
                </a:lnTo>
                <a:lnTo>
                  <a:pt x="1818009" y="1714500"/>
                </a:lnTo>
                <a:lnTo>
                  <a:pt x="1840728" y="1714500"/>
                </a:lnTo>
                <a:lnTo>
                  <a:pt x="1842454" y="1727200"/>
                </a:lnTo>
                <a:close/>
              </a:path>
              <a:path w="2077719" h="2222500">
                <a:moveTo>
                  <a:pt x="1865748" y="1739900"/>
                </a:moveTo>
                <a:lnTo>
                  <a:pt x="1841869" y="1739900"/>
                </a:lnTo>
                <a:lnTo>
                  <a:pt x="1842715" y="1727200"/>
                </a:lnTo>
                <a:lnTo>
                  <a:pt x="1853271" y="1727200"/>
                </a:lnTo>
                <a:lnTo>
                  <a:pt x="1854038" y="1714500"/>
                </a:lnTo>
                <a:lnTo>
                  <a:pt x="1879829" y="1714500"/>
                </a:lnTo>
                <a:lnTo>
                  <a:pt x="1872745" y="1727200"/>
                </a:lnTo>
                <a:lnTo>
                  <a:pt x="1865748" y="1739900"/>
                </a:lnTo>
                <a:close/>
              </a:path>
              <a:path w="2077719" h="2222500">
                <a:moveTo>
                  <a:pt x="262085" y="1739900"/>
                </a:moveTo>
                <a:lnTo>
                  <a:pt x="255882" y="1739900"/>
                </a:lnTo>
                <a:lnTo>
                  <a:pt x="250908" y="1727200"/>
                </a:lnTo>
                <a:lnTo>
                  <a:pt x="263770" y="1727200"/>
                </a:lnTo>
                <a:lnTo>
                  <a:pt x="262085" y="1739900"/>
                </a:lnTo>
                <a:close/>
              </a:path>
              <a:path w="2077719" h="2222500">
                <a:moveTo>
                  <a:pt x="301551" y="1739900"/>
                </a:moveTo>
                <a:lnTo>
                  <a:pt x="271338" y="1739900"/>
                </a:lnTo>
                <a:lnTo>
                  <a:pt x="270328" y="1727200"/>
                </a:lnTo>
                <a:lnTo>
                  <a:pt x="301411" y="1727200"/>
                </a:lnTo>
                <a:lnTo>
                  <a:pt x="301551" y="1739900"/>
                </a:lnTo>
                <a:close/>
              </a:path>
              <a:path w="2077719" h="2222500">
                <a:moveTo>
                  <a:pt x="428356" y="1739900"/>
                </a:moveTo>
                <a:lnTo>
                  <a:pt x="307883" y="1739900"/>
                </a:lnTo>
                <a:lnTo>
                  <a:pt x="307106" y="1727200"/>
                </a:lnTo>
                <a:lnTo>
                  <a:pt x="429794" y="1727200"/>
                </a:lnTo>
                <a:lnTo>
                  <a:pt x="428356" y="1739900"/>
                </a:lnTo>
                <a:close/>
              </a:path>
              <a:path w="2077719" h="2222500">
                <a:moveTo>
                  <a:pt x="439147" y="1739900"/>
                </a:moveTo>
                <a:lnTo>
                  <a:pt x="435812" y="1739900"/>
                </a:lnTo>
                <a:lnTo>
                  <a:pt x="433807" y="1727200"/>
                </a:lnTo>
                <a:lnTo>
                  <a:pt x="440038" y="1727200"/>
                </a:lnTo>
                <a:lnTo>
                  <a:pt x="439147" y="1739900"/>
                </a:lnTo>
                <a:close/>
              </a:path>
              <a:path w="2077719" h="2222500">
                <a:moveTo>
                  <a:pt x="453484" y="1739900"/>
                </a:moveTo>
                <a:lnTo>
                  <a:pt x="443894" y="1739900"/>
                </a:lnTo>
                <a:lnTo>
                  <a:pt x="443297" y="1727200"/>
                </a:lnTo>
                <a:lnTo>
                  <a:pt x="456936" y="1727200"/>
                </a:lnTo>
                <a:lnTo>
                  <a:pt x="453484" y="1739900"/>
                </a:lnTo>
                <a:close/>
              </a:path>
              <a:path w="2077719" h="2222500">
                <a:moveTo>
                  <a:pt x="475692" y="1739900"/>
                </a:moveTo>
                <a:lnTo>
                  <a:pt x="462047" y="1739900"/>
                </a:lnTo>
                <a:lnTo>
                  <a:pt x="462658" y="1727200"/>
                </a:lnTo>
                <a:lnTo>
                  <a:pt x="475230" y="1727200"/>
                </a:lnTo>
                <a:lnTo>
                  <a:pt x="475692" y="1739900"/>
                </a:lnTo>
                <a:close/>
              </a:path>
              <a:path w="2077719" h="2222500">
                <a:moveTo>
                  <a:pt x="554034" y="1739900"/>
                </a:moveTo>
                <a:lnTo>
                  <a:pt x="489388" y="1739900"/>
                </a:lnTo>
                <a:lnTo>
                  <a:pt x="489989" y="1727200"/>
                </a:lnTo>
                <a:lnTo>
                  <a:pt x="552637" y="1727200"/>
                </a:lnTo>
                <a:lnTo>
                  <a:pt x="554034" y="1739900"/>
                </a:lnTo>
                <a:close/>
              </a:path>
              <a:path w="2077719" h="2222500">
                <a:moveTo>
                  <a:pt x="606381" y="1739900"/>
                </a:moveTo>
                <a:lnTo>
                  <a:pt x="563187" y="1739900"/>
                </a:lnTo>
                <a:lnTo>
                  <a:pt x="566224" y="1727200"/>
                </a:lnTo>
                <a:lnTo>
                  <a:pt x="606932" y="1727200"/>
                </a:lnTo>
                <a:lnTo>
                  <a:pt x="606381" y="1739900"/>
                </a:lnTo>
                <a:close/>
              </a:path>
              <a:path w="2077719" h="2222500">
                <a:moveTo>
                  <a:pt x="613116" y="1739900"/>
                </a:moveTo>
                <a:lnTo>
                  <a:pt x="606381" y="1739900"/>
                </a:lnTo>
                <a:lnTo>
                  <a:pt x="611918" y="1727200"/>
                </a:lnTo>
                <a:lnTo>
                  <a:pt x="613120" y="1739762"/>
                </a:lnTo>
                <a:lnTo>
                  <a:pt x="613116" y="1739900"/>
                </a:lnTo>
                <a:close/>
              </a:path>
              <a:path w="2077719" h="2222500">
                <a:moveTo>
                  <a:pt x="619413" y="1739900"/>
                </a:moveTo>
                <a:lnTo>
                  <a:pt x="613133" y="1739900"/>
                </a:lnTo>
                <a:lnTo>
                  <a:pt x="613164" y="1738200"/>
                </a:lnTo>
                <a:lnTo>
                  <a:pt x="613473" y="1727200"/>
                </a:lnTo>
                <a:lnTo>
                  <a:pt x="619878" y="1727200"/>
                </a:lnTo>
                <a:lnTo>
                  <a:pt x="619413" y="1739900"/>
                </a:lnTo>
                <a:close/>
              </a:path>
              <a:path w="2077719" h="2222500">
                <a:moveTo>
                  <a:pt x="702383" y="1739900"/>
                </a:moveTo>
                <a:lnTo>
                  <a:pt x="619424" y="1739900"/>
                </a:lnTo>
                <a:lnTo>
                  <a:pt x="621094" y="1727200"/>
                </a:lnTo>
                <a:lnTo>
                  <a:pt x="694547" y="1727200"/>
                </a:lnTo>
                <a:lnTo>
                  <a:pt x="702383" y="1739900"/>
                </a:lnTo>
                <a:close/>
              </a:path>
              <a:path w="2077719" h="2222500">
                <a:moveTo>
                  <a:pt x="725641" y="1739900"/>
                </a:moveTo>
                <a:lnTo>
                  <a:pt x="711201" y="1739900"/>
                </a:lnTo>
                <a:lnTo>
                  <a:pt x="710662" y="1727200"/>
                </a:lnTo>
                <a:lnTo>
                  <a:pt x="726493" y="1727200"/>
                </a:lnTo>
                <a:lnTo>
                  <a:pt x="725641" y="1739900"/>
                </a:lnTo>
                <a:close/>
              </a:path>
              <a:path w="2077719" h="2222500">
                <a:moveTo>
                  <a:pt x="800360" y="1739900"/>
                </a:moveTo>
                <a:lnTo>
                  <a:pt x="729746" y="1739900"/>
                </a:lnTo>
                <a:lnTo>
                  <a:pt x="728395" y="1727200"/>
                </a:lnTo>
                <a:lnTo>
                  <a:pt x="800451" y="1727200"/>
                </a:lnTo>
                <a:lnTo>
                  <a:pt x="800360" y="1739900"/>
                </a:lnTo>
                <a:close/>
              </a:path>
              <a:path w="2077719" h="2222500">
                <a:moveTo>
                  <a:pt x="813267" y="1739900"/>
                </a:moveTo>
                <a:lnTo>
                  <a:pt x="807225" y="1739900"/>
                </a:lnTo>
                <a:lnTo>
                  <a:pt x="806754" y="1727200"/>
                </a:lnTo>
                <a:lnTo>
                  <a:pt x="814232" y="1727200"/>
                </a:lnTo>
                <a:lnTo>
                  <a:pt x="813267" y="1739900"/>
                </a:lnTo>
                <a:close/>
              </a:path>
              <a:path w="2077719" h="2222500">
                <a:moveTo>
                  <a:pt x="856251" y="1739900"/>
                </a:moveTo>
                <a:lnTo>
                  <a:pt x="821682" y="1739900"/>
                </a:lnTo>
                <a:lnTo>
                  <a:pt x="819416" y="1727200"/>
                </a:lnTo>
                <a:lnTo>
                  <a:pt x="859147" y="1727200"/>
                </a:lnTo>
                <a:lnTo>
                  <a:pt x="856251" y="1739900"/>
                </a:lnTo>
                <a:close/>
              </a:path>
              <a:path w="2077719" h="2222500">
                <a:moveTo>
                  <a:pt x="877249" y="1739900"/>
                </a:moveTo>
                <a:lnTo>
                  <a:pt x="869521" y="1739900"/>
                </a:lnTo>
                <a:lnTo>
                  <a:pt x="869742" y="1727200"/>
                </a:lnTo>
                <a:lnTo>
                  <a:pt x="878640" y="1727200"/>
                </a:lnTo>
                <a:lnTo>
                  <a:pt x="877249" y="1739900"/>
                </a:lnTo>
                <a:close/>
              </a:path>
              <a:path w="2077719" h="2222500">
                <a:moveTo>
                  <a:pt x="899019" y="1739900"/>
                </a:moveTo>
                <a:lnTo>
                  <a:pt x="885624" y="1739900"/>
                </a:lnTo>
                <a:lnTo>
                  <a:pt x="884954" y="1727200"/>
                </a:lnTo>
                <a:lnTo>
                  <a:pt x="899479" y="1727200"/>
                </a:lnTo>
                <a:lnTo>
                  <a:pt x="899019" y="1739900"/>
                </a:lnTo>
                <a:close/>
              </a:path>
              <a:path w="2077719" h="2222500">
                <a:moveTo>
                  <a:pt x="917008" y="1739900"/>
                </a:moveTo>
                <a:lnTo>
                  <a:pt x="909053" y="1739900"/>
                </a:lnTo>
                <a:lnTo>
                  <a:pt x="908632" y="1727200"/>
                </a:lnTo>
                <a:lnTo>
                  <a:pt x="917843" y="1727200"/>
                </a:lnTo>
                <a:lnTo>
                  <a:pt x="917008" y="1739900"/>
                </a:lnTo>
                <a:close/>
              </a:path>
              <a:path w="2077719" h="2222500">
                <a:moveTo>
                  <a:pt x="948221" y="1739900"/>
                </a:moveTo>
                <a:lnTo>
                  <a:pt x="921056" y="1739900"/>
                </a:lnTo>
                <a:lnTo>
                  <a:pt x="919716" y="1727200"/>
                </a:lnTo>
                <a:lnTo>
                  <a:pt x="948959" y="1727200"/>
                </a:lnTo>
                <a:lnTo>
                  <a:pt x="948221" y="1739900"/>
                </a:lnTo>
                <a:close/>
              </a:path>
              <a:path w="2077719" h="2222500">
                <a:moveTo>
                  <a:pt x="959663" y="1739900"/>
                </a:moveTo>
                <a:lnTo>
                  <a:pt x="954189" y="1739900"/>
                </a:lnTo>
                <a:lnTo>
                  <a:pt x="953712" y="1727200"/>
                </a:lnTo>
                <a:lnTo>
                  <a:pt x="960219" y="1727200"/>
                </a:lnTo>
                <a:lnTo>
                  <a:pt x="959663" y="1739900"/>
                </a:lnTo>
                <a:close/>
              </a:path>
              <a:path w="2077719" h="2222500">
                <a:moveTo>
                  <a:pt x="989059" y="1739900"/>
                </a:moveTo>
                <a:lnTo>
                  <a:pt x="973075" y="1739900"/>
                </a:lnTo>
                <a:lnTo>
                  <a:pt x="967981" y="1727200"/>
                </a:lnTo>
                <a:lnTo>
                  <a:pt x="987951" y="1727200"/>
                </a:lnTo>
                <a:lnTo>
                  <a:pt x="989059" y="1739900"/>
                </a:lnTo>
                <a:close/>
              </a:path>
              <a:path w="2077719" h="2222500">
                <a:moveTo>
                  <a:pt x="994067" y="1739900"/>
                </a:moveTo>
                <a:lnTo>
                  <a:pt x="989218" y="1739900"/>
                </a:lnTo>
                <a:lnTo>
                  <a:pt x="989309" y="1727200"/>
                </a:lnTo>
                <a:lnTo>
                  <a:pt x="993550" y="1727200"/>
                </a:lnTo>
                <a:lnTo>
                  <a:pt x="994067" y="1739900"/>
                </a:lnTo>
                <a:close/>
              </a:path>
              <a:path w="2077719" h="2222500">
                <a:moveTo>
                  <a:pt x="1010920" y="1739900"/>
                </a:moveTo>
                <a:lnTo>
                  <a:pt x="998763" y="1739900"/>
                </a:lnTo>
                <a:lnTo>
                  <a:pt x="998115" y="1727200"/>
                </a:lnTo>
                <a:lnTo>
                  <a:pt x="1011851" y="1727200"/>
                </a:lnTo>
                <a:lnTo>
                  <a:pt x="1010920" y="1739900"/>
                </a:lnTo>
                <a:close/>
              </a:path>
              <a:path w="2077719" h="2222500">
                <a:moveTo>
                  <a:pt x="1030737" y="1739900"/>
                </a:moveTo>
                <a:lnTo>
                  <a:pt x="1017041" y="1739900"/>
                </a:lnTo>
                <a:lnTo>
                  <a:pt x="1018881" y="1727200"/>
                </a:lnTo>
                <a:lnTo>
                  <a:pt x="1027551" y="1727200"/>
                </a:lnTo>
                <a:lnTo>
                  <a:pt x="1030737" y="1739900"/>
                </a:lnTo>
                <a:close/>
              </a:path>
              <a:path w="2077719" h="2222500">
                <a:moveTo>
                  <a:pt x="1050997" y="1739900"/>
                </a:moveTo>
                <a:lnTo>
                  <a:pt x="1033292" y="1739900"/>
                </a:lnTo>
                <a:lnTo>
                  <a:pt x="1034314" y="1727200"/>
                </a:lnTo>
                <a:lnTo>
                  <a:pt x="1052166" y="1727200"/>
                </a:lnTo>
                <a:lnTo>
                  <a:pt x="1050997" y="1739900"/>
                </a:lnTo>
                <a:close/>
              </a:path>
              <a:path w="2077719" h="2222500">
                <a:moveTo>
                  <a:pt x="1063988" y="1739900"/>
                </a:moveTo>
                <a:lnTo>
                  <a:pt x="1061615" y="1739900"/>
                </a:lnTo>
                <a:lnTo>
                  <a:pt x="1061371" y="1727200"/>
                </a:lnTo>
                <a:lnTo>
                  <a:pt x="1063988" y="1739900"/>
                </a:lnTo>
                <a:close/>
              </a:path>
              <a:path w="2077719" h="2222500">
                <a:moveTo>
                  <a:pt x="1082868" y="1739900"/>
                </a:moveTo>
                <a:lnTo>
                  <a:pt x="1065556" y="1739900"/>
                </a:lnTo>
                <a:lnTo>
                  <a:pt x="1066180" y="1727200"/>
                </a:lnTo>
                <a:lnTo>
                  <a:pt x="1083521" y="1727200"/>
                </a:lnTo>
                <a:lnTo>
                  <a:pt x="1082868" y="1739900"/>
                </a:lnTo>
                <a:close/>
              </a:path>
              <a:path w="2077719" h="2222500">
                <a:moveTo>
                  <a:pt x="1187546" y="1739900"/>
                </a:moveTo>
                <a:lnTo>
                  <a:pt x="1089080" y="1739900"/>
                </a:lnTo>
                <a:lnTo>
                  <a:pt x="1086809" y="1727200"/>
                </a:lnTo>
                <a:lnTo>
                  <a:pt x="1186990" y="1727200"/>
                </a:lnTo>
                <a:lnTo>
                  <a:pt x="1187546" y="1739900"/>
                </a:lnTo>
                <a:close/>
              </a:path>
              <a:path w="2077719" h="2222500">
                <a:moveTo>
                  <a:pt x="1252210" y="1739900"/>
                </a:moveTo>
                <a:lnTo>
                  <a:pt x="1191686" y="1739900"/>
                </a:lnTo>
                <a:lnTo>
                  <a:pt x="1193724" y="1727200"/>
                </a:lnTo>
                <a:lnTo>
                  <a:pt x="1250733" y="1727200"/>
                </a:lnTo>
                <a:lnTo>
                  <a:pt x="1252210" y="1739900"/>
                </a:lnTo>
                <a:close/>
              </a:path>
              <a:path w="2077719" h="2222500">
                <a:moveTo>
                  <a:pt x="1264895" y="1739900"/>
                </a:moveTo>
                <a:lnTo>
                  <a:pt x="1256241" y="1739900"/>
                </a:lnTo>
                <a:lnTo>
                  <a:pt x="1257479" y="1727200"/>
                </a:lnTo>
                <a:lnTo>
                  <a:pt x="1264083" y="1727200"/>
                </a:lnTo>
                <a:lnTo>
                  <a:pt x="1264895" y="1739900"/>
                </a:lnTo>
                <a:close/>
              </a:path>
              <a:path w="2077719" h="2222500">
                <a:moveTo>
                  <a:pt x="1285030" y="1739900"/>
                </a:moveTo>
                <a:lnTo>
                  <a:pt x="1268597" y="1739900"/>
                </a:lnTo>
                <a:lnTo>
                  <a:pt x="1269085" y="1727200"/>
                </a:lnTo>
                <a:lnTo>
                  <a:pt x="1283792" y="1727200"/>
                </a:lnTo>
                <a:lnTo>
                  <a:pt x="1285030" y="1739900"/>
                </a:lnTo>
                <a:close/>
              </a:path>
              <a:path w="2077719" h="2222500">
                <a:moveTo>
                  <a:pt x="1334283" y="1739900"/>
                </a:moveTo>
                <a:lnTo>
                  <a:pt x="1287591" y="1739900"/>
                </a:lnTo>
                <a:lnTo>
                  <a:pt x="1287801" y="1727200"/>
                </a:lnTo>
                <a:lnTo>
                  <a:pt x="1333970" y="1727200"/>
                </a:lnTo>
                <a:lnTo>
                  <a:pt x="1334283" y="1739900"/>
                </a:lnTo>
                <a:close/>
              </a:path>
              <a:path w="2077719" h="2222500">
                <a:moveTo>
                  <a:pt x="1345690" y="1739900"/>
                </a:moveTo>
                <a:lnTo>
                  <a:pt x="1341840" y="1739900"/>
                </a:lnTo>
                <a:lnTo>
                  <a:pt x="1341596" y="1727200"/>
                </a:lnTo>
                <a:lnTo>
                  <a:pt x="1345366" y="1727200"/>
                </a:lnTo>
                <a:lnTo>
                  <a:pt x="1345690" y="1739900"/>
                </a:lnTo>
                <a:close/>
              </a:path>
              <a:path w="2077719" h="2222500">
                <a:moveTo>
                  <a:pt x="1351459" y="1739900"/>
                </a:moveTo>
                <a:lnTo>
                  <a:pt x="1349165" y="1739900"/>
                </a:lnTo>
                <a:lnTo>
                  <a:pt x="1348404" y="1727200"/>
                </a:lnTo>
                <a:lnTo>
                  <a:pt x="1354060" y="1727200"/>
                </a:lnTo>
                <a:lnTo>
                  <a:pt x="1351459" y="1739900"/>
                </a:lnTo>
                <a:close/>
              </a:path>
              <a:path w="2077719" h="2222500">
                <a:moveTo>
                  <a:pt x="1376682" y="1739900"/>
                </a:moveTo>
                <a:lnTo>
                  <a:pt x="1358193" y="1739900"/>
                </a:lnTo>
                <a:lnTo>
                  <a:pt x="1356541" y="1727200"/>
                </a:lnTo>
                <a:lnTo>
                  <a:pt x="1377306" y="1727200"/>
                </a:lnTo>
                <a:lnTo>
                  <a:pt x="1376682" y="1739900"/>
                </a:lnTo>
                <a:close/>
              </a:path>
              <a:path w="2077719" h="2222500">
                <a:moveTo>
                  <a:pt x="1383762" y="1739900"/>
                </a:moveTo>
                <a:lnTo>
                  <a:pt x="1381593" y="1739900"/>
                </a:lnTo>
                <a:lnTo>
                  <a:pt x="1379265" y="1727200"/>
                </a:lnTo>
                <a:lnTo>
                  <a:pt x="1383104" y="1727200"/>
                </a:lnTo>
                <a:lnTo>
                  <a:pt x="1383762" y="1739900"/>
                </a:lnTo>
                <a:close/>
              </a:path>
              <a:path w="2077719" h="2222500">
                <a:moveTo>
                  <a:pt x="1402194" y="1739900"/>
                </a:moveTo>
                <a:lnTo>
                  <a:pt x="1398384" y="1739900"/>
                </a:lnTo>
                <a:lnTo>
                  <a:pt x="1397822" y="1727200"/>
                </a:lnTo>
                <a:lnTo>
                  <a:pt x="1402131" y="1727200"/>
                </a:lnTo>
                <a:lnTo>
                  <a:pt x="1402194" y="1739900"/>
                </a:lnTo>
                <a:close/>
              </a:path>
              <a:path w="2077719" h="2222500">
                <a:moveTo>
                  <a:pt x="1416384" y="1739900"/>
                </a:moveTo>
                <a:lnTo>
                  <a:pt x="1404533" y="1739900"/>
                </a:lnTo>
                <a:lnTo>
                  <a:pt x="1406771" y="1727200"/>
                </a:lnTo>
                <a:lnTo>
                  <a:pt x="1416458" y="1727200"/>
                </a:lnTo>
                <a:lnTo>
                  <a:pt x="1416384" y="1739900"/>
                </a:lnTo>
                <a:close/>
              </a:path>
              <a:path w="2077719" h="2222500">
                <a:moveTo>
                  <a:pt x="1436530" y="1739900"/>
                </a:moveTo>
                <a:lnTo>
                  <a:pt x="1425810" y="1739900"/>
                </a:lnTo>
                <a:lnTo>
                  <a:pt x="1425242" y="1727200"/>
                </a:lnTo>
                <a:lnTo>
                  <a:pt x="1437155" y="1727200"/>
                </a:lnTo>
                <a:lnTo>
                  <a:pt x="1436530" y="1739900"/>
                </a:lnTo>
                <a:close/>
              </a:path>
              <a:path w="2077719" h="2222500">
                <a:moveTo>
                  <a:pt x="1437927" y="1739900"/>
                </a:moveTo>
                <a:lnTo>
                  <a:pt x="1437155" y="1727200"/>
                </a:lnTo>
                <a:lnTo>
                  <a:pt x="1438688" y="1727200"/>
                </a:lnTo>
                <a:lnTo>
                  <a:pt x="1437927" y="1739900"/>
                </a:lnTo>
                <a:close/>
              </a:path>
              <a:path w="2077719" h="2222500">
                <a:moveTo>
                  <a:pt x="1447245" y="1739900"/>
                </a:moveTo>
                <a:lnTo>
                  <a:pt x="1439960" y="1739900"/>
                </a:lnTo>
                <a:lnTo>
                  <a:pt x="1439733" y="1727200"/>
                </a:lnTo>
                <a:lnTo>
                  <a:pt x="1444894" y="1727200"/>
                </a:lnTo>
                <a:lnTo>
                  <a:pt x="1447245" y="1739900"/>
                </a:lnTo>
                <a:close/>
              </a:path>
              <a:path w="2077719" h="2222500">
                <a:moveTo>
                  <a:pt x="1451231" y="1739900"/>
                </a:moveTo>
                <a:lnTo>
                  <a:pt x="1447245" y="1739900"/>
                </a:lnTo>
                <a:lnTo>
                  <a:pt x="1450419" y="1727200"/>
                </a:lnTo>
                <a:lnTo>
                  <a:pt x="1450868" y="1727200"/>
                </a:lnTo>
                <a:lnTo>
                  <a:pt x="1451231" y="1739900"/>
                </a:lnTo>
                <a:close/>
              </a:path>
              <a:path w="2077719" h="2222500">
                <a:moveTo>
                  <a:pt x="1462088" y="1739900"/>
                </a:moveTo>
                <a:lnTo>
                  <a:pt x="1460583" y="1739900"/>
                </a:lnTo>
                <a:lnTo>
                  <a:pt x="1456307" y="1727200"/>
                </a:lnTo>
                <a:lnTo>
                  <a:pt x="1462797" y="1727200"/>
                </a:lnTo>
                <a:lnTo>
                  <a:pt x="1462088" y="1739900"/>
                </a:lnTo>
                <a:close/>
              </a:path>
              <a:path w="2077719" h="2222500">
                <a:moveTo>
                  <a:pt x="1466895" y="1738200"/>
                </a:moveTo>
                <a:lnTo>
                  <a:pt x="1466994" y="1727200"/>
                </a:lnTo>
                <a:lnTo>
                  <a:pt x="1469163" y="1727200"/>
                </a:lnTo>
                <a:lnTo>
                  <a:pt x="1466895" y="1738200"/>
                </a:lnTo>
                <a:close/>
              </a:path>
              <a:path w="2077719" h="2222500">
                <a:moveTo>
                  <a:pt x="1534309" y="1739900"/>
                </a:moveTo>
                <a:lnTo>
                  <a:pt x="1480928" y="1739900"/>
                </a:lnTo>
                <a:lnTo>
                  <a:pt x="1479633" y="1727200"/>
                </a:lnTo>
                <a:lnTo>
                  <a:pt x="1532526" y="1727200"/>
                </a:lnTo>
                <a:lnTo>
                  <a:pt x="1534309" y="1739900"/>
                </a:lnTo>
                <a:close/>
              </a:path>
              <a:path w="2077719" h="2222500">
                <a:moveTo>
                  <a:pt x="1549101" y="1739900"/>
                </a:moveTo>
                <a:lnTo>
                  <a:pt x="1537971" y="1739900"/>
                </a:lnTo>
                <a:lnTo>
                  <a:pt x="1540345" y="1727200"/>
                </a:lnTo>
                <a:lnTo>
                  <a:pt x="1549430" y="1727200"/>
                </a:lnTo>
                <a:lnTo>
                  <a:pt x="1549101" y="1739900"/>
                </a:lnTo>
                <a:close/>
              </a:path>
              <a:path w="2077719" h="2222500">
                <a:moveTo>
                  <a:pt x="1558356" y="1739900"/>
                </a:moveTo>
                <a:lnTo>
                  <a:pt x="1551940" y="1739900"/>
                </a:lnTo>
                <a:lnTo>
                  <a:pt x="1552360" y="1727200"/>
                </a:lnTo>
                <a:lnTo>
                  <a:pt x="1559702" y="1727200"/>
                </a:lnTo>
                <a:lnTo>
                  <a:pt x="1558356" y="1739900"/>
                </a:lnTo>
                <a:close/>
              </a:path>
              <a:path w="2077719" h="2222500">
                <a:moveTo>
                  <a:pt x="1564585" y="1739900"/>
                </a:moveTo>
                <a:lnTo>
                  <a:pt x="1563177" y="1727200"/>
                </a:lnTo>
                <a:lnTo>
                  <a:pt x="1566175" y="1727200"/>
                </a:lnTo>
                <a:lnTo>
                  <a:pt x="1564585" y="1739900"/>
                </a:lnTo>
                <a:close/>
              </a:path>
              <a:path w="2077719" h="2222500">
                <a:moveTo>
                  <a:pt x="1573295" y="1739900"/>
                </a:moveTo>
                <a:lnTo>
                  <a:pt x="1566169" y="1739900"/>
                </a:lnTo>
                <a:lnTo>
                  <a:pt x="1567015" y="1727200"/>
                </a:lnTo>
                <a:lnTo>
                  <a:pt x="1571388" y="1727200"/>
                </a:lnTo>
                <a:lnTo>
                  <a:pt x="1573295" y="1739900"/>
                </a:lnTo>
                <a:close/>
              </a:path>
              <a:path w="2077719" h="2222500">
                <a:moveTo>
                  <a:pt x="1609716" y="1739900"/>
                </a:moveTo>
                <a:lnTo>
                  <a:pt x="1576277" y="1739900"/>
                </a:lnTo>
                <a:lnTo>
                  <a:pt x="1576714" y="1727200"/>
                </a:lnTo>
                <a:lnTo>
                  <a:pt x="1606161" y="1727200"/>
                </a:lnTo>
                <a:lnTo>
                  <a:pt x="1609716" y="1739900"/>
                </a:lnTo>
                <a:close/>
              </a:path>
              <a:path w="2077719" h="2222500">
                <a:moveTo>
                  <a:pt x="1644199" y="1739900"/>
                </a:moveTo>
                <a:lnTo>
                  <a:pt x="1615468" y="1739900"/>
                </a:lnTo>
                <a:lnTo>
                  <a:pt x="1621151" y="1727200"/>
                </a:lnTo>
                <a:lnTo>
                  <a:pt x="1645113" y="1727200"/>
                </a:lnTo>
                <a:lnTo>
                  <a:pt x="1644199" y="1739900"/>
                </a:lnTo>
                <a:close/>
              </a:path>
              <a:path w="2077719" h="2222500">
                <a:moveTo>
                  <a:pt x="1665970" y="1739900"/>
                </a:moveTo>
                <a:lnTo>
                  <a:pt x="1654267" y="1739900"/>
                </a:lnTo>
                <a:lnTo>
                  <a:pt x="1654687" y="1727200"/>
                </a:lnTo>
                <a:lnTo>
                  <a:pt x="1666100" y="1727200"/>
                </a:lnTo>
                <a:lnTo>
                  <a:pt x="1665970" y="1739900"/>
                </a:lnTo>
                <a:close/>
              </a:path>
              <a:path w="2077719" h="2222500">
                <a:moveTo>
                  <a:pt x="1672886" y="1739900"/>
                </a:moveTo>
                <a:lnTo>
                  <a:pt x="1666310" y="1739900"/>
                </a:lnTo>
                <a:lnTo>
                  <a:pt x="1666685" y="1727200"/>
                </a:lnTo>
                <a:lnTo>
                  <a:pt x="1669223" y="1727200"/>
                </a:lnTo>
                <a:lnTo>
                  <a:pt x="1672886" y="1739900"/>
                </a:lnTo>
                <a:close/>
              </a:path>
              <a:path w="2077719" h="2222500">
                <a:moveTo>
                  <a:pt x="1684605" y="1739900"/>
                </a:moveTo>
                <a:lnTo>
                  <a:pt x="1679183" y="1739900"/>
                </a:lnTo>
                <a:lnTo>
                  <a:pt x="1677105" y="1727200"/>
                </a:lnTo>
                <a:lnTo>
                  <a:pt x="1684174" y="1727200"/>
                </a:lnTo>
                <a:lnTo>
                  <a:pt x="1684605" y="1739900"/>
                </a:lnTo>
                <a:close/>
              </a:path>
              <a:path w="2077719" h="2222500">
                <a:moveTo>
                  <a:pt x="1812337" y="1739900"/>
                </a:moveTo>
                <a:lnTo>
                  <a:pt x="1692390" y="1739900"/>
                </a:lnTo>
                <a:lnTo>
                  <a:pt x="1694128" y="1727200"/>
                </a:lnTo>
                <a:lnTo>
                  <a:pt x="1811525" y="1727200"/>
                </a:lnTo>
                <a:lnTo>
                  <a:pt x="1812337" y="1739900"/>
                </a:lnTo>
                <a:close/>
              </a:path>
              <a:path w="2077719" h="2222500">
                <a:moveTo>
                  <a:pt x="1833159" y="1739900"/>
                </a:moveTo>
                <a:lnTo>
                  <a:pt x="1823256" y="1739900"/>
                </a:lnTo>
                <a:lnTo>
                  <a:pt x="1823347" y="1727200"/>
                </a:lnTo>
                <a:lnTo>
                  <a:pt x="1833437" y="1727200"/>
                </a:lnTo>
                <a:lnTo>
                  <a:pt x="1833159" y="1739900"/>
                </a:lnTo>
                <a:close/>
              </a:path>
              <a:path w="2077719" h="2222500">
                <a:moveTo>
                  <a:pt x="1841006" y="1739900"/>
                </a:moveTo>
                <a:lnTo>
                  <a:pt x="1837582" y="1739900"/>
                </a:lnTo>
                <a:lnTo>
                  <a:pt x="1835828" y="1727200"/>
                </a:lnTo>
                <a:lnTo>
                  <a:pt x="1841881" y="1727200"/>
                </a:lnTo>
                <a:lnTo>
                  <a:pt x="1841006" y="1739900"/>
                </a:lnTo>
                <a:close/>
              </a:path>
              <a:path w="2077719" h="2222500">
                <a:moveTo>
                  <a:pt x="1466880" y="1739900"/>
                </a:moveTo>
                <a:lnTo>
                  <a:pt x="1466545" y="1739900"/>
                </a:lnTo>
                <a:lnTo>
                  <a:pt x="1466895" y="1738200"/>
                </a:lnTo>
                <a:lnTo>
                  <a:pt x="1466880" y="1739900"/>
                </a:lnTo>
                <a:close/>
              </a:path>
              <a:path w="2077719" h="2222500">
                <a:moveTo>
                  <a:pt x="266087" y="1752124"/>
                </a:moveTo>
                <a:lnTo>
                  <a:pt x="261008" y="1739900"/>
                </a:lnTo>
                <a:lnTo>
                  <a:pt x="266228" y="1739900"/>
                </a:lnTo>
                <a:lnTo>
                  <a:pt x="266087" y="1752124"/>
                </a:lnTo>
                <a:close/>
              </a:path>
              <a:path w="2077719" h="2222500">
                <a:moveTo>
                  <a:pt x="305015" y="1752600"/>
                </a:moveTo>
                <a:lnTo>
                  <a:pt x="285863" y="1752600"/>
                </a:lnTo>
                <a:lnTo>
                  <a:pt x="285120" y="1739900"/>
                </a:lnTo>
                <a:lnTo>
                  <a:pt x="303908" y="1739900"/>
                </a:lnTo>
                <a:lnTo>
                  <a:pt x="305015" y="1752600"/>
                </a:lnTo>
                <a:close/>
              </a:path>
              <a:path w="2077719" h="2222500">
                <a:moveTo>
                  <a:pt x="327036" y="1752600"/>
                </a:moveTo>
                <a:lnTo>
                  <a:pt x="309144" y="1752600"/>
                </a:lnTo>
                <a:lnTo>
                  <a:pt x="308622" y="1739900"/>
                </a:lnTo>
                <a:lnTo>
                  <a:pt x="331221" y="1739900"/>
                </a:lnTo>
                <a:lnTo>
                  <a:pt x="327036" y="1752600"/>
                </a:lnTo>
                <a:close/>
              </a:path>
              <a:path w="2077719" h="2222500">
                <a:moveTo>
                  <a:pt x="346066" y="1752600"/>
                </a:moveTo>
                <a:lnTo>
                  <a:pt x="333458" y="1752600"/>
                </a:lnTo>
                <a:lnTo>
                  <a:pt x="332811" y="1739900"/>
                </a:lnTo>
                <a:lnTo>
                  <a:pt x="346969" y="1739900"/>
                </a:lnTo>
                <a:lnTo>
                  <a:pt x="346066" y="1752600"/>
                </a:lnTo>
                <a:close/>
              </a:path>
              <a:path w="2077719" h="2222500">
                <a:moveTo>
                  <a:pt x="364612" y="1752600"/>
                </a:moveTo>
                <a:lnTo>
                  <a:pt x="352653" y="1752600"/>
                </a:lnTo>
                <a:lnTo>
                  <a:pt x="351102" y="1739900"/>
                </a:lnTo>
                <a:lnTo>
                  <a:pt x="366114" y="1739900"/>
                </a:lnTo>
                <a:lnTo>
                  <a:pt x="364612" y="1752600"/>
                </a:lnTo>
                <a:close/>
              </a:path>
              <a:path w="2077719" h="2222500">
                <a:moveTo>
                  <a:pt x="379619" y="1752600"/>
                </a:moveTo>
                <a:lnTo>
                  <a:pt x="369617" y="1752600"/>
                </a:lnTo>
                <a:lnTo>
                  <a:pt x="368805" y="1739900"/>
                </a:lnTo>
                <a:lnTo>
                  <a:pt x="380009" y="1739900"/>
                </a:lnTo>
                <a:lnTo>
                  <a:pt x="379619" y="1752600"/>
                </a:lnTo>
                <a:close/>
              </a:path>
              <a:path w="2077719" h="2222500">
                <a:moveTo>
                  <a:pt x="411636" y="1752600"/>
                </a:moveTo>
                <a:lnTo>
                  <a:pt x="387139" y="1752600"/>
                </a:lnTo>
                <a:lnTo>
                  <a:pt x="384092" y="1739900"/>
                </a:lnTo>
                <a:lnTo>
                  <a:pt x="412822" y="1739900"/>
                </a:lnTo>
                <a:lnTo>
                  <a:pt x="411636" y="1752600"/>
                </a:lnTo>
                <a:close/>
              </a:path>
              <a:path w="2077719" h="2222500">
                <a:moveTo>
                  <a:pt x="449993" y="1752600"/>
                </a:moveTo>
                <a:lnTo>
                  <a:pt x="415843" y="1752600"/>
                </a:lnTo>
                <a:lnTo>
                  <a:pt x="415945" y="1739900"/>
                </a:lnTo>
                <a:lnTo>
                  <a:pt x="450082" y="1739900"/>
                </a:lnTo>
                <a:lnTo>
                  <a:pt x="449993" y="1752600"/>
                </a:lnTo>
                <a:close/>
              </a:path>
              <a:path w="2077719" h="2222500">
                <a:moveTo>
                  <a:pt x="461360" y="1752600"/>
                </a:moveTo>
                <a:lnTo>
                  <a:pt x="452116" y="1752600"/>
                </a:lnTo>
                <a:lnTo>
                  <a:pt x="454648" y="1739900"/>
                </a:lnTo>
                <a:lnTo>
                  <a:pt x="460605" y="1739900"/>
                </a:lnTo>
                <a:lnTo>
                  <a:pt x="461360" y="1752600"/>
                </a:lnTo>
                <a:close/>
              </a:path>
              <a:path w="2077719" h="2222500">
                <a:moveTo>
                  <a:pt x="481983" y="1752600"/>
                </a:moveTo>
                <a:lnTo>
                  <a:pt x="461933" y="1752600"/>
                </a:lnTo>
                <a:lnTo>
                  <a:pt x="461279" y="1739900"/>
                </a:lnTo>
                <a:lnTo>
                  <a:pt x="481887" y="1739900"/>
                </a:lnTo>
                <a:lnTo>
                  <a:pt x="481983" y="1752600"/>
                </a:lnTo>
                <a:close/>
              </a:path>
              <a:path w="2077719" h="2222500">
                <a:moveTo>
                  <a:pt x="496016" y="1752600"/>
                </a:moveTo>
                <a:lnTo>
                  <a:pt x="487525" y="1752600"/>
                </a:lnTo>
                <a:lnTo>
                  <a:pt x="486242" y="1739900"/>
                </a:lnTo>
                <a:lnTo>
                  <a:pt x="495531" y="1739900"/>
                </a:lnTo>
                <a:lnTo>
                  <a:pt x="496016" y="1752600"/>
                </a:lnTo>
                <a:close/>
              </a:path>
              <a:path w="2077719" h="2222500">
                <a:moveTo>
                  <a:pt x="507731" y="1752600"/>
                </a:moveTo>
                <a:lnTo>
                  <a:pt x="497269" y="1752600"/>
                </a:lnTo>
                <a:lnTo>
                  <a:pt x="499932" y="1739900"/>
                </a:lnTo>
                <a:lnTo>
                  <a:pt x="510965" y="1739900"/>
                </a:lnTo>
                <a:lnTo>
                  <a:pt x="507731" y="1752600"/>
                </a:lnTo>
                <a:close/>
              </a:path>
              <a:path w="2077719" h="2222500">
                <a:moveTo>
                  <a:pt x="540810" y="1752600"/>
                </a:moveTo>
                <a:lnTo>
                  <a:pt x="512452" y="1752600"/>
                </a:lnTo>
                <a:lnTo>
                  <a:pt x="510965" y="1739900"/>
                </a:lnTo>
                <a:lnTo>
                  <a:pt x="542536" y="1739900"/>
                </a:lnTo>
                <a:lnTo>
                  <a:pt x="540810" y="1752600"/>
                </a:lnTo>
                <a:close/>
              </a:path>
              <a:path w="2077719" h="2222500">
                <a:moveTo>
                  <a:pt x="606256" y="1752600"/>
                </a:moveTo>
                <a:lnTo>
                  <a:pt x="553744" y="1752600"/>
                </a:lnTo>
                <a:lnTo>
                  <a:pt x="552950" y="1739900"/>
                </a:lnTo>
                <a:lnTo>
                  <a:pt x="607829" y="1739900"/>
                </a:lnTo>
                <a:lnTo>
                  <a:pt x="606256" y="1752600"/>
                </a:lnTo>
                <a:close/>
              </a:path>
              <a:path w="2077719" h="2222500">
                <a:moveTo>
                  <a:pt x="625738" y="1752600"/>
                </a:moveTo>
                <a:lnTo>
                  <a:pt x="613712" y="1752600"/>
                </a:lnTo>
                <a:lnTo>
                  <a:pt x="612877" y="1739900"/>
                </a:lnTo>
                <a:lnTo>
                  <a:pt x="626516" y="1739900"/>
                </a:lnTo>
                <a:lnTo>
                  <a:pt x="625738" y="1752600"/>
                </a:lnTo>
                <a:close/>
              </a:path>
              <a:path w="2077719" h="2222500">
                <a:moveTo>
                  <a:pt x="643488" y="1752600"/>
                </a:moveTo>
                <a:lnTo>
                  <a:pt x="629810" y="1752600"/>
                </a:lnTo>
                <a:lnTo>
                  <a:pt x="630480" y="1739900"/>
                </a:lnTo>
                <a:lnTo>
                  <a:pt x="642160" y="1739900"/>
                </a:lnTo>
                <a:lnTo>
                  <a:pt x="643488" y="1752600"/>
                </a:lnTo>
                <a:close/>
              </a:path>
              <a:path w="2077719" h="2222500">
                <a:moveTo>
                  <a:pt x="654487" y="1752600"/>
                </a:moveTo>
                <a:lnTo>
                  <a:pt x="648292" y="1752600"/>
                </a:lnTo>
                <a:lnTo>
                  <a:pt x="649661" y="1739900"/>
                </a:lnTo>
                <a:lnTo>
                  <a:pt x="655651" y="1739900"/>
                </a:lnTo>
                <a:lnTo>
                  <a:pt x="654487" y="1752600"/>
                </a:lnTo>
                <a:close/>
              </a:path>
              <a:path w="2077719" h="2222500">
                <a:moveTo>
                  <a:pt x="678858" y="1752600"/>
                </a:moveTo>
                <a:lnTo>
                  <a:pt x="666133" y="1752600"/>
                </a:lnTo>
                <a:lnTo>
                  <a:pt x="665594" y="1739900"/>
                </a:lnTo>
                <a:lnTo>
                  <a:pt x="677836" y="1739900"/>
                </a:lnTo>
                <a:lnTo>
                  <a:pt x="678858" y="1752600"/>
                </a:lnTo>
                <a:close/>
              </a:path>
              <a:path w="2077719" h="2222500">
                <a:moveTo>
                  <a:pt x="705233" y="1752600"/>
                </a:moveTo>
                <a:lnTo>
                  <a:pt x="684809" y="1752600"/>
                </a:lnTo>
                <a:lnTo>
                  <a:pt x="683912" y="1739900"/>
                </a:lnTo>
                <a:lnTo>
                  <a:pt x="705574" y="1739900"/>
                </a:lnTo>
                <a:lnTo>
                  <a:pt x="705233" y="1752600"/>
                </a:lnTo>
                <a:close/>
              </a:path>
              <a:path w="2077719" h="2222500">
                <a:moveTo>
                  <a:pt x="734192" y="1752600"/>
                </a:moveTo>
                <a:lnTo>
                  <a:pt x="710270" y="1752600"/>
                </a:lnTo>
                <a:lnTo>
                  <a:pt x="709072" y="1739900"/>
                </a:lnTo>
                <a:lnTo>
                  <a:pt x="734459" y="1739900"/>
                </a:lnTo>
                <a:lnTo>
                  <a:pt x="734192" y="1752600"/>
                </a:lnTo>
                <a:close/>
              </a:path>
              <a:path w="2077719" h="2222500">
                <a:moveTo>
                  <a:pt x="757808" y="1752600"/>
                </a:moveTo>
                <a:lnTo>
                  <a:pt x="741835" y="1752600"/>
                </a:lnTo>
                <a:lnTo>
                  <a:pt x="741642" y="1739900"/>
                </a:lnTo>
                <a:lnTo>
                  <a:pt x="756996" y="1739900"/>
                </a:lnTo>
                <a:lnTo>
                  <a:pt x="757803" y="1751706"/>
                </a:lnTo>
                <a:lnTo>
                  <a:pt x="757808" y="1752600"/>
                </a:lnTo>
                <a:close/>
              </a:path>
              <a:path w="2077719" h="2222500">
                <a:moveTo>
                  <a:pt x="782014" y="1752600"/>
                </a:moveTo>
                <a:lnTo>
                  <a:pt x="757865" y="1752600"/>
                </a:lnTo>
                <a:lnTo>
                  <a:pt x="757917" y="1752124"/>
                </a:lnTo>
                <a:lnTo>
                  <a:pt x="760721" y="1739900"/>
                </a:lnTo>
                <a:lnTo>
                  <a:pt x="783371" y="1739900"/>
                </a:lnTo>
                <a:lnTo>
                  <a:pt x="782014" y="1752600"/>
                </a:lnTo>
                <a:close/>
              </a:path>
              <a:path w="2077719" h="2222500">
                <a:moveTo>
                  <a:pt x="809996" y="1752600"/>
                </a:moveTo>
                <a:lnTo>
                  <a:pt x="789929" y="1752600"/>
                </a:lnTo>
                <a:lnTo>
                  <a:pt x="789827" y="1739900"/>
                </a:lnTo>
                <a:lnTo>
                  <a:pt x="811104" y="1739900"/>
                </a:lnTo>
                <a:lnTo>
                  <a:pt x="809996" y="1752600"/>
                </a:lnTo>
                <a:close/>
              </a:path>
              <a:path w="2077719" h="2222500">
                <a:moveTo>
                  <a:pt x="823573" y="1752600"/>
                </a:moveTo>
                <a:lnTo>
                  <a:pt x="814181" y="1752600"/>
                </a:lnTo>
                <a:lnTo>
                  <a:pt x="812165" y="1739900"/>
                </a:lnTo>
                <a:lnTo>
                  <a:pt x="822874" y="1739900"/>
                </a:lnTo>
                <a:lnTo>
                  <a:pt x="823573" y="1752600"/>
                </a:lnTo>
                <a:close/>
              </a:path>
              <a:path w="2077719" h="2222500">
                <a:moveTo>
                  <a:pt x="866489" y="1752600"/>
                </a:moveTo>
                <a:lnTo>
                  <a:pt x="826276" y="1752600"/>
                </a:lnTo>
                <a:lnTo>
                  <a:pt x="826736" y="1739900"/>
                </a:lnTo>
                <a:lnTo>
                  <a:pt x="866000" y="1739900"/>
                </a:lnTo>
                <a:lnTo>
                  <a:pt x="866489" y="1752600"/>
                </a:lnTo>
                <a:close/>
              </a:path>
              <a:path w="2077719" h="2222500">
                <a:moveTo>
                  <a:pt x="896067" y="1752600"/>
                </a:moveTo>
                <a:lnTo>
                  <a:pt x="870713" y="1752600"/>
                </a:lnTo>
                <a:lnTo>
                  <a:pt x="872701" y="1739900"/>
                </a:lnTo>
                <a:lnTo>
                  <a:pt x="895885" y="1739900"/>
                </a:lnTo>
                <a:lnTo>
                  <a:pt x="896067" y="1752600"/>
                </a:lnTo>
                <a:close/>
              </a:path>
              <a:path w="2077719" h="2222500">
                <a:moveTo>
                  <a:pt x="909081" y="1752600"/>
                </a:moveTo>
                <a:lnTo>
                  <a:pt x="898633" y="1752600"/>
                </a:lnTo>
                <a:lnTo>
                  <a:pt x="898991" y="1739900"/>
                </a:lnTo>
                <a:lnTo>
                  <a:pt x="906253" y="1739900"/>
                </a:lnTo>
                <a:lnTo>
                  <a:pt x="909081" y="1752600"/>
                </a:lnTo>
                <a:close/>
              </a:path>
              <a:path w="2077719" h="2222500">
                <a:moveTo>
                  <a:pt x="921414" y="1752600"/>
                </a:moveTo>
                <a:lnTo>
                  <a:pt x="917286" y="1752600"/>
                </a:lnTo>
                <a:lnTo>
                  <a:pt x="917434" y="1739900"/>
                </a:lnTo>
                <a:lnTo>
                  <a:pt x="919205" y="1739900"/>
                </a:lnTo>
                <a:lnTo>
                  <a:pt x="921414" y="1752600"/>
                </a:lnTo>
                <a:close/>
              </a:path>
              <a:path w="2077719" h="2222500">
                <a:moveTo>
                  <a:pt x="959827" y="1752600"/>
                </a:moveTo>
                <a:lnTo>
                  <a:pt x="921414" y="1752600"/>
                </a:lnTo>
                <a:lnTo>
                  <a:pt x="922851" y="1739900"/>
                </a:lnTo>
                <a:lnTo>
                  <a:pt x="960582" y="1739900"/>
                </a:lnTo>
                <a:lnTo>
                  <a:pt x="959827" y="1752600"/>
                </a:lnTo>
                <a:close/>
              </a:path>
              <a:path w="2077719" h="2222500">
                <a:moveTo>
                  <a:pt x="968259" y="1752600"/>
                </a:moveTo>
                <a:lnTo>
                  <a:pt x="962360" y="1752600"/>
                </a:lnTo>
                <a:lnTo>
                  <a:pt x="963904" y="1739900"/>
                </a:lnTo>
                <a:lnTo>
                  <a:pt x="966902" y="1739900"/>
                </a:lnTo>
                <a:lnTo>
                  <a:pt x="968259" y="1752600"/>
                </a:lnTo>
                <a:close/>
              </a:path>
              <a:path w="2077719" h="2222500">
                <a:moveTo>
                  <a:pt x="1003203" y="1752600"/>
                </a:moveTo>
                <a:lnTo>
                  <a:pt x="973869" y="1752600"/>
                </a:lnTo>
                <a:lnTo>
                  <a:pt x="974057" y="1739900"/>
                </a:lnTo>
                <a:lnTo>
                  <a:pt x="1003118" y="1739900"/>
                </a:lnTo>
                <a:lnTo>
                  <a:pt x="1003203" y="1752600"/>
                </a:lnTo>
                <a:close/>
              </a:path>
              <a:path w="2077719" h="2222500">
                <a:moveTo>
                  <a:pt x="1057299" y="1752600"/>
                </a:moveTo>
                <a:lnTo>
                  <a:pt x="1010982" y="1752600"/>
                </a:lnTo>
                <a:lnTo>
                  <a:pt x="1010988" y="1739900"/>
                </a:lnTo>
                <a:lnTo>
                  <a:pt x="1055863" y="1739900"/>
                </a:lnTo>
                <a:lnTo>
                  <a:pt x="1057299" y="1752600"/>
                </a:lnTo>
                <a:close/>
              </a:path>
              <a:path w="2077719" h="2222500">
                <a:moveTo>
                  <a:pt x="1078593" y="1752600"/>
                </a:moveTo>
                <a:lnTo>
                  <a:pt x="1059207" y="1752600"/>
                </a:lnTo>
                <a:lnTo>
                  <a:pt x="1063057" y="1739900"/>
                </a:lnTo>
                <a:lnTo>
                  <a:pt x="1077031" y="1739900"/>
                </a:lnTo>
                <a:lnTo>
                  <a:pt x="1078593" y="1752600"/>
                </a:lnTo>
                <a:close/>
              </a:path>
              <a:path w="2077719" h="2222500">
                <a:moveTo>
                  <a:pt x="1090897" y="1752600"/>
                </a:moveTo>
                <a:lnTo>
                  <a:pt x="1082460" y="1752600"/>
                </a:lnTo>
                <a:lnTo>
                  <a:pt x="1083107" y="1739900"/>
                </a:lnTo>
                <a:lnTo>
                  <a:pt x="1090102" y="1739900"/>
                </a:lnTo>
                <a:lnTo>
                  <a:pt x="1090897" y="1752600"/>
                </a:lnTo>
                <a:close/>
              </a:path>
              <a:path w="2077719" h="2222500">
                <a:moveTo>
                  <a:pt x="1104633" y="1752600"/>
                </a:moveTo>
                <a:lnTo>
                  <a:pt x="1100823" y="1739900"/>
                </a:lnTo>
                <a:lnTo>
                  <a:pt x="1104701" y="1739900"/>
                </a:lnTo>
                <a:lnTo>
                  <a:pt x="1104633" y="1752600"/>
                </a:lnTo>
                <a:close/>
              </a:path>
              <a:path w="2077719" h="2222500">
                <a:moveTo>
                  <a:pt x="1110737" y="1752600"/>
                </a:moveTo>
                <a:lnTo>
                  <a:pt x="1106274" y="1752600"/>
                </a:lnTo>
                <a:lnTo>
                  <a:pt x="1106456" y="1739900"/>
                </a:lnTo>
                <a:lnTo>
                  <a:pt x="1107955" y="1739900"/>
                </a:lnTo>
                <a:lnTo>
                  <a:pt x="1110737" y="1752600"/>
                </a:lnTo>
                <a:close/>
              </a:path>
              <a:path w="2077719" h="2222500">
                <a:moveTo>
                  <a:pt x="1114632" y="1749297"/>
                </a:moveTo>
                <a:lnTo>
                  <a:pt x="1114746" y="1739900"/>
                </a:lnTo>
                <a:lnTo>
                  <a:pt x="1115981" y="1744034"/>
                </a:lnTo>
                <a:lnTo>
                  <a:pt x="1114632" y="1749297"/>
                </a:lnTo>
                <a:close/>
              </a:path>
              <a:path w="2077719" h="2222500">
                <a:moveTo>
                  <a:pt x="1125205" y="1752600"/>
                </a:moveTo>
                <a:lnTo>
                  <a:pt x="1118539" y="1752600"/>
                </a:lnTo>
                <a:lnTo>
                  <a:pt x="1115981" y="1744034"/>
                </a:lnTo>
                <a:lnTo>
                  <a:pt x="1117040" y="1739900"/>
                </a:lnTo>
                <a:lnTo>
                  <a:pt x="1121083" y="1739900"/>
                </a:lnTo>
                <a:lnTo>
                  <a:pt x="1125205" y="1752600"/>
                </a:lnTo>
                <a:close/>
              </a:path>
              <a:path w="2077719" h="2222500">
                <a:moveTo>
                  <a:pt x="1139548" y="1752600"/>
                </a:moveTo>
                <a:lnTo>
                  <a:pt x="1127011" y="1752600"/>
                </a:lnTo>
                <a:lnTo>
                  <a:pt x="1128470" y="1739900"/>
                </a:lnTo>
                <a:lnTo>
                  <a:pt x="1138447" y="1739900"/>
                </a:lnTo>
                <a:lnTo>
                  <a:pt x="1139548" y="1752600"/>
                </a:lnTo>
                <a:close/>
              </a:path>
              <a:path w="2077719" h="2222500">
                <a:moveTo>
                  <a:pt x="1147515" y="1752600"/>
                </a:moveTo>
                <a:lnTo>
                  <a:pt x="1142001" y="1752600"/>
                </a:lnTo>
                <a:lnTo>
                  <a:pt x="1140985" y="1739900"/>
                </a:lnTo>
                <a:lnTo>
                  <a:pt x="1147498" y="1739900"/>
                </a:lnTo>
                <a:lnTo>
                  <a:pt x="1147515" y="1752600"/>
                </a:lnTo>
                <a:close/>
              </a:path>
              <a:path w="2077719" h="2222500">
                <a:moveTo>
                  <a:pt x="1152063" y="1752600"/>
                </a:moveTo>
                <a:lnTo>
                  <a:pt x="1149445" y="1752600"/>
                </a:lnTo>
                <a:lnTo>
                  <a:pt x="1149531" y="1739900"/>
                </a:lnTo>
                <a:lnTo>
                  <a:pt x="1153477" y="1739900"/>
                </a:lnTo>
                <a:lnTo>
                  <a:pt x="1152063" y="1752600"/>
                </a:lnTo>
                <a:close/>
              </a:path>
              <a:path w="2077719" h="2222500">
                <a:moveTo>
                  <a:pt x="1168155" y="1752600"/>
                </a:moveTo>
                <a:lnTo>
                  <a:pt x="1155612" y="1752600"/>
                </a:lnTo>
                <a:lnTo>
                  <a:pt x="1158451" y="1739900"/>
                </a:lnTo>
                <a:lnTo>
                  <a:pt x="1167780" y="1739900"/>
                </a:lnTo>
                <a:lnTo>
                  <a:pt x="1168155" y="1752600"/>
                </a:lnTo>
                <a:close/>
              </a:path>
              <a:path w="2077719" h="2222500">
                <a:moveTo>
                  <a:pt x="1174441" y="1752600"/>
                </a:moveTo>
                <a:lnTo>
                  <a:pt x="1173805" y="1752600"/>
                </a:lnTo>
                <a:lnTo>
                  <a:pt x="1173981" y="1739900"/>
                </a:lnTo>
                <a:lnTo>
                  <a:pt x="1174191" y="1739900"/>
                </a:lnTo>
                <a:lnTo>
                  <a:pt x="1174441" y="1752600"/>
                </a:lnTo>
                <a:close/>
              </a:path>
              <a:path w="2077719" h="2222500">
                <a:moveTo>
                  <a:pt x="1189199" y="1752600"/>
                </a:moveTo>
                <a:lnTo>
                  <a:pt x="1179239" y="1752600"/>
                </a:lnTo>
                <a:lnTo>
                  <a:pt x="1179671" y="1739900"/>
                </a:lnTo>
                <a:lnTo>
                  <a:pt x="1185366" y="1739900"/>
                </a:lnTo>
                <a:lnTo>
                  <a:pt x="1189199" y="1752600"/>
                </a:lnTo>
                <a:close/>
              </a:path>
              <a:path w="2077719" h="2222500">
                <a:moveTo>
                  <a:pt x="1226351" y="1752600"/>
                </a:moveTo>
                <a:lnTo>
                  <a:pt x="1189199" y="1752600"/>
                </a:lnTo>
                <a:lnTo>
                  <a:pt x="1189465" y="1739900"/>
                </a:lnTo>
                <a:lnTo>
                  <a:pt x="1225011" y="1739900"/>
                </a:lnTo>
                <a:lnTo>
                  <a:pt x="1226351" y="1752600"/>
                </a:lnTo>
                <a:close/>
              </a:path>
              <a:path w="2077719" h="2222500">
                <a:moveTo>
                  <a:pt x="1269619" y="1752600"/>
                </a:moveTo>
                <a:lnTo>
                  <a:pt x="1237458" y="1752600"/>
                </a:lnTo>
                <a:lnTo>
                  <a:pt x="1235061" y="1739900"/>
                </a:lnTo>
                <a:lnTo>
                  <a:pt x="1269897" y="1739900"/>
                </a:lnTo>
                <a:lnTo>
                  <a:pt x="1269619" y="1752600"/>
                </a:lnTo>
                <a:close/>
              </a:path>
              <a:path w="2077719" h="2222500">
                <a:moveTo>
                  <a:pt x="1306437" y="1752600"/>
                </a:moveTo>
                <a:lnTo>
                  <a:pt x="1274332" y="1752600"/>
                </a:lnTo>
                <a:lnTo>
                  <a:pt x="1274389" y="1739900"/>
                </a:lnTo>
                <a:lnTo>
                  <a:pt x="1305125" y="1739900"/>
                </a:lnTo>
                <a:lnTo>
                  <a:pt x="1306437" y="1752600"/>
                </a:lnTo>
                <a:close/>
              </a:path>
              <a:path w="2077719" h="2222500">
                <a:moveTo>
                  <a:pt x="1338121" y="1752600"/>
                </a:moveTo>
                <a:lnTo>
                  <a:pt x="1317140" y="1752600"/>
                </a:lnTo>
                <a:lnTo>
                  <a:pt x="1314931" y="1739900"/>
                </a:lnTo>
                <a:lnTo>
                  <a:pt x="1339683" y="1739900"/>
                </a:lnTo>
                <a:lnTo>
                  <a:pt x="1338121" y="1752600"/>
                </a:lnTo>
                <a:close/>
              </a:path>
              <a:path w="2077719" h="2222500">
                <a:moveTo>
                  <a:pt x="1343358" y="1751706"/>
                </a:moveTo>
                <a:lnTo>
                  <a:pt x="1343004" y="1739900"/>
                </a:lnTo>
                <a:lnTo>
                  <a:pt x="1349154" y="1739900"/>
                </a:lnTo>
                <a:lnTo>
                  <a:pt x="1343358" y="1751706"/>
                </a:lnTo>
                <a:close/>
              </a:path>
              <a:path w="2077719" h="2222500">
                <a:moveTo>
                  <a:pt x="1359477" y="1752600"/>
                </a:moveTo>
                <a:lnTo>
                  <a:pt x="1351788" y="1752600"/>
                </a:lnTo>
                <a:lnTo>
                  <a:pt x="1350454" y="1739900"/>
                </a:lnTo>
                <a:lnTo>
                  <a:pt x="1360561" y="1739900"/>
                </a:lnTo>
                <a:lnTo>
                  <a:pt x="1359477" y="1752600"/>
                </a:lnTo>
                <a:close/>
              </a:path>
              <a:path w="2077719" h="2222500">
                <a:moveTo>
                  <a:pt x="1388220" y="1752600"/>
                </a:moveTo>
                <a:lnTo>
                  <a:pt x="1361123" y="1752600"/>
                </a:lnTo>
                <a:lnTo>
                  <a:pt x="1360783" y="1739900"/>
                </a:lnTo>
                <a:lnTo>
                  <a:pt x="1388981" y="1739900"/>
                </a:lnTo>
                <a:lnTo>
                  <a:pt x="1388220" y="1752600"/>
                </a:lnTo>
                <a:close/>
              </a:path>
              <a:path w="2077719" h="2222500">
                <a:moveTo>
                  <a:pt x="1407208" y="1752600"/>
                </a:moveTo>
                <a:lnTo>
                  <a:pt x="1391814" y="1752600"/>
                </a:lnTo>
                <a:lnTo>
                  <a:pt x="1390883" y="1739900"/>
                </a:lnTo>
                <a:lnTo>
                  <a:pt x="1412154" y="1739900"/>
                </a:lnTo>
                <a:lnTo>
                  <a:pt x="1407208" y="1752600"/>
                </a:lnTo>
                <a:close/>
              </a:path>
              <a:path w="2077719" h="2222500">
                <a:moveTo>
                  <a:pt x="1426105" y="1752600"/>
                </a:moveTo>
                <a:lnTo>
                  <a:pt x="1418570" y="1752600"/>
                </a:lnTo>
                <a:lnTo>
                  <a:pt x="1414572" y="1739900"/>
                </a:lnTo>
                <a:lnTo>
                  <a:pt x="1428081" y="1739900"/>
                </a:lnTo>
                <a:lnTo>
                  <a:pt x="1426105" y="1752600"/>
                </a:lnTo>
                <a:close/>
              </a:path>
              <a:path w="2077719" h="2222500">
                <a:moveTo>
                  <a:pt x="1468970" y="1752600"/>
                </a:moveTo>
                <a:lnTo>
                  <a:pt x="1438131" y="1752600"/>
                </a:lnTo>
                <a:lnTo>
                  <a:pt x="1437302" y="1739900"/>
                </a:lnTo>
                <a:lnTo>
                  <a:pt x="1470764" y="1739900"/>
                </a:lnTo>
                <a:lnTo>
                  <a:pt x="1468970" y="1752600"/>
                </a:lnTo>
                <a:close/>
              </a:path>
              <a:path w="2077719" h="2222500">
                <a:moveTo>
                  <a:pt x="1478106" y="1752600"/>
                </a:moveTo>
                <a:lnTo>
                  <a:pt x="1472201" y="1752600"/>
                </a:lnTo>
                <a:lnTo>
                  <a:pt x="1473262" y="1739900"/>
                </a:lnTo>
                <a:lnTo>
                  <a:pt x="1478486" y="1739900"/>
                </a:lnTo>
                <a:lnTo>
                  <a:pt x="1478106" y="1752600"/>
                </a:lnTo>
                <a:close/>
              </a:path>
              <a:path w="2077719" h="2222500">
                <a:moveTo>
                  <a:pt x="1508166" y="1752600"/>
                </a:moveTo>
                <a:lnTo>
                  <a:pt x="1485255" y="1752600"/>
                </a:lnTo>
                <a:lnTo>
                  <a:pt x="1484528" y="1739900"/>
                </a:lnTo>
                <a:lnTo>
                  <a:pt x="1510211" y="1739900"/>
                </a:lnTo>
                <a:lnTo>
                  <a:pt x="1508166" y="1752600"/>
                </a:lnTo>
                <a:close/>
              </a:path>
              <a:path w="2077719" h="2222500">
                <a:moveTo>
                  <a:pt x="1530658" y="1752600"/>
                </a:moveTo>
                <a:lnTo>
                  <a:pt x="1513731" y="1752600"/>
                </a:lnTo>
                <a:lnTo>
                  <a:pt x="1511976" y="1739900"/>
                </a:lnTo>
                <a:lnTo>
                  <a:pt x="1530720" y="1739900"/>
                </a:lnTo>
                <a:lnTo>
                  <a:pt x="1530658" y="1752600"/>
                </a:lnTo>
                <a:close/>
              </a:path>
              <a:path w="2077719" h="2222500">
                <a:moveTo>
                  <a:pt x="1591068" y="1752600"/>
                </a:moveTo>
                <a:lnTo>
                  <a:pt x="1533940" y="1752600"/>
                </a:lnTo>
                <a:lnTo>
                  <a:pt x="1533877" y="1739900"/>
                </a:lnTo>
                <a:lnTo>
                  <a:pt x="1590029" y="1739900"/>
                </a:lnTo>
                <a:lnTo>
                  <a:pt x="1591068" y="1752600"/>
                </a:lnTo>
                <a:close/>
              </a:path>
              <a:path w="2077719" h="2222500">
                <a:moveTo>
                  <a:pt x="1613287" y="1752600"/>
                </a:moveTo>
                <a:lnTo>
                  <a:pt x="1609971" y="1752600"/>
                </a:lnTo>
                <a:lnTo>
                  <a:pt x="1609312" y="1739900"/>
                </a:lnTo>
                <a:lnTo>
                  <a:pt x="1610931" y="1739900"/>
                </a:lnTo>
                <a:lnTo>
                  <a:pt x="1613199" y="1746420"/>
                </a:lnTo>
                <a:lnTo>
                  <a:pt x="1613287" y="1752600"/>
                </a:lnTo>
                <a:close/>
              </a:path>
              <a:path w="2077719" h="2222500">
                <a:moveTo>
                  <a:pt x="1645040" y="1752600"/>
                </a:moveTo>
                <a:lnTo>
                  <a:pt x="1615348" y="1752600"/>
                </a:lnTo>
                <a:lnTo>
                  <a:pt x="1613199" y="1746420"/>
                </a:lnTo>
                <a:lnTo>
                  <a:pt x="1613105" y="1739900"/>
                </a:lnTo>
                <a:lnTo>
                  <a:pt x="1646226" y="1739900"/>
                </a:lnTo>
                <a:lnTo>
                  <a:pt x="1645040" y="1752600"/>
                </a:lnTo>
                <a:close/>
              </a:path>
              <a:path w="2077719" h="2222500">
                <a:moveTo>
                  <a:pt x="1691209" y="1752600"/>
                </a:moveTo>
                <a:lnTo>
                  <a:pt x="1650633" y="1752600"/>
                </a:lnTo>
                <a:lnTo>
                  <a:pt x="1650990" y="1739900"/>
                </a:lnTo>
                <a:lnTo>
                  <a:pt x="1691635" y="1739900"/>
                </a:lnTo>
                <a:lnTo>
                  <a:pt x="1691209" y="1752600"/>
                </a:lnTo>
                <a:close/>
              </a:path>
              <a:path w="2077719" h="2222500">
                <a:moveTo>
                  <a:pt x="1703429" y="1752600"/>
                </a:moveTo>
                <a:lnTo>
                  <a:pt x="1698636" y="1752600"/>
                </a:lnTo>
                <a:lnTo>
                  <a:pt x="1699039" y="1739900"/>
                </a:lnTo>
                <a:lnTo>
                  <a:pt x="1704093" y="1739900"/>
                </a:lnTo>
                <a:lnTo>
                  <a:pt x="1703429" y="1752600"/>
                </a:lnTo>
                <a:close/>
              </a:path>
              <a:path w="2077719" h="2222500">
                <a:moveTo>
                  <a:pt x="1730588" y="1752600"/>
                </a:moveTo>
                <a:lnTo>
                  <a:pt x="1707608" y="1752600"/>
                </a:lnTo>
                <a:lnTo>
                  <a:pt x="1707858" y="1739900"/>
                </a:lnTo>
                <a:lnTo>
                  <a:pt x="1730724" y="1739900"/>
                </a:lnTo>
                <a:lnTo>
                  <a:pt x="1730588" y="1752600"/>
                </a:lnTo>
                <a:close/>
              </a:path>
              <a:path w="2077719" h="2222500">
                <a:moveTo>
                  <a:pt x="1747548" y="1752600"/>
                </a:moveTo>
                <a:lnTo>
                  <a:pt x="1736652" y="1752600"/>
                </a:lnTo>
                <a:lnTo>
                  <a:pt x="1732723" y="1739900"/>
                </a:lnTo>
                <a:lnTo>
                  <a:pt x="1748463" y="1739900"/>
                </a:lnTo>
                <a:lnTo>
                  <a:pt x="1747548" y="1752600"/>
                </a:lnTo>
                <a:close/>
              </a:path>
              <a:path w="2077719" h="2222500">
                <a:moveTo>
                  <a:pt x="1812115" y="1752600"/>
                </a:moveTo>
                <a:lnTo>
                  <a:pt x="1751711" y="1752600"/>
                </a:lnTo>
                <a:lnTo>
                  <a:pt x="1755663" y="1739900"/>
                </a:lnTo>
                <a:lnTo>
                  <a:pt x="1813626" y="1739900"/>
                </a:lnTo>
                <a:lnTo>
                  <a:pt x="1812115" y="1752600"/>
                </a:lnTo>
                <a:close/>
              </a:path>
              <a:path w="2077719" h="2222500">
                <a:moveTo>
                  <a:pt x="1838309" y="1752600"/>
                </a:moveTo>
                <a:lnTo>
                  <a:pt x="1819974" y="1752600"/>
                </a:lnTo>
                <a:lnTo>
                  <a:pt x="1819043" y="1739900"/>
                </a:lnTo>
                <a:lnTo>
                  <a:pt x="1839763" y="1739900"/>
                </a:lnTo>
                <a:lnTo>
                  <a:pt x="1838309" y="1752600"/>
                </a:lnTo>
                <a:close/>
              </a:path>
              <a:path w="2077719" h="2222500">
                <a:moveTo>
                  <a:pt x="1114593" y="1752600"/>
                </a:moveTo>
                <a:lnTo>
                  <a:pt x="1113786" y="1752600"/>
                </a:lnTo>
                <a:lnTo>
                  <a:pt x="1114632" y="1749297"/>
                </a:lnTo>
                <a:lnTo>
                  <a:pt x="1114593" y="1752600"/>
                </a:lnTo>
                <a:close/>
              </a:path>
              <a:path w="2077719" h="2222500">
                <a:moveTo>
                  <a:pt x="1343385" y="1752600"/>
                </a:moveTo>
                <a:lnTo>
                  <a:pt x="1342919" y="1752600"/>
                </a:lnTo>
                <a:lnTo>
                  <a:pt x="1343358" y="1751706"/>
                </a:lnTo>
                <a:lnTo>
                  <a:pt x="1343385" y="1752600"/>
                </a:lnTo>
                <a:close/>
              </a:path>
              <a:path w="2077719" h="2222500">
                <a:moveTo>
                  <a:pt x="266285" y="1752600"/>
                </a:moveTo>
                <a:lnTo>
                  <a:pt x="266082" y="1752600"/>
                </a:lnTo>
                <a:lnTo>
                  <a:pt x="266087" y="1752124"/>
                </a:lnTo>
                <a:lnTo>
                  <a:pt x="266285" y="1752600"/>
                </a:lnTo>
                <a:close/>
              </a:path>
              <a:path w="2077719" h="2222500">
                <a:moveTo>
                  <a:pt x="757865" y="1752600"/>
                </a:moveTo>
                <a:lnTo>
                  <a:pt x="757852" y="1752409"/>
                </a:lnTo>
                <a:lnTo>
                  <a:pt x="757865" y="1752600"/>
                </a:lnTo>
                <a:close/>
              </a:path>
              <a:path w="2077719" h="2222500">
                <a:moveTo>
                  <a:pt x="339227" y="1765300"/>
                </a:moveTo>
                <a:lnTo>
                  <a:pt x="279024" y="1765300"/>
                </a:lnTo>
                <a:lnTo>
                  <a:pt x="280262" y="1752600"/>
                </a:lnTo>
                <a:lnTo>
                  <a:pt x="341142" y="1752600"/>
                </a:lnTo>
                <a:lnTo>
                  <a:pt x="339227" y="1765300"/>
                </a:lnTo>
                <a:close/>
              </a:path>
              <a:path w="2077719" h="2222500">
                <a:moveTo>
                  <a:pt x="350230" y="1765300"/>
                </a:moveTo>
                <a:lnTo>
                  <a:pt x="344633" y="1765300"/>
                </a:lnTo>
                <a:lnTo>
                  <a:pt x="342944" y="1752600"/>
                </a:lnTo>
                <a:lnTo>
                  <a:pt x="352824" y="1752600"/>
                </a:lnTo>
                <a:lnTo>
                  <a:pt x="350230" y="1765300"/>
                </a:lnTo>
                <a:close/>
              </a:path>
              <a:path w="2077719" h="2222500">
                <a:moveTo>
                  <a:pt x="379688" y="1765300"/>
                </a:moveTo>
                <a:lnTo>
                  <a:pt x="364722" y="1765300"/>
                </a:lnTo>
                <a:lnTo>
                  <a:pt x="364228" y="1752600"/>
                </a:lnTo>
                <a:lnTo>
                  <a:pt x="379056" y="1752600"/>
                </a:lnTo>
                <a:lnTo>
                  <a:pt x="379688" y="1765300"/>
                </a:lnTo>
                <a:close/>
              </a:path>
              <a:path w="2077719" h="2222500">
                <a:moveTo>
                  <a:pt x="396717" y="1765300"/>
                </a:moveTo>
                <a:lnTo>
                  <a:pt x="384125" y="1765300"/>
                </a:lnTo>
                <a:lnTo>
                  <a:pt x="385155" y="1752600"/>
                </a:lnTo>
                <a:lnTo>
                  <a:pt x="396611" y="1752600"/>
                </a:lnTo>
                <a:lnTo>
                  <a:pt x="396717" y="1765300"/>
                </a:lnTo>
                <a:close/>
              </a:path>
              <a:path w="2077719" h="2222500">
                <a:moveTo>
                  <a:pt x="402988" y="1765300"/>
                </a:moveTo>
                <a:lnTo>
                  <a:pt x="399342" y="1765300"/>
                </a:lnTo>
                <a:lnTo>
                  <a:pt x="400228" y="1752600"/>
                </a:lnTo>
                <a:lnTo>
                  <a:pt x="402857" y="1752600"/>
                </a:lnTo>
                <a:lnTo>
                  <a:pt x="402988" y="1765300"/>
                </a:lnTo>
                <a:close/>
              </a:path>
              <a:path w="2077719" h="2222500">
                <a:moveTo>
                  <a:pt x="453223" y="1765300"/>
                </a:moveTo>
                <a:lnTo>
                  <a:pt x="407860" y="1765300"/>
                </a:lnTo>
                <a:lnTo>
                  <a:pt x="405918" y="1752600"/>
                </a:lnTo>
                <a:lnTo>
                  <a:pt x="453796" y="1752600"/>
                </a:lnTo>
                <a:lnTo>
                  <a:pt x="453223" y="1765300"/>
                </a:lnTo>
                <a:close/>
              </a:path>
              <a:path w="2077719" h="2222500">
                <a:moveTo>
                  <a:pt x="486100" y="1765300"/>
                </a:moveTo>
                <a:lnTo>
                  <a:pt x="459643" y="1765300"/>
                </a:lnTo>
                <a:lnTo>
                  <a:pt x="459617" y="1752600"/>
                </a:lnTo>
                <a:lnTo>
                  <a:pt x="488939" y="1752600"/>
                </a:lnTo>
                <a:lnTo>
                  <a:pt x="486100" y="1765300"/>
                </a:lnTo>
                <a:close/>
              </a:path>
              <a:path w="2077719" h="2222500">
                <a:moveTo>
                  <a:pt x="583538" y="1765300"/>
                </a:moveTo>
                <a:lnTo>
                  <a:pt x="497041" y="1765300"/>
                </a:lnTo>
                <a:lnTo>
                  <a:pt x="498071" y="1752600"/>
                </a:lnTo>
                <a:lnTo>
                  <a:pt x="582641" y="1752600"/>
                </a:lnTo>
                <a:lnTo>
                  <a:pt x="583538" y="1765300"/>
                </a:lnTo>
                <a:close/>
              </a:path>
              <a:path w="2077719" h="2222500">
                <a:moveTo>
                  <a:pt x="601027" y="1765300"/>
                </a:moveTo>
                <a:lnTo>
                  <a:pt x="588989" y="1765300"/>
                </a:lnTo>
                <a:lnTo>
                  <a:pt x="589557" y="1752600"/>
                </a:lnTo>
                <a:lnTo>
                  <a:pt x="602162" y="1752600"/>
                </a:lnTo>
                <a:lnTo>
                  <a:pt x="601027" y="1765300"/>
                </a:lnTo>
                <a:close/>
              </a:path>
              <a:path w="2077719" h="2222500">
                <a:moveTo>
                  <a:pt x="620600" y="1765300"/>
                </a:moveTo>
                <a:lnTo>
                  <a:pt x="607682" y="1765300"/>
                </a:lnTo>
                <a:lnTo>
                  <a:pt x="607909" y="1752600"/>
                </a:lnTo>
                <a:lnTo>
                  <a:pt x="620520" y="1752600"/>
                </a:lnTo>
                <a:lnTo>
                  <a:pt x="620600" y="1765300"/>
                </a:lnTo>
                <a:close/>
              </a:path>
              <a:path w="2077719" h="2222500">
                <a:moveTo>
                  <a:pt x="666695" y="1765300"/>
                </a:moveTo>
                <a:lnTo>
                  <a:pt x="627936" y="1765300"/>
                </a:lnTo>
                <a:lnTo>
                  <a:pt x="628759" y="1752600"/>
                </a:lnTo>
                <a:lnTo>
                  <a:pt x="669989" y="1752600"/>
                </a:lnTo>
                <a:lnTo>
                  <a:pt x="666695" y="1765300"/>
                </a:lnTo>
                <a:close/>
              </a:path>
              <a:path w="2077719" h="2222500">
                <a:moveTo>
                  <a:pt x="691180" y="1765300"/>
                </a:moveTo>
                <a:lnTo>
                  <a:pt x="672498" y="1765300"/>
                </a:lnTo>
                <a:lnTo>
                  <a:pt x="669989" y="1752600"/>
                </a:lnTo>
                <a:lnTo>
                  <a:pt x="692730" y="1752600"/>
                </a:lnTo>
                <a:lnTo>
                  <a:pt x="691180" y="1765300"/>
                </a:lnTo>
                <a:close/>
              </a:path>
              <a:path w="2077719" h="2222500">
                <a:moveTo>
                  <a:pt x="717220" y="1765300"/>
                </a:moveTo>
                <a:lnTo>
                  <a:pt x="700339" y="1765300"/>
                </a:lnTo>
                <a:lnTo>
                  <a:pt x="698124" y="1752600"/>
                </a:lnTo>
                <a:lnTo>
                  <a:pt x="715233" y="1752600"/>
                </a:lnTo>
                <a:lnTo>
                  <a:pt x="717220" y="1765300"/>
                </a:lnTo>
                <a:close/>
              </a:path>
              <a:path w="2077719" h="2222500">
                <a:moveTo>
                  <a:pt x="718946" y="1765300"/>
                </a:moveTo>
                <a:lnTo>
                  <a:pt x="718231" y="1765300"/>
                </a:lnTo>
                <a:lnTo>
                  <a:pt x="719270" y="1752600"/>
                </a:lnTo>
                <a:lnTo>
                  <a:pt x="718946" y="1765300"/>
                </a:lnTo>
                <a:close/>
              </a:path>
              <a:path w="2077719" h="2222500">
                <a:moveTo>
                  <a:pt x="746945" y="1765300"/>
                </a:moveTo>
                <a:lnTo>
                  <a:pt x="726583" y="1765300"/>
                </a:lnTo>
                <a:lnTo>
                  <a:pt x="725573" y="1752600"/>
                </a:lnTo>
                <a:lnTo>
                  <a:pt x="745197" y="1752600"/>
                </a:lnTo>
                <a:lnTo>
                  <a:pt x="746945" y="1765300"/>
                </a:lnTo>
                <a:close/>
              </a:path>
              <a:path w="2077719" h="2222500">
                <a:moveTo>
                  <a:pt x="792479" y="1765300"/>
                </a:moveTo>
                <a:lnTo>
                  <a:pt x="754441" y="1765300"/>
                </a:lnTo>
                <a:lnTo>
                  <a:pt x="755065" y="1752600"/>
                </a:lnTo>
                <a:lnTo>
                  <a:pt x="792065" y="1752600"/>
                </a:lnTo>
                <a:lnTo>
                  <a:pt x="792479" y="1765300"/>
                </a:lnTo>
                <a:close/>
              </a:path>
              <a:path w="2077719" h="2222500">
                <a:moveTo>
                  <a:pt x="815391" y="1765300"/>
                </a:moveTo>
                <a:lnTo>
                  <a:pt x="796891" y="1765300"/>
                </a:lnTo>
                <a:lnTo>
                  <a:pt x="796931" y="1752600"/>
                </a:lnTo>
                <a:lnTo>
                  <a:pt x="815703" y="1752600"/>
                </a:lnTo>
                <a:lnTo>
                  <a:pt x="815391" y="1765300"/>
                </a:lnTo>
                <a:close/>
              </a:path>
              <a:path w="2077719" h="2222500">
                <a:moveTo>
                  <a:pt x="856819" y="1765300"/>
                </a:moveTo>
                <a:lnTo>
                  <a:pt x="824067" y="1765300"/>
                </a:lnTo>
                <a:lnTo>
                  <a:pt x="822080" y="1752600"/>
                </a:lnTo>
                <a:lnTo>
                  <a:pt x="856546" y="1752600"/>
                </a:lnTo>
                <a:lnTo>
                  <a:pt x="856819" y="1765300"/>
                </a:lnTo>
                <a:close/>
              </a:path>
              <a:path w="2077719" h="2222500">
                <a:moveTo>
                  <a:pt x="880486" y="1765300"/>
                </a:moveTo>
                <a:lnTo>
                  <a:pt x="859408" y="1765300"/>
                </a:lnTo>
                <a:lnTo>
                  <a:pt x="858937" y="1752600"/>
                </a:lnTo>
                <a:lnTo>
                  <a:pt x="878924" y="1752600"/>
                </a:lnTo>
                <a:lnTo>
                  <a:pt x="880486" y="1765300"/>
                </a:lnTo>
                <a:close/>
              </a:path>
              <a:path w="2077719" h="2222500">
                <a:moveTo>
                  <a:pt x="901484" y="1765300"/>
                </a:moveTo>
                <a:lnTo>
                  <a:pt x="885914" y="1765300"/>
                </a:lnTo>
                <a:lnTo>
                  <a:pt x="885443" y="1752600"/>
                </a:lnTo>
                <a:lnTo>
                  <a:pt x="902761" y="1752600"/>
                </a:lnTo>
                <a:lnTo>
                  <a:pt x="901484" y="1765300"/>
                </a:lnTo>
                <a:close/>
              </a:path>
              <a:path w="2077719" h="2222500">
                <a:moveTo>
                  <a:pt x="1000767" y="1765300"/>
                </a:moveTo>
                <a:lnTo>
                  <a:pt x="905350" y="1765300"/>
                </a:lnTo>
                <a:lnTo>
                  <a:pt x="907128" y="1752600"/>
                </a:lnTo>
                <a:lnTo>
                  <a:pt x="1000108" y="1752600"/>
                </a:lnTo>
                <a:lnTo>
                  <a:pt x="1000767" y="1765300"/>
                </a:lnTo>
                <a:close/>
              </a:path>
              <a:path w="2077719" h="2222500">
                <a:moveTo>
                  <a:pt x="1008160" y="1765300"/>
                </a:moveTo>
                <a:lnTo>
                  <a:pt x="1002885" y="1765300"/>
                </a:lnTo>
                <a:lnTo>
                  <a:pt x="1002664" y="1752600"/>
                </a:lnTo>
                <a:lnTo>
                  <a:pt x="1010136" y="1752600"/>
                </a:lnTo>
                <a:lnTo>
                  <a:pt x="1008160" y="1765300"/>
                </a:lnTo>
                <a:close/>
              </a:path>
              <a:path w="2077719" h="2222500">
                <a:moveTo>
                  <a:pt x="1024928" y="1765300"/>
                </a:moveTo>
                <a:lnTo>
                  <a:pt x="1019272" y="1765300"/>
                </a:lnTo>
                <a:lnTo>
                  <a:pt x="1017149" y="1752600"/>
                </a:lnTo>
                <a:lnTo>
                  <a:pt x="1023389" y="1752600"/>
                </a:lnTo>
                <a:lnTo>
                  <a:pt x="1024928" y="1765300"/>
                </a:lnTo>
                <a:close/>
              </a:path>
              <a:path w="2077719" h="2222500">
                <a:moveTo>
                  <a:pt x="1046749" y="1765300"/>
                </a:moveTo>
                <a:lnTo>
                  <a:pt x="1031305" y="1765300"/>
                </a:lnTo>
                <a:lnTo>
                  <a:pt x="1032707" y="1752600"/>
                </a:lnTo>
                <a:lnTo>
                  <a:pt x="1042979" y="1752600"/>
                </a:lnTo>
                <a:lnTo>
                  <a:pt x="1046749" y="1765300"/>
                </a:lnTo>
                <a:close/>
              </a:path>
              <a:path w="2077719" h="2222500">
                <a:moveTo>
                  <a:pt x="1062342" y="1765300"/>
                </a:moveTo>
                <a:lnTo>
                  <a:pt x="1047544" y="1765300"/>
                </a:lnTo>
                <a:lnTo>
                  <a:pt x="1047930" y="1752600"/>
                </a:lnTo>
                <a:lnTo>
                  <a:pt x="1062421" y="1752600"/>
                </a:lnTo>
                <a:lnTo>
                  <a:pt x="1062342" y="1765300"/>
                </a:lnTo>
                <a:close/>
              </a:path>
              <a:path w="2077719" h="2222500">
                <a:moveTo>
                  <a:pt x="1069121" y="1765300"/>
                </a:moveTo>
                <a:lnTo>
                  <a:pt x="1062489" y="1765300"/>
                </a:lnTo>
                <a:lnTo>
                  <a:pt x="1065470" y="1752600"/>
                </a:lnTo>
                <a:lnTo>
                  <a:pt x="1068906" y="1752600"/>
                </a:lnTo>
                <a:lnTo>
                  <a:pt x="1069121" y="1765300"/>
                </a:lnTo>
                <a:close/>
              </a:path>
              <a:path w="2077719" h="2222500">
                <a:moveTo>
                  <a:pt x="1070320" y="1765300"/>
                </a:moveTo>
                <a:lnTo>
                  <a:pt x="1069576" y="1765300"/>
                </a:lnTo>
                <a:lnTo>
                  <a:pt x="1069173" y="1752600"/>
                </a:lnTo>
                <a:lnTo>
                  <a:pt x="1070660" y="1752600"/>
                </a:lnTo>
                <a:lnTo>
                  <a:pt x="1070320" y="1765300"/>
                </a:lnTo>
                <a:close/>
              </a:path>
              <a:path w="2077719" h="2222500">
                <a:moveTo>
                  <a:pt x="1082806" y="1765300"/>
                </a:moveTo>
                <a:lnTo>
                  <a:pt x="1077077" y="1765300"/>
                </a:lnTo>
                <a:lnTo>
                  <a:pt x="1077798" y="1752600"/>
                </a:lnTo>
                <a:lnTo>
                  <a:pt x="1085685" y="1752600"/>
                </a:lnTo>
                <a:lnTo>
                  <a:pt x="1082806" y="1765300"/>
                </a:lnTo>
                <a:close/>
              </a:path>
              <a:path w="2077719" h="2222500">
                <a:moveTo>
                  <a:pt x="1092890" y="1765300"/>
                </a:moveTo>
                <a:lnTo>
                  <a:pt x="1086514" y="1765300"/>
                </a:lnTo>
                <a:lnTo>
                  <a:pt x="1089131" y="1752600"/>
                </a:lnTo>
                <a:lnTo>
                  <a:pt x="1094810" y="1752600"/>
                </a:lnTo>
                <a:lnTo>
                  <a:pt x="1092890" y="1765300"/>
                </a:lnTo>
                <a:close/>
              </a:path>
              <a:path w="2077719" h="2222500">
                <a:moveTo>
                  <a:pt x="1109028" y="1765300"/>
                </a:moveTo>
                <a:lnTo>
                  <a:pt x="1102753" y="1765300"/>
                </a:lnTo>
                <a:lnTo>
                  <a:pt x="1102118" y="1752600"/>
                </a:lnTo>
                <a:lnTo>
                  <a:pt x="1105314" y="1752600"/>
                </a:lnTo>
                <a:lnTo>
                  <a:pt x="1109028" y="1765300"/>
                </a:lnTo>
                <a:close/>
              </a:path>
              <a:path w="2077719" h="2222500">
                <a:moveTo>
                  <a:pt x="1119164" y="1765300"/>
                </a:moveTo>
                <a:lnTo>
                  <a:pt x="1111191" y="1765300"/>
                </a:lnTo>
                <a:lnTo>
                  <a:pt x="1114666" y="1752600"/>
                </a:lnTo>
                <a:lnTo>
                  <a:pt x="1118641" y="1752600"/>
                </a:lnTo>
                <a:lnTo>
                  <a:pt x="1119164" y="1765300"/>
                </a:lnTo>
                <a:close/>
              </a:path>
              <a:path w="2077719" h="2222500">
                <a:moveTo>
                  <a:pt x="1124359" y="1765300"/>
                </a:moveTo>
                <a:lnTo>
                  <a:pt x="1122559" y="1765300"/>
                </a:lnTo>
                <a:lnTo>
                  <a:pt x="1123757" y="1752600"/>
                </a:lnTo>
                <a:lnTo>
                  <a:pt x="1124359" y="1765300"/>
                </a:lnTo>
                <a:close/>
              </a:path>
              <a:path w="2077719" h="2222500">
                <a:moveTo>
                  <a:pt x="1153074" y="1765300"/>
                </a:moveTo>
                <a:lnTo>
                  <a:pt x="1137112" y="1765300"/>
                </a:lnTo>
                <a:lnTo>
                  <a:pt x="1134336" y="1752600"/>
                </a:lnTo>
                <a:lnTo>
                  <a:pt x="1152239" y="1752600"/>
                </a:lnTo>
                <a:lnTo>
                  <a:pt x="1153074" y="1765300"/>
                </a:lnTo>
                <a:close/>
              </a:path>
              <a:path w="2077719" h="2222500">
                <a:moveTo>
                  <a:pt x="1212854" y="1765300"/>
                </a:moveTo>
                <a:lnTo>
                  <a:pt x="1161392" y="1765300"/>
                </a:lnTo>
                <a:lnTo>
                  <a:pt x="1162227" y="1752600"/>
                </a:lnTo>
                <a:lnTo>
                  <a:pt x="1215625" y="1752600"/>
                </a:lnTo>
                <a:lnTo>
                  <a:pt x="1212854" y="1765300"/>
                </a:lnTo>
                <a:close/>
              </a:path>
              <a:path w="2077719" h="2222500">
                <a:moveTo>
                  <a:pt x="1227396" y="1765300"/>
                </a:moveTo>
                <a:lnTo>
                  <a:pt x="1224409" y="1765300"/>
                </a:lnTo>
                <a:lnTo>
                  <a:pt x="1222967" y="1752600"/>
                </a:lnTo>
                <a:lnTo>
                  <a:pt x="1227350" y="1752600"/>
                </a:lnTo>
                <a:lnTo>
                  <a:pt x="1227396" y="1765300"/>
                </a:lnTo>
                <a:close/>
              </a:path>
              <a:path w="2077719" h="2222500">
                <a:moveTo>
                  <a:pt x="1234636" y="1765300"/>
                </a:moveTo>
                <a:lnTo>
                  <a:pt x="1229826" y="1765300"/>
                </a:lnTo>
                <a:lnTo>
                  <a:pt x="1231371" y="1752600"/>
                </a:lnTo>
                <a:lnTo>
                  <a:pt x="1234522" y="1752600"/>
                </a:lnTo>
                <a:lnTo>
                  <a:pt x="1234636" y="1765300"/>
                </a:lnTo>
                <a:close/>
              </a:path>
              <a:path w="2077719" h="2222500">
                <a:moveTo>
                  <a:pt x="1253964" y="1765300"/>
                </a:moveTo>
                <a:lnTo>
                  <a:pt x="1241035" y="1765300"/>
                </a:lnTo>
                <a:lnTo>
                  <a:pt x="1240825" y="1752600"/>
                </a:lnTo>
                <a:lnTo>
                  <a:pt x="1253998" y="1752600"/>
                </a:lnTo>
                <a:lnTo>
                  <a:pt x="1253964" y="1765300"/>
                </a:lnTo>
                <a:close/>
              </a:path>
              <a:path w="2077719" h="2222500">
                <a:moveTo>
                  <a:pt x="1273753" y="1765300"/>
                </a:moveTo>
                <a:lnTo>
                  <a:pt x="1267422" y="1765300"/>
                </a:lnTo>
                <a:lnTo>
                  <a:pt x="1267433" y="1752600"/>
                </a:lnTo>
                <a:lnTo>
                  <a:pt x="1274184" y="1752600"/>
                </a:lnTo>
                <a:lnTo>
                  <a:pt x="1273753" y="1765300"/>
                </a:lnTo>
                <a:close/>
              </a:path>
              <a:path w="2077719" h="2222500">
                <a:moveTo>
                  <a:pt x="1286904" y="1765300"/>
                </a:moveTo>
                <a:lnTo>
                  <a:pt x="1285683" y="1765300"/>
                </a:lnTo>
                <a:lnTo>
                  <a:pt x="1286216" y="1752600"/>
                </a:lnTo>
                <a:lnTo>
                  <a:pt x="1286398" y="1752600"/>
                </a:lnTo>
                <a:lnTo>
                  <a:pt x="1286904" y="1765300"/>
                </a:lnTo>
                <a:close/>
              </a:path>
              <a:path w="2077719" h="2222500">
                <a:moveTo>
                  <a:pt x="1352419" y="1765300"/>
                </a:moveTo>
                <a:lnTo>
                  <a:pt x="1291980" y="1765300"/>
                </a:lnTo>
                <a:lnTo>
                  <a:pt x="1292326" y="1752600"/>
                </a:lnTo>
                <a:lnTo>
                  <a:pt x="1349159" y="1752600"/>
                </a:lnTo>
                <a:lnTo>
                  <a:pt x="1352419" y="1765300"/>
                </a:lnTo>
                <a:close/>
              </a:path>
              <a:path w="2077719" h="2222500">
                <a:moveTo>
                  <a:pt x="1381429" y="1765300"/>
                </a:moveTo>
                <a:lnTo>
                  <a:pt x="1363491" y="1765300"/>
                </a:lnTo>
                <a:lnTo>
                  <a:pt x="1367040" y="1752600"/>
                </a:lnTo>
                <a:lnTo>
                  <a:pt x="1380639" y="1752600"/>
                </a:lnTo>
                <a:lnTo>
                  <a:pt x="1381429" y="1765300"/>
                </a:lnTo>
                <a:close/>
              </a:path>
              <a:path w="2077719" h="2222500">
                <a:moveTo>
                  <a:pt x="1388668" y="1765300"/>
                </a:moveTo>
                <a:lnTo>
                  <a:pt x="1384847" y="1765300"/>
                </a:lnTo>
                <a:lnTo>
                  <a:pt x="1386176" y="1752600"/>
                </a:lnTo>
                <a:lnTo>
                  <a:pt x="1387453" y="1752600"/>
                </a:lnTo>
                <a:lnTo>
                  <a:pt x="1388668" y="1765300"/>
                </a:lnTo>
                <a:close/>
              </a:path>
              <a:path w="2077719" h="2222500">
                <a:moveTo>
                  <a:pt x="1432595" y="1765300"/>
                </a:moveTo>
                <a:lnTo>
                  <a:pt x="1388674" y="1765300"/>
                </a:lnTo>
                <a:lnTo>
                  <a:pt x="1388969" y="1752600"/>
                </a:lnTo>
                <a:lnTo>
                  <a:pt x="1432243" y="1752600"/>
                </a:lnTo>
                <a:lnTo>
                  <a:pt x="1432595" y="1765300"/>
                </a:lnTo>
                <a:close/>
              </a:path>
              <a:path w="2077719" h="2222500">
                <a:moveTo>
                  <a:pt x="1466295" y="1765300"/>
                </a:moveTo>
                <a:lnTo>
                  <a:pt x="1437893" y="1765300"/>
                </a:lnTo>
                <a:lnTo>
                  <a:pt x="1437206" y="1752600"/>
                </a:lnTo>
                <a:lnTo>
                  <a:pt x="1466193" y="1752600"/>
                </a:lnTo>
                <a:lnTo>
                  <a:pt x="1466295" y="1765300"/>
                </a:lnTo>
                <a:close/>
              </a:path>
              <a:path w="2077719" h="2222500">
                <a:moveTo>
                  <a:pt x="1483472" y="1765300"/>
                </a:moveTo>
                <a:lnTo>
                  <a:pt x="1475045" y="1765300"/>
                </a:lnTo>
                <a:lnTo>
                  <a:pt x="1476925" y="1752600"/>
                </a:lnTo>
                <a:lnTo>
                  <a:pt x="1484085" y="1752600"/>
                </a:lnTo>
                <a:lnTo>
                  <a:pt x="1483472" y="1765300"/>
                </a:lnTo>
                <a:close/>
              </a:path>
              <a:path w="2077719" h="2222500">
                <a:moveTo>
                  <a:pt x="1501869" y="1765300"/>
                </a:moveTo>
                <a:lnTo>
                  <a:pt x="1488713" y="1765300"/>
                </a:lnTo>
                <a:lnTo>
                  <a:pt x="1490609" y="1752600"/>
                </a:lnTo>
                <a:lnTo>
                  <a:pt x="1501211" y="1752600"/>
                </a:lnTo>
                <a:lnTo>
                  <a:pt x="1501869" y="1765300"/>
                </a:lnTo>
                <a:close/>
              </a:path>
              <a:path w="2077719" h="2222500">
                <a:moveTo>
                  <a:pt x="1556789" y="1765300"/>
                </a:moveTo>
                <a:lnTo>
                  <a:pt x="1506355" y="1765300"/>
                </a:lnTo>
                <a:lnTo>
                  <a:pt x="1506162" y="1752600"/>
                </a:lnTo>
                <a:lnTo>
                  <a:pt x="1555210" y="1752600"/>
                </a:lnTo>
                <a:lnTo>
                  <a:pt x="1556789" y="1765300"/>
                </a:lnTo>
                <a:close/>
              </a:path>
              <a:path w="2077719" h="2222500">
                <a:moveTo>
                  <a:pt x="1580654" y="1765300"/>
                </a:moveTo>
                <a:lnTo>
                  <a:pt x="1563591" y="1765300"/>
                </a:lnTo>
                <a:lnTo>
                  <a:pt x="1564733" y="1752600"/>
                </a:lnTo>
                <a:lnTo>
                  <a:pt x="1583369" y="1752600"/>
                </a:lnTo>
                <a:lnTo>
                  <a:pt x="1580654" y="1765300"/>
                </a:lnTo>
                <a:close/>
              </a:path>
              <a:path w="2077719" h="2222500">
                <a:moveTo>
                  <a:pt x="1586480" y="1765300"/>
                </a:moveTo>
                <a:lnTo>
                  <a:pt x="1586043" y="1765300"/>
                </a:lnTo>
                <a:lnTo>
                  <a:pt x="1584646" y="1752600"/>
                </a:lnTo>
                <a:lnTo>
                  <a:pt x="1586855" y="1752600"/>
                </a:lnTo>
                <a:lnTo>
                  <a:pt x="1586480" y="1765300"/>
                </a:lnTo>
                <a:close/>
              </a:path>
              <a:path w="2077719" h="2222500">
                <a:moveTo>
                  <a:pt x="1605922" y="1765300"/>
                </a:moveTo>
                <a:lnTo>
                  <a:pt x="1598416" y="1765300"/>
                </a:lnTo>
                <a:lnTo>
                  <a:pt x="1599058" y="1752600"/>
                </a:lnTo>
                <a:lnTo>
                  <a:pt x="1605071" y="1752600"/>
                </a:lnTo>
                <a:lnTo>
                  <a:pt x="1605922" y="1765300"/>
                </a:lnTo>
                <a:close/>
              </a:path>
              <a:path w="2077719" h="2222500">
                <a:moveTo>
                  <a:pt x="1623570" y="1765300"/>
                </a:moveTo>
                <a:lnTo>
                  <a:pt x="1607728" y="1765300"/>
                </a:lnTo>
                <a:lnTo>
                  <a:pt x="1607728" y="1752600"/>
                </a:lnTo>
                <a:lnTo>
                  <a:pt x="1626767" y="1752600"/>
                </a:lnTo>
                <a:lnTo>
                  <a:pt x="1623570" y="1765300"/>
                </a:lnTo>
                <a:close/>
              </a:path>
              <a:path w="2077719" h="2222500">
                <a:moveTo>
                  <a:pt x="1629532" y="1765300"/>
                </a:moveTo>
                <a:lnTo>
                  <a:pt x="1629067" y="1765300"/>
                </a:lnTo>
                <a:lnTo>
                  <a:pt x="1626767" y="1752600"/>
                </a:lnTo>
                <a:lnTo>
                  <a:pt x="1631889" y="1752600"/>
                </a:lnTo>
                <a:lnTo>
                  <a:pt x="1631897" y="1752767"/>
                </a:lnTo>
                <a:lnTo>
                  <a:pt x="1629532" y="1765300"/>
                </a:lnTo>
                <a:close/>
              </a:path>
              <a:path w="2077719" h="2222500">
                <a:moveTo>
                  <a:pt x="1631897" y="1752767"/>
                </a:moveTo>
                <a:lnTo>
                  <a:pt x="1631889" y="1752600"/>
                </a:lnTo>
                <a:lnTo>
                  <a:pt x="1631897" y="1752767"/>
                </a:lnTo>
                <a:close/>
              </a:path>
              <a:path w="2077719" h="2222500">
                <a:moveTo>
                  <a:pt x="1672874" y="1765300"/>
                </a:moveTo>
                <a:lnTo>
                  <a:pt x="1632508" y="1765300"/>
                </a:lnTo>
                <a:lnTo>
                  <a:pt x="1631897" y="1752767"/>
                </a:lnTo>
                <a:lnTo>
                  <a:pt x="1631929" y="1752600"/>
                </a:lnTo>
                <a:lnTo>
                  <a:pt x="1672539" y="1752600"/>
                </a:lnTo>
                <a:lnTo>
                  <a:pt x="1672874" y="1765300"/>
                </a:lnTo>
                <a:close/>
              </a:path>
              <a:path w="2077719" h="2222500">
                <a:moveTo>
                  <a:pt x="1684123" y="1765300"/>
                </a:moveTo>
                <a:lnTo>
                  <a:pt x="1675395" y="1765300"/>
                </a:lnTo>
                <a:lnTo>
                  <a:pt x="1674600" y="1752600"/>
                </a:lnTo>
                <a:lnTo>
                  <a:pt x="1682226" y="1752600"/>
                </a:lnTo>
                <a:lnTo>
                  <a:pt x="1684123" y="1765300"/>
                </a:lnTo>
                <a:close/>
              </a:path>
              <a:path w="2077719" h="2222500">
                <a:moveTo>
                  <a:pt x="1707068" y="1765300"/>
                </a:moveTo>
                <a:lnTo>
                  <a:pt x="1687893" y="1765300"/>
                </a:lnTo>
                <a:lnTo>
                  <a:pt x="1688529" y="1752600"/>
                </a:lnTo>
                <a:lnTo>
                  <a:pt x="1707222" y="1752600"/>
                </a:lnTo>
                <a:lnTo>
                  <a:pt x="1707068" y="1765300"/>
                </a:lnTo>
                <a:close/>
              </a:path>
              <a:path w="2077719" h="2222500">
                <a:moveTo>
                  <a:pt x="1747724" y="1765300"/>
                </a:moveTo>
                <a:lnTo>
                  <a:pt x="1710123" y="1765300"/>
                </a:lnTo>
                <a:lnTo>
                  <a:pt x="1708369" y="1752600"/>
                </a:lnTo>
                <a:lnTo>
                  <a:pt x="1746617" y="1752600"/>
                </a:lnTo>
                <a:lnTo>
                  <a:pt x="1747724" y="1765300"/>
                </a:lnTo>
                <a:close/>
              </a:path>
              <a:path w="2077719" h="2222500">
                <a:moveTo>
                  <a:pt x="1754544" y="1765300"/>
                </a:moveTo>
                <a:lnTo>
                  <a:pt x="1752704" y="1765300"/>
                </a:lnTo>
                <a:lnTo>
                  <a:pt x="1751779" y="1752600"/>
                </a:lnTo>
                <a:lnTo>
                  <a:pt x="1754703" y="1752600"/>
                </a:lnTo>
                <a:lnTo>
                  <a:pt x="1754544" y="1765300"/>
                </a:lnTo>
                <a:close/>
              </a:path>
              <a:path w="2077719" h="2222500">
                <a:moveTo>
                  <a:pt x="1774531" y="1765300"/>
                </a:moveTo>
                <a:lnTo>
                  <a:pt x="1761914" y="1765300"/>
                </a:lnTo>
                <a:lnTo>
                  <a:pt x="1762454" y="1752600"/>
                </a:lnTo>
                <a:lnTo>
                  <a:pt x="1774673" y="1752600"/>
                </a:lnTo>
                <a:lnTo>
                  <a:pt x="1774531" y="1765300"/>
                </a:lnTo>
                <a:close/>
              </a:path>
              <a:path w="2077719" h="2222500">
                <a:moveTo>
                  <a:pt x="1779931" y="1765300"/>
                </a:moveTo>
                <a:lnTo>
                  <a:pt x="1777756" y="1765300"/>
                </a:lnTo>
                <a:lnTo>
                  <a:pt x="1777796" y="1752600"/>
                </a:lnTo>
                <a:lnTo>
                  <a:pt x="1780459" y="1752600"/>
                </a:lnTo>
                <a:lnTo>
                  <a:pt x="1779931" y="1765300"/>
                </a:lnTo>
                <a:close/>
              </a:path>
              <a:path w="2077719" h="2222500">
                <a:moveTo>
                  <a:pt x="1833306" y="1765300"/>
                </a:moveTo>
                <a:lnTo>
                  <a:pt x="1781839" y="1765300"/>
                </a:lnTo>
                <a:lnTo>
                  <a:pt x="1780459" y="1752600"/>
                </a:lnTo>
                <a:lnTo>
                  <a:pt x="1833295" y="1752600"/>
                </a:lnTo>
                <a:lnTo>
                  <a:pt x="1833306" y="1765300"/>
                </a:lnTo>
                <a:close/>
              </a:path>
              <a:path w="2077719" h="2222500">
                <a:moveTo>
                  <a:pt x="297748" y="1778000"/>
                </a:moveTo>
                <a:lnTo>
                  <a:pt x="291854" y="1778000"/>
                </a:lnTo>
                <a:lnTo>
                  <a:pt x="283681" y="1765300"/>
                </a:lnTo>
                <a:lnTo>
                  <a:pt x="297895" y="1765300"/>
                </a:lnTo>
                <a:lnTo>
                  <a:pt x="297809" y="1777332"/>
                </a:lnTo>
                <a:lnTo>
                  <a:pt x="297748" y="1778000"/>
                </a:lnTo>
                <a:close/>
              </a:path>
              <a:path w="2077719" h="2222500">
                <a:moveTo>
                  <a:pt x="305743" y="1778000"/>
                </a:moveTo>
                <a:lnTo>
                  <a:pt x="297805" y="1778000"/>
                </a:lnTo>
                <a:lnTo>
                  <a:pt x="297809" y="1777332"/>
                </a:lnTo>
                <a:lnTo>
                  <a:pt x="298918" y="1765300"/>
                </a:lnTo>
                <a:lnTo>
                  <a:pt x="301825" y="1765300"/>
                </a:lnTo>
                <a:lnTo>
                  <a:pt x="305743" y="1778000"/>
                </a:lnTo>
                <a:close/>
              </a:path>
              <a:path w="2077719" h="2222500">
                <a:moveTo>
                  <a:pt x="320506" y="1778000"/>
                </a:moveTo>
                <a:lnTo>
                  <a:pt x="308020" y="1778000"/>
                </a:lnTo>
                <a:lnTo>
                  <a:pt x="307037" y="1765300"/>
                </a:lnTo>
                <a:lnTo>
                  <a:pt x="321466" y="1765300"/>
                </a:lnTo>
                <a:lnTo>
                  <a:pt x="320506" y="1778000"/>
                </a:lnTo>
                <a:close/>
              </a:path>
              <a:path w="2077719" h="2222500">
                <a:moveTo>
                  <a:pt x="355296" y="1778000"/>
                </a:moveTo>
                <a:lnTo>
                  <a:pt x="323913" y="1778000"/>
                </a:lnTo>
                <a:lnTo>
                  <a:pt x="322846" y="1765300"/>
                </a:lnTo>
                <a:lnTo>
                  <a:pt x="353322" y="1765300"/>
                </a:lnTo>
                <a:lnTo>
                  <a:pt x="355296" y="1778000"/>
                </a:lnTo>
                <a:close/>
              </a:path>
              <a:path w="2077719" h="2222500">
                <a:moveTo>
                  <a:pt x="405742" y="1778000"/>
                </a:moveTo>
                <a:lnTo>
                  <a:pt x="356295" y="1778000"/>
                </a:lnTo>
                <a:lnTo>
                  <a:pt x="358318" y="1765300"/>
                </a:lnTo>
                <a:lnTo>
                  <a:pt x="401116" y="1765300"/>
                </a:lnTo>
                <a:lnTo>
                  <a:pt x="405742" y="1778000"/>
                </a:lnTo>
                <a:close/>
              </a:path>
              <a:path w="2077719" h="2222500">
                <a:moveTo>
                  <a:pt x="408012" y="1778000"/>
                </a:moveTo>
                <a:lnTo>
                  <a:pt x="405833" y="1778000"/>
                </a:lnTo>
                <a:lnTo>
                  <a:pt x="406202" y="1765300"/>
                </a:lnTo>
                <a:lnTo>
                  <a:pt x="407882" y="1765300"/>
                </a:lnTo>
                <a:lnTo>
                  <a:pt x="408012" y="1778000"/>
                </a:lnTo>
                <a:close/>
              </a:path>
              <a:path w="2077719" h="2222500">
                <a:moveTo>
                  <a:pt x="565002" y="1778000"/>
                </a:moveTo>
                <a:lnTo>
                  <a:pt x="411449" y="1778000"/>
                </a:lnTo>
                <a:lnTo>
                  <a:pt x="407923" y="1765445"/>
                </a:lnTo>
                <a:lnTo>
                  <a:pt x="407922" y="1765300"/>
                </a:lnTo>
                <a:lnTo>
                  <a:pt x="565065" y="1765300"/>
                </a:lnTo>
                <a:lnTo>
                  <a:pt x="565002" y="1778000"/>
                </a:lnTo>
                <a:close/>
              </a:path>
              <a:path w="2077719" h="2222500">
                <a:moveTo>
                  <a:pt x="628401" y="1778000"/>
                </a:moveTo>
                <a:lnTo>
                  <a:pt x="580971" y="1778000"/>
                </a:lnTo>
                <a:lnTo>
                  <a:pt x="579171" y="1765300"/>
                </a:lnTo>
                <a:lnTo>
                  <a:pt x="626062" y="1765300"/>
                </a:lnTo>
                <a:lnTo>
                  <a:pt x="628401" y="1778000"/>
                </a:lnTo>
                <a:close/>
              </a:path>
              <a:path w="2077719" h="2222500">
                <a:moveTo>
                  <a:pt x="650404" y="1778000"/>
                </a:moveTo>
                <a:lnTo>
                  <a:pt x="648758" y="1778000"/>
                </a:lnTo>
                <a:lnTo>
                  <a:pt x="649008" y="1765300"/>
                </a:lnTo>
                <a:lnTo>
                  <a:pt x="653266" y="1765300"/>
                </a:lnTo>
                <a:lnTo>
                  <a:pt x="650404" y="1778000"/>
                </a:lnTo>
                <a:close/>
              </a:path>
              <a:path w="2077719" h="2222500">
                <a:moveTo>
                  <a:pt x="728599" y="1778000"/>
                </a:moveTo>
                <a:lnTo>
                  <a:pt x="671175" y="1778000"/>
                </a:lnTo>
                <a:lnTo>
                  <a:pt x="672124" y="1765300"/>
                </a:lnTo>
                <a:lnTo>
                  <a:pt x="723869" y="1765300"/>
                </a:lnTo>
                <a:lnTo>
                  <a:pt x="728599" y="1778000"/>
                </a:lnTo>
                <a:close/>
              </a:path>
              <a:path w="2077719" h="2222500">
                <a:moveTo>
                  <a:pt x="755928" y="1778000"/>
                </a:moveTo>
                <a:lnTo>
                  <a:pt x="730922" y="1778000"/>
                </a:lnTo>
                <a:lnTo>
                  <a:pt x="731489" y="1765300"/>
                </a:lnTo>
                <a:lnTo>
                  <a:pt x="756740" y="1765300"/>
                </a:lnTo>
                <a:lnTo>
                  <a:pt x="755928" y="1778000"/>
                </a:lnTo>
                <a:close/>
              </a:path>
              <a:path w="2077719" h="2222500">
                <a:moveTo>
                  <a:pt x="845985" y="1778000"/>
                </a:moveTo>
                <a:lnTo>
                  <a:pt x="760261" y="1778000"/>
                </a:lnTo>
                <a:lnTo>
                  <a:pt x="756740" y="1765300"/>
                </a:lnTo>
                <a:lnTo>
                  <a:pt x="845701" y="1765300"/>
                </a:lnTo>
                <a:lnTo>
                  <a:pt x="845985" y="1778000"/>
                </a:lnTo>
                <a:close/>
              </a:path>
              <a:path w="2077719" h="2222500">
                <a:moveTo>
                  <a:pt x="931186" y="1778000"/>
                </a:moveTo>
                <a:lnTo>
                  <a:pt x="852452" y="1778000"/>
                </a:lnTo>
                <a:lnTo>
                  <a:pt x="852117" y="1765300"/>
                </a:lnTo>
                <a:lnTo>
                  <a:pt x="930443" y="1765300"/>
                </a:lnTo>
                <a:lnTo>
                  <a:pt x="931186" y="1778000"/>
                </a:lnTo>
                <a:close/>
              </a:path>
              <a:path w="2077719" h="2222500">
                <a:moveTo>
                  <a:pt x="1012549" y="1778000"/>
                </a:moveTo>
                <a:lnTo>
                  <a:pt x="933923" y="1778000"/>
                </a:lnTo>
                <a:lnTo>
                  <a:pt x="934565" y="1765300"/>
                </a:lnTo>
                <a:lnTo>
                  <a:pt x="1013316" y="1765300"/>
                </a:lnTo>
                <a:lnTo>
                  <a:pt x="1012549" y="1778000"/>
                </a:lnTo>
                <a:close/>
              </a:path>
              <a:path w="2077719" h="2222500">
                <a:moveTo>
                  <a:pt x="1038834" y="1778000"/>
                </a:moveTo>
                <a:lnTo>
                  <a:pt x="1016274" y="1778000"/>
                </a:lnTo>
                <a:lnTo>
                  <a:pt x="1015724" y="1765300"/>
                </a:lnTo>
                <a:lnTo>
                  <a:pt x="1042775" y="1765300"/>
                </a:lnTo>
                <a:lnTo>
                  <a:pt x="1038834" y="1778000"/>
                </a:lnTo>
                <a:close/>
              </a:path>
              <a:path w="2077719" h="2222500">
                <a:moveTo>
                  <a:pt x="1064511" y="1778000"/>
                </a:moveTo>
                <a:lnTo>
                  <a:pt x="1042570" y="1778000"/>
                </a:lnTo>
                <a:lnTo>
                  <a:pt x="1042775" y="1765300"/>
                </a:lnTo>
                <a:lnTo>
                  <a:pt x="1064187" y="1765300"/>
                </a:lnTo>
                <a:lnTo>
                  <a:pt x="1064511" y="1778000"/>
                </a:lnTo>
                <a:close/>
              </a:path>
              <a:path w="2077719" h="2222500">
                <a:moveTo>
                  <a:pt x="1084680" y="1778000"/>
                </a:moveTo>
                <a:lnTo>
                  <a:pt x="1074113" y="1778000"/>
                </a:lnTo>
                <a:lnTo>
                  <a:pt x="1074192" y="1765300"/>
                </a:lnTo>
                <a:lnTo>
                  <a:pt x="1083998" y="1765300"/>
                </a:lnTo>
                <a:lnTo>
                  <a:pt x="1084680" y="1778000"/>
                </a:lnTo>
                <a:close/>
              </a:path>
              <a:path w="2077719" h="2222500">
                <a:moveTo>
                  <a:pt x="1094372" y="1778000"/>
                </a:moveTo>
                <a:lnTo>
                  <a:pt x="1091902" y="1778000"/>
                </a:lnTo>
                <a:lnTo>
                  <a:pt x="1092947" y="1765300"/>
                </a:lnTo>
                <a:lnTo>
                  <a:pt x="1094372" y="1778000"/>
                </a:lnTo>
                <a:close/>
              </a:path>
              <a:path w="2077719" h="2222500">
                <a:moveTo>
                  <a:pt x="1128578" y="1778000"/>
                </a:moveTo>
                <a:lnTo>
                  <a:pt x="1102089" y="1778000"/>
                </a:lnTo>
                <a:lnTo>
                  <a:pt x="1102941" y="1765300"/>
                </a:lnTo>
                <a:lnTo>
                  <a:pt x="1126028" y="1765300"/>
                </a:lnTo>
                <a:lnTo>
                  <a:pt x="1128578" y="1778000"/>
                </a:lnTo>
                <a:close/>
              </a:path>
              <a:path w="2077719" h="2222500">
                <a:moveTo>
                  <a:pt x="1161869" y="1778000"/>
                </a:moveTo>
                <a:lnTo>
                  <a:pt x="1136976" y="1778000"/>
                </a:lnTo>
                <a:lnTo>
                  <a:pt x="1141820" y="1765300"/>
                </a:lnTo>
                <a:lnTo>
                  <a:pt x="1162732" y="1765300"/>
                </a:lnTo>
                <a:lnTo>
                  <a:pt x="1161869" y="1778000"/>
                </a:lnTo>
                <a:close/>
              </a:path>
              <a:path w="2077719" h="2222500">
                <a:moveTo>
                  <a:pt x="1247082" y="1778000"/>
                </a:moveTo>
                <a:lnTo>
                  <a:pt x="1166372" y="1778000"/>
                </a:lnTo>
                <a:lnTo>
                  <a:pt x="1166832" y="1765300"/>
                </a:lnTo>
                <a:lnTo>
                  <a:pt x="1246600" y="1765300"/>
                </a:lnTo>
                <a:lnTo>
                  <a:pt x="1247082" y="1778000"/>
                </a:lnTo>
                <a:close/>
              </a:path>
              <a:path w="2077719" h="2222500">
                <a:moveTo>
                  <a:pt x="1370765" y="1778000"/>
                </a:moveTo>
                <a:lnTo>
                  <a:pt x="1256582" y="1778000"/>
                </a:lnTo>
                <a:lnTo>
                  <a:pt x="1255492" y="1765300"/>
                </a:lnTo>
                <a:lnTo>
                  <a:pt x="1371549" y="1765300"/>
                </a:lnTo>
                <a:lnTo>
                  <a:pt x="1370765" y="1778000"/>
                </a:lnTo>
                <a:close/>
              </a:path>
              <a:path w="2077719" h="2222500">
                <a:moveTo>
                  <a:pt x="1378726" y="1778000"/>
                </a:moveTo>
                <a:lnTo>
                  <a:pt x="1375137" y="1778000"/>
                </a:lnTo>
                <a:lnTo>
                  <a:pt x="1375154" y="1765300"/>
                </a:lnTo>
                <a:lnTo>
                  <a:pt x="1379294" y="1765300"/>
                </a:lnTo>
                <a:lnTo>
                  <a:pt x="1378726" y="1778000"/>
                </a:lnTo>
                <a:close/>
              </a:path>
              <a:path w="2077719" h="2222500">
                <a:moveTo>
                  <a:pt x="1388538" y="1778000"/>
                </a:moveTo>
                <a:lnTo>
                  <a:pt x="1380730" y="1778000"/>
                </a:lnTo>
                <a:lnTo>
                  <a:pt x="1379998" y="1765300"/>
                </a:lnTo>
                <a:lnTo>
                  <a:pt x="1389066" y="1765300"/>
                </a:lnTo>
                <a:lnTo>
                  <a:pt x="1388538" y="1778000"/>
                </a:lnTo>
                <a:close/>
              </a:path>
              <a:path w="2077719" h="2222500">
                <a:moveTo>
                  <a:pt x="1410518" y="1778000"/>
                </a:moveTo>
                <a:lnTo>
                  <a:pt x="1400508" y="1778000"/>
                </a:lnTo>
                <a:lnTo>
                  <a:pt x="1401115" y="1765300"/>
                </a:lnTo>
                <a:lnTo>
                  <a:pt x="1411557" y="1765300"/>
                </a:lnTo>
                <a:lnTo>
                  <a:pt x="1410518" y="1778000"/>
                </a:lnTo>
                <a:close/>
              </a:path>
              <a:path w="2077719" h="2222500">
                <a:moveTo>
                  <a:pt x="1416656" y="1778000"/>
                </a:moveTo>
                <a:lnTo>
                  <a:pt x="1415731" y="1778000"/>
                </a:lnTo>
                <a:lnTo>
                  <a:pt x="1414879" y="1765300"/>
                </a:lnTo>
                <a:lnTo>
                  <a:pt x="1416940" y="1765300"/>
                </a:lnTo>
                <a:lnTo>
                  <a:pt x="1416656" y="1778000"/>
                </a:lnTo>
                <a:close/>
              </a:path>
              <a:path w="2077719" h="2222500">
                <a:moveTo>
                  <a:pt x="1452463" y="1778000"/>
                </a:moveTo>
                <a:lnTo>
                  <a:pt x="1422300" y="1778000"/>
                </a:lnTo>
                <a:lnTo>
                  <a:pt x="1422766" y="1765300"/>
                </a:lnTo>
                <a:lnTo>
                  <a:pt x="1455751" y="1765300"/>
                </a:lnTo>
                <a:lnTo>
                  <a:pt x="1452463" y="1778000"/>
                </a:lnTo>
                <a:close/>
              </a:path>
              <a:path w="2077719" h="2222500">
                <a:moveTo>
                  <a:pt x="1477442" y="1778000"/>
                </a:moveTo>
                <a:lnTo>
                  <a:pt x="1459953" y="1778000"/>
                </a:lnTo>
                <a:lnTo>
                  <a:pt x="1457920" y="1765300"/>
                </a:lnTo>
                <a:lnTo>
                  <a:pt x="1477044" y="1765300"/>
                </a:lnTo>
                <a:lnTo>
                  <a:pt x="1477442" y="1778000"/>
                </a:lnTo>
                <a:close/>
              </a:path>
              <a:path w="2077719" h="2222500">
                <a:moveTo>
                  <a:pt x="1480122" y="1778000"/>
                </a:moveTo>
                <a:lnTo>
                  <a:pt x="1479418" y="1778000"/>
                </a:lnTo>
                <a:lnTo>
                  <a:pt x="1479151" y="1765300"/>
                </a:lnTo>
                <a:lnTo>
                  <a:pt x="1480281" y="1765300"/>
                </a:lnTo>
                <a:lnTo>
                  <a:pt x="1480122" y="1778000"/>
                </a:lnTo>
                <a:close/>
              </a:path>
              <a:path w="2077719" h="2222500">
                <a:moveTo>
                  <a:pt x="1486805" y="1778000"/>
                </a:moveTo>
                <a:lnTo>
                  <a:pt x="1480860" y="1778000"/>
                </a:lnTo>
                <a:lnTo>
                  <a:pt x="1480292" y="1765300"/>
                </a:lnTo>
                <a:lnTo>
                  <a:pt x="1486754" y="1765300"/>
                </a:lnTo>
                <a:lnTo>
                  <a:pt x="1486805" y="1778000"/>
                </a:lnTo>
                <a:close/>
              </a:path>
              <a:path w="2077719" h="2222500">
                <a:moveTo>
                  <a:pt x="1514146" y="1778000"/>
                </a:moveTo>
                <a:lnTo>
                  <a:pt x="1486901" y="1778000"/>
                </a:lnTo>
                <a:lnTo>
                  <a:pt x="1487918" y="1765300"/>
                </a:lnTo>
                <a:lnTo>
                  <a:pt x="1515707" y="1765300"/>
                </a:lnTo>
                <a:lnTo>
                  <a:pt x="1514146" y="1778000"/>
                </a:lnTo>
                <a:close/>
              </a:path>
              <a:path w="2077719" h="2222500">
                <a:moveTo>
                  <a:pt x="1541219" y="1778000"/>
                </a:moveTo>
                <a:lnTo>
                  <a:pt x="1522691" y="1778000"/>
                </a:lnTo>
                <a:lnTo>
                  <a:pt x="1521692" y="1765300"/>
                </a:lnTo>
                <a:lnTo>
                  <a:pt x="1543048" y="1765300"/>
                </a:lnTo>
                <a:lnTo>
                  <a:pt x="1541219" y="1778000"/>
                </a:lnTo>
                <a:close/>
              </a:path>
              <a:path w="2077719" h="2222500">
                <a:moveTo>
                  <a:pt x="1549918" y="1778000"/>
                </a:moveTo>
                <a:lnTo>
                  <a:pt x="1545722" y="1778000"/>
                </a:lnTo>
                <a:lnTo>
                  <a:pt x="1544876" y="1765300"/>
                </a:lnTo>
                <a:lnTo>
                  <a:pt x="1548720" y="1765300"/>
                </a:lnTo>
                <a:lnTo>
                  <a:pt x="1549918" y="1778000"/>
                </a:lnTo>
                <a:close/>
              </a:path>
              <a:path w="2077719" h="2222500">
                <a:moveTo>
                  <a:pt x="1561922" y="1778000"/>
                </a:moveTo>
                <a:lnTo>
                  <a:pt x="1560468" y="1778000"/>
                </a:lnTo>
                <a:lnTo>
                  <a:pt x="1560253" y="1765300"/>
                </a:lnTo>
                <a:lnTo>
                  <a:pt x="1564091" y="1765300"/>
                </a:lnTo>
                <a:lnTo>
                  <a:pt x="1561922" y="1778000"/>
                </a:lnTo>
                <a:close/>
              </a:path>
              <a:path w="2077719" h="2222500">
                <a:moveTo>
                  <a:pt x="1570485" y="1778000"/>
                </a:moveTo>
                <a:lnTo>
                  <a:pt x="1564812" y="1778000"/>
                </a:lnTo>
                <a:lnTo>
                  <a:pt x="1564091" y="1765300"/>
                </a:lnTo>
                <a:lnTo>
                  <a:pt x="1570258" y="1765300"/>
                </a:lnTo>
                <a:lnTo>
                  <a:pt x="1570485" y="1778000"/>
                </a:lnTo>
                <a:close/>
              </a:path>
              <a:path w="2077719" h="2222500">
                <a:moveTo>
                  <a:pt x="1589711" y="1778000"/>
                </a:moveTo>
                <a:lnTo>
                  <a:pt x="1578712" y="1778000"/>
                </a:lnTo>
                <a:lnTo>
                  <a:pt x="1578820" y="1765300"/>
                </a:lnTo>
                <a:lnTo>
                  <a:pt x="1589643" y="1765300"/>
                </a:lnTo>
                <a:lnTo>
                  <a:pt x="1589711" y="1778000"/>
                </a:lnTo>
                <a:close/>
              </a:path>
              <a:path w="2077719" h="2222500">
                <a:moveTo>
                  <a:pt x="1621265" y="1778000"/>
                </a:moveTo>
                <a:lnTo>
                  <a:pt x="1597717" y="1778000"/>
                </a:lnTo>
                <a:lnTo>
                  <a:pt x="1596076" y="1765300"/>
                </a:lnTo>
                <a:lnTo>
                  <a:pt x="1620981" y="1765300"/>
                </a:lnTo>
                <a:lnTo>
                  <a:pt x="1621265" y="1778000"/>
                </a:lnTo>
                <a:close/>
              </a:path>
              <a:path w="2077719" h="2222500">
                <a:moveTo>
                  <a:pt x="1627028" y="1778000"/>
                </a:moveTo>
                <a:lnTo>
                  <a:pt x="1622685" y="1778000"/>
                </a:lnTo>
                <a:lnTo>
                  <a:pt x="1621549" y="1765300"/>
                </a:lnTo>
                <a:lnTo>
                  <a:pt x="1626938" y="1765300"/>
                </a:lnTo>
                <a:lnTo>
                  <a:pt x="1627028" y="1778000"/>
                </a:lnTo>
                <a:close/>
              </a:path>
              <a:path w="2077719" h="2222500">
                <a:moveTo>
                  <a:pt x="1708868" y="1778000"/>
                </a:moveTo>
                <a:lnTo>
                  <a:pt x="1640367" y="1778000"/>
                </a:lnTo>
                <a:lnTo>
                  <a:pt x="1639401" y="1765300"/>
                </a:lnTo>
                <a:lnTo>
                  <a:pt x="1706591" y="1765300"/>
                </a:lnTo>
                <a:lnTo>
                  <a:pt x="1708868" y="1778000"/>
                </a:lnTo>
                <a:close/>
              </a:path>
              <a:path w="2077719" h="2222500">
                <a:moveTo>
                  <a:pt x="1768967" y="1778000"/>
                </a:moveTo>
                <a:lnTo>
                  <a:pt x="1719708" y="1778000"/>
                </a:lnTo>
                <a:lnTo>
                  <a:pt x="1719680" y="1765300"/>
                </a:lnTo>
                <a:lnTo>
                  <a:pt x="1767002" y="1765300"/>
                </a:lnTo>
                <a:lnTo>
                  <a:pt x="1768967" y="1778000"/>
                </a:lnTo>
                <a:close/>
              </a:path>
              <a:path w="2077719" h="2222500">
                <a:moveTo>
                  <a:pt x="1789613" y="1778000"/>
                </a:moveTo>
                <a:lnTo>
                  <a:pt x="1774457" y="1778000"/>
                </a:lnTo>
                <a:lnTo>
                  <a:pt x="1774974" y="1765300"/>
                </a:lnTo>
                <a:lnTo>
                  <a:pt x="1788000" y="1765300"/>
                </a:lnTo>
                <a:lnTo>
                  <a:pt x="1789613" y="1778000"/>
                </a:lnTo>
                <a:close/>
              </a:path>
              <a:path w="2077719" h="2222500">
                <a:moveTo>
                  <a:pt x="1805279" y="1778000"/>
                </a:moveTo>
                <a:lnTo>
                  <a:pt x="1796489" y="1778000"/>
                </a:lnTo>
                <a:lnTo>
                  <a:pt x="1797131" y="1765300"/>
                </a:lnTo>
                <a:lnTo>
                  <a:pt x="1802849" y="1765300"/>
                </a:lnTo>
                <a:lnTo>
                  <a:pt x="1805279" y="1778000"/>
                </a:lnTo>
                <a:close/>
              </a:path>
              <a:path w="2077719" h="2222500">
                <a:moveTo>
                  <a:pt x="1804643" y="1816100"/>
                </a:moveTo>
                <a:lnTo>
                  <a:pt x="1785990" y="1816100"/>
                </a:lnTo>
                <a:lnTo>
                  <a:pt x="1786700" y="1803400"/>
                </a:lnTo>
                <a:lnTo>
                  <a:pt x="1777598" y="1803400"/>
                </a:lnTo>
                <a:lnTo>
                  <a:pt x="1776734" y="1790700"/>
                </a:lnTo>
                <a:lnTo>
                  <a:pt x="1773231" y="1790700"/>
                </a:lnTo>
                <a:lnTo>
                  <a:pt x="1773299" y="1778000"/>
                </a:lnTo>
                <a:lnTo>
                  <a:pt x="1805279" y="1778000"/>
                </a:lnTo>
                <a:lnTo>
                  <a:pt x="1807374" y="1765300"/>
                </a:lnTo>
                <a:lnTo>
                  <a:pt x="1847275" y="1765300"/>
                </a:lnTo>
                <a:lnTo>
                  <a:pt x="1836443" y="1778000"/>
                </a:lnTo>
                <a:lnTo>
                  <a:pt x="1825744" y="1790700"/>
                </a:lnTo>
                <a:lnTo>
                  <a:pt x="1804643" y="1816100"/>
                </a:lnTo>
                <a:close/>
              </a:path>
              <a:path w="2077719" h="2222500">
                <a:moveTo>
                  <a:pt x="307421" y="1790700"/>
                </a:moveTo>
                <a:lnTo>
                  <a:pt x="297436" y="1790700"/>
                </a:lnTo>
                <a:lnTo>
                  <a:pt x="294165" y="1778000"/>
                </a:lnTo>
                <a:lnTo>
                  <a:pt x="307071" y="1778000"/>
                </a:lnTo>
                <a:lnTo>
                  <a:pt x="307421" y="1790700"/>
                </a:lnTo>
                <a:close/>
              </a:path>
              <a:path w="2077719" h="2222500">
                <a:moveTo>
                  <a:pt x="384920" y="1790700"/>
                </a:moveTo>
                <a:lnTo>
                  <a:pt x="316396" y="1790700"/>
                </a:lnTo>
                <a:lnTo>
                  <a:pt x="316659" y="1778000"/>
                </a:lnTo>
                <a:lnTo>
                  <a:pt x="386805" y="1778000"/>
                </a:lnTo>
                <a:lnTo>
                  <a:pt x="384920" y="1790700"/>
                </a:lnTo>
                <a:close/>
              </a:path>
              <a:path w="2077719" h="2222500">
                <a:moveTo>
                  <a:pt x="398088" y="1790700"/>
                </a:moveTo>
                <a:lnTo>
                  <a:pt x="389278" y="1790700"/>
                </a:lnTo>
                <a:lnTo>
                  <a:pt x="387634" y="1778000"/>
                </a:lnTo>
                <a:lnTo>
                  <a:pt x="399329" y="1778000"/>
                </a:lnTo>
                <a:lnTo>
                  <a:pt x="398088" y="1790700"/>
                </a:lnTo>
                <a:close/>
              </a:path>
              <a:path w="2077719" h="2222500">
                <a:moveTo>
                  <a:pt x="460094" y="1790700"/>
                </a:moveTo>
                <a:lnTo>
                  <a:pt x="405840" y="1790700"/>
                </a:lnTo>
                <a:lnTo>
                  <a:pt x="404625" y="1778000"/>
                </a:lnTo>
                <a:lnTo>
                  <a:pt x="463138" y="1778000"/>
                </a:lnTo>
                <a:lnTo>
                  <a:pt x="460094" y="1790700"/>
                </a:lnTo>
                <a:close/>
              </a:path>
              <a:path w="2077719" h="2222500">
                <a:moveTo>
                  <a:pt x="469315" y="1790700"/>
                </a:moveTo>
                <a:lnTo>
                  <a:pt x="466204" y="1778000"/>
                </a:lnTo>
                <a:lnTo>
                  <a:pt x="469707" y="1778000"/>
                </a:lnTo>
                <a:lnTo>
                  <a:pt x="469315" y="1790700"/>
                </a:lnTo>
                <a:close/>
              </a:path>
              <a:path w="2077719" h="2222500">
                <a:moveTo>
                  <a:pt x="473649" y="1790700"/>
                </a:moveTo>
                <a:lnTo>
                  <a:pt x="471963" y="1790700"/>
                </a:lnTo>
                <a:lnTo>
                  <a:pt x="471600" y="1778000"/>
                </a:lnTo>
                <a:lnTo>
                  <a:pt x="474058" y="1778000"/>
                </a:lnTo>
                <a:lnTo>
                  <a:pt x="473649" y="1790700"/>
                </a:lnTo>
                <a:close/>
              </a:path>
              <a:path w="2077719" h="2222500">
                <a:moveTo>
                  <a:pt x="522713" y="1790700"/>
                </a:moveTo>
                <a:lnTo>
                  <a:pt x="479008" y="1790700"/>
                </a:lnTo>
                <a:lnTo>
                  <a:pt x="479638" y="1778000"/>
                </a:lnTo>
                <a:lnTo>
                  <a:pt x="523571" y="1778000"/>
                </a:lnTo>
                <a:lnTo>
                  <a:pt x="522713" y="1790700"/>
                </a:lnTo>
                <a:close/>
              </a:path>
              <a:path w="2077719" h="2222500">
                <a:moveTo>
                  <a:pt x="564402" y="1790700"/>
                </a:moveTo>
                <a:lnTo>
                  <a:pt x="526937" y="1790700"/>
                </a:lnTo>
                <a:lnTo>
                  <a:pt x="525614" y="1778000"/>
                </a:lnTo>
                <a:lnTo>
                  <a:pt x="565697" y="1778000"/>
                </a:lnTo>
                <a:lnTo>
                  <a:pt x="564402" y="1790700"/>
                </a:lnTo>
                <a:close/>
              </a:path>
              <a:path w="2077719" h="2222500">
                <a:moveTo>
                  <a:pt x="575963" y="1790700"/>
                </a:moveTo>
                <a:lnTo>
                  <a:pt x="567548" y="1790700"/>
                </a:lnTo>
                <a:lnTo>
                  <a:pt x="565697" y="1778000"/>
                </a:lnTo>
                <a:lnTo>
                  <a:pt x="573998" y="1778000"/>
                </a:lnTo>
                <a:lnTo>
                  <a:pt x="575963" y="1790700"/>
                </a:lnTo>
                <a:close/>
              </a:path>
              <a:path w="2077719" h="2222500">
                <a:moveTo>
                  <a:pt x="586661" y="1790700"/>
                </a:moveTo>
                <a:lnTo>
                  <a:pt x="585633" y="1790700"/>
                </a:lnTo>
                <a:lnTo>
                  <a:pt x="584231" y="1778000"/>
                </a:lnTo>
                <a:lnTo>
                  <a:pt x="586161" y="1778000"/>
                </a:lnTo>
                <a:lnTo>
                  <a:pt x="586661" y="1790700"/>
                </a:lnTo>
                <a:close/>
              </a:path>
              <a:path w="2077719" h="2222500">
                <a:moveTo>
                  <a:pt x="592827" y="1790700"/>
                </a:moveTo>
                <a:lnTo>
                  <a:pt x="591147" y="1790700"/>
                </a:lnTo>
                <a:lnTo>
                  <a:pt x="589318" y="1778000"/>
                </a:lnTo>
                <a:lnTo>
                  <a:pt x="594616" y="1778000"/>
                </a:lnTo>
                <a:lnTo>
                  <a:pt x="592827" y="1790700"/>
                </a:lnTo>
                <a:close/>
              </a:path>
              <a:path w="2077719" h="2222500">
                <a:moveTo>
                  <a:pt x="728571" y="1790700"/>
                </a:moveTo>
                <a:lnTo>
                  <a:pt x="595104" y="1790700"/>
                </a:lnTo>
                <a:lnTo>
                  <a:pt x="594877" y="1778000"/>
                </a:lnTo>
                <a:lnTo>
                  <a:pt x="730337" y="1778000"/>
                </a:lnTo>
                <a:lnTo>
                  <a:pt x="728571" y="1790700"/>
                </a:lnTo>
                <a:close/>
              </a:path>
              <a:path w="2077719" h="2222500">
                <a:moveTo>
                  <a:pt x="734715" y="1790700"/>
                </a:moveTo>
                <a:lnTo>
                  <a:pt x="733295" y="1790700"/>
                </a:lnTo>
                <a:lnTo>
                  <a:pt x="733306" y="1778000"/>
                </a:lnTo>
                <a:lnTo>
                  <a:pt x="735294" y="1778000"/>
                </a:lnTo>
                <a:lnTo>
                  <a:pt x="734715" y="1790700"/>
                </a:lnTo>
                <a:close/>
              </a:path>
              <a:path w="2077719" h="2222500">
                <a:moveTo>
                  <a:pt x="744186" y="1790700"/>
                </a:moveTo>
                <a:lnTo>
                  <a:pt x="738570" y="1790700"/>
                </a:lnTo>
                <a:lnTo>
                  <a:pt x="739110" y="1778000"/>
                </a:lnTo>
                <a:lnTo>
                  <a:pt x="742675" y="1778000"/>
                </a:lnTo>
                <a:lnTo>
                  <a:pt x="744186" y="1790700"/>
                </a:lnTo>
                <a:close/>
              </a:path>
              <a:path w="2077719" h="2222500">
                <a:moveTo>
                  <a:pt x="744345" y="1790700"/>
                </a:moveTo>
                <a:lnTo>
                  <a:pt x="744214" y="1790700"/>
                </a:lnTo>
                <a:lnTo>
                  <a:pt x="743993" y="1778000"/>
                </a:lnTo>
                <a:lnTo>
                  <a:pt x="744793" y="1778000"/>
                </a:lnTo>
                <a:lnTo>
                  <a:pt x="744345" y="1790700"/>
                </a:lnTo>
                <a:close/>
              </a:path>
              <a:path w="2077719" h="2222500">
                <a:moveTo>
                  <a:pt x="793121" y="1790700"/>
                </a:moveTo>
                <a:lnTo>
                  <a:pt x="746911" y="1790700"/>
                </a:lnTo>
                <a:lnTo>
                  <a:pt x="747757" y="1778000"/>
                </a:lnTo>
                <a:lnTo>
                  <a:pt x="790634" y="1778000"/>
                </a:lnTo>
                <a:lnTo>
                  <a:pt x="793121" y="1790700"/>
                </a:lnTo>
                <a:close/>
              </a:path>
              <a:path w="2077719" h="2222500">
                <a:moveTo>
                  <a:pt x="798924" y="1790700"/>
                </a:moveTo>
                <a:lnTo>
                  <a:pt x="795233" y="1790700"/>
                </a:lnTo>
                <a:lnTo>
                  <a:pt x="797146" y="1778000"/>
                </a:lnTo>
                <a:lnTo>
                  <a:pt x="800383" y="1778000"/>
                </a:lnTo>
                <a:lnTo>
                  <a:pt x="798924" y="1790700"/>
                </a:lnTo>
                <a:close/>
              </a:path>
              <a:path w="2077719" h="2222500">
                <a:moveTo>
                  <a:pt x="835826" y="1790700"/>
                </a:moveTo>
                <a:lnTo>
                  <a:pt x="804750" y="1790700"/>
                </a:lnTo>
                <a:lnTo>
                  <a:pt x="804057" y="1778000"/>
                </a:lnTo>
                <a:lnTo>
                  <a:pt x="836735" y="1778000"/>
                </a:lnTo>
                <a:lnTo>
                  <a:pt x="835826" y="1790700"/>
                </a:lnTo>
                <a:close/>
              </a:path>
              <a:path w="2077719" h="2222500">
                <a:moveTo>
                  <a:pt x="852980" y="1790700"/>
                </a:moveTo>
                <a:lnTo>
                  <a:pt x="841743" y="1790700"/>
                </a:lnTo>
                <a:lnTo>
                  <a:pt x="842498" y="1778000"/>
                </a:lnTo>
                <a:lnTo>
                  <a:pt x="853900" y="1778000"/>
                </a:lnTo>
                <a:lnTo>
                  <a:pt x="852980" y="1790700"/>
                </a:lnTo>
                <a:close/>
              </a:path>
              <a:path w="2077719" h="2222500">
                <a:moveTo>
                  <a:pt x="917473" y="1790700"/>
                </a:moveTo>
                <a:lnTo>
                  <a:pt x="859789" y="1790700"/>
                </a:lnTo>
                <a:lnTo>
                  <a:pt x="859084" y="1778000"/>
                </a:lnTo>
                <a:lnTo>
                  <a:pt x="916514" y="1778000"/>
                </a:lnTo>
                <a:lnTo>
                  <a:pt x="917473" y="1790700"/>
                </a:lnTo>
                <a:close/>
              </a:path>
              <a:path w="2077719" h="2222500">
                <a:moveTo>
                  <a:pt x="946790" y="1790700"/>
                </a:moveTo>
                <a:lnTo>
                  <a:pt x="922618" y="1790700"/>
                </a:lnTo>
                <a:lnTo>
                  <a:pt x="923277" y="1778000"/>
                </a:lnTo>
                <a:lnTo>
                  <a:pt x="946500" y="1778000"/>
                </a:lnTo>
                <a:lnTo>
                  <a:pt x="946790" y="1790700"/>
                </a:lnTo>
                <a:close/>
              </a:path>
              <a:path w="2077719" h="2222500">
                <a:moveTo>
                  <a:pt x="964472" y="1790700"/>
                </a:moveTo>
                <a:lnTo>
                  <a:pt x="954700" y="1790700"/>
                </a:lnTo>
                <a:lnTo>
                  <a:pt x="954172" y="1778000"/>
                </a:lnTo>
                <a:lnTo>
                  <a:pt x="968492" y="1778000"/>
                </a:lnTo>
                <a:lnTo>
                  <a:pt x="964472" y="1790700"/>
                </a:lnTo>
                <a:close/>
              </a:path>
              <a:path w="2077719" h="2222500">
                <a:moveTo>
                  <a:pt x="993295" y="1790700"/>
                </a:moveTo>
                <a:lnTo>
                  <a:pt x="984334" y="1790700"/>
                </a:lnTo>
                <a:lnTo>
                  <a:pt x="982926" y="1778000"/>
                </a:lnTo>
                <a:lnTo>
                  <a:pt x="987923" y="1778000"/>
                </a:lnTo>
                <a:lnTo>
                  <a:pt x="993295" y="1790700"/>
                </a:lnTo>
                <a:close/>
              </a:path>
              <a:path w="2077719" h="2222500">
                <a:moveTo>
                  <a:pt x="1033655" y="1790700"/>
                </a:moveTo>
                <a:lnTo>
                  <a:pt x="1006196" y="1790700"/>
                </a:lnTo>
                <a:lnTo>
                  <a:pt x="1007445" y="1778000"/>
                </a:lnTo>
                <a:lnTo>
                  <a:pt x="1031498" y="1778000"/>
                </a:lnTo>
                <a:lnTo>
                  <a:pt x="1033655" y="1790700"/>
                </a:lnTo>
                <a:close/>
              </a:path>
              <a:path w="2077719" h="2222500">
                <a:moveTo>
                  <a:pt x="1073267" y="1790700"/>
                </a:moveTo>
                <a:lnTo>
                  <a:pt x="1042127" y="1790700"/>
                </a:lnTo>
                <a:lnTo>
                  <a:pt x="1039493" y="1778000"/>
                </a:lnTo>
                <a:lnTo>
                  <a:pt x="1076321" y="1778000"/>
                </a:lnTo>
                <a:lnTo>
                  <a:pt x="1073267" y="1790700"/>
                </a:lnTo>
                <a:close/>
              </a:path>
              <a:path w="2077719" h="2222500">
                <a:moveTo>
                  <a:pt x="1103395" y="1790700"/>
                </a:moveTo>
                <a:lnTo>
                  <a:pt x="1076321" y="1790700"/>
                </a:lnTo>
                <a:lnTo>
                  <a:pt x="1076321" y="1778000"/>
                </a:lnTo>
                <a:lnTo>
                  <a:pt x="1104389" y="1778000"/>
                </a:lnTo>
                <a:lnTo>
                  <a:pt x="1103395" y="1790700"/>
                </a:lnTo>
                <a:close/>
              </a:path>
              <a:path w="2077719" h="2222500">
                <a:moveTo>
                  <a:pt x="1140162" y="1790700"/>
                </a:moveTo>
                <a:lnTo>
                  <a:pt x="1111884" y="1790700"/>
                </a:lnTo>
                <a:lnTo>
                  <a:pt x="1111083" y="1778000"/>
                </a:lnTo>
                <a:lnTo>
                  <a:pt x="1140048" y="1778000"/>
                </a:lnTo>
                <a:lnTo>
                  <a:pt x="1140162" y="1790700"/>
                </a:lnTo>
                <a:close/>
              </a:path>
              <a:path w="2077719" h="2222500">
                <a:moveTo>
                  <a:pt x="1161239" y="1790700"/>
                </a:moveTo>
                <a:lnTo>
                  <a:pt x="1152273" y="1790700"/>
                </a:lnTo>
                <a:lnTo>
                  <a:pt x="1151927" y="1778000"/>
                </a:lnTo>
                <a:lnTo>
                  <a:pt x="1160166" y="1778000"/>
                </a:lnTo>
                <a:lnTo>
                  <a:pt x="1161239" y="1790700"/>
                </a:lnTo>
                <a:close/>
              </a:path>
              <a:path w="2077719" h="2222500">
                <a:moveTo>
                  <a:pt x="1222887" y="1790700"/>
                </a:moveTo>
                <a:lnTo>
                  <a:pt x="1164072" y="1790700"/>
                </a:lnTo>
                <a:lnTo>
                  <a:pt x="1165946" y="1778000"/>
                </a:lnTo>
                <a:lnTo>
                  <a:pt x="1224262" y="1778000"/>
                </a:lnTo>
                <a:lnTo>
                  <a:pt x="1222887" y="1790700"/>
                </a:lnTo>
                <a:close/>
              </a:path>
              <a:path w="2077719" h="2222500">
                <a:moveTo>
                  <a:pt x="1242596" y="1790700"/>
                </a:moveTo>
                <a:lnTo>
                  <a:pt x="1233250" y="1790700"/>
                </a:lnTo>
                <a:lnTo>
                  <a:pt x="1233017" y="1778000"/>
                </a:lnTo>
                <a:lnTo>
                  <a:pt x="1242738" y="1778000"/>
                </a:lnTo>
                <a:lnTo>
                  <a:pt x="1242596" y="1790700"/>
                </a:lnTo>
                <a:close/>
              </a:path>
              <a:path w="2077719" h="2222500">
                <a:moveTo>
                  <a:pt x="1250018" y="1790700"/>
                </a:moveTo>
                <a:lnTo>
                  <a:pt x="1245674" y="1790700"/>
                </a:lnTo>
                <a:lnTo>
                  <a:pt x="1246378" y="1778000"/>
                </a:lnTo>
                <a:lnTo>
                  <a:pt x="1248513" y="1778000"/>
                </a:lnTo>
                <a:lnTo>
                  <a:pt x="1250018" y="1790700"/>
                </a:lnTo>
                <a:close/>
              </a:path>
              <a:path w="2077719" h="2222500">
                <a:moveTo>
                  <a:pt x="1305534" y="1790700"/>
                </a:moveTo>
                <a:lnTo>
                  <a:pt x="1255929" y="1790700"/>
                </a:lnTo>
                <a:lnTo>
                  <a:pt x="1254595" y="1778000"/>
                </a:lnTo>
                <a:lnTo>
                  <a:pt x="1306119" y="1778000"/>
                </a:lnTo>
                <a:lnTo>
                  <a:pt x="1305534" y="1790700"/>
                </a:lnTo>
                <a:close/>
              </a:path>
              <a:path w="2077719" h="2222500">
                <a:moveTo>
                  <a:pt x="1343368" y="1790700"/>
                </a:moveTo>
                <a:lnTo>
                  <a:pt x="1315522" y="1790700"/>
                </a:lnTo>
                <a:lnTo>
                  <a:pt x="1315539" y="1778000"/>
                </a:lnTo>
                <a:lnTo>
                  <a:pt x="1343368" y="1778000"/>
                </a:lnTo>
                <a:lnTo>
                  <a:pt x="1343368" y="1790700"/>
                </a:lnTo>
                <a:close/>
              </a:path>
              <a:path w="2077719" h="2222500">
                <a:moveTo>
                  <a:pt x="1366120" y="1790700"/>
                </a:moveTo>
                <a:lnTo>
                  <a:pt x="1346434" y="1790700"/>
                </a:lnTo>
                <a:lnTo>
                  <a:pt x="1345707" y="1778000"/>
                </a:lnTo>
                <a:lnTo>
                  <a:pt x="1365354" y="1778000"/>
                </a:lnTo>
                <a:lnTo>
                  <a:pt x="1366120" y="1790700"/>
                </a:lnTo>
                <a:close/>
              </a:path>
              <a:path w="2077719" h="2222500">
                <a:moveTo>
                  <a:pt x="1426077" y="1790700"/>
                </a:moveTo>
                <a:lnTo>
                  <a:pt x="1369908" y="1790700"/>
                </a:lnTo>
                <a:lnTo>
                  <a:pt x="1370521" y="1778000"/>
                </a:lnTo>
                <a:lnTo>
                  <a:pt x="1426525" y="1778000"/>
                </a:lnTo>
                <a:lnTo>
                  <a:pt x="1426077" y="1790700"/>
                </a:lnTo>
                <a:close/>
              </a:path>
              <a:path w="2077719" h="2222500">
                <a:moveTo>
                  <a:pt x="1431210" y="1786223"/>
                </a:moveTo>
                <a:lnTo>
                  <a:pt x="1430386" y="1778000"/>
                </a:lnTo>
                <a:lnTo>
                  <a:pt x="1430835" y="1778000"/>
                </a:lnTo>
                <a:lnTo>
                  <a:pt x="1431210" y="1786223"/>
                </a:lnTo>
                <a:close/>
              </a:path>
              <a:path w="2077719" h="2222500">
                <a:moveTo>
                  <a:pt x="1434844" y="1788543"/>
                </a:moveTo>
                <a:lnTo>
                  <a:pt x="1434872" y="1778000"/>
                </a:lnTo>
                <a:lnTo>
                  <a:pt x="1435122" y="1778000"/>
                </a:lnTo>
                <a:lnTo>
                  <a:pt x="1434844" y="1788543"/>
                </a:lnTo>
                <a:close/>
              </a:path>
              <a:path w="2077719" h="2222500">
                <a:moveTo>
                  <a:pt x="1447262" y="1790700"/>
                </a:moveTo>
                <a:lnTo>
                  <a:pt x="1445729" y="1790700"/>
                </a:lnTo>
                <a:lnTo>
                  <a:pt x="1445945" y="1778000"/>
                </a:lnTo>
                <a:lnTo>
                  <a:pt x="1446393" y="1778000"/>
                </a:lnTo>
                <a:lnTo>
                  <a:pt x="1447262" y="1790700"/>
                </a:lnTo>
                <a:close/>
              </a:path>
              <a:path w="2077719" h="2222500">
                <a:moveTo>
                  <a:pt x="1463740" y="1790700"/>
                </a:moveTo>
                <a:lnTo>
                  <a:pt x="1451276" y="1790700"/>
                </a:lnTo>
                <a:lnTo>
                  <a:pt x="1453735" y="1778000"/>
                </a:lnTo>
                <a:lnTo>
                  <a:pt x="1464438" y="1778000"/>
                </a:lnTo>
                <a:lnTo>
                  <a:pt x="1463740" y="1790700"/>
                </a:lnTo>
                <a:close/>
              </a:path>
              <a:path w="2077719" h="2222500">
                <a:moveTo>
                  <a:pt x="1485760" y="1790700"/>
                </a:moveTo>
                <a:lnTo>
                  <a:pt x="1469044" y="1790700"/>
                </a:lnTo>
                <a:lnTo>
                  <a:pt x="1464683" y="1778000"/>
                </a:lnTo>
                <a:lnTo>
                  <a:pt x="1486828" y="1778000"/>
                </a:lnTo>
                <a:lnTo>
                  <a:pt x="1485760" y="1790700"/>
                </a:lnTo>
                <a:close/>
              </a:path>
              <a:path w="2077719" h="2222500">
                <a:moveTo>
                  <a:pt x="1524497" y="1790700"/>
                </a:moveTo>
                <a:lnTo>
                  <a:pt x="1492483" y="1790700"/>
                </a:lnTo>
                <a:lnTo>
                  <a:pt x="1486828" y="1778000"/>
                </a:lnTo>
                <a:lnTo>
                  <a:pt x="1525468" y="1778000"/>
                </a:lnTo>
                <a:lnTo>
                  <a:pt x="1524497" y="1790700"/>
                </a:lnTo>
                <a:close/>
              </a:path>
              <a:path w="2077719" h="2222500">
                <a:moveTo>
                  <a:pt x="1618415" y="1790700"/>
                </a:moveTo>
                <a:lnTo>
                  <a:pt x="1530039" y="1790700"/>
                </a:lnTo>
                <a:lnTo>
                  <a:pt x="1529800" y="1778000"/>
                </a:lnTo>
                <a:lnTo>
                  <a:pt x="1618897" y="1778000"/>
                </a:lnTo>
                <a:lnTo>
                  <a:pt x="1618415" y="1790700"/>
                </a:lnTo>
                <a:close/>
              </a:path>
              <a:path w="2077719" h="2222500">
                <a:moveTo>
                  <a:pt x="1662125" y="1790700"/>
                </a:moveTo>
                <a:lnTo>
                  <a:pt x="1619601" y="1790700"/>
                </a:lnTo>
                <a:lnTo>
                  <a:pt x="1618897" y="1778000"/>
                </a:lnTo>
                <a:lnTo>
                  <a:pt x="1662727" y="1778000"/>
                </a:lnTo>
                <a:lnTo>
                  <a:pt x="1662125" y="1790700"/>
                </a:lnTo>
                <a:close/>
              </a:path>
              <a:path w="2077719" h="2222500">
                <a:moveTo>
                  <a:pt x="1688160" y="1790700"/>
                </a:moveTo>
                <a:lnTo>
                  <a:pt x="1668218" y="1790700"/>
                </a:lnTo>
                <a:lnTo>
                  <a:pt x="1668127" y="1778000"/>
                </a:lnTo>
                <a:lnTo>
                  <a:pt x="1688041" y="1778000"/>
                </a:lnTo>
                <a:lnTo>
                  <a:pt x="1688160" y="1790700"/>
                </a:lnTo>
                <a:close/>
              </a:path>
              <a:path w="2077719" h="2222500">
                <a:moveTo>
                  <a:pt x="1695434" y="1790700"/>
                </a:moveTo>
                <a:lnTo>
                  <a:pt x="1694451" y="1790700"/>
                </a:lnTo>
                <a:lnTo>
                  <a:pt x="1693140" y="1778000"/>
                </a:lnTo>
                <a:lnTo>
                  <a:pt x="1694872" y="1778000"/>
                </a:lnTo>
                <a:lnTo>
                  <a:pt x="1695434" y="1790700"/>
                </a:lnTo>
                <a:close/>
              </a:path>
              <a:path w="2077719" h="2222500">
                <a:moveTo>
                  <a:pt x="1704008" y="1790700"/>
                </a:moveTo>
                <a:lnTo>
                  <a:pt x="1695434" y="1790700"/>
                </a:lnTo>
                <a:lnTo>
                  <a:pt x="1696280" y="1778000"/>
                </a:lnTo>
                <a:lnTo>
                  <a:pt x="1701169" y="1778000"/>
                </a:lnTo>
                <a:lnTo>
                  <a:pt x="1704008" y="1790700"/>
                </a:lnTo>
                <a:close/>
              </a:path>
              <a:path w="2077719" h="2222500">
                <a:moveTo>
                  <a:pt x="1708755" y="1790700"/>
                </a:moveTo>
                <a:lnTo>
                  <a:pt x="1704070" y="1790700"/>
                </a:lnTo>
                <a:lnTo>
                  <a:pt x="1704070" y="1778000"/>
                </a:lnTo>
                <a:lnTo>
                  <a:pt x="1708022" y="1778000"/>
                </a:lnTo>
                <a:lnTo>
                  <a:pt x="1708755" y="1790700"/>
                </a:lnTo>
                <a:close/>
              </a:path>
              <a:path w="2077719" h="2222500">
                <a:moveTo>
                  <a:pt x="1727612" y="1790700"/>
                </a:moveTo>
                <a:lnTo>
                  <a:pt x="1710873" y="1790700"/>
                </a:lnTo>
                <a:lnTo>
                  <a:pt x="1709663" y="1778000"/>
                </a:lnTo>
                <a:lnTo>
                  <a:pt x="1725398" y="1778000"/>
                </a:lnTo>
                <a:lnTo>
                  <a:pt x="1727627" y="1790556"/>
                </a:lnTo>
                <a:lnTo>
                  <a:pt x="1727612" y="1790700"/>
                </a:lnTo>
                <a:close/>
              </a:path>
              <a:path w="2077719" h="2222500">
                <a:moveTo>
                  <a:pt x="1757650" y="1790700"/>
                </a:moveTo>
                <a:lnTo>
                  <a:pt x="1727652" y="1790700"/>
                </a:lnTo>
                <a:lnTo>
                  <a:pt x="1727627" y="1790556"/>
                </a:lnTo>
                <a:lnTo>
                  <a:pt x="1728878" y="1778000"/>
                </a:lnTo>
                <a:lnTo>
                  <a:pt x="1756645" y="1778000"/>
                </a:lnTo>
                <a:lnTo>
                  <a:pt x="1757650" y="1790700"/>
                </a:lnTo>
                <a:close/>
              </a:path>
              <a:path w="2077719" h="2222500">
                <a:moveTo>
                  <a:pt x="1769773" y="1790700"/>
                </a:moveTo>
                <a:lnTo>
                  <a:pt x="1763010" y="1790700"/>
                </a:lnTo>
                <a:lnTo>
                  <a:pt x="1762300" y="1778000"/>
                </a:lnTo>
                <a:lnTo>
                  <a:pt x="1769989" y="1778000"/>
                </a:lnTo>
                <a:lnTo>
                  <a:pt x="1769773" y="1790700"/>
                </a:lnTo>
                <a:close/>
              </a:path>
              <a:path w="2077719" h="2222500">
                <a:moveTo>
                  <a:pt x="1431658" y="1790700"/>
                </a:moveTo>
                <a:lnTo>
                  <a:pt x="1431414" y="1790700"/>
                </a:lnTo>
                <a:lnTo>
                  <a:pt x="1431210" y="1786223"/>
                </a:lnTo>
                <a:lnTo>
                  <a:pt x="1431658" y="1790700"/>
                </a:lnTo>
                <a:close/>
              </a:path>
              <a:path w="2077719" h="2222500">
                <a:moveTo>
                  <a:pt x="1434838" y="1790700"/>
                </a:moveTo>
                <a:lnTo>
                  <a:pt x="1434844" y="1788543"/>
                </a:lnTo>
                <a:lnTo>
                  <a:pt x="1434838" y="1790700"/>
                </a:lnTo>
                <a:close/>
              </a:path>
              <a:path w="2077719" h="2222500">
                <a:moveTo>
                  <a:pt x="1727652" y="1790700"/>
                </a:moveTo>
                <a:lnTo>
                  <a:pt x="1727627" y="1790556"/>
                </a:lnTo>
                <a:lnTo>
                  <a:pt x="1727652" y="1790700"/>
                </a:lnTo>
                <a:close/>
              </a:path>
              <a:path w="2077719" h="2222500">
                <a:moveTo>
                  <a:pt x="313253" y="1803400"/>
                </a:moveTo>
                <a:lnTo>
                  <a:pt x="310927" y="1803400"/>
                </a:lnTo>
                <a:lnTo>
                  <a:pt x="311428" y="1790700"/>
                </a:lnTo>
                <a:lnTo>
                  <a:pt x="313948" y="1790700"/>
                </a:lnTo>
                <a:lnTo>
                  <a:pt x="313253" y="1803400"/>
                </a:lnTo>
                <a:close/>
              </a:path>
              <a:path w="2077719" h="2222500">
                <a:moveTo>
                  <a:pt x="337709" y="1803400"/>
                </a:moveTo>
                <a:lnTo>
                  <a:pt x="318735" y="1803400"/>
                </a:lnTo>
                <a:lnTo>
                  <a:pt x="316758" y="1790700"/>
                </a:lnTo>
                <a:lnTo>
                  <a:pt x="337092" y="1790700"/>
                </a:lnTo>
                <a:lnTo>
                  <a:pt x="337709" y="1803400"/>
                </a:lnTo>
                <a:close/>
              </a:path>
              <a:path w="2077719" h="2222500">
                <a:moveTo>
                  <a:pt x="363462" y="1803400"/>
                </a:moveTo>
                <a:lnTo>
                  <a:pt x="351611" y="1803400"/>
                </a:lnTo>
                <a:lnTo>
                  <a:pt x="351526" y="1790700"/>
                </a:lnTo>
                <a:lnTo>
                  <a:pt x="360273" y="1790700"/>
                </a:lnTo>
                <a:lnTo>
                  <a:pt x="363462" y="1803400"/>
                </a:lnTo>
                <a:close/>
              </a:path>
              <a:path w="2077719" h="2222500">
                <a:moveTo>
                  <a:pt x="379616" y="1803400"/>
                </a:moveTo>
                <a:lnTo>
                  <a:pt x="366761" y="1803400"/>
                </a:lnTo>
                <a:lnTo>
                  <a:pt x="367090" y="1790700"/>
                </a:lnTo>
                <a:lnTo>
                  <a:pt x="381842" y="1790700"/>
                </a:lnTo>
                <a:lnTo>
                  <a:pt x="379616" y="1803400"/>
                </a:lnTo>
                <a:close/>
              </a:path>
              <a:path w="2077719" h="2222500">
                <a:moveTo>
                  <a:pt x="384409" y="1803400"/>
                </a:moveTo>
                <a:lnTo>
                  <a:pt x="383364" y="1803400"/>
                </a:lnTo>
                <a:lnTo>
                  <a:pt x="381842" y="1790700"/>
                </a:lnTo>
                <a:lnTo>
                  <a:pt x="384193" y="1790700"/>
                </a:lnTo>
                <a:lnTo>
                  <a:pt x="384409" y="1803400"/>
                </a:lnTo>
                <a:close/>
              </a:path>
              <a:path w="2077719" h="2222500">
                <a:moveTo>
                  <a:pt x="495492" y="1803400"/>
                </a:moveTo>
                <a:lnTo>
                  <a:pt x="391387" y="1803400"/>
                </a:lnTo>
                <a:lnTo>
                  <a:pt x="390806" y="1790700"/>
                </a:lnTo>
                <a:lnTo>
                  <a:pt x="496202" y="1790700"/>
                </a:lnTo>
                <a:lnTo>
                  <a:pt x="495492" y="1803400"/>
                </a:lnTo>
                <a:close/>
              </a:path>
              <a:path w="2077719" h="2222500">
                <a:moveTo>
                  <a:pt x="502118" y="1803400"/>
                </a:moveTo>
                <a:lnTo>
                  <a:pt x="501112" y="1790700"/>
                </a:lnTo>
                <a:lnTo>
                  <a:pt x="503196" y="1790700"/>
                </a:lnTo>
                <a:lnTo>
                  <a:pt x="502118" y="1803400"/>
                </a:lnTo>
                <a:close/>
              </a:path>
              <a:path w="2077719" h="2222500">
                <a:moveTo>
                  <a:pt x="601617" y="1803400"/>
                </a:moveTo>
                <a:lnTo>
                  <a:pt x="511203" y="1803400"/>
                </a:lnTo>
                <a:lnTo>
                  <a:pt x="511120" y="1790700"/>
                </a:lnTo>
                <a:lnTo>
                  <a:pt x="601685" y="1790700"/>
                </a:lnTo>
                <a:lnTo>
                  <a:pt x="601617" y="1803400"/>
                </a:lnTo>
                <a:close/>
              </a:path>
              <a:path w="2077719" h="2222500">
                <a:moveTo>
                  <a:pt x="606007" y="1803400"/>
                </a:moveTo>
                <a:lnTo>
                  <a:pt x="602549" y="1803400"/>
                </a:lnTo>
                <a:lnTo>
                  <a:pt x="601711" y="1791075"/>
                </a:lnTo>
                <a:lnTo>
                  <a:pt x="601714" y="1790700"/>
                </a:lnTo>
                <a:lnTo>
                  <a:pt x="606739" y="1790700"/>
                </a:lnTo>
                <a:lnTo>
                  <a:pt x="606007" y="1803400"/>
                </a:lnTo>
                <a:close/>
              </a:path>
              <a:path w="2077719" h="2222500">
                <a:moveTo>
                  <a:pt x="631121" y="1803400"/>
                </a:moveTo>
                <a:lnTo>
                  <a:pt x="614615" y="1803400"/>
                </a:lnTo>
                <a:lnTo>
                  <a:pt x="615041" y="1790700"/>
                </a:lnTo>
                <a:lnTo>
                  <a:pt x="630457" y="1790700"/>
                </a:lnTo>
                <a:lnTo>
                  <a:pt x="631121" y="1803400"/>
                </a:lnTo>
                <a:close/>
              </a:path>
              <a:path w="2077719" h="2222500">
                <a:moveTo>
                  <a:pt x="636902" y="1803400"/>
                </a:moveTo>
                <a:lnTo>
                  <a:pt x="632138" y="1803400"/>
                </a:lnTo>
                <a:lnTo>
                  <a:pt x="633495" y="1790700"/>
                </a:lnTo>
                <a:lnTo>
                  <a:pt x="636493" y="1790700"/>
                </a:lnTo>
                <a:lnTo>
                  <a:pt x="636902" y="1803400"/>
                </a:lnTo>
                <a:close/>
              </a:path>
              <a:path w="2077719" h="2222500">
                <a:moveTo>
                  <a:pt x="672436" y="1803400"/>
                </a:moveTo>
                <a:lnTo>
                  <a:pt x="639128" y="1803400"/>
                </a:lnTo>
                <a:lnTo>
                  <a:pt x="638151" y="1790700"/>
                </a:lnTo>
                <a:lnTo>
                  <a:pt x="671437" y="1790700"/>
                </a:lnTo>
                <a:lnTo>
                  <a:pt x="672436" y="1803400"/>
                </a:lnTo>
                <a:close/>
              </a:path>
              <a:path w="2077719" h="2222500">
                <a:moveTo>
                  <a:pt x="699867" y="1803400"/>
                </a:moveTo>
                <a:lnTo>
                  <a:pt x="672436" y="1803400"/>
                </a:lnTo>
                <a:lnTo>
                  <a:pt x="673526" y="1790700"/>
                </a:lnTo>
                <a:lnTo>
                  <a:pt x="700157" y="1790700"/>
                </a:lnTo>
                <a:lnTo>
                  <a:pt x="699867" y="1803400"/>
                </a:lnTo>
                <a:close/>
              </a:path>
              <a:path w="2077719" h="2222500">
                <a:moveTo>
                  <a:pt x="708129" y="1803400"/>
                </a:moveTo>
                <a:lnTo>
                  <a:pt x="703536" y="1803400"/>
                </a:lnTo>
                <a:lnTo>
                  <a:pt x="702741" y="1790700"/>
                </a:lnTo>
                <a:lnTo>
                  <a:pt x="708317" y="1790700"/>
                </a:lnTo>
                <a:lnTo>
                  <a:pt x="708129" y="1803400"/>
                </a:lnTo>
                <a:close/>
              </a:path>
              <a:path w="2077719" h="2222500">
                <a:moveTo>
                  <a:pt x="725834" y="1803400"/>
                </a:moveTo>
                <a:lnTo>
                  <a:pt x="715783" y="1803400"/>
                </a:lnTo>
                <a:lnTo>
                  <a:pt x="716805" y="1790700"/>
                </a:lnTo>
                <a:lnTo>
                  <a:pt x="724573" y="1790700"/>
                </a:lnTo>
                <a:lnTo>
                  <a:pt x="725834" y="1803400"/>
                </a:lnTo>
                <a:close/>
              </a:path>
              <a:path w="2077719" h="2222500">
                <a:moveTo>
                  <a:pt x="762901" y="1803400"/>
                </a:moveTo>
                <a:lnTo>
                  <a:pt x="728713" y="1803400"/>
                </a:lnTo>
                <a:lnTo>
                  <a:pt x="732744" y="1790700"/>
                </a:lnTo>
                <a:lnTo>
                  <a:pt x="759869" y="1790700"/>
                </a:lnTo>
                <a:lnTo>
                  <a:pt x="762901" y="1803400"/>
                </a:lnTo>
                <a:close/>
              </a:path>
              <a:path w="2077719" h="2222500">
                <a:moveTo>
                  <a:pt x="768159" y="1803400"/>
                </a:moveTo>
                <a:lnTo>
                  <a:pt x="763509" y="1803400"/>
                </a:lnTo>
                <a:lnTo>
                  <a:pt x="761237" y="1790700"/>
                </a:lnTo>
                <a:lnTo>
                  <a:pt x="770334" y="1790700"/>
                </a:lnTo>
                <a:lnTo>
                  <a:pt x="768159" y="1803400"/>
                </a:lnTo>
                <a:close/>
              </a:path>
              <a:path w="2077719" h="2222500">
                <a:moveTo>
                  <a:pt x="777006" y="1803400"/>
                </a:moveTo>
                <a:lnTo>
                  <a:pt x="772923" y="1803400"/>
                </a:lnTo>
                <a:lnTo>
                  <a:pt x="770913" y="1790700"/>
                </a:lnTo>
                <a:lnTo>
                  <a:pt x="775967" y="1790700"/>
                </a:lnTo>
                <a:lnTo>
                  <a:pt x="777006" y="1803400"/>
                </a:lnTo>
                <a:close/>
              </a:path>
              <a:path w="2077719" h="2222500">
                <a:moveTo>
                  <a:pt x="788697" y="1803400"/>
                </a:moveTo>
                <a:lnTo>
                  <a:pt x="788254" y="1803400"/>
                </a:lnTo>
                <a:lnTo>
                  <a:pt x="787431" y="1790700"/>
                </a:lnTo>
                <a:lnTo>
                  <a:pt x="789186" y="1790700"/>
                </a:lnTo>
                <a:lnTo>
                  <a:pt x="788697" y="1803400"/>
                </a:lnTo>
                <a:close/>
              </a:path>
              <a:path w="2077719" h="2222500">
                <a:moveTo>
                  <a:pt x="852952" y="1803400"/>
                </a:moveTo>
                <a:lnTo>
                  <a:pt x="806584" y="1803400"/>
                </a:lnTo>
                <a:lnTo>
                  <a:pt x="810212" y="1790700"/>
                </a:lnTo>
                <a:lnTo>
                  <a:pt x="853207" y="1790700"/>
                </a:lnTo>
                <a:lnTo>
                  <a:pt x="852952" y="1803400"/>
                </a:lnTo>
                <a:close/>
              </a:path>
              <a:path w="2077719" h="2222500">
                <a:moveTo>
                  <a:pt x="923935" y="1803400"/>
                </a:moveTo>
                <a:lnTo>
                  <a:pt x="858596" y="1803400"/>
                </a:lnTo>
                <a:lnTo>
                  <a:pt x="858664" y="1790700"/>
                </a:lnTo>
                <a:lnTo>
                  <a:pt x="919012" y="1790700"/>
                </a:lnTo>
                <a:lnTo>
                  <a:pt x="923935" y="1803400"/>
                </a:lnTo>
                <a:close/>
              </a:path>
              <a:path w="2077719" h="2222500">
                <a:moveTo>
                  <a:pt x="939868" y="1803400"/>
                </a:moveTo>
                <a:lnTo>
                  <a:pt x="923935" y="1803400"/>
                </a:lnTo>
                <a:lnTo>
                  <a:pt x="924276" y="1790700"/>
                </a:lnTo>
                <a:lnTo>
                  <a:pt x="939533" y="1790700"/>
                </a:lnTo>
                <a:lnTo>
                  <a:pt x="939868" y="1803400"/>
                </a:lnTo>
                <a:close/>
              </a:path>
              <a:path w="2077719" h="2222500">
                <a:moveTo>
                  <a:pt x="961434" y="1803400"/>
                </a:moveTo>
                <a:lnTo>
                  <a:pt x="944627" y="1803400"/>
                </a:lnTo>
                <a:lnTo>
                  <a:pt x="944564" y="1790700"/>
                </a:lnTo>
                <a:lnTo>
                  <a:pt x="961798" y="1790700"/>
                </a:lnTo>
                <a:lnTo>
                  <a:pt x="961434" y="1803400"/>
                </a:lnTo>
                <a:close/>
              </a:path>
              <a:path w="2077719" h="2222500">
                <a:moveTo>
                  <a:pt x="966638" y="1802875"/>
                </a:moveTo>
                <a:lnTo>
                  <a:pt x="965114" y="1790700"/>
                </a:lnTo>
                <a:lnTo>
                  <a:pt x="965772" y="1790700"/>
                </a:lnTo>
                <a:lnTo>
                  <a:pt x="966638" y="1802875"/>
                </a:lnTo>
                <a:close/>
              </a:path>
              <a:path w="2077719" h="2222500">
                <a:moveTo>
                  <a:pt x="998865" y="1803400"/>
                </a:moveTo>
                <a:lnTo>
                  <a:pt x="979553" y="1803400"/>
                </a:lnTo>
                <a:lnTo>
                  <a:pt x="977538" y="1790700"/>
                </a:lnTo>
                <a:lnTo>
                  <a:pt x="997934" y="1790700"/>
                </a:lnTo>
                <a:lnTo>
                  <a:pt x="998865" y="1803400"/>
                </a:lnTo>
                <a:close/>
              </a:path>
              <a:path w="2077719" h="2222500">
                <a:moveTo>
                  <a:pt x="1063290" y="1803400"/>
                </a:moveTo>
                <a:lnTo>
                  <a:pt x="1009341" y="1803400"/>
                </a:lnTo>
                <a:lnTo>
                  <a:pt x="1010284" y="1790700"/>
                </a:lnTo>
                <a:lnTo>
                  <a:pt x="1062853" y="1790700"/>
                </a:lnTo>
                <a:lnTo>
                  <a:pt x="1063290" y="1803400"/>
                </a:lnTo>
                <a:close/>
              </a:path>
              <a:path w="2077719" h="2222500">
                <a:moveTo>
                  <a:pt x="1100181" y="1803400"/>
                </a:moveTo>
                <a:lnTo>
                  <a:pt x="1064153" y="1803400"/>
                </a:lnTo>
                <a:lnTo>
                  <a:pt x="1064403" y="1790700"/>
                </a:lnTo>
                <a:lnTo>
                  <a:pt x="1101663" y="1790700"/>
                </a:lnTo>
                <a:lnTo>
                  <a:pt x="1100181" y="1803400"/>
                </a:lnTo>
                <a:close/>
              </a:path>
              <a:path w="2077719" h="2222500">
                <a:moveTo>
                  <a:pt x="1139577" y="1803400"/>
                </a:moveTo>
                <a:lnTo>
                  <a:pt x="1111169" y="1803400"/>
                </a:lnTo>
                <a:lnTo>
                  <a:pt x="1108085" y="1790700"/>
                </a:lnTo>
                <a:lnTo>
                  <a:pt x="1138600" y="1790700"/>
                </a:lnTo>
                <a:lnTo>
                  <a:pt x="1139577" y="1803400"/>
                </a:lnTo>
                <a:close/>
              </a:path>
              <a:path w="2077719" h="2222500">
                <a:moveTo>
                  <a:pt x="1175985" y="1803400"/>
                </a:moveTo>
                <a:lnTo>
                  <a:pt x="1145102" y="1803400"/>
                </a:lnTo>
                <a:lnTo>
                  <a:pt x="1145828" y="1790700"/>
                </a:lnTo>
                <a:lnTo>
                  <a:pt x="1177598" y="1790700"/>
                </a:lnTo>
                <a:lnTo>
                  <a:pt x="1175985" y="1803400"/>
                </a:lnTo>
                <a:close/>
              </a:path>
              <a:path w="2077719" h="2222500">
                <a:moveTo>
                  <a:pt x="1186956" y="1803400"/>
                </a:moveTo>
                <a:lnTo>
                  <a:pt x="1183611" y="1803400"/>
                </a:lnTo>
                <a:lnTo>
                  <a:pt x="1184934" y="1790700"/>
                </a:lnTo>
                <a:lnTo>
                  <a:pt x="1186723" y="1790700"/>
                </a:lnTo>
                <a:lnTo>
                  <a:pt x="1186956" y="1803400"/>
                </a:lnTo>
                <a:close/>
              </a:path>
              <a:path w="2077719" h="2222500">
                <a:moveTo>
                  <a:pt x="1225596" y="1803400"/>
                </a:moveTo>
                <a:lnTo>
                  <a:pt x="1211832" y="1803400"/>
                </a:lnTo>
                <a:lnTo>
                  <a:pt x="1211241" y="1790700"/>
                </a:lnTo>
                <a:lnTo>
                  <a:pt x="1224517" y="1790700"/>
                </a:lnTo>
                <a:lnTo>
                  <a:pt x="1225596" y="1803400"/>
                </a:lnTo>
                <a:close/>
              </a:path>
              <a:path w="2077719" h="2222500">
                <a:moveTo>
                  <a:pt x="1237855" y="1803400"/>
                </a:moveTo>
                <a:lnTo>
                  <a:pt x="1236191" y="1803400"/>
                </a:lnTo>
                <a:lnTo>
                  <a:pt x="1237083" y="1790700"/>
                </a:lnTo>
                <a:lnTo>
                  <a:pt x="1237855" y="1790700"/>
                </a:lnTo>
                <a:lnTo>
                  <a:pt x="1237855" y="1803400"/>
                </a:lnTo>
                <a:close/>
              </a:path>
              <a:path w="2077719" h="2222500">
                <a:moveTo>
                  <a:pt x="1244879" y="1803400"/>
                </a:moveTo>
                <a:lnTo>
                  <a:pt x="1241898" y="1803400"/>
                </a:lnTo>
                <a:lnTo>
                  <a:pt x="1243085" y="1790700"/>
                </a:lnTo>
                <a:lnTo>
                  <a:pt x="1245668" y="1790700"/>
                </a:lnTo>
                <a:lnTo>
                  <a:pt x="1244879" y="1803400"/>
                </a:lnTo>
                <a:close/>
              </a:path>
              <a:path w="2077719" h="2222500">
                <a:moveTo>
                  <a:pt x="1248905" y="1803400"/>
                </a:moveTo>
                <a:lnTo>
                  <a:pt x="1247167" y="1803400"/>
                </a:lnTo>
                <a:lnTo>
                  <a:pt x="1246855" y="1790700"/>
                </a:lnTo>
                <a:lnTo>
                  <a:pt x="1248451" y="1790700"/>
                </a:lnTo>
                <a:lnTo>
                  <a:pt x="1248905" y="1803400"/>
                </a:lnTo>
                <a:close/>
              </a:path>
              <a:path w="2077719" h="2222500">
                <a:moveTo>
                  <a:pt x="1310292" y="1803400"/>
                </a:moveTo>
                <a:lnTo>
                  <a:pt x="1258802" y="1803400"/>
                </a:lnTo>
                <a:lnTo>
                  <a:pt x="1259109" y="1790700"/>
                </a:lnTo>
                <a:lnTo>
                  <a:pt x="1311127" y="1790700"/>
                </a:lnTo>
                <a:lnTo>
                  <a:pt x="1310292" y="1803400"/>
                </a:lnTo>
                <a:close/>
              </a:path>
              <a:path w="2077719" h="2222500">
                <a:moveTo>
                  <a:pt x="1343907" y="1803400"/>
                </a:moveTo>
                <a:lnTo>
                  <a:pt x="1334010" y="1803400"/>
                </a:lnTo>
                <a:lnTo>
                  <a:pt x="1333896" y="1790700"/>
                </a:lnTo>
                <a:lnTo>
                  <a:pt x="1343549" y="1790700"/>
                </a:lnTo>
                <a:lnTo>
                  <a:pt x="1343907" y="1803400"/>
                </a:lnTo>
                <a:close/>
              </a:path>
              <a:path w="2077719" h="2222500">
                <a:moveTo>
                  <a:pt x="1362600" y="1803400"/>
                </a:moveTo>
                <a:lnTo>
                  <a:pt x="1349659" y="1803400"/>
                </a:lnTo>
                <a:lnTo>
                  <a:pt x="1349631" y="1790700"/>
                </a:lnTo>
                <a:lnTo>
                  <a:pt x="1362622" y="1790700"/>
                </a:lnTo>
                <a:lnTo>
                  <a:pt x="1362600" y="1803400"/>
                </a:lnTo>
                <a:close/>
              </a:path>
              <a:path w="2077719" h="2222500">
                <a:moveTo>
                  <a:pt x="1366166" y="1803400"/>
                </a:moveTo>
                <a:lnTo>
                  <a:pt x="1365388" y="1790700"/>
                </a:lnTo>
                <a:lnTo>
                  <a:pt x="1367137" y="1790700"/>
                </a:lnTo>
                <a:lnTo>
                  <a:pt x="1366166" y="1803400"/>
                </a:lnTo>
                <a:close/>
              </a:path>
              <a:path w="2077719" h="2222500">
                <a:moveTo>
                  <a:pt x="1408502" y="1803400"/>
                </a:moveTo>
                <a:lnTo>
                  <a:pt x="1368965" y="1803400"/>
                </a:lnTo>
                <a:lnTo>
                  <a:pt x="1368068" y="1790700"/>
                </a:lnTo>
                <a:lnTo>
                  <a:pt x="1408253" y="1790700"/>
                </a:lnTo>
                <a:lnTo>
                  <a:pt x="1408502" y="1803400"/>
                </a:lnTo>
                <a:close/>
              </a:path>
              <a:path w="2077719" h="2222500">
                <a:moveTo>
                  <a:pt x="1427206" y="1803400"/>
                </a:moveTo>
                <a:lnTo>
                  <a:pt x="1425497" y="1803400"/>
                </a:lnTo>
                <a:lnTo>
                  <a:pt x="1425424" y="1790700"/>
                </a:lnTo>
                <a:lnTo>
                  <a:pt x="1427320" y="1790700"/>
                </a:lnTo>
                <a:lnTo>
                  <a:pt x="1427206" y="1803400"/>
                </a:lnTo>
                <a:close/>
              </a:path>
              <a:path w="2077719" h="2222500">
                <a:moveTo>
                  <a:pt x="1470861" y="1803400"/>
                </a:moveTo>
                <a:lnTo>
                  <a:pt x="1429608" y="1803400"/>
                </a:lnTo>
                <a:lnTo>
                  <a:pt x="1429131" y="1790700"/>
                </a:lnTo>
                <a:lnTo>
                  <a:pt x="1467414" y="1790700"/>
                </a:lnTo>
                <a:lnTo>
                  <a:pt x="1470861" y="1803400"/>
                </a:lnTo>
                <a:close/>
              </a:path>
              <a:path w="2077719" h="2222500">
                <a:moveTo>
                  <a:pt x="1495112" y="1803400"/>
                </a:moveTo>
                <a:lnTo>
                  <a:pt x="1480553" y="1803400"/>
                </a:lnTo>
                <a:lnTo>
                  <a:pt x="1477867" y="1790700"/>
                </a:lnTo>
                <a:lnTo>
                  <a:pt x="1491711" y="1790700"/>
                </a:lnTo>
                <a:lnTo>
                  <a:pt x="1495112" y="1803400"/>
                </a:lnTo>
                <a:close/>
              </a:path>
              <a:path w="2077719" h="2222500">
                <a:moveTo>
                  <a:pt x="1506395" y="1803400"/>
                </a:moveTo>
                <a:lnTo>
                  <a:pt x="1503618" y="1803400"/>
                </a:lnTo>
                <a:lnTo>
                  <a:pt x="1501875" y="1790700"/>
                </a:lnTo>
                <a:lnTo>
                  <a:pt x="1507865" y="1790700"/>
                </a:lnTo>
                <a:lnTo>
                  <a:pt x="1506395" y="1803400"/>
                </a:lnTo>
                <a:close/>
              </a:path>
              <a:path w="2077719" h="2222500">
                <a:moveTo>
                  <a:pt x="1524707" y="1803400"/>
                </a:moveTo>
                <a:lnTo>
                  <a:pt x="1510733" y="1803400"/>
                </a:lnTo>
                <a:lnTo>
                  <a:pt x="1509438" y="1790700"/>
                </a:lnTo>
                <a:lnTo>
                  <a:pt x="1525405" y="1790700"/>
                </a:lnTo>
                <a:lnTo>
                  <a:pt x="1524707" y="1803400"/>
                </a:lnTo>
                <a:close/>
              </a:path>
              <a:path w="2077719" h="2222500">
                <a:moveTo>
                  <a:pt x="1553320" y="1803400"/>
                </a:moveTo>
                <a:lnTo>
                  <a:pt x="1532134" y="1803400"/>
                </a:lnTo>
                <a:lnTo>
                  <a:pt x="1531742" y="1790700"/>
                </a:lnTo>
                <a:lnTo>
                  <a:pt x="1555182" y="1790700"/>
                </a:lnTo>
                <a:lnTo>
                  <a:pt x="1553320" y="1803400"/>
                </a:lnTo>
                <a:close/>
              </a:path>
              <a:path w="2077719" h="2222500">
                <a:moveTo>
                  <a:pt x="1566181" y="1803400"/>
                </a:moveTo>
                <a:lnTo>
                  <a:pt x="1559696" y="1803400"/>
                </a:lnTo>
                <a:lnTo>
                  <a:pt x="1561530" y="1790700"/>
                </a:lnTo>
                <a:lnTo>
                  <a:pt x="1567066" y="1790700"/>
                </a:lnTo>
                <a:lnTo>
                  <a:pt x="1566181" y="1803400"/>
                </a:lnTo>
                <a:close/>
              </a:path>
              <a:path w="2077719" h="2222500">
                <a:moveTo>
                  <a:pt x="1575907" y="1803400"/>
                </a:moveTo>
                <a:lnTo>
                  <a:pt x="1569593" y="1803400"/>
                </a:lnTo>
                <a:lnTo>
                  <a:pt x="1569849" y="1790700"/>
                </a:lnTo>
                <a:lnTo>
                  <a:pt x="1574340" y="1790700"/>
                </a:lnTo>
                <a:lnTo>
                  <a:pt x="1575907" y="1803400"/>
                </a:lnTo>
                <a:close/>
              </a:path>
              <a:path w="2077719" h="2222500">
                <a:moveTo>
                  <a:pt x="1608012" y="1803400"/>
                </a:moveTo>
                <a:lnTo>
                  <a:pt x="1581024" y="1803400"/>
                </a:lnTo>
                <a:lnTo>
                  <a:pt x="1582278" y="1790700"/>
                </a:lnTo>
                <a:lnTo>
                  <a:pt x="1605775" y="1790700"/>
                </a:lnTo>
                <a:lnTo>
                  <a:pt x="1608012" y="1803400"/>
                </a:lnTo>
                <a:close/>
              </a:path>
              <a:path w="2077719" h="2222500">
                <a:moveTo>
                  <a:pt x="1642876" y="1803400"/>
                </a:moveTo>
                <a:lnTo>
                  <a:pt x="1613730" y="1803400"/>
                </a:lnTo>
                <a:lnTo>
                  <a:pt x="1614252" y="1790700"/>
                </a:lnTo>
                <a:lnTo>
                  <a:pt x="1642876" y="1790700"/>
                </a:lnTo>
                <a:lnTo>
                  <a:pt x="1642876" y="1803400"/>
                </a:lnTo>
                <a:close/>
              </a:path>
              <a:path w="2077719" h="2222500">
                <a:moveTo>
                  <a:pt x="1667117" y="1803400"/>
                </a:moveTo>
                <a:lnTo>
                  <a:pt x="1650735" y="1803400"/>
                </a:lnTo>
                <a:lnTo>
                  <a:pt x="1651303" y="1790700"/>
                </a:lnTo>
                <a:lnTo>
                  <a:pt x="1667866" y="1790700"/>
                </a:lnTo>
                <a:lnTo>
                  <a:pt x="1667117" y="1803400"/>
                </a:lnTo>
                <a:close/>
              </a:path>
              <a:path w="2077719" h="2222500">
                <a:moveTo>
                  <a:pt x="1679092" y="1803400"/>
                </a:moveTo>
                <a:lnTo>
                  <a:pt x="1676599" y="1803400"/>
                </a:lnTo>
                <a:lnTo>
                  <a:pt x="1673062" y="1790700"/>
                </a:lnTo>
                <a:lnTo>
                  <a:pt x="1678024" y="1790700"/>
                </a:lnTo>
                <a:lnTo>
                  <a:pt x="1679092" y="1803400"/>
                </a:lnTo>
                <a:close/>
              </a:path>
              <a:path w="2077719" h="2222500">
                <a:moveTo>
                  <a:pt x="1709947" y="1803400"/>
                </a:moveTo>
                <a:lnTo>
                  <a:pt x="1679910" y="1803400"/>
                </a:lnTo>
                <a:lnTo>
                  <a:pt x="1680659" y="1790700"/>
                </a:lnTo>
                <a:lnTo>
                  <a:pt x="1710685" y="1790700"/>
                </a:lnTo>
                <a:lnTo>
                  <a:pt x="1709947" y="1803400"/>
                </a:lnTo>
                <a:close/>
              </a:path>
              <a:path w="2077719" h="2222500">
                <a:moveTo>
                  <a:pt x="1729026" y="1803400"/>
                </a:moveTo>
                <a:lnTo>
                  <a:pt x="1717244" y="1803400"/>
                </a:lnTo>
                <a:lnTo>
                  <a:pt x="1716114" y="1790700"/>
                </a:lnTo>
                <a:lnTo>
                  <a:pt x="1731030" y="1790700"/>
                </a:lnTo>
                <a:lnTo>
                  <a:pt x="1729026" y="1803400"/>
                </a:lnTo>
                <a:close/>
              </a:path>
              <a:path w="2077719" h="2222500">
                <a:moveTo>
                  <a:pt x="1737152" y="1803400"/>
                </a:moveTo>
                <a:lnTo>
                  <a:pt x="1733938" y="1803400"/>
                </a:lnTo>
                <a:lnTo>
                  <a:pt x="1733160" y="1790700"/>
                </a:lnTo>
                <a:lnTo>
                  <a:pt x="1737470" y="1790700"/>
                </a:lnTo>
                <a:lnTo>
                  <a:pt x="1737152" y="1803400"/>
                </a:lnTo>
                <a:close/>
              </a:path>
              <a:path w="2077719" h="2222500">
                <a:moveTo>
                  <a:pt x="1772873" y="1803400"/>
                </a:moveTo>
                <a:lnTo>
                  <a:pt x="1744812" y="1803400"/>
                </a:lnTo>
                <a:lnTo>
                  <a:pt x="1744045" y="1790700"/>
                </a:lnTo>
                <a:lnTo>
                  <a:pt x="1772754" y="1790700"/>
                </a:lnTo>
                <a:lnTo>
                  <a:pt x="1772873" y="1803400"/>
                </a:lnTo>
                <a:close/>
              </a:path>
              <a:path w="2077719" h="2222500">
                <a:moveTo>
                  <a:pt x="966704" y="1803400"/>
                </a:moveTo>
                <a:lnTo>
                  <a:pt x="966638" y="1802875"/>
                </a:lnTo>
                <a:lnTo>
                  <a:pt x="966704" y="1803400"/>
                </a:lnTo>
                <a:close/>
              </a:path>
              <a:path w="2077719" h="2222500">
                <a:moveTo>
                  <a:pt x="411795" y="1866900"/>
                </a:moveTo>
                <a:lnTo>
                  <a:pt x="365336" y="1866900"/>
                </a:lnTo>
                <a:lnTo>
                  <a:pt x="350462" y="1854200"/>
                </a:lnTo>
                <a:lnTo>
                  <a:pt x="335922" y="1828784"/>
                </a:lnTo>
                <a:lnTo>
                  <a:pt x="321789" y="1816100"/>
                </a:lnTo>
                <a:lnTo>
                  <a:pt x="308037" y="1803400"/>
                </a:lnTo>
                <a:lnTo>
                  <a:pt x="341572" y="1803400"/>
                </a:lnTo>
                <a:lnTo>
                  <a:pt x="341163" y="1816100"/>
                </a:lnTo>
                <a:lnTo>
                  <a:pt x="344714" y="1816100"/>
                </a:lnTo>
                <a:lnTo>
                  <a:pt x="343785" y="1828800"/>
                </a:lnTo>
                <a:lnTo>
                  <a:pt x="389604" y="1828800"/>
                </a:lnTo>
                <a:lnTo>
                  <a:pt x="390280" y="1841500"/>
                </a:lnTo>
                <a:lnTo>
                  <a:pt x="464620" y="1841500"/>
                </a:lnTo>
                <a:lnTo>
                  <a:pt x="462242" y="1854200"/>
                </a:lnTo>
                <a:lnTo>
                  <a:pt x="412426" y="1854200"/>
                </a:lnTo>
                <a:lnTo>
                  <a:pt x="411795" y="1866900"/>
                </a:lnTo>
                <a:close/>
              </a:path>
              <a:path w="2077719" h="2222500">
                <a:moveTo>
                  <a:pt x="376567" y="1816100"/>
                </a:moveTo>
                <a:lnTo>
                  <a:pt x="353572" y="1816100"/>
                </a:lnTo>
                <a:lnTo>
                  <a:pt x="355103" y="1803400"/>
                </a:lnTo>
                <a:lnTo>
                  <a:pt x="375805" y="1803400"/>
                </a:lnTo>
                <a:lnTo>
                  <a:pt x="376567" y="1816100"/>
                </a:lnTo>
                <a:close/>
              </a:path>
              <a:path w="2077719" h="2222500">
                <a:moveTo>
                  <a:pt x="383994" y="1816100"/>
                </a:moveTo>
                <a:lnTo>
                  <a:pt x="380406" y="1816100"/>
                </a:lnTo>
                <a:lnTo>
                  <a:pt x="380652" y="1803400"/>
                </a:lnTo>
                <a:lnTo>
                  <a:pt x="384028" y="1803400"/>
                </a:lnTo>
                <a:lnTo>
                  <a:pt x="383994" y="1816100"/>
                </a:lnTo>
                <a:close/>
              </a:path>
              <a:path w="2077719" h="2222500">
                <a:moveTo>
                  <a:pt x="402397" y="1816100"/>
                </a:moveTo>
                <a:lnTo>
                  <a:pt x="387361" y="1816100"/>
                </a:lnTo>
                <a:lnTo>
                  <a:pt x="387075" y="1803400"/>
                </a:lnTo>
                <a:lnTo>
                  <a:pt x="401971" y="1803400"/>
                </a:lnTo>
                <a:lnTo>
                  <a:pt x="402397" y="1816100"/>
                </a:lnTo>
                <a:close/>
              </a:path>
              <a:path w="2077719" h="2222500">
                <a:moveTo>
                  <a:pt x="487393" y="1816100"/>
                </a:moveTo>
                <a:lnTo>
                  <a:pt x="408110" y="1816100"/>
                </a:lnTo>
                <a:lnTo>
                  <a:pt x="408104" y="1803400"/>
                </a:lnTo>
                <a:lnTo>
                  <a:pt x="487248" y="1803400"/>
                </a:lnTo>
                <a:lnTo>
                  <a:pt x="487393" y="1816100"/>
                </a:lnTo>
                <a:close/>
              </a:path>
              <a:path w="2077719" h="2222500">
                <a:moveTo>
                  <a:pt x="497734" y="1816100"/>
                </a:moveTo>
                <a:lnTo>
                  <a:pt x="487650" y="1816100"/>
                </a:lnTo>
                <a:lnTo>
                  <a:pt x="491445" y="1803400"/>
                </a:lnTo>
                <a:lnTo>
                  <a:pt x="494807" y="1803400"/>
                </a:lnTo>
                <a:lnTo>
                  <a:pt x="497734" y="1816100"/>
                </a:lnTo>
                <a:close/>
              </a:path>
              <a:path w="2077719" h="2222500">
                <a:moveTo>
                  <a:pt x="524848" y="1816100"/>
                </a:moveTo>
                <a:lnTo>
                  <a:pt x="502498" y="1816100"/>
                </a:lnTo>
                <a:lnTo>
                  <a:pt x="504900" y="1803400"/>
                </a:lnTo>
                <a:lnTo>
                  <a:pt x="523831" y="1803400"/>
                </a:lnTo>
                <a:lnTo>
                  <a:pt x="524848" y="1816100"/>
                </a:lnTo>
                <a:close/>
              </a:path>
              <a:path w="2077719" h="2222500">
                <a:moveTo>
                  <a:pt x="635726" y="1816100"/>
                </a:moveTo>
                <a:lnTo>
                  <a:pt x="526830" y="1816100"/>
                </a:lnTo>
                <a:lnTo>
                  <a:pt x="527676" y="1803400"/>
                </a:lnTo>
                <a:lnTo>
                  <a:pt x="633603" y="1803400"/>
                </a:lnTo>
                <a:lnTo>
                  <a:pt x="635726" y="1816100"/>
                </a:lnTo>
                <a:close/>
              </a:path>
              <a:path w="2077719" h="2222500">
                <a:moveTo>
                  <a:pt x="651693" y="1816100"/>
                </a:moveTo>
                <a:lnTo>
                  <a:pt x="635726" y="1816100"/>
                </a:lnTo>
                <a:lnTo>
                  <a:pt x="636476" y="1803400"/>
                </a:lnTo>
                <a:lnTo>
                  <a:pt x="651347" y="1803400"/>
                </a:lnTo>
                <a:lnTo>
                  <a:pt x="651693" y="1816100"/>
                </a:lnTo>
                <a:close/>
              </a:path>
              <a:path w="2077719" h="2222500">
                <a:moveTo>
                  <a:pt x="665156" y="1816100"/>
                </a:moveTo>
                <a:lnTo>
                  <a:pt x="660006" y="1816100"/>
                </a:lnTo>
                <a:lnTo>
                  <a:pt x="661307" y="1803400"/>
                </a:lnTo>
                <a:lnTo>
                  <a:pt x="664027" y="1803400"/>
                </a:lnTo>
                <a:lnTo>
                  <a:pt x="665156" y="1816100"/>
                </a:lnTo>
                <a:close/>
              </a:path>
              <a:path w="2077719" h="2222500">
                <a:moveTo>
                  <a:pt x="672578" y="1816100"/>
                </a:moveTo>
                <a:lnTo>
                  <a:pt x="667678" y="1816100"/>
                </a:lnTo>
                <a:lnTo>
                  <a:pt x="669211" y="1803400"/>
                </a:lnTo>
                <a:lnTo>
                  <a:pt x="672907" y="1803400"/>
                </a:lnTo>
                <a:lnTo>
                  <a:pt x="672578" y="1816100"/>
                </a:lnTo>
                <a:close/>
              </a:path>
              <a:path w="2077719" h="2222500">
                <a:moveTo>
                  <a:pt x="753078" y="1816100"/>
                </a:moveTo>
                <a:lnTo>
                  <a:pt x="675979" y="1816100"/>
                </a:lnTo>
                <a:lnTo>
                  <a:pt x="675832" y="1803400"/>
                </a:lnTo>
                <a:lnTo>
                  <a:pt x="753555" y="1803400"/>
                </a:lnTo>
                <a:lnTo>
                  <a:pt x="753078" y="1816100"/>
                </a:lnTo>
                <a:close/>
              </a:path>
              <a:path w="2077719" h="2222500">
                <a:moveTo>
                  <a:pt x="768080" y="1816100"/>
                </a:moveTo>
                <a:lnTo>
                  <a:pt x="754486" y="1816100"/>
                </a:lnTo>
                <a:lnTo>
                  <a:pt x="754225" y="1803400"/>
                </a:lnTo>
                <a:lnTo>
                  <a:pt x="765161" y="1803400"/>
                </a:lnTo>
                <a:lnTo>
                  <a:pt x="768080" y="1816100"/>
                </a:lnTo>
                <a:close/>
              </a:path>
              <a:path w="2077719" h="2222500">
                <a:moveTo>
                  <a:pt x="804676" y="1816100"/>
                </a:moveTo>
                <a:lnTo>
                  <a:pt x="771776" y="1816100"/>
                </a:lnTo>
                <a:lnTo>
                  <a:pt x="771316" y="1803400"/>
                </a:lnTo>
                <a:lnTo>
                  <a:pt x="806697" y="1803400"/>
                </a:lnTo>
                <a:lnTo>
                  <a:pt x="804676" y="1816100"/>
                </a:lnTo>
                <a:close/>
              </a:path>
              <a:path w="2077719" h="2222500">
                <a:moveTo>
                  <a:pt x="841823" y="1816100"/>
                </a:moveTo>
                <a:lnTo>
                  <a:pt x="817565" y="1816100"/>
                </a:lnTo>
                <a:lnTo>
                  <a:pt x="818332" y="1803400"/>
                </a:lnTo>
                <a:lnTo>
                  <a:pt x="842487" y="1803400"/>
                </a:lnTo>
                <a:lnTo>
                  <a:pt x="841823" y="1816100"/>
                </a:lnTo>
                <a:close/>
              </a:path>
              <a:path w="2077719" h="2222500">
                <a:moveTo>
                  <a:pt x="854167" y="1816100"/>
                </a:moveTo>
                <a:lnTo>
                  <a:pt x="845758" y="1816100"/>
                </a:lnTo>
                <a:lnTo>
                  <a:pt x="845724" y="1803400"/>
                </a:lnTo>
                <a:lnTo>
                  <a:pt x="853747" y="1803400"/>
                </a:lnTo>
                <a:lnTo>
                  <a:pt x="854167" y="1816100"/>
                </a:lnTo>
                <a:close/>
              </a:path>
              <a:path w="2077719" h="2222500">
                <a:moveTo>
                  <a:pt x="875920" y="1816100"/>
                </a:moveTo>
                <a:lnTo>
                  <a:pt x="855269" y="1816100"/>
                </a:lnTo>
                <a:lnTo>
                  <a:pt x="855774" y="1803400"/>
                </a:lnTo>
                <a:lnTo>
                  <a:pt x="876346" y="1803400"/>
                </a:lnTo>
                <a:lnTo>
                  <a:pt x="875920" y="1816100"/>
                </a:lnTo>
                <a:close/>
              </a:path>
              <a:path w="2077719" h="2222500">
                <a:moveTo>
                  <a:pt x="954478" y="1816100"/>
                </a:moveTo>
                <a:lnTo>
                  <a:pt x="878572" y="1816100"/>
                </a:lnTo>
                <a:lnTo>
                  <a:pt x="880003" y="1803400"/>
                </a:lnTo>
                <a:lnTo>
                  <a:pt x="953865" y="1803400"/>
                </a:lnTo>
                <a:lnTo>
                  <a:pt x="954478" y="1816100"/>
                </a:lnTo>
                <a:close/>
              </a:path>
              <a:path w="2077719" h="2222500">
                <a:moveTo>
                  <a:pt x="969338" y="1816100"/>
                </a:moveTo>
                <a:lnTo>
                  <a:pt x="957749" y="1816100"/>
                </a:lnTo>
                <a:lnTo>
                  <a:pt x="957584" y="1803400"/>
                </a:lnTo>
                <a:lnTo>
                  <a:pt x="970264" y="1803400"/>
                </a:lnTo>
                <a:lnTo>
                  <a:pt x="969338" y="1816100"/>
                </a:lnTo>
                <a:close/>
              </a:path>
              <a:path w="2077719" h="2222500">
                <a:moveTo>
                  <a:pt x="980575" y="1816100"/>
                </a:moveTo>
                <a:lnTo>
                  <a:pt x="973279" y="1816100"/>
                </a:lnTo>
                <a:lnTo>
                  <a:pt x="971939" y="1803400"/>
                </a:lnTo>
                <a:lnTo>
                  <a:pt x="976731" y="1803400"/>
                </a:lnTo>
                <a:lnTo>
                  <a:pt x="980575" y="1816100"/>
                </a:lnTo>
                <a:close/>
              </a:path>
              <a:path w="2077719" h="2222500">
                <a:moveTo>
                  <a:pt x="996276" y="1816100"/>
                </a:moveTo>
                <a:lnTo>
                  <a:pt x="982148" y="1816100"/>
                </a:lnTo>
                <a:lnTo>
                  <a:pt x="983284" y="1803400"/>
                </a:lnTo>
                <a:lnTo>
                  <a:pt x="996083" y="1803400"/>
                </a:lnTo>
                <a:lnTo>
                  <a:pt x="996276" y="1816100"/>
                </a:lnTo>
                <a:close/>
              </a:path>
              <a:path w="2077719" h="2222500">
                <a:moveTo>
                  <a:pt x="1064766" y="1816100"/>
                </a:moveTo>
                <a:lnTo>
                  <a:pt x="1007757" y="1816100"/>
                </a:lnTo>
                <a:lnTo>
                  <a:pt x="1008421" y="1803400"/>
                </a:lnTo>
                <a:lnTo>
                  <a:pt x="1064738" y="1803400"/>
                </a:lnTo>
                <a:lnTo>
                  <a:pt x="1064766" y="1816100"/>
                </a:lnTo>
                <a:close/>
              </a:path>
              <a:path w="2077719" h="2222500">
                <a:moveTo>
                  <a:pt x="1100601" y="1816100"/>
                </a:moveTo>
                <a:lnTo>
                  <a:pt x="1073085" y="1816100"/>
                </a:lnTo>
                <a:lnTo>
                  <a:pt x="1070530" y="1803400"/>
                </a:lnTo>
                <a:lnTo>
                  <a:pt x="1102106" y="1803400"/>
                </a:lnTo>
                <a:lnTo>
                  <a:pt x="1100601" y="1816100"/>
                </a:lnTo>
                <a:close/>
              </a:path>
              <a:path w="2077719" h="2222500">
                <a:moveTo>
                  <a:pt x="1133172" y="1816100"/>
                </a:moveTo>
                <a:lnTo>
                  <a:pt x="1105905" y="1816100"/>
                </a:lnTo>
                <a:lnTo>
                  <a:pt x="1104287" y="1803400"/>
                </a:lnTo>
                <a:lnTo>
                  <a:pt x="1130673" y="1803400"/>
                </a:lnTo>
                <a:lnTo>
                  <a:pt x="1133172" y="1816100"/>
                </a:lnTo>
                <a:close/>
              </a:path>
              <a:path w="2077719" h="2222500">
                <a:moveTo>
                  <a:pt x="1188449" y="1816100"/>
                </a:moveTo>
                <a:lnTo>
                  <a:pt x="1139361" y="1816100"/>
                </a:lnTo>
                <a:lnTo>
                  <a:pt x="1137930" y="1803400"/>
                </a:lnTo>
                <a:lnTo>
                  <a:pt x="1187313" y="1803400"/>
                </a:lnTo>
                <a:lnTo>
                  <a:pt x="1188449" y="1816100"/>
                </a:lnTo>
                <a:close/>
              </a:path>
              <a:path w="2077719" h="2222500">
                <a:moveTo>
                  <a:pt x="1224659" y="1816100"/>
                </a:moveTo>
                <a:lnTo>
                  <a:pt x="1194366" y="1816100"/>
                </a:lnTo>
                <a:lnTo>
                  <a:pt x="1193026" y="1803400"/>
                </a:lnTo>
                <a:lnTo>
                  <a:pt x="1225721" y="1803400"/>
                </a:lnTo>
                <a:lnTo>
                  <a:pt x="1224659" y="1816100"/>
                </a:lnTo>
                <a:close/>
              </a:path>
              <a:path w="2077719" h="2222500">
                <a:moveTo>
                  <a:pt x="1246531" y="1816100"/>
                </a:moveTo>
                <a:lnTo>
                  <a:pt x="1242693" y="1816100"/>
                </a:lnTo>
                <a:lnTo>
                  <a:pt x="1243709" y="1803400"/>
                </a:lnTo>
                <a:lnTo>
                  <a:pt x="1247854" y="1803400"/>
                </a:lnTo>
                <a:lnTo>
                  <a:pt x="1246531" y="1816100"/>
                </a:lnTo>
                <a:close/>
              </a:path>
              <a:path w="2077719" h="2222500">
                <a:moveTo>
                  <a:pt x="1271907" y="1816100"/>
                </a:moveTo>
                <a:lnTo>
                  <a:pt x="1248581" y="1816100"/>
                </a:lnTo>
                <a:lnTo>
                  <a:pt x="1248326" y="1803400"/>
                </a:lnTo>
                <a:lnTo>
                  <a:pt x="1270545" y="1803400"/>
                </a:lnTo>
                <a:lnTo>
                  <a:pt x="1271907" y="1816100"/>
                </a:lnTo>
                <a:close/>
              </a:path>
              <a:path w="2077719" h="2222500">
                <a:moveTo>
                  <a:pt x="1330773" y="1816100"/>
                </a:moveTo>
                <a:lnTo>
                  <a:pt x="1279834" y="1816100"/>
                </a:lnTo>
                <a:lnTo>
                  <a:pt x="1280731" y="1803400"/>
                </a:lnTo>
                <a:lnTo>
                  <a:pt x="1330251" y="1803400"/>
                </a:lnTo>
                <a:lnTo>
                  <a:pt x="1330773" y="1816100"/>
                </a:lnTo>
                <a:close/>
              </a:path>
              <a:path w="2077719" h="2222500">
                <a:moveTo>
                  <a:pt x="1342198" y="1816100"/>
                </a:moveTo>
                <a:lnTo>
                  <a:pt x="1331512" y="1816100"/>
                </a:lnTo>
                <a:lnTo>
                  <a:pt x="1331818" y="1803400"/>
                </a:lnTo>
                <a:lnTo>
                  <a:pt x="1340784" y="1803400"/>
                </a:lnTo>
                <a:lnTo>
                  <a:pt x="1342198" y="1816100"/>
                </a:lnTo>
                <a:close/>
              </a:path>
              <a:path w="2077719" h="2222500">
                <a:moveTo>
                  <a:pt x="1348461" y="1816100"/>
                </a:moveTo>
                <a:lnTo>
                  <a:pt x="1345253" y="1816100"/>
                </a:lnTo>
                <a:lnTo>
                  <a:pt x="1345735" y="1803400"/>
                </a:lnTo>
                <a:lnTo>
                  <a:pt x="1352589" y="1803400"/>
                </a:lnTo>
                <a:lnTo>
                  <a:pt x="1348461" y="1816100"/>
                </a:lnTo>
                <a:close/>
              </a:path>
              <a:path w="2077719" h="2222500">
                <a:moveTo>
                  <a:pt x="1371639" y="1816100"/>
                </a:moveTo>
                <a:lnTo>
                  <a:pt x="1362781" y="1816100"/>
                </a:lnTo>
                <a:lnTo>
                  <a:pt x="1362248" y="1803400"/>
                </a:lnTo>
                <a:lnTo>
                  <a:pt x="1371429" y="1803400"/>
                </a:lnTo>
                <a:lnTo>
                  <a:pt x="1371639" y="1816100"/>
                </a:lnTo>
                <a:close/>
              </a:path>
              <a:path w="2077719" h="2222500">
                <a:moveTo>
                  <a:pt x="1401558" y="1816100"/>
                </a:moveTo>
                <a:lnTo>
                  <a:pt x="1372622" y="1816100"/>
                </a:lnTo>
                <a:lnTo>
                  <a:pt x="1371475" y="1803400"/>
                </a:lnTo>
                <a:lnTo>
                  <a:pt x="1398594" y="1803400"/>
                </a:lnTo>
                <a:lnTo>
                  <a:pt x="1401558" y="1816100"/>
                </a:lnTo>
                <a:close/>
              </a:path>
              <a:path w="2077719" h="2222500">
                <a:moveTo>
                  <a:pt x="1435082" y="1816100"/>
                </a:moveTo>
                <a:lnTo>
                  <a:pt x="1401558" y="1816100"/>
                </a:lnTo>
                <a:lnTo>
                  <a:pt x="1402614" y="1803400"/>
                </a:lnTo>
                <a:lnTo>
                  <a:pt x="1435184" y="1803400"/>
                </a:lnTo>
                <a:lnTo>
                  <a:pt x="1435082" y="1816100"/>
                </a:lnTo>
                <a:close/>
              </a:path>
              <a:path w="2077719" h="2222500">
                <a:moveTo>
                  <a:pt x="1466358" y="1816100"/>
                </a:moveTo>
                <a:lnTo>
                  <a:pt x="1442935" y="1816100"/>
                </a:lnTo>
                <a:lnTo>
                  <a:pt x="1443009" y="1803400"/>
                </a:lnTo>
                <a:lnTo>
                  <a:pt x="1465750" y="1803400"/>
                </a:lnTo>
                <a:lnTo>
                  <a:pt x="1466358" y="1816100"/>
                </a:lnTo>
                <a:close/>
              </a:path>
              <a:path w="2077719" h="2222500">
                <a:moveTo>
                  <a:pt x="1511738" y="1816100"/>
                </a:moveTo>
                <a:lnTo>
                  <a:pt x="1468748" y="1816100"/>
                </a:lnTo>
                <a:lnTo>
                  <a:pt x="1468294" y="1803400"/>
                </a:lnTo>
                <a:lnTo>
                  <a:pt x="1510943" y="1803400"/>
                </a:lnTo>
                <a:lnTo>
                  <a:pt x="1511738" y="1816100"/>
                </a:lnTo>
                <a:close/>
              </a:path>
              <a:path w="2077719" h="2222500">
                <a:moveTo>
                  <a:pt x="1555801" y="1816100"/>
                </a:moveTo>
                <a:lnTo>
                  <a:pt x="1515400" y="1816100"/>
                </a:lnTo>
                <a:lnTo>
                  <a:pt x="1516008" y="1803400"/>
                </a:lnTo>
                <a:lnTo>
                  <a:pt x="1554580" y="1803400"/>
                </a:lnTo>
                <a:lnTo>
                  <a:pt x="1555801" y="1816100"/>
                </a:lnTo>
                <a:close/>
              </a:path>
              <a:path w="2077719" h="2222500">
                <a:moveTo>
                  <a:pt x="1576680" y="1816100"/>
                </a:moveTo>
                <a:lnTo>
                  <a:pt x="1566879" y="1816100"/>
                </a:lnTo>
                <a:lnTo>
                  <a:pt x="1565709" y="1803400"/>
                </a:lnTo>
                <a:lnTo>
                  <a:pt x="1578917" y="1803400"/>
                </a:lnTo>
                <a:lnTo>
                  <a:pt x="1576680" y="1816100"/>
                </a:lnTo>
                <a:close/>
              </a:path>
              <a:path w="2077719" h="2222500">
                <a:moveTo>
                  <a:pt x="1721224" y="1816100"/>
                </a:moveTo>
                <a:lnTo>
                  <a:pt x="1583505" y="1816100"/>
                </a:lnTo>
                <a:lnTo>
                  <a:pt x="1582977" y="1803400"/>
                </a:lnTo>
                <a:lnTo>
                  <a:pt x="1720725" y="1803400"/>
                </a:lnTo>
                <a:lnTo>
                  <a:pt x="1721224" y="1816100"/>
                </a:lnTo>
                <a:close/>
              </a:path>
              <a:path w="2077719" h="2222500">
                <a:moveTo>
                  <a:pt x="1730167" y="1816100"/>
                </a:moveTo>
                <a:lnTo>
                  <a:pt x="1728225" y="1816100"/>
                </a:lnTo>
                <a:lnTo>
                  <a:pt x="1729361" y="1803400"/>
                </a:lnTo>
                <a:lnTo>
                  <a:pt x="1729730" y="1803400"/>
                </a:lnTo>
                <a:lnTo>
                  <a:pt x="1730167" y="1816100"/>
                </a:lnTo>
                <a:close/>
              </a:path>
              <a:path w="2077719" h="2222500">
                <a:moveTo>
                  <a:pt x="1733154" y="1816100"/>
                </a:moveTo>
                <a:lnTo>
                  <a:pt x="1730650" y="1816100"/>
                </a:lnTo>
                <a:lnTo>
                  <a:pt x="1730378" y="1803400"/>
                </a:lnTo>
                <a:lnTo>
                  <a:pt x="1731803" y="1803400"/>
                </a:lnTo>
                <a:lnTo>
                  <a:pt x="1733154" y="1816100"/>
                </a:lnTo>
                <a:close/>
              </a:path>
              <a:path w="2077719" h="2222500">
                <a:moveTo>
                  <a:pt x="1746816" y="1816100"/>
                </a:moveTo>
                <a:lnTo>
                  <a:pt x="1733989" y="1816100"/>
                </a:lnTo>
                <a:lnTo>
                  <a:pt x="1733949" y="1803400"/>
                </a:lnTo>
                <a:lnTo>
                  <a:pt x="1745396" y="1803400"/>
                </a:lnTo>
                <a:lnTo>
                  <a:pt x="1746816" y="1816100"/>
                </a:lnTo>
                <a:close/>
              </a:path>
              <a:path w="2077719" h="2222500">
                <a:moveTo>
                  <a:pt x="1780607" y="1816100"/>
                </a:moveTo>
                <a:lnTo>
                  <a:pt x="1752574" y="1816100"/>
                </a:lnTo>
                <a:lnTo>
                  <a:pt x="1753136" y="1803400"/>
                </a:lnTo>
                <a:lnTo>
                  <a:pt x="1779596" y="1803400"/>
                </a:lnTo>
                <a:lnTo>
                  <a:pt x="1780607" y="1816100"/>
                </a:lnTo>
                <a:close/>
              </a:path>
              <a:path w="2077719" h="2222500">
                <a:moveTo>
                  <a:pt x="394192" y="1828800"/>
                </a:moveTo>
                <a:lnTo>
                  <a:pt x="352196" y="1828800"/>
                </a:lnTo>
                <a:lnTo>
                  <a:pt x="351151" y="1816100"/>
                </a:lnTo>
                <a:lnTo>
                  <a:pt x="394063" y="1816100"/>
                </a:lnTo>
                <a:lnTo>
                  <a:pt x="394192" y="1828800"/>
                </a:lnTo>
                <a:close/>
              </a:path>
              <a:path w="2077719" h="2222500">
                <a:moveTo>
                  <a:pt x="426718" y="1828800"/>
                </a:moveTo>
                <a:lnTo>
                  <a:pt x="403561" y="1828800"/>
                </a:lnTo>
                <a:lnTo>
                  <a:pt x="403351" y="1816100"/>
                </a:lnTo>
                <a:lnTo>
                  <a:pt x="427309" y="1816100"/>
                </a:lnTo>
                <a:lnTo>
                  <a:pt x="426718" y="1828800"/>
                </a:lnTo>
                <a:close/>
              </a:path>
              <a:path w="2077719" h="2222500">
                <a:moveTo>
                  <a:pt x="465897" y="1828800"/>
                </a:moveTo>
                <a:lnTo>
                  <a:pt x="432063" y="1828800"/>
                </a:lnTo>
                <a:lnTo>
                  <a:pt x="431975" y="1816100"/>
                </a:lnTo>
                <a:lnTo>
                  <a:pt x="465505" y="1816100"/>
                </a:lnTo>
                <a:lnTo>
                  <a:pt x="465897" y="1828800"/>
                </a:lnTo>
                <a:close/>
              </a:path>
              <a:path w="2077719" h="2222500">
                <a:moveTo>
                  <a:pt x="548600" y="1828800"/>
                </a:moveTo>
                <a:lnTo>
                  <a:pt x="475222" y="1828800"/>
                </a:lnTo>
                <a:lnTo>
                  <a:pt x="472529" y="1816100"/>
                </a:lnTo>
                <a:lnTo>
                  <a:pt x="546382" y="1816100"/>
                </a:lnTo>
                <a:lnTo>
                  <a:pt x="548600" y="1828800"/>
                </a:lnTo>
                <a:close/>
              </a:path>
              <a:path w="2077719" h="2222500">
                <a:moveTo>
                  <a:pt x="557424" y="1828800"/>
                </a:moveTo>
                <a:lnTo>
                  <a:pt x="548606" y="1828800"/>
                </a:lnTo>
                <a:lnTo>
                  <a:pt x="551087" y="1816100"/>
                </a:lnTo>
                <a:lnTo>
                  <a:pt x="557657" y="1816100"/>
                </a:lnTo>
                <a:lnTo>
                  <a:pt x="557424" y="1828800"/>
                </a:lnTo>
                <a:close/>
              </a:path>
              <a:path w="2077719" h="2222500">
                <a:moveTo>
                  <a:pt x="586019" y="1828800"/>
                </a:moveTo>
                <a:lnTo>
                  <a:pt x="565250" y="1828800"/>
                </a:lnTo>
                <a:lnTo>
                  <a:pt x="562831" y="1816100"/>
                </a:lnTo>
                <a:lnTo>
                  <a:pt x="586456" y="1816100"/>
                </a:lnTo>
                <a:lnTo>
                  <a:pt x="586019" y="1828800"/>
                </a:lnTo>
                <a:close/>
              </a:path>
              <a:path w="2077719" h="2222500">
                <a:moveTo>
                  <a:pt x="612156" y="1828800"/>
                </a:moveTo>
                <a:lnTo>
                  <a:pt x="589432" y="1828800"/>
                </a:lnTo>
                <a:lnTo>
                  <a:pt x="588330" y="1816100"/>
                </a:lnTo>
                <a:lnTo>
                  <a:pt x="611787" y="1816100"/>
                </a:lnTo>
                <a:lnTo>
                  <a:pt x="612156" y="1828800"/>
                </a:lnTo>
                <a:close/>
              </a:path>
              <a:path w="2077719" h="2222500">
                <a:moveTo>
                  <a:pt x="697233" y="1828800"/>
                </a:moveTo>
                <a:lnTo>
                  <a:pt x="621213" y="1828800"/>
                </a:lnTo>
                <a:lnTo>
                  <a:pt x="621781" y="1816100"/>
                </a:lnTo>
                <a:lnTo>
                  <a:pt x="698022" y="1816100"/>
                </a:lnTo>
                <a:lnTo>
                  <a:pt x="697233" y="1828800"/>
                </a:lnTo>
                <a:close/>
              </a:path>
              <a:path w="2077719" h="2222500">
                <a:moveTo>
                  <a:pt x="717334" y="1828800"/>
                </a:moveTo>
                <a:lnTo>
                  <a:pt x="705370" y="1828800"/>
                </a:lnTo>
                <a:lnTo>
                  <a:pt x="705483" y="1816100"/>
                </a:lnTo>
                <a:lnTo>
                  <a:pt x="718850" y="1816100"/>
                </a:lnTo>
                <a:lnTo>
                  <a:pt x="717334" y="1828800"/>
                </a:lnTo>
                <a:close/>
              </a:path>
              <a:path w="2077719" h="2222500">
                <a:moveTo>
                  <a:pt x="721887" y="1828800"/>
                </a:moveTo>
                <a:lnTo>
                  <a:pt x="719809" y="1828800"/>
                </a:lnTo>
                <a:lnTo>
                  <a:pt x="721206" y="1816100"/>
                </a:lnTo>
                <a:lnTo>
                  <a:pt x="721887" y="1828800"/>
                </a:lnTo>
                <a:close/>
              </a:path>
              <a:path w="2077719" h="2222500">
                <a:moveTo>
                  <a:pt x="757967" y="1828800"/>
                </a:moveTo>
                <a:lnTo>
                  <a:pt x="730388" y="1828800"/>
                </a:lnTo>
                <a:lnTo>
                  <a:pt x="731109" y="1816100"/>
                </a:lnTo>
                <a:lnTo>
                  <a:pt x="757581" y="1816100"/>
                </a:lnTo>
                <a:lnTo>
                  <a:pt x="757967" y="1828800"/>
                </a:lnTo>
                <a:close/>
              </a:path>
              <a:path w="2077719" h="2222500">
                <a:moveTo>
                  <a:pt x="813312" y="1828800"/>
                </a:moveTo>
                <a:lnTo>
                  <a:pt x="766053" y="1828800"/>
                </a:lnTo>
                <a:lnTo>
                  <a:pt x="765933" y="1816100"/>
                </a:lnTo>
                <a:lnTo>
                  <a:pt x="811688" y="1816100"/>
                </a:lnTo>
                <a:lnTo>
                  <a:pt x="813312" y="1828800"/>
                </a:lnTo>
                <a:close/>
              </a:path>
              <a:path w="2077719" h="2222500">
                <a:moveTo>
                  <a:pt x="856563" y="1828800"/>
                </a:moveTo>
                <a:lnTo>
                  <a:pt x="813312" y="1828800"/>
                </a:lnTo>
                <a:lnTo>
                  <a:pt x="814652" y="1816100"/>
                </a:lnTo>
                <a:lnTo>
                  <a:pt x="859107" y="1816100"/>
                </a:lnTo>
                <a:lnTo>
                  <a:pt x="856563" y="1828800"/>
                </a:lnTo>
                <a:close/>
              </a:path>
              <a:path w="2077719" h="2222500">
                <a:moveTo>
                  <a:pt x="1011431" y="1828800"/>
                </a:moveTo>
                <a:lnTo>
                  <a:pt x="866682" y="1828800"/>
                </a:lnTo>
                <a:lnTo>
                  <a:pt x="866398" y="1816100"/>
                </a:lnTo>
                <a:lnTo>
                  <a:pt x="1010670" y="1816100"/>
                </a:lnTo>
                <a:lnTo>
                  <a:pt x="1011431" y="1828800"/>
                </a:lnTo>
                <a:close/>
              </a:path>
              <a:path w="2077719" h="2222500">
                <a:moveTo>
                  <a:pt x="1036591" y="1828800"/>
                </a:moveTo>
                <a:lnTo>
                  <a:pt x="1015008" y="1828800"/>
                </a:lnTo>
                <a:lnTo>
                  <a:pt x="1015076" y="1816100"/>
                </a:lnTo>
                <a:lnTo>
                  <a:pt x="1037925" y="1816100"/>
                </a:lnTo>
                <a:lnTo>
                  <a:pt x="1036591" y="1828800"/>
                </a:lnTo>
                <a:close/>
              </a:path>
              <a:path w="2077719" h="2222500">
                <a:moveTo>
                  <a:pt x="1101396" y="1828800"/>
                </a:moveTo>
                <a:lnTo>
                  <a:pt x="1040816" y="1828800"/>
                </a:lnTo>
                <a:lnTo>
                  <a:pt x="1042513" y="1816100"/>
                </a:lnTo>
                <a:lnTo>
                  <a:pt x="1102214" y="1816100"/>
                </a:lnTo>
                <a:lnTo>
                  <a:pt x="1101396" y="1828800"/>
                </a:lnTo>
                <a:close/>
              </a:path>
              <a:path w="2077719" h="2222500">
                <a:moveTo>
                  <a:pt x="1188739" y="1828800"/>
                </a:moveTo>
                <a:lnTo>
                  <a:pt x="1106325" y="1828800"/>
                </a:lnTo>
                <a:lnTo>
                  <a:pt x="1107086" y="1816100"/>
                </a:lnTo>
                <a:lnTo>
                  <a:pt x="1190442" y="1816100"/>
                </a:lnTo>
                <a:lnTo>
                  <a:pt x="1188739" y="1828800"/>
                </a:lnTo>
                <a:close/>
              </a:path>
              <a:path w="2077719" h="2222500">
                <a:moveTo>
                  <a:pt x="1204161" y="1828800"/>
                </a:moveTo>
                <a:lnTo>
                  <a:pt x="1193469" y="1828800"/>
                </a:lnTo>
                <a:lnTo>
                  <a:pt x="1192850" y="1816100"/>
                </a:lnTo>
                <a:lnTo>
                  <a:pt x="1201208" y="1816100"/>
                </a:lnTo>
                <a:lnTo>
                  <a:pt x="1204161" y="1828800"/>
                </a:lnTo>
                <a:close/>
              </a:path>
              <a:path w="2077719" h="2222500">
                <a:moveTo>
                  <a:pt x="1226470" y="1828800"/>
                </a:moveTo>
                <a:lnTo>
                  <a:pt x="1211247" y="1828800"/>
                </a:lnTo>
                <a:lnTo>
                  <a:pt x="1210878" y="1816100"/>
                </a:lnTo>
                <a:lnTo>
                  <a:pt x="1229571" y="1816100"/>
                </a:lnTo>
                <a:lnTo>
                  <a:pt x="1226470" y="1828800"/>
                </a:lnTo>
                <a:close/>
              </a:path>
              <a:path w="2077719" h="2222500">
                <a:moveTo>
                  <a:pt x="1247735" y="1828800"/>
                </a:moveTo>
                <a:lnTo>
                  <a:pt x="1234556" y="1828800"/>
                </a:lnTo>
                <a:lnTo>
                  <a:pt x="1231831" y="1816100"/>
                </a:lnTo>
                <a:lnTo>
                  <a:pt x="1248825" y="1816100"/>
                </a:lnTo>
                <a:lnTo>
                  <a:pt x="1247735" y="1828800"/>
                </a:lnTo>
                <a:close/>
              </a:path>
              <a:path w="2077719" h="2222500">
                <a:moveTo>
                  <a:pt x="1266916" y="1828800"/>
                </a:moveTo>
                <a:lnTo>
                  <a:pt x="1252244" y="1828800"/>
                </a:lnTo>
                <a:lnTo>
                  <a:pt x="1252244" y="1816100"/>
                </a:lnTo>
                <a:lnTo>
                  <a:pt x="1268347" y="1816100"/>
                </a:lnTo>
                <a:lnTo>
                  <a:pt x="1266916" y="1828800"/>
                </a:lnTo>
                <a:close/>
              </a:path>
              <a:path w="2077719" h="2222500">
                <a:moveTo>
                  <a:pt x="1286245" y="1828800"/>
                </a:moveTo>
                <a:lnTo>
                  <a:pt x="1272532" y="1828800"/>
                </a:lnTo>
                <a:lnTo>
                  <a:pt x="1269755" y="1816100"/>
                </a:lnTo>
                <a:lnTo>
                  <a:pt x="1285285" y="1816100"/>
                </a:lnTo>
                <a:lnTo>
                  <a:pt x="1286245" y="1828800"/>
                </a:lnTo>
                <a:close/>
              </a:path>
              <a:path w="2077719" h="2222500">
                <a:moveTo>
                  <a:pt x="1305136" y="1828800"/>
                </a:moveTo>
                <a:lnTo>
                  <a:pt x="1289504" y="1828800"/>
                </a:lnTo>
                <a:lnTo>
                  <a:pt x="1288584" y="1816100"/>
                </a:lnTo>
                <a:lnTo>
                  <a:pt x="1303671" y="1816100"/>
                </a:lnTo>
                <a:lnTo>
                  <a:pt x="1305136" y="1828800"/>
                </a:lnTo>
                <a:close/>
              </a:path>
              <a:path w="2077719" h="2222500">
                <a:moveTo>
                  <a:pt x="1325521" y="1828800"/>
                </a:moveTo>
                <a:lnTo>
                  <a:pt x="1319127" y="1828800"/>
                </a:lnTo>
                <a:lnTo>
                  <a:pt x="1320036" y="1816100"/>
                </a:lnTo>
                <a:lnTo>
                  <a:pt x="1325964" y="1816100"/>
                </a:lnTo>
                <a:lnTo>
                  <a:pt x="1325521" y="1828800"/>
                </a:lnTo>
                <a:close/>
              </a:path>
              <a:path w="2077719" h="2222500">
                <a:moveTo>
                  <a:pt x="1341914" y="1828800"/>
                </a:moveTo>
                <a:lnTo>
                  <a:pt x="1333766" y="1828800"/>
                </a:lnTo>
                <a:lnTo>
                  <a:pt x="1333022" y="1816100"/>
                </a:lnTo>
                <a:lnTo>
                  <a:pt x="1344015" y="1816100"/>
                </a:lnTo>
                <a:lnTo>
                  <a:pt x="1341914" y="1828800"/>
                </a:lnTo>
                <a:close/>
              </a:path>
              <a:path w="2077719" h="2222500">
                <a:moveTo>
                  <a:pt x="1351045" y="1828800"/>
                </a:moveTo>
                <a:lnTo>
                  <a:pt x="1349216" y="1828800"/>
                </a:lnTo>
                <a:lnTo>
                  <a:pt x="1350216" y="1816100"/>
                </a:lnTo>
                <a:lnTo>
                  <a:pt x="1351045" y="1828800"/>
                </a:lnTo>
                <a:close/>
              </a:path>
              <a:path w="2077719" h="2222500">
                <a:moveTo>
                  <a:pt x="1400808" y="1828800"/>
                </a:moveTo>
                <a:lnTo>
                  <a:pt x="1369550" y="1828800"/>
                </a:lnTo>
                <a:lnTo>
                  <a:pt x="1371940" y="1816100"/>
                </a:lnTo>
                <a:lnTo>
                  <a:pt x="1400508" y="1816100"/>
                </a:lnTo>
                <a:lnTo>
                  <a:pt x="1400808" y="1828800"/>
                </a:lnTo>
                <a:close/>
              </a:path>
              <a:path w="2077719" h="2222500">
                <a:moveTo>
                  <a:pt x="1410728" y="1828800"/>
                </a:moveTo>
                <a:lnTo>
                  <a:pt x="1408048" y="1828800"/>
                </a:lnTo>
                <a:lnTo>
                  <a:pt x="1406152" y="1816100"/>
                </a:lnTo>
                <a:lnTo>
                  <a:pt x="1408713" y="1816100"/>
                </a:lnTo>
                <a:lnTo>
                  <a:pt x="1410728" y="1828800"/>
                </a:lnTo>
                <a:close/>
              </a:path>
              <a:path w="2077719" h="2222500">
                <a:moveTo>
                  <a:pt x="1424384" y="1828800"/>
                </a:moveTo>
                <a:lnTo>
                  <a:pt x="1419433" y="1828800"/>
                </a:lnTo>
                <a:lnTo>
                  <a:pt x="1420075" y="1816100"/>
                </a:lnTo>
                <a:lnTo>
                  <a:pt x="1423538" y="1816100"/>
                </a:lnTo>
                <a:lnTo>
                  <a:pt x="1424384" y="1828800"/>
                </a:lnTo>
                <a:close/>
              </a:path>
              <a:path w="2077719" h="2222500">
                <a:moveTo>
                  <a:pt x="1444037" y="1828800"/>
                </a:moveTo>
                <a:lnTo>
                  <a:pt x="1429273" y="1828800"/>
                </a:lnTo>
                <a:lnTo>
                  <a:pt x="1431908" y="1816100"/>
                </a:lnTo>
                <a:lnTo>
                  <a:pt x="1444167" y="1816100"/>
                </a:lnTo>
                <a:lnTo>
                  <a:pt x="1444037" y="1828800"/>
                </a:lnTo>
                <a:close/>
              </a:path>
              <a:path w="2077719" h="2222500">
                <a:moveTo>
                  <a:pt x="1455915" y="1828800"/>
                </a:moveTo>
                <a:lnTo>
                  <a:pt x="1445388" y="1828800"/>
                </a:lnTo>
                <a:lnTo>
                  <a:pt x="1446308" y="1816100"/>
                </a:lnTo>
                <a:lnTo>
                  <a:pt x="1456188" y="1816100"/>
                </a:lnTo>
                <a:lnTo>
                  <a:pt x="1455915" y="1828800"/>
                </a:lnTo>
                <a:close/>
              </a:path>
              <a:path w="2077719" h="2222500">
                <a:moveTo>
                  <a:pt x="1458783" y="1828800"/>
                </a:moveTo>
                <a:lnTo>
                  <a:pt x="1456591" y="1828800"/>
                </a:lnTo>
                <a:lnTo>
                  <a:pt x="1458181" y="1816100"/>
                </a:lnTo>
                <a:lnTo>
                  <a:pt x="1458783" y="1828800"/>
                </a:lnTo>
                <a:close/>
              </a:path>
              <a:path w="2077719" h="2222500">
                <a:moveTo>
                  <a:pt x="1483563" y="1828800"/>
                </a:moveTo>
                <a:lnTo>
                  <a:pt x="1464018" y="1828800"/>
                </a:lnTo>
                <a:lnTo>
                  <a:pt x="1464524" y="1816100"/>
                </a:lnTo>
                <a:lnTo>
                  <a:pt x="1484153" y="1816100"/>
                </a:lnTo>
                <a:lnTo>
                  <a:pt x="1483563" y="1828800"/>
                </a:lnTo>
                <a:close/>
              </a:path>
              <a:path w="2077719" h="2222500">
                <a:moveTo>
                  <a:pt x="1501733" y="1828800"/>
                </a:moveTo>
                <a:lnTo>
                  <a:pt x="1489990" y="1828800"/>
                </a:lnTo>
                <a:lnTo>
                  <a:pt x="1490859" y="1816100"/>
                </a:lnTo>
                <a:lnTo>
                  <a:pt x="1502341" y="1816100"/>
                </a:lnTo>
                <a:lnTo>
                  <a:pt x="1501733" y="1828800"/>
                </a:lnTo>
                <a:close/>
              </a:path>
              <a:path w="2077719" h="2222500">
                <a:moveTo>
                  <a:pt x="1547511" y="1828800"/>
                </a:moveTo>
                <a:lnTo>
                  <a:pt x="1505015" y="1828800"/>
                </a:lnTo>
                <a:lnTo>
                  <a:pt x="1505225" y="1816100"/>
                </a:lnTo>
                <a:lnTo>
                  <a:pt x="1547380" y="1816100"/>
                </a:lnTo>
                <a:lnTo>
                  <a:pt x="1547511" y="1828800"/>
                </a:lnTo>
                <a:close/>
              </a:path>
              <a:path w="2077719" h="2222500">
                <a:moveTo>
                  <a:pt x="1579400" y="1828800"/>
                </a:moveTo>
                <a:lnTo>
                  <a:pt x="1552388" y="1828800"/>
                </a:lnTo>
                <a:lnTo>
                  <a:pt x="1552786" y="1816100"/>
                </a:lnTo>
                <a:lnTo>
                  <a:pt x="1578684" y="1816100"/>
                </a:lnTo>
                <a:lnTo>
                  <a:pt x="1579400" y="1828800"/>
                </a:lnTo>
                <a:close/>
              </a:path>
              <a:path w="2077719" h="2222500">
                <a:moveTo>
                  <a:pt x="1617103" y="1828800"/>
                </a:moveTo>
                <a:lnTo>
                  <a:pt x="1582165" y="1828800"/>
                </a:lnTo>
                <a:lnTo>
                  <a:pt x="1582846" y="1816100"/>
                </a:lnTo>
                <a:lnTo>
                  <a:pt x="1616921" y="1816100"/>
                </a:lnTo>
                <a:lnTo>
                  <a:pt x="1617103" y="1828800"/>
                </a:lnTo>
                <a:close/>
              </a:path>
              <a:path w="2077719" h="2222500">
                <a:moveTo>
                  <a:pt x="1631259" y="1828800"/>
                </a:moveTo>
                <a:lnTo>
                  <a:pt x="1620595" y="1828800"/>
                </a:lnTo>
                <a:lnTo>
                  <a:pt x="1621770" y="1816100"/>
                </a:lnTo>
                <a:lnTo>
                  <a:pt x="1628442" y="1816100"/>
                </a:lnTo>
                <a:lnTo>
                  <a:pt x="1631259" y="1828800"/>
                </a:lnTo>
                <a:close/>
              </a:path>
              <a:path w="2077719" h="2222500">
                <a:moveTo>
                  <a:pt x="1668582" y="1828800"/>
                </a:moveTo>
                <a:lnTo>
                  <a:pt x="1634387" y="1828800"/>
                </a:lnTo>
                <a:lnTo>
                  <a:pt x="1637306" y="1816100"/>
                </a:lnTo>
                <a:lnTo>
                  <a:pt x="1667718" y="1816100"/>
                </a:lnTo>
                <a:lnTo>
                  <a:pt x="1668582" y="1828800"/>
                </a:lnTo>
                <a:close/>
              </a:path>
              <a:path w="2077719" h="2222500">
                <a:moveTo>
                  <a:pt x="1700260" y="1828800"/>
                </a:moveTo>
                <a:lnTo>
                  <a:pt x="1683095" y="1828800"/>
                </a:lnTo>
                <a:lnTo>
                  <a:pt x="1682675" y="1816100"/>
                </a:lnTo>
                <a:lnTo>
                  <a:pt x="1697768" y="1816100"/>
                </a:lnTo>
                <a:lnTo>
                  <a:pt x="1700260" y="1828800"/>
                </a:lnTo>
                <a:close/>
              </a:path>
              <a:path w="2077719" h="2222500">
                <a:moveTo>
                  <a:pt x="1733631" y="1828800"/>
                </a:moveTo>
                <a:lnTo>
                  <a:pt x="1712701" y="1828800"/>
                </a:lnTo>
                <a:lnTo>
                  <a:pt x="1712860" y="1816100"/>
                </a:lnTo>
                <a:lnTo>
                  <a:pt x="1735369" y="1816100"/>
                </a:lnTo>
                <a:lnTo>
                  <a:pt x="1733631" y="1828800"/>
                </a:lnTo>
                <a:close/>
              </a:path>
              <a:path w="2077719" h="2222500">
                <a:moveTo>
                  <a:pt x="1747577" y="1828800"/>
                </a:moveTo>
                <a:lnTo>
                  <a:pt x="1738151" y="1828800"/>
                </a:lnTo>
                <a:lnTo>
                  <a:pt x="1738384" y="1816100"/>
                </a:lnTo>
                <a:lnTo>
                  <a:pt x="1747554" y="1816100"/>
                </a:lnTo>
                <a:lnTo>
                  <a:pt x="1747577" y="1828800"/>
                </a:lnTo>
                <a:close/>
              </a:path>
              <a:path w="2077719" h="2222500">
                <a:moveTo>
                  <a:pt x="1748888" y="1828800"/>
                </a:moveTo>
                <a:lnTo>
                  <a:pt x="1747600" y="1828800"/>
                </a:lnTo>
                <a:lnTo>
                  <a:pt x="1747617" y="1816100"/>
                </a:lnTo>
                <a:lnTo>
                  <a:pt x="1748712" y="1816100"/>
                </a:lnTo>
                <a:lnTo>
                  <a:pt x="1748888" y="1828800"/>
                </a:lnTo>
                <a:close/>
              </a:path>
              <a:path w="2077719" h="2222500">
                <a:moveTo>
                  <a:pt x="1765770" y="1828800"/>
                </a:moveTo>
                <a:lnTo>
                  <a:pt x="1750774" y="1828800"/>
                </a:lnTo>
                <a:lnTo>
                  <a:pt x="1752466" y="1816100"/>
                </a:lnTo>
                <a:lnTo>
                  <a:pt x="1764504" y="1816100"/>
                </a:lnTo>
                <a:lnTo>
                  <a:pt x="1765770" y="1828800"/>
                </a:lnTo>
                <a:close/>
              </a:path>
              <a:path w="2077719" h="2222500">
                <a:moveTo>
                  <a:pt x="1779829" y="1828800"/>
                </a:moveTo>
                <a:lnTo>
                  <a:pt x="1777950" y="1828800"/>
                </a:lnTo>
                <a:lnTo>
                  <a:pt x="1780403" y="1816100"/>
                </a:lnTo>
                <a:lnTo>
                  <a:pt x="1782810" y="1816100"/>
                </a:lnTo>
                <a:lnTo>
                  <a:pt x="1779829" y="1828800"/>
                </a:lnTo>
                <a:close/>
              </a:path>
              <a:path w="2077719" h="2222500">
                <a:moveTo>
                  <a:pt x="1793014" y="1828800"/>
                </a:moveTo>
                <a:lnTo>
                  <a:pt x="1787943" y="1828800"/>
                </a:lnTo>
                <a:lnTo>
                  <a:pt x="1788710" y="1816100"/>
                </a:lnTo>
                <a:lnTo>
                  <a:pt x="1798437" y="1816100"/>
                </a:lnTo>
                <a:lnTo>
                  <a:pt x="1793014" y="1828800"/>
                </a:lnTo>
                <a:close/>
              </a:path>
              <a:path w="2077719" h="2222500">
                <a:moveTo>
                  <a:pt x="404816" y="1841500"/>
                </a:moveTo>
                <a:lnTo>
                  <a:pt x="390280" y="1841500"/>
                </a:lnTo>
                <a:lnTo>
                  <a:pt x="391120" y="1828800"/>
                </a:lnTo>
                <a:lnTo>
                  <a:pt x="404129" y="1828800"/>
                </a:lnTo>
                <a:lnTo>
                  <a:pt x="404816" y="1841500"/>
                </a:lnTo>
                <a:close/>
              </a:path>
              <a:path w="2077719" h="2222500">
                <a:moveTo>
                  <a:pt x="421215" y="1841500"/>
                </a:moveTo>
                <a:lnTo>
                  <a:pt x="404816" y="1841500"/>
                </a:lnTo>
                <a:lnTo>
                  <a:pt x="408706" y="1828800"/>
                </a:lnTo>
                <a:lnTo>
                  <a:pt x="421448" y="1828800"/>
                </a:lnTo>
                <a:lnTo>
                  <a:pt x="421215" y="1841500"/>
                </a:lnTo>
                <a:close/>
              </a:path>
              <a:path w="2077719" h="2222500">
                <a:moveTo>
                  <a:pt x="459685" y="1841500"/>
                </a:moveTo>
                <a:lnTo>
                  <a:pt x="425168" y="1841500"/>
                </a:lnTo>
                <a:lnTo>
                  <a:pt x="424592" y="1828800"/>
                </a:lnTo>
                <a:lnTo>
                  <a:pt x="459054" y="1828800"/>
                </a:lnTo>
                <a:lnTo>
                  <a:pt x="459685" y="1841500"/>
                </a:lnTo>
                <a:close/>
              </a:path>
              <a:path w="2077719" h="2222500">
                <a:moveTo>
                  <a:pt x="498062" y="1841500"/>
                </a:moveTo>
                <a:lnTo>
                  <a:pt x="467481" y="1841500"/>
                </a:lnTo>
                <a:lnTo>
                  <a:pt x="468033" y="1828800"/>
                </a:lnTo>
                <a:lnTo>
                  <a:pt x="500420" y="1828800"/>
                </a:lnTo>
                <a:lnTo>
                  <a:pt x="498062" y="1841500"/>
                </a:lnTo>
                <a:close/>
              </a:path>
              <a:path w="2077719" h="2222500">
                <a:moveTo>
                  <a:pt x="530026" y="1841500"/>
                </a:moveTo>
                <a:lnTo>
                  <a:pt x="503628" y="1841500"/>
                </a:lnTo>
                <a:lnTo>
                  <a:pt x="501999" y="1828800"/>
                </a:lnTo>
                <a:lnTo>
                  <a:pt x="529672" y="1828800"/>
                </a:lnTo>
                <a:lnTo>
                  <a:pt x="530026" y="1841500"/>
                </a:lnTo>
                <a:close/>
              </a:path>
              <a:path w="2077719" h="2222500">
                <a:moveTo>
                  <a:pt x="566157" y="1841500"/>
                </a:moveTo>
                <a:lnTo>
                  <a:pt x="540482" y="1841500"/>
                </a:lnTo>
                <a:lnTo>
                  <a:pt x="540964" y="1828800"/>
                </a:lnTo>
                <a:lnTo>
                  <a:pt x="566265" y="1828800"/>
                </a:lnTo>
                <a:lnTo>
                  <a:pt x="566157" y="1841500"/>
                </a:lnTo>
                <a:close/>
              </a:path>
              <a:path w="2077719" h="2222500">
                <a:moveTo>
                  <a:pt x="664214" y="1841500"/>
                </a:moveTo>
                <a:lnTo>
                  <a:pt x="580114" y="1841500"/>
                </a:lnTo>
                <a:lnTo>
                  <a:pt x="578927" y="1828800"/>
                </a:lnTo>
                <a:lnTo>
                  <a:pt x="666213" y="1828800"/>
                </a:lnTo>
                <a:lnTo>
                  <a:pt x="664214" y="1841500"/>
                </a:lnTo>
                <a:close/>
              </a:path>
              <a:path w="2077719" h="2222500">
                <a:moveTo>
                  <a:pt x="670454" y="1841500"/>
                </a:moveTo>
                <a:lnTo>
                  <a:pt x="668098" y="1841500"/>
                </a:lnTo>
                <a:lnTo>
                  <a:pt x="666229" y="1828910"/>
                </a:lnTo>
                <a:lnTo>
                  <a:pt x="669875" y="1828800"/>
                </a:lnTo>
                <a:lnTo>
                  <a:pt x="670454" y="1841500"/>
                </a:lnTo>
                <a:close/>
              </a:path>
              <a:path w="2077719" h="2222500">
                <a:moveTo>
                  <a:pt x="738979" y="1841500"/>
                </a:moveTo>
                <a:lnTo>
                  <a:pt x="672453" y="1841500"/>
                </a:lnTo>
                <a:lnTo>
                  <a:pt x="673662" y="1828800"/>
                </a:lnTo>
                <a:lnTo>
                  <a:pt x="739887" y="1828800"/>
                </a:lnTo>
                <a:lnTo>
                  <a:pt x="738979" y="1841500"/>
                </a:lnTo>
                <a:close/>
              </a:path>
              <a:path w="2077719" h="2222500">
                <a:moveTo>
                  <a:pt x="782610" y="1841500"/>
                </a:moveTo>
                <a:lnTo>
                  <a:pt x="745850" y="1841500"/>
                </a:lnTo>
                <a:lnTo>
                  <a:pt x="745248" y="1828800"/>
                </a:lnTo>
                <a:lnTo>
                  <a:pt x="782945" y="1828800"/>
                </a:lnTo>
                <a:lnTo>
                  <a:pt x="782610" y="1841500"/>
                </a:lnTo>
                <a:close/>
              </a:path>
              <a:path w="2077719" h="2222500">
                <a:moveTo>
                  <a:pt x="805562" y="1841500"/>
                </a:moveTo>
                <a:lnTo>
                  <a:pt x="797981" y="1841500"/>
                </a:lnTo>
                <a:lnTo>
                  <a:pt x="801201" y="1828800"/>
                </a:lnTo>
                <a:lnTo>
                  <a:pt x="806447" y="1828800"/>
                </a:lnTo>
                <a:lnTo>
                  <a:pt x="805562" y="1841500"/>
                </a:lnTo>
                <a:close/>
              </a:path>
              <a:path w="2077719" h="2222500">
                <a:moveTo>
                  <a:pt x="817599" y="1841500"/>
                </a:moveTo>
                <a:lnTo>
                  <a:pt x="811887" y="1841500"/>
                </a:lnTo>
                <a:lnTo>
                  <a:pt x="811268" y="1828800"/>
                </a:lnTo>
                <a:lnTo>
                  <a:pt x="817185" y="1828800"/>
                </a:lnTo>
                <a:lnTo>
                  <a:pt x="817599" y="1841500"/>
                </a:lnTo>
                <a:close/>
              </a:path>
              <a:path w="2077719" h="2222500">
                <a:moveTo>
                  <a:pt x="890502" y="1841500"/>
                </a:moveTo>
                <a:lnTo>
                  <a:pt x="819326" y="1841500"/>
                </a:lnTo>
                <a:lnTo>
                  <a:pt x="819910" y="1828800"/>
                </a:lnTo>
                <a:lnTo>
                  <a:pt x="891263" y="1828800"/>
                </a:lnTo>
                <a:lnTo>
                  <a:pt x="890502" y="1841500"/>
                </a:lnTo>
                <a:close/>
              </a:path>
              <a:path w="2077719" h="2222500">
                <a:moveTo>
                  <a:pt x="902506" y="1841500"/>
                </a:moveTo>
                <a:lnTo>
                  <a:pt x="901381" y="1841500"/>
                </a:lnTo>
                <a:lnTo>
                  <a:pt x="902386" y="1828800"/>
                </a:lnTo>
                <a:lnTo>
                  <a:pt x="903164" y="1828800"/>
                </a:lnTo>
                <a:lnTo>
                  <a:pt x="902506" y="1841500"/>
                </a:lnTo>
                <a:close/>
              </a:path>
              <a:path w="2077719" h="2222500">
                <a:moveTo>
                  <a:pt x="931510" y="1841500"/>
                </a:moveTo>
                <a:lnTo>
                  <a:pt x="907662" y="1841500"/>
                </a:lnTo>
                <a:lnTo>
                  <a:pt x="907525" y="1828800"/>
                </a:lnTo>
                <a:lnTo>
                  <a:pt x="930465" y="1828800"/>
                </a:lnTo>
                <a:lnTo>
                  <a:pt x="931510" y="1841500"/>
                </a:lnTo>
                <a:close/>
              </a:path>
              <a:path w="2077719" h="2222500">
                <a:moveTo>
                  <a:pt x="959345" y="1841500"/>
                </a:moveTo>
                <a:lnTo>
                  <a:pt x="938648" y="1841500"/>
                </a:lnTo>
                <a:lnTo>
                  <a:pt x="938636" y="1828800"/>
                </a:lnTo>
                <a:lnTo>
                  <a:pt x="958544" y="1828800"/>
                </a:lnTo>
                <a:lnTo>
                  <a:pt x="959345" y="1841500"/>
                </a:lnTo>
                <a:close/>
              </a:path>
              <a:path w="2077719" h="2222500">
                <a:moveTo>
                  <a:pt x="1064329" y="1841500"/>
                </a:moveTo>
                <a:lnTo>
                  <a:pt x="963200" y="1841500"/>
                </a:lnTo>
                <a:lnTo>
                  <a:pt x="963615" y="1828800"/>
                </a:lnTo>
                <a:lnTo>
                  <a:pt x="1065766" y="1828800"/>
                </a:lnTo>
                <a:lnTo>
                  <a:pt x="1064329" y="1841500"/>
                </a:lnTo>
                <a:close/>
              </a:path>
              <a:path w="2077719" h="2222500">
                <a:moveTo>
                  <a:pt x="1083396" y="1841500"/>
                </a:moveTo>
                <a:lnTo>
                  <a:pt x="1068520" y="1841500"/>
                </a:lnTo>
                <a:lnTo>
                  <a:pt x="1067162" y="1828800"/>
                </a:lnTo>
                <a:lnTo>
                  <a:pt x="1084788" y="1828800"/>
                </a:lnTo>
                <a:lnTo>
                  <a:pt x="1083396" y="1841500"/>
                </a:lnTo>
                <a:close/>
              </a:path>
              <a:path w="2077719" h="2222500">
                <a:moveTo>
                  <a:pt x="1113786" y="1841500"/>
                </a:moveTo>
                <a:lnTo>
                  <a:pt x="1093805" y="1841500"/>
                </a:lnTo>
                <a:lnTo>
                  <a:pt x="1093339" y="1828800"/>
                </a:lnTo>
                <a:lnTo>
                  <a:pt x="1112418" y="1828800"/>
                </a:lnTo>
                <a:lnTo>
                  <a:pt x="1113786" y="1841500"/>
                </a:lnTo>
                <a:close/>
              </a:path>
              <a:path w="2077719" h="2222500">
                <a:moveTo>
                  <a:pt x="1182407" y="1841500"/>
                </a:moveTo>
                <a:lnTo>
                  <a:pt x="1128839" y="1841500"/>
                </a:lnTo>
                <a:lnTo>
                  <a:pt x="1128697" y="1828800"/>
                </a:lnTo>
                <a:lnTo>
                  <a:pt x="1183231" y="1828800"/>
                </a:lnTo>
                <a:lnTo>
                  <a:pt x="1182407" y="1841500"/>
                </a:lnTo>
                <a:close/>
              </a:path>
              <a:path w="2077719" h="2222500">
                <a:moveTo>
                  <a:pt x="1212161" y="1841500"/>
                </a:moveTo>
                <a:lnTo>
                  <a:pt x="1187001" y="1841500"/>
                </a:lnTo>
                <a:lnTo>
                  <a:pt x="1185848" y="1828800"/>
                </a:lnTo>
                <a:lnTo>
                  <a:pt x="1212337" y="1828800"/>
                </a:lnTo>
                <a:lnTo>
                  <a:pt x="1212161" y="1841500"/>
                </a:lnTo>
                <a:close/>
              </a:path>
              <a:path w="2077719" h="2222500">
                <a:moveTo>
                  <a:pt x="1228549" y="1841500"/>
                </a:moveTo>
                <a:lnTo>
                  <a:pt x="1220014" y="1841500"/>
                </a:lnTo>
                <a:lnTo>
                  <a:pt x="1220094" y="1828800"/>
                </a:lnTo>
                <a:lnTo>
                  <a:pt x="1226998" y="1828800"/>
                </a:lnTo>
                <a:lnTo>
                  <a:pt x="1228549" y="1841500"/>
                </a:lnTo>
                <a:close/>
              </a:path>
              <a:path w="2077719" h="2222500">
                <a:moveTo>
                  <a:pt x="1242216" y="1841500"/>
                </a:moveTo>
                <a:lnTo>
                  <a:pt x="1234920" y="1841500"/>
                </a:lnTo>
                <a:lnTo>
                  <a:pt x="1238190" y="1828800"/>
                </a:lnTo>
                <a:lnTo>
                  <a:pt x="1239826" y="1828800"/>
                </a:lnTo>
                <a:lnTo>
                  <a:pt x="1242216" y="1841500"/>
                </a:lnTo>
                <a:close/>
              </a:path>
              <a:path w="2077719" h="2222500">
                <a:moveTo>
                  <a:pt x="1286387" y="1841500"/>
                </a:moveTo>
                <a:lnTo>
                  <a:pt x="1242216" y="1841500"/>
                </a:lnTo>
                <a:lnTo>
                  <a:pt x="1243937" y="1828800"/>
                </a:lnTo>
                <a:lnTo>
                  <a:pt x="1287449" y="1828800"/>
                </a:lnTo>
                <a:lnTo>
                  <a:pt x="1286387" y="1841500"/>
                </a:lnTo>
                <a:close/>
              </a:path>
              <a:path w="2077719" h="2222500">
                <a:moveTo>
                  <a:pt x="1303535" y="1841500"/>
                </a:moveTo>
                <a:lnTo>
                  <a:pt x="1296057" y="1841500"/>
                </a:lnTo>
                <a:lnTo>
                  <a:pt x="1293104" y="1828800"/>
                </a:lnTo>
                <a:lnTo>
                  <a:pt x="1302939" y="1828800"/>
                </a:lnTo>
                <a:lnTo>
                  <a:pt x="1303535" y="1841500"/>
                </a:lnTo>
                <a:close/>
              </a:path>
              <a:path w="2077719" h="2222500">
                <a:moveTo>
                  <a:pt x="1331108" y="1841500"/>
                </a:moveTo>
                <a:lnTo>
                  <a:pt x="1309679" y="1841500"/>
                </a:lnTo>
                <a:lnTo>
                  <a:pt x="1310133" y="1828800"/>
                </a:lnTo>
                <a:lnTo>
                  <a:pt x="1331069" y="1828800"/>
                </a:lnTo>
                <a:lnTo>
                  <a:pt x="1331108" y="1841500"/>
                </a:lnTo>
                <a:close/>
              </a:path>
              <a:path w="2077719" h="2222500">
                <a:moveTo>
                  <a:pt x="1335469" y="1841500"/>
                </a:moveTo>
                <a:lnTo>
                  <a:pt x="1335009" y="1828800"/>
                </a:lnTo>
                <a:lnTo>
                  <a:pt x="1335725" y="1828800"/>
                </a:lnTo>
                <a:lnTo>
                  <a:pt x="1335469" y="1841500"/>
                </a:lnTo>
                <a:close/>
              </a:path>
              <a:path w="2077719" h="2222500">
                <a:moveTo>
                  <a:pt x="1344583" y="1841500"/>
                </a:moveTo>
                <a:lnTo>
                  <a:pt x="1340614" y="1841500"/>
                </a:lnTo>
                <a:lnTo>
                  <a:pt x="1340211" y="1828800"/>
                </a:lnTo>
                <a:lnTo>
                  <a:pt x="1343816" y="1828800"/>
                </a:lnTo>
                <a:lnTo>
                  <a:pt x="1344583" y="1841500"/>
                </a:lnTo>
                <a:close/>
              </a:path>
              <a:path w="2077719" h="2222500">
                <a:moveTo>
                  <a:pt x="1353588" y="1841500"/>
                </a:moveTo>
                <a:lnTo>
                  <a:pt x="1350142" y="1841500"/>
                </a:lnTo>
                <a:lnTo>
                  <a:pt x="1348370" y="1828800"/>
                </a:lnTo>
                <a:lnTo>
                  <a:pt x="1353634" y="1828800"/>
                </a:lnTo>
                <a:lnTo>
                  <a:pt x="1353588" y="1841500"/>
                </a:lnTo>
                <a:close/>
              </a:path>
              <a:path w="2077719" h="2222500">
                <a:moveTo>
                  <a:pt x="1383189" y="1841500"/>
                </a:moveTo>
                <a:lnTo>
                  <a:pt x="1353645" y="1841500"/>
                </a:lnTo>
                <a:lnTo>
                  <a:pt x="1353644" y="1840313"/>
                </a:lnTo>
                <a:lnTo>
                  <a:pt x="1354185" y="1828800"/>
                </a:lnTo>
                <a:lnTo>
                  <a:pt x="1383728" y="1828800"/>
                </a:lnTo>
                <a:lnTo>
                  <a:pt x="1383189" y="1841500"/>
                </a:lnTo>
                <a:close/>
              </a:path>
              <a:path w="2077719" h="2222500">
                <a:moveTo>
                  <a:pt x="1391025" y="1841500"/>
                </a:moveTo>
                <a:lnTo>
                  <a:pt x="1388776" y="1841500"/>
                </a:lnTo>
                <a:lnTo>
                  <a:pt x="1390389" y="1828800"/>
                </a:lnTo>
                <a:lnTo>
                  <a:pt x="1390741" y="1828800"/>
                </a:lnTo>
                <a:lnTo>
                  <a:pt x="1391025" y="1841500"/>
                </a:lnTo>
                <a:close/>
              </a:path>
              <a:path w="2077719" h="2222500">
                <a:moveTo>
                  <a:pt x="1398009" y="1841500"/>
                </a:moveTo>
                <a:lnTo>
                  <a:pt x="1397072" y="1841500"/>
                </a:lnTo>
                <a:lnTo>
                  <a:pt x="1396703" y="1828800"/>
                </a:lnTo>
                <a:lnTo>
                  <a:pt x="1398009" y="1841500"/>
                </a:lnTo>
                <a:close/>
              </a:path>
              <a:path w="2077719" h="2222500">
                <a:moveTo>
                  <a:pt x="1419989" y="1841500"/>
                </a:moveTo>
                <a:lnTo>
                  <a:pt x="1404522" y="1841500"/>
                </a:lnTo>
                <a:lnTo>
                  <a:pt x="1404954" y="1828800"/>
                </a:lnTo>
                <a:lnTo>
                  <a:pt x="1417968" y="1828800"/>
                </a:lnTo>
                <a:lnTo>
                  <a:pt x="1419989" y="1841500"/>
                </a:lnTo>
                <a:close/>
              </a:path>
              <a:path w="2077719" h="2222500">
                <a:moveTo>
                  <a:pt x="1477107" y="1841500"/>
                </a:moveTo>
                <a:lnTo>
                  <a:pt x="1426502" y="1841500"/>
                </a:lnTo>
                <a:lnTo>
                  <a:pt x="1428041" y="1828800"/>
                </a:lnTo>
                <a:lnTo>
                  <a:pt x="1477044" y="1828800"/>
                </a:lnTo>
                <a:lnTo>
                  <a:pt x="1477107" y="1841500"/>
                </a:lnTo>
                <a:close/>
              </a:path>
              <a:path w="2077719" h="2222500">
                <a:moveTo>
                  <a:pt x="1486890" y="1841500"/>
                </a:moveTo>
                <a:lnTo>
                  <a:pt x="1480241" y="1841500"/>
                </a:lnTo>
                <a:lnTo>
                  <a:pt x="1481581" y="1828800"/>
                </a:lnTo>
                <a:lnTo>
                  <a:pt x="1485766" y="1828800"/>
                </a:lnTo>
                <a:lnTo>
                  <a:pt x="1486890" y="1841500"/>
                </a:lnTo>
                <a:close/>
              </a:path>
              <a:path w="2077719" h="2222500">
                <a:moveTo>
                  <a:pt x="1495305" y="1841500"/>
                </a:moveTo>
                <a:lnTo>
                  <a:pt x="1493534" y="1841500"/>
                </a:lnTo>
                <a:lnTo>
                  <a:pt x="1492835" y="1828800"/>
                </a:lnTo>
                <a:lnTo>
                  <a:pt x="1494527" y="1828800"/>
                </a:lnTo>
                <a:lnTo>
                  <a:pt x="1495305" y="1841500"/>
                </a:lnTo>
                <a:close/>
              </a:path>
              <a:path w="2077719" h="2222500">
                <a:moveTo>
                  <a:pt x="1513714" y="1841500"/>
                </a:moveTo>
                <a:lnTo>
                  <a:pt x="1502409" y="1841500"/>
                </a:lnTo>
                <a:lnTo>
                  <a:pt x="1502471" y="1828800"/>
                </a:lnTo>
                <a:lnTo>
                  <a:pt x="1515179" y="1828800"/>
                </a:lnTo>
                <a:lnTo>
                  <a:pt x="1513714" y="1841500"/>
                </a:lnTo>
                <a:close/>
              </a:path>
              <a:path w="2077719" h="2222500">
                <a:moveTo>
                  <a:pt x="1515542" y="1841500"/>
                </a:moveTo>
                <a:lnTo>
                  <a:pt x="1515179" y="1828800"/>
                </a:lnTo>
                <a:lnTo>
                  <a:pt x="1516303" y="1828800"/>
                </a:lnTo>
                <a:lnTo>
                  <a:pt x="1515542" y="1841500"/>
                </a:lnTo>
                <a:close/>
              </a:path>
              <a:path w="2077719" h="2222500">
                <a:moveTo>
                  <a:pt x="1572234" y="1841500"/>
                </a:moveTo>
                <a:lnTo>
                  <a:pt x="1521107" y="1841500"/>
                </a:lnTo>
                <a:lnTo>
                  <a:pt x="1520153" y="1828800"/>
                </a:lnTo>
                <a:lnTo>
                  <a:pt x="1574039" y="1828800"/>
                </a:lnTo>
                <a:lnTo>
                  <a:pt x="1572234" y="1841500"/>
                </a:lnTo>
                <a:close/>
              </a:path>
              <a:path w="2077719" h="2222500">
                <a:moveTo>
                  <a:pt x="1590370" y="1841500"/>
                </a:moveTo>
                <a:lnTo>
                  <a:pt x="1583834" y="1841500"/>
                </a:lnTo>
                <a:lnTo>
                  <a:pt x="1582988" y="1828800"/>
                </a:lnTo>
                <a:lnTo>
                  <a:pt x="1591029" y="1828800"/>
                </a:lnTo>
                <a:lnTo>
                  <a:pt x="1590370" y="1841500"/>
                </a:lnTo>
                <a:close/>
              </a:path>
              <a:path w="2077719" h="2222500">
                <a:moveTo>
                  <a:pt x="1601687" y="1841500"/>
                </a:moveTo>
                <a:lnTo>
                  <a:pt x="1594038" y="1841500"/>
                </a:lnTo>
                <a:lnTo>
                  <a:pt x="1591029" y="1828800"/>
                </a:lnTo>
                <a:lnTo>
                  <a:pt x="1599977" y="1828800"/>
                </a:lnTo>
                <a:lnTo>
                  <a:pt x="1601687" y="1841500"/>
                </a:lnTo>
                <a:close/>
              </a:path>
              <a:path w="2077719" h="2222500">
                <a:moveTo>
                  <a:pt x="1616785" y="1841500"/>
                </a:moveTo>
                <a:lnTo>
                  <a:pt x="1604225" y="1841500"/>
                </a:lnTo>
                <a:lnTo>
                  <a:pt x="1605037" y="1828800"/>
                </a:lnTo>
                <a:lnTo>
                  <a:pt x="1615581" y="1828800"/>
                </a:lnTo>
                <a:lnTo>
                  <a:pt x="1616785" y="1841500"/>
                </a:lnTo>
                <a:close/>
              </a:path>
              <a:path w="2077719" h="2222500">
                <a:moveTo>
                  <a:pt x="1631702" y="1841500"/>
                </a:moveTo>
                <a:lnTo>
                  <a:pt x="1622616" y="1841500"/>
                </a:lnTo>
                <a:lnTo>
                  <a:pt x="1624575" y="1828800"/>
                </a:lnTo>
                <a:lnTo>
                  <a:pt x="1630112" y="1828800"/>
                </a:lnTo>
                <a:lnTo>
                  <a:pt x="1631702" y="1841500"/>
                </a:lnTo>
                <a:close/>
              </a:path>
              <a:path w="2077719" h="2222500">
                <a:moveTo>
                  <a:pt x="1674606" y="1841500"/>
                </a:moveTo>
                <a:lnTo>
                  <a:pt x="1636335" y="1841500"/>
                </a:lnTo>
                <a:lnTo>
                  <a:pt x="1636556" y="1828800"/>
                </a:lnTo>
                <a:lnTo>
                  <a:pt x="1673584" y="1828800"/>
                </a:lnTo>
                <a:lnTo>
                  <a:pt x="1674606" y="1841500"/>
                </a:lnTo>
                <a:close/>
              </a:path>
              <a:path w="2077719" h="2222500">
                <a:moveTo>
                  <a:pt x="1773104" y="1844227"/>
                </a:moveTo>
                <a:lnTo>
                  <a:pt x="1773657" y="1841500"/>
                </a:lnTo>
                <a:lnTo>
                  <a:pt x="1680063" y="1841500"/>
                </a:lnTo>
                <a:lnTo>
                  <a:pt x="1681573" y="1828800"/>
                </a:lnTo>
                <a:lnTo>
                  <a:pt x="1787455" y="1828800"/>
                </a:lnTo>
                <a:lnTo>
                  <a:pt x="1773104" y="1844227"/>
                </a:lnTo>
                <a:close/>
              </a:path>
              <a:path w="2077719" h="2222500">
                <a:moveTo>
                  <a:pt x="616171" y="1854200"/>
                </a:moveTo>
                <a:lnTo>
                  <a:pt x="471757" y="1854200"/>
                </a:lnTo>
                <a:lnTo>
                  <a:pt x="470155" y="1841500"/>
                </a:lnTo>
                <a:lnTo>
                  <a:pt x="616750" y="1841500"/>
                </a:lnTo>
                <a:lnTo>
                  <a:pt x="616171" y="1854200"/>
                </a:lnTo>
                <a:close/>
              </a:path>
              <a:path w="2077719" h="2222500">
                <a:moveTo>
                  <a:pt x="639287" y="1854200"/>
                </a:moveTo>
                <a:lnTo>
                  <a:pt x="633262" y="1854200"/>
                </a:lnTo>
                <a:lnTo>
                  <a:pt x="630025" y="1841500"/>
                </a:lnTo>
                <a:lnTo>
                  <a:pt x="640513" y="1841500"/>
                </a:lnTo>
                <a:lnTo>
                  <a:pt x="639287" y="1854200"/>
                </a:lnTo>
                <a:close/>
              </a:path>
              <a:path w="2077719" h="2222500">
                <a:moveTo>
                  <a:pt x="649081" y="1854200"/>
                </a:moveTo>
                <a:lnTo>
                  <a:pt x="647838" y="1854200"/>
                </a:lnTo>
                <a:lnTo>
                  <a:pt x="646220" y="1841500"/>
                </a:lnTo>
                <a:lnTo>
                  <a:pt x="649399" y="1841500"/>
                </a:lnTo>
                <a:lnTo>
                  <a:pt x="649081" y="1854200"/>
                </a:lnTo>
                <a:close/>
              </a:path>
              <a:path w="2077719" h="2222500">
                <a:moveTo>
                  <a:pt x="675383" y="1854200"/>
                </a:moveTo>
                <a:lnTo>
                  <a:pt x="649138" y="1854200"/>
                </a:lnTo>
                <a:lnTo>
                  <a:pt x="653187" y="1841500"/>
                </a:lnTo>
                <a:lnTo>
                  <a:pt x="677013" y="1841500"/>
                </a:lnTo>
                <a:lnTo>
                  <a:pt x="675383" y="1854200"/>
                </a:lnTo>
                <a:close/>
              </a:path>
              <a:path w="2077719" h="2222500">
                <a:moveTo>
                  <a:pt x="689845" y="1854200"/>
                </a:moveTo>
                <a:lnTo>
                  <a:pt x="682992" y="1854200"/>
                </a:lnTo>
                <a:lnTo>
                  <a:pt x="683719" y="1841500"/>
                </a:lnTo>
                <a:lnTo>
                  <a:pt x="689357" y="1841500"/>
                </a:lnTo>
                <a:lnTo>
                  <a:pt x="689845" y="1854200"/>
                </a:lnTo>
                <a:close/>
              </a:path>
              <a:path w="2077719" h="2222500">
                <a:moveTo>
                  <a:pt x="698584" y="1854200"/>
                </a:moveTo>
                <a:lnTo>
                  <a:pt x="696972" y="1854200"/>
                </a:lnTo>
                <a:lnTo>
                  <a:pt x="696154" y="1841500"/>
                </a:lnTo>
                <a:lnTo>
                  <a:pt x="697505" y="1841500"/>
                </a:lnTo>
                <a:lnTo>
                  <a:pt x="698584" y="1854200"/>
                </a:lnTo>
                <a:close/>
              </a:path>
              <a:path w="2077719" h="2222500">
                <a:moveTo>
                  <a:pt x="705477" y="1854200"/>
                </a:moveTo>
                <a:lnTo>
                  <a:pt x="703871" y="1854200"/>
                </a:lnTo>
                <a:lnTo>
                  <a:pt x="704683" y="1841500"/>
                </a:lnTo>
                <a:lnTo>
                  <a:pt x="706057" y="1841500"/>
                </a:lnTo>
                <a:lnTo>
                  <a:pt x="705477" y="1854200"/>
                </a:lnTo>
                <a:close/>
              </a:path>
              <a:path w="2077719" h="2222500">
                <a:moveTo>
                  <a:pt x="711093" y="1854200"/>
                </a:moveTo>
                <a:lnTo>
                  <a:pt x="708413" y="1854200"/>
                </a:lnTo>
                <a:lnTo>
                  <a:pt x="707283" y="1841500"/>
                </a:lnTo>
                <a:lnTo>
                  <a:pt x="709435" y="1841500"/>
                </a:lnTo>
                <a:lnTo>
                  <a:pt x="711096" y="1854095"/>
                </a:lnTo>
                <a:close/>
              </a:path>
              <a:path w="2077719" h="2222500">
                <a:moveTo>
                  <a:pt x="721467" y="1854200"/>
                </a:moveTo>
                <a:lnTo>
                  <a:pt x="711110" y="1854200"/>
                </a:lnTo>
                <a:lnTo>
                  <a:pt x="711145" y="1852554"/>
                </a:lnTo>
                <a:lnTo>
                  <a:pt x="711491" y="1841500"/>
                </a:lnTo>
                <a:lnTo>
                  <a:pt x="721393" y="1841500"/>
                </a:lnTo>
                <a:lnTo>
                  <a:pt x="721467" y="1854200"/>
                </a:lnTo>
                <a:close/>
              </a:path>
              <a:path w="2077719" h="2222500">
                <a:moveTo>
                  <a:pt x="744356" y="1854200"/>
                </a:moveTo>
                <a:lnTo>
                  <a:pt x="726186" y="1854200"/>
                </a:lnTo>
                <a:lnTo>
                  <a:pt x="727021" y="1841500"/>
                </a:lnTo>
                <a:lnTo>
                  <a:pt x="743215" y="1841500"/>
                </a:lnTo>
                <a:lnTo>
                  <a:pt x="744356" y="1854200"/>
                </a:lnTo>
                <a:close/>
              </a:path>
              <a:path w="2077719" h="2222500">
                <a:moveTo>
                  <a:pt x="755537" y="1854200"/>
                </a:moveTo>
                <a:lnTo>
                  <a:pt x="754475" y="1854200"/>
                </a:lnTo>
                <a:lnTo>
                  <a:pt x="754526" y="1841500"/>
                </a:lnTo>
                <a:lnTo>
                  <a:pt x="755537" y="1854200"/>
                </a:lnTo>
                <a:close/>
              </a:path>
              <a:path w="2077719" h="2222500">
                <a:moveTo>
                  <a:pt x="763032" y="1854200"/>
                </a:moveTo>
                <a:lnTo>
                  <a:pt x="757853" y="1854200"/>
                </a:lnTo>
                <a:lnTo>
                  <a:pt x="758273" y="1841500"/>
                </a:lnTo>
                <a:lnTo>
                  <a:pt x="761851" y="1841500"/>
                </a:lnTo>
                <a:lnTo>
                  <a:pt x="763032" y="1854200"/>
                </a:lnTo>
                <a:close/>
              </a:path>
              <a:path w="2077719" h="2222500">
                <a:moveTo>
                  <a:pt x="768920" y="1854200"/>
                </a:moveTo>
                <a:lnTo>
                  <a:pt x="768613" y="1854200"/>
                </a:lnTo>
                <a:lnTo>
                  <a:pt x="767972" y="1841500"/>
                </a:lnTo>
                <a:lnTo>
                  <a:pt x="769556" y="1841500"/>
                </a:lnTo>
                <a:lnTo>
                  <a:pt x="768920" y="1854200"/>
                </a:lnTo>
                <a:close/>
              </a:path>
              <a:path w="2077719" h="2222500">
                <a:moveTo>
                  <a:pt x="829819" y="1854200"/>
                </a:moveTo>
                <a:lnTo>
                  <a:pt x="771890" y="1854200"/>
                </a:lnTo>
                <a:lnTo>
                  <a:pt x="771282" y="1841500"/>
                </a:lnTo>
                <a:lnTo>
                  <a:pt x="829456" y="1841500"/>
                </a:lnTo>
                <a:lnTo>
                  <a:pt x="829819" y="1854200"/>
                </a:lnTo>
                <a:close/>
              </a:path>
              <a:path w="2077719" h="2222500">
                <a:moveTo>
                  <a:pt x="831960" y="1854200"/>
                </a:moveTo>
                <a:lnTo>
                  <a:pt x="830722" y="1854200"/>
                </a:lnTo>
                <a:lnTo>
                  <a:pt x="830256" y="1841500"/>
                </a:lnTo>
                <a:lnTo>
                  <a:pt x="832431" y="1841500"/>
                </a:lnTo>
                <a:lnTo>
                  <a:pt x="831960" y="1854200"/>
                </a:lnTo>
                <a:close/>
              </a:path>
              <a:path w="2077719" h="2222500">
                <a:moveTo>
                  <a:pt x="838490" y="1854200"/>
                </a:moveTo>
                <a:lnTo>
                  <a:pt x="834095" y="1854200"/>
                </a:lnTo>
                <a:lnTo>
                  <a:pt x="834322" y="1841500"/>
                </a:lnTo>
                <a:lnTo>
                  <a:pt x="838569" y="1841500"/>
                </a:lnTo>
                <a:lnTo>
                  <a:pt x="838490" y="1854200"/>
                </a:lnTo>
                <a:close/>
              </a:path>
              <a:path w="2077719" h="2222500">
                <a:moveTo>
                  <a:pt x="897498" y="1854200"/>
                </a:moveTo>
                <a:lnTo>
                  <a:pt x="840727" y="1854200"/>
                </a:lnTo>
                <a:lnTo>
                  <a:pt x="838628" y="1841845"/>
                </a:lnTo>
                <a:lnTo>
                  <a:pt x="838632" y="1841500"/>
                </a:lnTo>
                <a:lnTo>
                  <a:pt x="895879" y="1841500"/>
                </a:lnTo>
                <a:lnTo>
                  <a:pt x="897498" y="1854200"/>
                </a:lnTo>
                <a:close/>
              </a:path>
              <a:path w="2077719" h="2222500">
                <a:moveTo>
                  <a:pt x="917008" y="1854200"/>
                </a:moveTo>
                <a:lnTo>
                  <a:pt x="912329" y="1854200"/>
                </a:lnTo>
                <a:lnTo>
                  <a:pt x="910841" y="1841500"/>
                </a:lnTo>
                <a:lnTo>
                  <a:pt x="916679" y="1841500"/>
                </a:lnTo>
                <a:lnTo>
                  <a:pt x="917008" y="1854200"/>
                </a:lnTo>
                <a:close/>
              </a:path>
              <a:path w="2077719" h="2222500">
                <a:moveTo>
                  <a:pt x="1002056" y="1854200"/>
                </a:moveTo>
                <a:lnTo>
                  <a:pt x="923583" y="1854200"/>
                </a:lnTo>
                <a:lnTo>
                  <a:pt x="924832" y="1841500"/>
                </a:lnTo>
                <a:lnTo>
                  <a:pt x="1001585" y="1841500"/>
                </a:lnTo>
                <a:lnTo>
                  <a:pt x="1002056" y="1854200"/>
                </a:lnTo>
                <a:close/>
              </a:path>
              <a:path w="2077719" h="2222500">
                <a:moveTo>
                  <a:pt x="1024298" y="1854200"/>
                </a:moveTo>
                <a:lnTo>
                  <a:pt x="1002669" y="1854200"/>
                </a:lnTo>
                <a:lnTo>
                  <a:pt x="1002896" y="1841500"/>
                </a:lnTo>
                <a:lnTo>
                  <a:pt x="1026864" y="1841500"/>
                </a:lnTo>
                <a:lnTo>
                  <a:pt x="1024298" y="1854200"/>
                </a:lnTo>
                <a:close/>
              </a:path>
              <a:path w="2077719" h="2222500">
                <a:moveTo>
                  <a:pt x="1143892" y="1854200"/>
                </a:moveTo>
                <a:lnTo>
                  <a:pt x="1046471" y="1854200"/>
                </a:lnTo>
                <a:lnTo>
                  <a:pt x="1046721" y="1841500"/>
                </a:lnTo>
                <a:lnTo>
                  <a:pt x="1143222" y="1841500"/>
                </a:lnTo>
                <a:lnTo>
                  <a:pt x="1143892" y="1854200"/>
                </a:lnTo>
                <a:close/>
              </a:path>
              <a:path w="2077719" h="2222500">
                <a:moveTo>
                  <a:pt x="1161580" y="1854200"/>
                </a:moveTo>
                <a:lnTo>
                  <a:pt x="1150479" y="1854200"/>
                </a:lnTo>
                <a:lnTo>
                  <a:pt x="1150672" y="1841500"/>
                </a:lnTo>
                <a:lnTo>
                  <a:pt x="1166605" y="1841500"/>
                </a:lnTo>
                <a:lnTo>
                  <a:pt x="1161580" y="1854200"/>
                </a:lnTo>
                <a:close/>
              </a:path>
              <a:path w="2077719" h="2222500">
                <a:moveTo>
                  <a:pt x="1176570" y="1854200"/>
                </a:moveTo>
                <a:lnTo>
                  <a:pt x="1172533" y="1854200"/>
                </a:lnTo>
                <a:lnTo>
                  <a:pt x="1173504" y="1841500"/>
                </a:lnTo>
                <a:lnTo>
                  <a:pt x="1175866" y="1841500"/>
                </a:lnTo>
                <a:lnTo>
                  <a:pt x="1176570" y="1854200"/>
                </a:lnTo>
                <a:close/>
              </a:path>
              <a:path w="2077719" h="2222500">
                <a:moveTo>
                  <a:pt x="1215687" y="1854200"/>
                </a:moveTo>
                <a:lnTo>
                  <a:pt x="1180534" y="1854200"/>
                </a:lnTo>
                <a:lnTo>
                  <a:pt x="1180216" y="1841500"/>
                </a:lnTo>
                <a:lnTo>
                  <a:pt x="1216772" y="1841500"/>
                </a:lnTo>
                <a:lnTo>
                  <a:pt x="1215687" y="1854200"/>
                </a:lnTo>
                <a:close/>
              </a:path>
              <a:path w="2077719" h="2222500">
                <a:moveTo>
                  <a:pt x="1257224" y="1854200"/>
                </a:moveTo>
                <a:lnTo>
                  <a:pt x="1221127" y="1854200"/>
                </a:lnTo>
                <a:lnTo>
                  <a:pt x="1222757" y="1841500"/>
                </a:lnTo>
                <a:lnTo>
                  <a:pt x="1257354" y="1841500"/>
                </a:lnTo>
                <a:lnTo>
                  <a:pt x="1257224" y="1854200"/>
                </a:lnTo>
                <a:close/>
              </a:path>
              <a:path w="2077719" h="2222500">
                <a:moveTo>
                  <a:pt x="1277092" y="1854200"/>
                </a:moveTo>
                <a:lnTo>
                  <a:pt x="1264066" y="1854200"/>
                </a:lnTo>
                <a:lnTo>
                  <a:pt x="1264282" y="1841500"/>
                </a:lnTo>
                <a:lnTo>
                  <a:pt x="1279039" y="1841500"/>
                </a:lnTo>
                <a:lnTo>
                  <a:pt x="1277092" y="1854200"/>
                </a:lnTo>
                <a:close/>
              </a:path>
              <a:path w="2077719" h="2222500">
                <a:moveTo>
                  <a:pt x="1346349" y="1854200"/>
                </a:moveTo>
                <a:lnTo>
                  <a:pt x="1292502" y="1854200"/>
                </a:lnTo>
                <a:lnTo>
                  <a:pt x="1291582" y="1841500"/>
                </a:lnTo>
                <a:lnTo>
                  <a:pt x="1346235" y="1841500"/>
                </a:lnTo>
                <a:lnTo>
                  <a:pt x="1346349" y="1854200"/>
                </a:lnTo>
                <a:close/>
              </a:path>
              <a:path w="2077719" h="2222500">
                <a:moveTo>
                  <a:pt x="1373593" y="1854200"/>
                </a:moveTo>
                <a:lnTo>
                  <a:pt x="1350380" y="1854200"/>
                </a:lnTo>
                <a:lnTo>
                  <a:pt x="1349324" y="1841500"/>
                </a:lnTo>
                <a:lnTo>
                  <a:pt x="1374110" y="1841500"/>
                </a:lnTo>
                <a:lnTo>
                  <a:pt x="1373593" y="1854200"/>
                </a:lnTo>
                <a:close/>
              </a:path>
              <a:path w="2077719" h="2222500">
                <a:moveTo>
                  <a:pt x="1400349" y="1854200"/>
                </a:moveTo>
                <a:lnTo>
                  <a:pt x="1376506" y="1854200"/>
                </a:lnTo>
                <a:lnTo>
                  <a:pt x="1376659" y="1841500"/>
                </a:lnTo>
                <a:lnTo>
                  <a:pt x="1399588" y="1841500"/>
                </a:lnTo>
                <a:lnTo>
                  <a:pt x="1400349" y="1854200"/>
                </a:lnTo>
                <a:close/>
              </a:path>
              <a:path w="2077719" h="2222500">
                <a:moveTo>
                  <a:pt x="1402887" y="1854200"/>
                </a:moveTo>
                <a:lnTo>
                  <a:pt x="1401149" y="1854200"/>
                </a:lnTo>
                <a:lnTo>
                  <a:pt x="1400638" y="1841500"/>
                </a:lnTo>
                <a:lnTo>
                  <a:pt x="1404193" y="1841500"/>
                </a:lnTo>
                <a:lnTo>
                  <a:pt x="1402887" y="1854200"/>
                </a:lnTo>
                <a:close/>
              </a:path>
              <a:path w="2077719" h="2222500">
                <a:moveTo>
                  <a:pt x="1418360" y="1854200"/>
                </a:moveTo>
                <a:lnTo>
                  <a:pt x="1405113" y="1854200"/>
                </a:lnTo>
                <a:lnTo>
                  <a:pt x="1405692" y="1841500"/>
                </a:lnTo>
                <a:lnTo>
                  <a:pt x="1419109" y="1841500"/>
                </a:lnTo>
                <a:lnTo>
                  <a:pt x="1418360" y="1854200"/>
                </a:lnTo>
                <a:close/>
              </a:path>
              <a:path w="2077719" h="2222500">
                <a:moveTo>
                  <a:pt x="1441396" y="1854200"/>
                </a:moveTo>
                <a:lnTo>
                  <a:pt x="1427905" y="1854200"/>
                </a:lnTo>
                <a:lnTo>
                  <a:pt x="1426162" y="1841500"/>
                </a:lnTo>
                <a:lnTo>
                  <a:pt x="1439630" y="1841500"/>
                </a:lnTo>
                <a:lnTo>
                  <a:pt x="1441396" y="1854200"/>
                </a:lnTo>
                <a:close/>
              </a:path>
              <a:path w="2077719" h="2222500">
                <a:moveTo>
                  <a:pt x="1477288" y="1854200"/>
                </a:moveTo>
                <a:lnTo>
                  <a:pt x="1441396" y="1854200"/>
                </a:lnTo>
                <a:lnTo>
                  <a:pt x="1442095" y="1841500"/>
                </a:lnTo>
                <a:lnTo>
                  <a:pt x="1476908" y="1841500"/>
                </a:lnTo>
                <a:lnTo>
                  <a:pt x="1477288" y="1854200"/>
                </a:lnTo>
                <a:close/>
              </a:path>
              <a:path w="2077719" h="2222500">
                <a:moveTo>
                  <a:pt x="1490763" y="1854200"/>
                </a:moveTo>
                <a:lnTo>
                  <a:pt x="1485408" y="1854200"/>
                </a:lnTo>
                <a:lnTo>
                  <a:pt x="1487174" y="1841500"/>
                </a:lnTo>
                <a:lnTo>
                  <a:pt x="1489996" y="1841500"/>
                </a:lnTo>
                <a:lnTo>
                  <a:pt x="1490763" y="1854200"/>
                </a:lnTo>
                <a:close/>
              </a:path>
              <a:path w="2077719" h="2222500">
                <a:moveTo>
                  <a:pt x="1507019" y="1854200"/>
                </a:moveTo>
                <a:lnTo>
                  <a:pt x="1493783" y="1854200"/>
                </a:lnTo>
                <a:lnTo>
                  <a:pt x="1494101" y="1841500"/>
                </a:lnTo>
                <a:lnTo>
                  <a:pt x="1507491" y="1841500"/>
                </a:lnTo>
                <a:lnTo>
                  <a:pt x="1507019" y="1854200"/>
                </a:lnTo>
                <a:close/>
              </a:path>
              <a:path w="2077719" h="2222500">
                <a:moveTo>
                  <a:pt x="1517274" y="1854200"/>
                </a:moveTo>
                <a:lnTo>
                  <a:pt x="1512346" y="1854200"/>
                </a:lnTo>
                <a:lnTo>
                  <a:pt x="1511903" y="1841500"/>
                </a:lnTo>
                <a:lnTo>
                  <a:pt x="1517439" y="1841500"/>
                </a:lnTo>
                <a:lnTo>
                  <a:pt x="1517274" y="1854200"/>
                </a:lnTo>
                <a:close/>
              </a:path>
              <a:path w="2077719" h="2222500">
                <a:moveTo>
                  <a:pt x="1547619" y="1854200"/>
                </a:moveTo>
                <a:lnTo>
                  <a:pt x="1525916" y="1854200"/>
                </a:lnTo>
                <a:lnTo>
                  <a:pt x="1527296" y="1841500"/>
                </a:lnTo>
                <a:lnTo>
                  <a:pt x="1547681" y="1841500"/>
                </a:lnTo>
                <a:lnTo>
                  <a:pt x="1547619" y="1854200"/>
                </a:lnTo>
                <a:close/>
              </a:path>
              <a:path w="2077719" h="2222500">
                <a:moveTo>
                  <a:pt x="1555506" y="1854200"/>
                </a:moveTo>
                <a:lnTo>
                  <a:pt x="1553535" y="1854200"/>
                </a:lnTo>
                <a:lnTo>
                  <a:pt x="1549243" y="1841500"/>
                </a:lnTo>
                <a:lnTo>
                  <a:pt x="1559214" y="1841500"/>
                </a:lnTo>
                <a:lnTo>
                  <a:pt x="1555506" y="1854200"/>
                </a:lnTo>
                <a:close/>
              </a:path>
              <a:path w="2077719" h="2222500">
                <a:moveTo>
                  <a:pt x="1577497" y="1854200"/>
                </a:moveTo>
                <a:lnTo>
                  <a:pt x="1563262" y="1854200"/>
                </a:lnTo>
                <a:lnTo>
                  <a:pt x="1560548" y="1841500"/>
                </a:lnTo>
                <a:lnTo>
                  <a:pt x="1577242" y="1841500"/>
                </a:lnTo>
                <a:lnTo>
                  <a:pt x="1577497" y="1854200"/>
                </a:lnTo>
                <a:close/>
              </a:path>
              <a:path w="2077719" h="2222500">
                <a:moveTo>
                  <a:pt x="1591335" y="1854200"/>
                </a:moveTo>
                <a:lnTo>
                  <a:pt x="1580444" y="1854200"/>
                </a:lnTo>
                <a:lnTo>
                  <a:pt x="1581926" y="1841500"/>
                </a:lnTo>
                <a:lnTo>
                  <a:pt x="1594998" y="1841500"/>
                </a:lnTo>
                <a:lnTo>
                  <a:pt x="1591335" y="1854200"/>
                </a:lnTo>
                <a:close/>
              </a:path>
              <a:path w="2077719" h="2222500">
                <a:moveTo>
                  <a:pt x="1622804" y="1854200"/>
                </a:moveTo>
                <a:lnTo>
                  <a:pt x="1597258" y="1854200"/>
                </a:lnTo>
                <a:lnTo>
                  <a:pt x="1598899" y="1841500"/>
                </a:lnTo>
                <a:lnTo>
                  <a:pt x="1622304" y="1841500"/>
                </a:lnTo>
                <a:lnTo>
                  <a:pt x="1622804" y="1854200"/>
                </a:lnTo>
                <a:close/>
              </a:path>
              <a:path w="2077719" h="2222500">
                <a:moveTo>
                  <a:pt x="1691885" y="1854200"/>
                </a:moveTo>
                <a:lnTo>
                  <a:pt x="1629112" y="1854200"/>
                </a:lnTo>
                <a:lnTo>
                  <a:pt x="1629714" y="1841500"/>
                </a:lnTo>
                <a:lnTo>
                  <a:pt x="1686610" y="1841500"/>
                </a:lnTo>
                <a:lnTo>
                  <a:pt x="1691885" y="1854200"/>
                </a:lnTo>
                <a:close/>
              </a:path>
              <a:path w="2077719" h="2222500">
                <a:moveTo>
                  <a:pt x="1727101" y="1854200"/>
                </a:moveTo>
                <a:lnTo>
                  <a:pt x="1701339" y="1854200"/>
                </a:lnTo>
                <a:lnTo>
                  <a:pt x="1700556" y="1841500"/>
                </a:lnTo>
                <a:lnTo>
                  <a:pt x="1727090" y="1841500"/>
                </a:lnTo>
                <a:lnTo>
                  <a:pt x="1727101" y="1854200"/>
                </a:lnTo>
                <a:close/>
              </a:path>
              <a:path w="2077719" h="2222500">
                <a:moveTo>
                  <a:pt x="1732371" y="1854200"/>
                </a:moveTo>
                <a:lnTo>
                  <a:pt x="1727873" y="1854200"/>
                </a:lnTo>
                <a:lnTo>
                  <a:pt x="1728152" y="1841500"/>
                </a:lnTo>
                <a:lnTo>
                  <a:pt x="1734545" y="1841500"/>
                </a:lnTo>
                <a:lnTo>
                  <a:pt x="1732371" y="1854200"/>
                </a:lnTo>
                <a:close/>
              </a:path>
              <a:path w="2077719" h="2222500">
                <a:moveTo>
                  <a:pt x="1759001" y="1854200"/>
                </a:moveTo>
                <a:lnTo>
                  <a:pt x="1736709" y="1854200"/>
                </a:lnTo>
                <a:lnTo>
                  <a:pt x="1737589" y="1841500"/>
                </a:lnTo>
                <a:lnTo>
                  <a:pt x="1760006" y="1841500"/>
                </a:lnTo>
                <a:lnTo>
                  <a:pt x="1759001" y="1854200"/>
                </a:lnTo>
                <a:close/>
              </a:path>
              <a:path w="2077719" h="2222500">
                <a:moveTo>
                  <a:pt x="1753077" y="1865696"/>
                </a:moveTo>
                <a:lnTo>
                  <a:pt x="1754464" y="1854200"/>
                </a:lnTo>
                <a:lnTo>
                  <a:pt x="1761540" y="1854200"/>
                </a:lnTo>
                <a:lnTo>
                  <a:pt x="1760983" y="1841500"/>
                </a:lnTo>
                <a:lnTo>
                  <a:pt x="1765616" y="1841500"/>
                </a:lnTo>
                <a:lnTo>
                  <a:pt x="1765359" y="1852554"/>
                </a:lnTo>
                <a:lnTo>
                  <a:pt x="1753077" y="1865696"/>
                </a:lnTo>
                <a:close/>
              </a:path>
              <a:path w="2077719" h="2222500">
                <a:moveTo>
                  <a:pt x="1771085" y="1854200"/>
                </a:moveTo>
                <a:lnTo>
                  <a:pt x="1765321" y="1854200"/>
                </a:lnTo>
                <a:lnTo>
                  <a:pt x="1765359" y="1852554"/>
                </a:lnTo>
                <a:lnTo>
                  <a:pt x="1773104" y="1844227"/>
                </a:lnTo>
                <a:lnTo>
                  <a:pt x="1771085" y="1854200"/>
                </a:lnTo>
                <a:close/>
              </a:path>
              <a:path w="2077719" h="2222500">
                <a:moveTo>
                  <a:pt x="1765321" y="1854200"/>
                </a:moveTo>
                <a:lnTo>
                  <a:pt x="1763829" y="1854200"/>
                </a:lnTo>
                <a:lnTo>
                  <a:pt x="1765359" y="1852554"/>
                </a:lnTo>
                <a:lnTo>
                  <a:pt x="1765321" y="1854200"/>
                </a:lnTo>
                <a:close/>
              </a:path>
              <a:path w="2077719" h="2222500">
                <a:moveTo>
                  <a:pt x="711110" y="1854200"/>
                </a:moveTo>
                <a:close/>
              </a:path>
              <a:path w="2077719" h="2222500">
                <a:moveTo>
                  <a:pt x="432844" y="1866900"/>
                </a:moveTo>
                <a:lnTo>
                  <a:pt x="414236" y="1866900"/>
                </a:lnTo>
                <a:lnTo>
                  <a:pt x="413254" y="1854200"/>
                </a:lnTo>
                <a:lnTo>
                  <a:pt x="432353" y="1854200"/>
                </a:lnTo>
                <a:lnTo>
                  <a:pt x="432844" y="1866900"/>
                </a:lnTo>
                <a:close/>
              </a:path>
              <a:path w="2077719" h="2222500">
                <a:moveTo>
                  <a:pt x="467618" y="1866900"/>
                </a:moveTo>
                <a:lnTo>
                  <a:pt x="442505" y="1866900"/>
                </a:lnTo>
                <a:lnTo>
                  <a:pt x="440044" y="1854200"/>
                </a:lnTo>
                <a:lnTo>
                  <a:pt x="465790" y="1854200"/>
                </a:lnTo>
                <a:lnTo>
                  <a:pt x="467618" y="1866900"/>
                </a:lnTo>
                <a:close/>
              </a:path>
              <a:path w="2077719" h="2222500">
                <a:moveTo>
                  <a:pt x="561546" y="1866900"/>
                </a:moveTo>
                <a:lnTo>
                  <a:pt x="471375" y="1866900"/>
                </a:lnTo>
                <a:lnTo>
                  <a:pt x="472082" y="1854200"/>
                </a:lnTo>
                <a:lnTo>
                  <a:pt x="559951" y="1854200"/>
                </a:lnTo>
                <a:lnTo>
                  <a:pt x="561546" y="1866900"/>
                </a:lnTo>
                <a:close/>
              </a:path>
              <a:path w="2077719" h="2222500">
                <a:moveTo>
                  <a:pt x="643471" y="1866900"/>
                </a:moveTo>
                <a:lnTo>
                  <a:pt x="579699" y="1866900"/>
                </a:lnTo>
                <a:lnTo>
                  <a:pt x="579166" y="1854200"/>
                </a:lnTo>
                <a:lnTo>
                  <a:pt x="641484" y="1854200"/>
                </a:lnTo>
                <a:lnTo>
                  <a:pt x="643471" y="1866900"/>
                </a:lnTo>
                <a:close/>
              </a:path>
              <a:path w="2077719" h="2222500">
                <a:moveTo>
                  <a:pt x="653437" y="1866900"/>
                </a:moveTo>
                <a:lnTo>
                  <a:pt x="650609" y="1866900"/>
                </a:lnTo>
                <a:lnTo>
                  <a:pt x="650819" y="1854200"/>
                </a:lnTo>
                <a:lnTo>
                  <a:pt x="651875" y="1854200"/>
                </a:lnTo>
                <a:lnTo>
                  <a:pt x="653437" y="1866900"/>
                </a:lnTo>
                <a:close/>
              </a:path>
              <a:path w="2077719" h="2222500">
                <a:moveTo>
                  <a:pt x="690373" y="1866900"/>
                </a:moveTo>
                <a:lnTo>
                  <a:pt x="662420" y="1866900"/>
                </a:lnTo>
                <a:lnTo>
                  <a:pt x="662124" y="1854200"/>
                </a:lnTo>
                <a:lnTo>
                  <a:pt x="690249" y="1854200"/>
                </a:lnTo>
                <a:lnTo>
                  <a:pt x="690373" y="1866900"/>
                </a:lnTo>
                <a:close/>
              </a:path>
              <a:path w="2077719" h="2222500">
                <a:moveTo>
                  <a:pt x="703081" y="1866900"/>
                </a:moveTo>
                <a:lnTo>
                  <a:pt x="699016" y="1866900"/>
                </a:lnTo>
                <a:lnTo>
                  <a:pt x="696489" y="1854200"/>
                </a:lnTo>
                <a:lnTo>
                  <a:pt x="702758" y="1854200"/>
                </a:lnTo>
                <a:lnTo>
                  <a:pt x="703081" y="1866900"/>
                </a:lnTo>
                <a:close/>
              </a:path>
              <a:path w="2077719" h="2222500">
                <a:moveTo>
                  <a:pt x="725834" y="1866900"/>
                </a:moveTo>
                <a:lnTo>
                  <a:pt x="703700" y="1866900"/>
                </a:lnTo>
                <a:lnTo>
                  <a:pt x="704705" y="1854200"/>
                </a:lnTo>
                <a:lnTo>
                  <a:pt x="722847" y="1854200"/>
                </a:lnTo>
                <a:lnTo>
                  <a:pt x="725834" y="1866900"/>
                </a:lnTo>
                <a:close/>
              </a:path>
              <a:path w="2077719" h="2222500">
                <a:moveTo>
                  <a:pt x="740557" y="1866900"/>
                </a:moveTo>
                <a:lnTo>
                  <a:pt x="727957" y="1866900"/>
                </a:lnTo>
                <a:lnTo>
                  <a:pt x="728889" y="1854200"/>
                </a:lnTo>
                <a:lnTo>
                  <a:pt x="743970" y="1854200"/>
                </a:lnTo>
                <a:lnTo>
                  <a:pt x="740557" y="1866900"/>
                </a:lnTo>
                <a:close/>
              </a:path>
              <a:path w="2077719" h="2222500">
                <a:moveTo>
                  <a:pt x="752323" y="1866900"/>
                </a:moveTo>
                <a:lnTo>
                  <a:pt x="746724" y="1866900"/>
                </a:lnTo>
                <a:lnTo>
                  <a:pt x="745276" y="1854200"/>
                </a:lnTo>
                <a:lnTo>
                  <a:pt x="749614" y="1854200"/>
                </a:lnTo>
                <a:lnTo>
                  <a:pt x="752323" y="1866900"/>
                </a:lnTo>
                <a:close/>
              </a:path>
              <a:path w="2077719" h="2222500">
                <a:moveTo>
                  <a:pt x="772707" y="1866900"/>
                </a:moveTo>
                <a:lnTo>
                  <a:pt x="752323" y="1866900"/>
                </a:lnTo>
                <a:lnTo>
                  <a:pt x="753561" y="1854200"/>
                </a:lnTo>
                <a:lnTo>
                  <a:pt x="771992" y="1854200"/>
                </a:lnTo>
                <a:lnTo>
                  <a:pt x="772707" y="1866900"/>
                </a:lnTo>
                <a:close/>
              </a:path>
              <a:path w="2077719" h="2222500">
                <a:moveTo>
                  <a:pt x="797203" y="1866900"/>
                </a:moveTo>
                <a:lnTo>
                  <a:pt x="774235" y="1866900"/>
                </a:lnTo>
                <a:lnTo>
                  <a:pt x="773440" y="1854200"/>
                </a:lnTo>
                <a:lnTo>
                  <a:pt x="796494" y="1854200"/>
                </a:lnTo>
                <a:lnTo>
                  <a:pt x="797203" y="1866900"/>
                </a:lnTo>
                <a:close/>
              </a:path>
              <a:path w="2077719" h="2222500">
                <a:moveTo>
                  <a:pt x="818497" y="1866900"/>
                </a:moveTo>
                <a:lnTo>
                  <a:pt x="802950" y="1866900"/>
                </a:lnTo>
                <a:lnTo>
                  <a:pt x="802410" y="1854200"/>
                </a:lnTo>
                <a:lnTo>
                  <a:pt x="818252" y="1854200"/>
                </a:lnTo>
                <a:lnTo>
                  <a:pt x="818497" y="1866900"/>
                </a:lnTo>
                <a:close/>
              </a:path>
              <a:path w="2077719" h="2222500">
                <a:moveTo>
                  <a:pt x="829842" y="1866900"/>
                </a:moveTo>
                <a:lnTo>
                  <a:pt x="823874" y="1866900"/>
                </a:lnTo>
                <a:lnTo>
                  <a:pt x="823505" y="1854200"/>
                </a:lnTo>
                <a:lnTo>
                  <a:pt x="830097" y="1854200"/>
                </a:lnTo>
                <a:lnTo>
                  <a:pt x="829842" y="1866900"/>
                </a:lnTo>
                <a:close/>
              </a:path>
              <a:path w="2077719" h="2222500">
                <a:moveTo>
                  <a:pt x="880207" y="1866900"/>
                </a:moveTo>
                <a:lnTo>
                  <a:pt x="838149" y="1866900"/>
                </a:lnTo>
                <a:lnTo>
                  <a:pt x="840590" y="1854200"/>
                </a:lnTo>
                <a:lnTo>
                  <a:pt x="881019" y="1854200"/>
                </a:lnTo>
                <a:lnTo>
                  <a:pt x="880207" y="1866900"/>
                </a:lnTo>
                <a:close/>
              </a:path>
              <a:path w="2077719" h="2222500">
                <a:moveTo>
                  <a:pt x="911506" y="1866900"/>
                </a:moveTo>
                <a:lnTo>
                  <a:pt x="882433" y="1866900"/>
                </a:lnTo>
                <a:lnTo>
                  <a:pt x="881019" y="1854200"/>
                </a:lnTo>
                <a:lnTo>
                  <a:pt x="910989" y="1854200"/>
                </a:lnTo>
                <a:lnTo>
                  <a:pt x="911506" y="1866900"/>
                </a:lnTo>
                <a:close/>
              </a:path>
              <a:path w="2077719" h="2222500">
                <a:moveTo>
                  <a:pt x="940039" y="1866900"/>
                </a:moveTo>
                <a:lnTo>
                  <a:pt x="914021" y="1866900"/>
                </a:lnTo>
                <a:lnTo>
                  <a:pt x="917275" y="1854200"/>
                </a:lnTo>
                <a:lnTo>
                  <a:pt x="940084" y="1854200"/>
                </a:lnTo>
                <a:lnTo>
                  <a:pt x="940039" y="1866900"/>
                </a:lnTo>
                <a:close/>
              </a:path>
              <a:path w="2077719" h="2222500">
                <a:moveTo>
                  <a:pt x="951157" y="1866900"/>
                </a:moveTo>
                <a:lnTo>
                  <a:pt x="946285" y="1866900"/>
                </a:lnTo>
                <a:lnTo>
                  <a:pt x="945064" y="1854200"/>
                </a:lnTo>
                <a:lnTo>
                  <a:pt x="950333" y="1854200"/>
                </a:lnTo>
                <a:lnTo>
                  <a:pt x="951157" y="1866900"/>
                </a:lnTo>
                <a:close/>
              </a:path>
              <a:path w="2077719" h="2222500">
                <a:moveTo>
                  <a:pt x="955052" y="1866900"/>
                </a:moveTo>
                <a:lnTo>
                  <a:pt x="953314" y="1866900"/>
                </a:lnTo>
                <a:lnTo>
                  <a:pt x="953400" y="1854200"/>
                </a:lnTo>
                <a:lnTo>
                  <a:pt x="954830" y="1854200"/>
                </a:lnTo>
                <a:lnTo>
                  <a:pt x="955052" y="1866900"/>
                </a:lnTo>
                <a:close/>
              </a:path>
              <a:path w="2077719" h="2222500">
                <a:moveTo>
                  <a:pt x="976782" y="1866900"/>
                </a:moveTo>
                <a:lnTo>
                  <a:pt x="956188" y="1866900"/>
                </a:lnTo>
                <a:lnTo>
                  <a:pt x="956931" y="1854200"/>
                </a:lnTo>
                <a:lnTo>
                  <a:pt x="975306" y="1854200"/>
                </a:lnTo>
                <a:lnTo>
                  <a:pt x="976782" y="1866900"/>
                </a:lnTo>
                <a:close/>
              </a:path>
              <a:path w="2077719" h="2222500">
                <a:moveTo>
                  <a:pt x="1005775" y="1866900"/>
                </a:moveTo>
                <a:lnTo>
                  <a:pt x="985674" y="1866900"/>
                </a:lnTo>
                <a:lnTo>
                  <a:pt x="988025" y="1854200"/>
                </a:lnTo>
                <a:lnTo>
                  <a:pt x="1005719" y="1854200"/>
                </a:lnTo>
                <a:lnTo>
                  <a:pt x="1005775" y="1866900"/>
                </a:lnTo>
                <a:close/>
              </a:path>
              <a:path w="2077719" h="2222500">
                <a:moveTo>
                  <a:pt x="1031935" y="1866900"/>
                </a:moveTo>
                <a:lnTo>
                  <a:pt x="1013992" y="1866900"/>
                </a:lnTo>
                <a:lnTo>
                  <a:pt x="1017279" y="1854200"/>
                </a:lnTo>
                <a:lnTo>
                  <a:pt x="1032355" y="1854200"/>
                </a:lnTo>
                <a:lnTo>
                  <a:pt x="1031935" y="1866900"/>
                </a:lnTo>
                <a:close/>
              </a:path>
              <a:path w="2077719" h="2222500">
                <a:moveTo>
                  <a:pt x="1106206" y="1866900"/>
                </a:moveTo>
                <a:lnTo>
                  <a:pt x="1041134" y="1866900"/>
                </a:lnTo>
                <a:lnTo>
                  <a:pt x="1041412" y="1854200"/>
                </a:lnTo>
                <a:lnTo>
                  <a:pt x="1105757" y="1854200"/>
                </a:lnTo>
                <a:lnTo>
                  <a:pt x="1106206" y="1866900"/>
                </a:lnTo>
                <a:close/>
              </a:path>
              <a:path w="2077719" h="2222500">
                <a:moveTo>
                  <a:pt x="1206091" y="1866900"/>
                </a:moveTo>
                <a:lnTo>
                  <a:pt x="1113150" y="1866900"/>
                </a:lnTo>
                <a:lnTo>
                  <a:pt x="1111203" y="1854200"/>
                </a:lnTo>
                <a:lnTo>
                  <a:pt x="1210259" y="1854200"/>
                </a:lnTo>
                <a:lnTo>
                  <a:pt x="1206091" y="1866900"/>
                </a:lnTo>
                <a:close/>
              </a:path>
              <a:path w="2077719" h="2222500">
                <a:moveTo>
                  <a:pt x="1238343" y="1866900"/>
                </a:moveTo>
                <a:lnTo>
                  <a:pt x="1218703" y="1866900"/>
                </a:lnTo>
                <a:lnTo>
                  <a:pt x="1217067" y="1854200"/>
                </a:lnTo>
                <a:lnTo>
                  <a:pt x="1236890" y="1854200"/>
                </a:lnTo>
                <a:lnTo>
                  <a:pt x="1238343" y="1866900"/>
                </a:lnTo>
                <a:close/>
              </a:path>
              <a:path w="2077719" h="2222500">
                <a:moveTo>
                  <a:pt x="1249921" y="1866900"/>
                </a:moveTo>
                <a:lnTo>
                  <a:pt x="1241342" y="1866900"/>
                </a:lnTo>
                <a:lnTo>
                  <a:pt x="1242716" y="1854200"/>
                </a:lnTo>
                <a:lnTo>
                  <a:pt x="1251080" y="1854200"/>
                </a:lnTo>
                <a:lnTo>
                  <a:pt x="1249921" y="1866900"/>
                </a:lnTo>
                <a:close/>
              </a:path>
              <a:path w="2077719" h="2222500">
                <a:moveTo>
                  <a:pt x="1261170" y="1866900"/>
                </a:moveTo>
                <a:lnTo>
                  <a:pt x="1259046" y="1866900"/>
                </a:lnTo>
                <a:lnTo>
                  <a:pt x="1259046" y="1854200"/>
                </a:lnTo>
                <a:lnTo>
                  <a:pt x="1260386" y="1854200"/>
                </a:lnTo>
                <a:lnTo>
                  <a:pt x="1261170" y="1866900"/>
                </a:lnTo>
                <a:close/>
              </a:path>
              <a:path w="2077719" h="2222500">
                <a:moveTo>
                  <a:pt x="1265775" y="1866900"/>
                </a:moveTo>
                <a:lnTo>
                  <a:pt x="1265508" y="1866900"/>
                </a:lnTo>
                <a:lnTo>
                  <a:pt x="1265888" y="1854200"/>
                </a:lnTo>
                <a:lnTo>
                  <a:pt x="1266825" y="1854200"/>
                </a:lnTo>
                <a:lnTo>
                  <a:pt x="1265775" y="1866900"/>
                </a:lnTo>
                <a:close/>
              </a:path>
              <a:path w="2077719" h="2222500">
                <a:moveTo>
                  <a:pt x="1321319" y="1866900"/>
                </a:moveTo>
                <a:lnTo>
                  <a:pt x="1296687" y="1866900"/>
                </a:lnTo>
                <a:lnTo>
                  <a:pt x="1295813" y="1854200"/>
                </a:lnTo>
                <a:lnTo>
                  <a:pt x="1323585" y="1854200"/>
                </a:lnTo>
                <a:lnTo>
                  <a:pt x="1321319" y="1866900"/>
                </a:lnTo>
                <a:close/>
              </a:path>
              <a:path w="2077719" h="2222500">
                <a:moveTo>
                  <a:pt x="1335129" y="1866900"/>
                </a:moveTo>
                <a:lnTo>
                  <a:pt x="1328820" y="1866900"/>
                </a:lnTo>
                <a:lnTo>
                  <a:pt x="1327701" y="1854200"/>
                </a:lnTo>
                <a:lnTo>
                  <a:pt x="1335293" y="1854200"/>
                </a:lnTo>
                <a:lnTo>
                  <a:pt x="1335207" y="1863396"/>
                </a:lnTo>
                <a:lnTo>
                  <a:pt x="1335129" y="1866900"/>
                </a:lnTo>
                <a:close/>
              </a:path>
              <a:path w="2077719" h="2222500">
                <a:moveTo>
                  <a:pt x="1337894" y="1866900"/>
                </a:moveTo>
                <a:lnTo>
                  <a:pt x="1335174" y="1866900"/>
                </a:lnTo>
                <a:lnTo>
                  <a:pt x="1335212" y="1863177"/>
                </a:lnTo>
                <a:lnTo>
                  <a:pt x="1335413" y="1854200"/>
                </a:lnTo>
                <a:lnTo>
                  <a:pt x="1338337" y="1854200"/>
                </a:lnTo>
                <a:lnTo>
                  <a:pt x="1337894" y="1866900"/>
                </a:lnTo>
                <a:close/>
              </a:path>
              <a:path w="2077719" h="2222500">
                <a:moveTo>
                  <a:pt x="1412154" y="1866900"/>
                </a:moveTo>
                <a:lnTo>
                  <a:pt x="1343845" y="1866900"/>
                </a:lnTo>
                <a:lnTo>
                  <a:pt x="1344782" y="1854200"/>
                </a:lnTo>
                <a:lnTo>
                  <a:pt x="1411080" y="1854200"/>
                </a:lnTo>
                <a:lnTo>
                  <a:pt x="1412154" y="1866900"/>
                </a:lnTo>
                <a:close/>
              </a:path>
              <a:path w="2077719" h="2222500">
                <a:moveTo>
                  <a:pt x="1426582" y="1866900"/>
                </a:moveTo>
                <a:lnTo>
                  <a:pt x="1417236" y="1866900"/>
                </a:lnTo>
                <a:lnTo>
                  <a:pt x="1418280" y="1854200"/>
                </a:lnTo>
                <a:lnTo>
                  <a:pt x="1427882" y="1854200"/>
                </a:lnTo>
                <a:lnTo>
                  <a:pt x="1426582" y="1866900"/>
                </a:lnTo>
                <a:close/>
              </a:path>
              <a:path w="2077719" h="2222500">
                <a:moveTo>
                  <a:pt x="1431806" y="1866900"/>
                </a:moveTo>
                <a:lnTo>
                  <a:pt x="1430602" y="1866900"/>
                </a:lnTo>
                <a:lnTo>
                  <a:pt x="1427882" y="1854200"/>
                </a:lnTo>
                <a:lnTo>
                  <a:pt x="1430500" y="1854200"/>
                </a:lnTo>
                <a:lnTo>
                  <a:pt x="1431806" y="1866900"/>
                </a:lnTo>
                <a:close/>
              </a:path>
              <a:path w="2077719" h="2222500">
                <a:moveTo>
                  <a:pt x="1458914" y="1866900"/>
                </a:moveTo>
                <a:lnTo>
                  <a:pt x="1436025" y="1866900"/>
                </a:lnTo>
                <a:lnTo>
                  <a:pt x="1436343" y="1854200"/>
                </a:lnTo>
                <a:lnTo>
                  <a:pt x="1458045" y="1854200"/>
                </a:lnTo>
                <a:lnTo>
                  <a:pt x="1458914" y="1866900"/>
                </a:lnTo>
                <a:close/>
              </a:path>
              <a:path w="2077719" h="2222500">
                <a:moveTo>
                  <a:pt x="1480911" y="1866900"/>
                </a:moveTo>
                <a:lnTo>
                  <a:pt x="1458914" y="1866900"/>
                </a:lnTo>
                <a:lnTo>
                  <a:pt x="1463570" y="1854200"/>
                </a:lnTo>
                <a:lnTo>
                  <a:pt x="1482234" y="1854200"/>
                </a:lnTo>
                <a:lnTo>
                  <a:pt x="1480911" y="1866900"/>
                </a:lnTo>
                <a:close/>
              </a:path>
              <a:path w="2077719" h="2222500">
                <a:moveTo>
                  <a:pt x="1519829" y="1866900"/>
                </a:moveTo>
                <a:lnTo>
                  <a:pt x="1498854" y="1866900"/>
                </a:lnTo>
                <a:lnTo>
                  <a:pt x="1499183" y="1854200"/>
                </a:lnTo>
                <a:lnTo>
                  <a:pt x="1519074" y="1854200"/>
                </a:lnTo>
                <a:lnTo>
                  <a:pt x="1519829" y="1866900"/>
                </a:lnTo>
                <a:close/>
              </a:path>
              <a:path w="2077719" h="2222500">
                <a:moveTo>
                  <a:pt x="1556232" y="1866900"/>
                </a:moveTo>
                <a:lnTo>
                  <a:pt x="1519829" y="1866900"/>
                </a:lnTo>
                <a:lnTo>
                  <a:pt x="1521374" y="1854200"/>
                </a:lnTo>
                <a:lnTo>
                  <a:pt x="1556454" y="1854200"/>
                </a:lnTo>
                <a:lnTo>
                  <a:pt x="1556232" y="1866900"/>
                </a:lnTo>
                <a:close/>
              </a:path>
              <a:path w="2077719" h="2222500">
                <a:moveTo>
                  <a:pt x="1563170" y="1863177"/>
                </a:moveTo>
                <a:lnTo>
                  <a:pt x="1562592" y="1854200"/>
                </a:lnTo>
                <a:lnTo>
                  <a:pt x="1563523" y="1854200"/>
                </a:lnTo>
                <a:lnTo>
                  <a:pt x="1563170" y="1863177"/>
                </a:lnTo>
                <a:close/>
              </a:path>
              <a:path w="2077719" h="2222500">
                <a:moveTo>
                  <a:pt x="1566629" y="1866900"/>
                </a:moveTo>
                <a:lnTo>
                  <a:pt x="1565284" y="1866900"/>
                </a:lnTo>
                <a:lnTo>
                  <a:pt x="1566351" y="1854200"/>
                </a:lnTo>
                <a:lnTo>
                  <a:pt x="1566629" y="1866900"/>
                </a:lnTo>
                <a:close/>
              </a:path>
              <a:path w="2077719" h="2222500">
                <a:moveTo>
                  <a:pt x="1593232" y="1866900"/>
                </a:moveTo>
                <a:lnTo>
                  <a:pt x="1574420" y="1866900"/>
                </a:lnTo>
                <a:lnTo>
                  <a:pt x="1572682" y="1854200"/>
                </a:lnTo>
                <a:lnTo>
                  <a:pt x="1590807" y="1854200"/>
                </a:lnTo>
                <a:lnTo>
                  <a:pt x="1593232" y="1866900"/>
                </a:lnTo>
                <a:close/>
              </a:path>
              <a:path w="2077719" h="2222500">
                <a:moveTo>
                  <a:pt x="1614587" y="1866900"/>
                </a:moveTo>
                <a:lnTo>
                  <a:pt x="1600948" y="1866900"/>
                </a:lnTo>
                <a:lnTo>
                  <a:pt x="1598972" y="1854200"/>
                </a:lnTo>
                <a:lnTo>
                  <a:pt x="1615059" y="1854200"/>
                </a:lnTo>
                <a:lnTo>
                  <a:pt x="1614587" y="1866900"/>
                </a:lnTo>
                <a:close/>
              </a:path>
              <a:path w="2077719" h="2222500">
                <a:moveTo>
                  <a:pt x="1637084" y="1866900"/>
                </a:moveTo>
                <a:lnTo>
                  <a:pt x="1623139" y="1866900"/>
                </a:lnTo>
                <a:lnTo>
                  <a:pt x="1623235" y="1854200"/>
                </a:lnTo>
                <a:lnTo>
                  <a:pt x="1635813" y="1854200"/>
                </a:lnTo>
                <a:lnTo>
                  <a:pt x="1637084" y="1866900"/>
                </a:lnTo>
                <a:close/>
              </a:path>
              <a:path w="2077719" h="2222500">
                <a:moveTo>
                  <a:pt x="1700590" y="1866900"/>
                </a:moveTo>
                <a:lnTo>
                  <a:pt x="1638453" y="1866900"/>
                </a:lnTo>
                <a:lnTo>
                  <a:pt x="1639918" y="1854200"/>
                </a:lnTo>
                <a:lnTo>
                  <a:pt x="1700879" y="1854200"/>
                </a:lnTo>
                <a:lnTo>
                  <a:pt x="1700590" y="1866900"/>
                </a:lnTo>
                <a:close/>
              </a:path>
              <a:path w="2077719" h="2222500">
                <a:moveTo>
                  <a:pt x="1703281" y="1866900"/>
                </a:moveTo>
                <a:lnTo>
                  <a:pt x="1701947" y="1866900"/>
                </a:lnTo>
                <a:lnTo>
                  <a:pt x="1700930" y="1854200"/>
                </a:lnTo>
                <a:lnTo>
                  <a:pt x="1704161" y="1854200"/>
                </a:lnTo>
                <a:lnTo>
                  <a:pt x="1703281" y="1866900"/>
                </a:lnTo>
                <a:close/>
              </a:path>
              <a:path w="2077719" h="2222500">
                <a:moveTo>
                  <a:pt x="1718964" y="1866900"/>
                </a:moveTo>
                <a:lnTo>
                  <a:pt x="1707926" y="1866900"/>
                </a:lnTo>
                <a:lnTo>
                  <a:pt x="1705660" y="1854200"/>
                </a:lnTo>
                <a:lnTo>
                  <a:pt x="1719918" y="1854200"/>
                </a:lnTo>
                <a:lnTo>
                  <a:pt x="1718964" y="1866900"/>
                </a:lnTo>
                <a:close/>
              </a:path>
              <a:path w="2077719" h="2222500">
                <a:moveTo>
                  <a:pt x="1750194" y="1866900"/>
                </a:moveTo>
                <a:lnTo>
                  <a:pt x="1720884" y="1866900"/>
                </a:lnTo>
                <a:lnTo>
                  <a:pt x="1721031" y="1854200"/>
                </a:lnTo>
                <a:lnTo>
                  <a:pt x="1750405" y="1854200"/>
                </a:lnTo>
                <a:lnTo>
                  <a:pt x="1750194" y="1866900"/>
                </a:lnTo>
                <a:close/>
              </a:path>
              <a:path w="2077719" h="2222500">
                <a:moveTo>
                  <a:pt x="1489593" y="1866900"/>
                </a:moveTo>
                <a:lnTo>
                  <a:pt x="1489230" y="1866900"/>
                </a:lnTo>
                <a:lnTo>
                  <a:pt x="1489593" y="1854584"/>
                </a:lnTo>
                <a:lnTo>
                  <a:pt x="1489593" y="1866900"/>
                </a:lnTo>
                <a:close/>
              </a:path>
              <a:path w="2077719" h="2222500">
                <a:moveTo>
                  <a:pt x="1563410" y="1866900"/>
                </a:moveTo>
                <a:lnTo>
                  <a:pt x="1563024" y="1866900"/>
                </a:lnTo>
                <a:lnTo>
                  <a:pt x="1563170" y="1863177"/>
                </a:lnTo>
                <a:lnTo>
                  <a:pt x="1563410" y="1866900"/>
                </a:lnTo>
                <a:close/>
              </a:path>
              <a:path w="2077719" h="2222500">
                <a:moveTo>
                  <a:pt x="1752931" y="1866900"/>
                </a:moveTo>
                <a:lnTo>
                  <a:pt x="1751951" y="1866900"/>
                </a:lnTo>
                <a:lnTo>
                  <a:pt x="1753077" y="1865696"/>
                </a:lnTo>
                <a:lnTo>
                  <a:pt x="1752931" y="1866900"/>
                </a:lnTo>
                <a:close/>
              </a:path>
              <a:path w="2077719" h="2222500">
                <a:moveTo>
                  <a:pt x="378557" y="1879600"/>
                </a:moveTo>
                <a:lnTo>
                  <a:pt x="374362" y="1879600"/>
                </a:lnTo>
                <a:lnTo>
                  <a:pt x="369327" y="1866900"/>
                </a:lnTo>
                <a:lnTo>
                  <a:pt x="378190" y="1866900"/>
                </a:lnTo>
                <a:lnTo>
                  <a:pt x="378557" y="1879600"/>
                </a:lnTo>
                <a:close/>
              </a:path>
              <a:path w="2077719" h="2222500">
                <a:moveTo>
                  <a:pt x="387418" y="1879600"/>
                </a:moveTo>
                <a:lnTo>
                  <a:pt x="386173" y="1879600"/>
                </a:lnTo>
                <a:lnTo>
                  <a:pt x="385950" y="1866900"/>
                </a:lnTo>
                <a:lnTo>
                  <a:pt x="387384" y="1866900"/>
                </a:lnTo>
                <a:lnTo>
                  <a:pt x="387418" y="1879600"/>
                </a:lnTo>
                <a:close/>
              </a:path>
              <a:path w="2077719" h="2222500">
                <a:moveTo>
                  <a:pt x="392960" y="1879600"/>
                </a:moveTo>
                <a:lnTo>
                  <a:pt x="391543" y="1879600"/>
                </a:lnTo>
                <a:lnTo>
                  <a:pt x="391910" y="1866900"/>
                </a:lnTo>
                <a:lnTo>
                  <a:pt x="392341" y="1866900"/>
                </a:lnTo>
                <a:lnTo>
                  <a:pt x="392960" y="1879600"/>
                </a:lnTo>
                <a:close/>
              </a:path>
              <a:path w="2077719" h="2222500">
                <a:moveTo>
                  <a:pt x="424945" y="1879600"/>
                </a:moveTo>
                <a:lnTo>
                  <a:pt x="393443" y="1879600"/>
                </a:lnTo>
                <a:lnTo>
                  <a:pt x="392619" y="1866900"/>
                </a:lnTo>
                <a:lnTo>
                  <a:pt x="422941" y="1866900"/>
                </a:lnTo>
                <a:lnTo>
                  <a:pt x="424945" y="1879600"/>
                </a:lnTo>
                <a:close/>
              </a:path>
              <a:path w="2077719" h="2222500">
                <a:moveTo>
                  <a:pt x="470507" y="1879600"/>
                </a:moveTo>
                <a:lnTo>
                  <a:pt x="441185" y="1879600"/>
                </a:lnTo>
                <a:lnTo>
                  <a:pt x="441117" y="1866900"/>
                </a:lnTo>
                <a:lnTo>
                  <a:pt x="468838" y="1866900"/>
                </a:lnTo>
                <a:lnTo>
                  <a:pt x="470507" y="1879600"/>
                </a:lnTo>
                <a:close/>
              </a:path>
              <a:path w="2077719" h="2222500">
                <a:moveTo>
                  <a:pt x="520890" y="1879600"/>
                </a:moveTo>
                <a:lnTo>
                  <a:pt x="479763" y="1879600"/>
                </a:lnTo>
                <a:lnTo>
                  <a:pt x="480486" y="1866900"/>
                </a:lnTo>
                <a:lnTo>
                  <a:pt x="520282" y="1866900"/>
                </a:lnTo>
                <a:lnTo>
                  <a:pt x="520890" y="1879600"/>
                </a:lnTo>
                <a:close/>
              </a:path>
              <a:path w="2077719" h="2222500">
                <a:moveTo>
                  <a:pt x="628816" y="1879600"/>
                </a:moveTo>
                <a:lnTo>
                  <a:pt x="523496" y="1879600"/>
                </a:lnTo>
                <a:lnTo>
                  <a:pt x="525467" y="1866900"/>
                </a:lnTo>
                <a:lnTo>
                  <a:pt x="628526" y="1866900"/>
                </a:lnTo>
                <a:lnTo>
                  <a:pt x="628816" y="1879600"/>
                </a:lnTo>
                <a:close/>
              </a:path>
              <a:path w="2077719" h="2222500">
                <a:moveTo>
                  <a:pt x="654061" y="1879600"/>
                </a:moveTo>
                <a:lnTo>
                  <a:pt x="631797" y="1879600"/>
                </a:lnTo>
                <a:lnTo>
                  <a:pt x="632660" y="1866900"/>
                </a:lnTo>
                <a:lnTo>
                  <a:pt x="653760" y="1866900"/>
                </a:lnTo>
                <a:lnTo>
                  <a:pt x="654061" y="1879600"/>
                </a:lnTo>
                <a:close/>
              </a:path>
              <a:path w="2077719" h="2222500">
                <a:moveTo>
                  <a:pt x="671050" y="1879600"/>
                </a:moveTo>
                <a:lnTo>
                  <a:pt x="668779" y="1879600"/>
                </a:lnTo>
                <a:lnTo>
                  <a:pt x="664566" y="1866900"/>
                </a:lnTo>
                <a:lnTo>
                  <a:pt x="672197" y="1866900"/>
                </a:lnTo>
                <a:lnTo>
                  <a:pt x="671050" y="1879600"/>
                </a:lnTo>
                <a:close/>
              </a:path>
              <a:path w="2077719" h="2222500">
                <a:moveTo>
                  <a:pt x="833254" y="1879600"/>
                </a:moveTo>
                <a:lnTo>
                  <a:pt x="676138" y="1879600"/>
                </a:lnTo>
                <a:lnTo>
                  <a:pt x="675917" y="1866900"/>
                </a:lnTo>
                <a:lnTo>
                  <a:pt x="835418" y="1866900"/>
                </a:lnTo>
                <a:lnTo>
                  <a:pt x="833254" y="1879600"/>
                </a:lnTo>
                <a:close/>
              </a:path>
              <a:path w="2077719" h="2222500">
                <a:moveTo>
                  <a:pt x="878021" y="1879600"/>
                </a:moveTo>
                <a:lnTo>
                  <a:pt x="837286" y="1879600"/>
                </a:lnTo>
                <a:lnTo>
                  <a:pt x="835418" y="1866900"/>
                </a:lnTo>
                <a:lnTo>
                  <a:pt x="879833" y="1866900"/>
                </a:lnTo>
                <a:lnTo>
                  <a:pt x="878021" y="1879600"/>
                </a:lnTo>
                <a:close/>
              </a:path>
              <a:path w="2077719" h="2222500">
                <a:moveTo>
                  <a:pt x="906878" y="1879600"/>
                </a:moveTo>
                <a:lnTo>
                  <a:pt x="888157" y="1879600"/>
                </a:lnTo>
                <a:lnTo>
                  <a:pt x="888140" y="1866900"/>
                </a:lnTo>
                <a:lnTo>
                  <a:pt x="906282" y="1866900"/>
                </a:lnTo>
                <a:lnTo>
                  <a:pt x="906878" y="1879600"/>
                </a:lnTo>
                <a:close/>
              </a:path>
              <a:path w="2077719" h="2222500">
                <a:moveTo>
                  <a:pt x="939096" y="1879600"/>
                </a:moveTo>
                <a:lnTo>
                  <a:pt x="906878" y="1879600"/>
                </a:lnTo>
                <a:lnTo>
                  <a:pt x="907520" y="1866900"/>
                </a:lnTo>
                <a:lnTo>
                  <a:pt x="940800" y="1866900"/>
                </a:lnTo>
                <a:lnTo>
                  <a:pt x="939096" y="1879600"/>
                </a:lnTo>
                <a:close/>
              </a:path>
              <a:path w="2077719" h="2222500">
                <a:moveTo>
                  <a:pt x="943446" y="1879600"/>
                </a:moveTo>
                <a:lnTo>
                  <a:pt x="941634" y="1879600"/>
                </a:lnTo>
                <a:lnTo>
                  <a:pt x="941549" y="1866900"/>
                </a:lnTo>
                <a:lnTo>
                  <a:pt x="943446" y="1879600"/>
                </a:lnTo>
                <a:close/>
              </a:path>
              <a:path w="2077719" h="2222500">
                <a:moveTo>
                  <a:pt x="956205" y="1879600"/>
                </a:moveTo>
                <a:lnTo>
                  <a:pt x="947835" y="1879600"/>
                </a:lnTo>
                <a:lnTo>
                  <a:pt x="948783" y="1866900"/>
                </a:lnTo>
                <a:lnTo>
                  <a:pt x="958958" y="1866900"/>
                </a:lnTo>
                <a:lnTo>
                  <a:pt x="956205" y="1879600"/>
                </a:lnTo>
                <a:close/>
              </a:path>
              <a:path w="2077719" h="2222500">
                <a:moveTo>
                  <a:pt x="974664" y="1879600"/>
                </a:moveTo>
                <a:lnTo>
                  <a:pt x="961559" y="1879600"/>
                </a:lnTo>
                <a:lnTo>
                  <a:pt x="958981" y="1866900"/>
                </a:lnTo>
                <a:lnTo>
                  <a:pt x="975096" y="1866900"/>
                </a:lnTo>
                <a:lnTo>
                  <a:pt x="974664" y="1879600"/>
                </a:lnTo>
                <a:close/>
              </a:path>
              <a:path w="2077719" h="2222500">
                <a:moveTo>
                  <a:pt x="995589" y="1879600"/>
                </a:moveTo>
                <a:lnTo>
                  <a:pt x="978838" y="1879600"/>
                </a:lnTo>
                <a:lnTo>
                  <a:pt x="976311" y="1866900"/>
                </a:lnTo>
                <a:lnTo>
                  <a:pt x="997531" y="1866900"/>
                </a:lnTo>
                <a:lnTo>
                  <a:pt x="995589" y="1879600"/>
                </a:lnTo>
                <a:close/>
              </a:path>
              <a:path w="2077719" h="2222500">
                <a:moveTo>
                  <a:pt x="1021231" y="1879600"/>
                </a:moveTo>
                <a:lnTo>
                  <a:pt x="999177" y="1879600"/>
                </a:lnTo>
                <a:lnTo>
                  <a:pt x="998893" y="1866900"/>
                </a:lnTo>
                <a:lnTo>
                  <a:pt x="1022282" y="1866900"/>
                </a:lnTo>
                <a:lnTo>
                  <a:pt x="1021231" y="1879600"/>
                </a:lnTo>
                <a:close/>
              </a:path>
              <a:path w="2077719" h="2222500">
                <a:moveTo>
                  <a:pt x="1060831" y="1879600"/>
                </a:moveTo>
                <a:lnTo>
                  <a:pt x="1026115" y="1879600"/>
                </a:lnTo>
                <a:lnTo>
                  <a:pt x="1024411" y="1866900"/>
                </a:lnTo>
                <a:lnTo>
                  <a:pt x="1062614" y="1866900"/>
                </a:lnTo>
                <a:lnTo>
                  <a:pt x="1060831" y="1879600"/>
                </a:lnTo>
                <a:close/>
              </a:path>
              <a:path w="2077719" h="2222500">
                <a:moveTo>
                  <a:pt x="1087706" y="1879600"/>
                </a:moveTo>
                <a:lnTo>
                  <a:pt x="1068997" y="1879600"/>
                </a:lnTo>
                <a:lnTo>
                  <a:pt x="1067719" y="1866900"/>
                </a:lnTo>
                <a:lnTo>
                  <a:pt x="1087337" y="1866900"/>
                </a:lnTo>
                <a:lnTo>
                  <a:pt x="1087706" y="1879600"/>
                </a:lnTo>
                <a:close/>
              </a:path>
              <a:path w="2077719" h="2222500">
                <a:moveTo>
                  <a:pt x="1090199" y="1879600"/>
                </a:moveTo>
                <a:lnTo>
                  <a:pt x="1090006" y="1879600"/>
                </a:lnTo>
                <a:lnTo>
                  <a:pt x="1090954" y="1866900"/>
                </a:lnTo>
                <a:lnTo>
                  <a:pt x="1091215" y="1866900"/>
                </a:lnTo>
                <a:lnTo>
                  <a:pt x="1090199" y="1879600"/>
                </a:lnTo>
                <a:close/>
              </a:path>
              <a:path w="2077719" h="2222500">
                <a:moveTo>
                  <a:pt x="1098211" y="1879600"/>
                </a:moveTo>
                <a:lnTo>
                  <a:pt x="1094645" y="1879600"/>
                </a:lnTo>
                <a:lnTo>
                  <a:pt x="1095429" y="1866900"/>
                </a:lnTo>
                <a:lnTo>
                  <a:pt x="1097950" y="1866900"/>
                </a:lnTo>
                <a:lnTo>
                  <a:pt x="1097996" y="1868413"/>
                </a:lnTo>
                <a:lnTo>
                  <a:pt x="1098211" y="1879600"/>
                </a:lnTo>
                <a:close/>
              </a:path>
              <a:path w="2077719" h="2222500">
                <a:moveTo>
                  <a:pt x="1100636" y="1879600"/>
                </a:moveTo>
                <a:lnTo>
                  <a:pt x="1097968" y="1866988"/>
                </a:lnTo>
                <a:lnTo>
                  <a:pt x="1103804" y="1866900"/>
                </a:lnTo>
                <a:lnTo>
                  <a:pt x="1100636" y="1879600"/>
                </a:lnTo>
                <a:close/>
              </a:path>
              <a:path w="2077719" h="2222500">
                <a:moveTo>
                  <a:pt x="1153988" y="1879600"/>
                </a:moveTo>
                <a:lnTo>
                  <a:pt x="1106194" y="1879600"/>
                </a:lnTo>
                <a:lnTo>
                  <a:pt x="1103804" y="1866900"/>
                </a:lnTo>
                <a:lnTo>
                  <a:pt x="1154692" y="1866900"/>
                </a:lnTo>
                <a:lnTo>
                  <a:pt x="1153988" y="1879600"/>
                </a:lnTo>
                <a:close/>
              </a:path>
              <a:path w="2077719" h="2222500">
                <a:moveTo>
                  <a:pt x="1194996" y="1879600"/>
                </a:moveTo>
                <a:lnTo>
                  <a:pt x="1168581" y="1879600"/>
                </a:lnTo>
                <a:lnTo>
                  <a:pt x="1168825" y="1866900"/>
                </a:lnTo>
                <a:lnTo>
                  <a:pt x="1195848" y="1866900"/>
                </a:lnTo>
                <a:lnTo>
                  <a:pt x="1194996" y="1879600"/>
                </a:lnTo>
                <a:close/>
              </a:path>
              <a:path w="2077719" h="2222500">
                <a:moveTo>
                  <a:pt x="1224171" y="1879600"/>
                </a:moveTo>
                <a:lnTo>
                  <a:pt x="1207778" y="1879600"/>
                </a:lnTo>
                <a:lnTo>
                  <a:pt x="1205001" y="1866900"/>
                </a:lnTo>
                <a:lnTo>
                  <a:pt x="1223455" y="1866900"/>
                </a:lnTo>
                <a:lnTo>
                  <a:pt x="1224171" y="1879600"/>
                </a:lnTo>
                <a:close/>
              </a:path>
              <a:path w="2077719" h="2222500">
                <a:moveTo>
                  <a:pt x="1250633" y="1892300"/>
                </a:moveTo>
                <a:lnTo>
                  <a:pt x="1233443" y="1892300"/>
                </a:lnTo>
                <a:lnTo>
                  <a:pt x="1235436" y="1879600"/>
                </a:lnTo>
                <a:lnTo>
                  <a:pt x="1224171" y="1879600"/>
                </a:lnTo>
                <a:lnTo>
                  <a:pt x="1224665" y="1866900"/>
                </a:lnTo>
                <a:lnTo>
                  <a:pt x="1253499" y="1866900"/>
                </a:lnTo>
                <a:lnTo>
                  <a:pt x="1251113" y="1879600"/>
                </a:lnTo>
                <a:lnTo>
                  <a:pt x="1250633" y="1892300"/>
                </a:lnTo>
                <a:close/>
              </a:path>
              <a:path w="2077719" h="2222500">
                <a:moveTo>
                  <a:pt x="1273202" y="1879600"/>
                </a:moveTo>
                <a:lnTo>
                  <a:pt x="1267740" y="1879600"/>
                </a:lnTo>
                <a:lnTo>
                  <a:pt x="1265661" y="1866900"/>
                </a:lnTo>
                <a:lnTo>
                  <a:pt x="1271340" y="1866900"/>
                </a:lnTo>
                <a:lnTo>
                  <a:pt x="1273202" y="1879600"/>
                </a:lnTo>
                <a:close/>
              </a:path>
              <a:path w="2077719" h="2222500">
                <a:moveTo>
                  <a:pt x="1284070" y="1879600"/>
                </a:moveTo>
                <a:lnTo>
                  <a:pt x="1273202" y="1879600"/>
                </a:lnTo>
                <a:lnTo>
                  <a:pt x="1274116" y="1866900"/>
                </a:lnTo>
                <a:lnTo>
                  <a:pt x="1283639" y="1866900"/>
                </a:lnTo>
                <a:lnTo>
                  <a:pt x="1284070" y="1879600"/>
                </a:lnTo>
                <a:close/>
              </a:path>
              <a:path w="2077719" h="2222500">
                <a:moveTo>
                  <a:pt x="1286438" y="1879600"/>
                </a:moveTo>
                <a:lnTo>
                  <a:pt x="1284519" y="1879600"/>
                </a:lnTo>
                <a:lnTo>
                  <a:pt x="1283707" y="1866900"/>
                </a:lnTo>
                <a:lnTo>
                  <a:pt x="1287097" y="1866900"/>
                </a:lnTo>
                <a:lnTo>
                  <a:pt x="1286438" y="1879600"/>
                </a:lnTo>
                <a:close/>
              </a:path>
              <a:path w="2077719" h="2222500">
                <a:moveTo>
                  <a:pt x="1299566" y="1879600"/>
                </a:moveTo>
                <a:lnTo>
                  <a:pt x="1288334" y="1879600"/>
                </a:lnTo>
                <a:lnTo>
                  <a:pt x="1288692" y="1866900"/>
                </a:lnTo>
                <a:lnTo>
                  <a:pt x="1300980" y="1866900"/>
                </a:lnTo>
                <a:lnTo>
                  <a:pt x="1299566" y="1879600"/>
                </a:lnTo>
                <a:close/>
              </a:path>
              <a:path w="2077719" h="2222500">
                <a:moveTo>
                  <a:pt x="1324573" y="1879600"/>
                </a:moveTo>
                <a:lnTo>
                  <a:pt x="1303546" y="1879600"/>
                </a:lnTo>
                <a:lnTo>
                  <a:pt x="1303348" y="1866900"/>
                </a:lnTo>
                <a:lnTo>
                  <a:pt x="1326821" y="1866900"/>
                </a:lnTo>
                <a:lnTo>
                  <a:pt x="1324573" y="1879600"/>
                </a:lnTo>
                <a:close/>
              </a:path>
              <a:path w="2077719" h="2222500">
                <a:moveTo>
                  <a:pt x="1329137" y="1868413"/>
                </a:moveTo>
                <a:lnTo>
                  <a:pt x="1328848" y="1866900"/>
                </a:lnTo>
                <a:lnTo>
                  <a:pt x="1329036" y="1866900"/>
                </a:lnTo>
                <a:lnTo>
                  <a:pt x="1329137" y="1868413"/>
                </a:lnTo>
                <a:close/>
              </a:path>
              <a:path w="2077719" h="2222500">
                <a:moveTo>
                  <a:pt x="1366626" y="1879600"/>
                </a:moveTo>
                <a:lnTo>
                  <a:pt x="1333658" y="1879600"/>
                </a:lnTo>
                <a:lnTo>
                  <a:pt x="1336009" y="1866900"/>
                </a:lnTo>
                <a:lnTo>
                  <a:pt x="1367108" y="1866900"/>
                </a:lnTo>
                <a:lnTo>
                  <a:pt x="1366626" y="1879600"/>
                </a:lnTo>
                <a:close/>
              </a:path>
              <a:path w="2077719" h="2222500">
                <a:moveTo>
                  <a:pt x="1399798" y="1879600"/>
                </a:moveTo>
                <a:lnTo>
                  <a:pt x="1374581" y="1879600"/>
                </a:lnTo>
                <a:lnTo>
                  <a:pt x="1375001" y="1866900"/>
                </a:lnTo>
                <a:lnTo>
                  <a:pt x="1398509" y="1866900"/>
                </a:lnTo>
                <a:lnTo>
                  <a:pt x="1399798" y="1879600"/>
                </a:lnTo>
                <a:close/>
              </a:path>
              <a:path w="2077719" h="2222500">
                <a:moveTo>
                  <a:pt x="1419336" y="1879600"/>
                </a:moveTo>
                <a:lnTo>
                  <a:pt x="1402228" y="1879600"/>
                </a:lnTo>
                <a:lnTo>
                  <a:pt x="1403125" y="1866900"/>
                </a:lnTo>
                <a:lnTo>
                  <a:pt x="1419774" y="1866900"/>
                </a:lnTo>
                <a:lnTo>
                  <a:pt x="1419336" y="1879600"/>
                </a:lnTo>
                <a:close/>
              </a:path>
              <a:path w="2077719" h="2222500">
                <a:moveTo>
                  <a:pt x="1424072" y="1879600"/>
                </a:moveTo>
                <a:lnTo>
                  <a:pt x="1423453" y="1879600"/>
                </a:lnTo>
                <a:lnTo>
                  <a:pt x="1423408" y="1866900"/>
                </a:lnTo>
                <a:lnTo>
                  <a:pt x="1424010" y="1866900"/>
                </a:lnTo>
                <a:lnTo>
                  <a:pt x="1424072" y="1879600"/>
                </a:lnTo>
                <a:close/>
              </a:path>
              <a:path w="2077719" h="2222500">
                <a:moveTo>
                  <a:pt x="1489843" y="1879600"/>
                </a:moveTo>
                <a:lnTo>
                  <a:pt x="1430659" y="1879600"/>
                </a:lnTo>
                <a:lnTo>
                  <a:pt x="1432135" y="1866900"/>
                </a:lnTo>
                <a:lnTo>
                  <a:pt x="1488384" y="1866900"/>
                </a:lnTo>
                <a:lnTo>
                  <a:pt x="1489843" y="1879600"/>
                </a:lnTo>
                <a:close/>
              </a:path>
              <a:path w="2077719" h="2222500">
                <a:moveTo>
                  <a:pt x="1512368" y="1879600"/>
                </a:moveTo>
                <a:lnTo>
                  <a:pt x="1501296" y="1879600"/>
                </a:lnTo>
                <a:lnTo>
                  <a:pt x="1502028" y="1866900"/>
                </a:lnTo>
                <a:lnTo>
                  <a:pt x="1511886" y="1866900"/>
                </a:lnTo>
                <a:lnTo>
                  <a:pt x="1512368" y="1879600"/>
                </a:lnTo>
                <a:close/>
              </a:path>
              <a:path w="2077719" h="2222500">
                <a:moveTo>
                  <a:pt x="1531458" y="1879600"/>
                </a:moveTo>
                <a:lnTo>
                  <a:pt x="1525292" y="1879600"/>
                </a:lnTo>
                <a:lnTo>
                  <a:pt x="1526132" y="1866900"/>
                </a:lnTo>
                <a:lnTo>
                  <a:pt x="1532651" y="1866900"/>
                </a:lnTo>
                <a:lnTo>
                  <a:pt x="1531458" y="1879600"/>
                </a:lnTo>
                <a:close/>
              </a:path>
              <a:path w="2077719" h="2222500">
                <a:moveTo>
                  <a:pt x="1548743" y="1879600"/>
                </a:moveTo>
                <a:lnTo>
                  <a:pt x="1535405" y="1879600"/>
                </a:lnTo>
                <a:lnTo>
                  <a:pt x="1534076" y="1866900"/>
                </a:lnTo>
                <a:lnTo>
                  <a:pt x="1547721" y="1866900"/>
                </a:lnTo>
                <a:lnTo>
                  <a:pt x="1548743" y="1879600"/>
                </a:lnTo>
                <a:close/>
              </a:path>
              <a:path w="2077719" h="2222500">
                <a:moveTo>
                  <a:pt x="1574408" y="1879600"/>
                </a:moveTo>
                <a:lnTo>
                  <a:pt x="1550815" y="1879600"/>
                </a:lnTo>
                <a:lnTo>
                  <a:pt x="1551338" y="1866900"/>
                </a:lnTo>
                <a:lnTo>
                  <a:pt x="1574056" y="1866900"/>
                </a:lnTo>
                <a:lnTo>
                  <a:pt x="1574408" y="1879600"/>
                </a:lnTo>
                <a:close/>
              </a:path>
              <a:path w="2077719" h="2222500">
                <a:moveTo>
                  <a:pt x="1629680" y="1879600"/>
                </a:moveTo>
                <a:lnTo>
                  <a:pt x="1579263" y="1879600"/>
                </a:lnTo>
                <a:lnTo>
                  <a:pt x="1580121" y="1866900"/>
                </a:lnTo>
                <a:lnTo>
                  <a:pt x="1631083" y="1866900"/>
                </a:lnTo>
                <a:lnTo>
                  <a:pt x="1629680" y="1879600"/>
                </a:lnTo>
                <a:close/>
              </a:path>
              <a:path w="2077719" h="2222500">
                <a:moveTo>
                  <a:pt x="1632497" y="1879600"/>
                </a:moveTo>
                <a:lnTo>
                  <a:pt x="1631145" y="1866900"/>
                </a:lnTo>
                <a:lnTo>
                  <a:pt x="1633609" y="1866900"/>
                </a:lnTo>
                <a:lnTo>
                  <a:pt x="1632497" y="1879600"/>
                </a:lnTo>
                <a:close/>
              </a:path>
              <a:path w="2077719" h="2222500">
                <a:moveTo>
                  <a:pt x="1644347" y="1879600"/>
                </a:moveTo>
                <a:lnTo>
                  <a:pt x="1635461" y="1879600"/>
                </a:lnTo>
                <a:lnTo>
                  <a:pt x="1634484" y="1866900"/>
                </a:lnTo>
                <a:lnTo>
                  <a:pt x="1644148" y="1866900"/>
                </a:lnTo>
                <a:lnTo>
                  <a:pt x="1644347" y="1879600"/>
                </a:lnTo>
                <a:close/>
              </a:path>
              <a:path w="2077719" h="2222500">
                <a:moveTo>
                  <a:pt x="1660819" y="1879600"/>
                </a:moveTo>
                <a:lnTo>
                  <a:pt x="1651428" y="1879600"/>
                </a:lnTo>
                <a:lnTo>
                  <a:pt x="1651763" y="1866900"/>
                </a:lnTo>
                <a:lnTo>
                  <a:pt x="1660507" y="1866900"/>
                </a:lnTo>
                <a:lnTo>
                  <a:pt x="1660819" y="1879600"/>
                </a:lnTo>
                <a:close/>
              </a:path>
              <a:path w="2077719" h="2222500">
                <a:moveTo>
                  <a:pt x="1676690" y="1879600"/>
                </a:moveTo>
                <a:lnTo>
                  <a:pt x="1665589" y="1879600"/>
                </a:lnTo>
                <a:lnTo>
                  <a:pt x="1666197" y="1866900"/>
                </a:lnTo>
                <a:lnTo>
                  <a:pt x="1676860" y="1866900"/>
                </a:lnTo>
                <a:lnTo>
                  <a:pt x="1676690" y="1879600"/>
                </a:lnTo>
                <a:close/>
              </a:path>
              <a:path w="2077719" h="2222500">
                <a:moveTo>
                  <a:pt x="1679325" y="1879600"/>
                </a:moveTo>
                <a:lnTo>
                  <a:pt x="1678269" y="1879600"/>
                </a:lnTo>
                <a:lnTo>
                  <a:pt x="1677951" y="1866900"/>
                </a:lnTo>
                <a:lnTo>
                  <a:pt x="1678263" y="1866900"/>
                </a:lnTo>
                <a:lnTo>
                  <a:pt x="1679325" y="1879600"/>
                </a:lnTo>
                <a:close/>
              </a:path>
              <a:path w="2077719" h="2222500">
                <a:moveTo>
                  <a:pt x="1714632" y="1879600"/>
                </a:moveTo>
                <a:lnTo>
                  <a:pt x="1692879" y="1879600"/>
                </a:lnTo>
                <a:lnTo>
                  <a:pt x="1693106" y="1866900"/>
                </a:lnTo>
                <a:lnTo>
                  <a:pt x="1713542" y="1866900"/>
                </a:lnTo>
                <a:lnTo>
                  <a:pt x="1714632" y="1879600"/>
                </a:lnTo>
                <a:close/>
              </a:path>
              <a:path w="2077719" h="2222500">
                <a:moveTo>
                  <a:pt x="1722513" y="1879600"/>
                </a:moveTo>
                <a:lnTo>
                  <a:pt x="1718573" y="1879600"/>
                </a:lnTo>
                <a:lnTo>
                  <a:pt x="1717130" y="1866900"/>
                </a:lnTo>
                <a:lnTo>
                  <a:pt x="1724143" y="1866900"/>
                </a:lnTo>
                <a:lnTo>
                  <a:pt x="1722513" y="1879600"/>
                </a:lnTo>
                <a:close/>
              </a:path>
              <a:path w="2077719" h="2222500">
                <a:moveTo>
                  <a:pt x="1724155" y="1866980"/>
                </a:moveTo>
                <a:close/>
              </a:path>
              <a:path w="2077719" h="2222500">
                <a:moveTo>
                  <a:pt x="1739985" y="1879600"/>
                </a:moveTo>
                <a:lnTo>
                  <a:pt x="1726079" y="1879600"/>
                </a:lnTo>
                <a:lnTo>
                  <a:pt x="1724156" y="1866988"/>
                </a:lnTo>
                <a:lnTo>
                  <a:pt x="1751951" y="1866900"/>
                </a:lnTo>
                <a:lnTo>
                  <a:pt x="1739985" y="1879600"/>
                </a:lnTo>
                <a:close/>
              </a:path>
              <a:path w="2077719" h="2222500">
                <a:moveTo>
                  <a:pt x="1331267" y="1879600"/>
                </a:moveTo>
                <a:lnTo>
                  <a:pt x="1329882" y="1879600"/>
                </a:lnTo>
                <a:lnTo>
                  <a:pt x="1329137" y="1868413"/>
                </a:lnTo>
                <a:lnTo>
                  <a:pt x="1331267" y="1879600"/>
                </a:lnTo>
                <a:close/>
              </a:path>
              <a:path w="2077719" h="2222500">
                <a:moveTo>
                  <a:pt x="425774" y="1892300"/>
                </a:moveTo>
                <a:lnTo>
                  <a:pt x="384590" y="1892300"/>
                </a:lnTo>
                <a:lnTo>
                  <a:pt x="379450" y="1879600"/>
                </a:lnTo>
                <a:lnTo>
                  <a:pt x="420619" y="1879600"/>
                </a:lnTo>
                <a:lnTo>
                  <a:pt x="425774" y="1892300"/>
                </a:lnTo>
                <a:close/>
              </a:path>
              <a:path w="2077719" h="2222500">
                <a:moveTo>
                  <a:pt x="463354" y="1892300"/>
                </a:moveTo>
                <a:lnTo>
                  <a:pt x="437954" y="1892300"/>
                </a:lnTo>
                <a:lnTo>
                  <a:pt x="440145" y="1879600"/>
                </a:lnTo>
                <a:lnTo>
                  <a:pt x="461640" y="1879600"/>
                </a:lnTo>
                <a:lnTo>
                  <a:pt x="463354" y="1892300"/>
                </a:lnTo>
                <a:close/>
              </a:path>
              <a:path w="2077719" h="2222500">
                <a:moveTo>
                  <a:pt x="477441" y="1892300"/>
                </a:moveTo>
                <a:lnTo>
                  <a:pt x="467312" y="1892300"/>
                </a:lnTo>
                <a:lnTo>
                  <a:pt x="469033" y="1879600"/>
                </a:lnTo>
                <a:lnTo>
                  <a:pt x="480575" y="1879600"/>
                </a:lnTo>
                <a:lnTo>
                  <a:pt x="477441" y="1892300"/>
                </a:lnTo>
                <a:close/>
              </a:path>
              <a:path w="2077719" h="2222500">
                <a:moveTo>
                  <a:pt x="492627" y="1892300"/>
                </a:moveTo>
                <a:lnTo>
                  <a:pt x="486238" y="1892300"/>
                </a:lnTo>
                <a:lnTo>
                  <a:pt x="485522" y="1879600"/>
                </a:lnTo>
                <a:lnTo>
                  <a:pt x="491997" y="1879600"/>
                </a:lnTo>
                <a:lnTo>
                  <a:pt x="492627" y="1892300"/>
                </a:lnTo>
                <a:close/>
              </a:path>
              <a:path w="2077719" h="2222500">
                <a:moveTo>
                  <a:pt x="532269" y="1892300"/>
                </a:moveTo>
                <a:lnTo>
                  <a:pt x="500356" y="1892300"/>
                </a:lnTo>
                <a:lnTo>
                  <a:pt x="500227" y="1879600"/>
                </a:lnTo>
                <a:lnTo>
                  <a:pt x="534223" y="1879600"/>
                </a:lnTo>
                <a:lnTo>
                  <a:pt x="532269" y="1892300"/>
                </a:lnTo>
                <a:close/>
              </a:path>
              <a:path w="2077719" h="2222500">
                <a:moveTo>
                  <a:pt x="562095" y="1892300"/>
                </a:moveTo>
                <a:lnTo>
                  <a:pt x="541571" y="1892300"/>
                </a:lnTo>
                <a:lnTo>
                  <a:pt x="538459" y="1879600"/>
                </a:lnTo>
                <a:lnTo>
                  <a:pt x="564439" y="1879600"/>
                </a:lnTo>
                <a:lnTo>
                  <a:pt x="562095" y="1892300"/>
                </a:lnTo>
                <a:close/>
              </a:path>
              <a:path w="2077719" h="2222500">
                <a:moveTo>
                  <a:pt x="633807" y="1892300"/>
                </a:moveTo>
                <a:lnTo>
                  <a:pt x="581409" y="1892300"/>
                </a:lnTo>
                <a:lnTo>
                  <a:pt x="581346" y="1879600"/>
                </a:lnTo>
                <a:lnTo>
                  <a:pt x="633569" y="1879600"/>
                </a:lnTo>
                <a:lnTo>
                  <a:pt x="633807" y="1892300"/>
                </a:lnTo>
                <a:close/>
              </a:path>
              <a:path w="2077719" h="2222500">
                <a:moveTo>
                  <a:pt x="639065" y="1892300"/>
                </a:moveTo>
                <a:lnTo>
                  <a:pt x="636288" y="1892300"/>
                </a:lnTo>
                <a:lnTo>
                  <a:pt x="635653" y="1879600"/>
                </a:lnTo>
                <a:lnTo>
                  <a:pt x="640348" y="1879600"/>
                </a:lnTo>
                <a:lnTo>
                  <a:pt x="639065" y="1892300"/>
                </a:lnTo>
                <a:close/>
              </a:path>
              <a:path w="2077719" h="2222500">
                <a:moveTo>
                  <a:pt x="642381" y="1892300"/>
                </a:moveTo>
                <a:lnTo>
                  <a:pt x="640638" y="1892300"/>
                </a:lnTo>
                <a:lnTo>
                  <a:pt x="640394" y="1879600"/>
                </a:lnTo>
                <a:lnTo>
                  <a:pt x="641853" y="1879600"/>
                </a:lnTo>
                <a:lnTo>
                  <a:pt x="642381" y="1892300"/>
                </a:lnTo>
                <a:close/>
              </a:path>
              <a:path w="2077719" h="2222500">
                <a:moveTo>
                  <a:pt x="661801" y="1892300"/>
                </a:moveTo>
                <a:lnTo>
                  <a:pt x="648826" y="1892300"/>
                </a:lnTo>
                <a:lnTo>
                  <a:pt x="650018" y="1879600"/>
                </a:lnTo>
                <a:lnTo>
                  <a:pt x="661034" y="1879600"/>
                </a:lnTo>
                <a:lnTo>
                  <a:pt x="661801" y="1892300"/>
                </a:lnTo>
                <a:close/>
              </a:path>
              <a:path w="2077719" h="2222500">
                <a:moveTo>
                  <a:pt x="676025" y="1892300"/>
                </a:moveTo>
                <a:lnTo>
                  <a:pt x="669035" y="1892300"/>
                </a:lnTo>
                <a:lnTo>
                  <a:pt x="671505" y="1879600"/>
                </a:lnTo>
                <a:lnTo>
                  <a:pt x="677086" y="1879600"/>
                </a:lnTo>
                <a:lnTo>
                  <a:pt x="676025" y="1892300"/>
                </a:lnTo>
                <a:close/>
              </a:path>
              <a:path w="2077719" h="2222500">
                <a:moveTo>
                  <a:pt x="692912" y="1892300"/>
                </a:moveTo>
                <a:lnTo>
                  <a:pt x="683753" y="1892300"/>
                </a:lnTo>
                <a:lnTo>
                  <a:pt x="683929" y="1879600"/>
                </a:lnTo>
                <a:lnTo>
                  <a:pt x="690527" y="1879600"/>
                </a:lnTo>
                <a:lnTo>
                  <a:pt x="692912" y="1892300"/>
                </a:lnTo>
                <a:close/>
              </a:path>
              <a:path w="2077719" h="2222500">
                <a:moveTo>
                  <a:pt x="738513" y="1892300"/>
                </a:moveTo>
                <a:lnTo>
                  <a:pt x="692912" y="1892300"/>
                </a:lnTo>
                <a:lnTo>
                  <a:pt x="692912" y="1879600"/>
                </a:lnTo>
                <a:lnTo>
                  <a:pt x="737162" y="1879600"/>
                </a:lnTo>
                <a:lnTo>
                  <a:pt x="738513" y="1892300"/>
                </a:lnTo>
                <a:close/>
              </a:path>
              <a:path w="2077719" h="2222500">
                <a:moveTo>
                  <a:pt x="744339" y="1892300"/>
                </a:moveTo>
                <a:lnTo>
                  <a:pt x="742692" y="1892300"/>
                </a:lnTo>
                <a:lnTo>
                  <a:pt x="742817" y="1879600"/>
                </a:lnTo>
                <a:lnTo>
                  <a:pt x="744050" y="1879600"/>
                </a:lnTo>
                <a:lnTo>
                  <a:pt x="744339" y="1892300"/>
                </a:lnTo>
                <a:close/>
              </a:path>
              <a:path w="2077719" h="2222500">
                <a:moveTo>
                  <a:pt x="770220" y="1892300"/>
                </a:moveTo>
                <a:lnTo>
                  <a:pt x="749308" y="1892300"/>
                </a:lnTo>
                <a:lnTo>
                  <a:pt x="749472" y="1879600"/>
                </a:lnTo>
                <a:lnTo>
                  <a:pt x="772713" y="1879600"/>
                </a:lnTo>
                <a:lnTo>
                  <a:pt x="770220" y="1892300"/>
                </a:lnTo>
                <a:close/>
              </a:path>
              <a:path w="2077719" h="2222500">
                <a:moveTo>
                  <a:pt x="774803" y="1892300"/>
                </a:moveTo>
                <a:lnTo>
                  <a:pt x="773860" y="1892300"/>
                </a:lnTo>
                <a:lnTo>
                  <a:pt x="774405" y="1879600"/>
                </a:lnTo>
                <a:lnTo>
                  <a:pt x="775677" y="1879600"/>
                </a:lnTo>
                <a:lnTo>
                  <a:pt x="774803" y="1892300"/>
                </a:lnTo>
                <a:close/>
              </a:path>
              <a:path w="2077719" h="2222500">
                <a:moveTo>
                  <a:pt x="820013" y="1892300"/>
                </a:moveTo>
                <a:lnTo>
                  <a:pt x="781026" y="1892300"/>
                </a:lnTo>
                <a:lnTo>
                  <a:pt x="780833" y="1879600"/>
                </a:lnTo>
                <a:lnTo>
                  <a:pt x="820376" y="1879600"/>
                </a:lnTo>
                <a:lnTo>
                  <a:pt x="820013" y="1892300"/>
                </a:lnTo>
                <a:close/>
              </a:path>
              <a:path w="2077719" h="2222500">
                <a:moveTo>
                  <a:pt x="839404" y="1892300"/>
                </a:moveTo>
                <a:lnTo>
                  <a:pt x="835929" y="1892300"/>
                </a:lnTo>
                <a:lnTo>
                  <a:pt x="836871" y="1879600"/>
                </a:lnTo>
                <a:lnTo>
                  <a:pt x="841113" y="1879600"/>
                </a:lnTo>
                <a:lnTo>
                  <a:pt x="839404" y="1892300"/>
                </a:lnTo>
                <a:close/>
              </a:path>
              <a:path w="2077719" h="2222500">
                <a:moveTo>
                  <a:pt x="862224" y="1892300"/>
                </a:moveTo>
                <a:lnTo>
                  <a:pt x="845059" y="1892300"/>
                </a:lnTo>
                <a:lnTo>
                  <a:pt x="842595" y="1879600"/>
                </a:lnTo>
                <a:lnTo>
                  <a:pt x="862537" y="1879600"/>
                </a:lnTo>
                <a:lnTo>
                  <a:pt x="862224" y="1892300"/>
                </a:lnTo>
                <a:close/>
              </a:path>
              <a:path w="2077719" h="2222500">
                <a:moveTo>
                  <a:pt x="873286" y="1892300"/>
                </a:moveTo>
                <a:lnTo>
                  <a:pt x="868067" y="1892300"/>
                </a:lnTo>
                <a:lnTo>
                  <a:pt x="866557" y="1879600"/>
                </a:lnTo>
                <a:lnTo>
                  <a:pt x="873053" y="1879600"/>
                </a:lnTo>
                <a:lnTo>
                  <a:pt x="873286" y="1892300"/>
                </a:lnTo>
                <a:close/>
              </a:path>
              <a:path w="2077719" h="2222500">
                <a:moveTo>
                  <a:pt x="882382" y="1892300"/>
                </a:moveTo>
                <a:lnTo>
                  <a:pt x="878566" y="1892300"/>
                </a:lnTo>
                <a:lnTo>
                  <a:pt x="877323" y="1879600"/>
                </a:lnTo>
                <a:lnTo>
                  <a:pt x="881156" y="1879600"/>
                </a:lnTo>
                <a:lnTo>
                  <a:pt x="882382" y="1892300"/>
                </a:lnTo>
                <a:close/>
              </a:path>
              <a:path w="2077719" h="2222500">
                <a:moveTo>
                  <a:pt x="889423" y="1892300"/>
                </a:moveTo>
                <a:lnTo>
                  <a:pt x="882388" y="1892300"/>
                </a:lnTo>
                <a:lnTo>
                  <a:pt x="883257" y="1879600"/>
                </a:lnTo>
                <a:lnTo>
                  <a:pt x="887481" y="1879600"/>
                </a:lnTo>
                <a:lnTo>
                  <a:pt x="889423" y="1892300"/>
                </a:lnTo>
                <a:close/>
              </a:path>
              <a:path w="2077719" h="2222500">
                <a:moveTo>
                  <a:pt x="907474" y="1892300"/>
                </a:moveTo>
                <a:lnTo>
                  <a:pt x="892734" y="1892300"/>
                </a:lnTo>
                <a:lnTo>
                  <a:pt x="892376" y="1879600"/>
                </a:lnTo>
                <a:lnTo>
                  <a:pt x="906537" y="1879600"/>
                </a:lnTo>
                <a:lnTo>
                  <a:pt x="907474" y="1892300"/>
                </a:lnTo>
                <a:close/>
              </a:path>
              <a:path w="2077719" h="2222500">
                <a:moveTo>
                  <a:pt x="1014264" y="1892300"/>
                </a:moveTo>
                <a:lnTo>
                  <a:pt x="921278" y="1892300"/>
                </a:lnTo>
                <a:lnTo>
                  <a:pt x="916627" y="1879600"/>
                </a:lnTo>
                <a:lnTo>
                  <a:pt x="1015054" y="1879600"/>
                </a:lnTo>
                <a:lnTo>
                  <a:pt x="1014264" y="1892300"/>
                </a:lnTo>
                <a:close/>
              </a:path>
              <a:path w="2077719" h="2222500">
                <a:moveTo>
                  <a:pt x="1050503" y="1892300"/>
                </a:moveTo>
                <a:lnTo>
                  <a:pt x="1028074" y="1892300"/>
                </a:lnTo>
                <a:lnTo>
                  <a:pt x="1028409" y="1879600"/>
                </a:lnTo>
                <a:lnTo>
                  <a:pt x="1052802" y="1879600"/>
                </a:lnTo>
                <a:lnTo>
                  <a:pt x="1050503" y="1892300"/>
                </a:lnTo>
                <a:close/>
              </a:path>
              <a:path w="2077719" h="2222500">
                <a:moveTo>
                  <a:pt x="1058316" y="1892300"/>
                </a:moveTo>
                <a:lnTo>
                  <a:pt x="1053325" y="1892300"/>
                </a:lnTo>
                <a:lnTo>
                  <a:pt x="1054761" y="1879600"/>
                </a:lnTo>
                <a:lnTo>
                  <a:pt x="1057072" y="1879600"/>
                </a:lnTo>
                <a:lnTo>
                  <a:pt x="1058316" y="1892300"/>
                </a:lnTo>
                <a:close/>
              </a:path>
              <a:path w="2077719" h="2222500">
                <a:moveTo>
                  <a:pt x="1081733" y="1892300"/>
                </a:moveTo>
                <a:lnTo>
                  <a:pt x="1063017" y="1892300"/>
                </a:lnTo>
                <a:lnTo>
                  <a:pt x="1063841" y="1879600"/>
                </a:lnTo>
                <a:lnTo>
                  <a:pt x="1081443" y="1879600"/>
                </a:lnTo>
                <a:lnTo>
                  <a:pt x="1081733" y="1892300"/>
                </a:lnTo>
                <a:close/>
              </a:path>
              <a:path w="2077719" h="2222500">
                <a:moveTo>
                  <a:pt x="1107154" y="1892300"/>
                </a:moveTo>
                <a:lnTo>
                  <a:pt x="1094991" y="1892300"/>
                </a:lnTo>
                <a:lnTo>
                  <a:pt x="1094849" y="1879600"/>
                </a:lnTo>
                <a:lnTo>
                  <a:pt x="1110022" y="1879600"/>
                </a:lnTo>
                <a:lnTo>
                  <a:pt x="1107154" y="1892300"/>
                </a:lnTo>
                <a:close/>
              </a:path>
              <a:path w="2077719" h="2222500">
                <a:moveTo>
                  <a:pt x="1130208" y="1892300"/>
                </a:moveTo>
                <a:lnTo>
                  <a:pt x="1117483" y="1892300"/>
                </a:lnTo>
                <a:lnTo>
                  <a:pt x="1117381" y="1879600"/>
                </a:lnTo>
                <a:lnTo>
                  <a:pt x="1134676" y="1879600"/>
                </a:lnTo>
                <a:lnTo>
                  <a:pt x="1130208" y="1892300"/>
                </a:lnTo>
                <a:close/>
              </a:path>
              <a:path w="2077719" h="2222500">
                <a:moveTo>
                  <a:pt x="1136675" y="1892300"/>
                </a:moveTo>
                <a:lnTo>
                  <a:pt x="1135954" y="1879600"/>
                </a:lnTo>
                <a:lnTo>
                  <a:pt x="1137538" y="1879600"/>
                </a:lnTo>
                <a:lnTo>
                  <a:pt x="1136675" y="1892300"/>
                </a:lnTo>
                <a:close/>
              </a:path>
              <a:path w="2077719" h="2222500">
                <a:moveTo>
                  <a:pt x="1153142" y="1892300"/>
                </a:moveTo>
                <a:lnTo>
                  <a:pt x="1141820" y="1892300"/>
                </a:lnTo>
                <a:lnTo>
                  <a:pt x="1140798" y="1879600"/>
                </a:lnTo>
                <a:lnTo>
                  <a:pt x="1151654" y="1879600"/>
                </a:lnTo>
                <a:lnTo>
                  <a:pt x="1153142" y="1892300"/>
                </a:lnTo>
                <a:close/>
              </a:path>
              <a:path w="2077719" h="2222500">
                <a:moveTo>
                  <a:pt x="1196898" y="1892300"/>
                </a:moveTo>
                <a:lnTo>
                  <a:pt x="1153142" y="1892300"/>
                </a:lnTo>
                <a:lnTo>
                  <a:pt x="1153375" y="1879600"/>
                </a:lnTo>
                <a:lnTo>
                  <a:pt x="1197057" y="1879600"/>
                </a:lnTo>
                <a:lnTo>
                  <a:pt x="1196898" y="1892300"/>
                </a:lnTo>
                <a:close/>
              </a:path>
              <a:path w="2077719" h="2222500">
                <a:moveTo>
                  <a:pt x="1212008" y="1892300"/>
                </a:moveTo>
                <a:lnTo>
                  <a:pt x="1197597" y="1892300"/>
                </a:lnTo>
                <a:lnTo>
                  <a:pt x="1197080" y="1879600"/>
                </a:lnTo>
                <a:lnTo>
                  <a:pt x="1214166" y="1879600"/>
                </a:lnTo>
                <a:lnTo>
                  <a:pt x="1212008" y="1892300"/>
                </a:lnTo>
                <a:close/>
              </a:path>
              <a:path w="2077719" h="2222500">
                <a:moveTo>
                  <a:pt x="1229917" y="1892300"/>
                </a:moveTo>
                <a:lnTo>
                  <a:pt x="1217419" y="1892300"/>
                </a:lnTo>
                <a:lnTo>
                  <a:pt x="1220786" y="1879600"/>
                </a:lnTo>
                <a:lnTo>
                  <a:pt x="1229338" y="1879600"/>
                </a:lnTo>
                <a:lnTo>
                  <a:pt x="1229917" y="1892300"/>
                </a:lnTo>
                <a:close/>
              </a:path>
              <a:path w="2077719" h="2222500">
                <a:moveTo>
                  <a:pt x="1263549" y="1892300"/>
                </a:moveTo>
                <a:lnTo>
                  <a:pt x="1255412" y="1892300"/>
                </a:lnTo>
                <a:lnTo>
                  <a:pt x="1258535" y="1879600"/>
                </a:lnTo>
                <a:lnTo>
                  <a:pt x="1264412" y="1879600"/>
                </a:lnTo>
                <a:lnTo>
                  <a:pt x="1263549" y="1892300"/>
                </a:lnTo>
                <a:close/>
              </a:path>
              <a:path w="2077719" h="2222500">
                <a:moveTo>
                  <a:pt x="1281549" y="1892300"/>
                </a:moveTo>
                <a:lnTo>
                  <a:pt x="1271641" y="1892300"/>
                </a:lnTo>
                <a:lnTo>
                  <a:pt x="1271005" y="1879600"/>
                </a:lnTo>
                <a:lnTo>
                  <a:pt x="1282429" y="1879600"/>
                </a:lnTo>
                <a:lnTo>
                  <a:pt x="1281549" y="1892300"/>
                </a:lnTo>
                <a:close/>
              </a:path>
              <a:path w="2077719" h="2222500">
                <a:moveTo>
                  <a:pt x="1288005" y="1892300"/>
                </a:moveTo>
                <a:lnTo>
                  <a:pt x="1285427" y="1892300"/>
                </a:lnTo>
                <a:lnTo>
                  <a:pt x="1282429" y="1879600"/>
                </a:lnTo>
                <a:lnTo>
                  <a:pt x="1290594" y="1879600"/>
                </a:lnTo>
                <a:lnTo>
                  <a:pt x="1288005" y="1892300"/>
                </a:lnTo>
                <a:close/>
              </a:path>
              <a:path w="2077719" h="2222500">
                <a:moveTo>
                  <a:pt x="1300917" y="1892300"/>
                </a:moveTo>
                <a:lnTo>
                  <a:pt x="1298578" y="1892300"/>
                </a:lnTo>
                <a:lnTo>
                  <a:pt x="1298907" y="1879600"/>
                </a:lnTo>
                <a:lnTo>
                  <a:pt x="1300872" y="1879600"/>
                </a:lnTo>
                <a:lnTo>
                  <a:pt x="1300917" y="1892300"/>
                </a:lnTo>
                <a:close/>
              </a:path>
              <a:path w="2077719" h="2222500">
                <a:moveTo>
                  <a:pt x="1307356" y="1892300"/>
                </a:moveTo>
                <a:lnTo>
                  <a:pt x="1305483" y="1892300"/>
                </a:lnTo>
                <a:lnTo>
                  <a:pt x="1305102" y="1879600"/>
                </a:lnTo>
                <a:lnTo>
                  <a:pt x="1307816" y="1879600"/>
                </a:lnTo>
                <a:lnTo>
                  <a:pt x="1307356" y="1892300"/>
                </a:lnTo>
                <a:close/>
              </a:path>
              <a:path w="2077719" h="2222500">
                <a:moveTo>
                  <a:pt x="1349988" y="1892300"/>
                </a:moveTo>
                <a:lnTo>
                  <a:pt x="1307652" y="1892300"/>
                </a:lnTo>
                <a:lnTo>
                  <a:pt x="1308827" y="1879600"/>
                </a:lnTo>
                <a:lnTo>
                  <a:pt x="1349432" y="1879600"/>
                </a:lnTo>
                <a:lnTo>
                  <a:pt x="1349988" y="1892300"/>
                </a:lnTo>
                <a:close/>
              </a:path>
              <a:path w="2077719" h="2222500">
                <a:moveTo>
                  <a:pt x="1447455" y="1892300"/>
                </a:moveTo>
                <a:lnTo>
                  <a:pt x="1351641" y="1892300"/>
                </a:lnTo>
                <a:lnTo>
                  <a:pt x="1352918" y="1879600"/>
                </a:lnTo>
                <a:lnTo>
                  <a:pt x="1446365" y="1879600"/>
                </a:lnTo>
                <a:lnTo>
                  <a:pt x="1447455" y="1892300"/>
                </a:lnTo>
                <a:close/>
              </a:path>
              <a:path w="2077719" h="2222500">
                <a:moveTo>
                  <a:pt x="1455121" y="1892300"/>
                </a:moveTo>
                <a:lnTo>
                  <a:pt x="1449192" y="1892300"/>
                </a:lnTo>
                <a:lnTo>
                  <a:pt x="1449369" y="1879600"/>
                </a:lnTo>
                <a:lnTo>
                  <a:pt x="1455791" y="1879600"/>
                </a:lnTo>
                <a:lnTo>
                  <a:pt x="1455121" y="1892300"/>
                </a:lnTo>
                <a:close/>
              </a:path>
              <a:path w="2077719" h="2222500">
                <a:moveTo>
                  <a:pt x="1523191" y="1892300"/>
                </a:moveTo>
                <a:lnTo>
                  <a:pt x="1458397" y="1892300"/>
                </a:lnTo>
                <a:lnTo>
                  <a:pt x="1456239" y="1879600"/>
                </a:lnTo>
                <a:lnTo>
                  <a:pt x="1521459" y="1879600"/>
                </a:lnTo>
                <a:lnTo>
                  <a:pt x="1523191" y="1892300"/>
                </a:lnTo>
                <a:close/>
              </a:path>
              <a:path w="2077719" h="2222500">
                <a:moveTo>
                  <a:pt x="1536018" y="1892300"/>
                </a:moveTo>
                <a:lnTo>
                  <a:pt x="1529284" y="1892300"/>
                </a:lnTo>
                <a:lnTo>
                  <a:pt x="1528528" y="1879600"/>
                </a:lnTo>
                <a:lnTo>
                  <a:pt x="1533662" y="1879600"/>
                </a:lnTo>
                <a:lnTo>
                  <a:pt x="1536018" y="1892300"/>
                </a:lnTo>
                <a:close/>
              </a:path>
              <a:path w="2077719" h="2222500">
                <a:moveTo>
                  <a:pt x="1543547" y="1892300"/>
                </a:moveTo>
                <a:lnTo>
                  <a:pt x="1542332" y="1892300"/>
                </a:lnTo>
                <a:lnTo>
                  <a:pt x="1540884" y="1879600"/>
                </a:lnTo>
                <a:lnTo>
                  <a:pt x="1543530" y="1879600"/>
                </a:lnTo>
                <a:lnTo>
                  <a:pt x="1543547" y="1892300"/>
                </a:lnTo>
                <a:close/>
              </a:path>
              <a:path w="2077719" h="2222500">
                <a:moveTo>
                  <a:pt x="1560883" y="1892300"/>
                </a:moveTo>
                <a:lnTo>
                  <a:pt x="1550878" y="1892300"/>
                </a:lnTo>
                <a:lnTo>
                  <a:pt x="1552070" y="1879600"/>
                </a:lnTo>
                <a:lnTo>
                  <a:pt x="1561632" y="1879600"/>
                </a:lnTo>
                <a:lnTo>
                  <a:pt x="1560883" y="1892300"/>
                </a:lnTo>
                <a:close/>
              </a:path>
              <a:path w="2077719" h="2222500">
                <a:moveTo>
                  <a:pt x="1674430" y="1892300"/>
                </a:moveTo>
                <a:lnTo>
                  <a:pt x="1569429" y="1892300"/>
                </a:lnTo>
                <a:lnTo>
                  <a:pt x="1569389" y="1879600"/>
                </a:lnTo>
                <a:lnTo>
                  <a:pt x="1673181" y="1879600"/>
                </a:lnTo>
                <a:lnTo>
                  <a:pt x="1674430" y="1892300"/>
                </a:lnTo>
                <a:close/>
              </a:path>
              <a:path w="2077719" h="2222500">
                <a:moveTo>
                  <a:pt x="1685077" y="1892300"/>
                </a:moveTo>
                <a:lnTo>
                  <a:pt x="1681687" y="1892300"/>
                </a:lnTo>
                <a:lnTo>
                  <a:pt x="1678814" y="1879600"/>
                </a:lnTo>
                <a:lnTo>
                  <a:pt x="1684549" y="1879600"/>
                </a:lnTo>
                <a:lnTo>
                  <a:pt x="1685077" y="1892300"/>
                </a:lnTo>
                <a:close/>
              </a:path>
              <a:path w="2077719" h="2222500">
                <a:moveTo>
                  <a:pt x="1690204" y="1892300"/>
                </a:moveTo>
                <a:lnTo>
                  <a:pt x="1688296" y="1892300"/>
                </a:lnTo>
                <a:lnTo>
                  <a:pt x="1689250" y="1879600"/>
                </a:lnTo>
                <a:lnTo>
                  <a:pt x="1691016" y="1879600"/>
                </a:lnTo>
                <a:lnTo>
                  <a:pt x="1690204" y="1892300"/>
                </a:lnTo>
                <a:close/>
              </a:path>
              <a:path w="2077719" h="2222500">
                <a:moveTo>
                  <a:pt x="1731507" y="1892300"/>
                </a:moveTo>
                <a:lnTo>
                  <a:pt x="1700953" y="1892300"/>
                </a:lnTo>
                <a:lnTo>
                  <a:pt x="1697171" y="1879600"/>
                </a:lnTo>
                <a:lnTo>
                  <a:pt x="1736413" y="1879600"/>
                </a:lnTo>
                <a:lnTo>
                  <a:pt x="1731507" y="1892300"/>
                </a:lnTo>
                <a:close/>
              </a:path>
              <a:path w="2077719" h="2222500">
                <a:moveTo>
                  <a:pt x="441035" y="1905000"/>
                </a:moveTo>
                <a:lnTo>
                  <a:pt x="393954" y="1905000"/>
                </a:lnTo>
                <a:lnTo>
                  <a:pt x="394559" y="1892300"/>
                </a:lnTo>
                <a:lnTo>
                  <a:pt x="441862" y="1892300"/>
                </a:lnTo>
                <a:lnTo>
                  <a:pt x="441035" y="1905000"/>
                </a:lnTo>
                <a:close/>
              </a:path>
              <a:path w="2077719" h="2222500">
                <a:moveTo>
                  <a:pt x="483590" y="1905000"/>
                </a:moveTo>
                <a:lnTo>
                  <a:pt x="451145" y="1905000"/>
                </a:lnTo>
                <a:lnTo>
                  <a:pt x="449190" y="1892300"/>
                </a:lnTo>
                <a:lnTo>
                  <a:pt x="483442" y="1892300"/>
                </a:lnTo>
                <a:lnTo>
                  <a:pt x="483590" y="1905000"/>
                </a:lnTo>
                <a:close/>
              </a:path>
              <a:path w="2077719" h="2222500">
                <a:moveTo>
                  <a:pt x="514962" y="1905000"/>
                </a:moveTo>
                <a:lnTo>
                  <a:pt x="491596" y="1905000"/>
                </a:lnTo>
                <a:lnTo>
                  <a:pt x="491220" y="1892300"/>
                </a:lnTo>
                <a:lnTo>
                  <a:pt x="513732" y="1892300"/>
                </a:lnTo>
                <a:lnTo>
                  <a:pt x="514962" y="1905000"/>
                </a:lnTo>
                <a:close/>
              </a:path>
              <a:path w="2077719" h="2222500">
                <a:moveTo>
                  <a:pt x="534223" y="1905000"/>
                </a:moveTo>
                <a:lnTo>
                  <a:pt x="516177" y="1905000"/>
                </a:lnTo>
                <a:lnTo>
                  <a:pt x="516978" y="1892300"/>
                </a:lnTo>
                <a:lnTo>
                  <a:pt x="536233" y="1892300"/>
                </a:lnTo>
                <a:lnTo>
                  <a:pt x="534223" y="1905000"/>
                </a:lnTo>
                <a:close/>
              </a:path>
              <a:path w="2077719" h="2222500">
                <a:moveTo>
                  <a:pt x="543673" y="1905000"/>
                </a:moveTo>
                <a:lnTo>
                  <a:pt x="537942" y="1905000"/>
                </a:lnTo>
                <a:lnTo>
                  <a:pt x="536255" y="1892300"/>
                </a:lnTo>
                <a:lnTo>
                  <a:pt x="543484" y="1892300"/>
                </a:lnTo>
                <a:lnTo>
                  <a:pt x="543673" y="1905000"/>
                </a:lnTo>
                <a:close/>
              </a:path>
              <a:path w="2077719" h="2222500">
                <a:moveTo>
                  <a:pt x="558911" y="1905000"/>
                </a:moveTo>
                <a:lnTo>
                  <a:pt x="547749" y="1905000"/>
                </a:lnTo>
                <a:lnTo>
                  <a:pt x="548730" y="1892300"/>
                </a:lnTo>
                <a:lnTo>
                  <a:pt x="558258" y="1892300"/>
                </a:lnTo>
                <a:lnTo>
                  <a:pt x="558911" y="1905000"/>
                </a:lnTo>
                <a:close/>
              </a:path>
              <a:path w="2077719" h="2222500">
                <a:moveTo>
                  <a:pt x="586190" y="1905000"/>
                </a:moveTo>
                <a:lnTo>
                  <a:pt x="564187" y="1905000"/>
                </a:lnTo>
                <a:lnTo>
                  <a:pt x="564408" y="1892300"/>
                </a:lnTo>
                <a:lnTo>
                  <a:pt x="585889" y="1892300"/>
                </a:lnTo>
                <a:lnTo>
                  <a:pt x="586190" y="1905000"/>
                </a:lnTo>
                <a:close/>
              </a:path>
              <a:path w="2077719" h="2222500">
                <a:moveTo>
                  <a:pt x="599658" y="1905000"/>
                </a:moveTo>
                <a:lnTo>
                  <a:pt x="593952" y="1905000"/>
                </a:lnTo>
                <a:lnTo>
                  <a:pt x="594679" y="1892300"/>
                </a:lnTo>
                <a:lnTo>
                  <a:pt x="599687" y="1892300"/>
                </a:lnTo>
                <a:lnTo>
                  <a:pt x="599658" y="1905000"/>
                </a:lnTo>
                <a:close/>
              </a:path>
              <a:path w="2077719" h="2222500">
                <a:moveTo>
                  <a:pt x="612309" y="1905000"/>
                </a:moveTo>
                <a:lnTo>
                  <a:pt x="606535" y="1905000"/>
                </a:lnTo>
                <a:lnTo>
                  <a:pt x="606342" y="1892300"/>
                </a:lnTo>
                <a:lnTo>
                  <a:pt x="612872" y="1892300"/>
                </a:lnTo>
                <a:lnTo>
                  <a:pt x="612309" y="1905000"/>
                </a:lnTo>
                <a:close/>
              </a:path>
              <a:path w="2077719" h="2222500">
                <a:moveTo>
                  <a:pt x="632263" y="1905000"/>
                </a:moveTo>
                <a:lnTo>
                  <a:pt x="620759" y="1905000"/>
                </a:lnTo>
                <a:lnTo>
                  <a:pt x="618277" y="1892300"/>
                </a:lnTo>
                <a:lnTo>
                  <a:pt x="633018" y="1892300"/>
                </a:lnTo>
                <a:lnTo>
                  <a:pt x="632263" y="1905000"/>
                </a:lnTo>
                <a:close/>
              </a:path>
              <a:path w="2077719" h="2222500">
                <a:moveTo>
                  <a:pt x="681992" y="1905000"/>
                </a:moveTo>
                <a:lnTo>
                  <a:pt x="638520" y="1905000"/>
                </a:lnTo>
                <a:lnTo>
                  <a:pt x="637685" y="1892300"/>
                </a:lnTo>
                <a:lnTo>
                  <a:pt x="680249" y="1892300"/>
                </a:lnTo>
                <a:lnTo>
                  <a:pt x="681992" y="1905000"/>
                </a:lnTo>
                <a:close/>
              </a:path>
              <a:path w="2077719" h="2222500">
                <a:moveTo>
                  <a:pt x="716436" y="1905000"/>
                </a:moveTo>
                <a:lnTo>
                  <a:pt x="681992" y="1905000"/>
                </a:lnTo>
                <a:lnTo>
                  <a:pt x="683156" y="1892300"/>
                </a:lnTo>
                <a:lnTo>
                  <a:pt x="717214" y="1892300"/>
                </a:lnTo>
                <a:lnTo>
                  <a:pt x="716436" y="1905000"/>
                </a:lnTo>
                <a:close/>
              </a:path>
              <a:path w="2077719" h="2222500">
                <a:moveTo>
                  <a:pt x="741665" y="1905000"/>
                </a:moveTo>
                <a:lnTo>
                  <a:pt x="735606" y="1905000"/>
                </a:lnTo>
                <a:lnTo>
                  <a:pt x="737327" y="1892300"/>
                </a:lnTo>
                <a:lnTo>
                  <a:pt x="741608" y="1892300"/>
                </a:lnTo>
                <a:lnTo>
                  <a:pt x="741665" y="1905000"/>
                </a:lnTo>
                <a:close/>
              </a:path>
              <a:path w="2077719" h="2222500">
                <a:moveTo>
                  <a:pt x="785495" y="1905000"/>
                </a:moveTo>
                <a:lnTo>
                  <a:pt x="745719" y="1905000"/>
                </a:lnTo>
                <a:lnTo>
                  <a:pt x="743805" y="1892300"/>
                </a:lnTo>
                <a:lnTo>
                  <a:pt x="787289" y="1892300"/>
                </a:lnTo>
                <a:lnTo>
                  <a:pt x="785495" y="1905000"/>
                </a:lnTo>
                <a:close/>
              </a:path>
              <a:path w="2077719" h="2222500">
                <a:moveTo>
                  <a:pt x="868289" y="1905000"/>
                </a:moveTo>
                <a:lnTo>
                  <a:pt x="793717" y="1905000"/>
                </a:lnTo>
                <a:lnTo>
                  <a:pt x="793376" y="1892300"/>
                </a:lnTo>
                <a:lnTo>
                  <a:pt x="869731" y="1892300"/>
                </a:lnTo>
                <a:lnTo>
                  <a:pt x="868289" y="1905000"/>
                </a:lnTo>
                <a:close/>
              </a:path>
              <a:path w="2077719" h="2222500">
                <a:moveTo>
                  <a:pt x="893245" y="1905000"/>
                </a:moveTo>
                <a:lnTo>
                  <a:pt x="876903" y="1905000"/>
                </a:lnTo>
                <a:lnTo>
                  <a:pt x="873513" y="1892300"/>
                </a:lnTo>
                <a:lnTo>
                  <a:pt x="889332" y="1892300"/>
                </a:lnTo>
                <a:lnTo>
                  <a:pt x="893245" y="1905000"/>
                </a:lnTo>
                <a:close/>
              </a:path>
              <a:path w="2077719" h="2222500">
                <a:moveTo>
                  <a:pt x="938625" y="1905000"/>
                </a:moveTo>
                <a:lnTo>
                  <a:pt x="893245" y="1905000"/>
                </a:lnTo>
                <a:lnTo>
                  <a:pt x="894284" y="1892300"/>
                </a:lnTo>
                <a:lnTo>
                  <a:pt x="938721" y="1892300"/>
                </a:lnTo>
                <a:lnTo>
                  <a:pt x="938625" y="1905000"/>
                </a:lnTo>
                <a:close/>
              </a:path>
              <a:path w="2077719" h="2222500">
                <a:moveTo>
                  <a:pt x="1005781" y="1905000"/>
                </a:moveTo>
                <a:lnTo>
                  <a:pt x="943599" y="1905000"/>
                </a:lnTo>
                <a:lnTo>
                  <a:pt x="943991" y="1892300"/>
                </a:lnTo>
                <a:lnTo>
                  <a:pt x="1002999" y="1892300"/>
                </a:lnTo>
                <a:lnTo>
                  <a:pt x="1005781" y="1905000"/>
                </a:lnTo>
                <a:close/>
              </a:path>
              <a:path w="2077719" h="2222500">
                <a:moveTo>
                  <a:pt x="1013254" y="1905000"/>
                </a:moveTo>
                <a:lnTo>
                  <a:pt x="1005781" y="1905000"/>
                </a:lnTo>
                <a:lnTo>
                  <a:pt x="1006962" y="1892300"/>
                </a:lnTo>
                <a:lnTo>
                  <a:pt x="1012271" y="1892300"/>
                </a:lnTo>
                <a:lnTo>
                  <a:pt x="1013254" y="1905000"/>
                </a:lnTo>
                <a:close/>
              </a:path>
              <a:path w="2077719" h="2222500">
                <a:moveTo>
                  <a:pt x="1053785" y="1905000"/>
                </a:moveTo>
                <a:lnTo>
                  <a:pt x="1013288" y="1905000"/>
                </a:lnTo>
                <a:lnTo>
                  <a:pt x="1014991" y="1892300"/>
                </a:lnTo>
                <a:lnTo>
                  <a:pt x="1047232" y="1892300"/>
                </a:lnTo>
                <a:lnTo>
                  <a:pt x="1053785" y="1905000"/>
                </a:lnTo>
                <a:close/>
              </a:path>
              <a:path w="2077719" h="2222500">
                <a:moveTo>
                  <a:pt x="1069371" y="1905000"/>
                </a:moveTo>
                <a:lnTo>
                  <a:pt x="1060417" y="1905000"/>
                </a:lnTo>
                <a:lnTo>
                  <a:pt x="1061144" y="1892300"/>
                </a:lnTo>
                <a:lnTo>
                  <a:pt x="1069791" y="1892300"/>
                </a:lnTo>
                <a:lnTo>
                  <a:pt x="1069371" y="1905000"/>
                </a:lnTo>
                <a:close/>
              </a:path>
              <a:path w="2077719" h="2222500">
                <a:moveTo>
                  <a:pt x="1086060" y="1905000"/>
                </a:moveTo>
                <a:lnTo>
                  <a:pt x="1073516" y="1905000"/>
                </a:lnTo>
                <a:lnTo>
                  <a:pt x="1073482" y="1892300"/>
                </a:lnTo>
                <a:lnTo>
                  <a:pt x="1087320" y="1892300"/>
                </a:lnTo>
                <a:lnTo>
                  <a:pt x="1086060" y="1905000"/>
                </a:lnTo>
                <a:close/>
              </a:path>
              <a:path w="2077719" h="2222500">
                <a:moveTo>
                  <a:pt x="1102509" y="1905000"/>
                </a:moveTo>
                <a:lnTo>
                  <a:pt x="1089784" y="1905000"/>
                </a:lnTo>
                <a:lnTo>
                  <a:pt x="1092022" y="1892300"/>
                </a:lnTo>
                <a:lnTo>
                  <a:pt x="1102947" y="1892300"/>
                </a:lnTo>
                <a:lnTo>
                  <a:pt x="1102509" y="1905000"/>
                </a:lnTo>
                <a:close/>
              </a:path>
              <a:path w="2077719" h="2222500">
                <a:moveTo>
                  <a:pt x="1126591" y="1905000"/>
                </a:moveTo>
                <a:lnTo>
                  <a:pt x="1110078" y="1905000"/>
                </a:lnTo>
                <a:lnTo>
                  <a:pt x="1110612" y="1892300"/>
                </a:lnTo>
                <a:lnTo>
                  <a:pt x="1125364" y="1892300"/>
                </a:lnTo>
                <a:lnTo>
                  <a:pt x="1126591" y="1905000"/>
                </a:lnTo>
                <a:close/>
              </a:path>
              <a:path w="2077719" h="2222500">
                <a:moveTo>
                  <a:pt x="1157673" y="1905000"/>
                </a:moveTo>
                <a:lnTo>
                  <a:pt x="1141859" y="1905000"/>
                </a:lnTo>
                <a:lnTo>
                  <a:pt x="1139554" y="1892300"/>
                </a:lnTo>
                <a:lnTo>
                  <a:pt x="1160700" y="1892300"/>
                </a:lnTo>
                <a:lnTo>
                  <a:pt x="1157673" y="1905000"/>
                </a:lnTo>
                <a:close/>
              </a:path>
              <a:path w="2077719" h="2222500">
                <a:moveTo>
                  <a:pt x="1167275" y="1905000"/>
                </a:moveTo>
                <a:lnTo>
                  <a:pt x="1162386" y="1905000"/>
                </a:lnTo>
                <a:lnTo>
                  <a:pt x="1160700" y="1892300"/>
                </a:lnTo>
                <a:lnTo>
                  <a:pt x="1166242" y="1892300"/>
                </a:lnTo>
                <a:lnTo>
                  <a:pt x="1167275" y="1905000"/>
                </a:lnTo>
                <a:close/>
              </a:path>
              <a:path w="2077719" h="2222500">
                <a:moveTo>
                  <a:pt x="1173311" y="1905000"/>
                </a:moveTo>
                <a:lnTo>
                  <a:pt x="1168286" y="1905000"/>
                </a:lnTo>
                <a:lnTo>
                  <a:pt x="1166338" y="1892300"/>
                </a:lnTo>
                <a:lnTo>
                  <a:pt x="1174702" y="1892300"/>
                </a:lnTo>
                <a:lnTo>
                  <a:pt x="1173311" y="1905000"/>
                </a:lnTo>
                <a:close/>
              </a:path>
              <a:path w="2077719" h="2222500">
                <a:moveTo>
                  <a:pt x="1192674" y="1905000"/>
                </a:moveTo>
                <a:lnTo>
                  <a:pt x="1175832" y="1905000"/>
                </a:lnTo>
                <a:lnTo>
                  <a:pt x="1176548" y="1892300"/>
                </a:lnTo>
                <a:lnTo>
                  <a:pt x="1194212" y="1892300"/>
                </a:lnTo>
                <a:lnTo>
                  <a:pt x="1192674" y="1905000"/>
                </a:lnTo>
                <a:close/>
              </a:path>
              <a:path w="2077719" h="2222500">
                <a:moveTo>
                  <a:pt x="1220480" y="1905000"/>
                </a:moveTo>
                <a:lnTo>
                  <a:pt x="1199073" y="1905000"/>
                </a:lnTo>
                <a:lnTo>
                  <a:pt x="1198676" y="1892300"/>
                </a:lnTo>
                <a:lnTo>
                  <a:pt x="1225187" y="1892300"/>
                </a:lnTo>
                <a:lnTo>
                  <a:pt x="1220480" y="1905000"/>
                </a:lnTo>
                <a:close/>
              </a:path>
              <a:path w="2077719" h="2222500">
                <a:moveTo>
                  <a:pt x="1252323" y="1905000"/>
                </a:moveTo>
                <a:lnTo>
                  <a:pt x="1247872" y="1905000"/>
                </a:lnTo>
                <a:lnTo>
                  <a:pt x="1247917" y="1892300"/>
                </a:lnTo>
                <a:lnTo>
                  <a:pt x="1251292" y="1892300"/>
                </a:lnTo>
                <a:lnTo>
                  <a:pt x="1252323" y="1905000"/>
                </a:lnTo>
                <a:close/>
              </a:path>
              <a:path w="2077719" h="2222500">
                <a:moveTo>
                  <a:pt x="1260914" y="1905000"/>
                </a:moveTo>
                <a:lnTo>
                  <a:pt x="1257093" y="1905000"/>
                </a:lnTo>
                <a:lnTo>
                  <a:pt x="1255838" y="1892300"/>
                </a:lnTo>
                <a:lnTo>
                  <a:pt x="1261318" y="1892300"/>
                </a:lnTo>
                <a:lnTo>
                  <a:pt x="1261016" y="1904805"/>
                </a:lnTo>
                <a:lnTo>
                  <a:pt x="1260914" y="1905000"/>
                </a:lnTo>
                <a:close/>
              </a:path>
              <a:path w="2077719" h="2222500">
                <a:moveTo>
                  <a:pt x="1285989" y="1905000"/>
                </a:moveTo>
                <a:lnTo>
                  <a:pt x="1261011" y="1905000"/>
                </a:lnTo>
                <a:lnTo>
                  <a:pt x="1261016" y="1904805"/>
                </a:lnTo>
                <a:lnTo>
                  <a:pt x="1267535" y="1892300"/>
                </a:lnTo>
                <a:lnTo>
                  <a:pt x="1285989" y="1892300"/>
                </a:lnTo>
                <a:lnTo>
                  <a:pt x="1285989" y="1905000"/>
                </a:lnTo>
                <a:close/>
              </a:path>
              <a:path w="2077719" h="2222500">
                <a:moveTo>
                  <a:pt x="1295603" y="1905000"/>
                </a:moveTo>
                <a:lnTo>
                  <a:pt x="1294717" y="1892300"/>
                </a:lnTo>
                <a:lnTo>
                  <a:pt x="1297749" y="1892300"/>
                </a:lnTo>
                <a:lnTo>
                  <a:pt x="1295603" y="1905000"/>
                </a:lnTo>
                <a:close/>
              </a:path>
              <a:path w="2077719" h="2222500">
                <a:moveTo>
                  <a:pt x="1363923" y="1905000"/>
                </a:moveTo>
                <a:lnTo>
                  <a:pt x="1319707" y="1905000"/>
                </a:lnTo>
                <a:lnTo>
                  <a:pt x="1315085" y="1892300"/>
                </a:lnTo>
                <a:lnTo>
                  <a:pt x="1364508" y="1892300"/>
                </a:lnTo>
                <a:lnTo>
                  <a:pt x="1363923" y="1905000"/>
                </a:lnTo>
                <a:close/>
              </a:path>
              <a:path w="2077719" h="2222500">
                <a:moveTo>
                  <a:pt x="1384024" y="1905000"/>
                </a:moveTo>
                <a:lnTo>
                  <a:pt x="1370810" y="1905000"/>
                </a:lnTo>
                <a:lnTo>
                  <a:pt x="1369533" y="1892300"/>
                </a:lnTo>
                <a:lnTo>
                  <a:pt x="1384665" y="1892300"/>
                </a:lnTo>
                <a:lnTo>
                  <a:pt x="1384024" y="1905000"/>
                </a:lnTo>
                <a:close/>
              </a:path>
              <a:path w="2077719" h="2222500">
                <a:moveTo>
                  <a:pt x="1494522" y="1905000"/>
                </a:moveTo>
                <a:lnTo>
                  <a:pt x="1401552" y="1905000"/>
                </a:lnTo>
                <a:lnTo>
                  <a:pt x="1401569" y="1892300"/>
                </a:lnTo>
                <a:lnTo>
                  <a:pt x="1496617" y="1892300"/>
                </a:lnTo>
                <a:lnTo>
                  <a:pt x="1494522" y="1905000"/>
                </a:lnTo>
                <a:close/>
              </a:path>
              <a:path w="2077719" h="2222500">
                <a:moveTo>
                  <a:pt x="1534814" y="1905000"/>
                </a:moveTo>
                <a:lnTo>
                  <a:pt x="1502369" y="1905000"/>
                </a:lnTo>
                <a:lnTo>
                  <a:pt x="1502085" y="1892300"/>
                </a:lnTo>
                <a:lnTo>
                  <a:pt x="1536381" y="1892300"/>
                </a:lnTo>
                <a:lnTo>
                  <a:pt x="1534814" y="1905000"/>
                </a:lnTo>
                <a:close/>
              </a:path>
              <a:path w="2077719" h="2222500">
                <a:moveTo>
                  <a:pt x="1539368" y="1905000"/>
                </a:moveTo>
                <a:lnTo>
                  <a:pt x="1538999" y="1905000"/>
                </a:lnTo>
                <a:lnTo>
                  <a:pt x="1538613" y="1892300"/>
                </a:lnTo>
                <a:lnTo>
                  <a:pt x="1539175" y="1892300"/>
                </a:lnTo>
                <a:lnTo>
                  <a:pt x="1539368" y="1905000"/>
                </a:lnTo>
                <a:close/>
              </a:path>
              <a:path w="2077719" h="2222500">
                <a:moveTo>
                  <a:pt x="1582619" y="1905000"/>
                </a:moveTo>
                <a:lnTo>
                  <a:pt x="1542917" y="1905000"/>
                </a:lnTo>
                <a:lnTo>
                  <a:pt x="1542690" y="1892300"/>
                </a:lnTo>
                <a:lnTo>
                  <a:pt x="1583715" y="1892300"/>
                </a:lnTo>
                <a:lnTo>
                  <a:pt x="1582619" y="1905000"/>
                </a:lnTo>
                <a:close/>
              </a:path>
              <a:path w="2077719" h="2222500">
                <a:moveTo>
                  <a:pt x="1599904" y="1905000"/>
                </a:moveTo>
                <a:lnTo>
                  <a:pt x="1584777" y="1905000"/>
                </a:lnTo>
                <a:lnTo>
                  <a:pt x="1583715" y="1892300"/>
                </a:lnTo>
                <a:lnTo>
                  <a:pt x="1600988" y="1892300"/>
                </a:lnTo>
                <a:lnTo>
                  <a:pt x="1599904" y="1905000"/>
                </a:lnTo>
                <a:close/>
              </a:path>
              <a:path w="2077719" h="2222500">
                <a:moveTo>
                  <a:pt x="1612907" y="1905000"/>
                </a:moveTo>
                <a:lnTo>
                  <a:pt x="1602340" y="1905000"/>
                </a:lnTo>
                <a:lnTo>
                  <a:pt x="1600988" y="1892300"/>
                </a:lnTo>
                <a:lnTo>
                  <a:pt x="1616586" y="1892300"/>
                </a:lnTo>
                <a:lnTo>
                  <a:pt x="1612907" y="1905000"/>
                </a:lnTo>
                <a:close/>
              </a:path>
              <a:path w="2077719" h="2222500">
                <a:moveTo>
                  <a:pt x="1651269" y="1905000"/>
                </a:moveTo>
                <a:lnTo>
                  <a:pt x="1625768" y="1905000"/>
                </a:lnTo>
                <a:lnTo>
                  <a:pt x="1623945" y="1892300"/>
                </a:lnTo>
                <a:lnTo>
                  <a:pt x="1650235" y="1892300"/>
                </a:lnTo>
                <a:lnTo>
                  <a:pt x="1651269" y="1905000"/>
                </a:lnTo>
                <a:close/>
              </a:path>
              <a:path w="2077719" h="2222500">
                <a:moveTo>
                  <a:pt x="1720472" y="1905000"/>
                </a:moveTo>
                <a:lnTo>
                  <a:pt x="1653733" y="1905000"/>
                </a:lnTo>
                <a:lnTo>
                  <a:pt x="1657242" y="1892300"/>
                </a:lnTo>
                <a:lnTo>
                  <a:pt x="1726227" y="1892300"/>
                </a:lnTo>
                <a:lnTo>
                  <a:pt x="1720472" y="1905000"/>
                </a:lnTo>
                <a:close/>
              </a:path>
              <a:path w="2077719" h="2222500">
                <a:moveTo>
                  <a:pt x="406427" y="1916578"/>
                </a:moveTo>
                <a:lnTo>
                  <a:pt x="402488" y="1905000"/>
                </a:lnTo>
                <a:lnTo>
                  <a:pt x="407820" y="1905000"/>
                </a:lnTo>
                <a:lnTo>
                  <a:pt x="406427" y="1916578"/>
                </a:lnTo>
                <a:close/>
              </a:path>
              <a:path w="2077719" h="2222500">
                <a:moveTo>
                  <a:pt x="443201" y="1917700"/>
                </a:moveTo>
                <a:lnTo>
                  <a:pt x="410767" y="1917700"/>
                </a:lnTo>
                <a:lnTo>
                  <a:pt x="410795" y="1905000"/>
                </a:lnTo>
                <a:lnTo>
                  <a:pt x="442852" y="1905000"/>
                </a:lnTo>
                <a:lnTo>
                  <a:pt x="443201" y="1917700"/>
                </a:lnTo>
                <a:close/>
              </a:path>
              <a:path w="2077719" h="2222500">
                <a:moveTo>
                  <a:pt x="459906" y="1917700"/>
                </a:moveTo>
                <a:lnTo>
                  <a:pt x="454798" y="1917700"/>
                </a:lnTo>
                <a:lnTo>
                  <a:pt x="452590" y="1905000"/>
                </a:lnTo>
                <a:lnTo>
                  <a:pt x="459010" y="1905000"/>
                </a:lnTo>
                <a:lnTo>
                  <a:pt x="459906" y="1917700"/>
                </a:lnTo>
                <a:close/>
              </a:path>
              <a:path w="2077719" h="2222500">
                <a:moveTo>
                  <a:pt x="482408" y="1917700"/>
                </a:moveTo>
                <a:lnTo>
                  <a:pt x="472608" y="1917700"/>
                </a:lnTo>
                <a:lnTo>
                  <a:pt x="472608" y="1905000"/>
                </a:lnTo>
                <a:lnTo>
                  <a:pt x="483149" y="1905000"/>
                </a:lnTo>
                <a:lnTo>
                  <a:pt x="482408" y="1917700"/>
                </a:lnTo>
                <a:close/>
              </a:path>
              <a:path w="2077719" h="2222500">
                <a:moveTo>
                  <a:pt x="500836" y="1917700"/>
                </a:moveTo>
                <a:lnTo>
                  <a:pt x="486821" y="1917700"/>
                </a:lnTo>
                <a:lnTo>
                  <a:pt x="486253" y="1905000"/>
                </a:lnTo>
                <a:lnTo>
                  <a:pt x="499835" y="1905000"/>
                </a:lnTo>
                <a:lnTo>
                  <a:pt x="500836" y="1917700"/>
                </a:lnTo>
                <a:close/>
              </a:path>
              <a:path w="2077719" h="2222500">
                <a:moveTo>
                  <a:pt x="507774" y="1917700"/>
                </a:moveTo>
                <a:lnTo>
                  <a:pt x="507751" y="1905000"/>
                </a:lnTo>
                <a:lnTo>
                  <a:pt x="508835" y="1905000"/>
                </a:lnTo>
                <a:lnTo>
                  <a:pt x="507774" y="1917700"/>
                </a:lnTo>
                <a:close/>
              </a:path>
              <a:path w="2077719" h="2222500">
                <a:moveTo>
                  <a:pt x="524707" y="1917700"/>
                </a:moveTo>
                <a:lnTo>
                  <a:pt x="511226" y="1917700"/>
                </a:lnTo>
                <a:lnTo>
                  <a:pt x="510039" y="1905000"/>
                </a:lnTo>
                <a:lnTo>
                  <a:pt x="523201" y="1905000"/>
                </a:lnTo>
                <a:lnTo>
                  <a:pt x="524707" y="1917700"/>
                </a:lnTo>
                <a:close/>
              </a:path>
              <a:path w="2077719" h="2222500">
                <a:moveTo>
                  <a:pt x="553233" y="1917700"/>
                </a:moveTo>
                <a:lnTo>
                  <a:pt x="533411" y="1917700"/>
                </a:lnTo>
                <a:lnTo>
                  <a:pt x="531395" y="1905000"/>
                </a:lnTo>
                <a:lnTo>
                  <a:pt x="554323" y="1905000"/>
                </a:lnTo>
                <a:lnTo>
                  <a:pt x="553233" y="1917700"/>
                </a:lnTo>
                <a:close/>
              </a:path>
              <a:path w="2077719" h="2222500">
                <a:moveTo>
                  <a:pt x="585020" y="1917700"/>
                </a:moveTo>
                <a:lnTo>
                  <a:pt x="562642" y="1917700"/>
                </a:lnTo>
                <a:lnTo>
                  <a:pt x="564363" y="1905000"/>
                </a:lnTo>
                <a:lnTo>
                  <a:pt x="586564" y="1905000"/>
                </a:lnTo>
                <a:lnTo>
                  <a:pt x="585020" y="1917700"/>
                </a:lnTo>
                <a:close/>
              </a:path>
              <a:path w="2077719" h="2222500">
                <a:moveTo>
                  <a:pt x="613593" y="1917700"/>
                </a:moveTo>
                <a:lnTo>
                  <a:pt x="594355" y="1917700"/>
                </a:lnTo>
                <a:lnTo>
                  <a:pt x="595570" y="1905000"/>
                </a:lnTo>
                <a:lnTo>
                  <a:pt x="611895" y="1905000"/>
                </a:lnTo>
                <a:lnTo>
                  <a:pt x="613593" y="1917700"/>
                </a:lnTo>
                <a:close/>
              </a:path>
              <a:path w="2077719" h="2222500">
                <a:moveTo>
                  <a:pt x="644670" y="1917700"/>
                </a:moveTo>
                <a:lnTo>
                  <a:pt x="619691" y="1917700"/>
                </a:lnTo>
                <a:lnTo>
                  <a:pt x="617817" y="1905000"/>
                </a:lnTo>
                <a:lnTo>
                  <a:pt x="644976" y="1905000"/>
                </a:lnTo>
                <a:lnTo>
                  <a:pt x="644670" y="1917700"/>
                </a:lnTo>
                <a:close/>
              </a:path>
              <a:path w="2077719" h="2222500">
                <a:moveTo>
                  <a:pt x="723807" y="1917700"/>
                </a:moveTo>
                <a:lnTo>
                  <a:pt x="661784" y="1917700"/>
                </a:lnTo>
                <a:lnTo>
                  <a:pt x="661823" y="1905000"/>
                </a:lnTo>
                <a:lnTo>
                  <a:pt x="720014" y="1905000"/>
                </a:lnTo>
                <a:lnTo>
                  <a:pt x="723807" y="1917700"/>
                </a:lnTo>
                <a:close/>
              </a:path>
              <a:path w="2077719" h="2222500">
                <a:moveTo>
                  <a:pt x="752079" y="1917700"/>
                </a:moveTo>
                <a:lnTo>
                  <a:pt x="731938" y="1917700"/>
                </a:lnTo>
                <a:lnTo>
                  <a:pt x="735646" y="1905000"/>
                </a:lnTo>
                <a:lnTo>
                  <a:pt x="751130" y="1905000"/>
                </a:lnTo>
                <a:lnTo>
                  <a:pt x="752079" y="1917700"/>
                </a:lnTo>
                <a:close/>
              </a:path>
              <a:path w="2077719" h="2222500">
                <a:moveTo>
                  <a:pt x="793950" y="1917700"/>
                </a:moveTo>
                <a:lnTo>
                  <a:pt x="757030" y="1917700"/>
                </a:lnTo>
                <a:lnTo>
                  <a:pt x="758086" y="1905000"/>
                </a:lnTo>
                <a:lnTo>
                  <a:pt x="795460" y="1905000"/>
                </a:lnTo>
                <a:lnTo>
                  <a:pt x="793950" y="1917700"/>
                </a:lnTo>
                <a:close/>
              </a:path>
              <a:path w="2077719" h="2222500">
                <a:moveTo>
                  <a:pt x="833180" y="1917700"/>
                </a:moveTo>
                <a:lnTo>
                  <a:pt x="798895" y="1917700"/>
                </a:lnTo>
                <a:lnTo>
                  <a:pt x="797124" y="1905000"/>
                </a:lnTo>
                <a:lnTo>
                  <a:pt x="828621" y="1905000"/>
                </a:lnTo>
                <a:lnTo>
                  <a:pt x="833180" y="1917700"/>
                </a:lnTo>
                <a:close/>
              </a:path>
              <a:path w="2077719" h="2222500">
                <a:moveTo>
                  <a:pt x="870872" y="1917700"/>
                </a:moveTo>
                <a:lnTo>
                  <a:pt x="841136" y="1917700"/>
                </a:lnTo>
                <a:lnTo>
                  <a:pt x="843407" y="1905000"/>
                </a:lnTo>
                <a:lnTo>
                  <a:pt x="867897" y="1905000"/>
                </a:lnTo>
                <a:lnTo>
                  <a:pt x="870872" y="1917700"/>
                </a:lnTo>
                <a:close/>
              </a:path>
              <a:path w="2077719" h="2222500">
                <a:moveTo>
                  <a:pt x="896481" y="1917700"/>
                </a:moveTo>
                <a:lnTo>
                  <a:pt x="872536" y="1917700"/>
                </a:lnTo>
                <a:lnTo>
                  <a:pt x="877862" y="1905000"/>
                </a:lnTo>
                <a:lnTo>
                  <a:pt x="895584" y="1905000"/>
                </a:lnTo>
                <a:lnTo>
                  <a:pt x="896481" y="1917700"/>
                </a:lnTo>
                <a:close/>
              </a:path>
              <a:path w="2077719" h="2222500">
                <a:moveTo>
                  <a:pt x="899110" y="1917700"/>
                </a:moveTo>
                <a:lnTo>
                  <a:pt x="897963" y="1905000"/>
                </a:lnTo>
                <a:lnTo>
                  <a:pt x="901415" y="1905000"/>
                </a:lnTo>
                <a:lnTo>
                  <a:pt x="899110" y="1917700"/>
                </a:lnTo>
                <a:close/>
              </a:path>
              <a:path w="2077719" h="2222500">
                <a:moveTo>
                  <a:pt x="913635" y="1917700"/>
                </a:moveTo>
                <a:lnTo>
                  <a:pt x="907900" y="1917700"/>
                </a:lnTo>
                <a:lnTo>
                  <a:pt x="907673" y="1905000"/>
                </a:lnTo>
                <a:lnTo>
                  <a:pt x="914685" y="1905000"/>
                </a:lnTo>
                <a:lnTo>
                  <a:pt x="913635" y="1917700"/>
                </a:lnTo>
                <a:close/>
              </a:path>
              <a:path w="2077719" h="2222500">
                <a:moveTo>
                  <a:pt x="952644" y="1917700"/>
                </a:moveTo>
                <a:lnTo>
                  <a:pt x="921596" y="1917700"/>
                </a:lnTo>
                <a:lnTo>
                  <a:pt x="921176" y="1905000"/>
                </a:lnTo>
                <a:lnTo>
                  <a:pt x="952173" y="1905000"/>
                </a:lnTo>
                <a:lnTo>
                  <a:pt x="952644" y="1917700"/>
                </a:lnTo>
                <a:close/>
              </a:path>
              <a:path w="2077719" h="2222500">
                <a:moveTo>
                  <a:pt x="958425" y="1917700"/>
                </a:moveTo>
                <a:lnTo>
                  <a:pt x="957363" y="1905000"/>
                </a:lnTo>
                <a:lnTo>
                  <a:pt x="959481" y="1905000"/>
                </a:lnTo>
                <a:lnTo>
                  <a:pt x="958425" y="1917700"/>
                </a:lnTo>
                <a:close/>
              </a:path>
              <a:path w="2077719" h="2222500">
                <a:moveTo>
                  <a:pt x="971303" y="1917700"/>
                </a:moveTo>
                <a:lnTo>
                  <a:pt x="970826" y="1905000"/>
                </a:lnTo>
                <a:lnTo>
                  <a:pt x="971797" y="1905000"/>
                </a:lnTo>
                <a:lnTo>
                  <a:pt x="971303" y="1917700"/>
                </a:lnTo>
                <a:close/>
              </a:path>
              <a:path w="2077719" h="2222500">
                <a:moveTo>
                  <a:pt x="982955" y="1917700"/>
                </a:moveTo>
                <a:lnTo>
                  <a:pt x="976129" y="1917700"/>
                </a:lnTo>
                <a:lnTo>
                  <a:pt x="976061" y="1905000"/>
                </a:lnTo>
                <a:lnTo>
                  <a:pt x="983698" y="1905000"/>
                </a:lnTo>
                <a:lnTo>
                  <a:pt x="982955" y="1917700"/>
                </a:lnTo>
                <a:close/>
              </a:path>
              <a:path w="2077719" h="2222500">
                <a:moveTo>
                  <a:pt x="1047311" y="1917700"/>
                </a:moveTo>
                <a:lnTo>
                  <a:pt x="989774" y="1917700"/>
                </a:lnTo>
                <a:lnTo>
                  <a:pt x="990808" y="1905000"/>
                </a:lnTo>
                <a:lnTo>
                  <a:pt x="1054954" y="1905000"/>
                </a:lnTo>
                <a:lnTo>
                  <a:pt x="1047311" y="1917700"/>
                </a:lnTo>
                <a:close/>
              </a:path>
              <a:path w="2077719" h="2222500">
                <a:moveTo>
                  <a:pt x="1059474" y="1917700"/>
                </a:moveTo>
                <a:lnTo>
                  <a:pt x="1056521" y="1917700"/>
                </a:lnTo>
                <a:lnTo>
                  <a:pt x="1055687" y="1905000"/>
                </a:lnTo>
                <a:lnTo>
                  <a:pt x="1060002" y="1905000"/>
                </a:lnTo>
                <a:lnTo>
                  <a:pt x="1059474" y="1917700"/>
                </a:lnTo>
                <a:close/>
              </a:path>
              <a:path w="2077719" h="2222500">
                <a:moveTo>
                  <a:pt x="1069922" y="1917700"/>
                </a:moveTo>
                <a:lnTo>
                  <a:pt x="1062654" y="1917700"/>
                </a:lnTo>
                <a:lnTo>
                  <a:pt x="1062029" y="1905000"/>
                </a:lnTo>
                <a:lnTo>
                  <a:pt x="1072409" y="1905000"/>
                </a:lnTo>
                <a:lnTo>
                  <a:pt x="1069922" y="1917700"/>
                </a:lnTo>
                <a:close/>
              </a:path>
              <a:path w="2077719" h="2222500">
                <a:moveTo>
                  <a:pt x="1098608" y="1917700"/>
                </a:moveTo>
                <a:lnTo>
                  <a:pt x="1073908" y="1917700"/>
                </a:lnTo>
                <a:lnTo>
                  <a:pt x="1075475" y="1905000"/>
                </a:lnTo>
                <a:lnTo>
                  <a:pt x="1101073" y="1905000"/>
                </a:lnTo>
                <a:lnTo>
                  <a:pt x="1098608" y="1917700"/>
                </a:lnTo>
                <a:close/>
              </a:path>
              <a:path w="2077719" h="2222500">
                <a:moveTo>
                  <a:pt x="1110538" y="1917700"/>
                </a:moveTo>
                <a:lnTo>
                  <a:pt x="1101697" y="1917700"/>
                </a:lnTo>
                <a:lnTo>
                  <a:pt x="1103543" y="1905000"/>
                </a:lnTo>
                <a:lnTo>
                  <a:pt x="1110345" y="1905000"/>
                </a:lnTo>
                <a:lnTo>
                  <a:pt x="1110538" y="1917700"/>
                </a:lnTo>
                <a:close/>
              </a:path>
              <a:path w="2077719" h="2222500">
                <a:moveTo>
                  <a:pt x="1120038" y="1917700"/>
                </a:moveTo>
                <a:lnTo>
                  <a:pt x="1113548" y="1917700"/>
                </a:lnTo>
                <a:lnTo>
                  <a:pt x="1110516" y="1905000"/>
                </a:lnTo>
                <a:lnTo>
                  <a:pt x="1120799" y="1905000"/>
                </a:lnTo>
                <a:lnTo>
                  <a:pt x="1120038" y="1917700"/>
                </a:lnTo>
                <a:close/>
              </a:path>
              <a:path w="2077719" h="2222500">
                <a:moveTo>
                  <a:pt x="1124058" y="1917700"/>
                </a:moveTo>
                <a:lnTo>
                  <a:pt x="1121952" y="1917700"/>
                </a:lnTo>
                <a:lnTo>
                  <a:pt x="1120799" y="1905000"/>
                </a:lnTo>
                <a:lnTo>
                  <a:pt x="1124813" y="1905000"/>
                </a:lnTo>
                <a:lnTo>
                  <a:pt x="1124058" y="1917700"/>
                </a:lnTo>
                <a:close/>
              </a:path>
              <a:path w="2077719" h="2222500">
                <a:moveTo>
                  <a:pt x="1132570" y="1917700"/>
                </a:moveTo>
                <a:lnTo>
                  <a:pt x="1128504" y="1917700"/>
                </a:lnTo>
                <a:lnTo>
                  <a:pt x="1128646" y="1905000"/>
                </a:lnTo>
                <a:lnTo>
                  <a:pt x="1130775" y="1905000"/>
                </a:lnTo>
                <a:lnTo>
                  <a:pt x="1132570" y="1917700"/>
                </a:lnTo>
                <a:close/>
              </a:path>
              <a:path w="2077719" h="2222500">
                <a:moveTo>
                  <a:pt x="1140741" y="1917700"/>
                </a:moveTo>
                <a:lnTo>
                  <a:pt x="1137703" y="1917700"/>
                </a:lnTo>
                <a:lnTo>
                  <a:pt x="1139696" y="1905000"/>
                </a:lnTo>
                <a:lnTo>
                  <a:pt x="1143932" y="1905000"/>
                </a:lnTo>
                <a:lnTo>
                  <a:pt x="1140741" y="1917700"/>
                </a:lnTo>
                <a:close/>
              </a:path>
              <a:path w="2077719" h="2222500">
                <a:moveTo>
                  <a:pt x="1157997" y="1917700"/>
                </a:moveTo>
                <a:lnTo>
                  <a:pt x="1147685" y="1917700"/>
                </a:lnTo>
                <a:lnTo>
                  <a:pt x="1147151" y="1905000"/>
                </a:lnTo>
                <a:lnTo>
                  <a:pt x="1156566" y="1905000"/>
                </a:lnTo>
                <a:lnTo>
                  <a:pt x="1157997" y="1917700"/>
                </a:lnTo>
                <a:close/>
              </a:path>
              <a:path w="2077719" h="2222500">
                <a:moveTo>
                  <a:pt x="1250035" y="1917700"/>
                </a:moveTo>
                <a:lnTo>
                  <a:pt x="1159343" y="1917700"/>
                </a:lnTo>
                <a:lnTo>
                  <a:pt x="1161239" y="1905000"/>
                </a:lnTo>
                <a:lnTo>
                  <a:pt x="1248405" y="1905000"/>
                </a:lnTo>
                <a:lnTo>
                  <a:pt x="1250035" y="1917700"/>
                </a:lnTo>
                <a:close/>
              </a:path>
              <a:path w="2077719" h="2222500">
                <a:moveTo>
                  <a:pt x="1268614" y="1917700"/>
                </a:moveTo>
                <a:lnTo>
                  <a:pt x="1252840" y="1917700"/>
                </a:lnTo>
                <a:lnTo>
                  <a:pt x="1254140" y="1905000"/>
                </a:lnTo>
                <a:lnTo>
                  <a:pt x="1268285" y="1905000"/>
                </a:lnTo>
                <a:lnTo>
                  <a:pt x="1268614" y="1917700"/>
                </a:lnTo>
                <a:close/>
              </a:path>
              <a:path w="2077719" h="2222500">
                <a:moveTo>
                  <a:pt x="1294467" y="1917700"/>
                </a:moveTo>
                <a:lnTo>
                  <a:pt x="1273333" y="1917700"/>
                </a:lnTo>
                <a:lnTo>
                  <a:pt x="1274252" y="1905000"/>
                </a:lnTo>
                <a:lnTo>
                  <a:pt x="1291713" y="1905000"/>
                </a:lnTo>
                <a:lnTo>
                  <a:pt x="1294467" y="1917700"/>
                </a:lnTo>
                <a:close/>
              </a:path>
              <a:path w="2077719" h="2222500">
                <a:moveTo>
                  <a:pt x="1297925" y="1917700"/>
                </a:moveTo>
                <a:lnTo>
                  <a:pt x="1294467" y="1917700"/>
                </a:lnTo>
                <a:lnTo>
                  <a:pt x="1296239" y="1905000"/>
                </a:lnTo>
                <a:lnTo>
                  <a:pt x="1297925" y="1917700"/>
                </a:lnTo>
                <a:close/>
              </a:path>
              <a:path w="2077719" h="2222500">
                <a:moveTo>
                  <a:pt x="1314324" y="1917700"/>
                </a:moveTo>
                <a:lnTo>
                  <a:pt x="1302502" y="1917700"/>
                </a:lnTo>
                <a:lnTo>
                  <a:pt x="1303688" y="1905000"/>
                </a:lnTo>
                <a:lnTo>
                  <a:pt x="1319116" y="1905000"/>
                </a:lnTo>
                <a:lnTo>
                  <a:pt x="1314324" y="1917700"/>
                </a:lnTo>
                <a:close/>
              </a:path>
              <a:path w="2077719" h="2222500">
                <a:moveTo>
                  <a:pt x="1336508" y="1917700"/>
                </a:moveTo>
                <a:lnTo>
                  <a:pt x="1319355" y="1917700"/>
                </a:lnTo>
                <a:lnTo>
                  <a:pt x="1319117" y="1905057"/>
                </a:lnTo>
                <a:lnTo>
                  <a:pt x="1336537" y="1905000"/>
                </a:lnTo>
                <a:lnTo>
                  <a:pt x="1336508" y="1917700"/>
                </a:lnTo>
                <a:close/>
              </a:path>
              <a:path w="2077719" h="2222500">
                <a:moveTo>
                  <a:pt x="1369311" y="1917700"/>
                </a:moveTo>
                <a:lnTo>
                  <a:pt x="1338098" y="1917700"/>
                </a:lnTo>
                <a:lnTo>
                  <a:pt x="1339665" y="1905000"/>
                </a:lnTo>
                <a:lnTo>
                  <a:pt x="1370112" y="1905000"/>
                </a:lnTo>
                <a:lnTo>
                  <a:pt x="1369311" y="1917700"/>
                </a:lnTo>
                <a:close/>
              </a:path>
              <a:path w="2077719" h="2222500">
                <a:moveTo>
                  <a:pt x="1371248" y="1917700"/>
                </a:moveTo>
                <a:lnTo>
                  <a:pt x="1370436" y="1917700"/>
                </a:lnTo>
                <a:lnTo>
                  <a:pt x="1370157" y="1905000"/>
                </a:lnTo>
                <a:lnTo>
                  <a:pt x="1370424" y="1905000"/>
                </a:lnTo>
                <a:lnTo>
                  <a:pt x="1371248" y="1917700"/>
                </a:lnTo>
                <a:close/>
              </a:path>
              <a:path w="2077719" h="2222500">
                <a:moveTo>
                  <a:pt x="1377658" y="1917700"/>
                </a:moveTo>
                <a:lnTo>
                  <a:pt x="1375904" y="1917700"/>
                </a:lnTo>
                <a:lnTo>
                  <a:pt x="1374859" y="1905000"/>
                </a:lnTo>
                <a:lnTo>
                  <a:pt x="1377732" y="1905000"/>
                </a:lnTo>
                <a:lnTo>
                  <a:pt x="1377658" y="1917700"/>
                </a:lnTo>
                <a:close/>
              </a:path>
              <a:path w="2077719" h="2222500">
                <a:moveTo>
                  <a:pt x="1401382" y="1917700"/>
                </a:moveTo>
                <a:lnTo>
                  <a:pt x="1379265" y="1917700"/>
                </a:lnTo>
                <a:lnTo>
                  <a:pt x="1379294" y="1905000"/>
                </a:lnTo>
                <a:lnTo>
                  <a:pt x="1401586" y="1905000"/>
                </a:lnTo>
                <a:lnTo>
                  <a:pt x="1401382" y="1917700"/>
                </a:lnTo>
                <a:close/>
              </a:path>
              <a:path w="2077719" h="2222500">
                <a:moveTo>
                  <a:pt x="1415924" y="1917700"/>
                </a:moveTo>
                <a:lnTo>
                  <a:pt x="1411654" y="1917700"/>
                </a:lnTo>
                <a:lnTo>
                  <a:pt x="1412068" y="1905000"/>
                </a:lnTo>
                <a:lnTo>
                  <a:pt x="1416179" y="1905000"/>
                </a:lnTo>
                <a:lnTo>
                  <a:pt x="1415924" y="1917700"/>
                </a:lnTo>
                <a:close/>
              </a:path>
              <a:path w="2077719" h="2222500">
                <a:moveTo>
                  <a:pt x="1434957" y="1917700"/>
                </a:moveTo>
                <a:lnTo>
                  <a:pt x="1424964" y="1917700"/>
                </a:lnTo>
                <a:lnTo>
                  <a:pt x="1426037" y="1905000"/>
                </a:lnTo>
                <a:lnTo>
                  <a:pt x="1433833" y="1905000"/>
                </a:lnTo>
                <a:lnTo>
                  <a:pt x="1434957" y="1917700"/>
                </a:lnTo>
                <a:close/>
              </a:path>
              <a:path w="2077719" h="2222500">
                <a:moveTo>
                  <a:pt x="1471673" y="1917700"/>
                </a:moveTo>
                <a:lnTo>
                  <a:pt x="1441271" y="1917700"/>
                </a:lnTo>
                <a:lnTo>
                  <a:pt x="1439415" y="1905000"/>
                </a:lnTo>
                <a:lnTo>
                  <a:pt x="1474926" y="1905000"/>
                </a:lnTo>
                <a:lnTo>
                  <a:pt x="1471673" y="1917700"/>
                </a:lnTo>
                <a:close/>
              </a:path>
              <a:path w="2077719" h="2222500">
                <a:moveTo>
                  <a:pt x="1498729" y="1917700"/>
                </a:moveTo>
                <a:lnTo>
                  <a:pt x="1475187" y="1917700"/>
                </a:lnTo>
                <a:lnTo>
                  <a:pt x="1474926" y="1905000"/>
                </a:lnTo>
                <a:lnTo>
                  <a:pt x="1498973" y="1905000"/>
                </a:lnTo>
                <a:lnTo>
                  <a:pt x="1498729" y="1917700"/>
                </a:lnTo>
                <a:close/>
              </a:path>
              <a:path w="2077719" h="2222500">
                <a:moveTo>
                  <a:pt x="1504476" y="1917700"/>
                </a:moveTo>
                <a:lnTo>
                  <a:pt x="1503930" y="1917700"/>
                </a:lnTo>
                <a:lnTo>
                  <a:pt x="1503658" y="1905000"/>
                </a:lnTo>
                <a:lnTo>
                  <a:pt x="1504532" y="1905000"/>
                </a:lnTo>
                <a:lnTo>
                  <a:pt x="1504476" y="1917700"/>
                </a:lnTo>
                <a:close/>
              </a:path>
              <a:path w="2077719" h="2222500">
                <a:moveTo>
                  <a:pt x="1511437" y="1917700"/>
                </a:moveTo>
                <a:lnTo>
                  <a:pt x="1506963" y="1917700"/>
                </a:lnTo>
                <a:lnTo>
                  <a:pt x="1506849" y="1905000"/>
                </a:lnTo>
                <a:lnTo>
                  <a:pt x="1513180" y="1905000"/>
                </a:lnTo>
                <a:lnTo>
                  <a:pt x="1511437" y="1917700"/>
                </a:lnTo>
                <a:close/>
              </a:path>
              <a:path w="2077719" h="2222500">
                <a:moveTo>
                  <a:pt x="1522776" y="1917700"/>
                </a:moveTo>
                <a:lnTo>
                  <a:pt x="1519693" y="1917700"/>
                </a:lnTo>
                <a:lnTo>
                  <a:pt x="1519114" y="1905000"/>
                </a:lnTo>
                <a:lnTo>
                  <a:pt x="1520800" y="1905000"/>
                </a:lnTo>
                <a:lnTo>
                  <a:pt x="1522776" y="1917700"/>
                </a:lnTo>
                <a:close/>
              </a:path>
              <a:path w="2077719" h="2222500">
                <a:moveTo>
                  <a:pt x="1543303" y="1917700"/>
                </a:moveTo>
                <a:lnTo>
                  <a:pt x="1522776" y="1917700"/>
                </a:lnTo>
                <a:lnTo>
                  <a:pt x="1523600" y="1905000"/>
                </a:lnTo>
                <a:lnTo>
                  <a:pt x="1544473" y="1905000"/>
                </a:lnTo>
                <a:lnTo>
                  <a:pt x="1543303" y="1917700"/>
                </a:lnTo>
                <a:close/>
              </a:path>
              <a:path w="2077719" h="2222500">
                <a:moveTo>
                  <a:pt x="1583459" y="1917700"/>
                </a:moveTo>
                <a:lnTo>
                  <a:pt x="1546585" y="1917700"/>
                </a:lnTo>
                <a:lnTo>
                  <a:pt x="1545563" y="1905000"/>
                </a:lnTo>
                <a:lnTo>
                  <a:pt x="1581239" y="1905000"/>
                </a:lnTo>
                <a:lnTo>
                  <a:pt x="1583459" y="1917700"/>
                </a:lnTo>
                <a:close/>
              </a:path>
              <a:path w="2077719" h="2222500">
                <a:moveTo>
                  <a:pt x="1600176" y="1917700"/>
                </a:moveTo>
                <a:lnTo>
                  <a:pt x="1592323" y="1917700"/>
                </a:lnTo>
                <a:lnTo>
                  <a:pt x="1592102" y="1905000"/>
                </a:lnTo>
                <a:lnTo>
                  <a:pt x="1600063" y="1905000"/>
                </a:lnTo>
                <a:lnTo>
                  <a:pt x="1600176" y="1917700"/>
                </a:lnTo>
                <a:close/>
              </a:path>
              <a:path w="2077719" h="2222500">
                <a:moveTo>
                  <a:pt x="1612123" y="1917700"/>
                </a:moveTo>
                <a:lnTo>
                  <a:pt x="1604986" y="1917700"/>
                </a:lnTo>
                <a:lnTo>
                  <a:pt x="1606195" y="1905000"/>
                </a:lnTo>
                <a:lnTo>
                  <a:pt x="1612861" y="1905000"/>
                </a:lnTo>
                <a:lnTo>
                  <a:pt x="1612123" y="1917700"/>
                </a:lnTo>
                <a:close/>
              </a:path>
              <a:path w="2077719" h="2222500">
                <a:moveTo>
                  <a:pt x="1631985" y="1917700"/>
                </a:moveTo>
                <a:lnTo>
                  <a:pt x="1620947" y="1917700"/>
                </a:lnTo>
                <a:lnTo>
                  <a:pt x="1616989" y="1905000"/>
                </a:lnTo>
                <a:lnTo>
                  <a:pt x="1632224" y="1905000"/>
                </a:lnTo>
                <a:lnTo>
                  <a:pt x="1631985" y="1917700"/>
                </a:lnTo>
                <a:close/>
              </a:path>
              <a:path w="2077719" h="2222500">
                <a:moveTo>
                  <a:pt x="1654443" y="1917700"/>
                </a:moveTo>
                <a:lnTo>
                  <a:pt x="1641372" y="1917700"/>
                </a:lnTo>
                <a:lnTo>
                  <a:pt x="1641088" y="1905000"/>
                </a:lnTo>
                <a:lnTo>
                  <a:pt x="1654074" y="1905000"/>
                </a:lnTo>
                <a:lnTo>
                  <a:pt x="1654443" y="1917700"/>
                </a:lnTo>
                <a:close/>
              </a:path>
              <a:path w="2077719" h="2222500">
                <a:moveTo>
                  <a:pt x="1702946" y="1917700"/>
                </a:moveTo>
                <a:lnTo>
                  <a:pt x="1657043" y="1917700"/>
                </a:lnTo>
                <a:lnTo>
                  <a:pt x="1658758" y="1905000"/>
                </a:lnTo>
                <a:lnTo>
                  <a:pt x="1708831" y="1905000"/>
                </a:lnTo>
                <a:lnTo>
                  <a:pt x="1702946" y="1917700"/>
                </a:lnTo>
                <a:close/>
              </a:path>
              <a:path w="2077719" h="2222500">
                <a:moveTo>
                  <a:pt x="406809" y="1917700"/>
                </a:moveTo>
                <a:lnTo>
                  <a:pt x="406293" y="1917700"/>
                </a:lnTo>
                <a:lnTo>
                  <a:pt x="406427" y="1916578"/>
                </a:lnTo>
                <a:lnTo>
                  <a:pt x="406809" y="1917700"/>
                </a:lnTo>
                <a:close/>
              </a:path>
              <a:path w="2077719" h="2222500">
                <a:moveTo>
                  <a:pt x="440824" y="1930400"/>
                </a:moveTo>
                <a:lnTo>
                  <a:pt x="421112" y="1930400"/>
                </a:lnTo>
                <a:lnTo>
                  <a:pt x="414543" y="1917700"/>
                </a:lnTo>
                <a:lnTo>
                  <a:pt x="439743" y="1917700"/>
                </a:lnTo>
                <a:lnTo>
                  <a:pt x="440824" y="1930400"/>
                </a:lnTo>
                <a:close/>
              </a:path>
              <a:path w="2077719" h="2222500">
                <a:moveTo>
                  <a:pt x="549516" y="1930400"/>
                </a:moveTo>
                <a:lnTo>
                  <a:pt x="444218" y="1930400"/>
                </a:lnTo>
                <a:lnTo>
                  <a:pt x="444598" y="1917700"/>
                </a:lnTo>
                <a:lnTo>
                  <a:pt x="548885" y="1917700"/>
                </a:lnTo>
                <a:lnTo>
                  <a:pt x="549516" y="1930400"/>
                </a:lnTo>
                <a:close/>
              </a:path>
              <a:path w="2077719" h="2222500">
                <a:moveTo>
                  <a:pt x="556703" y="1930400"/>
                </a:moveTo>
                <a:lnTo>
                  <a:pt x="550184" y="1930400"/>
                </a:lnTo>
                <a:lnTo>
                  <a:pt x="550847" y="1917700"/>
                </a:lnTo>
                <a:lnTo>
                  <a:pt x="556742" y="1917700"/>
                </a:lnTo>
                <a:lnTo>
                  <a:pt x="556703" y="1930400"/>
                </a:lnTo>
                <a:close/>
              </a:path>
              <a:path w="2077719" h="2222500">
                <a:moveTo>
                  <a:pt x="561129" y="1930400"/>
                </a:moveTo>
                <a:lnTo>
                  <a:pt x="558139" y="1930400"/>
                </a:lnTo>
                <a:lnTo>
                  <a:pt x="557605" y="1917700"/>
                </a:lnTo>
                <a:lnTo>
                  <a:pt x="562228" y="1917700"/>
                </a:lnTo>
                <a:lnTo>
                  <a:pt x="561129" y="1930400"/>
                </a:lnTo>
                <a:close/>
              </a:path>
              <a:path w="2077719" h="2222500">
                <a:moveTo>
                  <a:pt x="580682" y="1930400"/>
                </a:moveTo>
                <a:lnTo>
                  <a:pt x="562824" y="1930400"/>
                </a:lnTo>
                <a:lnTo>
                  <a:pt x="562233" y="1917826"/>
                </a:lnTo>
                <a:lnTo>
                  <a:pt x="582328" y="1917700"/>
                </a:lnTo>
                <a:lnTo>
                  <a:pt x="580682" y="1930400"/>
                </a:lnTo>
                <a:close/>
              </a:path>
              <a:path w="2077719" h="2222500">
                <a:moveTo>
                  <a:pt x="588296" y="1930400"/>
                </a:moveTo>
                <a:lnTo>
                  <a:pt x="587041" y="1930400"/>
                </a:lnTo>
                <a:lnTo>
                  <a:pt x="583351" y="1917700"/>
                </a:lnTo>
                <a:lnTo>
                  <a:pt x="591601" y="1917700"/>
                </a:lnTo>
                <a:lnTo>
                  <a:pt x="588296" y="1930400"/>
                </a:lnTo>
                <a:close/>
              </a:path>
              <a:path w="2077719" h="2222500">
                <a:moveTo>
                  <a:pt x="605399" y="1930400"/>
                </a:moveTo>
                <a:lnTo>
                  <a:pt x="593111" y="1930400"/>
                </a:lnTo>
                <a:lnTo>
                  <a:pt x="591601" y="1917700"/>
                </a:lnTo>
                <a:lnTo>
                  <a:pt x="604229" y="1917700"/>
                </a:lnTo>
                <a:lnTo>
                  <a:pt x="605399" y="1930400"/>
                </a:lnTo>
                <a:close/>
              </a:path>
              <a:path w="2077719" h="2222500">
                <a:moveTo>
                  <a:pt x="622201" y="1930400"/>
                </a:moveTo>
                <a:lnTo>
                  <a:pt x="605399" y="1930400"/>
                </a:lnTo>
                <a:lnTo>
                  <a:pt x="606535" y="1917700"/>
                </a:lnTo>
                <a:lnTo>
                  <a:pt x="622820" y="1917700"/>
                </a:lnTo>
                <a:lnTo>
                  <a:pt x="622201" y="1930400"/>
                </a:lnTo>
                <a:close/>
              </a:path>
              <a:path w="2077719" h="2222500">
                <a:moveTo>
                  <a:pt x="645294" y="1930400"/>
                </a:moveTo>
                <a:lnTo>
                  <a:pt x="625943" y="1930400"/>
                </a:lnTo>
                <a:lnTo>
                  <a:pt x="626670" y="1917700"/>
                </a:lnTo>
                <a:lnTo>
                  <a:pt x="646935" y="1917700"/>
                </a:lnTo>
                <a:lnTo>
                  <a:pt x="645294" y="1930400"/>
                </a:lnTo>
                <a:close/>
              </a:path>
              <a:path w="2077719" h="2222500">
                <a:moveTo>
                  <a:pt x="658661" y="1930400"/>
                </a:moveTo>
                <a:lnTo>
                  <a:pt x="650456" y="1930400"/>
                </a:lnTo>
                <a:lnTo>
                  <a:pt x="647787" y="1917700"/>
                </a:lnTo>
                <a:lnTo>
                  <a:pt x="659035" y="1917700"/>
                </a:lnTo>
                <a:lnTo>
                  <a:pt x="658661" y="1930400"/>
                </a:lnTo>
                <a:close/>
              </a:path>
              <a:path w="2077719" h="2222500">
                <a:moveTo>
                  <a:pt x="680834" y="1930400"/>
                </a:moveTo>
                <a:lnTo>
                  <a:pt x="666746" y="1930400"/>
                </a:lnTo>
                <a:lnTo>
                  <a:pt x="666553" y="1917700"/>
                </a:lnTo>
                <a:lnTo>
                  <a:pt x="679869" y="1917700"/>
                </a:lnTo>
                <a:lnTo>
                  <a:pt x="680834" y="1930400"/>
                </a:lnTo>
                <a:close/>
              </a:path>
              <a:path w="2077719" h="2222500">
                <a:moveTo>
                  <a:pt x="701435" y="1930400"/>
                </a:moveTo>
                <a:lnTo>
                  <a:pt x="680834" y="1930400"/>
                </a:lnTo>
                <a:lnTo>
                  <a:pt x="682662" y="1917700"/>
                </a:lnTo>
                <a:lnTo>
                  <a:pt x="700691" y="1917700"/>
                </a:lnTo>
                <a:lnTo>
                  <a:pt x="701435" y="1930400"/>
                </a:lnTo>
                <a:close/>
              </a:path>
              <a:path w="2077719" h="2222500">
                <a:moveTo>
                  <a:pt x="736901" y="1930400"/>
                </a:moveTo>
                <a:lnTo>
                  <a:pt x="709305" y="1930400"/>
                </a:lnTo>
                <a:lnTo>
                  <a:pt x="709918" y="1917700"/>
                </a:lnTo>
                <a:lnTo>
                  <a:pt x="736549" y="1917700"/>
                </a:lnTo>
                <a:lnTo>
                  <a:pt x="736901" y="1930400"/>
                </a:lnTo>
                <a:close/>
              </a:path>
              <a:path w="2077719" h="2222500">
                <a:moveTo>
                  <a:pt x="750988" y="1930400"/>
                </a:moveTo>
                <a:lnTo>
                  <a:pt x="741023" y="1930400"/>
                </a:lnTo>
                <a:lnTo>
                  <a:pt x="742255" y="1917700"/>
                </a:lnTo>
                <a:lnTo>
                  <a:pt x="750063" y="1917700"/>
                </a:lnTo>
                <a:lnTo>
                  <a:pt x="750988" y="1930400"/>
                </a:lnTo>
                <a:close/>
              </a:path>
              <a:path w="2077719" h="2222500">
                <a:moveTo>
                  <a:pt x="797311" y="1930400"/>
                </a:moveTo>
                <a:lnTo>
                  <a:pt x="758217" y="1930400"/>
                </a:lnTo>
                <a:lnTo>
                  <a:pt x="758075" y="1917700"/>
                </a:lnTo>
                <a:lnTo>
                  <a:pt x="797482" y="1917700"/>
                </a:lnTo>
                <a:lnTo>
                  <a:pt x="797311" y="1930400"/>
                </a:lnTo>
                <a:close/>
              </a:path>
              <a:path w="2077719" h="2222500">
                <a:moveTo>
                  <a:pt x="829155" y="1930400"/>
                </a:moveTo>
                <a:lnTo>
                  <a:pt x="807895" y="1930400"/>
                </a:lnTo>
                <a:lnTo>
                  <a:pt x="807736" y="1917700"/>
                </a:lnTo>
                <a:lnTo>
                  <a:pt x="828916" y="1917700"/>
                </a:lnTo>
                <a:lnTo>
                  <a:pt x="829155" y="1930400"/>
                </a:lnTo>
                <a:close/>
              </a:path>
              <a:path w="2077719" h="2222500">
                <a:moveTo>
                  <a:pt x="851958" y="1930400"/>
                </a:moveTo>
                <a:lnTo>
                  <a:pt x="838257" y="1930400"/>
                </a:lnTo>
                <a:lnTo>
                  <a:pt x="839875" y="1917700"/>
                </a:lnTo>
                <a:lnTo>
                  <a:pt x="853582" y="1917700"/>
                </a:lnTo>
                <a:lnTo>
                  <a:pt x="851958" y="1930400"/>
                </a:lnTo>
                <a:close/>
              </a:path>
              <a:path w="2077719" h="2222500">
                <a:moveTo>
                  <a:pt x="893795" y="1930400"/>
                </a:moveTo>
                <a:lnTo>
                  <a:pt x="857097" y="1930400"/>
                </a:lnTo>
                <a:lnTo>
                  <a:pt x="856308" y="1917700"/>
                </a:lnTo>
                <a:lnTo>
                  <a:pt x="895033" y="1917700"/>
                </a:lnTo>
                <a:lnTo>
                  <a:pt x="893795" y="1930400"/>
                </a:lnTo>
                <a:close/>
              </a:path>
              <a:path w="2077719" h="2222500">
                <a:moveTo>
                  <a:pt x="918285" y="1930400"/>
                </a:moveTo>
                <a:lnTo>
                  <a:pt x="902171" y="1930400"/>
                </a:lnTo>
                <a:lnTo>
                  <a:pt x="901359" y="1917700"/>
                </a:lnTo>
                <a:lnTo>
                  <a:pt x="918382" y="1917700"/>
                </a:lnTo>
                <a:lnTo>
                  <a:pt x="918285" y="1930400"/>
                </a:lnTo>
                <a:close/>
              </a:path>
              <a:path w="2077719" h="2222500">
                <a:moveTo>
                  <a:pt x="956914" y="1930400"/>
                </a:moveTo>
                <a:lnTo>
                  <a:pt x="937977" y="1930400"/>
                </a:lnTo>
                <a:lnTo>
                  <a:pt x="936972" y="1917700"/>
                </a:lnTo>
                <a:lnTo>
                  <a:pt x="956063" y="1917700"/>
                </a:lnTo>
                <a:lnTo>
                  <a:pt x="956937" y="1929917"/>
                </a:lnTo>
                <a:lnTo>
                  <a:pt x="956914" y="1930400"/>
                </a:lnTo>
                <a:close/>
              </a:path>
              <a:path w="2077719" h="2222500">
                <a:moveTo>
                  <a:pt x="960838" y="1930400"/>
                </a:moveTo>
                <a:lnTo>
                  <a:pt x="956971" y="1930400"/>
                </a:lnTo>
                <a:lnTo>
                  <a:pt x="956937" y="1929917"/>
                </a:lnTo>
                <a:lnTo>
                  <a:pt x="957499" y="1917700"/>
                </a:lnTo>
                <a:lnTo>
                  <a:pt x="960986" y="1917700"/>
                </a:lnTo>
                <a:lnTo>
                  <a:pt x="960838" y="1930400"/>
                </a:lnTo>
                <a:close/>
              </a:path>
              <a:path w="2077719" h="2222500">
                <a:moveTo>
                  <a:pt x="980093" y="1930400"/>
                </a:moveTo>
                <a:lnTo>
                  <a:pt x="965165" y="1930400"/>
                </a:lnTo>
                <a:lnTo>
                  <a:pt x="966658" y="1917700"/>
                </a:lnTo>
                <a:lnTo>
                  <a:pt x="978452" y="1917700"/>
                </a:lnTo>
                <a:lnTo>
                  <a:pt x="980093" y="1930400"/>
                </a:lnTo>
                <a:close/>
              </a:path>
              <a:path w="2077719" h="2222500">
                <a:moveTo>
                  <a:pt x="992931" y="1930400"/>
                </a:moveTo>
                <a:lnTo>
                  <a:pt x="980093" y="1930400"/>
                </a:lnTo>
                <a:lnTo>
                  <a:pt x="981569" y="1917700"/>
                </a:lnTo>
                <a:lnTo>
                  <a:pt x="994680" y="1917700"/>
                </a:lnTo>
                <a:lnTo>
                  <a:pt x="992931" y="1930400"/>
                </a:lnTo>
                <a:close/>
              </a:path>
              <a:path w="2077719" h="2222500">
                <a:moveTo>
                  <a:pt x="1001034" y="1930400"/>
                </a:moveTo>
                <a:lnTo>
                  <a:pt x="999524" y="1930400"/>
                </a:lnTo>
                <a:lnTo>
                  <a:pt x="998382" y="1917700"/>
                </a:lnTo>
                <a:lnTo>
                  <a:pt x="1000693" y="1917700"/>
                </a:lnTo>
                <a:lnTo>
                  <a:pt x="1001034" y="1930400"/>
                </a:lnTo>
                <a:close/>
              </a:path>
              <a:path w="2077719" h="2222500">
                <a:moveTo>
                  <a:pt x="1013083" y="1930400"/>
                </a:moveTo>
                <a:lnTo>
                  <a:pt x="1003004" y="1930400"/>
                </a:lnTo>
                <a:lnTo>
                  <a:pt x="1003640" y="1917700"/>
                </a:lnTo>
                <a:lnTo>
                  <a:pt x="1012839" y="1917700"/>
                </a:lnTo>
                <a:lnTo>
                  <a:pt x="1013083" y="1930400"/>
                </a:lnTo>
                <a:close/>
              </a:path>
              <a:path w="2077719" h="2222500">
                <a:moveTo>
                  <a:pt x="1034178" y="1930400"/>
                </a:moveTo>
                <a:lnTo>
                  <a:pt x="1017279" y="1930400"/>
                </a:lnTo>
                <a:lnTo>
                  <a:pt x="1019693" y="1917700"/>
                </a:lnTo>
                <a:lnTo>
                  <a:pt x="1034166" y="1917700"/>
                </a:lnTo>
                <a:lnTo>
                  <a:pt x="1034178" y="1930400"/>
                </a:lnTo>
                <a:close/>
              </a:path>
              <a:path w="2077719" h="2222500">
                <a:moveTo>
                  <a:pt x="1036165" y="1930400"/>
                </a:moveTo>
                <a:lnTo>
                  <a:pt x="1034780" y="1930400"/>
                </a:lnTo>
                <a:lnTo>
                  <a:pt x="1034172" y="1917700"/>
                </a:lnTo>
                <a:lnTo>
                  <a:pt x="1038033" y="1917700"/>
                </a:lnTo>
                <a:lnTo>
                  <a:pt x="1036165" y="1930400"/>
                </a:lnTo>
                <a:close/>
              </a:path>
              <a:path w="2077719" h="2222500">
                <a:moveTo>
                  <a:pt x="1051706" y="1930400"/>
                </a:moveTo>
                <a:lnTo>
                  <a:pt x="1047363" y="1930400"/>
                </a:lnTo>
                <a:lnTo>
                  <a:pt x="1047919" y="1917700"/>
                </a:lnTo>
                <a:lnTo>
                  <a:pt x="1052899" y="1917700"/>
                </a:lnTo>
                <a:lnTo>
                  <a:pt x="1051706" y="1930400"/>
                </a:lnTo>
                <a:close/>
              </a:path>
              <a:path w="2077719" h="2222500">
                <a:moveTo>
                  <a:pt x="1102827" y="1930400"/>
                </a:moveTo>
                <a:lnTo>
                  <a:pt x="1053342" y="1930400"/>
                </a:lnTo>
                <a:lnTo>
                  <a:pt x="1052927" y="1917700"/>
                </a:lnTo>
                <a:lnTo>
                  <a:pt x="1102367" y="1917700"/>
                </a:lnTo>
                <a:lnTo>
                  <a:pt x="1102827" y="1930400"/>
                </a:lnTo>
                <a:close/>
              </a:path>
              <a:path w="2077719" h="2222500">
                <a:moveTo>
                  <a:pt x="1109073" y="1930400"/>
                </a:moveTo>
                <a:lnTo>
                  <a:pt x="1103634" y="1930400"/>
                </a:lnTo>
                <a:lnTo>
                  <a:pt x="1103747" y="1917700"/>
                </a:lnTo>
                <a:lnTo>
                  <a:pt x="1109800" y="1917700"/>
                </a:lnTo>
                <a:lnTo>
                  <a:pt x="1109073" y="1930400"/>
                </a:lnTo>
                <a:close/>
              </a:path>
              <a:path w="2077719" h="2222500">
                <a:moveTo>
                  <a:pt x="1135114" y="1930400"/>
                </a:moveTo>
                <a:lnTo>
                  <a:pt x="1115575" y="1930400"/>
                </a:lnTo>
                <a:lnTo>
                  <a:pt x="1116302" y="1917700"/>
                </a:lnTo>
                <a:lnTo>
                  <a:pt x="1135153" y="1917700"/>
                </a:lnTo>
                <a:lnTo>
                  <a:pt x="1135114" y="1930400"/>
                </a:lnTo>
                <a:close/>
              </a:path>
              <a:path w="2077719" h="2222500">
                <a:moveTo>
                  <a:pt x="1144874" y="1930400"/>
                </a:moveTo>
                <a:lnTo>
                  <a:pt x="1138083" y="1930400"/>
                </a:lnTo>
                <a:lnTo>
                  <a:pt x="1138214" y="1917700"/>
                </a:lnTo>
                <a:lnTo>
                  <a:pt x="1144244" y="1917700"/>
                </a:lnTo>
                <a:lnTo>
                  <a:pt x="1144874" y="1930400"/>
                </a:lnTo>
                <a:close/>
              </a:path>
              <a:path w="2077719" h="2222500">
                <a:moveTo>
                  <a:pt x="1179171" y="1930400"/>
                </a:moveTo>
                <a:lnTo>
                  <a:pt x="1144909" y="1930400"/>
                </a:lnTo>
                <a:lnTo>
                  <a:pt x="1145158" y="1917700"/>
                </a:lnTo>
                <a:lnTo>
                  <a:pt x="1177229" y="1917700"/>
                </a:lnTo>
                <a:lnTo>
                  <a:pt x="1179171" y="1930400"/>
                </a:lnTo>
                <a:close/>
              </a:path>
              <a:path w="2077719" h="2222500">
                <a:moveTo>
                  <a:pt x="1214251" y="1930400"/>
                </a:moveTo>
                <a:lnTo>
                  <a:pt x="1184991" y="1930400"/>
                </a:lnTo>
                <a:lnTo>
                  <a:pt x="1186570" y="1917700"/>
                </a:lnTo>
                <a:lnTo>
                  <a:pt x="1214325" y="1917700"/>
                </a:lnTo>
                <a:lnTo>
                  <a:pt x="1214251" y="1930400"/>
                </a:lnTo>
                <a:close/>
              </a:path>
              <a:path w="2077719" h="2222500">
                <a:moveTo>
                  <a:pt x="1237463" y="1930400"/>
                </a:moveTo>
                <a:lnTo>
                  <a:pt x="1230224" y="1930400"/>
                </a:lnTo>
                <a:lnTo>
                  <a:pt x="1228100" y="1917700"/>
                </a:lnTo>
                <a:lnTo>
                  <a:pt x="1237168" y="1917700"/>
                </a:lnTo>
                <a:lnTo>
                  <a:pt x="1237463" y="1930400"/>
                </a:lnTo>
                <a:close/>
              </a:path>
              <a:path w="2077719" h="2222500">
                <a:moveTo>
                  <a:pt x="1246344" y="1930400"/>
                </a:moveTo>
                <a:lnTo>
                  <a:pt x="1241245" y="1930400"/>
                </a:lnTo>
                <a:lnTo>
                  <a:pt x="1242239" y="1917700"/>
                </a:lnTo>
                <a:lnTo>
                  <a:pt x="1245691" y="1917700"/>
                </a:lnTo>
                <a:lnTo>
                  <a:pt x="1246344" y="1930400"/>
                </a:lnTo>
                <a:close/>
              </a:path>
              <a:path w="2077719" h="2222500">
                <a:moveTo>
                  <a:pt x="1279670" y="1930400"/>
                </a:moveTo>
                <a:lnTo>
                  <a:pt x="1251006" y="1930400"/>
                </a:lnTo>
                <a:lnTo>
                  <a:pt x="1252573" y="1917700"/>
                </a:lnTo>
                <a:lnTo>
                  <a:pt x="1280958" y="1917700"/>
                </a:lnTo>
                <a:lnTo>
                  <a:pt x="1279670" y="1930400"/>
                </a:lnTo>
                <a:close/>
              </a:path>
              <a:path w="2077719" h="2222500">
                <a:moveTo>
                  <a:pt x="1288834" y="1930400"/>
                </a:moveTo>
                <a:lnTo>
                  <a:pt x="1287557" y="1917700"/>
                </a:lnTo>
                <a:lnTo>
                  <a:pt x="1290498" y="1917700"/>
                </a:lnTo>
                <a:lnTo>
                  <a:pt x="1288834" y="1930400"/>
                </a:lnTo>
                <a:close/>
              </a:path>
              <a:path w="2077719" h="2222500">
                <a:moveTo>
                  <a:pt x="1297363" y="1930400"/>
                </a:moveTo>
                <a:lnTo>
                  <a:pt x="1295233" y="1930400"/>
                </a:lnTo>
                <a:lnTo>
                  <a:pt x="1295551" y="1917700"/>
                </a:lnTo>
                <a:lnTo>
                  <a:pt x="1297948" y="1917700"/>
                </a:lnTo>
                <a:lnTo>
                  <a:pt x="1297363" y="1930400"/>
                </a:lnTo>
                <a:close/>
              </a:path>
              <a:path w="2077719" h="2222500">
                <a:moveTo>
                  <a:pt x="1364127" y="1930400"/>
                </a:moveTo>
                <a:lnTo>
                  <a:pt x="1311553" y="1930400"/>
                </a:lnTo>
                <a:lnTo>
                  <a:pt x="1314886" y="1917700"/>
                </a:lnTo>
                <a:lnTo>
                  <a:pt x="1363696" y="1917700"/>
                </a:lnTo>
                <a:lnTo>
                  <a:pt x="1364127" y="1930400"/>
                </a:lnTo>
                <a:close/>
              </a:path>
              <a:path w="2077719" h="2222500">
                <a:moveTo>
                  <a:pt x="1368772" y="1930400"/>
                </a:moveTo>
                <a:lnTo>
                  <a:pt x="1366472" y="1930400"/>
                </a:lnTo>
                <a:lnTo>
                  <a:pt x="1366836" y="1917700"/>
                </a:lnTo>
                <a:lnTo>
                  <a:pt x="1368772" y="1930400"/>
                </a:lnTo>
                <a:close/>
              </a:path>
              <a:path w="2077719" h="2222500">
                <a:moveTo>
                  <a:pt x="1382184" y="1930400"/>
                </a:moveTo>
                <a:lnTo>
                  <a:pt x="1376103" y="1930400"/>
                </a:lnTo>
                <a:lnTo>
                  <a:pt x="1376176" y="1917700"/>
                </a:lnTo>
                <a:lnTo>
                  <a:pt x="1382059" y="1917700"/>
                </a:lnTo>
                <a:lnTo>
                  <a:pt x="1382184" y="1930400"/>
                </a:lnTo>
                <a:close/>
              </a:path>
              <a:path w="2077719" h="2222500">
                <a:moveTo>
                  <a:pt x="1402830" y="1930400"/>
                </a:moveTo>
                <a:lnTo>
                  <a:pt x="1392501" y="1930400"/>
                </a:lnTo>
                <a:lnTo>
                  <a:pt x="1391303" y="1917700"/>
                </a:lnTo>
                <a:lnTo>
                  <a:pt x="1403562" y="1917700"/>
                </a:lnTo>
                <a:lnTo>
                  <a:pt x="1402830" y="1930400"/>
                </a:lnTo>
                <a:close/>
              </a:path>
              <a:path w="2077719" h="2222500">
                <a:moveTo>
                  <a:pt x="1428626" y="1930400"/>
                </a:moveTo>
                <a:lnTo>
                  <a:pt x="1411148" y="1930400"/>
                </a:lnTo>
                <a:lnTo>
                  <a:pt x="1412205" y="1917700"/>
                </a:lnTo>
                <a:lnTo>
                  <a:pt x="1431567" y="1917700"/>
                </a:lnTo>
                <a:lnTo>
                  <a:pt x="1428626" y="1930400"/>
                </a:lnTo>
                <a:close/>
              </a:path>
              <a:path w="2077719" h="2222500">
                <a:moveTo>
                  <a:pt x="1469526" y="1930400"/>
                </a:moveTo>
                <a:lnTo>
                  <a:pt x="1434344" y="1930400"/>
                </a:lnTo>
                <a:lnTo>
                  <a:pt x="1431567" y="1917700"/>
                </a:lnTo>
                <a:lnTo>
                  <a:pt x="1468879" y="1917700"/>
                </a:lnTo>
                <a:lnTo>
                  <a:pt x="1469526" y="1930400"/>
                </a:lnTo>
                <a:close/>
              </a:path>
              <a:path w="2077719" h="2222500">
                <a:moveTo>
                  <a:pt x="1494806" y="1930400"/>
                </a:moveTo>
                <a:lnTo>
                  <a:pt x="1474983" y="1930400"/>
                </a:lnTo>
                <a:lnTo>
                  <a:pt x="1475466" y="1917700"/>
                </a:lnTo>
                <a:lnTo>
                  <a:pt x="1495294" y="1917700"/>
                </a:lnTo>
                <a:lnTo>
                  <a:pt x="1494806" y="1930400"/>
                </a:lnTo>
                <a:close/>
              </a:path>
              <a:path w="2077719" h="2222500">
                <a:moveTo>
                  <a:pt x="1502142" y="1930400"/>
                </a:moveTo>
                <a:lnTo>
                  <a:pt x="1499462" y="1930400"/>
                </a:lnTo>
                <a:lnTo>
                  <a:pt x="1500711" y="1917700"/>
                </a:lnTo>
                <a:lnTo>
                  <a:pt x="1502142" y="1930400"/>
                </a:lnTo>
                <a:close/>
              </a:path>
              <a:path w="2077719" h="2222500">
                <a:moveTo>
                  <a:pt x="1560588" y="1930400"/>
                </a:moveTo>
                <a:lnTo>
                  <a:pt x="1504862" y="1930400"/>
                </a:lnTo>
                <a:lnTo>
                  <a:pt x="1503743" y="1917700"/>
                </a:lnTo>
                <a:lnTo>
                  <a:pt x="1557919" y="1917700"/>
                </a:lnTo>
                <a:lnTo>
                  <a:pt x="1560588" y="1930400"/>
                </a:lnTo>
                <a:close/>
              </a:path>
              <a:path w="2077719" h="2222500">
                <a:moveTo>
                  <a:pt x="1569650" y="1930400"/>
                </a:moveTo>
                <a:lnTo>
                  <a:pt x="1567952" y="1930400"/>
                </a:lnTo>
                <a:lnTo>
                  <a:pt x="1568986" y="1917700"/>
                </a:lnTo>
                <a:lnTo>
                  <a:pt x="1569911" y="1917700"/>
                </a:lnTo>
                <a:lnTo>
                  <a:pt x="1569650" y="1930400"/>
                </a:lnTo>
                <a:close/>
              </a:path>
              <a:path w="2077719" h="2222500">
                <a:moveTo>
                  <a:pt x="1596616" y="1930400"/>
                </a:moveTo>
                <a:lnTo>
                  <a:pt x="1573256" y="1930400"/>
                </a:lnTo>
                <a:lnTo>
                  <a:pt x="1573415" y="1917700"/>
                </a:lnTo>
                <a:lnTo>
                  <a:pt x="1594532" y="1917700"/>
                </a:lnTo>
                <a:lnTo>
                  <a:pt x="1596616" y="1930400"/>
                </a:lnTo>
                <a:close/>
              </a:path>
              <a:path w="2077719" h="2222500">
                <a:moveTo>
                  <a:pt x="1624581" y="1930400"/>
                </a:moveTo>
                <a:lnTo>
                  <a:pt x="1596616" y="1930400"/>
                </a:lnTo>
                <a:lnTo>
                  <a:pt x="1598024" y="1917700"/>
                </a:lnTo>
                <a:lnTo>
                  <a:pt x="1616251" y="1917700"/>
                </a:lnTo>
                <a:lnTo>
                  <a:pt x="1624581" y="1930400"/>
                </a:lnTo>
                <a:close/>
              </a:path>
              <a:path w="2077719" h="2222500">
                <a:moveTo>
                  <a:pt x="1636466" y="1930400"/>
                </a:moveTo>
                <a:lnTo>
                  <a:pt x="1629498" y="1930400"/>
                </a:lnTo>
                <a:lnTo>
                  <a:pt x="1629805" y="1917700"/>
                </a:lnTo>
                <a:lnTo>
                  <a:pt x="1637374" y="1917700"/>
                </a:lnTo>
                <a:lnTo>
                  <a:pt x="1636466" y="1930400"/>
                </a:lnTo>
                <a:close/>
              </a:path>
              <a:path w="2077719" h="2222500">
                <a:moveTo>
                  <a:pt x="1640747" y="1930400"/>
                </a:moveTo>
                <a:lnTo>
                  <a:pt x="1639237" y="1930400"/>
                </a:lnTo>
                <a:lnTo>
                  <a:pt x="1637374" y="1917700"/>
                </a:lnTo>
                <a:lnTo>
                  <a:pt x="1641082" y="1917700"/>
                </a:lnTo>
                <a:lnTo>
                  <a:pt x="1640747" y="1930400"/>
                </a:lnTo>
                <a:close/>
              </a:path>
              <a:path w="2077719" h="2222500">
                <a:moveTo>
                  <a:pt x="1682987" y="1930400"/>
                </a:moveTo>
                <a:lnTo>
                  <a:pt x="1652995" y="1930400"/>
                </a:lnTo>
                <a:lnTo>
                  <a:pt x="1653091" y="1917700"/>
                </a:lnTo>
                <a:lnTo>
                  <a:pt x="1683703" y="1917700"/>
                </a:lnTo>
                <a:lnTo>
                  <a:pt x="1682987" y="1930400"/>
                </a:lnTo>
                <a:close/>
              </a:path>
              <a:path w="2077719" h="2222500">
                <a:moveTo>
                  <a:pt x="1691510" y="1930400"/>
                </a:moveTo>
                <a:lnTo>
                  <a:pt x="1685911" y="1930400"/>
                </a:lnTo>
                <a:lnTo>
                  <a:pt x="1685026" y="1917700"/>
                </a:lnTo>
                <a:lnTo>
                  <a:pt x="1694804" y="1917700"/>
                </a:lnTo>
                <a:lnTo>
                  <a:pt x="1691510" y="1930400"/>
                </a:lnTo>
                <a:close/>
              </a:path>
              <a:path w="2077719" h="2222500">
                <a:moveTo>
                  <a:pt x="441055" y="1955800"/>
                </a:moveTo>
                <a:lnTo>
                  <a:pt x="434368" y="1943100"/>
                </a:lnTo>
                <a:lnTo>
                  <a:pt x="427721" y="1930400"/>
                </a:lnTo>
                <a:lnTo>
                  <a:pt x="433176" y="1930400"/>
                </a:lnTo>
                <a:lnTo>
                  <a:pt x="435760" y="1943100"/>
                </a:lnTo>
                <a:lnTo>
                  <a:pt x="441609" y="1943100"/>
                </a:lnTo>
                <a:lnTo>
                  <a:pt x="441055" y="1955800"/>
                </a:lnTo>
                <a:close/>
              </a:path>
              <a:path w="2077719" h="2222500">
                <a:moveTo>
                  <a:pt x="524780" y="1943100"/>
                </a:moveTo>
                <a:lnTo>
                  <a:pt x="453204" y="1943100"/>
                </a:lnTo>
                <a:lnTo>
                  <a:pt x="449765" y="1930400"/>
                </a:lnTo>
                <a:lnTo>
                  <a:pt x="527647" y="1930400"/>
                </a:lnTo>
                <a:lnTo>
                  <a:pt x="524780" y="1943100"/>
                </a:lnTo>
                <a:close/>
              </a:path>
              <a:path w="2077719" h="2222500">
                <a:moveTo>
                  <a:pt x="550917" y="1943100"/>
                </a:moveTo>
                <a:lnTo>
                  <a:pt x="537209" y="1943100"/>
                </a:lnTo>
                <a:lnTo>
                  <a:pt x="534245" y="1930400"/>
                </a:lnTo>
                <a:lnTo>
                  <a:pt x="549503" y="1930400"/>
                </a:lnTo>
                <a:lnTo>
                  <a:pt x="550917" y="1943100"/>
                </a:lnTo>
                <a:close/>
              </a:path>
              <a:path w="2077719" h="2222500">
                <a:moveTo>
                  <a:pt x="570268" y="1943100"/>
                </a:moveTo>
                <a:lnTo>
                  <a:pt x="552330" y="1943100"/>
                </a:lnTo>
                <a:lnTo>
                  <a:pt x="553744" y="1930400"/>
                </a:lnTo>
                <a:lnTo>
                  <a:pt x="569518" y="1930400"/>
                </a:lnTo>
                <a:lnTo>
                  <a:pt x="570268" y="1943100"/>
                </a:lnTo>
                <a:close/>
              </a:path>
              <a:path w="2077719" h="2222500">
                <a:moveTo>
                  <a:pt x="596053" y="1943100"/>
                </a:moveTo>
                <a:lnTo>
                  <a:pt x="572891" y="1943100"/>
                </a:lnTo>
                <a:lnTo>
                  <a:pt x="574595" y="1930400"/>
                </a:lnTo>
                <a:lnTo>
                  <a:pt x="602106" y="1930400"/>
                </a:lnTo>
                <a:lnTo>
                  <a:pt x="596053" y="1943100"/>
                </a:lnTo>
                <a:close/>
              </a:path>
              <a:path w="2077719" h="2222500">
                <a:moveTo>
                  <a:pt x="646543" y="1943100"/>
                </a:moveTo>
                <a:lnTo>
                  <a:pt x="623541" y="1943100"/>
                </a:lnTo>
                <a:lnTo>
                  <a:pt x="624637" y="1930400"/>
                </a:lnTo>
                <a:lnTo>
                  <a:pt x="644925" y="1930400"/>
                </a:lnTo>
                <a:lnTo>
                  <a:pt x="646543" y="1943100"/>
                </a:lnTo>
                <a:close/>
              </a:path>
              <a:path w="2077719" h="2222500">
                <a:moveTo>
                  <a:pt x="700594" y="1943100"/>
                </a:moveTo>
                <a:lnTo>
                  <a:pt x="656560" y="1943100"/>
                </a:lnTo>
                <a:lnTo>
                  <a:pt x="657792" y="1930400"/>
                </a:lnTo>
                <a:lnTo>
                  <a:pt x="705199" y="1930400"/>
                </a:lnTo>
                <a:lnTo>
                  <a:pt x="700594" y="1943100"/>
                </a:lnTo>
                <a:close/>
              </a:path>
              <a:path w="2077719" h="2222500">
                <a:moveTo>
                  <a:pt x="725056" y="1943100"/>
                </a:moveTo>
                <a:lnTo>
                  <a:pt x="709049" y="1943100"/>
                </a:lnTo>
                <a:lnTo>
                  <a:pt x="708067" y="1930400"/>
                </a:lnTo>
                <a:lnTo>
                  <a:pt x="725470" y="1930400"/>
                </a:lnTo>
                <a:lnTo>
                  <a:pt x="725056" y="1943100"/>
                </a:lnTo>
                <a:close/>
              </a:path>
              <a:path w="2077719" h="2222500">
                <a:moveTo>
                  <a:pt x="754282" y="1943100"/>
                </a:moveTo>
                <a:lnTo>
                  <a:pt x="733306" y="1943100"/>
                </a:lnTo>
                <a:lnTo>
                  <a:pt x="732034" y="1930400"/>
                </a:lnTo>
                <a:lnTo>
                  <a:pt x="755593" y="1930400"/>
                </a:lnTo>
                <a:lnTo>
                  <a:pt x="754282" y="1943100"/>
                </a:lnTo>
                <a:close/>
              </a:path>
              <a:path w="2077719" h="2222500">
                <a:moveTo>
                  <a:pt x="780969" y="1943100"/>
                </a:moveTo>
                <a:lnTo>
                  <a:pt x="762685" y="1943100"/>
                </a:lnTo>
                <a:lnTo>
                  <a:pt x="762407" y="1930400"/>
                </a:lnTo>
                <a:lnTo>
                  <a:pt x="780373" y="1930400"/>
                </a:lnTo>
                <a:lnTo>
                  <a:pt x="780969" y="1943100"/>
                </a:lnTo>
                <a:close/>
              </a:path>
              <a:path w="2077719" h="2222500">
                <a:moveTo>
                  <a:pt x="786290" y="1943100"/>
                </a:moveTo>
                <a:lnTo>
                  <a:pt x="783144" y="1943100"/>
                </a:lnTo>
                <a:lnTo>
                  <a:pt x="783888" y="1930400"/>
                </a:lnTo>
                <a:lnTo>
                  <a:pt x="786222" y="1930400"/>
                </a:lnTo>
                <a:lnTo>
                  <a:pt x="786290" y="1943100"/>
                </a:lnTo>
                <a:close/>
              </a:path>
              <a:path w="2077719" h="2222500">
                <a:moveTo>
                  <a:pt x="837428" y="1943100"/>
                </a:moveTo>
                <a:lnTo>
                  <a:pt x="796437" y="1943100"/>
                </a:lnTo>
                <a:lnTo>
                  <a:pt x="798259" y="1930400"/>
                </a:lnTo>
                <a:lnTo>
                  <a:pt x="837910" y="1930400"/>
                </a:lnTo>
                <a:lnTo>
                  <a:pt x="837428" y="1943100"/>
                </a:lnTo>
                <a:close/>
              </a:path>
              <a:path w="2077719" h="2222500">
                <a:moveTo>
                  <a:pt x="840999" y="1943100"/>
                </a:moveTo>
                <a:lnTo>
                  <a:pt x="840034" y="1930400"/>
                </a:lnTo>
                <a:lnTo>
                  <a:pt x="841346" y="1930400"/>
                </a:lnTo>
                <a:lnTo>
                  <a:pt x="840999" y="1943100"/>
                </a:lnTo>
                <a:close/>
              </a:path>
              <a:path w="2077719" h="2222500">
                <a:moveTo>
                  <a:pt x="851589" y="1943100"/>
                </a:moveTo>
                <a:lnTo>
                  <a:pt x="849863" y="1943100"/>
                </a:lnTo>
                <a:lnTo>
                  <a:pt x="849891" y="1930400"/>
                </a:lnTo>
                <a:lnTo>
                  <a:pt x="850493" y="1930400"/>
                </a:lnTo>
                <a:lnTo>
                  <a:pt x="851558" y="1942310"/>
                </a:lnTo>
                <a:lnTo>
                  <a:pt x="851589" y="1943100"/>
                </a:lnTo>
                <a:close/>
              </a:path>
              <a:path w="2077719" h="2222500">
                <a:moveTo>
                  <a:pt x="878447" y="1943100"/>
                </a:moveTo>
                <a:lnTo>
                  <a:pt x="851629" y="1943100"/>
                </a:lnTo>
                <a:lnTo>
                  <a:pt x="851633" y="1942310"/>
                </a:lnTo>
                <a:lnTo>
                  <a:pt x="852299" y="1930400"/>
                </a:lnTo>
                <a:lnTo>
                  <a:pt x="878430" y="1930400"/>
                </a:lnTo>
                <a:lnTo>
                  <a:pt x="878447" y="1943100"/>
                </a:lnTo>
                <a:close/>
              </a:path>
              <a:path w="2077719" h="2222500">
                <a:moveTo>
                  <a:pt x="888299" y="1943100"/>
                </a:moveTo>
                <a:lnTo>
                  <a:pt x="885142" y="1943100"/>
                </a:lnTo>
                <a:lnTo>
                  <a:pt x="885534" y="1930400"/>
                </a:lnTo>
                <a:lnTo>
                  <a:pt x="887345" y="1930400"/>
                </a:lnTo>
                <a:lnTo>
                  <a:pt x="888299" y="1943100"/>
                </a:lnTo>
                <a:close/>
              </a:path>
              <a:path w="2077719" h="2222500">
                <a:moveTo>
                  <a:pt x="894516" y="1943100"/>
                </a:moveTo>
                <a:lnTo>
                  <a:pt x="892643" y="1943100"/>
                </a:lnTo>
                <a:lnTo>
                  <a:pt x="893131" y="1930400"/>
                </a:lnTo>
                <a:lnTo>
                  <a:pt x="894516" y="1943100"/>
                </a:lnTo>
                <a:close/>
              </a:path>
              <a:path w="2077719" h="2222500">
                <a:moveTo>
                  <a:pt x="922226" y="1943100"/>
                </a:moveTo>
                <a:lnTo>
                  <a:pt x="907974" y="1943100"/>
                </a:lnTo>
                <a:lnTo>
                  <a:pt x="909007" y="1930400"/>
                </a:lnTo>
                <a:lnTo>
                  <a:pt x="919234" y="1930400"/>
                </a:lnTo>
                <a:lnTo>
                  <a:pt x="922226" y="1943100"/>
                </a:lnTo>
                <a:close/>
              </a:path>
              <a:path w="2077719" h="2222500">
                <a:moveTo>
                  <a:pt x="995214" y="1943100"/>
                </a:moveTo>
                <a:lnTo>
                  <a:pt x="932089" y="1943100"/>
                </a:lnTo>
                <a:lnTo>
                  <a:pt x="933259" y="1930400"/>
                </a:lnTo>
                <a:lnTo>
                  <a:pt x="992857" y="1930400"/>
                </a:lnTo>
                <a:lnTo>
                  <a:pt x="995214" y="1943100"/>
                </a:lnTo>
                <a:close/>
              </a:path>
              <a:path w="2077719" h="2222500">
                <a:moveTo>
                  <a:pt x="1007473" y="1943100"/>
                </a:moveTo>
                <a:lnTo>
                  <a:pt x="1001579" y="1943100"/>
                </a:lnTo>
                <a:lnTo>
                  <a:pt x="1002056" y="1930400"/>
                </a:lnTo>
                <a:lnTo>
                  <a:pt x="1006741" y="1930400"/>
                </a:lnTo>
                <a:lnTo>
                  <a:pt x="1007473" y="1943100"/>
                </a:lnTo>
                <a:close/>
              </a:path>
              <a:path w="2077719" h="2222500">
                <a:moveTo>
                  <a:pt x="1017069" y="1943100"/>
                </a:moveTo>
                <a:lnTo>
                  <a:pt x="1014264" y="1943100"/>
                </a:lnTo>
                <a:lnTo>
                  <a:pt x="1015269" y="1930400"/>
                </a:lnTo>
                <a:lnTo>
                  <a:pt x="1018245" y="1930400"/>
                </a:lnTo>
                <a:lnTo>
                  <a:pt x="1017069" y="1943100"/>
                </a:lnTo>
                <a:close/>
              </a:path>
              <a:path w="2077719" h="2222500">
                <a:moveTo>
                  <a:pt x="1029039" y="1943100"/>
                </a:moveTo>
                <a:lnTo>
                  <a:pt x="1022623" y="1943100"/>
                </a:lnTo>
                <a:lnTo>
                  <a:pt x="1023185" y="1930400"/>
                </a:lnTo>
                <a:lnTo>
                  <a:pt x="1028250" y="1930400"/>
                </a:lnTo>
                <a:lnTo>
                  <a:pt x="1029039" y="1943100"/>
                </a:lnTo>
                <a:close/>
              </a:path>
              <a:path w="2077719" h="2222500">
                <a:moveTo>
                  <a:pt x="1060190" y="1943100"/>
                </a:moveTo>
                <a:lnTo>
                  <a:pt x="1029181" y="1943100"/>
                </a:lnTo>
                <a:lnTo>
                  <a:pt x="1029522" y="1930400"/>
                </a:lnTo>
                <a:lnTo>
                  <a:pt x="1058878" y="1930400"/>
                </a:lnTo>
                <a:lnTo>
                  <a:pt x="1060190" y="1943100"/>
                </a:lnTo>
                <a:close/>
              </a:path>
              <a:path w="2077719" h="2222500">
                <a:moveTo>
                  <a:pt x="1131820" y="1943100"/>
                </a:moveTo>
                <a:lnTo>
                  <a:pt x="1062325" y="1943100"/>
                </a:lnTo>
                <a:lnTo>
                  <a:pt x="1062983" y="1930400"/>
                </a:lnTo>
                <a:lnTo>
                  <a:pt x="1130429" y="1930400"/>
                </a:lnTo>
                <a:lnTo>
                  <a:pt x="1131820" y="1943100"/>
                </a:lnTo>
                <a:close/>
              </a:path>
              <a:path w="2077719" h="2222500">
                <a:moveTo>
                  <a:pt x="1226113" y="1943100"/>
                </a:moveTo>
                <a:lnTo>
                  <a:pt x="1131820" y="1943100"/>
                </a:lnTo>
                <a:lnTo>
                  <a:pt x="1133779" y="1930400"/>
                </a:lnTo>
                <a:lnTo>
                  <a:pt x="1224125" y="1930400"/>
                </a:lnTo>
                <a:lnTo>
                  <a:pt x="1226113" y="1943100"/>
                </a:lnTo>
                <a:close/>
              </a:path>
              <a:path w="2077719" h="2222500">
                <a:moveTo>
                  <a:pt x="1237412" y="1943100"/>
                </a:moveTo>
                <a:lnTo>
                  <a:pt x="1236197" y="1943100"/>
                </a:lnTo>
                <a:lnTo>
                  <a:pt x="1233983" y="1930400"/>
                </a:lnTo>
                <a:lnTo>
                  <a:pt x="1236850" y="1930400"/>
                </a:lnTo>
                <a:lnTo>
                  <a:pt x="1237412" y="1943100"/>
                </a:lnTo>
                <a:close/>
              </a:path>
              <a:path w="2077719" h="2222500">
                <a:moveTo>
                  <a:pt x="1244408" y="1943100"/>
                </a:moveTo>
                <a:lnTo>
                  <a:pt x="1240581" y="1943100"/>
                </a:lnTo>
                <a:lnTo>
                  <a:pt x="1241410" y="1930400"/>
                </a:lnTo>
                <a:lnTo>
                  <a:pt x="1244328" y="1930400"/>
                </a:lnTo>
                <a:lnTo>
                  <a:pt x="1244408" y="1943100"/>
                </a:lnTo>
                <a:close/>
              </a:path>
              <a:path w="2077719" h="2222500">
                <a:moveTo>
                  <a:pt x="1258166" y="1943100"/>
                </a:moveTo>
                <a:lnTo>
                  <a:pt x="1257922" y="1930400"/>
                </a:lnTo>
                <a:lnTo>
                  <a:pt x="1260290" y="1930400"/>
                </a:lnTo>
                <a:lnTo>
                  <a:pt x="1258166" y="1943100"/>
                </a:lnTo>
                <a:close/>
              </a:path>
              <a:path w="2077719" h="2222500">
                <a:moveTo>
                  <a:pt x="1287903" y="1943100"/>
                </a:moveTo>
                <a:lnTo>
                  <a:pt x="1263964" y="1943100"/>
                </a:lnTo>
                <a:lnTo>
                  <a:pt x="1262408" y="1930400"/>
                </a:lnTo>
                <a:lnTo>
                  <a:pt x="1289816" y="1930400"/>
                </a:lnTo>
                <a:lnTo>
                  <a:pt x="1287903" y="1943100"/>
                </a:lnTo>
                <a:close/>
              </a:path>
              <a:path w="2077719" h="2222500">
                <a:moveTo>
                  <a:pt x="1318037" y="1943100"/>
                </a:moveTo>
                <a:lnTo>
                  <a:pt x="1296545" y="1943100"/>
                </a:lnTo>
                <a:lnTo>
                  <a:pt x="1295676" y="1930400"/>
                </a:lnTo>
                <a:lnTo>
                  <a:pt x="1317611" y="1930400"/>
                </a:lnTo>
                <a:lnTo>
                  <a:pt x="1318037" y="1943100"/>
                </a:lnTo>
                <a:close/>
              </a:path>
              <a:path w="2077719" h="2222500">
                <a:moveTo>
                  <a:pt x="1325532" y="1943100"/>
                </a:moveTo>
                <a:lnTo>
                  <a:pt x="1324755" y="1943100"/>
                </a:lnTo>
                <a:lnTo>
                  <a:pt x="1325390" y="1930400"/>
                </a:lnTo>
                <a:lnTo>
                  <a:pt x="1325532" y="1943100"/>
                </a:lnTo>
                <a:close/>
              </a:path>
              <a:path w="2077719" h="2222500">
                <a:moveTo>
                  <a:pt x="1351669" y="1943100"/>
                </a:moveTo>
                <a:lnTo>
                  <a:pt x="1331358" y="1943100"/>
                </a:lnTo>
                <a:lnTo>
                  <a:pt x="1330223" y="1930400"/>
                </a:lnTo>
                <a:lnTo>
                  <a:pt x="1350999" y="1930400"/>
                </a:lnTo>
                <a:lnTo>
                  <a:pt x="1351669" y="1943100"/>
                </a:lnTo>
                <a:close/>
              </a:path>
              <a:path w="2077719" h="2222500">
                <a:moveTo>
                  <a:pt x="1363724" y="1943100"/>
                </a:moveTo>
                <a:lnTo>
                  <a:pt x="1356166" y="1943100"/>
                </a:lnTo>
                <a:lnTo>
                  <a:pt x="1356354" y="1930400"/>
                </a:lnTo>
                <a:lnTo>
                  <a:pt x="1365229" y="1930400"/>
                </a:lnTo>
                <a:lnTo>
                  <a:pt x="1363724" y="1943100"/>
                </a:lnTo>
                <a:close/>
              </a:path>
              <a:path w="2077719" h="2222500">
                <a:moveTo>
                  <a:pt x="1381718" y="1943100"/>
                </a:moveTo>
                <a:lnTo>
                  <a:pt x="1365479" y="1943100"/>
                </a:lnTo>
                <a:lnTo>
                  <a:pt x="1365274" y="1930400"/>
                </a:lnTo>
                <a:lnTo>
                  <a:pt x="1383745" y="1930400"/>
                </a:lnTo>
                <a:lnTo>
                  <a:pt x="1381718" y="1943100"/>
                </a:lnTo>
                <a:close/>
              </a:path>
              <a:path w="2077719" h="2222500">
                <a:moveTo>
                  <a:pt x="1395193" y="1943100"/>
                </a:moveTo>
                <a:lnTo>
                  <a:pt x="1384665" y="1943100"/>
                </a:lnTo>
                <a:lnTo>
                  <a:pt x="1385852" y="1930400"/>
                </a:lnTo>
                <a:lnTo>
                  <a:pt x="1394012" y="1930400"/>
                </a:lnTo>
                <a:lnTo>
                  <a:pt x="1395193" y="1943100"/>
                </a:lnTo>
                <a:close/>
              </a:path>
              <a:path w="2077719" h="2222500">
                <a:moveTo>
                  <a:pt x="1400082" y="1943100"/>
                </a:moveTo>
                <a:lnTo>
                  <a:pt x="1395533" y="1943100"/>
                </a:lnTo>
                <a:lnTo>
                  <a:pt x="1397515" y="1930400"/>
                </a:lnTo>
                <a:lnTo>
                  <a:pt x="1399139" y="1930400"/>
                </a:lnTo>
                <a:lnTo>
                  <a:pt x="1400082" y="1942310"/>
                </a:lnTo>
                <a:lnTo>
                  <a:pt x="1400082" y="1943100"/>
                </a:lnTo>
                <a:close/>
              </a:path>
              <a:path w="2077719" h="2222500">
                <a:moveTo>
                  <a:pt x="1411120" y="1943100"/>
                </a:moveTo>
                <a:lnTo>
                  <a:pt x="1400144" y="1943100"/>
                </a:lnTo>
                <a:lnTo>
                  <a:pt x="1400082" y="1930400"/>
                </a:lnTo>
                <a:lnTo>
                  <a:pt x="1408406" y="1930400"/>
                </a:lnTo>
                <a:lnTo>
                  <a:pt x="1411120" y="1943100"/>
                </a:lnTo>
                <a:close/>
              </a:path>
              <a:path w="2077719" h="2222500">
                <a:moveTo>
                  <a:pt x="1429103" y="1943100"/>
                </a:moveTo>
                <a:lnTo>
                  <a:pt x="1415169" y="1943100"/>
                </a:lnTo>
                <a:lnTo>
                  <a:pt x="1412227" y="1930400"/>
                </a:lnTo>
                <a:lnTo>
                  <a:pt x="1425321" y="1930400"/>
                </a:lnTo>
                <a:lnTo>
                  <a:pt x="1429103" y="1943100"/>
                </a:lnTo>
                <a:close/>
              </a:path>
              <a:path w="2077719" h="2222500">
                <a:moveTo>
                  <a:pt x="1484091" y="1943100"/>
                </a:moveTo>
                <a:lnTo>
                  <a:pt x="1431039" y="1943100"/>
                </a:lnTo>
                <a:lnTo>
                  <a:pt x="1431794" y="1930400"/>
                </a:lnTo>
                <a:lnTo>
                  <a:pt x="1482955" y="1930400"/>
                </a:lnTo>
                <a:lnTo>
                  <a:pt x="1484091" y="1943100"/>
                </a:lnTo>
                <a:close/>
              </a:path>
              <a:path w="2077719" h="2222500">
                <a:moveTo>
                  <a:pt x="1489826" y="1943100"/>
                </a:moveTo>
                <a:lnTo>
                  <a:pt x="1484091" y="1943100"/>
                </a:lnTo>
                <a:lnTo>
                  <a:pt x="1485737" y="1930400"/>
                </a:lnTo>
                <a:lnTo>
                  <a:pt x="1489956" y="1930400"/>
                </a:lnTo>
                <a:lnTo>
                  <a:pt x="1489826" y="1943100"/>
                </a:lnTo>
                <a:close/>
              </a:path>
              <a:path w="2077719" h="2222500">
                <a:moveTo>
                  <a:pt x="1500393" y="1943100"/>
                </a:moveTo>
                <a:lnTo>
                  <a:pt x="1493017" y="1943100"/>
                </a:lnTo>
                <a:lnTo>
                  <a:pt x="1492160" y="1930400"/>
                </a:lnTo>
                <a:lnTo>
                  <a:pt x="1500081" y="1930400"/>
                </a:lnTo>
                <a:lnTo>
                  <a:pt x="1500393" y="1943100"/>
                </a:lnTo>
                <a:close/>
              </a:path>
              <a:path w="2077719" h="2222500">
                <a:moveTo>
                  <a:pt x="1517320" y="1943100"/>
                </a:moveTo>
                <a:lnTo>
                  <a:pt x="1502721" y="1943100"/>
                </a:lnTo>
                <a:lnTo>
                  <a:pt x="1503527" y="1930400"/>
                </a:lnTo>
                <a:lnTo>
                  <a:pt x="1518041" y="1930400"/>
                </a:lnTo>
                <a:lnTo>
                  <a:pt x="1517320" y="1943100"/>
                </a:lnTo>
                <a:close/>
              </a:path>
              <a:path w="2077719" h="2222500">
                <a:moveTo>
                  <a:pt x="1580195" y="1943100"/>
                </a:moveTo>
                <a:lnTo>
                  <a:pt x="1529647" y="1943100"/>
                </a:lnTo>
                <a:lnTo>
                  <a:pt x="1529448" y="1930400"/>
                </a:lnTo>
                <a:lnTo>
                  <a:pt x="1581143" y="1930400"/>
                </a:lnTo>
                <a:lnTo>
                  <a:pt x="1580195" y="1943100"/>
                </a:lnTo>
                <a:close/>
              </a:path>
              <a:path w="2077719" h="2222500">
                <a:moveTo>
                  <a:pt x="1675231" y="1943100"/>
                </a:moveTo>
                <a:lnTo>
                  <a:pt x="1586338" y="1943100"/>
                </a:lnTo>
                <a:lnTo>
                  <a:pt x="1586929" y="1930400"/>
                </a:lnTo>
                <a:lnTo>
                  <a:pt x="1686587" y="1930400"/>
                </a:lnTo>
                <a:lnTo>
                  <a:pt x="1675231" y="1943100"/>
                </a:lnTo>
                <a:close/>
              </a:path>
              <a:path w="2077719" h="2222500">
                <a:moveTo>
                  <a:pt x="491994" y="1955800"/>
                </a:moveTo>
                <a:lnTo>
                  <a:pt x="455386" y="1955800"/>
                </a:lnTo>
                <a:lnTo>
                  <a:pt x="456488" y="1943100"/>
                </a:lnTo>
                <a:lnTo>
                  <a:pt x="493050" y="1943100"/>
                </a:lnTo>
                <a:lnTo>
                  <a:pt x="491994" y="1955800"/>
                </a:lnTo>
                <a:close/>
              </a:path>
              <a:path w="2077719" h="2222500">
                <a:moveTo>
                  <a:pt x="529805" y="1955800"/>
                </a:moveTo>
                <a:lnTo>
                  <a:pt x="516444" y="1955800"/>
                </a:lnTo>
                <a:lnTo>
                  <a:pt x="515404" y="1943100"/>
                </a:lnTo>
                <a:lnTo>
                  <a:pt x="532854" y="1943100"/>
                </a:lnTo>
                <a:lnTo>
                  <a:pt x="529805" y="1955800"/>
                </a:lnTo>
                <a:close/>
              </a:path>
              <a:path w="2077719" h="2222500">
                <a:moveTo>
                  <a:pt x="570421" y="1955800"/>
                </a:moveTo>
                <a:lnTo>
                  <a:pt x="534654" y="1955800"/>
                </a:lnTo>
                <a:lnTo>
                  <a:pt x="532854" y="1943100"/>
                </a:lnTo>
                <a:lnTo>
                  <a:pt x="570433" y="1943100"/>
                </a:lnTo>
                <a:lnTo>
                  <a:pt x="570421" y="1955800"/>
                </a:lnTo>
                <a:close/>
              </a:path>
              <a:path w="2077719" h="2222500">
                <a:moveTo>
                  <a:pt x="585196" y="1955800"/>
                </a:moveTo>
                <a:lnTo>
                  <a:pt x="575861" y="1955800"/>
                </a:lnTo>
                <a:lnTo>
                  <a:pt x="575469" y="1943100"/>
                </a:lnTo>
                <a:lnTo>
                  <a:pt x="585894" y="1943100"/>
                </a:lnTo>
                <a:lnTo>
                  <a:pt x="585196" y="1955800"/>
                </a:lnTo>
                <a:close/>
              </a:path>
              <a:path w="2077719" h="2222500">
                <a:moveTo>
                  <a:pt x="619180" y="1955800"/>
                </a:moveTo>
                <a:lnTo>
                  <a:pt x="589557" y="1955800"/>
                </a:lnTo>
                <a:lnTo>
                  <a:pt x="589176" y="1943100"/>
                </a:lnTo>
                <a:lnTo>
                  <a:pt x="619169" y="1943100"/>
                </a:lnTo>
                <a:lnTo>
                  <a:pt x="619180" y="1955800"/>
                </a:lnTo>
                <a:close/>
              </a:path>
              <a:path w="2077719" h="2222500">
                <a:moveTo>
                  <a:pt x="639832" y="1955800"/>
                </a:moveTo>
                <a:lnTo>
                  <a:pt x="631729" y="1955800"/>
                </a:lnTo>
                <a:lnTo>
                  <a:pt x="632626" y="1943100"/>
                </a:lnTo>
                <a:lnTo>
                  <a:pt x="638838" y="1943100"/>
                </a:lnTo>
                <a:lnTo>
                  <a:pt x="639832" y="1955800"/>
                </a:lnTo>
                <a:close/>
              </a:path>
              <a:path w="2077719" h="2222500">
                <a:moveTo>
                  <a:pt x="680794" y="1955800"/>
                </a:moveTo>
                <a:lnTo>
                  <a:pt x="641564" y="1955800"/>
                </a:lnTo>
                <a:lnTo>
                  <a:pt x="646776" y="1943100"/>
                </a:lnTo>
                <a:lnTo>
                  <a:pt x="680158" y="1943100"/>
                </a:lnTo>
                <a:lnTo>
                  <a:pt x="680794" y="1955800"/>
                </a:lnTo>
                <a:close/>
              </a:path>
              <a:path w="2077719" h="2222500">
                <a:moveTo>
                  <a:pt x="693883" y="1955800"/>
                </a:moveTo>
                <a:lnTo>
                  <a:pt x="685416" y="1955800"/>
                </a:lnTo>
                <a:lnTo>
                  <a:pt x="685831" y="1943100"/>
                </a:lnTo>
                <a:lnTo>
                  <a:pt x="692508" y="1943100"/>
                </a:lnTo>
                <a:lnTo>
                  <a:pt x="693883" y="1955800"/>
                </a:lnTo>
                <a:close/>
              </a:path>
              <a:path w="2077719" h="2222500">
                <a:moveTo>
                  <a:pt x="700935" y="1955800"/>
                </a:moveTo>
                <a:lnTo>
                  <a:pt x="700168" y="1955800"/>
                </a:lnTo>
                <a:lnTo>
                  <a:pt x="701020" y="1943100"/>
                </a:lnTo>
                <a:lnTo>
                  <a:pt x="700935" y="1955800"/>
                </a:lnTo>
                <a:close/>
              </a:path>
              <a:path w="2077719" h="2222500">
                <a:moveTo>
                  <a:pt x="731205" y="1955800"/>
                </a:moveTo>
                <a:lnTo>
                  <a:pt x="706312" y="1955800"/>
                </a:lnTo>
                <a:lnTo>
                  <a:pt x="705477" y="1943100"/>
                </a:lnTo>
                <a:lnTo>
                  <a:pt x="731421" y="1943100"/>
                </a:lnTo>
                <a:lnTo>
                  <a:pt x="731205" y="1955800"/>
                </a:lnTo>
                <a:close/>
              </a:path>
              <a:path w="2077719" h="2222500">
                <a:moveTo>
                  <a:pt x="743096" y="1955800"/>
                </a:moveTo>
                <a:lnTo>
                  <a:pt x="738190" y="1955800"/>
                </a:lnTo>
                <a:lnTo>
                  <a:pt x="737832" y="1943100"/>
                </a:lnTo>
                <a:lnTo>
                  <a:pt x="742704" y="1943100"/>
                </a:lnTo>
                <a:lnTo>
                  <a:pt x="743096" y="1955800"/>
                </a:lnTo>
                <a:close/>
              </a:path>
              <a:path w="2077719" h="2222500">
                <a:moveTo>
                  <a:pt x="746230" y="1955800"/>
                </a:moveTo>
                <a:lnTo>
                  <a:pt x="745520" y="1955800"/>
                </a:lnTo>
                <a:lnTo>
                  <a:pt x="744311" y="1943100"/>
                </a:lnTo>
                <a:lnTo>
                  <a:pt x="746338" y="1943100"/>
                </a:lnTo>
                <a:lnTo>
                  <a:pt x="746230" y="1955800"/>
                </a:lnTo>
                <a:close/>
              </a:path>
              <a:path w="2077719" h="2222500">
                <a:moveTo>
                  <a:pt x="814777" y="1955800"/>
                </a:moveTo>
                <a:lnTo>
                  <a:pt x="762907" y="1955800"/>
                </a:lnTo>
                <a:lnTo>
                  <a:pt x="762731" y="1943100"/>
                </a:lnTo>
                <a:lnTo>
                  <a:pt x="816032" y="1943100"/>
                </a:lnTo>
                <a:lnTo>
                  <a:pt x="814777" y="1955800"/>
                </a:lnTo>
                <a:close/>
              </a:path>
              <a:path w="2077719" h="2222500">
                <a:moveTo>
                  <a:pt x="863343" y="1955800"/>
                </a:moveTo>
                <a:lnTo>
                  <a:pt x="821847" y="1955800"/>
                </a:lnTo>
                <a:lnTo>
                  <a:pt x="820109" y="1943100"/>
                </a:lnTo>
                <a:lnTo>
                  <a:pt x="861202" y="1943100"/>
                </a:lnTo>
                <a:lnTo>
                  <a:pt x="863343" y="1955800"/>
                </a:lnTo>
                <a:close/>
              </a:path>
              <a:path w="2077719" h="2222500">
                <a:moveTo>
                  <a:pt x="950657" y="1955800"/>
                </a:moveTo>
                <a:lnTo>
                  <a:pt x="881144" y="1955800"/>
                </a:lnTo>
                <a:lnTo>
                  <a:pt x="880293" y="1943100"/>
                </a:lnTo>
                <a:lnTo>
                  <a:pt x="949112" y="1943100"/>
                </a:lnTo>
                <a:lnTo>
                  <a:pt x="950633" y="1955335"/>
                </a:lnTo>
                <a:lnTo>
                  <a:pt x="950657" y="1955800"/>
                </a:lnTo>
                <a:close/>
              </a:path>
              <a:path w="2077719" h="2222500">
                <a:moveTo>
                  <a:pt x="954336" y="1955800"/>
                </a:moveTo>
                <a:lnTo>
                  <a:pt x="950691" y="1955800"/>
                </a:lnTo>
                <a:lnTo>
                  <a:pt x="950689" y="1955335"/>
                </a:lnTo>
                <a:lnTo>
                  <a:pt x="951520" y="1943100"/>
                </a:lnTo>
                <a:lnTo>
                  <a:pt x="955358" y="1943100"/>
                </a:lnTo>
                <a:lnTo>
                  <a:pt x="954336" y="1955800"/>
                </a:lnTo>
                <a:close/>
              </a:path>
              <a:path w="2077719" h="2222500">
                <a:moveTo>
                  <a:pt x="968646" y="1955800"/>
                </a:moveTo>
                <a:lnTo>
                  <a:pt x="960492" y="1955800"/>
                </a:lnTo>
                <a:lnTo>
                  <a:pt x="959725" y="1943100"/>
                </a:lnTo>
                <a:lnTo>
                  <a:pt x="967816" y="1943100"/>
                </a:lnTo>
                <a:lnTo>
                  <a:pt x="968646" y="1955800"/>
                </a:lnTo>
                <a:close/>
              </a:path>
              <a:path w="2077719" h="2222500">
                <a:moveTo>
                  <a:pt x="973881" y="1955800"/>
                </a:moveTo>
                <a:lnTo>
                  <a:pt x="973080" y="1955800"/>
                </a:lnTo>
                <a:lnTo>
                  <a:pt x="973551" y="1943100"/>
                </a:lnTo>
                <a:lnTo>
                  <a:pt x="974369" y="1943100"/>
                </a:lnTo>
                <a:lnTo>
                  <a:pt x="973881" y="1955800"/>
                </a:lnTo>
                <a:close/>
              </a:path>
              <a:path w="2077719" h="2222500">
                <a:moveTo>
                  <a:pt x="1063858" y="1955800"/>
                </a:moveTo>
                <a:lnTo>
                  <a:pt x="980036" y="1955800"/>
                </a:lnTo>
                <a:lnTo>
                  <a:pt x="979355" y="1943100"/>
                </a:lnTo>
                <a:lnTo>
                  <a:pt x="1061087" y="1943100"/>
                </a:lnTo>
                <a:lnTo>
                  <a:pt x="1063858" y="1955800"/>
                </a:lnTo>
                <a:close/>
              </a:path>
              <a:path w="2077719" h="2222500">
                <a:moveTo>
                  <a:pt x="1100124" y="1955800"/>
                </a:moveTo>
                <a:lnTo>
                  <a:pt x="1063858" y="1955800"/>
                </a:lnTo>
                <a:lnTo>
                  <a:pt x="1065976" y="1943100"/>
                </a:lnTo>
                <a:lnTo>
                  <a:pt x="1099256" y="1943100"/>
                </a:lnTo>
                <a:lnTo>
                  <a:pt x="1100124" y="1955800"/>
                </a:lnTo>
                <a:close/>
              </a:path>
              <a:path w="2077719" h="2222500">
                <a:moveTo>
                  <a:pt x="1110533" y="1955800"/>
                </a:moveTo>
                <a:lnTo>
                  <a:pt x="1105087" y="1955800"/>
                </a:lnTo>
                <a:lnTo>
                  <a:pt x="1105916" y="1943100"/>
                </a:lnTo>
                <a:lnTo>
                  <a:pt x="1110595" y="1943100"/>
                </a:lnTo>
                <a:lnTo>
                  <a:pt x="1110533" y="1955800"/>
                </a:lnTo>
                <a:close/>
              </a:path>
              <a:path w="2077719" h="2222500">
                <a:moveTo>
                  <a:pt x="1120725" y="1955800"/>
                </a:moveTo>
                <a:lnTo>
                  <a:pt x="1115081" y="1955800"/>
                </a:lnTo>
                <a:lnTo>
                  <a:pt x="1113888" y="1943100"/>
                </a:lnTo>
                <a:lnTo>
                  <a:pt x="1121702" y="1943100"/>
                </a:lnTo>
                <a:lnTo>
                  <a:pt x="1120725" y="1955800"/>
                </a:lnTo>
                <a:close/>
              </a:path>
              <a:path w="2077719" h="2222500">
                <a:moveTo>
                  <a:pt x="1162988" y="1955800"/>
                </a:moveTo>
                <a:lnTo>
                  <a:pt x="1124444" y="1955800"/>
                </a:lnTo>
                <a:lnTo>
                  <a:pt x="1124427" y="1943100"/>
                </a:lnTo>
                <a:lnTo>
                  <a:pt x="1162960" y="1943100"/>
                </a:lnTo>
                <a:lnTo>
                  <a:pt x="1162988" y="1955800"/>
                </a:lnTo>
                <a:close/>
              </a:path>
              <a:path w="2077719" h="2222500">
                <a:moveTo>
                  <a:pt x="1174015" y="1955800"/>
                </a:moveTo>
                <a:lnTo>
                  <a:pt x="1169955" y="1955800"/>
                </a:lnTo>
                <a:lnTo>
                  <a:pt x="1171511" y="1943100"/>
                </a:lnTo>
                <a:lnTo>
                  <a:pt x="1173992" y="1943100"/>
                </a:lnTo>
                <a:lnTo>
                  <a:pt x="1174015" y="1955800"/>
                </a:lnTo>
                <a:close/>
              </a:path>
              <a:path w="2077719" h="2222500">
                <a:moveTo>
                  <a:pt x="1235976" y="1955800"/>
                </a:moveTo>
                <a:lnTo>
                  <a:pt x="1174015" y="1955800"/>
                </a:lnTo>
                <a:lnTo>
                  <a:pt x="1174100" y="1943100"/>
                </a:lnTo>
                <a:lnTo>
                  <a:pt x="1237248" y="1943100"/>
                </a:lnTo>
                <a:lnTo>
                  <a:pt x="1235976" y="1955800"/>
                </a:lnTo>
                <a:close/>
              </a:path>
              <a:path w="2077719" h="2222500">
                <a:moveTo>
                  <a:pt x="1254237" y="1955800"/>
                </a:moveTo>
                <a:lnTo>
                  <a:pt x="1241574" y="1955800"/>
                </a:lnTo>
                <a:lnTo>
                  <a:pt x="1241058" y="1943100"/>
                </a:lnTo>
                <a:lnTo>
                  <a:pt x="1253175" y="1943100"/>
                </a:lnTo>
                <a:lnTo>
                  <a:pt x="1254237" y="1955800"/>
                </a:lnTo>
                <a:close/>
              </a:path>
              <a:path w="2077719" h="2222500">
                <a:moveTo>
                  <a:pt x="1273787" y="1955800"/>
                </a:moveTo>
                <a:lnTo>
                  <a:pt x="1263680" y="1955800"/>
                </a:lnTo>
                <a:lnTo>
                  <a:pt x="1264821" y="1943100"/>
                </a:lnTo>
                <a:lnTo>
                  <a:pt x="1272197" y="1943100"/>
                </a:lnTo>
                <a:lnTo>
                  <a:pt x="1273787" y="1955800"/>
                </a:lnTo>
                <a:close/>
              </a:path>
              <a:path w="2077719" h="2222500">
                <a:moveTo>
                  <a:pt x="1281680" y="1955800"/>
                </a:moveTo>
                <a:lnTo>
                  <a:pt x="1273787" y="1955800"/>
                </a:lnTo>
                <a:lnTo>
                  <a:pt x="1276359" y="1943100"/>
                </a:lnTo>
                <a:lnTo>
                  <a:pt x="1280737" y="1943100"/>
                </a:lnTo>
                <a:lnTo>
                  <a:pt x="1281680" y="1955800"/>
                </a:lnTo>
                <a:close/>
              </a:path>
              <a:path w="2077719" h="2222500">
                <a:moveTo>
                  <a:pt x="1291276" y="1955800"/>
                </a:moveTo>
                <a:lnTo>
                  <a:pt x="1285916" y="1955800"/>
                </a:lnTo>
                <a:lnTo>
                  <a:pt x="1287102" y="1943100"/>
                </a:lnTo>
                <a:lnTo>
                  <a:pt x="1290027" y="1943100"/>
                </a:lnTo>
                <a:lnTo>
                  <a:pt x="1291276" y="1955800"/>
                </a:lnTo>
                <a:close/>
              </a:path>
              <a:path w="2077719" h="2222500">
                <a:moveTo>
                  <a:pt x="1303643" y="1955800"/>
                </a:moveTo>
                <a:lnTo>
                  <a:pt x="1297368" y="1955800"/>
                </a:lnTo>
                <a:lnTo>
                  <a:pt x="1297278" y="1943100"/>
                </a:lnTo>
                <a:lnTo>
                  <a:pt x="1305937" y="1943100"/>
                </a:lnTo>
                <a:lnTo>
                  <a:pt x="1303643" y="1955800"/>
                </a:lnTo>
                <a:close/>
              </a:path>
              <a:path w="2077719" h="2222500">
                <a:moveTo>
                  <a:pt x="1315607" y="1955800"/>
                </a:moveTo>
                <a:lnTo>
                  <a:pt x="1312427" y="1955800"/>
                </a:lnTo>
                <a:lnTo>
                  <a:pt x="1311729" y="1943100"/>
                </a:lnTo>
                <a:lnTo>
                  <a:pt x="1314801" y="1943100"/>
                </a:lnTo>
                <a:lnTo>
                  <a:pt x="1315607" y="1955800"/>
                </a:lnTo>
                <a:close/>
              </a:path>
              <a:path w="2077719" h="2222500">
                <a:moveTo>
                  <a:pt x="1330336" y="1955800"/>
                </a:moveTo>
                <a:lnTo>
                  <a:pt x="1327707" y="1955800"/>
                </a:lnTo>
                <a:lnTo>
                  <a:pt x="1327548" y="1943100"/>
                </a:lnTo>
                <a:lnTo>
                  <a:pt x="1329399" y="1943100"/>
                </a:lnTo>
                <a:lnTo>
                  <a:pt x="1330336" y="1955800"/>
                </a:lnTo>
                <a:close/>
              </a:path>
              <a:path w="2077719" h="2222500">
                <a:moveTo>
                  <a:pt x="1351476" y="1955800"/>
                </a:moveTo>
                <a:lnTo>
                  <a:pt x="1331188" y="1955800"/>
                </a:lnTo>
                <a:lnTo>
                  <a:pt x="1331943" y="1943100"/>
                </a:lnTo>
                <a:lnTo>
                  <a:pt x="1351101" y="1943100"/>
                </a:lnTo>
                <a:lnTo>
                  <a:pt x="1351495" y="1955335"/>
                </a:lnTo>
                <a:lnTo>
                  <a:pt x="1351476" y="1955800"/>
                </a:lnTo>
                <a:close/>
              </a:path>
              <a:path w="2077719" h="2222500">
                <a:moveTo>
                  <a:pt x="1359420" y="1955800"/>
                </a:moveTo>
                <a:lnTo>
                  <a:pt x="1351510" y="1955800"/>
                </a:lnTo>
                <a:lnTo>
                  <a:pt x="1351495" y="1955335"/>
                </a:lnTo>
                <a:lnTo>
                  <a:pt x="1351999" y="1943100"/>
                </a:lnTo>
                <a:lnTo>
                  <a:pt x="1359119" y="1943100"/>
                </a:lnTo>
                <a:lnTo>
                  <a:pt x="1359420" y="1955800"/>
                </a:lnTo>
                <a:close/>
              </a:path>
              <a:path w="2077719" h="2222500">
                <a:moveTo>
                  <a:pt x="1459885" y="1955800"/>
                </a:moveTo>
                <a:lnTo>
                  <a:pt x="1361186" y="1955800"/>
                </a:lnTo>
                <a:lnTo>
                  <a:pt x="1361231" y="1943100"/>
                </a:lnTo>
                <a:lnTo>
                  <a:pt x="1459816" y="1943100"/>
                </a:lnTo>
                <a:lnTo>
                  <a:pt x="1459885" y="1955800"/>
                </a:lnTo>
                <a:close/>
              </a:path>
              <a:path w="2077719" h="2222500">
                <a:moveTo>
                  <a:pt x="1472956" y="1955800"/>
                </a:moveTo>
                <a:lnTo>
                  <a:pt x="1465131" y="1955800"/>
                </a:lnTo>
                <a:lnTo>
                  <a:pt x="1464456" y="1943100"/>
                </a:lnTo>
                <a:lnTo>
                  <a:pt x="1474233" y="1943100"/>
                </a:lnTo>
                <a:lnTo>
                  <a:pt x="1472956" y="1955800"/>
                </a:lnTo>
                <a:close/>
              </a:path>
              <a:path w="2077719" h="2222500">
                <a:moveTo>
                  <a:pt x="1486640" y="1955800"/>
                </a:moveTo>
                <a:lnTo>
                  <a:pt x="1478117" y="1955800"/>
                </a:lnTo>
                <a:lnTo>
                  <a:pt x="1478055" y="1943100"/>
                </a:lnTo>
                <a:lnTo>
                  <a:pt x="1486805" y="1943100"/>
                </a:lnTo>
                <a:lnTo>
                  <a:pt x="1486640" y="1955800"/>
                </a:lnTo>
                <a:close/>
              </a:path>
              <a:path w="2077719" h="2222500">
                <a:moveTo>
                  <a:pt x="1500069" y="1955800"/>
                </a:moveTo>
                <a:lnTo>
                  <a:pt x="1495334" y="1955800"/>
                </a:lnTo>
                <a:lnTo>
                  <a:pt x="1499081" y="1943100"/>
                </a:lnTo>
                <a:lnTo>
                  <a:pt x="1499956" y="1943100"/>
                </a:lnTo>
                <a:lnTo>
                  <a:pt x="1500069" y="1955800"/>
                </a:lnTo>
                <a:close/>
              </a:path>
              <a:path w="2077719" h="2222500">
                <a:moveTo>
                  <a:pt x="1529233" y="1955800"/>
                </a:moveTo>
                <a:lnTo>
                  <a:pt x="1501262" y="1955800"/>
                </a:lnTo>
                <a:lnTo>
                  <a:pt x="1502397" y="1943100"/>
                </a:lnTo>
                <a:lnTo>
                  <a:pt x="1528557" y="1943100"/>
                </a:lnTo>
                <a:lnTo>
                  <a:pt x="1529233" y="1955800"/>
                </a:lnTo>
                <a:close/>
              </a:path>
              <a:path w="2077719" h="2222500">
                <a:moveTo>
                  <a:pt x="1569900" y="1955800"/>
                </a:moveTo>
                <a:lnTo>
                  <a:pt x="1548896" y="1955800"/>
                </a:lnTo>
                <a:lnTo>
                  <a:pt x="1551701" y="1943100"/>
                </a:lnTo>
                <a:lnTo>
                  <a:pt x="1570536" y="1943100"/>
                </a:lnTo>
                <a:lnTo>
                  <a:pt x="1569900" y="1955800"/>
                </a:lnTo>
                <a:close/>
              </a:path>
              <a:path w="2077719" h="2222500">
                <a:moveTo>
                  <a:pt x="1643376" y="1955800"/>
                </a:moveTo>
                <a:lnTo>
                  <a:pt x="1575589" y="1955800"/>
                </a:lnTo>
                <a:lnTo>
                  <a:pt x="1574556" y="1943100"/>
                </a:lnTo>
                <a:lnTo>
                  <a:pt x="1643393" y="1943100"/>
                </a:lnTo>
                <a:lnTo>
                  <a:pt x="1643376" y="1955800"/>
                </a:lnTo>
                <a:close/>
              </a:path>
              <a:path w="2077719" h="2222500">
                <a:moveTo>
                  <a:pt x="1654311" y="1955365"/>
                </a:moveTo>
                <a:lnTo>
                  <a:pt x="1655868" y="1943100"/>
                </a:lnTo>
                <a:lnTo>
                  <a:pt x="1664845" y="1943100"/>
                </a:lnTo>
                <a:lnTo>
                  <a:pt x="1654311" y="1955365"/>
                </a:lnTo>
                <a:close/>
              </a:path>
              <a:path w="2077719" h="2222500">
                <a:moveTo>
                  <a:pt x="1654255" y="1955800"/>
                </a:moveTo>
                <a:lnTo>
                  <a:pt x="1653937" y="1955800"/>
                </a:lnTo>
                <a:lnTo>
                  <a:pt x="1654311" y="1955365"/>
                </a:lnTo>
                <a:lnTo>
                  <a:pt x="1654255" y="1955800"/>
                </a:lnTo>
                <a:close/>
              </a:path>
              <a:path w="2077719" h="2222500">
                <a:moveTo>
                  <a:pt x="453848" y="1964693"/>
                </a:moveTo>
                <a:lnTo>
                  <a:pt x="448198" y="1955800"/>
                </a:lnTo>
                <a:lnTo>
                  <a:pt x="452854" y="1955800"/>
                </a:lnTo>
                <a:lnTo>
                  <a:pt x="453848" y="1964693"/>
                </a:lnTo>
                <a:close/>
              </a:path>
              <a:path w="2077719" h="2222500">
                <a:moveTo>
                  <a:pt x="467336" y="1968500"/>
                </a:moveTo>
                <a:lnTo>
                  <a:pt x="461786" y="1968500"/>
                </a:lnTo>
                <a:lnTo>
                  <a:pt x="462552" y="1955800"/>
                </a:lnTo>
                <a:lnTo>
                  <a:pt x="468647" y="1955800"/>
                </a:lnTo>
                <a:lnTo>
                  <a:pt x="467336" y="1968500"/>
                </a:lnTo>
                <a:close/>
              </a:path>
              <a:path w="2077719" h="2222500">
                <a:moveTo>
                  <a:pt x="478594" y="1968500"/>
                </a:moveTo>
                <a:lnTo>
                  <a:pt x="473545" y="1968500"/>
                </a:lnTo>
                <a:lnTo>
                  <a:pt x="473446" y="1955800"/>
                </a:lnTo>
                <a:lnTo>
                  <a:pt x="480041" y="1955800"/>
                </a:lnTo>
                <a:lnTo>
                  <a:pt x="478594" y="1968500"/>
                </a:lnTo>
                <a:close/>
              </a:path>
              <a:path w="2077719" h="2222500">
                <a:moveTo>
                  <a:pt x="498206" y="1968500"/>
                </a:moveTo>
                <a:lnTo>
                  <a:pt x="490837" y="1968500"/>
                </a:lnTo>
                <a:lnTo>
                  <a:pt x="487275" y="1955800"/>
                </a:lnTo>
                <a:lnTo>
                  <a:pt x="494488" y="1955800"/>
                </a:lnTo>
                <a:lnTo>
                  <a:pt x="498206" y="1968500"/>
                </a:lnTo>
                <a:close/>
              </a:path>
              <a:path w="2077719" h="2222500">
                <a:moveTo>
                  <a:pt x="553151" y="1968500"/>
                </a:moveTo>
                <a:lnTo>
                  <a:pt x="524093" y="1968500"/>
                </a:lnTo>
                <a:lnTo>
                  <a:pt x="525302" y="1955800"/>
                </a:lnTo>
                <a:lnTo>
                  <a:pt x="554699" y="1955800"/>
                </a:lnTo>
                <a:lnTo>
                  <a:pt x="553151" y="1968500"/>
                </a:lnTo>
                <a:close/>
              </a:path>
              <a:path w="2077719" h="2222500">
                <a:moveTo>
                  <a:pt x="562242" y="1968500"/>
                </a:moveTo>
                <a:lnTo>
                  <a:pt x="557654" y="1968500"/>
                </a:lnTo>
                <a:lnTo>
                  <a:pt x="557257" y="1955800"/>
                </a:lnTo>
                <a:lnTo>
                  <a:pt x="562161" y="1955800"/>
                </a:lnTo>
                <a:lnTo>
                  <a:pt x="562242" y="1968500"/>
                </a:lnTo>
                <a:close/>
              </a:path>
              <a:path w="2077719" h="2222500">
                <a:moveTo>
                  <a:pt x="603531" y="1968500"/>
                </a:moveTo>
                <a:lnTo>
                  <a:pt x="573334" y="1968500"/>
                </a:lnTo>
                <a:lnTo>
                  <a:pt x="573022" y="1955800"/>
                </a:lnTo>
                <a:lnTo>
                  <a:pt x="604803" y="1955800"/>
                </a:lnTo>
                <a:lnTo>
                  <a:pt x="603531" y="1968500"/>
                </a:lnTo>
                <a:close/>
              </a:path>
              <a:path w="2077719" h="2222500">
                <a:moveTo>
                  <a:pt x="638912" y="1968500"/>
                </a:moveTo>
                <a:lnTo>
                  <a:pt x="623575" y="1968500"/>
                </a:lnTo>
                <a:lnTo>
                  <a:pt x="621928" y="1955800"/>
                </a:lnTo>
                <a:lnTo>
                  <a:pt x="636941" y="1955800"/>
                </a:lnTo>
                <a:lnTo>
                  <a:pt x="638912" y="1968500"/>
                </a:lnTo>
                <a:close/>
              </a:path>
              <a:path w="2077719" h="2222500">
                <a:moveTo>
                  <a:pt x="648037" y="1968500"/>
                </a:moveTo>
                <a:lnTo>
                  <a:pt x="643926" y="1968500"/>
                </a:lnTo>
                <a:lnTo>
                  <a:pt x="645799" y="1955800"/>
                </a:lnTo>
                <a:lnTo>
                  <a:pt x="651109" y="1955800"/>
                </a:lnTo>
                <a:lnTo>
                  <a:pt x="648037" y="1968500"/>
                </a:lnTo>
                <a:close/>
              </a:path>
              <a:path w="2077719" h="2222500">
                <a:moveTo>
                  <a:pt x="690544" y="1968500"/>
                </a:moveTo>
                <a:lnTo>
                  <a:pt x="662334" y="1968500"/>
                </a:lnTo>
                <a:lnTo>
                  <a:pt x="662056" y="1955800"/>
                </a:lnTo>
                <a:lnTo>
                  <a:pt x="689823" y="1955800"/>
                </a:lnTo>
                <a:lnTo>
                  <a:pt x="690544" y="1968500"/>
                </a:lnTo>
                <a:close/>
              </a:path>
              <a:path w="2077719" h="2222500">
                <a:moveTo>
                  <a:pt x="724335" y="1968500"/>
                </a:moveTo>
                <a:lnTo>
                  <a:pt x="691356" y="1968500"/>
                </a:lnTo>
                <a:lnTo>
                  <a:pt x="691816" y="1955800"/>
                </a:lnTo>
                <a:lnTo>
                  <a:pt x="722643" y="1955800"/>
                </a:lnTo>
                <a:lnTo>
                  <a:pt x="724335" y="1968500"/>
                </a:lnTo>
                <a:close/>
              </a:path>
              <a:path w="2077719" h="2222500">
                <a:moveTo>
                  <a:pt x="734879" y="1968500"/>
                </a:moveTo>
                <a:lnTo>
                  <a:pt x="729422" y="1968500"/>
                </a:lnTo>
                <a:lnTo>
                  <a:pt x="730013" y="1955800"/>
                </a:lnTo>
                <a:lnTo>
                  <a:pt x="734800" y="1955800"/>
                </a:lnTo>
                <a:lnTo>
                  <a:pt x="734879" y="1968500"/>
                </a:lnTo>
                <a:close/>
              </a:path>
              <a:path w="2077719" h="2222500">
                <a:moveTo>
                  <a:pt x="761896" y="1968500"/>
                </a:moveTo>
                <a:lnTo>
                  <a:pt x="740688" y="1968500"/>
                </a:lnTo>
                <a:lnTo>
                  <a:pt x="741006" y="1955800"/>
                </a:lnTo>
                <a:lnTo>
                  <a:pt x="763713" y="1955800"/>
                </a:lnTo>
                <a:lnTo>
                  <a:pt x="761896" y="1968500"/>
                </a:lnTo>
                <a:close/>
              </a:path>
              <a:path w="2077719" h="2222500">
                <a:moveTo>
                  <a:pt x="777875" y="1968500"/>
                </a:moveTo>
                <a:lnTo>
                  <a:pt x="767591" y="1968500"/>
                </a:lnTo>
                <a:lnTo>
                  <a:pt x="766649" y="1955800"/>
                </a:lnTo>
                <a:lnTo>
                  <a:pt x="776347" y="1955800"/>
                </a:lnTo>
                <a:lnTo>
                  <a:pt x="777875" y="1968500"/>
                </a:lnTo>
                <a:close/>
              </a:path>
              <a:path w="2077719" h="2222500">
                <a:moveTo>
                  <a:pt x="813000" y="1968500"/>
                </a:moveTo>
                <a:lnTo>
                  <a:pt x="778840" y="1968500"/>
                </a:lnTo>
                <a:lnTo>
                  <a:pt x="779169" y="1955800"/>
                </a:lnTo>
                <a:lnTo>
                  <a:pt x="812251" y="1955800"/>
                </a:lnTo>
                <a:lnTo>
                  <a:pt x="813000" y="1968500"/>
                </a:lnTo>
                <a:close/>
              </a:path>
              <a:path w="2077719" h="2222500">
                <a:moveTo>
                  <a:pt x="845917" y="1968500"/>
                </a:moveTo>
                <a:lnTo>
                  <a:pt x="831165" y="1968500"/>
                </a:lnTo>
                <a:lnTo>
                  <a:pt x="831346" y="1955800"/>
                </a:lnTo>
                <a:lnTo>
                  <a:pt x="844724" y="1955800"/>
                </a:lnTo>
                <a:lnTo>
                  <a:pt x="845917" y="1968500"/>
                </a:lnTo>
                <a:close/>
              </a:path>
              <a:path w="2077719" h="2222500">
                <a:moveTo>
                  <a:pt x="877107" y="1968500"/>
                </a:moveTo>
                <a:lnTo>
                  <a:pt x="847223" y="1968500"/>
                </a:lnTo>
                <a:lnTo>
                  <a:pt x="847921" y="1955800"/>
                </a:lnTo>
                <a:lnTo>
                  <a:pt x="877277" y="1955800"/>
                </a:lnTo>
                <a:lnTo>
                  <a:pt x="877107" y="1968500"/>
                </a:lnTo>
                <a:close/>
              </a:path>
              <a:path w="2077719" h="2222500">
                <a:moveTo>
                  <a:pt x="885630" y="1968500"/>
                </a:moveTo>
                <a:lnTo>
                  <a:pt x="881218" y="1968500"/>
                </a:lnTo>
                <a:lnTo>
                  <a:pt x="883927" y="1955800"/>
                </a:lnTo>
                <a:lnTo>
                  <a:pt x="885210" y="1955800"/>
                </a:lnTo>
                <a:lnTo>
                  <a:pt x="885630" y="1968500"/>
                </a:lnTo>
                <a:close/>
              </a:path>
              <a:path w="2077719" h="2222500">
                <a:moveTo>
                  <a:pt x="916945" y="1968500"/>
                </a:moveTo>
                <a:lnTo>
                  <a:pt x="887697" y="1968500"/>
                </a:lnTo>
                <a:lnTo>
                  <a:pt x="887157" y="1955800"/>
                </a:lnTo>
                <a:lnTo>
                  <a:pt x="917513" y="1955800"/>
                </a:lnTo>
                <a:lnTo>
                  <a:pt x="916945" y="1968500"/>
                </a:lnTo>
                <a:close/>
              </a:path>
              <a:path w="2077719" h="2222500">
                <a:moveTo>
                  <a:pt x="939641" y="1968500"/>
                </a:moveTo>
                <a:lnTo>
                  <a:pt x="929727" y="1968500"/>
                </a:lnTo>
                <a:lnTo>
                  <a:pt x="927456" y="1955800"/>
                </a:lnTo>
                <a:lnTo>
                  <a:pt x="939408" y="1955800"/>
                </a:lnTo>
                <a:lnTo>
                  <a:pt x="939641" y="1968500"/>
                </a:lnTo>
                <a:close/>
              </a:path>
              <a:path w="2077719" h="2222500">
                <a:moveTo>
                  <a:pt x="966738" y="1968500"/>
                </a:moveTo>
                <a:lnTo>
                  <a:pt x="946171" y="1968500"/>
                </a:lnTo>
                <a:lnTo>
                  <a:pt x="945933" y="1955800"/>
                </a:lnTo>
                <a:lnTo>
                  <a:pt x="965471" y="1955800"/>
                </a:lnTo>
                <a:lnTo>
                  <a:pt x="966738" y="1968500"/>
                </a:lnTo>
                <a:close/>
              </a:path>
              <a:path w="2077719" h="2222500">
                <a:moveTo>
                  <a:pt x="976453" y="1968500"/>
                </a:moveTo>
                <a:lnTo>
                  <a:pt x="966738" y="1968500"/>
                </a:lnTo>
                <a:lnTo>
                  <a:pt x="968061" y="1955800"/>
                </a:lnTo>
                <a:lnTo>
                  <a:pt x="976391" y="1955800"/>
                </a:lnTo>
                <a:lnTo>
                  <a:pt x="976453" y="1968500"/>
                </a:lnTo>
                <a:close/>
              </a:path>
              <a:path w="2077719" h="2222500">
                <a:moveTo>
                  <a:pt x="985078" y="1968500"/>
                </a:moveTo>
                <a:lnTo>
                  <a:pt x="978526" y="1968500"/>
                </a:lnTo>
                <a:lnTo>
                  <a:pt x="978844" y="1955800"/>
                </a:lnTo>
                <a:lnTo>
                  <a:pt x="984647" y="1955800"/>
                </a:lnTo>
                <a:lnTo>
                  <a:pt x="985078" y="1968500"/>
                </a:lnTo>
                <a:close/>
              </a:path>
              <a:path w="2077719" h="2222500">
                <a:moveTo>
                  <a:pt x="996469" y="1968500"/>
                </a:moveTo>
                <a:lnTo>
                  <a:pt x="991472" y="1968500"/>
                </a:lnTo>
                <a:lnTo>
                  <a:pt x="990904" y="1955800"/>
                </a:lnTo>
                <a:lnTo>
                  <a:pt x="996889" y="1955800"/>
                </a:lnTo>
                <a:lnTo>
                  <a:pt x="996469" y="1968500"/>
                </a:lnTo>
                <a:close/>
              </a:path>
              <a:path w="2077719" h="2222500">
                <a:moveTo>
                  <a:pt x="1014452" y="1968500"/>
                </a:moveTo>
                <a:lnTo>
                  <a:pt x="1006451" y="1968500"/>
                </a:lnTo>
                <a:lnTo>
                  <a:pt x="1006309" y="1955800"/>
                </a:lnTo>
                <a:lnTo>
                  <a:pt x="1013640" y="1955800"/>
                </a:lnTo>
                <a:lnTo>
                  <a:pt x="1014452" y="1968500"/>
                </a:lnTo>
                <a:close/>
              </a:path>
              <a:path w="2077719" h="2222500">
                <a:moveTo>
                  <a:pt x="1029198" y="1968500"/>
                </a:moveTo>
                <a:lnTo>
                  <a:pt x="1021771" y="1968500"/>
                </a:lnTo>
                <a:lnTo>
                  <a:pt x="1021527" y="1955800"/>
                </a:lnTo>
                <a:lnTo>
                  <a:pt x="1033019" y="1955800"/>
                </a:lnTo>
                <a:lnTo>
                  <a:pt x="1029198" y="1968500"/>
                </a:lnTo>
                <a:close/>
              </a:path>
              <a:path w="2077719" h="2222500">
                <a:moveTo>
                  <a:pt x="1112202" y="1968500"/>
                </a:moveTo>
                <a:lnTo>
                  <a:pt x="1034433" y="1968500"/>
                </a:lnTo>
                <a:lnTo>
                  <a:pt x="1033019" y="1955800"/>
                </a:lnTo>
                <a:lnTo>
                  <a:pt x="1111634" y="1955800"/>
                </a:lnTo>
                <a:lnTo>
                  <a:pt x="1112202" y="1968500"/>
                </a:lnTo>
                <a:close/>
              </a:path>
              <a:path w="2077719" h="2222500">
                <a:moveTo>
                  <a:pt x="1112418" y="1968500"/>
                </a:moveTo>
                <a:lnTo>
                  <a:pt x="1111651" y="1955800"/>
                </a:lnTo>
                <a:lnTo>
                  <a:pt x="1112662" y="1955800"/>
                </a:lnTo>
                <a:lnTo>
                  <a:pt x="1112418" y="1968500"/>
                </a:lnTo>
                <a:close/>
              </a:path>
              <a:path w="2077719" h="2222500">
                <a:moveTo>
                  <a:pt x="1123059" y="1968500"/>
                </a:moveTo>
                <a:lnTo>
                  <a:pt x="1119658" y="1968500"/>
                </a:lnTo>
                <a:lnTo>
                  <a:pt x="1120134" y="1955800"/>
                </a:lnTo>
                <a:lnTo>
                  <a:pt x="1123235" y="1955800"/>
                </a:lnTo>
                <a:lnTo>
                  <a:pt x="1123059" y="1968500"/>
                </a:lnTo>
                <a:close/>
              </a:path>
              <a:path w="2077719" h="2222500">
                <a:moveTo>
                  <a:pt x="1142842" y="1968500"/>
                </a:moveTo>
                <a:lnTo>
                  <a:pt x="1127136" y="1968500"/>
                </a:lnTo>
                <a:lnTo>
                  <a:pt x="1127715" y="1955800"/>
                </a:lnTo>
                <a:lnTo>
                  <a:pt x="1144545" y="1955800"/>
                </a:lnTo>
                <a:lnTo>
                  <a:pt x="1142842" y="1968500"/>
                </a:lnTo>
                <a:close/>
              </a:path>
              <a:path w="2077719" h="2222500">
                <a:moveTo>
                  <a:pt x="1173663" y="1968500"/>
                </a:moveTo>
                <a:lnTo>
                  <a:pt x="1160336" y="1968500"/>
                </a:lnTo>
                <a:lnTo>
                  <a:pt x="1162386" y="1955800"/>
                </a:lnTo>
                <a:lnTo>
                  <a:pt x="1174026" y="1955800"/>
                </a:lnTo>
                <a:lnTo>
                  <a:pt x="1173663" y="1968500"/>
                </a:lnTo>
                <a:close/>
              </a:path>
              <a:path w="2077719" h="2222500">
                <a:moveTo>
                  <a:pt x="1180130" y="1968500"/>
                </a:moveTo>
                <a:lnTo>
                  <a:pt x="1178626" y="1968500"/>
                </a:lnTo>
                <a:lnTo>
                  <a:pt x="1177621" y="1955800"/>
                </a:lnTo>
                <a:lnTo>
                  <a:pt x="1180681" y="1955800"/>
                </a:lnTo>
                <a:lnTo>
                  <a:pt x="1180130" y="1968500"/>
                </a:lnTo>
                <a:close/>
              </a:path>
              <a:path w="2077719" h="2222500">
                <a:moveTo>
                  <a:pt x="1188256" y="1968500"/>
                </a:moveTo>
                <a:lnTo>
                  <a:pt x="1186462" y="1968500"/>
                </a:lnTo>
                <a:lnTo>
                  <a:pt x="1184798" y="1955800"/>
                </a:lnTo>
                <a:lnTo>
                  <a:pt x="1188091" y="1955800"/>
                </a:lnTo>
                <a:lnTo>
                  <a:pt x="1188256" y="1968500"/>
                </a:lnTo>
                <a:close/>
              </a:path>
              <a:path w="2077719" h="2222500">
                <a:moveTo>
                  <a:pt x="1201180" y="1968500"/>
                </a:moveTo>
                <a:lnTo>
                  <a:pt x="1192821" y="1968500"/>
                </a:lnTo>
                <a:lnTo>
                  <a:pt x="1192997" y="1955800"/>
                </a:lnTo>
                <a:lnTo>
                  <a:pt x="1199368" y="1955800"/>
                </a:lnTo>
                <a:lnTo>
                  <a:pt x="1201180" y="1968500"/>
                </a:lnTo>
                <a:close/>
              </a:path>
              <a:path w="2077719" h="2222500">
                <a:moveTo>
                  <a:pt x="1215574" y="1968500"/>
                </a:moveTo>
                <a:lnTo>
                  <a:pt x="1204155" y="1968500"/>
                </a:lnTo>
                <a:lnTo>
                  <a:pt x="1205291" y="1955800"/>
                </a:lnTo>
                <a:lnTo>
                  <a:pt x="1216641" y="1955800"/>
                </a:lnTo>
                <a:lnTo>
                  <a:pt x="1215574" y="1968500"/>
                </a:lnTo>
                <a:close/>
              </a:path>
              <a:path w="2077719" h="2222500">
                <a:moveTo>
                  <a:pt x="1328769" y="1968500"/>
                </a:moveTo>
                <a:lnTo>
                  <a:pt x="1229684" y="1968500"/>
                </a:lnTo>
                <a:lnTo>
                  <a:pt x="1227958" y="1955800"/>
                </a:lnTo>
                <a:lnTo>
                  <a:pt x="1329706" y="1955800"/>
                </a:lnTo>
                <a:lnTo>
                  <a:pt x="1328769" y="1968500"/>
                </a:lnTo>
                <a:close/>
              </a:path>
              <a:path w="2077719" h="2222500">
                <a:moveTo>
                  <a:pt x="1368619" y="1968500"/>
                </a:moveTo>
                <a:lnTo>
                  <a:pt x="1345781" y="1968500"/>
                </a:lnTo>
                <a:lnTo>
                  <a:pt x="1345690" y="1955800"/>
                </a:lnTo>
                <a:lnTo>
                  <a:pt x="1369147" y="1955800"/>
                </a:lnTo>
                <a:lnTo>
                  <a:pt x="1368619" y="1968500"/>
                </a:lnTo>
                <a:close/>
              </a:path>
              <a:path w="2077719" h="2222500">
                <a:moveTo>
                  <a:pt x="1394892" y="1968500"/>
                </a:moveTo>
                <a:lnTo>
                  <a:pt x="1378357" y="1968500"/>
                </a:lnTo>
                <a:lnTo>
                  <a:pt x="1379703" y="1955800"/>
                </a:lnTo>
                <a:lnTo>
                  <a:pt x="1396885" y="1955800"/>
                </a:lnTo>
                <a:lnTo>
                  <a:pt x="1394892" y="1968500"/>
                </a:lnTo>
                <a:close/>
              </a:path>
              <a:path w="2077719" h="2222500">
                <a:moveTo>
                  <a:pt x="1399832" y="1968500"/>
                </a:moveTo>
                <a:lnTo>
                  <a:pt x="1398270" y="1968500"/>
                </a:lnTo>
                <a:lnTo>
                  <a:pt x="1398463" y="1955800"/>
                </a:lnTo>
                <a:lnTo>
                  <a:pt x="1399281" y="1955800"/>
                </a:lnTo>
                <a:lnTo>
                  <a:pt x="1399832" y="1968500"/>
                </a:lnTo>
                <a:close/>
              </a:path>
              <a:path w="2077719" h="2222500">
                <a:moveTo>
                  <a:pt x="1456926" y="1968500"/>
                </a:moveTo>
                <a:lnTo>
                  <a:pt x="1408809" y="1968500"/>
                </a:lnTo>
                <a:lnTo>
                  <a:pt x="1409632" y="1955800"/>
                </a:lnTo>
                <a:lnTo>
                  <a:pt x="1458016" y="1955800"/>
                </a:lnTo>
                <a:lnTo>
                  <a:pt x="1456926" y="1968500"/>
                </a:lnTo>
                <a:close/>
              </a:path>
              <a:path w="2077719" h="2222500">
                <a:moveTo>
                  <a:pt x="1466454" y="1968500"/>
                </a:moveTo>
                <a:lnTo>
                  <a:pt x="1461469" y="1968500"/>
                </a:lnTo>
                <a:lnTo>
                  <a:pt x="1459146" y="1955800"/>
                </a:lnTo>
                <a:lnTo>
                  <a:pt x="1467073" y="1955800"/>
                </a:lnTo>
                <a:lnTo>
                  <a:pt x="1466454" y="1968500"/>
                </a:lnTo>
                <a:close/>
              </a:path>
              <a:path w="2077719" h="2222500">
                <a:moveTo>
                  <a:pt x="1475636" y="1968500"/>
                </a:moveTo>
                <a:lnTo>
                  <a:pt x="1470645" y="1968500"/>
                </a:lnTo>
                <a:lnTo>
                  <a:pt x="1469430" y="1955800"/>
                </a:lnTo>
                <a:lnTo>
                  <a:pt x="1474830" y="1955800"/>
                </a:lnTo>
                <a:lnTo>
                  <a:pt x="1475636" y="1968500"/>
                </a:lnTo>
                <a:close/>
              </a:path>
              <a:path w="2077719" h="2222500">
                <a:moveTo>
                  <a:pt x="1545535" y="1968500"/>
                </a:moveTo>
                <a:lnTo>
                  <a:pt x="1484852" y="1968500"/>
                </a:lnTo>
                <a:lnTo>
                  <a:pt x="1483506" y="1955800"/>
                </a:lnTo>
                <a:lnTo>
                  <a:pt x="1547142" y="1955800"/>
                </a:lnTo>
                <a:lnTo>
                  <a:pt x="1545535" y="1968500"/>
                </a:lnTo>
                <a:close/>
              </a:path>
              <a:path w="2077719" h="2222500">
                <a:moveTo>
                  <a:pt x="1551515" y="1955891"/>
                </a:moveTo>
                <a:close/>
              </a:path>
              <a:path w="2077719" h="2222500">
                <a:moveTo>
                  <a:pt x="1612010" y="1968500"/>
                </a:moveTo>
                <a:lnTo>
                  <a:pt x="1556147" y="1968500"/>
                </a:lnTo>
                <a:lnTo>
                  <a:pt x="1555148" y="1955800"/>
                </a:lnTo>
                <a:lnTo>
                  <a:pt x="1614962" y="1955800"/>
                </a:lnTo>
                <a:lnTo>
                  <a:pt x="1612010" y="1968500"/>
                </a:lnTo>
                <a:close/>
              </a:path>
              <a:path w="2077719" h="2222500">
                <a:moveTo>
                  <a:pt x="1619675" y="1993900"/>
                </a:moveTo>
                <a:lnTo>
                  <a:pt x="1618903" y="1981200"/>
                </a:lnTo>
                <a:lnTo>
                  <a:pt x="1620288" y="1981200"/>
                </a:lnTo>
                <a:lnTo>
                  <a:pt x="1621594" y="1968500"/>
                </a:lnTo>
                <a:lnTo>
                  <a:pt x="1620958" y="1968500"/>
                </a:lnTo>
                <a:lnTo>
                  <a:pt x="1616478" y="1955800"/>
                </a:lnTo>
                <a:lnTo>
                  <a:pt x="1653937" y="1955800"/>
                </a:lnTo>
                <a:lnTo>
                  <a:pt x="1642784" y="1968500"/>
                </a:lnTo>
                <a:lnTo>
                  <a:pt x="1619675" y="1993900"/>
                </a:lnTo>
                <a:close/>
              </a:path>
              <a:path w="2077719" h="2222500">
                <a:moveTo>
                  <a:pt x="1555540" y="1968500"/>
                </a:moveTo>
                <a:lnTo>
                  <a:pt x="1550850" y="1968500"/>
                </a:lnTo>
                <a:lnTo>
                  <a:pt x="1551515" y="1955891"/>
                </a:lnTo>
                <a:lnTo>
                  <a:pt x="1555540" y="1968500"/>
                </a:lnTo>
                <a:close/>
              </a:path>
              <a:path w="2077719" h="2222500">
                <a:moveTo>
                  <a:pt x="456266" y="1968500"/>
                </a:moveTo>
                <a:lnTo>
                  <a:pt x="454273" y="1968500"/>
                </a:lnTo>
                <a:lnTo>
                  <a:pt x="453848" y="1964693"/>
                </a:lnTo>
                <a:lnTo>
                  <a:pt x="456266" y="1968500"/>
                </a:lnTo>
                <a:close/>
              </a:path>
              <a:path w="2077719" h="2222500">
                <a:moveTo>
                  <a:pt x="480134" y="1993013"/>
                </a:moveTo>
                <a:lnTo>
                  <a:pt x="464373" y="1968500"/>
                </a:lnTo>
                <a:lnTo>
                  <a:pt x="478031" y="1968500"/>
                </a:lnTo>
                <a:lnTo>
                  <a:pt x="480046" y="1981200"/>
                </a:lnTo>
                <a:lnTo>
                  <a:pt x="479530" y="1981200"/>
                </a:lnTo>
                <a:lnTo>
                  <a:pt x="480134" y="1993013"/>
                </a:lnTo>
                <a:close/>
              </a:path>
              <a:path w="2077719" h="2222500">
                <a:moveTo>
                  <a:pt x="492384" y="1981200"/>
                </a:moveTo>
                <a:lnTo>
                  <a:pt x="490381" y="1981200"/>
                </a:lnTo>
                <a:lnTo>
                  <a:pt x="490887" y="1968500"/>
                </a:lnTo>
                <a:lnTo>
                  <a:pt x="491388" y="1968500"/>
                </a:lnTo>
                <a:lnTo>
                  <a:pt x="492384" y="1981200"/>
                </a:lnTo>
                <a:close/>
              </a:path>
              <a:path w="2077719" h="2222500">
                <a:moveTo>
                  <a:pt x="501577" y="1981200"/>
                </a:moveTo>
                <a:lnTo>
                  <a:pt x="493430" y="1981200"/>
                </a:lnTo>
                <a:lnTo>
                  <a:pt x="493705" y="1968500"/>
                </a:lnTo>
                <a:lnTo>
                  <a:pt x="504060" y="1968500"/>
                </a:lnTo>
                <a:lnTo>
                  <a:pt x="501577" y="1981200"/>
                </a:lnTo>
                <a:close/>
              </a:path>
              <a:path w="2077719" h="2222500">
                <a:moveTo>
                  <a:pt x="525580" y="1981200"/>
                </a:moveTo>
                <a:lnTo>
                  <a:pt x="514246" y="1981200"/>
                </a:lnTo>
                <a:lnTo>
                  <a:pt x="512719" y="1968500"/>
                </a:lnTo>
                <a:lnTo>
                  <a:pt x="527772" y="1968500"/>
                </a:lnTo>
                <a:lnTo>
                  <a:pt x="525580" y="1981200"/>
                </a:lnTo>
                <a:close/>
              </a:path>
              <a:path w="2077719" h="2222500">
                <a:moveTo>
                  <a:pt x="584617" y="1981200"/>
                </a:moveTo>
                <a:lnTo>
                  <a:pt x="529629" y="1981200"/>
                </a:lnTo>
                <a:lnTo>
                  <a:pt x="527772" y="1968500"/>
                </a:lnTo>
                <a:lnTo>
                  <a:pt x="585196" y="1968500"/>
                </a:lnTo>
                <a:lnTo>
                  <a:pt x="584617" y="1981200"/>
                </a:lnTo>
                <a:close/>
              </a:path>
              <a:path w="2077719" h="2222500">
                <a:moveTo>
                  <a:pt x="591584" y="1981200"/>
                </a:moveTo>
                <a:lnTo>
                  <a:pt x="589988" y="1981200"/>
                </a:lnTo>
                <a:lnTo>
                  <a:pt x="591311" y="1968500"/>
                </a:lnTo>
                <a:lnTo>
                  <a:pt x="591584" y="1981200"/>
                </a:lnTo>
                <a:close/>
              </a:path>
              <a:path w="2077719" h="2222500">
                <a:moveTo>
                  <a:pt x="606035" y="1981200"/>
                </a:moveTo>
                <a:lnTo>
                  <a:pt x="595065" y="1981200"/>
                </a:lnTo>
                <a:lnTo>
                  <a:pt x="594383" y="1968500"/>
                </a:lnTo>
                <a:lnTo>
                  <a:pt x="605195" y="1968500"/>
                </a:lnTo>
                <a:lnTo>
                  <a:pt x="606035" y="1981200"/>
                </a:lnTo>
                <a:close/>
              </a:path>
              <a:path w="2077719" h="2222500">
                <a:moveTo>
                  <a:pt x="621979" y="1981200"/>
                </a:moveTo>
                <a:lnTo>
                  <a:pt x="616284" y="1981200"/>
                </a:lnTo>
                <a:lnTo>
                  <a:pt x="616926" y="1968500"/>
                </a:lnTo>
                <a:lnTo>
                  <a:pt x="622258" y="1968500"/>
                </a:lnTo>
                <a:lnTo>
                  <a:pt x="621979" y="1981200"/>
                </a:lnTo>
                <a:close/>
              </a:path>
              <a:path w="2077719" h="2222500">
                <a:moveTo>
                  <a:pt x="634347" y="1981200"/>
                </a:moveTo>
                <a:lnTo>
                  <a:pt x="624801" y="1981200"/>
                </a:lnTo>
                <a:lnTo>
                  <a:pt x="623467" y="1968500"/>
                </a:lnTo>
                <a:lnTo>
                  <a:pt x="635732" y="1968500"/>
                </a:lnTo>
                <a:lnTo>
                  <a:pt x="634347" y="1981200"/>
                </a:lnTo>
                <a:close/>
              </a:path>
              <a:path w="2077719" h="2222500">
                <a:moveTo>
                  <a:pt x="650745" y="1981200"/>
                </a:moveTo>
                <a:lnTo>
                  <a:pt x="639377" y="1981200"/>
                </a:lnTo>
                <a:lnTo>
                  <a:pt x="638003" y="1968500"/>
                </a:lnTo>
                <a:lnTo>
                  <a:pt x="651063" y="1968500"/>
                </a:lnTo>
                <a:lnTo>
                  <a:pt x="650745" y="1981200"/>
                </a:lnTo>
                <a:close/>
              </a:path>
              <a:path w="2077719" h="2222500">
                <a:moveTo>
                  <a:pt x="714296" y="1981200"/>
                </a:moveTo>
                <a:lnTo>
                  <a:pt x="656429" y="1981200"/>
                </a:lnTo>
                <a:lnTo>
                  <a:pt x="655816" y="1968500"/>
                </a:lnTo>
                <a:lnTo>
                  <a:pt x="714358" y="1968500"/>
                </a:lnTo>
                <a:lnTo>
                  <a:pt x="714296" y="1981200"/>
                </a:lnTo>
                <a:close/>
              </a:path>
              <a:path w="2077719" h="2222500">
                <a:moveTo>
                  <a:pt x="720508" y="1981200"/>
                </a:moveTo>
                <a:lnTo>
                  <a:pt x="717935" y="1981200"/>
                </a:lnTo>
                <a:lnTo>
                  <a:pt x="718293" y="1968500"/>
                </a:lnTo>
                <a:lnTo>
                  <a:pt x="721110" y="1968500"/>
                </a:lnTo>
                <a:lnTo>
                  <a:pt x="720508" y="1981200"/>
                </a:lnTo>
                <a:close/>
              </a:path>
              <a:path w="2077719" h="2222500">
                <a:moveTo>
                  <a:pt x="733999" y="1981200"/>
                </a:moveTo>
                <a:lnTo>
                  <a:pt x="728860" y="1981200"/>
                </a:lnTo>
                <a:lnTo>
                  <a:pt x="728014" y="1968500"/>
                </a:lnTo>
                <a:lnTo>
                  <a:pt x="735254" y="1968500"/>
                </a:lnTo>
                <a:lnTo>
                  <a:pt x="733999" y="1981200"/>
                </a:lnTo>
                <a:close/>
              </a:path>
              <a:path w="2077719" h="2222500">
                <a:moveTo>
                  <a:pt x="754594" y="1981200"/>
                </a:moveTo>
                <a:lnTo>
                  <a:pt x="742255" y="1981200"/>
                </a:lnTo>
                <a:lnTo>
                  <a:pt x="741756" y="1968500"/>
                </a:lnTo>
                <a:lnTo>
                  <a:pt x="754248" y="1968500"/>
                </a:lnTo>
                <a:lnTo>
                  <a:pt x="754305" y="1968787"/>
                </a:lnTo>
                <a:lnTo>
                  <a:pt x="754594" y="1981200"/>
                </a:lnTo>
                <a:close/>
              </a:path>
              <a:path w="2077719" h="2222500">
                <a:moveTo>
                  <a:pt x="756803" y="1981200"/>
                </a:moveTo>
                <a:lnTo>
                  <a:pt x="754305" y="1968787"/>
                </a:lnTo>
                <a:lnTo>
                  <a:pt x="754299" y="1968500"/>
                </a:lnTo>
                <a:lnTo>
                  <a:pt x="757161" y="1968500"/>
                </a:lnTo>
                <a:lnTo>
                  <a:pt x="756803" y="1981200"/>
                </a:lnTo>
                <a:close/>
              </a:path>
              <a:path w="2077719" h="2222500">
                <a:moveTo>
                  <a:pt x="780532" y="1981200"/>
                </a:moveTo>
                <a:lnTo>
                  <a:pt x="767671" y="1981200"/>
                </a:lnTo>
                <a:lnTo>
                  <a:pt x="768676" y="1968500"/>
                </a:lnTo>
                <a:lnTo>
                  <a:pt x="779198" y="1968500"/>
                </a:lnTo>
                <a:lnTo>
                  <a:pt x="780532" y="1981200"/>
                </a:lnTo>
                <a:close/>
              </a:path>
              <a:path w="2077719" h="2222500">
                <a:moveTo>
                  <a:pt x="798918" y="1981200"/>
                </a:moveTo>
                <a:lnTo>
                  <a:pt x="783559" y="1981200"/>
                </a:lnTo>
                <a:lnTo>
                  <a:pt x="786312" y="1968500"/>
                </a:lnTo>
                <a:lnTo>
                  <a:pt x="799140" y="1968500"/>
                </a:lnTo>
                <a:lnTo>
                  <a:pt x="798918" y="1981200"/>
                </a:lnTo>
                <a:close/>
              </a:path>
              <a:path w="2077719" h="2222500">
                <a:moveTo>
                  <a:pt x="829529" y="1981200"/>
                </a:moveTo>
                <a:lnTo>
                  <a:pt x="802615" y="1981200"/>
                </a:lnTo>
                <a:lnTo>
                  <a:pt x="801786" y="1968500"/>
                </a:lnTo>
                <a:lnTo>
                  <a:pt x="827275" y="1968500"/>
                </a:lnTo>
                <a:lnTo>
                  <a:pt x="829529" y="1981200"/>
                </a:lnTo>
                <a:close/>
              </a:path>
              <a:path w="2077719" h="2222500">
                <a:moveTo>
                  <a:pt x="856859" y="1981200"/>
                </a:moveTo>
                <a:lnTo>
                  <a:pt x="829529" y="1981200"/>
                </a:lnTo>
                <a:lnTo>
                  <a:pt x="831926" y="1968500"/>
                </a:lnTo>
                <a:lnTo>
                  <a:pt x="857387" y="1968500"/>
                </a:lnTo>
                <a:lnTo>
                  <a:pt x="856859" y="1981200"/>
                </a:lnTo>
                <a:close/>
              </a:path>
              <a:path w="2077719" h="2222500">
                <a:moveTo>
                  <a:pt x="867772" y="1981200"/>
                </a:moveTo>
                <a:lnTo>
                  <a:pt x="864127" y="1981200"/>
                </a:lnTo>
                <a:lnTo>
                  <a:pt x="861872" y="1968500"/>
                </a:lnTo>
                <a:lnTo>
                  <a:pt x="868181" y="1968500"/>
                </a:lnTo>
                <a:lnTo>
                  <a:pt x="867772" y="1981200"/>
                </a:lnTo>
                <a:close/>
              </a:path>
              <a:path w="2077719" h="2222500">
                <a:moveTo>
                  <a:pt x="885102" y="1981200"/>
                </a:moveTo>
                <a:lnTo>
                  <a:pt x="873785" y="1981200"/>
                </a:lnTo>
                <a:lnTo>
                  <a:pt x="872826" y="1968500"/>
                </a:lnTo>
                <a:lnTo>
                  <a:pt x="883983" y="1968500"/>
                </a:lnTo>
                <a:lnTo>
                  <a:pt x="885102" y="1981200"/>
                </a:lnTo>
                <a:close/>
              </a:path>
              <a:path w="2077719" h="2222500">
                <a:moveTo>
                  <a:pt x="898764" y="1981200"/>
                </a:moveTo>
                <a:lnTo>
                  <a:pt x="894954" y="1981200"/>
                </a:lnTo>
                <a:lnTo>
                  <a:pt x="895158" y="1968500"/>
                </a:lnTo>
                <a:lnTo>
                  <a:pt x="901569" y="1968500"/>
                </a:lnTo>
                <a:lnTo>
                  <a:pt x="898764" y="1981200"/>
                </a:lnTo>
                <a:close/>
              </a:path>
              <a:path w="2077719" h="2222500">
                <a:moveTo>
                  <a:pt x="903954" y="1981200"/>
                </a:moveTo>
                <a:lnTo>
                  <a:pt x="902029" y="1981200"/>
                </a:lnTo>
                <a:lnTo>
                  <a:pt x="901569" y="1968500"/>
                </a:lnTo>
                <a:lnTo>
                  <a:pt x="903914" y="1968500"/>
                </a:lnTo>
                <a:lnTo>
                  <a:pt x="903954" y="1981200"/>
                </a:lnTo>
                <a:close/>
              </a:path>
              <a:path w="2077719" h="2222500">
                <a:moveTo>
                  <a:pt x="933162" y="1981200"/>
                </a:moveTo>
                <a:lnTo>
                  <a:pt x="912516" y="1981200"/>
                </a:lnTo>
                <a:lnTo>
                  <a:pt x="914237" y="1968500"/>
                </a:lnTo>
                <a:lnTo>
                  <a:pt x="933236" y="1968500"/>
                </a:lnTo>
                <a:lnTo>
                  <a:pt x="933162" y="1981200"/>
                </a:lnTo>
                <a:close/>
              </a:path>
              <a:path w="2077719" h="2222500">
                <a:moveTo>
                  <a:pt x="950492" y="1981200"/>
                </a:moveTo>
                <a:lnTo>
                  <a:pt x="940499" y="1981200"/>
                </a:lnTo>
                <a:lnTo>
                  <a:pt x="940396" y="1968500"/>
                </a:lnTo>
                <a:lnTo>
                  <a:pt x="949936" y="1968500"/>
                </a:lnTo>
                <a:lnTo>
                  <a:pt x="950492" y="1981200"/>
                </a:lnTo>
                <a:close/>
              </a:path>
              <a:path w="2077719" h="2222500">
                <a:moveTo>
                  <a:pt x="969105" y="1981200"/>
                </a:moveTo>
                <a:lnTo>
                  <a:pt x="957210" y="1981200"/>
                </a:lnTo>
                <a:lnTo>
                  <a:pt x="956176" y="1968500"/>
                </a:lnTo>
                <a:lnTo>
                  <a:pt x="967981" y="1968500"/>
                </a:lnTo>
                <a:lnTo>
                  <a:pt x="969105" y="1981200"/>
                </a:lnTo>
                <a:close/>
              </a:path>
              <a:path w="2077719" h="2222500">
                <a:moveTo>
                  <a:pt x="996225" y="1981200"/>
                </a:moveTo>
                <a:lnTo>
                  <a:pt x="973336" y="1981200"/>
                </a:lnTo>
                <a:lnTo>
                  <a:pt x="973614" y="1968500"/>
                </a:lnTo>
                <a:lnTo>
                  <a:pt x="994464" y="1968500"/>
                </a:lnTo>
                <a:lnTo>
                  <a:pt x="996225" y="1981200"/>
                </a:lnTo>
                <a:close/>
              </a:path>
              <a:path w="2077719" h="2222500">
                <a:moveTo>
                  <a:pt x="1017171" y="1981200"/>
                </a:moveTo>
                <a:lnTo>
                  <a:pt x="1009972" y="1981200"/>
                </a:lnTo>
                <a:lnTo>
                  <a:pt x="1008472" y="1968500"/>
                </a:lnTo>
                <a:lnTo>
                  <a:pt x="1021226" y="1968500"/>
                </a:lnTo>
                <a:lnTo>
                  <a:pt x="1017171" y="1981200"/>
                </a:lnTo>
                <a:close/>
              </a:path>
              <a:path w="2077719" h="2222500">
                <a:moveTo>
                  <a:pt x="1017734" y="1981200"/>
                </a:moveTo>
                <a:lnTo>
                  <a:pt x="1017171" y="1981200"/>
                </a:lnTo>
                <a:lnTo>
                  <a:pt x="1021226" y="1968500"/>
                </a:lnTo>
                <a:lnTo>
                  <a:pt x="1017734" y="1981200"/>
                </a:lnTo>
                <a:close/>
              </a:path>
              <a:path w="2077719" h="2222500">
                <a:moveTo>
                  <a:pt x="1030322" y="1981200"/>
                </a:moveTo>
                <a:lnTo>
                  <a:pt x="1017734" y="1981200"/>
                </a:lnTo>
                <a:lnTo>
                  <a:pt x="1021226" y="1968500"/>
                </a:lnTo>
                <a:lnTo>
                  <a:pt x="1030197" y="1968500"/>
                </a:lnTo>
                <a:lnTo>
                  <a:pt x="1030322" y="1981200"/>
                </a:lnTo>
                <a:close/>
              </a:path>
              <a:path w="2077719" h="2222500">
                <a:moveTo>
                  <a:pt x="1056652" y="1981200"/>
                </a:moveTo>
                <a:lnTo>
                  <a:pt x="1039453" y="1981200"/>
                </a:lnTo>
                <a:lnTo>
                  <a:pt x="1039004" y="1968500"/>
                </a:lnTo>
                <a:lnTo>
                  <a:pt x="1058225" y="1968500"/>
                </a:lnTo>
                <a:lnTo>
                  <a:pt x="1056652" y="1981200"/>
                </a:lnTo>
                <a:close/>
              </a:path>
              <a:path w="2077719" h="2222500">
                <a:moveTo>
                  <a:pt x="1065856" y="1981200"/>
                </a:moveTo>
                <a:lnTo>
                  <a:pt x="1063358" y="1981200"/>
                </a:lnTo>
                <a:lnTo>
                  <a:pt x="1063227" y="1968500"/>
                </a:lnTo>
                <a:lnTo>
                  <a:pt x="1064153" y="1968500"/>
                </a:lnTo>
                <a:lnTo>
                  <a:pt x="1065856" y="1981200"/>
                </a:lnTo>
                <a:close/>
              </a:path>
              <a:path w="2077719" h="2222500">
                <a:moveTo>
                  <a:pt x="1098523" y="1981200"/>
                </a:moveTo>
                <a:lnTo>
                  <a:pt x="1065856" y="1981200"/>
                </a:lnTo>
                <a:lnTo>
                  <a:pt x="1067038" y="1968500"/>
                </a:lnTo>
                <a:lnTo>
                  <a:pt x="1096877" y="1968500"/>
                </a:lnTo>
                <a:lnTo>
                  <a:pt x="1098523" y="1981200"/>
                </a:lnTo>
                <a:close/>
              </a:path>
              <a:path w="2077719" h="2222500">
                <a:moveTo>
                  <a:pt x="1114865" y="1981200"/>
                </a:moveTo>
                <a:lnTo>
                  <a:pt x="1098523" y="1981200"/>
                </a:lnTo>
                <a:lnTo>
                  <a:pt x="1099216" y="1968500"/>
                </a:lnTo>
                <a:lnTo>
                  <a:pt x="1117182" y="1968500"/>
                </a:lnTo>
                <a:lnTo>
                  <a:pt x="1114865" y="1981200"/>
                </a:lnTo>
                <a:close/>
              </a:path>
              <a:path w="2077719" h="2222500">
                <a:moveTo>
                  <a:pt x="1131105" y="1981200"/>
                </a:moveTo>
                <a:lnTo>
                  <a:pt x="1122315" y="1981200"/>
                </a:lnTo>
                <a:lnTo>
                  <a:pt x="1122411" y="1968500"/>
                </a:lnTo>
                <a:lnTo>
                  <a:pt x="1131423" y="1968500"/>
                </a:lnTo>
                <a:lnTo>
                  <a:pt x="1131105" y="1981200"/>
                </a:lnTo>
                <a:close/>
              </a:path>
              <a:path w="2077719" h="2222500">
                <a:moveTo>
                  <a:pt x="1173629" y="1981200"/>
                </a:moveTo>
                <a:lnTo>
                  <a:pt x="1135051" y="1981200"/>
                </a:lnTo>
                <a:lnTo>
                  <a:pt x="1134631" y="1968500"/>
                </a:lnTo>
                <a:lnTo>
                  <a:pt x="1173879" y="1968500"/>
                </a:lnTo>
                <a:lnTo>
                  <a:pt x="1173629" y="1981200"/>
                </a:lnTo>
                <a:close/>
              </a:path>
              <a:path w="2077719" h="2222500">
                <a:moveTo>
                  <a:pt x="1202457" y="1981200"/>
                </a:moveTo>
                <a:lnTo>
                  <a:pt x="1180954" y="1981200"/>
                </a:lnTo>
                <a:lnTo>
                  <a:pt x="1184048" y="1968500"/>
                </a:lnTo>
                <a:lnTo>
                  <a:pt x="1200050" y="1968500"/>
                </a:lnTo>
                <a:lnTo>
                  <a:pt x="1202457" y="1981200"/>
                </a:lnTo>
                <a:close/>
              </a:path>
              <a:path w="2077719" h="2222500">
                <a:moveTo>
                  <a:pt x="1211258" y="1981200"/>
                </a:moveTo>
                <a:lnTo>
                  <a:pt x="1202525" y="1981200"/>
                </a:lnTo>
                <a:lnTo>
                  <a:pt x="1204677" y="1968500"/>
                </a:lnTo>
                <a:lnTo>
                  <a:pt x="1212627" y="1968500"/>
                </a:lnTo>
                <a:lnTo>
                  <a:pt x="1211258" y="1981200"/>
                </a:lnTo>
                <a:close/>
              </a:path>
              <a:path w="2077719" h="2222500">
                <a:moveTo>
                  <a:pt x="1217141" y="1981200"/>
                </a:moveTo>
                <a:lnTo>
                  <a:pt x="1216284" y="1981200"/>
                </a:lnTo>
                <a:lnTo>
                  <a:pt x="1214915" y="1968500"/>
                </a:lnTo>
                <a:lnTo>
                  <a:pt x="1216744" y="1968500"/>
                </a:lnTo>
                <a:lnTo>
                  <a:pt x="1217141" y="1981200"/>
                </a:lnTo>
                <a:close/>
              </a:path>
              <a:path w="2077719" h="2222500">
                <a:moveTo>
                  <a:pt x="1239979" y="1981200"/>
                </a:moveTo>
                <a:lnTo>
                  <a:pt x="1227657" y="1981200"/>
                </a:lnTo>
                <a:lnTo>
                  <a:pt x="1228730" y="1968500"/>
                </a:lnTo>
                <a:lnTo>
                  <a:pt x="1239104" y="1968500"/>
                </a:lnTo>
                <a:lnTo>
                  <a:pt x="1239979" y="1981200"/>
                </a:lnTo>
                <a:close/>
              </a:path>
              <a:path w="2077719" h="2222500">
                <a:moveTo>
                  <a:pt x="1284950" y="1981200"/>
                </a:moveTo>
                <a:lnTo>
                  <a:pt x="1240433" y="1981200"/>
                </a:lnTo>
                <a:lnTo>
                  <a:pt x="1242608" y="1968500"/>
                </a:lnTo>
                <a:lnTo>
                  <a:pt x="1285058" y="1968500"/>
                </a:lnTo>
                <a:lnTo>
                  <a:pt x="1284950" y="1981200"/>
                </a:lnTo>
                <a:close/>
              </a:path>
              <a:path w="2077719" h="2222500">
                <a:moveTo>
                  <a:pt x="1294098" y="1981200"/>
                </a:moveTo>
                <a:lnTo>
                  <a:pt x="1288953" y="1981200"/>
                </a:lnTo>
                <a:lnTo>
                  <a:pt x="1288755" y="1968500"/>
                </a:lnTo>
                <a:lnTo>
                  <a:pt x="1293598" y="1968500"/>
                </a:lnTo>
                <a:lnTo>
                  <a:pt x="1294098" y="1981200"/>
                </a:lnTo>
                <a:close/>
              </a:path>
              <a:path w="2077719" h="2222500">
                <a:moveTo>
                  <a:pt x="1348370" y="1981200"/>
                </a:moveTo>
                <a:lnTo>
                  <a:pt x="1298425" y="1981200"/>
                </a:lnTo>
                <a:lnTo>
                  <a:pt x="1299163" y="1968500"/>
                </a:lnTo>
                <a:lnTo>
                  <a:pt x="1346610" y="1968500"/>
                </a:lnTo>
                <a:lnTo>
                  <a:pt x="1348370" y="1981200"/>
                </a:lnTo>
                <a:close/>
              </a:path>
              <a:path w="2077719" h="2222500">
                <a:moveTo>
                  <a:pt x="1352084" y="1981200"/>
                </a:moveTo>
                <a:lnTo>
                  <a:pt x="1348489" y="1981200"/>
                </a:lnTo>
                <a:lnTo>
                  <a:pt x="1348376" y="1968500"/>
                </a:lnTo>
                <a:lnTo>
                  <a:pt x="1352282" y="1968500"/>
                </a:lnTo>
                <a:lnTo>
                  <a:pt x="1352084" y="1981200"/>
                </a:lnTo>
                <a:close/>
              </a:path>
              <a:path w="2077719" h="2222500">
                <a:moveTo>
                  <a:pt x="1373161" y="1981200"/>
                </a:moveTo>
                <a:lnTo>
                  <a:pt x="1355144" y="1981200"/>
                </a:lnTo>
                <a:lnTo>
                  <a:pt x="1355258" y="1968500"/>
                </a:lnTo>
                <a:lnTo>
                  <a:pt x="1375075" y="1968500"/>
                </a:lnTo>
                <a:lnTo>
                  <a:pt x="1373161" y="1981200"/>
                </a:lnTo>
                <a:close/>
              </a:path>
              <a:path w="2077719" h="2222500">
                <a:moveTo>
                  <a:pt x="1456994" y="1981200"/>
                </a:moveTo>
                <a:lnTo>
                  <a:pt x="1376222" y="1981200"/>
                </a:lnTo>
                <a:lnTo>
                  <a:pt x="1375075" y="1968500"/>
                </a:lnTo>
                <a:lnTo>
                  <a:pt x="1455484" y="1968500"/>
                </a:lnTo>
                <a:lnTo>
                  <a:pt x="1456994" y="1981200"/>
                </a:lnTo>
                <a:close/>
              </a:path>
              <a:path w="2077719" h="2222500">
                <a:moveTo>
                  <a:pt x="1480638" y="1981200"/>
                </a:moveTo>
                <a:lnTo>
                  <a:pt x="1464927" y="1981200"/>
                </a:lnTo>
                <a:lnTo>
                  <a:pt x="1466403" y="1968500"/>
                </a:lnTo>
                <a:lnTo>
                  <a:pt x="1481053" y="1968500"/>
                </a:lnTo>
                <a:lnTo>
                  <a:pt x="1480638" y="1981200"/>
                </a:lnTo>
                <a:close/>
              </a:path>
              <a:path w="2077719" h="2222500">
                <a:moveTo>
                  <a:pt x="1543263" y="1981200"/>
                </a:moveTo>
                <a:lnTo>
                  <a:pt x="1485102" y="1981200"/>
                </a:lnTo>
                <a:lnTo>
                  <a:pt x="1484835" y="1968500"/>
                </a:lnTo>
                <a:lnTo>
                  <a:pt x="1542088" y="1968500"/>
                </a:lnTo>
                <a:lnTo>
                  <a:pt x="1543263" y="1981200"/>
                </a:lnTo>
                <a:close/>
              </a:path>
              <a:path w="2077719" h="2222500">
                <a:moveTo>
                  <a:pt x="1556136" y="1981200"/>
                </a:moveTo>
                <a:lnTo>
                  <a:pt x="1543263" y="1981200"/>
                </a:lnTo>
                <a:lnTo>
                  <a:pt x="1546591" y="1968500"/>
                </a:lnTo>
                <a:lnTo>
                  <a:pt x="1556335" y="1968500"/>
                </a:lnTo>
                <a:lnTo>
                  <a:pt x="1556136" y="1981200"/>
                </a:lnTo>
                <a:close/>
              </a:path>
              <a:path w="2077719" h="2222500">
                <a:moveTo>
                  <a:pt x="1576197" y="1981200"/>
                </a:moveTo>
                <a:lnTo>
                  <a:pt x="1557970" y="1981200"/>
                </a:lnTo>
                <a:lnTo>
                  <a:pt x="1557169" y="1968500"/>
                </a:lnTo>
                <a:lnTo>
                  <a:pt x="1575964" y="1968500"/>
                </a:lnTo>
                <a:lnTo>
                  <a:pt x="1576197" y="1981200"/>
                </a:lnTo>
                <a:close/>
              </a:path>
              <a:path w="2077719" h="2222500">
                <a:moveTo>
                  <a:pt x="1590943" y="1981200"/>
                </a:moveTo>
                <a:lnTo>
                  <a:pt x="1583738" y="1981200"/>
                </a:lnTo>
                <a:lnTo>
                  <a:pt x="1584777" y="1968500"/>
                </a:lnTo>
                <a:lnTo>
                  <a:pt x="1591011" y="1968500"/>
                </a:lnTo>
                <a:lnTo>
                  <a:pt x="1590943" y="1981200"/>
                </a:lnTo>
                <a:close/>
              </a:path>
              <a:path w="2077719" h="2222500">
                <a:moveTo>
                  <a:pt x="1606905" y="1981200"/>
                </a:moveTo>
                <a:lnTo>
                  <a:pt x="1599586" y="1981200"/>
                </a:lnTo>
                <a:lnTo>
                  <a:pt x="1599506" y="1968500"/>
                </a:lnTo>
                <a:lnTo>
                  <a:pt x="1607359" y="1968500"/>
                </a:lnTo>
                <a:lnTo>
                  <a:pt x="1606905" y="1981200"/>
                </a:lnTo>
                <a:close/>
              </a:path>
              <a:path w="2077719" h="2222500">
                <a:moveTo>
                  <a:pt x="497712" y="1993900"/>
                </a:moveTo>
                <a:lnTo>
                  <a:pt x="482358" y="1993900"/>
                </a:lnTo>
                <a:lnTo>
                  <a:pt x="483022" y="1981200"/>
                </a:lnTo>
                <a:lnTo>
                  <a:pt x="502169" y="1981200"/>
                </a:lnTo>
                <a:lnTo>
                  <a:pt x="497712" y="1993900"/>
                </a:lnTo>
                <a:close/>
              </a:path>
              <a:path w="2077719" h="2222500">
                <a:moveTo>
                  <a:pt x="524598" y="1993900"/>
                </a:moveTo>
                <a:lnTo>
                  <a:pt x="509926" y="1993900"/>
                </a:lnTo>
                <a:lnTo>
                  <a:pt x="511084" y="1981200"/>
                </a:lnTo>
                <a:lnTo>
                  <a:pt x="524178" y="1981200"/>
                </a:lnTo>
                <a:lnTo>
                  <a:pt x="524598" y="1993900"/>
                </a:lnTo>
                <a:close/>
              </a:path>
              <a:path w="2077719" h="2222500">
                <a:moveTo>
                  <a:pt x="538095" y="1993900"/>
                </a:moveTo>
                <a:lnTo>
                  <a:pt x="529919" y="1993900"/>
                </a:lnTo>
                <a:lnTo>
                  <a:pt x="529578" y="1981200"/>
                </a:lnTo>
                <a:lnTo>
                  <a:pt x="537716" y="1981200"/>
                </a:lnTo>
                <a:lnTo>
                  <a:pt x="538095" y="1993900"/>
                </a:lnTo>
                <a:close/>
              </a:path>
              <a:path w="2077719" h="2222500">
                <a:moveTo>
                  <a:pt x="647463" y="1993900"/>
                </a:moveTo>
                <a:lnTo>
                  <a:pt x="547618" y="1993900"/>
                </a:lnTo>
                <a:lnTo>
                  <a:pt x="547035" y="1981200"/>
                </a:lnTo>
                <a:lnTo>
                  <a:pt x="649962" y="1981200"/>
                </a:lnTo>
                <a:lnTo>
                  <a:pt x="647463" y="1993900"/>
                </a:lnTo>
                <a:close/>
              </a:path>
              <a:path w="2077719" h="2222500">
                <a:moveTo>
                  <a:pt x="677132" y="1993900"/>
                </a:moveTo>
                <a:lnTo>
                  <a:pt x="668637" y="1993900"/>
                </a:lnTo>
                <a:lnTo>
                  <a:pt x="665440" y="1981200"/>
                </a:lnTo>
                <a:lnTo>
                  <a:pt x="676763" y="1981200"/>
                </a:lnTo>
                <a:lnTo>
                  <a:pt x="677132" y="1993900"/>
                </a:lnTo>
                <a:close/>
              </a:path>
              <a:path w="2077719" h="2222500">
                <a:moveTo>
                  <a:pt x="703223" y="1993900"/>
                </a:moveTo>
                <a:lnTo>
                  <a:pt x="680675" y="1993900"/>
                </a:lnTo>
                <a:lnTo>
                  <a:pt x="681402" y="1981200"/>
                </a:lnTo>
                <a:lnTo>
                  <a:pt x="703223" y="1981200"/>
                </a:lnTo>
                <a:lnTo>
                  <a:pt x="703223" y="1993900"/>
                </a:lnTo>
                <a:close/>
              </a:path>
              <a:path w="2077719" h="2222500">
                <a:moveTo>
                  <a:pt x="712314" y="1993900"/>
                </a:moveTo>
                <a:lnTo>
                  <a:pt x="711008" y="1993900"/>
                </a:lnTo>
                <a:lnTo>
                  <a:pt x="710145" y="1981200"/>
                </a:lnTo>
                <a:lnTo>
                  <a:pt x="712859" y="1981200"/>
                </a:lnTo>
                <a:lnTo>
                  <a:pt x="712314" y="1993900"/>
                </a:lnTo>
                <a:close/>
              </a:path>
              <a:path w="2077719" h="2222500">
                <a:moveTo>
                  <a:pt x="798674" y="1993900"/>
                </a:moveTo>
                <a:lnTo>
                  <a:pt x="714557" y="1993900"/>
                </a:lnTo>
                <a:lnTo>
                  <a:pt x="713824" y="1981200"/>
                </a:lnTo>
                <a:lnTo>
                  <a:pt x="799088" y="1981200"/>
                </a:lnTo>
                <a:lnTo>
                  <a:pt x="798674" y="1993900"/>
                </a:lnTo>
                <a:close/>
              </a:path>
              <a:path w="2077719" h="2222500">
                <a:moveTo>
                  <a:pt x="810479" y="1993900"/>
                </a:moveTo>
                <a:lnTo>
                  <a:pt x="805641" y="1993900"/>
                </a:lnTo>
                <a:lnTo>
                  <a:pt x="804568" y="1981200"/>
                </a:lnTo>
                <a:lnTo>
                  <a:pt x="810093" y="1981200"/>
                </a:lnTo>
                <a:lnTo>
                  <a:pt x="810479" y="1993900"/>
                </a:lnTo>
                <a:close/>
              </a:path>
              <a:path w="2077719" h="2222500">
                <a:moveTo>
                  <a:pt x="822034" y="1993900"/>
                </a:moveTo>
                <a:lnTo>
                  <a:pt x="816935" y="1993900"/>
                </a:lnTo>
                <a:lnTo>
                  <a:pt x="816413" y="1981200"/>
                </a:lnTo>
                <a:lnTo>
                  <a:pt x="822738" y="1981200"/>
                </a:lnTo>
                <a:lnTo>
                  <a:pt x="822034" y="1993900"/>
                </a:lnTo>
                <a:close/>
              </a:path>
              <a:path w="2077719" h="2222500">
                <a:moveTo>
                  <a:pt x="835372" y="1993900"/>
                </a:moveTo>
                <a:lnTo>
                  <a:pt x="826537" y="1993900"/>
                </a:lnTo>
                <a:lnTo>
                  <a:pt x="826321" y="1981200"/>
                </a:lnTo>
                <a:lnTo>
                  <a:pt x="834668" y="1981200"/>
                </a:lnTo>
                <a:lnTo>
                  <a:pt x="835372" y="1993900"/>
                </a:lnTo>
                <a:close/>
              </a:path>
              <a:path w="2077719" h="2222500">
                <a:moveTo>
                  <a:pt x="842203" y="1993900"/>
                </a:moveTo>
                <a:lnTo>
                  <a:pt x="841050" y="1993900"/>
                </a:lnTo>
                <a:lnTo>
                  <a:pt x="841124" y="1981200"/>
                </a:lnTo>
                <a:lnTo>
                  <a:pt x="844537" y="1981200"/>
                </a:lnTo>
                <a:lnTo>
                  <a:pt x="842203" y="1993900"/>
                </a:lnTo>
                <a:close/>
              </a:path>
              <a:path w="2077719" h="2222500">
                <a:moveTo>
                  <a:pt x="856751" y="1993900"/>
                </a:moveTo>
                <a:lnTo>
                  <a:pt x="849068" y="1993900"/>
                </a:lnTo>
                <a:lnTo>
                  <a:pt x="849182" y="1981200"/>
                </a:lnTo>
                <a:lnTo>
                  <a:pt x="855939" y="1981200"/>
                </a:lnTo>
                <a:lnTo>
                  <a:pt x="856751" y="1993900"/>
                </a:lnTo>
                <a:close/>
              </a:path>
              <a:path w="2077719" h="2222500">
                <a:moveTo>
                  <a:pt x="868005" y="1993900"/>
                </a:moveTo>
                <a:lnTo>
                  <a:pt x="864910" y="1993900"/>
                </a:lnTo>
                <a:lnTo>
                  <a:pt x="867182" y="1981200"/>
                </a:lnTo>
                <a:lnTo>
                  <a:pt x="871173" y="1981200"/>
                </a:lnTo>
                <a:lnTo>
                  <a:pt x="868005" y="1993900"/>
                </a:lnTo>
                <a:close/>
              </a:path>
              <a:path w="2077719" h="2222500">
                <a:moveTo>
                  <a:pt x="875069" y="1993900"/>
                </a:moveTo>
                <a:lnTo>
                  <a:pt x="872638" y="1993900"/>
                </a:lnTo>
                <a:lnTo>
                  <a:pt x="871236" y="1981200"/>
                </a:lnTo>
                <a:lnTo>
                  <a:pt x="873905" y="1981200"/>
                </a:lnTo>
                <a:lnTo>
                  <a:pt x="875069" y="1993900"/>
                </a:lnTo>
                <a:close/>
              </a:path>
              <a:path w="2077719" h="2222500">
                <a:moveTo>
                  <a:pt x="893761" y="1993900"/>
                </a:moveTo>
                <a:lnTo>
                  <a:pt x="878447" y="1993900"/>
                </a:lnTo>
                <a:lnTo>
                  <a:pt x="877584" y="1981200"/>
                </a:lnTo>
                <a:lnTo>
                  <a:pt x="895232" y="1981200"/>
                </a:lnTo>
                <a:lnTo>
                  <a:pt x="893761" y="1993900"/>
                </a:lnTo>
                <a:close/>
              </a:path>
              <a:path w="2077719" h="2222500">
                <a:moveTo>
                  <a:pt x="915639" y="1993900"/>
                </a:moveTo>
                <a:lnTo>
                  <a:pt x="897049" y="1993900"/>
                </a:lnTo>
                <a:lnTo>
                  <a:pt x="896879" y="1981200"/>
                </a:lnTo>
                <a:lnTo>
                  <a:pt x="911597" y="1981200"/>
                </a:lnTo>
                <a:lnTo>
                  <a:pt x="915639" y="1993900"/>
                </a:lnTo>
                <a:close/>
              </a:path>
              <a:path w="2077719" h="2222500">
                <a:moveTo>
                  <a:pt x="1011471" y="1993900"/>
                </a:moveTo>
                <a:lnTo>
                  <a:pt x="918831" y="1993900"/>
                </a:lnTo>
                <a:lnTo>
                  <a:pt x="918791" y="1981200"/>
                </a:lnTo>
                <a:lnTo>
                  <a:pt x="1012532" y="1981200"/>
                </a:lnTo>
                <a:lnTo>
                  <a:pt x="1011471" y="1993900"/>
                </a:lnTo>
                <a:close/>
              </a:path>
              <a:path w="2077719" h="2222500">
                <a:moveTo>
                  <a:pt x="1037261" y="1993900"/>
                </a:moveTo>
                <a:lnTo>
                  <a:pt x="1016609" y="1993900"/>
                </a:lnTo>
                <a:lnTo>
                  <a:pt x="1016757" y="1981200"/>
                </a:lnTo>
                <a:lnTo>
                  <a:pt x="1035898" y="1981200"/>
                </a:lnTo>
                <a:lnTo>
                  <a:pt x="1037261" y="1993900"/>
                </a:lnTo>
                <a:close/>
              </a:path>
              <a:path w="2077719" h="2222500">
                <a:moveTo>
                  <a:pt x="1050440" y="1993900"/>
                </a:moveTo>
                <a:lnTo>
                  <a:pt x="1044342" y="1993900"/>
                </a:lnTo>
                <a:lnTo>
                  <a:pt x="1045262" y="1981200"/>
                </a:lnTo>
                <a:lnTo>
                  <a:pt x="1051366" y="1981200"/>
                </a:lnTo>
                <a:lnTo>
                  <a:pt x="1050440" y="1993900"/>
                </a:lnTo>
                <a:close/>
              </a:path>
              <a:path w="2077719" h="2222500">
                <a:moveTo>
                  <a:pt x="1123348" y="1993900"/>
                </a:moveTo>
                <a:lnTo>
                  <a:pt x="1059758" y="1993900"/>
                </a:lnTo>
                <a:lnTo>
                  <a:pt x="1058634" y="1981200"/>
                </a:lnTo>
                <a:lnTo>
                  <a:pt x="1122270" y="1981200"/>
                </a:lnTo>
                <a:lnTo>
                  <a:pt x="1123348" y="1993900"/>
                </a:lnTo>
                <a:close/>
              </a:path>
              <a:path w="2077719" h="2222500">
                <a:moveTo>
                  <a:pt x="1185048" y="1993900"/>
                </a:moveTo>
                <a:lnTo>
                  <a:pt x="1133694" y="1993900"/>
                </a:lnTo>
                <a:lnTo>
                  <a:pt x="1132547" y="1981200"/>
                </a:lnTo>
                <a:lnTo>
                  <a:pt x="1186535" y="1981200"/>
                </a:lnTo>
                <a:lnTo>
                  <a:pt x="1185048" y="1993900"/>
                </a:lnTo>
                <a:close/>
              </a:path>
              <a:path w="2077719" h="2222500">
                <a:moveTo>
                  <a:pt x="1279709" y="1993900"/>
                </a:moveTo>
                <a:lnTo>
                  <a:pt x="1195757" y="1993900"/>
                </a:lnTo>
                <a:lnTo>
                  <a:pt x="1195428" y="1981200"/>
                </a:lnTo>
                <a:lnTo>
                  <a:pt x="1280606" y="1981200"/>
                </a:lnTo>
                <a:lnTo>
                  <a:pt x="1279709" y="1993900"/>
                </a:lnTo>
                <a:close/>
              </a:path>
              <a:path w="2077719" h="2222500">
                <a:moveTo>
                  <a:pt x="1331881" y="1993900"/>
                </a:moveTo>
                <a:lnTo>
                  <a:pt x="1287596" y="1993900"/>
                </a:lnTo>
                <a:lnTo>
                  <a:pt x="1285705" y="1981200"/>
                </a:lnTo>
                <a:lnTo>
                  <a:pt x="1332732" y="1981200"/>
                </a:lnTo>
                <a:lnTo>
                  <a:pt x="1331881" y="1993900"/>
                </a:lnTo>
                <a:close/>
              </a:path>
              <a:path w="2077719" h="2222500">
                <a:moveTo>
                  <a:pt x="1342408" y="1993900"/>
                </a:moveTo>
                <a:lnTo>
                  <a:pt x="1338598" y="1993900"/>
                </a:lnTo>
                <a:lnTo>
                  <a:pt x="1337553" y="1981200"/>
                </a:lnTo>
                <a:lnTo>
                  <a:pt x="1343163" y="1981200"/>
                </a:lnTo>
                <a:lnTo>
                  <a:pt x="1342408" y="1993900"/>
                </a:lnTo>
                <a:close/>
              </a:path>
              <a:path w="2077719" h="2222500">
                <a:moveTo>
                  <a:pt x="1364326" y="1993900"/>
                </a:moveTo>
                <a:lnTo>
                  <a:pt x="1346491" y="1993900"/>
                </a:lnTo>
                <a:lnTo>
                  <a:pt x="1344134" y="1981200"/>
                </a:lnTo>
                <a:lnTo>
                  <a:pt x="1362583" y="1981200"/>
                </a:lnTo>
                <a:lnTo>
                  <a:pt x="1364326" y="1993900"/>
                </a:lnTo>
                <a:close/>
              </a:path>
              <a:path w="2077719" h="2222500">
                <a:moveTo>
                  <a:pt x="1379634" y="1993900"/>
                </a:moveTo>
                <a:lnTo>
                  <a:pt x="1364326" y="1993900"/>
                </a:lnTo>
                <a:lnTo>
                  <a:pt x="1364667" y="1981200"/>
                </a:lnTo>
                <a:lnTo>
                  <a:pt x="1380111" y="1981200"/>
                </a:lnTo>
                <a:lnTo>
                  <a:pt x="1379634" y="1993900"/>
                </a:lnTo>
                <a:close/>
              </a:path>
              <a:path w="2077719" h="2222500">
                <a:moveTo>
                  <a:pt x="1398549" y="1993900"/>
                </a:moveTo>
                <a:lnTo>
                  <a:pt x="1387959" y="1993900"/>
                </a:lnTo>
                <a:lnTo>
                  <a:pt x="1389696" y="1981200"/>
                </a:lnTo>
                <a:lnTo>
                  <a:pt x="1396056" y="1981200"/>
                </a:lnTo>
                <a:lnTo>
                  <a:pt x="1398549" y="1993900"/>
                </a:lnTo>
                <a:close/>
              </a:path>
              <a:path w="2077719" h="2222500">
                <a:moveTo>
                  <a:pt x="1401246" y="1993900"/>
                </a:moveTo>
                <a:lnTo>
                  <a:pt x="1398549" y="1993900"/>
                </a:lnTo>
                <a:lnTo>
                  <a:pt x="1399048" y="1981200"/>
                </a:lnTo>
                <a:lnTo>
                  <a:pt x="1400746" y="1981200"/>
                </a:lnTo>
                <a:lnTo>
                  <a:pt x="1401246" y="1993900"/>
                </a:lnTo>
                <a:close/>
              </a:path>
              <a:path w="2077719" h="2222500">
                <a:moveTo>
                  <a:pt x="1412403" y="1993900"/>
                </a:moveTo>
                <a:lnTo>
                  <a:pt x="1406282" y="1993900"/>
                </a:lnTo>
                <a:lnTo>
                  <a:pt x="1406782" y="1981200"/>
                </a:lnTo>
                <a:lnTo>
                  <a:pt x="1411325" y="1981200"/>
                </a:lnTo>
                <a:lnTo>
                  <a:pt x="1412403" y="1993900"/>
                </a:lnTo>
                <a:close/>
              </a:path>
              <a:path w="2077719" h="2222500">
                <a:moveTo>
                  <a:pt x="1441379" y="1993900"/>
                </a:moveTo>
                <a:lnTo>
                  <a:pt x="1424947" y="1993900"/>
                </a:lnTo>
                <a:lnTo>
                  <a:pt x="1424316" y="1981200"/>
                </a:lnTo>
                <a:lnTo>
                  <a:pt x="1442725" y="1981200"/>
                </a:lnTo>
                <a:lnTo>
                  <a:pt x="1441379" y="1993900"/>
                </a:lnTo>
                <a:close/>
              </a:path>
              <a:path w="2077719" h="2222500">
                <a:moveTo>
                  <a:pt x="1465313" y="1993900"/>
                </a:moveTo>
                <a:lnTo>
                  <a:pt x="1448540" y="1993900"/>
                </a:lnTo>
                <a:lnTo>
                  <a:pt x="1447364" y="1981200"/>
                </a:lnTo>
                <a:lnTo>
                  <a:pt x="1463536" y="1981200"/>
                </a:lnTo>
                <a:lnTo>
                  <a:pt x="1465313" y="1993900"/>
                </a:lnTo>
                <a:close/>
              </a:path>
              <a:path w="2077719" h="2222500">
                <a:moveTo>
                  <a:pt x="1477078" y="1993900"/>
                </a:moveTo>
                <a:lnTo>
                  <a:pt x="1467085" y="1993900"/>
                </a:lnTo>
                <a:lnTo>
                  <a:pt x="1468862" y="1981200"/>
                </a:lnTo>
                <a:lnTo>
                  <a:pt x="1476652" y="1981200"/>
                </a:lnTo>
                <a:lnTo>
                  <a:pt x="1477078" y="1993900"/>
                </a:lnTo>
                <a:close/>
              </a:path>
              <a:path w="2077719" h="2222500">
                <a:moveTo>
                  <a:pt x="1532628" y="1993900"/>
                </a:moveTo>
                <a:lnTo>
                  <a:pt x="1482541" y="1993900"/>
                </a:lnTo>
                <a:lnTo>
                  <a:pt x="1482490" y="1981200"/>
                </a:lnTo>
                <a:lnTo>
                  <a:pt x="1530976" y="1981200"/>
                </a:lnTo>
                <a:lnTo>
                  <a:pt x="1532628" y="1993900"/>
                </a:lnTo>
                <a:close/>
              </a:path>
              <a:path w="2077719" h="2222500">
                <a:moveTo>
                  <a:pt x="1602890" y="1993900"/>
                </a:moveTo>
                <a:lnTo>
                  <a:pt x="1533542" y="1993900"/>
                </a:lnTo>
                <a:lnTo>
                  <a:pt x="1534110" y="1981200"/>
                </a:lnTo>
                <a:lnTo>
                  <a:pt x="1605951" y="1981200"/>
                </a:lnTo>
                <a:lnTo>
                  <a:pt x="1602890" y="1993900"/>
                </a:lnTo>
                <a:close/>
              </a:path>
              <a:path w="2077719" h="2222500">
                <a:moveTo>
                  <a:pt x="480705" y="1993900"/>
                </a:moveTo>
                <a:lnTo>
                  <a:pt x="480180" y="1993900"/>
                </a:lnTo>
                <a:lnTo>
                  <a:pt x="480134" y="1993013"/>
                </a:lnTo>
                <a:lnTo>
                  <a:pt x="480705" y="1993900"/>
                </a:lnTo>
                <a:close/>
              </a:path>
              <a:path w="2077719" h="2222500">
                <a:moveTo>
                  <a:pt x="496411" y="2003917"/>
                </a:moveTo>
                <a:lnTo>
                  <a:pt x="489560" y="1993900"/>
                </a:lnTo>
                <a:lnTo>
                  <a:pt x="494521" y="1993900"/>
                </a:lnTo>
                <a:lnTo>
                  <a:pt x="496411" y="2003917"/>
                </a:lnTo>
                <a:close/>
              </a:path>
              <a:path w="2077719" h="2222500">
                <a:moveTo>
                  <a:pt x="503423" y="2006600"/>
                </a:moveTo>
                <a:lnTo>
                  <a:pt x="501773" y="1993900"/>
                </a:lnTo>
                <a:lnTo>
                  <a:pt x="505468" y="1993900"/>
                </a:lnTo>
                <a:lnTo>
                  <a:pt x="503423" y="2006600"/>
                </a:lnTo>
                <a:close/>
              </a:path>
              <a:path w="2077719" h="2222500">
                <a:moveTo>
                  <a:pt x="515758" y="2006600"/>
                </a:moveTo>
                <a:lnTo>
                  <a:pt x="514724" y="2006600"/>
                </a:lnTo>
                <a:lnTo>
                  <a:pt x="511919" y="1993900"/>
                </a:lnTo>
                <a:lnTo>
                  <a:pt x="515704" y="1993900"/>
                </a:lnTo>
                <a:lnTo>
                  <a:pt x="515758" y="2006600"/>
                </a:lnTo>
                <a:close/>
              </a:path>
              <a:path w="2077719" h="2222500">
                <a:moveTo>
                  <a:pt x="524276" y="2006600"/>
                </a:moveTo>
                <a:lnTo>
                  <a:pt x="521742" y="2006600"/>
                </a:lnTo>
                <a:lnTo>
                  <a:pt x="523292" y="1993900"/>
                </a:lnTo>
                <a:lnTo>
                  <a:pt x="524081" y="1993900"/>
                </a:lnTo>
                <a:lnTo>
                  <a:pt x="524276" y="2006600"/>
                </a:lnTo>
                <a:close/>
              </a:path>
              <a:path w="2077719" h="2222500">
                <a:moveTo>
                  <a:pt x="539346" y="2006600"/>
                </a:moveTo>
                <a:lnTo>
                  <a:pt x="537874" y="2006600"/>
                </a:lnTo>
                <a:lnTo>
                  <a:pt x="537301" y="1993900"/>
                </a:lnTo>
                <a:lnTo>
                  <a:pt x="539259" y="1993900"/>
                </a:lnTo>
                <a:lnTo>
                  <a:pt x="539346" y="2006600"/>
                </a:lnTo>
                <a:close/>
              </a:path>
              <a:path w="2077719" h="2222500">
                <a:moveTo>
                  <a:pt x="565362" y="2006600"/>
                </a:moveTo>
                <a:lnTo>
                  <a:pt x="553886" y="2006600"/>
                </a:lnTo>
                <a:lnTo>
                  <a:pt x="555294" y="1993900"/>
                </a:lnTo>
                <a:lnTo>
                  <a:pt x="563920" y="1993900"/>
                </a:lnTo>
                <a:lnTo>
                  <a:pt x="565362" y="2006600"/>
                </a:lnTo>
                <a:close/>
              </a:path>
              <a:path w="2077719" h="2222500">
                <a:moveTo>
                  <a:pt x="583947" y="2006600"/>
                </a:moveTo>
                <a:lnTo>
                  <a:pt x="571256" y="2006600"/>
                </a:lnTo>
                <a:lnTo>
                  <a:pt x="572096" y="1993900"/>
                </a:lnTo>
                <a:lnTo>
                  <a:pt x="584180" y="1993900"/>
                </a:lnTo>
                <a:lnTo>
                  <a:pt x="583947" y="2006600"/>
                </a:lnTo>
                <a:close/>
              </a:path>
              <a:path w="2077719" h="2222500">
                <a:moveTo>
                  <a:pt x="593321" y="2006600"/>
                </a:moveTo>
                <a:lnTo>
                  <a:pt x="588319" y="2006600"/>
                </a:lnTo>
                <a:lnTo>
                  <a:pt x="588637" y="1993900"/>
                </a:lnTo>
                <a:lnTo>
                  <a:pt x="592436" y="1993900"/>
                </a:lnTo>
                <a:lnTo>
                  <a:pt x="593321" y="2006600"/>
                </a:lnTo>
                <a:close/>
              </a:path>
              <a:path w="2077719" h="2222500">
                <a:moveTo>
                  <a:pt x="643193" y="2006600"/>
                </a:moveTo>
                <a:lnTo>
                  <a:pt x="639150" y="2006600"/>
                </a:lnTo>
                <a:lnTo>
                  <a:pt x="638696" y="1993900"/>
                </a:lnTo>
                <a:lnTo>
                  <a:pt x="642625" y="1993900"/>
                </a:lnTo>
                <a:lnTo>
                  <a:pt x="643193" y="2006600"/>
                </a:lnTo>
                <a:close/>
              </a:path>
              <a:path w="2077719" h="2222500">
                <a:moveTo>
                  <a:pt x="744720" y="2006600"/>
                </a:moveTo>
                <a:lnTo>
                  <a:pt x="668961" y="2006600"/>
                </a:lnTo>
                <a:lnTo>
                  <a:pt x="670789" y="1993900"/>
                </a:lnTo>
                <a:lnTo>
                  <a:pt x="744339" y="1993900"/>
                </a:lnTo>
                <a:lnTo>
                  <a:pt x="744720" y="2006600"/>
                </a:lnTo>
                <a:close/>
              </a:path>
              <a:path w="2077719" h="2222500">
                <a:moveTo>
                  <a:pt x="749533" y="1998306"/>
                </a:moveTo>
                <a:lnTo>
                  <a:pt x="749421" y="1993900"/>
                </a:lnTo>
                <a:lnTo>
                  <a:pt x="749533" y="1998306"/>
                </a:lnTo>
                <a:close/>
              </a:path>
              <a:path w="2077719" h="2222500">
                <a:moveTo>
                  <a:pt x="760959" y="2006600"/>
                </a:moveTo>
                <a:lnTo>
                  <a:pt x="760323" y="1993900"/>
                </a:lnTo>
                <a:lnTo>
                  <a:pt x="761148" y="2002101"/>
                </a:lnTo>
                <a:lnTo>
                  <a:pt x="760959" y="2006600"/>
                </a:lnTo>
                <a:close/>
              </a:path>
              <a:path w="2077719" h="2222500">
                <a:moveTo>
                  <a:pt x="767245" y="2006600"/>
                </a:moveTo>
                <a:lnTo>
                  <a:pt x="761601" y="2006600"/>
                </a:lnTo>
                <a:lnTo>
                  <a:pt x="761148" y="2002101"/>
                </a:lnTo>
                <a:lnTo>
                  <a:pt x="761493" y="1993900"/>
                </a:lnTo>
                <a:lnTo>
                  <a:pt x="765984" y="1993900"/>
                </a:lnTo>
                <a:lnTo>
                  <a:pt x="767245" y="2006600"/>
                </a:lnTo>
                <a:close/>
              </a:path>
              <a:path w="2077719" h="2222500">
                <a:moveTo>
                  <a:pt x="779896" y="2006600"/>
                </a:moveTo>
                <a:lnTo>
                  <a:pt x="776671" y="2006600"/>
                </a:lnTo>
                <a:lnTo>
                  <a:pt x="776080" y="1993900"/>
                </a:lnTo>
                <a:lnTo>
                  <a:pt x="780112" y="1993900"/>
                </a:lnTo>
                <a:lnTo>
                  <a:pt x="779896" y="2006600"/>
                </a:lnTo>
                <a:close/>
              </a:path>
              <a:path w="2077719" h="2222500">
                <a:moveTo>
                  <a:pt x="872882" y="2006600"/>
                </a:moveTo>
                <a:lnTo>
                  <a:pt x="787863" y="2006600"/>
                </a:lnTo>
                <a:lnTo>
                  <a:pt x="789072" y="1993900"/>
                </a:lnTo>
                <a:lnTo>
                  <a:pt x="871179" y="1993900"/>
                </a:lnTo>
                <a:lnTo>
                  <a:pt x="872882" y="2006600"/>
                </a:lnTo>
                <a:close/>
              </a:path>
              <a:path w="2077719" h="2222500">
                <a:moveTo>
                  <a:pt x="886726" y="2006600"/>
                </a:moveTo>
                <a:lnTo>
                  <a:pt x="872882" y="2006600"/>
                </a:lnTo>
                <a:lnTo>
                  <a:pt x="873655" y="1993900"/>
                </a:lnTo>
                <a:lnTo>
                  <a:pt x="887544" y="1993900"/>
                </a:lnTo>
                <a:lnTo>
                  <a:pt x="886726" y="2006600"/>
                </a:lnTo>
                <a:close/>
              </a:path>
              <a:path w="2077719" h="2222500">
                <a:moveTo>
                  <a:pt x="952826" y="2006600"/>
                </a:moveTo>
                <a:lnTo>
                  <a:pt x="896169" y="2006600"/>
                </a:lnTo>
                <a:lnTo>
                  <a:pt x="895340" y="1993900"/>
                </a:lnTo>
                <a:lnTo>
                  <a:pt x="953757" y="1993900"/>
                </a:lnTo>
                <a:lnTo>
                  <a:pt x="952826" y="2006600"/>
                </a:lnTo>
                <a:close/>
              </a:path>
              <a:path w="2077719" h="2222500">
                <a:moveTo>
                  <a:pt x="1007831" y="2006600"/>
                </a:moveTo>
                <a:lnTo>
                  <a:pt x="957959" y="2006600"/>
                </a:lnTo>
                <a:lnTo>
                  <a:pt x="957045" y="1993900"/>
                </a:lnTo>
                <a:lnTo>
                  <a:pt x="1007149" y="1993900"/>
                </a:lnTo>
                <a:lnTo>
                  <a:pt x="1007831" y="2006600"/>
                </a:lnTo>
                <a:close/>
              </a:path>
              <a:path w="2077719" h="2222500">
                <a:moveTo>
                  <a:pt x="1045472" y="2006600"/>
                </a:moveTo>
                <a:lnTo>
                  <a:pt x="1025768" y="2006600"/>
                </a:lnTo>
                <a:lnTo>
                  <a:pt x="1024633" y="1993900"/>
                </a:lnTo>
                <a:lnTo>
                  <a:pt x="1046204" y="1993900"/>
                </a:lnTo>
                <a:lnTo>
                  <a:pt x="1045472" y="2006600"/>
                </a:lnTo>
                <a:close/>
              </a:path>
              <a:path w="2077719" h="2222500">
                <a:moveTo>
                  <a:pt x="1078434" y="2006600"/>
                </a:moveTo>
                <a:lnTo>
                  <a:pt x="1047522" y="2006600"/>
                </a:lnTo>
                <a:lnTo>
                  <a:pt x="1046840" y="1993900"/>
                </a:lnTo>
                <a:lnTo>
                  <a:pt x="1078576" y="1993900"/>
                </a:lnTo>
                <a:lnTo>
                  <a:pt x="1078434" y="2006600"/>
                </a:lnTo>
                <a:close/>
              </a:path>
              <a:path w="2077719" h="2222500">
                <a:moveTo>
                  <a:pt x="1144920" y="2006600"/>
                </a:moveTo>
                <a:lnTo>
                  <a:pt x="1083039" y="2006600"/>
                </a:lnTo>
                <a:lnTo>
                  <a:pt x="1082278" y="1993900"/>
                </a:lnTo>
                <a:lnTo>
                  <a:pt x="1145743" y="1993900"/>
                </a:lnTo>
                <a:lnTo>
                  <a:pt x="1144920" y="2006600"/>
                </a:lnTo>
                <a:close/>
              </a:path>
              <a:path w="2077719" h="2222500">
                <a:moveTo>
                  <a:pt x="1155192" y="2006600"/>
                </a:moveTo>
                <a:lnTo>
                  <a:pt x="1150246" y="2006600"/>
                </a:lnTo>
                <a:lnTo>
                  <a:pt x="1150604" y="1993900"/>
                </a:lnTo>
                <a:lnTo>
                  <a:pt x="1153625" y="1993900"/>
                </a:lnTo>
                <a:lnTo>
                  <a:pt x="1155192" y="2006600"/>
                </a:lnTo>
                <a:close/>
              </a:path>
              <a:path w="2077719" h="2222500">
                <a:moveTo>
                  <a:pt x="1165106" y="2006600"/>
                </a:moveTo>
                <a:lnTo>
                  <a:pt x="1161654" y="2006600"/>
                </a:lnTo>
                <a:lnTo>
                  <a:pt x="1162165" y="1993900"/>
                </a:lnTo>
                <a:lnTo>
                  <a:pt x="1164839" y="1993900"/>
                </a:lnTo>
                <a:lnTo>
                  <a:pt x="1165106" y="2006600"/>
                </a:lnTo>
                <a:close/>
              </a:path>
              <a:path w="2077719" h="2222500">
                <a:moveTo>
                  <a:pt x="1175957" y="2006600"/>
                </a:moveTo>
                <a:lnTo>
                  <a:pt x="1172045" y="2006600"/>
                </a:lnTo>
                <a:lnTo>
                  <a:pt x="1173839" y="1993900"/>
                </a:lnTo>
                <a:lnTo>
                  <a:pt x="1175957" y="2006600"/>
                </a:lnTo>
                <a:close/>
              </a:path>
              <a:path w="2077719" h="2222500">
                <a:moveTo>
                  <a:pt x="1196228" y="2006600"/>
                </a:moveTo>
                <a:lnTo>
                  <a:pt x="1178796" y="2006600"/>
                </a:lnTo>
                <a:lnTo>
                  <a:pt x="1179324" y="1993900"/>
                </a:lnTo>
                <a:lnTo>
                  <a:pt x="1195178" y="1993900"/>
                </a:lnTo>
                <a:lnTo>
                  <a:pt x="1196228" y="2006600"/>
                </a:lnTo>
                <a:close/>
              </a:path>
              <a:path w="2077719" h="2222500">
                <a:moveTo>
                  <a:pt x="1272816" y="2006600"/>
                </a:moveTo>
                <a:lnTo>
                  <a:pt x="1201571" y="2006600"/>
                </a:lnTo>
                <a:lnTo>
                  <a:pt x="1201810" y="1993900"/>
                </a:lnTo>
                <a:lnTo>
                  <a:pt x="1271987" y="1993900"/>
                </a:lnTo>
                <a:lnTo>
                  <a:pt x="1272816" y="2006600"/>
                </a:lnTo>
                <a:close/>
              </a:path>
              <a:path w="2077719" h="2222500">
                <a:moveTo>
                  <a:pt x="1305965" y="2006600"/>
                </a:moveTo>
                <a:lnTo>
                  <a:pt x="1285552" y="2006600"/>
                </a:lnTo>
                <a:lnTo>
                  <a:pt x="1288295" y="1993900"/>
                </a:lnTo>
                <a:lnTo>
                  <a:pt x="1306953" y="1993900"/>
                </a:lnTo>
                <a:lnTo>
                  <a:pt x="1305965" y="2006600"/>
                </a:lnTo>
                <a:close/>
              </a:path>
              <a:path w="2077719" h="2222500">
                <a:moveTo>
                  <a:pt x="1327179" y="2006600"/>
                </a:moveTo>
                <a:lnTo>
                  <a:pt x="1316981" y="2006600"/>
                </a:lnTo>
                <a:lnTo>
                  <a:pt x="1315306" y="1993900"/>
                </a:lnTo>
                <a:lnTo>
                  <a:pt x="1326895" y="1993900"/>
                </a:lnTo>
                <a:lnTo>
                  <a:pt x="1327179" y="2006600"/>
                </a:lnTo>
                <a:close/>
              </a:path>
              <a:path w="2077719" h="2222500">
                <a:moveTo>
                  <a:pt x="1344963" y="2006600"/>
                </a:moveTo>
                <a:lnTo>
                  <a:pt x="1331307" y="2006600"/>
                </a:lnTo>
                <a:lnTo>
                  <a:pt x="1331818" y="1993900"/>
                </a:lnTo>
                <a:lnTo>
                  <a:pt x="1344736" y="1993900"/>
                </a:lnTo>
                <a:lnTo>
                  <a:pt x="1344963" y="2006600"/>
                </a:lnTo>
                <a:close/>
              </a:path>
              <a:path w="2077719" h="2222500">
                <a:moveTo>
                  <a:pt x="1378334" y="2006600"/>
                </a:moveTo>
                <a:lnTo>
                  <a:pt x="1357523" y="2006600"/>
                </a:lnTo>
                <a:lnTo>
                  <a:pt x="1355508" y="1993900"/>
                </a:lnTo>
                <a:lnTo>
                  <a:pt x="1379106" y="1993900"/>
                </a:lnTo>
                <a:lnTo>
                  <a:pt x="1378334" y="2006600"/>
                </a:lnTo>
                <a:close/>
              </a:path>
              <a:path w="2077719" h="2222500">
                <a:moveTo>
                  <a:pt x="1392632" y="2006600"/>
                </a:moveTo>
                <a:lnTo>
                  <a:pt x="1380503" y="2006600"/>
                </a:lnTo>
                <a:lnTo>
                  <a:pt x="1379827" y="1993900"/>
                </a:lnTo>
                <a:lnTo>
                  <a:pt x="1393154" y="1993900"/>
                </a:lnTo>
                <a:lnTo>
                  <a:pt x="1392632" y="2006600"/>
                </a:lnTo>
                <a:close/>
              </a:path>
              <a:path w="2077719" h="2222500">
                <a:moveTo>
                  <a:pt x="1400014" y="2006600"/>
                </a:moveTo>
                <a:lnTo>
                  <a:pt x="1395488" y="2006600"/>
                </a:lnTo>
                <a:lnTo>
                  <a:pt x="1395863" y="1993900"/>
                </a:lnTo>
                <a:lnTo>
                  <a:pt x="1398117" y="1993900"/>
                </a:lnTo>
                <a:lnTo>
                  <a:pt x="1400014" y="2006600"/>
                </a:lnTo>
                <a:close/>
              </a:path>
              <a:path w="2077719" h="2222500">
                <a:moveTo>
                  <a:pt x="1408128" y="2006600"/>
                </a:moveTo>
                <a:lnTo>
                  <a:pt x="1400871" y="2006600"/>
                </a:lnTo>
                <a:lnTo>
                  <a:pt x="1398781" y="1993900"/>
                </a:lnTo>
                <a:lnTo>
                  <a:pt x="1408060" y="1993900"/>
                </a:lnTo>
                <a:lnTo>
                  <a:pt x="1408128" y="2006600"/>
                </a:lnTo>
                <a:close/>
              </a:path>
              <a:path w="2077719" h="2222500">
                <a:moveTo>
                  <a:pt x="1413902" y="2006600"/>
                </a:moveTo>
                <a:lnTo>
                  <a:pt x="1410513" y="2006600"/>
                </a:lnTo>
                <a:lnTo>
                  <a:pt x="1410620" y="1993900"/>
                </a:lnTo>
                <a:lnTo>
                  <a:pt x="1413738" y="1993900"/>
                </a:lnTo>
                <a:lnTo>
                  <a:pt x="1413902" y="2006600"/>
                </a:lnTo>
                <a:close/>
              </a:path>
              <a:path w="2077719" h="2222500">
                <a:moveTo>
                  <a:pt x="1466829" y="2006600"/>
                </a:moveTo>
                <a:lnTo>
                  <a:pt x="1414748" y="2006600"/>
                </a:lnTo>
                <a:lnTo>
                  <a:pt x="1414998" y="1993900"/>
                </a:lnTo>
                <a:lnTo>
                  <a:pt x="1465909" y="1993900"/>
                </a:lnTo>
                <a:lnTo>
                  <a:pt x="1466829" y="2006600"/>
                </a:lnTo>
                <a:close/>
              </a:path>
              <a:path w="2077719" h="2222500">
                <a:moveTo>
                  <a:pt x="1483324" y="2006600"/>
                </a:moveTo>
                <a:lnTo>
                  <a:pt x="1473484" y="2006600"/>
                </a:lnTo>
                <a:lnTo>
                  <a:pt x="1473160" y="1993900"/>
                </a:lnTo>
                <a:lnTo>
                  <a:pt x="1481961" y="1993900"/>
                </a:lnTo>
                <a:lnTo>
                  <a:pt x="1483324" y="2006600"/>
                </a:lnTo>
                <a:close/>
              </a:path>
              <a:path w="2077719" h="2222500">
                <a:moveTo>
                  <a:pt x="1506792" y="2006600"/>
                </a:moveTo>
                <a:lnTo>
                  <a:pt x="1487776" y="2006600"/>
                </a:lnTo>
                <a:lnTo>
                  <a:pt x="1490263" y="1993900"/>
                </a:lnTo>
                <a:lnTo>
                  <a:pt x="1505662" y="1993900"/>
                </a:lnTo>
                <a:lnTo>
                  <a:pt x="1506792" y="2006600"/>
                </a:lnTo>
                <a:close/>
              </a:path>
              <a:path w="2077719" h="2222500">
                <a:moveTo>
                  <a:pt x="1529721" y="2006600"/>
                </a:moveTo>
                <a:lnTo>
                  <a:pt x="1517791" y="2006600"/>
                </a:lnTo>
                <a:lnTo>
                  <a:pt x="1517808" y="1993900"/>
                </a:lnTo>
                <a:lnTo>
                  <a:pt x="1531044" y="1993900"/>
                </a:lnTo>
                <a:lnTo>
                  <a:pt x="1529721" y="2006600"/>
                </a:lnTo>
                <a:close/>
              </a:path>
              <a:path w="2077719" h="2222500">
                <a:moveTo>
                  <a:pt x="1533043" y="2006600"/>
                </a:moveTo>
                <a:lnTo>
                  <a:pt x="1532906" y="2006600"/>
                </a:lnTo>
                <a:lnTo>
                  <a:pt x="1532810" y="1993900"/>
                </a:lnTo>
                <a:lnTo>
                  <a:pt x="1535433" y="1993900"/>
                </a:lnTo>
                <a:lnTo>
                  <a:pt x="1533933" y="2004258"/>
                </a:lnTo>
                <a:lnTo>
                  <a:pt x="1533043" y="2006600"/>
                </a:lnTo>
                <a:close/>
              </a:path>
              <a:path w="2077719" h="2222500">
                <a:moveTo>
                  <a:pt x="1533933" y="2004258"/>
                </a:moveTo>
                <a:lnTo>
                  <a:pt x="1535433" y="1993900"/>
                </a:lnTo>
                <a:lnTo>
                  <a:pt x="1537869" y="1993900"/>
                </a:lnTo>
                <a:lnTo>
                  <a:pt x="1533933" y="2004258"/>
                </a:lnTo>
                <a:close/>
              </a:path>
              <a:path w="2077719" h="2222500">
                <a:moveTo>
                  <a:pt x="1562825" y="2006600"/>
                </a:moveTo>
                <a:lnTo>
                  <a:pt x="1533593" y="2006600"/>
                </a:lnTo>
                <a:lnTo>
                  <a:pt x="1533933" y="2004258"/>
                </a:lnTo>
                <a:lnTo>
                  <a:pt x="1537869" y="1993900"/>
                </a:lnTo>
                <a:lnTo>
                  <a:pt x="1560809" y="1993900"/>
                </a:lnTo>
                <a:lnTo>
                  <a:pt x="1562825" y="2006600"/>
                </a:lnTo>
                <a:close/>
              </a:path>
              <a:path w="2077719" h="2222500">
                <a:moveTo>
                  <a:pt x="1576049" y="2006600"/>
                </a:moveTo>
                <a:lnTo>
                  <a:pt x="1569854" y="2006600"/>
                </a:lnTo>
                <a:lnTo>
                  <a:pt x="1569940" y="1993900"/>
                </a:lnTo>
                <a:lnTo>
                  <a:pt x="1577617" y="1993900"/>
                </a:lnTo>
                <a:lnTo>
                  <a:pt x="1576049" y="2006600"/>
                </a:lnTo>
                <a:close/>
              </a:path>
              <a:path w="2077719" h="2222500">
                <a:moveTo>
                  <a:pt x="1587468" y="2006600"/>
                </a:moveTo>
                <a:lnTo>
                  <a:pt x="1581756" y="2006600"/>
                </a:lnTo>
                <a:lnTo>
                  <a:pt x="1580779" y="1993900"/>
                </a:lnTo>
                <a:lnTo>
                  <a:pt x="1587536" y="1993900"/>
                </a:lnTo>
                <a:lnTo>
                  <a:pt x="1587468" y="2006600"/>
                </a:lnTo>
                <a:close/>
              </a:path>
              <a:path w="2077719" h="2222500">
                <a:moveTo>
                  <a:pt x="1588979" y="2019300"/>
                </a:moveTo>
                <a:lnTo>
                  <a:pt x="1588717" y="2006600"/>
                </a:lnTo>
                <a:lnTo>
                  <a:pt x="1590461" y="2006600"/>
                </a:lnTo>
                <a:lnTo>
                  <a:pt x="1589864" y="1993900"/>
                </a:lnTo>
                <a:lnTo>
                  <a:pt x="1607041" y="1993900"/>
                </a:lnTo>
                <a:lnTo>
                  <a:pt x="1588979" y="2019300"/>
                </a:lnTo>
                <a:close/>
              </a:path>
              <a:path w="2077719" h="2222500">
                <a:moveTo>
                  <a:pt x="749745" y="2006600"/>
                </a:moveTo>
                <a:lnTo>
                  <a:pt x="749563" y="2006600"/>
                </a:lnTo>
                <a:lnTo>
                  <a:pt x="749533" y="1998306"/>
                </a:lnTo>
                <a:lnTo>
                  <a:pt x="749745" y="2006600"/>
                </a:lnTo>
                <a:close/>
              </a:path>
              <a:path w="2077719" h="2222500">
                <a:moveTo>
                  <a:pt x="498245" y="2006600"/>
                </a:moveTo>
                <a:lnTo>
                  <a:pt x="496917" y="2006600"/>
                </a:lnTo>
                <a:lnTo>
                  <a:pt x="496411" y="2003917"/>
                </a:lnTo>
                <a:lnTo>
                  <a:pt x="498245" y="2006600"/>
                </a:lnTo>
                <a:close/>
              </a:path>
              <a:path w="2077719" h="2222500">
                <a:moveTo>
                  <a:pt x="550553" y="2019300"/>
                </a:moveTo>
                <a:lnTo>
                  <a:pt x="503458" y="2019300"/>
                </a:lnTo>
                <a:lnTo>
                  <a:pt x="504154" y="2006600"/>
                </a:lnTo>
                <a:lnTo>
                  <a:pt x="551359" y="2006600"/>
                </a:lnTo>
                <a:lnTo>
                  <a:pt x="550553" y="2019300"/>
                </a:lnTo>
                <a:close/>
              </a:path>
              <a:path w="2077719" h="2222500">
                <a:moveTo>
                  <a:pt x="575617" y="2019300"/>
                </a:moveTo>
                <a:lnTo>
                  <a:pt x="561369" y="2019300"/>
                </a:lnTo>
                <a:lnTo>
                  <a:pt x="562531" y="2006600"/>
                </a:lnTo>
                <a:lnTo>
                  <a:pt x="577332" y="2006600"/>
                </a:lnTo>
                <a:lnTo>
                  <a:pt x="575617" y="2019300"/>
                </a:lnTo>
                <a:close/>
              </a:path>
              <a:path w="2077719" h="2222500">
                <a:moveTo>
                  <a:pt x="593753" y="2019300"/>
                </a:moveTo>
                <a:lnTo>
                  <a:pt x="587286" y="2019300"/>
                </a:lnTo>
                <a:lnTo>
                  <a:pt x="586797" y="2006600"/>
                </a:lnTo>
                <a:lnTo>
                  <a:pt x="597336" y="2006600"/>
                </a:lnTo>
                <a:lnTo>
                  <a:pt x="593753" y="2019300"/>
                </a:lnTo>
                <a:close/>
              </a:path>
              <a:path w="2077719" h="2222500">
                <a:moveTo>
                  <a:pt x="597631" y="2019300"/>
                </a:moveTo>
                <a:lnTo>
                  <a:pt x="597484" y="2019300"/>
                </a:lnTo>
                <a:lnTo>
                  <a:pt x="597353" y="2006600"/>
                </a:lnTo>
                <a:lnTo>
                  <a:pt x="598199" y="2006600"/>
                </a:lnTo>
                <a:lnTo>
                  <a:pt x="597631" y="2019300"/>
                </a:lnTo>
                <a:close/>
              </a:path>
              <a:path w="2077719" h="2222500">
                <a:moveTo>
                  <a:pt x="607199" y="2019300"/>
                </a:moveTo>
                <a:lnTo>
                  <a:pt x="605280" y="2019300"/>
                </a:lnTo>
                <a:lnTo>
                  <a:pt x="608340" y="2006600"/>
                </a:lnTo>
                <a:lnTo>
                  <a:pt x="607199" y="2019300"/>
                </a:lnTo>
                <a:close/>
              </a:path>
              <a:path w="2077719" h="2222500">
                <a:moveTo>
                  <a:pt x="629480" y="2019300"/>
                </a:moveTo>
                <a:lnTo>
                  <a:pt x="625716" y="2006600"/>
                </a:lnTo>
                <a:lnTo>
                  <a:pt x="633563" y="2006600"/>
                </a:lnTo>
                <a:lnTo>
                  <a:pt x="629480" y="2019300"/>
                </a:lnTo>
                <a:close/>
              </a:path>
              <a:path w="2077719" h="2222500">
                <a:moveTo>
                  <a:pt x="644312" y="2019300"/>
                </a:moveTo>
                <a:lnTo>
                  <a:pt x="635204" y="2019300"/>
                </a:lnTo>
                <a:lnTo>
                  <a:pt x="633563" y="2006600"/>
                </a:lnTo>
                <a:lnTo>
                  <a:pt x="643999" y="2006600"/>
                </a:lnTo>
                <a:lnTo>
                  <a:pt x="644312" y="2019300"/>
                </a:lnTo>
                <a:close/>
              </a:path>
              <a:path w="2077719" h="2222500">
                <a:moveTo>
                  <a:pt x="683895" y="2019300"/>
                </a:moveTo>
                <a:lnTo>
                  <a:pt x="663828" y="2019300"/>
                </a:lnTo>
                <a:lnTo>
                  <a:pt x="663533" y="2006600"/>
                </a:lnTo>
                <a:lnTo>
                  <a:pt x="683537" y="2006600"/>
                </a:lnTo>
                <a:lnTo>
                  <a:pt x="683895" y="2019300"/>
                </a:lnTo>
                <a:close/>
              </a:path>
              <a:path w="2077719" h="2222500">
                <a:moveTo>
                  <a:pt x="707158" y="2019300"/>
                </a:moveTo>
                <a:lnTo>
                  <a:pt x="692264" y="2019300"/>
                </a:lnTo>
                <a:lnTo>
                  <a:pt x="693337" y="2006600"/>
                </a:lnTo>
                <a:lnTo>
                  <a:pt x="710037" y="2006600"/>
                </a:lnTo>
                <a:lnTo>
                  <a:pt x="707158" y="2019300"/>
                </a:lnTo>
                <a:close/>
              </a:path>
              <a:path w="2077719" h="2222500">
                <a:moveTo>
                  <a:pt x="758671" y="2019300"/>
                </a:moveTo>
                <a:lnTo>
                  <a:pt x="715755" y="2019300"/>
                </a:lnTo>
                <a:lnTo>
                  <a:pt x="713291" y="2006600"/>
                </a:lnTo>
                <a:lnTo>
                  <a:pt x="756808" y="2006600"/>
                </a:lnTo>
                <a:lnTo>
                  <a:pt x="758671" y="2019300"/>
                </a:lnTo>
                <a:close/>
              </a:path>
              <a:path w="2077719" h="2222500">
                <a:moveTo>
                  <a:pt x="794296" y="2019300"/>
                </a:moveTo>
                <a:lnTo>
                  <a:pt x="765042" y="2019300"/>
                </a:lnTo>
                <a:lnTo>
                  <a:pt x="764588" y="2006600"/>
                </a:lnTo>
                <a:lnTo>
                  <a:pt x="791025" y="2006600"/>
                </a:lnTo>
                <a:lnTo>
                  <a:pt x="794296" y="2019300"/>
                </a:lnTo>
                <a:close/>
              </a:path>
              <a:path w="2077719" h="2222500">
                <a:moveTo>
                  <a:pt x="819502" y="2019300"/>
                </a:moveTo>
                <a:lnTo>
                  <a:pt x="799486" y="2019300"/>
                </a:lnTo>
                <a:lnTo>
                  <a:pt x="800627" y="2006600"/>
                </a:lnTo>
                <a:lnTo>
                  <a:pt x="818871" y="2006600"/>
                </a:lnTo>
                <a:lnTo>
                  <a:pt x="819502" y="2019300"/>
                </a:lnTo>
                <a:close/>
              </a:path>
              <a:path w="2077719" h="2222500">
                <a:moveTo>
                  <a:pt x="857869" y="2019300"/>
                </a:moveTo>
                <a:lnTo>
                  <a:pt x="821671" y="2019300"/>
                </a:lnTo>
                <a:lnTo>
                  <a:pt x="822426" y="2006600"/>
                </a:lnTo>
                <a:lnTo>
                  <a:pt x="858778" y="2006600"/>
                </a:lnTo>
                <a:lnTo>
                  <a:pt x="857869" y="2019300"/>
                </a:lnTo>
                <a:close/>
              </a:path>
              <a:path w="2077719" h="2222500">
                <a:moveTo>
                  <a:pt x="888810" y="2019300"/>
                </a:moveTo>
                <a:lnTo>
                  <a:pt x="867091" y="2019300"/>
                </a:lnTo>
                <a:lnTo>
                  <a:pt x="866512" y="2006600"/>
                </a:lnTo>
                <a:lnTo>
                  <a:pt x="887964" y="2006600"/>
                </a:lnTo>
                <a:lnTo>
                  <a:pt x="888810" y="2019300"/>
                </a:lnTo>
                <a:close/>
              </a:path>
              <a:path w="2077719" h="2222500">
                <a:moveTo>
                  <a:pt x="905453" y="2019300"/>
                </a:moveTo>
                <a:lnTo>
                  <a:pt x="891876" y="2019300"/>
                </a:lnTo>
                <a:lnTo>
                  <a:pt x="894108" y="2006600"/>
                </a:lnTo>
                <a:lnTo>
                  <a:pt x="907128" y="2006600"/>
                </a:lnTo>
                <a:lnTo>
                  <a:pt x="905453" y="2019300"/>
                </a:lnTo>
                <a:close/>
              </a:path>
              <a:path w="2077719" h="2222500">
                <a:moveTo>
                  <a:pt x="948959" y="2019300"/>
                </a:moveTo>
                <a:lnTo>
                  <a:pt x="941492" y="2019300"/>
                </a:lnTo>
                <a:lnTo>
                  <a:pt x="936274" y="2006600"/>
                </a:lnTo>
                <a:lnTo>
                  <a:pt x="948624" y="2006600"/>
                </a:lnTo>
                <a:lnTo>
                  <a:pt x="948959" y="2019300"/>
                </a:lnTo>
                <a:close/>
              </a:path>
              <a:path w="2077719" h="2222500">
                <a:moveTo>
                  <a:pt x="962008" y="2019300"/>
                </a:moveTo>
                <a:lnTo>
                  <a:pt x="953235" y="2019300"/>
                </a:lnTo>
                <a:lnTo>
                  <a:pt x="952735" y="2006600"/>
                </a:lnTo>
                <a:lnTo>
                  <a:pt x="962246" y="2006600"/>
                </a:lnTo>
                <a:lnTo>
                  <a:pt x="962008" y="2019300"/>
                </a:lnTo>
                <a:close/>
              </a:path>
              <a:path w="2077719" h="2222500">
                <a:moveTo>
                  <a:pt x="963015" y="2012249"/>
                </a:moveTo>
                <a:lnTo>
                  <a:pt x="962825" y="2006600"/>
                </a:lnTo>
                <a:lnTo>
                  <a:pt x="963535" y="2006600"/>
                </a:lnTo>
                <a:lnTo>
                  <a:pt x="963015" y="2012249"/>
                </a:lnTo>
                <a:close/>
              </a:path>
              <a:path w="2077719" h="2222500">
                <a:moveTo>
                  <a:pt x="984380" y="2019300"/>
                </a:moveTo>
                <a:lnTo>
                  <a:pt x="973972" y="2019300"/>
                </a:lnTo>
                <a:lnTo>
                  <a:pt x="974176" y="2006600"/>
                </a:lnTo>
                <a:lnTo>
                  <a:pt x="982762" y="2006600"/>
                </a:lnTo>
                <a:lnTo>
                  <a:pt x="984380" y="2019300"/>
                </a:lnTo>
                <a:close/>
              </a:path>
              <a:path w="2077719" h="2222500">
                <a:moveTo>
                  <a:pt x="1006451" y="2019300"/>
                </a:moveTo>
                <a:lnTo>
                  <a:pt x="987066" y="2019300"/>
                </a:lnTo>
                <a:lnTo>
                  <a:pt x="987855" y="2006600"/>
                </a:lnTo>
                <a:lnTo>
                  <a:pt x="1004231" y="2006600"/>
                </a:lnTo>
                <a:lnTo>
                  <a:pt x="1006451" y="2019300"/>
                </a:lnTo>
                <a:close/>
              </a:path>
              <a:path w="2077719" h="2222500">
                <a:moveTo>
                  <a:pt x="1014696" y="2019300"/>
                </a:moveTo>
                <a:lnTo>
                  <a:pt x="1014207" y="2019300"/>
                </a:lnTo>
                <a:lnTo>
                  <a:pt x="1013753" y="2006600"/>
                </a:lnTo>
                <a:lnTo>
                  <a:pt x="1015462" y="2006600"/>
                </a:lnTo>
                <a:lnTo>
                  <a:pt x="1014696" y="2019300"/>
                </a:lnTo>
                <a:close/>
              </a:path>
              <a:path w="2077719" h="2222500">
                <a:moveTo>
                  <a:pt x="1019074" y="2019300"/>
                </a:moveTo>
                <a:lnTo>
                  <a:pt x="1015048" y="2019300"/>
                </a:lnTo>
                <a:lnTo>
                  <a:pt x="1016235" y="2006600"/>
                </a:lnTo>
                <a:lnTo>
                  <a:pt x="1018228" y="2006600"/>
                </a:lnTo>
                <a:lnTo>
                  <a:pt x="1019074" y="2019300"/>
                </a:lnTo>
                <a:close/>
              </a:path>
              <a:path w="2077719" h="2222500">
                <a:moveTo>
                  <a:pt x="1044234" y="2019300"/>
                </a:moveTo>
                <a:lnTo>
                  <a:pt x="1019074" y="2019300"/>
                </a:lnTo>
                <a:lnTo>
                  <a:pt x="1023656" y="2006600"/>
                </a:lnTo>
                <a:lnTo>
                  <a:pt x="1043439" y="2006600"/>
                </a:lnTo>
                <a:lnTo>
                  <a:pt x="1044234" y="2019300"/>
                </a:lnTo>
                <a:close/>
              </a:path>
              <a:path w="2077719" h="2222500">
                <a:moveTo>
                  <a:pt x="1048152" y="2019300"/>
                </a:moveTo>
                <a:lnTo>
                  <a:pt x="1046176" y="2019300"/>
                </a:lnTo>
                <a:lnTo>
                  <a:pt x="1046414" y="2006600"/>
                </a:lnTo>
                <a:lnTo>
                  <a:pt x="1048708" y="2006600"/>
                </a:lnTo>
                <a:lnTo>
                  <a:pt x="1048152" y="2019300"/>
                </a:lnTo>
                <a:close/>
              </a:path>
              <a:path w="2077719" h="2222500">
                <a:moveTo>
                  <a:pt x="1103923" y="2019300"/>
                </a:moveTo>
                <a:lnTo>
                  <a:pt x="1050332" y="2019300"/>
                </a:lnTo>
                <a:lnTo>
                  <a:pt x="1049674" y="2006600"/>
                </a:lnTo>
                <a:lnTo>
                  <a:pt x="1105383" y="2006600"/>
                </a:lnTo>
                <a:lnTo>
                  <a:pt x="1103923" y="2019300"/>
                </a:lnTo>
                <a:close/>
              </a:path>
              <a:path w="2077719" h="2222500">
                <a:moveTo>
                  <a:pt x="1170336" y="2019300"/>
                </a:moveTo>
                <a:lnTo>
                  <a:pt x="1109147" y="2019300"/>
                </a:lnTo>
                <a:lnTo>
                  <a:pt x="1108494" y="2006600"/>
                </a:lnTo>
                <a:lnTo>
                  <a:pt x="1170886" y="2006600"/>
                </a:lnTo>
                <a:lnTo>
                  <a:pt x="1170336" y="2019300"/>
                </a:lnTo>
                <a:close/>
              </a:path>
              <a:path w="2077719" h="2222500">
                <a:moveTo>
                  <a:pt x="1218640" y="2019300"/>
                </a:moveTo>
                <a:lnTo>
                  <a:pt x="1187370" y="2019300"/>
                </a:lnTo>
                <a:lnTo>
                  <a:pt x="1185394" y="2006600"/>
                </a:lnTo>
                <a:lnTo>
                  <a:pt x="1216868" y="2006600"/>
                </a:lnTo>
                <a:lnTo>
                  <a:pt x="1218640" y="2019300"/>
                </a:lnTo>
                <a:close/>
              </a:path>
              <a:path w="2077719" h="2222500">
                <a:moveTo>
                  <a:pt x="1230053" y="2019300"/>
                </a:moveTo>
                <a:lnTo>
                  <a:pt x="1227106" y="2019300"/>
                </a:lnTo>
                <a:lnTo>
                  <a:pt x="1229485" y="2006600"/>
                </a:lnTo>
                <a:lnTo>
                  <a:pt x="1230053" y="2019300"/>
                </a:lnTo>
                <a:close/>
              </a:path>
              <a:path w="2077719" h="2222500">
                <a:moveTo>
                  <a:pt x="1247684" y="2019300"/>
                </a:moveTo>
                <a:lnTo>
                  <a:pt x="1236305" y="2019300"/>
                </a:lnTo>
                <a:lnTo>
                  <a:pt x="1236481" y="2006600"/>
                </a:lnTo>
                <a:lnTo>
                  <a:pt x="1247610" y="2006600"/>
                </a:lnTo>
                <a:lnTo>
                  <a:pt x="1247684" y="2019300"/>
                </a:lnTo>
                <a:close/>
              </a:path>
              <a:path w="2077719" h="2222500">
                <a:moveTo>
                  <a:pt x="1251500" y="2019300"/>
                </a:moveTo>
                <a:lnTo>
                  <a:pt x="1247940" y="2019300"/>
                </a:lnTo>
                <a:lnTo>
                  <a:pt x="1248258" y="2006600"/>
                </a:lnTo>
                <a:lnTo>
                  <a:pt x="1250898" y="2006600"/>
                </a:lnTo>
                <a:lnTo>
                  <a:pt x="1251500" y="2019300"/>
                </a:lnTo>
                <a:close/>
              </a:path>
              <a:path w="2077719" h="2222500">
                <a:moveTo>
                  <a:pt x="1260403" y="2019300"/>
                </a:moveTo>
                <a:lnTo>
                  <a:pt x="1251506" y="2019300"/>
                </a:lnTo>
                <a:lnTo>
                  <a:pt x="1253135" y="2006600"/>
                </a:lnTo>
                <a:lnTo>
                  <a:pt x="1261249" y="2006600"/>
                </a:lnTo>
                <a:lnTo>
                  <a:pt x="1260403" y="2019300"/>
                </a:lnTo>
                <a:close/>
              </a:path>
              <a:path w="2077719" h="2222500">
                <a:moveTo>
                  <a:pt x="1263135" y="2019300"/>
                </a:moveTo>
                <a:lnTo>
                  <a:pt x="1260948" y="2019300"/>
                </a:lnTo>
                <a:lnTo>
                  <a:pt x="1261681" y="2006600"/>
                </a:lnTo>
                <a:lnTo>
                  <a:pt x="1263135" y="2019300"/>
                </a:lnTo>
                <a:close/>
              </a:path>
              <a:path w="2077719" h="2222500">
                <a:moveTo>
                  <a:pt x="1269148" y="2019300"/>
                </a:moveTo>
                <a:lnTo>
                  <a:pt x="1264548" y="2019300"/>
                </a:lnTo>
                <a:lnTo>
                  <a:pt x="1264548" y="2006600"/>
                </a:lnTo>
                <a:lnTo>
                  <a:pt x="1269301" y="2006600"/>
                </a:lnTo>
                <a:lnTo>
                  <a:pt x="1269148" y="2019300"/>
                </a:lnTo>
                <a:close/>
              </a:path>
              <a:path w="2077719" h="2222500">
                <a:moveTo>
                  <a:pt x="1326742" y="2019300"/>
                </a:moveTo>
                <a:lnTo>
                  <a:pt x="1273974" y="2019300"/>
                </a:lnTo>
                <a:lnTo>
                  <a:pt x="1274945" y="2006600"/>
                </a:lnTo>
                <a:lnTo>
                  <a:pt x="1324965" y="2006600"/>
                </a:lnTo>
                <a:lnTo>
                  <a:pt x="1326742" y="2019300"/>
                </a:lnTo>
                <a:close/>
              </a:path>
              <a:path w="2077719" h="2222500">
                <a:moveTo>
                  <a:pt x="1383456" y="2019300"/>
                </a:moveTo>
                <a:lnTo>
                  <a:pt x="1328945" y="2019300"/>
                </a:lnTo>
                <a:lnTo>
                  <a:pt x="1327855" y="2006600"/>
                </a:lnTo>
                <a:lnTo>
                  <a:pt x="1383320" y="2006600"/>
                </a:lnTo>
                <a:lnTo>
                  <a:pt x="1383456" y="2019300"/>
                </a:lnTo>
                <a:close/>
              </a:path>
              <a:path w="2077719" h="2222500">
                <a:moveTo>
                  <a:pt x="1388754" y="2019300"/>
                </a:moveTo>
                <a:lnTo>
                  <a:pt x="1383785" y="2019300"/>
                </a:lnTo>
                <a:lnTo>
                  <a:pt x="1385432" y="2006600"/>
                </a:lnTo>
                <a:lnTo>
                  <a:pt x="1388674" y="2006600"/>
                </a:lnTo>
                <a:lnTo>
                  <a:pt x="1388754" y="2019300"/>
                </a:lnTo>
                <a:close/>
              </a:path>
              <a:path w="2077719" h="2222500">
                <a:moveTo>
                  <a:pt x="1420563" y="2019300"/>
                </a:moveTo>
                <a:lnTo>
                  <a:pt x="1390253" y="2019300"/>
                </a:lnTo>
                <a:lnTo>
                  <a:pt x="1390633" y="2006600"/>
                </a:lnTo>
                <a:lnTo>
                  <a:pt x="1421682" y="2006600"/>
                </a:lnTo>
                <a:lnTo>
                  <a:pt x="1420563" y="2019300"/>
                </a:lnTo>
                <a:close/>
              </a:path>
              <a:path w="2077719" h="2222500">
                <a:moveTo>
                  <a:pt x="1451197" y="2019300"/>
                </a:moveTo>
                <a:lnTo>
                  <a:pt x="1433634" y="2019300"/>
                </a:lnTo>
                <a:lnTo>
                  <a:pt x="1432760" y="2006600"/>
                </a:lnTo>
                <a:lnTo>
                  <a:pt x="1452486" y="2006600"/>
                </a:lnTo>
                <a:lnTo>
                  <a:pt x="1451197" y="2019300"/>
                </a:lnTo>
                <a:close/>
              </a:path>
              <a:path w="2077719" h="2222500">
                <a:moveTo>
                  <a:pt x="1474631" y="2019300"/>
                </a:moveTo>
                <a:lnTo>
                  <a:pt x="1463167" y="2019300"/>
                </a:lnTo>
                <a:lnTo>
                  <a:pt x="1458579" y="2006600"/>
                </a:lnTo>
                <a:lnTo>
                  <a:pt x="1476357" y="2006600"/>
                </a:lnTo>
                <a:lnTo>
                  <a:pt x="1474631" y="2019300"/>
                </a:lnTo>
                <a:close/>
              </a:path>
              <a:path w="2077719" h="2222500">
                <a:moveTo>
                  <a:pt x="1486141" y="2019300"/>
                </a:moveTo>
                <a:lnTo>
                  <a:pt x="1481274" y="2019300"/>
                </a:lnTo>
                <a:lnTo>
                  <a:pt x="1484363" y="2006600"/>
                </a:lnTo>
                <a:lnTo>
                  <a:pt x="1486141" y="2019300"/>
                </a:lnTo>
                <a:close/>
              </a:path>
              <a:path w="2077719" h="2222500">
                <a:moveTo>
                  <a:pt x="1515855" y="2019300"/>
                </a:moveTo>
                <a:lnTo>
                  <a:pt x="1490320" y="2019300"/>
                </a:lnTo>
                <a:lnTo>
                  <a:pt x="1490751" y="2006600"/>
                </a:lnTo>
                <a:lnTo>
                  <a:pt x="1516008" y="2006600"/>
                </a:lnTo>
                <a:lnTo>
                  <a:pt x="1515855" y="2019300"/>
                </a:lnTo>
                <a:close/>
              </a:path>
              <a:path w="2077719" h="2222500">
                <a:moveTo>
                  <a:pt x="1527535" y="2019300"/>
                </a:moveTo>
                <a:lnTo>
                  <a:pt x="1521930" y="2019300"/>
                </a:lnTo>
                <a:lnTo>
                  <a:pt x="1520193" y="2006600"/>
                </a:lnTo>
                <a:lnTo>
                  <a:pt x="1526882" y="2006600"/>
                </a:lnTo>
                <a:lnTo>
                  <a:pt x="1527535" y="2019300"/>
                </a:lnTo>
                <a:close/>
              </a:path>
              <a:path w="2077719" h="2222500">
                <a:moveTo>
                  <a:pt x="1538585" y="2019300"/>
                </a:moveTo>
                <a:lnTo>
                  <a:pt x="1536745" y="2019300"/>
                </a:lnTo>
                <a:lnTo>
                  <a:pt x="1536682" y="2006600"/>
                </a:lnTo>
                <a:lnTo>
                  <a:pt x="1537983" y="2006600"/>
                </a:lnTo>
                <a:lnTo>
                  <a:pt x="1538585" y="2019300"/>
                </a:lnTo>
                <a:close/>
              </a:path>
              <a:path w="2077719" h="2222500">
                <a:moveTo>
                  <a:pt x="1543973" y="2019300"/>
                </a:moveTo>
                <a:lnTo>
                  <a:pt x="1539930" y="2019300"/>
                </a:lnTo>
                <a:lnTo>
                  <a:pt x="1541304" y="2006600"/>
                </a:lnTo>
                <a:lnTo>
                  <a:pt x="1544354" y="2006600"/>
                </a:lnTo>
                <a:lnTo>
                  <a:pt x="1543973" y="2019300"/>
                </a:lnTo>
                <a:close/>
              </a:path>
              <a:path w="2077719" h="2222500">
                <a:moveTo>
                  <a:pt x="1546795" y="2019300"/>
                </a:moveTo>
                <a:lnTo>
                  <a:pt x="1545308" y="2019300"/>
                </a:lnTo>
                <a:lnTo>
                  <a:pt x="1544762" y="2006600"/>
                </a:lnTo>
                <a:lnTo>
                  <a:pt x="1546421" y="2006600"/>
                </a:lnTo>
                <a:lnTo>
                  <a:pt x="1546795" y="2019300"/>
                </a:lnTo>
                <a:close/>
              </a:path>
              <a:path w="2077719" h="2222500">
                <a:moveTo>
                  <a:pt x="1554478" y="2019300"/>
                </a:moveTo>
                <a:lnTo>
                  <a:pt x="1548391" y="2019300"/>
                </a:lnTo>
                <a:lnTo>
                  <a:pt x="1548947" y="2006600"/>
                </a:lnTo>
                <a:lnTo>
                  <a:pt x="1552774" y="2006600"/>
                </a:lnTo>
                <a:lnTo>
                  <a:pt x="1554478" y="2019300"/>
                </a:lnTo>
                <a:close/>
              </a:path>
              <a:path w="2077719" h="2222500">
                <a:moveTo>
                  <a:pt x="1575589" y="2019300"/>
                </a:moveTo>
                <a:lnTo>
                  <a:pt x="1554478" y="2019300"/>
                </a:lnTo>
                <a:lnTo>
                  <a:pt x="1556363" y="2006600"/>
                </a:lnTo>
                <a:lnTo>
                  <a:pt x="1575731" y="2006600"/>
                </a:lnTo>
                <a:lnTo>
                  <a:pt x="1575589" y="2019300"/>
                </a:lnTo>
                <a:close/>
              </a:path>
              <a:path w="2077719" h="2222500">
                <a:moveTo>
                  <a:pt x="963251" y="2019300"/>
                </a:moveTo>
                <a:lnTo>
                  <a:pt x="962365" y="2019300"/>
                </a:lnTo>
                <a:lnTo>
                  <a:pt x="963015" y="2012249"/>
                </a:lnTo>
                <a:lnTo>
                  <a:pt x="963251" y="2019300"/>
                </a:lnTo>
                <a:close/>
              </a:path>
              <a:path w="2077719" h="2222500">
                <a:moveTo>
                  <a:pt x="532089" y="2044700"/>
                </a:moveTo>
                <a:lnTo>
                  <a:pt x="531900" y="2044700"/>
                </a:lnTo>
                <a:lnTo>
                  <a:pt x="511748" y="2019300"/>
                </a:lnTo>
                <a:lnTo>
                  <a:pt x="583464" y="2019300"/>
                </a:lnTo>
                <a:lnTo>
                  <a:pt x="582209" y="2032000"/>
                </a:lnTo>
                <a:lnTo>
                  <a:pt x="532247" y="2032000"/>
                </a:lnTo>
                <a:lnTo>
                  <a:pt x="532089" y="2044700"/>
                </a:lnTo>
                <a:close/>
              </a:path>
              <a:path w="2077719" h="2222500">
                <a:moveTo>
                  <a:pt x="597750" y="2032000"/>
                </a:moveTo>
                <a:lnTo>
                  <a:pt x="590074" y="2032000"/>
                </a:lnTo>
                <a:lnTo>
                  <a:pt x="588938" y="2019300"/>
                </a:lnTo>
                <a:lnTo>
                  <a:pt x="597711" y="2019300"/>
                </a:lnTo>
                <a:lnTo>
                  <a:pt x="597750" y="2032000"/>
                </a:lnTo>
                <a:close/>
              </a:path>
              <a:path w="2077719" h="2222500">
                <a:moveTo>
                  <a:pt x="619407" y="2032000"/>
                </a:moveTo>
                <a:lnTo>
                  <a:pt x="610174" y="2032000"/>
                </a:lnTo>
                <a:lnTo>
                  <a:pt x="611940" y="2019300"/>
                </a:lnTo>
                <a:lnTo>
                  <a:pt x="617181" y="2019300"/>
                </a:lnTo>
                <a:lnTo>
                  <a:pt x="619407" y="2032000"/>
                </a:lnTo>
                <a:close/>
              </a:path>
              <a:path w="2077719" h="2222500">
                <a:moveTo>
                  <a:pt x="627652" y="2032000"/>
                </a:moveTo>
                <a:lnTo>
                  <a:pt x="623087" y="2032000"/>
                </a:lnTo>
                <a:lnTo>
                  <a:pt x="625506" y="2019300"/>
                </a:lnTo>
                <a:lnTo>
                  <a:pt x="627902" y="2019300"/>
                </a:lnTo>
                <a:lnTo>
                  <a:pt x="627652" y="2032000"/>
                </a:lnTo>
                <a:close/>
              </a:path>
              <a:path w="2077719" h="2222500">
                <a:moveTo>
                  <a:pt x="703325" y="2032000"/>
                </a:moveTo>
                <a:lnTo>
                  <a:pt x="638929" y="2032000"/>
                </a:lnTo>
                <a:lnTo>
                  <a:pt x="639690" y="2019300"/>
                </a:lnTo>
                <a:lnTo>
                  <a:pt x="701185" y="2019300"/>
                </a:lnTo>
                <a:lnTo>
                  <a:pt x="703325" y="2032000"/>
                </a:lnTo>
                <a:close/>
              </a:path>
              <a:path w="2077719" h="2222500">
                <a:moveTo>
                  <a:pt x="717555" y="2032000"/>
                </a:moveTo>
                <a:lnTo>
                  <a:pt x="715670" y="2032000"/>
                </a:lnTo>
                <a:lnTo>
                  <a:pt x="716743" y="2019300"/>
                </a:lnTo>
                <a:lnTo>
                  <a:pt x="717328" y="2019300"/>
                </a:lnTo>
                <a:lnTo>
                  <a:pt x="717555" y="2032000"/>
                </a:lnTo>
                <a:close/>
              </a:path>
              <a:path w="2077719" h="2222500">
                <a:moveTo>
                  <a:pt x="729440" y="2032000"/>
                </a:moveTo>
                <a:lnTo>
                  <a:pt x="726368" y="2032000"/>
                </a:lnTo>
                <a:lnTo>
                  <a:pt x="728037" y="2019300"/>
                </a:lnTo>
                <a:lnTo>
                  <a:pt x="728764" y="2019300"/>
                </a:lnTo>
                <a:lnTo>
                  <a:pt x="729440" y="2032000"/>
                </a:lnTo>
                <a:close/>
              </a:path>
              <a:path w="2077719" h="2222500">
                <a:moveTo>
                  <a:pt x="750761" y="2032000"/>
                </a:moveTo>
                <a:lnTo>
                  <a:pt x="735634" y="2032000"/>
                </a:lnTo>
                <a:lnTo>
                  <a:pt x="734669" y="2019300"/>
                </a:lnTo>
                <a:lnTo>
                  <a:pt x="752470" y="2019300"/>
                </a:lnTo>
                <a:lnTo>
                  <a:pt x="750761" y="2032000"/>
                </a:lnTo>
                <a:close/>
              </a:path>
              <a:path w="2077719" h="2222500">
                <a:moveTo>
                  <a:pt x="785557" y="2032000"/>
                </a:moveTo>
                <a:lnTo>
                  <a:pt x="753367" y="2032000"/>
                </a:lnTo>
                <a:lnTo>
                  <a:pt x="752470" y="2019300"/>
                </a:lnTo>
                <a:lnTo>
                  <a:pt x="786437" y="2019300"/>
                </a:lnTo>
                <a:lnTo>
                  <a:pt x="785557" y="2032000"/>
                </a:lnTo>
                <a:close/>
              </a:path>
              <a:path w="2077719" h="2222500">
                <a:moveTo>
                  <a:pt x="798475" y="2044700"/>
                </a:moveTo>
                <a:lnTo>
                  <a:pt x="797288" y="2044700"/>
                </a:lnTo>
                <a:lnTo>
                  <a:pt x="797510" y="2032000"/>
                </a:lnTo>
                <a:lnTo>
                  <a:pt x="798986" y="2032000"/>
                </a:lnTo>
                <a:lnTo>
                  <a:pt x="796096" y="2019300"/>
                </a:lnTo>
                <a:lnTo>
                  <a:pt x="801087" y="2019300"/>
                </a:lnTo>
                <a:lnTo>
                  <a:pt x="799571" y="2032000"/>
                </a:lnTo>
                <a:lnTo>
                  <a:pt x="798475" y="2044700"/>
                </a:lnTo>
                <a:close/>
              </a:path>
              <a:path w="2077719" h="2222500">
                <a:moveTo>
                  <a:pt x="830574" y="2032000"/>
                </a:moveTo>
                <a:lnTo>
                  <a:pt x="803676" y="2032000"/>
                </a:lnTo>
                <a:lnTo>
                  <a:pt x="801087" y="2019300"/>
                </a:lnTo>
                <a:lnTo>
                  <a:pt x="830023" y="2019300"/>
                </a:lnTo>
                <a:lnTo>
                  <a:pt x="830574" y="2032000"/>
                </a:lnTo>
                <a:close/>
              </a:path>
              <a:path w="2077719" h="2222500">
                <a:moveTo>
                  <a:pt x="895839" y="2032000"/>
                </a:moveTo>
                <a:lnTo>
                  <a:pt x="836201" y="2032000"/>
                </a:lnTo>
                <a:lnTo>
                  <a:pt x="836695" y="2019300"/>
                </a:lnTo>
                <a:lnTo>
                  <a:pt x="894142" y="2019300"/>
                </a:lnTo>
                <a:lnTo>
                  <a:pt x="895839" y="2032000"/>
                </a:lnTo>
                <a:close/>
              </a:path>
              <a:path w="2077719" h="2222500">
                <a:moveTo>
                  <a:pt x="930885" y="2032000"/>
                </a:moveTo>
                <a:lnTo>
                  <a:pt x="898945" y="2032000"/>
                </a:lnTo>
                <a:lnTo>
                  <a:pt x="899161" y="2019300"/>
                </a:lnTo>
                <a:lnTo>
                  <a:pt x="929920" y="2019300"/>
                </a:lnTo>
                <a:lnTo>
                  <a:pt x="930885" y="2032000"/>
                </a:lnTo>
                <a:close/>
              </a:path>
              <a:path w="2077719" h="2222500">
                <a:moveTo>
                  <a:pt x="951202" y="2032000"/>
                </a:moveTo>
                <a:lnTo>
                  <a:pt x="945745" y="2032000"/>
                </a:lnTo>
                <a:lnTo>
                  <a:pt x="947988" y="2019300"/>
                </a:lnTo>
                <a:lnTo>
                  <a:pt x="950873" y="2019300"/>
                </a:lnTo>
                <a:lnTo>
                  <a:pt x="951202" y="2032000"/>
                </a:lnTo>
                <a:close/>
              </a:path>
              <a:path w="2077719" h="2222500">
                <a:moveTo>
                  <a:pt x="1034768" y="2032000"/>
                </a:moveTo>
                <a:lnTo>
                  <a:pt x="964506" y="2032000"/>
                </a:lnTo>
                <a:lnTo>
                  <a:pt x="963081" y="2019300"/>
                </a:lnTo>
                <a:lnTo>
                  <a:pt x="1034308" y="2019300"/>
                </a:lnTo>
                <a:lnTo>
                  <a:pt x="1034768" y="2032000"/>
                </a:lnTo>
                <a:close/>
              </a:path>
              <a:path w="2077719" h="2222500">
                <a:moveTo>
                  <a:pt x="1071353" y="2032000"/>
                </a:moveTo>
                <a:lnTo>
                  <a:pt x="1039606" y="2032000"/>
                </a:lnTo>
                <a:lnTo>
                  <a:pt x="1040066" y="2019300"/>
                </a:lnTo>
                <a:lnTo>
                  <a:pt x="1071921" y="2019300"/>
                </a:lnTo>
                <a:lnTo>
                  <a:pt x="1071353" y="2032000"/>
                </a:lnTo>
                <a:close/>
              </a:path>
              <a:path w="2077719" h="2222500">
                <a:moveTo>
                  <a:pt x="1099029" y="2032000"/>
                </a:moveTo>
                <a:lnTo>
                  <a:pt x="1073482" y="2032000"/>
                </a:lnTo>
                <a:lnTo>
                  <a:pt x="1073687" y="2019300"/>
                </a:lnTo>
                <a:lnTo>
                  <a:pt x="1098319" y="2019300"/>
                </a:lnTo>
                <a:lnTo>
                  <a:pt x="1099029" y="2032000"/>
                </a:lnTo>
                <a:close/>
              </a:path>
              <a:path w="2077719" h="2222500">
                <a:moveTo>
                  <a:pt x="1137811" y="2032000"/>
                </a:moveTo>
                <a:lnTo>
                  <a:pt x="1126653" y="2032000"/>
                </a:lnTo>
                <a:lnTo>
                  <a:pt x="1124189" y="2019300"/>
                </a:lnTo>
                <a:lnTo>
                  <a:pt x="1138191" y="2019300"/>
                </a:lnTo>
                <a:lnTo>
                  <a:pt x="1137811" y="2032000"/>
                </a:lnTo>
                <a:close/>
              </a:path>
              <a:path w="2077719" h="2222500">
                <a:moveTo>
                  <a:pt x="1177428" y="2032000"/>
                </a:moveTo>
                <a:lnTo>
                  <a:pt x="1142728" y="2032000"/>
                </a:lnTo>
                <a:lnTo>
                  <a:pt x="1140820" y="2019300"/>
                </a:lnTo>
                <a:lnTo>
                  <a:pt x="1177286" y="2019300"/>
                </a:lnTo>
                <a:lnTo>
                  <a:pt x="1177428" y="2032000"/>
                </a:lnTo>
                <a:close/>
              </a:path>
              <a:path w="2077719" h="2222500">
                <a:moveTo>
                  <a:pt x="1233449" y="2032000"/>
                </a:moveTo>
                <a:lnTo>
                  <a:pt x="1186984" y="2032000"/>
                </a:lnTo>
                <a:lnTo>
                  <a:pt x="1189278" y="2019300"/>
                </a:lnTo>
                <a:lnTo>
                  <a:pt x="1235635" y="2019300"/>
                </a:lnTo>
                <a:lnTo>
                  <a:pt x="1233449" y="2032000"/>
                </a:lnTo>
                <a:close/>
              </a:path>
              <a:path w="2077719" h="2222500">
                <a:moveTo>
                  <a:pt x="1242318" y="2032000"/>
                </a:moveTo>
                <a:lnTo>
                  <a:pt x="1236788" y="2032000"/>
                </a:lnTo>
                <a:lnTo>
                  <a:pt x="1235635" y="2019300"/>
                </a:lnTo>
                <a:lnTo>
                  <a:pt x="1243408" y="2019300"/>
                </a:lnTo>
                <a:lnTo>
                  <a:pt x="1242318" y="2032000"/>
                </a:lnTo>
                <a:close/>
              </a:path>
              <a:path w="2077719" h="2222500">
                <a:moveTo>
                  <a:pt x="1245464" y="2032000"/>
                </a:moveTo>
                <a:lnTo>
                  <a:pt x="1243420" y="2032000"/>
                </a:lnTo>
                <a:lnTo>
                  <a:pt x="1243420" y="2019300"/>
                </a:lnTo>
                <a:lnTo>
                  <a:pt x="1244794" y="2019300"/>
                </a:lnTo>
                <a:lnTo>
                  <a:pt x="1245464" y="2032000"/>
                </a:lnTo>
                <a:close/>
              </a:path>
              <a:path w="2077719" h="2222500">
                <a:moveTo>
                  <a:pt x="1318304" y="2032000"/>
                </a:moveTo>
                <a:lnTo>
                  <a:pt x="1250432" y="2032000"/>
                </a:lnTo>
                <a:lnTo>
                  <a:pt x="1250841" y="2019300"/>
                </a:lnTo>
                <a:lnTo>
                  <a:pt x="1318787" y="2019300"/>
                </a:lnTo>
                <a:lnTo>
                  <a:pt x="1318304" y="2032000"/>
                </a:lnTo>
                <a:close/>
              </a:path>
              <a:path w="2077719" h="2222500">
                <a:moveTo>
                  <a:pt x="1365053" y="2032000"/>
                </a:moveTo>
                <a:lnTo>
                  <a:pt x="1319866" y="2032000"/>
                </a:lnTo>
                <a:lnTo>
                  <a:pt x="1319451" y="2019300"/>
                </a:lnTo>
                <a:lnTo>
                  <a:pt x="1362781" y="2019300"/>
                </a:lnTo>
                <a:lnTo>
                  <a:pt x="1365053" y="2032000"/>
                </a:lnTo>
                <a:close/>
              </a:path>
              <a:path w="2077719" h="2222500">
                <a:moveTo>
                  <a:pt x="1401484" y="2032000"/>
                </a:moveTo>
                <a:lnTo>
                  <a:pt x="1365053" y="2032000"/>
                </a:lnTo>
                <a:lnTo>
                  <a:pt x="1367585" y="2019300"/>
                </a:lnTo>
                <a:lnTo>
                  <a:pt x="1400746" y="2019300"/>
                </a:lnTo>
                <a:lnTo>
                  <a:pt x="1401484" y="2032000"/>
                </a:lnTo>
                <a:close/>
              </a:path>
              <a:path w="2077719" h="2222500">
                <a:moveTo>
                  <a:pt x="1418479" y="2032000"/>
                </a:moveTo>
                <a:lnTo>
                  <a:pt x="1401484" y="2032000"/>
                </a:lnTo>
                <a:lnTo>
                  <a:pt x="1402245" y="2019300"/>
                </a:lnTo>
                <a:lnTo>
                  <a:pt x="1420455" y="2019300"/>
                </a:lnTo>
                <a:lnTo>
                  <a:pt x="1418479" y="2032000"/>
                </a:lnTo>
                <a:close/>
              </a:path>
              <a:path w="2077719" h="2222500">
                <a:moveTo>
                  <a:pt x="1429920" y="2020602"/>
                </a:moveTo>
                <a:lnTo>
                  <a:pt x="1429841" y="2019300"/>
                </a:lnTo>
                <a:lnTo>
                  <a:pt x="1429920" y="2020602"/>
                </a:lnTo>
                <a:close/>
              </a:path>
              <a:path w="2077719" h="2222500">
                <a:moveTo>
                  <a:pt x="1432976" y="2032000"/>
                </a:moveTo>
                <a:lnTo>
                  <a:pt x="1431800" y="2032000"/>
                </a:lnTo>
                <a:lnTo>
                  <a:pt x="1431806" y="2019300"/>
                </a:lnTo>
                <a:lnTo>
                  <a:pt x="1433504" y="2019300"/>
                </a:lnTo>
                <a:lnTo>
                  <a:pt x="1432976" y="2032000"/>
                </a:lnTo>
                <a:close/>
              </a:path>
              <a:path w="2077719" h="2222500">
                <a:moveTo>
                  <a:pt x="1450169" y="2032000"/>
                </a:moveTo>
                <a:lnTo>
                  <a:pt x="1438143" y="2032000"/>
                </a:lnTo>
                <a:lnTo>
                  <a:pt x="1438336" y="2019300"/>
                </a:lnTo>
                <a:lnTo>
                  <a:pt x="1450328" y="2019300"/>
                </a:lnTo>
                <a:lnTo>
                  <a:pt x="1450169" y="2032000"/>
                </a:lnTo>
                <a:close/>
              </a:path>
              <a:path w="2077719" h="2222500">
                <a:moveTo>
                  <a:pt x="1486135" y="2032000"/>
                </a:moveTo>
                <a:lnTo>
                  <a:pt x="1466812" y="2032000"/>
                </a:lnTo>
                <a:lnTo>
                  <a:pt x="1465801" y="2019300"/>
                </a:lnTo>
                <a:lnTo>
                  <a:pt x="1485885" y="2019300"/>
                </a:lnTo>
                <a:lnTo>
                  <a:pt x="1486135" y="2032000"/>
                </a:lnTo>
                <a:close/>
              </a:path>
              <a:path w="2077719" h="2222500">
                <a:moveTo>
                  <a:pt x="1507758" y="2032000"/>
                </a:moveTo>
                <a:lnTo>
                  <a:pt x="1497611" y="2032000"/>
                </a:lnTo>
                <a:lnTo>
                  <a:pt x="1496009" y="2019300"/>
                </a:lnTo>
                <a:lnTo>
                  <a:pt x="1506054" y="2019300"/>
                </a:lnTo>
                <a:lnTo>
                  <a:pt x="1507758" y="2032000"/>
                </a:lnTo>
                <a:close/>
              </a:path>
              <a:path w="2077719" h="2222500">
                <a:moveTo>
                  <a:pt x="1540856" y="2032000"/>
                </a:moveTo>
                <a:lnTo>
                  <a:pt x="1513918" y="2032000"/>
                </a:lnTo>
                <a:lnTo>
                  <a:pt x="1513703" y="2019300"/>
                </a:lnTo>
                <a:lnTo>
                  <a:pt x="1538863" y="2019300"/>
                </a:lnTo>
                <a:lnTo>
                  <a:pt x="1540856" y="2032000"/>
                </a:lnTo>
                <a:close/>
              </a:path>
              <a:path w="2077719" h="2222500">
                <a:moveTo>
                  <a:pt x="1566959" y="2032000"/>
                </a:moveTo>
                <a:lnTo>
                  <a:pt x="1551582" y="2032000"/>
                </a:lnTo>
                <a:lnTo>
                  <a:pt x="1550395" y="2019300"/>
                </a:lnTo>
                <a:lnTo>
                  <a:pt x="1578678" y="2019300"/>
                </a:lnTo>
                <a:lnTo>
                  <a:pt x="1566959" y="2032000"/>
                </a:lnTo>
                <a:close/>
              </a:path>
              <a:path w="2077719" h="2222500">
                <a:moveTo>
                  <a:pt x="1430613" y="2032000"/>
                </a:moveTo>
                <a:lnTo>
                  <a:pt x="1430017" y="2032000"/>
                </a:lnTo>
                <a:lnTo>
                  <a:pt x="1429920" y="2020602"/>
                </a:lnTo>
                <a:lnTo>
                  <a:pt x="1430613" y="2032000"/>
                </a:lnTo>
                <a:close/>
              </a:path>
              <a:path w="2077719" h="2222500">
                <a:moveTo>
                  <a:pt x="538337" y="2044700"/>
                </a:moveTo>
                <a:lnTo>
                  <a:pt x="532247" y="2044700"/>
                </a:lnTo>
                <a:lnTo>
                  <a:pt x="532252" y="2032000"/>
                </a:lnTo>
                <a:lnTo>
                  <a:pt x="538359" y="2032000"/>
                </a:lnTo>
                <a:lnTo>
                  <a:pt x="538337" y="2044700"/>
                </a:lnTo>
                <a:close/>
              </a:path>
              <a:path w="2077719" h="2222500">
                <a:moveTo>
                  <a:pt x="552506" y="2044700"/>
                </a:moveTo>
                <a:lnTo>
                  <a:pt x="540791" y="2044700"/>
                </a:lnTo>
                <a:lnTo>
                  <a:pt x="540531" y="2032000"/>
                </a:lnTo>
                <a:lnTo>
                  <a:pt x="550924" y="2032000"/>
                </a:lnTo>
                <a:lnTo>
                  <a:pt x="552506" y="2044700"/>
                </a:lnTo>
                <a:close/>
              </a:path>
              <a:path w="2077719" h="2222500">
                <a:moveTo>
                  <a:pt x="578581" y="2044700"/>
                </a:moveTo>
                <a:lnTo>
                  <a:pt x="557917" y="2044700"/>
                </a:lnTo>
                <a:lnTo>
                  <a:pt x="557769" y="2032000"/>
                </a:lnTo>
                <a:lnTo>
                  <a:pt x="575532" y="2032000"/>
                </a:lnTo>
                <a:lnTo>
                  <a:pt x="578581" y="2044700"/>
                </a:lnTo>
                <a:close/>
              </a:path>
              <a:path w="2077719" h="2222500">
                <a:moveTo>
                  <a:pt x="606143" y="2044700"/>
                </a:moveTo>
                <a:lnTo>
                  <a:pt x="580438" y="2044700"/>
                </a:lnTo>
                <a:lnTo>
                  <a:pt x="581210" y="2032000"/>
                </a:lnTo>
                <a:lnTo>
                  <a:pt x="602679" y="2032000"/>
                </a:lnTo>
                <a:lnTo>
                  <a:pt x="606143" y="2044700"/>
                </a:lnTo>
                <a:close/>
              </a:path>
              <a:path w="2077719" h="2222500">
                <a:moveTo>
                  <a:pt x="673032" y="2044700"/>
                </a:moveTo>
                <a:lnTo>
                  <a:pt x="614927" y="2044700"/>
                </a:lnTo>
                <a:lnTo>
                  <a:pt x="615359" y="2032000"/>
                </a:lnTo>
                <a:lnTo>
                  <a:pt x="672930" y="2032000"/>
                </a:lnTo>
                <a:lnTo>
                  <a:pt x="673032" y="2044700"/>
                </a:lnTo>
                <a:close/>
              </a:path>
              <a:path w="2077719" h="2222500">
                <a:moveTo>
                  <a:pt x="698255" y="2044700"/>
                </a:moveTo>
                <a:lnTo>
                  <a:pt x="679500" y="2044700"/>
                </a:lnTo>
                <a:lnTo>
                  <a:pt x="678705" y="2032000"/>
                </a:lnTo>
                <a:lnTo>
                  <a:pt x="698760" y="2032000"/>
                </a:lnTo>
                <a:lnTo>
                  <a:pt x="698255" y="2044700"/>
                </a:lnTo>
                <a:close/>
              </a:path>
              <a:path w="2077719" h="2222500">
                <a:moveTo>
                  <a:pt x="733556" y="2044700"/>
                </a:moveTo>
                <a:lnTo>
                  <a:pt x="700980" y="2044700"/>
                </a:lnTo>
                <a:lnTo>
                  <a:pt x="700980" y="2032000"/>
                </a:lnTo>
                <a:lnTo>
                  <a:pt x="734425" y="2032000"/>
                </a:lnTo>
                <a:lnTo>
                  <a:pt x="733556" y="2044700"/>
                </a:lnTo>
                <a:close/>
              </a:path>
              <a:path w="2077719" h="2222500">
                <a:moveTo>
                  <a:pt x="773979" y="2044700"/>
                </a:moveTo>
                <a:lnTo>
                  <a:pt x="738303" y="2044700"/>
                </a:lnTo>
                <a:lnTo>
                  <a:pt x="738275" y="2032000"/>
                </a:lnTo>
                <a:lnTo>
                  <a:pt x="775439" y="2032000"/>
                </a:lnTo>
                <a:lnTo>
                  <a:pt x="773979" y="2044700"/>
                </a:lnTo>
                <a:close/>
              </a:path>
              <a:path w="2077719" h="2222500">
                <a:moveTo>
                  <a:pt x="787505" y="2044700"/>
                </a:moveTo>
                <a:lnTo>
                  <a:pt x="776779" y="2044700"/>
                </a:lnTo>
                <a:lnTo>
                  <a:pt x="779391" y="2032000"/>
                </a:lnTo>
                <a:lnTo>
                  <a:pt x="787011" y="2032000"/>
                </a:lnTo>
                <a:lnTo>
                  <a:pt x="787505" y="2044700"/>
                </a:lnTo>
                <a:close/>
              </a:path>
              <a:path w="2077719" h="2222500">
                <a:moveTo>
                  <a:pt x="793512" y="2044700"/>
                </a:moveTo>
                <a:lnTo>
                  <a:pt x="790759" y="2044700"/>
                </a:lnTo>
                <a:lnTo>
                  <a:pt x="788890" y="2032000"/>
                </a:lnTo>
                <a:lnTo>
                  <a:pt x="794404" y="2032000"/>
                </a:lnTo>
                <a:lnTo>
                  <a:pt x="793512" y="2044700"/>
                </a:lnTo>
                <a:close/>
              </a:path>
              <a:path w="2077719" h="2222500">
                <a:moveTo>
                  <a:pt x="806385" y="2044700"/>
                </a:moveTo>
                <a:lnTo>
                  <a:pt x="803767" y="2044700"/>
                </a:lnTo>
                <a:lnTo>
                  <a:pt x="802984" y="2032000"/>
                </a:lnTo>
                <a:lnTo>
                  <a:pt x="806425" y="2032000"/>
                </a:lnTo>
                <a:lnTo>
                  <a:pt x="806385" y="2044700"/>
                </a:lnTo>
                <a:close/>
              </a:path>
              <a:path w="2077719" h="2222500">
                <a:moveTo>
                  <a:pt x="845065" y="2044700"/>
                </a:moveTo>
                <a:lnTo>
                  <a:pt x="812682" y="2044700"/>
                </a:lnTo>
                <a:lnTo>
                  <a:pt x="813636" y="2032000"/>
                </a:lnTo>
                <a:lnTo>
                  <a:pt x="844883" y="2032000"/>
                </a:lnTo>
                <a:lnTo>
                  <a:pt x="845065" y="2044700"/>
                </a:lnTo>
                <a:close/>
              </a:path>
              <a:path w="2077719" h="2222500">
                <a:moveTo>
                  <a:pt x="858113" y="2044700"/>
                </a:moveTo>
                <a:lnTo>
                  <a:pt x="851788" y="2044700"/>
                </a:lnTo>
                <a:lnTo>
                  <a:pt x="851476" y="2032000"/>
                </a:lnTo>
                <a:lnTo>
                  <a:pt x="858085" y="2032000"/>
                </a:lnTo>
                <a:lnTo>
                  <a:pt x="858113" y="2044700"/>
                </a:lnTo>
                <a:close/>
              </a:path>
              <a:path w="2077719" h="2222500">
                <a:moveTo>
                  <a:pt x="886726" y="2044700"/>
                </a:moveTo>
                <a:lnTo>
                  <a:pt x="875812" y="2044700"/>
                </a:lnTo>
                <a:lnTo>
                  <a:pt x="876948" y="2032000"/>
                </a:lnTo>
                <a:lnTo>
                  <a:pt x="886442" y="2032000"/>
                </a:lnTo>
                <a:lnTo>
                  <a:pt x="886726" y="2044700"/>
                </a:lnTo>
                <a:close/>
              </a:path>
              <a:path w="2077719" h="2222500">
                <a:moveTo>
                  <a:pt x="889991" y="2044700"/>
                </a:moveTo>
                <a:lnTo>
                  <a:pt x="890246" y="2032000"/>
                </a:lnTo>
                <a:lnTo>
                  <a:pt x="889991" y="2044700"/>
                </a:lnTo>
                <a:close/>
              </a:path>
              <a:path w="2077719" h="2222500">
                <a:moveTo>
                  <a:pt x="957641" y="2044700"/>
                </a:moveTo>
                <a:lnTo>
                  <a:pt x="893653" y="2044700"/>
                </a:lnTo>
                <a:lnTo>
                  <a:pt x="892239" y="2032000"/>
                </a:lnTo>
                <a:lnTo>
                  <a:pt x="957806" y="2032000"/>
                </a:lnTo>
                <a:lnTo>
                  <a:pt x="957641" y="2044700"/>
                </a:lnTo>
                <a:close/>
              </a:path>
              <a:path w="2077719" h="2222500">
                <a:moveTo>
                  <a:pt x="970128" y="2044700"/>
                </a:moveTo>
                <a:lnTo>
                  <a:pt x="966403" y="2044700"/>
                </a:lnTo>
                <a:lnTo>
                  <a:pt x="965642" y="2032000"/>
                </a:lnTo>
                <a:lnTo>
                  <a:pt x="972853" y="2032000"/>
                </a:lnTo>
                <a:lnTo>
                  <a:pt x="970128" y="2044700"/>
                </a:lnTo>
                <a:close/>
              </a:path>
              <a:path w="2077719" h="2222500">
                <a:moveTo>
                  <a:pt x="984454" y="2044700"/>
                </a:moveTo>
                <a:lnTo>
                  <a:pt x="982648" y="2044700"/>
                </a:lnTo>
                <a:lnTo>
                  <a:pt x="981700" y="2032000"/>
                </a:lnTo>
                <a:lnTo>
                  <a:pt x="985021" y="2032000"/>
                </a:lnTo>
                <a:lnTo>
                  <a:pt x="984454" y="2044700"/>
                </a:lnTo>
                <a:close/>
              </a:path>
              <a:path w="2077719" h="2222500">
                <a:moveTo>
                  <a:pt x="995401" y="2044700"/>
                </a:moveTo>
                <a:lnTo>
                  <a:pt x="990700" y="2044700"/>
                </a:lnTo>
                <a:lnTo>
                  <a:pt x="989013" y="2032000"/>
                </a:lnTo>
                <a:lnTo>
                  <a:pt x="996264" y="2032000"/>
                </a:lnTo>
                <a:lnTo>
                  <a:pt x="995401" y="2044700"/>
                </a:lnTo>
                <a:close/>
              </a:path>
              <a:path w="2077719" h="2222500">
                <a:moveTo>
                  <a:pt x="1012379" y="2044700"/>
                </a:moveTo>
                <a:lnTo>
                  <a:pt x="1006973" y="2044700"/>
                </a:lnTo>
                <a:lnTo>
                  <a:pt x="1004322" y="2032000"/>
                </a:lnTo>
                <a:lnTo>
                  <a:pt x="1011368" y="2032000"/>
                </a:lnTo>
                <a:lnTo>
                  <a:pt x="1012379" y="2044700"/>
                </a:lnTo>
                <a:close/>
              </a:path>
              <a:path w="2077719" h="2222500">
                <a:moveTo>
                  <a:pt x="1026796" y="2044700"/>
                </a:moveTo>
                <a:lnTo>
                  <a:pt x="1023872" y="2044700"/>
                </a:lnTo>
                <a:lnTo>
                  <a:pt x="1024888" y="2032000"/>
                </a:lnTo>
                <a:lnTo>
                  <a:pt x="1028528" y="2032000"/>
                </a:lnTo>
                <a:lnTo>
                  <a:pt x="1026796" y="2044700"/>
                </a:lnTo>
                <a:close/>
              </a:path>
              <a:path w="2077719" h="2222500">
                <a:moveTo>
                  <a:pt x="1039527" y="2044700"/>
                </a:moveTo>
                <a:lnTo>
                  <a:pt x="1030788" y="2044700"/>
                </a:lnTo>
                <a:lnTo>
                  <a:pt x="1030561" y="2032000"/>
                </a:lnTo>
                <a:lnTo>
                  <a:pt x="1040605" y="2032000"/>
                </a:lnTo>
                <a:lnTo>
                  <a:pt x="1039527" y="2044700"/>
                </a:lnTo>
                <a:close/>
              </a:path>
              <a:path w="2077719" h="2222500">
                <a:moveTo>
                  <a:pt x="1056715" y="2044700"/>
                </a:moveTo>
                <a:lnTo>
                  <a:pt x="1044711" y="2044700"/>
                </a:lnTo>
                <a:lnTo>
                  <a:pt x="1043183" y="2032000"/>
                </a:lnTo>
                <a:lnTo>
                  <a:pt x="1057436" y="2032000"/>
                </a:lnTo>
                <a:lnTo>
                  <a:pt x="1056715" y="2044700"/>
                </a:lnTo>
                <a:close/>
              </a:path>
              <a:path w="2077719" h="2222500">
                <a:moveTo>
                  <a:pt x="1085622" y="2044700"/>
                </a:moveTo>
                <a:lnTo>
                  <a:pt x="1063994" y="2044700"/>
                </a:lnTo>
                <a:lnTo>
                  <a:pt x="1063068" y="2032000"/>
                </a:lnTo>
                <a:lnTo>
                  <a:pt x="1083340" y="2032000"/>
                </a:lnTo>
                <a:lnTo>
                  <a:pt x="1085622" y="2044700"/>
                </a:lnTo>
                <a:close/>
              </a:path>
              <a:path w="2077719" h="2222500">
                <a:moveTo>
                  <a:pt x="1098342" y="2044700"/>
                </a:moveTo>
                <a:lnTo>
                  <a:pt x="1092663" y="2044700"/>
                </a:lnTo>
                <a:lnTo>
                  <a:pt x="1094253" y="2032000"/>
                </a:lnTo>
                <a:lnTo>
                  <a:pt x="1096150" y="2032000"/>
                </a:lnTo>
                <a:lnTo>
                  <a:pt x="1098342" y="2044700"/>
                </a:lnTo>
                <a:close/>
              </a:path>
              <a:path w="2077719" h="2222500">
                <a:moveTo>
                  <a:pt x="1124081" y="2044700"/>
                </a:moveTo>
                <a:lnTo>
                  <a:pt x="1101783" y="2044700"/>
                </a:lnTo>
                <a:lnTo>
                  <a:pt x="1101084" y="2032000"/>
                </a:lnTo>
                <a:lnTo>
                  <a:pt x="1125813" y="2032000"/>
                </a:lnTo>
                <a:lnTo>
                  <a:pt x="1124081" y="2044700"/>
                </a:lnTo>
                <a:close/>
              </a:path>
              <a:path w="2077719" h="2222500">
                <a:moveTo>
                  <a:pt x="1171244" y="2044700"/>
                </a:moveTo>
                <a:lnTo>
                  <a:pt x="1130531" y="2044700"/>
                </a:lnTo>
                <a:lnTo>
                  <a:pt x="1128016" y="2032000"/>
                </a:lnTo>
                <a:lnTo>
                  <a:pt x="1169609" y="2032000"/>
                </a:lnTo>
                <a:lnTo>
                  <a:pt x="1171244" y="2044700"/>
                </a:lnTo>
                <a:close/>
              </a:path>
              <a:path w="2077719" h="2222500">
                <a:moveTo>
                  <a:pt x="1205183" y="2044700"/>
                </a:moveTo>
                <a:lnTo>
                  <a:pt x="1189465" y="2044700"/>
                </a:lnTo>
                <a:lnTo>
                  <a:pt x="1192015" y="2032000"/>
                </a:lnTo>
                <a:lnTo>
                  <a:pt x="1206727" y="2032000"/>
                </a:lnTo>
                <a:lnTo>
                  <a:pt x="1205183" y="2044700"/>
                </a:lnTo>
                <a:close/>
              </a:path>
              <a:path w="2077719" h="2222500">
                <a:moveTo>
                  <a:pt x="1221133" y="2044700"/>
                </a:moveTo>
                <a:lnTo>
                  <a:pt x="1213155" y="2044700"/>
                </a:lnTo>
                <a:lnTo>
                  <a:pt x="1209930" y="2032000"/>
                </a:lnTo>
                <a:lnTo>
                  <a:pt x="1223007" y="2032000"/>
                </a:lnTo>
                <a:lnTo>
                  <a:pt x="1221133" y="2044700"/>
                </a:lnTo>
                <a:close/>
              </a:path>
              <a:path w="2077719" h="2222500">
                <a:moveTo>
                  <a:pt x="1241007" y="2044700"/>
                </a:moveTo>
                <a:lnTo>
                  <a:pt x="1240251" y="2044700"/>
                </a:lnTo>
                <a:lnTo>
                  <a:pt x="1240172" y="2032000"/>
                </a:lnTo>
                <a:lnTo>
                  <a:pt x="1241007" y="2044700"/>
                </a:lnTo>
                <a:close/>
              </a:path>
              <a:path w="2077719" h="2222500">
                <a:moveTo>
                  <a:pt x="1263021" y="2044700"/>
                </a:moveTo>
                <a:lnTo>
                  <a:pt x="1251954" y="2044700"/>
                </a:lnTo>
                <a:lnTo>
                  <a:pt x="1252068" y="2032000"/>
                </a:lnTo>
                <a:lnTo>
                  <a:pt x="1262794" y="2032000"/>
                </a:lnTo>
                <a:lnTo>
                  <a:pt x="1263021" y="2044700"/>
                </a:lnTo>
                <a:close/>
              </a:path>
              <a:path w="2077719" h="2222500">
                <a:moveTo>
                  <a:pt x="1281311" y="2044700"/>
                </a:moveTo>
                <a:lnTo>
                  <a:pt x="1270840" y="2044700"/>
                </a:lnTo>
                <a:lnTo>
                  <a:pt x="1270300" y="2032000"/>
                </a:lnTo>
                <a:lnTo>
                  <a:pt x="1283298" y="2032000"/>
                </a:lnTo>
                <a:lnTo>
                  <a:pt x="1281311" y="2044700"/>
                </a:lnTo>
                <a:close/>
              </a:path>
              <a:path w="2077719" h="2222500">
                <a:moveTo>
                  <a:pt x="1312348" y="2044700"/>
                </a:moveTo>
                <a:lnTo>
                  <a:pt x="1287119" y="2044700"/>
                </a:lnTo>
                <a:lnTo>
                  <a:pt x="1285166" y="2032000"/>
                </a:lnTo>
                <a:lnTo>
                  <a:pt x="1312700" y="2032000"/>
                </a:lnTo>
                <a:lnTo>
                  <a:pt x="1312348" y="2044700"/>
                </a:lnTo>
                <a:close/>
              </a:path>
              <a:path w="2077719" h="2222500">
                <a:moveTo>
                  <a:pt x="1332869" y="2044700"/>
                </a:moveTo>
                <a:lnTo>
                  <a:pt x="1317555" y="2044700"/>
                </a:lnTo>
                <a:lnTo>
                  <a:pt x="1317015" y="2032000"/>
                </a:lnTo>
                <a:lnTo>
                  <a:pt x="1332386" y="2032000"/>
                </a:lnTo>
                <a:lnTo>
                  <a:pt x="1332869" y="2044700"/>
                </a:lnTo>
                <a:close/>
              </a:path>
              <a:path w="2077719" h="2222500">
                <a:moveTo>
                  <a:pt x="1372957" y="2044700"/>
                </a:moveTo>
                <a:lnTo>
                  <a:pt x="1342272" y="2044700"/>
                </a:lnTo>
                <a:lnTo>
                  <a:pt x="1343180" y="2032000"/>
                </a:lnTo>
                <a:lnTo>
                  <a:pt x="1372707" y="2032000"/>
                </a:lnTo>
                <a:lnTo>
                  <a:pt x="1372957" y="2044700"/>
                </a:lnTo>
                <a:close/>
              </a:path>
              <a:path w="2077719" h="2222500">
                <a:moveTo>
                  <a:pt x="1391723" y="2044700"/>
                </a:moveTo>
                <a:lnTo>
                  <a:pt x="1374751" y="2044700"/>
                </a:lnTo>
                <a:lnTo>
                  <a:pt x="1375058" y="2032000"/>
                </a:lnTo>
                <a:lnTo>
                  <a:pt x="1391990" y="2032000"/>
                </a:lnTo>
                <a:lnTo>
                  <a:pt x="1391723" y="2044700"/>
                </a:lnTo>
                <a:close/>
              </a:path>
              <a:path w="2077719" h="2222500">
                <a:moveTo>
                  <a:pt x="1442725" y="2044700"/>
                </a:moveTo>
                <a:lnTo>
                  <a:pt x="1401990" y="2044700"/>
                </a:lnTo>
                <a:lnTo>
                  <a:pt x="1404346" y="2032000"/>
                </a:lnTo>
                <a:lnTo>
                  <a:pt x="1440999" y="2032000"/>
                </a:lnTo>
                <a:lnTo>
                  <a:pt x="1442725" y="2044700"/>
                </a:lnTo>
                <a:close/>
              </a:path>
              <a:path w="2077719" h="2222500">
                <a:moveTo>
                  <a:pt x="1463485" y="2044700"/>
                </a:moveTo>
                <a:lnTo>
                  <a:pt x="1447574" y="2044700"/>
                </a:lnTo>
                <a:lnTo>
                  <a:pt x="1449618" y="2032000"/>
                </a:lnTo>
                <a:lnTo>
                  <a:pt x="1461832" y="2032000"/>
                </a:lnTo>
                <a:lnTo>
                  <a:pt x="1463485" y="2044700"/>
                </a:lnTo>
                <a:close/>
              </a:path>
              <a:path w="2077719" h="2222500">
                <a:moveTo>
                  <a:pt x="1486061" y="2044700"/>
                </a:moveTo>
                <a:lnTo>
                  <a:pt x="1463485" y="2044700"/>
                </a:lnTo>
                <a:lnTo>
                  <a:pt x="1464927" y="2032000"/>
                </a:lnTo>
                <a:lnTo>
                  <a:pt x="1485499" y="2032000"/>
                </a:lnTo>
                <a:lnTo>
                  <a:pt x="1485813" y="2036041"/>
                </a:lnTo>
                <a:lnTo>
                  <a:pt x="1486061" y="2044700"/>
                </a:lnTo>
                <a:close/>
              </a:path>
              <a:path w="2077719" h="2222500">
                <a:moveTo>
                  <a:pt x="1491876" y="2044700"/>
                </a:moveTo>
                <a:lnTo>
                  <a:pt x="1486487" y="2044700"/>
                </a:lnTo>
                <a:lnTo>
                  <a:pt x="1485813" y="2036041"/>
                </a:lnTo>
                <a:lnTo>
                  <a:pt x="1485698" y="2032000"/>
                </a:lnTo>
                <a:lnTo>
                  <a:pt x="1492222" y="2032000"/>
                </a:lnTo>
                <a:lnTo>
                  <a:pt x="1491876" y="2044700"/>
                </a:lnTo>
                <a:close/>
              </a:path>
              <a:path w="2077719" h="2222500">
                <a:moveTo>
                  <a:pt x="1497860" y="2044700"/>
                </a:moveTo>
                <a:lnTo>
                  <a:pt x="1498548" y="2032000"/>
                </a:lnTo>
                <a:lnTo>
                  <a:pt x="1499456" y="2032000"/>
                </a:lnTo>
                <a:lnTo>
                  <a:pt x="1497860" y="2044700"/>
                </a:lnTo>
                <a:close/>
              </a:path>
              <a:path w="2077719" h="2222500">
                <a:moveTo>
                  <a:pt x="1518881" y="2044700"/>
                </a:moveTo>
                <a:lnTo>
                  <a:pt x="1501466" y="2044700"/>
                </a:lnTo>
                <a:lnTo>
                  <a:pt x="1500132" y="2032000"/>
                </a:lnTo>
                <a:lnTo>
                  <a:pt x="1518052" y="2032000"/>
                </a:lnTo>
                <a:lnTo>
                  <a:pt x="1518881" y="2044700"/>
                </a:lnTo>
                <a:close/>
              </a:path>
              <a:path w="2077719" h="2222500">
                <a:moveTo>
                  <a:pt x="1538096" y="2057400"/>
                </a:moveTo>
                <a:lnTo>
                  <a:pt x="1515026" y="2057400"/>
                </a:lnTo>
                <a:lnTo>
                  <a:pt x="1514305" y="2044700"/>
                </a:lnTo>
                <a:lnTo>
                  <a:pt x="1524582" y="2044700"/>
                </a:lnTo>
                <a:lnTo>
                  <a:pt x="1524275" y="2032000"/>
                </a:lnTo>
                <a:lnTo>
                  <a:pt x="1565272" y="2032000"/>
                </a:lnTo>
                <a:lnTo>
                  <a:pt x="1551878" y="2044700"/>
                </a:lnTo>
                <a:lnTo>
                  <a:pt x="1538096" y="2057400"/>
                </a:lnTo>
                <a:close/>
              </a:path>
              <a:path w="2077719" h="2222500">
                <a:moveTo>
                  <a:pt x="556572" y="2070100"/>
                </a:moveTo>
                <a:lnTo>
                  <a:pt x="556402" y="2070100"/>
                </a:lnTo>
                <a:lnTo>
                  <a:pt x="535960" y="2044700"/>
                </a:lnTo>
                <a:lnTo>
                  <a:pt x="550156" y="2044700"/>
                </a:lnTo>
                <a:lnTo>
                  <a:pt x="549718" y="2057400"/>
                </a:lnTo>
                <a:lnTo>
                  <a:pt x="556776" y="2057400"/>
                </a:lnTo>
                <a:lnTo>
                  <a:pt x="556572" y="2070100"/>
                </a:lnTo>
                <a:close/>
              </a:path>
              <a:path w="2077719" h="2222500">
                <a:moveTo>
                  <a:pt x="664134" y="2057400"/>
                </a:moveTo>
                <a:lnTo>
                  <a:pt x="555532" y="2057400"/>
                </a:lnTo>
                <a:lnTo>
                  <a:pt x="555283" y="2044700"/>
                </a:lnTo>
                <a:lnTo>
                  <a:pt x="663697" y="2044700"/>
                </a:lnTo>
                <a:lnTo>
                  <a:pt x="664134" y="2057400"/>
                </a:lnTo>
                <a:close/>
              </a:path>
              <a:path w="2077719" h="2222500">
                <a:moveTo>
                  <a:pt x="700986" y="2057400"/>
                </a:moveTo>
                <a:lnTo>
                  <a:pt x="671198" y="2057400"/>
                </a:lnTo>
                <a:lnTo>
                  <a:pt x="671005" y="2044700"/>
                </a:lnTo>
                <a:lnTo>
                  <a:pt x="700685" y="2044700"/>
                </a:lnTo>
                <a:lnTo>
                  <a:pt x="700986" y="2057400"/>
                </a:lnTo>
                <a:close/>
              </a:path>
              <a:path w="2077719" h="2222500">
                <a:moveTo>
                  <a:pt x="709628" y="2057400"/>
                </a:moveTo>
                <a:lnTo>
                  <a:pt x="705750" y="2057400"/>
                </a:lnTo>
                <a:lnTo>
                  <a:pt x="705676" y="2044700"/>
                </a:lnTo>
                <a:lnTo>
                  <a:pt x="710020" y="2044700"/>
                </a:lnTo>
                <a:lnTo>
                  <a:pt x="709628" y="2057400"/>
                </a:lnTo>
                <a:close/>
              </a:path>
              <a:path w="2077719" h="2222500">
                <a:moveTo>
                  <a:pt x="715505" y="2057400"/>
                </a:moveTo>
                <a:lnTo>
                  <a:pt x="714159" y="2057400"/>
                </a:lnTo>
                <a:lnTo>
                  <a:pt x="713955" y="2044700"/>
                </a:lnTo>
                <a:lnTo>
                  <a:pt x="716874" y="2044700"/>
                </a:lnTo>
                <a:lnTo>
                  <a:pt x="715505" y="2057400"/>
                </a:lnTo>
                <a:close/>
              </a:path>
              <a:path w="2077719" h="2222500">
                <a:moveTo>
                  <a:pt x="725783" y="2057400"/>
                </a:moveTo>
                <a:lnTo>
                  <a:pt x="722387" y="2057400"/>
                </a:lnTo>
                <a:lnTo>
                  <a:pt x="720729" y="2044700"/>
                </a:lnTo>
                <a:lnTo>
                  <a:pt x="726532" y="2044700"/>
                </a:lnTo>
                <a:lnTo>
                  <a:pt x="725783" y="2057400"/>
                </a:lnTo>
                <a:close/>
              </a:path>
              <a:path w="2077719" h="2222500">
                <a:moveTo>
                  <a:pt x="733335" y="2057400"/>
                </a:moveTo>
                <a:lnTo>
                  <a:pt x="730819" y="2057400"/>
                </a:lnTo>
                <a:lnTo>
                  <a:pt x="729309" y="2044700"/>
                </a:lnTo>
                <a:lnTo>
                  <a:pt x="734766" y="2044700"/>
                </a:lnTo>
                <a:lnTo>
                  <a:pt x="733335" y="2057400"/>
                </a:lnTo>
                <a:close/>
              </a:path>
              <a:path w="2077719" h="2222500">
                <a:moveTo>
                  <a:pt x="754787" y="2057400"/>
                </a:moveTo>
                <a:lnTo>
                  <a:pt x="752476" y="2057400"/>
                </a:lnTo>
                <a:lnTo>
                  <a:pt x="750795" y="2044700"/>
                </a:lnTo>
                <a:lnTo>
                  <a:pt x="754708" y="2044700"/>
                </a:lnTo>
                <a:lnTo>
                  <a:pt x="754787" y="2057400"/>
                </a:lnTo>
                <a:close/>
              </a:path>
              <a:path w="2077719" h="2222500">
                <a:moveTo>
                  <a:pt x="772003" y="2057400"/>
                </a:moveTo>
                <a:lnTo>
                  <a:pt x="760516" y="2057400"/>
                </a:lnTo>
                <a:lnTo>
                  <a:pt x="760329" y="2044700"/>
                </a:lnTo>
                <a:lnTo>
                  <a:pt x="770851" y="2044700"/>
                </a:lnTo>
                <a:lnTo>
                  <a:pt x="772003" y="2057400"/>
                </a:lnTo>
                <a:close/>
              </a:path>
              <a:path w="2077719" h="2222500">
                <a:moveTo>
                  <a:pt x="798464" y="2057400"/>
                </a:moveTo>
                <a:lnTo>
                  <a:pt x="780685" y="2057400"/>
                </a:lnTo>
                <a:lnTo>
                  <a:pt x="783019" y="2044700"/>
                </a:lnTo>
                <a:lnTo>
                  <a:pt x="797260" y="2044700"/>
                </a:lnTo>
                <a:lnTo>
                  <a:pt x="798464" y="2057400"/>
                </a:lnTo>
                <a:close/>
              </a:path>
              <a:path w="2077719" h="2222500">
                <a:moveTo>
                  <a:pt x="807072" y="2057400"/>
                </a:moveTo>
                <a:lnTo>
                  <a:pt x="806317" y="2057400"/>
                </a:lnTo>
                <a:lnTo>
                  <a:pt x="806885" y="2044700"/>
                </a:lnTo>
                <a:lnTo>
                  <a:pt x="807577" y="2044700"/>
                </a:lnTo>
                <a:lnTo>
                  <a:pt x="807072" y="2057400"/>
                </a:lnTo>
                <a:close/>
              </a:path>
              <a:path w="2077719" h="2222500">
                <a:moveTo>
                  <a:pt x="833532" y="2057400"/>
                </a:moveTo>
                <a:lnTo>
                  <a:pt x="811285" y="2057400"/>
                </a:lnTo>
                <a:lnTo>
                  <a:pt x="809820" y="2044700"/>
                </a:lnTo>
                <a:lnTo>
                  <a:pt x="834600" y="2044700"/>
                </a:lnTo>
                <a:lnTo>
                  <a:pt x="833532" y="2057400"/>
                </a:lnTo>
                <a:close/>
              </a:path>
              <a:path w="2077719" h="2222500">
                <a:moveTo>
                  <a:pt x="840778" y="2057400"/>
                </a:moveTo>
                <a:lnTo>
                  <a:pt x="840204" y="2044700"/>
                </a:lnTo>
                <a:lnTo>
                  <a:pt x="841147" y="2044700"/>
                </a:lnTo>
                <a:lnTo>
                  <a:pt x="840778" y="2057400"/>
                </a:lnTo>
                <a:close/>
              </a:path>
              <a:path w="2077719" h="2222500">
                <a:moveTo>
                  <a:pt x="853775" y="2057400"/>
                </a:moveTo>
                <a:lnTo>
                  <a:pt x="848125" y="2057400"/>
                </a:lnTo>
                <a:lnTo>
                  <a:pt x="848205" y="2044700"/>
                </a:lnTo>
                <a:lnTo>
                  <a:pt x="854854" y="2044700"/>
                </a:lnTo>
                <a:lnTo>
                  <a:pt x="853775" y="2057400"/>
                </a:lnTo>
                <a:close/>
              </a:path>
              <a:path w="2077719" h="2222500">
                <a:moveTo>
                  <a:pt x="901313" y="2057400"/>
                </a:moveTo>
                <a:lnTo>
                  <a:pt x="862327" y="2057400"/>
                </a:lnTo>
                <a:lnTo>
                  <a:pt x="865580" y="2044700"/>
                </a:lnTo>
                <a:lnTo>
                  <a:pt x="900893" y="2044700"/>
                </a:lnTo>
                <a:lnTo>
                  <a:pt x="901313" y="2057400"/>
                </a:lnTo>
                <a:close/>
              </a:path>
              <a:path w="2077719" h="2222500">
                <a:moveTo>
                  <a:pt x="930715" y="2057400"/>
                </a:moveTo>
                <a:lnTo>
                  <a:pt x="903312" y="2057400"/>
                </a:lnTo>
                <a:lnTo>
                  <a:pt x="902222" y="2044700"/>
                </a:lnTo>
                <a:lnTo>
                  <a:pt x="930249" y="2044700"/>
                </a:lnTo>
                <a:lnTo>
                  <a:pt x="930715" y="2057400"/>
                </a:lnTo>
                <a:close/>
              </a:path>
              <a:path w="2077719" h="2222500">
                <a:moveTo>
                  <a:pt x="945336" y="2050256"/>
                </a:moveTo>
                <a:lnTo>
                  <a:pt x="945410" y="2044700"/>
                </a:lnTo>
                <a:lnTo>
                  <a:pt x="945336" y="2050256"/>
                </a:lnTo>
                <a:close/>
              </a:path>
              <a:path w="2077719" h="2222500">
                <a:moveTo>
                  <a:pt x="952099" y="2057400"/>
                </a:moveTo>
                <a:lnTo>
                  <a:pt x="949470" y="2057400"/>
                </a:lnTo>
                <a:lnTo>
                  <a:pt x="949152" y="2044700"/>
                </a:lnTo>
                <a:lnTo>
                  <a:pt x="951844" y="2044700"/>
                </a:lnTo>
                <a:lnTo>
                  <a:pt x="952099" y="2057400"/>
                </a:lnTo>
                <a:close/>
              </a:path>
              <a:path w="2077719" h="2222500">
                <a:moveTo>
                  <a:pt x="957170" y="2057400"/>
                </a:moveTo>
                <a:lnTo>
                  <a:pt x="954569" y="2057400"/>
                </a:lnTo>
                <a:lnTo>
                  <a:pt x="955205" y="2044700"/>
                </a:lnTo>
                <a:lnTo>
                  <a:pt x="956500" y="2044700"/>
                </a:lnTo>
                <a:lnTo>
                  <a:pt x="957170" y="2057400"/>
                </a:lnTo>
                <a:close/>
              </a:path>
              <a:path w="2077719" h="2222500">
                <a:moveTo>
                  <a:pt x="974449" y="2057400"/>
                </a:moveTo>
                <a:lnTo>
                  <a:pt x="957942" y="2057400"/>
                </a:lnTo>
                <a:lnTo>
                  <a:pt x="958305" y="2044700"/>
                </a:lnTo>
                <a:lnTo>
                  <a:pt x="974733" y="2044700"/>
                </a:lnTo>
                <a:lnTo>
                  <a:pt x="974449" y="2057400"/>
                </a:lnTo>
                <a:close/>
              </a:path>
              <a:path w="2077719" h="2222500">
                <a:moveTo>
                  <a:pt x="997161" y="2057400"/>
                </a:moveTo>
                <a:lnTo>
                  <a:pt x="981223" y="2057400"/>
                </a:lnTo>
                <a:lnTo>
                  <a:pt x="982847" y="2044700"/>
                </a:lnTo>
                <a:lnTo>
                  <a:pt x="993170" y="2044700"/>
                </a:lnTo>
                <a:lnTo>
                  <a:pt x="997161" y="2057400"/>
                </a:lnTo>
                <a:close/>
              </a:path>
              <a:path w="2077719" h="2222500">
                <a:moveTo>
                  <a:pt x="1023270" y="2057400"/>
                </a:moveTo>
                <a:lnTo>
                  <a:pt x="1011385" y="2057400"/>
                </a:lnTo>
                <a:lnTo>
                  <a:pt x="1012515" y="2044700"/>
                </a:lnTo>
                <a:lnTo>
                  <a:pt x="1021118" y="2044700"/>
                </a:lnTo>
                <a:lnTo>
                  <a:pt x="1023270" y="2057400"/>
                </a:lnTo>
                <a:close/>
              </a:path>
              <a:path w="2077719" h="2222500">
                <a:moveTo>
                  <a:pt x="1063125" y="2057400"/>
                </a:moveTo>
                <a:lnTo>
                  <a:pt x="1031867" y="2057400"/>
                </a:lnTo>
                <a:lnTo>
                  <a:pt x="1030345" y="2044700"/>
                </a:lnTo>
                <a:lnTo>
                  <a:pt x="1063250" y="2044700"/>
                </a:lnTo>
                <a:lnTo>
                  <a:pt x="1063125" y="2057400"/>
                </a:lnTo>
                <a:close/>
              </a:path>
              <a:path w="2077719" h="2222500">
                <a:moveTo>
                  <a:pt x="1089126" y="2057400"/>
                </a:moveTo>
                <a:lnTo>
                  <a:pt x="1070450" y="2057400"/>
                </a:lnTo>
                <a:lnTo>
                  <a:pt x="1069371" y="2044700"/>
                </a:lnTo>
                <a:lnTo>
                  <a:pt x="1087297" y="2044700"/>
                </a:lnTo>
                <a:lnTo>
                  <a:pt x="1089126" y="2057400"/>
                </a:lnTo>
                <a:close/>
              </a:path>
              <a:path w="2077719" h="2222500">
                <a:moveTo>
                  <a:pt x="1097456" y="2057400"/>
                </a:moveTo>
                <a:lnTo>
                  <a:pt x="1091056" y="2057400"/>
                </a:lnTo>
                <a:lnTo>
                  <a:pt x="1091204" y="2044700"/>
                </a:lnTo>
                <a:lnTo>
                  <a:pt x="1098580" y="2044700"/>
                </a:lnTo>
                <a:lnTo>
                  <a:pt x="1097456" y="2057400"/>
                </a:lnTo>
                <a:close/>
              </a:path>
              <a:path w="2077719" h="2222500">
                <a:moveTo>
                  <a:pt x="1111958" y="2057400"/>
                </a:moveTo>
                <a:lnTo>
                  <a:pt x="1100630" y="2057400"/>
                </a:lnTo>
                <a:lnTo>
                  <a:pt x="1102680" y="2044700"/>
                </a:lnTo>
                <a:lnTo>
                  <a:pt x="1113031" y="2044700"/>
                </a:lnTo>
                <a:lnTo>
                  <a:pt x="1111958" y="2057400"/>
                </a:lnTo>
                <a:close/>
              </a:path>
              <a:path w="2077719" h="2222500">
                <a:moveTo>
                  <a:pt x="1139480" y="2057400"/>
                </a:moveTo>
                <a:lnTo>
                  <a:pt x="1114076" y="2057400"/>
                </a:lnTo>
                <a:lnTo>
                  <a:pt x="1113031" y="2044700"/>
                </a:lnTo>
                <a:lnTo>
                  <a:pt x="1139202" y="2044700"/>
                </a:lnTo>
                <a:lnTo>
                  <a:pt x="1139480" y="2057400"/>
                </a:lnTo>
                <a:close/>
              </a:path>
              <a:path w="2077719" h="2222500">
                <a:moveTo>
                  <a:pt x="1178211" y="2057400"/>
                </a:moveTo>
                <a:lnTo>
                  <a:pt x="1144125" y="2057400"/>
                </a:lnTo>
                <a:lnTo>
                  <a:pt x="1145170" y="2044700"/>
                </a:lnTo>
                <a:lnTo>
                  <a:pt x="1180971" y="2044700"/>
                </a:lnTo>
                <a:lnTo>
                  <a:pt x="1178211" y="2057400"/>
                </a:lnTo>
                <a:close/>
              </a:path>
              <a:path w="2077719" h="2222500">
                <a:moveTo>
                  <a:pt x="1197035" y="2057400"/>
                </a:moveTo>
                <a:lnTo>
                  <a:pt x="1183174" y="2057400"/>
                </a:lnTo>
                <a:lnTo>
                  <a:pt x="1180971" y="2044700"/>
                </a:lnTo>
                <a:lnTo>
                  <a:pt x="1197767" y="2044700"/>
                </a:lnTo>
                <a:lnTo>
                  <a:pt x="1197035" y="2057400"/>
                </a:lnTo>
                <a:close/>
              </a:path>
              <a:path w="2077719" h="2222500">
                <a:moveTo>
                  <a:pt x="1230525" y="2057400"/>
                </a:moveTo>
                <a:lnTo>
                  <a:pt x="1204013" y="2057400"/>
                </a:lnTo>
                <a:lnTo>
                  <a:pt x="1203019" y="2044700"/>
                </a:lnTo>
                <a:lnTo>
                  <a:pt x="1232359" y="2044700"/>
                </a:lnTo>
                <a:lnTo>
                  <a:pt x="1230525" y="2057400"/>
                </a:lnTo>
                <a:close/>
              </a:path>
              <a:path w="2077719" h="2222500">
                <a:moveTo>
                  <a:pt x="1245685" y="2057400"/>
                </a:moveTo>
                <a:lnTo>
                  <a:pt x="1237304" y="2057400"/>
                </a:lnTo>
                <a:lnTo>
                  <a:pt x="1236583" y="2044700"/>
                </a:lnTo>
                <a:lnTo>
                  <a:pt x="1245935" y="2044700"/>
                </a:lnTo>
                <a:lnTo>
                  <a:pt x="1245685" y="2057400"/>
                </a:lnTo>
                <a:close/>
              </a:path>
              <a:path w="2077719" h="2222500">
                <a:moveTo>
                  <a:pt x="1249257" y="2057400"/>
                </a:moveTo>
                <a:lnTo>
                  <a:pt x="1246690" y="2057400"/>
                </a:lnTo>
                <a:lnTo>
                  <a:pt x="1246196" y="2044700"/>
                </a:lnTo>
                <a:lnTo>
                  <a:pt x="1248354" y="2044700"/>
                </a:lnTo>
                <a:lnTo>
                  <a:pt x="1249257" y="2057400"/>
                </a:lnTo>
                <a:close/>
              </a:path>
              <a:path w="2077719" h="2222500">
                <a:moveTo>
                  <a:pt x="1271907" y="2057400"/>
                </a:moveTo>
                <a:lnTo>
                  <a:pt x="1253607" y="2057400"/>
                </a:lnTo>
                <a:lnTo>
                  <a:pt x="1253095" y="2044700"/>
                </a:lnTo>
                <a:lnTo>
                  <a:pt x="1271817" y="2044700"/>
                </a:lnTo>
                <a:lnTo>
                  <a:pt x="1271907" y="2057400"/>
                </a:lnTo>
                <a:close/>
              </a:path>
              <a:path w="2077719" h="2222500">
                <a:moveTo>
                  <a:pt x="1282827" y="2057400"/>
                </a:moveTo>
                <a:lnTo>
                  <a:pt x="1275309" y="2057400"/>
                </a:lnTo>
                <a:lnTo>
                  <a:pt x="1276263" y="2044700"/>
                </a:lnTo>
                <a:lnTo>
                  <a:pt x="1283446" y="2044700"/>
                </a:lnTo>
                <a:lnTo>
                  <a:pt x="1282827" y="2057400"/>
                </a:lnTo>
                <a:close/>
              </a:path>
              <a:path w="2077719" h="2222500">
                <a:moveTo>
                  <a:pt x="1294018" y="2057400"/>
                </a:moveTo>
                <a:lnTo>
                  <a:pt x="1293161" y="2057400"/>
                </a:lnTo>
                <a:lnTo>
                  <a:pt x="1291560" y="2044700"/>
                </a:lnTo>
                <a:lnTo>
                  <a:pt x="1294933" y="2044700"/>
                </a:lnTo>
                <a:lnTo>
                  <a:pt x="1294018" y="2057400"/>
                </a:lnTo>
                <a:close/>
              </a:path>
              <a:path w="2077719" h="2222500">
                <a:moveTo>
                  <a:pt x="1307709" y="2057400"/>
                </a:moveTo>
                <a:lnTo>
                  <a:pt x="1294671" y="2057400"/>
                </a:lnTo>
                <a:lnTo>
                  <a:pt x="1294967" y="2044700"/>
                </a:lnTo>
                <a:lnTo>
                  <a:pt x="1310264" y="2044700"/>
                </a:lnTo>
                <a:lnTo>
                  <a:pt x="1307709" y="2057400"/>
                </a:lnTo>
                <a:close/>
              </a:path>
              <a:path w="2077719" h="2222500">
                <a:moveTo>
                  <a:pt x="1322625" y="2057400"/>
                </a:moveTo>
                <a:lnTo>
                  <a:pt x="1320848" y="2057400"/>
                </a:lnTo>
                <a:lnTo>
                  <a:pt x="1320746" y="2044700"/>
                </a:lnTo>
                <a:lnTo>
                  <a:pt x="1323028" y="2044700"/>
                </a:lnTo>
                <a:lnTo>
                  <a:pt x="1322625" y="2057400"/>
                </a:lnTo>
                <a:close/>
              </a:path>
              <a:path w="2077719" h="2222500">
                <a:moveTo>
                  <a:pt x="1370958" y="2057400"/>
                </a:moveTo>
                <a:lnTo>
                  <a:pt x="1328672" y="2057400"/>
                </a:lnTo>
                <a:lnTo>
                  <a:pt x="1327929" y="2044700"/>
                </a:lnTo>
                <a:lnTo>
                  <a:pt x="1370038" y="2044700"/>
                </a:lnTo>
                <a:lnTo>
                  <a:pt x="1370958" y="2057400"/>
                </a:lnTo>
                <a:close/>
              </a:path>
              <a:path w="2077719" h="2222500">
                <a:moveTo>
                  <a:pt x="1383087" y="2057400"/>
                </a:moveTo>
                <a:lnTo>
                  <a:pt x="1379146" y="2057400"/>
                </a:lnTo>
                <a:lnTo>
                  <a:pt x="1379606" y="2044700"/>
                </a:lnTo>
                <a:lnTo>
                  <a:pt x="1384376" y="2044700"/>
                </a:lnTo>
                <a:lnTo>
                  <a:pt x="1383087" y="2057400"/>
                </a:lnTo>
                <a:close/>
              </a:path>
              <a:path w="2077719" h="2222500">
                <a:moveTo>
                  <a:pt x="1419848" y="2057400"/>
                </a:moveTo>
                <a:lnTo>
                  <a:pt x="1387754" y="2057400"/>
                </a:lnTo>
                <a:lnTo>
                  <a:pt x="1385932" y="2044700"/>
                </a:lnTo>
                <a:lnTo>
                  <a:pt x="1421000" y="2044700"/>
                </a:lnTo>
                <a:lnTo>
                  <a:pt x="1419848" y="2057400"/>
                </a:lnTo>
                <a:close/>
              </a:path>
              <a:path w="2077719" h="2222500">
                <a:moveTo>
                  <a:pt x="1452775" y="2057400"/>
                </a:moveTo>
                <a:lnTo>
                  <a:pt x="1426304" y="2057400"/>
                </a:lnTo>
                <a:lnTo>
                  <a:pt x="1423357" y="2044700"/>
                </a:lnTo>
                <a:lnTo>
                  <a:pt x="1447665" y="2044700"/>
                </a:lnTo>
                <a:lnTo>
                  <a:pt x="1452775" y="2057400"/>
                </a:lnTo>
                <a:close/>
              </a:path>
              <a:path w="2077719" h="2222500">
                <a:moveTo>
                  <a:pt x="1469140" y="2057400"/>
                </a:moveTo>
                <a:lnTo>
                  <a:pt x="1453968" y="2057400"/>
                </a:lnTo>
                <a:lnTo>
                  <a:pt x="1449885" y="2044700"/>
                </a:lnTo>
                <a:lnTo>
                  <a:pt x="1470531" y="2044700"/>
                </a:lnTo>
                <a:lnTo>
                  <a:pt x="1469140" y="2057400"/>
                </a:lnTo>
                <a:close/>
              </a:path>
              <a:path w="2077719" h="2222500">
                <a:moveTo>
                  <a:pt x="1508916" y="2057400"/>
                </a:moveTo>
                <a:lnTo>
                  <a:pt x="1475363" y="2057400"/>
                </a:lnTo>
                <a:lnTo>
                  <a:pt x="1475556" y="2044700"/>
                </a:lnTo>
                <a:lnTo>
                  <a:pt x="1509223" y="2044700"/>
                </a:lnTo>
                <a:lnTo>
                  <a:pt x="1508916" y="2057400"/>
                </a:lnTo>
                <a:close/>
              </a:path>
              <a:path w="2077719" h="2222500">
                <a:moveTo>
                  <a:pt x="945240" y="2057400"/>
                </a:moveTo>
                <a:lnTo>
                  <a:pt x="945336" y="2050256"/>
                </a:lnTo>
                <a:lnTo>
                  <a:pt x="945240" y="2057400"/>
                </a:lnTo>
                <a:close/>
              </a:path>
              <a:path w="2077719" h="2222500">
                <a:moveTo>
                  <a:pt x="564419" y="2070100"/>
                </a:moveTo>
                <a:lnTo>
                  <a:pt x="559411" y="2070100"/>
                </a:lnTo>
                <a:lnTo>
                  <a:pt x="558605" y="2057400"/>
                </a:lnTo>
                <a:lnTo>
                  <a:pt x="562114" y="2057400"/>
                </a:lnTo>
                <a:lnTo>
                  <a:pt x="564419" y="2070100"/>
                </a:lnTo>
                <a:close/>
              </a:path>
              <a:path w="2077719" h="2222500">
                <a:moveTo>
                  <a:pt x="571381" y="2070100"/>
                </a:moveTo>
                <a:lnTo>
                  <a:pt x="567452" y="2070100"/>
                </a:lnTo>
                <a:lnTo>
                  <a:pt x="568059" y="2057400"/>
                </a:lnTo>
                <a:lnTo>
                  <a:pt x="573334" y="2057400"/>
                </a:lnTo>
                <a:lnTo>
                  <a:pt x="571381" y="2070100"/>
                </a:lnTo>
                <a:close/>
              </a:path>
              <a:path w="2077719" h="2222500">
                <a:moveTo>
                  <a:pt x="598585" y="2070100"/>
                </a:moveTo>
                <a:lnTo>
                  <a:pt x="578586" y="2070100"/>
                </a:lnTo>
                <a:lnTo>
                  <a:pt x="578087" y="2057400"/>
                </a:lnTo>
                <a:lnTo>
                  <a:pt x="597319" y="2057400"/>
                </a:lnTo>
                <a:lnTo>
                  <a:pt x="598585" y="2070100"/>
                </a:lnTo>
                <a:close/>
              </a:path>
              <a:path w="2077719" h="2222500">
                <a:moveTo>
                  <a:pt x="630105" y="2070100"/>
                </a:moveTo>
                <a:lnTo>
                  <a:pt x="612241" y="2070100"/>
                </a:lnTo>
                <a:lnTo>
                  <a:pt x="611043" y="2057400"/>
                </a:lnTo>
                <a:lnTo>
                  <a:pt x="628509" y="2057400"/>
                </a:lnTo>
                <a:lnTo>
                  <a:pt x="630105" y="2070100"/>
                </a:lnTo>
                <a:close/>
              </a:path>
              <a:path w="2077719" h="2222500">
                <a:moveTo>
                  <a:pt x="689346" y="2070100"/>
                </a:moveTo>
                <a:lnTo>
                  <a:pt x="647974" y="2070100"/>
                </a:lnTo>
                <a:lnTo>
                  <a:pt x="647747" y="2057400"/>
                </a:lnTo>
                <a:lnTo>
                  <a:pt x="690760" y="2057400"/>
                </a:lnTo>
                <a:lnTo>
                  <a:pt x="689346" y="2070100"/>
                </a:lnTo>
                <a:close/>
              </a:path>
              <a:path w="2077719" h="2222500">
                <a:moveTo>
                  <a:pt x="735873" y="2070100"/>
                </a:moveTo>
                <a:lnTo>
                  <a:pt x="693258" y="2070100"/>
                </a:lnTo>
                <a:lnTo>
                  <a:pt x="692315" y="2057400"/>
                </a:lnTo>
                <a:lnTo>
                  <a:pt x="734726" y="2057400"/>
                </a:lnTo>
                <a:lnTo>
                  <a:pt x="735873" y="2070100"/>
                </a:lnTo>
                <a:close/>
              </a:path>
              <a:path w="2077719" h="2222500">
                <a:moveTo>
                  <a:pt x="745798" y="2070100"/>
                </a:moveTo>
                <a:lnTo>
                  <a:pt x="742011" y="2070100"/>
                </a:lnTo>
                <a:lnTo>
                  <a:pt x="742516" y="2057400"/>
                </a:lnTo>
                <a:lnTo>
                  <a:pt x="745747" y="2057400"/>
                </a:lnTo>
                <a:lnTo>
                  <a:pt x="745798" y="2070100"/>
                </a:lnTo>
                <a:close/>
              </a:path>
              <a:path w="2077719" h="2222500">
                <a:moveTo>
                  <a:pt x="818593" y="2070100"/>
                </a:moveTo>
                <a:lnTo>
                  <a:pt x="755542" y="2070100"/>
                </a:lnTo>
                <a:lnTo>
                  <a:pt x="758007" y="2057400"/>
                </a:lnTo>
                <a:lnTo>
                  <a:pt x="815391" y="2057400"/>
                </a:lnTo>
                <a:lnTo>
                  <a:pt x="818593" y="2070100"/>
                </a:lnTo>
                <a:close/>
              </a:path>
              <a:path w="2077719" h="2222500">
                <a:moveTo>
                  <a:pt x="865387" y="2070100"/>
                </a:moveTo>
                <a:lnTo>
                  <a:pt x="818684" y="2070100"/>
                </a:lnTo>
                <a:lnTo>
                  <a:pt x="818996" y="2057400"/>
                </a:lnTo>
                <a:lnTo>
                  <a:pt x="862276" y="2057400"/>
                </a:lnTo>
                <a:lnTo>
                  <a:pt x="865387" y="2070100"/>
                </a:lnTo>
                <a:close/>
              </a:path>
              <a:path w="2077719" h="2222500">
                <a:moveTo>
                  <a:pt x="883188" y="2070100"/>
                </a:moveTo>
                <a:lnTo>
                  <a:pt x="875154" y="2070100"/>
                </a:lnTo>
                <a:lnTo>
                  <a:pt x="875301" y="2057400"/>
                </a:lnTo>
                <a:lnTo>
                  <a:pt x="882672" y="2057400"/>
                </a:lnTo>
                <a:lnTo>
                  <a:pt x="883188" y="2070100"/>
                </a:lnTo>
                <a:close/>
              </a:path>
              <a:path w="2077719" h="2222500">
                <a:moveTo>
                  <a:pt x="910966" y="2070100"/>
                </a:moveTo>
                <a:lnTo>
                  <a:pt x="888549" y="2070100"/>
                </a:lnTo>
                <a:lnTo>
                  <a:pt x="889616" y="2057400"/>
                </a:lnTo>
                <a:lnTo>
                  <a:pt x="910478" y="2057400"/>
                </a:lnTo>
                <a:lnTo>
                  <a:pt x="910966" y="2070100"/>
                </a:lnTo>
                <a:close/>
              </a:path>
              <a:path w="2077719" h="2222500">
                <a:moveTo>
                  <a:pt x="919699" y="2070100"/>
                </a:moveTo>
                <a:lnTo>
                  <a:pt x="916145" y="2070100"/>
                </a:lnTo>
                <a:lnTo>
                  <a:pt x="915509" y="2057400"/>
                </a:lnTo>
                <a:lnTo>
                  <a:pt x="924310" y="2057400"/>
                </a:lnTo>
                <a:lnTo>
                  <a:pt x="919699" y="2070100"/>
                </a:lnTo>
                <a:close/>
              </a:path>
              <a:path w="2077719" h="2222500">
                <a:moveTo>
                  <a:pt x="964591" y="2070100"/>
                </a:moveTo>
                <a:lnTo>
                  <a:pt x="940408" y="2070100"/>
                </a:lnTo>
                <a:lnTo>
                  <a:pt x="940902" y="2057400"/>
                </a:lnTo>
                <a:lnTo>
                  <a:pt x="963870" y="2057400"/>
                </a:lnTo>
                <a:lnTo>
                  <a:pt x="964591" y="2070100"/>
                </a:lnTo>
                <a:close/>
              </a:path>
              <a:path w="2077719" h="2222500">
                <a:moveTo>
                  <a:pt x="1022901" y="2070100"/>
                </a:moveTo>
                <a:lnTo>
                  <a:pt x="971127" y="2070100"/>
                </a:lnTo>
                <a:lnTo>
                  <a:pt x="971172" y="2057400"/>
                </a:lnTo>
                <a:lnTo>
                  <a:pt x="1023860" y="2057400"/>
                </a:lnTo>
                <a:lnTo>
                  <a:pt x="1022901" y="2070100"/>
                </a:lnTo>
                <a:close/>
              </a:path>
              <a:path w="2077719" h="2222500">
                <a:moveTo>
                  <a:pt x="1049270" y="2070100"/>
                </a:moveTo>
                <a:lnTo>
                  <a:pt x="1031901" y="2070100"/>
                </a:lnTo>
                <a:lnTo>
                  <a:pt x="1031566" y="2057400"/>
                </a:lnTo>
                <a:lnTo>
                  <a:pt x="1049219" y="2057400"/>
                </a:lnTo>
                <a:lnTo>
                  <a:pt x="1049270" y="2070100"/>
                </a:lnTo>
                <a:close/>
              </a:path>
              <a:path w="2077719" h="2222500">
                <a:moveTo>
                  <a:pt x="1102725" y="2070100"/>
                </a:moveTo>
                <a:lnTo>
                  <a:pt x="1055778" y="2070100"/>
                </a:lnTo>
                <a:lnTo>
                  <a:pt x="1056045" y="2057400"/>
                </a:lnTo>
                <a:lnTo>
                  <a:pt x="1103861" y="2057400"/>
                </a:lnTo>
                <a:lnTo>
                  <a:pt x="1102725" y="2070100"/>
                </a:lnTo>
                <a:close/>
              </a:path>
              <a:path w="2077719" h="2222500">
                <a:moveTo>
                  <a:pt x="1120731" y="2070100"/>
                </a:moveTo>
                <a:lnTo>
                  <a:pt x="1113088" y="2070100"/>
                </a:lnTo>
                <a:lnTo>
                  <a:pt x="1113718" y="2057400"/>
                </a:lnTo>
                <a:lnTo>
                  <a:pt x="1120810" y="2057400"/>
                </a:lnTo>
                <a:lnTo>
                  <a:pt x="1120731" y="2070100"/>
                </a:lnTo>
                <a:close/>
              </a:path>
              <a:path w="2077719" h="2222500">
                <a:moveTo>
                  <a:pt x="1161069" y="2070100"/>
                </a:moveTo>
                <a:lnTo>
                  <a:pt x="1129095" y="2070100"/>
                </a:lnTo>
                <a:lnTo>
                  <a:pt x="1128305" y="2057400"/>
                </a:lnTo>
                <a:lnTo>
                  <a:pt x="1161688" y="2057400"/>
                </a:lnTo>
                <a:lnTo>
                  <a:pt x="1161069" y="2070100"/>
                </a:lnTo>
                <a:close/>
              </a:path>
              <a:path w="2077719" h="2222500">
                <a:moveTo>
                  <a:pt x="1176173" y="2070100"/>
                </a:moveTo>
                <a:lnTo>
                  <a:pt x="1169654" y="2070100"/>
                </a:lnTo>
                <a:lnTo>
                  <a:pt x="1169376" y="2057400"/>
                </a:lnTo>
                <a:lnTo>
                  <a:pt x="1176678" y="2057400"/>
                </a:lnTo>
                <a:lnTo>
                  <a:pt x="1176173" y="2070100"/>
                </a:lnTo>
                <a:close/>
              </a:path>
              <a:path w="2077719" h="2222500">
                <a:moveTo>
                  <a:pt x="1224738" y="2070100"/>
                </a:moveTo>
                <a:lnTo>
                  <a:pt x="1187921" y="2070100"/>
                </a:lnTo>
                <a:lnTo>
                  <a:pt x="1189664" y="2057400"/>
                </a:lnTo>
                <a:lnTo>
                  <a:pt x="1225352" y="2057400"/>
                </a:lnTo>
                <a:lnTo>
                  <a:pt x="1224738" y="2070100"/>
                </a:lnTo>
                <a:close/>
              </a:path>
              <a:path w="2077719" h="2222500">
                <a:moveTo>
                  <a:pt x="1264475" y="2070100"/>
                </a:moveTo>
                <a:lnTo>
                  <a:pt x="1228026" y="2070100"/>
                </a:lnTo>
                <a:lnTo>
                  <a:pt x="1228316" y="2057400"/>
                </a:lnTo>
                <a:lnTo>
                  <a:pt x="1267212" y="2057400"/>
                </a:lnTo>
                <a:lnTo>
                  <a:pt x="1264475" y="2070100"/>
                </a:lnTo>
                <a:close/>
              </a:path>
              <a:path w="2077719" h="2222500">
                <a:moveTo>
                  <a:pt x="1268131" y="2070100"/>
                </a:moveTo>
                <a:lnTo>
                  <a:pt x="1267206" y="2070100"/>
                </a:lnTo>
                <a:lnTo>
                  <a:pt x="1267825" y="2057400"/>
                </a:lnTo>
                <a:lnTo>
                  <a:pt x="1268131" y="2070100"/>
                </a:lnTo>
                <a:close/>
              </a:path>
              <a:path w="2077719" h="2222500">
                <a:moveTo>
                  <a:pt x="1297187" y="2070100"/>
                </a:moveTo>
                <a:lnTo>
                  <a:pt x="1272129" y="2070100"/>
                </a:lnTo>
                <a:lnTo>
                  <a:pt x="1272316" y="2057400"/>
                </a:lnTo>
                <a:lnTo>
                  <a:pt x="1295705" y="2057400"/>
                </a:lnTo>
                <a:lnTo>
                  <a:pt x="1297187" y="2070100"/>
                </a:lnTo>
                <a:close/>
              </a:path>
              <a:path w="2077719" h="2222500">
                <a:moveTo>
                  <a:pt x="1315215" y="2070100"/>
                </a:moveTo>
                <a:lnTo>
                  <a:pt x="1301020" y="2070100"/>
                </a:lnTo>
                <a:lnTo>
                  <a:pt x="1299469" y="2057400"/>
                </a:lnTo>
                <a:lnTo>
                  <a:pt x="1313580" y="2057400"/>
                </a:lnTo>
                <a:lnTo>
                  <a:pt x="1315215" y="2070100"/>
                </a:lnTo>
                <a:close/>
              </a:path>
              <a:path w="2077719" h="2222500">
                <a:moveTo>
                  <a:pt x="1387022" y="2070100"/>
                </a:moveTo>
                <a:lnTo>
                  <a:pt x="1320132" y="2070100"/>
                </a:lnTo>
                <a:lnTo>
                  <a:pt x="1321399" y="2057400"/>
                </a:lnTo>
                <a:lnTo>
                  <a:pt x="1386931" y="2057400"/>
                </a:lnTo>
                <a:lnTo>
                  <a:pt x="1387022" y="2070100"/>
                </a:lnTo>
                <a:close/>
              </a:path>
              <a:path w="2077719" h="2222500">
                <a:moveTo>
                  <a:pt x="1407952" y="2070100"/>
                </a:moveTo>
                <a:lnTo>
                  <a:pt x="1391615" y="2070100"/>
                </a:lnTo>
                <a:lnTo>
                  <a:pt x="1392439" y="2057400"/>
                </a:lnTo>
                <a:lnTo>
                  <a:pt x="1408718" y="2057400"/>
                </a:lnTo>
                <a:lnTo>
                  <a:pt x="1407952" y="2070100"/>
                </a:lnTo>
                <a:close/>
              </a:path>
              <a:path w="2077719" h="2222500">
                <a:moveTo>
                  <a:pt x="1431158" y="2070100"/>
                </a:moveTo>
                <a:lnTo>
                  <a:pt x="1415277" y="2070100"/>
                </a:lnTo>
                <a:lnTo>
                  <a:pt x="1414652" y="2057400"/>
                </a:lnTo>
                <a:lnTo>
                  <a:pt x="1431442" y="2057400"/>
                </a:lnTo>
                <a:lnTo>
                  <a:pt x="1431158" y="2070100"/>
                </a:lnTo>
                <a:close/>
              </a:path>
              <a:path w="2077719" h="2222500">
                <a:moveTo>
                  <a:pt x="1450561" y="2070100"/>
                </a:moveTo>
                <a:lnTo>
                  <a:pt x="1436536" y="2070100"/>
                </a:lnTo>
                <a:lnTo>
                  <a:pt x="1436451" y="2057400"/>
                </a:lnTo>
                <a:lnTo>
                  <a:pt x="1449215" y="2057400"/>
                </a:lnTo>
                <a:lnTo>
                  <a:pt x="1450561" y="2070100"/>
                </a:lnTo>
                <a:close/>
              </a:path>
              <a:path w="2077719" h="2222500">
                <a:moveTo>
                  <a:pt x="1475250" y="2070100"/>
                </a:moveTo>
                <a:lnTo>
                  <a:pt x="1452139" y="2070100"/>
                </a:lnTo>
                <a:lnTo>
                  <a:pt x="1453945" y="2057400"/>
                </a:lnTo>
                <a:lnTo>
                  <a:pt x="1476732" y="2057400"/>
                </a:lnTo>
                <a:lnTo>
                  <a:pt x="1475250" y="2070100"/>
                </a:lnTo>
                <a:close/>
              </a:path>
              <a:path w="2077719" h="2222500">
                <a:moveTo>
                  <a:pt x="1496236" y="2070100"/>
                </a:moveTo>
                <a:lnTo>
                  <a:pt x="1480462" y="2070100"/>
                </a:lnTo>
                <a:lnTo>
                  <a:pt x="1480303" y="2057400"/>
                </a:lnTo>
                <a:lnTo>
                  <a:pt x="1497207" y="2057400"/>
                </a:lnTo>
                <a:lnTo>
                  <a:pt x="1496236" y="2070100"/>
                </a:lnTo>
                <a:close/>
              </a:path>
              <a:path w="2077719" h="2222500">
                <a:moveTo>
                  <a:pt x="1499927" y="2070100"/>
                </a:moveTo>
                <a:lnTo>
                  <a:pt x="1496776" y="2070100"/>
                </a:lnTo>
                <a:lnTo>
                  <a:pt x="1497730" y="2057400"/>
                </a:lnTo>
                <a:lnTo>
                  <a:pt x="1499859" y="2057400"/>
                </a:lnTo>
                <a:lnTo>
                  <a:pt x="1499927" y="2070100"/>
                </a:lnTo>
                <a:close/>
              </a:path>
              <a:path w="2077719" h="2222500">
                <a:moveTo>
                  <a:pt x="1528074" y="2070100"/>
                </a:moveTo>
                <a:lnTo>
                  <a:pt x="1512118" y="2070100"/>
                </a:lnTo>
                <a:lnTo>
                  <a:pt x="1508456" y="2057400"/>
                </a:lnTo>
                <a:lnTo>
                  <a:pt x="1527433" y="2057400"/>
                </a:lnTo>
                <a:lnTo>
                  <a:pt x="1528074" y="2070100"/>
                </a:lnTo>
                <a:close/>
              </a:path>
              <a:path w="2077719" h="2222500">
                <a:moveTo>
                  <a:pt x="592771" y="2082800"/>
                </a:moveTo>
                <a:lnTo>
                  <a:pt x="571971" y="2082800"/>
                </a:lnTo>
                <a:lnTo>
                  <a:pt x="567139" y="2070100"/>
                </a:lnTo>
                <a:lnTo>
                  <a:pt x="590829" y="2070100"/>
                </a:lnTo>
                <a:lnTo>
                  <a:pt x="592771" y="2082800"/>
                </a:lnTo>
                <a:close/>
              </a:path>
              <a:path w="2077719" h="2222500">
                <a:moveTo>
                  <a:pt x="618152" y="2082800"/>
                </a:moveTo>
                <a:lnTo>
                  <a:pt x="594650" y="2082800"/>
                </a:lnTo>
                <a:lnTo>
                  <a:pt x="597041" y="2070100"/>
                </a:lnTo>
                <a:lnTo>
                  <a:pt x="615978" y="2070100"/>
                </a:lnTo>
                <a:lnTo>
                  <a:pt x="618152" y="2082800"/>
                </a:lnTo>
                <a:close/>
              </a:path>
              <a:path w="2077719" h="2222500">
                <a:moveTo>
                  <a:pt x="637594" y="2082800"/>
                </a:moveTo>
                <a:lnTo>
                  <a:pt x="625347" y="2082800"/>
                </a:lnTo>
                <a:lnTo>
                  <a:pt x="626721" y="2070100"/>
                </a:lnTo>
                <a:lnTo>
                  <a:pt x="634034" y="2070100"/>
                </a:lnTo>
                <a:lnTo>
                  <a:pt x="637594" y="2082800"/>
                </a:lnTo>
                <a:close/>
              </a:path>
              <a:path w="2077719" h="2222500">
                <a:moveTo>
                  <a:pt x="712053" y="2082800"/>
                </a:moveTo>
                <a:lnTo>
                  <a:pt x="643625" y="2082800"/>
                </a:lnTo>
                <a:lnTo>
                  <a:pt x="646583" y="2070100"/>
                </a:lnTo>
                <a:lnTo>
                  <a:pt x="712024" y="2070100"/>
                </a:lnTo>
                <a:lnTo>
                  <a:pt x="712053" y="2082800"/>
                </a:lnTo>
                <a:close/>
              </a:path>
              <a:path w="2077719" h="2222500">
                <a:moveTo>
                  <a:pt x="730053" y="2082800"/>
                </a:moveTo>
                <a:lnTo>
                  <a:pt x="719219" y="2082800"/>
                </a:lnTo>
                <a:lnTo>
                  <a:pt x="717407" y="2070100"/>
                </a:lnTo>
                <a:lnTo>
                  <a:pt x="731194" y="2070100"/>
                </a:lnTo>
                <a:lnTo>
                  <a:pt x="730053" y="2082800"/>
                </a:lnTo>
                <a:close/>
              </a:path>
              <a:path w="2077719" h="2222500">
                <a:moveTo>
                  <a:pt x="774871" y="2082800"/>
                </a:moveTo>
                <a:lnTo>
                  <a:pt x="737849" y="2082800"/>
                </a:lnTo>
                <a:lnTo>
                  <a:pt x="736560" y="2070100"/>
                </a:lnTo>
                <a:lnTo>
                  <a:pt x="774070" y="2070100"/>
                </a:lnTo>
                <a:lnTo>
                  <a:pt x="774871" y="2082800"/>
                </a:lnTo>
                <a:close/>
              </a:path>
              <a:path w="2077719" h="2222500">
                <a:moveTo>
                  <a:pt x="821733" y="2082800"/>
                </a:moveTo>
                <a:lnTo>
                  <a:pt x="774871" y="2082800"/>
                </a:lnTo>
                <a:lnTo>
                  <a:pt x="774962" y="2070100"/>
                </a:lnTo>
                <a:lnTo>
                  <a:pt x="820859" y="2070100"/>
                </a:lnTo>
                <a:lnTo>
                  <a:pt x="821733" y="2082800"/>
                </a:lnTo>
                <a:close/>
              </a:path>
              <a:path w="2077719" h="2222500">
                <a:moveTo>
                  <a:pt x="844826" y="2082800"/>
                </a:moveTo>
                <a:lnTo>
                  <a:pt x="833425" y="2082800"/>
                </a:lnTo>
                <a:lnTo>
                  <a:pt x="833572" y="2070100"/>
                </a:lnTo>
                <a:lnTo>
                  <a:pt x="845797" y="2070100"/>
                </a:lnTo>
                <a:lnTo>
                  <a:pt x="844826" y="2082800"/>
                </a:lnTo>
                <a:close/>
              </a:path>
              <a:path w="2077719" h="2222500">
                <a:moveTo>
                  <a:pt x="862781" y="2082800"/>
                </a:moveTo>
                <a:lnTo>
                  <a:pt x="856824" y="2082800"/>
                </a:lnTo>
                <a:lnTo>
                  <a:pt x="854831" y="2070100"/>
                </a:lnTo>
                <a:lnTo>
                  <a:pt x="862338" y="2070100"/>
                </a:lnTo>
                <a:lnTo>
                  <a:pt x="862781" y="2082800"/>
                </a:lnTo>
                <a:close/>
              </a:path>
              <a:path w="2077719" h="2222500">
                <a:moveTo>
                  <a:pt x="891195" y="2082800"/>
                </a:moveTo>
                <a:lnTo>
                  <a:pt x="868669" y="2082800"/>
                </a:lnTo>
                <a:lnTo>
                  <a:pt x="870634" y="2070100"/>
                </a:lnTo>
                <a:lnTo>
                  <a:pt x="892029" y="2070100"/>
                </a:lnTo>
                <a:lnTo>
                  <a:pt x="891195" y="2082800"/>
                </a:lnTo>
                <a:close/>
              </a:path>
              <a:path w="2077719" h="2222500">
                <a:moveTo>
                  <a:pt x="914032" y="2082800"/>
                </a:moveTo>
                <a:lnTo>
                  <a:pt x="899706" y="2082800"/>
                </a:lnTo>
                <a:lnTo>
                  <a:pt x="897310" y="2070100"/>
                </a:lnTo>
                <a:lnTo>
                  <a:pt x="912505" y="2070100"/>
                </a:lnTo>
                <a:lnTo>
                  <a:pt x="914032" y="2082800"/>
                </a:lnTo>
                <a:close/>
              </a:path>
              <a:path w="2077719" h="2222500">
                <a:moveTo>
                  <a:pt x="951832" y="2082800"/>
                </a:moveTo>
                <a:lnTo>
                  <a:pt x="930147" y="2082800"/>
                </a:lnTo>
                <a:lnTo>
                  <a:pt x="929875" y="2070100"/>
                </a:lnTo>
                <a:lnTo>
                  <a:pt x="952729" y="2070100"/>
                </a:lnTo>
                <a:lnTo>
                  <a:pt x="951832" y="2082800"/>
                </a:lnTo>
                <a:close/>
              </a:path>
              <a:path w="2077719" h="2222500">
                <a:moveTo>
                  <a:pt x="992414" y="2082800"/>
                </a:moveTo>
                <a:lnTo>
                  <a:pt x="958090" y="2082800"/>
                </a:lnTo>
                <a:lnTo>
                  <a:pt x="957721" y="2070100"/>
                </a:lnTo>
                <a:lnTo>
                  <a:pt x="992659" y="2070100"/>
                </a:lnTo>
                <a:lnTo>
                  <a:pt x="992414" y="2082800"/>
                </a:lnTo>
                <a:close/>
              </a:path>
              <a:path w="2077719" h="2222500">
                <a:moveTo>
                  <a:pt x="1051104" y="2082800"/>
                </a:moveTo>
                <a:lnTo>
                  <a:pt x="995918" y="2082800"/>
                </a:lnTo>
                <a:lnTo>
                  <a:pt x="996242" y="2070100"/>
                </a:lnTo>
                <a:lnTo>
                  <a:pt x="1054148" y="2070100"/>
                </a:lnTo>
                <a:lnTo>
                  <a:pt x="1051104" y="2082800"/>
                </a:lnTo>
                <a:close/>
              </a:path>
              <a:path w="2077719" h="2222500">
                <a:moveTo>
                  <a:pt x="1061274" y="2082800"/>
                </a:moveTo>
                <a:lnTo>
                  <a:pt x="1059622" y="2082800"/>
                </a:lnTo>
                <a:lnTo>
                  <a:pt x="1060809" y="2070100"/>
                </a:lnTo>
                <a:lnTo>
                  <a:pt x="1061274" y="2082800"/>
                </a:lnTo>
                <a:close/>
              </a:path>
              <a:path w="2077719" h="2222500">
                <a:moveTo>
                  <a:pt x="1071739" y="2082800"/>
                </a:moveTo>
                <a:lnTo>
                  <a:pt x="1062501" y="2082800"/>
                </a:lnTo>
                <a:lnTo>
                  <a:pt x="1062347" y="2070100"/>
                </a:lnTo>
                <a:lnTo>
                  <a:pt x="1070104" y="2070100"/>
                </a:lnTo>
                <a:lnTo>
                  <a:pt x="1071739" y="2082800"/>
                </a:lnTo>
                <a:close/>
              </a:path>
              <a:path w="2077719" h="2222500">
                <a:moveTo>
                  <a:pt x="1086082" y="2082800"/>
                </a:moveTo>
                <a:lnTo>
                  <a:pt x="1074345" y="2082800"/>
                </a:lnTo>
                <a:lnTo>
                  <a:pt x="1074624" y="2070100"/>
                </a:lnTo>
                <a:lnTo>
                  <a:pt x="1085486" y="2070100"/>
                </a:lnTo>
                <a:lnTo>
                  <a:pt x="1086082" y="2082800"/>
                </a:lnTo>
                <a:close/>
              </a:path>
              <a:path w="2077719" h="2222500">
                <a:moveTo>
                  <a:pt x="1125495" y="2082800"/>
                </a:moveTo>
                <a:lnTo>
                  <a:pt x="1093742" y="2082800"/>
                </a:lnTo>
                <a:lnTo>
                  <a:pt x="1092050" y="2070100"/>
                </a:lnTo>
                <a:lnTo>
                  <a:pt x="1122894" y="2070100"/>
                </a:lnTo>
                <a:lnTo>
                  <a:pt x="1125495" y="2082800"/>
                </a:lnTo>
                <a:close/>
              </a:path>
              <a:path w="2077719" h="2222500">
                <a:moveTo>
                  <a:pt x="1143546" y="2082800"/>
                </a:moveTo>
                <a:lnTo>
                  <a:pt x="1127420" y="2082800"/>
                </a:lnTo>
                <a:lnTo>
                  <a:pt x="1131071" y="2070100"/>
                </a:lnTo>
                <a:lnTo>
                  <a:pt x="1144880" y="2070100"/>
                </a:lnTo>
                <a:lnTo>
                  <a:pt x="1143546" y="2082800"/>
                </a:lnTo>
                <a:close/>
              </a:path>
              <a:path w="2077719" h="2222500">
                <a:moveTo>
                  <a:pt x="1166860" y="2082800"/>
                </a:moveTo>
                <a:lnTo>
                  <a:pt x="1152364" y="2082800"/>
                </a:lnTo>
                <a:lnTo>
                  <a:pt x="1152035" y="2070100"/>
                </a:lnTo>
                <a:lnTo>
                  <a:pt x="1168615" y="2070100"/>
                </a:lnTo>
                <a:lnTo>
                  <a:pt x="1166860" y="2082800"/>
                </a:lnTo>
                <a:close/>
              </a:path>
              <a:path w="2077719" h="2222500">
                <a:moveTo>
                  <a:pt x="1211071" y="2082800"/>
                </a:moveTo>
                <a:lnTo>
                  <a:pt x="1172885" y="2082800"/>
                </a:lnTo>
                <a:lnTo>
                  <a:pt x="1172011" y="2070100"/>
                </a:lnTo>
                <a:lnTo>
                  <a:pt x="1213717" y="2070100"/>
                </a:lnTo>
                <a:lnTo>
                  <a:pt x="1211071" y="2082800"/>
                </a:lnTo>
                <a:close/>
              </a:path>
              <a:path w="2077719" h="2222500">
                <a:moveTo>
                  <a:pt x="1249501" y="2082800"/>
                </a:moveTo>
                <a:lnTo>
                  <a:pt x="1219236" y="2082800"/>
                </a:lnTo>
                <a:lnTo>
                  <a:pt x="1219060" y="2070100"/>
                </a:lnTo>
                <a:lnTo>
                  <a:pt x="1250830" y="2070100"/>
                </a:lnTo>
                <a:lnTo>
                  <a:pt x="1249501" y="2082800"/>
                </a:lnTo>
                <a:close/>
              </a:path>
              <a:path w="2077719" h="2222500">
                <a:moveTo>
                  <a:pt x="1258217" y="2082800"/>
                </a:moveTo>
                <a:lnTo>
                  <a:pt x="1258013" y="2082800"/>
                </a:lnTo>
                <a:lnTo>
                  <a:pt x="1258393" y="2070100"/>
                </a:lnTo>
                <a:lnTo>
                  <a:pt x="1258217" y="2082800"/>
                </a:lnTo>
                <a:close/>
              </a:path>
              <a:path w="2077719" h="2222500">
                <a:moveTo>
                  <a:pt x="1307521" y="2082800"/>
                </a:moveTo>
                <a:lnTo>
                  <a:pt x="1266127" y="2082800"/>
                </a:lnTo>
                <a:lnTo>
                  <a:pt x="1265218" y="2070100"/>
                </a:lnTo>
                <a:lnTo>
                  <a:pt x="1307987" y="2070100"/>
                </a:lnTo>
                <a:lnTo>
                  <a:pt x="1307521" y="2082800"/>
                </a:lnTo>
                <a:close/>
              </a:path>
              <a:path w="2077719" h="2222500">
                <a:moveTo>
                  <a:pt x="1323931" y="2082800"/>
                </a:moveTo>
                <a:lnTo>
                  <a:pt x="1313932" y="2082800"/>
                </a:lnTo>
                <a:lnTo>
                  <a:pt x="1311587" y="2070100"/>
                </a:lnTo>
                <a:lnTo>
                  <a:pt x="1324766" y="2070100"/>
                </a:lnTo>
                <a:lnTo>
                  <a:pt x="1323931" y="2082800"/>
                </a:lnTo>
                <a:close/>
              </a:path>
              <a:path w="2077719" h="2222500">
                <a:moveTo>
                  <a:pt x="1358682" y="2082800"/>
                </a:moveTo>
                <a:lnTo>
                  <a:pt x="1325226" y="2082800"/>
                </a:lnTo>
                <a:lnTo>
                  <a:pt x="1324766" y="2070100"/>
                </a:lnTo>
                <a:lnTo>
                  <a:pt x="1355928" y="2070100"/>
                </a:lnTo>
                <a:lnTo>
                  <a:pt x="1358682" y="2082800"/>
                </a:lnTo>
                <a:close/>
              </a:path>
              <a:path w="2077719" h="2222500">
                <a:moveTo>
                  <a:pt x="1373616" y="2082800"/>
                </a:moveTo>
                <a:lnTo>
                  <a:pt x="1360204" y="2082800"/>
                </a:lnTo>
                <a:lnTo>
                  <a:pt x="1363190" y="2070100"/>
                </a:lnTo>
                <a:lnTo>
                  <a:pt x="1374251" y="2070100"/>
                </a:lnTo>
                <a:lnTo>
                  <a:pt x="1373616" y="2082800"/>
                </a:lnTo>
                <a:close/>
              </a:path>
              <a:path w="2077719" h="2222500">
                <a:moveTo>
                  <a:pt x="1440533" y="2082800"/>
                </a:moveTo>
                <a:lnTo>
                  <a:pt x="1379748" y="2082800"/>
                </a:lnTo>
                <a:lnTo>
                  <a:pt x="1377573" y="2070100"/>
                </a:lnTo>
                <a:lnTo>
                  <a:pt x="1443054" y="2070100"/>
                </a:lnTo>
                <a:lnTo>
                  <a:pt x="1440533" y="2082800"/>
                </a:lnTo>
                <a:close/>
              </a:path>
              <a:path w="2077719" h="2222500">
                <a:moveTo>
                  <a:pt x="1456580" y="2082800"/>
                </a:moveTo>
                <a:lnTo>
                  <a:pt x="1445087" y="2082800"/>
                </a:lnTo>
                <a:lnTo>
                  <a:pt x="1443054" y="2070100"/>
                </a:lnTo>
                <a:lnTo>
                  <a:pt x="1454780" y="2070100"/>
                </a:lnTo>
                <a:lnTo>
                  <a:pt x="1456580" y="2082800"/>
                </a:lnTo>
                <a:close/>
              </a:path>
              <a:path w="2077719" h="2222500">
                <a:moveTo>
                  <a:pt x="1510881" y="2082800"/>
                </a:moveTo>
                <a:lnTo>
                  <a:pt x="1464518" y="2082800"/>
                </a:lnTo>
                <a:lnTo>
                  <a:pt x="1465523" y="2070100"/>
                </a:lnTo>
                <a:lnTo>
                  <a:pt x="1517121" y="2070100"/>
                </a:lnTo>
                <a:lnTo>
                  <a:pt x="1510881" y="2082800"/>
                </a:lnTo>
                <a:close/>
              </a:path>
              <a:path w="2077719" h="2222500">
                <a:moveTo>
                  <a:pt x="715250" y="2095500"/>
                </a:moveTo>
                <a:lnTo>
                  <a:pt x="584577" y="2095500"/>
                </a:lnTo>
                <a:lnTo>
                  <a:pt x="584055" y="2082800"/>
                </a:lnTo>
                <a:lnTo>
                  <a:pt x="716624" y="2082800"/>
                </a:lnTo>
                <a:lnTo>
                  <a:pt x="715250" y="2095500"/>
                </a:lnTo>
                <a:close/>
              </a:path>
              <a:path w="2077719" h="2222500">
                <a:moveTo>
                  <a:pt x="767682" y="2095500"/>
                </a:moveTo>
                <a:lnTo>
                  <a:pt x="718134" y="2095500"/>
                </a:lnTo>
                <a:lnTo>
                  <a:pt x="717356" y="2082800"/>
                </a:lnTo>
                <a:lnTo>
                  <a:pt x="765894" y="2082800"/>
                </a:lnTo>
                <a:lnTo>
                  <a:pt x="767682" y="2095500"/>
                </a:lnTo>
                <a:close/>
              </a:path>
              <a:path w="2077719" h="2222500">
                <a:moveTo>
                  <a:pt x="805017" y="2095500"/>
                </a:moveTo>
                <a:lnTo>
                  <a:pt x="775728" y="2095500"/>
                </a:lnTo>
                <a:lnTo>
                  <a:pt x="774877" y="2082800"/>
                </a:lnTo>
                <a:lnTo>
                  <a:pt x="805573" y="2082800"/>
                </a:lnTo>
                <a:lnTo>
                  <a:pt x="805017" y="2095500"/>
                </a:lnTo>
                <a:close/>
              </a:path>
              <a:path w="2077719" h="2222500">
                <a:moveTo>
                  <a:pt x="831511" y="2095500"/>
                </a:moveTo>
                <a:lnTo>
                  <a:pt x="816861" y="2095500"/>
                </a:lnTo>
                <a:lnTo>
                  <a:pt x="815606" y="2082800"/>
                </a:lnTo>
                <a:lnTo>
                  <a:pt x="831097" y="2082800"/>
                </a:lnTo>
                <a:lnTo>
                  <a:pt x="831511" y="2095500"/>
                </a:lnTo>
                <a:close/>
              </a:path>
              <a:path w="2077719" h="2222500">
                <a:moveTo>
                  <a:pt x="890156" y="2095500"/>
                </a:moveTo>
                <a:lnTo>
                  <a:pt x="837558" y="2095500"/>
                </a:lnTo>
                <a:lnTo>
                  <a:pt x="838524" y="2082800"/>
                </a:lnTo>
                <a:lnTo>
                  <a:pt x="891053" y="2082800"/>
                </a:lnTo>
                <a:lnTo>
                  <a:pt x="890156" y="2095500"/>
                </a:lnTo>
                <a:close/>
              </a:path>
              <a:path w="2077719" h="2222500">
                <a:moveTo>
                  <a:pt x="948635" y="2095500"/>
                </a:moveTo>
                <a:lnTo>
                  <a:pt x="901847" y="2095500"/>
                </a:lnTo>
                <a:lnTo>
                  <a:pt x="900189" y="2082800"/>
                </a:lnTo>
                <a:lnTo>
                  <a:pt x="948868" y="2082800"/>
                </a:lnTo>
                <a:lnTo>
                  <a:pt x="948635" y="2095500"/>
                </a:lnTo>
                <a:close/>
              </a:path>
              <a:path w="2077719" h="2222500">
                <a:moveTo>
                  <a:pt x="965301" y="2095500"/>
                </a:moveTo>
                <a:lnTo>
                  <a:pt x="959867" y="2095500"/>
                </a:lnTo>
                <a:lnTo>
                  <a:pt x="959072" y="2082800"/>
                </a:lnTo>
                <a:lnTo>
                  <a:pt x="964688" y="2082800"/>
                </a:lnTo>
                <a:lnTo>
                  <a:pt x="965301" y="2095500"/>
                </a:lnTo>
                <a:close/>
              </a:path>
              <a:path w="2077719" h="2222500">
                <a:moveTo>
                  <a:pt x="1022248" y="2095500"/>
                </a:moveTo>
                <a:lnTo>
                  <a:pt x="965301" y="2095500"/>
                </a:lnTo>
                <a:lnTo>
                  <a:pt x="965449" y="2082800"/>
                </a:lnTo>
                <a:lnTo>
                  <a:pt x="1021226" y="2082800"/>
                </a:lnTo>
                <a:lnTo>
                  <a:pt x="1022248" y="2095500"/>
                </a:lnTo>
                <a:close/>
              </a:path>
              <a:path w="2077719" h="2222500">
                <a:moveTo>
                  <a:pt x="1044035" y="2095500"/>
                </a:moveTo>
                <a:lnTo>
                  <a:pt x="1029993" y="2095500"/>
                </a:lnTo>
                <a:lnTo>
                  <a:pt x="1031412" y="2082800"/>
                </a:lnTo>
                <a:lnTo>
                  <a:pt x="1041060" y="2082800"/>
                </a:lnTo>
                <a:lnTo>
                  <a:pt x="1044035" y="2095500"/>
                </a:lnTo>
                <a:close/>
              </a:path>
              <a:path w="2077719" h="2222500">
                <a:moveTo>
                  <a:pt x="1093941" y="2095500"/>
                </a:moveTo>
                <a:lnTo>
                  <a:pt x="1044035" y="2095500"/>
                </a:lnTo>
                <a:lnTo>
                  <a:pt x="1043791" y="2082800"/>
                </a:lnTo>
                <a:lnTo>
                  <a:pt x="1097325" y="2082800"/>
                </a:lnTo>
                <a:lnTo>
                  <a:pt x="1093941" y="2095500"/>
                </a:lnTo>
                <a:close/>
              </a:path>
              <a:path w="2077719" h="2222500">
                <a:moveTo>
                  <a:pt x="1277228" y="2095500"/>
                </a:moveTo>
                <a:lnTo>
                  <a:pt x="1109471" y="2095500"/>
                </a:lnTo>
                <a:lnTo>
                  <a:pt x="1110959" y="2082800"/>
                </a:lnTo>
                <a:lnTo>
                  <a:pt x="1277620" y="2082800"/>
                </a:lnTo>
                <a:lnTo>
                  <a:pt x="1277228" y="2095500"/>
                </a:lnTo>
                <a:close/>
              </a:path>
              <a:path w="2077719" h="2222500">
                <a:moveTo>
                  <a:pt x="1293649" y="2095500"/>
                </a:moveTo>
                <a:lnTo>
                  <a:pt x="1282236" y="2095500"/>
                </a:lnTo>
                <a:lnTo>
                  <a:pt x="1283224" y="2082800"/>
                </a:lnTo>
                <a:lnTo>
                  <a:pt x="1290929" y="2082800"/>
                </a:lnTo>
                <a:lnTo>
                  <a:pt x="1293649" y="2095500"/>
                </a:lnTo>
                <a:close/>
              </a:path>
              <a:path w="2077719" h="2222500">
                <a:moveTo>
                  <a:pt x="1343532" y="2095500"/>
                </a:moveTo>
                <a:lnTo>
                  <a:pt x="1299577" y="2095500"/>
                </a:lnTo>
                <a:lnTo>
                  <a:pt x="1300764" y="2082800"/>
                </a:lnTo>
                <a:lnTo>
                  <a:pt x="1342567" y="2082800"/>
                </a:lnTo>
                <a:lnTo>
                  <a:pt x="1343532" y="2095500"/>
                </a:lnTo>
                <a:close/>
              </a:path>
              <a:path w="2077719" h="2222500">
                <a:moveTo>
                  <a:pt x="1347950" y="2095500"/>
                </a:moveTo>
                <a:lnTo>
                  <a:pt x="1345877" y="2095500"/>
                </a:lnTo>
                <a:lnTo>
                  <a:pt x="1344259" y="2082800"/>
                </a:lnTo>
                <a:lnTo>
                  <a:pt x="1348171" y="2082800"/>
                </a:lnTo>
                <a:lnTo>
                  <a:pt x="1347950" y="2095500"/>
                </a:lnTo>
                <a:close/>
              </a:path>
              <a:path w="2077719" h="2222500">
                <a:moveTo>
                  <a:pt x="1362197" y="2095500"/>
                </a:moveTo>
                <a:lnTo>
                  <a:pt x="1353077" y="2095500"/>
                </a:lnTo>
                <a:lnTo>
                  <a:pt x="1356240" y="2082800"/>
                </a:lnTo>
                <a:lnTo>
                  <a:pt x="1362055" y="2082800"/>
                </a:lnTo>
                <a:lnTo>
                  <a:pt x="1362197" y="2095500"/>
                </a:lnTo>
                <a:close/>
              </a:path>
              <a:path w="2077719" h="2222500">
                <a:moveTo>
                  <a:pt x="1373070" y="2095500"/>
                </a:moveTo>
                <a:lnTo>
                  <a:pt x="1368812" y="2095500"/>
                </a:lnTo>
                <a:lnTo>
                  <a:pt x="1368562" y="2082800"/>
                </a:lnTo>
                <a:lnTo>
                  <a:pt x="1375007" y="2082800"/>
                </a:lnTo>
                <a:lnTo>
                  <a:pt x="1373070" y="2095500"/>
                </a:lnTo>
                <a:close/>
              </a:path>
              <a:path w="2077719" h="2222500">
                <a:moveTo>
                  <a:pt x="1384972" y="2095500"/>
                </a:moveTo>
                <a:lnTo>
                  <a:pt x="1379078" y="2095500"/>
                </a:lnTo>
                <a:lnTo>
                  <a:pt x="1377272" y="2082800"/>
                </a:lnTo>
                <a:lnTo>
                  <a:pt x="1389072" y="2082800"/>
                </a:lnTo>
                <a:lnTo>
                  <a:pt x="1384972" y="2095500"/>
                </a:lnTo>
                <a:close/>
              </a:path>
              <a:path w="2077719" h="2222500">
                <a:moveTo>
                  <a:pt x="1406901" y="2095500"/>
                </a:moveTo>
                <a:lnTo>
                  <a:pt x="1397532" y="2095500"/>
                </a:lnTo>
                <a:lnTo>
                  <a:pt x="1398134" y="2082800"/>
                </a:lnTo>
                <a:lnTo>
                  <a:pt x="1407060" y="2082800"/>
                </a:lnTo>
                <a:lnTo>
                  <a:pt x="1406901" y="2095500"/>
                </a:lnTo>
                <a:close/>
              </a:path>
              <a:path w="2077719" h="2222500">
                <a:moveTo>
                  <a:pt x="1416844" y="2095500"/>
                </a:moveTo>
                <a:lnTo>
                  <a:pt x="1410092" y="2095500"/>
                </a:lnTo>
                <a:lnTo>
                  <a:pt x="1409212" y="2082800"/>
                </a:lnTo>
                <a:lnTo>
                  <a:pt x="1417678" y="2082800"/>
                </a:lnTo>
                <a:lnTo>
                  <a:pt x="1416844" y="2095500"/>
                </a:lnTo>
                <a:close/>
              </a:path>
              <a:path w="2077719" h="2222500">
                <a:moveTo>
                  <a:pt x="1433560" y="2095500"/>
                </a:moveTo>
                <a:lnTo>
                  <a:pt x="1417179" y="2095500"/>
                </a:lnTo>
                <a:lnTo>
                  <a:pt x="1417701" y="2082800"/>
                </a:lnTo>
                <a:lnTo>
                  <a:pt x="1433515" y="2082800"/>
                </a:lnTo>
                <a:lnTo>
                  <a:pt x="1433560" y="2095500"/>
                </a:lnTo>
                <a:close/>
              </a:path>
              <a:path w="2077719" h="2222500">
                <a:moveTo>
                  <a:pt x="1442657" y="2095500"/>
                </a:moveTo>
                <a:lnTo>
                  <a:pt x="1440908" y="2095500"/>
                </a:lnTo>
                <a:lnTo>
                  <a:pt x="1440641" y="2082800"/>
                </a:lnTo>
                <a:lnTo>
                  <a:pt x="1441896" y="2082800"/>
                </a:lnTo>
                <a:lnTo>
                  <a:pt x="1442657" y="2095500"/>
                </a:lnTo>
                <a:close/>
              </a:path>
              <a:path w="2077719" h="2222500">
                <a:moveTo>
                  <a:pt x="1491819" y="2095500"/>
                </a:moveTo>
                <a:lnTo>
                  <a:pt x="1446308" y="2095500"/>
                </a:lnTo>
                <a:lnTo>
                  <a:pt x="1446280" y="2082800"/>
                </a:lnTo>
                <a:lnTo>
                  <a:pt x="1492858" y="2082800"/>
                </a:lnTo>
                <a:lnTo>
                  <a:pt x="1491819" y="2095500"/>
                </a:lnTo>
                <a:close/>
              </a:path>
              <a:path w="2077719" h="2222500">
                <a:moveTo>
                  <a:pt x="1499701" y="2088487"/>
                </a:moveTo>
                <a:lnTo>
                  <a:pt x="1499802" y="2082800"/>
                </a:lnTo>
                <a:lnTo>
                  <a:pt x="1505742" y="2082800"/>
                </a:lnTo>
                <a:lnTo>
                  <a:pt x="1499701" y="2088487"/>
                </a:lnTo>
                <a:close/>
              </a:path>
              <a:path w="2077719" h="2222500">
                <a:moveTo>
                  <a:pt x="1499575" y="2095500"/>
                </a:moveTo>
                <a:lnTo>
                  <a:pt x="1492251" y="2095500"/>
                </a:lnTo>
                <a:lnTo>
                  <a:pt x="1499701" y="2088487"/>
                </a:lnTo>
                <a:lnTo>
                  <a:pt x="1499575" y="2095500"/>
                </a:lnTo>
                <a:close/>
              </a:path>
              <a:path w="2077719" h="2222500">
                <a:moveTo>
                  <a:pt x="684235" y="2159000"/>
                </a:moveTo>
                <a:lnTo>
                  <a:pt x="665861" y="2159000"/>
                </a:lnTo>
                <a:lnTo>
                  <a:pt x="648207" y="2146283"/>
                </a:lnTo>
                <a:lnTo>
                  <a:pt x="612650" y="2120900"/>
                </a:lnTo>
                <a:lnTo>
                  <a:pt x="594752" y="2095500"/>
                </a:lnTo>
                <a:lnTo>
                  <a:pt x="620583" y="2095500"/>
                </a:lnTo>
                <a:lnTo>
                  <a:pt x="622360" y="2108200"/>
                </a:lnTo>
                <a:lnTo>
                  <a:pt x="619924" y="2108200"/>
                </a:lnTo>
                <a:lnTo>
                  <a:pt x="616006" y="2120900"/>
                </a:lnTo>
                <a:lnTo>
                  <a:pt x="650518" y="2120900"/>
                </a:lnTo>
                <a:lnTo>
                  <a:pt x="650859" y="2133600"/>
                </a:lnTo>
                <a:lnTo>
                  <a:pt x="698749" y="2133600"/>
                </a:lnTo>
                <a:lnTo>
                  <a:pt x="698624" y="2146300"/>
                </a:lnTo>
                <a:lnTo>
                  <a:pt x="681317" y="2146300"/>
                </a:lnTo>
                <a:lnTo>
                  <a:pt x="684235" y="2159000"/>
                </a:lnTo>
                <a:close/>
              </a:path>
              <a:path w="2077719" h="2222500">
                <a:moveTo>
                  <a:pt x="658632" y="2108200"/>
                </a:moveTo>
                <a:lnTo>
                  <a:pt x="622360" y="2108200"/>
                </a:lnTo>
                <a:lnTo>
                  <a:pt x="623410" y="2095500"/>
                </a:lnTo>
                <a:lnTo>
                  <a:pt x="658110" y="2095500"/>
                </a:lnTo>
                <a:lnTo>
                  <a:pt x="658632" y="2108200"/>
                </a:lnTo>
                <a:close/>
              </a:path>
              <a:path w="2077719" h="2222500">
                <a:moveTo>
                  <a:pt x="709912" y="2108200"/>
                </a:moveTo>
                <a:lnTo>
                  <a:pt x="667450" y="2108200"/>
                </a:lnTo>
                <a:lnTo>
                  <a:pt x="667059" y="2095500"/>
                </a:lnTo>
                <a:lnTo>
                  <a:pt x="708924" y="2095500"/>
                </a:lnTo>
                <a:lnTo>
                  <a:pt x="709912" y="2108200"/>
                </a:lnTo>
                <a:close/>
              </a:path>
              <a:path w="2077719" h="2222500">
                <a:moveTo>
                  <a:pt x="756485" y="2108200"/>
                </a:moveTo>
                <a:lnTo>
                  <a:pt x="720269" y="2108200"/>
                </a:lnTo>
                <a:lnTo>
                  <a:pt x="718634" y="2095500"/>
                </a:lnTo>
                <a:lnTo>
                  <a:pt x="756144" y="2095500"/>
                </a:lnTo>
                <a:lnTo>
                  <a:pt x="756485" y="2108200"/>
                </a:lnTo>
                <a:close/>
              </a:path>
              <a:path w="2077719" h="2222500">
                <a:moveTo>
                  <a:pt x="790338" y="2108200"/>
                </a:moveTo>
                <a:lnTo>
                  <a:pt x="760840" y="2108200"/>
                </a:lnTo>
                <a:lnTo>
                  <a:pt x="761300" y="2095500"/>
                </a:lnTo>
                <a:lnTo>
                  <a:pt x="791531" y="2095500"/>
                </a:lnTo>
                <a:lnTo>
                  <a:pt x="790338" y="2108200"/>
                </a:lnTo>
                <a:close/>
              </a:path>
              <a:path w="2077719" h="2222500">
                <a:moveTo>
                  <a:pt x="805425" y="2108200"/>
                </a:moveTo>
                <a:lnTo>
                  <a:pt x="797862" y="2108200"/>
                </a:lnTo>
                <a:lnTo>
                  <a:pt x="797482" y="2095500"/>
                </a:lnTo>
                <a:lnTo>
                  <a:pt x="802904" y="2095500"/>
                </a:lnTo>
                <a:lnTo>
                  <a:pt x="805425" y="2108200"/>
                </a:lnTo>
                <a:close/>
              </a:path>
              <a:path w="2077719" h="2222500">
                <a:moveTo>
                  <a:pt x="861288" y="2108200"/>
                </a:moveTo>
                <a:lnTo>
                  <a:pt x="819433" y="2108200"/>
                </a:lnTo>
                <a:lnTo>
                  <a:pt x="817423" y="2095500"/>
                </a:lnTo>
                <a:lnTo>
                  <a:pt x="861833" y="2095500"/>
                </a:lnTo>
                <a:lnTo>
                  <a:pt x="861288" y="2108200"/>
                </a:lnTo>
                <a:close/>
              </a:path>
              <a:path w="2077719" h="2222500">
                <a:moveTo>
                  <a:pt x="872281" y="2108200"/>
                </a:moveTo>
                <a:lnTo>
                  <a:pt x="867006" y="2108200"/>
                </a:lnTo>
                <a:lnTo>
                  <a:pt x="866631" y="2095500"/>
                </a:lnTo>
                <a:lnTo>
                  <a:pt x="873280" y="2095500"/>
                </a:lnTo>
                <a:lnTo>
                  <a:pt x="872281" y="2108200"/>
                </a:lnTo>
                <a:close/>
              </a:path>
              <a:path w="2077719" h="2222500">
                <a:moveTo>
                  <a:pt x="935343" y="2108200"/>
                </a:moveTo>
                <a:lnTo>
                  <a:pt x="879327" y="2108200"/>
                </a:lnTo>
                <a:lnTo>
                  <a:pt x="877857" y="2095500"/>
                </a:lnTo>
                <a:lnTo>
                  <a:pt x="935820" y="2095500"/>
                </a:lnTo>
                <a:lnTo>
                  <a:pt x="935343" y="2108200"/>
                </a:lnTo>
                <a:close/>
              </a:path>
              <a:path w="2077719" h="2222500">
                <a:moveTo>
                  <a:pt x="942832" y="2108200"/>
                </a:moveTo>
                <a:lnTo>
                  <a:pt x="937807" y="2108200"/>
                </a:lnTo>
                <a:lnTo>
                  <a:pt x="937455" y="2095500"/>
                </a:lnTo>
                <a:lnTo>
                  <a:pt x="940459" y="2095500"/>
                </a:lnTo>
                <a:lnTo>
                  <a:pt x="942832" y="2108200"/>
                </a:lnTo>
                <a:close/>
              </a:path>
              <a:path w="2077719" h="2222500">
                <a:moveTo>
                  <a:pt x="971740" y="2108200"/>
                </a:moveTo>
                <a:lnTo>
                  <a:pt x="945694" y="2108200"/>
                </a:lnTo>
                <a:lnTo>
                  <a:pt x="947193" y="2095500"/>
                </a:lnTo>
                <a:lnTo>
                  <a:pt x="972893" y="2095500"/>
                </a:lnTo>
                <a:lnTo>
                  <a:pt x="971740" y="2108200"/>
                </a:lnTo>
                <a:close/>
              </a:path>
              <a:path w="2077719" h="2222500">
                <a:moveTo>
                  <a:pt x="1004515" y="2108200"/>
                </a:moveTo>
                <a:lnTo>
                  <a:pt x="974119" y="2108200"/>
                </a:lnTo>
                <a:lnTo>
                  <a:pt x="972893" y="2095500"/>
                </a:lnTo>
                <a:lnTo>
                  <a:pt x="1003714" y="2095500"/>
                </a:lnTo>
                <a:lnTo>
                  <a:pt x="1004515" y="2108200"/>
                </a:lnTo>
                <a:close/>
              </a:path>
              <a:path w="2077719" h="2222500">
                <a:moveTo>
                  <a:pt x="1059275" y="2108200"/>
                </a:moveTo>
                <a:lnTo>
                  <a:pt x="1007927" y="2108200"/>
                </a:lnTo>
                <a:lnTo>
                  <a:pt x="1009165" y="2095500"/>
                </a:lnTo>
                <a:lnTo>
                  <a:pt x="1057612" y="2095500"/>
                </a:lnTo>
                <a:lnTo>
                  <a:pt x="1059275" y="2108200"/>
                </a:lnTo>
                <a:close/>
              </a:path>
              <a:path w="2077719" h="2222500">
                <a:moveTo>
                  <a:pt x="1063727" y="2108200"/>
                </a:moveTo>
                <a:lnTo>
                  <a:pt x="1061104" y="2108200"/>
                </a:lnTo>
                <a:lnTo>
                  <a:pt x="1062932" y="2095500"/>
                </a:lnTo>
                <a:lnTo>
                  <a:pt x="1063727" y="2108200"/>
                </a:lnTo>
                <a:close/>
              </a:path>
              <a:path w="2077719" h="2222500">
                <a:moveTo>
                  <a:pt x="1101135" y="2108200"/>
                </a:moveTo>
                <a:lnTo>
                  <a:pt x="1067259" y="2108200"/>
                </a:lnTo>
                <a:lnTo>
                  <a:pt x="1070212" y="2095500"/>
                </a:lnTo>
                <a:lnTo>
                  <a:pt x="1098563" y="2095500"/>
                </a:lnTo>
                <a:lnTo>
                  <a:pt x="1101135" y="2108200"/>
                </a:lnTo>
                <a:close/>
              </a:path>
              <a:path w="2077719" h="2222500">
                <a:moveTo>
                  <a:pt x="1138992" y="2108200"/>
                </a:moveTo>
                <a:lnTo>
                  <a:pt x="1117892" y="2108200"/>
                </a:lnTo>
                <a:lnTo>
                  <a:pt x="1118999" y="2095500"/>
                </a:lnTo>
                <a:lnTo>
                  <a:pt x="1138856" y="2095500"/>
                </a:lnTo>
                <a:lnTo>
                  <a:pt x="1138992" y="2108200"/>
                </a:lnTo>
                <a:close/>
              </a:path>
              <a:path w="2077719" h="2222500">
                <a:moveTo>
                  <a:pt x="1160172" y="2108200"/>
                </a:moveTo>
                <a:lnTo>
                  <a:pt x="1142876" y="2108200"/>
                </a:lnTo>
                <a:lnTo>
                  <a:pt x="1142336" y="2095500"/>
                </a:lnTo>
                <a:lnTo>
                  <a:pt x="1162182" y="2095500"/>
                </a:lnTo>
                <a:lnTo>
                  <a:pt x="1160172" y="2108200"/>
                </a:lnTo>
                <a:close/>
              </a:path>
              <a:path w="2077719" h="2222500">
                <a:moveTo>
                  <a:pt x="1187274" y="2108200"/>
                </a:moveTo>
                <a:lnTo>
                  <a:pt x="1179409" y="2108200"/>
                </a:lnTo>
                <a:lnTo>
                  <a:pt x="1178024" y="2095500"/>
                </a:lnTo>
                <a:lnTo>
                  <a:pt x="1185809" y="2095500"/>
                </a:lnTo>
                <a:lnTo>
                  <a:pt x="1187274" y="2108200"/>
                </a:lnTo>
                <a:close/>
              </a:path>
              <a:path w="2077719" h="2222500">
                <a:moveTo>
                  <a:pt x="1217152" y="2108200"/>
                </a:moveTo>
                <a:lnTo>
                  <a:pt x="1195984" y="2108200"/>
                </a:lnTo>
                <a:lnTo>
                  <a:pt x="1196932" y="2095500"/>
                </a:lnTo>
                <a:lnTo>
                  <a:pt x="1219038" y="2095500"/>
                </a:lnTo>
                <a:lnTo>
                  <a:pt x="1217152" y="2108200"/>
                </a:lnTo>
                <a:close/>
              </a:path>
              <a:path w="2077719" h="2222500">
                <a:moveTo>
                  <a:pt x="1268472" y="2108200"/>
                </a:moveTo>
                <a:lnTo>
                  <a:pt x="1222768" y="2108200"/>
                </a:lnTo>
                <a:lnTo>
                  <a:pt x="1221377" y="2095500"/>
                </a:lnTo>
                <a:lnTo>
                  <a:pt x="1269454" y="2095500"/>
                </a:lnTo>
                <a:lnTo>
                  <a:pt x="1268472" y="2108200"/>
                </a:lnTo>
                <a:close/>
              </a:path>
              <a:path w="2077719" h="2222500">
                <a:moveTo>
                  <a:pt x="1282136" y="2096565"/>
                </a:moveTo>
                <a:lnTo>
                  <a:pt x="1281759" y="2095500"/>
                </a:lnTo>
                <a:lnTo>
                  <a:pt x="1282094" y="2095500"/>
                </a:lnTo>
                <a:lnTo>
                  <a:pt x="1282136" y="2096565"/>
                </a:lnTo>
                <a:close/>
              </a:path>
              <a:path w="2077719" h="2222500">
                <a:moveTo>
                  <a:pt x="1318009" y="2108200"/>
                </a:moveTo>
                <a:lnTo>
                  <a:pt x="1287176" y="2108200"/>
                </a:lnTo>
                <a:lnTo>
                  <a:pt x="1287301" y="2095500"/>
                </a:lnTo>
                <a:lnTo>
                  <a:pt x="1321251" y="2095500"/>
                </a:lnTo>
                <a:lnTo>
                  <a:pt x="1318009" y="2108200"/>
                </a:lnTo>
                <a:close/>
              </a:path>
              <a:path w="2077719" h="2222500">
                <a:moveTo>
                  <a:pt x="1378874" y="2108200"/>
                </a:moveTo>
                <a:lnTo>
                  <a:pt x="1325697" y="2108200"/>
                </a:lnTo>
                <a:lnTo>
                  <a:pt x="1324965" y="2095500"/>
                </a:lnTo>
                <a:lnTo>
                  <a:pt x="1379737" y="2095500"/>
                </a:lnTo>
                <a:lnTo>
                  <a:pt x="1378874" y="2108200"/>
                </a:lnTo>
                <a:close/>
              </a:path>
              <a:path w="2077719" h="2222500">
                <a:moveTo>
                  <a:pt x="1416730" y="2108200"/>
                </a:moveTo>
                <a:lnTo>
                  <a:pt x="1400394" y="2108200"/>
                </a:lnTo>
                <a:lnTo>
                  <a:pt x="1401104" y="2095500"/>
                </a:lnTo>
                <a:lnTo>
                  <a:pt x="1417951" y="2095500"/>
                </a:lnTo>
                <a:lnTo>
                  <a:pt x="1416730" y="2108200"/>
                </a:lnTo>
                <a:close/>
              </a:path>
              <a:path w="2077719" h="2222500">
                <a:moveTo>
                  <a:pt x="1454627" y="2108200"/>
                </a:moveTo>
                <a:lnTo>
                  <a:pt x="1431391" y="2108200"/>
                </a:lnTo>
                <a:lnTo>
                  <a:pt x="1430488" y="2095500"/>
                </a:lnTo>
                <a:lnTo>
                  <a:pt x="1454070" y="2095500"/>
                </a:lnTo>
                <a:lnTo>
                  <a:pt x="1454627" y="2108200"/>
                </a:lnTo>
                <a:close/>
              </a:path>
              <a:path w="2077719" h="2222500">
                <a:moveTo>
                  <a:pt x="1478390" y="2108200"/>
                </a:moveTo>
                <a:lnTo>
                  <a:pt x="1458459" y="2108200"/>
                </a:lnTo>
                <a:lnTo>
                  <a:pt x="1459129" y="2095500"/>
                </a:lnTo>
                <a:lnTo>
                  <a:pt x="1492251" y="2095500"/>
                </a:lnTo>
                <a:lnTo>
                  <a:pt x="1478390" y="2108200"/>
                </a:lnTo>
                <a:close/>
              </a:path>
              <a:path w="2077719" h="2222500">
                <a:moveTo>
                  <a:pt x="1286245" y="2108200"/>
                </a:moveTo>
                <a:lnTo>
                  <a:pt x="1282588" y="2108200"/>
                </a:lnTo>
                <a:lnTo>
                  <a:pt x="1282136" y="2096565"/>
                </a:lnTo>
                <a:lnTo>
                  <a:pt x="1286245" y="2108200"/>
                </a:lnTo>
                <a:close/>
              </a:path>
              <a:path w="2077719" h="2222500">
                <a:moveTo>
                  <a:pt x="649257" y="2120900"/>
                </a:moveTo>
                <a:lnTo>
                  <a:pt x="622025" y="2120900"/>
                </a:lnTo>
                <a:lnTo>
                  <a:pt x="621542" y="2108200"/>
                </a:lnTo>
                <a:lnTo>
                  <a:pt x="649967" y="2108200"/>
                </a:lnTo>
                <a:lnTo>
                  <a:pt x="649257" y="2120900"/>
                </a:lnTo>
                <a:close/>
              </a:path>
              <a:path w="2077719" h="2222500">
                <a:moveTo>
                  <a:pt x="698828" y="2120900"/>
                </a:moveTo>
                <a:lnTo>
                  <a:pt x="676717" y="2120900"/>
                </a:lnTo>
                <a:lnTo>
                  <a:pt x="678364" y="2108200"/>
                </a:lnTo>
                <a:lnTo>
                  <a:pt x="699964" y="2108200"/>
                </a:lnTo>
                <a:lnTo>
                  <a:pt x="698828" y="2120900"/>
                </a:lnTo>
                <a:close/>
              </a:path>
              <a:path w="2077719" h="2222500">
                <a:moveTo>
                  <a:pt x="723602" y="2120900"/>
                </a:moveTo>
                <a:lnTo>
                  <a:pt x="706210" y="2120900"/>
                </a:lnTo>
                <a:lnTo>
                  <a:pt x="707260" y="2108200"/>
                </a:lnTo>
                <a:lnTo>
                  <a:pt x="719582" y="2108200"/>
                </a:lnTo>
                <a:lnTo>
                  <a:pt x="723602" y="2120900"/>
                </a:lnTo>
                <a:close/>
              </a:path>
              <a:path w="2077719" h="2222500">
                <a:moveTo>
                  <a:pt x="730405" y="2120900"/>
                </a:moveTo>
                <a:lnTo>
                  <a:pt x="723602" y="2120900"/>
                </a:lnTo>
                <a:lnTo>
                  <a:pt x="726629" y="2108200"/>
                </a:lnTo>
                <a:lnTo>
                  <a:pt x="730354" y="2108200"/>
                </a:lnTo>
                <a:lnTo>
                  <a:pt x="730405" y="2120900"/>
                </a:lnTo>
                <a:close/>
              </a:path>
              <a:path w="2077719" h="2222500">
                <a:moveTo>
                  <a:pt x="740347" y="2120900"/>
                </a:moveTo>
                <a:lnTo>
                  <a:pt x="736583" y="2120900"/>
                </a:lnTo>
                <a:lnTo>
                  <a:pt x="739268" y="2108200"/>
                </a:lnTo>
                <a:lnTo>
                  <a:pt x="739973" y="2108200"/>
                </a:lnTo>
                <a:lnTo>
                  <a:pt x="740347" y="2120900"/>
                </a:lnTo>
                <a:close/>
              </a:path>
              <a:path w="2077719" h="2222500">
                <a:moveTo>
                  <a:pt x="789435" y="2120900"/>
                </a:moveTo>
                <a:lnTo>
                  <a:pt x="746872" y="2120900"/>
                </a:lnTo>
                <a:lnTo>
                  <a:pt x="746826" y="2108200"/>
                </a:lnTo>
                <a:lnTo>
                  <a:pt x="788595" y="2108200"/>
                </a:lnTo>
                <a:lnTo>
                  <a:pt x="789435" y="2120900"/>
                </a:lnTo>
                <a:close/>
              </a:path>
              <a:path w="2077719" h="2222500">
                <a:moveTo>
                  <a:pt x="811961" y="2120900"/>
                </a:moveTo>
                <a:lnTo>
                  <a:pt x="798265" y="2120900"/>
                </a:lnTo>
                <a:lnTo>
                  <a:pt x="799486" y="2108200"/>
                </a:lnTo>
                <a:lnTo>
                  <a:pt x="810729" y="2108200"/>
                </a:lnTo>
                <a:lnTo>
                  <a:pt x="811961" y="2120900"/>
                </a:lnTo>
                <a:close/>
              </a:path>
              <a:path w="2077719" h="2222500">
                <a:moveTo>
                  <a:pt x="818775" y="2120900"/>
                </a:moveTo>
                <a:lnTo>
                  <a:pt x="814363" y="2120900"/>
                </a:lnTo>
                <a:lnTo>
                  <a:pt x="816731" y="2108200"/>
                </a:lnTo>
                <a:lnTo>
                  <a:pt x="819314" y="2108200"/>
                </a:lnTo>
                <a:lnTo>
                  <a:pt x="818775" y="2120900"/>
                </a:lnTo>
                <a:close/>
              </a:path>
              <a:path w="2077719" h="2222500">
                <a:moveTo>
                  <a:pt x="849806" y="2120900"/>
                </a:moveTo>
                <a:lnTo>
                  <a:pt x="822551" y="2120900"/>
                </a:lnTo>
                <a:lnTo>
                  <a:pt x="822312" y="2108200"/>
                </a:lnTo>
                <a:lnTo>
                  <a:pt x="848160" y="2108200"/>
                </a:lnTo>
                <a:lnTo>
                  <a:pt x="849806" y="2120900"/>
                </a:lnTo>
                <a:close/>
              </a:path>
              <a:path w="2077719" h="2222500">
                <a:moveTo>
                  <a:pt x="861623" y="2120900"/>
                </a:moveTo>
                <a:lnTo>
                  <a:pt x="855655" y="2120900"/>
                </a:lnTo>
                <a:lnTo>
                  <a:pt x="856489" y="2108200"/>
                </a:lnTo>
                <a:lnTo>
                  <a:pt x="856876" y="2108200"/>
                </a:lnTo>
                <a:lnTo>
                  <a:pt x="861623" y="2120900"/>
                </a:lnTo>
                <a:close/>
              </a:path>
              <a:path w="2077719" h="2222500">
                <a:moveTo>
                  <a:pt x="899763" y="2120900"/>
                </a:moveTo>
                <a:lnTo>
                  <a:pt x="873916" y="2120900"/>
                </a:lnTo>
                <a:lnTo>
                  <a:pt x="877346" y="2108200"/>
                </a:lnTo>
                <a:lnTo>
                  <a:pt x="900376" y="2108200"/>
                </a:lnTo>
                <a:lnTo>
                  <a:pt x="899763" y="2120900"/>
                </a:lnTo>
                <a:close/>
              </a:path>
              <a:path w="2077719" h="2222500">
                <a:moveTo>
                  <a:pt x="918734" y="2120900"/>
                </a:moveTo>
                <a:lnTo>
                  <a:pt x="909995" y="2120900"/>
                </a:lnTo>
                <a:lnTo>
                  <a:pt x="911222" y="2108200"/>
                </a:lnTo>
                <a:lnTo>
                  <a:pt x="918132" y="2108200"/>
                </a:lnTo>
                <a:lnTo>
                  <a:pt x="918734" y="2120900"/>
                </a:lnTo>
                <a:close/>
              </a:path>
              <a:path w="2077719" h="2222500">
                <a:moveTo>
                  <a:pt x="962911" y="2120900"/>
                </a:moveTo>
                <a:lnTo>
                  <a:pt x="927160" y="2120900"/>
                </a:lnTo>
                <a:lnTo>
                  <a:pt x="926769" y="2108200"/>
                </a:lnTo>
                <a:lnTo>
                  <a:pt x="963700" y="2108200"/>
                </a:lnTo>
                <a:lnTo>
                  <a:pt x="962911" y="2120900"/>
                </a:lnTo>
                <a:close/>
              </a:path>
              <a:path w="2077719" h="2222500">
                <a:moveTo>
                  <a:pt x="991319" y="2120900"/>
                </a:moveTo>
                <a:lnTo>
                  <a:pt x="977912" y="2120900"/>
                </a:lnTo>
                <a:lnTo>
                  <a:pt x="978418" y="2108200"/>
                </a:lnTo>
                <a:lnTo>
                  <a:pt x="993158" y="2108200"/>
                </a:lnTo>
                <a:lnTo>
                  <a:pt x="991319" y="2120900"/>
                </a:lnTo>
                <a:close/>
              </a:path>
              <a:path w="2077719" h="2222500">
                <a:moveTo>
                  <a:pt x="1039828" y="2120900"/>
                </a:moveTo>
                <a:lnTo>
                  <a:pt x="996696" y="2120900"/>
                </a:lnTo>
                <a:lnTo>
                  <a:pt x="995333" y="2108200"/>
                </a:lnTo>
                <a:lnTo>
                  <a:pt x="1037869" y="2108200"/>
                </a:lnTo>
                <a:lnTo>
                  <a:pt x="1039828" y="2120900"/>
                </a:lnTo>
                <a:close/>
              </a:path>
              <a:path w="2077719" h="2222500">
                <a:moveTo>
                  <a:pt x="1046840" y="2120900"/>
                </a:moveTo>
                <a:lnTo>
                  <a:pt x="1041877" y="2120900"/>
                </a:lnTo>
                <a:lnTo>
                  <a:pt x="1042797" y="2108200"/>
                </a:lnTo>
                <a:lnTo>
                  <a:pt x="1046863" y="2108200"/>
                </a:lnTo>
                <a:lnTo>
                  <a:pt x="1046840" y="2120900"/>
                </a:lnTo>
                <a:close/>
              </a:path>
              <a:path w="2077719" h="2222500">
                <a:moveTo>
                  <a:pt x="1068741" y="2120900"/>
                </a:moveTo>
                <a:lnTo>
                  <a:pt x="1046908" y="2120900"/>
                </a:lnTo>
                <a:lnTo>
                  <a:pt x="1046907" y="2120556"/>
                </a:lnTo>
                <a:lnTo>
                  <a:pt x="1049310" y="2108200"/>
                </a:lnTo>
                <a:lnTo>
                  <a:pt x="1067884" y="2108200"/>
                </a:lnTo>
                <a:lnTo>
                  <a:pt x="1068741" y="2120900"/>
                </a:lnTo>
                <a:close/>
              </a:path>
              <a:path w="2077719" h="2222500">
                <a:moveTo>
                  <a:pt x="1106535" y="2120900"/>
                </a:moveTo>
                <a:lnTo>
                  <a:pt x="1075191" y="2120900"/>
                </a:lnTo>
                <a:lnTo>
                  <a:pt x="1076463" y="2108200"/>
                </a:lnTo>
                <a:lnTo>
                  <a:pt x="1105967" y="2108200"/>
                </a:lnTo>
                <a:lnTo>
                  <a:pt x="1106535" y="2120900"/>
                </a:lnTo>
                <a:close/>
              </a:path>
              <a:path w="2077719" h="2222500">
                <a:moveTo>
                  <a:pt x="1129203" y="2120900"/>
                </a:moveTo>
                <a:lnTo>
                  <a:pt x="1119482" y="2120900"/>
                </a:lnTo>
                <a:lnTo>
                  <a:pt x="1122093" y="2108200"/>
                </a:lnTo>
                <a:lnTo>
                  <a:pt x="1129697" y="2108200"/>
                </a:lnTo>
                <a:lnTo>
                  <a:pt x="1129203" y="2120900"/>
                </a:lnTo>
                <a:close/>
              </a:path>
              <a:path w="2077719" h="2222500">
                <a:moveTo>
                  <a:pt x="1161006" y="2120900"/>
                </a:moveTo>
                <a:lnTo>
                  <a:pt x="1131451" y="2120900"/>
                </a:lnTo>
                <a:lnTo>
                  <a:pt x="1131031" y="2108200"/>
                </a:lnTo>
                <a:lnTo>
                  <a:pt x="1157889" y="2108200"/>
                </a:lnTo>
                <a:lnTo>
                  <a:pt x="1161006" y="2120900"/>
                </a:lnTo>
                <a:close/>
              </a:path>
              <a:path w="2077719" h="2222500">
                <a:moveTo>
                  <a:pt x="1182442" y="2120900"/>
                </a:moveTo>
                <a:lnTo>
                  <a:pt x="1168195" y="2120900"/>
                </a:lnTo>
                <a:lnTo>
                  <a:pt x="1167729" y="2108200"/>
                </a:lnTo>
                <a:lnTo>
                  <a:pt x="1182038" y="2108200"/>
                </a:lnTo>
                <a:lnTo>
                  <a:pt x="1182442" y="2120900"/>
                </a:lnTo>
                <a:close/>
              </a:path>
              <a:path w="2077719" h="2222500">
                <a:moveTo>
                  <a:pt x="1219339" y="2120900"/>
                </a:moveTo>
                <a:lnTo>
                  <a:pt x="1191930" y="2120900"/>
                </a:lnTo>
                <a:lnTo>
                  <a:pt x="1194979" y="2108200"/>
                </a:lnTo>
                <a:lnTo>
                  <a:pt x="1220230" y="2108200"/>
                </a:lnTo>
                <a:lnTo>
                  <a:pt x="1219339" y="2120900"/>
                </a:lnTo>
                <a:close/>
              </a:path>
              <a:path w="2077719" h="2222500">
                <a:moveTo>
                  <a:pt x="1230877" y="2120900"/>
                </a:moveTo>
                <a:lnTo>
                  <a:pt x="1227896" y="2120900"/>
                </a:lnTo>
                <a:lnTo>
                  <a:pt x="1227793" y="2108200"/>
                </a:lnTo>
                <a:lnTo>
                  <a:pt x="1232353" y="2108200"/>
                </a:lnTo>
                <a:lnTo>
                  <a:pt x="1230877" y="2120900"/>
                </a:lnTo>
                <a:close/>
              </a:path>
              <a:path w="2077719" h="2222500">
                <a:moveTo>
                  <a:pt x="1241444" y="2120900"/>
                </a:moveTo>
                <a:lnTo>
                  <a:pt x="1239644" y="2120900"/>
                </a:lnTo>
                <a:lnTo>
                  <a:pt x="1237276" y="2108200"/>
                </a:lnTo>
                <a:lnTo>
                  <a:pt x="1243238" y="2108200"/>
                </a:lnTo>
                <a:lnTo>
                  <a:pt x="1241444" y="2120900"/>
                </a:lnTo>
                <a:close/>
              </a:path>
              <a:path w="2077719" h="2222500">
                <a:moveTo>
                  <a:pt x="1270130" y="2120900"/>
                </a:moveTo>
                <a:lnTo>
                  <a:pt x="1245254" y="2120900"/>
                </a:lnTo>
                <a:lnTo>
                  <a:pt x="1245225" y="2108200"/>
                </a:lnTo>
                <a:lnTo>
                  <a:pt x="1268830" y="2108200"/>
                </a:lnTo>
                <a:lnTo>
                  <a:pt x="1270130" y="2120900"/>
                </a:lnTo>
                <a:close/>
              </a:path>
              <a:path w="2077719" h="2222500">
                <a:moveTo>
                  <a:pt x="1306732" y="2120900"/>
                </a:moveTo>
                <a:lnTo>
                  <a:pt x="1288987" y="2120900"/>
                </a:lnTo>
                <a:lnTo>
                  <a:pt x="1288454" y="2108200"/>
                </a:lnTo>
                <a:lnTo>
                  <a:pt x="1304358" y="2108200"/>
                </a:lnTo>
                <a:lnTo>
                  <a:pt x="1306732" y="2120900"/>
                </a:lnTo>
                <a:close/>
              </a:path>
              <a:path w="2077719" h="2222500">
                <a:moveTo>
                  <a:pt x="1319201" y="2120900"/>
                </a:moveTo>
                <a:lnTo>
                  <a:pt x="1306732" y="2120900"/>
                </a:lnTo>
                <a:lnTo>
                  <a:pt x="1309537" y="2108200"/>
                </a:lnTo>
                <a:lnTo>
                  <a:pt x="1316850" y="2108200"/>
                </a:lnTo>
                <a:lnTo>
                  <a:pt x="1319201" y="2120900"/>
                </a:lnTo>
                <a:close/>
              </a:path>
              <a:path w="2077719" h="2222500">
                <a:moveTo>
                  <a:pt x="1348313" y="2120900"/>
                </a:moveTo>
                <a:lnTo>
                  <a:pt x="1322818" y="2120900"/>
                </a:lnTo>
                <a:lnTo>
                  <a:pt x="1323749" y="2108200"/>
                </a:lnTo>
                <a:lnTo>
                  <a:pt x="1347893" y="2108200"/>
                </a:lnTo>
                <a:lnTo>
                  <a:pt x="1348313" y="2120900"/>
                </a:lnTo>
                <a:close/>
              </a:path>
              <a:path w="2077719" h="2222500">
                <a:moveTo>
                  <a:pt x="1384881" y="2120900"/>
                </a:moveTo>
                <a:lnTo>
                  <a:pt x="1349449" y="2120900"/>
                </a:lnTo>
                <a:lnTo>
                  <a:pt x="1350448" y="2108200"/>
                </a:lnTo>
                <a:lnTo>
                  <a:pt x="1387680" y="2108200"/>
                </a:lnTo>
                <a:lnTo>
                  <a:pt x="1384881" y="2120900"/>
                </a:lnTo>
                <a:close/>
              </a:path>
              <a:path w="2077719" h="2222500">
                <a:moveTo>
                  <a:pt x="1415294" y="2120900"/>
                </a:moveTo>
                <a:lnTo>
                  <a:pt x="1393790" y="2120900"/>
                </a:lnTo>
                <a:lnTo>
                  <a:pt x="1394494" y="2108200"/>
                </a:lnTo>
                <a:lnTo>
                  <a:pt x="1414584" y="2108200"/>
                </a:lnTo>
                <a:lnTo>
                  <a:pt x="1415294" y="2120900"/>
                </a:lnTo>
                <a:close/>
              </a:path>
              <a:path w="2077719" h="2222500">
                <a:moveTo>
                  <a:pt x="1427763" y="2120900"/>
                </a:moveTo>
                <a:lnTo>
                  <a:pt x="1416145" y="2120900"/>
                </a:lnTo>
                <a:lnTo>
                  <a:pt x="1416929" y="2108200"/>
                </a:lnTo>
                <a:lnTo>
                  <a:pt x="1423606" y="2108200"/>
                </a:lnTo>
                <a:lnTo>
                  <a:pt x="1427763" y="2120900"/>
                </a:lnTo>
                <a:close/>
              </a:path>
              <a:path w="2077719" h="2222500">
                <a:moveTo>
                  <a:pt x="1456568" y="2129806"/>
                </a:moveTo>
                <a:lnTo>
                  <a:pt x="1456580" y="2120900"/>
                </a:lnTo>
                <a:lnTo>
                  <a:pt x="1427763" y="2120900"/>
                </a:lnTo>
                <a:lnTo>
                  <a:pt x="1431317" y="2108200"/>
                </a:lnTo>
                <a:lnTo>
                  <a:pt x="1477402" y="2108200"/>
                </a:lnTo>
                <a:lnTo>
                  <a:pt x="1465272" y="2120900"/>
                </a:lnTo>
                <a:lnTo>
                  <a:pt x="1456568" y="2129806"/>
                </a:lnTo>
                <a:close/>
              </a:path>
              <a:path w="2077719" h="2222500">
                <a:moveTo>
                  <a:pt x="735776" y="2133600"/>
                </a:moveTo>
                <a:lnTo>
                  <a:pt x="664833" y="2133600"/>
                </a:lnTo>
                <a:lnTo>
                  <a:pt x="672203" y="2120900"/>
                </a:lnTo>
                <a:lnTo>
                  <a:pt x="736532" y="2120900"/>
                </a:lnTo>
                <a:lnTo>
                  <a:pt x="735776" y="2133600"/>
                </a:lnTo>
                <a:close/>
              </a:path>
              <a:path w="2077719" h="2222500">
                <a:moveTo>
                  <a:pt x="752044" y="2133600"/>
                </a:moveTo>
                <a:lnTo>
                  <a:pt x="743607" y="2133600"/>
                </a:lnTo>
                <a:lnTo>
                  <a:pt x="743005" y="2120900"/>
                </a:lnTo>
                <a:lnTo>
                  <a:pt x="753413" y="2120900"/>
                </a:lnTo>
                <a:lnTo>
                  <a:pt x="752044" y="2133600"/>
                </a:lnTo>
                <a:close/>
              </a:path>
              <a:path w="2077719" h="2222500">
                <a:moveTo>
                  <a:pt x="797538" y="2133600"/>
                </a:moveTo>
                <a:lnTo>
                  <a:pt x="760414" y="2133600"/>
                </a:lnTo>
                <a:lnTo>
                  <a:pt x="760005" y="2120900"/>
                </a:lnTo>
                <a:lnTo>
                  <a:pt x="800071" y="2120900"/>
                </a:lnTo>
                <a:lnTo>
                  <a:pt x="797538" y="2133600"/>
                </a:lnTo>
                <a:close/>
              </a:path>
              <a:path w="2077719" h="2222500">
                <a:moveTo>
                  <a:pt x="859647" y="2133600"/>
                </a:moveTo>
                <a:lnTo>
                  <a:pt x="811501" y="2133600"/>
                </a:lnTo>
                <a:lnTo>
                  <a:pt x="811467" y="2120900"/>
                </a:lnTo>
                <a:lnTo>
                  <a:pt x="861765" y="2120900"/>
                </a:lnTo>
                <a:lnTo>
                  <a:pt x="859647" y="2133600"/>
                </a:lnTo>
                <a:close/>
              </a:path>
              <a:path w="2077719" h="2222500">
                <a:moveTo>
                  <a:pt x="874614" y="2133600"/>
                </a:moveTo>
                <a:lnTo>
                  <a:pt x="866177" y="2133600"/>
                </a:lnTo>
                <a:lnTo>
                  <a:pt x="865558" y="2120900"/>
                </a:lnTo>
                <a:lnTo>
                  <a:pt x="872667" y="2120900"/>
                </a:lnTo>
                <a:lnTo>
                  <a:pt x="874614" y="2133600"/>
                </a:lnTo>
                <a:close/>
              </a:path>
              <a:path w="2077719" h="2222500">
                <a:moveTo>
                  <a:pt x="920023" y="2133600"/>
                </a:moveTo>
                <a:lnTo>
                  <a:pt x="895283" y="2133600"/>
                </a:lnTo>
                <a:lnTo>
                  <a:pt x="892234" y="2120900"/>
                </a:lnTo>
                <a:lnTo>
                  <a:pt x="921034" y="2120900"/>
                </a:lnTo>
                <a:lnTo>
                  <a:pt x="920023" y="2133600"/>
                </a:lnTo>
                <a:close/>
              </a:path>
              <a:path w="2077719" h="2222500">
                <a:moveTo>
                  <a:pt x="929392" y="2133600"/>
                </a:moveTo>
                <a:lnTo>
                  <a:pt x="927933" y="2133600"/>
                </a:lnTo>
                <a:lnTo>
                  <a:pt x="926593" y="2120900"/>
                </a:lnTo>
                <a:lnTo>
                  <a:pt x="929006" y="2120900"/>
                </a:lnTo>
                <a:lnTo>
                  <a:pt x="929392" y="2133600"/>
                </a:lnTo>
                <a:close/>
              </a:path>
              <a:path w="2077719" h="2222500">
                <a:moveTo>
                  <a:pt x="939732" y="2133600"/>
                </a:moveTo>
                <a:lnTo>
                  <a:pt x="939232" y="2133600"/>
                </a:lnTo>
                <a:lnTo>
                  <a:pt x="939460" y="2120900"/>
                </a:lnTo>
                <a:lnTo>
                  <a:pt x="940374" y="2120900"/>
                </a:lnTo>
                <a:lnTo>
                  <a:pt x="939732" y="2133600"/>
                </a:lnTo>
                <a:close/>
              </a:path>
              <a:path w="2077719" h="2222500">
                <a:moveTo>
                  <a:pt x="977168" y="2133600"/>
                </a:moveTo>
                <a:lnTo>
                  <a:pt x="945461" y="2133600"/>
                </a:lnTo>
                <a:lnTo>
                  <a:pt x="943718" y="2120900"/>
                </a:lnTo>
                <a:lnTo>
                  <a:pt x="977418" y="2120900"/>
                </a:lnTo>
                <a:lnTo>
                  <a:pt x="977168" y="2133600"/>
                </a:lnTo>
                <a:close/>
              </a:path>
              <a:path w="2077719" h="2222500">
                <a:moveTo>
                  <a:pt x="1059207" y="2133600"/>
                </a:moveTo>
                <a:lnTo>
                  <a:pt x="984908" y="2133600"/>
                </a:lnTo>
                <a:lnTo>
                  <a:pt x="985487" y="2120900"/>
                </a:lnTo>
                <a:lnTo>
                  <a:pt x="1059889" y="2120900"/>
                </a:lnTo>
                <a:lnTo>
                  <a:pt x="1059207" y="2133600"/>
                </a:lnTo>
                <a:close/>
              </a:path>
              <a:path w="2077719" h="2222500">
                <a:moveTo>
                  <a:pt x="1073119" y="2133600"/>
                </a:moveTo>
                <a:lnTo>
                  <a:pt x="1062819" y="2133600"/>
                </a:lnTo>
                <a:lnTo>
                  <a:pt x="1062268" y="2120900"/>
                </a:lnTo>
                <a:lnTo>
                  <a:pt x="1073550" y="2120900"/>
                </a:lnTo>
                <a:lnTo>
                  <a:pt x="1073119" y="2133600"/>
                </a:lnTo>
                <a:close/>
              </a:path>
              <a:path w="2077719" h="2222500">
                <a:moveTo>
                  <a:pt x="1171977" y="2133600"/>
                </a:moveTo>
                <a:lnTo>
                  <a:pt x="1077309" y="2133600"/>
                </a:lnTo>
                <a:lnTo>
                  <a:pt x="1075759" y="2120900"/>
                </a:lnTo>
                <a:lnTo>
                  <a:pt x="1172845" y="2120900"/>
                </a:lnTo>
                <a:lnTo>
                  <a:pt x="1171977" y="2133600"/>
                </a:lnTo>
                <a:close/>
              </a:path>
              <a:path w="2077719" h="2222500">
                <a:moveTo>
                  <a:pt x="1180165" y="2133600"/>
                </a:moveTo>
                <a:lnTo>
                  <a:pt x="1178637" y="2133600"/>
                </a:lnTo>
                <a:lnTo>
                  <a:pt x="1177922" y="2120900"/>
                </a:lnTo>
                <a:lnTo>
                  <a:pt x="1179148" y="2120900"/>
                </a:lnTo>
                <a:lnTo>
                  <a:pt x="1180165" y="2133600"/>
                </a:lnTo>
                <a:close/>
              </a:path>
              <a:path w="2077719" h="2222500">
                <a:moveTo>
                  <a:pt x="1235465" y="2133600"/>
                </a:moveTo>
                <a:lnTo>
                  <a:pt x="1181590" y="2133600"/>
                </a:lnTo>
                <a:lnTo>
                  <a:pt x="1183401" y="2120900"/>
                </a:lnTo>
                <a:lnTo>
                  <a:pt x="1233773" y="2120900"/>
                </a:lnTo>
                <a:lnTo>
                  <a:pt x="1235465" y="2133600"/>
                </a:lnTo>
                <a:close/>
              </a:path>
              <a:path w="2077719" h="2222500">
                <a:moveTo>
                  <a:pt x="1265843" y="2133600"/>
                </a:moveTo>
                <a:lnTo>
                  <a:pt x="1235465" y="2133600"/>
                </a:lnTo>
                <a:lnTo>
                  <a:pt x="1236243" y="2120900"/>
                </a:lnTo>
                <a:lnTo>
                  <a:pt x="1265559" y="2120900"/>
                </a:lnTo>
                <a:lnTo>
                  <a:pt x="1265843" y="2133600"/>
                </a:lnTo>
                <a:close/>
              </a:path>
              <a:path w="2077719" h="2222500">
                <a:moveTo>
                  <a:pt x="1280158" y="2133600"/>
                </a:moveTo>
                <a:lnTo>
                  <a:pt x="1269415" y="2133600"/>
                </a:lnTo>
                <a:lnTo>
                  <a:pt x="1270766" y="2120900"/>
                </a:lnTo>
                <a:lnTo>
                  <a:pt x="1276427" y="2120900"/>
                </a:lnTo>
                <a:lnTo>
                  <a:pt x="1280158" y="2133600"/>
                </a:lnTo>
                <a:close/>
              </a:path>
              <a:path w="2077719" h="2222500">
                <a:moveTo>
                  <a:pt x="1288079" y="2133600"/>
                </a:moveTo>
                <a:lnTo>
                  <a:pt x="1280158" y="2133600"/>
                </a:lnTo>
                <a:lnTo>
                  <a:pt x="1284292" y="2120900"/>
                </a:lnTo>
                <a:lnTo>
                  <a:pt x="1286807" y="2120900"/>
                </a:lnTo>
                <a:lnTo>
                  <a:pt x="1288079" y="2133600"/>
                </a:lnTo>
                <a:close/>
              </a:path>
              <a:path w="2077719" h="2222500">
                <a:moveTo>
                  <a:pt x="1301150" y="2133600"/>
                </a:moveTo>
                <a:lnTo>
                  <a:pt x="1299941" y="2120900"/>
                </a:lnTo>
                <a:lnTo>
                  <a:pt x="1301116" y="2120900"/>
                </a:lnTo>
                <a:lnTo>
                  <a:pt x="1301150" y="2133600"/>
                </a:lnTo>
                <a:close/>
              </a:path>
              <a:path w="2077719" h="2222500">
                <a:moveTo>
                  <a:pt x="1338564" y="2133600"/>
                </a:moveTo>
                <a:lnTo>
                  <a:pt x="1301258" y="2133600"/>
                </a:lnTo>
                <a:lnTo>
                  <a:pt x="1302274" y="2120900"/>
                </a:lnTo>
                <a:lnTo>
                  <a:pt x="1338865" y="2120900"/>
                </a:lnTo>
                <a:lnTo>
                  <a:pt x="1338564" y="2133600"/>
                </a:lnTo>
                <a:close/>
              </a:path>
              <a:path w="2077719" h="2222500">
                <a:moveTo>
                  <a:pt x="1342414" y="2133600"/>
                </a:moveTo>
                <a:lnTo>
                  <a:pt x="1338564" y="2133600"/>
                </a:lnTo>
                <a:lnTo>
                  <a:pt x="1340909" y="2120900"/>
                </a:lnTo>
                <a:lnTo>
                  <a:pt x="1342414" y="2133600"/>
                </a:lnTo>
                <a:close/>
              </a:path>
              <a:path w="2077719" h="2222500">
                <a:moveTo>
                  <a:pt x="1372389" y="2133600"/>
                </a:moveTo>
                <a:lnTo>
                  <a:pt x="1346996" y="2133600"/>
                </a:lnTo>
                <a:lnTo>
                  <a:pt x="1347076" y="2120900"/>
                </a:lnTo>
                <a:lnTo>
                  <a:pt x="1375540" y="2120900"/>
                </a:lnTo>
                <a:lnTo>
                  <a:pt x="1372389" y="2133600"/>
                </a:lnTo>
                <a:close/>
              </a:path>
              <a:path w="2077719" h="2222500">
                <a:moveTo>
                  <a:pt x="1387232" y="2133600"/>
                </a:moveTo>
                <a:lnTo>
                  <a:pt x="1375762" y="2133600"/>
                </a:lnTo>
                <a:lnTo>
                  <a:pt x="1375540" y="2120900"/>
                </a:lnTo>
                <a:lnTo>
                  <a:pt x="1386721" y="2120900"/>
                </a:lnTo>
                <a:lnTo>
                  <a:pt x="1387232" y="2133600"/>
                </a:lnTo>
                <a:close/>
              </a:path>
              <a:path w="2077719" h="2222500">
                <a:moveTo>
                  <a:pt x="1421602" y="2133600"/>
                </a:moveTo>
                <a:lnTo>
                  <a:pt x="1393200" y="2133600"/>
                </a:lnTo>
                <a:lnTo>
                  <a:pt x="1394687" y="2120900"/>
                </a:lnTo>
                <a:lnTo>
                  <a:pt x="1421176" y="2120900"/>
                </a:lnTo>
                <a:lnTo>
                  <a:pt x="1421602" y="2133600"/>
                </a:lnTo>
                <a:close/>
              </a:path>
              <a:path w="2077719" h="2222500">
                <a:moveTo>
                  <a:pt x="1446331" y="2133600"/>
                </a:moveTo>
                <a:lnTo>
                  <a:pt x="1426298" y="2133600"/>
                </a:lnTo>
                <a:lnTo>
                  <a:pt x="1424100" y="2120900"/>
                </a:lnTo>
                <a:lnTo>
                  <a:pt x="1449158" y="2120900"/>
                </a:lnTo>
                <a:lnTo>
                  <a:pt x="1446331" y="2133600"/>
                </a:lnTo>
                <a:close/>
              </a:path>
              <a:path w="2077719" h="2222500">
                <a:moveTo>
                  <a:pt x="1456563" y="2133600"/>
                </a:moveTo>
                <a:lnTo>
                  <a:pt x="1452861" y="2133600"/>
                </a:lnTo>
                <a:lnTo>
                  <a:pt x="1456568" y="2129806"/>
                </a:lnTo>
                <a:lnTo>
                  <a:pt x="1456563" y="2133600"/>
                </a:lnTo>
                <a:close/>
              </a:path>
              <a:path w="2077719" h="2222500">
                <a:moveTo>
                  <a:pt x="790100" y="2146300"/>
                </a:moveTo>
                <a:lnTo>
                  <a:pt x="703325" y="2146300"/>
                </a:lnTo>
                <a:lnTo>
                  <a:pt x="704955" y="2133600"/>
                </a:lnTo>
                <a:lnTo>
                  <a:pt x="791139" y="2133600"/>
                </a:lnTo>
                <a:lnTo>
                  <a:pt x="790100" y="2146300"/>
                </a:lnTo>
                <a:close/>
              </a:path>
              <a:path w="2077719" h="2222500">
                <a:moveTo>
                  <a:pt x="802370" y="2146300"/>
                </a:moveTo>
                <a:lnTo>
                  <a:pt x="794943" y="2146300"/>
                </a:lnTo>
                <a:lnTo>
                  <a:pt x="792314" y="2133600"/>
                </a:lnTo>
                <a:lnTo>
                  <a:pt x="800150" y="2133600"/>
                </a:lnTo>
                <a:lnTo>
                  <a:pt x="802370" y="2146300"/>
                </a:lnTo>
                <a:close/>
              </a:path>
              <a:path w="2077719" h="2222500">
                <a:moveTo>
                  <a:pt x="824419" y="2146300"/>
                </a:moveTo>
                <a:lnTo>
                  <a:pt x="802535" y="2146300"/>
                </a:lnTo>
                <a:lnTo>
                  <a:pt x="805828" y="2133600"/>
                </a:lnTo>
                <a:lnTo>
                  <a:pt x="824039" y="2133600"/>
                </a:lnTo>
                <a:lnTo>
                  <a:pt x="824419" y="2146300"/>
                </a:lnTo>
                <a:close/>
              </a:path>
              <a:path w="2077719" h="2222500">
                <a:moveTo>
                  <a:pt x="847365" y="2146300"/>
                </a:moveTo>
                <a:lnTo>
                  <a:pt x="829677" y="2146300"/>
                </a:lnTo>
                <a:lnTo>
                  <a:pt x="828956" y="2133600"/>
                </a:lnTo>
                <a:lnTo>
                  <a:pt x="845059" y="2133600"/>
                </a:lnTo>
                <a:lnTo>
                  <a:pt x="847365" y="2146300"/>
                </a:lnTo>
                <a:close/>
              </a:path>
              <a:path w="2077719" h="2222500">
                <a:moveTo>
                  <a:pt x="881905" y="2146300"/>
                </a:moveTo>
                <a:lnTo>
                  <a:pt x="850175" y="2146300"/>
                </a:lnTo>
                <a:lnTo>
                  <a:pt x="852827" y="2133600"/>
                </a:lnTo>
                <a:lnTo>
                  <a:pt x="878436" y="2133600"/>
                </a:lnTo>
                <a:lnTo>
                  <a:pt x="881905" y="2146300"/>
                </a:lnTo>
                <a:close/>
              </a:path>
              <a:path w="2077719" h="2222500">
                <a:moveTo>
                  <a:pt x="987401" y="2146300"/>
                </a:moveTo>
                <a:lnTo>
                  <a:pt x="904152" y="2146300"/>
                </a:lnTo>
                <a:lnTo>
                  <a:pt x="901768" y="2133600"/>
                </a:lnTo>
                <a:lnTo>
                  <a:pt x="988451" y="2133600"/>
                </a:lnTo>
                <a:lnTo>
                  <a:pt x="987401" y="2146300"/>
                </a:lnTo>
                <a:close/>
              </a:path>
              <a:path w="2077719" h="2222500">
                <a:moveTo>
                  <a:pt x="1056266" y="2146300"/>
                </a:moveTo>
                <a:lnTo>
                  <a:pt x="991852" y="2146300"/>
                </a:lnTo>
                <a:lnTo>
                  <a:pt x="990217" y="2133600"/>
                </a:lnTo>
                <a:lnTo>
                  <a:pt x="1056487" y="2133600"/>
                </a:lnTo>
                <a:lnTo>
                  <a:pt x="1056266" y="2146300"/>
                </a:lnTo>
                <a:close/>
              </a:path>
              <a:path w="2077719" h="2222500">
                <a:moveTo>
                  <a:pt x="1108687" y="2146300"/>
                </a:moveTo>
                <a:lnTo>
                  <a:pt x="1065913" y="2146300"/>
                </a:lnTo>
                <a:lnTo>
                  <a:pt x="1064692" y="2133600"/>
                </a:lnTo>
                <a:lnTo>
                  <a:pt x="1110726" y="2133600"/>
                </a:lnTo>
                <a:lnTo>
                  <a:pt x="1108687" y="2146300"/>
                </a:lnTo>
                <a:close/>
              </a:path>
              <a:path w="2077719" h="2222500">
                <a:moveTo>
                  <a:pt x="1128487" y="2146300"/>
                </a:moveTo>
                <a:lnTo>
                  <a:pt x="1129651" y="2133600"/>
                </a:lnTo>
                <a:lnTo>
                  <a:pt x="1132161" y="2133600"/>
                </a:lnTo>
                <a:lnTo>
                  <a:pt x="1128487" y="2146300"/>
                </a:lnTo>
                <a:close/>
              </a:path>
              <a:path w="2077719" h="2222500">
                <a:moveTo>
                  <a:pt x="1144028" y="2146300"/>
                </a:moveTo>
                <a:lnTo>
                  <a:pt x="1137016" y="2146300"/>
                </a:lnTo>
                <a:lnTo>
                  <a:pt x="1137629" y="2133600"/>
                </a:lnTo>
                <a:lnTo>
                  <a:pt x="1144409" y="2133600"/>
                </a:lnTo>
                <a:lnTo>
                  <a:pt x="1144028" y="2146300"/>
                </a:lnTo>
                <a:close/>
              </a:path>
              <a:path w="2077719" h="2222500">
                <a:moveTo>
                  <a:pt x="1147388" y="2145246"/>
                </a:moveTo>
                <a:lnTo>
                  <a:pt x="1145987" y="2133600"/>
                </a:lnTo>
                <a:lnTo>
                  <a:pt x="1148497" y="2133600"/>
                </a:lnTo>
                <a:lnTo>
                  <a:pt x="1147388" y="2145246"/>
                </a:lnTo>
                <a:close/>
              </a:path>
              <a:path w="2077719" h="2222500">
                <a:moveTo>
                  <a:pt x="1160728" y="2146300"/>
                </a:moveTo>
                <a:lnTo>
                  <a:pt x="1151632" y="2146300"/>
                </a:lnTo>
                <a:lnTo>
                  <a:pt x="1150269" y="2133600"/>
                </a:lnTo>
                <a:lnTo>
                  <a:pt x="1160694" y="2133600"/>
                </a:lnTo>
                <a:lnTo>
                  <a:pt x="1160728" y="2146300"/>
                </a:lnTo>
                <a:close/>
              </a:path>
              <a:path w="2077719" h="2222500">
                <a:moveTo>
                  <a:pt x="1170830" y="2146300"/>
                </a:moveTo>
                <a:lnTo>
                  <a:pt x="1165106" y="2146300"/>
                </a:lnTo>
                <a:lnTo>
                  <a:pt x="1165106" y="2133600"/>
                </a:lnTo>
                <a:lnTo>
                  <a:pt x="1169251" y="2133600"/>
                </a:lnTo>
                <a:lnTo>
                  <a:pt x="1170830" y="2146300"/>
                </a:lnTo>
                <a:close/>
              </a:path>
              <a:path w="2077719" h="2222500">
                <a:moveTo>
                  <a:pt x="1232648" y="2146300"/>
                </a:moveTo>
                <a:lnTo>
                  <a:pt x="1180545" y="2146300"/>
                </a:lnTo>
                <a:lnTo>
                  <a:pt x="1181913" y="2133600"/>
                </a:lnTo>
                <a:lnTo>
                  <a:pt x="1233085" y="2133600"/>
                </a:lnTo>
                <a:lnTo>
                  <a:pt x="1232648" y="2146300"/>
                </a:lnTo>
                <a:close/>
              </a:path>
              <a:path w="2077719" h="2222500">
                <a:moveTo>
                  <a:pt x="1265593" y="2146300"/>
                </a:moveTo>
                <a:lnTo>
                  <a:pt x="1237901" y="2146300"/>
                </a:lnTo>
                <a:lnTo>
                  <a:pt x="1237378" y="2133600"/>
                </a:lnTo>
                <a:lnTo>
                  <a:pt x="1263424" y="2133600"/>
                </a:lnTo>
                <a:lnTo>
                  <a:pt x="1265593" y="2146300"/>
                </a:lnTo>
                <a:close/>
              </a:path>
              <a:path w="2077719" h="2222500">
                <a:moveTo>
                  <a:pt x="1306755" y="2146300"/>
                </a:moveTo>
                <a:lnTo>
                  <a:pt x="1265599" y="2146300"/>
                </a:lnTo>
                <a:lnTo>
                  <a:pt x="1267637" y="2133600"/>
                </a:lnTo>
                <a:lnTo>
                  <a:pt x="1304427" y="2133600"/>
                </a:lnTo>
                <a:lnTo>
                  <a:pt x="1306755" y="2146300"/>
                </a:lnTo>
                <a:close/>
              </a:path>
              <a:path w="2077719" h="2222500">
                <a:moveTo>
                  <a:pt x="1343419" y="2146300"/>
                </a:moveTo>
                <a:lnTo>
                  <a:pt x="1308464" y="2146300"/>
                </a:lnTo>
                <a:lnTo>
                  <a:pt x="1309117" y="2133600"/>
                </a:lnTo>
                <a:lnTo>
                  <a:pt x="1343169" y="2133600"/>
                </a:lnTo>
                <a:lnTo>
                  <a:pt x="1343419" y="2146300"/>
                </a:lnTo>
                <a:close/>
              </a:path>
              <a:path w="2077719" h="2222500">
                <a:moveTo>
                  <a:pt x="1355309" y="2146300"/>
                </a:moveTo>
                <a:lnTo>
                  <a:pt x="1343419" y="2146300"/>
                </a:lnTo>
                <a:lnTo>
                  <a:pt x="1344679" y="2133600"/>
                </a:lnTo>
                <a:lnTo>
                  <a:pt x="1354366" y="2133600"/>
                </a:lnTo>
                <a:lnTo>
                  <a:pt x="1355309" y="2146300"/>
                </a:lnTo>
                <a:close/>
              </a:path>
              <a:path w="2077719" h="2222500">
                <a:moveTo>
                  <a:pt x="1393296" y="2146300"/>
                </a:moveTo>
                <a:lnTo>
                  <a:pt x="1360243" y="2146300"/>
                </a:lnTo>
                <a:lnTo>
                  <a:pt x="1360453" y="2133600"/>
                </a:lnTo>
                <a:lnTo>
                  <a:pt x="1393694" y="2133600"/>
                </a:lnTo>
                <a:lnTo>
                  <a:pt x="1393296" y="2146300"/>
                </a:lnTo>
                <a:close/>
              </a:path>
              <a:path w="2077719" h="2222500">
                <a:moveTo>
                  <a:pt x="1421670" y="2159000"/>
                </a:moveTo>
                <a:lnTo>
                  <a:pt x="1384932" y="2159000"/>
                </a:lnTo>
                <a:lnTo>
                  <a:pt x="1383058" y="2146300"/>
                </a:lnTo>
                <a:lnTo>
                  <a:pt x="1399060" y="2146300"/>
                </a:lnTo>
                <a:lnTo>
                  <a:pt x="1399292" y="2133600"/>
                </a:lnTo>
                <a:lnTo>
                  <a:pt x="1440459" y="2133600"/>
                </a:lnTo>
                <a:lnTo>
                  <a:pt x="1440169" y="2142146"/>
                </a:lnTo>
                <a:lnTo>
                  <a:pt x="1435698" y="2146300"/>
                </a:lnTo>
                <a:lnTo>
                  <a:pt x="1421670" y="2159000"/>
                </a:lnTo>
                <a:close/>
              </a:path>
              <a:path w="2077719" h="2222500">
                <a:moveTo>
                  <a:pt x="1444122" y="2138474"/>
                </a:moveTo>
                <a:lnTo>
                  <a:pt x="1444122" y="2133600"/>
                </a:lnTo>
                <a:lnTo>
                  <a:pt x="1449369" y="2133600"/>
                </a:lnTo>
                <a:lnTo>
                  <a:pt x="1444122" y="2138474"/>
                </a:lnTo>
                <a:close/>
              </a:path>
              <a:path w="2077719" h="2222500">
                <a:moveTo>
                  <a:pt x="1444122" y="2146300"/>
                </a:moveTo>
                <a:lnTo>
                  <a:pt x="1440028" y="2146300"/>
                </a:lnTo>
                <a:lnTo>
                  <a:pt x="1440169" y="2142146"/>
                </a:lnTo>
                <a:lnTo>
                  <a:pt x="1444122" y="2138474"/>
                </a:lnTo>
                <a:lnTo>
                  <a:pt x="1444122" y="2146300"/>
                </a:lnTo>
                <a:close/>
              </a:path>
              <a:path w="2077719" h="2222500">
                <a:moveTo>
                  <a:pt x="1147515" y="2146300"/>
                </a:moveTo>
                <a:lnTo>
                  <a:pt x="1147288" y="2146300"/>
                </a:lnTo>
                <a:lnTo>
                  <a:pt x="1147388" y="2145246"/>
                </a:lnTo>
                <a:lnTo>
                  <a:pt x="1147515" y="2146300"/>
                </a:lnTo>
                <a:close/>
              </a:path>
              <a:path w="2077719" h="2222500">
                <a:moveTo>
                  <a:pt x="722336" y="2159000"/>
                </a:moveTo>
                <a:lnTo>
                  <a:pt x="684235" y="2159000"/>
                </a:lnTo>
                <a:lnTo>
                  <a:pt x="686842" y="2146300"/>
                </a:lnTo>
                <a:lnTo>
                  <a:pt x="724863" y="2146300"/>
                </a:lnTo>
                <a:lnTo>
                  <a:pt x="722336" y="2159000"/>
                </a:lnTo>
                <a:close/>
              </a:path>
              <a:path w="2077719" h="2222500">
                <a:moveTo>
                  <a:pt x="789418" y="2159000"/>
                </a:moveTo>
                <a:lnTo>
                  <a:pt x="739382" y="2159000"/>
                </a:lnTo>
                <a:lnTo>
                  <a:pt x="739144" y="2146300"/>
                </a:lnTo>
                <a:lnTo>
                  <a:pt x="787704" y="2146300"/>
                </a:lnTo>
                <a:lnTo>
                  <a:pt x="789418" y="2159000"/>
                </a:lnTo>
                <a:close/>
              </a:path>
              <a:path w="2077719" h="2222500">
                <a:moveTo>
                  <a:pt x="811166" y="2159000"/>
                </a:moveTo>
                <a:lnTo>
                  <a:pt x="789418" y="2159000"/>
                </a:lnTo>
                <a:lnTo>
                  <a:pt x="791173" y="2146300"/>
                </a:lnTo>
                <a:lnTo>
                  <a:pt x="810462" y="2146300"/>
                </a:lnTo>
                <a:lnTo>
                  <a:pt x="811166" y="2159000"/>
                </a:lnTo>
                <a:close/>
              </a:path>
              <a:path w="2077719" h="2222500">
                <a:moveTo>
                  <a:pt x="845337" y="2159000"/>
                </a:moveTo>
                <a:lnTo>
                  <a:pt x="822954" y="2159000"/>
                </a:lnTo>
                <a:lnTo>
                  <a:pt x="821251" y="2146300"/>
                </a:lnTo>
                <a:lnTo>
                  <a:pt x="844469" y="2146300"/>
                </a:lnTo>
                <a:lnTo>
                  <a:pt x="845337" y="2159000"/>
                </a:lnTo>
                <a:close/>
              </a:path>
              <a:path w="2077719" h="2222500">
                <a:moveTo>
                  <a:pt x="856450" y="2159000"/>
                </a:moveTo>
                <a:lnTo>
                  <a:pt x="853662" y="2159000"/>
                </a:lnTo>
                <a:lnTo>
                  <a:pt x="849534" y="2146300"/>
                </a:lnTo>
                <a:lnTo>
                  <a:pt x="856631" y="2146300"/>
                </a:lnTo>
                <a:lnTo>
                  <a:pt x="856450" y="2159000"/>
                </a:lnTo>
                <a:close/>
              </a:path>
              <a:path w="2077719" h="2222500">
                <a:moveTo>
                  <a:pt x="862156" y="2159000"/>
                </a:moveTo>
                <a:lnTo>
                  <a:pt x="856807" y="2159000"/>
                </a:lnTo>
                <a:lnTo>
                  <a:pt x="856807" y="2146300"/>
                </a:lnTo>
                <a:lnTo>
                  <a:pt x="861782" y="2146300"/>
                </a:lnTo>
                <a:lnTo>
                  <a:pt x="862156" y="2159000"/>
                </a:lnTo>
                <a:close/>
              </a:path>
              <a:path w="2077719" h="2222500">
                <a:moveTo>
                  <a:pt x="878192" y="2159000"/>
                </a:moveTo>
                <a:lnTo>
                  <a:pt x="868363" y="2159000"/>
                </a:lnTo>
                <a:lnTo>
                  <a:pt x="869311" y="2146300"/>
                </a:lnTo>
                <a:lnTo>
                  <a:pt x="890246" y="2146300"/>
                </a:lnTo>
                <a:lnTo>
                  <a:pt x="878192" y="2159000"/>
                </a:lnTo>
                <a:close/>
              </a:path>
              <a:path w="2077719" h="2222500">
                <a:moveTo>
                  <a:pt x="915497" y="2159000"/>
                </a:moveTo>
                <a:lnTo>
                  <a:pt x="891439" y="2159000"/>
                </a:lnTo>
                <a:lnTo>
                  <a:pt x="890246" y="2146300"/>
                </a:lnTo>
                <a:lnTo>
                  <a:pt x="915651" y="2146300"/>
                </a:lnTo>
                <a:lnTo>
                  <a:pt x="915497" y="2159000"/>
                </a:lnTo>
                <a:close/>
              </a:path>
              <a:path w="2077719" h="2222500">
                <a:moveTo>
                  <a:pt x="934758" y="2159000"/>
                </a:moveTo>
                <a:lnTo>
                  <a:pt x="921715" y="2159000"/>
                </a:lnTo>
                <a:lnTo>
                  <a:pt x="922033" y="2146300"/>
                </a:lnTo>
                <a:lnTo>
                  <a:pt x="935678" y="2146300"/>
                </a:lnTo>
                <a:lnTo>
                  <a:pt x="934758" y="2159000"/>
                </a:lnTo>
                <a:close/>
              </a:path>
              <a:path w="2077719" h="2222500">
                <a:moveTo>
                  <a:pt x="950163" y="2159000"/>
                </a:moveTo>
                <a:lnTo>
                  <a:pt x="941441" y="2159000"/>
                </a:lnTo>
                <a:lnTo>
                  <a:pt x="940800" y="2146300"/>
                </a:lnTo>
                <a:lnTo>
                  <a:pt x="949771" y="2146300"/>
                </a:lnTo>
                <a:lnTo>
                  <a:pt x="950163" y="2159000"/>
                </a:lnTo>
                <a:close/>
              </a:path>
              <a:path w="2077719" h="2222500">
                <a:moveTo>
                  <a:pt x="976487" y="2159000"/>
                </a:moveTo>
                <a:lnTo>
                  <a:pt x="957965" y="2159000"/>
                </a:lnTo>
                <a:lnTo>
                  <a:pt x="956017" y="2146300"/>
                </a:lnTo>
                <a:lnTo>
                  <a:pt x="976129" y="2146300"/>
                </a:lnTo>
                <a:lnTo>
                  <a:pt x="976487" y="2159000"/>
                </a:lnTo>
                <a:close/>
              </a:path>
              <a:path w="2077719" h="2222500">
                <a:moveTo>
                  <a:pt x="1005707" y="2159000"/>
                </a:moveTo>
                <a:lnTo>
                  <a:pt x="985175" y="2159000"/>
                </a:lnTo>
                <a:lnTo>
                  <a:pt x="984965" y="2146300"/>
                </a:lnTo>
                <a:lnTo>
                  <a:pt x="1009057" y="2146300"/>
                </a:lnTo>
                <a:lnTo>
                  <a:pt x="1005707" y="2159000"/>
                </a:lnTo>
                <a:close/>
              </a:path>
              <a:path w="2077719" h="2222500">
                <a:moveTo>
                  <a:pt x="1059758" y="2159000"/>
                </a:moveTo>
                <a:lnTo>
                  <a:pt x="1012839" y="2159000"/>
                </a:lnTo>
                <a:lnTo>
                  <a:pt x="1011794" y="2146300"/>
                </a:lnTo>
                <a:lnTo>
                  <a:pt x="1060411" y="2146300"/>
                </a:lnTo>
                <a:lnTo>
                  <a:pt x="1059758" y="2159000"/>
                </a:lnTo>
                <a:close/>
              </a:path>
              <a:path w="2077719" h="2222500">
                <a:moveTo>
                  <a:pt x="1074947" y="2159000"/>
                </a:moveTo>
                <a:lnTo>
                  <a:pt x="1064602" y="2159000"/>
                </a:lnTo>
                <a:lnTo>
                  <a:pt x="1064545" y="2146300"/>
                </a:lnTo>
                <a:lnTo>
                  <a:pt x="1075021" y="2146300"/>
                </a:lnTo>
                <a:lnTo>
                  <a:pt x="1074947" y="2159000"/>
                </a:lnTo>
                <a:close/>
              </a:path>
              <a:path w="2077719" h="2222500">
                <a:moveTo>
                  <a:pt x="1095077" y="2159000"/>
                </a:moveTo>
                <a:lnTo>
                  <a:pt x="1083022" y="2159000"/>
                </a:lnTo>
                <a:lnTo>
                  <a:pt x="1080983" y="2146300"/>
                </a:lnTo>
                <a:lnTo>
                  <a:pt x="1094781" y="2146300"/>
                </a:lnTo>
                <a:lnTo>
                  <a:pt x="1095077" y="2159000"/>
                </a:lnTo>
                <a:close/>
              </a:path>
              <a:path w="2077719" h="2222500">
                <a:moveTo>
                  <a:pt x="1112753" y="2159000"/>
                </a:moveTo>
                <a:lnTo>
                  <a:pt x="1101578" y="2159000"/>
                </a:lnTo>
                <a:lnTo>
                  <a:pt x="1103037" y="2146300"/>
                </a:lnTo>
                <a:lnTo>
                  <a:pt x="1111129" y="2146300"/>
                </a:lnTo>
                <a:lnTo>
                  <a:pt x="1112753" y="2159000"/>
                </a:lnTo>
                <a:close/>
              </a:path>
              <a:path w="2077719" h="2222500">
                <a:moveTo>
                  <a:pt x="1124507" y="2159000"/>
                </a:moveTo>
                <a:lnTo>
                  <a:pt x="1121066" y="2159000"/>
                </a:lnTo>
                <a:lnTo>
                  <a:pt x="1120782" y="2146300"/>
                </a:lnTo>
                <a:lnTo>
                  <a:pt x="1125245" y="2146300"/>
                </a:lnTo>
                <a:lnTo>
                  <a:pt x="1124507" y="2159000"/>
                </a:lnTo>
                <a:close/>
              </a:path>
              <a:path w="2077719" h="2222500">
                <a:moveTo>
                  <a:pt x="1164419" y="2159000"/>
                </a:moveTo>
                <a:lnTo>
                  <a:pt x="1132150" y="2159000"/>
                </a:lnTo>
                <a:lnTo>
                  <a:pt x="1135187" y="2146300"/>
                </a:lnTo>
                <a:lnTo>
                  <a:pt x="1168394" y="2146300"/>
                </a:lnTo>
                <a:lnTo>
                  <a:pt x="1164419" y="2159000"/>
                </a:lnTo>
                <a:close/>
              </a:path>
              <a:path w="2077719" h="2222500">
                <a:moveTo>
                  <a:pt x="1193735" y="2159000"/>
                </a:moveTo>
                <a:lnTo>
                  <a:pt x="1179307" y="2159000"/>
                </a:lnTo>
                <a:lnTo>
                  <a:pt x="1178098" y="2146300"/>
                </a:lnTo>
                <a:lnTo>
                  <a:pt x="1193406" y="2146300"/>
                </a:lnTo>
                <a:lnTo>
                  <a:pt x="1193735" y="2159000"/>
                </a:lnTo>
                <a:close/>
              </a:path>
              <a:path w="2077719" h="2222500">
                <a:moveTo>
                  <a:pt x="1215903" y="2159000"/>
                </a:moveTo>
                <a:lnTo>
                  <a:pt x="1208760" y="2159000"/>
                </a:lnTo>
                <a:lnTo>
                  <a:pt x="1208107" y="2146300"/>
                </a:lnTo>
                <a:lnTo>
                  <a:pt x="1216687" y="2146300"/>
                </a:lnTo>
                <a:lnTo>
                  <a:pt x="1215903" y="2159000"/>
                </a:lnTo>
                <a:close/>
              </a:path>
              <a:path w="2077719" h="2222500">
                <a:moveTo>
                  <a:pt x="1259546" y="2159000"/>
                </a:moveTo>
                <a:lnTo>
                  <a:pt x="1222274" y="2159000"/>
                </a:lnTo>
                <a:lnTo>
                  <a:pt x="1221621" y="2146300"/>
                </a:lnTo>
                <a:lnTo>
                  <a:pt x="1257451" y="2146300"/>
                </a:lnTo>
                <a:lnTo>
                  <a:pt x="1259546" y="2159000"/>
                </a:lnTo>
                <a:close/>
              </a:path>
              <a:path w="2077719" h="2222500">
                <a:moveTo>
                  <a:pt x="1272066" y="2159000"/>
                </a:moveTo>
                <a:lnTo>
                  <a:pt x="1259546" y="2159000"/>
                </a:lnTo>
                <a:lnTo>
                  <a:pt x="1259745" y="2146300"/>
                </a:lnTo>
                <a:lnTo>
                  <a:pt x="1273645" y="2146300"/>
                </a:lnTo>
                <a:lnTo>
                  <a:pt x="1272066" y="2159000"/>
                </a:lnTo>
                <a:close/>
              </a:path>
              <a:path w="2077719" h="2222500">
                <a:moveTo>
                  <a:pt x="1280845" y="2159000"/>
                </a:moveTo>
                <a:lnTo>
                  <a:pt x="1275610" y="2159000"/>
                </a:lnTo>
                <a:lnTo>
                  <a:pt x="1274627" y="2146300"/>
                </a:lnTo>
                <a:lnTo>
                  <a:pt x="1282980" y="2146300"/>
                </a:lnTo>
                <a:lnTo>
                  <a:pt x="1280845" y="2159000"/>
                </a:lnTo>
                <a:close/>
              </a:path>
              <a:path w="2077719" h="2222500">
                <a:moveTo>
                  <a:pt x="1351823" y="2159000"/>
                </a:moveTo>
                <a:lnTo>
                  <a:pt x="1293189" y="2159000"/>
                </a:lnTo>
                <a:lnTo>
                  <a:pt x="1290606" y="2146300"/>
                </a:lnTo>
                <a:lnTo>
                  <a:pt x="1351289" y="2146300"/>
                </a:lnTo>
                <a:lnTo>
                  <a:pt x="1351823" y="2159000"/>
                </a:lnTo>
                <a:close/>
              </a:path>
              <a:path w="2077719" h="2222500">
                <a:moveTo>
                  <a:pt x="1368323" y="2159000"/>
                </a:moveTo>
                <a:lnTo>
                  <a:pt x="1360016" y="2159000"/>
                </a:lnTo>
                <a:lnTo>
                  <a:pt x="1360919" y="2146300"/>
                </a:lnTo>
                <a:lnTo>
                  <a:pt x="1372173" y="2146300"/>
                </a:lnTo>
                <a:lnTo>
                  <a:pt x="1368323" y="2159000"/>
                </a:lnTo>
                <a:close/>
              </a:path>
              <a:path w="2077719" h="2222500">
                <a:moveTo>
                  <a:pt x="685876" y="2171700"/>
                </a:moveTo>
                <a:lnTo>
                  <a:pt x="681453" y="2171700"/>
                </a:lnTo>
                <a:lnTo>
                  <a:pt x="678847" y="2159000"/>
                </a:lnTo>
                <a:lnTo>
                  <a:pt x="684803" y="2159000"/>
                </a:lnTo>
                <a:lnTo>
                  <a:pt x="685876" y="2171700"/>
                </a:lnTo>
                <a:close/>
              </a:path>
              <a:path w="2077719" h="2222500">
                <a:moveTo>
                  <a:pt x="774939" y="2171700"/>
                </a:moveTo>
                <a:lnTo>
                  <a:pt x="687500" y="2171700"/>
                </a:lnTo>
                <a:lnTo>
                  <a:pt x="688079" y="2159000"/>
                </a:lnTo>
                <a:lnTo>
                  <a:pt x="776245" y="2159000"/>
                </a:lnTo>
                <a:lnTo>
                  <a:pt x="774939" y="2171700"/>
                </a:lnTo>
                <a:close/>
              </a:path>
              <a:path w="2077719" h="2222500">
                <a:moveTo>
                  <a:pt x="779856" y="2171700"/>
                </a:moveTo>
                <a:lnTo>
                  <a:pt x="776864" y="2159000"/>
                </a:lnTo>
                <a:lnTo>
                  <a:pt x="780850" y="2159000"/>
                </a:lnTo>
                <a:lnTo>
                  <a:pt x="779856" y="2171700"/>
                </a:lnTo>
                <a:close/>
              </a:path>
              <a:path w="2077719" h="2222500">
                <a:moveTo>
                  <a:pt x="793819" y="2171700"/>
                </a:moveTo>
                <a:lnTo>
                  <a:pt x="781117" y="2171700"/>
                </a:lnTo>
                <a:lnTo>
                  <a:pt x="782292" y="2159000"/>
                </a:lnTo>
                <a:lnTo>
                  <a:pt x="793740" y="2159000"/>
                </a:lnTo>
                <a:lnTo>
                  <a:pt x="793819" y="2171700"/>
                </a:lnTo>
                <a:close/>
              </a:path>
              <a:path w="2077719" h="2222500">
                <a:moveTo>
                  <a:pt x="857307" y="2171700"/>
                </a:moveTo>
                <a:lnTo>
                  <a:pt x="807504" y="2171700"/>
                </a:lnTo>
                <a:lnTo>
                  <a:pt x="803830" y="2159000"/>
                </a:lnTo>
                <a:lnTo>
                  <a:pt x="858074" y="2159000"/>
                </a:lnTo>
                <a:lnTo>
                  <a:pt x="857307" y="2171700"/>
                </a:lnTo>
                <a:close/>
              </a:path>
              <a:path w="2077719" h="2222500">
                <a:moveTo>
                  <a:pt x="932839" y="2171700"/>
                </a:moveTo>
                <a:lnTo>
                  <a:pt x="863093" y="2171700"/>
                </a:lnTo>
                <a:lnTo>
                  <a:pt x="862202" y="2159000"/>
                </a:lnTo>
                <a:lnTo>
                  <a:pt x="931425" y="2159000"/>
                </a:lnTo>
                <a:lnTo>
                  <a:pt x="932839" y="2171700"/>
                </a:lnTo>
                <a:close/>
              </a:path>
              <a:path w="2077719" h="2222500">
                <a:moveTo>
                  <a:pt x="1024741" y="2171700"/>
                </a:moveTo>
                <a:lnTo>
                  <a:pt x="932839" y="2171700"/>
                </a:lnTo>
                <a:lnTo>
                  <a:pt x="933849" y="2159000"/>
                </a:lnTo>
                <a:lnTo>
                  <a:pt x="1025530" y="2159000"/>
                </a:lnTo>
                <a:lnTo>
                  <a:pt x="1024741" y="2171700"/>
                </a:lnTo>
                <a:close/>
              </a:path>
              <a:path w="2077719" h="2222500">
                <a:moveTo>
                  <a:pt x="1030277" y="2171700"/>
                </a:moveTo>
                <a:lnTo>
                  <a:pt x="1024746" y="2171700"/>
                </a:lnTo>
                <a:lnTo>
                  <a:pt x="1025570" y="2159000"/>
                </a:lnTo>
                <a:lnTo>
                  <a:pt x="1028886" y="2159000"/>
                </a:lnTo>
                <a:lnTo>
                  <a:pt x="1030259" y="2171334"/>
                </a:lnTo>
                <a:lnTo>
                  <a:pt x="1030277" y="2171700"/>
                </a:lnTo>
                <a:close/>
              </a:path>
              <a:path w="2077719" h="2222500">
                <a:moveTo>
                  <a:pt x="1042644" y="2171700"/>
                </a:moveTo>
                <a:lnTo>
                  <a:pt x="1030300" y="2171700"/>
                </a:lnTo>
                <a:lnTo>
                  <a:pt x="1030199" y="2170112"/>
                </a:lnTo>
                <a:lnTo>
                  <a:pt x="1029652" y="2159000"/>
                </a:lnTo>
                <a:lnTo>
                  <a:pt x="1043399" y="2159000"/>
                </a:lnTo>
                <a:lnTo>
                  <a:pt x="1042644" y="2171700"/>
                </a:lnTo>
                <a:close/>
              </a:path>
              <a:path w="2077719" h="2222500">
                <a:moveTo>
                  <a:pt x="1088978" y="2171700"/>
                </a:moveTo>
                <a:lnTo>
                  <a:pt x="1045869" y="2171700"/>
                </a:lnTo>
                <a:lnTo>
                  <a:pt x="1044773" y="2159000"/>
                </a:lnTo>
                <a:lnTo>
                  <a:pt x="1088416" y="2159000"/>
                </a:lnTo>
                <a:lnTo>
                  <a:pt x="1088978" y="2171700"/>
                </a:lnTo>
                <a:close/>
              </a:path>
              <a:path w="2077719" h="2222500">
                <a:moveTo>
                  <a:pt x="1103458" y="2171700"/>
                </a:moveTo>
                <a:lnTo>
                  <a:pt x="1096144" y="2171700"/>
                </a:lnTo>
                <a:lnTo>
                  <a:pt x="1095900" y="2159000"/>
                </a:lnTo>
                <a:lnTo>
                  <a:pt x="1102464" y="2159000"/>
                </a:lnTo>
                <a:lnTo>
                  <a:pt x="1103458" y="2171700"/>
                </a:lnTo>
                <a:close/>
              </a:path>
              <a:path w="2077719" h="2222500">
                <a:moveTo>
                  <a:pt x="1165242" y="2171700"/>
                </a:moveTo>
                <a:lnTo>
                  <a:pt x="1103458" y="2171700"/>
                </a:lnTo>
                <a:lnTo>
                  <a:pt x="1105905" y="2159000"/>
                </a:lnTo>
                <a:lnTo>
                  <a:pt x="1169876" y="2159000"/>
                </a:lnTo>
                <a:lnTo>
                  <a:pt x="1165242" y="2171700"/>
                </a:lnTo>
                <a:close/>
              </a:path>
              <a:path w="2077719" h="2222500">
                <a:moveTo>
                  <a:pt x="1221502" y="2171700"/>
                </a:moveTo>
                <a:lnTo>
                  <a:pt x="1176627" y="2171700"/>
                </a:lnTo>
                <a:lnTo>
                  <a:pt x="1179142" y="2159000"/>
                </a:lnTo>
                <a:lnTo>
                  <a:pt x="1221298" y="2159000"/>
                </a:lnTo>
                <a:lnTo>
                  <a:pt x="1221502" y="2171700"/>
                </a:lnTo>
                <a:close/>
              </a:path>
              <a:path w="2077719" h="2222500">
                <a:moveTo>
                  <a:pt x="1268319" y="2171700"/>
                </a:moveTo>
                <a:lnTo>
                  <a:pt x="1228764" y="2171700"/>
                </a:lnTo>
                <a:lnTo>
                  <a:pt x="1230632" y="2159000"/>
                </a:lnTo>
                <a:lnTo>
                  <a:pt x="1269443" y="2159000"/>
                </a:lnTo>
                <a:lnTo>
                  <a:pt x="1268319" y="2171700"/>
                </a:lnTo>
                <a:close/>
              </a:path>
              <a:path w="2077719" h="2222500">
                <a:moveTo>
                  <a:pt x="1276921" y="2171700"/>
                </a:moveTo>
                <a:lnTo>
                  <a:pt x="1270232" y="2171700"/>
                </a:lnTo>
                <a:lnTo>
                  <a:pt x="1271141" y="2159000"/>
                </a:lnTo>
                <a:lnTo>
                  <a:pt x="1275950" y="2159000"/>
                </a:lnTo>
                <a:lnTo>
                  <a:pt x="1276921" y="2171700"/>
                </a:lnTo>
                <a:close/>
              </a:path>
              <a:path w="2077719" h="2222500">
                <a:moveTo>
                  <a:pt x="1374303" y="2171700"/>
                </a:moveTo>
                <a:lnTo>
                  <a:pt x="1295015" y="2171700"/>
                </a:lnTo>
                <a:lnTo>
                  <a:pt x="1300367" y="2159000"/>
                </a:lnTo>
                <a:lnTo>
                  <a:pt x="1371975" y="2159000"/>
                </a:lnTo>
                <a:lnTo>
                  <a:pt x="1374303" y="2171700"/>
                </a:lnTo>
                <a:close/>
              </a:path>
              <a:path w="2077719" h="2222500">
                <a:moveTo>
                  <a:pt x="1415492" y="2171700"/>
                </a:moveTo>
                <a:lnTo>
                  <a:pt x="1382763" y="2171700"/>
                </a:lnTo>
                <a:lnTo>
                  <a:pt x="1383138" y="2159000"/>
                </a:lnTo>
                <a:lnTo>
                  <a:pt x="1415095" y="2159000"/>
                </a:lnTo>
                <a:lnTo>
                  <a:pt x="1415492" y="2171700"/>
                </a:lnTo>
                <a:close/>
              </a:path>
              <a:path w="2077719" h="2222500">
                <a:moveTo>
                  <a:pt x="1417877" y="2171700"/>
                </a:moveTo>
                <a:lnTo>
                  <a:pt x="1416997" y="2171700"/>
                </a:lnTo>
                <a:lnTo>
                  <a:pt x="1416168" y="2159000"/>
                </a:lnTo>
                <a:lnTo>
                  <a:pt x="1418797" y="2159000"/>
                </a:lnTo>
                <a:lnTo>
                  <a:pt x="1417877" y="2171700"/>
                </a:lnTo>
                <a:close/>
              </a:path>
              <a:path w="2077719" h="2222500">
                <a:moveTo>
                  <a:pt x="751210" y="2184400"/>
                </a:moveTo>
                <a:lnTo>
                  <a:pt x="687585" y="2184400"/>
                </a:lnTo>
                <a:lnTo>
                  <a:pt x="682237" y="2171700"/>
                </a:lnTo>
                <a:lnTo>
                  <a:pt x="751181" y="2171700"/>
                </a:lnTo>
                <a:lnTo>
                  <a:pt x="751210" y="2184400"/>
                </a:lnTo>
                <a:close/>
              </a:path>
              <a:path w="2077719" h="2222500">
                <a:moveTo>
                  <a:pt x="792723" y="2184400"/>
                </a:moveTo>
                <a:lnTo>
                  <a:pt x="759443" y="2184400"/>
                </a:lnTo>
                <a:lnTo>
                  <a:pt x="759216" y="2171700"/>
                </a:lnTo>
                <a:lnTo>
                  <a:pt x="792047" y="2171700"/>
                </a:lnTo>
                <a:lnTo>
                  <a:pt x="792723" y="2184400"/>
                </a:lnTo>
                <a:close/>
              </a:path>
              <a:path w="2077719" h="2222500">
                <a:moveTo>
                  <a:pt x="823556" y="2184400"/>
                </a:moveTo>
                <a:lnTo>
                  <a:pt x="793456" y="2184400"/>
                </a:lnTo>
                <a:lnTo>
                  <a:pt x="794114" y="2171700"/>
                </a:lnTo>
                <a:lnTo>
                  <a:pt x="823857" y="2171700"/>
                </a:lnTo>
                <a:lnTo>
                  <a:pt x="823556" y="2184400"/>
                </a:lnTo>
                <a:close/>
              </a:path>
              <a:path w="2077719" h="2222500">
                <a:moveTo>
                  <a:pt x="838013" y="2184400"/>
                </a:moveTo>
                <a:lnTo>
                  <a:pt x="836377" y="2184400"/>
                </a:lnTo>
                <a:lnTo>
                  <a:pt x="835781" y="2171700"/>
                </a:lnTo>
                <a:lnTo>
                  <a:pt x="838819" y="2171700"/>
                </a:lnTo>
                <a:lnTo>
                  <a:pt x="838013" y="2184400"/>
                </a:lnTo>
                <a:close/>
              </a:path>
              <a:path w="2077719" h="2222500">
                <a:moveTo>
                  <a:pt x="902165" y="2184400"/>
                </a:moveTo>
                <a:lnTo>
                  <a:pt x="843975" y="2184400"/>
                </a:lnTo>
                <a:lnTo>
                  <a:pt x="843299" y="2171700"/>
                </a:lnTo>
                <a:lnTo>
                  <a:pt x="901450" y="2171700"/>
                </a:lnTo>
                <a:lnTo>
                  <a:pt x="902165" y="2184400"/>
                </a:lnTo>
                <a:close/>
              </a:path>
              <a:path w="2077719" h="2222500">
                <a:moveTo>
                  <a:pt x="981558" y="2184400"/>
                </a:moveTo>
                <a:lnTo>
                  <a:pt x="907190" y="2184400"/>
                </a:lnTo>
                <a:lnTo>
                  <a:pt x="908252" y="2171700"/>
                </a:lnTo>
                <a:lnTo>
                  <a:pt x="979593" y="2171700"/>
                </a:lnTo>
                <a:lnTo>
                  <a:pt x="981558" y="2184400"/>
                </a:lnTo>
                <a:close/>
              </a:path>
              <a:path w="2077719" h="2222500">
                <a:moveTo>
                  <a:pt x="1020766" y="2184400"/>
                </a:moveTo>
                <a:lnTo>
                  <a:pt x="984965" y="2184400"/>
                </a:lnTo>
                <a:lnTo>
                  <a:pt x="986890" y="2171700"/>
                </a:lnTo>
                <a:lnTo>
                  <a:pt x="1019846" y="2171700"/>
                </a:lnTo>
                <a:lnTo>
                  <a:pt x="1020766" y="2184400"/>
                </a:lnTo>
                <a:close/>
              </a:path>
              <a:path w="2077719" h="2222500">
                <a:moveTo>
                  <a:pt x="1080029" y="2184400"/>
                </a:moveTo>
                <a:lnTo>
                  <a:pt x="1030913" y="2184400"/>
                </a:lnTo>
                <a:lnTo>
                  <a:pt x="1031038" y="2171700"/>
                </a:lnTo>
                <a:lnTo>
                  <a:pt x="1078445" y="2171700"/>
                </a:lnTo>
                <a:lnTo>
                  <a:pt x="1080029" y="2184400"/>
                </a:lnTo>
                <a:close/>
              </a:path>
              <a:path w="2077719" h="2222500">
                <a:moveTo>
                  <a:pt x="1088075" y="2184400"/>
                </a:moveTo>
                <a:lnTo>
                  <a:pt x="1085486" y="2184400"/>
                </a:lnTo>
                <a:lnTo>
                  <a:pt x="1083862" y="2171700"/>
                </a:lnTo>
                <a:lnTo>
                  <a:pt x="1089166" y="2171700"/>
                </a:lnTo>
                <a:lnTo>
                  <a:pt x="1088075" y="2184400"/>
                </a:lnTo>
                <a:close/>
              </a:path>
              <a:path w="2077719" h="2222500">
                <a:moveTo>
                  <a:pt x="1176928" y="2184400"/>
                </a:moveTo>
                <a:lnTo>
                  <a:pt x="1093106" y="2184400"/>
                </a:lnTo>
                <a:lnTo>
                  <a:pt x="1095656" y="2171700"/>
                </a:lnTo>
                <a:lnTo>
                  <a:pt x="1175974" y="2171700"/>
                </a:lnTo>
                <a:lnTo>
                  <a:pt x="1176928" y="2184400"/>
                </a:lnTo>
                <a:close/>
              </a:path>
              <a:path w="2077719" h="2222500">
                <a:moveTo>
                  <a:pt x="1229440" y="2184400"/>
                </a:moveTo>
                <a:lnTo>
                  <a:pt x="1185116" y="2184400"/>
                </a:lnTo>
                <a:lnTo>
                  <a:pt x="1184452" y="2171700"/>
                </a:lnTo>
                <a:lnTo>
                  <a:pt x="1230110" y="2171700"/>
                </a:lnTo>
                <a:lnTo>
                  <a:pt x="1229440" y="2184400"/>
                </a:lnTo>
                <a:close/>
              </a:path>
              <a:path w="2077719" h="2222500">
                <a:moveTo>
                  <a:pt x="1255804" y="2184400"/>
                </a:moveTo>
                <a:lnTo>
                  <a:pt x="1234778" y="2184400"/>
                </a:lnTo>
                <a:lnTo>
                  <a:pt x="1234755" y="2171700"/>
                </a:lnTo>
                <a:lnTo>
                  <a:pt x="1254311" y="2171700"/>
                </a:lnTo>
                <a:lnTo>
                  <a:pt x="1255804" y="2184400"/>
                </a:lnTo>
                <a:close/>
              </a:path>
              <a:path w="2077719" h="2222500">
                <a:moveTo>
                  <a:pt x="1259728" y="2184400"/>
                </a:moveTo>
                <a:lnTo>
                  <a:pt x="1257576" y="2184400"/>
                </a:lnTo>
                <a:lnTo>
                  <a:pt x="1256173" y="2171700"/>
                </a:lnTo>
                <a:lnTo>
                  <a:pt x="1260369" y="2171700"/>
                </a:lnTo>
                <a:lnTo>
                  <a:pt x="1259728" y="2184400"/>
                </a:lnTo>
                <a:close/>
              </a:path>
              <a:path w="2077719" h="2222500">
                <a:moveTo>
                  <a:pt x="1311433" y="2184400"/>
                </a:moveTo>
                <a:lnTo>
                  <a:pt x="1265951" y="2184400"/>
                </a:lnTo>
                <a:lnTo>
                  <a:pt x="1265377" y="2171700"/>
                </a:lnTo>
                <a:lnTo>
                  <a:pt x="1311433" y="2171700"/>
                </a:lnTo>
                <a:lnTo>
                  <a:pt x="1311433" y="2184400"/>
                </a:lnTo>
                <a:close/>
              </a:path>
              <a:path w="2077719" h="2222500">
                <a:moveTo>
                  <a:pt x="1343328" y="2184400"/>
                </a:moveTo>
                <a:lnTo>
                  <a:pt x="1316748" y="2184400"/>
                </a:lnTo>
                <a:lnTo>
                  <a:pt x="1317458" y="2171700"/>
                </a:lnTo>
                <a:lnTo>
                  <a:pt x="1343135" y="2171700"/>
                </a:lnTo>
                <a:lnTo>
                  <a:pt x="1343328" y="2184400"/>
                </a:lnTo>
                <a:close/>
              </a:path>
              <a:path w="2077719" h="2222500">
                <a:moveTo>
                  <a:pt x="1349142" y="2184400"/>
                </a:moveTo>
                <a:lnTo>
                  <a:pt x="1348773" y="2184400"/>
                </a:lnTo>
                <a:lnTo>
                  <a:pt x="1348995" y="2171700"/>
                </a:lnTo>
                <a:lnTo>
                  <a:pt x="1349142" y="2184400"/>
                </a:lnTo>
                <a:close/>
              </a:path>
              <a:path w="2077719" h="2222500">
                <a:moveTo>
                  <a:pt x="1369544" y="2184400"/>
                </a:moveTo>
                <a:lnTo>
                  <a:pt x="1353986" y="2184400"/>
                </a:lnTo>
                <a:lnTo>
                  <a:pt x="1350551" y="2171700"/>
                </a:lnTo>
                <a:lnTo>
                  <a:pt x="1368624" y="2171700"/>
                </a:lnTo>
                <a:lnTo>
                  <a:pt x="1369544" y="2184400"/>
                </a:lnTo>
                <a:close/>
              </a:path>
              <a:path w="2077719" h="2222500">
                <a:moveTo>
                  <a:pt x="1402202" y="2184400"/>
                </a:moveTo>
                <a:lnTo>
                  <a:pt x="1369544" y="2184400"/>
                </a:lnTo>
                <a:lnTo>
                  <a:pt x="1370055" y="2171700"/>
                </a:lnTo>
                <a:lnTo>
                  <a:pt x="1417463" y="2171700"/>
                </a:lnTo>
                <a:lnTo>
                  <a:pt x="1402202" y="2184400"/>
                </a:lnTo>
                <a:close/>
              </a:path>
              <a:path w="2077719" h="2222500">
                <a:moveTo>
                  <a:pt x="767336" y="2197100"/>
                </a:moveTo>
                <a:lnTo>
                  <a:pt x="706874" y="2197100"/>
                </a:lnTo>
                <a:lnTo>
                  <a:pt x="700452" y="2184400"/>
                </a:lnTo>
                <a:lnTo>
                  <a:pt x="767183" y="2184400"/>
                </a:lnTo>
                <a:lnTo>
                  <a:pt x="767336" y="2197100"/>
                </a:lnTo>
                <a:close/>
              </a:path>
              <a:path w="2077719" h="2222500">
                <a:moveTo>
                  <a:pt x="789776" y="2197100"/>
                </a:moveTo>
                <a:lnTo>
                  <a:pt x="768256" y="2197100"/>
                </a:lnTo>
                <a:lnTo>
                  <a:pt x="768256" y="2184400"/>
                </a:lnTo>
                <a:lnTo>
                  <a:pt x="790912" y="2184400"/>
                </a:lnTo>
                <a:lnTo>
                  <a:pt x="789776" y="2197100"/>
                </a:lnTo>
                <a:close/>
              </a:path>
              <a:path w="2077719" h="2222500">
                <a:moveTo>
                  <a:pt x="830205" y="2197100"/>
                </a:moveTo>
                <a:lnTo>
                  <a:pt x="802200" y="2197100"/>
                </a:lnTo>
                <a:lnTo>
                  <a:pt x="802745" y="2184400"/>
                </a:lnTo>
                <a:lnTo>
                  <a:pt x="829637" y="2184400"/>
                </a:lnTo>
                <a:lnTo>
                  <a:pt x="830205" y="2197100"/>
                </a:lnTo>
                <a:close/>
              </a:path>
              <a:path w="2077719" h="2222500">
                <a:moveTo>
                  <a:pt x="864802" y="2197100"/>
                </a:moveTo>
                <a:lnTo>
                  <a:pt x="839534" y="2197100"/>
                </a:lnTo>
                <a:lnTo>
                  <a:pt x="837218" y="2184400"/>
                </a:lnTo>
                <a:lnTo>
                  <a:pt x="865092" y="2184400"/>
                </a:lnTo>
                <a:lnTo>
                  <a:pt x="864802" y="2197100"/>
                </a:lnTo>
                <a:close/>
              </a:path>
              <a:path w="2077719" h="2222500">
                <a:moveTo>
                  <a:pt x="874910" y="2197100"/>
                </a:moveTo>
                <a:lnTo>
                  <a:pt x="873564" y="2184400"/>
                </a:lnTo>
                <a:lnTo>
                  <a:pt x="876289" y="2184400"/>
                </a:lnTo>
                <a:lnTo>
                  <a:pt x="874910" y="2197100"/>
                </a:lnTo>
                <a:close/>
              </a:path>
              <a:path w="2077719" h="2222500">
                <a:moveTo>
                  <a:pt x="886618" y="2197100"/>
                </a:moveTo>
                <a:lnTo>
                  <a:pt x="880310" y="2197100"/>
                </a:lnTo>
                <a:lnTo>
                  <a:pt x="880480" y="2184400"/>
                </a:lnTo>
                <a:lnTo>
                  <a:pt x="886368" y="2184400"/>
                </a:lnTo>
                <a:lnTo>
                  <a:pt x="886618" y="2197100"/>
                </a:lnTo>
                <a:close/>
              </a:path>
              <a:path w="2077719" h="2222500">
                <a:moveTo>
                  <a:pt x="920648" y="2197100"/>
                </a:moveTo>
                <a:lnTo>
                  <a:pt x="891569" y="2197100"/>
                </a:lnTo>
                <a:lnTo>
                  <a:pt x="892308" y="2184400"/>
                </a:lnTo>
                <a:lnTo>
                  <a:pt x="920489" y="2184400"/>
                </a:lnTo>
                <a:lnTo>
                  <a:pt x="920648" y="2197100"/>
                </a:lnTo>
                <a:close/>
              </a:path>
              <a:path w="2077719" h="2222500">
                <a:moveTo>
                  <a:pt x="1005645" y="2197100"/>
                </a:moveTo>
                <a:lnTo>
                  <a:pt x="925253" y="2197100"/>
                </a:lnTo>
                <a:lnTo>
                  <a:pt x="925332" y="2184400"/>
                </a:lnTo>
                <a:lnTo>
                  <a:pt x="1006582" y="2184400"/>
                </a:lnTo>
                <a:lnTo>
                  <a:pt x="1005645" y="2197100"/>
                </a:lnTo>
                <a:close/>
              </a:path>
              <a:path w="2077719" h="2222500">
                <a:moveTo>
                  <a:pt x="1075532" y="2197100"/>
                </a:moveTo>
                <a:lnTo>
                  <a:pt x="1020573" y="2197100"/>
                </a:lnTo>
                <a:lnTo>
                  <a:pt x="1021544" y="2184400"/>
                </a:lnTo>
                <a:lnTo>
                  <a:pt x="1074044" y="2184400"/>
                </a:lnTo>
                <a:lnTo>
                  <a:pt x="1075532" y="2197100"/>
                </a:lnTo>
                <a:close/>
              </a:path>
              <a:path w="2077719" h="2222500">
                <a:moveTo>
                  <a:pt x="1082636" y="2197100"/>
                </a:moveTo>
                <a:lnTo>
                  <a:pt x="1075532" y="2197100"/>
                </a:lnTo>
                <a:lnTo>
                  <a:pt x="1077582" y="2184400"/>
                </a:lnTo>
                <a:lnTo>
                  <a:pt x="1084112" y="2184400"/>
                </a:lnTo>
                <a:lnTo>
                  <a:pt x="1082636" y="2197100"/>
                </a:lnTo>
                <a:close/>
              </a:path>
              <a:path w="2077719" h="2222500">
                <a:moveTo>
                  <a:pt x="1090392" y="2197100"/>
                </a:moveTo>
                <a:lnTo>
                  <a:pt x="1090403" y="2184400"/>
                </a:lnTo>
                <a:lnTo>
                  <a:pt x="1093691" y="2184400"/>
                </a:lnTo>
                <a:lnTo>
                  <a:pt x="1090392" y="2197100"/>
                </a:lnTo>
                <a:close/>
              </a:path>
              <a:path w="2077719" h="2222500">
                <a:moveTo>
                  <a:pt x="1128271" y="2197100"/>
                </a:moveTo>
                <a:lnTo>
                  <a:pt x="1105218" y="2197100"/>
                </a:lnTo>
                <a:lnTo>
                  <a:pt x="1104377" y="2184400"/>
                </a:lnTo>
                <a:lnTo>
                  <a:pt x="1130236" y="2184400"/>
                </a:lnTo>
                <a:lnTo>
                  <a:pt x="1130238" y="2184914"/>
                </a:lnTo>
                <a:lnTo>
                  <a:pt x="1128271" y="2197100"/>
                </a:lnTo>
                <a:close/>
              </a:path>
              <a:path w="2077719" h="2222500">
                <a:moveTo>
                  <a:pt x="1137623" y="2197100"/>
                </a:moveTo>
                <a:lnTo>
                  <a:pt x="1130287" y="2197100"/>
                </a:lnTo>
                <a:lnTo>
                  <a:pt x="1130321" y="2184400"/>
                </a:lnTo>
                <a:lnTo>
                  <a:pt x="1140309" y="2184400"/>
                </a:lnTo>
                <a:lnTo>
                  <a:pt x="1137623" y="2197100"/>
                </a:lnTo>
                <a:close/>
              </a:path>
              <a:path w="2077719" h="2222500">
                <a:moveTo>
                  <a:pt x="1143262" y="2197100"/>
                </a:moveTo>
                <a:lnTo>
                  <a:pt x="1140298" y="2197100"/>
                </a:lnTo>
                <a:lnTo>
                  <a:pt x="1140326" y="2184400"/>
                </a:lnTo>
                <a:lnTo>
                  <a:pt x="1143926" y="2184400"/>
                </a:lnTo>
                <a:lnTo>
                  <a:pt x="1143262" y="2197100"/>
                </a:lnTo>
                <a:close/>
              </a:path>
              <a:path w="2077719" h="2222500">
                <a:moveTo>
                  <a:pt x="1178830" y="2197100"/>
                </a:moveTo>
                <a:lnTo>
                  <a:pt x="1144375" y="2197100"/>
                </a:lnTo>
                <a:lnTo>
                  <a:pt x="1144358" y="2184400"/>
                </a:lnTo>
                <a:lnTo>
                  <a:pt x="1180284" y="2184400"/>
                </a:lnTo>
                <a:lnTo>
                  <a:pt x="1178830" y="2197100"/>
                </a:lnTo>
                <a:close/>
              </a:path>
              <a:path w="2077719" h="2222500">
                <a:moveTo>
                  <a:pt x="1184259" y="2197100"/>
                </a:moveTo>
                <a:lnTo>
                  <a:pt x="1180852" y="2197100"/>
                </a:lnTo>
                <a:lnTo>
                  <a:pt x="1181153" y="2184400"/>
                </a:lnTo>
                <a:lnTo>
                  <a:pt x="1187285" y="2184400"/>
                </a:lnTo>
                <a:lnTo>
                  <a:pt x="1184259" y="2197100"/>
                </a:lnTo>
                <a:close/>
              </a:path>
              <a:path w="2077719" h="2222500">
                <a:moveTo>
                  <a:pt x="1204933" y="2197100"/>
                </a:moveTo>
                <a:lnTo>
                  <a:pt x="1192236" y="2197100"/>
                </a:lnTo>
                <a:lnTo>
                  <a:pt x="1189272" y="2184400"/>
                </a:lnTo>
                <a:lnTo>
                  <a:pt x="1204808" y="2184400"/>
                </a:lnTo>
                <a:lnTo>
                  <a:pt x="1204933" y="2197100"/>
                </a:lnTo>
                <a:close/>
              </a:path>
              <a:path w="2077719" h="2222500">
                <a:moveTo>
                  <a:pt x="1225369" y="2197100"/>
                </a:moveTo>
                <a:lnTo>
                  <a:pt x="1210742" y="2197100"/>
                </a:lnTo>
                <a:lnTo>
                  <a:pt x="1210776" y="2184400"/>
                </a:lnTo>
                <a:lnTo>
                  <a:pt x="1224863" y="2184400"/>
                </a:lnTo>
                <a:lnTo>
                  <a:pt x="1225369" y="2197100"/>
                </a:lnTo>
                <a:close/>
              </a:path>
              <a:path w="2077719" h="2222500">
                <a:moveTo>
                  <a:pt x="1263958" y="2197100"/>
                </a:moveTo>
                <a:lnTo>
                  <a:pt x="1228338" y="2197100"/>
                </a:lnTo>
                <a:lnTo>
                  <a:pt x="1228952" y="2184400"/>
                </a:lnTo>
                <a:lnTo>
                  <a:pt x="1264889" y="2184400"/>
                </a:lnTo>
                <a:lnTo>
                  <a:pt x="1263958" y="2197100"/>
                </a:lnTo>
                <a:close/>
              </a:path>
              <a:path w="2077719" h="2222500">
                <a:moveTo>
                  <a:pt x="1292048" y="2197100"/>
                </a:moveTo>
                <a:lnTo>
                  <a:pt x="1267138" y="2197100"/>
                </a:lnTo>
                <a:lnTo>
                  <a:pt x="1266598" y="2184400"/>
                </a:lnTo>
                <a:lnTo>
                  <a:pt x="1291577" y="2184400"/>
                </a:lnTo>
                <a:lnTo>
                  <a:pt x="1292048" y="2197100"/>
                </a:lnTo>
                <a:close/>
              </a:path>
              <a:path w="2077719" h="2222500">
                <a:moveTo>
                  <a:pt x="1308992" y="2197100"/>
                </a:moveTo>
                <a:lnTo>
                  <a:pt x="1299770" y="2197100"/>
                </a:lnTo>
                <a:lnTo>
                  <a:pt x="1298794" y="2184400"/>
                </a:lnTo>
                <a:lnTo>
                  <a:pt x="1306465" y="2184400"/>
                </a:lnTo>
                <a:lnTo>
                  <a:pt x="1308992" y="2197100"/>
                </a:lnTo>
                <a:close/>
              </a:path>
              <a:path w="2077719" h="2222500">
                <a:moveTo>
                  <a:pt x="1317725" y="2197100"/>
                </a:moveTo>
                <a:lnTo>
                  <a:pt x="1313313" y="2197100"/>
                </a:lnTo>
                <a:lnTo>
                  <a:pt x="1314937" y="2184400"/>
                </a:lnTo>
                <a:lnTo>
                  <a:pt x="1316754" y="2184400"/>
                </a:lnTo>
                <a:lnTo>
                  <a:pt x="1317725" y="2197100"/>
                </a:lnTo>
                <a:close/>
              </a:path>
              <a:path w="2077719" h="2222500">
                <a:moveTo>
                  <a:pt x="1376744" y="2197100"/>
                </a:moveTo>
                <a:lnTo>
                  <a:pt x="1323818" y="2197100"/>
                </a:lnTo>
                <a:lnTo>
                  <a:pt x="1324686" y="2184400"/>
                </a:lnTo>
                <a:lnTo>
                  <a:pt x="1376449" y="2184400"/>
                </a:lnTo>
                <a:lnTo>
                  <a:pt x="1376744" y="2197100"/>
                </a:lnTo>
                <a:close/>
              </a:path>
              <a:path w="2077719" h="2222500">
                <a:moveTo>
                  <a:pt x="1391309" y="2197100"/>
                </a:moveTo>
                <a:lnTo>
                  <a:pt x="1391564" y="2184400"/>
                </a:lnTo>
                <a:lnTo>
                  <a:pt x="1396101" y="2184400"/>
                </a:lnTo>
                <a:lnTo>
                  <a:pt x="1391309" y="2197100"/>
                </a:lnTo>
                <a:close/>
              </a:path>
              <a:path w="2077719" h="2222500">
                <a:moveTo>
                  <a:pt x="719588" y="2209800"/>
                </a:moveTo>
                <a:lnTo>
                  <a:pt x="713257" y="2197100"/>
                </a:lnTo>
                <a:lnTo>
                  <a:pt x="720105" y="2197100"/>
                </a:lnTo>
                <a:lnTo>
                  <a:pt x="719588" y="2209800"/>
                </a:lnTo>
                <a:close/>
              </a:path>
              <a:path w="2077719" h="2222500">
                <a:moveTo>
                  <a:pt x="770777" y="2209800"/>
                </a:moveTo>
                <a:lnTo>
                  <a:pt x="727327" y="2209800"/>
                </a:lnTo>
                <a:lnTo>
                  <a:pt x="726617" y="2197100"/>
                </a:lnTo>
                <a:lnTo>
                  <a:pt x="770709" y="2197100"/>
                </a:lnTo>
                <a:lnTo>
                  <a:pt x="770777" y="2209800"/>
                </a:lnTo>
                <a:close/>
              </a:path>
              <a:path w="2077719" h="2222500">
                <a:moveTo>
                  <a:pt x="812506" y="2209800"/>
                </a:moveTo>
                <a:lnTo>
                  <a:pt x="776455" y="2209800"/>
                </a:lnTo>
                <a:lnTo>
                  <a:pt x="775984" y="2197100"/>
                </a:lnTo>
                <a:lnTo>
                  <a:pt x="813727" y="2197100"/>
                </a:lnTo>
                <a:lnTo>
                  <a:pt x="812506" y="2209800"/>
                </a:lnTo>
                <a:close/>
              </a:path>
              <a:path w="2077719" h="2222500">
                <a:moveTo>
                  <a:pt x="849403" y="2209800"/>
                </a:moveTo>
                <a:lnTo>
                  <a:pt x="815663" y="2209800"/>
                </a:lnTo>
                <a:lnTo>
                  <a:pt x="815550" y="2197100"/>
                </a:lnTo>
                <a:lnTo>
                  <a:pt x="851339" y="2197100"/>
                </a:lnTo>
                <a:lnTo>
                  <a:pt x="849403" y="2209800"/>
                </a:lnTo>
                <a:close/>
              </a:path>
              <a:path w="2077719" h="2222500">
                <a:moveTo>
                  <a:pt x="900121" y="2209800"/>
                </a:moveTo>
                <a:lnTo>
                  <a:pt x="852997" y="2209800"/>
                </a:lnTo>
                <a:lnTo>
                  <a:pt x="852026" y="2197100"/>
                </a:lnTo>
                <a:lnTo>
                  <a:pt x="902063" y="2197100"/>
                </a:lnTo>
                <a:lnTo>
                  <a:pt x="900121" y="2209800"/>
                </a:lnTo>
                <a:close/>
              </a:path>
              <a:path w="2077719" h="2222500">
                <a:moveTo>
                  <a:pt x="906991" y="2209800"/>
                </a:moveTo>
                <a:lnTo>
                  <a:pt x="905566" y="2209800"/>
                </a:lnTo>
                <a:lnTo>
                  <a:pt x="906912" y="2197100"/>
                </a:lnTo>
                <a:lnTo>
                  <a:pt x="906991" y="2209800"/>
                </a:lnTo>
                <a:close/>
              </a:path>
              <a:path w="2077719" h="2222500">
                <a:moveTo>
                  <a:pt x="939738" y="2209800"/>
                </a:moveTo>
                <a:lnTo>
                  <a:pt x="913942" y="2209800"/>
                </a:lnTo>
                <a:lnTo>
                  <a:pt x="914566" y="2197100"/>
                </a:lnTo>
                <a:lnTo>
                  <a:pt x="938341" y="2197100"/>
                </a:lnTo>
                <a:lnTo>
                  <a:pt x="939738" y="2209800"/>
                </a:lnTo>
                <a:close/>
              </a:path>
              <a:path w="2077719" h="2222500">
                <a:moveTo>
                  <a:pt x="956676" y="2209800"/>
                </a:moveTo>
                <a:lnTo>
                  <a:pt x="941646" y="2209800"/>
                </a:lnTo>
                <a:lnTo>
                  <a:pt x="942531" y="2197100"/>
                </a:lnTo>
                <a:lnTo>
                  <a:pt x="957437" y="2197100"/>
                </a:lnTo>
                <a:lnTo>
                  <a:pt x="956676" y="2209800"/>
                </a:lnTo>
                <a:close/>
              </a:path>
              <a:path w="2077719" h="2222500">
                <a:moveTo>
                  <a:pt x="969145" y="2209800"/>
                </a:moveTo>
                <a:lnTo>
                  <a:pt x="960049" y="2209800"/>
                </a:lnTo>
                <a:lnTo>
                  <a:pt x="960503" y="2197100"/>
                </a:lnTo>
                <a:lnTo>
                  <a:pt x="969361" y="2197100"/>
                </a:lnTo>
                <a:lnTo>
                  <a:pt x="969145" y="2209800"/>
                </a:lnTo>
                <a:close/>
              </a:path>
              <a:path w="2077719" h="2222500">
                <a:moveTo>
                  <a:pt x="1055159" y="2209800"/>
                </a:moveTo>
                <a:lnTo>
                  <a:pt x="972847" y="2209800"/>
                </a:lnTo>
                <a:lnTo>
                  <a:pt x="972683" y="2197100"/>
                </a:lnTo>
                <a:lnTo>
                  <a:pt x="1052598" y="2197100"/>
                </a:lnTo>
                <a:lnTo>
                  <a:pt x="1055159" y="2209800"/>
                </a:lnTo>
                <a:close/>
              </a:path>
              <a:path w="2077719" h="2222500">
                <a:moveTo>
                  <a:pt x="1066776" y="2209800"/>
                </a:moveTo>
                <a:lnTo>
                  <a:pt x="1065203" y="2209800"/>
                </a:lnTo>
                <a:lnTo>
                  <a:pt x="1060644" y="2197100"/>
                </a:lnTo>
                <a:lnTo>
                  <a:pt x="1068281" y="2197100"/>
                </a:lnTo>
                <a:lnTo>
                  <a:pt x="1066776" y="2209800"/>
                </a:lnTo>
                <a:close/>
              </a:path>
              <a:path w="2077719" h="2222500">
                <a:moveTo>
                  <a:pt x="1079785" y="2209800"/>
                </a:moveTo>
                <a:lnTo>
                  <a:pt x="1079359" y="2209800"/>
                </a:lnTo>
                <a:lnTo>
                  <a:pt x="1079427" y="2197100"/>
                </a:lnTo>
                <a:lnTo>
                  <a:pt x="1079785" y="2209800"/>
                </a:lnTo>
                <a:close/>
              </a:path>
              <a:path w="2077719" h="2222500">
                <a:moveTo>
                  <a:pt x="1132848" y="2209800"/>
                </a:moveTo>
                <a:lnTo>
                  <a:pt x="1085605" y="2209800"/>
                </a:lnTo>
                <a:lnTo>
                  <a:pt x="1086474" y="2197100"/>
                </a:lnTo>
                <a:lnTo>
                  <a:pt x="1131088" y="2197100"/>
                </a:lnTo>
                <a:lnTo>
                  <a:pt x="1132848" y="2209800"/>
                </a:lnTo>
                <a:close/>
              </a:path>
              <a:path w="2077719" h="2222500">
                <a:moveTo>
                  <a:pt x="1161858" y="2209800"/>
                </a:moveTo>
                <a:lnTo>
                  <a:pt x="1136431" y="2209800"/>
                </a:lnTo>
                <a:lnTo>
                  <a:pt x="1141734" y="2197100"/>
                </a:lnTo>
                <a:lnTo>
                  <a:pt x="1162272" y="2197100"/>
                </a:lnTo>
                <a:lnTo>
                  <a:pt x="1161858" y="2209800"/>
                </a:lnTo>
                <a:close/>
              </a:path>
              <a:path w="2077719" h="2222500">
                <a:moveTo>
                  <a:pt x="1182828" y="2209800"/>
                </a:moveTo>
                <a:lnTo>
                  <a:pt x="1169092" y="2209800"/>
                </a:lnTo>
                <a:lnTo>
                  <a:pt x="1168303" y="2197100"/>
                </a:lnTo>
                <a:lnTo>
                  <a:pt x="1181499" y="2197100"/>
                </a:lnTo>
                <a:lnTo>
                  <a:pt x="1182828" y="2209800"/>
                </a:lnTo>
                <a:close/>
              </a:path>
              <a:path w="2077719" h="2222500">
                <a:moveTo>
                  <a:pt x="1204127" y="2209800"/>
                </a:moveTo>
                <a:lnTo>
                  <a:pt x="1191175" y="2209800"/>
                </a:lnTo>
                <a:lnTo>
                  <a:pt x="1193673" y="2197100"/>
                </a:lnTo>
                <a:lnTo>
                  <a:pt x="1203831" y="2197100"/>
                </a:lnTo>
                <a:lnTo>
                  <a:pt x="1204127" y="2209800"/>
                </a:lnTo>
                <a:close/>
              </a:path>
              <a:path w="2077719" h="2222500">
                <a:moveTo>
                  <a:pt x="1224347" y="2209800"/>
                </a:moveTo>
                <a:lnTo>
                  <a:pt x="1210509" y="2209800"/>
                </a:lnTo>
                <a:lnTo>
                  <a:pt x="1210668" y="2197100"/>
                </a:lnTo>
                <a:lnTo>
                  <a:pt x="1223274" y="2197100"/>
                </a:lnTo>
                <a:lnTo>
                  <a:pt x="1224347" y="2209800"/>
                </a:lnTo>
                <a:close/>
              </a:path>
              <a:path w="2077719" h="2222500">
                <a:moveTo>
                  <a:pt x="1237446" y="2209800"/>
                </a:moveTo>
                <a:lnTo>
                  <a:pt x="1225329" y="2209800"/>
                </a:lnTo>
                <a:lnTo>
                  <a:pt x="1226345" y="2197100"/>
                </a:lnTo>
                <a:lnTo>
                  <a:pt x="1239632" y="2197100"/>
                </a:lnTo>
                <a:lnTo>
                  <a:pt x="1237446" y="2209800"/>
                </a:lnTo>
                <a:close/>
              </a:path>
              <a:path w="2077719" h="2222500">
                <a:moveTo>
                  <a:pt x="1302030" y="2209800"/>
                </a:moveTo>
                <a:lnTo>
                  <a:pt x="1240393" y="2209800"/>
                </a:lnTo>
                <a:lnTo>
                  <a:pt x="1239632" y="2197100"/>
                </a:lnTo>
                <a:lnTo>
                  <a:pt x="1302609" y="2197100"/>
                </a:lnTo>
                <a:lnTo>
                  <a:pt x="1302030" y="2209800"/>
                </a:lnTo>
                <a:close/>
              </a:path>
              <a:path w="2077719" h="2222500">
                <a:moveTo>
                  <a:pt x="1362134" y="2222500"/>
                </a:moveTo>
                <a:lnTo>
                  <a:pt x="1319258" y="2222500"/>
                </a:lnTo>
                <a:lnTo>
                  <a:pt x="1319797" y="2209800"/>
                </a:lnTo>
                <a:lnTo>
                  <a:pt x="1320416" y="2209800"/>
                </a:lnTo>
                <a:lnTo>
                  <a:pt x="1319275" y="2197100"/>
                </a:lnTo>
                <a:lnTo>
                  <a:pt x="1384160" y="2197100"/>
                </a:lnTo>
                <a:lnTo>
                  <a:pt x="1367720" y="2209800"/>
                </a:lnTo>
                <a:lnTo>
                  <a:pt x="1362134" y="2222500"/>
                </a:lnTo>
                <a:close/>
              </a:path>
              <a:path w="2077719" h="2222500">
                <a:moveTo>
                  <a:pt x="802785" y="2222500"/>
                </a:moveTo>
                <a:lnTo>
                  <a:pt x="739297" y="2222500"/>
                </a:lnTo>
                <a:lnTo>
                  <a:pt x="734186" y="2209800"/>
                </a:lnTo>
                <a:lnTo>
                  <a:pt x="803830" y="2209800"/>
                </a:lnTo>
                <a:lnTo>
                  <a:pt x="802785" y="2222500"/>
                </a:lnTo>
                <a:close/>
              </a:path>
              <a:path w="2077719" h="2222500">
                <a:moveTo>
                  <a:pt x="808032" y="2222500"/>
                </a:moveTo>
                <a:lnTo>
                  <a:pt x="807004" y="2222500"/>
                </a:lnTo>
                <a:lnTo>
                  <a:pt x="805897" y="2209800"/>
                </a:lnTo>
                <a:lnTo>
                  <a:pt x="808100" y="2209800"/>
                </a:lnTo>
                <a:lnTo>
                  <a:pt x="808032" y="2222500"/>
                </a:lnTo>
                <a:close/>
              </a:path>
              <a:path w="2077719" h="2222500">
                <a:moveTo>
                  <a:pt x="820382" y="2222500"/>
                </a:moveTo>
                <a:lnTo>
                  <a:pt x="811694" y="2222500"/>
                </a:lnTo>
                <a:lnTo>
                  <a:pt x="812620" y="2209800"/>
                </a:lnTo>
                <a:lnTo>
                  <a:pt x="817145" y="2209800"/>
                </a:lnTo>
                <a:lnTo>
                  <a:pt x="820382" y="2222500"/>
                </a:lnTo>
                <a:close/>
              </a:path>
              <a:path w="2077719" h="2222500">
                <a:moveTo>
                  <a:pt x="838007" y="2222500"/>
                </a:moveTo>
                <a:lnTo>
                  <a:pt x="827939" y="2222500"/>
                </a:lnTo>
                <a:lnTo>
                  <a:pt x="828672" y="2209800"/>
                </a:lnTo>
                <a:lnTo>
                  <a:pt x="836303" y="2209800"/>
                </a:lnTo>
                <a:lnTo>
                  <a:pt x="838007" y="2222500"/>
                </a:lnTo>
                <a:close/>
              </a:path>
              <a:path w="2077719" h="2222500">
                <a:moveTo>
                  <a:pt x="907491" y="2222500"/>
                </a:moveTo>
                <a:lnTo>
                  <a:pt x="848727" y="2222500"/>
                </a:lnTo>
                <a:lnTo>
                  <a:pt x="848625" y="2209800"/>
                </a:lnTo>
                <a:lnTo>
                  <a:pt x="906702" y="2209800"/>
                </a:lnTo>
                <a:lnTo>
                  <a:pt x="907491" y="2222500"/>
                </a:lnTo>
                <a:close/>
              </a:path>
              <a:path w="2077719" h="2222500">
                <a:moveTo>
                  <a:pt x="996304" y="2222500"/>
                </a:moveTo>
                <a:lnTo>
                  <a:pt x="912318" y="2222500"/>
                </a:lnTo>
                <a:lnTo>
                  <a:pt x="912942" y="2209800"/>
                </a:lnTo>
                <a:lnTo>
                  <a:pt x="993777" y="2209800"/>
                </a:lnTo>
                <a:lnTo>
                  <a:pt x="996304" y="2222500"/>
                </a:lnTo>
                <a:close/>
              </a:path>
              <a:path w="2077719" h="2222500">
                <a:moveTo>
                  <a:pt x="1084191" y="2222500"/>
                </a:moveTo>
                <a:lnTo>
                  <a:pt x="996304" y="2222500"/>
                </a:lnTo>
                <a:lnTo>
                  <a:pt x="996980" y="2209800"/>
                </a:lnTo>
                <a:lnTo>
                  <a:pt x="1085673" y="2209800"/>
                </a:lnTo>
                <a:lnTo>
                  <a:pt x="1084191" y="2222500"/>
                </a:lnTo>
                <a:close/>
              </a:path>
              <a:path w="2077719" h="2222500">
                <a:moveTo>
                  <a:pt x="1108517" y="2222500"/>
                </a:moveTo>
                <a:lnTo>
                  <a:pt x="1091437" y="2222500"/>
                </a:lnTo>
                <a:lnTo>
                  <a:pt x="1091647" y="2209800"/>
                </a:lnTo>
                <a:lnTo>
                  <a:pt x="1107921" y="2209800"/>
                </a:lnTo>
                <a:lnTo>
                  <a:pt x="1108517" y="2222500"/>
                </a:lnTo>
                <a:close/>
              </a:path>
              <a:path w="2077719" h="2222500">
                <a:moveTo>
                  <a:pt x="1120532" y="2222500"/>
                </a:moveTo>
                <a:lnTo>
                  <a:pt x="1117829" y="2222500"/>
                </a:lnTo>
                <a:lnTo>
                  <a:pt x="1116796" y="2209800"/>
                </a:lnTo>
                <a:lnTo>
                  <a:pt x="1121775" y="2209800"/>
                </a:lnTo>
                <a:lnTo>
                  <a:pt x="1120532" y="2222500"/>
                </a:lnTo>
                <a:close/>
              </a:path>
              <a:path w="2077719" h="2222500">
                <a:moveTo>
                  <a:pt x="1131230" y="2222500"/>
                </a:moveTo>
                <a:lnTo>
                  <a:pt x="1127437" y="2222500"/>
                </a:lnTo>
                <a:lnTo>
                  <a:pt x="1125693" y="2209800"/>
                </a:lnTo>
                <a:lnTo>
                  <a:pt x="1132155" y="2209800"/>
                </a:lnTo>
                <a:lnTo>
                  <a:pt x="1131230" y="2222500"/>
                </a:lnTo>
                <a:close/>
              </a:path>
              <a:path w="2077719" h="2222500">
                <a:moveTo>
                  <a:pt x="1164004" y="2222500"/>
                </a:moveTo>
                <a:lnTo>
                  <a:pt x="1138515" y="2222500"/>
                </a:lnTo>
                <a:lnTo>
                  <a:pt x="1138248" y="2209800"/>
                </a:lnTo>
                <a:lnTo>
                  <a:pt x="1162681" y="2209800"/>
                </a:lnTo>
                <a:lnTo>
                  <a:pt x="1164004" y="2222500"/>
                </a:lnTo>
                <a:close/>
              </a:path>
              <a:path w="2077719" h="2222500">
                <a:moveTo>
                  <a:pt x="1182646" y="2222500"/>
                </a:moveTo>
                <a:lnTo>
                  <a:pt x="1164004" y="2222500"/>
                </a:lnTo>
                <a:lnTo>
                  <a:pt x="1165248" y="2209800"/>
                </a:lnTo>
                <a:lnTo>
                  <a:pt x="1180261" y="2209800"/>
                </a:lnTo>
                <a:lnTo>
                  <a:pt x="1182646" y="2222500"/>
                </a:lnTo>
                <a:close/>
              </a:path>
              <a:path w="2077719" h="2222500">
                <a:moveTo>
                  <a:pt x="1197824" y="2222500"/>
                </a:moveTo>
                <a:lnTo>
                  <a:pt x="1183816" y="2222500"/>
                </a:lnTo>
                <a:lnTo>
                  <a:pt x="1186087" y="2209800"/>
                </a:lnTo>
                <a:lnTo>
                  <a:pt x="1196796" y="2209800"/>
                </a:lnTo>
                <a:lnTo>
                  <a:pt x="1197824" y="2222500"/>
                </a:lnTo>
                <a:close/>
              </a:path>
              <a:path w="2077719" h="2222500">
                <a:moveTo>
                  <a:pt x="1210804" y="2222500"/>
                </a:moveTo>
                <a:lnTo>
                  <a:pt x="1204070" y="2222500"/>
                </a:lnTo>
                <a:lnTo>
                  <a:pt x="1202082" y="2209800"/>
                </a:lnTo>
                <a:lnTo>
                  <a:pt x="1210549" y="2209800"/>
                </a:lnTo>
                <a:lnTo>
                  <a:pt x="1210804" y="2222500"/>
                </a:lnTo>
                <a:close/>
              </a:path>
              <a:path w="2077719" h="2222500">
                <a:moveTo>
                  <a:pt x="1308322" y="2222500"/>
                </a:moveTo>
                <a:lnTo>
                  <a:pt x="1224812" y="2222500"/>
                </a:lnTo>
                <a:lnTo>
                  <a:pt x="1225993" y="2209800"/>
                </a:lnTo>
                <a:lnTo>
                  <a:pt x="1306925" y="2209800"/>
                </a:lnTo>
                <a:lnTo>
                  <a:pt x="1308322" y="2222500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179A4-549E-1DD2-9A74-B037B7C83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144" y="232125"/>
            <a:ext cx="9058275" cy="72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3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</a:t>
            </a: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08335" y="2275676"/>
            <a:ext cx="8392679" cy="777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5.</a:t>
            </a:r>
            <a:r>
              <a:rPr lang="en-US" dirty="0"/>
              <a:t>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This is the first time we……… such an interesting talk about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urbanisation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 in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VietNam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  <a:p>
            <a:pPr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10 MARKS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20193" y="2064756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545" y="4084317"/>
            <a:ext cx="4419983" cy="963251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0978915" y="4490870"/>
            <a:ext cx="5017956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had listened to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83" y="4090760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247301" y="4298895"/>
            <a:ext cx="4449446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had listened to</a:t>
            </a:r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94" y="5474600"/>
            <a:ext cx="4419983" cy="9632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1687182" y="5716146"/>
            <a:ext cx="3629018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have listened to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47" y="5464523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753361" y="5716146"/>
            <a:ext cx="3390697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have listened to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0978911" y="406954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0996670" y="5400731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4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998" y="2620839"/>
            <a:ext cx="4419983" cy="963251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83" y="2630916"/>
            <a:ext cx="4419983" cy="96325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978914" y="2968021"/>
            <a:ext cx="4337285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listen to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133555" y="2415557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68" grpId="0"/>
      <p:bldP spid="70" grpId="0" animBg="1"/>
      <p:bldP spid="71" grpId="0" animBg="1"/>
      <p:bldP spid="22" grpId="0"/>
      <p:bldP spid="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6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08335" y="2275676"/>
            <a:ext cx="9000282" cy="5180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42"/>
              </a:lnSpc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6.</a:t>
            </a:r>
            <a:r>
              <a:rPr lang="en-US" dirty="0"/>
              <a:t>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Due to rapid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urbanisation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, our city is becoming ...............</a:t>
            </a:r>
            <a:endParaRPr lang="en-US" sz="9600" dirty="0">
              <a:solidFill>
                <a:srgbClr val="FF0000"/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  <a:p>
            <a:pPr marL="0" lvl="0" indent="0" algn="ctr">
              <a:lnSpc>
                <a:spcPts val="10142"/>
              </a:lnSpc>
            </a:pPr>
            <a:r>
              <a:rPr lang="en-US" sz="9600" dirty="0">
                <a:solidFill>
                  <a:srgbClr val="FF0000"/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15 </a:t>
            </a:r>
            <a:r>
              <a:rPr lang="en-US" sz="9600" dirty="0" err="1">
                <a:solidFill>
                  <a:srgbClr val="FF0000"/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mARKS</a:t>
            </a:r>
            <a:r>
              <a:rPr lang="en-US" sz="9600" dirty="0">
                <a:solidFill>
                  <a:srgbClr val="FF0000"/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29489" y="2222574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11" y="4055373"/>
            <a:ext cx="4419983" cy="963251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1647634" y="4402480"/>
            <a:ext cx="3998528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big and bigger</a:t>
            </a: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11" y="4105394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739197" y="4380896"/>
            <a:ext cx="3815403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big and bigger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06" y="2822627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237" y="2836726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1484633" y="3153644"/>
            <a:ext cx="3810000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bigger and bigger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0" y="5447076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1739197" y="5760468"/>
            <a:ext cx="3555435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bigger and big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49" y="5433848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760984" y="5763395"/>
            <a:ext cx="3555435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bigger and big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242214" y="2488533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133555" y="4056989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043468" y="5437333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68" grpId="0"/>
      <p:bldP spid="69" grpId="0" animBg="1"/>
      <p:bldP spid="70" grpId="0" animBg="1"/>
      <p:bldP spid="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8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8601" y="2275676"/>
            <a:ext cx="9007624" cy="10179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lnSpc>
                <a:spcPts val="10142"/>
              </a:lnSpc>
              <a:buAutoNum type="arabicPeriod" startAt="7"/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Starting her own business is the best decision my sister …… in her life.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  <a:p>
            <a:pPr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10 MARKS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  <a:p>
            <a:pPr algn="ctr">
              <a:lnSpc>
                <a:spcPts val="10142"/>
              </a:lnSpc>
            </a:pPr>
            <a:endParaRPr lang="en-US" sz="72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</a:endParaRPr>
          </a:p>
          <a:p>
            <a:pPr marL="0" lvl="0" indent="0" algn="ctr">
              <a:lnSpc>
                <a:spcPts val="10142"/>
              </a:lnSpc>
            </a:pPr>
            <a:endParaRPr lang="en-US" sz="60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79520" y="1099593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38674" y="1898926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02" y="2623934"/>
            <a:ext cx="4270702" cy="930718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748" y="3952869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428" y="2582167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0859618" y="2927399"/>
            <a:ext cx="5130820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has never made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1105656" y="2927549"/>
            <a:ext cx="4675774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has never made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2" y="5386494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143576" y="5760468"/>
            <a:ext cx="259993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made</a:t>
            </a:r>
            <a:endParaRPr lang="en-US" sz="3501" dirty="0">
              <a:solidFill>
                <a:srgbClr val="0070C0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431" y="5410366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854249" y="5758944"/>
            <a:ext cx="3228608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+mj-lt"/>
                <a:ea typeface="Retropix"/>
                <a:cs typeface="Retropix"/>
                <a:sym typeface="Retropix"/>
              </a:rPr>
              <a:t>C. made</a:t>
            </a:r>
            <a:endParaRPr lang="en-US" sz="3501" dirty="0">
              <a:solidFill>
                <a:srgbClr val="0070C0"/>
              </a:solidFill>
              <a:latin typeface="+mj-lt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120517" y="2280702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015756" y="5391262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069" y="3925927"/>
            <a:ext cx="4419983" cy="96325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650360" y="4227797"/>
            <a:ext cx="7712263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has ever made</a:t>
            </a:r>
          </a:p>
        </p:txBody>
      </p:sp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1020159" y="4227798"/>
            <a:ext cx="4970279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has ever made</a:t>
            </a: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114368" y="3877015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2" grpId="0"/>
      <p:bldP spid="68" grpId="0"/>
      <p:bldP spid="69" grpId="0" animBg="1"/>
      <p:bldP spid="71" grpId="0" animBg="1"/>
      <p:bldP spid="21" grpId="0"/>
      <p:bldP spid="7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7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OPEN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113821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113821">
            <a:off x="6210963" y="2545563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92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23457E-7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6089" y="2151255"/>
            <a:ext cx="9301014" cy="10179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  <a:sym typeface="Retropix"/>
              </a:rPr>
              <a:t>8. 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7 SVNA Love Of Thunder" panose="02040603050506020204" pitchFamily="18" charset="0"/>
                <a:ea typeface="Retropix"/>
                <a:cs typeface="Retropix"/>
              </a:rPr>
              <a:t>After only a month, my brother got bored at work and found his job ………… attractive.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  <a:p>
            <a:pPr algn="ctr">
              <a:lnSpc>
                <a:spcPts val="10142"/>
              </a:lnSpc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20 MARKS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  <a:p>
            <a:pPr algn="ctr">
              <a:lnSpc>
                <a:spcPts val="10142"/>
              </a:lnSpc>
            </a:pPr>
            <a:endParaRPr lang="en-US" sz="60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</a:endParaRPr>
          </a:p>
          <a:p>
            <a:pPr marL="0" lvl="0" indent="0" algn="ctr">
              <a:lnSpc>
                <a:spcPts val="10142"/>
              </a:lnSpc>
            </a:pPr>
            <a:endParaRPr lang="en-US" sz="6000" dirty="0">
              <a:solidFill>
                <a:schemeClr val="accent2">
                  <a:lumMod val="75000"/>
                </a:schemeClr>
              </a:solidFill>
              <a:latin typeface="#9Slide07 SVNA Love Of Thunder" panose="02040603050506020204" pitchFamily="18" charset="0"/>
              <a:ea typeface="Retropix"/>
              <a:cs typeface="Retropix"/>
              <a:sym typeface="Retropix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1022" y="2122843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2" y="4116896"/>
            <a:ext cx="4419983" cy="963251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2143576" y="4490870"/>
            <a:ext cx="259993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#9Slide07 SVNHogfish" panose="02000503000000020004" pitchFamily="2" charset="0"/>
                <a:ea typeface="Retropix"/>
                <a:cs typeface="Retropix"/>
                <a:sym typeface="Retropix"/>
              </a:rPr>
              <a:t>B. the least</a:t>
            </a:r>
            <a:endParaRPr lang="en-US" sz="3501" dirty="0">
              <a:solidFill>
                <a:srgbClr val="0070C0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91" y="4129149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207544" y="4506427"/>
            <a:ext cx="4419983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the least</a:t>
            </a:r>
            <a:endParaRPr lang="en-US" sz="3501" dirty="0">
              <a:solidFill>
                <a:srgbClr val="0070C0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0" y="2839191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91" y="2865387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2113299" y="3153644"/>
            <a:ext cx="3050501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+mj-lt"/>
                <a:ea typeface="Retropix"/>
                <a:cs typeface="Retropix"/>
                <a:sym typeface="Retropix"/>
              </a:rPr>
              <a:t>A. less and less</a:t>
            </a:r>
            <a:endParaRPr lang="en-US" sz="3501" dirty="0">
              <a:solidFill>
                <a:srgbClr val="0070C0"/>
              </a:solidFill>
              <a:latin typeface="+mj-lt"/>
              <a:ea typeface="Retropix"/>
              <a:cs typeface="Retropix"/>
              <a:sym typeface="Retropix"/>
            </a:endParaRP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1874178" y="3153644"/>
            <a:ext cx="3534008" cy="40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+mj-lt"/>
                <a:ea typeface="Retropix"/>
                <a:cs typeface="Retropix"/>
                <a:sym typeface="Retropix"/>
              </a:rPr>
              <a:t>A. less and less</a:t>
            </a:r>
            <a:endParaRPr lang="en-US" sz="3501" dirty="0">
              <a:solidFill>
                <a:srgbClr val="0070C0"/>
              </a:solidFill>
              <a:latin typeface="+mj-lt"/>
              <a:ea typeface="Retropix"/>
              <a:cs typeface="Retropix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2" y="5386494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143576" y="5760468"/>
            <a:ext cx="2783312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more or less</a:t>
            </a:r>
            <a:endParaRPr lang="en-US" sz="3501" dirty="0">
              <a:solidFill>
                <a:srgbClr val="0070C0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311" y="5388477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 rot="10800000" flipV="1">
            <a:off x="12113299" y="5767496"/>
            <a:ext cx="2783312" cy="393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vi-VN" sz="3501" dirty="0">
                <a:solidFill>
                  <a:srgbClr val="0070C0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more or less</a:t>
            </a:r>
            <a:endParaRPr lang="en-US" sz="3501" dirty="0">
              <a:solidFill>
                <a:srgbClr val="0070C0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074403" y="2567855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0920358" y="4059183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130830" y="533517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7700"/>
            <a:ext cx="4219575" cy="9639300"/>
            <a:chOff x="0" y="0"/>
            <a:chExt cx="4830445" cy="8790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747320" cy="87321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0261" y="0"/>
              <a:ext cx="849953" cy="878976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860" y="7534609"/>
            <a:ext cx="5539822" cy="29425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20062" y="0"/>
            <a:ext cx="3767937" cy="355280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19575" y="877377"/>
            <a:ext cx="14068424" cy="61110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74701" rIns="0" bIns="0" rtlCol="0">
            <a:spAutoFit/>
          </a:bodyPr>
          <a:lstStyle/>
          <a:p>
            <a:pPr defTabSz="1828800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Pronunciation: 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Unstressed words in the connected speech</a:t>
            </a:r>
            <a:b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Vocabulary: 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 life</a:t>
            </a:r>
            <a:b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Grammar: </a:t>
            </a:r>
            <a:b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Present perfect</a:t>
            </a:r>
            <a:b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Double comparatives</a:t>
            </a:r>
            <a:endParaRPr sz="6000" b="1" spc="121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5B88DC7F-7D90-833B-D940-1BE0A2F704E1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CONSOLIDATION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175A0-8EB5-78BD-A244-15094EACF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0959" y="6988450"/>
            <a:ext cx="6327041" cy="3488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C0904D-255F-633F-BCCC-5E5DAFAD6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575" y="7008407"/>
            <a:ext cx="7741384" cy="34886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841930"/>
            <a:chOff x="0" y="0"/>
            <a:chExt cx="18288000" cy="9841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8371" y="3350218"/>
              <a:ext cx="12582834" cy="3670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32266" y="0"/>
              <a:ext cx="4155734" cy="3829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93931"/>
              <a:ext cx="3728709" cy="304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8187" y="844429"/>
              <a:ext cx="2077720" cy="2204085"/>
            </a:xfrm>
            <a:custGeom>
              <a:avLst/>
              <a:gdLst/>
              <a:ahLst/>
              <a:cxnLst/>
              <a:rect l="l" t="t" r="r" b="b"/>
              <a:pathLst>
                <a:path w="2077720" h="2204085">
                  <a:moveTo>
                    <a:pt x="1362090" y="2203468"/>
                  </a:moveTo>
                  <a:lnTo>
                    <a:pt x="739299" y="2203468"/>
                  </a:lnTo>
                  <a:lnTo>
                    <a:pt x="703081" y="2176171"/>
                  </a:lnTo>
                  <a:lnTo>
                    <a:pt x="665902" y="2146253"/>
                  </a:lnTo>
                  <a:lnTo>
                    <a:pt x="628046" y="2114063"/>
                  </a:lnTo>
                  <a:lnTo>
                    <a:pt x="589799" y="2079956"/>
                  </a:lnTo>
                  <a:lnTo>
                    <a:pt x="551444" y="2044283"/>
                  </a:lnTo>
                  <a:lnTo>
                    <a:pt x="513268" y="2007395"/>
                  </a:lnTo>
                  <a:lnTo>
                    <a:pt x="475554" y="1969646"/>
                  </a:lnTo>
                  <a:lnTo>
                    <a:pt x="438588" y="1931387"/>
                  </a:lnTo>
                  <a:lnTo>
                    <a:pt x="402655" y="1892970"/>
                  </a:lnTo>
                  <a:lnTo>
                    <a:pt x="368038" y="1854748"/>
                  </a:lnTo>
                  <a:lnTo>
                    <a:pt x="335024" y="1817073"/>
                  </a:lnTo>
                  <a:lnTo>
                    <a:pt x="303896" y="1780296"/>
                  </a:lnTo>
                  <a:lnTo>
                    <a:pt x="274940" y="1744770"/>
                  </a:lnTo>
                  <a:lnTo>
                    <a:pt x="248441" y="1710848"/>
                  </a:lnTo>
                  <a:lnTo>
                    <a:pt x="224682" y="1678880"/>
                  </a:lnTo>
                  <a:lnTo>
                    <a:pt x="199894" y="1643570"/>
                  </a:lnTo>
                  <a:lnTo>
                    <a:pt x="175769" y="1607021"/>
                  </a:lnTo>
                  <a:lnTo>
                    <a:pt x="152476" y="1569171"/>
                  </a:lnTo>
                  <a:lnTo>
                    <a:pt x="130188" y="1529956"/>
                  </a:lnTo>
                  <a:lnTo>
                    <a:pt x="109073" y="1489312"/>
                  </a:lnTo>
                  <a:lnTo>
                    <a:pt x="89303" y="1447177"/>
                  </a:lnTo>
                  <a:lnTo>
                    <a:pt x="71047" y="1403485"/>
                  </a:lnTo>
                  <a:lnTo>
                    <a:pt x="54477" y="1358173"/>
                  </a:lnTo>
                  <a:lnTo>
                    <a:pt x="39763" y="1311179"/>
                  </a:lnTo>
                  <a:lnTo>
                    <a:pt x="27076" y="1262437"/>
                  </a:lnTo>
                  <a:lnTo>
                    <a:pt x="16585" y="1211886"/>
                  </a:lnTo>
                  <a:lnTo>
                    <a:pt x="8462" y="1159460"/>
                  </a:lnTo>
                  <a:lnTo>
                    <a:pt x="2877" y="1105096"/>
                  </a:lnTo>
                  <a:lnTo>
                    <a:pt x="0" y="1048731"/>
                  </a:lnTo>
                  <a:lnTo>
                    <a:pt x="1" y="990301"/>
                  </a:lnTo>
                  <a:lnTo>
                    <a:pt x="3036" y="933968"/>
                  </a:lnTo>
                  <a:lnTo>
                    <a:pt x="9058" y="879747"/>
                  </a:lnTo>
                  <a:lnTo>
                    <a:pt x="17787" y="827617"/>
                  </a:lnTo>
                  <a:lnTo>
                    <a:pt x="28943" y="777558"/>
                  </a:lnTo>
                  <a:lnTo>
                    <a:pt x="42244" y="729548"/>
                  </a:lnTo>
                  <a:lnTo>
                    <a:pt x="57411" y="683568"/>
                  </a:lnTo>
                  <a:lnTo>
                    <a:pt x="74163" y="639597"/>
                  </a:lnTo>
                  <a:lnTo>
                    <a:pt x="92220" y="597613"/>
                  </a:lnTo>
                  <a:lnTo>
                    <a:pt x="111302" y="557597"/>
                  </a:lnTo>
                  <a:lnTo>
                    <a:pt x="131127" y="519528"/>
                  </a:lnTo>
                  <a:lnTo>
                    <a:pt x="151416" y="483384"/>
                  </a:lnTo>
                  <a:lnTo>
                    <a:pt x="245208" y="326085"/>
                  </a:lnTo>
                  <a:lnTo>
                    <a:pt x="315610" y="234679"/>
                  </a:lnTo>
                  <a:lnTo>
                    <a:pt x="397845" y="174090"/>
                  </a:lnTo>
                  <a:lnTo>
                    <a:pt x="527138" y="109241"/>
                  </a:lnTo>
                  <a:lnTo>
                    <a:pt x="584256" y="85419"/>
                  </a:lnTo>
                  <a:lnTo>
                    <a:pt x="739128" y="37322"/>
                  </a:lnTo>
                  <a:lnTo>
                    <a:pt x="967032" y="0"/>
                  </a:lnTo>
                  <a:lnTo>
                    <a:pt x="1243245" y="8504"/>
                  </a:lnTo>
                  <a:lnTo>
                    <a:pt x="1310127" y="20820"/>
                  </a:lnTo>
                  <a:lnTo>
                    <a:pt x="1373329" y="37173"/>
                  </a:lnTo>
                  <a:lnTo>
                    <a:pt x="1432893" y="57099"/>
                  </a:lnTo>
                  <a:lnTo>
                    <a:pt x="1488861" y="80133"/>
                  </a:lnTo>
                  <a:lnTo>
                    <a:pt x="1541273" y="105809"/>
                  </a:lnTo>
                  <a:lnTo>
                    <a:pt x="1590172" y="133664"/>
                  </a:lnTo>
                  <a:lnTo>
                    <a:pt x="1635599" y="163232"/>
                  </a:lnTo>
                  <a:lnTo>
                    <a:pt x="1677596" y="194048"/>
                  </a:lnTo>
                  <a:lnTo>
                    <a:pt x="1716205" y="225647"/>
                  </a:lnTo>
                  <a:lnTo>
                    <a:pt x="1751466" y="257564"/>
                  </a:lnTo>
                  <a:lnTo>
                    <a:pt x="1783422" y="289334"/>
                  </a:lnTo>
                  <a:lnTo>
                    <a:pt x="1812115" y="320493"/>
                  </a:lnTo>
                  <a:lnTo>
                    <a:pt x="1837585" y="350574"/>
                  </a:lnTo>
                  <a:lnTo>
                    <a:pt x="1879027" y="405649"/>
                  </a:lnTo>
                  <a:lnTo>
                    <a:pt x="1908079" y="450837"/>
                  </a:lnTo>
                  <a:lnTo>
                    <a:pt x="1942839" y="515039"/>
                  </a:lnTo>
                  <a:lnTo>
                    <a:pt x="1959625" y="550188"/>
                  </a:lnTo>
                  <a:lnTo>
                    <a:pt x="1975836" y="587219"/>
                  </a:lnTo>
                  <a:lnTo>
                    <a:pt x="1991337" y="626018"/>
                  </a:lnTo>
                  <a:lnTo>
                    <a:pt x="2005991" y="666472"/>
                  </a:lnTo>
                  <a:lnTo>
                    <a:pt x="2019665" y="708468"/>
                  </a:lnTo>
                  <a:lnTo>
                    <a:pt x="2032223" y="751894"/>
                  </a:lnTo>
                  <a:lnTo>
                    <a:pt x="2043531" y="796636"/>
                  </a:lnTo>
                  <a:lnTo>
                    <a:pt x="2053452" y="842582"/>
                  </a:lnTo>
                  <a:lnTo>
                    <a:pt x="2061853" y="889618"/>
                  </a:lnTo>
                  <a:lnTo>
                    <a:pt x="2068598" y="937631"/>
                  </a:lnTo>
                  <a:lnTo>
                    <a:pt x="2073552" y="986508"/>
                  </a:lnTo>
                  <a:lnTo>
                    <a:pt x="2076581" y="1036136"/>
                  </a:lnTo>
                  <a:lnTo>
                    <a:pt x="2077548" y="1086403"/>
                  </a:lnTo>
                  <a:lnTo>
                    <a:pt x="2076320" y="1137195"/>
                  </a:lnTo>
                  <a:lnTo>
                    <a:pt x="2072761" y="1188399"/>
                  </a:lnTo>
                  <a:lnTo>
                    <a:pt x="2066735" y="1239902"/>
                  </a:lnTo>
                  <a:lnTo>
                    <a:pt x="2058109" y="1291592"/>
                  </a:lnTo>
                  <a:lnTo>
                    <a:pt x="2046747" y="1343354"/>
                  </a:lnTo>
                  <a:lnTo>
                    <a:pt x="2032514" y="1395077"/>
                  </a:lnTo>
                  <a:lnTo>
                    <a:pt x="2015275" y="1446647"/>
                  </a:lnTo>
                  <a:lnTo>
                    <a:pt x="1994895" y="1497951"/>
                  </a:lnTo>
                  <a:lnTo>
                    <a:pt x="1971239" y="1548876"/>
                  </a:lnTo>
                  <a:lnTo>
                    <a:pt x="1944171" y="1599310"/>
                  </a:lnTo>
                  <a:lnTo>
                    <a:pt x="1913558" y="1649138"/>
                  </a:lnTo>
                  <a:lnTo>
                    <a:pt x="1882630" y="1694933"/>
                  </a:lnTo>
                  <a:lnTo>
                    <a:pt x="1853309" y="1735551"/>
                  </a:lnTo>
                  <a:lnTo>
                    <a:pt x="1825150" y="1771784"/>
                  </a:lnTo>
                  <a:lnTo>
                    <a:pt x="1797707" y="1804421"/>
                  </a:lnTo>
                  <a:lnTo>
                    <a:pt x="1770535" y="1834254"/>
                  </a:lnTo>
                  <a:lnTo>
                    <a:pt x="1743188" y="1862074"/>
                  </a:lnTo>
                  <a:lnTo>
                    <a:pt x="1715221" y="1888670"/>
                  </a:lnTo>
                  <a:lnTo>
                    <a:pt x="1686188" y="1914834"/>
                  </a:lnTo>
                  <a:lnTo>
                    <a:pt x="1655643" y="1941357"/>
                  </a:lnTo>
                  <a:lnTo>
                    <a:pt x="1588238" y="1998640"/>
                  </a:lnTo>
                  <a:lnTo>
                    <a:pt x="1550487" y="2030981"/>
                  </a:lnTo>
                  <a:lnTo>
                    <a:pt x="1509441" y="2066844"/>
                  </a:lnTo>
                  <a:lnTo>
                    <a:pt x="1464657" y="2107019"/>
                  </a:lnTo>
                  <a:lnTo>
                    <a:pt x="1415689" y="2152297"/>
                  </a:lnTo>
                  <a:lnTo>
                    <a:pt x="1362090" y="2203468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38188" y="822229"/>
              <a:ext cx="2077720" cy="2222500"/>
            </a:xfrm>
            <a:custGeom>
              <a:avLst/>
              <a:gdLst/>
              <a:ahLst/>
              <a:cxnLst/>
              <a:rect l="l" t="t" r="r" b="b"/>
              <a:pathLst>
                <a:path w="2077720" h="2222500">
                  <a:moveTo>
                    <a:pt x="254027" y="1689100"/>
                  </a:moveTo>
                  <a:lnTo>
                    <a:pt x="224709" y="1689100"/>
                  </a:lnTo>
                  <a:lnTo>
                    <a:pt x="199893" y="1663669"/>
                  </a:lnTo>
                  <a:lnTo>
                    <a:pt x="175779" y="1625600"/>
                  </a:lnTo>
                  <a:lnTo>
                    <a:pt x="152481" y="1587500"/>
                  </a:lnTo>
                  <a:lnTo>
                    <a:pt x="130187" y="1549400"/>
                  </a:lnTo>
                  <a:lnTo>
                    <a:pt x="109070" y="1511300"/>
                  </a:lnTo>
                  <a:lnTo>
                    <a:pt x="89297" y="1460500"/>
                  </a:lnTo>
                  <a:lnTo>
                    <a:pt x="71041" y="1422400"/>
                  </a:lnTo>
                  <a:lnTo>
                    <a:pt x="54471" y="1371600"/>
                  </a:lnTo>
                  <a:lnTo>
                    <a:pt x="39757" y="1320800"/>
                  </a:lnTo>
                  <a:lnTo>
                    <a:pt x="27070" y="1282700"/>
                  </a:lnTo>
                  <a:lnTo>
                    <a:pt x="16581" y="1231900"/>
                  </a:lnTo>
                  <a:lnTo>
                    <a:pt x="8458" y="1181100"/>
                  </a:lnTo>
                  <a:lnTo>
                    <a:pt x="2874" y="1117600"/>
                  </a:lnTo>
                  <a:lnTo>
                    <a:pt x="18" y="1067152"/>
                  </a:lnTo>
                  <a:lnTo>
                    <a:pt x="0" y="1003300"/>
                  </a:lnTo>
                  <a:lnTo>
                    <a:pt x="3034" y="952500"/>
                  </a:lnTo>
                  <a:lnTo>
                    <a:pt x="9057" y="901700"/>
                  </a:lnTo>
                  <a:lnTo>
                    <a:pt x="17786" y="838200"/>
                  </a:lnTo>
                  <a:lnTo>
                    <a:pt x="28941" y="787400"/>
                  </a:lnTo>
                  <a:lnTo>
                    <a:pt x="42242" y="749300"/>
                  </a:lnTo>
                  <a:lnTo>
                    <a:pt x="57409" y="698500"/>
                  </a:lnTo>
                  <a:lnTo>
                    <a:pt x="74161" y="660400"/>
                  </a:lnTo>
                  <a:lnTo>
                    <a:pt x="92218" y="609600"/>
                  </a:lnTo>
                  <a:lnTo>
                    <a:pt x="111300" y="571500"/>
                  </a:lnTo>
                  <a:lnTo>
                    <a:pt x="131125" y="533400"/>
                  </a:lnTo>
                  <a:lnTo>
                    <a:pt x="151415" y="495300"/>
                  </a:lnTo>
                  <a:lnTo>
                    <a:pt x="276062" y="330200"/>
                  </a:lnTo>
                  <a:lnTo>
                    <a:pt x="397889" y="215900"/>
                  </a:lnTo>
                  <a:lnTo>
                    <a:pt x="490410" y="139700"/>
                  </a:lnTo>
                  <a:lnTo>
                    <a:pt x="527136" y="127000"/>
                  </a:lnTo>
                  <a:lnTo>
                    <a:pt x="722041" y="38100"/>
                  </a:lnTo>
                  <a:lnTo>
                    <a:pt x="861603" y="0"/>
                  </a:lnTo>
                  <a:lnTo>
                    <a:pt x="1012959" y="0"/>
                  </a:lnTo>
                  <a:lnTo>
                    <a:pt x="1243244" y="25400"/>
                  </a:lnTo>
                  <a:lnTo>
                    <a:pt x="1310126" y="38100"/>
                  </a:lnTo>
                  <a:lnTo>
                    <a:pt x="1373328" y="50800"/>
                  </a:lnTo>
                  <a:lnTo>
                    <a:pt x="1432892" y="76200"/>
                  </a:lnTo>
                  <a:lnTo>
                    <a:pt x="1488859" y="101600"/>
                  </a:lnTo>
                  <a:lnTo>
                    <a:pt x="1541271" y="127000"/>
                  </a:lnTo>
                  <a:lnTo>
                    <a:pt x="1590170" y="152400"/>
                  </a:lnTo>
                  <a:lnTo>
                    <a:pt x="1635597" y="177800"/>
                  </a:lnTo>
                  <a:lnTo>
                    <a:pt x="1677594" y="215900"/>
                  </a:lnTo>
                  <a:lnTo>
                    <a:pt x="1716203" y="241300"/>
                  </a:lnTo>
                  <a:lnTo>
                    <a:pt x="1751464" y="279400"/>
                  </a:lnTo>
                  <a:lnTo>
                    <a:pt x="1783421" y="304800"/>
                  </a:lnTo>
                  <a:lnTo>
                    <a:pt x="1812113" y="330200"/>
                  </a:lnTo>
                  <a:lnTo>
                    <a:pt x="1837584" y="368300"/>
                  </a:lnTo>
                  <a:lnTo>
                    <a:pt x="1859874" y="393700"/>
                  </a:lnTo>
                  <a:lnTo>
                    <a:pt x="1879025" y="419100"/>
                  </a:lnTo>
                  <a:lnTo>
                    <a:pt x="1895079" y="444500"/>
                  </a:lnTo>
                  <a:lnTo>
                    <a:pt x="1908077" y="469900"/>
                  </a:lnTo>
                  <a:lnTo>
                    <a:pt x="1930726" y="508000"/>
                  </a:lnTo>
                  <a:lnTo>
                    <a:pt x="1951713" y="546100"/>
                  </a:lnTo>
                  <a:lnTo>
                    <a:pt x="1863901" y="546100"/>
                  </a:lnTo>
                  <a:lnTo>
                    <a:pt x="1863350" y="558800"/>
                  </a:lnTo>
                  <a:lnTo>
                    <a:pt x="1956543" y="558800"/>
                  </a:lnTo>
                  <a:lnTo>
                    <a:pt x="1961374" y="571500"/>
                  </a:lnTo>
                  <a:lnTo>
                    <a:pt x="1862095" y="571500"/>
                  </a:lnTo>
                  <a:lnTo>
                    <a:pt x="1860352" y="584200"/>
                  </a:lnTo>
                  <a:lnTo>
                    <a:pt x="1803030" y="584200"/>
                  </a:lnTo>
                  <a:lnTo>
                    <a:pt x="1806096" y="596900"/>
                  </a:lnTo>
                  <a:lnTo>
                    <a:pt x="1962883" y="596900"/>
                  </a:lnTo>
                  <a:lnTo>
                    <a:pt x="1964604" y="609600"/>
                  </a:lnTo>
                  <a:lnTo>
                    <a:pt x="1847360" y="609600"/>
                  </a:lnTo>
                  <a:lnTo>
                    <a:pt x="1849205" y="622300"/>
                  </a:lnTo>
                  <a:lnTo>
                    <a:pt x="1790288" y="622300"/>
                  </a:lnTo>
                  <a:lnTo>
                    <a:pt x="1790141" y="635000"/>
                  </a:lnTo>
                  <a:lnTo>
                    <a:pt x="1802587" y="635000"/>
                  </a:lnTo>
                  <a:lnTo>
                    <a:pt x="1803138" y="647700"/>
                  </a:lnTo>
                  <a:lnTo>
                    <a:pt x="1855877" y="647700"/>
                  </a:lnTo>
                  <a:lnTo>
                    <a:pt x="1856366" y="660400"/>
                  </a:lnTo>
                  <a:lnTo>
                    <a:pt x="1717108" y="660400"/>
                  </a:lnTo>
                  <a:lnTo>
                    <a:pt x="1717482" y="673100"/>
                  </a:lnTo>
                  <a:lnTo>
                    <a:pt x="1819588" y="673100"/>
                  </a:lnTo>
                  <a:lnTo>
                    <a:pt x="1818589" y="685800"/>
                  </a:lnTo>
                  <a:lnTo>
                    <a:pt x="1743488" y="685800"/>
                  </a:lnTo>
                  <a:lnTo>
                    <a:pt x="1745192" y="698500"/>
                  </a:lnTo>
                  <a:lnTo>
                    <a:pt x="1723853" y="698500"/>
                  </a:lnTo>
                  <a:lnTo>
                    <a:pt x="1725551" y="711200"/>
                  </a:lnTo>
                  <a:lnTo>
                    <a:pt x="1674254" y="711200"/>
                  </a:lnTo>
                  <a:lnTo>
                    <a:pt x="1674458" y="723900"/>
                  </a:lnTo>
                  <a:lnTo>
                    <a:pt x="1838002" y="723900"/>
                  </a:lnTo>
                  <a:lnTo>
                    <a:pt x="1838371" y="736600"/>
                  </a:lnTo>
                  <a:lnTo>
                    <a:pt x="1723200" y="736600"/>
                  </a:lnTo>
                  <a:lnTo>
                    <a:pt x="1721020" y="749300"/>
                  </a:lnTo>
                  <a:lnTo>
                    <a:pt x="1709113" y="749300"/>
                  </a:lnTo>
                  <a:lnTo>
                    <a:pt x="1710532" y="762000"/>
                  </a:lnTo>
                  <a:lnTo>
                    <a:pt x="1593493" y="762000"/>
                  </a:lnTo>
                  <a:lnTo>
                    <a:pt x="1595469" y="774700"/>
                  </a:lnTo>
                  <a:lnTo>
                    <a:pt x="1690539" y="774700"/>
                  </a:lnTo>
                  <a:lnTo>
                    <a:pt x="1689988" y="787400"/>
                  </a:lnTo>
                  <a:lnTo>
                    <a:pt x="1614559" y="787400"/>
                  </a:lnTo>
                  <a:lnTo>
                    <a:pt x="1614729" y="800100"/>
                  </a:lnTo>
                  <a:lnTo>
                    <a:pt x="1570564" y="800100"/>
                  </a:lnTo>
                  <a:lnTo>
                    <a:pt x="1569735" y="812800"/>
                  </a:lnTo>
                  <a:lnTo>
                    <a:pt x="1599835" y="812800"/>
                  </a:lnTo>
                  <a:lnTo>
                    <a:pt x="1599875" y="825500"/>
                  </a:lnTo>
                  <a:lnTo>
                    <a:pt x="1749042" y="825500"/>
                  </a:lnTo>
                  <a:lnTo>
                    <a:pt x="1751370" y="838200"/>
                  </a:lnTo>
                  <a:lnTo>
                    <a:pt x="1637936" y="838200"/>
                  </a:lnTo>
                  <a:lnTo>
                    <a:pt x="1638498" y="850900"/>
                  </a:lnTo>
                  <a:lnTo>
                    <a:pt x="1597678" y="850900"/>
                  </a:lnTo>
                  <a:lnTo>
                    <a:pt x="1597121" y="863600"/>
                  </a:lnTo>
                  <a:lnTo>
                    <a:pt x="1632866" y="863600"/>
                  </a:lnTo>
                  <a:lnTo>
                    <a:pt x="1634683" y="876300"/>
                  </a:lnTo>
                  <a:lnTo>
                    <a:pt x="1573494" y="876300"/>
                  </a:lnTo>
                  <a:lnTo>
                    <a:pt x="1573931" y="889000"/>
                  </a:lnTo>
                  <a:lnTo>
                    <a:pt x="1635915" y="889000"/>
                  </a:lnTo>
                  <a:lnTo>
                    <a:pt x="1636943" y="901700"/>
                  </a:lnTo>
                  <a:lnTo>
                    <a:pt x="1651399" y="901700"/>
                  </a:lnTo>
                  <a:lnTo>
                    <a:pt x="1651183" y="914400"/>
                  </a:lnTo>
                  <a:lnTo>
                    <a:pt x="1723308" y="914400"/>
                  </a:lnTo>
                  <a:lnTo>
                    <a:pt x="1726056" y="927100"/>
                  </a:lnTo>
                  <a:lnTo>
                    <a:pt x="1664113" y="927100"/>
                  </a:lnTo>
                  <a:lnTo>
                    <a:pt x="1664482" y="939800"/>
                  </a:lnTo>
                  <a:lnTo>
                    <a:pt x="1519489" y="939800"/>
                  </a:lnTo>
                  <a:lnTo>
                    <a:pt x="1518552" y="952500"/>
                  </a:lnTo>
                  <a:lnTo>
                    <a:pt x="1622792" y="952500"/>
                  </a:lnTo>
                  <a:lnTo>
                    <a:pt x="1622934" y="965200"/>
                  </a:lnTo>
                  <a:lnTo>
                    <a:pt x="1629266" y="965200"/>
                  </a:lnTo>
                  <a:lnTo>
                    <a:pt x="1629765" y="977900"/>
                  </a:lnTo>
                  <a:lnTo>
                    <a:pt x="1628567" y="977900"/>
                  </a:lnTo>
                  <a:lnTo>
                    <a:pt x="1628289" y="990600"/>
                  </a:lnTo>
                  <a:lnTo>
                    <a:pt x="1540106" y="990600"/>
                  </a:lnTo>
                  <a:lnTo>
                    <a:pt x="1539544" y="1003300"/>
                  </a:lnTo>
                  <a:lnTo>
                    <a:pt x="1505765" y="1003300"/>
                  </a:lnTo>
                  <a:lnTo>
                    <a:pt x="1504998" y="1016000"/>
                  </a:lnTo>
                  <a:lnTo>
                    <a:pt x="1708516" y="1016000"/>
                  </a:lnTo>
                  <a:lnTo>
                    <a:pt x="1707455" y="1028700"/>
                  </a:lnTo>
                  <a:lnTo>
                    <a:pt x="1629078" y="1028700"/>
                  </a:lnTo>
                  <a:lnTo>
                    <a:pt x="1627687" y="1041400"/>
                  </a:lnTo>
                  <a:lnTo>
                    <a:pt x="1624235" y="1041400"/>
                  </a:lnTo>
                  <a:lnTo>
                    <a:pt x="1624291" y="1054100"/>
                  </a:lnTo>
                  <a:lnTo>
                    <a:pt x="1554319" y="1054100"/>
                  </a:lnTo>
                  <a:lnTo>
                    <a:pt x="1555852" y="1066800"/>
                  </a:lnTo>
                  <a:lnTo>
                    <a:pt x="1556306" y="1066800"/>
                  </a:lnTo>
                  <a:lnTo>
                    <a:pt x="1556556" y="1079500"/>
                  </a:lnTo>
                  <a:lnTo>
                    <a:pt x="1622537" y="1079500"/>
                  </a:lnTo>
                  <a:lnTo>
                    <a:pt x="1619624" y="1092200"/>
                  </a:lnTo>
                  <a:lnTo>
                    <a:pt x="1534366" y="1092200"/>
                  </a:lnTo>
                  <a:lnTo>
                    <a:pt x="1534150" y="1104900"/>
                  </a:lnTo>
                  <a:lnTo>
                    <a:pt x="1480309" y="1104900"/>
                  </a:lnTo>
                  <a:lnTo>
                    <a:pt x="1479855" y="1117600"/>
                  </a:lnTo>
                  <a:lnTo>
                    <a:pt x="1527444" y="1117600"/>
                  </a:lnTo>
                  <a:lnTo>
                    <a:pt x="1528307" y="1130300"/>
                  </a:lnTo>
                  <a:lnTo>
                    <a:pt x="1485351" y="1130300"/>
                  </a:lnTo>
                  <a:lnTo>
                    <a:pt x="1486584" y="1143000"/>
                  </a:lnTo>
                  <a:lnTo>
                    <a:pt x="1530879" y="1143000"/>
                  </a:lnTo>
                  <a:lnTo>
                    <a:pt x="1532180" y="1155700"/>
                  </a:lnTo>
                  <a:lnTo>
                    <a:pt x="1490121" y="1155700"/>
                  </a:lnTo>
                  <a:lnTo>
                    <a:pt x="1489292" y="1168400"/>
                  </a:lnTo>
                  <a:lnTo>
                    <a:pt x="1563410" y="1168400"/>
                  </a:lnTo>
                  <a:lnTo>
                    <a:pt x="1563455" y="1168715"/>
                  </a:lnTo>
                  <a:lnTo>
                    <a:pt x="1562785" y="1181100"/>
                  </a:lnTo>
                  <a:lnTo>
                    <a:pt x="1578684" y="1181100"/>
                  </a:lnTo>
                  <a:lnTo>
                    <a:pt x="1580081" y="1193800"/>
                  </a:lnTo>
                  <a:lnTo>
                    <a:pt x="1554518" y="1193800"/>
                  </a:lnTo>
                  <a:lnTo>
                    <a:pt x="1555438" y="1206500"/>
                  </a:lnTo>
                  <a:lnTo>
                    <a:pt x="1630589" y="1206500"/>
                  </a:lnTo>
                  <a:lnTo>
                    <a:pt x="1628811" y="1219200"/>
                  </a:lnTo>
                  <a:lnTo>
                    <a:pt x="1651053" y="1219200"/>
                  </a:lnTo>
                  <a:lnTo>
                    <a:pt x="1651581" y="1231900"/>
                  </a:lnTo>
                  <a:lnTo>
                    <a:pt x="1429205" y="1231900"/>
                  </a:lnTo>
                  <a:lnTo>
                    <a:pt x="1427155" y="1244600"/>
                  </a:lnTo>
                  <a:lnTo>
                    <a:pt x="1533951" y="1244600"/>
                  </a:lnTo>
                  <a:lnTo>
                    <a:pt x="1531595" y="1257300"/>
                  </a:lnTo>
                  <a:lnTo>
                    <a:pt x="1395999" y="1257300"/>
                  </a:lnTo>
                  <a:lnTo>
                    <a:pt x="1394330" y="1270000"/>
                  </a:lnTo>
                  <a:lnTo>
                    <a:pt x="1409587" y="1270000"/>
                  </a:lnTo>
                  <a:lnTo>
                    <a:pt x="1409570" y="1282700"/>
                  </a:lnTo>
                  <a:lnTo>
                    <a:pt x="1487339" y="1282700"/>
                  </a:lnTo>
                  <a:lnTo>
                    <a:pt x="1487430" y="1295400"/>
                  </a:lnTo>
                  <a:lnTo>
                    <a:pt x="1409945" y="1295400"/>
                  </a:lnTo>
                  <a:lnTo>
                    <a:pt x="1410598" y="1308100"/>
                  </a:lnTo>
                  <a:lnTo>
                    <a:pt x="1458164" y="1308100"/>
                  </a:lnTo>
                  <a:lnTo>
                    <a:pt x="1458550" y="1320800"/>
                  </a:lnTo>
                  <a:lnTo>
                    <a:pt x="564627" y="1320800"/>
                  </a:lnTo>
                  <a:lnTo>
                    <a:pt x="563386" y="1333500"/>
                  </a:lnTo>
                  <a:lnTo>
                    <a:pt x="495111" y="1333500"/>
                  </a:lnTo>
                  <a:lnTo>
                    <a:pt x="491880" y="1346200"/>
                  </a:lnTo>
                  <a:lnTo>
                    <a:pt x="553301" y="1346200"/>
                  </a:lnTo>
                  <a:lnTo>
                    <a:pt x="551229" y="1358900"/>
                  </a:lnTo>
                  <a:lnTo>
                    <a:pt x="1509376" y="1358900"/>
                  </a:lnTo>
                  <a:lnTo>
                    <a:pt x="1508865" y="1371600"/>
                  </a:lnTo>
                  <a:lnTo>
                    <a:pt x="464609" y="1371600"/>
                  </a:lnTo>
                  <a:lnTo>
                    <a:pt x="463981" y="1384300"/>
                  </a:lnTo>
                  <a:lnTo>
                    <a:pt x="379650" y="1384300"/>
                  </a:lnTo>
                  <a:lnTo>
                    <a:pt x="379117" y="1397000"/>
                  </a:lnTo>
                  <a:lnTo>
                    <a:pt x="290531" y="1397000"/>
                  </a:lnTo>
                  <a:lnTo>
                    <a:pt x="291053" y="1409700"/>
                  </a:lnTo>
                  <a:lnTo>
                    <a:pt x="400211" y="1409700"/>
                  </a:lnTo>
                  <a:lnTo>
                    <a:pt x="399075" y="1422400"/>
                  </a:lnTo>
                  <a:lnTo>
                    <a:pt x="374720" y="1422400"/>
                  </a:lnTo>
                  <a:lnTo>
                    <a:pt x="378561" y="1435100"/>
                  </a:lnTo>
                  <a:lnTo>
                    <a:pt x="223775" y="1435100"/>
                  </a:lnTo>
                  <a:lnTo>
                    <a:pt x="225493" y="1447800"/>
                  </a:lnTo>
                  <a:lnTo>
                    <a:pt x="319447" y="1447800"/>
                  </a:lnTo>
                  <a:lnTo>
                    <a:pt x="318110" y="1460500"/>
                  </a:lnTo>
                  <a:lnTo>
                    <a:pt x="341991" y="1460500"/>
                  </a:lnTo>
                  <a:lnTo>
                    <a:pt x="341205" y="1473200"/>
                  </a:lnTo>
                  <a:lnTo>
                    <a:pt x="353772" y="1473200"/>
                  </a:lnTo>
                  <a:lnTo>
                    <a:pt x="353429" y="1485900"/>
                  </a:lnTo>
                  <a:lnTo>
                    <a:pt x="211922" y="1485900"/>
                  </a:lnTo>
                  <a:lnTo>
                    <a:pt x="211702" y="1498600"/>
                  </a:lnTo>
                  <a:lnTo>
                    <a:pt x="259801" y="1498600"/>
                  </a:lnTo>
                  <a:lnTo>
                    <a:pt x="260062" y="1511300"/>
                  </a:lnTo>
                  <a:lnTo>
                    <a:pt x="439266" y="1511300"/>
                  </a:lnTo>
                  <a:lnTo>
                    <a:pt x="438494" y="1524000"/>
                  </a:lnTo>
                  <a:lnTo>
                    <a:pt x="195279" y="1524000"/>
                  </a:lnTo>
                  <a:lnTo>
                    <a:pt x="195943" y="1536700"/>
                  </a:lnTo>
                  <a:lnTo>
                    <a:pt x="163861" y="1536700"/>
                  </a:lnTo>
                  <a:lnTo>
                    <a:pt x="163566" y="1549400"/>
                  </a:lnTo>
                  <a:lnTo>
                    <a:pt x="185542" y="1549400"/>
                  </a:lnTo>
                  <a:lnTo>
                    <a:pt x="186118" y="1562100"/>
                  </a:lnTo>
                  <a:lnTo>
                    <a:pt x="330953" y="1562100"/>
                  </a:lnTo>
                  <a:lnTo>
                    <a:pt x="332191" y="1574800"/>
                  </a:lnTo>
                  <a:lnTo>
                    <a:pt x="220201" y="1574800"/>
                  </a:lnTo>
                  <a:lnTo>
                    <a:pt x="220177" y="1587500"/>
                  </a:lnTo>
                  <a:lnTo>
                    <a:pt x="369089" y="1587500"/>
                  </a:lnTo>
                  <a:lnTo>
                    <a:pt x="371400" y="1600200"/>
                  </a:lnTo>
                  <a:lnTo>
                    <a:pt x="283620" y="1600200"/>
                  </a:lnTo>
                  <a:lnTo>
                    <a:pt x="281581" y="1612900"/>
                  </a:lnTo>
                  <a:lnTo>
                    <a:pt x="322861" y="1612900"/>
                  </a:lnTo>
                  <a:lnTo>
                    <a:pt x="321650" y="1625600"/>
                  </a:lnTo>
                  <a:lnTo>
                    <a:pt x="226696" y="1625600"/>
                  </a:lnTo>
                  <a:lnTo>
                    <a:pt x="227264" y="1638300"/>
                  </a:lnTo>
                  <a:lnTo>
                    <a:pt x="214051" y="1638300"/>
                  </a:lnTo>
                  <a:lnTo>
                    <a:pt x="217242" y="1651000"/>
                  </a:lnTo>
                  <a:lnTo>
                    <a:pt x="205119" y="1651000"/>
                  </a:lnTo>
                  <a:lnTo>
                    <a:pt x="207027" y="1663700"/>
                  </a:lnTo>
                  <a:lnTo>
                    <a:pt x="254032" y="1663700"/>
                  </a:lnTo>
                  <a:lnTo>
                    <a:pt x="256956" y="1676400"/>
                  </a:lnTo>
                  <a:lnTo>
                    <a:pt x="255639" y="1676400"/>
                  </a:lnTo>
                  <a:lnTo>
                    <a:pt x="254027" y="1689100"/>
                  </a:lnTo>
                  <a:close/>
                </a:path>
                <a:path w="2077720" h="2222500">
                  <a:moveTo>
                    <a:pt x="1881140" y="558800"/>
                  </a:moveTo>
                  <a:lnTo>
                    <a:pt x="1870260" y="558800"/>
                  </a:lnTo>
                  <a:lnTo>
                    <a:pt x="1870345" y="546100"/>
                  </a:lnTo>
                  <a:lnTo>
                    <a:pt x="1884223" y="546100"/>
                  </a:lnTo>
                  <a:lnTo>
                    <a:pt x="1881140" y="558800"/>
                  </a:lnTo>
                  <a:close/>
                </a:path>
                <a:path w="2077720" h="2222500">
                  <a:moveTo>
                    <a:pt x="1956543" y="558800"/>
                  </a:moveTo>
                  <a:lnTo>
                    <a:pt x="1890957" y="558800"/>
                  </a:lnTo>
                  <a:lnTo>
                    <a:pt x="1890060" y="546100"/>
                  </a:lnTo>
                  <a:lnTo>
                    <a:pt x="1951713" y="546100"/>
                  </a:lnTo>
                  <a:lnTo>
                    <a:pt x="1956543" y="558800"/>
                  </a:lnTo>
                  <a:close/>
                </a:path>
                <a:path w="2077720" h="2222500">
                  <a:moveTo>
                    <a:pt x="1971036" y="596900"/>
                  </a:moveTo>
                  <a:lnTo>
                    <a:pt x="1966767" y="596900"/>
                  </a:lnTo>
                  <a:lnTo>
                    <a:pt x="1963814" y="584200"/>
                  </a:lnTo>
                  <a:lnTo>
                    <a:pt x="1874087" y="584200"/>
                  </a:lnTo>
                  <a:lnTo>
                    <a:pt x="1873679" y="571500"/>
                  </a:lnTo>
                  <a:lnTo>
                    <a:pt x="1961374" y="571500"/>
                  </a:lnTo>
                  <a:lnTo>
                    <a:pt x="1971036" y="596900"/>
                  </a:lnTo>
                  <a:close/>
                </a:path>
                <a:path w="2077720" h="2222500">
                  <a:moveTo>
                    <a:pt x="1872429" y="596900"/>
                  </a:moveTo>
                  <a:lnTo>
                    <a:pt x="1806108" y="596900"/>
                  </a:lnTo>
                  <a:lnTo>
                    <a:pt x="1807090" y="584200"/>
                  </a:lnTo>
                  <a:lnTo>
                    <a:pt x="1873008" y="584200"/>
                  </a:lnTo>
                  <a:lnTo>
                    <a:pt x="1872429" y="596900"/>
                  </a:lnTo>
                  <a:close/>
                </a:path>
                <a:path w="2077720" h="2222500">
                  <a:moveTo>
                    <a:pt x="1891156" y="596900"/>
                  </a:moveTo>
                  <a:lnTo>
                    <a:pt x="1877954" y="596900"/>
                  </a:lnTo>
                  <a:lnTo>
                    <a:pt x="1877313" y="584200"/>
                  </a:lnTo>
                  <a:lnTo>
                    <a:pt x="1892087" y="584200"/>
                  </a:lnTo>
                  <a:lnTo>
                    <a:pt x="1891156" y="596900"/>
                  </a:lnTo>
                  <a:close/>
                </a:path>
                <a:path w="2077720" h="2222500">
                  <a:moveTo>
                    <a:pt x="1960277" y="596900"/>
                  </a:moveTo>
                  <a:lnTo>
                    <a:pt x="1892201" y="596900"/>
                  </a:lnTo>
                  <a:lnTo>
                    <a:pt x="1892979" y="584200"/>
                  </a:lnTo>
                  <a:lnTo>
                    <a:pt x="1962730" y="584200"/>
                  </a:lnTo>
                  <a:lnTo>
                    <a:pt x="1960277" y="596900"/>
                  </a:lnTo>
                  <a:close/>
                </a:path>
                <a:path w="2077720" h="2222500">
                  <a:moveTo>
                    <a:pt x="1972811" y="600729"/>
                  </a:moveTo>
                  <a:lnTo>
                    <a:pt x="1971036" y="596900"/>
                  </a:lnTo>
                  <a:lnTo>
                    <a:pt x="1972922" y="596900"/>
                  </a:lnTo>
                  <a:lnTo>
                    <a:pt x="1972811" y="600729"/>
                  </a:lnTo>
                  <a:close/>
                </a:path>
                <a:path w="2077720" h="2222500">
                  <a:moveTo>
                    <a:pt x="2004692" y="673100"/>
                  </a:moveTo>
                  <a:lnTo>
                    <a:pt x="1853322" y="673100"/>
                  </a:lnTo>
                  <a:lnTo>
                    <a:pt x="1852908" y="660400"/>
                  </a:lnTo>
                  <a:lnTo>
                    <a:pt x="1926616" y="660400"/>
                  </a:lnTo>
                  <a:lnTo>
                    <a:pt x="1924873" y="647700"/>
                  </a:lnTo>
                  <a:lnTo>
                    <a:pt x="1979219" y="647700"/>
                  </a:lnTo>
                  <a:lnTo>
                    <a:pt x="1977664" y="635000"/>
                  </a:lnTo>
                  <a:lnTo>
                    <a:pt x="1807720" y="635000"/>
                  </a:lnTo>
                  <a:lnTo>
                    <a:pt x="1807209" y="622300"/>
                  </a:lnTo>
                  <a:lnTo>
                    <a:pt x="1957074" y="622300"/>
                  </a:lnTo>
                  <a:lnTo>
                    <a:pt x="1956234" y="609600"/>
                  </a:lnTo>
                  <a:lnTo>
                    <a:pt x="1972553" y="609600"/>
                  </a:lnTo>
                  <a:lnTo>
                    <a:pt x="1972811" y="600729"/>
                  </a:lnTo>
                  <a:lnTo>
                    <a:pt x="1988696" y="635000"/>
                  </a:lnTo>
                  <a:lnTo>
                    <a:pt x="2004692" y="673100"/>
                  </a:lnTo>
                  <a:close/>
                </a:path>
                <a:path w="2077720" h="2222500">
                  <a:moveTo>
                    <a:pt x="1950527" y="622300"/>
                  </a:moveTo>
                  <a:lnTo>
                    <a:pt x="1864514" y="622300"/>
                  </a:lnTo>
                  <a:lnTo>
                    <a:pt x="1863815" y="609600"/>
                  </a:lnTo>
                  <a:lnTo>
                    <a:pt x="1950420" y="609600"/>
                  </a:lnTo>
                  <a:lnTo>
                    <a:pt x="1950527" y="622300"/>
                  </a:lnTo>
                  <a:close/>
                </a:path>
                <a:path w="2077720" h="2222500">
                  <a:moveTo>
                    <a:pt x="1869988" y="647700"/>
                  </a:moveTo>
                  <a:lnTo>
                    <a:pt x="1809395" y="647700"/>
                  </a:lnTo>
                  <a:lnTo>
                    <a:pt x="1809498" y="635000"/>
                  </a:lnTo>
                  <a:lnTo>
                    <a:pt x="1870544" y="635000"/>
                  </a:lnTo>
                  <a:lnTo>
                    <a:pt x="1869988" y="647700"/>
                  </a:lnTo>
                  <a:close/>
                </a:path>
                <a:path w="2077720" h="2222500">
                  <a:moveTo>
                    <a:pt x="1972019" y="647700"/>
                  </a:moveTo>
                  <a:lnTo>
                    <a:pt x="1876444" y="647700"/>
                  </a:lnTo>
                  <a:lnTo>
                    <a:pt x="1876319" y="635000"/>
                  </a:lnTo>
                  <a:lnTo>
                    <a:pt x="1971866" y="635000"/>
                  </a:lnTo>
                  <a:lnTo>
                    <a:pt x="1972019" y="647700"/>
                  </a:lnTo>
                  <a:close/>
                </a:path>
                <a:path w="2077720" h="2222500">
                  <a:moveTo>
                    <a:pt x="1924158" y="660400"/>
                  </a:moveTo>
                  <a:lnTo>
                    <a:pt x="1866019" y="660400"/>
                  </a:lnTo>
                  <a:lnTo>
                    <a:pt x="1866558" y="647700"/>
                  </a:lnTo>
                  <a:lnTo>
                    <a:pt x="1924873" y="647700"/>
                  </a:lnTo>
                  <a:lnTo>
                    <a:pt x="1924158" y="660400"/>
                  </a:lnTo>
                  <a:close/>
                </a:path>
                <a:path w="2077720" h="2222500">
                  <a:moveTo>
                    <a:pt x="1741399" y="673100"/>
                  </a:moveTo>
                  <a:lnTo>
                    <a:pt x="1726868" y="673100"/>
                  </a:lnTo>
                  <a:lnTo>
                    <a:pt x="1726982" y="660400"/>
                  </a:lnTo>
                  <a:lnTo>
                    <a:pt x="1743426" y="660400"/>
                  </a:lnTo>
                  <a:lnTo>
                    <a:pt x="1741399" y="673100"/>
                  </a:lnTo>
                  <a:close/>
                </a:path>
                <a:path w="2077720" h="2222500">
                  <a:moveTo>
                    <a:pt x="1839393" y="673100"/>
                  </a:moveTo>
                  <a:lnTo>
                    <a:pt x="1758627" y="673100"/>
                  </a:lnTo>
                  <a:lnTo>
                    <a:pt x="1758382" y="660400"/>
                  </a:lnTo>
                  <a:lnTo>
                    <a:pt x="1839161" y="660400"/>
                  </a:lnTo>
                  <a:lnTo>
                    <a:pt x="1839393" y="673100"/>
                  </a:lnTo>
                  <a:close/>
                </a:path>
                <a:path w="2077720" h="2222500">
                  <a:moveTo>
                    <a:pt x="1857990" y="685800"/>
                  </a:moveTo>
                  <a:lnTo>
                    <a:pt x="1823790" y="685800"/>
                  </a:lnTo>
                  <a:lnTo>
                    <a:pt x="1823875" y="673100"/>
                  </a:lnTo>
                  <a:lnTo>
                    <a:pt x="1857217" y="673100"/>
                  </a:lnTo>
                  <a:lnTo>
                    <a:pt x="1857990" y="685800"/>
                  </a:lnTo>
                  <a:close/>
                </a:path>
                <a:path w="2077720" h="2222500">
                  <a:moveTo>
                    <a:pt x="1984387" y="685800"/>
                  </a:moveTo>
                  <a:lnTo>
                    <a:pt x="1861987" y="685800"/>
                  </a:lnTo>
                  <a:lnTo>
                    <a:pt x="1861260" y="673100"/>
                  </a:lnTo>
                  <a:lnTo>
                    <a:pt x="1984176" y="673100"/>
                  </a:lnTo>
                  <a:lnTo>
                    <a:pt x="1984387" y="685800"/>
                  </a:lnTo>
                  <a:close/>
                </a:path>
                <a:path w="2077720" h="2222500">
                  <a:moveTo>
                    <a:pt x="2004351" y="685800"/>
                  </a:moveTo>
                  <a:lnTo>
                    <a:pt x="1993296" y="685800"/>
                  </a:lnTo>
                  <a:lnTo>
                    <a:pt x="1992364" y="673100"/>
                  </a:lnTo>
                  <a:lnTo>
                    <a:pt x="2004408" y="673100"/>
                  </a:lnTo>
                  <a:lnTo>
                    <a:pt x="2004351" y="685800"/>
                  </a:lnTo>
                  <a:close/>
                </a:path>
                <a:path w="2077720" h="2222500">
                  <a:moveTo>
                    <a:pt x="1789618" y="698500"/>
                  </a:moveTo>
                  <a:lnTo>
                    <a:pt x="1755589" y="698500"/>
                  </a:lnTo>
                  <a:lnTo>
                    <a:pt x="1756861" y="685800"/>
                  </a:lnTo>
                  <a:lnTo>
                    <a:pt x="1787534" y="685800"/>
                  </a:lnTo>
                  <a:lnTo>
                    <a:pt x="1789618" y="698500"/>
                  </a:lnTo>
                  <a:close/>
                </a:path>
                <a:path w="2077720" h="2222500">
                  <a:moveTo>
                    <a:pt x="1947279" y="698500"/>
                  </a:moveTo>
                  <a:lnTo>
                    <a:pt x="1798891" y="698500"/>
                  </a:lnTo>
                  <a:lnTo>
                    <a:pt x="1798397" y="685800"/>
                  </a:lnTo>
                  <a:lnTo>
                    <a:pt x="1946814" y="685800"/>
                  </a:lnTo>
                  <a:lnTo>
                    <a:pt x="1947279" y="698500"/>
                  </a:lnTo>
                  <a:close/>
                </a:path>
                <a:path w="2077720" h="2222500">
                  <a:moveTo>
                    <a:pt x="1984744" y="698500"/>
                  </a:moveTo>
                  <a:lnTo>
                    <a:pt x="1952969" y="698500"/>
                  </a:lnTo>
                  <a:lnTo>
                    <a:pt x="1950999" y="685800"/>
                  </a:lnTo>
                  <a:lnTo>
                    <a:pt x="1982581" y="685800"/>
                  </a:lnTo>
                  <a:lnTo>
                    <a:pt x="1984744" y="698500"/>
                  </a:lnTo>
                  <a:close/>
                </a:path>
                <a:path w="2077720" h="2222500">
                  <a:moveTo>
                    <a:pt x="2003664" y="698500"/>
                  </a:moveTo>
                  <a:lnTo>
                    <a:pt x="1989270" y="698500"/>
                  </a:lnTo>
                  <a:lnTo>
                    <a:pt x="1989224" y="685800"/>
                  </a:lnTo>
                  <a:lnTo>
                    <a:pt x="2004380" y="685800"/>
                  </a:lnTo>
                  <a:lnTo>
                    <a:pt x="2003664" y="698500"/>
                  </a:lnTo>
                  <a:close/>
                </a:path>
                <a:path w="2077720" h="2222500">
                  <a:moveTo>
                    <a:pt x="1778006" y="711200"/>
                  </a:moveTo>
                  <a:lnTo>
                    <a:pt x="1735965" y="711200"/>
                  </a:lnTo>
                  <a:lnTo>
                    <a:pt x="1737038" y="698500"/>
                  </a:lnTo>
                  <a:lnTo>
                    <a:pt x="1778268" y="698500"/>
                  </a:lnTo>
                  <a:lnTo>
                    <a:pt x="1778006" y="711200"/>
                  </a:lnTo>
                  <a:close/>
                </a:path>
                <a:path w="2077720" h="2222500">
                  <a:moveTo>
                    <a:pt x="1915078" y="711200"/>
                  </a:moveTo>
                  <a:lnTo>
                    <a:pt x="1782952" y="711200"/>
                  </a:lnTo>
                  <a:lnTo>
                    <a:pt x="1784673" y="698500"/>
                  </a:lnTo>
                  <a:lnTo>
                    <a:pt x="1911779" y="698500"/>
                  </a:lnTo>
                  <a:lnTo>
                    <a:pt x="1915078" y="711200"/>
                  </a:lnTo>
                  <a:close/>
                </a:path>
                <a:path w="2077720" h="2222500">
                  <a:moveTo>
                    <a:pt x="2013508" y="711200"/>
                  </a:moveTo>
                  <a:lnTo>
                    <a:pt x="1919150" y="711200"/>
                  </a:lnTo>
                  <a:lnTo>
                    <a:pt x="1917827" y="698500"/>
                  </a:lnTo>
                  <a:lnTo>
                    <a:pt x="2009604" y="698500"/>
                  </a:lnTo>
                  <a:lnTo>
                    <a:pt x="2013508" y="711200"/>
                  </a:lnTo>
                  <a:close/>
                </a:path>
                <a:path w="2077720" h="2222500">
                  <a:moveTo>
                    <a:pt x="1692214" y="723900"/>
                  </a:moveTo>
                  <a:lnTo>
                    <a:pt x="1676917" y="723900"/>
                  </a:lnTo>
                  <a:lnTo>
                    <a:pt x="1677547" y="711200"/>
                  </a:lnTo>
                  <a:lnTo>
                    <a:pt x="1691039" y="711200"/>
                  </a:lnTo>
                  <a:lnTo>
                    <a:pt x="1692214" y="723900"/>
                  </a:lnTo>
                  <a:close/>
                </a:path>
                <a:path w="2077720" h="2222500">
                  <a:moveTo>
                    <a:pt x="1771817" y="723900"/>
                  </a:moveTo>
                  <a:lnTo>
                    <a:pt x="1694997" y="723900"/>
                  </a:lnTo>
                  <a:lnTo>
                    <a:pt x="1696200" y="711200"/>
                  </a:lnTo>
                  <a:lnTo>
                    <a:pt x="1773242" y="711200"/>
                  </a:lnTo>
                  <a:lnTo>
                    <a:pt x="1771817" y="723900"/>
                  </a:lnTo>
                  <a:close/>
                </a:path>
                <a:path w="2077720" h="2222500">
                  <a:moveTo>
                    <a:pt x="1797307" y="723900"/>
                  </a:moveTo>
                  <a:lnTo>
                    <a:pt x="1785360" y="723900"/>
                  </a:lnTo>
                  <a:lnTo>
                    <a:pt x="1785910" y="711200"/>
                  </a:lnTo>
                  <a:lnTo>
                    <a:pt x="1797579" y="711200"/>
                  </a:lnTo>
                  <a:lnTo>
                    <a:pt x="1797307" y="723900"/>
                  </a:lnTo>
                  <a:close/>
                </a:path>
                <a:path w="2077720" h="2222500">
                  <a:moveTo>
                    <a:pt x="1817640" y="723900"/>
                  </a:moveTo>
                  <a:lnTo>
                    <a:pt x="1806437" y="723900"/>
                  </a:lnTo>
                  <a:lnTo>
                    <a:pt x="1806937" y="711200"/>
                  </a:lnTo>
                  <a:lnTo>
                    <a:pt x="1816550" y="711200"/>
                  </a:lnTo>
                  <a:lnTo>
                    <a:pt x="1817640" y="723900"/>
                  </a:lnTo>
                  <a:close/>
                </a:path>
                <a:path w="2077720" h="2222500">
                  <a:moveTo>
                    <a:pt x="1894086" y="723900"/>
                  </a:moveTo>
                  <a:lnTo>
                    <a:pt x="1817640" y="723900"/>
                  </a:lnTo>
                  <a:lnTo>
                    <a:pt x="1817918" y="711200"/>
                  </a:lnTo>
                  <a:lnTo>
                    <a:pt x="1892916" y="711200"/>
                  </a:lnTo>
                  <a:lnTo>
                    <a:pt x="1894086" y="723900"/>
                  </a:lnTo>
                  <a:close/>
                </a:path>
                <a:path w="2077720" h="2222500">
                  <a:moveTo>
                    <a:pt x="2024708" y="736600"/>
                  </a:moveTo>
                  <a:lnTo>
                    <a:pt x="1864099" y="736600"/>
                  </a:lnTo>
                  <a:lnTo>
                    <a:pt x="1865587" y="723900"/>
                  </a:lnTo>
                  <a:lnTo>
                    <a:pt x="1901502" y="723900"/>
                  </a:lnTo>
                  <a:lnTo>
                    <a:pt x="1904012" y="711200"/>
                  </a:lnTo>
                  <a:lnTo>
                    <a:pt x="2017326" y="711200"/>
                  </a:lnTo>
                  <a:lnTo>
                    <a:pt x="2021059" y="723900"/>
                  </a:lnTo>
                  <a:lnTo>
                    <a:pt x="2024708" y="736600"/>
                  </a:lnTo>
                  <a:close/>
                </a:path>
                <a:path w="2077720" h="2222500">
                  <a:moveTo>
                    <a:pt x="1856735" y="736600"/>
                  </a:moveTo>
                  <a:lnTo>
                    <a:pt x="1842216" y="736600"/>
                  </a:lnTo>
                  <a:lnTo>
                    <a:pt x="1842397" y="723900"/>
                  </a:lnTo>
                  <a:lnTo>
                    <a:pt x="1855457" y="723900"/>
                  </a:lnTo>
                  <a:lnTo>
                    <a:pt x="1856735" y="736600"/>
                  </a:lnTo>
                  <a:close/>
                </a:path>
                <a:path w="2077720" h="2222500">
                  <a:moveTo>
                    <a:pt x="1749564" y="749300"/>
                  </a:moveTo>
                  <a:lnTo>
                    <a:pt x="1727368" y="749300"/>
                  </a:lnTo>
                  <a:lnTo>
                    <a:pt x="1725318" y="736600"/>
                  </a:lnTo>
                  <a:lnTo>
                    <a:pt x="1751217" y="736600"/>
                  </a:lnTo>
                  <a:lnTo>
                    <a:pt x="1749564" y="749300"/>
                  </a:lnTo>
                  <a:close/>
                </a:path>
                <a:path w="2077720" h="2222500">
                  <a:moveTo>
                    <a:pt x="1975205" y="749300"/>
                  </a:moveTo>
                  <a:lnTo>
                    <a:pt x="1758740" y="749300"/>
                  </a:lnTo>
                  <a:lnTo>
                    <a:pt x="1756741" y="736600"/>
                  </a:lnTo>
                  <a:lnTo>
                    <a:pt x="1976301" y="736600"/>
                  </a:lnTo>
                  <a:lnTo>
                    <a:pt x="1975205" y="749300"/>
                  </a:lnTo>
                  <a:close/>
                </a:path>
                <a:path w="2077720" h="2222500">
                  <a:moveTo>
                    <a:pt x="1991848" y="749300"/>
                  </a:moveTo>
                  <a:lnTo>
                    <a:pt x="1977862" y="749300"/>
                  </a:lnTo>
                  <a:lnTo>
                    <a:pt x="1976301" y="736600"/>
                  </a:lnTo>
                  <a:lnTo>
                    <a:pt x="1992245" y="736600"/>
                  </a:lnTo>
                  <a:lnTo>
                    <a:pt x="1991848" y="749300"/>
                  </a:lnTo>
                  <a:close/>
                </a:path>
                <a:path w="2077720" h="2222500">
                  <a:moveTo>
                    <a:pt x="1998957" y="749300"/>
                  </a:moveTo>
                  <a:lnTo>
                    <a:pt x="1996328" y="749300"/>
                  </a:lnTo>
                  <a:lnTo>
                    <a:pt x="1996862" y="736600"/>
                  </a:lnTo>
                  <a:lnTo>
                    <a:pt x="1999428" y="736600"/>
                  </a:lnTo>
                  <a:lnTo>
                    <a:pt x="1998957" y="749300"/>
                  </a:lnTo>
                  <a:close/>
                </a:path>
                <a:path w="2077720" h="2222500">
                  <a:moveTo>
                    <a:pt x="2018666" y="749300"/>
                  </a:moveTo>
                  <a:lnTo>
                    <a:pt x="2001705" y="749300"/>
                  </a:lnTo>
                  <a:lnTo>
                    <a:pt x="2001058" y="736600"/>
                  </a:lnTo>
                  <a:lnTo>
                    <a:pt x="2018609" y="736600"/>
                  </a:lnTo>
                  <a:lnTo>
                    <a:pt x="2018666" y="749300"/>
                  </a:lnTo>
                  <a:close/>
                </a:path>
                <a:path w="2077720" h="2222500">
                  <a:moveTo>
                    <a:pt x="1723217" y="762000"/>
                  </a:moveTo>
                  <a:lnTo>
                    <a:pt x="1713678" y="762000"/>
                  </a:lnTo>
                  <a:lnTo>
                    <a:pt x="1714092" y="749300"/>
                  </a:lnTo>
                  <a:lnTo>
                    <a:pt x="1723444" y="749300"/>
                  </a:lnTo>
                  <a:lnTo>
                    <a:pt x="1723217" y="762000"/>
                  </a:lnTo>
                  <a:close/>
                </a:path>
                <a:path w="2077720" h="2222500">
                  <a:moveTo>
                    <a:pt x="1727845" y="762000"/>
                  </a:moveTo>
                  <a:lnTo>
                    <a:pt x="1726891" y="762000"/>
                  </a:lnTo>
                  <a:lnTo>
                    <a:pt x="1723444" y="749300"/>
                  </a:lnTo>
                  <a:lnTo>
                    <a:pt x="1727567" y="749300"/>
                  </a:lnTo>
                  <a:lnTo>
                    <a:pt x="1727845" y="762000"/>
                  </a:lnTo>
                  <a:close/>
                </a:path>
                <a:path w="2077720" h="2222500">
                  <a:moveTo>
                    <a:pt x="1861062" y="762000"/>
                  </a:moveTo>
                  <a:lnTo>
                    <a:pt x="1739360" y="762000"/>
                  </a:lnTo>
                  <a:lnTo>
                    <a:pt x="1740212" y="749300"/>
                  </a:lnTo>
                  <a:lnTo>
                    <a:pt x="1861380" y="749300"/>
                  </a:lnTo>
                  <a:lnTo>
                    <a:pt x="1861062" y="762000"/>
                  </a:lnTo>
                  <a:close/>
                </a:path>
                <a:path w="2077720" h="2222500">
                  <a:moveTo>
                    <a:pt x="1897521" y="762000"/>
                  </a:moveTo>
                  <a:lnTo>
                    <a:pt x="1869369" y="762000"/>
                  </a:lnTo>
                  <a:lnTo>
                    <a:pt x="1869630" y="749300"/>
                  </a:lnTo>
                  <a:lnTo>
                    <a:pt x="1900179" y="749300"/>
                  </a:lnTo>
                  <a:lnTo>
                    <a:pt x="1897521" y="762000"/>
                  </a:lnTo>
                  <a:close/>
                </a:path>
                <a:path w="2077720" h="2222500">
                  <a:moveTo>
                    <a:pt x="1910246" y="762000"/>
                  </a:moveTo>
                  <a:lnTo>
                    <a:pt x="1906907" y="762000"/>
                  </a:lnTo>
                  <a:lnTo>
                    <a:pt x="1906022" y="749300"/>
                  </a:lnTo>
                  <a:lnTo>
                    <a:pt x="1909258" y="749300"/>
                  </a:lnTo>
                  <a:lnTo>
                    <a:pt x="1910246" y="762000"/>
                  </a:lnTo>
                  <a:close/>
                </a:path>
                <a:path w="2077720" h="2222500">
                  <a:moveTo>
                    <a:pt x="1940295" y="762000"/>
                  </a:moveTo>
                  <a:lnTo>
                    <a:pt x="1919218" y="762000"/>
                  </a:lnTo>
                  <a:lnTo>
                    <a:pt x="1918048" y="749300"/>
                  </a:lnTo>
                  <a:lnTo>
                    <a:pt x="1940148" y="749300"/>
                  </a:lnTo>
                  <a:lnTo>
                    <a:pt x="1940295" y="762000"/>
                  </a:lnTo>
                  <a:close/>
                </a:path>
                <a:path w="2077720" h="2222500">
                  <a:moveTo>
                    <a:pt x="1960220" y="762000"/>
                  </a:moveTo>
                  <a:lnTo>
                    <a:pt x="1945162" y="762000"/>
                  </a:lnTo>
                  <a:lnTo>
                    <a:pt x="1944168" y="749300"/>
                  </a:lnTo>
                  <a:lnTo>
                    <a:pt x="1960527" y="749300"/>
                  </a:lnTo>
                  <a:lnTo>
                    <a:pt x="1960220" y="762000"/>
                  </a:lnTo>
                  <a:close/>
                </a:path>
                <a:path w="2077720" h="2222500">
                  <a:moveTo>
                    <a:pt x="1975301" y="762000"/>
                  </a:moveTo>
                  <a:lnTo>
                    <a:pt x="1965416" y="762000"/>
                  </a:lnTo>
                  <a:lnTo>
                    <a:pt x="1965898" y="749300"/>
                  </a:lnTo>
                  <a:lnTo>
                    <a:pt x="1974444" y="749300"/>
                  </a:lnTo>
                  <a:lnTo>
                    <a:pt x="1975301" y="762000"/>
                  </a:lnTo>
                  <a:close/>
                </a:path>
                <a:path w="2077720" h="2222500">
                  <a:moveTo>
                    <a:pt x="1988941" y="762000"/>
                  </a:moveTo>
                  <a:lnTo>
                    <a:pt x="1975301" y="762000"/>
                  </a:lnTo>
                  <a:lnTo>
                    <a:pt x="1975585" y="749300"/>
                  </a:lnTo>
                  <a:lnTo>
                    <a:pt x="1991416" y="749300"/>
                  </a:lnTo>
                  <a:lnTo>
                    <a:pt x="1988941" y="762000"/>
                  </a:lnTo>
                  <a:close/>
                </a:path>
                <a:path w="2077720" h="2222500">
                  <a:moveTo>
                    <a:pt x="2053473" y="863600"/>
                  </a:moveTo>
                  <a:lnTo>
                    <a:pt x="2018144" y="863600"/>
                  </a:lnTo>
                  <a:lnTo>
                    <a:pt x="2018251" y="850900"/>
                  </a:lnTo>
                  <a:lnTo>
                    <a:pt x="2010546" y="850900"/>
                  </a:lnTo>
                  <a:lnTo>
                    <a:pt x="2013641" y="838200"/>
                  </a:lnTo>
                  <a:lnTo>
                    <a:pt x="2015111" y="838200"/>
                  </a:lnTo>
                  <a:lnTo>
                    <a:pt x="2013561" y="825500"/>
                  </a:lnTo>
                  <a:lnTo>
                    <a:pt x="2007622" y="825500"/>
                  </a:lnTo>
                  <a:lnTo>
                    <a:pt x="2007151" y="812800"/>
                  </a:lnTo>
                  <a:lnTo>
                    <a:pt x="1972962" y="812800"/>
                  </a:lnTo>
                  <a:lnTo>
                    <a:pt x="1973615" y="800100"/>
                  </a:lnTo>
                  <a:lnTo>
                    <a:pt x="1991905" y="800100"/>
                  </a:lnTo>
                  <a:lnTo>
                    <a:pt x="1995266" y="787400"/>
                  </a:lnTo>
                  <a:lnTo>
                    <a:pt x="2003715" y="787400"/>
                  </a:lnTo>
                  <a:lnTo>
                    <a:pt x="2003233" y="774700"/>
                  </a:lnTo>
                  <a:lnTo>
                    <a:pt x="1949755" y="774700"/>
                  </a:lnTo>
                  <a:lnTo>
                    <a:pt x="1949698" y="762000"/>
                  </a:lnTo>
                  <a:lnTo>
                    <a:pt x="1996578" y="762000"/>
                  </a:lnTo>
                  <a:lnTo>
                    <a:pt x="1994948" y="749300"/>
                  </a:lnTo>
                  <a:lnTo>
                    <a:pt x="2028359" y="749300"/>
                  </a:lnTo>
                  <a:lnTo>
                    <a:pt x="2035316" y="774700"/>
                  </a:lnTo>
                  <a:lnTo>
                    <a:pt x="2041836" y="800100"/>
                  </a:lnTo>
                  <a:lnTo>
                    <a:pt x="2047896" y="838200"/>
                  </a:lnTo>
                  <a:lnTo>
                    <a:pt x="2053473" y="863600"/>
                  </a:lnTo>
                  <a:close/>
                </a:path>
                <a:path w="2077720" h="2222500">
                  <a:moveTo>
                    <a:pt x="1813739" y="774700"/>
                  </a:moveTo>
                  <a:lnTo>
                    <a:pt x="1607887" y="774700"/>
                  </a:lnTo>
                  <a:lnTo>
                    <a:pt x="1608801" y="762000"/>
                  </a:lnTo>
                  <a:lnTo>
                    <a:pt x="1813245" y="762000"/>
                  </a:lnTo>
                  <a:lnTo>
                    <a:pt x="1813739" y="774700"/>
                  </a:lnTo>
                  <a:close/>
                </a:path>
                <a:path w="2077720" h="2222500">
                  <a:moveTo>
                    <a:pt x="1878420" y="774700"/>
                  </a:moveTo>
                  <a:lnTo>
                    <a:pt x="1816862" y="774700"/>
                  </a:lnTo>
                  <a:lnTo>
                    <a:pt x="1817390" y="762000"/>
                  </a:lnTo>
                  <a:lnTo>
                    <a:pt x="1880924" y="762000"/>
                  </a:lnTo>
                  <a:lnTo>
                    <a:pt x="1878420" y="774700"/>
                  </a:lnTo>
                  <a:close/>
                </a:path>
                <a:path w="2077720" h="2222500">
                  <a:moveTo>
                    <a:pt x="1904619" y="774700"/>
                  </a:moveTo>
                  <a:lnTo>
                    <a:pt x="1889697" y="774700"/>
                  </a:lnTo>
                  <a:lnTo>
                    <a:pt x="1889856" y="762000"/>
                  </a:lnTo>
                  <a:lnTo>
                    <a:pt x="1904926" y="762000"/>
                  </a:lnTo>
                  <a:lnTo>
                    <a:pt x="1904619" y="774700"/>
                  </a:lnTo>
                  <a:close/>
                </a:path>
                <a:path w="2077720" h="2222500">
                  <a:moveTo>
                    <a:pt x="1944202" y="774700"/>
                  </a:moveTo>
                  <a:lnTo>
                    <a:pt x="1909423" y="774700"/>
                  </a:lnTo>
                  <a:lnTo>
                    <a:pt x="1910002" y="762000"/>
                  </a:lnTo>
                  <a:lnTo>
                    <a:pt x="1943452" y="762000"/>
                  </a:lnTo>
                  <a:lnTo>
                    <a:pt x="1944202" y="774700"/>
                  </a:lnTo>
                  <a:close/>
                </a:path>
                <a:path w="2077720" h="2222500">
                  <a:moveTo>
                    <a:pt x="1843215" y="787400"/>
                  </a:moveTo>
                  <a:lnTo>
                    <a:pt x="1699596" y="787400"/>
                  </a:lnTo>
                  <a:lnTo>
                    <a:pt x="1698171" y="774700"/>
                  </a:lnTo>
                  <a:lnTo>
                    <a:pt x="1845395" y="774700"/>
                  </a:lnTo>
                  <a:lnTo>
                    <a:pt x="1843215" y="787400"/>
                  </a:lnTo>
                  <a:close/>
                </a:path>
                <a:path w="2077720" h="2222500">
                  <a:moveTo>
                    <a:pt x="1998917" y="787400"/>
                  </a:moveTo>
                  <a:lnTo>
                    <a:pt x="1848728" y="787400"/>
                  </a:lnTo>
                  <a:lnTo>
                    <a:pt x="1847871" y="774700"/>
                  </a:lnTo>
                  <a:lnTo>
                    <a:pt x="1999826" y="774700"/>
                  </a:lnTo>
                  <a:lnTo>
                    <a:pt x="1998917" y="787400"/>
                  </a:lnTo>
                  <a:close/>
                </a:path>
                <a:path w="2077720" h="2222500">
                  <a:moveTo>
                    <a:pt x="1848660" y="800100"/>
                  </a:moveTo>
                  <a:lnTo>
                    <a:pt x="1619522" y="800100"/>
                  </a:lnTo>
                  <a:lnTo>
                    <a:pt x="1617364" y="787400"/>
                  </a:lnTo>
                  <a:lnTo>
                    <a:pt x="1848922" y="787400"/>
                  </a:lnTo>
                  <a:lnTo>
                    <a:pt x="1848660" y="800100"/>
                  </a:lnTo>
                  <a:close/>
                </a:path>
                <a:path w="2077720" h="2222500">
                  <a:moveTo>
                    <a:pt x="1990553" y="800100"/>
                  </a:moveTo>
                  <a:lnTo>
                    <a:pt x="1859245" y="800100"/>
                  </a:lnTo>
                  <a:lnTo>
                    <a:pt x="1860795" y="787400"/>
                  </a:lnTo>
                  <a:lnTo>
                    <a:pt x="1989537" y="787400"/>
                  </a:lnTo>
                  <a:lnTo>
                    <a:pt x="1990553" y="800100"/>
                  </a:lnTo>
                  <a:close/>
                </a:path>
                <a:path w="2077720" h="2222500">
                  <a:moveTo>
                    <a:pt x="1755373" y="812800"/>
                  </a:moveTo>
                  <a:lnTo>
                    <a:pt x="1572773" y="812800"/>
                  </a:lnTo>
                  <a:lnTo>
                    <a:pt x="1572359" y="800100"/>
                  </a:lnTo>
                  <a:lnTo>
                    <a:pt x="1755714" y="800100"/>
                  </a:lnTo>
                  <a:lnTo>
                    <a:pt x="1755373" y="812800"/>
                  </a:lnTo>
                  <a:close/>
                </a:path>
                <a:path w="2077720" h="2222500">
                  <a:moveTo>
                    <a:pt x="1872032" y="812800"/>
                  </a:moveTo>
                  <a:lnTo>
                    <a:pt x="1759757" y="812800"/>
                  </a:lnTo>
                  <a:lnTo>
                    <a:pt x="1758133" y="800100"/>
                  </a:lnTo>
                  <a:lnTo>
                    <a:pt x="1870527" y="800100"/>
                  </a:lnTo>
                  <a:lnTo>
                    <a:pt x="1872032" y="812800"/>
                  </a:lnTo>
                  <a:close/>
                </a:path>
                <a:path w="2077720" h="2222500">
                  <a:moveTo>
                    <a:pt x="1899514" y="812800"/>
                  </a:moveTo>
                  <a:lnTo>
                    <a:pt x="1872032" y="812800"/>
                  </a:lnTo>
                  <a:lnTo>
                    <a:pt x="1872072" y="800100"/>
                  </a:lnTo>
                  <a:lnTo>
                    <a:pt x="1899980" y="800100"/>
                  </a:lnTo>
                  <a:lnTo>
                    <a:pt x="1899514" y="812800"/>
                  </a:lnTo>
                  <a:close/>
                </a:path>
                <a:path w="2077720" h="2222500">
                  <a:moveTo>
                    <a:pt x="1970606" y="812800"/>
                  </a:moveTo>
                  <a:lnTo>
                    <a:pt x="1904676" y="812800"/>
                  </a:lnTo>
                  <a:lnTo>
                    <a:pt x="1904006" y="800100"/>
                  </a:lnTo>
                  <a:lnTo>
                    <a:pt x="1969708" y="800100"/>
                  </a:lnTo>
                  <a:lnTo>
                    <a:pt x="1970606" y="812800"/>
                  </a:lnTo>
                  <a:close/>
                </a:path>
                <a:path w="2077720" h="2222500">
                  <a:moveTo>
                    <a:pt x="1614945" y="825500"/>
                  </a:moveTo>
                  <a:lnTo>
                    <a:pt x="1601096" y="825500"/>
                  </a:lnTo>
                  <a:lnTo>
                    <a:pt x="1601022" y="812800"/>
                  </a:lnTo>
                  <a:lnTo>
                    <a:pt x="1611601" y="812800"/>
                  </a:lnTo>
                  <a:lnTo>
                    <a:pt x="1614945" y="825500"/>
                  </a:lnTo>
                  <a:close/>
                </a:path>
                <a:path w="2077720" h="2222500">
                  <a:moveTo>
                    <a:pt x="1727964" y="825500"/>
                  </a:moveTo>
                  <a:lnTo>
                    <a:pt x="1614979" y="825500"/>
                  </a:lnTo>
                  <a:lnTo>
                    <a:pt x="1615996" y="812800"/>
                  </a:lnTo>
                  <a:lnTo>
                    <a:pt x="1726908" y="812800"/>
                  </a:lnTo>
                  <a:lnTo>
                    <a:pt x="1727964" y="825500"/>
                  </a:lnTo>
                  <a:close/>
                </a:path>
                <a:path w="2077720" h="2222500">
                  <a:moveTo>
                    <a:pt x="1798811" y="825500"/>
                  </a:moveTo>
                  <a:lnTo>
                    <a:pt x="1732791" y="825500"/>
                  </a:lnTo>
                  <a:lnTo>
                    <a:pt x="1733682" y="812800"/>
                  </a:lnTo>
                  <a:lnTo>
                    <a:pt x="1799572" y="812800"/>
                  </a:lnTo>
                  <a:lnTo>
                    <a:pt x="1798811" y="825500"/>
                  </a:lnTo>
                  <a:close/>
                </a:path>
                <a:path w="2077720" h="2222500">
                  <a:moveTo>
                    <a:pt x="1856428" y="825500"/>
                  </a:moveTo>
                  <a:lnTo>
                    <a:pt x="1804870" y="825500"/>
                  </a:lnTo>
                  <a:lnTo>
                    <a:pt x="1804802" y="812800"/>
                  </a:lnTo>
                  <a:lnTo>
                    <a:pt x="1854611" y="812800"/>
                  </a:lnTo>
                  <a:lnTo>
                    <a:pt x="1856428" y="825500"/>
                  </a:lnTo>
                  <a:close/>
                </a:path>
                <a:path w="2077720" h="2222500">
                  <a:moveTo>
                    <a:pt x="1884955" y="825500"/>
                  </a:moveTo>
                  <a:lnTo>
                    <a:pt x="1873219" y="825500"/>
                  </a:lnTo>
                  <a:lnTo>
                    <a:pt x="1875070" y="812800"/>
                  </a:lnTo>
                  <a:lnTo>
                    <a:pt x="1883138" y="812800"/>
                  </a:lnTo>
                  <a:lnTo>
                    <a:pt x="1884955" y="825500"/>
                  </a:lnTo>
                  <a:close/>
                </a:path>
                <a:path w="2077720" h="2222500">
                  <a:moveTo>
                    <a:pt x="1990593" y="825500"/>
                  </a:moveTo>
                  <a:lnTo>
                    <a:pt x="1900639" y="825500"/>
                  </a:lnTo>
                  <a:lnTo>
                    <a:pt x="1897459" y="812800"/>
                  </a:lnTo>
                  <a:lnTo>
                    <a:pt x="1991007" y="812800"/>
                  </a:lnTo>
                  <a:lnTo>
                    <a:pt x="1990593" y="825500"/>
                  </a:lnTo>
                  <a:close/>
                </a:path>
                <a:path w="2077720" h="2222500">
                  <a:moveTo>
                    <a:pt x="1996839" y="825500"/>
                  </a:moveTo>
                  <a:lnTo>
                    <a:pt x="1993920" y="812800"/>
                  </a:lnTo>
                  <a:lnTo>
                    <a:pt x="2000246" y="812800"/>
                  </a:lnTo>
                  <a:lnTo>
                    <a:pt x="1996839" y="825500"/>
                  </a:lnTo>
                  <a:close/>
                </a:path>
                <a:path w="2077720" h="2222500">
                  <a:moveTo>
                    <a:pt x="1897067" y="838200"/>
                  </a:moveTo>
                  <a:lnTo>
                    <a:pt x="1760432" y="838200"/>
                  </a:lnTo>
                  <a:lnTo>
                    <a:pt x="1760728" y="825500"/>
                  </a:lnTo>
                  <a:lnTo>
                    <a:pt x="1892576" y="825500"/>
                  </a:lnTo>
                  <a:lnTo>
                    <a:pt x="1897067" y="838200"/>
                  </a:lnTo>
                  <a:close/>
                </a:path>
                <a:path w="2077720" h="2222500">
                  <a:moveTo>
                    <a:pt x="1960481" y="838200"/>
                  </a:moveTo>
                  <a:lnTo>
                    <a:pt x="1897465" y="838200"/>
                  </a:lnTo>
                  <a:lnTo>
                    <a:pt x="1897845" y="825500"/>
                  </a:lnTo>
                  <a:lnTo>
                    <a:pt x="1961083" y="825500"/>
                  </a:lnTo>
                  <a:lnTo>
                    <a:pt x="1960481" y="838200"/>
                  </a:lnTo>
                  <a:close/>
                </a:path>
                <a:path w="2077720" h="2222500">
                  <a:moveTo>
                    <a:pt x="1991229" y="838200"/>
                  </a:moveTo>
                  <a:lnTo>
                    <a:pt x="1977022" y="838200"/>
                  </a:lnTo>
                  <a:lnTo>
                    <a:pt x="1973876" y="825500"/>
                  </a:lnTo>
                  <a:lnTo>
                    <a:pt x="1989582" y="825500"/>
                  </a:lnTo>
                  <a:lnTo>
                    <a:pt x="1991229" y="838200"/>
                  </a:lnTo>
                  <a:close/>
                </a:path>
                <a:path w="2077720" h="2222500">
                  <a:moveTo>
                    <a:pt x="2003511" y="838200"/>
                  </a:moveTo>
                  <a:lnTo>
                    <a:pt x="1996396" y="838200"/>
                  </a:lnTo>
                  <a:lnTo>
                    <a:pt x="1999076" y="825500"/>
                  </a:lnTo>
                  <a:lnTo>
                    <a:pt x="2005163" y="825500"/>
                  </a:lnTo>
                  <a:lnTo>
                    <a:pt x="2003511" y="838200"/>
                  </a:lnTo>
                  <a:close/>
                </a:path>
                <a:path w="2077720" h="2222500">
                  <a:moveTo>
                    <a:pt x="1714802" y="850900"/>
                  </a:moveTo>
                  <a:lnTo>
                    <a:pt x="1645795" y="850900"/>
                  </a:lnTo>
                  <a:lnTo>
                    <a:pt x="1644637" y="838200"/>
                  </a:lnTo>
                  <a:lnTo>
                    <a:pt x="1712639" y="838200"/>
                  </a:lnTo>
                  <a:lnTo>
                    <a:pt x="1714802" y="850900"/>
                  </a:lnTo>
                  <a:close/>
                </a:path>
                <a:path w="2077720" h="2222500">
                  <a:moveTo>
                    <a:pt x="1729355" y="850900"/>
                  </a:moveTo>
                  <a:lnTo>
                    <a:pt x="1717414" y="850900"/>
                  </a:lnTo>
                  <a:lnTo>
                    <a:pt x="1719152" y="838200"/>
                  </a:lnTo>
                  <a:lnTo>
                    <a:pt x="1727902" y="838200"/>
                  </a:lnTo>
                  <a:lnTo>
                    <a:pt x="1729355" y="850900"/>
                  </a:lnTo>
                  <a:close/>
                </a:path>
                <a:path w="2077720" h="2222500">
                  <a:moveTo>
                    <a:pt x="1808612" y="850900"/>
                  </a:moveTo>
                  <a:lnTo>
                    <a:pt x="1739690" y="850900"/>
                  </a:lnTo>
                  <a:lnTo>
                    <a:pt x="1739213" y="838200"/>
                  </a:lnTo>
                  <a:lnTo>
                    <a:pt x="1809055" y="838200"/>
                  </a:lnTo>
                  <a:lnTo>
                    <a:pt x="1808612" y="850900"/>
                  </a:lnTo>
                  <a:close/>
                </a:path>
                <a:path w="2077720" h="2222500">
                  <a:moveTo>
                    <a:pt x="1831995" y="850900"/>
                  </a:moveTo>
                  <a:lnTo>
                    <a:pt x="1811638" y="850900"/>
                  </a:lnTo>
                  <a:lnTo>
                    <a:pt x="1812513" y="838200"/>
                  </a:lnTo>
                  <a:lnTo>
                    <a:pt x="1828690" y="838200"/>
                  </a:lnTo>
                  <a:lnTo>
                    <a:pt x="1831995" y="850900"/>
                  </a:lnTo>
                  <a:close/>
                </a:path>
                <a:path w="2077720" h="2222500">
                  <a:moveTo>
                    <a:pt x="1958801" y="850900"/>
                  </a:moveTo>
                  <a:lnTo>
                    <a:pt x="1842164" y="850900"/>
                  </a:lnTo>
                  <a:lnTo>
                    <a:pt x="1840927" y="838200"/>
                  </a:lnTo>
                  <a:lnTo>
                    <a:pt x="1958573" y="838200"/>
                  </a:lnTo>
                  <a:lnTo>
                    <a:pt x="1958801" y="850900"/>
                  </a:lnTo>
                  <a:close/>
                </a:path>
                <a:path w="2077720" h="2222500">
                  <a:moveTo>
                    <a:pt x="1994534" y="850900"/>
                  </a:moveTo>
                  <a:lnTo>
                    <a:pt x="1963099" y="850900"/>
                  </a:lnTo>
                  <a:lnTo>
                    <a:pt x="1964655" y="838200"/>
                  </a:lnTo>
                  <a:lnTo>
                    <a:pt x="1993426" y="838200"/>
                  </a:lnTo>
                  <a:lnTo>
                    <a:pt x="1994534" y="850900"/>
                  </a:lnTo>
                  <a:close/>
                </a:path>
                <a:path w="2077720" h="2222500">
                  <a:moveTo>
                    <a:pt x="1618625" y="863600"/>
                  </a:moveTo>
                  <a:lnTo>
                    <a:pt x="1613526" y="863600"/>
                  </a:lnTo>
                  <a:lnTo>
                    <a:pt x="1612072" y="850900"/>
                  </a:lnTo>
                  <a:lnTo>
                    <a:pt x="1618426" y="850900"/>
                  </a:lnTo>
                  <a:lnTo>
                    <a:pt x="1618625" y="863600"/>
                  </a:lnTo>
                  <a:close/>
                </a:path>
                <a:path w="2077720" h="2222500">
                  <a:moveTo>
                    <a:pt x="1634467" y="863600"/>
                  </a:moveTo>
                  <a:lnTo>
                    <a:pt x="1625387" y="863600"/>
                  </a:lnTo>
                  <a:lnTo>
                    <a:pt x="1625047" y="850900"/>
                  </a:lnTo>
                  <a:lnTo>
                    <a:pt x="1634206" y="850900"/>
                  </a:lnTo>
                  <a:lnTo>
                    <a:pt x="1634467" y="863600"/>
                  </a:lnTo>
                  <a:close/>
                </a:path>
                <a:path w="2077720" h="2222500">
                  <a:moveTo>
                    <a:pt x="1647254" y="863600"/>
                  </a:moveTo>
                  <a:lnTo>
                    <a:pt x="1635801" y="863600"/>
                  </a:lnTo>
                  <a:lnTo>
                    <a:pt x="1635903" y="850900"/>
                  </a:lnTo>
                  <a:lnTo>
                    <a:pt x="1649304" y="850900"/>
                  </a:lnTo>
                  <a:lnTo>
                    <a:pt x="1647254" y="863600"/>
                  </a:lnTo>
                  <a:close/>
                </a:path>
                <a:path w="2077720" h="2222500">
                  <a:moveTo>
                    <a:pt x="1667474" y="863600"/>
                  </a:moveTo>
                  <a:lnTo>
                    <a:pt x="1653432" y="863600"/>
                  </a:lnTo>
                  <a:lnTo>
                    <a:pt x="1652575" y="850900"/>
                  </a:lnTo>
                  <a:lnTo>
                    <a:pt x="1665549" y="850900"/>
                  </a:lnTo>
                  <a:lnTo>
                    <a:pt x="1667474" y="863600"/>
                  </a:lnTo>
                  <a:close/>
                </a:path>
                <a:path w="2077720" h="2222500">
                  <a:moveTo>
                    <a:pt x="1754459" y="863600"/>
                  </a:moveTo>
                  <a:lnTo>
                    <a:pt x="1677156" y="863600"/>
                  </a:lnTo>
                  <a:lnTo>
                    <a:pt x="1676718" y="850900"/>
                  </a:lnTo>
                  <a:lnTo>
                    <a:pt x="1754379" y="850900"/>
                  </a:lnTo>
                  <a:lnTo>
                    <a:pt x="1754459" y="863600"/>
                  </a:lnTo>
                  <a:close/>
                </a:path>
                <a:path w="2077720" h="2222500">
                  <a:moveTo>
                    <a:pt x="1778256" y="863600"/>
                  </a:moveTo>
                  <a:lnTo>
                    <a:pt x="1763981" y="863600"/>
                  </a:lnTo>
                  <a:lnTo>
                    <a:pt x="1764186" y="850900"/>
                  </a:lnTo>
                  <a:lnTo>
                    <a:pt x="1775179" y="850900"/>
                  </a:lnTo>
                  <a:lnTo>
                    <a:pt x="1778256" y="863600"/>
                  </a:lnTo>
                  <a:close/>
                </a:path>
                <a:path w="2077720" h="2222500">
                  <a:moveTo>
                    <a:pt x="1808453" y="863600"/>
                  </a:moveTo>
                  <a:lnTo>
                    <a:pt x="1778256" y="863600"/>
                  </a:lnTo>
                  <a:lnTo>
                    <a:pt x="1779358" y="850900"/>
                  </a:lnTo>
                  <a:lnTo>
                    <a:pt x="1808118" y="850900"/>
                  </a:lnTo>
                  <a:lnTo>
                    <a:pt x="1808453" y="863600"/>
                  </a:lnTo>
                  <a:close/>
                </a:path>
                <a:path w="2077720" h="2222500">
                  <a:moveTo>
                    <a:pt x="1844078" y="863600"/>
                  </a:moveTo>
                  <a:lnTo>
                    <a:pt x="1812763" y="863600"/>
                  </a:lnTo>
                  <a:lnTo>
                    <a:pt x="1812076" y="850900"/>
                  </a:lnTo>
                  <a:lnTo>
                    <a:pt x="1846412" y="850900"/>
                  </a:lnTo>
                  <a:lnTo>
                    <a:pt x="1844078" y="863600"/>
                  </a:lnTo>
                  <a:close/>
                </a:path>
                <a:path w="2077720" h="2222500">
                  <a:moveTo>
                    <a:pt x="1996930" y="863600"/>
                  </a:moveTo>
                  <a:lnTo>
                    <a:pt x="1847945" y="863600"/>
                  </a:lnTo>
                  <a:lnTo>
                    <a:pt x="1846434" y="850900"/>
                  </a:lnTo>
                  <a:lnTo>
                    <a:pt x="1997730" y="850900"/>
                  </a:lnTo>
                  <a:lnTo>
                    <a:pt x="1996930" y="863600"/>
                  </a:lnTo>
                  <a:close/>
                </a:path>
                <a:path w="2077720" h="2222500">
                  <a:moveTo>
                    <a:pt x="1858052" y="876300"/>
                  </a:moveTo>
                  <a:lnTo>
                    <a:pt x="1644131" y="876300"/>
                  </a:lnTo>
                  <a:lnTo>
                    <a:pt x="1644108" y="863600"/>
                  </a:lnTo>
                  <a:lnTo>
                    <a:pt x="1859148" y="863600"/>
                  </a:lnTo>
                  <a:lnTo>
                    <a:pt x="1858052" y="876300"/>
                  </a:lnTo>
                  <a:close/>
                </a:path>
                <a:path w="2077720" h="2222500">
                  <a:moveTo>
                    <a:pt x="2031612" y="876300"/>
                  </a:moveTo>
                  <a:lnTo>
                    <a:pt x="1862799" y="876300"/>
                  </a:lnTo>
                  <a:lnTo>
                    <a:pt x="1860727" y="863600"/>
                  </a:lnTo>
                  <a:lnTo>
                    <a:pt x="2032674" y="863600"/>
                  </a:lnTo>
                  <a:lnTo>
                    <a:pt x="2031612" y="876300"/>
                  </a:lnTo>
                  <a:close/>
                </a:path>
                <a:path w="2077720" h="2222500">
                  <a:moveTo>
                    <a:pt x="2063654" y="914400"/>
                  </a:moveTo>
                  <a:lnTo>
                    <a:pt x="2047472" y="914400"/>
                  </a:lnTo>
                  <a:lnTo>
                    <a:pt x="2049743" y="901700"/>
                  </a:lnTo>
                  <a:lnTo>
                    <a:pt x="2045348" y="901700"/>
                  </a:lnTo>
                  <a:lnTo>
                    <a:pt x="2044258" y="889000"/>
                  </a:lnTo>
                  <a:lnTo>
                    <a:pt x="2041231" y="889000"/>
                  </a:lnTo>
                  <a:lnTo>
                    <a:pt x="2043031" y="876300"/>
                  </a:lnTo>
                  <a:lnTo>
                    <a:pt x="2039755" y="876300"/>
                  </a:lnTo>
                  <a:lnTo>
                    <a:pt x="2038500" y="863600"/>
                  </a:lnTo>
                  <a:lnTo>
                    <a:pt x="2054189" y="863600"/>
                  </a:lnTo>
                  <a:lnTo>
                    <a:pt x="2056820" y="876606"/>
                  </a:lnTo>
                  <a:lnTo>
                    <a:pt x="2059196" y="889000"/>
                  </a:lnTo>
                  <a:lnTo>
                    <a:pt x="2061494" y="901700"/>
                  </a:lnTo>
                  <a:lnTo>
                    <a:pt x="2063654" y="914400"/>
                  </a:lnTo>
                  <a:close/>
                </a:path>
                <a:path w="2077720" h="2222500">
                  <a:moveTo>
                    <a:pt x="1595861" y="889000"/>
                  </a:moveTo>
                  <a:lnTo>
                    <a:pt x="1583022" y="889000"/>
                  </a:lnTo>
                  <a:lnTo>
                    <a:pt x="1583908" y="876300"/>
                  </a:lnTo>
                  <a:lnTo>
                    <a:pt x="1595832" y="876300"/>
                  </a:lnTo>
                  <a:lnTo>
                    <a:pt x="1595861" y="889000"/>
                  </a:lnTo>
                  <a:close/>
                </a:path>
                <a:path w="2077720" h="2222500">
                  <a:moveTo>
                    <a:pt x="1684549" y="889000"/>
                  </a:moveTo>
                  <a:lnTo>
                    <a:pt x="1600823" y="889000"/>
                  </a:lnTo>
                  <a:lnTo>
                    <a:pt x="1600755" y="876300"/>
                  </a:lnTo>
                  <a:lnTo>
                    <a:pt x="1684282" y="876300"/>
                  </a:lnTo>
                  <a:lnTo>
                    <a:pt x="1684549" y="889000"/>
                  </a:lnTo>
                  <a:close/>
                </a:path>
                <a:path w="2077720" h="2222500">
                  <a:moveTo>
                    <a:pt x="1744442" y="889000"/>
                  </a:moveTo>
                  <a:lnTo>
                    <a:pt x="1686672" y="889000"/>
                  </a:lnTo>
                  <a:lnTo>
                    <a:pt x="1687763" y="876300"/>
                  </a:lnTo>
                  <a:lnTo>
                    <a:pt x="1748423" y="876300"/>
                  </a:lnTo>
                  <a:lnTo>
                    <a:pt x="1744442" y="889000"/>
                  </a:lnTo>
                  <a:close/>
                </a:path>
                <a:path w="2077720" h="2222500">
                  <a:moveTo>
                    <a:pt x="1768450" y="889000"/>
                  </a:moveTo>
                  <a:lnTo>
                    <a:pt x="1761511" y="889000"/>
                  </a:lnTo>
                  <a:lnTo>
                    <a:pt x="1761227" y="876300"/>
                  </a:lnTo>
                  <a:lnTo>
                    <a:pt x="1769080" y="876300"/>
                  </a:lnTo>
                  <a:lnTo>
                    <a:pt x="1768450" y="889000"/>
                  </a:lnTo>
                  <a:close/>
                </a:path>
                <a:path w="2077720" h="2222500">
                  <a:moveTo>
                    <a:pt x="1775565" y="889000"/>
                  </a:moveTo>
                  <a:lnTo>
                    <a:pt x="1772828" y="889000"/>
                  </a:lnTo>
                  <a:lnTo>
                    <a:pt x="1772220" y="876300"/>
                  </a:lnTo>
                  <a:lnTo>
                    <a:pt x="1776740" y="876300"/>
                  </a:lnTo>
                  <a:lnTo>
                    <a:pt x="1775565" y="889000"/>
                  </a:lnTo>
                  <a:close/>
                </a:path>
                <a:path w="2077720" h="2222500">
                  <a:moveTo>
                    <a:pt x="1842045" y="889000"/>
                  </a:moveTo>
                  <a:lnTo>
                    <a:pt x="1786978" y="889000"/>
                  </a:lnTo>
                  <a:lnTo>
                    <a:pt x="1784860" y="876300"/>
                  </a:lnTo>
                  <a:lnTo>
                    <a:pt x="1842976" y="876300"/>
                  </a:lnTo>
                  <a:lnTo>
                    <a:pt x="1842045" y="889000"/>
                  </a:lnTo>
                  <a:close/>
                </a:path>
                <a:path w="2077720" h="2222500">
                  <a:moveTo>
                    <a:pt x="1926957" y="889000"/>
                  </a:moveTo>
                  <a:lnTo>
                    <a:pt x="1852828" y="889000"/>
                  </a:lnTo>
                  <a:lnTo>
                    <a:pt x="1850000" y="876300"/>
                  </a:lnTo>
                  <a:lnTo>
                    <a:pt x="1925492" y="876300"/>
                  </a:lnTo>
                  <a:lnTo>
                    <a:pt x="1926957" y="889000"/>
                  </a:lnTo>
                  <a:close/>
                </a:path>
                <a:path w="2077720" h="2222500">
                  <a:moveTo>
                    <a:pt x="1994585" y="889000"/>
                  </a:moveTo>
                  <a:lnTo>
                    <a:pt x="1931256" y="889000"/>
                  </a:lnTo>
                  <a:lnTo>
                    <a:pt x="1931358" y="876300"/>
                  </a:lnTo>
                  <a:lnTo>
                    <a:pt x="1994511" y="876300"/>
                  </a:lnTo>
                  <a:lnTo>
                    <a:pt x="1994585" y="889000"/>
                  </a:lnTo>
                  <a:close/>
                </a:path>
                <a:path w="2077720" h="2222500">
                  <a:moveTo>
                    <a:pt x="2016287" y="889000"/>
                  </a:moveTo>
                  <a:lnTo>
                    <a:pt x="1997481" y="889000"/>
                  </a:lnTo>
                  <a:lnTo>
                    <a:pt x="1998866" y="876300"/>
                  </a:lnTo>
                  <a:lnTo>
                    <a:pt x="2018206" y="876300"/>
                  </a:lnTo>
                  <a:lnTo>
                    <a:pt x="2016287" y="889000"/>
                  </a:lnTo>
                  <a:close/>
                </a:path>
                <a:path w="2077720" h="2222500">
                  <a:moveTo>
                    <a:pt x="2031306" y="889000"/>
                  </a:moveTo>
                  <a:lnTo>
                    <a:pt x="2025026" y="889000"/>
                  </a:lnTo>
                  <a:lnTo>
                    <a:pt x="2025503" y="876300"/>
                  </a:lnTo>
                  <a:lnTo>
                    <a:pt x="2032350" y="876300"/>
                  </a:lnTo>
                  <a:lnTo>
                    <a:pt x="2032359" y="876606"/>
                  </a:lnTo>
                  <a:lnTo>
                    <a:pt x="2031306" y="889000"/>
                  </a:lnTo>
                  <a:close/>
                </a:path>
                <a:path w="2077720" h="2222500">
                  <a:moveTo>
                    <a:pt x="2038301" y="889000"/>
                  </a:moveTo>
                  <a:lnTo>
                    <a:pt x="2032685" y="889000"/>
                  </a:lnTo>
                  <a:lnTo>
                    <a:pt x="2032359" y="876606"/>
                  </a:lnTo>
                  <a:lnTo>
                    <a:pt x="2032385" y="876300"/>
                  </a:lnTo>
                  <a:lnTo>
                    <a:pt x="2038676" y="876300"/>
                  </a:lnTo>
                  <a:lnTo>
                    <a:pt x="2038301" y="889000"/>
                  </a:lnTo>
                  <a:close/>
                </a:path>
                <a:path w="2077720" h="2222500">
                  <a:moveTo>
                    <a:pt x="1695076" y="901700"/>
                  </a:moveTo>
                  <a:lnTo>
                    <a:pt x="1642802" y="901700"/>
                  </a:lnTo>
                  <a:lnTo>
                    <a:pt x="1643285" y="889000"/>
                  </a:lnTo>
                  <a:lnTo>
                    <a:pt x="1694486" y="889000"/>
                  </a:lnTo>
                  <a:lnTo>
                    <a:pt x="1695076" y="901700"/>
                  </a:lnTo>
                  <a:close/>
                </a:path>
                <a:path w="2077720" h="2222500">
                  <a:moveTo>
                    <a:pt x="1707954" y="901700"/>
                  </a:moveTo>
                  <a:lnTo>
                    <a:pt x="1702003" y="901700"/>
                  </a:lnTo>
                  <a:lnTo>
                    <a:pt x="1702350" y="889000"/>
                  </a:lnTo>
                  <a:lnTo>
                    <a:pt x="1708039" y="889000"/>
                  </a:lnTo>
                  <a:lnTo>
                    <a:pt x="1707954" y="901700"/>
                  </a:lnTo>
                  <a:close/>
                </a:path>
                <a:path w="2077720" h="2222500">
                  <a:moveTo>
                    <a:pt x="1755691" y="901700"/>
                  </a:moveTo>
                  <a:lnTo>
                    <a:pt x="1714757" y="901700"/>
                  </a:lnTo>
                  <a:lnTo>
                    <a:pt x="1714808" y="889000"/>
                  </a:lnTo>
                  <a:lnTo>
                    <a:pt x="1756713" y="889000"/>
                  </a:lnTo>
                  <a:lnTo>
                    <a:pt x="1755691" y="901700"/>
                  </a:lnTo>
                  <a:close/>
                </a:path>
                <a:path w="2077720" h="2222500">
                  <a:moveTo>
                    <a:pt x="1782833" y="901700"/>
                  </a:moveTo>
                  <a:lnTo>
                    <a:pt x="1761494" y="901700"/>
                  </a:lnTo>
                  <a:lnTo>
                    <a:pt x="1760682" y="889000"/>
                  </a:lnTo>
                  <a:lnTo>
                    <a:pt x="1781748" y="889000"/>
                  </a:lnTo>
                  <a:lnTo>
                    <a:pt x="1782833" y="901700"/>
                  </a:lnTo>
                  <a:close/>
                </a:path>
                <a:path w="2077720" h="2222500">
                  <a:moveTo>
                    <a:pt x="1896420" y="901700"/>
                  </a:moveTo>
                  <a:lnTo>
                    <a:pt x="1784661" y="901700"/>
                  </a:lnTo>
                  <a:lnTo>
                    <a:pt x="1785399" y="889000"/>
                  </a:lnTo>
                  <a:lnTo>
                    <a:pt x="1895057" y="889000"/>
                  </a:lnTo>
                  <a:lnTo>
                    <a:pt x="1896420" y="901700"/>
                  </a:lnTo>
                  <a:close/>
                </a:path>
                <a:path w="2077720" h="2222500">
                  <a:moveTo>
                    <a:pt x="1925912" y="901700"/>
                  </a:moveTo>
                  <a:lnTo>
                    <a:pt x="1911910" y="901700"/>
                  </a:lnTo>
                  <a:lnTo>
                    <a:pt x="1910496" y="889000"/>
                  </a:lnTo>
                  <a:lnTo>
                    <a:pt x="1926213" y="889000"/>
                  </a:lnTo>
                  <a:lnTo>
                    <a:pt x="1925912" y="901700"/>
                  </a:lnTo>
                  <a:close/>
                </a:path>
                <a:path w="2077720" h="2222500">
                  <a:moveTo>
                    <a:pt x="1943986" y="901700"/>
                  </a:moveTo>
                  <a:lnTo>
                    <a:pt x="1932255" y="901700"/>
                  </a:lnTo>
                  <a:lnTo>
                    <a:pt x="1931216" y="889000"/>
                  </a:lnTo>
                  <a:lnTo>
                    <a:pt x="1943344" y="889000"/>
                  </a:lnTo>
                  <a:lnTo>
                    <a:pt x="1943986" y="901700"/>
                  </a:lnTo>
                  <a:close/>
                </a:path>
                <a:path w="2077720" h="2222500">
                  <a:moveTo>
                    <a:pt x="1957920" y="901700"/>
                  </a:moveTo>
                  <a:lnTo>
                    <a:pt x="1952078" y="901700"/>
                  </a:lnTo>
                  <a:lnTo>
                    <a:pt x="1954093" y="889000"/>
                  </a:lnTo>
                  <a:lnTo>
                    <a:pt x="1956915" y="889000"/>
                  </a:lnTo>
                  <a:lnTo>
                    <a:pt x="1957920" y="901700"/>
                  </a:lnTo>
                  <a:close/>
                </a:path>
                <a:path w="2077720" h="2222500">
                  <a:moveTo>
                    <a:pt x="1988464" y="901700"/>
                  </a:moveTo>
                  <a:lnTo>
                    <a:pt x="1960822" y="901700"/>
                  </a:lnTo>
                  <a:lnTo>
                    <a:pt x="1961225" y="889000"/>
                  </a:lnTo>
                  <a:lnTo>
                    <a:pt x="1988997" y="889000"/>
                  </a:lnTo>
                  <a:lnTo>
                    <a:pt x="1988464" y="901700"/>
                  </a:lnTo>
                  <a:close/>
                </a:path>
                <a:path w="2077720" h="2222500">
                  <a:moveTo>
                    <a:pt x="2041816" y="901700"/>
                  </a:moveTo>
                  <a:lnTo>
                    <a:pt x="2004482" y="901700"/>
                  </a:lnTo>
                  <a:lnTo>
                    <a:pt x="2003761" y="889000"/>
                  </a:lnTo>
                  <a:lnTo>
                    <a:pt x="2044258" y="889000"/>
                  </a:lnTo>
                  <a:lnTo>
                    <a:pt x="2041816" y="901700"/>
                  </a:lnTo>
                  <a:close/>
                </a:path>
                <a:path w="2077720" h="2222500">
                  <a:moveTo>
                    <a:pt x="1675963" y="914400"/>
                  </a:moveTo>
                  <a:lnTo>
                    <a:pt x="1653631" y="914400"/>
                  </a:lnTo>
                  <a:lnTo>
                    <a:pt x="1653477" y="901700"/>
                  </a:lnTo>
                  <a:lnTo>
                    <a:pt x="1676900" y="901700"/>
                  </a:lnTo>
                  <a:lnTo>
                    <a:pt x="1675963" y="914400"/>
                  </a:lnTo>
                  <a:close/>
                </a:path>
                <a:path w="2077720" h="2222500">
                  <a:moveTo>
                    <a:pt x="1701101" y="914400"/>
                  </a:moveTo>
                  <a:lnTo>
                    <a:pt x="1679115" y="914400"/>
                  </a:lnTo>
                  <a:lnTo>
                    <a:pt x="1679132" y="901700"/>
                  </a:lnTo>
                  <a:lnTo>
                    <a:pt x="1699812" y="901700"/>
                  </a:lnTo>
                  <a:lnTo>
                    <a:pt x="1701101" y="914400"/>
                  </a:lnTo>
                  <a:close/>
                </a:path>
                <a:path w="2077720" h="2222500">
                  <a:moveTo>
                    <a:pt x="1752176" y="914400"/>
                  </a:moveTo>
                  <a:lnTo>
                    <a:pt x="1701101" y="914400"/>
                  </a:lnTo>
                  <a:lnTo>
                    <a:pt x="1706035" y="901700"/>
                  </a:lnTo>
                  <a:lnTo>
                    <a:pt x="1752812" y="901700"/>
                  </a:lnTo>
                  <a:lnTo>
                    <a:pt x="1752176" y="914400"/>
                  </a:lnTo>
                  <a:close/>
                </a:path>
                <a:path w="2077720" h="2222500">
                  <a:moveTo>
                    <a:pt x="1758814" y="914400"/>
                  </a:moveTo>
                  <a:lnTo>
                    <a:pt x="1756049" y="914400"/>
                  </a:lnTo>
                  <a:lnTo>
                    <a:pt x="1754198" y="901700"/>
                  </a:lnTo>
                  <a:lnTo>
                    <a:pt x="1758053" y="901700"/>
                  </a:lnTo>
                  <a:lnTo>
                    <a:pt x="1758814" y="914400"/>
                  </a:lnTo>
                  <a:close/>
                </a:path>
                <a:path w="2077720" h="2222500">
                  <a:moveTo>
                    <a:pt x="1793434" y="914400"/>
                  </a:moveTo>
                  <a:lnTo>
                    <a:pt x="1758814" y="914400"/>
                  </a:lnTo>
                  <a:lnTo>
                    <a:pt x="1760182" y="901700"/>
                  </a:lnTo>
                  <a:lnTo>
                    <a:pt x="1793826" y="901700"/>
                  </a:lnTo>
                  <a:lnTo>
                    <a:pt x="1793434" y="914400"/>
                  </a:lnTo>
                  <a:close/>
                </a:path>
                <a:path w="2077720" h="2222500">
                  <a:moveTo>
                    <a:pt x="1830354" y="914400"/>
                  </a:moveTo>
                  <a:lnTo>
                    <a:pt x="1798465" y="914400"/>
                  </a:lnTo>
                  <a:lnTo>
                    <a:pt x="1798243" y="901700"/>
                  </a:lnTo>
                  <a:lnTo>
                    <a:pt x="1830939" y="901700"/>
                  </a:lnTo>
                  <a:lnTo>
                    <a:pt x="1830354" y="914400"/>
                  </a:lnTo>
                  <a:close/>
                </a:path>
                <a:path w="2077720" h="2222500">
                  <a:moveTo>
                    <a:pt x="1847956" y="914400"/>
                  </a:moveTo>
                  <a:lnTo>
                    <a:pt x="1834777" y="914400"/>
                  </a:lnTo>
                  <a:lnTo>
                    <a:pt x="1835470" y="901700"/>
                  </a:lnTo>
                  <a:lnTo>
                    <a:pt x="1849370" y="901700"/>
                  </a:lnTo>
                  <a:lnTo>
                    <a:pt x="1847956" y="914400"/>
                  </a:lnTo>
                  <a:close/>
                </a:path>
                <a:path w="2077720" h="2222500">
                  <a:moveTo>
                    <a:pt x="1914141" y="914400"/>
                  </a:moveTo>
                  <a:lnTo>
                    <a:pt x="1857518" y="914400"/>
                  </a:lnTo>
                  <a:lnTo>
                    <a:pt x="1856644" y="901700"/>
                  </a:lnTo>
                  <a:lnTo>
                    <a:pt x="1915277" y="901700"/>
                  </a:lnTo>
                  <a:lnTo>
                    <a:pt x="1914141" y="914400"/>
                  </a:lnTo>
                  <a:close/>
                </a:path>
                <a:path w="2077720" h="2222500">
                  <a:moveTo>
                    <a:pt x="1935900" y="914400"/>
                  </a:moveTo>
                  <a:lnTo>
                    <a:pt x="1919297" y="914400"/>
                  </a:lnTo>
                  <a:lnTo>
                    <a:pt x="1918911" y="901700"/>
                  </a:lnTo>
                  <a:lnTo>
                    <a:pt x="1936684" y="901700"/>
                  </a:lnTo>
                  <a:lnTo>
                    <a:pt x="1935900" y="914400"/>
                  </a:lnTo>
                  <a:close/>
                </a:path>
                <a:path w="2077720" h="2222500">
                  <a:moveTo>
                    <a:pt x="1981207" y="914400"/>
                  </a:moveTo>
                  <a:lnTo>
                    <a:pt x="1949937" y="914400"/>
                  </a:lnTo>
                  <a:lnTo>
                    <a:pt x="1948875" y="901700"/>
                  </a:lnTo>
                  <a:lnTo>
                    <a:pt x="1985778" y="901700"/>
                  </a:lnTo>
                  <a:lnTo>
                    <a:pt x="1981207" y="914400"/>
                  </a:lnTo>
                  <a:close/>
                </a:path>
                <a:path w="2077720" h="2222500">
                  <a:moveTo>
                    <a:pt x="2042861" y="914400"/>
                  </a:moveTo>
                  <a:lnTo>
                    <a:pt x="1996703" y="914400"/>
                  </a:lnTo>
                  <a:lnTo>
                    <a:pt x="1993926" y="901700"/>
                  </a:lnTo>
                  <a:lnTo>
                    <a:pt x="2044070" y="901700"/>
                  </a:lnTo>
                  <a:lnTo>
                    <a:pt x="2042861" y="914400"/>
                  </a:lnTo>
                  <a:close/>
                </a:path>
                <a:path w="2077720" h="2222500">
                  <a:moveTo>
                    <a:pt x="1758462" y="927100"/>
                  </a:moveTo>
                  <a:lnTo>
                    <a:pt x="1726073" y="927100"/>
                  </a:lnTo>
                  <a:lnTo>
                    <a:pt x="1726641" y="914400"/>
                  </a:lnTo>
                  <a:lnTo>
                    <a:pt x="1758343" y="914400"/>
                  </a:lnTo>
                  <a:lnTo>
                    <a:pt x="1758462" y="927100"/>
                  </a:lnTo>
                  <a:close/>
                </a:path>
                <a:path w="2077720" h="2222500">
                  <a:moveTo>
                    <a:pt x="1894779" y="927100"/>
                  </a:moveTo>
                  <a:lnTo>
                    <a:pt x="1760251" y="927100"/>
                  </a:lnTo>
                  <a:lnTo>
                    <a:pt x="1758343" y="914400"/>
                  </a:lnTo>
                  <a:lnTo>
                    <a:pt x="1893637" y="914400"/>
                  </a:lnTo>
                  <a:lnTo>
                    <a:pt x="1894779" y="927100"/>
                  </a:lnTo>
                  <a:close/>
                </a:path>
                <a:path w="2077720" h="2222500">
                  <a:moveTo>
                    <a:pt x="1942924" y="927100"/>
                  </a:moveTo>
                  <a:lnTo>
                    <a:pt x="1900230" y="927100"/>
                  </a:lnTo>
                  <a:lnTo>
                    <a:pt x="1901428" y="914400"/>
                  </a:lnTo>
                  <a:lnTo>
                    <a:pt x="1943390" y="914400"/>
                  </a:lnTo>
                  <a:lnTo>
                    <a:pt x="1942924" y="927100"/>
                  </a:lnTo>
                  <a:close/>
                </a:path>
                <a:path w="2077720" h="2222500">
                  <a:moveTo>
                    <a:pt x="1986578" y="927100"/>
                  </a:moveTo>
                  <a:lnTo>
                    <a:pt x="1956785" y="927100"/>
                  </a:lnTo>
                  <a:lnTo>
                    <a:pt x="1956830" y="914400"/>
                  </a:lnTo>
                  <a:lnTo>
                    <a:pt x="1987476" y="914400"/>
                  </a:lnTo>
                  <a:lnTo>
                    <a:pt x="1986578" y="927100"/>
                  </a:lnTo>
                  <a:close/>
                </a:path>
                <a:path w="2077720" h="2222500">
                  <a:moveTo>
                    <a:pt x="2059038" y="927100"/>
                  </a:moveTo>
                  <a:lnTo>
                    <a:pt x="1999167" y="927100"/>
                  </a:lnTo>
                  <a:lnTo>
                    <a:pt x="2000933" y="914400"/>
                  </a:lnTo>
                  <a:lnTo>
                    <a:pt x="2056579" y="914400"/>
                  </a:lnTo>
                  <a:lnTo>
                    <a:pt x="2059038" y="927100"/>
                  </a:lnTo>
                  <a:close/>
                </a:path>
                <a:path w="2077720" h="2222500">
                  <a:moveTo>
                    <a:pt x="1729554" y="939800"/>
                  </a:moveTo>
                  <a:lnTo>
                    <a:pt x="1664522" y="939800"/>
                  </a:lnTo>
                  <a:lnTo>
                    <a:pt x="1666986" y="927100"/>
                  </a:lnTo>
                  <a:lnTo>
                    <a:pt x="1730440" y="927100"/>
                  </a:lnTo>
                  <a:lnTo>
                    <a:pt x="1729554" y="939800"/>
                  </a:lnTo>
                  <a:close/>
                </a:path>
                <a:path w="2077720" h="2222500">
                  <a:moveTo>
                    <a:pt x="1884302" y="939800"/>
                  </a:moveTo>
                  <a:lnTo>
                    <a:pt x="1733336" y="939800"/>
                  </a:lnTo>
                  <a:lnTo>
                    <a:pt x="1731865" y="927100"/>
                  </a:lnTo>
                  <a:lnTo>
                    <a:pt x="1885302" y="927100"/>
                  </a:lnTo>
                  <a:lnTo>
                    <a:pt x="1884302" y="939800"/>
                  </a:lnTo>
                  <a:close/>
                </a:path>
                <a:path w="2077720" h="2222500">
                  <a:moveTo>
                    <a:pt x="1909270" y="939800"/>
                  </a:moveTo>
                  <a:lnTo>
                    <a:pt x="1889265" y="939800"/>
                  </a:lnTo>
                  <a:lnTo>
                    <a:pt x="1887800" y="927100"/>
                  </a:lnTo>
                  <a:lnTo>
                    <a:pt x="1909525" y="927100"/>
                  </a:lnTo>
                  <a:lnTo>
                    <a:pt x="1909270" y="939800"/>
                  </a:lnTo>
                  <a:close/>
                </a:path>
                <a:path w="2077720" h="2222500">
                  <a:moveTo>
                    <a:pt x="1985886" y="939800"/>
                  </a:moveTo>
                  <a:lnTo>
                    <a:pt x="1914511" y="939800"/>
                  </a:lnTo>
                  <a:lnTo>
                    <a:pt x="1913818" y="927100"/>
                  </a:lnTo>
                  <a:lnTo>
                    <a:pt x="1987038" y="927100"/>
                  </a:lnTo>
                  <a:lnTo>
                    <a:pt x="1985886" y="939800"/>
                  </a:lnTo>
                  <a:close/>
                </a:path>
                <a:path w="2077720" h="2222500">
                  <a:moveTo>
                    <a:pt x="2066374" y="939800"/>
                  </a:moveTo>
                  <a:lnTo>
                    <a:pt x="1993443" y="939800"/>
                  </a:lnTo>
                  <a:lnTo>
                    <a:pt x="1991927" y="927100"/>
                  </a:lnTo>
                  <a:lnTo>
                    <a:pt x="2065131" y="927100"/>
                  </a:lnTo>
                  <a:lnTo>
                    <a:pt x="2066374" y="939800"/>
                  </a:lnTo>
                  <a:close/>
                </a:path>
                <a:path w="2077720" h="2222500">
                  <a:moveTo>
                    <a:pt x="1650252" y="952500"/>
                  </a:moveTo>
                  <a:lnTo>
                    <a:pt x="1523276" y="952500"/>
                  </a:lnTo>
                  <a:lnTo>
                    <a:pt x="1523009" y="939800"/>
                  </a:lnTo>
                  <a:lnTo>
                    <a:pt x="1649548" y="939800"/>
                  </a:lnTo>
                  <a:lnTo>
                    <a:pt x="1650252" y="952500"/>
                  </a:lnTo>
                  <a:close/>
                </a:path>
                <a:path w="2077720" h="2222500">
                  <a:moveTo>
                    <a:pt x="1679024" y="952500"/>
                  </a:moveTo>
                  <a:lnTo>
                    <a:pt x="1661501" y="952500"/>
                  </a:lnTo>
                  <a:lnTo>
                    <a:pt x="1661251" y="939800"/>
                  </a:lnTo>
                  <a:lnTo>
                    <a:pt x="1679478" y="939800"/>
                  </a:lnTo>
                  <a:lnTo>
                    <a:pt x="1679024" y="952500"/>
                  </a:lnTo>
                  <a:close/>
                </a:path>
                <a:path w="2077720" h="2222500">
                  <a:moveTo>
                    <a:pt x="1769341" y="952500"/>
                  </a:moveTo>
                  <a:lnTo>
                    <a:pt x="1682999" y="952500"/>
                  </a:lnTo>
                  <a:lnTo>
                    <a:pt x="1682726" y="939800"/>
                  </a:lnTo>
                  <a:lnTo>
                    <a:pt x="1768563" y="939800"/>
                  </a:lnTo>
                  <a:lnTo>
                    <a:pt x="1769341" y="952500"/>
                  </a:lnTo>
                  <a:close/>
                </a:path>
                <a:path w="2077720" h="2222500">
                  <a:moveTo>
                    <a:pt x="1780652" y="952500"/>
                  </a:moveTo>
                  <a:lnTo>
                    <a:pt x="1771721" y="952500"/>
                  </a:lnTo>
                  <a:lnTo>
                    <a:pt x="1772743" y="939800"/>
                  </a:lnTo>
                  <a:lnTo>
                    <a:pt x="1779239" y="939800"/>
                  </a:lnTo>
                  <a:lnTo>
                    <a:pt x="1780652" y="952500"/>
                  </a:lnTo>
                  <a:close/>
                </a:path>
                <a:path w="2077720" h="2222500">
                  <a:moveTo>
                    <a:pt x="1885211" y="952500"/>
                  </a:moveTo>
                  <a:lnTo>
                    <a:pt x="1780652" y="952500"/>
                  </a:lnTo>
                  <a:lnTo>
                    <a:pt x="1782838" y="939800"/>
                  </a:lnTo>
                  <a:lnTo>
                    <a:pt x="1882957" y="939800"/>
                  </a:lnTo>
                  <a:lnTo>
                    <a:pt x="1885211" y="952500"/>
                  </a:lnTo>
                  <a:close/>
                </a:path>
                <a:path w="2077720" h="2222500">
                  <a:moveTo>
                    <a:pt x="1900474" y="952500"/>
                  </a:moveTo>
                  <a:lnTo>
                    <a:pt x="1885211" y="952500"/>
                  </a:lnTo>
                  <a:lnTo>
                    <a:pt x="1887488" y="939800"/>
                  </a:lnTo>
                  <a:lnTo>
                    <a:pt x="1900536" y="939800"/>
                  </a:lnTo>
                  <a:lnTo>
                    <a:pt x="1900474" y="952500"/>
                  </a:lnTo>
                  <a:close/>
                </a:path>
                <a:path w="2077720" h="2222500">
                  <a:moveTo>
                    <a:pt x="1908106" y="952500"/>
                  </a:moveTo>
                  <a:lnTo>
                    <a:pt x="1902087" y="952500"/>
                  </a:lnTo>
                  <a:lnTo>
                    <a:pt x="1902847" y="939800"/>
                  </a:lnTo>
                  <a:lnTo>
                    <a:pt x="1906771" y="939800"/>
                  </a:lnTo>
                  <a:lnTo>
                    <a:pt x="1908106" y="952500"/>
                  </a:lnTo>
                  <a:close/>
                </a:path>
                <a:path w="2077720" h="2222500">
                  <a:moveTo>
                    <a:pt x="1918463" y="952500"/>
                  </a:moveTo>
                  <a:lnTo>
                    <a:pt x="1910002" y="952500"/>
                  </a:lnTo>
                  <a:lnTo>
                    <a:pt x="1911359" y="939800"/>
                  </a:lnTo>
                  <a:lnTo>
                    <a:pt x="1918508" y="939800"/>
                  </a:lnTo>
                  <a:lnTo>
                    <a:pt x="1918463" y="952500"/>
                  </a:lnTo>
                  <a:close/>
                </a:path>
                <a:path w="2077720" h="2222500">
                  <a:moveTo>
                    <a:pt x="1936712" y="952500"/>
                  </a:moveTo>
                  <a:lnTo>
                    <a:pt x="1933209" y="952500"/>
                  </a:lnTo>
                  <a:lnTo>
                    <a:pt x="1932113" y="939800"/>
                  </a:lnTo>
                  <a:lnTo>
                    <a:pt x="1937541" y="939800"/>
                  </a:lnTo>
                  <a:lnTo>
                    <a:pt x="1936712" y="952500"/>
                  </a:lnTo>
                  <a:close/>
                </a:path>
                <a:path w="2077720" h="2222500">
                  <a:moveTo>
                    <a:pt x="1962361" y="952500"/>
                  </a:moveTo>
                  <a:lnTo>
                    <a:pt x="1947893" y="952500"/>
                  </a:lnTo>
                  <a:lnTo>
                    <a:pt x="1947870" y="939800"/>
                  </a:lnTo>
                  <a:lnTo>
                    <a:pt x="1964411" y="939800"/>
                  </a:lnTo>
                  <a:lnTo>
                    <a:pt x="1962361" y="952500"/>
                  </a:lnTo>
                  <a:close/>
                </a:path>
                <a:path w="2077720" h="2222500">
                  <a:moveTo>
                    <a:pt x="2037739" y="952500"/>
                  </a:moveTo>
                  <a:lnTo>
                    <a:pt x="1969226" y="952500"/>
                  </a:lnTo>
                  <a:lnTo>
                    <a:pt x="1970293" y="939800"/>
                  </a:lnTo>
                  <a:lnTo>
                    <a:pt x="2038926" y="939800"/>
                  </a:lnTo>
                  <a:lnTo>
                    <a:pt x="2037739" y="952500"/>
                  </a:lnTo>
                  <a:close/>
                </a:path>
                <a:path w="2077720" h="2222500">
                  <a:moveTo>
                    <a:pt x="2075369" y="1028700"/>
                  </a:moveTo>
                  <a:lnTo>
                    <a:pt x="2031016" y="1028700"/>
                  </a:lnTo>
                  <a:lnTo>
                    <a:pt x="2033747" y="1016000"/>
                  </a:lnTo>
                  <a:lnTo>
                    <a:pt x="1969527" y="1016000"/>
                  </a:lnTo>
                  <a:lnTo>
                    <a:pt x="1970855" y="1003300"/>
                  </a:lnTo>
                  <a:lnTo>
                    <a:pt x="2062434" y="1003300"/>
                  </a:lnTo>
                  <a:lnTo>
                    <a:pt x="2062746" y="990600"/>
                  </a:lnTo>
                  <a:lnTo>
                    <a:pt x="2017116" y="990600"/>
                  </a:lnTo>
                  <a:lnTo>
                    <a:pt x="2016400" y="977900"/>
                  </a:lnTo>
                  <a:lnTo>
                    <a:pt x="1986385" y="977900"/>
                  </a:lnTo>
                  <a:lnTo>
                    <a:pt x="1986005" y="965200"/>
                  </a:lnTo>
                  <a:lnTo>
                    <a:pt x="2066567" y="965200"/>
                  </a:lnTo>
                  <a:lnTo>
                    <a:pt x="2066187" y="952500"/>
                  </a:lnTo>
                  <a:lnTo>
                    <a:pt x="2045501" y="952500"/>
                  </a:lnTo>
                  <a:lnTo>
                    <a:pt x="2043497" y="939800"/>
                  </a:lnTo>
                  <a:lnTo>
                    <a:pt x="2067385" y="939800"/>
                  </a:lnTo>
                  <a:lnTo>
                    <a:pt x="2069903" y="965200"/>
                  </a:lnTo>
                  <a:lnTo>
                    <a:pt x="2072073" y="990600"/>
                  </a:lnTo>
                  <a:lnTo>
                    <a:pt x="2073895" y="1003300"/>
                  </a:lnTo>
                  <a:lnTo>
                    <a:pt x="2075369" y="1028700"/>
                  </a:lnTo>
                  <a:close/>
                </a:path>
                <a:path w="2077720" h="2222500">
                  <a:moveTo>
                    <a:pt x="1689971" y="965200"/>
                  </a:moveTo>
                  <a:lnTo>
                    <a:pt x="1629606" y="965200"/>
                  </a:lnTo>
                  <a:lnTo>
                    <a:pt x="1629697" y="952500"/>
                  </a:lnTo>
                  <a:lnTo>
                    <a:pt x="1687757" y="952500"/>
                  </a:lnTo>
                  <a:lnTo>
                    <a:pt x="1689971" y="965200"/>
                  </a:lnTo>
                  <a:close/>
                </a:path>
                <a:path w="2077720" h="2222500">
                  <a:moveTo>
                    <a:pt x="1828293" y="965200"/>
                  </a:moveTo>
                  <a:lnTo>
                    <a:pt x="1706597" y="965200"/>
                  </a:lnTo>
                  <a:lnTo>
                    <a:pt x="1705689" y="952500"/>
                  </a:lnTo>
                  <a:lnTo>
                    <a:pt x="1828951" y="952500"/>
                  </a:lnTo>
                  <a:lnTo>
                    <a:pt x="1828293" y="965200"/>
                  </a:lnTo>
                  <a:close/>
                </a:path>
                <a:path w="2077720" h="2222500">
                  <a:moveTo>
                    <a:pt x="1871106" y="965200"/>
                  </a:moveTo>
                  <a:lnTo>
                    <a:pt x="1831029" y="965200"/>
                  </a:lnTo>
                  <a:lnTo>
                    <a:pt x="1829610" y="952500"/>
                  </a:lnTo>
                  <a:lnTo>
                    <a:pt x="1869641" y="952500"/>
                  </a:lnTo>
                  <a:lnTo>
                    <a:pt x="1871106" y="965200"/>
                  </a:lnTo>
                  <a:close/>
                </a:path>
                <a:path w="2077720" h="2222500">
                  <a:moveTo>
                    <a:pt x="1886375" y="965200"/>
                  </a:moveTo>
                  <a:lnTo>
                    <a:pt x="1873150" y="965200"/>
                  </a:lnTo>
                  <a:lnTo>
                    <a:pt x="1874258" y="952500"/>
                  </a:lnTo>
                  <a:lnTo>
                    <a:pt x="1886193" y="952500"/>
                  </a:lnTo>
                  <a:lnTo>
                    <a:pt x="1886375" y="965200"/>
                  </a:lnTo>
                  <a:close/>
                </a:path>
                <a:path w="2077720" h="2222500">
                  <a:moveTo>
                    <a:pt x="1903222" y="965200"/>
                  </a:moveTo>
                  <a:lnTo>
                    <a:pt x="1890793" y="965200"/>
                  </a:lnTo>
                  <a:lnTo>
                    <a:pt x="1889214" y="952500"/>
                  </a:lnTo>
                  <a:lnTo>
                    <a:pt x="1899821" y="952500"/>
                  </a:lnTo>
                  <a:lnTo>
                    <a:pt x="1903222" y="965200"/>
                  </a:lnTo>
                  <a:close/>
                </a:path>
                <a:path w="2077720" h="2222500">
                  <a:moveTo>
                    <a:pt x="1930483" y="965200"/>
                  </a:moveTo>
                  <a:lnTo>
                    <a:pt x="1907350" y="965200"/>
                  </a:lnTo>
                  <a:lnTo>
                    <a:pt x="1908259" y="952500"/>
                  </a:lnTo>
                  <a:lnTo>
                    <a:pt x="1929189" y="952500"/>
                  </a:lnTo>
                  <a:lnTo>
                    <a:pt x="1930483" y="965200"/>
                  </a:lnTo>
                  <a:close/>
                </a:path>
                <a:path w="2077720" h="2222500">
                  <a:moveTo>
                    <a:pt x="1940829" y="965200"/>
                  </a:moveTo>
                  <a:lnTo>
                    <a:pt x="1940454" y="965200"/>
                  </a:lnTo>
                  <a:lnTo>
                    <a:pt x="1941374" y="952500"/>
                  </a:lnTo>
                  <a:lnTo>
                    <a:pt x="1942845" y="952500"/>
                  </a:lnTo>
                  <a:lnTo>
                    <a:pt x="1940829" y="965200"/>
                  </a:lnTo>
                  <a:close/>
                </a:path>
                <a:path w="2077720" h="2222500">
                  <a:moveTo>
                    <a:pt x="1954042" y="965200"/>
                  </a:moveTo>
                  <a:lnTo>
                    <a:pt x="1947120" y="965200"/>
                  </a:lnTo>
                  <a:lnTo>
                    <a:pt x="1946751" y="952500"/>
                  </a:lnTo>
                  <a:lnTo>
                    <a:pt x="1949988" y="952500"/>
                  </a:lnTo>
                  <a:lnTo>
                    <a:pt x="1954042" y="965200"/>
                  </a:lnTo>
                  <a:close/>
                </a:path>
                <a:path w="2077720" h="2222500">
                  <a:moveTo>
                    <a:pt x="1967204" y="965200"/>
                  </a:moveTo>
                  <a:lnTo>
                    <a:pt x="1957443" y="965200"/>
                  </a:lnTo>
                  <a:lnTo>
                    <a:pt x="1958539" y="952500"/>
                  </a:lnTo>
                  <a:lnTo>
                    <a:pt x="1969487" y="952500"/>
                  </a:lnTo>
                  <a:lnTo>
                    <a:pt x="1967204" y="965200"/>
                  </a:lnTo>
                  <a:close/>
                </a:path>
                <a:path w="2077720" h="2222500">
                  <a:moveTo>
                    <a:pt x="1975847" y="965200"/>
                  </a:moveTo>
                  <a:lnTo>
                    <a:pt x="1974807" y="952500"/>
                  </a:lnTo>
                  <a:lnTo>
                    <a:pt x="1977919" y="952500"/>
                  </a:lnTo>
                  <a:lnTo>
                    <a:pt x="1975847" y="965200"/>
                  </a:lnTo>
                  <a:close/>
                </a:path>
                <a:path w="2077720" h="2222500">
                  <a:moveTo>
                    <a:pt x="1999638" y="965200"/>
                  </a:moveTo>
                  <a:lnTo>
                    <a:pt x="1985193" y="965200"/>
                  </a:lnTo>
                  <a:lnTo>
                    <a:pt x="1985852" y="952500"/>
                  </a:lnTo>
                  <a:lnTo>
                    <a:pt x="2000768" y="952500"/>
                  </a:lnTo>
                  <a:lnTo>
                    <a:pt x="1999638" y="965200"/>
                  </a:lnTo>
                  <a:close/>
                </a:path>
                <a:path w="2077720" h="2222500">
                  <a:moveTo>
                    <a:pt x="2016009" y="965200"/>
                  </a:moveTo>
                  <a:lnTo>
                    <a:pt x="2006498" y="965200"/>
                  </a:lnTo>
                  <a:lnTo>
                    <a:pt x="2005833" y="952500"/>
                  </a:lnTo>
                  <a:lnTo>
                    <a:pt x="2014481" y="952500"/>
                  </a:lnTo>
                  <a:lnTo>
                    <a:pt x="2016009" y="965200"/>
                  </a:lnTo>
                  <a:close/>
                </a:path>
                <a:path w="2077720" h="2222500">
                  <a:moveTo>
                    <a:pt x="2055222" y="965200"/>
                  </a:moveTo>
                  <a:lnTo>
                    <a:pt x="2036217" y="965200"/>
                  </a:lnTo>
                  <a:lnTo>
                    <a:pt x="2033827" y="952500"/>
                  </a:lnTo>
                  <a:lnTo>
                    <a:pt x="2055949" y="952500"/>
                  </a:lnTo>
                  <a:lnTo>
                    <a:pt x="2055222" y="965200"/>
                  </a:lnTo>
                  <a:close/>
                </a:path>
                <a:path w="2077720" h="2222500">
                  <a:moveTo>
                    <a:pt x="1659434" y="977900"/>
                  </a:moveTo>
                  <a:lnTo>
                    <a:pt x="1637613" y="977900"/>
                  </a:lnTo>
                  <a:lnTo>
                    <a:pt x="1638589" y="965200"/>
                  </a:lnTo>
                  <a:lnTo>
                    <a:pt x="1659559" y="965200"/>
                  </a:lnTo>
                  <a:lnTo>
                    <a:pt x="1659434" y="977900"/>
                  </a:lnTo>
                  <a:close/>
                </a:path>
                <a:path w="2077720" h="2222500">
                  <a:moveTo>
                    <a:pt x="1741155" y="977900"/>
                  </a:moveTo>
                  <a:lnTo>
                    <a:pt x="1661853" y="977900"/>
                  </a:lnTo>
                  <a:lnTo>
                    <a:pt x="1661694" y="965200"/>
                  </a:lnTo>
                  <a:lnTo>
                    <a:pt x="1739678" y="965200"/>
                  </a:lnTo>
                  <a:lnTo>
                    <a:pt x="1741155" y="977900"/>
                  </a:lnTo>
                  <a:close/>
                </a:path>
                <a:path w="2077720" h="2222500">
                  <a:moveTo>
                    <a:pt x="1810508" y="977900"/>
                  </a:moveTo>
                  <a:lnTo>
                    <a:pt x="1749053" y="977900"/>
                  </a:lnTo>
                  <a:lnTo>
                    <a:pt x="1748775" y="965200"/>
                  </a:lnTo>
                  <a:lnTo>
                    <a:pt x="1808192" y="965200"/>
                  </a:lnTo>
                  <a:lnTo>
                    <a:pt x="1810508" y="977900"/>
                  </a:lnTo>
                  <a:close/>
                </a:path>
                <a:path w="2077720" h="2222500">
                  <a:moveTo>
                    <a:pt x="1819753" y="977900"/>
                  </a:moveTo>
                  <a:lnTo>
                    <a:pt x="1810508" y="977900"/>
                  </a:lnTo>
                  <a:lnTo>
                    <a:pt x="1813240" y="965200"/>
                  </a:lnTo>
                  <a:lnTo>
                    <a:pt x="1821246" y="965200"/>
                  </a:lnTo>
                  <a:lnTo>
                    <a:pt x="1819753" y="977900"/>
                  </a:lnTo>
                  <a:close/>
                </a:path>
                <a:path w="2077720" h="2222500">
                  <a:moveTo>
                    <a:pt x="1880634" y="977900"/>
                  </a:moveTo>
                  <a:lnTo>
                    <a:pt x="1827350" y="977900"/>
                  </a:lnTo>
                  <a:lnTo>
                    <a:pt x="1825959" y="965200"/>
                  </a:lnTo>
                  <a:lnTo>
                    <a:pt x="1878499" y="965200"/>
                  </a:lnTo>
                  <a:lnTo>
                    <a:pt x="1880634" y="977900"/>
                  </a:lnTo>
                  <a:close/>
                </a:path>
                <a:path w="2077720" h="2222500">
                  <a:moveTo>
                    <a:pt x="1901167" y="977900"/>
                  </a:moveTo>
                  <a:lnTo>
                    <a:pt x="1889924" y="977900"/>
                  </a:lnTo>
                  <a:lnTo>
                    <a:pt x="1890889" y="965200"/>
                  </a:lnTo>
                  <a:lnTo>
                    <a:pt x="1902308" y="965200"/>
                  </a:lnTo>
                  <a:lnTo>
                    <a:pt x="1901167" y="977900"/>
                  </a:lnTo>
                  <a:close/>
                </a:path>
                <a:path w="2077720" h="2222500">
                  <a:moveTo>
                    <a:pt x="1937655" y="977900"/>
                  </a:moveTo>
                  <a:lnTo>
                    <a:pt x="1916021" y="977900"/>
                  </a:lnTo>
                  <a:lnTo>
                    <a:pt x="1915993" y="965200"/>
                  </a:lnTo>
                  <a:lnTo>
                    <a:pt x="1937553" y="965200"/>
                  </a:lnTo>
                  <a:lnTo>
                    <a:pt x="1937655" y="977900"/>
                  </a:lnTo>
                  <a:close/>
                </a:path>
                <a:path w="2077720" h="2222500">
                  <a:moveTo>
                    <a:pt x="1962117" y="977900"/>
                  </a:moveTo>
                  <a:lnTo>
                    <a:pt x="1947206" y="977900"/>
                  </a:lnTo>
                  <a:lnTo>
                    <a:pt x="1947529" y="965200"/>
                  </a:lnTo>
                  <a:lnTo>
                    <a:pt x="1962599" y="965200"/>
                  </a:lnTo>
                  <a:lnTo>
                    <a:pt x="1962117" y="977900"/>
                  </a:lnTo>
                  <a:close/>
                </a:path>
                <a:path w="2077720" h="2222500">
                  <a:moveTo>
                    <a:pt x="1980684" y="977900"/>
                  </a:moveTo>
                  <a:lnTo>
                    <a:pt x="1970929" y="977900"/>
                  </a:lnTo>
                  <a:lnTo>
                    <a:pt x="1969782" y="965200"/>
                  </a:lnTo>
                  <a:lnTo>
                    <a:pt x="1980418" y="965200"/>
                  </a:lnTo>
                  <a:lnTo>
                    <a:pt x="1980684" y="977900"/>
                  </a:lnTo>
                  <a:close/>
                </a:path>
                <a:path w="2077720" h="2222500">
                  <a:moveTo>
                    <a:pt x="1778898" y="990600"/>
                  </a:moveTo>
                  <a:lnTo>
                    <a:pt x="1641979" y="990600"/>
                  </a:lnTo>
                  <a:lnTo>
                    <a:pt x="1642166" y="977900"/>
                  </a:lnTo>
                  <a:lnTo>
                    <a:pt x="1777558" y="977900"/>
                  </a:lnTo>
                  <a:lnTo>
                    <a:pt x="1778898" y="990600"/>
                  </a:lnTo>
                  <a:close/>
                </a:path>
                <a:path w="2077720" h="2222500">
                  <a:moveTo>
                    <a:pt x="1786950" y="990600"/>
                  </a:moveTo>
                  <a:lnTo>
                    <a:pt x="1778898" y="990600"/>
                  </a:lnTo>
                  <a:lnTo>
                    <a:pt x="1780209" y="977900"/>
                  </a:lnTo>
                  <a:lnTo>
                    <a:pt x="1787869" y="977900"/>
                  </a:lnTo>
                  <a:lnTo>
                    <a:pt x="1786950" y="990600"/>
                  </a:lnTo>
                  <a:close/>
                </a:path>
                <a:path w="2077720" h="2222500">
                  <a:moveTo>
                    <a:pt x="1844067" y="990600"/>
                  </a:moveTo>
                  <a:lnTo>
                    <a:pt x="1789755" y="990600"/>
                  </a:lnTo>
                  <a:lnTo>
                    <a:pt x="1790124" y="977900"/>
                  </a:lnTo>
                  <a:lnTo>
                    <a:pt x="1845532" y="977900"/>
                  </a:lnTo>
                  <a:lnTo>
                    <a:pt x="1844067" y="990600"/>
                  </a:lnTo>
                  <a:close/>
                </a:path>
                <a:path w="2077720" h="2222500">
                  <a:moveTo>
                    <a:pt x="1859063" y="990600"/>
                  </a:moveTo>
                  <a:lnTo>
                    <a:pt x="1847502" y="990600"/>
                  </a:lnTo>
                  <a:lnTo>
                    <a:pt x="1845532" y="977900"/>
                  </a:lnTo>
                  <a:lnTo>
                    <a:pt x="1858750" y="977900"/>
                  </a:lnTo>
                  <a:lnTo>
                    <a:pt x="1859063" y="990600"/>
                  </a:lnTo>
                  <a:close/>
                </a:path>
                <a:path w="2077720" h="2222500">
                  <a:moveTo>
                    <a:pt x="1934890" y="990600"/>
                  </a:moveTo>
                  <a:lnTo>
                    <a:pt x="1862771" y="990600"/>
                  </a:lnTo>
                  <a:lnTo>
                    <a:pt x="1862538" y="977900"/>
                  </a:lnTo>
                  <a:lnTo>
                    <a:pt x="1936338" y="977900"/>
                  </a:lnTo>
                  <a:lnTo>
                    <a:pt x="1934890" y="990600"/>
                  </a:lnTo>
                  <a:close/>
                </a:path>
                <a:path w="2077720" h="2222500">
                  <a:moveTo>
                    <a:pt x="1944514" y="990600"/>
                  </a:moveTo>
                  <a:lnTo>
                    <a:pt x="1939847" y="990600"/>
                  </a:lnTo>
                  <a:lnTo>
                    <a:pt x="1937984" y="977900"/>
                  </a:lnTo>
                  <a:lnTo>
                    <a:pt x="1944202" y="977900"/>
                  </a:lnTo>
                  <a:lnTo>
                    <a:pt x="1944514" y="990600"/>
                  </a:lnTo>
                  <a:close/>
                </a:path>
                <a:path w="2077720" h="2222500">
                  <a:moveTo>
                    <a:pt x="1958295" y="990600"/>
                  </a:moveTo>
                  <a:lnTo>
                    <a:pt x="1947490" y="990600"/>
                  </a:lnTo>
                  <a:lnTo>
                    <a:pt x="1947478" y="977900"/>
                  </a:lnTo>
                  <a:lnTo>
                    <a:pt x="1959261" y="977900"/>
                  </a:lnTo>
                  <a:lnTo>
                    <a:pt x="1958295" y="990600"/>
                  </a:lnTo>
                  <a:close/>
                </a:path>
                <a:path w="2077720" h="2222500">
                  <a:moveTo>
                    <a:pt x="1985062" y="990600"/>
                  </a:moveTo>
                  <a:lnTo>
                    <a:pt x="1966137" y="990600"/>
                  </a:lnTo>
                  <a:lnTo>
                    <a:pt x="1965177" y="977900"/>
                  </a:lnTo>
                  <a:lnTo>
                    <a:pt x="1982501" y="977900"/>
                  </a:lnTo>
                  <a:lnTo>
                    <a:pt x="1985062" y="990600"/>
                  </a:lnTo>
                  <a:close/>
                </a:path>
                <a:path w="2077720" h="2222500">
                  <a:moveTo>
                    <a:pt x="2008604" y="990600"/>
                  </a:moveTo>
                  <a:lnTo>
                    <a:pt x="1985062" y="990600"/>
                  </a:lnTo>
                  <a:lnTo>
                    <a:pt x="1987828" y="977900"/>
                  </a:lnTo>
                  <a:lnTo>
                    <a:pt x="2010041" y="977900"/>
                  </a:lnTo>
                  <a:lnTo>
                    <a:pt x="2008604" y="990600"/>
                  </a:lnTo>
                  <a:close/>
                </a:path>
                <a:path w="2077720" h="2222500">
                  <a:moveTo>
                    <a:pt x="1585850" y="1003300"/>
                  </a:moveTo>
                  <a:lnTo>
                    <a:pt x="1545274" y="1003300"/>
                  </a:lnTo>
                  <a:lnTo>
                    <a:pt x="1544592" y="990600"/>
                  </a:lnTo>
                  <a:lnTo>
                    <a:pt x="1586037" y="990600"/>
                  </a:lnTo>
                  <a:lnTo>
                    <a:pt x="1585850" y="1003300"/>
                  </a:lnTo>
                  <a:close/>
                </a:path>
                <a:path w="2077720" h="2222500">
                  <a:moveTo>
                    <a:pt x="1624746" y="1003300"/>
                  </a:moveTo>
                  <a:lnTo>
                    <a:pt x="1587338" y="1003300"/>
                  </a:lnTo>
                  <a:lnTo>
                    <a:pt x="1587610" y="990600"/>
                  </a:lnTo>
                  <a:lnTo>
                    <a:pt x="1623298" y="990600"/>
                  </a:lnTo>
                  <a:lnTo>
                    <a:pt x="1624746" y="1003300"/>
                  </a:lnTo>
                  <a:close/>
                </a:path>
                <a:path w="2077720" h="2222500">
                  <a:moveTo>
                    <a:pt x="1658514" y="1003300"/>
                  </a:moveTo>
                  <a:lnTo>
                    <a:pt x="1624746" y="1003300"/>
                  </a:lnTo>
                  <a:lnTo>
                    <a:pt x="1628579" y="990600"/>
                  </a:lnTo>
                  <a:lnTo>
                    <a:pt x="1659627" y="990600"/>
                  </a:lnTo>
                  <a:lnTo>
                    <a:pt x="1658514" y="1003300"/>
                  </a:lnTo>
                  <a:close/>
                </a:path>
                <a:path w="2077720" h="2222500">
                  <a:moveTo>
                    <a:pt x="1745567" y="1003300"/>
                  </a:moveTo>
                  <a:lnTo>
                    <a:pt x="1664595" y="1003300"/>
                  </a:lnTo>
                  <a:lnTo>
                    <a:pt x="1662273" y="990600"/>
                  </a:lnTo>
                  <a:lnTo>
                    <a:pt x="1745129" y="990600"/>
                  </a:lnTo>
                  <a:lnTo>
                    <a:pt x="1745567" y="1003300"/>
                  </a:lnTo>
                  <a:close/>
                </a:path>
                <a:path w="2077720" h="2222500">
                  <a:moveTo>
                    <a:pt x="1820985" y="1003300"/>
                  </a:moveTo>
                  <a:lnTo>
                    <a:pt x="1750916" y="1003300"/>
                  </a:lnTo>
                  <a:lnTo>
                    <a:pt x="1750654" y="990600"/>
                  </a:lnTo>
                  <a:lnTo>
                    <a:pt x="1821666" y="990600"/>
                  </a:lnTo>
                  <a:lnTo>
                    <a:pt x="1820985" y="1003300"/>
                  </a:lnTo>
                  <a:close/>
                </a:path>
                <a:path w="2077720" h="2222500">
                  <a:moveTo>
                    <a:pt x="1825834" y="1003300"/>
                  </a:moveTo>
                  <a:lnTo>
                    <a:pt x="1824017" y="1003300"/>
                  </a:lnTo>
                  <a:lnTo>
                    <a:pt x="1825175" y="990600"/>
                  </a:lnTo>
                  <a:lnTo>
                    <a:pt x="1825834" y="1003300"/>
                  </a:lnTo>
                  <a:close/>
                </a:path>
                <a:path w="2077720" h="2222500">
                  <a:moveTo>
                    <a:pt x="1839178" y="1003300"/>
                  </a:moveTo>
                  <a:lnTo>
                    <a:pt x="1829286" y="1003300"/>
                  </a:lnTo>
                  <a:lnTo>
                    <a:pt x="1828202" y="990600"/>
                  </a:lnTo>
                  <a:lnTo>
                    <a:pt x="1837276" y="990600"/>
                  </a:lnTo>
                  <a:lnTo>
                    <a:pt x="1839178" y="1003300"/>
                  </a:lnTo>
                  <a:close/>
                </a:path>
                <a:path w="2077720" h="2222500">
                  <a:moveTo>
                    <a:pt x="1856087" y="1003300"/>
                  </a:moveTo>
                  <a:lnTo>
                    <a:pt x="1846190" y="1003300"/>
                  </a:lnTo>
                  <a:lnTo>
                    <a:pt x="1846378" y="990600"/>
                  </a:lnTo>
                  <a:lnTo>
                    <a:pt x="1855258" y="990600"/>
                  </a:lnTo>
                  <a:lnTo>
                    <a:pt x="1856087" y="1003300"/>
                  </a:lnTo>
                  <a:close/>
                </a:path>
                <a:path w="2077720" h="2222500">
                  <a:moveTo>
                    <a:pt x="1924765" y="1003300"/>
                  </a:moveTo>
                  <a:lnTo>
                    <a:pt x="1861891" y="1003300"/>
                  </a:lnTo>
                  <a:lnTo>
                    <a:pt x="1862209" y="990600"/>
                  </a:lnTo>
                  <a:lnTo>
                    <a:pt x="1927803" y="990600"/>
                  </a:lnTo>
                  <a:lnTo>
                    <a:pt x="1924765" y="1003300"/>
                  </a:lnTo>
                  <a:close/>
                </a:path>
                <a:path w="2077720" h="2222500">
                  <a:moveTo>
                    <a:pt x="1933709" y="1003300"/>
                  </a:moveTo>
                  <a:lnTo>
                    <a:pt x="1931432" y="1003300"/>
                  </a:lnTo>
                  <a:lnTo>
                    <a:pt x="1927803" y="990600"/>
                  </a:lnTo>
                  <a:lnTo>
                    <a:pt x="1932442" y="990600"/>
                  </a:lnTo>
                  <a:lnTo>
                    <a:pt x="1933709" y="1003300"/>
                  </a:lnTo>
                  <a:close/>
                </a:path>
                <a:path w="2077720" h="2222500">
                  <a:moveTo>
                    <a:pt x="1941579" y="1003300"/>
                  </a:moveTo>
                  <a:lnTo>
                    <a:pt x="1938183" y="1003300"/>
                  </a:lnTo>
                  <a:lnTo>
                    <a:pt x="1939268" y="990600"/>
                  </a:lnTo>
                  <a:lnTo>
                    <a:pt x="1943850" y="990600"/>
                  </a:lnTo>
                  <a:lnTo>
                    <a:pt x="1941579" y="1003300"/>
                  </a:lnTo>
                  <a:close/>
                </a:path>
                <a:path w="2077720" h="2222500">
                  <a:moveTo>
                    <a:pt x="1964570" y="1003300"/>
                  </a:moveTo>
                  <a:lnTo>
                    <a:pt x="1946416" y="1003300"/>
                  </a:lnTo>
                  <a:lnTo>
                    <a:pt x="1945082" y="990600"/>
                  </a:lnTo>
                  <a:lnTo>
                    <a:pt x="1965228" y="990600"/>
                  </a:lnTo>
                  <a:lnTo>
                    <a:pt x="1964570" y="1003300"/>
                  </a:lnTo>
                  <a:close/>
                </a:path>
                <a:path w="2077720" h="2222500">
                  <a:moveTo>
                    <a:pt x="2057891" y="1003300"/>
                  </a:moveTo>
                  <a:lnTo>
                    <a:pt x="1973995" y="1003300"/>
                  </a:lnTo>
                  <a:lnTo>
                    <a:pt x="1972843" y="990600"/>
                  </a:lnTo>
                  <a:lnTo>
                    <a:pt x="2058703" y="990600"/>
                  </a:lnTo>
                  <a:lnTo>
                    <a:pt x="2057891" y="1003300"/>
                  </a:lnTo>
                  <a:close/>
                </a:path>
                <a:path w="2077720" h="2222500">
                  <a:moveTo>
                    <a:pt x="1689829" y="1016000"/>
                  </a:moveTo>
                  <a:lnTo>
                    <a:pt x="1513021" y="1016000"/>
                  </a:lnTo>
                  <a:lnTo>
                    <a:pt x="1511573" y="1003300"/>
                  </a:lnTo>
                  <a:lnTo>
                    <a:pt x="1690261" y="1003300"/>
                  </a:lnTo>
                  <a:lnTo>
                    <a:pt x="1689829" y="1016000"/>
                  </a:lnTo>
                  <a:close/>
                </a:path>
                <a:path w="2077720" h="2222500">
                  <a:moveTo>
                    <a:pt x="1726766" y="1016000"/>
                  </a:moveTo>
                  <a:lnTo>
                    <a:pt x="1693310" y="1016000"/>
                  </a:lnTo>
                  <a:lnTo>
                    <a:pt x="1692998" y="1003300"/>
                  </a:lnTo>
                  <a:lnTo>
                    <a:pt x="1727811" y="1003300"/>
                  </a:lnTo>
                  <a:lnTo>
                    <a:pt x="1726766" y="1016000"/>
                  </a:lnTo>
                  <a:close/>
                </a:path>
                <a:path w="2077720" h="2222500">
                  <a:moveTo>
                    <a:pt x="1734046" y="1016000"/>
                  </a:moveTo>
                  <a:lnTo>
                    <a:pt x="1730974" y="1016000"/>
                  </a:lnTo>
                  <a:lnTo>
                    <a:pt x="1731167" y="1003300"/>
                  </a:lnTo>
                  <a:lnTo>
                    <a:pt x="1734318" y="1003300"/>
                  </a:lnTo>
                  <a:lnTo>
                    <a:pt x="1734046" y="1016000"/>
                  </a:lnTo>
                  <a:close/>
                </a:path>
                <a:path w="2077720" h="2222500">
                  <a:moveTo>
                    <a:pt x="1763936" y="1016000"/>
                  </a:moveTo>
                  <a:lnTo>
                    <a:pt x="1737390" y="1016000"/>
                  </a:lnTo>
                  <a:lnTo>
                    <a:pt x="1737986" y="1003300"/>
                  </a:lnTo>
                  <a:lnTo>
                    <a:pt x="1762562" y="1003300"/>
                  </a:lnTo>
                  <a:lnTo>
                    <a:pt x="1763936" y="1016000"/>
                  </a:lnTo>
                  <a:close/>
                </a:path>
                <a:path w="2077720" h="2222500">
                  <a:moveTo>
                    <a:pt x="1789811" y="1016000"/>
                  </a:moveTo>
                  <a:lnTo>
                    <a:pt x="1770721" y="1016000"/>
                  </a:lnTo>
                  <a:lnTo>
                    <a:pt x="1766076" y="1003300"/>
                  </a:lnTo>
                  <a:lnTo>
                    <a:pt x="1791282" y="1003300"/>
                  </a:lnTo>
                  <a:lnTo>
                    <a:pt x="1789811" y="1016000"/>
                  </a:lnTo>
                  <a:close/>
                </a:path>
                <a:path w="2077720" h="2222500">
                  <a:moveTo>
                    <a:pt x="1866149" y="1016000"/>
                  </a:moveTo>
                  <a:lnTo>
                    <a:pt x="1793218" y="1016000"/>
                  </a:lnTo>
                  <a:lnTo>
                    <a:pt x="1794967" y="1003300"/>
                  </a:lnTo>
                  <a:lnTo>
                    <a:pt x="1868165" y="1003300"/>
                  </a:lnTo>
                  <a:lnTo>
                    <a:pt x="1866149" y="1016000"/>
                  </a:lnTo>
                  <a:close/>
                </a:path>
                <a:path w="2077720" h="2222500">
                  <a:moveTo>
                    <a:pt x="1953117" y="1016000"/>
                  </a:moveTo>
                  <a:lnTo>
                    <a:pt x="1878073" y="1016000"/>
                  </a:lnTo>
                  <a:lnTo>
                    <a:pt x="1876716" y="1003300"/>
                  </a:lnTo>
                  <a:lnTo>
                    <a:pt x="1953247" y="1003300"/>
                  </a:lnTo>
                  <a:lnTo>
                    <a:pt x="1953117" y="1016000"/>
                  </a:lnTo>
                  <a:close/>
                </a:path>
                <a:path w="2077720" h="2222500">
                  <a:moveTo>
                    <a:pt x="1728617" y="1028700"/>
                  </a:moveTo>
                  <a:lnTo>
                    <a:pt x="1709777" y="1028700"/>
                  </a:lnTo>
                  <a:lnTo>
                    <a:pt x="1712996" y="1016000"/>
                  </a:lnTo>
                  <a:lnTo>
                    <a:pt x="1726897" y="1016000"/>
                  </a:lnTo>
                  <a:lnTo>
                    <a:pt x="1728617" y="1028700"/>
                  </a:lnTo>
                  <a:close/>
                </a:path>
                <a:path w="2077720" h="2222500">
                  <a:moveTo>
                    <a:pt x="1750507" y="1028700"/>
                  </a:moveTo>
                  <a:lnTo>
                    <a:pt x="1742523" y="1028700"/>
                  </a:lnTo>
                  <a:lnTo>
                    <a:pt x="1743710" y="1016000"/>
                  </a:lnTo>
                  <a:lnTo>
                    <a:pt x="1749564" y="1016000"/>
                  </a:lnTo>
                  <a:lnTo>
                    <a:pt x="1750129" y="1018629"/>
                  </a:lnTo>
                  <a:lnTo>
                    <a:pt x="1750507" y="1028700"/>
                  </a:lnTo>
                  <a:close/>
                </a:path>
                <a:path w="2077720" h="2222500">
                  <a:moveTo>
                    <a:pt x="1865241" y="1028700"/>
                  </a:moveTo>
                  <a:lnTo>
                    <a:pt x="1752290" y="1028700"/>
                  </a:lnTo>
                  <a:lnTo>
                    <a:pt x="1750129" y="1018629"/>
                  </a:lnTo>
                  <a:lnTo>
                    <a:pt x="1750030" y="1016000"/>
                  </a:lnTo>
                  <a:lnTo>
                    <a:pt x="1865860" y="1016000"/>
                  </a:lnTo>
                  <a:lnTo>
                    <a:pt x="1865241" y="1028700"/>
                  </a:lnTo>
                  <a:close/>
                </a:path>
                <a:path w="2077720" h="2222500">
                  <a:moveTo>
                    <a:pt x="1904386" y="1028700"/>
                  </a:moveTo>
                  <a:lnTo>
                    <a:pt x="1877767" y="1028700"/>
                  </a:lnTo>
                  <a:lnTo>
                    <a:pt x="1877034" y="1016000"/>
                  </a:lnTo>
                  <a:lnTo>
                    <a:pt x="1906890" y="1016000"/>
                  </a:lnTo>
                  <a:lnTo>
                    <a:pt x="1904386" y="1028700"/>
                  </a:lnTo>
                  <a:close/>
                </a:path>
                <a:path w="2077720" h="2222500">
                  <a:moveTo>
                    <a:pt x="1922596" y="1028700"/>
                  </a:moveTo>
                  <a:lnTo>
                    <a:pt x="1908668" y="1028700"/>
                  </a:lnTo>
                  <a:lnTo>
                    <a:pt x="1906890" y="1016000"/>
                  </a:lnTo>
                  <a:lnTo>
                    <a:pt x="1920938" y="1016000"/>
                  </a:lnTo>
                  <a:lnTo>
                    <a:pt x="1922596" y="1028700"/>
                  </a:lnTo>
                  <a:close/>
                </a:path>
                <a:path w="2077720" h="2222500">
                  <a:moveTo>
                    <a:pt x="1947484" y="1028700"/>
                  </a:moveTo>
                  <a:lnTo>
                    <a:pt x="1933873" y="1028700"/>
                  </a:lnTo>
                  <a:lnTo>
                    <a:pt x="1934061" y="1016000"/>
                  </a:lnTo>
                  <a:lnTo>
                    <a:pt x="1947546" y="1016000"/>
                  </a:lnTo>
                  <a:lnTo>
                    <a:pt x="1947484" y="1028700"/>
                  </a:lnTo>
                  <a:close/>
                </a:path>
                <a:path w="2077720" h="2222500">
                  <a:moveTo>
                    <a:pt x="1978385" y="1028700"/>
                  </a:moveTo>
                  <a:lnTo>
                    <a:pt x="1951697" y="1028700"/>
                  </a:lnTo>
                  <a:lnTo>
                    <a:pt x="1951481" y="1016000"/>
                  </a:lnTo>
                  <a:lnTo>
                    <a:pt x="1976789" y="1016000"/>
                  </a:lnTo>
                  <a:lnTo>
                    <a:pt x="1978385" y="1028700"/>
                  </a:lnTo>
                  <a:close/>
                </a:path>
                <a:path w="2077720" h="2222500">
                  <a:moveTo>
                    <a:pt x="2002091" y="1028700"/>
                  </a:moveTo>
                  <a:lnTo>
                    <a:pt x="1979895" y="1028700"/>
                  </a:lnTo>
                  <a:lnTo>
                    <a:pt x="1981332" y="1016000"/>
                  </a:lnTo>
                  <a:lnTo>
                    <a:pt x="2001813" y="1016000"/>
                  </a:lnTo>
                  <a:lnTo>
                    <a:pt x="2002091" y="1028700"/>
                  </a:lnTo>
                  <a:close/>
                </a:path>
                <a:path w="2077720" h="2222500">
                  <a:moveTo>
                    <a:pt x="2018172" y="1028700"/>
                  </a:moveTo>
                  <a:lnTo>
                    <a:pt x="2011279" y="1028700"/>
                  </a:lnTo>
                  <a:lnTo>
                    <a:pt x="2012374" y="1016000"/>
                  </a:lnTo>
                  <a:lnTo>
                    <a:pt x="2019075" y="1016000"/>
                  </a:lnTo>
                  <a:lnTo>
                    <a:pt x="2018172" y="1028700"/>
                  </a:lnTo>
                  <a:close/>
                </a:path>
                <a:path w="2077720" h="2222500">
                  <a:moveTo>
                    <a:pt x="2028802" y="1028700"/>
                  </a:moveTo>
                  <a:lnTo>
                    <a:pt x="2024361" y="1028700"/>
                  </a:lnTo>
                  <a:lnTo>
                    <a:pt x="2023509" y="1016000"/>
                  </a:lnTo>
                  <a:lnTo>
                    <a:pt x="2028273" y="1016000"/>
                  </a:lnTo>
                  <a:lnTo>
                    <a:pt x="2028802" y="1028700"/>
                  </a:lnTo>
                  <a:close/>
                </a:path>
                <a:path w="2077720" h="2222500">
                  <a:moveTo>
                    <a:pt x="1694133" y="1041400"/>
                  </a:moveTo>
                  <a:lnTo>
                    <a:pt x="1635137" y="1041400"/>
                  </a:lnTo>
                  <a:lnTo>
                    <a:pt x="1633774" y="1028700"/>
                  </a:lnTo>
                  <a:lnTo>
                    <a:pt x="1692492" y="1028700"/>
                  </a:lnTo>
                  <a:lnTo>
                    <a:pt x="1694133" y="1041400"/>
                  </a:lnTo>
                  <a:close/>
                </a:path>
                <a:path w="2077720" h="2222500">
                  <a:moveTo>
                    <a:pt x="1729509" y="1041400"/>
                  </a:moveTo>
                  <a:lnTo>
                    <a:pt x="1695678" y="1041400"/>
                  </a:lnTo>
                  <a:lnTo>
                    <a:pt x="1697126" y="1028700"/>
                  </a:lnTo>
                  <a:lnTo>
                    <a:pt x="1730985" y="1028700"/>
                  </a:lnTo>
                  <a:lnTo>
                    <a:pt x="1729509" y="1041400"/>
                  </a:lnTo>
                  <a:close/>
                </a:path>
                <a:path w="2077720" h="2222500">
                  <a:moveTo>
                    <a:pt x="1736413" y="1041400"/>
                  </a:moveTo>
                  <a:lnTo>
                    <a:pt x="1732399" y="1041400"/>
                  </a:lnTo>
                  <a:lnTo>
                    <a:pt x="1730985" y="1028700"/>
                  </a:lnTo>
                  <a:lnTo>
                    <a:pt x="1734358" y="1028700"/>
                  </a:lnTo>
                  <a:lnTo>
                    <a:pt x="1736413" y="1041400"/>
                  </a:lnTo>
                  <a:close/>
                </a:path>
                <a:path w="2077720" h="2222500">
                  <a:moveTo>
                    <a:pt x="1753891" y="1041400"/>
                  </a:moveTo>
                  <a:lnTo>
                    <a:pt x="1753119" y="1041400"/>
                  </a:lnTo>
                  <a:lnTo>
                    <a:pt x="1753005" y="1028700"/>
                  </a:lnTo>
                  <a:lnTo>
                    <a:pt x="1754152" y="1028700"/>
                  </a:lnTo>
                  <a:lnTo>
                    <a:pt x="1754187" y="1029130"/>
                  </a:lnTo>
                  <a:lnTo>
                    <a:pt x="1753891" y="1041400"/>
                  </a:lnTo>
                  <a:close/>
                </a:path>
                <a:path w="2077720" h="2222500">
                  <a:moveTo>
                    <a:pt x="1792066" y="1041400"/>
                  </a:moveTo>
                  <a:lnTo>
                    <a:pt x="1755186" y="1041400"/>
                  </a:lnTo>
                  <a:lnTo>
                    <a:pt x="1754187" y="1029130"/>
                  </a:lnTo>
                  <a:lnTo>
                    <a:pt x="1754198" y="1028700"/>
                  </a:lnTo>
                  <a:lnTo>
                    <a:pt x="1792418" y="1028700"/>
                  </a:lnTo>
                  <a:lnTo>
                    <a:pt x="1792066" y="1041400"/>
                  </a:lnTo>
                  <a:close/>
                </a:path>
                <a:path w="2077720" h="2222500">
                  <a:moveTo>
                    <a:pt x="1808845" y="1041400"/>
                  </a:moveTo>
                  <a:lnTo>
                    <a:pt x="1795172" y="1041400"/>
                  </a:lnTo>
                  <a:lnTo>
                    <a:pt x="1793724" y="1028700"/>
                  </a:lnTo>
                  <a:lnTo>
                    <a:pt x="1808203" y="1028700"/>
                  </a:lnTo>
                  <a:lnTo>
                    <a:pt x="1808845" y="1041400"/>
                  </a:lnTo>
                  <a:close/>
                </a:path>
                <a:path w="2077720" h="2222500">
                  <a:moveTo>
                    <a:pt x="1831904" y="1041400"/>
                  </a:moveTo>
                  <a:lnTo>
                    <a:pt x="1810270" y="1041400"/>
                  </a:lnTo>
                  <a:lnTo>
                    <a:pt x="1809299" y="1028700"/>
                  </a:lnTo>
                  <a:lnTo>
                    <a:pt x="1832676" y="1028700"/>
                  </a:lnTo>
                  <a:lnTo>
                    <a:pt x="1831904" y="1041400"/>
                  </a:lnTo>
                  <a:close/>
                </a:path>
                <a:path w="2077720" h="2222500">
                  <a:moveTo>
                    <a:pt x="1858058" y="1041400"/>
                  </a:moveTo>
                  <a:lnTo>
                    <a:pt x="1838894" y="1041400"/>
                  </a:lnTo>
                  <a:lnTo>
                    <a:pt x="1837497" y="1028700"/>
                  </a:lnTo>
                  <a:lnTo>
                    <a:pt x="1858535" y="1028700"/>
                  </a:lnTo>
                  <a:lnTo>
                    <a:pt x="1858058" y="1041400"/>
                  </a:lnTo>
                  <a:close/>
                </a:path>
                <a:path w="2077720" h="2222500">
                  <a:moveTo>
                    <a:pt x="1864122" y="1041400"/>
                  </a:moveTo>
                  <a:lnTo>
                    <a:pt x="1862424" y="1041400"/>
                  </a:lnTo>
                  <a:lnTo>
                    <a:pt x="1862617" y="1028700"/>
                  </a:lnTo>
                  <a:lnTo>
                    <a:pt x="1863458" y="1028700"/>
                  </a:lnTo>
                  <a:lnTo>
                    <a:pt x="1864122" y="1041400"/>
                  </a:lnTo>
                  <a:close/>
                </a:path>
                <a:path w="2077720" h="2222500">
                  <a:moveTo>
                    <a:pt x="1942169" y="1041400"/>
                  </a:moveTo>
                  <a:lnTo>
                    <a:pt x="1872401" y="1041400"/>
                  </a:lnTo>
                  <a:lnTo>
                    <a:pt x="1873525" y="1028700"/>
                  </a:lnTo>
                  <a:lnTo>
                    <a:pt x="1940767" y="1028700"/>
                  </a:lnTo>
                  <a:lnTo>
                    <a:pt x="1942169" y="1041400"/>
                  </a:lnTo>
                  <a:close/>
                </a:path>
                <a:path w="2077720" h="2222500">
                  <a:moveTo>
                    <a:pt x="1949062" y="1041400"/>
                  </a:moveTo>
                  <a:lnTo>
                    <a:pt x="1944781" y="1041400"/>
                  </a:lnTo>
                  <a:lnTo>
                    <a:pt x="1944009" y="1028700"/>
                  </a:lnTo>
                  <a:lnTo>
                    <a:pt x="1949613" y="1028700"/>
                  </a:lnTo>
                  <a:lnTo>
                    <a:pt x="1949062" y="1041400"/>
                  </a:lnTo>
                  <a:close/>
                </a:path>
                <a:path w="2077720" h="2222500">
                  <a:moveTo>
                    <a:pt x="1974302" y="1041400"/>
                  </a:moveTo>
                  <a:lnTo>
                    <a:pt x="1953014" y="1041400"/>
                  </a:lnTo>
                  <a:lnTo>
                    <a:pt x="1953213" y="1028700"/>
                  </a:lnTo>
                  <a:lnTo>
                    <a:pt x="1973604" y="1028700"/>
                  </a:lnTo>
                  <a:lnTo>
                    <a:pt x="1974302" y="1041400"/>
                  </a:lnTo>
                  <a:close/>
                </a:path>
                <a:path w="2077720" h="2222500">
                  <a:moveTo>
                    <a:pt x="1991473" y="1041400"/>
                  </a:moveTo>
                  <a:lnTo>
                    <a:pt x="1982876" y="1041400"/>
                  </a:lnTo>
                  <a:lnTo>
                    <a:pt x="1979367" y="1028700"/>
                  </a:lnTo>
                  <a:lnTo>
                    <a:pt x="1992302" y="1028700"/>
                  </a:lnTo>
                  <a:lnTo>
                    <a:pt x="1991473" y="1041400"/>
                  </a:lnTo>
                  <a:close/>
                </a:path>
                <a:path w="2077720" h="2222500">
                  <a:moveTo>
                    <a:pt x="2028222" y="1041400"/>
                  </a:moveTo>
                  <a:lnTo>
                    <a:pt x="2005254" y="1041400"/>
                  </a:lnTo>
                  <a:lnTo>
                    <a:pt x="2004028" y="1028700"/>
                  </a:lnTo>
                  <a:lnTo>
                    <a:pt x="2029631" y="1028700"/>
                  </a:lnTo>
                  <a:lnTo>
                    <a:pt x="2028222" y="1041400"/>
                  </a:lnTo>
                  <a:close/>
                </a:path>
                <a:path w="2077720" h="2222500">
                  <a:moveTo>
                    <a:pt x="2038051" y="1041400"/>
                  </a:moveTo>
                  <a:lnTo>
                    <a:pt x="2035224" y="1041400"/>
                  </a:lnTo>
                  <a:lnTo>
                    <a:pt x="2035655" y="1028700"/>
                  </a:lnTo>
                  <a:lnTo>
                    <a:pt x="2038051" y="1028700"/>
                  </a:lnTo>
                  <a:lnTo>
                    <a:pt x="2038051" y="1041400"/>
                  </a:lnTo>
                  <a:close/>
                </a:path>
                <a:path w="2077720" h="2222500">
                  <a:moveTo>
                    <a:pt x="2052764" y="1041400"/>
                  </a:moveTo>
                  <a:lnTo>
                    <a:pt x="2043463" y="1041400"/>
                  </a:lnTo>
                  <a:lnTo>
                    <a:pt x="2045700" y="1028700"/>
                  </a:lnTo>
                  <a:lnTo>
                    <a:pt x="2052309" y="1028700"/>
                  </a:lnTo>
                  <a:lnTo>
                    <a:pt x="2052764" y="1041400"/>
                  </a:lnTo>
                  <a:close/>
                </a:path>
                <a:path w="2077720" h="2222500">
                  <a:moveTo>
                    <a:pt x="2058760" y="1041400"/>
                  </a:moveTo>
                  <a:lnTo>
                    <a:pt x="2055432" y="1041400"/>
                  </a:lnTo>
                  <a:lnTo>
                    <a:pt x="2055960" y="1028700"/>
                  </a:lnTo>
                  <a:lnTo>
                    <a:pt x="2058306" y="1028700"/>
                  </a:lnTo>
                  <a:lnTo>
                    <a:pt x="2058760" y="1041400"/>
                  </a:lnTo>
                  <a:close/>
                </a:path>
                <a:path w="2077720" h="2222500">
                  <a:moveTo>
                    <a:pt x="2075891" y="1041400"/>
                  </a:moveTo>
                  <a:lnTo>
                    <a:pt x="2060276" y="1041400"/>
                  </a:lnTo>
                  <a:lnTo>
                    <a:pt x="2061349" y="1028700"/>
                  </a:lnTo>
                  <a:lnTo>
                    <a:pt x="2075545" y="1028700"/>
                  </a:lnTo>
                  <a:lnTo>
                    <a:pt x="2075891" y="1041400"/>
                  </a:lnTo>
                  <a:close/>
                </a:path>
                <a:path w="2077720" h="2222500">
                  <a:moveTo>
                    <a:pt x="1633127" y="1054100"/>
                  </a:moveTo>
                  <a:lnTo>
                    <a:pt x="1626387" y="1054100"/>
                  </a:lnTo>
                  <a:lnTo>
                    <a:pt x="1625694" y="1041400"/>
                  </a:lnTo>
                  <a:lnTo>
                    <a:pt x="1633746" y="1041400"/>
                  </a:lnTo>
                  <a:lnTo>
                    <a:pt x="1633127" y="1054100"/>
                  </a:lnTo>
                  <a:close/>
                </a:path>
                <a:path w="2077720" h="2222500">
                  <a:moveTo>
                    <a:pt x="1648373" y="1054100"/>
                  </a:moveTo>
                  <a:lnTo>
                    <a:pt x="1646107" y="1054100"/>
                  </a:lnTo>
                  <a:lnTo>
                    <a:pt x="1646800" y="1041400"/>
                  </a:lnTo>
                  <a:lnTo>
                    <a:pt x="1648413" y="1041400"/>
                  </a:lnTo>
                  <a:lnTo>
                    <a:pt x="1648373" y="1054100"/>
                  </a:lnTo>
                  <a:close/>
                </a:path>
                <a:path w="2077720" h="2222500">
                  <a:moveTo>
                    <a:pt x="1676645" y="1054100"/>
                  </a:moveTo>
                  <a:lnTo>
                    <a:pt x="1657679" y="1054100"/>
                  </a:lnTo>
                  <a:lnTo>
                    <a:pt x="1656987" y="1041400"/>
                  </a:lnTo>
                  <a:lnTo>
                    <a:pt x="1677496" y="1041400"/>
                  </a:lnTo>
                  <a:lnTo>
                    <a:pt x="1676645" y="1054100"/>
                  </a:lnTo>
                  <a:close/>
                </a:path>
                <a:path w="2077720" h="2222500">
                  <a:moveTo>
                    <a:pt x="1741853" y="1054100"/>
                  </a:moveTo>
                  <a:lnTo>
                    <a:pt x="1681443" y="1054100"/>
                  </a:lnTo>
                  <a:lnTo>
                    <a:pt x="1678825" y="1041400"/>
                  </a:lnTo>
                  <a:lnTo>
                    <a:pt x="1740718" y="1041400"/>
                  </a:lnTo>
                  <a:lnTo>
                    <a:pt x="1741853" y="1054100"/>
                  </a:lnTo>
                  <a:close/>
                </a:path>
                <a:path w="2077720" h="2222500">
                  <a:moveTo>
                    <a:pt x="1767808" y="1054100"/>
                  </a:moveTo>
                  <a:lnTo>
                    <a:pt x="1748917" y="1054100"/>
                  </a:lnTo>
                  <a:lnTo>
                    <a:pt x="1748712" y="1041400"/>
                  </a:lnTo>
                  <a:lnTo>
                    <a:pt x="1769199" y="1041400"/>
                  </a:lnTo>
                  <a:lnTo>
                    <a:pt x="1767808" y="1054100"/>
                  </a:lnTo>
                  <a:close/>
                </a:path>
                <a:path w="2077720" h="2222500">
                  <a:moveTo>
                    <a:pt x="1782838" y="1054100"/>
                  </a:moveTo>
                  <a:lnTo>
                    <a:pt x="1780908" y="1054100"/>
                  </a:lnTo>
                  <a:lnTo>
                    <a:pt x="1781936" y="1041400"/>
                  </a:lnTo>
                  <a:lnTo>
                    <a:pt x="1783474" y="1041400"/>
                  </a:lnTo>
                  <a:lnTo>
                    <a:pt x="1782838" y="1054100"/>
                  </a:lnTo>
                  <a:close/>
                </a:path>
                <a:path w="2077720" h="2222500">
                  <a:moveTo>
                    <a:pt x="1806505" y="1054100"/>
                  </a:moveTo>
                  <a:lnTo>
                    <a:pt x="1792384" y="1054100"/>
                  </a:lnTo>
                  <a:lnTo>
                    <a:pt x="1791907" y="1041400"/>
                  </a:lnTo>
                  <a:lnTo>
                    <a:pt x="1805665" y="1041400"/>
                  </a:lnTo>
                  <a:lnTo>
                    <a:pt x="1806505" y="1054100"/>
                  </a:lnTo>
                  <a:close/>
                </a:path>
                <a:path w="2077720" h="2222500">
                  <a:moveTo>
                    <a:pt x="1817197" y="1054100"/>
                  </a:moveTo>
                  <a:lnTo>
                    <a:pt x="1809554" y="1054100"/>
                  </a:lnTo>
                  <a:lnTo>
                    <a:pt x="1811996" y="1041400"/>
                  </a:lnTo>
                  <a:lnTo>
                    <a:pt x="1816965" y="1041400"/>
                  </a:lnTo>
                  <a:lnTo>
                    <a:pt x="1817197" y="1054100"/>
                  </a:lnTo>
                  <a:close/>
                </a:path>
                <a:path w="2077720" h="2222500">
                  <a:moveTo>
                    <a:pt x="1846224" y="1054100"/>
                  </a:moveTo>
                  <a:lnTo>
                    <a:pt x="1828094" y="1054100"/>
                  </a:lnTo>
                  <a:lnTo>
                    <a:pt x="1826260" y="1041400"/>
                  </a:lnTo>
                  <a:lnTo>
                    <a:pt x="1846298" y="1041400"/>
                  </a:lnTo>
                  <a:lnTo>
                    <a:pt x="1846224" y="1054100"/>
                  </a:lnTo>
                  <a:close/>
                </a:path>
                <a:path w="2077720" h="2222500">
                  <a:moveTo>
                    <a:pt x="1856286" y="1054100"/>
                  </a:moveTo>
                  <a:lnTo>
                    <a:pt x="1851823" y="1054100"/>
                  </a:lnTo>
                  <a:lnTo>
                    <a:pt x="1851034" y="1041400"/>
                  </a:lnTo>
                  <a:lnTo>
                    <a:pt x="1856491" y="1041400"/>
                  </a:lnTo>
                  <a:lnTo>
                    <a:pt x="1856286" y="1054100"/>
                  </a:lnTo>
                  <a:close/>
                </a:path>
                <a:path w="2077720" h="2222500">
                  <a:moveTo>
                    <a:pt x="1958199" y="1054100"/>
                  </a:moveTo>
                  <a:lnTo>
                    <a:pt x="1861896" y="1054100"/>
                  </a:lnTo>
                  <a:lnTo>
                    <a:pt x="1860965" y="1041400"/>
                  </a:lnTo>
                  <a:lnTo>
                    <a:pt x="1958994" y="1041400"/>
                  </a:lnTo>
                  <a:lnTo>
                    <a:pt x="1958199" y="1054100"/>
                  </a:lnTo>
                  <a:close/>
                </a:path>
                <a:path w="2077720" h="2222500">
                  <a:moveTo>
                    <a:pt x="2012284" y="1054100"/>
                  </a:moveTo>
                  <a:lnTo>
                    <a:pt x="1964927" y="1054100"/>
                  </a:lnTo>
                  <a:lnTo>
                    <a:pt x="1962883" y="1041400"/>
                  </a:lnTo>
                  <a:lnTo>
                    <a:pt x="2013084" y="1041400"/>
                  </a:lnTo>
                  <a:lnTo>
                    <a:pt x="2012284" y="1054100"/>
                  </a:lnTo>
                  <a:close/>
                </a:path>
                <a:path w="2077720" h="2222500">
                  <a:moveTo>
                    <a:pt x="2020063" y="1054100"/>
                  </a:moveTo>
                  <a:lnTo>
                    <a:pt x="2013550" y="1054100"/>
                  </a:lnTo>
                  <a:lnTo>
                    <a:pt x="2014686" y="1041400"/>
                  </a:lnTo>
                  <a:lnTo>
                    <a:pt x="2020540" y="1041400"/>
                  </a:lnTo>
                  <a:lnTo>
                    <a:pt x="2020063" y="1054100"/>
                  </a:lnTo>
                  <a:close/>
                </a:path>
                <a:path w="2077720" h="2222500">
                  <a:moveTo>
                    <a:pt x="2029182" y="1054100"/>
                  </a:moveTo>
                  <a:lnTo>
                    <a:pt x="2024083" y="1054100"/>
                  </a:lnTo>
                  <a:lnTo>
                    <a:pt x="2023708" y="1041400"/>
                  </a:lnTo>
                  <a:lnTo>
                    <a:pt x="2027592" y="1041400"/>
                  </a:lnTo>
                  <a:lnTo>
                    <a:pt x="2029182" y="1054100"/>
                  </a:lnTo>
                  <a:close/>
                </a:path>
                <a:path w="2077720" h="2222500">
                  <a:moveTo>
                    <a:pt x="2053666" y="1054100"/>
                  </a:moveTo>
                  <a:lnTo>
                    <a:pt x="2041288" y="1054100"/>
                  </a:lnTo>
                  <a:lnTo>
                    <a:pt x="2040839" y="1041400"/>
                  </a:lnTo>
                  <a:lnTo>
                    <a:pt x="2055370" y="1041400"/>
                  </a:lnTo>
                  <a:lnTo>
                    <a:pt x="2053666" y="1054100"/>
                  </a:lnTo>
                  <a:close/>
                </a:path>
                <a:path w="2077720" h="2222500">
                  <a:moveTo>
                    <a:pt x="2076487" y="1054100"/>
                  </a:moveTo>
                  <a:lnTo>
                    <a:pt x="2064404" y="1054100"/>
                  </a:lnTo>
                  <a:lnTo>
                    <a:pt x="2063115" y="1041400"/>
                  </a:lnTo>
                  <a:lnTo>
                    <a:pt x="2076205" y="1041400"/>
                  </a:lnTo>
                  <a:lnTo>
                    <a:pt x="2076487" y="1054100"/>
                  </a:lnTo>
                  <a:close/>
                </a:path>
                <a:path w="2077720" h="2222500">
                  <a:moveTo>
                    <a:pt x="1573278" y="1066800"/>
                  </a:moveTo>
                  <a:lnTo>
                    <a:pt x="1557414" y="1066800"/>
                  </a:lnTo>
                  <a:lnTo>
                    <a:pt x="1560167" y="1054100"/>
                  </a:lnTo>
                  <a:lnTo>
                    <a:pt x="1570808" y="1054100"/>
                  </a:lnTo>
                  <a:lnTo>
                    <a:pt x="1573278" y="1066800"/>
                  </a:lnTo>
                  <a:close/>
                </a:path>
                <a:path w="2077720" h="2222500">
                  <a:moveTo>
                    <a:pt x="1630685" y="1066800"/>
                  </a:moveTo>
                  <a:lnTo>
                    <a:pt x="1574675" y="1066800"/>
                  </a:lnTo>
                  <a:lnTo>
                    <a:pt x="1576191" y="1054100"/>
                  </a:lnTo>
                  <a:lnTo>
                    <a:pt x="1629300" y="1054100"/>
                  </a:lnTo>
                  <a:lnTo>
                    <a:pt x="1630685" y="1066800"/>
                  </a:lnTo>
                  <a:close/>
                </a:path>
                <a:path w="2077720" h="2222500">
                  <a:moveTo>
                    <a:pt x="1764134" y="1066800"/>
                  </a:moveTo>
                  <a:lnTo>
                    <a:pt x="1632139" y="1066800"/>
                  </a:lnTo>
                  <a:lnTo>
                    <a:pt x="1633672" y="1054100"/>
                  </a:lnTo>
                  <a:lnTo>
                    <a:pt x="1763078" y="1054100"/>
                  </a:lnTo>
                  <a:lnTo>
                    <a:pt x="1764134" y="1066800"/>
                  </a:lnTo>
                  <a:close/>
                </a:path>
                <a:path w="2077720" h="2222500">
                  <a:moveTo>
                    <a:pt x="1792474" y="1066800"/>
                  </a:moveTo>
                  <a:lnTo>
                    <a:pt x="1767621" y="1066800"/>
                  </a:lnTo>
                  <a:lnTo>
                    <a:pt x="1769194" y="1054100"/>
                  </a:lnTo>
                  <a:lnTo>
                    <a:pt x="1794717" y="1054100"/>
                  </a:lnTo>
                  <a:lnTo>
                    <a:pt x="1792474" y="1066800"/>
                  </a:lnTo>
                  <a:close/>
                </a:path>
                <a:path w="2077720" h="2222500">
                  <a:moveTo>
                    <a:pt x="1823131" y="1066800"/>
                  </a:moveTo>
                  <a:lnTo>
                    <a:pt x="1799924" y="1066800"/>
                  </a:lnTo>
                  <a:lnTo>
                    <a:pt x="1799924" y="1054100"/>
                  </a:lnTo>
                  <a:lnTo>
                    <a:pt x="1823472" y="1054100"/>
                  </a:lnTo>
                  <a:lnTo>
                    <a:pt x="1823131" y="1066800"/>
                  </a:lnTo>
                  <a:close/>
                </a:path>
                <a:path w="2077720" h="2222500">
                  <a:moveTo>
                    <a:pt x="1908997" y="1066800"/>
                  </a:moveTo>
                  <a:lnTo>
                    <a:pt x="1829428" y="1066800"/>
                  </a:lnTo>
                  <a:lnTo>
                    <a:pt x="1832301" y="1054100"/>
                  </a:lnTo>
                  <a:lnTo>
                    <a:pt x="1904295" y="1054100"/>
                  </a:lnTo>
                  <a:lnTo>
                    <a:pt x="1908997" y="1066800"/>
                  </a:lnTo>
                  <a:close/>
                </a:path>
                <a:path w="2077720" h="2222500">
                  <a:moveTo>
                    <a:pt x="1926866" y="1066800"/>
                  </a:moveTo>
                  <a:lnTo>
                    <a:pt x="1908997" y="1066800"/>
                  </a:lnTo>
                  <a:lnTo>
                    <a:pt x="1908889" y="1054100"/>
                  </a:lnTo>
                  <a:lnTo>
                    <a:pt x="1929694" y="1054100"/>
                  </a:lnTo>
                  <a:lnTo>
                    <a:pt x="1926866" y="1066800"/>
                  </a:lnTo>
                  <a:close/>
                </a:path>
                <a:path w="2077720" h="2222500">
                  <a:moveTo>
                    <a:pt x="1940948" y="1066800"/>
                  </a:moveTo>
                  <a:lnTo>
                    <a:pt x="1931301" y="1066800"/>
                  </a:lnTo>
                  <a:lnTo>
                    <a:pt x="1929694" y="1054100"/>
                  </a:lnTo>
                  <a:lnTo>
                    <a:pt x="1942152" y="1054100"/>
                  </a:lnTo>
                  <a:lnTo>
                    <a:pt x="1940948" y="1066800"/>
                  </a:lnTo>
                  <a:close/>
                </a:path>
                <a:path w="2077720" h="2222500">
                  <a:moveTo>
                    <a:pt x="1950329" y="1066800"/>
                  </a:moveTo>
                  <a:lnTo>
                    <a:pt x="1945144" y="1066800"/>
                  </a:lnTo>
                  <a:lnTo>
                    <a:pt x="1944957" y="1054100"/>
                  </a:lnTo>
                  <a:lnTo>
                    <a:pt x="1952061" y="1054100"/>
                  </a:lnTo>
                  <a:lnTo>
                    <a:pt x="1950329" y="1066800"/>
                  </a:lnTo>
                  <a:close/>
                </a:path>
                <a:path w="2077720" h="2222500">
                  <a:moveTo>
                    <a:pt x="1957580" y="1066800"/>
                  </a:moveTo>
                  <a:lnTo>
                    <a:pt x="1955365" y="1066800"/>
                  </a:lnTo>
                  <a:lnTo>
                    <a:pt x="1954900" y="1054100"/>
                  </a:lnTo>
                  <a:lnTo>
                    <a:pt x="1956404" y="1054100"/>
                  </a:lnTo>
                  <a:lnTo>
                    <a:pt x="1957580" y="1066800"/>
                  </a:lnTo>
                  <a:close/>
                </a:path>
                <a:path w="2077720" h="2222500">
                  <a:moveTo>
                    <a:pt x="1982479" y="1066800"/>
                  </a:moveTo>
                  <a:lnTo>
                    <a:pt x="1962724" y="1066800"/>
                  </a:lnTo>
                  <a:lnTo>
                    <a:pt x="1958937" y="1054100"/>
                  </a:lnTo>
                  <a:lnTo>
                    <a:pt x="1982853" y="1054100"/>
                  </a:lnTo>
                  <a:lnTo>
                    <a:pt x="1982479" y="1066800"/>
                  </a:lnTo>
                  <a:close/>
                </a:path>
                <a:path w="2077720" h="2222500">
                  <a:moveTo>
                    <a:pt x="2007009" y="1066800"/>
                  </a:moveTo>
                  <a:lnTo>
                    <a:pt x="1985414" y="1066800"/>
                  </a:lnTo>
                  <a:lnTo>
                    <a:pt x="1986118" y="1054100"/>
                  </a:lnTo>
                  <a:lnTo>
                    <a:pt x="2005555" y="1054100"/>
                  </a:lnTo>
                  <a:lnTo>
                    <a:pt x="2007009" y="1066800"/>
                  </a:lnTo>
                  <a:close/>
                </a:path>
                <a:path w="2077720" h="2222500">
                  <a:moveTo>
                    <a:pt x="2049340" y="1066800"/>
                  </a:moveTo>
                  <a:lnTo>
                    <a:pt x="2009320" y="1066800"/>
                  </a:lnTo>
                  <a:lnTo>
                    <a:pt x="2009467" y="1054100"/>
                  </a:lnTo>
                  <a:lnTo>
                    <a:pt x="2048692" y="1054100"/>
                  </a:lnTo>
                  <a:lnTo>
                    <a:pt x="2049340" y="1066800"/>
                  </a:lnTo>
                  <a:close/>
                </a:path>
                <a:path w="2077720" h="2222500">
                  <a:moveTo>
                    <a:pt x="2074148" y="1066800"/>
                  </a:moveTo>
                  <a:lnTo>
                    <a:pt x="2070037" y="1066800"/>
                  </a:lnTo>
                  <a:lnTo>
                    <a:pt x="2070014" y="1054100"/>
                  </a:lnTo>
                  <a:lnTo>
                    <a:pt x="2074131" y="1054100"/>
                  </a:lnTo>
                  <a:lnTo>
                    <a:pt x="2074148" y="1066800"/>
                  </a:lnTo>
                  <a:close/>
                </a:path>
                <a:path w="2077720" h="2222500">
                  <a:moveTo>
                    <a:pt x="1640548" y="1079500"/>
                  </a:moveTo>
                  <a:lnTo>
                    <a:pt x="1560139" y="1079500"/>
                  </a:lnTo>
                  <a:lnTo>
                    <a:pt x="1559662" y="1066800"/>
                  </a:lnTo>
                  <a:lnTo>
                    <a:pt x="1640327" y="1066800"/>
                  </a:lnTo>
                  <a:lnTo>
                    <a:pt x="1640548" y="1079500"/>
                  </a:lnTo>
                  <a:close/>
                </a:path>
                <a:path w="2077720" h="2222500">
                  <a:moveTo>
                    <a:pt x="1646896" y="1079500"/>
                  </a:moveTo>
                  <a:lnTo>
                    <a:pt x="1644069" y="1079500"/>
                  </a:lnTo>
                  <a:lnTo>
                    <a:pt x="1643257" y="1066800"/>
                  </a:lnTo>
                  <a:lnTo>
                    <a:pt x="1644585" y="1066800"/>
                  </a:lnTo>
                  <a:lnTo>
                    <a:pt x="1646896" y="1079500"/>
                  </a:lnTo>
                  <a:close/>
                </a:path>
                <a:path w="2077720" h="2222500">
                  <a:moveTo>
                    <a:pt x="1684418" y="1079500"/>
                  </a:moveTo>
                  <a:lnTo>
                    <a:pt x="1656243" y="1079500"/>
                  </a:lnTo>
                  <a:lnTo>
                    <a:pt x="1655908" y="1066800"/>
                  </a:lnTo>
                  <a:lnTo>
                    <a:pt x="1685889" y="1066800"/>
                  </a:lnTo>
                  <a:lnTo>
                    <a:pt x="1685887" y="1067152"/>
                  </a:lnTo>
                  <a:lnTo>
                    <a:pt x="1684418" y="1079500"/>
                  </a:lnTo>
                  <a:close/>
                </a:path>
                <a:path w="2077720" h="2222500">
                  <a:moveTo>
                    <a:pt x="1685917" y="1066892"/>
                  </a:moveTo>
                  <a:close/>
                </a:path>
                <a:path w="2077720" h="2222500">
                  <a:moveTo>
                    <a:pt x="1694980" y="1079500"/>
                  </a:moveTo>
                  <a:lnTo>
                    <a:pt x="1689812" y="1079500"/>
                  </a:lnTo>
                  <a:lnTo>
                    <a:pt x="1685998" y="1067152"/>
                  </a:lnTo>
                  <a:lnTo>
                    <a:pt x="1685928" y="1066800"/>
                  </a:lnTo>
                  <a:lnTo>
                    <a:pt x="1695763" y="1066800"/>
                  </a:lnTo>
                  <a:lnTo>
                    <a:pt x="1694980" y="1079500"/>
                  </a:lnTo>
                  <a:close/>
                </a:path>
                <a:path w="2077720" h="2222500">
                  <a:moveTo>
                    <a:pt x="1704195" y="1079500"/>
                  </a:moveTo>
                  <a:lnTo>
                    <a:pt x="1702202" y="1079500"/>
                  </a:lnTo>
                  <a:lnTo>
                    <a:pt x="1701135" y="1066800"/>
                  </a:lnTo>
                  <a:lnTo>
                    <a:pt x="1705155" y="1066800"/>
                  </a:lnTo>
                  <a:lnTo>
                    <a:pt x="1704195" y="1079500"/>
                  </a:lnTo>
                  <a:close/>
                </a:path>
                <a:path w="2077720" h="2222500">
                  <a:moveTo>
                    <a:pt x="1718368" y="1079500"/>
                  </a:moveTo>
                  <a:lnTo>
                    <a:pt x="1712923" y="1079500"/>
                  </a:lnTo>
                  <a:lnTo>
                    <a:pt x="1711821" y="1066800"/>
                  </a:lnTo>
                  <a:lnTo>
                    <a:pt x="1716693" y="1066800"/>
                  </a:lnTo>
                  <a:lnTo>
                    <a:pt x="1718368" y="1079500"/>
                  </a:lnTo>
                  <a:close/>
                </a:path>
                <a:path w="2077720" h="2222500">
                  <a:moveTo>
                    <a:pt x="1731581" y="1079500"/>
                  </a:moveTo>
                  <a:lnTo>
                    <a:pt x="1730519" y="1079500"/>
                  </a:lnTo>
                  <a:lnTo>
                    <a:pt x="1731780" y="1066800"/>
                  </a:lnTo>
                  <a:lnTo>
                    <a:pt x="1736271" y="1066800"/>
                  </a:lnTo>
                  <a:lnTo>
                    <a:pt x="1731581" y="1079500"/>
                  </a:lnTo>
                  <a:close/>
                </a:path>
                <a:path w="2077720" h="2222500">
                  <a:moveTo>
                    <a:pt x="1750961" y="1079500"/>
                  </a:moveTo>
                  <a:lnTo>
                    <a:pt x="1742273" y="1079500"/>
                  </a:lnTo>
                  <a:lnTo>
                    <a:pt x="1743540" y="1066800"/>
                  </a:lnTo>
                  <a:lnTo>
                    <a:pt x="1753476" y="1066800"/>
                  </a:lnTo>
                  <a:lnTo>
                    <a:pt x="1750961" y="1079500"/>
                  </a:lnTo>
                  <a:close/>
                </a:path>
                <a:path w="2077720" h="2222500">
                  <a:moveTo>
                    <a:pt x="1760716" y="1079500"/>
                  </a:moveTo>
                  <a:lnTo>
                    <a:pt x="1755680" y="1079500"/>
                  </a:lnTo>
                  <a:lnTo>
                    <a:pt x="1753476" y="1066800"/>
                  </a:lnTo>
                  <a:lnTo>
                    <a:pt x="1760199" y="1066800"/>
                  </a:lnTo>
                  <a:lnTo>
                    <a:pt x="1760716" y="1079500"/>
                  </a:lnTo>
                  <a:close/>
                </a:path>
                <a:path w="2077720" h="2222500">
                  <a:moveTo>
                    <a:pt x="1780749" y="1079500"/>
                  </a:moveTo>
                  <a:lnTo>
                    <a:pt x="1767723" y="1079500"/>
                  </a:lnTo>
                  <a:lnTo>
                    <a:pt x="1767706" y="1066800"/>
                  </a:lnTo>
                  <a:lnTo>
                    <a:pt x="1781379" y="1066800"/>
                  </a:lnTo>
                  <a:lnTo>
                    <a:pt x="1780749" y="1079500"/>
                  </a:lnTo>
                  <a:close/>
                </a:path>
                <a:path w="2077720" h="2222500">
                  <a:moveTo>
                    <a:pt x="1785655" y="1079500"/>
                  </a:moveTo>
                  <a:lnTo>
                    <a:pt x="1784230" y="1079500"/>
                  </a:lnTo>
                  <a:lnTo>
                    <a:pt x="1783457" y="1066800"/>
                  </a:lnTo>
                  <a:lnTo>
                    <a:pt x="1785456" y="1066800"/>
                  </a:lnTo>
                  <a:lnTo>
                    <a:pt x="1785655" y="1079500"/>
                  </a:lnTo>
                  <a:close/>
                </a:path>
                <a:path w="2077720" h="2222500">
                  <a:moveTo>
                    <a:pt x="1829837" y="1079500"/>
                  </a:moveTo>
                  <a:lnTo>
                    <a:pt x="1790538" y="1079500"/>
                  </a:lnTo>
                  <a:lnTo>
                    <a:pt x="1790697" y="1066800"/>
                  </a:lnTo>
                  <a:lnTo>
                    <a:pt x="1830058" y="1066800"/>
                  </a:lnTo>
                  <a:lnTo>
                    <a:pt x="1829837" y="1079500"/>
                  </a:lnTo>
                  <a:close/>
                </a:path>
                <a:path w="2077720" h="2222500">
                  <a:moveTo>
                    <a:pt x="1875950" y="1079500"/>
                  </a:moveTo>
                  <a:lnTo>
                    <a:pt x="1839467" y="1079500"/>
                  </a:lnTo>
                  <a:lnTo>
                    <a:pt x="1838599" y="1066800"/>
                  </a:lnTo>
                  <a:lnTo>
                    <a:pt x="1877602" y="1066800"/>
                  </a:lnTo>
                  <a:lnTo>
                    <a:pt x="1875950" y="1079500"/>
                  </a:lnTo>
                  <a:close/>
                </a:path>
                <a:path w="2077720" h="2222500">
                  <a:moveTo>
                    <a:pt x="1925532" y="1079500"/>
                  </a:moveTo>
                  <a:lnTo>
                    <a:pt x="1878965" y="1079500"/>
                  </a:lnTo>
                  <a:lnTo>
                    <a:pt x="1877602" y="1066800"/>
                  </a:lnTo>
                  <a:lnTo>
                    <a:pt x="1925566" y="1066800"/>
                  </a:lnTo>
                  <a:lnTo>
                    <a:pt x="1925532" y="1079500"/>
                  </a:lnTo>
                  <a:close/>
                </a:path>
                <a:path w="2077720" h="2222500">
                  <a:moveTo>
                    <a:pt x="1933374" y="1079500"/>
                  </a:moveTo>
                  <a:lnTo>
                    <a:pt x="1926140" y="1079500"/>
                  </a:lnTo>
                  <a:lnTo>
                    <a:pt x="1926565" y="1066800"/>
                  </a:lnTo>
                  <a:lnTo>
                    <a:pt x="1934509" y="1066800"/>
                  </a:lnTo>
                  <a:lnTo>
                    <a:pt x="1933374" y="1079500"/>
                  </a:lnTo>
                  <a:close/>
                </a:path>
                <a:path w="2077720" h="2222500">
                  <a:moveTo>
                    <a:pt x="1944338" y="1079500"/>
                  </a:moveTo>
                  <a:lnTo>
                    <a:pt x="1937030" y="1079500"/>
                  </a:lnTo>
                  <a:lnTo>
                    <a:pt x="1935713" y="1066800"/>
                  </a:lnTo>
                  <a:lnTo>
                    <a:pt x="1945162" y="1066800"/>
                  </a:lnTo>
                  <a:lnTo>
                    <a:pt x="1944338" y="1079500"/>
                  </a:lnTo>
                  <a:close/>
                </a:path>
                <a:path w="2077720" h="2222500">
                  <a:moveTo>
                    <a:pt x="1958517" y="1079500"/>
                  </a:moveTo>
                  <a:lnTo>
                    <a:pt x="1950442" y="1079500"/>
                  </a:lnTo>
                  <a:lnTo>
                    <a:pt x="1949619" y="1066800"/>
                  </a:lnTo>
                  <a:lnTo>
                    <a:pt x="1957330" y="1066800"/>
                  </a:lnTo>
                  <a:lnTo>
                    <a:pt x="1958517" y="1079500"/>
                  </a:lnTo>
                  <a:close/>
                </a:path>
                <a:path w="2077720" h="2222500">
                  <a:moveTo>
                    <a:pt x="1965867" y="1067152"/>
                  </a:moveTo>
                  <a:lnTo>
                    <a:pt x="1965876" y="1066800"/>
                  </a:lnTo>
                  <a:lnTo>
                    <a:pt x="1965867" y="1067152"/>
                  </a:lnTo>
                  <a:close/>
                </a:path>
                <a:path w="2077720" h="2222500">
                  <a:moveTo>
                    <a:pt x="2027439" y="1079500"/>
                  </a:moveTo>
                  <a:lnTo>
                    <a:pt x="1966353" y="1079500"/>
                  </a:lnTo>
                  <a:lnTo>
                    <a:pt x="1966495" y="1066800"/>
                  </a:lnTo>
                  <a:lnTo>
                    <a:pt x="2027740" y="1066800"/>
                  </a:lnTo>
                  <a:lnTo>
                    <a:pt x="2027439" y="1079500"/>
                  </a:lnTo>
                  <a:close/>
                </a:path>
                <a:path w="2077720" h="2222500">
                  <a:moveTo>
                    <a:pt x="2077447" y="1092200"/>
                  </a:moveTo>
                  <a:lnTo>
                    <a:pt x="2006992" y="1092200"/>
                  </a:lnTo>
                  <a:lnTo>
                    <a:pt x="2004595" y="1079500"/>
                  </a:lnTo>
                  <a:lnTo>
                    <a:pt x="2033827" y="1079500"/>
                  </a:lnTo>
                  <a:lnTo>
                    <a:pt x="2033072" y="1066800"/>
                  </a:lnTo>
                  <a:lnTo>
                    <a:pt x="2077231" y="1066800"/>
                  </a:lnTo>
                  <a:lnTo>
                    <a:pt x="2077373" y="1079500"/>
                  </a:lnTo>
                  <a:lnTo>
                    <a:pt x="2077447" y="1092200"/>
                  </a:lnTo>
                  <a:close/>
                </a:path>
                <a:path w="2077720" h="2222500">
                  <a:moveTo>
                    <a:pt x="1965552" y="1079500"/>
                  </a:moveTo>
                  <a:lnTo>
                    <a:pt x="1963565" y="1079500"/>
                  </a:lnTo>
                  <a:lnTo>
                    <a:pt x="1965867" y="1067152"/>
                  </a:lnTo>
                  <a:lnTo>
                    <a:pt x="1965552" y="1079500"/>
                  </a:lnTo>
                  <a:close/>
                </a:path>
                <a:path w="2077720" h="2222500">
                  <a:moveTo>
                    <a:pt x="1643478" y="1092200"/>
                  </a:moveTo>
                  <a:lnTo>
                    <a:pt x="1627386" y="1092200"/>
                  </a:lnTo>
                  <a:lnTo>
                    <a:pt x="1628079" y="1079500"/>
                  </a:lnTo>
                  <a:lnTo>
                    <a:pt x="1642956" y="1079500"/>
                  </a:lnTo>
                  <a:lnTo>
                    <a:pt x="1643478" y="1092200"/>
                  </a:lnTo>
                  <a:close/>
                </a:path>
                <a:path w="2077720" h="2222500">
                  <a:moveTo>
                    <a:pt x="1667287" y="1092200"/>
                  </a:moveTo>
                  <a:lnTo>
                    <a:pt x="1646601" y="1092200"/>
                  </a:lnTo>
                  <a:lnTo>
                    <a:pt x="1647657" y="1079500"/>
                  </a:lnTo>
                  <a:lnTo>
                    <a:pt x="1668582" y="1079500"/>
                  </a:lnTo>
                  <a:lnTo>
                    <a:pt x="1667287" y="1092200"/>
                  </a:lnTo>
                  <a:close/>
                </a:path>
                <a:path w="2077720" h="2222500">
                  <a:moveTo>
                    <a:pt x="1715467" y="1092200"/>
                  </a:moveTo>
                  <a:lnTo>
                    <a:pt x="1670694" y="1092200"/>
                  </a:lnTo>
                  <a:lnTo>
                    <a:pt x="1669717" y="1079500"/>
                  </a:lnTo>
                  <a:lnTo>
                    <a:pt x="1713985" y="1079500"/>
                  </a:lnTo>
                  <a:lnTo>
                    <a:pt x="1715467" y="1092200"/>
                  </a:lnTo>
                  <a:close/>
                </a:path>
                <a:path w="2077720" h="2222500">
                  <a:moveTo>
                    <a:pt x="1724540" y="1092200"/>
                  </a:moveTo>
                  <a:lnTo>
                    <a:pt x="1717698" y="1092200"/>
                  </a:lnTo>
                  <a:lnTo>
                    <a:pt x="1718521" y="1079500"/>
                  </a:lnTo>
                  <a:lnTo>
                    <a:pt x="1725244" y="1079500"/>
                  </a:lnTo>
                  <a:lnTo>
                    <a:pt x="1724540" y="1092200"/>
                  </a:lnTo>
                  <a:close/>
                </a:path>
                <a:path w="2077720" h="2222500">
                  <a:moveTo>
                    <a:pt x="1742591" y="1092200"/>
                  </a:moveTo>
                  <a:lnTo>
                    <a:pt x="1731133" y="1092200"/>
                  </a:lnTo>
                  <a:lnTo>
                    <a:pt x="1731814" y="1079500"/>
                  </a:lnTo>
                  <a:lnTo>
                    <a:pt x="1743295" y="1079500"/>
                  </a:lnTo>
                  <a:lnTo>
                    <a:pt x="1742591" y="1092200"/>
                  </a:lnTo>
                  <a:close/>
                </a:path>
                <a:path w="2077720" h="2222500">
                  <a:moveTo>
                    <a:pt x="1747333" y="1092200"/>
                  </a:moveTo>
                  <a:lnTo>
                    <a:pt x="1746401" y="1079500"/>
                  </a:lnTo>
                  <a:lnTo>
                    <a:pt x="1747361" y="1079500"/>
                  </a:lnTo>
                  <a:lnTo>
                    <a:pt x="1747333" y="1092200"/>
                  </a:lnTo>
                  <a:close/>
                </a:path>
                <a:path w="2077720" h="2222500">
                  <a:moveTo>
                    <a:pt x="1782640" y="1092200"/>
                  </a:moveTo>
                  <a:lnTo>
                    <a:pt x="1750757" y="1092200"/>
                  </a:lnTo>
                  <a:lnTo>
                    <a:pt x="1749178" y="1079500"/>
                  </a:lnTo>
                  <a:lnTo>
                    <a:pt x="1781737" y="1079500"/>
                  </a:lnTo>
                  <a:lnTo>
                    <a:pt x="1782640" y="1092200"/>
                  </a:lnTo>
                  <a:close/>
                </a:path>
                <a:path w="2077720" h="2222500">
                  <a:moveTo>
                    <a:pt x="1812365" y="1092200"/>
                  </a:moveTo>
                  <a:lnTo>
                    <a:pt x="1782640" y="1092200"/>
                  </a:lnTo>
                  <a:lnTo>
                    <a:pt x="1784042" y="1079500"/>
                  </a:lnTo>
                  <a:lnTo>
                    <a:pt x="1812774" y="1079500"/>
                  </a:lnTo>
                  <a:lnTo>
                    <a:pt x="1812365" y="1092200"/>
                  </a:lnTo>
                  <a:close/>
                </a:path>
                <a:path w="2077720" h="2222500">
                  <a:moveTo>
                    <a:pt x="1862657" y="1092200"/>
                  </a:moveTo>
                  <a:lnTo>
                    <a:pt x="1819718" y="1092200"/>
                  </a:lnTo>
                  <a:lnTo>
                    <a:pt x="1820530" y="1079500"/>
                  </a:lnTo>
                  <a:lnTo>
                    <a:pt x="1862214" y="1079500"/>
                  </a:lnTo>
                  <a:lnTo>
                    <a:pt x="1862657" y="1092200"/>
                  </a:lnTo>
                  <a:close/>
                </a:path>
                <a:path w="2077720" h="2222500">
                  <a:moveTo>
                    <a:pt x="1901513" y="1092200"/>
                  </a:moveTo>
                  <a:lnTo>
                    <a:pt x="1872225" y="1092200"/>
                  </a:lnTo>
                  <a:lnTo>
                    <a:pt x="1874996" y="1079500"/>
                  </a:lnTo>
                  <a:lnTo>
                    <a:pt x="1901434" y="1079500"/>
                  </a:lnTo>
                  <a:lnTo>
                    <a:pt x="1901513" y="1092200"/>
                  </a:lnTo>
                  <a:close/>
                </a:path>
                <a:path w="2077720" h="2222500">
                  <a:moveTo>
                    <a:pt x="1906152" y="1092200"/>
                  </a:moveTo>
                  <a:lnTo>
                    <a:pt x="1904159" y="1092200"/>
                  </a:lnTo>
                  <a:lnTo>
                    <a:pt x="1904534" y="1079500"/>
                  </a:lnTo>
                  <a:lnTo>
                    <a:pt x="1906243" y="1079500"/>
                  </a:lnTo>
                  <a:lnTo>
                    <a:pt x="1906152" y="1092200"/>
                  </a:lnTo>
                  <a:close/>
                </a:path>
                <a:path w="2077720" h="2222500">
                  <a:moveTo>
                    <a:pt x="1910979" y="1092200"/>
                  </a:moveTo>
                  <a:lnTo>
                    <a:pt x="1907856" y="1092200"/>
                  </a:lnTo>
                  <a:lnTo>
                    <a:pt x="1907702" y="1079500"/>
                  </a:lnTo>
                  <a:lnTo>
                    <a:pt x="1911955" y="1079500"/>
                  </a:lnTo>
                  <a:lnTo>
                    <a:pt x="1910979" y="1092200"/>
                  </a:lnTo>
                  <a:close/>
                </a:path>
                <a:path w="2077720" h="2222500">
                  <a:moveTo>
                    <a:pt x="1920529" y="1092200"/>
                  </a:moveTo>
                  <a:lnTo>
                    <a:pt x="1916140" y="1092200"/>
                  </a:lnTo>
                  <a:lnTo>
                    <a:pt x="1915101" y="1079500"/>
                  </a:lnTo>
                  <a:lnTo>
                    <a:pt x="1921517" y="1079500"/>
                  </a:lnTo>
                  <a:lnTo>
                    <a:pt x="1920529" y="1092200"/>
                  </a:lnTo>
                  <a:close/>
                </a:path>
                <a:path w="2077720" h="2222500">
                  <a:moveTo>
                    <a:pt x="1925151" y="1092200"/>
                  </a:moveTo>
                  <a:lnTo>
                    <a:pt x="1922733" y="1092200"/>
                  </a:lnTo>
                  <a:lnTo>
                    <a:pt x="1922375" y="1079500"/>
                  </a:lnTo>
                  <a:lnTo>
                    <a:pt x="1925350" y="1079500"/>
                  </a:lnTo>
                  <a:lnTo>
                    <a:pt x="1925151" y="1092200"/>
                  </a:lnTo>
                  <a:close/>
                </a:path>
                <a:path w="2077720" h="2222500">
                  <a:moveTo>
                    <a:pt x="1927877" y="1092200"/>
                  </a:moveTo>
                  <a:lnTo>
                    <a:pt x="1927065" y="1079500"/>
                  </a:lnTo>
                  <a:lnTo>
                    <a:pt x="1932488" y="1079500"/>
                  </a:lnTo>
                  <a:lnTo>
                    <a:pt x="1927877" y="1092200"/>
                  </a:lnTo>
                  <a:close/>
                </a:path>
                <a:path w="2077720" h="2222500">
                  <a:moveTo>
                    <a:pt x="1955979" y="1092200"/>
                  </a:moveTo>
                  <a:lnTo>
                    <a:pt x="1935827" y="1092200"/>
                  </a:lnTo>
                  <a:lnTo>
                    <a:pt x="1934066" y="1079500"/>
                  </a:lnTo>
                  <a:lnTo>
                    <a:pt x="1957302" y="1079500"/>
                  </a:lnTo>
                  <a:lnTo>
                    <a:pt x="1955979" y="1092200"/>
                  </a:lnTo>
                  <a:close/>
                </a:path>
                <a:path w="2077720" h="2222500">
                  <a:moveTo>
                    <a:pt x="1965512" y="1092200"/>
                  </a:moveTo>
                  <a:lnTo>
                    <a:pt x="1963343" y="1092200"/>
                  </a:lnTo>
                  <a:lnTo>
                    <a:pt x="1963082" y="1079500"/>
                  </a:lnTo>
                  <a:lnTo>
                    <a:pt x="1965626" y="1079500"/>
                  </a:lnTo>
                  <a:lnTo>
                    <a:pt x="1965512" y="1092200"/>
                  </a:lnTo>
                  <a:close/>
                </a:path>
                <a:path w="2077720" h="2222500">
                  <a:moveTo>
                    <a:pt x="1972315" y="1092200"/>
                  </a:moveTo>
                  <a:lnTo>
                    <a:pt x="1967846" y="1092200"/>
                  </a:lnTo>
                  <a:lnTo>
                    <a:pt x="1968175" y="1079500"/>
                  </a:lnTo>
                  <a:lnTo>
                    <a:pt x="1974115" y="1079500"/>
                  </a:lnTo>
                  <a:lnTo>
                    <a:pt x="1972315" y="1092200"/>
                  </a:lnTo>
                  <a:close/>
                </a:path>
                <a:path w="2077720" h="2222500">
                  <a:moveTo>
                    <a:pt x="1999451" y="1092200"/>
                  </a:moveTo>
                  <a:lnTo>
                    <a:pt x="1980508" y="1092200"/>
                  </a:lnTo>
                  <a:lnTo>
                    <a:pt x="1980650" y="1079500"/>
                  </a:lnTo>
                  <a:lnTo>
                    <a:pt x="1996095" y="1079500"/>
                  </a:lnTo>
                  <a:lnTo>
                    <a:pt x="1999451" y="1092200"/>
                  </a:lnTo>
                  <a:close/>
                </a:path>
                <a:path w="2077720" h="2222500">
                  <a:moveTo>
                    <a:pt x="1561207" y="1104900"/>
                  </a:moveTo>
                  <a:lnTo>
                    <a:pt x="1535297" y="1104900"/>
                  </a:lnTo>
                  <a:lnTo>
                    <a:pt x="1534366" y="1092200"/>
                  </a:lnTo>
                  <a:lnTo>
                    <a:pt x="1560667" y="1092200"/>
                  </a:lnTo>
                  <a:lnTo>
                    <a:pt x="1561207" y="1104900"/>
                  </a:lnTo>
                  <a:close/>
                </a:path>
                <a:path w="2077720" h="2222500">
                  <a:moveTo>
                    <a:pt x="1569713" y="1104900"/>
                  </a:moveTo>
                  <a:lnTo>
                    <a:pt x="1564205" y="1104900"/>
                  </a:lnTo>
                  <a:lnTo>
                    <a:pt x="1564801" y="1092200"/>
                  </a:lnTo>
                  <a:lnTo>
                    <a:pt x="1569366" y="1092200"/>
                  </a:lnTo>
                  <a:lnTo>
                    <a:pt x="1569713" y="1104900"/>
                  </a:lnTo>
                  <a:close/>
                </a:path>
                <a:path w="2077720" h="2222500">
                  <a:moveTo>
                    <a:pt x="1690017" y="1104900"/>
                  </a:moveTo>
                  <a:lnTo>
                    <a:pt x="1574647" y="1104900"/>
                  </a:lnTo>
                  <a:lnTo>
                    <a:pt x="1574545" y="1092200"/>
                  </a:lnTo>
                  <a:lnTo>
                    <a:pt x="1689086" y="1092200"/>
                  </a:lnTo>
                  <a:lnTo>
                    <a:pt x="1690017" y="1104900"/>
                  </a:lnTo>
                  <a:close/>
                </a:path>
                <a:path w="2077720" h="2222500">
                  <a:moveTo>
                    <a:pt x="1704383" y="1104900"/>
                  </a:moveTo>
                  <a:lnTo>
                    <a:pt x="1702844" y="1104900"/>
                  </a:lnTo>
                  <a:lnTo>
                    <a:pt x="1702821" y="1092200"/>
                  </a:lnTo>
                  <a:lnTo>
                    <a:pt x="1703537" y="1092200"/>
                  </a:lnTo>
                  <a:lnTo>
                    <a:pt x="1704383" y="1104900"/>
                  </a:lnTo>
                  <a:close/>
                </a:path>
                <a:path w="2077720" h="2222500">
                  <a:moveTo>
                    <a:pt x="1726897" y="1104900"/>
                  </a:moveTo>
                  <a:lnTo>
                    <a:pt x="1712565" y="1104900"/>
                  </a:lnTo>
                  <a:lnTo>
                    <a:pt x="1710975" y="1092200"/>
                  </a:lnTo>
                  <a:lnTo>
                    <a:pt x="1728055" y="1092200"/>
                  </a:lnTo>
                  <a:lnTo>
                    <a:pt x="1726897" y="1104900"/>
                  </a:lnTo>
                  <a:close/>
                </a:path>
                <a:path w="2077720" h="2222500">
                  <a:moveTo>
                    <a:pt x="1735732" y="1104900"/>
                  </a:moveTo>
                  <a:lnTo>
                    <a:pt x="1729418" y="1104900"/>
                  </a:lnTo>
                  <a:lnTo>
                    <a:pt x="1728055" y="1092200"/>
                  </a:lnTo>
                  <a:lnTo>
                    <a:pt x="1736005" y="1092200"/>
                  </a:lnTo>
                  <a:lnTo>
                    <a:pt x="1735732" y="1104900"/>
                  </a:lnTo>
                  <a:close/>
                </a:path>
                <a:path w="2077720" h="2222500">
                  <a:moveTo>
                    <a:pt x="1749280" y="1104900"/>
                  </a:moveTo>
                  <a:lnTo>
                    <a:pt x="1741138" y="1104900"/>
                  </a:lnTo>
                  <a:lnTo>
                    <a:pt x="1741336" y="1092200"/>
                  </a:lnTo>
                  <a:lnTo>
                    <a:pt x="1748480" y="1092200"/>
                  </a:lnTo>
                  <a:lnTo>
                    <a:pt x="1749280" y="1104900"/>
                  </a:lnTo>
                  <a:close/>
                </a:path>
                <a:path w="2077720" h="2222500">
                  <a:moveTo>
                    <a:pt x="1798329" y="1104900"/>
                  </a:moveTo>
                  <a:lnTo>
                    <a:pt x="1756179" y="1104900"/>
                  </a:lnTo>
                  <a:lnTo>
                    <a:pt x="1755708" y="1092200"/>
                  </a:lnTo>
                  <a:lnTo>
                    <a:pt x="1798408" y="1092200"/>
                  </a:lnTo>
                  <a:lnTo>
                    <a:pt x="1798329" y="1104900"/>
                  </a:lnTo>
                  <a:close/>
                </a:path>
                <a:path w="2077720" h="2222500">
                  <a:moveTo>
                    <a:pt x="1808964" y="1104900"/>
                  </a:moveTo>
                  <a:lnTo>
                    <a:pt x="1798772" y="1104900"/>
                  </a:lnTo>
                  <a:lnTo>
                    <a:pt x="1799425" y="1092200"/>
                  </a:lnTo>
                  <a:lnTo>
                    <a:pt x="1808913" y="1092200"/>
                  </a:lnTo>
                  <a:lnTo>
                    <a:pt x="1808964" y="1104900"/>
                  </a:lnTo>
                  <a:close/>
                </a:path>
                <a:path w="2077720" h="2222500">
                  <a:moveTo>
                    <a:pt x="1840370" y="1104900"/>
                  </a:moveTo>
                  <a:lnTo>
                    <a:pt x="1824630" y="1104900"/>
                  </a:lnTo>
                  <a:lnTo>
                    <a:pt x="1823949" y="1092200"/>
                  </a:lnTo>
                  <a:lnTo>
                    <a:pt x="1839479" y="1092200"/>
                  </a:lnTo>
                  <a:lnTo>
                    <a:pt x="1840370" y="1104900"/>
                  </a:lnTo>
                  <a:close/>
                </a:path>
                <a:path w="2077720" h="2222500">
                  <a:moveTo>
                    <a:pt x="1918644" y="1104900"/>
                  </a:moveTo>
                  <a:lnTo>
                    <a:pt x="1842704" y="1104900"/>
                  </a:lnTo>
                  <a:lnTo>
                    <a:pt x="1844481" y="1092200"/>
                  </a:lnTo>
                  <a:lnTo>
                    <a:pt x="1920325" y="1092200"/>
                  </a:lnTo>
                  <a:lnTo>
                    <a:pt x="1918644" y="1104900"/>
                  </a:lnTo>
                  <a:close/>
                </a:path>
                <a:path w="2077720" h="2222500">
                  <a:moveTo>
                    <a:pt x="1958170" y="1104900"/>
                  </a:moveTo>
                  <a:lnTo>
                    <a:pt x="1936326" y="1104900"/>
                  </a:lnTo>
                  <a:lnTo>
                    <a:pt x="1937263" y="1092200"/>
                  </a:lnTo>
                  <a:lnTo>
                    <a:pt x="1959005" y="1092200"/>
                  </a:lnTo>
                  <a:lnTo>
                    <a:pt x="1958170" y="1104900"/>
                  </a:lnTo>
                  <a:close/>
                </a:path>
                <a:path w="2077720" h="2222500">
                  <a:moveTo>
                    <a:pt x="1998531" y="1104900"/>
                  </a:moveTo>
                  <a:lnTo>
                    <a:pt x="1970810" y="1104900"/>
                  </a:lnTo>
                  <a:lnTo>
                    <a:pt x="1975029" y="1092200"/>
                  </a:lnTo>
                  <a:lnTo>
                    <a:pt x="1998611" y="1092200"/>
                  </a:lnTo>
                  <a:lnTo>
                    <a:pt x="1998531" y="1104900"/>
                  </a:lnTo>
                  <a:close/>
                </a:path>
                <a:path w="2077720" h="2222500">
                  <a:moveTo>
                    <a:pt x="2008695" y="1104900"/>
                  </a:moveTo>
                  <a:lnTo>
                    <a:pt x="2007934" y="1104900"/>
                  </a:lnTo>
                  <a:lnTo>
                    <a:pt x="2007520" y="1092200"/>
                  </a:lnTo>
                  <a:lnTo>
                    <a:pt x="2009416" y="1092200"/>
                  </a:lnTo>
                  <a:lnTo>
                    <a:pt x="2008695" y="1104900"/>
                  </a:lnTo>
                  <a:close/>
                </a:path>
                <a:path w="2077720" h="2222500">
                  <a:moveTo>
                    <a:pt x="2036984" y="1104900"/>
                  </a:moveTo>
                  <a:lnTo>
                    <a:pt x="2011920" y="1104900"/>
                  </a:lnTo>
                  <a:lnTo>
                    <a:pt x="2010966" y="1092200"/>
                  </a:lnTo>
                  <a:lnTo>
                    <a:pt x="2036711" y="1092200"/>
                  </a:lnTo>
                  <a:lnTo>
                    <a:pt x="2036984" y="1104900"/>
                  </a:lnTo>
                  <a:close/>
                </a:path>
                <a:path w="2077720" h="2222500">
                  <a:moveTo>
                    <a:pt x="2049476" y="1104900"/>
                  </a:moveTo>
                  <a:lnTo>
                    <a:pt x="2043003" y="1104900"/>
                  </a:lnTo>
                  <a:lnTo>
                    <a:pt x="2043003" y="1092200"/>
                  </a:lnTo>
                  <a:lnTo>
                    <a:pt x="2051446" y="1092200"/>
                  </a:lnTo>
                  <a:lnTo>
                    <a:pt x="2049476" y="1104900"/>
                  </a:lnTo>
                  <a:close/>
                </a:path>
                <a:path w="2077720" h="2222500">
                  <a:moveTo>
                    <a:pt x="2057249" y="1104900"/>
                  </a:moveTo>
                  <a:lnTo>
                    <a:pt x="2057056" y="1092200"/>
                  </a:lnTo>
                  <a:lnTo>
                    <a:pt x="2057437" y="1092200"/>
                  </a:lnTo>
                  <a:lnTo>
                    <a:pt x="2057249" y="1104900"/>
                  </a:lnTo>
                  <a:close/>
                </a:path>
                <a:path w="2077720" h="2222500">
                  <a:moveTo>
                    <a:pt x="2070332" y="1104900"/>
                  </a:moveTo>
                  <a:lnTo>
                    <a:pt x="2060463" y="1104900"/>
                  </a:lnTo>
                  <a:lnTo>
                    <a:pt x="2064466" y="1092200"/>
                  </a:lnTo>
                  <a:lnTo>
                    <a:pt x="2071189" y="1092200"/>
                  </a:lnTo>
                  <a:lnTo>
                    <a:pt x="2070332" y="1104900"/>
                  </a:lnTo>
                  <a:close/>
                </a:path>
                <a:path w="2077720" h="2222500">
                  <a:moveTo>
                    <a:pt x="1553655" y="1117600"/>
                  </a:moveTo>
                  <a:lnTo>
                    <a:pt x="1485323" y="1117600"/>
                  </a:lnTo>
                  <a:lnTo>
                    <a:pt x="1486396" y="1104900"/>
                  </a:lnTo>
                  <a:lnTo>
                    <a:pt x="1553626" y="1104900"/>
                  </a:lnTo>
                  <a:lnTo>
                    <a:pt x="1553655" y="1117600"/>
                  </a:lnTo>
                  <a:close/>
                </a:path>
                <a:path w="2077720" h="2222500">
                  <a:moveTo>
                    <a:pt x="1671864" y="1117600"/>
                  </a:moveTo>
                  <a:lnTo>
                    <a:pt x="1556062" y="1117600"/>
                  </a:lnTo>
                  <a:lnTo>
                    <a:pt x="1556090" y="1104900"/>
                  </a:lnTo>
                  <a:lnTo>
                    <a:pt x="1670768" y="1104900"/>
                  </a:lnTo>
                  <a:lnTo>
                    <a:pt x="1671864" y="1117600"/>
                  </a:lnTo>
                  <a:close/>
                </a:path>
                <a:path w="2077720" h="2222500">
                  <a:moveTo>
                    <a:pt x="1707960" y="1117600"/>
                  </a:moveTo>
                  <a:lnTo>
                    <a:pt x="1676406" y="1117600"/>
                  </a:lnTo>
                  <a:lnTo>
                    <a:pt x="1676832" y="1104900"/>
                  </a:lnTo>
                  <a:lnTo>
                    <a:pt x="1708244" y="1104900"/>
                  </a:lnTo>
                  <a:lnTo>
                    <a:pt x="1707960" y="1117600"/>
                  </a:lnTo>
                  <a:close/>
                </a:path>
                <a:path w="2077720" h="2222500">
                  <a:moveTo>
                    <a:pt x="1753948" y="1117600"/>
                  </a:moveTo>
                  <a:lnTo>
                    <a:pt x="1710856" y="1117600"/>
                  </a:lnTo>
                  <a:lnTo>
                    <a:pt x="1711350" y="1104900"/>
                  </a:lnTo>
                  <a:lnTo>
                    <a:pt x="1753255" y="1104900"/>
                  </a:lnTo>
                  <a:lnTo>
                    <a:pt x="1753948" y="1117600"/>
                  </a:lnTo>
                  <a:close/>
                </a:path>
                <a:path w="2077720" h="2222500">
                  <a:moveTo>
                    <a:pt x="1792912" y="1117600"/>
                  </a:moveTo>
                  <a:lnTo>
                    <a:pt x="1767326" y="1117600"/>
                  </a:lnTo>
                  <a:lnTo>
                    <a:pt x="1768177" y="1104900"/>
                  </a:lnTo>
                  <a:lnTo>
                    <a:pt x="1792855" y="1104900"/>
                  </a:lnTo>
                  <a:lnTo>
                    <a:pt x="1792912" y="1117600"/>
                  </a:lnTo>
                  <a:close/>
                </a:path>
                <a:path w="2077720" h="2222500">
                  <a:moveTo>
                    <a:pt x="1808112" y="1117600"/>
                  </a:moveTo>
                  <a:lnTo>
                    <a:pt x="1797846" y="1117600"/>
                  </a:lnTo>
                  <a:lnTo>
                    <a:pt x="1797920" y="1104900"/>
                  </a:lnTo>
                  <a:lnTo>
                    <a:pt x="1805676" y="1104900"/>
                  </a:lnTo>
                  <a:lnTo>
                    <a:pt x="1808112" y="1117600"/>
                  </a:lnTo>
                  <a:close/>
                </a:path>
                <a:path w="2077720" h="2222500">
                  <a:moveTo>
                    <a:pt x="1832279" y="1117600"/>
                  </a:moveTo>
                  <a:lnTo>
                    <a:pt x="1810486" y="1117600"/>
                  </a:lnTo>
                  <a:lnTo>
                    <a:pt x="1813058" y="1104900"/>
                  </a:lnTo>
                  <a:lnTo>
                    <a:pt x="1832398" y="1104900"/>
                  </a:lnTo>
                  <a:lnTo>
                    <a:pt x="1832279" y="1117600"/>
                  </a:lnTo>
                  <a:close/>
                </a:path>
                <a:path w="2077720" h="2222500">
                  <a:moveTo>
                    <a:pt x="1841483" y="1117600"/>
                  </a:moveTo>
                  <a:lnTo>
                    <a:pt x="1837917" y="1117600"/>
                  </a:lnTo>
                  <a:lnTo>
                    <a:pt x="1838945" y="1104900"/>
                  </a:lnTo>
                  <a:lnTo>
                    <a:pt x="1840915" y="1104900"/>
                  </a:lnTo>
                  <a:lnTo>
                    <a:pt x="1841483" y="1117600"/>
                  </a:lnTo>
                  <a:close/>
                </a:path>
                <a:path w="2077720" h="2222500">
                  <a:moveTo>
                    <a:pt x="1862339" y="1117600"/>
                  </a:moveTo>
                  <a:lnTo>
                    <a:pt x="1844209" y="1117600"/>
                  </a:lnTo>
                  <a:lnTo>
                    <a:pt x="1843868" y="1104900"/>
                  </a:lnTo>
                  <a:lnTo>
                    <a:pt x="1862731" y="1104900"/>
                  </a:lnTo>
                  <a:lnTo>
                    <a:pt x="1862339" y="1117600"/>
                  </a:lnTo>
                  <a:close/>
                </a:path>
                <a:path w="2077720" h="2222500">
                  <a:moveTo>
                    <a:pt x="1905374" y="1117600"/>
                  </a:moveTo>
                  <a:lnTo>
                    <a:pt x="1869193" y="1117600"/>
                  </a:lnTo>
                  <a:lnTo>
                    <a:pt x="1869391" y="1104900"/>
                  </a:lnTo>
                  <a:lnTo>
                    <a:pt x="1906692" y="1104900"/>
                  </a:lnTo>
                  <a:lnTo>
                    <a:pt x="1905374" y="1117600"/>
                  </a:lnTo>
                  <a:close/>
                </a:path>
                <a:path w="2077720" h="2222500">
                  <a:moveTo>
                    <a:pt x="1943804" y="1117600"/>
                  </a:moveTo>
                  <a:lnTo>
                    <a:pt x="1912052" y="1117600"/>
                  </a:lnTo>
                  <a:lnTo>
                    <a:pt x="1910195" y="1104900"/>
                  </a:lnTo>
                  <a:lnTo>
                    <a:pt x="1943946" y="1104900"/>
                  </a:lnTo>
                  <a:lnTo>
                    <a:pt x="1943804" y="1117600"/>
                  </a:lnTo>
                  <a:close/>
                </a:path>
                <a:path w="2077720" h="2222500">
                  <a:moveTo>
                    <a:pt x="1962503" y="1117600"/>
                  </a:moveTo>
                  <a:lnTo>
                    <a:pt x="1953548" y="1117600"/>
                  </a:lnTo>
                  <a:lnTo>
                    <a:pt x="1953866" y="1104900"/>
                  </a:lnTo>
                  <a:lnTo>
                    <a:pt x="1960561" y="1104900"/>
                  </a:lnTo>
                  <a:lnTo>
                    <a:pt x="1962503" y="1117600"/>
                  </a:lnTo>
                  <a:close/>
                </a:path>
                <a:path w="2077720" h="2222500">
                  <a:moveTo>
                    <a:pt x="2075891" y="1155700"/>
                  </a:moveTo>
                  <a:lnTo>
                    <a:pt x="2062655" y="1155700"/>
                  </a:lnTo>
                  <a:lnTo>
                    <a:pt x="2064018" y="1143000"/>
                  </a:lnTo>
                  <a:lnTo>
                    <a:pt x="2069906" y="1143000"/>
                  </a:lnTo>
                  <a:lnTo>
                    <a:pt x="2070622" y="1130300"/>
                  </a:lnTo>
                  <a:lnTo>
                    <a:pt x="2066942" y="1130300"/>
                  </a:lnTo>
                  <a:lnTo>
                    <a:pt x="2068447" y="1117600"/>
                  </a:lnTo>
                  <a:lnTo>
                    <a:pt x="1976289" y="1117600"/>
                  </a:lnTo>
                  <a:lnTo>
                    <a:pt x="1975256" y="1104900"/>
                  </a:lnTo>
                  <a:lnTo>
                    <a:pt x="2077504" y="1104900"/>
                  </a:lnTo>
                  <a:lnTo>
                    <a:pt x="2077415" y="1117600"/>
                  </a:lnTo>
                  <a:lnTo>
                    <a:pt x="2077111" y="1130450"/>
                  </a:lnTo>
                  <a:lnTo>
                    <a:pt x="2076608" y="1143000"/>
                  </a:lnTo>
                  <a:lnTo>
                    <a:pt x="2075891" y="1155700"/>
                  </a:lnTo>
                  <a:close/>
                </a:path>
                <a:path w="2077720" h="2222500">
                  <a:moveTo>
                    <a:pt x="1688029" y="1130300"/>
                  </a:moveTo>
                  <a:lnTo>
                    <a:pt x="1529216" y="1130300"/>
                  </a:lnTo>
                  <a:lnTo>
                    <a:pt x="1529397" y="1117600"/>
                  </a:lnTo>
                  <a:lnTo>
                    <a:pt x="1688586" y="1117600"/>
                  </a:lnTo>
                  <a:lnTo>
                    <a:pt x="1688029" y="1130300"/>
                  </a:lnTo>
                  <a:close/>
                </a:path>
                <a:path w="2077720" h="2222500">
                  <a:moveTo>
                    <a:pt x="1705558" y="1130300"/>
                  </a:moveTo>
                  <a:lnTo>
                    <a:pt x="1696320" y="1130300"/>
                  </a:lnTo>
                  <a:lnTo>
                    <a:pt x="1694923" y="1117600"/>
                  </a:lnTo>
                  <a:lnTo>
                    <a:pt x="1705195" y="1117600"/>
                  </a:lnTo>
                  <a:lnTo>
                    <a:pt x="1705558" y="1130300"/>
                  </a:lnTo>
                  <a:close/>
                </a:path>
                <a:path w="2077720" h="2222500">
                  <a:moveTo>
                    <a:pt x="1709169" y="1130300"/>
                  </a:moveTo>
                  <a:lnTo>
                    <a:pt x="1707943" y="1130300"/>
                  </a:lnTo>
                  <a:lnTo>
                    <a:pt x="1707767" y="1117600"/>
                  </a:lnTo>
                  <a:lnTo>
                    <a:pt x="1708539" y="1117600"/>
                  </a:lnTo>
                  <a:lnTo>
                    <a:pt x="1709097" y="1120835"/>
                  </a:lnTo>
                  <a:lnTo>
                    <a:pt x="1709169" y="1130300"/>
                  </a:lnTo>
                  <a:close/>
                </a:path>
                <a:path w="2077720" h="2222500">
                  <a:moveTo>
                    <a:pt x="1750518" y="1130300"/>
                  </a:moveTo>
                  <a:lnTo>
                    <a:pt x="1710731" y="1130300"/>
                  </a:lnTo>
                  <a:lnTo>
                    <a:pt x="1709097" y="1120835"/>
                  </a:lnTo>
                  <a:lnTo>
                    <a:pt x="1709073" y="1117600"/>
                  </a:lnTo>
                  <a:lnTo>
                    <a:pt x="1749558" y="1117600"/>
                  </a:lnTo>
                  <a:lnTo>
                    <a:pt x="1750518" y="1130300"/>
                  </a:lnTo>
                  <a:close/>
                </a:path>
                <a:path w="2077720" h="2222500">
                  <a:moveTo>
                    <a:pt x="1800589" y="1130300"/>
                  </a:moveTo>
                  <a:lnTo>
                    <a:pt x="1751194" y="1130300"/>
                  </a:lnTo>
                  <a:lnTo>
                    <a:pt x="1751847" y="1117600"/>
                  </a:lnTo>
                  <a:lnTo>
                    <a:pt x="1801225" y="1117600"/>
                  </a:lnTo>
                  <a:lnTo>
                    <a:pt x="1800589" y="1130300"/>
                  </a:lnTo>
                  <a:close/>
                </a:path>
                <a:path w="2077720" h="2222500">
                  <a:moveTo>
                    <a:pt x="1827038" y="1130300"/>
                  </a:moveTo>
                  <a:lnTo>
                    <a:pt x="1808425" y="1130300"/>
                  </a:lnTo>
                  <a:lnTo>
                    <a:pt x="1806977" y="1117600"/>
                  </a:lnTo>
                  <a:lnTo>
                    <a:pt x="1827708" y="1117600"/>
                  </a:lnTo>
                  <a:lnTo>
                    <a:pt x="1827038" y="1130300"/>
                  </a:lnTo>
                  <a:close/>
                </a:path>
                <a:path w="2077720" h="2222500">
                  <a:moveTo>
                    <a:pt x="1886648" y="1130300"/>
                  </a:moveTo>
                  <a:lnTo>
                    <a:pt x="1832256" y="1130300"/>
                  </a:lnTo>
                  <a:lnTo>
                    <a:pt x="1836060" y="1117600"/>
                  </a:lnTo>
                  <a:lnTo>
                    <a:pt x="1885353" y="1117600"/>
                  </a:lnTo>
                  <a:lnTo>
                    <a:pt x="1886648" y="1130300"/>
                  </a:lnTo>
                  <a:close/>
                </a:path>
                <a:path w="2077720" h="2222500">
                  <a:moveTo>
                    <a:pt x="1892127" y="1130300"/>
                  </a:moveTo>
                  <a:lnTo>
                    <a:pt x="1888283" y="1130300"/>
                  </a:lnTo>
                  <a:lnTo>
                    <a:pt x="1890253" y="1117600"/>
                  </a:lnTo>
                  <a:lnTo>
                    <a:pt x="1893785" y="1117600"/>
                  </a:lnTo>
                  <a:lnTo>
                    <a:pt x="1892127" y="1130300"/>
                  </a:lnTo>
                  <a:close/>
                </a:path>
                <a:path w="2077720" h="2222500">
                  <a:moveTo>
                    <a:pt x="2063138" y="1130300"/>
                  </a:moveTo>
                  <a:lnTo>
                    <a:pt x="1899412" y="1130300"/>
                  </a:lnTo>
                  <a:lnTo>
                    <a:pt x="1898373" y="1117600"/>
                  </a:lnTo>
                  <a:lnTo>
                    <a:pt x="2061843" y="1117600"/>
                  </a:lnTo>
                  <a:lnTo>
                    <a:pt x="2063138" y="1130300"/>
                  </a:lnTo>
                  <a:close/>
                </a:path>
                <a:path w="2077720" h="2222500">
                  <a:moveTo>
                    <a:pt x="1545875" y="1143000"/>
                  </a:moveTo>
                  <a:lnTo>
                    <a:pt x="1491041" y="1143000"/>
                  </a:lnTo>
                  <a:lnTo>
                    <a:pt x="1492375" y="1130300"/>
                  </a:lnTo>
                  <a:lnTo>
                    <a:pt x="1545722" y="1130300"/>
                  </a:lnTo>
                  <a:lnTo>
                    <a:pt x="1545875" y="1143000"/>
                  </a:lnTo>
                  <a:close/>
                </a:path>
                <a:path w="2077720" h="2222500">
                  <a:moveTo>
                    <a:pt x="1579110" y="1143000"/>
                  </a:moveTo>
                  <a:lnTo>
                    <a:pt x="1553217" y="1143000"/>
                  </a:lnTo>
                  <a:lnTo>
                    <a:pt x="1553490" y="1130300"/>
                  </a:lnTo>
                  <a:lnTo>
                    <a:pt x="1579695" y="1130300"/>
                  </a:lnTo>
                  <a:lnTo>
                    <a:pt x="1579110" y="1143000"/>
                  </a:lnTo>
                  <a:close/>
                </a:path>
                <a:path w="2077720" h="2222500">
                  <a:moveTo>
                    <a:pt x="1609278" y="1143000"/>
                  </a:moveTo>
                  <a:lnTo>
                    <a:pt x="1585350" y="1143000"/>
                  </a:lnTo>
                  <a:lnTo>
                    <a:pt x="1584408" y="1130300"/>
                  </a:lnTo>
                  <a:lnTo>
                    <a:pt x="1609926" y="1130300"/>
                  </a:lnTo>
                  <a:lnTo>
                    <a:pt x="1609278" y="1143000"/>
                  </a:lnTo>
                  <a:close/>
                </a:path>
                <a:path w="2077720" h="2222500">
                  <a:moveTo>
                    <a:pt x="1619516" y="1143000"/>
                  </a:moveTo>
                  <a:lnTo>
                    <a:pt x="1611368" y="1143000"/>
                  </a:lnTo>
                  <a:lnTo>
                    <a:pt x="1612191" y="1130300"/>
                  </a:lnTo>
                  <a:lnTo>
                    <a:pt x="1617904" y="1130300"/>
                  </a:lnTo>
                  <a:lnTo>
                    <a:pt x="1619516" y="1143000"/>
                  </a:lnTo>
                  <a:close/>
                </a:path>
                <a:path w="2077720" h="2222500">
                  <a:moveTo>
                    <a:pt x="1661677" y="1143000"/>
                  </a:moveTo>
                  <a:lnTo>
                    <a:pt x="1632184" y="1143000"/>
                  </a:lnTo>
                  <a:lnTo>
                    <a:pt x="1631656" y="1130300"/>
                  </a:lnTo>
                  <a:lnTo>
                    <a:pt x="1660922" y="1130300"/>
                  </a:lnTo>
                  <a:lnTo>
                    <a:pt x="1661677" y="1143000"/>
                  </a:lnTo>
                  <a:close/>
                </a:path>
                <a:path w="2077720" h="2222500">
                  <a:moveTo>
                    <a:pt x="1665527" y="1143000"/>
                  </a:moveTo>
                  <a:lnTo>
                    <a:pt x="1664953" y="1143000"/>
                  </a:lnTo>
                  <a:lnTo>
                    <a:pt x="1664760" y="1130300"/>
                  </a:lnTo>
                  <a:lnTo>
                    <a:pt x="1665339" y="1130300"/>
                  </a:lnTo>
                  <a:lnTo>
                    <a:pt x="1665527" y="1143000"/>
                  </a:lnTo>
                  <a:close/>
                </a:path>
                <a:path w="2077720" h="2222500">
                  <a:moveTo>
                    <a:pt x="1688319" y="1143000"/>
                  </a:moveTo>
                  <a:lnTo>
                    <a:pt x="1672619" y="1143000"/>
                  </a:lnTo>
                  <a:lnTo>
                    <a:pt x="1672352" y="1130300"/>
                  </a:lnTo>
                  <a:lnTo>
                    <a:pt x="1687649" y="1130300"/>
                  </a:lnTo>
                  <a:lnTo>
                    <a:pt x="1688319" y="1143000"/>
                  </a:lnTo>
                  <a:close/>
                </a:path>
                <a:path w="2077720" h="2222500">
                  <a:moveTo>
                    <a:pt x="1691635" y="1143000"/>
                  </a:moveTo>
                  <a:lnTo>
                    <a:pt x="1688330" y="1143000"/>
                  </a:lnTo>
                  <a:lnTo>
                    <a:pt x="1689051" y="1130300"/>
                  </a:lnTo>
                  <a:lnTo>
                    <a:pt x="1690176" y="1130300"/>
                  </a:lnTo>
                  <a:lnTo>
                    <a:pt x="1691635" y="1143000"/>
                  </a:lnTo>
                  <a:close/>
                </a:path>
                <a:path w="2077720" h="2222500">
                  <a:moveTo>
                    <a:pt x="1734324" y="1143000"/>
                  </a:moveTo>
                  <a:lnTo>
                    <a:pt x="1691692" y="1143000"/>
                  </a:lnTo>
                  <a:lnTo>
                    <a:pt x="1692339" y="1130300"/>
                  </a:lnTo>
                  <a:lnTo>
                    <a:pt x="1732768" y="1130300"/>
                  </a:lnTo>
                  <a:lnTo>
                    <a:pt x="1734324" y="1143000"/>
                  </a:lnTo>
                  <a:close/>
                </a:path>
                <a:path w="2077720" h="2222500">
                  <a:moveTo>
                    <a:pt x="1769455" y="1143000"/>
                  </a:moveTo>
                  <a:lnTo>
                    <a:pt x="1736186" y="1143000"/>
                  </a:lnTo>
                  <a:lnTo>
                    <a:pt x="1736641" y="1130300"/>
                  </a:lnTo>
                  <a:lnTo>
                    <a:pt x="1768382" y="1130300"/>
                  </a:lnTo>
                  <a:lnTo>
                    <a:pt x="1769455" y="1143000"/>
                  </a:lnTo>
                  <a:close/>
                </a:path>
                <a:path w="2077720" h="2222500">
                  <a:moveTo>
                    <a:pt x="1786172" y="1143000"/>
                  </a:moveTo>
                  <a:lnTo>
                    <a:pt x="1773441" y="1143000"/>
                  </a:lnTo>
                  <a:lnTo>
                    <a:pt x="1774679" y="1130300"/>
                  </a:lnTo>
                  <a:lnTo>
                    <a:pt x="1789278" y="1130300"/>
                  </a:lnTo>
                  <a:lnTo>
                    <a:pt x="1786172" y="1143000"/>
                  </a:lnTo>
                  <a:close/>
                </a:path>
                <a:path w="2077720" h="2222500">
                  <a:moveTo>
                    <a:pt x="1792639" y="1143000"/>
                  </a:moveTo>
                  <a:lnTo>
                    <a:pt x="1791123" y="1143000"/>
                  </a:lnTo>
                  <a:lnTo>
                    <a:pt x="1789278" y="1130300"/>
                  </a:lnTo>
                  <a:lnTo>
                    <a:pt x="1791026" y="1130300"/>
                  </a:lnTo>
                  <a:lnTo>
                    <a:pt x="1792639" y="1143000"/>
                  </a:lnTo>
                  <a:close/>
                </a:path>
                <a:path w="2077720" h="2222500">
                  <a:moveTo>
                    <a:pt x="1806590" y="1143000"/>
                  </a:moveTo>
                  <a:lnTo>
                    <a:pt x="1799141" y="1143000"/>
                  </a:lnTo>
                  <a:lnTo>
                    <a:pt x="1799674" y="1130300"/>
                  </a:lnTo>
                  <a:lnTo>
                    <a:pt x="1807402" y="1130300"/>
                  </a:lnTo>
                  <a:lnTo>
                    <a:pt x="1807410" y="1130450"/>
                  </a:lnTo>
                  <a:lnTo>
                    <a:pt x="1806590" y="1143000"/>
                  </a:lnTo>
                  <a:close/>
                </a:path>
                <a:path w="2077720" h="2222500">
                  <a:moveTo>
                    <a:pt x="1883729" y="1143000"/>
                  </a:moveTo>
                  <a:lnTo>
                    <a:pt x="1808016" y="1143000"/>
                  </a:lnTo>
                  <a:lnTo>
                    <a:pt x="1807410" y="1130450"/>
                  </a:lnTo>
                  <a:lnTo>
                    <a:pt x="1807419" y="1130300"/>
                  </a:lnTo>
                  <a:lnTo>
                    <a:pt x="1882639" y="1130300"/>
                  </a:lnTo>
                  <a:lnTo>
                    <a:pt x="1883729" y="1143000"/>
                  </a:lnTo>
                  <a:close/>
                </a:path>
                <a:path w="2077720" h="2222500">
                  <a:moveTo>
                    <a:pt x="1906249" y="1143000"/>
                  </a:moveTo>
                  <a:lnTo>
                    <a:pt x="1886682" y="1143000"/>
                  </a:lnTo>
                  <a:lnTo>
                    <a:pt x="1889555" y="1130300"/>
                  </a:lnTo>
                  <a:lnTo>
                    <a:pt x="1907089" y="1130300"/>
                  </a:lnTo>
                  <a:lnTo>
                    <a:pt x="1906249" y="1143000"/>
                  </a:lnTo>
                  <a:close/>
                </a:path>
                <a:path w="2077720" h="2222500">
                  <a:moveTo>
                    <a:pt x="1918485" y="1143000"/>
                  </a:moveTo>
                  <a:lnTo>
                    <a:pt x="1907901" y="1143000"/>
                  </a:lnTo>
                  <a:lnTo>
                    <a:pt x="1907089" y="1130300"/>
                  </a:lnTo>
                  <a:lnTo>
                    <a:pt x="1915885" y="1130300"/>
                  </a:lnTo>
                  <a:lnTo>
                    <a:pt x="1918485" y="1143000"/>
                  </a:lnTo>
                  <a:close/>
                </a:path>
                <a:path w="2077720" h="2222500">
                  <a:moveTo>
                    <a:pt x="2007014" y="1143000"/>
                  </a:moveTo>
                  <a:lnTo>
                    <a:pt x="1927020" y="1143000"/>
                  </a:lnTo>
                  <a:lnTo>
                    <a:pt x="1925714" y="1130300"/>
                  </a:lnTo>
                  <a:lnTo>
                    <a:pt x="2007457" y="1130300"/>
                  </a:lnTo>
                  <a:lnTo>
                    <a:pt x="2007014" y="1143000"/>
                  </a:lnTo>
                  <a:close/>
                </a:path>
                <a:path w="2077720" h="2222500">
                  <a:moveTo>
                    <a:pt x="2033617" y="1143000"/>
                  </a:moveTo>
                  <a:lnTo>
                    <a:pt x="2019626" y="1143000"/>
                  </a:lnTo>
                  <a:lnTo>
                    <a:pt x="2021954" y="1130300"/>
                  </a:lnTo>
                  <a:lnTo>
                    <a:pt x="2034951" y="1130300"/>
                  </a:lnTo>
                  <a:lnTo>
                    <a:pt x="2033617" y="1143000"/>
                  </a:lnTo>
                  <a:close/>
                </a:path>
                <a:path w="2077720" h="2222500">
                  <a:moveTo>
                    <a:pt x="2069213" y="1143000"/>
                  </a:moveTo>
                  <a:lnTo>
                    <a:pt x="2040828" y="1143000"/>
                  </a:lnTo>
                  <a:lnTo>
                    <a:pt x="2041441" y="1130300"/>
                  </a:lnTo>
                  <a:lnTo>
                    <a:pt x="2067885" y="1130300"/>
                  </a:lnTo>
                  <a:lnTo>
                    <a:pt x="2069213" y="1143000"/>
                  </a:lnTo>
                  <a:close/>
                </a:path>
                <a:path w="2077720" h="2222500">
                  <a:moveTo>
                    <a:pt x="1569287" y="1155700"/>
                  </a:moveTo>
                  <a:lnTo>
                    <a:pt x="1540169" y="1155700"/>
                  </a:lnTo>
                  <a:lnTo>
                    <a:pt x="1541174" y="1143000"/>
                  </a:lnTo>
                  <a:lnTo>
                    <a:pt x="1570916" y="1143000"/>
                  </a:lnTo>
                  <a:lnTo>
                    <a:pt x="1569287" y="1155700"/>
                  </a:lnTo>
                  <a:close/>
                </a:path>
                <a:path w="2077720" h="2222500">
                  <a:moveTo>
                    <a:pt x="1594719" y="1155700"/>
                  </a:moveTo>
                  <a:lnTo>
                    <a:pt x="1578468" y="1155700"/>
                  </a:lnTo>
                  <a:lnTo>
                    <a:pt x="1578752" y="1143000"/>
                  </a:lnTo>
                  <a:lnTo>
                    <a:pt x="1595191" y="1143000"/>
                  </a:lnTo>
                  <a:lnTo>
                    <a:pt x="1594719" y="1155700"/>
                  </a:lnTo>
                  <a:close/>
                </a:path>
                <a:path w="2077720" h="2222500">
                  <a:moveTo>
                    <a:pt x="1609574" y="1155700"/>
                  </a:moveTo>
                  <a:lnTo>
                    <a:pt x="1600119" y="1155700"/>
                  </a:lnTo>
                  <a:lnTo>
                    <a:pt x="1598819" y="1143000"/>
                  </a:lnTo>
                  <a:lnTo>
                    <a:pt x="1610891" y="1143000"/>
                  </a:lnTo>
                  <a:lnTo>
                    <a:pt x="1609574" y="1155700"/>
                  </a:lnTo>
                  <a:close/>
                </a:path>
                <a:path w="2077720" h="2222500">
                  <a:moveTo>
                    <a:pt x="1656669" y="1155700"/>
                  </a:moveTo>
                  <a:lnTo>
                    <a:pt x="1628471" y="1155700"/>
                  </a:lnTo>
                  <a:lnTo>
                    <a:pt x="1629663" y="1143000"/>
                  </a:lnTo>
                  <a:lnTo>
                    <a:pt x="1657804" y="1143000"/>
                  </a:lnTo>
                  <a:lnTo>
                    <a:pt x="1656669" y="1155700"/>
                  </a:lnTo>
                  <a:close/>
                </a:path>
                <a:path w="2077720" h="2222500">
                  <a:moveTo>
                    <a:pt x="1704110" y="1155700"/>
                  </a:moveTo>
                  <a:lnTo>
                    <a:pt x="1661637" y="1155700"/>
                  </a:lnTo>
                  <a:lnTo>
                    <a:pt x="1659621" y="1143000"/>
                  </a:lnTo>
                  <a:lnTo>
                    <a:pt x="1704400" y="1143000"/>
                  </a:lnTo>
                  <a:lnTo>
                    <a:pt x="1704110" y="1155700"/>
                  </a:lnTo>
                  <a:close/>
                </a:path>
                <a:path w="2077720" h="2222500">
                  <a:moveTo>
                    <a:pt x="1738832" y="1155700"/>
                  </a:moveTo>
                  <a:lnTo>
                    <a:pt x="1709232" y="1155700"/>
                  </a:lnTo>
                  <a:lnTo>
                    <a:pt x="1708204" y="1143000"/>
                  </a:lnTo>
                  <a:lnTo>
                    <a:pt x="1736959" y="1143000"/>
                  </a:lnTo>
                  <a:lnTo>
                    <a:pt x="1738832" y="1155700"/>
                  </a:lnTo>
                  <a:close/>
                </a:path>
                <a:path w="2077720" h="2222500">
                  <a:moveTo>
                    <a:pt x="1744607" y="1155700"/>
                  </a:moveTo>
                  <a:lnTo>
                    <a:pt x="1738832" y="1155700"/>
                  </a:lnTo>
                  <a:lnTo>
                    <a:pt x="1740377" y="1143000"/>
                  </a:lnTo>
                  <a:lnTo>
                    <a:pt x="1744670" y="1143000"/>
                  </a:lnTo>
                  <a:lnTo>
                    <a:pt x="1744607" y="1155700"/>
                  </a:lnTo>
                  <a:close/>
                </a:path>
                <a:path w="2077720" h="2222500">
                  <a:moveTo>
                    <a:pt x="1778739" y="1155700"/>
                  </a:moveTo>
                  <a:lnTo>
                    <a:pt x="1750529" y="1155700"/>
                  </a:lnTo>
                  <a:lnTo>
                    <a:pt x="1750847" y="1143000"/>
                  </a:lnTo>
                  <a:lnTo>
                    <a:pt x="1778790" y="1143000"/>
                  </a:lnTo>
                  <a:lnTo>
                    <a:pt x="1778739" y="1155700"/>
                  </a:lnTo>
                  <a:close/>
                </a:path>
                <a:path w="2077720" h="2222500">
                  <a:moveTo>
                    <a:pt x="1798806" y="1155700"/>
                  </a:moveTo>
                  <a:lnTo>
                    <a:pt x="1790885" y="1155700"/>
                  </a:lnTo>
                  <a:lnTo>
                    <a:pt x="1791549" y="1143000"/>
                  </a:lnTo>
                  <a:lnTo>
                    <a:pt x="1798862" y="1143000"/>
                  </a:lnTo>
                  <a:lnTo>
                    <a:pt x="1798806" y="1155700"/>
                  </a:lnTo>
                  <a:close/>
                </a:path>
                <a:path w="2077720" h="2222500">
                  <a:moveTo>
                    <a:pt x="1801111" y="1155700"/>
                  </a:moveTo>
                  <a:lnTo>
                    <a:pt x="1799447" y="1155700"/>
                  </a:lnTo>
                  <a:lnTo>
                    <a:pt x="1799578" y="1143000"/>
                  </a:lnTo>
                  <a:lnTo>
                    <a:pt x="1800611" y="1143000"/>
                  </a:lnTo>
                  <a:lnTo>
                    <a:pt x="1801111" y="1155700"/>
                  </a:lnTo>
                  <a:close/>
                </a:path>
                <a:path w="2077720" h="2222500">
                  <a:moveTo>
                    <a:pt x="1869738" y="1155700"/>
                  </a:moveTo>
                  <a:lnTo>
                    <a:pt x="1808129" y="1155700"/>
                  </a:lnTo>
                  <a:lnTo>
                    <a:pt x="1808010" y="1143000"/>
                  </a:lnTo>
                  <a:lnTo>
                    <a:pt x="1870601" y="1143000"/>
                  </a:lnTo>
                  <a:lnTo>
                    <a:pt x="1869738" y="1155700"/>
                  </a:lnTo>
                  <a:close/>
                </a:path>
                <a:path w="2077720" h="2222500">
                  <a:moveTo>
                    <a:pt x="1914664" y="1155700"/>
                  </a:moveTo>
                  <a:lnTo>
                    <a:pt x="1875212" y="1155700"/>
                  </a:lnTo>
                  <a:lnTo>
                    <a:pt x="1873446" y="1143000"/>
                  </a:lnTo>
                  <a:lnTo>
                    <a:pt x="1921126" y="1143000"/>
                  </a:lnTo>
                  <a:lnTo>
                    <a:pt x="1914664" y="1155700"/>
                  </a:lnTo>
                  <a:close/>
                </a:path>
                <a:path w="2077720" h="2222500">
                  <a:moveTo>
                    <a:pt x="1952146" y="1155700"/>
                  </a:moveTo>
                  <a:lnTo>
                    <a:pt x="1926350" y="1155700"/>
                  </a:lnTo>
                  <a:lnTo>
                    <a:pt x="1925055" y="1143000"/>
                  </a:lnTo>
                  <a:lnTo>
                    <a:pt x="1948540" y="1143000"/>
                  </a:lnTo>
                  <a:lnTo>
                    <a:pt x="1952146" y="1155700"/>
                  </a:lnTo>
                  <a:close/>
                </a:path>
                <a:path w="2077720" h="2222500">
                  <a:moveTo>
                    <a:pt x="1997770" y="1155700"/>
                  </a:moveTo>
                  <a:lnTo>
                    <a:pt x="1971145" y="1155700"/>
                  </a:lnTo>
                  <a:lnTo>
                    <a:pt x="1968550" y="1143000"/>
                  </a:lnTo>
                  <a:lnTo>
                    <a:pt x="1997867" y="1143000"/>
                  </a:lnTo>
                  <a:lnTo>
                    <a:pt x="1997770" y="1155700"/>
                  </a:lnTo>
                  <a:close/>
                </a:path>
                <a:path w="2077720" h="2222500">
                  <a:moveTo>
                    <a:pt x="2016537" y="1155700"/>
                  </a:moveTo>
                  <a:lnTo>
                    <a:pt x="1999065" y="1155700"/>
                  </a:lnTo>
                  <a:lnTo>
                    <a:pt x="1999065" y="1143000"/>
                  </a:lnTo>
                  <a:lnTo>
                    <a:pt x="2011829" y="1143000"/>
                  </a:lnTo>
                  <a:lnTo>
                    <a:pt x="2016537" y="1155700"/>
                  </a:lnTo>
                  <a:close/>
                </a:path>
                <a:path w="2077720" h="2222500">
                  <a:moveTo>
                    <a:pt x="2057051" y="1155700"/>
                  </a:moveTo>
                  <a:lnTo>
                    <a:pt x="2026292" y="1155700"/>
                  </a:lnTo>
                  <a:lnTo>
                    <a:pt x="2028467" y="1143000"/>
                  </a:lnTo>
                  <a:lnTo>
                    <a:pt x="2056909" y="1143000"/>
                  </a:lnTo>
                  <a:lnTo>
                    <a:pt x="2057051" y="1155700"/>
                  </a:lnTo>
                  <a:close/>
                </a:path>
                <a:path w="2077720" h="2222500">
                  <a:moveTo>
                    <a:pt x="1531663" y="1168400"/>
                  </a:moveTo>
                  <a:lnTo>
                    <a:pt x="1495464" y="1168400"/>
                  </a:lnTo>
                  <a:lnTo>
                    <a:pt x="1494527" y="1155700"/>
                  </a:lnTo>
                  <a:lnTo>
                    <a:pt x="1531351" y="1155700"/>
                  </a:lnTo>
                  <a:lnTo>
                    <a:pt x="1531663" y="1168400"/>
                  </a:lnTo>
                  <a:close/>
                </a:path>
                <a:path w="2077720" h="2222500">
                  <a:moveTo>
                    <a:pt x="1564273" y="1168400"/>
                  </a:moveTo>
                  <a:lnTo>
                    <a:pt x="1540589" y="1168400"/>
                  </a:lnTo>
                  <a:lnTo>
                    <a:pt x="1542162" y="1155700"/>
                  </a:lnTo>
                  <a:lnTo>
                    <a:pt x="1563682" y="1155700"/>
                  </a:lnTo>
                  <a:lnTo>
                    <a:pt x="1564273" y="1168400"/>
                  </a:lnTo>
                  <a:close/>
                </a:path>
                <a:path w="2077720" h="2222500">
                  <a:moveTo>
                    <a:pt x="1652444" y="1168400"/>
                  </a:moveTo>
                  <a:lnTo>
                    <a:pt x="1568117" y="1168400"/>
                  </a:lnTo>
                  <a:lnTo>
                    <a:pt x="1569718" y="1155700"/>
                  </a:lnTo>
                  <a:lnTo>
                    <a:pt x="1650990" y="1155700"/>
                  </a:lnTo>
                  <a:lnTo>
                    <a:pt x="1652444" y="1168400"/>
                  </a:lnTo>
                  <a:close/>
                </a:path>
                <a:path w="2077720" h="2222500">
                  <a:moveTo>
                    <a:pt x="1679677" y="1168400"/>
                  </a:moveTo>
                  <a:lnTo>
                    <a:pt x="1662994" y="1168400"/>
                  </a:lnTo>
                  <a:lnTo>
                    <a:pt x="1663880" y="1155700"/>
                  </a:lnTo>
                  <a:lnTo>
                    <a:pt x="1679081" y="1155700"/>
                  </a:lnTo>
                  <a:lnTo>
                    <a:pt x="1679677" y="1168400"/>
                  </a:lnTo>
                  <a:close/>
                </a:path>
                <a:path w="2077720" h="2222500">
                  <a:moveTo>
                    <a:pt x="1761937" y="1168400"/>
                  </a:moveTo>
                  <a:lnTo>
                    <a:pt x="1683163" y="1168400"/>
                  </a:lnTo>
                  <a:lnTo>
                    <a:pt x="1683589" y="1155700"/>
                  </a:lnTo>
                  <a:lnTo>
                    <a:pt x="1762266" y="1155700"/>
                  </a:lnTo>
                  <a:lnTo>
                    <a:pt x="1761937" y="1168400"/>
                  </a:lnTo>
                  <a:close/>
                </a:path>
                <a:path w="2077720" h="2222500">
                  <a:moveTo>
                    <a:pt x="1772175" y="1168400"/>
                  </a:moveTo>
                  <a:lnTo>
                    <a:pt x="1767564" y="1168400"/>
                  </a:lnTo>
                  <a:lnTo>
                    <a:pt x="1766746" y="1155700"/>
                  </a:lnTo>
                  <a:lnTo>
                    <a:pt x="1774673" y="1155700"/>
                  </a:lnTo>
                  <a:lnTo>
                    <a:pt x="1772175" y="1168400"/>
                  </a:lnTo>
                  <a:close/>
                </a:path>
                <a:path w="2077720" h="2222500">
                  <a:moveTo>
                    <a:pt x="1786695" y="1163477"/>
                  </a:moveTo>
                  <a:lnTo>
                    <a:pt x="1786904" y="1155700"/>
                  </a:lnTo>
                  <a:lnTo>
                    <a:pt x="1787353" y="1155700"/>
                  </a:lnTo>
                  <a:lnTo>
                    <a:pt x="1786695" y="1163477"/>
                  </a:lnTo>
                  <a:close/>
                </a:path>
                <a:path w="2077720" h="2222500">
                  <a:moveTo>
                    <a:pt x="1790538" y="1168400"/>
                  </a:moveTo>
                  <a:lnTo>
                    <a:pt x="1788994" y="1168400"/>
                  </a:lnTo>
                  <a:lnTo>
                    <a:pt x="1787960" y="1155700"/>
                  </a:lnTo>
                  <a:lnTo>
                    <a:pt x="1790090" y="1155700"/>
                  </a:lnTo>
                  <a:lnTo>
                    <a:pt x="1790538" y="1168400"/>
                  </a:lnTo>
                  <a:close/>
                </a:path>
                <a:path w="2077720" h="2222500">
                  <a:moveTo>
                    <a:pt x="1837224" y="1168400"/>
                  </a:moveTo>
                  <a:lnTo>
                    <a:pt x="1795251" y="1168400"/>
                  </a:lnTo>
                  <a:lnTo>
                    <a:pt x="1794490" y="1155700"/>
                  </a:lnTo>
                  <a:lnTo>
                    <a:pt x="1837735" y="1155700"/>
                  </a:lnTo>
                  <a:lnTo>
                    <a:pt x="1837224" y="1168400"/>
                  </a:lnTo>
                  <a:close/>
                </a:path>
                <a:path w="2077720" h="2222500">
                  <a:moveTo>
                    <a:pt x="1851511" y="1168400"/>
                  </a:moveTo>
                  <a:lnTo>
                    <a:pt x="1842437" y="1168400"/>
                  </a:lnTo>
                  <a:lnTo>
                    <a:pt x="1842284" y="1155700"/>
                  </a:lnTo>
                  <a:lnTo>
                    <a:pt x="1851164" y="1155700"/>
                  </a:lnTo>
                  <a:lnTo>
                    <a:pt x="1851511" y="1168400"/>
                  </a:lnTo>
                  <a:close/>
                </a:path>
                <a:path w="2077720" h="2222500">
                  <a:moveTo>
                    <a:pt x="1875927" y="1168400"/>
                  </a:moveTo>
                  <a:lnTo>
                    <a:pt x="1857286" y="1168400"/>
                  </a:lnTo>
                  <a:lnTo>
                    <a:pt x="1858251" y="1155700"/>
                  </a:lnTo>
                  <a:lnTo>
                    <a:pt x="1874689" y="1155700"/>
                  </a:lnTo>
                  <a:lnTo>
                    <a:pt x="1875927" y="1168400"/>
                  </a:lnTo>
                  <a:close/>
                </a:path>
                <a:path w="2077720" h="2222500">
                  <a:moveTo>
                    <a:pt x="1914289" y="1168400"/>
                  </a:moveTo>
                  <a:lnTo>
                    <a:pt x="1875927" y="1168400"/>
                  </a:lnTo>
                  <a:lnTo>
                    <a:pt x="1877966" y="1155700"/>
                  </a:lnTo>
                  <a:lnTo>
                    <a:pt x="1912506" y="1155700"/>
                  </a:lnTo>
                  <a:lnTo>
                    <a:pt x="1914289" y="1168400"/>
                  </a:lnTo>
                  <a:close/>
                </a:path>
                <a:path w="2077720" h="2222500">
                  <a:moveTo>
                    <a:pt x="1965558" y="1168400"/>
                  </a:moveTo>
                  <a:lnTo>
                    <a:pt x="1915890" y="1168400"/>
                  </a:lnTo>
                  <a:lnTo>
                    <a:pt x="1917310" y="1155700"/>
                  </a:lnTo>
                  <a:lnTo>
                    <a:pt x="1962429" y="1155700"/>
                  </a:lnTo>
                  <a:lnTo>
                    <a:pt x="1965558" y="1168400"/>
                  </a:lnTo>
                  <a:close/>
                </a:path>
                <a:path w="2077720" h="2222500">
                  <a:moveTo>
                    <a:pt x="1973910" y="1168400"/>
                  </a:moveTo>
                  <a:lnTo>
                    <a:pt x="1965558" y="1168400"/>
                  </a:lnTo>
                  <a:lnTo>
                    <a:pt x="1968357" y="1155700"/>
                  </a:lnTo>
                  <a:lnTo>
                    <a:pt x="1973320" y="1155700"/>
                  </a:lnTo>
                  <a:lnTo>
                    <a:pt x="1973910" y="1168400"/>
                  </a:lnTo>
                  <a:close/>
                </a:path>
                <a:path w="2077720" h="2222500">
                  <a:moveTo>
                    <a:pt x="1984529" y="1168400"/>
                  </a:moveTo>
                  <a:lnTo>
                    <a:pt x="1981224" y="1168400"/>
                  </a:lnTo>
                  <a:lnTo>
                    <a:pt x="1983541" y="1155700"/>
                  </a:lnTo>
                  <a:lnTo>
                    <a:pt x="1985210" y="1155700"/>
                  </a:lnTo>
                  <a:lnTo>
                    <a:pt x="1984529" y="1168400"/>
                  </a:lnTo>
                  <a:close/>
                </a:path>
                <a:path w="2077720" h="2222500">
                  <a:moveTo>
                    <a:pt x="1991740" y="1168400"/>
                  </a:moveTo>
                  <a:lnTo>
                    <a:pt x="1988412" y="1168400"/>
                  </a:lnTo>
                  <a:lnTo>
                    <a:pt x="1988429" y="1155700"/>
                  </a:lnTo>
                  <a:lnTo>
                    <a:pt x="1992177" y="1155700"/>
                  </a:lnTo>
                  <a:lnTo>
                    <a:pt x="1991740" y="1168400"/>
                  </a:lnTo>
                  <a:close/>
                </a:path>
                <a:path w="2077720" h="2222500">
                  <a:moveTo>
                    <a:pt x="2024497" y="1168400"/>
                  </a:moveTo>
                  <a:lnTo>
                    <a:pt x="1993483" y="1168400"/>
                  </a:lnTo>
                  <a:lnTo>
                    <a:pt x="1994210" y="1155700"/>
                  </a:lnTo>
                  <a:lnTo>
                    <a:pt x="2025009" y="1155700"/>
                  </a:lnTo>
                  <a:lnTo>
                    <a:pt x="2024497" y="1168400"/>
                  </a:lnTo>
                  <a:close/>
                </a:path>
                <a:path w="2077720" h="2222500">
                  <a:moveTo>
                    <a:pt x="2030227" y="1168400"/>
                  </a:moveTo>
                  <a:lnTo>
                    <a:pt x="2025116" y="1168400"/>
                  </a:lnTo>
                  <a:lnTo>
                    <a:pt x="2025043" y="1155700"/>
                  </a:lnTo>
                  <a:lnTo>
                    <a:pt x="2031090" y="1155700"/>
                  </a:lnTo>
                  <a:lnTo>
                    <a:pt x="2030227" y="1168400"/>
                  </a:lnTo>
                  <a:close/>
                </a:path>
                <a:path w="2077720" h="2222500">
                  <a:moveTo>
                    <a:pt x="2054342" y="1168400"/>
                  </a:moveTo>
                  <a:lnTo>
                    <a:pt x="2037552" y="1168400"/>
                  </a:lnTo>
                  <a:lnTo>
                    <a:pt x="2037546" y="1155700"/>
                  </a:lnTo>
                  <a:lnTo>
                    <a:pt x="2054263" y="1155700"/>
                  </a:lnTo>
                  <a:lnTo>
                    <a:pt x="2054342" y="1168400"/>
                  </a:lnTo>
                  <a:close/>
                </a:path>
                <a:path w="2077720" h="2222500">
                  <a:moveTo>
                    <a:pt x="2074136" y="1168400"/>
                  </a:moveTo>
                  <a:lnTo>
                    <a:pt x="2066988" y="1168400"/>
                  </a:lnTo>
                  <a:lnTo>
                    <a:pt x="2065761" y="1155700"/>
                  </a:lnTo>
                  <a:lnTo>
                    <a:pt x="2074897" y="1155700"/>
                  </a:lnTo>
                  <a:lnTo>
                    <a:pt x="2074136" y="1168400"/>
                  </a:lnTo>
                  <a:close/>
                </a:path>
                <a:path w="2077720" h="2222500">
                  <a:moveTo>
                    <a:pt x="1786563" y="1168400"/>
                  </a:moveTo>
                  <a:lnTo>
                    <a:pt x="1786279" y="1168400"/>
                  </a:lnTo>
                  <a:lnTo>
                    <a:pt x="1786695" y="1163477"/>
                  </a:lnTo>
                  <a:lnTo>
                    <a:pt x="1786563" y="1168400"/>
                  </a:lnTo>
                  <a:close/>
                </a:path>
                <a:path w="2077720" h="2222500">
                  <a:moveTo>
                    <a:pt x="1563455" y="1168715"/>
                  </a:moveTo>
                  <a:lnTo>
                    <a:pt x="1563410" y="1168400"/>
                  </a:lnTo>
                  <a:lnTo>
                    <a:pt x="1563455" y="1168715"/>
                  </a:lnTo>
                  <a:close/>
                </a:path>
                <a:path w="2077720" h="2222500">
                  <a:moveTo>
                    <a:pt x="1578747" y="1181100"/>
                  </a:moveTo>
                  <a:lnTo>
                    <a:pt x="1565238" y="1181100"/>
                  </a:lnTo>
                  <a:lnTo>
                    <a:pt x="1563455" y="1168715"/>
                  </a:lnTo>
                  <a:lnTo>
                    <a:pt x="1563472" y="1168400"/>
                  </a:lnTo>
                  <a:lnTo>
                    <a:pt x="1579275" y="1168400"/>
                  </a:lnTo>
                  <a:lnTo>
                    <a:pt x="1578747" y="1181100"/>
                  </a:lnTo>
                  <a:close/>
                </a:path>
                <a:path w="2077720" h="2222500">
                  <a:moveTo>
                    <a:pt x="1636034" y="1181100"/>
                  </a:moveTo>
                  <a:lnTo>
                    <a:pt x="1584419" y="1181100"/>
                  </a:lnTo>
                  <a:lnTo>
                    <a:pt x="1583261" y="1168400"/>
                  </a:lnTo>
                  <a:lnTo>
                    <a:pt x="1636534" y="1168400"/>
                  </a:lnTo>
                  <a:lnTo>
                    <a:pt x="1636034" y="1181100"/>
                  </a:lnTo>
                  <a:close/>
                </a:path>
                <a:path w="2077720" h="2222500">
                  <a:moveTo>
                    <a:pt x="1649713" y="1181100"/>
                  </a:moveTo>
                  <a:lnTo>
                    <a:pt x="1644989" y="1181100"/>
                  </a:lnTo>
                  <a:lnTo>
                    <a:pt x="1644949" y="1168400"/>
                  </a:lnTo>
                  <a:lnTo>
                    <a:pt x="1649014" y="1168400"/>
                  </a:lnTo>
                  <a:lnTo>
                    <a:pt x="1649713" y="1181100"/>
                  </a:lnTo>
                  <a:close/>
                </a:path>
                <a:path w="2077720" h="2222500">
                  <a:moveTo>
                    <a:pt x="1677366" y="1181100"/>
                  </a:moveTo>
                  <a:lnTo>
                    <a:pt x="1660053" y="1181100"/>
                  </a:lnTo>
                  <a:lnTo>
                    <a:pt x="1660501" y="1168400"/>
                  </a:lnTo>
                  <a:lnTo>
                    <a:pt x="1678172" y="1168400"/>
                  </a:lnTo>
                  <a:lnTo>
                    <a:pt x="1677366" y="1181100"/>
                  </a:lnTo>
                  <a:close/>
                </a:path>
                <a:path w="2077720" h="2222500">
                  <a:moveTo>
                    <a:pt x="1683368" y="1181100"/>
                  </a:moveTo>
                  <a:lnTo>
                    <a:pt x="1678081" y="1181100"/>
                  </a:lnTo>
                  <a:lnTo>
                    <a:pt x="1678183" y="1168400"/>
                  </a:lnTo>
                  <a:lnTo>
                    <a:pt x="1683214" y="1168400"/>
                  </a:lnTo>
                  <a:lnTo>
                    <a:pt x="1683436" y="1178739"/>
                  </a:lnTo>
                  <a:lnTo>
                    <a:pt x="1683368" y="1181100"/>
                  </a:lnTo>
                  <a:close/>
                </a:path>
                <a:path w="2077720" h="2222500">
                  <a:moveTo>
                    <a:pt x="1688302" y="1181100"/>
                  </a:moveTo>
                  <a:lnTo>
                    <a:pt x="1683487" y="1181100"/>
                  </a:lnTo>
                  <a:lnTo>
                    <a:pt x="1683436" y="1178739"/>
                  </a:lnTo>
                  <a:lnTo>
                    <a:pt x="1683737" y="1168400"/>
                  </a:lnTo>
                  <a:lnTo>
                    <a:pt x="1687569" y="1168400"/>
                  </a:lnTo>
                  <a:lnTo>
                    <a:pt x="1688302" y="1181100"/>
                  </a:lnTo>
                  <a:close/>
                </a:path>
                <a:path w="2077720" h="2222500">
                  <a:moveTo>
                    <a:pt x="1739599" y="1181100"/>
                  </a:moveTo>
                  <a:lnTo>
                    <a:pt x="1715518" y="1181100"/>
                  </a:lnTo>
                  <a:lnTo>
                    <a:pt x="1713519" y="1168400"/>
                  </a:lnTo>
                  <a:lnTo>
                    <a:pt x="1740593" y="1168400"/>
                  </a:lnTo>
                  <a:lnTo>
                    <a:pt x="1739599" y="1181100"/>
                  </a:lnTo>
                  <a:close/>
                </a:path>
                <a:path w="2077720" h="2222500">
                  <a:moveTo>
                    <a:pt x="1798215" y="1181100"/>
                  </a:moveTo>
                  <a:lnTo>
                    <a:pt x="1745396" y="1181100"/>
                  </a:lnTo>
                  <a:lnTo>
                    <a:pt x="1745215" y="1168400"/>
                  </a:lnTo>
                  <a:lnTo>
                    <a:pt x="1798630" y="1168400"/>
                  </a:lnTo>
                  <a:lnTo>
                    <a:pt x="1798215" y="1181100"/>
                  </a:lnTo>
                  <a:close/>
                </a:path>
                <a:path w="2077720" h="2222500">
                  <a:moveTo>
                    <a:pt x="1809310" y="1181100"/>
                  </a:moveTo>
                  <a:lnTo>
                    <a:pt x="1804745" y="1181100"/>
                  </a:lnTo>
                  <a:lnTo>
                    <a:pt x="1805478" y="1168400"/>
                  </a:lnTo>
                  <a:lnTo>
                    <a:pt x="1809049" y="1168400"/>
                  </a:lnTo>
                  <a:lnTo>
                    <a:pt x="1809310" y="1181100"/>
                  </a:lnTo>
                  <a:close/>
                </a:path>
                <a:path w="2077720" h="2222500">
                  <a:moveTo>
                    <a:pt x="1857762" y="1181100"/>
                  </a:moveTo>
                  <a:lnTo>
                    <a:pt x="1815079" y="1181100"/>
                  </a:lnTo>
                  <a:lnTo>
                    <a:pt x="1814165" y="1168400"/>
                  </a:lnTo>
                  <a:lnTo>
                    <a:pt x="1857445" y="1168400"/>
                  </a:lnTo>
                  <a:lnTo>
                    <a:pt x="1857762" y="1181100"/>
                  </a:lnTo>
                  <a:close/>
                </a:path>
                <a:path w="2077720" h="2222500">
                  <a:moveTo>
                    <a:pt x="1862589" y="1181100"/>
                  </a:moveTo>
                  <a:lnTo>
                    <a:pt x="1860993" y="1181100"/>
                  </a:lnTo>
                  <a:lnTo>
                    <a:pt x="1859892" y="1168400"/>
                  </a:lnTo>
                  <a:lnTo>
                    <a:pt x="1863963" y="1168400"/>
                  </a:lnTo>
                  <a:lnTo>
                    <a:pt x="1862589" y="1181100"/>
                  </a:lnTo>
                  <a:close/>
                </a:path>
                <a:path w="2077720" h="2222500">
                  <a:moveTo>
                    <a:pt x="1893467" y="1181100"/>
                  </a:moveTo>
                  <a:lnTo>
                    <a:pt x="1868710" y="1181100"/>
                  </a:lnTo>
                  <a:lnTo>
                    <a:pt x="1868966" y="1168400"/>
                  </a:lnTo>
                  <a:lnTo>
                    <a:pt x="1893921" y="1168400"/>
                  </a:lnTo>
                  <a:lnTo>
                    <a:pt x="1893467" y="1181100"/>
                  </a:lnTo>
                  <a:close/>
                </a:path>
                <a:path w="2077720" h="2222500">
                  <a:moveTo>
                    <a:pt x="1926713" y="1181100"/>
                  </a:moveTo>
                  <a:lnTo>
                    <a:pt x="1906107" y="1181100"/>
                  </a:lnTo>
                  <a:lnTo>
                    <a:pt x="1907600" y="1168400"/>
                  </a:lnTo>
                  <a:lnTo>
                    <a:pt x="1925555" y="1168400"/>
                  </a:lnTo>
                  <a:lnTo>
                    <a:pt x="1926713" y="1181100"/>
                  </a:lnTo>
                  <a:close/>
                </a:path>
                <a:path w="2077720" h="2222500">
                  <a:moveTo>
                    <a:pt x="1962395" y="1181100"/>
                  </a:moveTo>
                  <a:lnTo>
                    <a:pt x="1929722" y="1181100"/>
                  </a:lnTo>
                  <a:lnTo>
                    <a:pt x="1930983" y="1168400"/>
                  </a:lnTo>
                  <a:lnTo>
                    <a:pt x="1962435" y="1168400"/>
                  </a:lnTo>
                  <a:lnTo>
                    <a:pt x="1962395" y="1181100"/>
                  </a:lnTo>
                  <a:close/>
                </a:path>
                <a:path w="2077720" h="2222500">
                  <a:moveTo>
                    <a:pt x="1982041" y="1181100"/>
                  </a:moveTo>
                  <a:lnTo>
                    <a:pt x="1966750" y="1181100"/>
                  </a:lnTo>
                  <a:lnTo>
                    <a:pt x="1966807" y="1168400"/>
                  </a:lnTo>
                  <a:lnTo>
                    <a:pt x="1981343" y="1168400"/>
                  </a:lnTo>
                  <a:lnTo>
                    <a:pt x="1982041" y="1181100"/>
                  </a:lnTo>
                  <a:close/>
                </a:path>
                <a:path w="2077720" h="2222500">
                  <a:moveTo>
                    <a:pt x="2002256" y="1181100"/>
                  </a:moveTo>
                  <a:lnTo>
                    <a:pt x="1991405" y="1181100"/>
                  </a:lnTo>
                  <a:lnTo>
                    <a:pt x="1989179" y="1168400"/>
                  </a:lnTo>
                  <a:lnTo>
                    <a:pt x="2002347" y="1168400"/>
                  </a:lnTo>
                  <a:lnTo>
                    <a:pt x="2002256" y="1181100"/>
                  </a:lnTo>
                  <a:close/>
                </a:path>
                <a:path w="2077720" h="2222500">
                  <a:moveTo>
                    <a:pt x="2005879" y="1181100"/>
                  </a:moveTo>
                  <a:lnTo>
                    <a:pt x="2004902" y="1181100"/>
                  </a:lnTo>
                  <a:lnTo>
                    <a:pt x="2005260" y="1168400"/>
                  </a:lnTo>
                  <a:lnTo>
                    <a:pt x="2005987" y="1168400"/>
                  </a:lnTo>
                  <a:lnTo>
                    <a:pt x="2005879" y="1181100"/>
                  </a:lnTo>
                  <a:close/>
                </a:path>
                <a:path w="2077720" h="2222500">
                  <a:moveTo>
                    <a:pt x="2026826" y="1181100"/>
                  </a:moveTo>
                  <a:lnTo>
                    <a:pt x="2010302" y="1181100"/>
                  </a:lnTo>
                  <a:lnTo>
                    <a:pt x="2009842" y="1168400"/>
                  </a:lnTo>
                  <a:lnTo>
                    <a:pt x="2024395" y="1168400"/>
                  </a:lnTo>
                  <a:lnTo>
                    <a:pt x="2026826" y="1181100"/>
                  </a:lnTo>
                  <a:close/>
                </a:path>
                <a:path w="2077720" h="2222500">
                  <a:moveTo>
                    <a:pt x="2053059" y="1181100"/>
                  </a:moveTo>
                  <a:lnTo>
                    <a:pt x="2038767" y="1181100"/>
                  </a:lnTo>
                  <a:lnTo>
                    <a:pt x="2034792" y="1168400"/>
                  </a:lnTo>
                  <a:lnTo>
                    <a:pt x="2052491" y="1168400"/>
                  </a:lnTo>
                  <a:lnTo>
                    <a:pt x="2053059" y="1181100"/>
                  </a:lnTo>
                  <a:close/>
                </a:path>
                <a:path w="2077720" h="2222500">
                  <a:moveTo>
                    <a:pt x="2073012" y="1206500"/>
                  </a:moveTo>
                  <a:lnTo>
                    <a:pt x="2068481" y="1206500"/>
                  </a:lnTo>
                  <a:lnTo>
                    <a:pt x="2069605" y="1193800"/>
                  </a:lnTo>
                  <a:lnTo>
                    <a:pt x="2071547" y="1193800"/>
                  </a:lnTo>
                  <a:lnTo>
                    <a:pt x="2072104" y="1181100"/>
                  </a:lnTo>
                  <a:lnTo>
                    <a:pt x="2064489" y="1181100"/>
                  </a:lnTo>
                  <a:lnTo>
                    <a:pt x="2066227" y="1168400"/>
                  </a:lnTo>
                  <a:lnTo>
                    <a:pt x="2075156" y="1168400"/>
                  </a:lnTo>
                  <a:lnTo>
                    <a:pt x="2074519" y="1181100"/>
                  </a:lnTo>
                  <a:lnTo>
                    <a:pt x="2073804" y="1193800"/>
                  </a:lnTo>
                  <a:lnTo>
                    <a:pt x="2073012" y="1206500"/>
                  </a:lnTo>
                  <a:close/>
                </a:path>
                <a:path w="2077720" h="2222500">
                  <a:moveTo>
                    <a:pt x="1683487" y="1181100"/>
                  </a:moveTo>
                  <a:lnTo>
                    <a:pt x="1683436" y="1178739"/>
                  </a:lnTo>
                  <a:lnTo>
                    <a:pt x="1683487" y="1181100"/>
                  </a:lnTo>
                  <a:close/>
                </a:path>
                <a:path w="2077720" h="2222500">
                  <a:moveTo>
                    <a:pt x="1591471" y="1193800"/>
                  </a:moveTo>
                  <a:lnTo>
                    <a:pt x="1588547" y="1193800"/>
                  </a:lnTo>
                  <a:lnTo>
                    <a:pt x="1588587" y="1181100"/>
                  </a:lnTo>
                  <a:lnTo>
                    <a:pt x="1592079" y="1181100"/>
                  </a:lnTo>
                  <a:lnTo>
                    <a:pt x="1591471" y="1193800"/>
                  </a:lnTo>
                  <a:close/>
                </a:path>
                <a:path w="2077720" h="2222500">
                  <a:moveTo>
                    <a:pt x="1632082" y="1193800"/>
                  </a:moveTo>
                  <a:lnTo>
                    <a:pt x="1593805" y="1193800"/>
                  </a:lnTo>
                  <a:lnTo>
                    <a:pt x="1594049" y="1181100"/>
                  </a:lnTo>
                  <a:lnTo>
                    <a:pt x="1632423" y="1181100"/>
                  </a:lnTo>
                  <a:lnTo>
                    <a:pt x="1632082" y="1193800"/>
                  </a:lnTo>
                  <a:close/>
                </a:path>
                <a:path w="2077720" h="2222500">
                  <a:moveTo>
                    <a:pt x="1671290" y="1193800"/>
                  </a:moveTo>
                  <a:lnTo>
                    <a:pt x="1639532" y="1193800"/>
                  </a:lnTo>
                  <a:lnTo>
                    <a:pt x="1638493" y="1181100"/>
                  </a:lnTo>
                  <a:lnTo>
                    <a:pt x="1673425" y="1181100"/>
                  </a:lnTo>
                  <a:lnTo>
                    <a:pt x="1671290" y="1193800"/>
                  </a:lnTo>
                  <a:close/>
                </a:path>
                <a:path w="2077720" h="2222500">
                  <a:moveTo>
                    <a:pt x="1726164" y="1193800"/>
                  </a:moveTo>
                  <a:lnTo>
                    <a:pt x="1676258" y="1193800"/>
                  </a:lnTo>
                  <a:lnTo>
                    <a:pt x="1675378" y="1181100"/>
                  </a:lnTo>
                  <a:lnTo>
                    <a:pt x="1727124" y="1181100"/>
                  </a:lnTo>
                  <a:lnTo>
                    <a:pt x="1726164" y="1193800"/>
                  </a:lnTo>
                  <a:close/>
                </a:path>
                <a:path w="2077720" h="2222500">
                  <a:moveTo>
                    <a:pt x="1753567" y="1193800"/>
                  </a:moveTo>
                  <a:lnTo>
                    <a:pt x="1734466" y="1193800"/>
                  </a:lnTo>
                  <a:lnTo>
                    <a:pt x="1732762" y="1181100"/>
                  </a:lnTo>
                  <a:lnTo>
                    <a:pt x="1753817" y="1181100"/>
                  </a:lnTo>
                  <a:lnTo>
                    <a:pt x="1753567" y="1193800"/>
                  </a:lnTo>
                  <a:close/>
                </a:path>
                <a:path w="2077720" h="2222500">
                  <a:moveTo>
                    <a:pt x="1765202" y="1193800"/>
                  </a:moveTo>
                  <a:lnTo>
                    <a:pt x="1755089" y="1193800"/>
                  </a:lnTo>
                  <a:lnTo>
                    <a:pt x="1755293" y="1181100"/>
                  </a:lnTo>
                  <a:lnTo>
                    <a:pt x="1764901" y="1181100"/>
                  </a:lnTo>
                  <a:lnTo>
                    <a:pt x="1765202" y="1193800"/>
                  </a:lnTo>
                  <a:close/>
                </a:path>
                <a:path w="2077720" h="2222500">
                  <a:moveTo>
                    <a:pt x="1804478" y="1193800"/>
                  </a:moveTo>
                  <a:lnTo>
                    <a:pt x="1768370" y="1193800"/>
                  </a:lnTo>
                  <a:lnTo>
                    <a:pt x="1769665" y="1181100"/>
                  </a:lnTo>
                  <a:lnTo>
                    <a:pt x="1804683" y="1181100"/>
                  </a:lnTo>
                  <a:lnTo>
                    <a:pt x="1804478" y="1193800"/>
                  </a:lnTo>
                  <a:close/>
                </a:path>
                <a:path w="2077720" h="2222500">
                  <a:moveTo>
                    <a:pt x="1814625" y="1193800"/>
                  </a:moveTo>
                  <a:lnTo>
                    <a:pt x="1805091" y="1193800"/>
                  </a:lnTo>
                  <a:lnTo>
                    <a:pt x="1807028" y="1181100"/>
                  </a:lnTo>
                  <a:lnTo>
                    <a:pt x="1814381" y="1181100"/>
                  </a:lnTo>
                  <a:lnTo>
                    <a:pt x="1814625" y="1193800"/>
                  </a:lnTo>
                  <a:close/>
                </a:path>
                <a:path w="2077720" h="2222500">
                  <a:moveTo>
                    <a:pt x="1825817" y="1193800"/>
                  </a:moveTo>
                  <a:lnTo>
                    <a:pt x="1820752" y="1193800"/>
                  </a:lnTo>
                  <a:lnTo>
                    <a:pt x="1821819" y="1181100"/>
                  </a:lnTo>
                  <a:lnTo>
                    <a:pt x="1826998" y="1181100"/>
                  </a:lnTo>
                  <a:lnTo>
                    <a:pt x="1825817" y="1193800"/>
                  </a:lnTo>
                  <a:close/>
                </a:path>
                <a:path w="2077720" h="2222500">
                  <a:moveTo>
                    <a:pt x="1863162" y="1193800"/>
                  </a:moveTo>
                  <a:lnTo>
                    <a:pt x="1838360" y="1193800"/>
                  </a:lnTo>
                  <a:lnTo>
                    <a:pt x="1837673" y="1181100"/>
                  </a:lnTo>
                  <a:lnTo>
                    <a:pt x="1863401" y="1181100"/>
                  </a:lnTo>
                  <a:lnTo>
                    <a:pt x="1863162" y="1193800"/>
                  </a:lnTo>
                  <a:close/>
                </a:path>
                <a:path w="2077720" h="2222500">
                  <a:moveTo>
                    <a:pt x="1870289" y="1193800"/>
                  </a:moveTo>
                  <a:lnTo>
                    <a:pt x="1865735" y="1193800"/>
                  </a:lnTo>
                  <a:lnTo>
                    <a:pt x="1864923" y="1181100"/>
                  </a:lnTo>
                  <a:lnTo>
                    <a:pt x="1871396" y="1181100"/>
                  </a:lnTo>
                  <a:lnTo>
                    <a:pt x="1870289" y="1193800"/>
                  </a:lnTo>
                  <a:close/>
                </a:path>
                <a:path w="2077720" h="2222500">
                  <a:moveTo>
                    <a:pt x="1928167" y="1193800"/>
                  </a:moveTo>
                  <a:lnTo>
                    <a:pt x="1879300" y="1193800"/>
                  </a:lnTo>
                  <a:lnTo>
                    <a:pt x="1878937" y="1181100"/>
                  </a:lnTo>
                  <a:lnTo>
                    <a:pt x="1928922" y="1181100"/>
                  </a:lnTo>
                  <a:lnTo>
                    <a:pt x="1928167" y="1193800"/>
                  </a:lnTo>
                  <a:close/>
                </a:path>
                <a:path w="2077720" h="2222500">
                  <a:moveTo>
                    <a:pt x="1937644" y="1193800"/>
                  </a:moveTo>
                  <a:lnTo>
                    <a:pt x="1931670" y="1193800"/>
                  </a:lnTo>
                  <a:lnTo>
                    <a:pt x="1930710" y="1181100"/>
                  </a:lnTo>
                  <a:lnTo>
                    <a:pt x="1937865" y="1181100"/>
                  </a:lnTo>
                  <a:lnTo>
                    <a:pt x="1937644" y="1193800"/>
                  </a:lnTo>
                  <a:close/>
                </a:path>
                <a:path w="2077720" h="2222500">
                  <a:moveTo>
                    <a:pt x="1948160" y="1193800"/>
                  </a:moveTo>
                  <a:lnTo>
                    <a:pt x="1941249" y="1193800"/>
                  </a:lnTo>
                  <a:lnTo>
                    <a:pt x="1941533" y="1181100"/>
                  </a:lnTo>
                  <a:lnTo>
                    <a:pt x="1945269" y="1181100"/>
                  </a:lnTo>
                  <a:lnTo>
                    <a:pt x="1948160" y="1193800"/>
                  </a:lnTo>
                  <a:close/>
                </a:path>
                <a:path w="2077720" h="2222500">
                  <a:moveTo>
                    <a:pt x="1969958" y="1193800"/>
                  </a:moveTo>
                  <a:lnTo>
                    <a:pt x="1948160" y="1193800"/>
                  </a:lnTo>
                  <a:lnTo>
                    <a:pt x="1949335" y="1181100"/>
                  </a:lnTo>
                  <a:lnTo>
                    <a:pt x="1970730" y="1181100"/>
                  </a:lnTo>
                  <a:lnTo>
                    <a:pt x="1969958" y="1193800"/>
                  </a:lnTo>
                  <a:close/>
                </a:path>
                <a:path w="2077720" h="2222500">
                  <a:moveTo>
                    <a:pt x="2016832" y="1193800"/>
                  </a:moveTo>
                  <a:lnTo>
                    <a:pt x="1986964" y="1193800"/>
                  </a:lnTo>
                  <a:lnTo>
                    <a:pt x="1986505" y="1181100"/>
                  </a:lnTo>
                  <a:lnTo>
                    <a:pt x="2012863" y="1181100"/>
                  </a:lnTo>
                  <a:lnTo>
                    <a:pt x="2016832" y="1193800"/>
                  </a:lnTo>
                  <a:close/>
                </a:path>
                <a:path w="2077720" h="2222500">
                  <a:moveTo>
                    <a:pt x="2032515" y="1193800"/>
                  </a:moveTo>
                  <a:lnTo>
                    <a:pt x="2022947" y="1193800"/>
                  </a:lnTo>
                  <a:lnTo>
                    <a:pt x="2021460" y="1181100"/>
                  </a:lnTo>
                  <a:lnTo>
                    <a:pt x="2028540" y="1181100"/>
                  </a:lnTo>
                  <a:lnTo>
                    <a:pt x="2032515" y="1193800"/>
                  </a:lnTo>
                  <a:close/>
                </a:path>
                <a:path w="2077720" h="2222500">
                  <a:moveTo>
                    <a:pt x="2056466" y="1193800"/>
                  </a:moveTo>
                  <a:lnTo>
                    <a:pt x="2041390" y="1193800"/>
                  </a:lnTo>
                  <a:lnTo>
                    <a:pt x="2043934" y="1181100"/>
                  </a:lnTo>
                  <a:lnTo>
                    <a:pt x="2059356" y="1181100"/>
                  </a:lnTo>
                  <a:lnTo>
                    <a:pt x="2056466" y="1193800"/>
                  </a:lnTo>
                  <a:close/>
                </a:path>
                <a:path w="2077720" h="2222500">
                  <a:moveTo>
                    <a:pt x="1560037" y="1206500"/>
                  </a:moveTo>
                  <a:lnTo>
                    <a:pt x="1557079" y="1206500"/>
                  </a:lnTo>
                  <a:lnTo>
                    <a:pt x="1557993" y="1193800"/>
                  </a:lnTo>
                  <a:lnTo>
                    <a:pt x="1558572" y="1193800"/>
                  </a:lnTo>
                  <a:lnTo>
                    <a:pt x="1560037" y="1206500"/>
                  </a:lnTo>
                  <a:close/>
                </a:path>
                <a:path w="2077720" h="2222500">
                  <a:moveTo>
                    <a:pt x="1685764" y="1206500"/>
                  </a:moveTo>
                  <a:lnTo>
                    <a:pt x="1564358" y="1206500"/>
                  </a:lnTo>
                  <a:lnTo>
                    <a:pt x="1564790" y="1193800"/>
                  </a:lnTo>
                  <a:lnTo>
                    <a:pt x="1681993" y="1193800"/>
                  </a:lnTo>
                  <a:lnTo>
                    <a:pt x="1685764" y="1206500"/>
                  </a:lnTo>
                  <a:close/>
                </a:path>
                <a:path w="2077720" h="2222500">
                  <a:moveTo>
                    <a:pt x="1790305" y="1206500"/>
                  </a:moveTo>
                  <a:lnTo>
                    <a:pt x="1691998" y="1206500"/>
                  </a:lnTo>
                  <a:lnTo>
                    <a:pt x="1693293" y="1193800"/>
                  </a:lnTo>
                  <a:lnTo>
                    <a:pt x="1792401" y="1193800"/>
                  </a:lnTo>
                  <a:lnTo>
                    <a:pt x="1790305" y="1206500"/>
                  </a:lnTo>
                  <a:close/>
                </a:path>
                <a:path w="2077720" h="2222500">
                  <a:moveTo>
                    <a:pt x="1807419" y="1206500"/>
                  </a:moveTo>
                  <a:lnTo>
                    <a:pt x="1794757" y="1206500"/>
                  </a:lnTo>
                  <a:lnTo>
                    <a:pt x="1792401" y="1193800"/>
                  </a:lnTo>
                  <a:lnTo>
                    <a:pt x="1806346" y="1193800"/>
                  </a:lnTo>
                  <a:lnTo>
                    <a:pt x="1807363" y="1205523"/>
                  </a:lnTo>
                  <a:lnTo>
                    <a:pt x="1807419" y="1206500"/>
                  </a:lnTo>
                  <a:close/>
                </a:path>
                <a:path w="2077720" h="2222500">
                  <a:moveTo>
                    <a:pt x="1810815" y="1206500"/>
                  </a:moveTo>
                  <a:lnTo>
                    <a:pt x="1807448" y="1206500"/>
                  </a:lnTo>
                  <a:lnTo>
                    <a:pt x="1807363" y="1205523"/>
                  </a:lnTo>
                  <a:lnTo>
                    <a:pt x="1806687" y="1193800"/>
                  </a:lnTo>
                  <a:lnTo>
                    <a:pt x="1811139" y="1193800"/>
                  </a:lnTo>
                  <a:lnTo>
                    <a:pt x="1810815" y="1206500"/>
                  </a:lnTo>
                  <a:close/>
                </a:path>
                <a:path w="2077720" h="2222500">
                  <a:moveTo>
                    <a:pt x="1823052" y="1206500"/>
                  </a:moveTo>
                  <a:lnTo>
                    <a:pt x="1814091" y="1206500"/>
                  </a:lnTo>
                  <a:lnTo>
                    <a:pt x="1814301" y="1193800"/>
                  </a:lnTo>
                  <a:lnTo>
                    <a:pt x="1823171" y="1193800"/>
                  </a:lnTo>
                  <a:lnTo>
                    <a:pt x="1823052" y="1206500"/>
                  </a:lnTo>
                  <a:close/>
                </a:path>
                <a:path w="2077720" h="2222500">
                  <a:moveTo>
                    <a:pt x="1830229" y="1206500"/>
                  </a:moveTo>
                  <a:lnTo>
                    <a:pt x="1826850" y="1206500"/>
                  </a:lnTo>
                  <a:lnTo>
                    <a:pt x="1825516" y="1193800"/>
                  </a:lnTo>
                  <a:lnTo>
                    <a:pt x="1831018" y="1193800"/>
                  </a:lnTo>
                  <a:lnTo>
                    <a:pt x="1830229" y="1206500"/>
                  </a:lnTo>
                  <a:close/>
                </a:path>
                <a:path w="2077720" h="2222500">
                  <a:moveTo>
                    <a:pt x="1873162" y="1206500"/>
                  </a:moveTo>
                  <a:lnTo>
                    <a:pt x="1832932" y="1206500"/>
                  </a:lnTo>
                  <a:lnTo>
                    <a:pt x="1834635" y="1193800"/>
                  </a:lnTo>
                  <a:lnTo>
                    <a:pt x="1874053" y="1193800"/>
                  </a:lnTo>
                  <a:lnTo>
                    <a:pt x="1873162" y="1206500"/>
                  </a:lnTo>
                  <a:close/>
                </a:path>
                <a:path w="2077720" h="2222500">
                  <a:moveTo>
                    <a:pt x="1960924" y="1206500"/>
                  </a:moveTo>
                  <a:lnTo>
                    <a:pt x="1882678" y="1206500"/>
                  </a:lnTo>
                  <a:lnTo>
                    <a:pt x="1881605" y="1193800"/>
                  </a:lnTo>
                  <a:lnTo>
                    <a:pt x="1959067" y="1193800"/>
                  </a:lnTo>
                  <a:lnTo>
                    <a:pt x="1960924" y="1206500"/>
                  </a:lnTo>
                  <a:close/>
                </a:path>
                <a:path w="2077720" h="2222500">
                  <a:moveTo>
                    <a:pt x="1983529" y="1206500"/>
                  </a:moveTo>
                  <a:lnTo>
                    <a:pt x="1964422" y="1206500"/>
                  </a:lnTo>
                  <a:lnTo>
                    <a:pt x="1964678" y="1193800"/>
                  </a:lnTo>
                  <a:lnTo>
                    <a:pt x="1977823" y="1193800"/>
                  </a:lnTo>
                  <a:lnTo>
                    <a:pt x="1983529" y="1206500"/>
                  </a:lnTo>
                  <a:close/>
                </a:path>
                <a:path w="2077720" h="2222500">
                  <a:moveTo>
                    <a:pt x="1989321" y="1206500"/>
                  </a:moveTo>
                  <a:lnTo>
                    <a:pt x="1983529" y="1206500"/>
                  </a:lnTo>
                  <a:lnTo>
                    <a:pt x="1987362" y="1193800"/>
                  </a:lnTo>
                  <a:lnTo>
                    <a:pt x="1989707" y="1193800"/>
                  </a:lnTo>
                  <a:lnTo>
                    <a:pt x="1989321" y="1206500"/>
                  </a:lnTo>
                  <a:close/>
                </a:path>
                <a:path w="2077720" h="2222500">
                  <a:moveTo>
                    <a:pt x="2011199" y="1206500"/>
                  </a:moveTo>
                  <a:lnTo>
                    <a:pt x="1994431" y="1206500"/>
                  </a:lnTo>
                  <a:lnTo>
                    <a:pt x="1994761" y="1193800"/>
                  </a:lnTo>
                  <a:lnTo>
                    <a:pt x="2011137" y="1193800"/>
                  </a:lnTo>
                  <a:lnTo>
                    <a:pt x="2011199" y="1206500"/>
                  </a:lnTo>
                  <a:close/>
                </a:path>
                <a:path w="2077720" h="2222500">
                  <a:moveTo>
                    <a:pt x="2034275" y="1206500"/>
                  </a:moveTo>
                  <a:lnTo>
                    <a:pt x="2016923" y="1206500"/>
                  </a:lnTo>
                  <a:lnTo>
                    <a:pt x="2015515" y="1193800"/>
                  </a:lnTo>
                  <a:lnTo>
                    <a:pt x="2031993" y="1193800"/>
                  </a:lnTo>
                  <a:lnTo>
                    <a:pt x="2034275" y="1206500"/>
                  </a:lnTo>
                  <a:close/>
                </a:path>
                <a:path w="2077720" h="2222500">
                  <a:moveTo>
                    <a:pt x="2040896" y="1206500"/>
                  </a:moveTo>
                  <a:lnTo>
                    <a:pt x="2036955" y="1206500"/>
                  </a:lnTo>
                  <a:lnTo>
                    <a:pt x="2037376" y="1193800"/>
                  </a:lnTo>
                  <a:lnTo>
                    <a:pt x="2040578" y="1193800"/>
                  </a:lnTo>
                  <a:lnTo>
                    <a:pt x="2040896" y="1206500"/>
                  </a:lnTo>
                  <a:close/>
                </a:path>
                <a:path w="2077720" h="2222500">
                  <a:moveTo>
                    <a:pt x="2058130" y="1206500"/>
                  </a:moveTo>
                  <a:lnTo>
                    <a:pt x="2050776" y="1206500"/>
                  </a:lnTo>
                  <a:lnTo>
                    <a:pt x="2049947" y="1193800"/>
                  </a:lnTo>
                  <a:lnTo>
                    <a:pt x="2056222" y="1193800"/>
                  </a:lnTo>
                  <a:lnTo>
                    <a:pt x="2058130" y="1206500"/>
                  </a:lnTo>
                  <a:close/>
                </a:path>
                <a:path w="2077720" h="2222500">
                  <a:moveTo>
                    <a:pt x="1657901" y="1219200"/>
                  </a:moveTo>
                  <a:lnTo>
                    <a:pt x="1640673" y="1219200"/>
                  </a:lnTo>
                  <a:lnTo>
                    <a:pt x="1640554" y="1206500"/>
                  </a:lnTo>
                  <a:lnTo>
                    <a:pt x="1659218" y="1206500"/>
                  </a:lnTo>
                  <a:lnTo>
                    <a:pt x="1657901" y="1219200"/>
                  </a:lnTo>
                  <a:close/>
                </a:path>
                <a:path w="2077720" h="2222500">
                  <a:moveTo>
                    <a:pt x="1675679" y="1219200"/>
                  </a:moveTo>
                  <a:lnTo>
                    <a:pt x="1660729" y="1219200"/>
                  </a:lnTo>
                  <a:lnTo>
                    <a:pt x="1659218" y="1206500"/>
                  </a:lnTo>
                  <a:lnTo>
                    <a:pt x="1676151" y="1206500"/>
                  </a:lnTo>
                  <a:lnTo>
                    <a:pt x="1675679" y="1219200"/>
                  </a:lnTo>
                  <a:close/>
                </a:path>
                <a:path w="2077720" h="2222500">
                  <a:moveTo>
                    <a:pt x="1681607" y="1219200"/>
                  </a:moveTo>
                  <a:lnTo>
                    <a:pt x="1678217" y="1219200"/>
                  </a:lnTo>
                  <a:lnTo>
                    <a:pt x="1676679" y="1206500"/>
                  </a:lnTo>
                  <a:lnTo>
                    <a:pt x="1680023" y="1206500"/>
                  </a:lnTo>
                  <a:lnTo>
                    <a:pt x="1681607" y="1219200"/>
                  </a:lnTo>
                  <a:close/>
                </a:path>
                <a:path w="2077720" h="2222500">
                  <a:moveTo>
                    <a:pt x="1722292" y="1219200"/>
                  </a:moveTo>
                  <a:lnTo>
                    <a:pt x="1684929" y="1219200"/>
                  </a:lnTo>
                  <a:lnTo>
                    <a:pt x="1685713" y="1206500"/>
                  </a:lnTo>
                  <a:lnTo>
                    <a:pt x="1725699" y="1206500"/>
                  </a:lnTo>
                  <a:lnTo>
                    <a:pt x="1722292" y="1219200"/>
                  </a:lnTo>
                  <a:close/>
                </a:path>
                <a:path w="2077720" h="2222500">
                  <a:moveTo>
                    <a:pt x="1775440" y="1219200"/>
                  </a:moveTo>
                  <a:lnTo>
                    <a:pt x="1744266" y="1219200"/>
                  </a:lnTo>
                  <a:lnTo>
                    <a:pt x="1744090" y="1206500"/>
                  </a:lnTo>
                  <a:lnTo>
                    <a:pt x="1774548" y="1206500"/>
                  </a:lnTo>
                  <a:lnTo>
                    <a:pt x="1775440" y="1219200"/>
                  </a:lnTo>
                  <a:close/>
                </a:path>
                <a:path w="2077720" h="2222500">
                  <a:moveTo>
                    <a:pt x="1788545" y="1219200"/>
                  </a:moveTo>
                  <a:lnTo>
                    <a:pt x="1783650" y="1219200"/>
                  </a:lnTo>
                  <a:lnTo>
                    <a:pt x="1784116" y="1206500"/>
                  </a:lnTo>
                  <a:lnTo>
                    <a:pt x="1789499" y="1206500"/>
                  </a:lnTo>
                  <a:lnTo>
                    <a:pt x="1788545" y="1219200"/>
                  </a:lnTo>
                  <a:close/>
                </a:path>
                <a:path w="2077720" h="2222500">
                  <a:moveTo>
                    <a:pt x="1857933" y="1219200"/>
                  </a:moveTo>
                  <a:lnTo>
                    <a:pt x="1791725" y="1219200"/>
                  </a:lnTo>
                  <a:lnTo>
                    <a:pt x="1791418" y="1206500"/>
                  </a:lnTo>
                  <a:lnTo>
                    <a:pt x="1858881" y="1206500"/>
                  </a:lnTo>
                  <a:lnTo>
                    <a:pt x="1857933" y="1219200"/>
                  </a:lnTo>
                  <a:close/>
                </a:path>
                <a:path w="2077720" h="2222500">
                  <a:moveTo>
                    <a:pt x="1941726" y="1219200"/>
                  </a:moveTo>
                  <a:lnTo>
                    <a:pt x="1863674" y="1219200"/>
                  </a:lnTo>
                  <a:lnTo>
                    <a:pt x="1862918" y="1206500"/>
                  </a:lnTo>
                  <a:lnTo>
                    <a:pt x="1941584" y="1206500"/>
                  </a:lnTo>
                  <a:lnTo>
                    <a:pt x="1941726" y="1219200"/>
                  </a:lnTo>
                  <a:close/>
                </a:path>
                <a:path w="2077720" h="2222500">
                  <a:moveTo>
                    <a:pt x="1956745" y="1219200"/>
                  </a:moveTo>
                  <a:lnTo>
                    <a:pt x="1946195" y="1219200"/>
                  </a:lnTo>
                  <a:lnTo>
                    <a:pt x="1946047" y="1206500"/>
                  </a:lnTo>
                  <a:lnTo>
                    <a:pt x="1955961" y="1206500"/>
                  </a:lnTo>
                  <a:lnTo>
                    <a:pt x="1956745" y="1219200"/>
                  </a:lnTo>
                  <a:close/>
                </a:path>
                <a:path w="2077720" h="2222500">
                  <a:moveTo>
                    <a:pt x="1968709" y="1219200"/>
                  </a:moveTo>
                  <a:lnTo>
                    <a:pt x="1962043" y="1219200"/>
                  </a:lnTo>
                  <a:lnTo>
                    <a:pt x="1963973" y="1206500"/>
                  </a:lnTo>
                  <a:lnTo>
                    <a:pt x="1970180" y="1206500"/>
                  </a:lnTo>
                  <a:lnTo>
                    <a:pt x="1968709" y="1219200"/>
                  </a:lnTo>
                  <a:close/>
                </a:path>
                <a:path w="2077720" h="2222500">
                  <a:moveTo>
                    <a:pt x="1992370" y="1219200"/>
                  </a:moveTo>
                  <a:lnTo>
                    <a:pt x="1972951" y="1219200"/>
                  </a:lnTo>
                  <a:lnTo>
                    <a:pt x="1970180" y="1206500"/>
                  </a:lnTo>
                  <a:lnTo>
                    <a:pt x="1993949" y="1206500"/>
                  </a:lnTo>
                  <a:lnTo>
                    <a:pt x="1992370" y="1219200"/>
                  </a:lnTo>
                  <a:close/>
                </a:path>
                <a:path w="2077720" h="2222500">
                  <a:moveTo>
                    <a:pt x="2023981" y="1219200"/>
                  </a:moveTo>
                  <a:lnTo>
                    <a:pt x="1999252" y="1219200"/>
                  </a:lnTo>
                  <a:lnTo>
                    <a:pt x="1997742" y="1206500"/>
                  </a:lnTo>
                  <a:lnTo>
                    <a:pt x="2024338" y="1206500"/>
                  </a:lnTo>
                  <a:lnTo>
                    <a:pt x="2023981" y="1219200"/>
                  </a:lnTo>
                  <a:close/>
                </a:path>
                <a:path w="2077720" h="2222500">
                  <a:moveTo>
                    <a:pt x="2047784" y="1219200"/>
                  </a:moveTo>
                  <a:lnTo>
                    <a:pt x="2030908" y="1219200"/>
                  </a:lnTo>
                  <a:lnTo>
                    <a:pt x="2030017" y="1206500"/>
                  </a:lnTo>
                  <a:lnTo>
                    <a:pt x="2048369" y="1206500"/>
                  </a:lnTo>
                  <a:lnTo>
                    <a:pt x="2047784" y="1219200"/>
                  </a:lnTo>
                  <a:close/>
                </a:path>
                <a:path w="2077720" h="2222500">
                  <a:moveTo>
                    <a:pt x="2071865" y="1219200"/>
                  </a:moveTo>
                  <a:lnTo>
                    <a:pt x="2058328" y="1219200"/>
                  </a:lnTo>
                  <a:lnTo>
                    <a:pt x="2057142" y="1206500"/>
                  </a:lnTo>
                  <a:lnTo>
                    <a:pt x="2072524" y="1206500"/>
                  </a:lnTo>
                  <a:lnTo>
                    <a:pt x="2071865" y="1219200"/>
                  </a:lnTo>
                  <a:close/>
                </a:path>
                <a:path w="2077720" h="2222500">
                  <a:moveTo>
                    <a:pt x="1749786" y="1231900"/>
                  </a:moveTo>
                  <a:lnTo>
                    <a:pt x="1651581" y="1231900"/>
                  </a:lnTo>
                  <a:lnTo>
                    <a:pt x="1654891" y="1219200"/>
                  </a:lnTo>
                  <a:lnTo>
                    <a:pt x="1750143" y="1219200"/>
                  </a:lnTo>
                  <a:lnTo>
                    <a:pt x="1749786" y="1231900"/>
                  </a:lnTo>
                  <a:close/>
                </a:path>
                <a:path w="2077720" h="2222500">
                  <a:moveTo>
                    <a:pt x="1777166" y="1231900"/>
                  </a:moveTo>
                  <a:lnTo>
                    <a:pt x="1752233" y="1231900"/>
                  </a:lnTo>
                  <a:lnTo>
                    <a:pt x="1751835" y="1219200"/>
                  </a:lnTo>
                  <a:lnTo>
                    <a:pt x="1776763" y="1219200"/>
                  </a:lnTo>
                  <a:lnTo>
                    <a:pt x="1777166" y="1231900"/>
                  </a:lnTo>
                  <a:close/>
                </a:path>
                <a:path w="2077720" h="2222500">
                  <a:moveTo>
                    <a:pt x="1818123" y="1231900"/>
                  </a:moveTo>
                  <a:lnTo>
                    <a:pt x="1779335" y="1231900"/>
                  </a:lnTo>
                  <a:lnTo>
                    <a:pt x="1780868" y="1219200"/>
                  </a:lnTo>
                  <a:lnTo>
                    <a:pt x="1818327" y="1219200"/>
                  </a:lnTo>
                  <a:lnTo>
                    <a:pt x="1818123" y="1231900"/>
                  </a:lnTo>
                  <a:close/>
                </a:path>
                <a:path w="2077720" h="2222500">
                  <a:moveTo>
                    <a:pt x="1822506" y="1231900"/>
                  </a:moveTo>
                  <a:lnTo>
                    <a:pt x="1818140" y="1231900"/>
                  </a:lnTo>
                  <a:lnTo>
                    <a:pt x="1818872" y="1219200"/>
                  </a:lnTo>
                  <a:lnTo>
                    <a:pt x="1823029" y="1219200"/>
                  </a:lnTo>
                  <a:lnTo>
                    <a:pt x="1822506" y="1231900"/>
                  </a:lnTo>
                  <a:close/>
                </a:path>
                <a:path w="2077720" h="2222500">
                  <a:moveTo>
                    <a:pt x="1839371" y="1231900"/>
                  </a:moveTo>
                  <a:lnTo>
                    <a:pt x="1825232" y="1231900"/>
                  </a:lnTo>
                  <a:lnTo>
                    <a:pt x="1827674" y="1219200"/>
                  </a:lnTo>
                  <a:lnTo>
                    <a:pt x="1839757" y="1219200"/>
                  </a:lnTo>
                  <a:lnTo>
                    <a:pt x="1839371" y="1231900"/>
                  </a:lnTo>
                  <a:close/>
                </a:path>
                <a:path w="2077720" h="2222500">
                  <a:moveTo>
                    <a:pt x="1844708" y="1231900"/>
                  </a:moveTo>
                  <a:lnTo>
                    <a:pt x="1844294" y="1231900"/>
                  </a:lnTo>
                  <a:lnTo>
                    <a:pt x="1842244" y="1219200"/>
                  </a:lnTo>
                  <a:lnTo>
                    <a:pt x="1844328" y="1219200"/>
                  </a:lnTo>
                  <a:lnTo>
                    <a:pt x="1844708" y="1231900"/>
                  </a:lnTo>
                  <a:close/>
                </a:path>
                <a:path w="2077720" h="2222500">
                  <a:moveTo>
                    <a:pt x="1851085" y="1231900"/>
                  </a:moveTo>
                  <a:lnTo>
                    <a:pt x="1844998" y="1231900"/>
                  </a:lnTo>
                  <a:lnTo>
                    <a:pt x="1845083" y="1219200"/>
                  </a:lnTo>
                  <a:lnTo>
                    <a:pt x="1852998" y="1219200"/>
                  </a:lnTo>
                  <a:lnTo>
                    <a:pt x="1851085" y="1231900"/>
                  </a:lnTo>
                  <a:close/>
                </a:path>
                <a:path w="2077720" h="2222500">
                  <a:moveTo>
                    <a:pt x="1862850" y="1231900"/>
                  </a:moveTo>
                  <a:lnTo>
                    <a:pt x="1854373" y="1231900"/>
                  </a:lnTo>
                  <a:lnTo>
                    <a:pt x="1852998" y="1219200"/>
                  </a:lnTo>
                  <a:lnTo>
                    <a:pt x="1862907" y="1219200"/>
                  </a:lnTo>
                  <a:lnTo>
                    <a:pt x="1862850" y="1231900"/>
                  </a:lnTo>
                  <a:close/>
                </a:path>
                <a:path w="2077720" h="2222500">
                  <a:moveTo>
                    <a:pt x="1899923" y="1231900"/>
                  </a:moveTo>
                  <a:lnTo>
                    <a:pt x="1871101" y="1231900"/>
                  </a:lnTo>
                  <a:lnTo>
                    <a:pt x="1871941" y="1219200"/>
                  </a:lnTo>
                  <a:lnTo>
                    <a:pt x="1899049" y="1219200"/>
                  </a:lnTo>
                  <a:lnTo>
                    <a:pt x="1899923" y="1231900"/>
                  </a:lnTo>
                  <a:close/>
                </a:path>
                <a:path w="2077720" h="2222500">
                  <a:moveTo>
                    <a:pt x="1909190" y="1231900"/>
                  </a:moveTo>
                  <a:lnTo>
                    <a:pt x="1901144" y="1231900"/>
                  </a:lnTo>
                  <a:lnTo>
                    <a:pt x="1901905" y="1219200"/>
                  </a:lnTo>
                  <a:lnTo>
                    <a:pt x="1908622" y="1219200"/>
                  </a:lnTo>
                  <a:lnTo>
                    <a:pt x="1909190" y="1231900"/>
                  </a:lnTo>
                  <a:close/>
                </a:path>
                <a:path w="2077720" h="2222500">
                  <a:moveTo>
                    <a:pt x="1964842" y="1231900"/>
                  </a:moveTo>
                  <a:lnTo>
                    <a:pt x="1925941" y="1231900"/>
                  </a:lnTo>
                  <a:lnTo>
                    <a:pt x="1924152" y="1219200"/>
                  </a:lnTo>
                  <a:lnTo>
                    <a:pt x="1963570" y="1219200"/>
                  </a:lnTo>
                  <a:lnTo>
                    <a:pt x="1964842" y="1231900"/>
                  </a:lnTo>
                  <a:close/>
                </a:path>
                <a:path w="2077720" h="2222500">
                  <a:moveTo>
                    <a:pt x="1991711" y="1231900"/>
                  </a:moveTo>
                  <a:lnTo>
                    <a:pt x="1968408" y="1231900"/>
                  </a:lnTo>
                  <a:lnTo>
                    <a:pt x="1970566" y="1219200"/>
                  </a:lnTo>
                  <a:lnTo>
                    <a:pt x="1990161" y="1219200"/>
                  </a:lnTo>
                  <a:lnTo>
                    <a:pt x="1991711" y="1231900"/>
                  </a:lnTo>
                  <a:close/>
                </a:path>
                <a:path w="2077720" h="2222500">
                  <a:moveTo>
                    <a:pt x="2002330" y="1231900"/>
                  </a:moveTo>
                  <a:lnTo>
                    <a:pt x="2000819" y="1231900"/>
                  </a:lnTo>
                  <a:lnTo>
                    <a:pt x="2001387" y="1219200"/>
                  </a:lnTo>
                  <a:lnTo>
                    <a:pt x="2001949" y="1219200"/>
                  </a:lnTo>
                  <a:lnTo>
                    <a:pt x="2002330" y="1231900"/>
                  </a:lnTo>
                  <a:close/>
                </a:path>
                <a:path w="2077720" h="2222500">
                  <a:moveTo>
                    <a:pt x="2034923" y="1231900"/>
                  </a:moveTo>
                  <a:lnTo>
                    <a:pt x="2008826" y="1231900"/>
                  </a:lnTo>
                  <a:lnTo>
                    <a:pt x="2010291" y="1219200"/>
                  </a:lnTo>
                  <a:lnTo>
                    <a:pt x="2035701" y="1219200"/>
                  </a:lnTo>
                  <a:lnTo>
                    <a:pt x="2034923" y="1231900"/>
                  </a:lnTo>
                  <a:close/>
                </a:path>
                <a:path w="2077720" h="2222500">
                  <a:moveTo>
                    <a:pt x="2070343" y="1231900"/>
                  </a:moveTo>
                  <a:lnTo>
                    <a:pt x="2040220" y="1231900"/>
                  </a:lnTo>
                  <a:lnTo>
                    <a:pt x="2038863" y="1219200"/>
                  </a:lnTo>
                  <a:lnTo>
                    <a:pt x="2071138" y="1219200"/>
                  </a:lnTo>
                  <a:lnTo>
                    <a:pt x="2070343" y="1231900"/>
                  </a:lnTo>
                  <a:close/>
                </a:path>
                <a:path w="2077720" h="2222500">
                  <a:moveTo>
                    <a:pt x="1550106" y="1244600"/>
                  </a:moveTo>
                  <a:lnTo>
                    <a:pt x="1433981" y="1244600"/>
                  </a:lnTo>
                  <a:lnTo>
                    <a:pt x="1432953" y="1231900"/>
                  </a:lnTo>
                  <a:lnTo>
                    <a:pt x="1549850" y="1231900"/>
                  </a:lnTo>
                  <a:lnTo>
                    <a:pt x="1550106" y="1244600"/>
                  </a:lnTo>
                  <a:close/>
                </a:path>
                <a:path w="2077720" h="2222500">
                  <a:moveTo>
                    <a:pt x="1573846" y="1244600"/>
                  </a:moveTo>
                  <a:lnTo>
                    <a:pt x="1556976" y="1244600"/>
                  </a:lnTo>
                  <a:lnTo>
                    <a:pt x="1556874" y="1231900"/>
                  </a:lnTo>
                  <a:lnTo>
                    <a:pt x="1573029" y="1231900"/>
                  </a:lnTo>
                  <a:lnTo>
                    <a:pt x="1573846" y="1244600"/>
                  </a:lnTo>
                  <a:close/>
                </a:path>
                <a:path w="2077720" h="2222500">
                  <a:moveTo>
                    <a:pt x="1584459" y="1244600"/>
                  </a:moveTo>
                  <a:lnTo>
                    <a:pt x="1578395" y="1244600"/>
                  </a:lnTo>
                  <a:lnTo>
                    <a:pt x="1578889" y="1231900"/>
                  </a:lnTo>
                  <a:lnTo>
                    <a:pt x="1584493" y="1231900"/>
                  </a:lnTo>
                  <a:lnTo>
                    <a:pt x="1584459" y="1244600"/>
                  </a:lnTo>
                  <a:close/>
                </a:path>
                <a:path w="2077720" h="2222500">
                  <a:moveTo>
                    <a:pt x="1661075" y="1244600"/>
                  </a:moveTo>
                  <a:lnTo>
                    <a:pt x="1589813" y="1244600"/>
                  </a:lnTo>
                  <a:lnTo>
                    <a:pt x="1589609" y="1231900"/>
                  </a:lnTo>
                  <a:lnTo>
                    <a:pt x="1660604" y="1231900"/>
                  </a:lnTo>
                  <a:lnTo>
                    <a:pt x="1661075" y="1244600"/>
                  </a:lnTo>
                  <a:close/>
                </a:path>
                <a:path w="2077720" h="2222500">
                  <a:moveTo>
                    <a:pt x="1665663" y="1244600"/>
                  </a:moveTo>
                  <a:lnTo>
                    <a:pt x="1662778" y="1244600"/>
                  </a:lnTo>
                  <a:lnTo>
                    <a:pt x="1660615" y="1231900"/>
                  </a:lnTo>
                  <a:lnTo>
                    <a:pt x="1664096" y="1231900"/>
                  </a:lnTo>
                  <a:lnTo>
                    <a:pt x="1665663" y="1244600"/>
                  </a:lnTo>
                  <a:close/>
                </a:path>
                <a:path w="2077720" h="2222500">
                  <a:moveTo>
                    <a:pt x="1712440" y="1244600"/>
                  </a:moveTo>
                  <a:lnTo>
                    <a:pt x="1678524" y="1244600"/>
                  </a:lnTo>
                  <a:lnTo>
                    <a:pt x="1680472" y="1231900"/>
                  </a:lnTo>
                  <a:lnTo>
                    <a:pt x="1712326" y="1231900"/>
                  </a:lnTo>
                  <a:lnTo>
                    <a:pt x="1712440" y="1244600"/>
                  </a:lnTo>
                  <a:close/>
                </a:path>
                <a:path w="2077720" h="2222500">
                  <a:moveTo>
                    <a:pt x="1732694" y="1244600"/>
                  </a:moveTo>
                  <a:lnTo>
                    <a:pt x="1716352" y="1244600"/>
                  </a:lnTo>
                  <a:lnTo>
                    <a:pt x="1716205" y="1231900"/>
                  </a:lnTo>
                  <a:lnTo>
                    <a:pt x="1730917" y="1231900"/>
                  </a:lnTo>
                  <a:lnTo>
                    <a:pt x="1732694" y="1244600"/>
                  </a:lnTo>
                  <a:close/>
                </a:path>
                <a:path w="2077720" h="2222500">
                  <a:moveTo>
                    <a:pt x="1797295" y="1244600"/>
                  </a:moveTo>
                  <a:lnTo>
                    <a:pt x="1734398" y="1244600"/>
                  </a:lnTo>
                  <a:lnTo>
                    <a:pt x="1736027" y="1231900"/>
                  </a:lnTo>
                  <a:lnTo>
                    <a:pt x="1799527" y="1231900"/>
                  </a:lnTo>
                  <a:lnTo>
                    <a:pt x="1797295" y="1244600"/>
                  </a:lnTo>
                  <a:close/>
                </a:path>
                <a:path w="2077720" h="2222500">
                  <a:moveTo>
                    <a:pt x="1825204" y="1244600"/>
                  </a:moveTo>
                  <a:lnTo>
                    <a:pt x="1807045" y="1244600"/>
                  </a:lnTo>
                  <a:lnTo>
                    <a:pt x="1803785" y="1231900"/>
                  </a:lnTo>
                  <a:lnTo>
                    <a:pt x="1826203" y="1231900"/>
                  </a:lnTo>
                  <a:lnTo>
                    <a:pt x="1825204" y="1244600"/>
                  </a:lnTo>
                  <a:close/>
                </a:path>
                <a:path w="2077720" h="2222500">
                  <a:moveTo>
                    <a:pt x="1894512" y="1244600"/>
                  </a:moveTo>
                  <a:lnTo>
                    <a:pt x="1832148" y="1244600"/>
                  </a:lnTo>
                  <a:lnTo>
                    <a:pt x="1831313" y="1231900"/>
                  </a:lnTo>
                  <a:lnTo>
                    <a:pt x="1895443" y="1231900"/>
                  </a:lnTo>
                  <a:lnTo>
                    <a:pt x="1894512" y="1244600"/>
                  </a:lnTo>
                  <a:close/>
                </a:path>
                <a:path w="2077720" h="2222500">
                  <a:moveTo>
                    <a:pt x="1925731" y="1244600"/>
                  </a:moveTo>
                  <a:lnTo>
                    <a:pt x="1905403" y="1244600"/>
                  </a:lnTo>
                  <a:lnTo>
                    <a:pt x="1904182" y="1231900"/>
                  </a:lnTo>
                  <a:lnTo>
                    <a:pt x="1928570" y="1231900"/>
                  </a:lnTo>
                  <a:lnTo>
                    <a:pt x="1925731" y="1244600"/>
                  </a:lnTo>
                  <a:close/>
                </a:path>
                <a:path w="2077720" h="2222500">
                  <a:moveTo>
                    <a:pt x="1933572" y="1244600"/>
                  </a:moveTo>
                  <a:lnTo>
                    <a:pt x="1928570" y="1231900"/>
                  </a:lnTo>
                  <a:lnTo>
                    <a:pt x="1937655" y="1231900"/>
                  </a:lnTo>
                  <a:lnTo>
                    <a:pt x="1933572" y="1244600"/>
                  </a:lnTo>
                  <a:close/>
                </a:path>
                <a:path w="2077720" h="2222500">
                  <a:moveTo>
                    <a:pt x="1947688" y="1244600"/>
                  </a:moveTo>
                  <a:lnTo>
                    <a:pt x="1947529" y="1244600"/>
                  </a:lnTo>
                  <a:lnTo>
                    <a:pt x="1945871" y="1231900"/>
                  </a:lnTo>
                  <a:lnTo>
                    <a:pt x="1947041" y="1231900"/>
                  </a:lnTo>
                  <a:lnTo>
                    <a:pt x="1947688" y="1244600"/>
                  </a:lnTo>
                  <a:close/>
                </a:path>
                <a:path w="2077720" h="2222500">
                  <a:moveTo>
                    <a:pt x="1956944" y="1244600"/>
                  </a:moveTo>
                  <a:lnTo>
                    <a:pt x="1953741" y="1244600"/>
                  </a:lnTo>
                  <a:lnTo>
                    <a:pt x="1954604" y="1231900"/>
                  </a:lnTo>
                  <a:lnTo>
                    <a:pt x="1957625" y="1231900"/>
                  </a:lnTo>
                  <a:lnTo>
                    <a:pt x="1956944" y="1244600"/>
                  </a:lnTo>
                  <a:close/>
                </a:path>
                <a:path w="2077720" h="2222500">
                  <a:moveTo>
                    <a:pt x="1991746" y="1244600"/>
                  </a:moveTo>
                  <a:lnTo>
                    <a:pt x="1986573" y="1244600"/>
                  </a:lnTo>
                  <a:lnTo>
                    <a:pt x="1986340" y="1231900"/>
                  </a:lnTo>
                  <a:lnTo>
                    <a:pt x="1991450" y="1231900"/>
                  </a:lnTo>
                  <a:lnTo>
                    <a:pt x="1991746" y="1244600"/>
                  </a:lnTo>
                  <a:close/>
                </a:path>
                <a:path w="2077720" h="2222500">
                  <a:moveTo>
                    <a:pt x="2003068" y="1244600"/>
                  </a:moveTo>
                  <a:lnTo>
                    <a:pt x="1996339" y="1244600"/>
                  </a:lnTo>
                  <a:lnTo>
                    <a:pt x="1996600" y="1231900"/>
                  </a:lnTo>
                  <a:lnTo>
                    <a:pt x="1997946" y="1231900"/>
                  </a:lnTo>
                  <a:lnTo>
                    <a:pt x="2003068" y="1244600"/>
                  </a:lnTo>
                  <a:close/>
                </a:path>
                <a:path w="2077720" h="2222500">
                  <a:moveTo>
                    <a:pt x="2026860" y="1244600"/>
                  </a:moveTo>
                  <a:lnTo>
                    <a:pt x="2003068" y="1244600"/>
                  </a:lnTo>
                  <a:lnTo>
                    <a:pt x="2004675" y="1231900"/>
                  </a:lnTo>
                  <a:lnTo>
                    <a:pt x="2026082" y="1231900"/>
                  </a:lnTo>
                  <a:lnTo>
                    <a:pt x="2026860" y="1244600"/>
                  </a:lnTo>
                  <a:close/>
                </a:path>
                <a:path w="2077720" h="2222500">
                  <a:moveTo>
                    <a:pt x="2068640" y="1244600"/>
                  </a:moveTo>
                  <a:lnTo>
                    <a:pt x="2042690" y="1244600"/>
                  </a:lnTo>
                  <a:lnTo>
                    <a:pt x="2044456" y="1231900"/>
                  </a:lnTo>
                  <a:lnTo>
                    <a:pt x="2069571" y="1231900"/>
                  </a:lnTo>
                  <a:lnTo>
                    <a:pt x="2068640" y="1244600"/>
                  </a:lnTo>
                  <a:close/>
                </a:path>
                <a:path w="2077720" h="2222500">
                  <a:moveTo>
                    <a:pt x="1616121" y="1257300"/>
                  </a:moveTo>
                  <a:lnTo>
                    <a:pt x="1541021" y="1257300"/>
                  </a:lnTo>
                  <a:lnTo>
                    <a:pt x="1541486" y="1244600"/>
                  </a:lnTo>
                  <a:lnTo>
                    <a:pt x="1613719" y="1244600"/>
                  </a:lnTo>
                  <a:lnTo>
                    <a:pt x="1616121" y="1257300"/>
                  </a:lnTo>
                  <a:close/>
                </a:path>
                <a:path w="2077720" h="2222500">
                  <a:moveTo>
                    <a:pt x="1624246" y="1257300"/>
                  </a:moveTo>
                  <a:lnTo>
                    <a:pt x="1616898" y="1257300"/>
                  </a:lnTo>
                  <a:lnTo>
                    <a:pt x="1617495" y="1244600"/>
                  </a:lnTo>
                  <a:lnTo>
                    <a:pt x="1622117" y="1244600"/>
                  </a:lnTo>
                  <a:lnTo>
                    <a:pt x="1624246" y="1257300"/>
                  </a:lnTo>
                  <a:close/>
                </a:path>
                <a:path w="2077720" h="2222500">
                  <a:moveTo>
                    <a:pt x="1644932" y="1257300"/>
                  </a:moveTo>
                  <a:lnTo>
                    <a:pt x="1624246" y="1257300"/>
                  </a:lnTo>
                  <a:lnTo>
                    <a:pt x="1625297" y="1244600"/>
                  </a:lnTo>
                  <a:lnTo>
                    <a:pt x="1645284" y="1244600"/>
                  </a:lnTo>
                  <a:lnTo>
                    <a:pt x="1644932" y="1257300"/>
                  </a:lnTo>
                  <a:close/>
                </a:path>
                <a:path w="2077720" h="2222500">
                  <a:moveTo>
                    <a:pt x="1652348" y="1257300"/>
                  </a:moveTo>
                  <a:lnTo>
                    <a:pt x="1648969" y="1257300"/>
                  </a:lnTo>
                  <a:lnTo>
                    <a:pt x="1649173" y="1244600"/>
                  </a:lnTo>
                  <a:lnTo>
                    <a:pt x="1652859" y="1244600"/>
                  </a:lnTo>
                  <a:lnTo>
                    <a:pt x="1652348" y="1257300"/>
                  </a:lnTo>
                  <a:close/>
                </a:path>
                <a:path w="2077720" h="2222500">
                  <a:moveTo>
                    <a:pt x="1657884" y="1257300"/>
                  </a:moveTo>
                  <a:lnTo>
                    <a:pt x="1655630" y="1257300"/>
                  </a:lnTo>
                  <a:lnTo>
                    <a:pt x="1655130" y="1244600"/>
                  </a:lnTo>
                  <a:lnTo>
                    <a:pt x="1657202" y="1244600"/>
                  </a:lnTo>
                  <a:lnTo>
                    <a:pt x="1657884" y="1257300"/>
                  </a:lnTo>
                  <a:close/>
                </a:path>
                <a:path w="2077720" h="2222500">
                  <a:moveTo>
                    <a:pt x="1671954" y="1257300"/>
                  </a:moveTo>
                  <a:lnTo>
                    <a:pt x="1660876" y="1257300"/>
                  </a:lnTo>
                  <a:lnTo>
                    <a:pt x="1662046" y="1244600"/>
                  </a:lnTo>
                  <a:lnTo>
                    <a:pt x="1673209" y="1244600"/>
                  </a:lnTo>
                  <a:lnTo>
                    <a:pt x="1671954" y="1257300"/>
                  </a:lnTo>
                  <a:close/>
                </a:path>
                <a:path w="2077720" h="2222500">
                  <a:moveTo>
                    <a:pt x="1719861" y="1257300"/>
                  </a:moveTo>
                  <a:lnTo>
                    <a:pt x="1683231" y="1257300"/>
                  </a:lnTo>
                  <a:lnTo>
                    <a:pt x="1684764" y="1244600"/>
                  </a:lnTo>
                  <a:lnTo>
                    <a:pt x="1717567" y="1244600"/>
                  </a:lnTo>
                  <a:lnTo>
                    <a:pt x="1719861" y="1257300"/>
                  </a:lnTo>
                  <a:close/>
                </a:path>
                <a:path w="2077720" h="2222500">
                  <a:moveTo>
                    <a:pt x="1739735" y="1257300"/>
                  </a:moveTo>
                  <a:lnTo>
                    <a:pt x="1725296" y="1257300"/>
                  </a:lnTo>
                  <a:lnTo>
                    <a:pt x="1727175" y="1244600"/>
                  </a:lnTo>
                  <a:lnTo>
                    <a:pt x="1740042" y="1244600"/>
                  </a:lnTo>
                  <a:lnTo>
                    <a:pt x="1739735" y="1257300"/>
                  </a:lnTo>
                  <a:close/>
                </a:path>
                <a:path w="2077720" h="2222500">
                  <a:moveTo>
                    <a:pt x="1754953" y="1257300"/>
                  </a:moveTo>
                  <a:lnTo>
                    <a:pt x="1746748" y="1257300"/>
                  </a:lnTo>
                  <a:lnTo>
                    <a:pt x="1745669" y="1244600"/>
                  </a:lnTo>
                  <a:lnTo>
                    <a:pt x="1756083" y="1244600"/>
                  </a:lnTo>
                  <a:lnTo>
                    <a:pt x="1754953" y="1257300"/>
                  </a:lnTo>
                  <a:close/>
                </a:path>
                <a:path w="2077720" h="2222500">
                  <a:moveTo>
                    <a:pt x="1761789" y="1257300"/>
                  </a:moveTo>
                  <a:lnTo>
                    <a:pt x="1757809" y="1257300"/>
                  </a:lnTo>
                  <a:lnTo>
                    <a:pt x="1756083" y="1244600"/>
                  </a:lnTo>
                  <a:lnTo>
                    <a:pt x="1760393" y="1244600"/>
                  </a:lnTo>
                  <a:lnTo>
                    <a:pt x="1761789" y="1257300"/>
                  </a:lnTo>
                  <a:close/>
                </a:path>
                <a:path w="2077720" h="2222500">
                  <a:moveTo>
                    <a:pt x="1765599" y="1257300"/>
                  </a:moveTo>
                  <a:lnTo>
                    <a:pt x="1765395" y="1257300"/>
                  </a:lnTo>
                  <a:lnTo>
                    <a:pt x="1765577" y="1244600"/>
                  </a:lnTo>
                  <a:lnTo>
                    <a:pt x="1765599" y="1257300"/>
                  </a:lnTo>
                  <a:close/>
                </a:path>
                <a:path w="2077720" h="2222500">
                  <a:moveTo>
                    <a:pt x="1782776" y="1257300"/>
                  </a:moveTo>
                  <a:lnTo>
                    <a:pt x="1765662" y="1257300"/>
                  </a:lnTo>
                  <a:lnTo>
                    <a:pt x="1765658" y="1256697"/>
                  </a:lnTo>
                  <a:lnTo>
                    <a:pt x="1766832" y="1244600"/>
                  </a:lnTo>
                  <a:lnTo>
                    <a:pt x="1781124" y="1244600"/>
                  </a:lnTo>
                  <a:lnTo>
                    <a:pt x="1782776" y="1257300"/>
                  </a:lnTo>
                  <a:close/>
                </a:path>
                <a:path w="2077720" h="2222500">
                  <a:moveTo>
                    <a:pt x="1797068" y="1257300"/>
                  </a:moveTo>
                  <a:lnTo>
                    <a:pt x="1784144" y="1257300"/>
                  </a:lnTo>
                  <a:lnTo>
                    <a:pt x="1785229" y="1244600"/>
                  </a:lnTo>
                  <a:lnTo>
                    <a:pt x="1796966" y="1244600"/>
                  </a:lnTo>
                  <a:lnTo>
                    <a:pt x="1797068" y="1257300"/>
                  </a:lnTo>
                  <a:close/>
                </a:path>
                <a:path w="2077720" h="2222500">
                  <a:moveTo>
                    <a:pt x="1879203" y="1257300"/>
                  </a:moveTo>
                  <a:lnTo>
                    <a:pt x="1803433" y="1257300"/>
                  </a:lnTo>
                  <a:lnTo>
                    <a:pt x="1804001" y="1244600"/>
                  </a:lnTo>
                  <a:lnTo>
                    <a:pt x="1878153" y="1244600"/>
                  </a:lnTo>
                  <a:lnTo>
                    <a:pt x="1879203" y="1257300"/>
                  </a:lnTo>
                  <a:close/>
                </a:path>
                <a:path w="2077720" h="2222500">
                  <a:moveTo>
                    <a:pt x="1910933" y="1257300"/>
                  </a:moveTo>
                  <a:lnTo>
                    <a:pt x="1882962" y="1257300"/>
                  </a:lnTo>
                  <a:lnTo>
                    <a:pt x="1882866" y="1244600"/>
                  </a:lnTo>
                  <a:lnTo>
                    <a:pt x="1912671" y="1244600"/>
                  </a:lnTo>
                  <a:lnTo>
                    <a:pt x="1910933" y="1257300"/>
                  </a:lnTo>
                  <a:close/>
                </a:path>
                <a:path w="2077720" h="2222500">
                  <a:moveTo>
                    <a:pt x="1946984" y="1257300"/>
                  </a:moveTo>
                  <a:lnTo>
                    <a:pt x="1923505" y="1257300"/>
                  </a:lnTo>
                  <a:lnTo>
                    <a:pt x="1923880" y="1244600"/>
                  </a:lnTo>
                  <a:lnTo>
                    <a:pt x="1947376" y="1244600"/>
                  </a:lnTo>
                  <a:lnTo>
                    <a:pt x="1946984" y="1257300"/>
                  </a:lnTo>
                  <a:close/>
                </a:path>
                <a:path w="2077720" h="2222500">
                  <a:moveTo>
                    <a:pt x="1987084" y="1257300"/>
                  </a:moveTo>
                  <a:lnTo>
                    <a:pt x="1957546" y="1257300"/>
                  </a:lnTo>
                  <a:lnTo>
                    <a:pt x="1957319" y="1244600"/>
                  </a:lnTo>
                  <a:lnTo>
                    <a:pt x="1989611" y="1244600"/>
                  </a:lnTo>
                  <a:lnTo>
                    <a:pt x="1987084" y="1257300"/>
                  </a:lnTo>
                  <a:close/>
                </a:path>
                <a:path w="2077720" h="2222500">
                  <a:moveTo>
                    <a:pt x="1993778" y="1257300"/>
                  </a:moveTo>
                  <a:lnTo>
                    <a:pt x="1991348" y="1257300"/>
                  </a:lnTo>
                  <a:lnTo>
                    <a:pt x="1989611" y="1244600"/>
                  </a:lnTo>
                  <a:lnTo>
                    <a:pt x="1993710" y="1244600"/>
                  </a:lnTo>
                  <a:lnTo>
                    <a:pt x="1993778" y="1257300"/>
                  </a:lnTo>
                  <a:close/>
                </a:path>
                <a:path w="2077720" h="2222500">
                  <a:moveTo>
                    <a:pt x="2002148" y="1257300"/>
                  </a:moveTo>
                  <a:lnTo>
                    <a:pt x="2000303" y="1257300"/>
                  </a:lnTo>
                  <a:lnTo>
                    <a:pt x="2000967" y="1244600"/>
                  </a:lnTo>
                  <a:lnTo>
                    <a:pt x="2002148" y="1257300"/>
                  </a:lnTo>
                  <a:close/>
                </a:path>
                <a:path w="2077720" h="2222500">
                  <a:moveTo>
                    <a:pt x="2024282" y="1257300"/>
                  </a:moveTo>
                  <a:lnTo>
                    <a:pt x="2002341" y="1257300"/>
                  </a:lnTo>
                  <a:lnTo>
                    <a:pt x="2003267" y="1244600"/>
                  </a:lnTo>
                  <a:lnTo>
                    <a:pt x="2024225" y="1244600"/>
                  </a:lnTo>
                  <a:lnTo>
                    <a:pt x="2024282" y="1257300"/>
                  </a:lnTo>
                  <a:close/>
                </a:path>
                <a:path w="2077720" h="2222500">
                  <a:moveTo>
                    <a:pt x="2031493" y="1257300"/>
                  </a:moveTo>
                  <a:lnTo>
                    <a:pt x="2026632" y="1257300"/>
                  </a:lnTo>
                  <a:lnTo>
                    <a:pt x="2026422" y="1244600"/>
                  </a:lnTo>
                  <a:lnTo>
                    <a:pt x="2030766" y="1244600"/>
                  </a:lnTo>
                  <a:lnTo>
                    <a:pt x="2031493" y="1257300"/>
                  </a:lnTo>
                  <a:close/>
                </a:path>
                <a:path w="2077720" h="2222500">
                  <a:moveTo>
                    <a:pt x="2066505" y="1257300"/>
                  </a:moveTo>
                  <a:lnTo>
                    <a:pt x="2035116" y="1257300"/>
                  </a:lnTo>
                  <a:lnTo>
                    <a:pt x="2035127" y="1244600"/>
                  </a:lnTo>
                  <a:lnTo>
                    <a:pt x="2067618" y="1244600"/>
                  </a:lnTo>
                  <a:lnTo>
                    <a:pt x="2066505" y="1257300"/>
                  </a:lnTo>
                  <a:close/>
                </a:path>
                <a:path w="2077720" h="2222500">
                  <a:moveTo>
                    <a:pt x="1491813" y="1270000"/>
                  </a:moveTo>
                  <a:lnTo>
                    <a:pt x="1400070" y="1270000"/>
                  </a:lnTo>
                  <a:lnTo>
                    <a:pt x="1397737" y="1257300"/>
                  </a:lnTo>
                  <a:lnTo>
                    <a:pt x="1493017" y="1257300"/>
                  </a:lnTo>
                  <a:lnTo>
                    <a:pt x="1491813" y="1270000"/>
                  </a:lnTo>
                  <a:close/>
                </a:path>
                <a:path w="2077720" h="2222500">
                  <a:moveTo>
                    <a:pt x="1635659" y="1270000"/>
                  </a:moveTo>
                  <a:lnTo>
                    <a:pt x="1498786" y="1270000"/>
                  </a:lnTo>
                  <a:lnTo>
                    <a:pt x="1499030" y="1257300"/>
                  </a:lnTo>
                  <a:lnTo>
                    <a:pt x="1637448" y="1257300"/>
                  </a:lnTo>
                  <a:lnTo>
                    <a:pt x="1635659" y="1270000"/>
                  </a:lnTo>
                  <a:close/>
                </a:path>
                <a:path w="2077720" h="2222500">
                  <a:moveTo>
                    <a:pt x="1678127" y="1270000"/>
                  </a:moveTo>
                  <a:lnTo>
                    <a:pt x="1639946" y="1270000"/>
                  </a:lnTo>
                  <a:lnTo>
                    <a:pt x="1637448" y="1257300"/>
                  </a:lnTo>
                  <a:lnTo>
                    <a:pt x="1677746" y="1257300"/>
                  </a:lnTo>
                  <a:lnTo>
                    <a:pt x="1678127" y="1270000"/>
                  </a:lnTo>
                  <a:close/>
                </a:path>
                <a:path w="2077720" h="2222500">
                  <a:moveTo>
                    <a:pt x="1678598" y="1270000"/>
                  </a:moveTo>
                  <a:lnTo>
                    <a:pt x="1677786" y="1257300"/>
                  </a:lnTo>
                  <a:lnTo>
                    <a:pt x="1679330" y="1257300"/>
                  </a:lnTo>
                  <a:lnTo>
                    <a:pt x="1678598" y="1270000"/>
                  </a:lnTo>
                  <a:close/>
                </a:path>
                <a:path w="2077720" h="2222500">
                  <a:moveTo>
                    <a:pt x="1686508" y="1270000"/>
                  </a:moveTo>
                  <a:lnTo>
                    <a:pt x="1680228" y="1270000"/>
                  </a:lnTo>
                  <a:lnTo>
                    <a:pt x="1681153" y="1257300"/>
                  </a:lnTo>
                  <a:lnTo>
                    <a:pt x="1686746" y="1257300"/>
                  </a:lnTo>
                  <a:lnTo>
                    <a:pt x="1686508" y="1270000"/>
                  </a:lnTo>
                  <a:close/>
                </a:path>
                <a:path w="2077720" h="2222500">
                  <a:moveTo>
                    <a:pt x="1698716" y="1270000"/>
                  </a:moveTo>
                  <a:lnTo>
                    <a:pt x="1687286" y="1270000"/>
                  </a:lnTo>
                  <a:lnTo>
                    <a:pt x="1686746" y="1257300"/>
                  </a:lnTo>
                  <a:lnTo>
                    <a:pt x="1697768" y="1257300"/>
                  </a:lnTo>
                  <a:lnTo>
                    <a:pt x="1698716" y="1270000"/>
                  </a:lnTo>
                  <a:close/>
                </a:path>
                <a:path w="2077720" h="2222500">
                  <a:moveTo>
                    <a:pt x="1704167" y="1270000"/>
                  </a:moveTo>
                  <a:lnTo>
                    <a:pt x="1702117" y="1270000"/>
                  </a:lnTo>
                  <a:lnTo>
                    <a:pt x="1702804" y="1257300"/>
                  </a:lnTo>
                  <a:lnTo>
                    <a:pt x="1704559" y="1257300"/>
                  </a:lnTo>
                  <a:lnTo>
                    <a:pt x="1704167" y="1270000"/>
                  </a:lnTo>
                  <a:close/>
                </a:path>
                <a:path w="2077720" h="2222500">
                  <a:moveTo>
                    <a:pt x="1724285" y="1270000"/>
                  </a:moveTo>
                  <a:lnTo>
                    <a:pt x="1707341" y="1270000"/>
                  </a:lnTo>
                  <a:lnTo>
                    <a:pt x="1706461" y="1257300"/>
                  </a:lnTo>
                  <a:lnTo>
                    <a:pt x="1724898" y="1257300"/>
                  </a:lnTo>
                  <a:lnTo>
                    <a:pt x="1724285" y="1270000"/>
                  </a:lnTo>
                  <a:close/>
                </a:path>
                <a:path w="2077720" h="2222500">
                  <a:moveTo>
                    <a:pt x="1759802" y="1270000"/>
                  </a:moveTo>
                  <a:lnTo>
                    <a:pt x="1726295" y="1270000"/>
                  </a:lnTo>
                  <a:lnTo>
                    <a:pt x="1724898" y="1257300"/>
                  </a:lnTo>
                  <a:lnTo>
                    <a:pt x="1757775" y="1257300"/>
                  </a:lnTo>
                  <a:lnTo>
                    <a:pt x="1759802" y="1270000"/>
                  </a:lnTo>
                  <a:close/>
                </a:path>
                <a:path w="2077720" h="2222500">
                  <a:moveTo>
                    <a:pt x="1769665" y="1270000"/>
                  </a:moveTo>
                  <a:lnTo>
                    <a:pt x="1759802" y="1270000"/>
                  </a:lnTo>
                  <a:lnTo>
                    <a:pt x="1762255" y="1257300"/>
                  </a:lnTo>
                  <a:lnTo>
                    <a:pt x="1769370" y="1257300"/>
                  </a:lnTo>
                  <a:lnTo>
                    <a:pt x="1769665" y="1270000"/>
                  </a:lnTo>
                  <a:close/>
                </a:path>
                <a:path w="2077720" h="2222500">
                  <a:moveTo>
                    <a:pt x="1798601" y="1270000"/>
                  </a:moveTo>
                  <a:lnTo>
                    <a:pt x="1774832" y="1270000"/>
                  </a:lnTo>
                  <a:lnTo>
                    <a:pt x="1774798" y="1257300"/>
                  </a:lnTo>
                  <a:lnTo>
                    <a:pt x="1797891" y="1257300"/>
                  </a:lnTo>
                  <a:lnTo>
                    <a:pt x="1798601" y="1270000"/>
                  </a:lnTo>
                  <a:close/>
                </a:path>
                <a:path w="2077720" h="2222500">
                  <a:moveTo>
                    <a:pt x="1825096" y="1270000"/>
                  </a:moveTo>
                  <a:lnTo>
                    <a:pt x="1801264" y="1270000"/>
                  </a:lnTo>
                  <a:lnTo>
                    <a:pt x="1801083" y="1257300"/>
                  </a:lnTo>
                  <a:lnTo>
                    <a:pt x="1825749" y="1257300"/>
                  </a:lnTo>
                  <a:lnTo>
                    <a:pt x="1825096" y="1270000"/>
                  </a:lnTo>
                  <a:close/>
                </a:path>
                <a:path w="2077720" h="2222500">
                  <a:moveTo>
                    <a:pt x="1841909" y="1270000"/>
                  </a:moveTo>
                  <a:lnTo>
                    <a:pt x="1830910" y="1270000"/>
                  </a:lnTo>
                  <a:lnTo>
                    <a:pt x="1831711" y="1257300"/>
                  </a:lnTo>
                  <a:lnTo>
                    <a:pt x="1842687" y="1257300"/>
                  </a:lnTo>
                  <a:lnTo>
                    <a:pt x="1841909" y="1270000"/>
                  </a:lnTo>
                  <a:close/>
                </a:path>
                <a:path w="2077720" h="2222500">
                  <a:moveTo>
                    <a:pt x="1858234" y="1270000"/>
                  </a:moveTo>
                  <a:lnTo>
                    <a:pt x="1847258" y="1270000"/>
                  </a:lnTo>
                  <a:lnTo>
                    <a:pt x="1848984" y="1257300"/>
                  </a:lnTo>
                  <a:lnTo>
                    <a:pt x="1858450" y="1257300"/>
                  </a:lnTo>
                  <a:lnTo>
                    <a:pt x="1858234" y="1270000"/>
                  </a:lnTo>
                  <a:close/>
                </a:path>
                <a:path w="2077720" h="2222500">
                  <a:moveTo>
                    <a:pt x="1873803" y="1270000"/>
                  </a:moveTo>
                  <a:lnTo>
                    <a:pt x="1865224" y="1270000"/>
                  </a:lnTo>
                  <a:lnTo>
                    <a:pt x="1865570" y="1257300"/>
                  </a:lnTo>
                  <a:lnTo>
                    <a:pt x="1874502" y="1257300"/>
                  </a:lnTo>
                  <a:lnTo>
                    <a:pt x="1873803" y="1270000"/>
                  </a:lnTo>
                  <a:close/>
                </a:path>
                <a:path w="2077720" h="2222500">
                  <a:moveTo>
                    <a:pt x="1889260" y="1270000"/>
                  </a:moveTo>
                  <a:lnTo>
                    <a:pt x="1881526" y="1270000"/>
                  </a:lnTo>
                  <a:lnTo>
                    <a:pt x="1881957" y="1257300"/>
                  </a:lnTo>
                  <a:lnTo>
                    <a:pt x="1888567" y="1257300"/>
                  </a:lnTo>
                  <a:lnTo>
                    <a:pt x="1889260" y="1270000"/>
                  </a:lnTo>
                  <a:close/>
                </a:path>
                <a:path w="2077720" h="2222500">
                  <a:moveTo>
                    <a:pt x="1935418" y="1270000"/>
                  </a:moveTo>
                  <a:lnTo>
                    <a:pt x="1894790" y="1270000"/>
                  </a:lnTo>
                  <a:lnTo>
                    <a:pt x="1894353" y="1257300"/>
                  </a:lnTo>
                  <a:lnTo>
                    <a:pt x="1934810" y="1257300"/>
                  </a:lnTo>
                  <a:lnTo>
                    <a:pt x="1935418" y="1270000"/>
                  </a:lnTo>
                  <a:close/>
                </a:path>
                <a:path w="2077720" h="2222500">
                  <a:moveTo>
                    <a:pt x="1940988" y="1270000"/>
                  </a:moveTo>
                  <a:lnTo>
                    <a:pt x="1937394" y="1270000"/>
                  </a:lnTo>
                  <a:lnTo>
                    <a:pt x="1937723" y="1257300"/>
                  </a:lnTo>
                  <a:lnTo>
                    <a:pt x="1943299" y="1257300"/>
                  </a:lnTo>
                  <a:lnTo>
                    <a:pt x="1940988" y="1270000"/>
                  </a:lnTo>
                  <a:close/>
                </a:path>
                <a:path w="2077720" h="2222500">
                  <a:moveTo>
                    <a:pt x="1963837" y="1270000"/>
                  </a:moveTo>
                  <a:lnTo>
                    <a:pt x="1956126" y="1270000"/>
                  </a:lnTo>
                  <a:lnTo>
                    <a:pt x="1957540" y="1257300"/>
                  </a:lnTo>
                  <a:lnTo>
                    <a:pt x="1965189" y="1257300"/>
                  </a:lnTo>
                  <a:lnTo>
                    <a:pt x="1963837" y="1270000"/>
                  </a:lnTo>
                  <a:close/>
                </a:path>
                <a:path w="2077720" h="2222500">
                  <a:moveTo>
                    <a:pt x="1988151" y="1270000"/>
                  </a:moveTo>
                  <a:lnTo>
                    <a:pt x="1970208" y="1270000"/>
                  </a:lnTo>
                  <a:lnTo>
                    <a:pt x="1971111" y="1257300"/>
                  </a:lnTo>
                  <a:lnTo>
                    <a:pt x="1986499" y="1257300"/>
                  </a:lnTo>
                  <a:lnTo>
                    <a:pt x="1988151" y="1270000"/>
                  </a:lnTo>
                  <a:close/>
                </a:path>
                <a:path w="2077720" h="2222500">
                  <a:moveTo>
                    <a:pt x="2003704" y="1270000"/>
                  </a:moveTo>
                  <a:lnTo>
                    <a:pt x="1989713" y="1270000"/>
                  </a:lnTo>
                  <a:lnTo>
                    <a:pt x="1989985" y="1257300"/>
                  </a:lnTo>
                  <a:lnTo>
                    <a:pt x="2005680" y="1257300"/>
                  </a:lnTo>
                  <a:lnTo>
                    <a:pt x="2003704" y="1270000"/>
                  </a:lnTo>
                  <a:close/>
                </a:path>
                <a:path w="2077720" h="2222500">
                  <a:moveTo>
                    <a:pt x="2016599" y="1270000"/>
                  </a:moveTo>
                  <a:lnTo>
                    <a:pt x="2009887" y="1270000"/>
                  </a:lnTo>
                  <a:lnTo>
                    <a:pt x="2005680" y="1257300"/>
                  </a:lnTo>
                  <a:lnTo>
                    <a:pt x="2017224" y="1257300"/>
                  </a:lnTo>
                  <a:lnTo>
                    <a:pt x="2016599" y="1270000"/>
                  </a:lnTo>
                  <a:close/>
                </a:path>
                <a:path w="2077720" h="2222500">
                  <a:moveTo>
                    <a:pt x="2060594" y="1270000"/>
                  </a:moveTo>
                  <a:lnTo>
                    <a:pt x="2023322" y="1270000"/>
                  </a:lnTo>
                  <a:lnTo>
                    <a:pt x="2021471" y="1257300"/>
                  </a:lnTo>
                  <a:lnTo>
                    <a:pt x="2062280" y="1257300"/>
                  </a:lnTo>
                  <a:lnTo>
                    <a:pt x="2060594" y="1270000"/>
                  </a:lnTo>
                  <a:close/>
                </a:path>
                <a:path w="2077720" h="2222500">
                  <a:moveTo>
                    <a:pt x="1482387" y="1282700"/>
                  </a:moveTo>
                  <a:lnTo>
                    <a:pt x="1422624" y="1282700"/>
                  </a:lnTo>
                  <a:lnTo>
                    <a:pt x="1422988" y="1270000"/>
                  </a:lnTo>
                  <a:lnTo>
                    <a:pt x="1482915" y="1270000"/>
                  </a:lnTo>
                  <a:lnTo>
                    <a:pt x="1482387" y="1282700"/>
                  </a:lnTo>
                  <a:close/>
                </a:path>
                <a:path w="2077720" h="2222500">
                  <a:moveTo>
                    <a:pt x="1536751" y="1282700"/>
                  </a:moveTo>
                  <a:lnTo>
                    <a:pt x="1488974" y="1282700"/>
                  </a:lnTo>
                  <a:lnTo>
                    <a:pt x="1488406" y="1270000"/>
                  </a:lnTo>
                  <a:lnTo>
                    <a:pt x="1534616" y="1270000"/>
                  </a:lnTo>
                  <a:lnTo>
                    <a:pt x="1536751" y="1282700"/>
                  </a:lnTo>
                  <a:close/>
                </a:path>
                <a:path w="2077720" h="2222500">
                  <a:moveTo>
                    <a:pt x="1547244" y="1282700"/>
                  </a:moveTo>
                  <a:lnTo>
                    <a:pt x="1542514" y="1282700"/>
                  </a:lnTo>
                  <a:lnTo>
                    <a:pt x="1543434" y="1270000"/>
                  </a:lnTo>
                  <a:lnTo>
                    <a:pt x="1548203" y="1270000"/>
                  </a:lnTo>
                  <a:lnTo>
                    <a:pt x="1547244" y="1282700"/>
                  </a:lnTo>
                  <a:close/>
                </a:path>
                <a:path w="2077720" h="2222500">
                  <a:moveTo>
                    <a:pt x="1581131" y="1282700"/>
                  </a:moveTo>
                  <a:lnTo>
                    <a:pt x="1555386" y="1282700"/>
                  </a:lnTo>
                  <a:lnTo>
                    <a:pt x="1554875" y="1270000"/>
                  </a:lnTo>
                  <a:lnTo>
                    <a:pt x="1581427" y="1270000"/>
                  </a:lnTo>
                  <a:lnTo>
                    <a:pt x="1581131" y="1282700"/>
                  </a:lnTo>
                  <a:close/>
                </a:path>
                <a:path w="2077720" h="2222500">
                  <a:moveTo>
                    <a:pt x="1604520" y="1282700"/>
                  </a:moveTo>
                  <a:lnTo>
                    <a:pt x="1584107" y="1282700"/>
                  </a:lnTo>
                  <a:lnTo>
                    <a:pt x="1584243" y="1270000"/>
                  </a:lnTo>
                  <a:lnTo>
                    <a:pt x="1603549" y="1270000"/>
                  </a:lnTo>
                  <a:lnTo>
                    <a:pt x="1604520" y="1282700"/>
                  </a:lnTo>
                  <a:close/>
                </a:path>
                <a:path w="2077720" h="2222500">
                  <a:moveTo>
                    <a:pt x="1704763" y="1282700"/>
                  </a:moveTo>
                  <a:lnTo>
                    <a:pt x="1604520" y="1282700"/>
                  </a:lnTo>
                  <a:lnTo>
                    <a:pt x="1604520" y="1270000"/>
                  </a:lnTo>
                  <a:lnTo>
                    <a:pt x="1703860" y="1270000"/>
                  </a:lnTo>
                  <a:lnTo>
                    <a:pt x="1704763" y="1282700"/>
                  </a:lnTo>
                  <a:close/>
                </a:path>
                <a:path w="2077720" h="2222500">
                  <a:moveTo>
                    <a:pt x="1719702" y="1282700"/>
                  </a:moveTo>
                  <a:lnTo>
                    <a:pt x="1712548" y="1282700"/>
                  </a:lnTo>
                  <a:lnTo>
                    <a:pt x="1711509" y="1270000"/>
                  </a:lnTo>
                  <a:lnTo>
                    <a:pt x="1717857" y="1270000"/>
                  </a:lnTo>
                  <a:lnTo>
                    <a:pt x="1719702" y="1282700"/>
                  </a:lnTo>
                  <a:close/>
                </a:path>
                <a:path w="2077720" h="2222500">
                  <a:moveTo>
                    <a:pt x="1743352" y="1282700"/>
                  </a:moveTo>
                  <a:lnTo>
                    <a:pt x="1725381" y="1282700"/>
                  </a:lnTo>
                  <a:lnTo>
                    <a:pt x="1725585" y="1270000"/>
                  </a:lnTo>
                  <a:lnTo>
                    <a:pt x="1741700" y="1270000"/>
                  </a:lnTo>
                  <a:lnTo>
                    <a:pt x="1743352" y="1282700"/>
                  </a:lnTo>
                  <a:close/>
                </a:path>
                <a:path w="2077720" h="2222500">
                  <a:moveTo>
                    <a:pt x="1757639" y="1282700"/>
                  </a:moveTo>
                  <a:lnTo>
                    <a:pt x="1753454" y="1282700"/>
                  </a:lnTo>
                  <a:lnTo>
                    <a:pt x="1748883" y="1270000"/>
                  </a:lnTo>
                  <a:lnTo>
                    <a:pt x="1757695" y="1270000"/>
                  </a:lnTo>
                  <a:lnTo>
                    <a:pt x="1757639" y="1282700"/>
                  </a:lnTo>
                  <a:close/>
                </a:path>
                <a:path w="2077720" h="2222500">
                  <a:moveTo>
                    <a:pt x="1804370" y="1282700"/>
                  </a:moveTo>
                  <a:lnTo>
                    <a:pt x="1759847" y="1282700"/>
                  </a:lnTo>
                  <a:lnTo>
                    <a:pt x="1761165" y="1270000"/>
                  </a:lnTo>
                  <a:lnTo>
                    <a:pt x="1804734" y="1270000"/>
                  </a:lnTo>
                  <a:lnTo>
                    <a:pt x="1804370" y="1282700"/>
                  </a:lnTo>
                  <a:close/>
                </a:path>
                <a:path w="2077720" h="2222500">
                  <a:moveTo>
                    <a:pt x="1826385" y="1282700"/>
                  </a:moveTo>
                  <a:lnTo>
                    <a:pt x="1808635" y="1282700"/>
                  </a:lnTo>
                  <a:lnTo>
                    <a:pt x="1807669" y="1270000"/>
                  </a:lnTo>
                  <a:lnTo>
                    <a:pt x="1826317" y="1270000"/>
                  </a:lnTo>
                  <a:lnTo>
                    <a:pt x="1826385" y="1282700"/>
                  </a:lnTo>
                  <a:close/>
                </a:path>
                <a:path w="2077720" h="2222500">
                  <a:moveTo>
                    <a:pt x="1877619" y="1282700"/>
                  </a:moveTo>
                  <a:lnTo>
                    <a:pt x="1828003" y="1282700"/>
                  </a:lnTo>
                  <a:lnTo>
                    <a:pt x="1829014" y="1270000"/>
                  </a:lnTo>
                  <a:lnTo>
                    <a:pt x="1878471" y="1270000"/>
                  </a:lnTo>
                  <a:lnTo>
                    <a:pt x="1877619" y="1282700"/>
                  </a:lnTo>
                  <a:close/>
                </a:path>
                <a:path w="2077720" h="2222500">
                  <a:moveTo>
                    <a:pt x="1886778" y="1282700"/>
                  </a:moveTo>
                  <a:lnTo>
                    <a:pt x="1886585" y="1282700"/>
                  </a:lnTo>
                  <a:lnTo>
                    <a:pt x="1885484" y="1270000"/>
                  </a:lnTo>
                  <a:lnTo>
                    <a:pt x="1886574" y="1270000"/>
                  </a:lnTo>
                  <a:lnTo>
                    <a:pt x="1886778" y="1282700"/>
                  </a:lnTo>
                  <a:close/>
                </a:path>
                <a:path w="2077720" h="2222500">
                  <a:moveTo>
                    <a:pt x="1938416" y="1282700"/>
                  </a:moveTo>
                  <a:lnTo>
                    <a:pt x="1897561" y="1282700"/>
                  </a:lnTo>
                  <a:lnTo>
                    <a:pt x="1895619" y="1270000"/>
                  </a:lnTo>
                  <a:lnTo>
                    <a:pt x="1936939" y="1270000"/>
                  </a:lnTo>
                  <a:lnTo>
                    <a:pt x="1938416" y="1282700"/>
                  </a:lnTo>
                  <a:close/>
                </a:path>
                <a:path w="2077720" h="2222500">
                  <a:moveTo>
                    <a:pt x="1955399" y="1282700"/>
                  </a:moveTo>
                  <a:lnTo>
                    <a:pt x="1945843" y="1282700"/>
                  </a:lnTo>
                  <a:lnTo>
                    <a:pt x="1948307" y="1270000"/>
                  </a:lnTo>
                  <a:lnTo>
                    <a:pt x="1955070" y="1270000"/>
                  </a:lnTo>
                  <a:lnTo>
                    <a:pt x="1955399" y="1282700"/>
                  </a:lnTo>
                  <a:close/>
                </a:path>
                <a:path w="2077720" h="2222500">
                  <a:moveTo>
                    <a:pt x="1976846" y="1282700"/>
                  </a:moveTo>
                  <a:lnTo>
                    <a:pt x="1960158" y="1282700"/>
                  </a:lnTo>
                  <a:lnTo>
                    <a:pt x="1960459" y="1270000"/>
                  </a:lnTo>
                  <a:lnTo>
                    <a:pt x="1976250" y="1270000"/>
                  </a:lnTo>
                  <a:lnTo>
                    <a:pt x="1976846" y="1282700"/>
                  </a:lnTo>
                  <a:close/>
                </a:path>
                <a:path w="2077720" h="2222500">
                  <a:moveTo>
                    <a:pt x="1988140" y="1282700"/>
                  </a:moveTo>
                  <a:lnTo>
                    <a:pt x="1986198" y="1282700"/>
                  </a:lnTo>
                  <a:lnTo>
                    <a:pt x="1985903" y="1270000"/>
                  </a:lnTo>
                  <a:lnTo>
                    <a:pt x="1989276" y="1270000"/>
                  </a:lnTo>
                  <a:lnTo>
                    <a:pt x="1988140" y="1282700"/>
                  </a:lnTo>
                  <a:close/>
                </a:path>
                <a:path w="2077720" h="2222500">
                  <a:moveTo>
                    <a:pt x="2009251" y="1282700"/>
                  </a:moveTo>
                  <a:lnTo>
                    <a:pt x="1991195" y="1282700"/>
                  </a:lnTo>
                  <a:lnTo>
                    <a:pt x="1989718" y="1270000"/>
                  </a:lnTo>
                  <a:lnTo>
                    <a:pt x="2009853" y="1270000"/>
                  </a:lnTo>
                  <a:lnTo>
                    <a:pt x="2009251" y="1282700"/>
                  </a:lnTo>
                  <a:close/>
                </a:path>
                <a:path w="2077720" h="2222500">
                  <a:moveTo>
                    <a:pt x="2038034" y="1282700"/>
                  </a:moveTo>
                  <a:lnTo>
                    <a:pt x="2015674" y="1282700"/>
                  </a:lnTo>
                  <a:lnTo>
                    <a:pt x="2014697" y="1270000"/>
                  </a:lnTo>
                  <a:lnTo>
                    <a:pt x="2038727" y="1270000"/>
                  </a:lnTo>
                  <a:lnTo>
                    <a:pt x="2038034" y="1282700"/>
                  </a:lnTo>
                  <a:close/>
                </a:path>
                <a:path w="2077720" h="2222500">
                  <a:moveTo>
                    <a:pt x="2055824" y="1282700"/>
                  </a:moveTo>
                  <a:lnTo>
                    <a:pt x="2045416" y="1282700"/>
                  </a:lnTo>
                  <a:lnTo>
                    <a:pt x="2045024" y="1270000"/>
                  </a:lnTo>
                  <a:lnTo>
                    <a:pt x="2057959" y="1270000"/>
                  </a:lnTo>
                  <a:lnTo>
                    <a:pt x="2055824" y="1282700"/>
                  </a:lnTo>
                  <a:close/>
                </a:path>
                <a:path w="2077720" h="2222500">
                  <a:moveTo>
                    <a:pt x="2063501" y="1282700"/>
                  </a:moveTo>
                  <a:lnTo>
                    <a:pt x="2062502" y="1282700"/>
                  </a:lnTo>
                  <a:lnTo>
                    <a:pt x="2057959" y="1270000"/>
                  </a:lnTo>
                  <a:lnTo>
                    <a:pt x="2063830" y="1270000"/>
                  </a:lnTo>
                  <a:lnTo>
                    <a:pt x="2063501" y="1282700"/>
                  </a:lnTo>
                  <a:close/>
                </a:path>
                <a:path w="2077720" h="2222500">
                  <a:moveTo>
                    <a:pt x="1509262" y="1295400"/>
                  </a:moveTo>
                  <a:lnTo>
                    <a:pt x="1494720" y="1295400"/>
                  </a:lnTo>
                  <a:lnTo>
                    <a:pt x="1495038" y="1282700"/>
                  </a:lnTo>
                  <a:lnTo>
                    <a:pt x="1510937" y="1282700"/>
                  </a:lnTo>
                  <a:lnTo>
                    <a:pt x="1509262" y="1295400"/>
                  </a:lnTo>
                  <a:close/>
                </a:path>
                <a:path w="2077720" h="2222500">
                  <a:moveTo>
                    <a:pt x="1540839" y="1295400"/>
                  </a:moveTo>
                  <a:lnTo>
                    <a:pt x="1518359" y="1295400"/>
                  </a:lnTo>
                  <a:lnTo>
                    <a:pt x="1516309" y="1282700"/>
                  </a:lnTo>
                  <a:lnTo>
                    <a:pt x="1540509" y="1282700"/>
                  </a:lnTo>
                  <a:lnTo>
                    <a:pt x="1540839" y="1295400"/>
                  </a:lnTo>
                  <a:close/>
                </a:path>
                <a:path w="2077720" h="2222500">
                  <a:moveTo>
                    <a:pt x="1609835" y="1295400"/>
                  </a:moveTo>
                  <a:lnTo>
                    <a:pt x="1550049" y="1295400"/>
                  </a:lnTo>
                  <a:lnTo>
                    <a:pt x="1549226" y="1282700"/>
                  </a:lnTo>
                  <a:lnTo>
                    <a:pt x="1610880" y="1282700"/>
                  </a:lnTo>
                  <a:lnTo>
                    <a:pt x="1609835" y="1295400"/>
                  </a:lnTo>
                  <a:close/>
                </a:path>
                <a:path w="2077720" h="2222500">
                  <a:moveTo>
                    <a:pt x="1650712" y="1295400"/>
                  </a:moveTo>
                  <a:lnTo>
                    <a:pt x="1616240" y="1295400"/>
                  </a:lnTo>
                  <a:lnTo>
                    <a:pt x="1616439" y="1282700"/>
                  </a:lnTo>
                  <a:lnTo>
                    <a:pt x="1650337" y="1282700"/>
                  </a:lnTo>
                  <a:lnTo>
                    <a:pt x="1650712" y="1295400"/>
                  </a:lnTo>
                  <a:close/>
                </a:path>
                <a:path w="2077720" h="2222500">
                  <a:moveTo>
                    <a:pt x="1670915" y="1295400"/>
                  </a:moveTo>
                  <a:lnTo>
                    <a:pt x="1653432" y="1295400"/>
                  </a:lnTo>
                  <a:lnTo>
                    <a:pt x="1653676" y="1282700"/>
                  </a:lnTo>
                  <a:lnTo>
                    <a:pt x="1670484" y="1282700"/>
                  </a:lnTo>
                  <a:lnTo>
                    <a:pt x="1670915" y="1295400"/>
                  </a:lnTo>
                  <a:close/>
                </a:path>
                <a:path w="2077720" h="2222500">
                  <a:moveTo>
                    <a:pt x="1709805" y="1295400"/>
                  </a:moveTo>
                  <a:lnTo>
                    <a:pt x="1680006" y="1295400"/>
                  </a:lnTo>
                  <a:lnTo>
                    <a:pt x="1679024" y="1282700"/>
                  </a:lnTo>
                  <a:lnTo>
                    <a:pt x="1711935" y="1282700"/>
                  </a:lnTo>
                  <a:lnTo>
                    <a:pt x="1709805" y="1295400"/>
                  </a:lnTo>
                  <a:close/>
                </a:path>
                <a:path w="2077720" h="2222500">
                  <a:moveTo>
                    <a:pt x="1723842" y="1295400"/>
                  </a:moveTo>
                  <a:lnTo>
                    <a:pt x="1721713" y="1295400"/>
                  </a:lnTo>
                  <a:lnTo>
                    <a:pt x="1720759" y="1282700"/>
                  </a:lnTo>
                  <a:lnTo>
                    <a:pt x="1724427" y="1282700"/>
                  </a:lnTo>
                  <a:lnTo>
                    <a:pt x="1723842" y="1295400"/>
                  </a:lnTo>
                  <a:close/>
                </a:path>
                <a:path w="2077720" h="2222500">
                  <a:moveTo>
                    <a:pt x="1759916" y="1295400"/>
                  </a:moveTo>
                  <a:lnTo>
                    <a:pt x="1729265" y="1295400"/>
                  </a:lnTo>
                  <a:lnTo>
                    <a:pt x="1728833" y="1282700"/>
                  </a:lnTo>
                  <a:lnTo>
                    <a:pt x="1759717" y="1282700"/>
                  </a:lnTo>
                  <a:lnTo>
                    <a:pt x="1759916" y="1295400"/>
                  </a:lnTo>
                  <a:close/>
                </a:path>
                <a:path w="2077720" h="2222500">
                  <a:moveTo>
                    <a:pt x="1798948" y="1295400"/>
                  </a:moveTo>
                  <a:lnTo>
                    <a:pt x="1762505" y="1295400"/>
                  </a:lnTo>
                  <a:lnTo>
                    <a:pt x="1764316" y="1282700"/>
                  </a:lnTo>
                  <a:lnTo>
                    <a:pt x="1800356" y="1282700"/>
                  </a:lnTo>
                  <a:lnTo>
                    <a:pt x="1798948" y="1295400"/>
                  </a:lnTo>
                  <a:close/>
                </a:path>
                <a:path w="2077720" h="2222500">
                  <a:moveTo>
                    <a:pt x="1805460" y="1295400"/>
                  </a:moveTo>
                  <a:lnTo>
                    <a:pt x="1802178" y="1295400"/>
                  </a:lnTo>
                  <a:lnTo>
                    <a:pt x="1801764" y="1282700"/>
                  </a:lnTo>
                  <a:lnTo>
                    <a:pt x="1805699" y="1282700"/>
                  </a:lnTo>
                  <a:lnTo>
                    <a:pt x="1805460" y="1295400"/>
                  </a:lnTo>
                  <a:close/>
                </a:path>
                <a:path w="2077720" h="2222500">
                  <a:moveTo>
                    <a:pt x="1928013" y="1295400"/>
                  </a:moveTo>
                  <a:lnTo>
                    <a:pt x="1807340" y="1295400"/>
                  </a:lnTo>
                  <a:lnTo>
                    <a:pt x="1807709" y="1282700"/>
                  </a:lnTo>
                  <a:lnTo>
                    <a:pt x="1925407" y="1282700"/>
                  </a:lnTo>
                  <a:lnTo>
                    <a:pt x="1928013" y="1295400"/>
                  </a:lnTo>
                  <a:close/>
                </a:path>
                <a:path w="2077720" h="2222500">
                  <a:moveTo>
                    <a:pt x="2016366" y="1295400"/>
                  </a:moveTo>
                  <a:lnTo>
                    <a:pt x="1931040" y="1295400"/>
                  </a:lnTo>
                  <a:lnTo>
                    <a:pt x="1934345" y="1282700"/>
                  </a:lnTo>
                  <a:lnTo>
                    <a:pt x="2019126" y="1282700"/>
                  </a:lnTo>
                  <a:lnTo>
                    <a:pt x="2016366" y="1295400"/>
                  </a:lnTo>
                  <a:close/>
                </a:path>
                <a:path w="2077720" h="2222500">
                  <a:moveTo>
                    <a:pt x="2044831" y="1295400"/>
                  </a:moveTo>
                  <a:lnTo>
                    <a:pt x="2031408" y="1295400"/>
                  </a:lnTo>
                  <a:lnTo>
                    <a:pt x="2032237" y="1282700"/>
                  </a:lnTo>
                  <a:lnTo>
                    <a:pt x="2042747" y="1282700"/>
                  </a:lnTo>
                  <a:lnTo>
                    <a:pt x="2044831" y="1295400"/>
                  </a:lnTo>
                  <a:close/>
                </a:path>
                <a:path w="2077720" h="2222500">
                  <a:moveTo>
                    <a:pt x="2059560" y="1295400"/>
                  </a:moveTo>
                  <a:lnTo>
                    <a:pt x="2051106" y="1295400"/>
                  </a:lnTo>
                  <a:lnTo>
                    <a:pt x="2050407" y="1282700"/>
                  </a:lnTo>
                  <a:lnTo>
                    <a:pt x="2054677" y="1282700"/>
                  </a:lnTo>
                  <a:lnTo>
                    <a:pt x="2059560" y="1295400"/>
                  </a:lnTo>
                  <a:close/>
                </a:path>
                <a:path w="2077720" h="2222500">
                  <a:moveTo>
                    <a:pt x="1586333" y="1308100"/>
                  </a:moveTo>
                  <a:lnTo>
                    <a:pt x="1415140" y="1308100"/>
                  </a:lnTo>
                  <a:lnTo>
                    <a:pt x="1417712" y="1295400"/>
                  </a:lnTo>
                  <a:lnTo>
                    <a:pt x="1586213" y="1295400"/>
                  </a:lnTo>
                  <a:lnTo>
                    <a:pt x="1586333" y="1308100"/>
                  </a:lnTo>
                  <a:close/>
                </a:path>
                <a:path w="2077720" h="2222500">
                  <a:moveTo>
                    <a:pt x="1643904" y="1308100"/>
                  </a:moveTo>
                  <a:lnTo>
                    <a:pt x="1589172" y="1308100"/>
                  </a:lnTo>
                  <a:lnTo>
                    <a:pt x="1588911" y="1295400"/>
                  </a:lnTo>
                  <a:lnTo>
                    <a:pt x="1645454" y="1295400"/>
                  </a:lnTo>
                  <a:lnTo>
                    <a:pt x="1643904" y="1308100"/>
                  </a:lnTo>
                  <a:close/>
                </a:path>
                <a:path w="2077720" h="2222500">
                  <a:moveTo>
                    <a:pt x="1705910" y="1308100"/>
                  </a:moveTo>
                  <a:lnTo>
                    <a:pt x="1653682" y="1308100"/>
                  </a:lnTo>
                  <a:lnTo>
                    <a:pt x="1653744" y="1295400"/>
                  </a:lnTo>
                  <a:lnTo>
                    <a:pt x="1704752" y="1295400"/>
                  </a:lnTo>
                  <a:lnTo>
                    <a:pt x="1705910" y="1308100"/>
                  </a:lnTo>
                  <a:close/>
                </a:path>
                <a:path w="2077720" h="2222500">
                  <a:moveTo>
                    <a:pt x="1743290" y="1308100"/>
                  </a:moveTo>
                  <a:lnTo>
                    <a:pt x="1717045" y="1308100"/>
                  </a:lnTo>
                  <a:lnTo>
                    <a:pt x="1716227" y="1295400"/>
                  </a:lnTo>
                  <a:lnTo>
                    <a:pt x="1743642" y="1295400"/>
                  </a:lnTo>
                  <a:lnTo>
                    <a:pt x="1743290" y="1308100"/>
                  </a:lnTo>
                  <a:close/>
                </a:path>
                <a:path w="2077720" h="2222500">
                  <a:moveTo>
                    <a:pt x="1787154" y="1308100"/>
                  </a:moveTo>
                  <a:lnTo>
                    <a:pt x="1746265" y="1308100"/>
                  </a:lnTo>
                  <a:lnTo>
                    <a:pt x="1746220" y="1295400"/>
                  </a:lnTo>
                  <a:lnTo>
                    <a:pt x="1786859" y="1295400"/>
                  </a:lnTo>
                  <a:lnTo>
                    <a:pt x="1787154" y="1308100"/>
                  </a:lnTo>
                  <a:close/>
                </a:path>
                <a:path w="2077720" h="2222500">
                  <a:moveTo>
                    <a:pt x="1804001" y="1308100"/>
                  </a:moveTo>
                  <a:lnTo>
                    <a:pt x="1788142" y="1308100"/>
                  </a:lnTo>
                  <a:lnTo>
                    <a:pt x="1788528" y="1295400"/>
                  </a:lnTo>
                  <a:lnTo>
                    <a:pt x="1805194" y="1295400"/>
                  </a:lnTo>
                  <a:lnTo>
                    <a:pt x="1804001" y="1308100"/>
                  </a:lnTo>
                  <a:close/>
                </a:path>
                <a:path w="2077720" h="2222500">
                  <a:moveTo>
                    <a:pt x="1832108" y="1308100"/>
                  </a:moveTo>
                  <a:lnTo>
                    <a:pt x="1806483" y="1308100"/>
                  </a:lnTo>
                  <a:lnTo>
                    <a:pt x="1809254" y="1295400"/>
                  </a:lnTo>
                  <a:lnTo>
                    <a:pt x="1832852" y="1295400"/>
                  </a:lnTo>
                  <a:lnTo>
                    <a:pt x="1832108" y="1308100"/>
                  </a:lnTo>
                  <a:close/>
                </a:path>
                <a:path w="2077720" h="2222500">
                  <a:moveTo>
                    <a:pt x="1861879" y="1308100"/>
                  </a:moveTo>
                  <a:lnTo>
                    <a:pt x="1834783" y="1308100"/>
                  </a:lnTo>
                  <a:lnTo>
                    <a:pt x="1834277" y="1295400"/>
                  </a:lnTo>
                  <a:lnTo>
                    <a:pt x="1863117" y="1295400"/>
                  </a:lnTo>
                  <a:lnTo>
                    <a:pt x="1863110" y="1295867"/>
                  </a:lnTo>
                  <a:lnTo>
                    <a:pt x="1861879" y="1308100"/>
                  </a:lnTo>
                  <a:close/>
                </a:path>
                <a:path w="2077720" h="2222500">
                  <a:moveTo>
                    <a:pt x="1865911" y="1308100"/>
                  </a:moveTo>
                  <a:lnTo>
                    <a:pt x="1862918" y="1308100"/>
                  </a:lnTo>
                  <a:lnTo>
                    <a:pt x="1863110" y="1295867"/>
                  </a:lnTo>
                  <a:lnTo>
                    <a:pt x="1863157" y="1295400"/>
                  </a:lnTo>
                  <a:lnTo>
                    <a:pt x="1866166" y="1295400"/>
                  </a:lnTo>
                  <a:lnTo>
                    <a:pt x="1865911" y="1308100"/>
                  </a:lnTo>
                  <a:close/>
                </a:path>
                <a:path w="2077720" h="2222500">
                  <a:moveTo>
                    <a:pt x="1894733" y="1308100"/>
                  </a:moveTo>
                  <a:lnTo>
                    <a:pt x="1869335" y="1308100"/>
                  </a:lnTo>
                  <a:lnTo>
                    <a:pt x="1868097" y="1295400"/>
                  </a:lnTo>
                  <a:lnTo>
                    <a:pt x="1894313" y="1295400"/>
                  </a:lnTo>
                  <a:lnTo>
                    <a:pt x="1894733" y="1308100"/>
                  </a:lnTo>
                  <a:close/>
                </a:path>
                <a:path w="2077720" h="2222500">
                  <a:moveTo>
                    <a:pt x="1905062" y="1308100"/>
                  </a:moveTo>
                  <a:lnTo>
                    <a:pt x="1897203" y="1308100"/>
                  </a:lnTo>
                  <a:lnTo>
                    <a:pt x="1897306" y="1295400"/>
                  </a:lnTo>
                  <a:lnTo>
                    <a:pt x="1905062" y="1295400"/>
                  </a:lnTo>
                  <a:lnTo>
                    <a:pt x="1905062" y="1308100"/>
                  </a:lnTo>
                  <a:close/>
                </a:path>
                <a:path w="2077720" h="2222500">
                  <a:moveTo>
                    <a:pt x="1964081" y="1308100"/>
                  </a:moveTo>
                  <a:lnTo>
                    <a:pt x="1909059" y="1308100"/>
                  </a:lnTo>
                  <a:lnTo>
                    <a:pt x="1909798" y="1295400"/>
                  </a:lnTo>
                  <a:lnTo>
                    <a:pt x="1962605" y="1295400"/>
                  </a:lnTo>
                  <a:lnTo>
                    <a:pt x="1964081" y="1308100"/>
                  </a:lnTo>
                  <a:close/>
                </a:path>
                <a:path w="2077720" h="2222500">
                  <a:moveTo>
                    <a:pt x="1966597" y="1308100"/>
                  </a:moveTo>
                  <a:lnTo>
                    <a:pt x="1966443" y="1308100"/>
                  </a:lnTo>
                  <a:lnTo>
                    <a:pt x="1966443" y="1295400"/>
                  </a:lnTo>
                  <a:lnTo>
                    <a:pt x="1966597" y="1308100"/>
                  </a:lnTo>
                  <a:close/>
                </a:path>
                <a:path w="2077720" h="2222500">
                  <a:moveTo>
                    <a:pt x="2041691" y="1308100"/>
                  </a:moveTo>
                  <a:lnTo>
                    <a:pt x="1970901" y="1308100"/>
                  </a:lnTo>
                  <a:lnTo>
                    <a:pt x="1971895" y="1295400"/>
                  </a:lnTo>
                  <a:lnTo>
                    <a:pt x="2039460" y="1295400"/>
                  </a:lnTo>
                  <a:lnTo>
                    <a:pt x="2041691" y="1308100"/>
                  </a:lnTo>
                  <a:close/>
                </a:path>
                <a:path w="2077720" h="2222500">
                  <a:moveTo>
                    <a:pt x="2058078" y="1308100"/>
                  </a:moveTo>
                  <a:lnTo>
                    <a:pt x="2049510" y="1308100"/>
                  </a:lnTo>
                  <a:lnTo>
                    <a:pt x="2048408" y="1295400"/>
                  </a:lnTo>
                  <a:lnTo>
                    <a:pt x="2059248" y="1295400"/>
                  </a:lnTo>
                  <a:lnTo>
                    <a:pt x="2058078" y="1308100"/>
                  </a:lnTo>
                  <a:close/>
                </a:path>
                <a:path w="2077720" h="2222500">
                  <a:moveTo>
                    <a:pt x="1538426" y="1320800"/>
                  </a:moveTo>
                  <a:lnTo>
                    <a:pt x="1461844" y="1320800"/>
                  </a:lnTo>
                  <a:lnTo>
                    <a:pt x="1461827" y="1308100"/>
                  </a:lnTo>
                  <a:lnTo>
                    <a:pt x="1539970" y="1308100"/>
                  </a:lnTo>
                  <a:lnTo>
                    <a:pt x="1538426" y="1320800"/>
                  </a:lnTo>
                  <a:close/>
                </a:path>
                <a:path w="2077720" h="2222500">
                  <a:moveTo>
                    <a:pt x="1573506" y="1320800"/>
                  </a:moveTo>
                  <a:lnTo>
                    <a:pt x="1543093" y="1320800"/>
                  </a:lnTo>
                  <a:lnTo>
                    <a:pt x="1542667" y="1308100"/>
                  </a:lnTo>
                  <a:lnTo>
                    <a:pt x="1573358" y="1308100"/>
                  </a:lnTo>
                  <a:lnTo>
                    <a:pt x="1573506" y="1320800"/>
                  </a:lnTo>
                  <a:close/>
                </a:path>
                <a:path w="2077720" h="2222500">
                  <a:moveTo>
                    <a:pt x="1639134" y="1320800"/>
                  </a:moveTo>
                  <a:lnTo>
                    <a:pt x="1579502" y="1320800"/>
                  </a:lnTo>
                  <a:lnTo>
                    <a:pt x="1577759" y="1308100"/>
                  </a:lnTo>
                  <a:lnTo>
                    <a:pt x="1646028" y="1308100"/>
                  </a:lnTo>
                  <a:lnTo>
                    <a:pt x="1639134" y="1320800"/>
                  </a:lnTo>
                  <a:close/>
                </a:path>
                <a:path w="2077720" h="2222500">
                  <a:moveTo>
                    <a:pt x="1727431" y="1320800"/>
                  </a:moveTo>
                  <a:lnTo>
                    <a:pt x="1655908" y="1320800"/>
                  </a:lnTo>
                  <a:lnTo>
                    <a:pt x="1652921" y="1308100"/>
                  </a:lnTo>
                  <a:lnTo>
                    <a:pt x="1725335" y="1308100"/>
                  </a:lnTo>
                  <a:lnTo>
                    <a:pt x="1727431" y="1320800"/>
                  </a:lnTo>
                  <a:close/>
                </a:path>
                <a:path w="2077720" h="2222500">
                  <a:moveTo>
                    <a:pt x="1739304" y="1320800"/>
                  </a:moveTo>
                  <a:lnTo>
                    <a:pt x="1731258" y="1320800"/>
                  </a:lnTo>
                  <a:lnTo>
                    <a:pt x="1731825" y="1308100"/>
                  </a:lnTo>
                  <a:lnTo>
                    <a:pt x="1738651" y="1308100"/>
                  </a:lnTo>
                  <a:lnTo>
                    <a:pt x="1739488" y="1311633"/>
                  </a:lnTo>
                  <a:lnTo>
                    <a:pt x="1739304" y="1320800"/>
                  </a:lnTo>
                  <a:close/>
                </a:path>
                <a:path w="2077720" h="2222500">
                  <a:moveTo>
                    <a:pt x="1739488" y="1311633"/>
                  </a:moveTo>
                  <a:lnTo>
                    <a:pt x="1738651" y="1308100"/>
                  </a:lnTo>
                  <a:lnTo>
                    <a:pt x="1739559" y="1308100"/>
                  </a:lnTo>
                  <a:lnTo>
                    <a:pt x="1739488" y="1311633"/>
                  </a:lnTo>
                  <a:close/>
                </a:path>
                <a:path w="2077720" h="2222500">
                  <a:moveTo>
                    <a:pt x="1749644" y="1320800"/>
                  </a:moveTo>
                  <a:lnTo>
                    <a:pt x="1741660" y="1320800"/>
                  </a:lnTo>
                  <a:lnTo>
                    <a:pt x="1739488" y="1311633"/>
                  </a:lnTo>
                  <a:lnTo>
                    <a:pt x="1739559" y="1308100"/>
                  </a:lnTo>
                  <a:lnTo>
                    <a:pt x="1749445" y="1308100"/>
                  </a:lnTo>
                  <a:lnTo>
                    <a:pt x="1749644" y="1320800"/>
                  </a:lnTo>
                  <a:close/>
                </a:path>
                <a:path w="2077720" h="2222500">
                  <a:moveTo>
                    <a:pt x="1791645" y="1320800"/>
                  </a:moveTo>
                  <a:lnTo>
                    <a:pt x="1756389" y="1320800"/>
                  </a:lnTo>
                  <a:lnTo>
                    <a:pt x="1755912" y="1308100"/>
                  </a:lnTo>
                  <a:lnTo>
                    <a:pt x="1788891" y="1308100"/>
                  </a:lnTo>
                  <a:lnTo>
                    <a:pt x="1791645" y="1320800"/>
                  </a:lnTo>
                  <a:close/>
                </a:path>
                <a:path w="2077720" h="2222500">
                  <a:moveTo>
                    <a:pt x="1805903" y="1320800"/>
                  </a:moveTo>
                  <a:lnTo>
                    <a:pt x="1801412" y="1320800"/>
                  </a:lnTo>
                  <a:lnTo>
                    <a:pt x="1804251" y="1308100"/>
                  </a:lnTo>
                  <a:lnTo>
                    <a:pt x="1805903" y="1320800"/>
                  </a:lnTo>
                  <a:close/>
                </a:path>
                <a:path w="2077720" h="2222500">
                  <a:moveTo>
                    <a:pt x="1830325" y="1320800"/>
                  </a:moveTo>
                  <a:lnTo>
                    <a:pt x="1811218" y="1320800"/>
                  </a:lnTo>
                  <a:lnTo>
                    <a:pt x="1808532" y="1308100"/>
                  </a:lnTo>
                  <a:lnTo>
                    <a:pt x="1830910" y="1308100"/>
                  </a:lnTo>
                  <a:lnTo>
                    <a:pt x="1830325" y="1320800"/>
                  </a:lnTo>
                  <a:close/>
                </a:path>
                <a:path w="2077720" h="2222500">
                  <a:moveTo>
                    <a:pt x="1889396" y="1320800"/>
                  </a:moveTo>
                  <a:lnTo>
                    <a:pt x="1835311" y="1320800"/>
                  </a:lnTo>
                  <a:lnTo>
                    <a:pt x="1832790" y="1308100"/>
                  </a:lnTo>
                  <a:lnTo>
                    <a:pt x="1886023" y="1308100"/>
                  </a:lnTo>
                  <a:lnTo>
                    <a:pt x="1889396" y="1320800"/>
                  </a:lnTo>
                  <a:close/>
                </a:path>
                <a:path w="2077720" h="2222500">
                  <a:moveTo>
                    <a:pt x="1917969" y="1320800"/>
                  </a:moveTo>
                  <a:lnTo>
                    <a:pt x="1906998" y="1320800"/>
                  </a:lnTo>
                  <a:lnTo>
                    <a:pt x="1906805" y="1308100"/>
                  </a:lnTo>
                  <a:lnTo>
                    <a:pt x="1918173" y="1308100"/>
                  </a:lnTo>
                  <a:lnTo>
                    <a:pt x="1917969" y="1320800"/>
                  </a:lnTo>
                  <a:close/>
                </a:path>
                <a:path w="2077720" h="2222500">
                  <a:moveTo>
                    <a:pt x="1938501" y="1320800"/>
                  </a:moveTo>
                  <a:lnTo>
                    <a:pt x="1925061" y="1320800"/>
                  </a:lnTo>
                  <a:lnTo>
                    <a:pt x="1925623" y="1308100"/>
                  </a:lnTo>
                  <a:lnTo>
                    <a:pt x="1938387" y="1308100"/>
                  </a:lnTo>
                  <a:lnTo>
                    <a:pt x="1938501" y="1320800"/>
                  </a:lnTo>
                  <a:close/>
                </a:path>
                <a:path w="2077720" h="2222500">
                  <a:moveTo>
                    <a:pt x="1948676" y="1320800"/>
                  </a:moveTo>
                  <a:lnTo>
                    <a:pt x="1946377" y="1320800"/>
                  </a:lnTo>
                  <a:lnTo>
                    <a:pt x="1946479" y="1308100"/>
                  </a:lnTo>
                  <a:lnTo>
                    <a:pt x="1947541" y="1308100"/>
                  </a:lnTo>
                  <a:lnTo>
                    <a:pt x="1948676" y="1320800"/>
                  </a:lnTo>
                  <a:close/>
                </a:path>
                <a:path w="2077720" h="2222500">
                  <a:moveTo>
                    <a:pt x="1994931" y="1320800"/>
                  </a:moveTo>
                  <a:lnTo>
                    <a:pt x="1949869" y="1320800"/>
                  </a:lnTo>
                  <a:lnTo>
                    <a:pt x="1951004" y="1308100"/>
                  </a:lnTo>
                  <a:lnTo>
                    <a:pt x="1998361" y="1308100"/>
                  </a:lnTo>
                  <a:lnTo>
                    <a:pt x="1994931" y="1320800"/>
                  </a:lnTo>
                  <a:close/>
                </a:path>
                <a:path w="2077720" h="2222500">
                  <a:moveTo>
                    <a:pt x="2012159" y="1320800"/>
                  </a:moveTo>
                  <a:lnTo>
                    <a:pt x="2007883" y="1320800"/>
                  </a:lnTo>
                  <a:lnTo>
                    <a:pt x="2008985" y="1308100"/>
                  </a:lnTo>
                  <a:lnTo>
                    <a:pt x="2011023" y="1308100"/>
                  </a:lnTo>
                  <a:lnTo>
                    <a:pt x="2012159" y="1320800"/>
                  </a:lnTo>
                  <a:close/>
                </a:path>
                <a:path w="2077720" h="2222500">
                  <a:moveTo>
                    <a:pt x="2023776" y="1320800"/>
                  </a:moveTo>
                  <a:lnTo>
                    <a:pt x="2018456" y="1320800"/>
                  </a:lnTo>
                  <a:lnTo>
                    <a:pt x="2020727" y="1308100"/>
                  </a:lnTo>
                  <a:lnTo>
                    <a:pt x="2023191" y="1308100"/>
                  </a:lnTo>
                  <a:lnTo>
                    <a:pt x="2023776" y="1320800"/>
                  </a:lnTo>
                  <a:close/>
                </a:path>
                <a:path w="2077720" h="2222500">
                  <a:moveTo>
                    <a:pt x="2029903" y="1320800"/>
                  </a:moveTo>
                  <a:lnTo>
                    <a:pt x="2027257" y="1320800"/>
                  </a:lnTo>
                  <a:lnTo>
                    <a:pt x="2028614" y="1308100"/>
                  </a:lnTo>
                  <a:lnTo>
                    <a:pt x="2029903" y="1320800"/>
                  </a:lnTo>
                  <a:close/>
                </a:path>
                <a:path w="2077720" h="2222500">
                  <a:moveTo>
                    <a:pt x="2052894" y="1320800"/>
                  </a:moveTo>
                  <a:lnTo>
                    <a:pt x="2042469" y="1320800"/>
                  </a:lnTo>
                  <a:lnTo>
                    <a:pt x="2043809" y="1308100"/>
                  </a:lnTo>
                  <a:lnTo>
                    <a:pt x="2052605" y="1308100"/>
                  </a:lnTo>
                  <a:lnTo>
                    <a:pt x="2052894" y="1320800"/>
                  </a:lnTo>
                  <a:close/>
                </a:path>
                <a:path w="2077720" h="2222500">
                  <a:moveTo>
                    <a:pt x="1387942" y="1333500"/>
                  </a:moveTo>
                  <a:lnTo>
                    <a:pt x="567877" y="1333500"/>
                  </a:lnTo>
                  <a:lnTo>
                    <a:pt x="566125" y="1320800"/>
                  </a:lnTo>
                  <a:lnTo>
                    <a:pt x="1387107" y="1320800"/>
                  </a:lnTo>
                  <a:lnTo>
                    <a:pt x="1387942" y="1333500"/>
                  </a:lnTo>
                  <a:close/>
                </a:path>
                <a:path w="2077720" h="2222500">
                  <a:moveTo>
                    <a:pt x="1470071" y="1333500"/>
                  </a:moveTo>
                  <a:lnTo>
                    <a:pt x="1391059" y="1333500"/>
                  </a:lnTo>
                  <a:lnTo>
                    <a:pt x="1391979" y="1320800"/>
                  </a:lnTo>
                  <a:lnTo>
                    <a:pt x="1470747" y="1320800"/>
                  </a:lnTo>
                  <a:lnTo>
                    <a:pt x="1470071" y="1333500"/>
                  </a:lnTo>
                  <a:close/>
                </a:path>
                <a:path w="2077720" h="2222500">
                  <a:moveTo>
                    <a:pt x="1531237" y="1333500"/>
                  </a:moveTo>
                  <a:lnTo>
                    <a:pt x="1478980" y="1333500"/>
                  </a:lnTo>
                  <a:lnTo>
                    <a:pt x="1479667" y="1320800"/>
                  </a:lnTo>
                  <a:lnTo>
                    <a:pt x="1530641" y="1320800"/>
                  </a:lnTo>
                  <a:lnTo>
                    <a:pt x="1531237" y="1333500"/>
                  </a:lnTo>
                  <a:close/>
                </a:path>
                <a:path w="2077720" h="2222500">
                  <a:moveTo>
                    <a:pt x="1665782" y="1333500"/>
                  </a:moveTo>
                  <a:lnTo>
                    <a:pt x="1534144" y="1333500"/>
                  </a:lnTo>
                  <a:lnTo>
                    <a:pt x="1532429" y="1320800"/>
                  </a:lnTo>
                  <a:lnTo>
                    <a:pt x="1667383" y="1320800"/>
                  </a:lnTo>
                  <a:lnTo>
                    <a:pt x="1665782" y="1333500"/>
                  </a:lnTo>
                  <a:close/>
                </a:path>
                <a:path w="2077720" h="2222500">
                  <a:moveTo>
                    <a:pt x="1676752" y="1333500"/>
                  </a:moveTo>
                  <a:lnTo>
                    <a:pt x="1669507" y="1333500"/>
                  </a:lnTo>
                  <a:lnTo>
                    <a:pt x="1668587" y="1320800"/>
                  </a:lnTo>
                  <a:lnTo>
                    <a:pt x="1677383" y="1320800"/>
                  </a:lnTo>
                  <a:lnTo>
                    <a:pt x="1676752" y="1333500"/>
                  </a:lnTo>
                  <a:close/>
                </a:path>
                <a:path w="2077720" h="2222500">
                  <a:moveTo>
                    <a:pt x="1686462" y="1333500"/>
                  </a:moveTo>
                  <a:lnTo>
                    <a:pt x="1685423" y="1333500"/>
                  </a:lnTo>
                  <a:lnTo>
                    <a:pt x="1685537" y="1320800"/>
                  </a:lnTo>
                  <a:lnTo>
                    <a:pt x="1687904" y="1320800"/>
                  </a:lnTo>
                  <a:lnTo>
                    <a:pt x="1686462" y="1333500"/>
                  </a:lnTo>
                  <a:close/>
                </a:path>
                <a:path w="2077720" h="2222500">
                  <a:moveTo>
                    <a:pt x="1715887" y="1333500"/>
                  </a:moveTo>
                  <a:lnTo>
                    <a:pt x="1693373" y="1333500"/>
                  </a:lnTo>
                  <a:lnTo>
                    <a:pt x="1692708" y="1320800"/>
                  </a:lnTo>
                  <a:lnTo>
                    <a:pt x="1716352" y="1320800"/>
                  </a:lnTo>
                  <a:lnTo>
                    <a:pt x="1715887" y="1333500"/>
                  </a:lnTo>
                  <a:close/>
                </a:path>
                <a:path w="2077720" h="2222500">
                  <a:moveTo>
                    <a:pt x="1727220" y="1333500"/>
                  </a:moveTo>
                  <a:lnTo>
                    <a:pt x="1722036" y="1333500"/>
                  </a:lnTo>
                  <a:lnTo>
                    <a:pt x="1722371" y="1320800"/>
                  </a:lnTo>
                  <a:lnTo>
                    <a:pt x="1727266" y="1320800"/>
                  </a:lnTo>
                  <a:lnTo>
                    <a:pt x="1727220" y="1333500"/>
                  </a:lnTo>
                  <a:close/>
                </a:path>
                <a:path w="2077720" h="2222500">
                  <a:moveTo>
                    <a:pt x="1774633" y="1333500"/>
                  </a:moveTo>
                  <a:lnTo>
                    <a:pt x="1729128" y="1333500"/>
                  </a:lnTo>
                  <a:lnTo>
                    <a:pt x="1728697" y="1320800"/>
                  </a:lnTo>
                  <a:lnTo>
                    <a:pt x="1774406" y="1320800"/>
                  </a:lnTo>
                  <a:lnTo>
                    <a:pt x="1774633" y="1333500"/>
                  </a:lnTo>
                  <a:close/>
                </a:path>
                <a:path w="2077720" h="2222500">
                  <a:moveTo>
                    <a:pt x="1784701" y="1333500"/>
                  </a:moveTo>
                  <a:lnTo>
                    <a:pt x="1781947" y="1333500"/>
                  </a:lnTo>
                  <a:lnTo>
                    <a:pt x="1780476" y="1320800"/>
                  </a:lnTo>
                  <a:lnTo>
                    <a:pt x="1786671" y="1320800"/>
                  </a:lnTo>
                  <a:lnTo>
                    <a:pt x="1784701" y="1333500"/>
                  </a:lnTo>
                  <a:close/>
                </a:path>
                <a:path w="2077720" h="2222500">
                  <a:moveTo>
                    <a:pt x="1835776" y="1333500"/>
                  </a:moveTo>
                  <a:lnTo>
                    <a:pt x="1789124" y="1333500"/>
                  </a:lnTo>
                  <a:lnTo>
                    <a:pt x="1788341" y="1320800"/>
                  </a:lnTo>
                  <a:lnTo>
                    <a:pt x="1835106" y="1320800"/>
                  </a:lnTo>
                  <a:lnTo>
                    <a:pt x="1835776" y="1333500"/>
                  </a:lnTo>
                  <a:close/>
                </a:path>
                <a:path w="2077720" h="2222500">
                  <a:moveTo>
                    <a:pt x="1897731" y="1333500"/>
                  </a:moveTo>
                  <a:lnTo>
                    <a:pt x="1840319" y="1333500"/>
                  </a:lnTo>
                  <a:lnTo>
                    <a:pt x="1842216" y="1320800"/>
                  </a:lnTo>
                  <a:lnTo>
                    <a:pt x="1897686" y="1320800"/>
                  </a:lnTo>
                  <a:lnTo>
                    <a:pt x="1897731" y="1333500"/>
                  </a:lnTo>
                  <a:close/>
                </a:path>
                <a:path w="2077720" h="2222500">
                  <a:moveTo>
                    <a:pt x="1904880" y="1333500"/>
                  </a:moveTo>
                  <a:lnTo>
                    <a:pt x="1903642" y="1333500"/>
                  </a:lnTo>
                  <a:lnTo>
                    <a:pt x="1903853" y="1320800"/>
                  </a:lnTo>
                  <a:lnTo>
                    <a:pt x="1905494" y="1320800"/>
                  </a:lnTo>
                  <a:lnTo>
                    <a:pt x="1904880" y="1333500"/>
                  </a:lnTo>
                  <a:close/>
                </a:path>
                <a:path w="2077720" h="2222500">
                  <a:moveTo>
                    <a:pt x="1925594" y="1333500"/>
                  </a:moveTo>
                  <a:lnTo>
                    <a:pt x="1917242" y="1333500"/>
                  </a:lnTo>
                  <a:lnTo>
                    <a:pt x="1916225" y="1320800"/>
                  </a:lnTo>
                  <a:lnTo>
                    <a:pt x="1924623" y="1320800"/>
                  </a:lnTo>
                  <a:lnTo>
                    <a:pt x="1925594" y="1333500"/>
                  </a:lnTo>
                  <a:close/>
                </a:path>
                <a:path w="2077720" h="2222500">
                  <a:moveTo>
                    <a:pt x="1932317" y="1333500"/>
                  </a:moveTo>
                  <a:lnTo>
                    <a:pt x="1926838" y="1333500"/>
                  </a:lnTo>
                  <a:lnTo>
                    <a:pt x="1927025" y="1320800"/>
                  </a:lnTo>
                  <a:lnTo>
                    <a:pt x="1932198" y="1320800"/>
                  </a:lnTo>
                  <a:lnTo>
                    <a:pt x="1932317" y="1333500"/>
                  </a:lnTo>
                  <a:close/>
                </a:path>
                <a:path w="2077720" h="2222500">
                  <a:moveTo>
                    <a:pt x="1941187" y="1333500"/>
                  </a:moveTo>
                  <a:lnTo>
                    <a:pt x="1932442" y="1333500"/>
                  </a:lnTo>
                  <a:lnTo>
                    <a:pt x="1932635" y="1320800"/>
                  </a:lnTo>
                  <a:lnTo>
                    <a:pt x="1941556" y="1320800"/>
                  </a:lnTo>
                  <a:lnTo>
                    <a:pt x="1941187" y="1333500"/>
                  </a:lnTo>
                  <a:close/>
                </a:path>
                <a:path w="2077720" h="2222500">
                  <a:moveTo>
                    <a:pt x="1973166" y="1333500"/>
                  </a:moveTo>
                  <a:lnTo>
                    <a:pt x="1946047" y="1333500"/>
                  </a:lnTo>
                  <a:lnTo>
                    <a:pt x="1944577" y="1320800"/>
                  </a:lnTo>
                  <a:lnTo>
                    <a:pt x="1971469" y="1320800"/>
                  </a:lnTo>
                  <a:lnTo>
                    <a:pt x="1973166" y="1333500"/>
                  </a:lnTo>
                  <a:close/>
                </a:path>
                <a:path w="2077720" h="2222500">
                  <a:moveTo>
                    <a:pt x="1978637" y="1333472"/>
                  </a:moveTo>
                  <a:lnTo>
                    <a:pt x="1979861" y="1320800"/>
                  </a:lnTo>
                  <a:lnTo>
                    <a:pt x="1982507" y="1320800"/>
                  </a:lnTo>
                  <a:lnTo>
                    <a:pt x="1978637" y="1333472"/>
                  </a:lnTo>
                  <a:close/>
                </a:path>
                <a:path w="2077720" h="2222500">
                  <a:moveTo>
                    <a:pt x="1995419" y="1333500"/>
                  </a:moveTo>
                  <a:lnTo>
                    <a:pt x="1991462" y="1333500"/>
                  </a:lnTo>
                  <a:lnTo>
                    <a:pt x="1991604" y="1320800"/>
                  </a:lnTo>
                  <a:lnTo>
                    <a:pt x="1995419" y="1333500"/>
                  </a:lnTo>
                  <a:close/>
                </a:path>
                <a:path w="2077720" h="2222500">
                  <a:moveTo>
                    <a:pt x="2021641" y="1333500"/>
                  </a:moveTo>
                  <a:lnTo>
                    <a:pt x="2003335" y="1333500"/>
                  </a:lnTo>
                  <a:lnTo>
                    <a:pt x="2001393" y="1320800"/>
                  </a:lnTo>
                  <a:lnTo>
                    <a:pt x="2021675" y="1320800"/>
                  </a:lnTo>
                  <a:lnTo>
                    <a:pt x="2021641" y="1333500"/>
                  </a:lnTo>
                  <a:close/>
                </a:path>
                <a:path w="2077720" h="2222500">
                  <a:moveTo>
                    <a:pt x="2039221" y="1333500"/>
                  </a:moveTo>
                  <a:lnTo>
                    <a:pt x="2027297" y="1333500"/>
                  </a:lnTo>
                  <a:lnTo>
                    <a:pt x="2026774" y="1320800"/>
                  </a:lnTo>
                  <a:lnTo>
                    <a:pt x="2038937" y="1320800"/>
                  </a:lnTo>
                  <a:lnTo>
                    <a:pt x="2039221" y="1333500"/>
                  </a:lnTo>
                  <a:close/>
                </a:path>
                <a:path w="2077720" h="2222500">
                  <a:moveTo>
                    <a:pt x="2053393" y="1333500"/>
                  </a:moveTo>
                  <a:lnTo>
                    <a:pt x="2041123" y="1333500"/>
                  </a:lnTo>
                  <a:lnTo>
                    <a:pt x="2041589" y="1320800"/>
                  </a:lnTo>
                  <a:lnTo>
                    <a:pt x="2055052" y="1320800"/>
                  </a:lnTo>
                  <a:lnTo>
                    <a:pt x="2053393" y="1333500"/>
                  </a:lnTo>
                  <a:close/>
                </a:path>
                <a:path w="2077720" h="2222500">
                  <a:moveTo>
                    <a:pt x="1978635" y="1333500"/>
                  </a:moveTo>
                  <a:close/>
                </a:path>
                <a:path w="2077720" h="2222500">
                  <a:moveTo>
                    <a:pt x="580284" y="1346200"/>
                  </a:moveTo>
                  <a:lnTo>
                    <a:pt x="496318" y="1346200"/>
                  </a:lnTo>
                  <a:lnTo>
                    <a:pt x="495111" y="1333500"/>
                  </a:lnTo>
                  <a:lnTo>
                    <a:pt x="576906" y="1333500"/>
                  </a:lnTo>
                  <a:lnTo>
                    <a:pt x="580284" y="1346200"/>
                  </a:lnTo>
                  <a:close/>
                </a:path>
                <a:path w="2077720" h="2222500">
                  <a:moveTo>
                    <a:pt x="1434361" y="1346200"/>
                  </a:moveTo>
                  <a:lnTo>
                    <a:pt x="590130" y="1346200"/>
                  </a:lnTo>
                  <a:lnTo>
                    <a:pt x="591283" y="1333500"/>
                  </a:lnTo>
                  <a:lnTo>
                    <a:pt x="1435940" y="1333500"/>
                  </a:lnTo>
                  <a:lnTo>
                    <a:pt x="1434361" y="1346200"/>
                  </a:lnTo>
                  <a:close/>
                </a:path>
                <a:path w="2077720" h="2222500">
                  <a:moveTo>
                    <a:pt x="1442458" y="1346200"/>
                  </a:moveTo>
                  <a:lnTo>
                    <a:pt x="1439415" y="1346200"/>
                  </a:lnTo>
                  <a:lnTo>
                    <a:pt x="1440476" y="1333500"/>
                  </a:lnTo>
                  <a:lnTo>
                    <a:pt x="1441050" y="1333500"/>
                  </a:lnTo>
                  <a:lnTo>
                    <a:pt x="1442458" y="1346200"/>
                  </a:lnTo>
                  <a:close/>
                </a:path>
                <a:path w="2077720" h="2222500">
                  <a:moveTo>
                    <a:pt x="1528381" y="1346200"/>
                  </a:moveTo>
                  <a:lnTo>
                    <a:pt x="1443611" y="1346200"/>
                  </a:lnTo>
                  <a:lnTo>
                    <a:pt x="1442839" y="1333500"/>
                  </a:lnTo>
                  <a:lnTo>
                    <a:pt x="1528954" y="1333500"/>
                  </a:lnTo>
                  <a:lnTo>
                    <a:pt x="1528381" y="1346200"/>
                  </a:lnTo>
                  <a:close/>
                </a:path>
                <a:path w="2077720" h="2222500">
                  <a:moveTo>
                    <a:pt x="1540157" y="1346200"/>
                  </a:moveTo>
                  <a:lnTo>
                    <a:pt x="1532026" y="1346200"/>
                  </a:lnTo>
                  <a:lnTo>
                    <a:pt x="1533321" y="1333500"/>
                  </a:lnTo>
                  <a:lnTo>
                    <a:pt x="1542003" y="1333500"/>
                  </a:lnTo>
                  <a:lnTo>
                    <a:pt x="1540157" y="1346200"/>
                  </a:lnTo>
                  <a:close/>
                </a:path>
                <a:path w="2077720" h="2222500">
                  <a:moveTo>
                    <a:pt x="1578945" y="1346200"/>
                  </a:moveTo>
                  <a:lnTo>
                    <a:pt x="1549055" y="1346200"/>
                  </a:lnTo>
                  <a:lnTo>
                    <a:pt x="1544098" y="1333500"/>
                  </a:lnTo>
                  <a:lnTo>
                    <a:pt x="1578326" y="1333500"/>
                  </a:lnTo>
                  <a:lnTo>
                    <a:pt x="1578945" y="1346200"/>
                  </a:lnTo>
                  <a:close/>
                </a:path>
                <a:path w="2077720" h="2222500">
                  <a:moveTo>
                    <a:pt x="1655891" y="1346200"/>
                  </a:moveTo>
                  <a:lnTo>
                    <a:pt x="1584152" y="1346200"/>
                  </a:lnTo>
                  <a:lnTo>
                    <a:pt x="1583959" y="1333500"/>
                  </a:lnTo>
                  <a:lnTo>
                    <a:pt x="1655777" y="1333500"/>
                  </a:lnTo>
                  <a:lnTo>
                    <a:pt x="1655891" y="1346200"/>
                  </a:lnTo>
                  <a:close/>
                </a:path>
                <a:path w="2077720" h="2222500">
                  <a:moveTo>
                    <a:pt x="1710396" y="1346200"/>
                  </a:moveTo>
                  <a:lnTo>
                    <a:pt x="1657765" y="1346200"/>
                  </a:lnTo>
                  <a:lnTo>
                    <a:pt x="1657447" y="1333500"/>
                  </a:lnTo>
                  <a:lnTo>
                    <a:pt x="1708908" y="1333500"/>
                  </a:lnTo>
                  <a:lnTo>
                    <a:pt x="1710396" y="1346200"/>
                  </a:lnTo>
                  <a:close/>
                </a:path>
                <a:path w="2077720" h="2222500">
                  <a:moveTo>
                    <a:pt x="1719844" y="1346200"/>
                  </a:moveTo>
                  <a:lnTo>
                    <a:pt x="1712599" y="1346200"/>
                  </a:lnTo>
                  <a:lnTo>
                    <a:pt x="1713570" y="1333500"/>
                  </a:lnTo>
                  <a:lnTo>
                    <a:pt x="1717715" y="1333500"/>
                  </a:lnTo>
                  <a:lnTo>
                    <a:pt x="1719844" y="1346200"/>
                  </a:lnTo>
                  <a:close/>
                </a:path>
                <a:path w="2077720" h="2222500">
                  <a:moveTo>
                    <a:pt x="1752579" y="1346200"/>
                  </a:moveTo>
                  <a:lnTo>
                    <a:pt x="1720884" y="1346200"/>
                  </a:lnTo>
                  <a:lnTo>
                    <a:pt x="1721889" y="1333500"/>
                  </a:lnTo>
                  <a:lnTo>
                    <a:pt x="1754493" y="1333500"/>
                  </a:lnTo>
                  <a:lnTo>
                    <a:pt x="1752579" y="1346200"/>
                  </a:lnTo>
                  <a:close/>
                </a:path>
                <a:path w="2077720" h="2222500">
                  <a:moveTo>
                    <a:pt x="1766218" y="1346200"/>
                  </a:moveTo>
                  <a:lnTo>
                    <a:pt x="1758462" y="1346200"/>
                  </a:lnTo>
                  <a:lnTo>
                    <a:pt x="1758059" y="1333500"/>
                  </a:lnTo>
                  <a:lnTo>
                    <a:pt x="1767059" y="1333500"/>
                  </a:lnTo>
                  <a:lnTo>
                    <a:pt x="1766218" y="1346200"/>
                  </a:lnTo>
                  <a:close/>
                </a:path>
                <a:path w="2077720" h="2222500">
                  <a:moveTo>
                    <a:pt x="1812939" y="1346200"/>
                  </a:moveTo>
                  <a:lnTo>
                    <a:pt x="1771016" y="1346200"/>
                  </a:lnTo>
                  <a:lnTo>
                    <a:pt x="1769949" y="1333500"/>
                  </a:lnTo>
                  <a:lnTo>
                    <a:pt x="1810565" y="1333500"/>
                  </a:lnTo>
                  <a:lnTo>
                    <a:pt x="1812939" y="1346200"/>
                  </a:lnTo>
                  <a:close/>
                </a:path>
                <a:path w="2077720" h="2222500">
                  <a:moveTo>
                    <a:pt x="1867285" y="1346200"/>
                  </a:moveTo>
                  <a:lnTo>
                    <a:pt x="1819105" y="1346200"/>
                  </a:lnTo>
                  <a:lnTo>
                    <a:pt x="1821024" y="1333500"/>
                  </a:lnTo>
                  <a:lnTo>
                    <a:pt x="1867631" y="1333500"/>
                  </a:lnTo>
                  <a:lnTo>
                    <a:pt x="1867285" y="1346200"/>
                  </a:lnTo>
                  <a:close/>
                </a:path>
                <a:path w="2077720" h="2222500">
                  <a:moveTo>
                    <a:pt x="1898186" y="1346200"/>
                  </a:moveTo>
                  <a:lnTo>
                    <a:pt x="1874996" y="1346200"/>
                  </a:lnTo>
                  <a:lnTo>
                    <a:pt x="1876211" y="1333500"/>
                  </a:lnTo>
                  <a:lnTo>
                    <a:pt x="1899503" y="1333500"/>
                  </a:lnTo>
                  <a:lnTo>
                    <a:pt x="1898186" y="1346200"/>
                  </a:lnTo>
                  <a:close/>
                </a:path>
                <a:path w="2077720" h="2222500">
                  <a:moveTo>
                    <a:pt x="1909985" y="1346200"/>
                  </a:moveTo>
                  <a:lnTo>
                    <a:pt x="1902490" y="1346200"/>
                  </a:lnTo>
                  <a:lnTo>
                    <a:pt x="1901541" y="1333500"/>
                  </a:lnTo>
                  <a:lnTo>
                    <a:pt x="1909985" y="1333500"/>
                  </a:lnTo>
                  <a:lnTo>
                    <a:pt x="1909985" y="1346200"/>
                  </a:lnTo>
                  <a:close/>
                </a:path>
                <a:path w="2077720" h="2222500">
                  <a:moveTo>
                    <a:pt x="1950919" y="1346200"/>
                  </a:moveTo>
                  <a:lnTo>
                    <a:pt x="1913415" y="1346200"/>
                  </a:lnTo>
                  <a:lnTo>
                    <a:pt x="1913880" y="1333500"/>
                  </a:lnTo>
                  <a:lnTo>
                    <a:pt x="1951822" y="1333500"/>
                  </a:lnTo>
                  <a:lnTo>
                    <a:pt x="1950919" y="1346200"/>
                  </a:lnTo>
                  <a:close/>
                </a:path>
                <a:path w="2077720" h="2222500">
                  <a:moveTo>
                    <a:pt x="2037415" y="1346200"/>
                  </a:moveTo>
                  <a:lnTo>
                    <a:pt x="1957733" y="1346200"/>
                  </a:lnTo>
                  <a:lnTo>
                    <a:pt x="1956796" y="1333500"/>
                  </a:lnTo>
                  <a:lnTo>
                    <a:pt x="2036689" y="1333500"/>
                  </a:lnTo>
                  <a:lnTo>
                    <a:pt x="2037415" y="1346200"/>
                  </a:lnTo>
                  <a:close/>
                </a:path>
                <a:path w="2077720" h="2222500">
                  <a:moveTo>
                    <a:pt x="2048045" y="1358900"/>
                  </a:moveTo>
                  <a:lnTo>
                    <a:pt x="2047824" y="1358900"/>
                  </a:lnTo>
                  <a:lnTo>
                    <a:pt x="2047562" y="1346200"/>
                  </a:lnTo>
                  <a:lnTo>
                    <a:pt x="2044161" y="1346200"/>
                  </a:lnTo>
                  <a:lnTo>
                    <a:pt x="2043491" y="1333500"/>
                  </a:lnTo>
                  <a:lnTo>
                    <a:pt x="2051678" y="1333500"/>
                  </a:lnTo>
                  <a:lnTo>
                    <a:pt x="2049899" y="1346200"/>
                  </a:lnTo>
                  <a:lnTo>
                    <a:pt x="2048045" y="1358900"/>
                  </a:lnTo>
                  <a:close/>
                </a:path>
                <a:path w="2077720" h="2222500">
                  <a:moveTo>
                    <a:pt x="1435837" y="1358900"/>
                  </a:moveTo>
                  <a:lnTo>
                    <a:pt x="564505" y="1358900"/>
                  </a:lnTo>
                  <a:lnTo>
                    <a:pt x="561299" y="1346200"/>
                  </a:lnTo>
                  <a:lnTo>
                    <a:pt x="1434287" y="1346200"/>
                  </a:lnTo>
                  <a:lnTo>
                    <a:pt x="1435837" y="1358900"/>
                  </a:lnTo>
                  <a:close/>
                </a:path>
                <a:path w="2077720" h="2222500">
                  <a:moveTo>
                    <a:pt x="1470225" y="1358900"/>
                  </a:moveTo>
                  <a:lnTo>
                    <a:pt x="1444037" y="1358900"/>
                  </a:lnTo>
                  <a:lnTo>
                    <a:pt x="1444576" y="1346200"/>
                  </a:lnTo>
                  <a:lnTo>
                    <a:pt x="1473160" y="1346200"/>
                  </a:lnTo>
                  <a:lnTo>
                    <a:pt x="1470225" y="1358900"/>
                  </a:lnTo>
                  <a:close/>
                </a:path>
                <a:path w="2077720" h="2222500">
                  <a:moveTo>
                    <a:pt x="1483262" y="1358900"/>
                  </a:moveTo>
                  <a:lnTo>
                    <a:pt x="1477067" y="1358900"/>
                  </a:lnTo>
                  <a:lnTo>
                    <a:pt x="1476028" y="1346200"/>
                  </a:lnTo>
                  <a:lnTo>
                    <a:pt x="1482160" y="1346200"/>
                  </a:lnTo>
                  <a:lnTo>
                    <a:pt x="1483262" y="1358900"/>
                  </a:lnTo>
                  <a:close/>
                </a:path>
                <a:path w="2077720" h="2222500">
                  <a:moveTo>
                    <a:pt x="1537983" y="1358900"/>
                  </a:moveTo>
                  <a:lnTo>
                    <a:pt x="1490076" y="1358900"/>
                  </a:lnTo>
                  <a:lnTo>
                    <a:pt x="1492654" y="1346200"/>
                  </a:lnTo>
                  <a:lnTo>
                    <a:pt x="1536450" y="1346200"/>
                  </a:lnTo>
                  <a:lnTo>
                    <a:pt x="1537983" y="1358900"/>
                  </a:lnTo>
                  <a:close/>
                </a:path>
                <a:path w="2077720" h="2222500">
                  <a:moveTo>
                    <a:pt x="1552258" y="1358900"/>
                  </a:moveTo>
                  <a:lnTo>
                    <a:pt x="1549453" y="1358900"/>
                  </a:lnTo>
                  <a:lnTo>
                    <a:pt x="1550378" y="1346200"/>
                  </a:lnTo>
                  <a:lnTo>
                    <a:pt x="1554279" y="1346200"/>
                  </a:lnTo>
                  <a:lnTo>
                    <a:pt x="1552258" y="1358900"/>
                  </a:lnTo>
                  <a:close/>
                </a:path>
                <a:path w="2077720" h="2222500">
                  <a:moveTo>
                    <a:pt x="1612645" y="1358900"/>
                  </a:moveTo>
                  <a:lnTo>
                    <a:pt x="1557385" y="1358900"/>
                  </a:lnTo>
                  <a:lnTo>
                    <a:pt x="1556403" y="1346200"/>
                  </a:lnTo>
                  <a:lnTo>
                    <a:pt x="1614156" y="1346200"/>
                  </a:lnTo>
                  <a:lnTo>
                    <a:pt x="1612645" y="1358900"/>
                  </a:lnTo>
                  <a:close/>
                </a:path>
                <a:path w="2077720" h="2222500">
                  <a:moveTo>
                    <a:pt x="1690931" y="1358900"/>
                  </a:moveTo>
                  <a:lnTo>
                    <a:pt x="1628862" y="1358900"/>
                  </a:lnTo>
                  <a:lnTo>
                    <a:pt x="1629249" y="1346200"/>
                  </a:lnTo>
                  <a:lnTo>
                    <a:pt x="1693679" y="1346200"/>
                  </a:lnTo>
                  <a:lnTo>
                    <a:pt x="1690931" y="1358900"/>
                  </a:lnTo>
                  <a:close/>
                </a:path>
                <a:path w="2077720" h="2222500">
                  <a:moveTo>
                    <a:pt x="1711066" y="1358900"/>
                  </a:moveTo>
                  <a:lnTo>
                    <a:pt x="1699409" y="1358900"/>
                  </a:lnTo>
                  <a:lnTo>
                    <a:pt x="1696956" y="1346200"/>
                  </a:lnTo>
                  <a:lnTo>
                    <a:pt x="1712383" y="1346200"/>
                  </a:lnTo>
                  <a:lnTo>
                    <a:pt x="1711066" y="1358900"/>
                  </a:lnTo>
                  <a:close/>
                </a:path>
                <a:path w="2077720" h="2222500">
                  <a:moveTo>
                    <a:pt x="1751012" y="1358900"/>
                  </a:moveTo>
                  <a:lnTo>
                    <a:pt x="1718828" y="1358900"/>
                  </a:lnTo>
                  <a:lnTo>
                    <a:pt x="1718078" y="1346200"/>
                  </a:lnTo>
                  <a:lnTo>
                    <a:pt x="1750257" y="1346200"/>
                  </a:lnTo>
                  <a:lnTo>
                    <a:pt x="1751012" y="1358900"/>
                  </a:lnTo>
                  <a:close/>
                </a:path>
                <a:path w="2077720" h="2222500">
                  <a:moveTo>
                    <a:pt x="1784741" y="1358900"/>
                  </a:moveTo>
                  <a:lnTo>
                    <a:pt x="1763163" y="1358900"/>
                  </a:lnTo>
                  <a:lnTo>
                    <a:pt x="1758962" y="1346200"/>
                  </a:lnTo>
                  <a:lnTo>
                    <a:pt x="1787398" y="1346200"/>
                  </a:lnTo>
                  <a:lnTo>
                    <a:pt x="1784741" y="1358900"/>
                  </a:lnTo>
                  <a:close/>
                </a:path>
                <a:path w="2077720" h="2222500">
                  <a:moveTo>
                    <a:pt x="1814688" y="1358900"/>
                  </a:moveTo>
                  <a:lnTo>
                    <a:pt x="1795864" y="1358900"/>
                  </a:lnTo>
                  <a:lnTo>
                    <a:pt x="1796637" y="1346200"/>
                  </a:lnTo>
                  <a:lnTo>
                    <a:pt x="1818333" y="1346200"/>
                  </a:lnTo>
                  <a:lnTo>
                    <a:pt x="1814688" y="1358900"/>
                  </a:lnTo>
                  <a:close/>
                </a:path>
                <a:path w="2077720" h="2222500">
                  <a:moveTo>
                    <a:pt x="1836725" y="1358900"/>
                  </a:moveTo>
                  <a:lnTo>
                    <a:pt x="1823835" y="1358900"/>
                  </a:lnTo>
                  <a:lnTo>
                    <a:pt x="1822739" y="1346200"/>
                  </a:lnTo>
                  <a:lnTo>
                    <a:pt x="1836571" y="1346200"/>
                  </a:lnTo>
                  <a:lnTo>
                    <a:pt x="1836725" y="1358900"/>
                  </a:lnTo>
                  <a:close/>
                </a:path>
                <a:path w="2077720" h="2222500">
                  <a:moveTo>
                    <a:pt x="1848597" y="1348128"/>
                  </a:moveTo>
                  <a:lnTo>
                    <a:pt x="1848615" y="1346200"/>
                  </a:lnTo>
                  <a:lnTo>
                    <a:pt x="1849217" y="1346200"/>
                  </a:lnTo>
                  <a:lnTo>
                    <a:pt x="1848597" y="1348128"/>
                  </a:lnTo>
                  <a:close/>
                </a:path>
                <a:path w="2077720" h="2222500">
                  <a:moveTo>
                    <a:pt x="1962423" y="1358900"/>
                  </a:moveTo>
                  <a:lnTo>
                    <a:pt x="1851840" y="1358900"/>
                  </a:lnTo>
                  <a:lnTo>
                    <a:pt x="1852067" y="1346200"/>
                  </a:lnTo>
                  <a:lnTo>
                    <a:pt x="1964609" y="1346200"/>
                  </a:lnTo>
                  <a:lnTo>
                    <a:pt x="1962423" y="1358900"/>
                  </a:lnTo>
                  <a:close/>
                </a:path>
                <a:path w="2077720" h="2222500">
                  <a:moveTo>
                    <a:pt x="1991467" y="1358900"/>
                  </a:moveTo>
                  <a:lnTo>
                    <a:pt x="1974399" y="1358900"/>
                  </a:lnTo>
                  <a:lnTo>
                    <a:pt x="1973433" y="1346200"/>
                  </a:lnTo>
                  <a:lnTo>
                    <a:pt x="1991552" y="1346200"/>
                  </a:lnTo>
                  <a:lnTo>
                    <a:pt x="1991467" y="1358900"/>
                  </a:lnTo>
                  <a:close/>
                </a:path>
                <a:path w="2077720" h="2222500">
                  <a:moveTo>
                    <a:pt x="2031073" y="1358900"/>
                  </a:moveTo>
                  <a:lnTo>
                    <a:pt x="1997498" y="1358900"/>
                  </a:lnTo>
                  <a:lnTo>
                    <a:pt x="1997770" y="1346200"/>
                  </a:lnTo>
                  <a:lnTo>
                    <a:pt x="2029426" y="1346200"/>
                  </a:lnTo>
                  <a:lnTo>
                    <a:pt x="2031073" y="1358900"/>
                  </a:lnTo>
                  <a:close/>
                </a:path>
                <a:path w="2077720" h="2222500">
                  <a:moveTo>
                    <a:pt x="2040056" y="1358900"/>
                  </a:moveTo>
                  <a:lnTo>
                    <a:pt x="2031073" y="1358900"/>
                  </a:lnTo>
                  <a:lnTo>
                    <a:pt x="2031311" y="1346200"/>
                  </a:lnTo>
                  <a:lnTo>
                    <a:pt x="2039181" y="1346200"/>
                  </a:lnTo>
                  <a:lnTo>
                    <a:pt x="2040056" y="1358900"/>
                  </a:lnTo>
                  <a:close/>
                </a:path>
                <a:path w="2077720" h="2222500">
                  <a:moveTo>
                    <a:pt x="1848496" y="1358900"/>
                  </a:moveTo>
                  <a:lnTo>
                    <a:pt x="1845134" y="1358900"/>
                  </a:lnTo>
                  <a:lnTo>
                    <a:pt x="1848597" y="1348128"/>
                  </a:lnTo>
                  <a:lnTo>
                    <a:pt x="1848496" y="1358900"/>
                  </a:lnTo>
                  <a:close/>
                </a:path>
                <a:path w="2077720" h="2222500">
                  <a:moveTo>
                    <a:pt x="1520670" y="1371600"/>
                  </a:moveTo>
                  <a:lnTo>
                    <a:pt x="1512709" y="1371600"/>
                  </a:lnTo>
                  <a:lnTo>
                    <a:pt x="1512715" y="1358900"/>
                  </a:lnTo>
                  <a:lnTo>
                    <a:pt x="1520505" y="1358900"/>
                  </a:lnTo>
                  <a:lnTo>
                    <a:pt x="1520670" y="1371600"/>
                  </a:lnTo>
                  <a:close/>
                </a:path>
                <a:path w="2077720" h="2222500">
                  <a:moveTo>
                    <a:pt x="1577270" y="1371600"/>
                  </a:moveTo>
                  <a:lnTo>
                    <a:pt x="1526081" y="1371600"/>
                  </a:lnTo>
                  <a:lnTo>
                    <a:pt x="1525474" y="1358900"/>
                  </a:lnTo>
                  <a:lnTo>
                    <a:pt x="1577185" y="1358900"/>
                  </a:lnTo>
                  <a:lnTo>
                    <a:pt x="1577270" y="1371600"/>
                  </a:lnTo>
                  <a:close/>
                </a:path>
                <a:path w="2077720" h="2222500">
                  <a:moveTo>
                    <a:pt x="1682698" y="1371600"/>
                  </a:moveTo>
                  <a:lnTo>
                    <a:pt x="1584521" y="1371600"/>
                  </a:lnTo>
                  <a:lnTo>
                    <a:pt x="1584516" y="1358900"/>
                  </a:lnTo>
                  <a:lnTo>
                    <a:pt x="1682805" y="1358900"/>
                  </a:lnTo>
                  <a:lnTo>
                    <a:pt x="1682698" y="1371600"/>
                  </a:lnTo>
                  <a:close/>
                </a:path>
                <a:path w="2077720" h="2222500">
                  <a:moveTo>
                    <a:pt x="1699187" y="1371600"/>
                  </a:moveTo>
                  <a:lnTo>
                    <a:pt x="1695536" y="1371600"/>
                  </a:lnTo>
                  <a:lnTo>
                    <a:pt x="1696393" y="1358900"/>
                  </a:lnTo>
                  <a:lnTo>
                    <a:pt x="1698994" y="1358900"/>
                  </a:lnTo>
                  <a:lnTo>
                    <a:pt x="1699187" y="1371600"/>
                  </a:lnTo>
                  <a:close/>
                </a:path>
                <a:path w="2077720" h="2222500">
                  <a:moveTo>
                    <a:pt x="1741904" y="1371600"/>
                  </a:moveTo>
                  <a:lnTo>
                    <a:pt x="1700658" y="1371600"/>
                  </a:lnTo>
                  <a:lnTo>
                    <a:pt x="1701532" y="1358900"/>
                  </a:lnTo>
                  <a:lnTo>
                    <a:pt x="1740411" y="1358900"/>
                  </a:lnTo>
                  <a:lnTo>
                    <a:pt x="1741904" y="1371600"/>
                  </a:lnTo>
                  <a:close/>
                </a:path>
                <a:path w="2077720" h="2222500">
                  <a:moveTo>
                    <a:pt x="1820150" y="1371600"/>
                  </a:moveTo>
                  <a:lnTo>
                    <a:pt x="1755237" y="1371600"/>
                  </a:lnTo>
                  <a:lnTo>
                    <a:pt x="1755027" y="1358900"/>
                  </a:lnTo>
                  <a:lnTo>
                    <a:pt x="1820780" y="1358900"/>
                  </a:lnTo>
                  <a:lnTo>
                    <a:pt x="1820150" y="1371600"/>
                  </a:lnTo>
                  <a:close/>
                </a:path>
                <a:path w="2077720" h="2222500">
                  <a:moveTo>
                    <a:pt x="1887164" y="1371600"/>
                  </a:moveTo>
                  <a:lnTo>
                    <a:pt x="1826248" y="1371600"/>
                  </a:lnTo>
                  <a:lnTo>
                    <a:pt x="1822132" y="1358900"/>
                  </a:lnTo>
                  <a:lnTo>
                    <a:pt x="1886642" y="1358900"/>
                  </a:lnTo>
                  <a:lnTo>
                    <a:pt x="1887164" y="1371600"/>
                  </a:lnTo>
                  <a:close/>
                </a:path>
                <a:path w="2077720" h="2222500">
                  <a:moveTo>
                    <a:pt x="1890639" y="1371600"/>
                  </a:moveTo>
                  <a:lnTo>
                    <a:pt x="1890083" y="1371600"/>
                  </a:lnTo>
                  <a:lnTo>
                    <a:pt x="1890407" y="1358900"/>
                  </a:lnTo>
                  <a:lnTo>
                    <a:pt x="1890639" y="1371600"/>
                  </a:lnTo>
                  <a:close/>
                </a:path>
                <a:path w="2077720" h="2222500">
                  <a:moveTo>
                    <a:pt x="1914124" y="1371600"/>
                  </a:moveTo>
                  <a:lnTo>
                    <a:pt x="1902632" y="1371600"/>
                  </a:lnTo>
                  <a:lnTo>
                    <a:pt x="1902450" y="1358900"/>
                  </a:lnTo>
                  <a:lnTo>
                    <a:pt x="1915220" y="1358900"/>
                  </a:lnTo>
                  <a:lnTo>
                    <a:pt x="1914124" y="1371600"/>
                  </a:lnTo>
                  <a:close/>
                </a:path>
                <a:path w="2077720" h="2222500">
                  <a:moveTo>
                    <a:pt x="1932936" y="1371600"/>
                  </a:moveTo>
                  <a:lnTo>
                    <a:pt x="1919059" y="1371600"/>
                  </a:lnTo>
                  <a:lnTo>
                    <a:pt x="1921421" y="1358900"/>
                  </a:lnTo>
                  <a:lnTo>
                    <a:pt x="1932016" y="1358900"/>
                  </a:lnTo>
                  <a:lnTo>
                    <a:pt x="1932936" y="1371600"/>
                  </a:lnTo>
                  <a:close/>
                </a:path>
                <a:path w="2077720" h="2222500">
                  <a:moveTo>
                    <a:pt x="1961316" y="1371600"/>
                  </a:moveTo>
                  <a:lnTo>
                    <a:pt x="1935145" y="1371600"/>
                  </a:lnTo>
                  <a:lnTo>
                    <a:pt x="1936167" y="1358900"/>
                  </a:lnTo>
                  <a:lnTo>
                    <a:pt x="1960072" y="1358900"/>
                  </a:lnTo>
                  <a:lnTo>
                    <a:pt x="1961316" y="1371600"/>
                  </a:lnTo>
                  <a:close/>
                </a:path>
                <a:path w="2077720" h="2222500">
                  <a:moveTo>
                    <a:pt x="2000995" y="1371600"/>
                  </a:moveTo>
                  <a:lnTo>
                    <a:pt x="1972610" y="1371600"/>
                  </a:lnTo>
                  <a:lnTo>
                    <a:pt x="1973695" y="1358900"/>
                  </a:lnTo>
                  <a:lnTo>
                    <a:pt x="2000655" y="1358900"/>
                  </a:lnTo>
                  <a:lnTo>
                    <a:pt x="2000995" y="1371600"/>
                  </a:lnTo>
                  <a:close/>
                </a:path>
                <a:path w="2077720" h="2222500">
                  <a:moveTo>
                    <a:pt x="2026797" y="1371600"/>
                  </a:moveTo>
                  <a:lnTo>
                    <a:pt x="2000995" y="1371600"/>
                  </a:lnTo>
                  <a:lnTo>
                    <a:pt x="2001660" y="1358900"/>
                  </a:lnTo>
                  <a:lnTo>
                    <a:pt x="2026803" y="1358900"/>
                  </a:lnTo>
                  <a:lnTo>
                    <a:pt x="2026797" y="1371600"/>
                  </a:lnTo>
                  <a:close/>
                </a:path>
                <a:path w="2077720" h="2222500">
                  <a:moveTo>
                    <a:pt x="2036779" y="1371600"/>
                  </a:moveTo>
                  <a:lnTo>
                    <a:pt x="2034775" y="1371600"/>
                  </a:lnTo>
                  <a:lnTo>
                    <a:pt x="2033338" y="1358900"/>
                  </a:lnTo>
                  <a:lnTo>
                    <a:pt x="2035678" y="1358900"/>
                  </a:lnTo>
                  <a:lnTo>
                    <a:pt x="2036779" y="1371600"/>
                  </a:lnTo>
                  <a:close/>
                </a:path>
                <a:path w="2077720" h="2222500">
                  <a:moveTo>
                    <a:pt x="2041593" y="1384300"/>
                  </a:moveTo>
                  <a:lnTo>
                    <a:pt x="2029500" y="1384300"/>
                  </a:lnTo>
                  <a:lnTo>
                    <a:pt x="2028853" y="1371600"/>
                  </a:lnTo>
                  <a:lnTo>
                    <a:pt x="2040998" y="1371600"/>
                  </a:lnTo>
                  <a:lnTo>
                    <a:pt x="2042179" y="1358900"/>
                  </a:lnTo>
                  <a:lnTo>
                    <a:pt x="2045676" y="1358900"/>
                  </a:lnTo>
                  <a:lnTo>
                    <a:pt x="2043668" y="1371600"/>
                  </a:lnTo>
                  <a:lnTo>
                    <a:pt x="2041593" y="1384300"/>
                  </a:lnTo>
                  <a:close/>
                </a:path>
                <a:path w="2077720" h="2222500">
                  <a:moveTo>
                    <a:pt x="560592" y="1384300"/>
                  </a:moveTo>
                  <a:lnTo>
                    <a:pt x="482265" y="1384300"/>
                  </a:lnTo>
                  <a:lnTo>
                    <a:pt x="483119" y="1371600"/>
                  </a:lnTo>
                  <a:lnTo>
                    <a:pt x="558888" y="1371600"/>
                  </a:lnTo>
                  <a:lnTo>
                    <a:pt x="560592" y="1384300"/>
                  </a:lnTo>
                  <a:close/>
                </a:path>
                <a:path w="2077720" h="2222500">
                  <a:moveTo>
                    <a:pt x="574879" y="1384300"/>
                  </a:moveTo>
                  <a:lnTo>
                    <a:pt x="563017" y="1384300"/>
                  </a:lnTo>
                  <a:lnTo>
                    <a:pt x="565220" y="1371600"/>
                  </a:lnTo>
                  <a:lnTo>
                    <a:pt x="576185" y="1371600"/>
                  </a:lnTo>
                  <a:lnTo>
                    <a:pt x="574913" y="1384188"/>
                  </a:lnTo>
                  <a:close/>
                </a:path>
                <a:path w="2077720" h="2222500">
                  <a:moveTo>
                    <a:pt x="1394511" y="1384300"/>
                  </a:moveTo>
                  <a:lnTo>
                    <a:pt x="574901" y="1384300"/>
                  </a:lnTo>
                  <a:lnTo>
                    <a:pt x="578740" y="1371600"/>
                  </a:lnTo>
                  <a:lnTo>
                    <a:pt x="1394137" y="1371600"/>
                  </a:lnTo>
                  <a:lnTo>
                    <a:pt x="1394511" y="1384300"/>
                  </a:lnTo>
                  <a:close/>
                </a:path>
                <a:path w="2077720" h="2222500">
                  <a:moveTo>
                    <a:pt x="1437654" y="1384300"/>
                  </a:moveTo>
                  <a:lnTo>
                    <a:pt x="1405306" y="1384300"/>
                  </a:lnTo>
                  <a:lnTo>
                    <a:pt x="1405396" y="1371600"/>
                  </a:lnTo>
                  <a:lnTo>
                    <a:pt x="1437427" y="1371600"/>
                  </a:lnTo>
                  <a:lnTo>
                    <a:pt x="1437654" y="1384300"/>
                  </a:lnTo>
                  <a:close/>
                </a:path>
                <a:path w="2077720" h="2222500">
                  <a:moveTo>
                    <a:pt x="1537193" y="1384300"/>
                  </a:moveTo>
                  <a:lnTo>
                    <a:pt x="1442912" y="1384300"/>
                  </a:lnTo>
                  <a:lnTo>
                    <a:pt x="1442907" y="1371600"/>
                  </a:lnTo>
                  <a:lnTo>
                    <a:pt x="1538829" y="1371600"/>
                  </a:lnTo>
                  <a:lnTo>
                    <a:pt x="1537193" y="1384300"/>
                  </a:lnTo>
                  <a:close/>
                </a:path>
                <a:path w="2077720" h="2222500">
                  <a:moveTo>
                    <a:pt x="1560366" y="1384300"/>
                  </a:moveTo>
                  <a:lnTo>
                    <a:pt x="1546244" y="1384300"/>
                  </a:lnTo>
                  <a:lnTo>
                    <a:pt x="1546699" y="1371600"/>
                  </a:lnTo>
                  <a:lnTo>
                    <a:pt x="1558725" y="1371600"/>
                  </a:lnTo>
                  <a:lnTo>
                    <a:pt x="1560366" y="1384300"/>
                  </a:lnTo>
                  <a:close/>
                </a:path>
                <a:path w="2077720" h="2222500">
                  <a:moveTo>
                    <a:pt x="1609522" y="1384300"/>
                  </a:moveTo>
                  <a:lnTo>
                    <a:pt x="1565800" y="1384300"/>
                  </a:lnTo>
                  <a:lnTo>
                    <a:pt x="1566368" y="1371600"/>
                  </a:lnTo>
                  <a:lnTo>
                    <a:pt x="1611039" y="1371600"/>
                  </a:lnTo>
                  <a:lnTo>
                    <a:pt x="1609522" y="1384300"/>
                  </a:lnTo>
                  <a:close/>
                </a:path>
                <a:path w="2077720" h="2222500">
                  <a:moveTo>
                    <a:pt x="1636108" y="1384300"/>
                  </a:moveTo>
                  <a:lnTo>
                    <a:pt x="1620550" y="1384300"/>
                  </a:lnTo>
                  <a:lnTo>
                    <a:pt x="1619885" y="1371600"/>
                  </a:lnTo>
                  <a:lnTo>
                    <a:pt x="1632871" y="1371600"/>
                  </a:lnTo>
                  <a:lnTo>
                    <a:pt x="1636108" y="1384300"/>
                  </a:lnTo>
                  <a:close/>
                </a:path>
                <a:path w="2077720" h="2222500">
                  <a:moveTo>
                    <a:pt x="1650911" y="1384300"/>
                  </a:moveTo>
                  <a:lnTo>
                    <a:pt x="1647209" y="1384300"/>
                  </a:lnTo>
                  <a:lnTo>
                    <a:pt x="1647283" y="1371600"/>
                  </a:lnTo>
                  <a:lnTo>
                    <a:pt x="1650826" y="1371600"/>
                  </a:lnTo>
                  <a:lnTo>
                    <a:pt x="1650911" y="1384300"/>
                  </a:lnTo>
                  <a:close/>
                </a:path>
                <a:path w="2077720" h="2222500">
                  <a:moveTo>
                    <a:pt x="1710589" y="1384300"/>
                  </a:moveTo>
                  <a:lnTo>
                    <a:pt x="1652705" y="1384300"/>
                  </a:lnTo>
                  <a:lnTo>
                    <a:pt x="1652978" y="1371600"/>
                  </a:lnTo>
                  <a:lnTo>
                    <a:pt x="1711282" y="1371600"/>
                  </a:lnTo>
                  <a:lnTo>
                    <a:pt x="1710589" y="1384300"/>
                  </a:lnTo>
                  <a:close/>
                </a:path>
                <a:path w="2077720" h="2222500">
                  <a:moveTo>
                    <a:pt x="1742943" y="1384300"/>
                  </a:moveTo>
                  <a:lnTo>
                    <a:pt x="1730548" y="1384300"/>
                  </a:lnTo>
                  <a:lnTo>
                    <a:pt x="1727311" y="1371600"/>
                  </a:lnTo>
                  <a:lnTo>
                    <a:pt x="1741160" y="1371600"/>
                  </a:lnTo>
                  <a:lnTo>
                    <a:pt x="1742943" y="1384300"/>
                  </a:lnTo>
                  <a:close/>
                </a:path>
                <a:path w="2077720" h="2222500">
                  <a:moveTo>
                    <a:pt x="1747418" y="1384300"/>
                  </a:moveTo>
                  <a:lnTo>
                    <a:pt x="1744789" y="1384300"/>
                  </a:lnTo>
                  <a:lnTo>
                    <a:pt x="1745311" y="1371600"/>
                  </a:lnTo>
                  <a:lnTo>
                    <a:pt x="1746526" y="1371600"/>
                  </a:lnTo>
                  <a:lnTo>
                    <a:pt x="1747418" y="1384300"/>
                  </a:lnTo>
                  <a:close/>
                </a:path>
                <a:path w="2077720" h="2222500">
                  <a:moveTo>
                    <a:pt x="1757457" y="1384300"/>
                  </a:moveTo>
                  <a:lnTo>
                    <a:pt x="1748945" y="1384300"/>
                  </a:lnTo>
                  <a:lnTo>
                    <a:pt x="1750683" y="1371600"/>
                  </a:lnTo>
                  <a:lnTo>
                    <a:pt x="1758286" y="1371600"/>
                  </a:lnTo>
                  <a:lnTo>
                    <a:pt x="1757457" y="1384300"/>
                  </a:lnTo>
                  <a:close/>
                </a:path>
                <a:path w="2077720" h="2222500">
                  <a:moveTo>
                    <a:pt x="1789266" y="1384300"/>
                  </a:moveTo>
                  <a:lnTo>
                    <a:pt x="1768007" y="1384300"/>
                  </a:lnTo>
                  <a:lnTo>
                    <a:pt x="1766122" y="1371600"/>
                  </a:lnTo>
                  <a:lnTo>
                    <a:pt x="1789698" y="1371600"/>
                  </a:lnTo>
                  <a:lnTo>
                    <a:pt x="1789266" y="1384300"/>
                  </a:lnTo>
                  <a:close/>
                </a:path>
                <a:path w="2077720" h="2222500">
                  <a:moveTo>
                    <a:pt x="1832290" y="1384300"/>
                  </a:moveTo>
                  <a:lnTo>
                    <a:pt x="1793105" y="1384300"/>
                  </a:lnTo>
                  <a:lnTo>
                    <a:pt x="1789698" y="1371600"/>
                  </a:lnTo>
                  <a:lnTo>
                    <a:pt x="1829882" y="1371600"/>
                  </a:lnTo>
                  <a:lnTo>
                    <a:pt x="1832290" y="1384300"/>
                  </a:lnTo>
                  <a:close/>
                </a:path>
                <a:path w="2077720" h="2222500">
                  <a:moveTo>
                    <a:pt x="1846684" y="1384300"/>
                  </a:moveTo>
                  <a:lnTo>
                    <a:pt x="1832290" y="1384300"/>
                  </a:lnTo>
                  <a:lnTo>
                    <a:pt x="1836878" y="1371600"/>
                  </a:lnTo>
                  <a:lnTo>
                    <a:pt x="1846457" y="1371600"/>
                  </a:lnTo>
                  <a:lnTo>
                    <a:pt x="1846684" y="1384300"/>
                  </a:lnTo>
                  <a:close/>
                </a:path>
                <a:path w="2077720" h="2222500">
                  <a:moveTo>
                    <a:pt x="1856757" y="1384300"/>
                  </a:moveTo>
                  <a:lnTo>
                    <a:pt x="1851704" y="1384300"/>
                  </a:lnTo>
                  <a:lnTo>
                    <a:pt x="1852311" y="1371600"/>
                  </a:lnTo>
                  <a:lnTo>
                    <a:pt x="1855962" y="1371600"/>
                  </a:lnTo>
                  <a:lnTo>
                    <a:pt x="1856757" y="1384300"/>
                  </a:lnTo>
                  <a:close/>
                </a:path>
                <a:path w="2077720" h="2222500">
                  <a:moveTo>
                    <a:pt x="1917344" y="1384300"/>
                  </a:moveTo>
                  <a:lnTo>
                    <a:pt x="1870397" y="1384300"/>
                  </a:lnTo>
                  <a:lnTo>
                    <a:pt x="1866274" y="1371600"/>
                  </a:lnTo>
                  <a:lnTo>
                    <a:pt x="1917338" y="1371600"/>
                  </a:lnTo>
                  <a:lnTo>
                    <a:pt x="1917344" y="1384300"/>
                  </a:lnTo>
                  <a:close/>
                </a:path>
                <a:path w="2077720" h="2222500">
                  <a:moveTo>
                    <a:pt x="1922642" y="1384300"/>
                  </a:moveTo>
                  <a:lnTo>
                    <a:pt x="1917367" y="1384300"/>
                  </a:lnTo>
                  <a:lnTo>
                    <a:pt x="1919394" y="1371600"/>
                  </a:lnTo>
                  <a:lnTo>
                    <a:pt x="1922239" y="1371600"/>
                  </a:lnTo>
                  <a:lnTo>
                    <a:pt x="1922370" y="1373981"/>
                  </a:lnTo>
                  <a:lnTo>
                    <a:pt x="1922642" y="1384300"/>
                  </a:lnTo>
                  <a:close/>
                </a:path>
                <a:path w="2077720" h="2222500">
                  <a:moveTo>
                    <a:pt x="1962605" y="1384300"/>
                  </a:moveTo>
                  <a:lnTo>
                    <a:pt x="1922937" y="1384300"/>
                  </a:lnTo>
                  <a:lnTo>
                    <a:pt x="1922370" y="1373981"/>
                  </a:lnTo>
                  <a:lnTo>
                    <a:pt x="1922307" y="1371600"/>
                  </a:lnTo>
                  <a:lnTo>
                    <a:pt x="1962281" y="1371600"/>
                  </a:lnTo>
                  <a:lnTo>
                    <a:pt x="1962605" y="1384300"/>
                  </a:lnTo>
                  <a:close/>
                </a:path>
                <a:path w="2077720" h="2222500">
                  <a:moveTo>
                    <a:pt x="1970509" y="1384300"/>
                  </a:moveTo>
                  <a:lnTo>
                    <a:pt x="1965677" y="1384300"/>
                  </a:lnTo>
                  <a:lnTo>
                    <a:pt x="1966642" y="1371600"/>
                  </a:lnTo>
                  <a:lnTo>
                    <a:pt x="1970310" y="1371600"/>
                  </a:lnTo>
                  <a:lnTo>
                    <a:pt x="1970509" y="1384300"/>
                  </a:lnTo>
                  <a:close/>
                </a:path>
                <a:path w="2077720" h="2222500">
                  <a:moveTo>
                    <a:pt x="1981088" y="1384300"/>
                  </a:moveTo>
                  <a:lnTo>
                    <a:pt x="1977919" y="1384300"/>
                  </a:lnTo>
                  <a:lnTo>
                    <a:pt x="1979668" y="1371600"/>
                  </a:lnTo>
                  <a:lnTo>
                    <a:pt x="1981088" y="1384300"/>
                  </a:lnTo>
                  <a:close/>
                </a:path>
                <a:path w="2077720" h="2222500">
                  <a:moveTo>
                    <a:pt x="1998787" y="1384300"/>
                  </a:moveTo>
                  <a:lnTo>
                    <a:pt x="1983597" y="1384300"/>
                  </a:lnTo>
                  <a:lnTo>
                    <a:pt x="1984733" y="1371600"/>
                  </a:lnTo>
                  <a:lnTo>
                    <a:pt x="1997918" y="1371600"/>
                  </a:lnTo>
                  <a:lnTo>
                    <a:pt x="1998787" y="1384300"/>
                  </a:lnTo>
                  <a:close/>
                </a:path>
                <a:path w="2077720" h="2222500">
                  <a:moveTo>
                    <a:pt x="2020937" y="1384300"/>
                  </a:moveTo>
                  <a:lnTo>
                    <a:pt x="2004073" y="1384300"/>
                  </a:lnTo>
                  <a:lnTo>
                    <a:pt x="2004533" y="1371600"/>
                  </a:lnTo>
                  <a:lnTo>
                    <a:pt x="2022169" y="1371600"/>
                  </a:lnTo>
                  <a:lnTo>
                    <a:pt x="2020937" y="1384300"/>
                  </a:lnTo>
                  <a:close/>
                </a:path>
                <a:path w="2077720" h="2222500">
                  <a:moveTo>
                    <a:pt x="574901" y="1384300"/>
                  </a:moveTo>
                  <a:close/>
                </a:path>
                <a:path w="2077720" h="2222500">
                  <a:moveTo>
                    <a:pt x="472642" y="1397000"/>
                  </a:moveTo>
                  <a:lnTo>
                    <a:pt x="389110" y="1397000"/>
                  </a:lnTo>
                  <a:lnTo>
                    <a:pt x="389796" y="1384300"/>
                  </a:lnTo>
                  <a:lnTo>
                    <a:pt x="472870" y="1384300"/>
                  </a:lnTo>
                  <a:lnTo>
                    <a:pt x="472642" y="1397000"/>
                  </a:lnTo>
                  <a:close/>
                </a:path>
                <a:path w="2077720" h="2222500">
                  <a:moveTo>
                    <a:pt x="529180" y="1397000"/>
                  </a:moveTo>
                  <a:lnTo>
                    <a:pt x="479939" y="1397000"/>
                  </a:lnTo>
                  <a:lnTo>
                    <a:pt x="482478" y="1384300"/>
                  </a:lnTo>
                  <a:lnTo>
                    <a:pt x="527992" y="1384300"/>
                  </a:lnTo>
                  <a:lnTo>
                    <a:pt x="529180" y="1397000"/>
                  </a:lnTo>
                  <a:close/>
                </a:path>
                <a:path w="2077720" h="2222500">
                  <a:moveTo>
                    <a:pt x="731802" y="1397000"/>
                  </a:moveTo>
                  <a:lnTo>
                    <a:pt x="542252" y="1397000"/>
                  </a:lnTo>
                  <a:lnTo>
                    <a:pt x="541810" y="1384300"/>
                  </a:lnTo>
                  <a:lnTo>
                    <a:pt x="732767" y="1384300"/>
                  </a:lnTo>
                  <a:lnTo>
                    <a:pt x="731802" y="1397000"/>
                  </a:lnTo>
                  <a:close/>
                </a:path>
                <a:path w="2077720" h="2222500">
                  <a:moveTo>
                    <a:pt x="1397453" y="1397000"/>
                  </a:moveTo>
                  <a:lnTo>
                    <a:pt x="737673" y="1397000"/>
                  </a:lnTo>
                  <a:lnTo>
                    <a:pt x="734947" y="1384300"/>
                  </a:lnTo>
                  <a:lnTo>
                    <a:pt x="1396016" y="1384300"/>
                  </a:lnTo>
                  <a:lnTo>
                    <a:pt x="1397453" y="1397000"/>
                  </a:lnTo>
                  <a:close/>
                </a:path>
                <a:path w="2077720" h="2222500">
                  <a:moveTo>
                    <a:pt x="1409065" y="1397000"/>
                  </a:moveTo>
                  <a:lnTo>
                    <a:pt x="1400667" y="1397000"/>
                  </a:lnTo>
                  <a:lnTo>
                    <a:pt x="1401297" y="1384300"/>
                  </a:lnTo>
                  <a:lnTo>
                    <a:pt x="1409718" y="1384300"/>
                  </a:lnTo>
                  <a:lnTo>
                    <a:pt x="1409065" y="1397000"/>
                  </a:lnTo>
                  <a:close/>
                </a:path>
                <a:path w="2077720" h="2222500">
                  <a:moveTo>
                    <a:pt x="1512510" y="1397000"/>
                  </a:moveTo>
                  <a:lnTo>
                    <a:pt x="1417037" y="1397000"/>
                  </a:lnTo>
                  <a:lnTo>
                    <a:pt x="1416548" y="1384300"/>
                  </a:lnTo>
                  <a:lnTo>
                    <a:pt x="1510892" y="1384300"/>
                  </a:lnTo>
                  <a:lnTo>
                    <a:pt x="1512510" y="1397000"/>
                  </a:lnTo>
                  <a:close/>
                </a:path>
                <a:path w="2077720" h="2222500">
                  <a:moveTo>
                    <a:pt x="1560173" y="1397000"/>
                  </a:moveTo>
                  <a:lnTo>
                    <a:pt x="1515082" y="1397000"/>
                  </a:lnTo>
                  <a:lnTo>
                    <a:pt x="1518177" y="1384300"/>
                  </a:lnTo>
                  <a:lnTo>
                    <a:pt x="1560315" y="1384300"/>
                  </a:lnTo>
                  <a:lnTo>
                    <a:pt x="1560173" y="1397000"/>
                  </a:lnTo>
                  <a:close/>
                </a:path>
                <a:path w="2077720" h="2222500">
                  <a:moveTo>
                    <a:pt x="1572461" y="1397000"/>
                  </a:moveTo>
                  <a:lnTo>
                    <a:pt x="1564841" y="1397000"/>
                  </a:lnTo>
                  <a:lnTo>
                    <a:pt x="1564807" y="1384300"/>
                  </a:lnTo>
                  <a:lnTo>
                    <a:pt x="1572415" y="1384300"/>
                  </a:lnTo>
                  <a:lnTo>
                    <a:pt x="1572461" y="1397000"/>
                  </a:lnTo>
                  <a:close/>
                </a:path>
                <a:path w="2077720" h="2222500">
                  <a:moveTo>
                    <a:pt x="1600988" y="1397000"/>
                  </a:moveTo>
                  <a:lnTo>
                    <a:pt x="1577259" y="1397000"/>
                  </a:lnTo>
                  <a:lnTo>
                    <a:pt x="1576947" y="1384300"/>
                  </a:lnTo>
                  <a:lnTo>
                    <a:pt x="1599330" y="1384300"/>
                  </a:lnTo>
                  <a:lnTo>
                    <a:pt x="1600988" y="1397000"/>
                  </a:lnTo>
                  <a:close/>
                </a:path>
                <a:path w="2077720" h="2222500">
                  <a:moveTo>
                    <a:pt x="1607598" y="1387891"/>
                  </a:moveTo>
                  <a:lnTo>
                    <a:pt x="1607291" y="1384300"/>
                  </a:lnTo>
                  <a:lnTo>
                    <a:pt x="1607524" y="1384300"/>
                  </a:lnTo>
                  <a:lnTo>
                    <a:pt x="1607598" y="1387891"/>
                  </a:lnTo>
                  <a:close/>
                </a:path>
                <a:path w="2077720" h="2222500">
                  <a:moveTo>
                    <a:pt x="1621356" y="1397000"/>
                  </a:moveTo>
                  <a:lnTo>
                    <a:pt x="1618170" y="1397000"/>
                  </a:lnTo>
                  <a:lnTo>
                    <a:pt x="1621049" y="1384300"/>
                  </a:lnTo>
                  <a:lnTo>
                    <a:pt x="1621356" y="1397000"/>
                  </a:lnTo>
                  <a:close/>
                </a:path>
                <a:path w="2077720" h="2222500">
                  <a:moveTo>
                    <a:pt x="1632076" y="1397000"/>
                  </a:moveTo>
                  <a:lnTo>
                    <a:pt x="1625342" y="1397000"/>
                  </a:lnTo>
                  <a:lnTo>
                    <a:pt x="1625603" y="1384300"/>
                  </a:lnTo>
                  <a:lnTo>
                    <a:pt x="1631384" y="1384300"/>
                  </a:lnTo>
                  <a:lnTo>
                    <a:pt x="1632076" y="1397000"/>
                  </a:lnTo>
                  <a:close/>
                </a:path>
                <a:path w="2077720" h="2222500">
                  <a:moveTo>
                    <a:pt x="1658866" y="1397000"/>
                  </a:moveTo>
                  <a:lnTo>
                    <a:pt x="1633939" y="1397000"/>
                  </a:lnTo>
                  <a:lnTo>
                    <a:pt x="1633950" y="1384300"/>
                  </a:lnTo>
                  <a:lnTo>
                    <a:pt x="1660274" y="1384300"/>
                  </a:lnTo>
                  <a:lnTo>
                    <a:pt x="1658866" y="1397000"/>
                  </a:lnTo>
                  <a:close/>
                </a:path>
                <a:path w="2077720" h="2222500">
                  <a:moveTo>
                    <a:pt x="1698937" y="1397000"/>
                  </a:moveTo>
                  <a:lnTo>
                    <a:pt x="1673465" y="1397000"/>
                  </a:lnTo>
                  <a:lnTo>
                    <a:pt x="1669746" y="1384300"/>
                  </a:lnTo>
                  <a:lnTo>
                    <a:pt x="1696445" y="1384300"/>
                  </a:lnTo>
                  <a:lnTo>
                    <a:pt x="1698937" y="1397000"/>
                  </a:lnTo>
                  <a:close/>
                </a:path>
                <a:path w="2077720" h="2222500">
                  <a:moveTo>
                    <a:pt x="1707347" y="1397000"/>
                  </a:moveTo>
                  <a:lnTo>
                    <a:pt x="1701691" y="1397000"/>
                  </a:lnTo>
                  <a:lnTo>
                    <a:pt x="1702094" y="1384300"/>
                  </a:lnTo>
                  <a:lnTo>
                    <a:pt x="1709266" y="1384300"/>
                  </a:lnTo>
                  <a:lnTo>
                    <a:pt x="1707347" y="1397000"/>
                  </a:lnTo>
                  <a:close/>
                </a:path>
                <a:path w="2077720" h="2222500">
                  <a:moveTo>
                    <a:pt x="1729747" y="1397000"/>
                  </a:moveTo>
                  <a:lnTo>
                    <a:pt x="1724864" y="1397000"/>
                  </a:lnTo>
                  <a:lnTo>
                    <a:pt x="1729253" y="1384300"/>
                  </a:lnTo>
                  <a:lnTo>
                    <a:pt x="1729480" y="1384300"/>
                  </a:lnTo>
                  <a:lnTo>
                    <a:pt x="1729747" y="1397000"/>
                  </a:lnTo>
                  <a:close/>
                </a:path>
                <a:path w="2077720" h="2222500">
                  <a:moveTo>
                    <a:pt x="1746674" y="1397000"/>
                  </a:moveTo>
                  <a:lnTo>
                    <a:pt x="1737259" y="1397000"/>
                  </a:lnTo>
                  <a:lnTo>
                    <a:pt x="1738372" y="1384300"/>
                  </a:lnTo>
                  <a:lnTo>
                    <a:pt x="1746106" y="1384300"/>
                  </a:lnTo>
                  <a:lnTo>
                    <a:pt x="1746674" y="1397000"/>
                  </a:lnTo>
                  <a:close/>
                </a:path>
                <a:path w="2077720" h="2222500">
                  <a:moveTo>
                    <a:pt x="1754765" y="1397000"/>
                  </a:moveTo>
                  <a:lnTo>
                    <a:pt x="1753857" y="1397000"/>
                  </a:lnTo>
                  <a:lnTo>
                    <a:pt x="1754095" y="1384300"/>
                  </a:lnTo>
                  <a:lnTo>
                    <a:pt x="1755316" y="1384300"/>
                  </a:lnTo>
                  <a:lnTo>
                    <a:pt x="1754765" y="1397000"/>
                  </a:lnTo>
                  <a:close/>
                </a:path>
                <a:path w="2077720" h="2222500">
                  <a:moveTo>
                    <a:pt x="1812218" y="1397000"/>
                  </a:moveTo>
                  <a:lnTo>
                    <a:pt x="1759461" y="1397000"/>
                  </a:lnTo>
                  <a:lnTo>
                    <a:pt x="1758394" y="1384300"/>
                  </a:lnTo>
                  <a:lnTo>
                    <a:pt x="1812825" y="1384300"/>
                  </a:lnTo>
                  <a:lnTo>
                    <a:pt x="1812218" y="1397000"/>
                  </a:lnTo>
                  <a:close/>
                </a:path>
                <a:path w="2077720" h="2222500">
                  <a:moveTo>
                    <a:pt x="1835617" y="1397000"/>
                  </a:moveTo>
                  <a:lnTo>
                    <a:pt x="1818850" y="1397000"/>
                  </a:lnTo>
                  <a:lnTo>
                    <a:pt x="1819298" y="1384300"/>
                  </a:lnTo>
                  <a:lnTo>
                    <a:pt x="1837128" y="1384300"/>
                  </a:lnTo>
                  <a:lnTo>
                    <a:pt x="1835617" y="1397000"/>
                  </a:lnTo>
                  <a:close/>
                </a:path>
                <a:path w="2077720" h="2222500">
                  <a:moveTo>
                    <a:pt x="1857802" y="1397000"/>
                  </a:moveTo>
                  <a:lnTo>
                    <a:pt x="1840569" y="1397000"/>
                  </a:lnTo>
                  <a:lnTo>
                    <a:pt x="1839763" y="1384300"/>
                  </a:lnTo>
                  <a:lnTo>
                    <a:pt x="1858154" y="1384300"/>
                  </a:lnTo>
                  <a:lnTo>
                    <a:pt x="1857802" y="1397000"/>
                  </a:lnTo>
                  <a:close/>
                </a:path>
                <a:path w="2077720" h="2222500">
                  <a:moveTo>
                    <a:pt x="1868460" y="1397000"/>
                  </a:moveTo>
                  <a:lnTo>
                    <a:pt x="1858768" y="1397000"/>
                  </a:lnTo>
                  <a:lnTo>
                    <a:pt x="1860250" y="1384300"/>
                  </a:lnTo>
                  <a:lnTo>
                    <a:pt x="1870079" y="1384300"/>
                  </a:lnTo>
                  <a:lnTo>
                    <a:pt x="1868460" y="1397000"/>
                  </a:lnTo>
                  <a:close/>
                </a:path>
                <a:path w="2077720" h="2222500">
                  <a:moveTo>
                    <a:pt x="1881037" y="1397000"/>
                  </a:moveTo>
                  <a:lnTo>
                    <a:pt x="1874848" y="1397000"/>
                  </a:lnTo>
                  <a:lnTo>
                    <a:pt x="1874593" y="1384300"/>
                  </a:lnTo>
                  <a:lnTo>
                    <a:pt x="1880680" y="1384300"/>
                  </a:lnTo>
                  <a:lnTo>
                    <a:pt x="1881037" y="1397000"/>
                  </a:lnTo>
                  <a:close/>
                </a:path>
                <a:path w="2077720" h="2222500">
                  <a:moveTo>
                    <a:pt x="1903750" y="1397000"/>
                  </a:moveTo>
                  <a:lnTo>
                    <a:pt x="1889470" y="1397000"/>
                  </a:lnTo>
                  <a:lnTo>
                    <a:pt x="1891360" y="1384300"/>
                  </a:lnTo>
                  <a:lnTo>
                    <a:pt x="1901877" y="1384300"/>
                  </a:lnTo>
                  <a:lnTo>
                    <a:pt x="1903750" y="1397000"/>
                  </a:lnTo>
                  <a:close/>
                </a:path>
                <a:path w="2077720" h="2222500">
                  <a:moveTo>
                    <a:pt x="2007815" y="1397000"/>
                  </a:moveTo>
                  <a:lnTo>
                    <a:pt x="1905704" y="1397000"/>
                  </a:lnTo>
                  <a:lnTo>
                    <a:pt x="1907736" y="1384300"/>
                  </a:lnTo>
                  <a:lnTo>
                    <a:pt x="2008422" y="1384300"/>
                  </a:lnTo>
                  <a:lnTo>
                    <a:pt x="2007815" y="1397000"/>
                  </a:lnTo>
                  <a:close/>
                </a:path>
                <a:path w="2077720" h="2222500">
                  <a:moveTo>
                    <a:pt x="2038227" y="1397000"/>
                  </a:moveTo>
                  <a:lnTo>
                    <a:pt x="2018047" y="1397000"/>
                  </a:lnTo>
                  <a:lnTo>
                    <a:pt x="2017212" y="1384300"/>
                  </a:lnTo>
                  <a:lnTo>
                    <a:pt x="2037767" y="1384300"/>
                  </a:lnTo>
                  <a:lnTo>
                    <a:pt x="2038227" y="1397000"/>
                  </a:lnTo>
                  <a:close/>
                </a:path>
                <a:path w="2077720" h="2222500">
                  <a:moveTo>
                    <a:pt x="1608375" y="1397000"/>
                  </a:moveTo>
                  <a:lnTo>
                    <a:pt x="1607785" y="1397000"/>
                  </a:lnTo>
                  <a:lnTo>
                    <a:pt x="1607598" y="1387891"/>
                  </a:lnTo>
                  <a:lnTo>
                    <a:pt x="1608375" y="1397000"/>
                  </a:lnTo>
                  <a:close/>
                </a:path>
                <a:path w="2077720" h="2222500">
                  <a:moveTo>
                    <a:pt x="401573" y="1409700"/>
                  </a:moveTo>
                  <a:lnTo>
                    <a:pt x="291053" y="1409700"/>
                  </a:lnTo>
                  <a:lnTo>
                    <a:pt x="291468" y="1397000"/>
                  </a:lnTo>
                  <a:lnTo>
                    <a:pt x="400552" y="1397000"/>
                  </a:lnTo>
                  <a:lnTo>
                    <a:pt x="401573" y="1409700"/>
                  </a:lnTo>
                  <a:close/>
                </a:path>
                <a:path w="2077720" h="2222500">
                  <a:moveTo>
                    <a:pt x="631093" y="1409700"/>
                  </a:moveTo>
                  <a:lnTo>
                    <a:pt x="419281" y="1409700"/>
                  </a:lnTo>
                  <a:lnTo>
                    <a:pt x="420558" y="1397000"/>
                  </a:lnTo>
                  <a:lnTo>
                    <a:pt x="631695" y="1397000"/>
                  </a:lnTo>
                  <a:lnTo>
                    <a:pt x="631093" y="1409700"/>
                  </a:lnTo>
                  <a:close/>
                </a:path>
                <a:path w="2077720" h="2222500">
                  <a:moveTo>
                    <a:pt x="640269" y="1409700"/>
                  </a:moveTo>
                  <a:lnTo>
                    <a:pt x="633932" y="1409700"/>
                  </a:lnTo>
                  <a:lnTo>
                    <a:pt x="633569" y="1397000"/>
                  </a:lnTo>
                  <a:lnTo>
                    <a:pt x="640712" y="1397000"/>
                  </a:lnTo>
                  <a:lnTo>
                    <a:pt x="640269" y="1409700"/>
                  </a:lnTo>
                  <a:close/>
                </a:path>
                <a:path w="2077720" h="2222500">
                  <a:moveTo>
                    <a:pt x="763571" y="1409700"/>
                  </a:moveTo>
                  <a:lnTo>
                    <a:pt x="649507" y="1409700"/>
                  </a:lnTo>
                  <a:lnTo>
                    <a:pt x="647957" y="1397000"/>
                  </a:lnTo>
                  <a:lnTo>
                    <a:pt x="765008" y="1397000"/>
                  </a:lnTo>
                  <a:lnTo>
                    <a:pt x="763571" y="1409700"/>
                  </a:lnTo>
                  <a:close/>
                </a:path>
                <a:path w="2077720" h="2222500">
                  <a:moveTo>
                    <a:pt x="1371418" y="1409700"/>
                  </a:moveTo>
                  <a:lnTo>
                    <a:pt x="773054" y="1409700"/>
                  </a:lnTo>
                  <a:lnTo>
                    <a:pt x="772844" y="1397000"/>
                  </a:lnTo>
                  <a:lnTo>
                    <a:pt x="1371798" y="1397000"/>
                  </a:lnTo>
                  <a:lnTo>
                    <a:pt x="1371418" y="1409700"/>
                  </a:lnTo>
                  <a:close/>
                </a:path>
                <a:path w="2077720" h="2222500">
                  <a:moveTo>
                    <a:pt x="1547937" y="1409700"/>
                  </a:moveTo>
                  <a:lnTo>
                    <a:pt x="1374604" y="1409700"/>
                  </a:lnTo>
                  <a:lnTo>
                    <a:pt x="1374831" y="1397000"/>
                  </a:lnTo>
                  <a:lnTo>
                    <a:pt x="1550708" y="1397000"/>
                  </a:lnTo>
                  <a:lnTo>
                    <a:pt x="1547937" y="1409700"/>
                  </a:lnTo>
                  <a:close/>
                </a:path>
                <a:path w="2077720" h="2222500">
                  <a:moveTo>
                    <a:pt x="1597854" y="1409700"/>
                  </a:moveTo>
                  <a:lnTo>
                    <a:pt x="1557141" y="1409700"/>
                  </a:lnTo>
                  <a:lnTo>
                    <a:pt x="1554234" y="1397000"/>
                  </a:lnTo>
                  <a:lnTo>
                    <a:pt x="1598319" y="1397000"/>
                  </a:lnTo>
                  <a:lnTo>
                    <a:pt x="1597854" y="1409700"/>
                  </a:lnTo>
                  <a:close/>
                </a:path>
                <a:path w="2077720" h="2222500">
                  <a:moveTo>
                    <a:pt x="1626392" y="1409700"/>
                  </a:moveTo>
                  <a:lnTo>
                    <a:pt x="1604770" y="1409700"/>
                  </a:lnTo>
                  <a:lnTo>
                    <a:pt x="1605383" y="1397000"/>
                  </a:lnTo>
                  <a:lnTo>
                    <a:pt x="1623678" y="1397000"/>
                  </a:lnTo>
                  <a:lnTo>
                    <a:pt x="1626392" y="1409700"/>
                  </a:lnTo>
                  <a:close/>
                </a:path>
                <a:path w="2077720" h="2222500">
                  <a:moveTo>
                    <a:pt x="1652399" y="1409700"/>
                  </a:moveTo>
                  <a:lnTo>
                    <a:pt x="1626392" y="1409700"/>
                  </a:lnTo>
                  <a:lnTo>
                    <a:pt x="1627750" y="1397000"/>
                  </a:lnTo>
                  <a:lnTo>
                    <a:pt x="1649611" y="1397000"/>
                  </a:lnTo>
                  <a:lnTo>
                    <a:pt x="1652399" y="1409700"/>
                  </a:lnTo>
                  <a:close/>
                </a:path>
                <a:path w="2077720" h="2222500">
                  <a:moveTo>
                    <a:pt x="1665152" y="1409700"/>
                  </a:moveTo>
                  <a:lnTo>
                    <a:pt x="1652399" y="1409700"/>
                  </a:lnTo>
                  <a:lnTo>
                    <a:pt x="1654891" y="1397000"/>
                  </a:lnTo>
                  <a:lnTo>
                    <a:pt x="1664947" y="1397000"/>
                  </a:lnTo>
                  <a:lnTo>
                    <a:pt x="1665152" y="1409700"/>
                  </a:lnTo>
                  <a:close/>
                </a:path>
                <a:path w="2077720" h="2222500">
                  <a:moveTo>
                    <a:pt x="1701782" y="1409700"/>
                  </a:moveTo>
                  <a:lnTo>
                    <a:pt x="1671421" y="1409700"/>
                  </a:lnTo>
                  <a:lnTo>
                    <a:pt x="1671909" y="1397000"/>
                  </a:lnTo>
                  <a:lnTo>
                    <a:pt x="1701782" y="1397000"/>
                  </a:lnTo>
                  <a:lnTo>
                    <a:pt x="1701782" y="1409700"/>
                  </a:lnTo>
                  <a:close/>
                </a:path>
                <a:path w="2077720" h="2222500">
                  <a:moveTo>
                    <a:pt x="1769296" y="1409700"/>
                  </a:moveTo>
                  <a:lnTo>
                    <a:pt x="1705848" y="1409700"/>
                  </a:lnTo>
                  <a:lnTo>
                    <a:pt x="1705950" y="1397000"/>
                  </a:lnTo>
                  <a:lnTo>
                    <a:pt x="1768688" y="1397000"/>
                  </a:lnTo>
                  <a:lnTo>
                    <a:pt x="1769296" y="1409700"/>
                  </a:lnTo>
                  <a:close/>
                </a:path>
                <a:path w="2077720" h="2222500">
                  <a:moveTo>
                    <a:pt x="1793065" y="1409700"/>
                  </a:moveTo>
                  <a:lnTo>
                    <a:pt x="1789584" y="1409700"/>
                  </a:lnTo>
                  <a:lnTo>
                    <a:pt x="1787693" y="1397000"/>
                  </a:lnTo>
                  <a:lnTo>
                    <a:pt x="1790249" y="1397000"/>
                  </a:lnTo>
                  <a:lnTo>
                    <a:pt x="1793065" y="1409700"/>
                  </a:lnTo>
                  <a:close/>
                </a:path>
                <a:path w="2077720" h="2222500">
                  <a:moveTo>
                    <a:pt x="1826118" y="1409700"/>
                  </a:moveTo>
                  <a:lnTo>
                    <a:pt x="1795473" y="1409700"/>
                  </a:lnTo>
                  <a:lnTo>
                    <a:pt x="1794831" y="1397000"/>
                  </a:lnTo>
                  <a:lnTo>
                    <a:pt x="1827112" y="1397000"/>
                  </a:lnTo>
                  <a:lnTo>
                    <a:pt x="1826118" y="1409700"/>
                  </a:lnTo>
                  <a:close/>
                </a:path>
                <a:path w="2077720" h="2222500">
                  <a:moveTo>
                    <a:pt x="1847201" y="1409700"/>
                  </a:moveTo>
                  <a:lnTo>
                    <a:pt x="1832392" y="1409700"/>
                  </a:lnTo>
                  <a:lnTo>
                    <a:pt x="1832835" y="1397000"/>
                  </a:lnTo>
                  <a:lnTo>
                    <a:pt x="1847672" y="1397000"/>
                  </a:lnTo>
                  <a:lnTo>
                    <a:pt x="1847201" y="1409700"/>
                  </a:lnTo>
                  <a:close/>
                </a:path>
                <a:path w="2077720" h="2222500">
                  <a:moveTo>
                    <a:pt x="1885387" y="1409700"/>
                  </a:moveTo>
                  <a:lnTo>
                    <a:pt x="1855599" y="1409700"/>
                  </a:lnTo>
                  <a:lnTo>
                    <a:pt x="1853447" y="1397000"/>
                  </a:lnTo>
                  <a:lnTo>
                    <a:pt x="1883201" y="1397000"/>
                  </a:lnTo>
                  <a:lnTo>
                    <a:pt x="1885387" y="1409700"/>
                  </a:lnTo>
                  <a:close/>
                </a:path>
                <a:path w="2077720" h="2222500">
                  <a:moveTo>
                    <a:pt x="1903160" y="1409700"/>
                  </a:moveTo>
                  <a:lnTo>
                    <a:pt x="1901996" y="1397000"/>
                  </a:lnTo>
                  <a:lnTo>
                    <a:pt x="1903160" y="1409700"/>
                  </a:lnTo>
                  <a:close/>
                </a:path>
                <a:path w="2077720" h="2222500">
                  <a:moveTo>
                    <a:pt x="1945315" y="1409700"/>
                  </a:moveTo>
                  <a:lnTo>
                    <a:pt x="1908458" y="1409700"/>
                  </a:lnTo>
                  <a:lnTo>
                    <a:pt x="1909724" y="1397000"/>
                  </a:lnTo>
                  <a:lnTo>
                    <a:pt x="1944225" y="1397000"/>
                  </a:lnTo>
                  <a:lnTo>
                    <a:pt x="1945315" y="1409700"/>
                  </a:lnTo>
                  <a:close/>
                </a:path>
                <a:path w="2077720" h="2222500">
                  <a:moveTo>
                    <a:pt x="1966597" y="1409700"/>
                  </a:moveTo>
                  <a:lnTo>
                    <a:pt x="1950011" y="1409700"/>
                  </a:lnTo>
                  <a:lnTo>
                    <a:pt x="1950380" y="1397000"/>
                  </a:lnTo>
                  <a:lnTo>
                    <a:pt x="1965643" y="1397000"/>
                  </a:lnTo>
                  <a:lnTo>
                    <a:pt x="1966597" y="1409700"/>
                  </a:lnTo>
                  <a:close/>
                </a:path>
                <a:path w="2077720" h="2222500">
                  <a:moveTo>
                    <a:pt x="1992433" y="1409700"/>
                  </a:moveTo>
                  <a:lnTo>
                    <a:pt x="1979469" y="1409700"/>
                  </a:lnTo>
                  <a:lnTo>
                    <a:pt x="1980310" y="1397000"/>
                  </a:lnTo>
                  <a:lnTo>
                    <a:pt x="1991320" y="1397000"/>
                  </a:lnTo>
                  <a:lnTo>
                    <a:pt x="1992433" y="1409700"/>
                  </a:lnTo>
                  <a:close/>
                </a:path>
                <a:path w="2077720" h="2222500">
                  <a:moveTo>
                    <a:pt x="2025951" y="1409700"/>
                  </a:moveTo>
                  <a:lnTo>
                    <a:pt x="1995334" y="1409700"/>
                  </a:lnTo>
                  <a:lnTo>
                    <a:pt x="1995470" y="1397000"/>
                  </a:lnTo>
                  <a:lnTo>
                    <a:pt x="2026042" y="1397000"/>
                  </a:lnTo>
                  <a:lnTo>
                    <a:pt x="2025951" y="1409700"/>
                  </a:lnTo>
                  <a:close/>
                </a:path>
                <a:path w="2077720" h="2222500">
                  <a:moveTo>
                    <a:pt x="2034111" y="1409700"/>
                  </a:moveTo>
                  <a:lnTo>
                    <a:pt x="2030255" y="1409700"/>
                  </a:lnTo>
                  <a:lnTo>
                    <a:pt x="2028347" y="1397000"/>
                  </a:lnTo>
                  <a:lnTo>
                    <a:pt x="2035564" y="1397000"/>
                  </a:lnTo>
                  <a:lnTo>
                    <a:pt x="2034111" y="1409700"/>
                  </a:lnTo>
                  <a:close/>
                </a:path>
                <a:path w="2077720" h="2222500">
                  <a:moveTo>
                    <a:pt x="626834" y="1422400"/>
                  </a:moveTo>
                  <a:lnTo>
                    <a:pt x="405519" y="1422400"/>
                  </a:lnTo>
                  <a:lnTo>
                    <a:pt x="401563" y="1409700"/>
                  </a:lnTo>
                  <a:lnTo>
                    <a:pt x="627584" y="1409700"/>
                  </a:lnTo>
                  <a:lnTo>
                    <a:pt x="626834" y="1422400"/>
                  </a:lnTo>
                  <a:close/>
                </a:path>
                <a:path w="2077720" h="2222500">
                  <a:moveTo>
                    <a:pt x="644164" y="1422400"/>
                  </a:moveTo>
                  <a:lnTo>
                    <a:pt x="630599" y="1422400"/>
                  </a:lnTo>
                  <a:lnTo>
                    <a:pt x="628964" y="1409700"/>
                  </a:lnTo>
                  <a:lnTo>
                    <a:pt x="643540" y="1409700"/>
                  </a:lnTo>
                  <a:lnTo>
                    <a:pt x="644164" y="1422400"/>
                  </a:lnTo>
                  <a:close/>
                </a:path>
                <a:path w="2077720" h="2222500">
                  <a:moveTo>
                    <a:pt x="1294291" y="1422400"/>
                  </a:moveTo>
                  <a:lnTo>
                    <a:pt x="651188" y="1422400"/>
                  </a:lnTo>
                  <a:lnTo>
                    <a:pt x="652097" y="1409700"/>
                  </a:lnTo>
                  <a:lnTo>
                    <a:pt x="1291168" y="1409700"/>
                  </a:lnTo>
                  <a:lnTo>
                    <a:pt x="1294291" y="1422400"/>
                  </a:lnTo>
                  <a:close/>
                </a:path>
                <a:path w="2077720" h="2222500">
                  <a:moveTo>
                    <a:pt x="1462991" y="1422400"/>
                  </a:moveTo>
                  <a:lnTo>
                    <a:pt x="1294291" y="1422400"/>
                  </a:lnTo>
                  <a:lnTo>
                    <a:pt x="1295886" y="1409700"/>
                  </a:lnTo>
                  <a:lnTo>
                    <a:pt x="1460521" y="1409700"/>
                  </a:lnTo>
                  <a:lnTo>
                    <a:pt x="1462991" y="1422400"/>
                  </a:lnTo>
                  <a:close/>
                </a:path>
                <a:path w="2077720" h="2222500">
                  <a:moveTo>
                    <a:pt x="1488401" y="1422400"/>
                  </a:moveTo>
                  <a:lnTo>
                    <a:pt x="1475687" y="1422400"/>
                  </a:lnTo>
                  <a:lnTo>
                    <a:pt x="1477595" y="1409700"/>
                  </a:lnTo>
                  <a:lnTo>
                    <a:pt x="1488491" y="1409700"/>
                  </a:lnTo>
                  <a:lnTo>
                    <a:pt x="1488401" y="1422400"/>
                  </a:lnTo>
                  <a:close/>
                </a:path>
                <a:path w="2077720" h="2222500">
                  <a:moveTo>
                    <a:pt x="1528591" y="1422400"/>
                  </a:moveTo>
                  <a:lnTo>
                    <a:pt x="1494641" y="1422400"/>
                  </a:lnTo>
                  <a:lnTo>
                    <a:pt x="1496231" y="1409700"/>
                  </a:lnTo>
                  <a:lnTo>
                    <a:pt x="1529647" y="1409700"/>
                  </a:lnTo>
                  <a:lnTo>
                    <a:pt x="1528591" y="1422400"/>
                  </a:lnTo>
                  <a:close/>
                </a:path>
                <a:path w="2077720" h="2222500">
                  <a:moveTo>
                    <a:pt x="1533258" y="1422400"/>
                  </a:moveTo>
                  <a:lnTo>
                    <a:pt x="1530345" y="1422400"/>
                  </a:lnTo>
                  <a:lnTo>
                    <a:pt x="1529647" y="1409700"/>
                  </a:lnTo>
                  <a:lnTo>
                    <a:pt x="1534224" y="1409700"/>
                  </a:lnTo>
                  <a:lnTo>
                    <a:pt x="1533258" y="1422400"/>
                  </a:lnTo>
                  <a:close/>
                </a:path>
                <a:path w="2077720" h="2222500">
                  <a:moveTo>
                    <a:pt x="1545478" y="1422400"/>
                  </a:moveTo>
                  <a:lnTo>
                    <a:pt x="1536722" y="1422400"/>
                  </a:lnTo>
                  <a:lnTo>
                    <a:pt x="1535586" y="1409700"/>
                  </a:lnTo>
                  <a:lnTo>
                    <a:pt x="1545853" y="1409700"/>
                  </a:lnTo>
                  <a:lnTo>
                    <a:pt x="1545478" y="1422400"/>
                  </a:lnTo>
                  <a:close/>
                </a:path>
                <a:path w="2077720" h="2222500">
                  <a:moveTo>
                    <a:pt x="1571416" y="1422400"/>
                  </a:moveTo>
                  <a:lnTo>
                    <a:pt x="1556948" y="1422400"/>
                  </a:lnTo>
                  <a:lnTo>
                    <a:pt x="1559446" y="1409700"/>
                  </a:lnTo>
                  <a:lnTo>
                    <a:pt x="1571285" y="1409700"/>
                  </a:lnTo>
                  <a:lnTo>
                    <a:pt x="1571416" y="1422400"/>
                  </a:lnTo>
                  <a:close/>
                </a:path>
                <a:path w="2077720" h="2222500">
                  <a:moveTo>
                    <a:pt x="1600505" y="1422400"/>
                  </a:moveTo>
                  <a:lnTo>
                    <a:pt x="1579025" y="1422400"/>
                  </a:lnTo>
                  <a:lnTo>
                    <a:pt x="1576623" y="1409700"/>
                  </a:lnTo>
                  <a:lnTo>
                    <a:pt x="1599909" y="1409700"/>
                  </a:lnTo>
                  <a:lnTo>
                    <a:pt x="1600505" y="1422400"/>
                  </a:lnTo>
                  <a:close/>
                </a:path>
                <a:path w="2077720" h="2222500">
                  <a:moveTo>
                    <a:pt x="1650440" y="1422400"/>
                  </a:moveTo>
                  <a:lnTo>
                    <a:pt x="1603663" y="1422400"/>
                  </a:lnTo>
                  <a:lnTo>
                    <a:pt x="1603640" y="1409700"/>
                  </a:lnTo>
                  <a:lnTo>
                    <a:pt x="1650780" y="1409700"/>
                  </a:lnTo>
                  <a:lnTo>
                    <a:pt x="1650440" y="1422400"/>
                  </a:lnTo>
                  <a:close/>
                </a:path>
                <a:path w="2077720" h="2222500">
                  <a:moveTo>
                    <a:pt x="1686843" y="1422400"/>
                  </a:moveTo>
                  <a:lnTo>
                    <a:pt x="1658088" y="1422400"/>
                  </a:lnTo>
                  <a:lnTo>
                    <a:pt x="1657946" y="1409700"/>
                  </a:lnTo>
                  <a:lnTo>
                    <a:pt x="1683947" y="1409700"/>
                  </a:lnTo>
                  <a:lnTo>
                    <a:pt x="1686843" y="1422400"/>
                  </a:lnTo>
                  <a:close/>
                </a:path>
                <a:path w="2077720" h="2222500">
                  <a:moveTo>
                    <a:pt x="1722865" y="1422400"/>
                  </a:moveTo>
                  <a:lnTo>
                    <a:pt x="1715007" y="1422400"/>
                  </a:lnTo>
                  <a:lnTo>
                    <a:pt x="1716159" y="1409700"/>
                  </a:lnTo>
                  <a:lnTo>
                    <a:pt x="1723178" y="1409700"/>
                  </a:lnTo>
                  <a:lnTo>
                    <a:pt x="1722865" y="1422400"/>
                  </a:lnTo>
                  <a:close/>
                </a:path>
                <a:path w="2077720" h="2222500">
                  <a:moveTo>
                    <a:pt x="1751540" y="1422400"/>
                  </a:moveTo>
                  <a:lnTo>
                    <a:pt x="1730661" y="1422400"/>
                  </a:lnTo>
                  <a:lnTo>
                    <a:pt x="1729935" y="1409700"/>
                  </a:lnTo>
                  <a:lnTo>
                    <a:pt x="1749797" y="1409700"/>
                  </a:lnTo>
                  <a:lnTo>
                    <a:pt x="1751540" y="1422400"/>
                  </a:lnTo>
                  <a:close/>
                </a:path>
                <a:path w="2077720" h="2222500">
                  <a:moveTo>
                    <a:pt x="1755594" y="1422400"/>
                  </a:moveTo>
                  <a:lnTo>
                    <a:pt x="1752812" y="1422400"/>
                  </a:lnTo>
                  <a:lnTo>
                    <a:pt x="1754056" y="1409700"/>
                  </a:lnTo>
                  <a:lnTo>
                    <a:pt x="1755123" y="1409700"/>
                  </a:lnTo>
                  <a:lnTo>
                    <a:pt x="1755594" y="1422400"/>
                  </a:lnTo>
                  <a:close/>
                </a:path>
                <a:path w="2077720" h="2222500">
                  <a:moveTo>
                    <a:pt x="1769046" y="1422400"/>
                  </a:moveTo>
                  <a:lnTo>
                    <a:pt x="1762062" y="1422400"/>
                  </a:lnTo>
                  <a:lnTo>
                    <a:pt x="1760762" y="1409700"/>
                  </a:lnTo>
                  <a:lnTo>
                    <a:pt x="1768217" y="1409700"/>
                  </a:lnTo>
                  <a:lnTo>
                    <a:pt x="1769046" y="1422400"/>
                  </a:lnTo>
                  <a:close/>
                </a:path>
                <a:path w="2077720" h="2222500">
                  <a:moveTo>
                    <a:pt x="1835708" y="1422400"/>
                  </a:moveTo>
                  <a:lnTo>
                    <a:pt x="1790243" y="1422400"/>
                  </a:lnTo>
                  <a:lnTo>
                    <a:pt x="1790771" y="1409700"/>
                  </a:lnTo>
                  <a:lnTo>
                    <a:pt x="1832807" y="1409700"/>
                  </a:lnTo>
                  <a:lnTo>
                    <a:pt x="1835708" y="1422400"/>
                  </a:lnTo>
                  <a:close/>
                </a:path>
                <a:path w="2077720" h="2222500">
                  <a:moveTo>
                    <a:pt x="1895330" y="1422400"/>
                  </a:moveTo>
                  <a:lnTo>
                    <a:pt x="1835708" y="1422400"/>
                  </a:lnTo>
                  <a:lnTo>
                    <a:pt x="1837190" y="1409700"/>
                  </a:lnTo>
                  <a:lnTo>
                    <a:pt x="1895000" y="1409700"/>
                  </a:lnTo>
                  <a:lnTo>
                    <a:pt x="1895330" y="1422400"/>
                  </a:lnTo>
                  <a:close/>
                </a:path>
                <a:path w="2077720" h="2222500">
                  <a:moveTo>
                    <a:pt x="1944372" y="1422400"/>
                  </a:moveTo>
                  <a:lnTo>
                    <a:pt x="1901377" y="1422400"/>
                  </a:lnTo>
                  <a:lnTo>
                    <a:pt x="1902427" y="1409700"/>
                  </a:lnTo>
                  <a:lnTo>
                    <a:pt x="1945582" y="1409700"/>
                  </a:lnTo>
                  <a:lnTo>
                    <a:pt x="1944372" y="1422400"/>
                  </a:lnTo>
                  <a:close/>
                </a:path>
                <a:path w="2077720" h="2222500">
                  <a:moveTo>
                    <a:pt x="2030147" y="1422400"/>
                  </a:moveTo>
                  <a:lnTo>
                    <a:pt x="1947115" y="1422400"/>
                  </a:lnTo>
                  <a:lnTo>
                    <a:pt x="1945582" y="1409700"/>
                  </a:lnTo>
                  <a:lnTo>
                    <a:pt x="2031663" y="1409700"/>
                  </a:lnTo>
                  <a:lnTo>
                    <a:pt x="2030147" y="1422400"/>
                  </a:lnTo>
                  <a:close/>
                </a:path>
                <a:path w="2077720" h="2222500">
                  <a:moveTo>
                    <a:pt x="499165" y="1435100"/>
                  </a:moveTo>
                  <a:lnTo>
                    <a:pt x="387327" y="1435100"/>
                  </a:lnTo>
                  <a:lnTo>
                    <a:pt x="389212" y="1422400"/>
                  </a:lnTo>
                  <a:lnTo>
                    <a:pt x="499165" y="1422400"/>
                  </a:lnTo>
                  <a:lnTo>
                    <a:pt x="499165" y="1435100"/>
                  </a:lnTo>
                  <a:close/>
                </a:path>
                <a:path w="2077720" h="2222500">
                  <a:moveTo>
                    <a:pt x="522277" y="1435100"/>
                  </a:moveTo>
                  <a:lnTo>
                    <a:pt x="513156" y="1435100"/>
                  </a:lnTo>
                  <a:lnTo>
                    <a:pt x="512935" y="1422400"/>
                  </a:lnTo>
                  <a:lnTo>
                    <a:pt x="521183" y="1422400"/>
                  </a:lnTo>
                  <a:lnTo>
                    <a:pt x="522277" y="1435100"/>
                  </a:lnTo>
                  <a:close/>
                </a:path>
                <a:path w="2077720" h="2222500">
                  <a:moveTo>
                    <a:pt x="623189" y="1435100"/>
                  </a:moveTo>
                  <a:lnTo>
                    <a:pt x="528329" y="1435100"/>
                  </a:lnTo>
                  <a:lnTo>
                    <a:pt x="530519" y="1422400"/>
                  </a:lnTo>
                  <a:lnTo>
                    <a:pt x="623842" y="1422400"/>
                  </a:lnTo>
                  <a:lnTo>
                    <a:pt x="623189" y="1435100"/>
                  </a:lnTo>
                  <a:close/>
                </a:path>
                <a:path w="2077720" h="2222500">
                  <a:moveTo>
                    <a:pt x="1412273" y="1435100"/>
                  </a:moveTo>
                  <a:lnTo>
                    <a:pt x="629094" y="1435100"/>
                  </a:lnTo>
                  <a:lnTo>
                    <a:pt x="630037" y="1422400"/>
                  </a:lnTo>
                  <a:lnTo>
                    <a:pt x="1411779" y="1422400"/>
                  </a:lnTo>
                  <a:lnTo>
                    <a:pt x="1412273" y="1435100"/>
                  </a:lnTo>
                  <a:close/>
                </a:path>
                <a:path w="2077720" h="2222500">
                  <a:moveTo>
                    <a:pt x="1422590" y="1435100"/>
                  </a:moveTo>
                  <a:lnTo>
                    <a:pt x="1419081" y="1435100"/>
                  </a:lnTo>
                  <a:lnTo>
                    <a:pt x="1419070" y="1422400"/>
                  </a:lnTo>
                  <a:lnTo>
                    <a:pt x="1425997" y="1422400"/>
                  </a:lnTo>
                  <a:lnTo>
                    <a:pt x="1422590" y="1435100"/>
                  </a:lnTo>
                  <a:close/>
                </a:path>
                <a:path w="2077720" h="2222500">
                  <a:moveTo>
                    <a:pt x="1443997" y="1435100"/>
                  </a:moveTo>
                  <a:lnTo>
                    <a:pt x="1427820" y="1435100"/>
                  </a:lnTo>
                  <a:lnTo>
                    <a:pt x="1425997" y="1422400"/>
                  </a:lnTo>
                  <a:lnTo>
                    <a:pt x="1445820" y="1422400"/>
                  </a:lnTo>
                  <a:lnTo>
                    <a:pt x="1443997" y="1435100"/>
                  </a:lnTo>
                  <a:close/>
                </a:path>
                <a:path w="2077720" h="2222500">
                  <a:moveTo>
                    <a:pt x="1509523" y="1435100"/>
                  </a:moveTo>
                  <a:lnTo>
                    <a:pt x="1449533" y="1435100"/>
                  </a:lnTo>
                  <a:lnTo>
                    <a:pt x="1447665" y="1422400"/>
                  </a:lnTo>
                  <a:lnTo>
                    <a:pt x="1507343" y="1422400"/>
                  </a:lnTo>
                  <a:lnTo>
                    <a:pt x="1509523" y="1435100"/>
                  </a:lnTo>
                  <a:close/>
                </a:path>
                <a:path w="2077720" h="2222500">
                  <a:moveTo>
                    <a:pt x="1552394" y="1435100"/>
                  </a:moveTo>
                  <a:lnTo>
                    <a:pt x="1514106" y="1435100"/>
                  </a:lnTo>
                  <a:lnTo>
                    <a:pt x="1514146" y="1422400"/>
                  </a:lnTo>
                  <a:lnTo>
                    <a:pt x="1553365" y="1422400"/>
                  </a:lnTo>
                  <a:lnTo>
                    <a:pt x="1552394" y="1435100"/>
                  </a:lnTo>
                  <a:close/>
                </a:path>
                <a:path w="2077720" h="2222500">
                  <a:moveTo>
                    <a:pt x="1568690" y="1435100"/>
                  </a:moveTo>
                  <a:lnTo>
                    <a:pt x="1558174" y="1435100"/>
                  </a:lnTo>
                  <a:lnTo>
                    <a:pt x="1557203" y="1422400"/>
                  </a:lnTo>
                  <a:lnTo>
                    <a:pt x="1568304" y="1422400"/>
                  </a:lnTo>
                  <a:lnTo>
                    <a:pt x="1568690" y="1435100"/>
                  </a:lnTo>
                  <a:close/>
                </a:path>
                <a:path w="2077720" h="2222500">
                  <a:moveTo>
                    <a:pt x="1573926" y="1435100"/>
                  </a:moveTo>
                  <a:lnTo>
                    <a:pt x="1568855" y="1435100"/>
                  </a:lnTo>
                  <a:lnTo>
                    <a:pt x="1568645" y="1422400"/>
                  </a:lnTo>
                  <a:lnTo>
                    <a:pt x="1574335" y="1422400"/>
                  </a:lnTo>
                  <a:lnTo>
                    <a:pt x="1573926" y="1435100"/>
                  </a:lnTo>
                  <a:close/>
                </a:path>
                <a:path w="2077720" h="2222500">
                  <a:moveTo>
                    <a:pt x="1629124" y="1435100"/>
                  </a:moveTo>
                  <a:lnTo>
                    <a:pt x="1581080" y="1435100"/>
                  </a:lnTo>
                  <a:lnTo>
                    <a:pt x="1577037" y="1422400"/>
                  </a:lnTo>
                  <a:lnTo>
                    <a:pt x="1628573" y="1422400"/>
                  </a:lnTo>
                  <a:lnTo>
                    <a:pt x="1629124" y="1435100"/>
                  </a:lnTo>
                  <a:close/>
                </a:path>
                <a:path w="2077720" h="2222500">
                  <a:moveTo>
                    <a:pt x="1656538" y="1435100"/>
                  </a:moveTo>
                  <a:lnTo>
                    <a:pt x="1634756" y="1435100"/>
                  </a:lnTo>
                  <a:lnTo>
                    <a:pt x="1635744" y="1422400"/>
                  </a:lnTo>
                  <a:lnTo>
                    <a:pt x="1656901" y="1422400"/>
                  </a:lnTo>
                  <a:lnTo>
                    <a:pt x="1656538" y="1435100"/>
                  </a:lnTo>
                  <a:close/>
                </a:path>
                <a:path w="2077720" h="2222500">
                  <a:moveTo>
                    <a:pt x="1666424" y="1435100"/>
                  </a:moveTo>
                  <a:lnTo>
                    <a:pt x="1661995" y="1435100"/>
                  </a:lnTo>
                  <a:lnTo>
                    <a:pt x="1661149" y="1422400"/>
                  </a:lnTo>
                  <a:lnTo>
                    <a:pt x="1666662" y="1422400"/>
                  </a:lnTo>
                  <a:lnTo>
                    <a:pt x="1666424" y="1435100"/>
                  </a:lnTo>
                  <a:close/>
                </a:path>
                <a:path w="2077720" h="2222500">
                  <a:moveTo>
                    <a:pt x="1692532" y="1435100"/>
                  </a:moveTo>
                  <a:lnTo>
                    <a:pt x="1671296" y="1435100"/>
                  </a:lnTo>
                  <a:lnTo>
                    <a:pt x="1670262" y="1422400"/>
                  </a:lnTo>
                  <a:lnTo>
                    <a:pt x="1689812" y="1422400"/>
                  </a:lnTo>
                  <a:lnTo>
                    <a:pt x="1692532" y="1435100"/>
                  </a:lnTo>
                  <a:close/>
                </a:path>
                <a:path w="2077720" h="2222500">
                  <a:moveTo>
                    <a:pt x="1742864" y="1435100"/>
                  </a:moveTo>
                  <a:lnTo>
                    <a:pt x="1696410" y="1435100"/>
                  </a:lnTo>
                  <a:lnTo>
                    <a:pt x="1697115" y="1422400"/>
                  </a:lnTo>
                  <a:lnTo>
                    <a:pt x="1742024" y="1422400"/>
                  </a:lnTo>
                  <a:lnTo>
                    <a:pt x="1742864" y="1435100"/>
                  </a:lnTo>
                  <a:close/>
                </a:path>
                <a:path w="2077720" h="2222500">
                  <a:moveTo>
                    <a:pt x="1745901" y="1429979"/>
                  </a:moveTo>
                  <a:lnTo>
                    <a:pt x="1745328" y="1422400"/>
                  </a:lnTo>
                  <a:lnTo>
                    <a:pt x="1747429" y="1422400"/>
                  </a:lnTo>
                  <a:lnTo>
                    <a:pt x="1745901" y="1429979"/>
                  </a:lnTo>
                  <a:close/>
                </a:path>
                <a:path w="2077720" h="2222500">
                  <a:moveTo>
                    <a:pt x="1751881" y="1435100"/>
                  </a:moveTo>
                  <a:lnTo>
                    <a:pt x="1747429" y="1422400"/>
                  </a:lnTo>
                  <a:lnTo>
                    <a:pt x="1754834" y="1422400"/>
                  </a:lnTo>
                  <a:lnTo>
                    <a:pt x="1751881" y="1435100"/>
                  </a:lnTo>
                  <a:close/>
                </a:path>
                <a:path w="2077720" h="2222500">
                  <a:moveTo>
                    <a:pt x="1774639" y="1435100"/>
                  </a:moveTo>
                  <a:lnTo>
                    <a:pt x="1768910" y="1435100"/>
                  </a:lnTo>
                  <a:lnTo>
                    <a:pt x="1768819" y="1422400"/>
                  </a:lnTo>
                  <a:lnTo>
                    <a:pt x="1774753" y="1422400"/>
                  </a:lnTo>
                  <a:lnTo>
                    <a:pt x="1774639" y="1435100"/>
                  </a:lnTo>
                  <a:close/>
                </a:path>
                <a:path w="2077720" h="2222500">
                  <a:moveTo>
                    <a:pt x="1795368" y="1435035"/>
                  </a:moveTo>
                  <a:lnTo>
                    <a:pt x="1793854" y="1422400"/>
                  </a:lnTo>
                  <a:lnTo>
                    <a:pt x="1798289" y="1422400"/>
                  </a:lnTo>
                  <a:lnTo>
                    <a:pt x="1795368" y="1435035"/>
                  </a:lnTo>
                  <a:close/>
                </a:path>
                <a:path w="2077720" h="2222500">
                  <a:moveTo>
                    <a:pt x="1814881" y="1435100"/>
                  </a:moveTo>
                  <a:lnTo>
                    <a:pt x="1804047" y="1435100"/>
                  </a:lnTo>
                  <a:lnTo>
                    <a:pt x="1802837" y="1422400"/>
                  </a:lnTo>
                  <a:lnTo>
                    <a:pt x="1815130" y="1422400"/>
                  </a:lnTo>
                  <a:lnTo>
                    <a:pt x="1814881" y="1435100"/>
                  </a:lnTo>
                  <a:close/>
                </a:path>
                <a:path w="2077720" h="2222500">
                  <a:moveTo>
                    <a:pt x="1828344" y="1435100"/>
                  </a:moveTo>
                  <a:lnTo>
                    <a:pt x="1819724" y="1435100"/>
                  </a:lnTo>
                  <a:lnTo>
                    <a:pt x="1821331" y="1422400"/>
                  </a:lnTo>
                  <a:lnTo>
                    <a:pt x="1827163" y="1422400"/>
                  </a:lnTo>
                  <a:lnTo>
                    <a:pt x="1828344" y="1435100"/>
                  </a:lnTo>
                  <a:close/>
                </a:path>
                <a:path w="2077720" h="2222500">
                  <a:moveTo>
                    <a:pt x="1834771" y="1435100"/>
                  </a:moveTo>
                  <a:lnTo>
                    <a:pt x="1829536" y="1435100"/>
                  </a:lnTo>
                  <a:lnTo>
                    <a:pt x="1831438" y="1422400"/>
                  </a:lnTo>
                  <a:lnTo>
                    <a:pt x="1835254" y="1422400"/>
                  </a:lnTo>
                  <a:lnTo>
                    <a:pt x="1834771" y="1435100"/>
                  </a:lnTo>
                  <a:close/>
                </a:path>
                <a:path w="2077720" h="2222500">
                  <a:moveTo>
                    <a:pt x="1848535" y="1435100"/>
                  </a:moveTo>
                  <a:lnTo>
                    <a:pt x="1842403" y="1435100"/>
                  </a:lnTo>
                  <a:lnTo>
                    <a:pt x="1839297" y="1422400"/>
                  </a:lnTo>
                  <a:lnTo>
                    <a:pt x="1846832" y="1422400"/>
                  </a:lnTo>
                  <a:lnTo>
                    <a:pt x="1848535" y="1435100"/>
                  </a:lnTo>
                  <a:close/>
                </a:path>
                <a:path w="2077720" h="2222500">
                  <a:moveTo>
                    <a:pt x="1856377" y="1435100"/>
                  </a:moveTo>
                  <a:lnTo>
                    <a:pt x="1852783" y="1435100"/>
                  </a:lnTo>
                  <a:lnTo>
                    <a:pt x="1852811" y="1422400"/>
                  </a:lnTo>
                  <a:lnTo>
                    <a:pt x="1856349" y="1422400"/>
                  </a:lnTo>
                  <a:lnTo>
                    <a:pt x="1856377" y="1435100"/>
                  </a:lnTo>
                  <a:close/>
                </a:path>
                <a:path w="2077720" h="2222500">
                  <a:moveTo>
                    <a:pt x="1862549" y="1435100"/>
                  </a:moveTo>
                  <a:lnTo>
                    <a:pt x="1861959" y="1435100"/>
                  </a:lnTo>
                  <a:lnTo>
                    <a:pt x="1861289" y="1422400"/>
                  </a:lnTo>
                  <a:lnTo>
                    <a:pt x="1863310" y="1422400"/>
                  </a:lnTo>
                  <a:lnTo>
                    <a:pt x="1862549" y="1435100"/>
                  </a:lnTo>
                  <a:close/>
                </a:path>
                <a:path w="2077720" h="2222500">
                  <a:moveTo>
                    <a:pt x="1877721" y="1435100"/>
                  </a:moveTo>
                  <a:lnTo>
                    <a:pt x="1865757" y="1435100"/>
                  </a:lnTo>
                  <a:lnTo>
                    <a:pt x="1865053" y="1422400"/>
                  </a:lnTo>
                  <a:lnTo>
                    <a:pt x="1877193" y="1422400"/>
                  </a:lnTo>
                  <a:lnTo>
                    <a:pt x="1877721" y="1435100"/>
                  </a:lnTo>
                  <a:close/>
                </a:path>
                <a:path w="2077720" h="2222500">
                  <a:moveTo>
                    <a:pt x="1903234" y="1435100"/>
                  </a:moveTo>
                  <a:lnTo>
                    <a:pt x="1886256" y="1435100"/>
                  </a:lnTo>
                  <a:lnTo>
                    <a:pt x="1887630" y="1422400"/>
                  </a:lnTo>
                  <a:lnTo>
                    <a:pt x="1903313" y="1422400"/>
                  </a:lnTo>
                  <a:lnTo>
                    <a:pt x="1903234" y="1435100"/>
                  </a:lnTo>
                  <a:close/>
                </a:path>
                <a:path w="2077720" h="2222500">
                  <a:moveTo>
                    <a:pt x="1921126" y="1435100"/>
                  </a:moveTo>
                  <a:lnTo>
                    <a:pt x="1909048" y="1435100"/>
                  </a:lnTo>
                  <a:lnTo>
                    <a:pt x="1907748" y="1422400"/>
                  </a:lnTo>
                  <a:lnTo>
                    <a:pt x="1923749" y="1422400"/>
                  </a:lnTo>
                  <a:lnTo>
                    <a:pt x="1921126" y="1435100"/>
                  </a:lnTo>
                  <a:close/>
                </a:path>
                <a:path w="2077720" h="2222500">
                  <a:moveTo>
                    <a:pt x="1971412" y="1435100"/>
                  </a:moveTo>
                  <a:lnTo>
                    <a:pt x="1926060" y="1435100"/>
                  </a:lnTo>
                  <a:lnTo>
                    <a:pt x="1923749" y="1422400"/>
                  </a:lnTo>
                  <a:lnTo>
                    <a:pt x="1971315" y="1422400"/>
                  </a:lnTo>
                  <a:lnTo>
                    <a:pt x="1971412" y="1435100"/>
                  </a:lnTo>
                  <a:close/>
                </a:path>
                <a:path w="2077720" h="2222500">
                  <a:moveTo>
                    <a:pt x="1985006" y="1435100"/>
                  </a:moveTo>
                  <a:lnTo>
                    <a:pt x="1980906" y="1435100"/>
                  </a:lnTo>
                  <a:lnTo>
                    <a:pt x="1980537" y="1422400"/>
                  </a:lnTo>
                  <a:lnTo>
                    <a:pt x="1981491" y="1422400"/>
                  </a:lnTo>
                  <a:lnTo>
                    <a:pt x="1985006" y="1435100"/>
                  </a:lnTo>
                  <a:close/>
                </a:path>
                <a:path w="2077720" h="2222500">
                  <a:moveTo>
                    <a:pt x="2003971" y="1435100"/>
                  </a:moveTo>
                  <a:lnTo>
                    <a:pt x="1987430" y="1435100"/>
                  </a:lnTo>
                  <a:lnTo>
                    <a:pt x="1988827" y="1422400"/>
                  </a:lnTo>
                  <a:lnTo>
                    <a:pt x="2004522" y="1422400"/>
                  </a:lnTo>
                  <a:lnTo>
                    <a:pt x="2003971" y="1435100"/>
                  </a:lnTo>
                  <a:close/>
                </a:path>
                <a:path w="2077720" h="2222500">
                  <a:moveTo>
                    <a:pt x="2009422" y="1435100"/>
                  </a:moveTo>
                  <a:lnTo>
                    <a:pt x="2006361" y="1435100"/>
                  </a:lnTo>
                  <a:lnTo>
                    <a:pt x="2004533" y="1422400"/>
                  </a:lnTo>
                  <a:lnTo>
                    <a:pt x="2009274" y="1422400"/>
                  </a:lnTo>
                  <a:lnTo>
                    <a:pt x="2009422" y="1435100"/>
                  </a:lnTo>
                  <a:close/>
                </a:path>
                <a:path w="2077720" h="2222500">
                  <a:moveTo>
                    <a:pt x="2013959" y="1435100"/>
                  </a:moveTo>
                  <a:lnTo>
                    <a:pt x="2011528" y="1435100"/>
                  </a:lnTo>
                  <a:lnTo>
                    <a:pt x="2009286" y="1422400"/>
                  </a:lnTo>
                  <a:lnTo>
                    <a:pt x="2016559" y="1422400"/>
                  </a:lnTo>
                  <a:lnTo>
                    <a:pt x="2013959" y="1435100"/>
                  </a:lnTo>
                  <a:close/>
                </a:path>
                <a:path w="2077720" h="2222500">
                  <a:moveTo>
                    <a:pt x="1746288" y="1435100"/>
                  </a:moveTo>
                  <a:lnTo>
                    <a:pt x="1744868" y="1435100"/>
                  </a:lnTo>
                  <a:lnTo>
                    <a:pt x="1745901" y="1429979"/>
                  </a:lnTo>
                  <a:lnTo>
                    <a:pt x="1746288" y="1435100"/>
                  </a:lnTo>
                  <a:close/>
                </a:path>
                <a:path w="2077720" h="2222500">
                  <a:moveTo>
                    <a:pt x="1795376" y="1435100"/>
                  </a:moveTo>
                  <a:close/>
                </a:path>
                <a:path w="2077720" h="2222500">
                  <a:moveTo>
                    <a:pt x="428107" y="1447800"/>
                  </a:moveTo>
                  <a:lnTo>
                    <a:pt x="239748" y="1447800"/>
                  </a:lnTo>
                  <a:lnTo>
                    <a:pt x="238939" y="1435100"/>
                  </a:lnTo>
                  <a:lnTo>
                    <a:pt x="429460" y="1435100"/>
                  </a:lnTo>
                  <a:lnTo>
                    <a:pt x="428107" y="1447800"/>
                  </a:lnTo>
                  <a:close/>
                </a:path>
                <a:path w="2077720" h="2222500">
                  <a:moveTo>
                    <a:pt x="446869" y="1447800"/>
                  </a:moveTo>
                  <a:lnTo>
                    <a:pt x="433739" y="1447800"/>
                  </a:lnTo>
                  <a:lnTo>
                    <a:pt x="433309" y="1435100"/>
                  </a:lnTo>
                  <a:lnTo>
                    <a:pt x="443253" y="1435100"/>
                  </a:lnTo>
                  <a:lnTo>
                    <a:pt x="446869" y="1447800"/>
                  </a:lnTo>
                  <a:close/>
                </a:path>
                <a:path w="2077720" h="2222500">
                  <a:moveTo>
                    <a:pt x="508557" y="1447800"/>
                  </a:moveTo>
                  <a:lnTo>
                    <a:pt x="449930" y="1447800"/>
                  </a:lnTo>
                  <a:lnTo>
                    <a:pt x="450526" y="1435100"/>
                  </a:lnTo>
                  <a:lnTo>
                    <a:pt x="501675" y="1435100"/>
                  </a:lnTo>
                  <a:lnTo>
                    <a:pt x="508557" y="1447800"/>
                  </a:lnTo>
                  <a:close/>
                </a:path>
                <a:path w="2077720" h="2222500">
                  <a:moveTo>
                    <a:pt x="614535" y="1447800"/>
                  </a:moveTo>
                  <a:lnTo>
                    <a:pt x="510119" y="1447800"/>
                  </a:lnTo>
                  <a:lnTo>
                    <a:pt x="511453" y="1435100"/>
                  </a:lnTo>
                  <a:lnTo>
                    <a:pt x="612434" y="1435100"/>
                  </a:lnTo>
                  <a:lnTo>
                    <a:pt x="614535" y="1447800"/>
                  </a:lnTo>
                  <a:close/>
                </a:path>
                <a:path w="2077720" h="2222500">
                  <a:moveTo>
                    <a:pt x="783178" y="1447800"/>
                  </a:moveTo>
                  <a:lnTo>
                    <a:pt x="621008" y="1447800"/>
                  </a:lnTo>
                  <a:lnTo>
                    <a:pt x="622593" y="1435100"/>
                  </a:lnTo>
                  <a:lnTo>
                    <a:pt x="782190" y="1435100"/>
                  </a:lnTo>
                  <a:lnTo>
                    <a:pt x="783178" y="1447800"/>
                  </a:lnTo>
                  <a:close/>
                </a:path>
                <a:path w="2077720" h="2222500">
                  <a:moveTo>
                    <a:pt x="908752" y="1447800"/>
                  </a:moveTo>
                  <a:lnTo>
                    <a:pt x="783178" y="1447800"/>
                  </a:lnTo>
                  <a:lnTo>
                    <a:pt x="784047" y="1435100"/>
                  </a:lnTo>
                  <a:lnTo>
                    <a:pt x="908422" y="1435100"/>
                  </a:lnTo>
                  <a:lnTo>
                    <a:pt x="908752" y="1447800"/>
                  </a:lnTo>
                  <a:close/>
                </a:path>
                <a:path w="2077720" h="2222500">
                  <a:moveTo>
                    <a:pt x="1410848" y="1447800"/>
                  </a:moveTo>
                  <a:lnTo>
                    <a:pt x="918632" y="1447800"/>
                  </a:lnTo>
                  <a:lnTo>
                    <a:pt x="918728" y="1435100"/>
                  </a:lnTo>
                  <a:lnTo>
                    <a:pt x="1411092" y="1435100"/>
                  </a:lnTo>
                  <a:lnTo>
                    <a:pt x="1410848" y="1447800"/>
                  </a:lnTo>
                  <a:close/>
                </a:path>
                <a:path w="2077720" h="2222500">
                  <a:moveTo>
                    <a:pt x="1460907" y="1447800"/>
                  </a:moveTo>
                  <a:lnTo>
                    <a:pt x="1418695" y="1447800"/>
                  </a:lnTo>
                  <a:lnTo>
                    <a:pt x="1417536" y="1435100"/>
                  </a:lnTo>
                  <a:lnTo>
                    <a:pt x="1463354" y="1435100"/>
                  </a:lnTo>
                  <a:lnTo>
                    <a:pt x="1460907" y="1447800"/>
                  </a:lnTo>
                  <a:close/>
                </a:path>
                <a:path w="2077720" h="2222500">
                  <a:moveTo>
                    <a:pt x="1520352" y="1447800"/>
                  </a:moveTo>
                  <a:lnTo>
                    <a:pt x="1470838" y="1447800"/>
                  </a:lnTo>
                  <a:lnTo>
                    <a:pt x="1469379" y="1435100"/>
                  </a:lnTo>
                  <a:lnTo>
                    <a:pt x="1521005" y="1435100"/>
                  </a:lnTo>
                  <a:lnTo>
                    <a:pt x="1520352" y="1447800"/>
                  </a:lnTo>
                  <a:close/>
                </a:path>
                <a:path w="2077720" h="2222500">
                  <a:moveTo>
                    <a:pt x="1590500" y="1447800"/>
                  </a:moveTo>
                  <a:lnTo>
                    <a:pt x="1526547" y="1447800"/>
                  </a:lnTo>
                  <a:lnTo>
                    <a:pt x="1525002" y="1435100"/>
                  </a:lnTo>
                  <a:lnTo>
                    <a:pt x="1589422" y="1435100"/>
                  </a:lnTo>
                  <a:lnTo>
                    <a:pt x="1590500" y="1447800"/>
                  </a:lnTo>
                  <a:close/>
                </a:path>
                <a:path w="2077720" h="2222500">
                  <a:moveTo>
                    <a:pt x="1593340" y="1447800"/>
                  </a:moveTo>
                  <a:lnTo>
                    <a:pt x="1591716" y="1447800"/>
                  </a:lnTo>
                  <a:lnTo>
                    <a:pt x="1593073" y="1435100"/>
                  </a:lnTo>
                  <a:lnTo>
                    <a:pt x="1593340" y="1447800"/>
                  </a:lnTo>
                  <a:close/>
                </a:path>
                <a:path w="2077720" h="2222500">
                  <a:moveTo>
                    <a:pt x="1667963" y="1447800"/>
                  </a:moveTo>
                  <a:lnTo>
                    <a:pt x="1594765" y="1447800"/>
                  </a:lnTo>
                  <a:lnTo>
                    <a:pt x="1595134" y="1435100"/>
                  </a:lnTo>
                  <a:lnTo>
                    <a:pt x="1669450" y="1435100"/>
                  </a:lnTo>
                  <a:lnTo>
                    <a:pt x="1667963" y="1447800"/>
                  </a:lnTo>
                  <a:close/>
                </a:path>
                <a:path w="2077720" h="2222500">
                  <a:moveTo>
                    <a:pt x="1722445" y="1447800"/>
                  </a:moveTo>
                  <a:lnTo>
                    <a:pt x="1669944" y="1447800"/>
                  </a:lnTo>
                  <a:lnTo>
                    <a:pt x="1669450" y="1435100"/>
                  </a:lnTo>
                  <a:lnTo>
                    <a:pt x="1723751" y="1435100"/>
                  </a:lnTo>
                  <a:lnTo>
                    <a:pt x="1722445" y="1447800"/>
                  </a:lnTo>
                  <a:close/>
                </a:path>
                <a:path w="2077720" h="2222500">
                  <a:moveTo>
                    <a:pt x="1746197" y="1447800"/>
                  </a:moveTo>
                  <a:lnTo>
                    <a:pt x="1741615" y="1447800"/>
                  </a:lnTo>
                  <a:lnTo>
                    <a:pt x="1741711" y="1435100"/>
                  </a:lnTo>
                  <a:lnTo>
                    <a:pt x="1752875" y="1435100"/>
                  </a:lnTo>
                  <a:lnTo>
                    <a:pt x="1746197" y="1447800"/>
                  </a:lnTo>
                  <a:close/>
                </a:path>
                <a:path w="2077720" h="2222500">
                  <a:moveTo>
                    <a:pt x="1766054" y="1447800"/>
                  </a:moveTo>
                  <a:lnTo>
                    <a:pt x="1752767" y="1447800"/>
                  </a:lnTo>
                  <a:lnTo>
                    <a:pt x="1754016" y="1435100"/>
                  </a:lnTo>
                  <a:lnTo>
                    <a:pt x="1765906" y="1435100"/>
                  </a:lnTo>
                  <a:lnTo>
                    <a:pt x="1766054" y="1447800"/>
                  </a:lnTo>
                  <a:close/>
                </a:path>
                <a:path w="2077720" h="2222500">
                  <a:moveTo>
                    <a:pt x="1790867" y="1447800"/>
                  </a:moveTo>
                  <a:lnTo>
                    <a:pt x="1771715" y="1447800"/>
                  </a:lnTo>
                  <a:lnTo>
                    <a:pt x="1768825" y="1435100"/>
                  </a:lnTo>
                  <a:lnTo>
                    <a:pt x="1790402" y="1435100"/>
                  </a:lnTo>
                  <a:lnTo>
                    <a:pt x="1790867" y="1447800"/>
                  </a:lnTo>
                  <a:close/>
                </a:path>
                <a:path w="2077720" h="2222500">
                  <a:moveTo>
                    <a:pt x="1803598" y="1447800"/>
                  </a:moveTo>
                  <a:lnTo>
                    <a:pt x="1797704" y="1447800"/>
                  </a:lnTo>
                  <a:lnTo>
                    <a:pt x="1796546" y="1435100"/>
                  </a:lnTo>
                  <a:lnTo>
                    <a:pt x="1801514" y="1435100"/>
                  </a:lnTo>
                  <a:lnTo>
                    <a:pt x="1803598" y="1447800"/>
                  </a:lnTo>
                  <a:close/>
                </a:path>
                <a:path w="2077720" h="2222500">
                  <a:moveTo>
                    <a:pt x="1815698" y="1447800"/>
                  </a:moveTo>
                  <a:lnTo>
                    <a:pt x="1803598" y="1447800"/>
                  </a:lnTo>
                  <a:lnTo>
                    <a:pt x="1807101" y="1435100"/>
                  </a:lnTo>
                  <a:lnTo>
                    <a:pt x="1815664" y="1435100"/>
                  </a:lnTo>
                  <a:lnTo>
                    <a:pt x="1815698" y="1447800"/>
                  </a:lnTo>
                  <a:close/>
                </a:path>
                <a:path w="2077720" h="2222500">
                  <a:moveTo>
                    <a:pt x="1898339" y="1447800"/>
                  </a:moveTo>
                  <a:lnTo>
                    <a:pt x="1826600" y="1447800"/>
                  </a:lnTo>
                  <a:lnTo>
                    <a:pt x="1823523" y="1435100"/>
                  </a:lnTo>
                  <a:lnTo>
                    <a:pt x="1897430" y="1435100"/>
                  </a:lnTo>
                  <a:lnTo>
                    <a:pt x="1898339" y="1447800"/>
                  </a:lnTo>
                  <a:close/>
                </a:path>
                <a:path w="2077720" h="2222500">
                  <a:moveTo>
                    <a:pt x="1905556" y="1447800"/>
                  </a:moveTo>
                  <a:lnTo>
                    <a:pt x="1899253" y="1447800"/>
                  </a:lnTo>
                  <a:lnTo>
                    <a:pt x="1900179" y="1435100"/>
                  </a:lnTo>
                  <a:lnTo>
                    <a:pt x="1904142" y="1435100"/>
                  </a:lnTo>
                  <a:lnTo>
                    <a:pt x="1905556" y="1447800"/>
                  </a:lnTo>
                  <a:close/>
                </a:path>
                <a:path w="2077720" h="2222500">
                  <a:moveTo>
                    <a:pt x="1910587" y="1447800"/>
                  </a:moveTo>
                  <a:lnTo>
                    <a:pt x="1905959" y="1447800"/>
                  </a:lnTo>
                  <a:lnTo>
                    <a:pt x="1905982" y="1435100"/>
                  </a:lnTo>
                  <a:lnTo>
                    <a:pt x="1909718" y="1435100"/>
                  </a:lnTo>
                  <a:lnTo>
                    <a:pt x="1910587" y="1447800"/>
                  </a:lnTo>
                  <a:close/>
                </a:path>
                <a:path w="2077720" h="2222500">
                  <a:moveTo>
                    <a:pt x="1916152" y="1447800"/>
                  </a:moveTo>
                  <a:lnTo>
                    <a:pt x="1912387" y="1447800"/>
                  </a:lnTo>
                  <a:lnTo>
                    <a:pt x="1911677" y="1435100"/>
                  </a:lnTo>
                  <a:lnTo>
                    <a:pt x="1916299" y="1435100"/>
                  </a:lnTo>
                  <a:lnTo>
                    <a:pt x="1916152" y="1447800"/>
                  </a:lnTo>
                  <a:close/>
                </a:path>
                <a:path w="2077720" h="2222500">
                  <a:moveTo>
                    <a:pt x="1931869" y="1447800"/>
                  </a:moveTo>
                  <a:lnTo>
                    <a:pt x="1916367" y="1447800"/>
                  </a:lnTo>
                  <a:lnTo>
                    <a:pt x="1916328" y="1435100"/>
                  </a:lnTo>
                  <a:lnTo>
                    <a:pt x="1932743" y="1435100"/>
                  </a:lnTo>
                  <a:lnTo>
                    <a:pt x="1931869" y="1447800"/>
                  </a:lnTo>
                  <a:close/>
                </a:path>
                <a:path w="2077720" h="2222500">
                  <a:moveTo>
                    <a:pt x="1959698" y="1447800"/>
                  </a:moveTo>
                  <a:lnTo>
                    <a:pt x="1940948" y="1447800"/>
                  </a:lnTo>
                  <a:lnTo>
                    <a:pt x="1938223" y="1435100"/>
                  </a:lnTo>
                  <a:lnTo>
                    <a:pt x="1959539" y="1435100"/>
                  </a:lnTo>
                  <a:lnTo>
                    <a:pt x="1959698" y="1447800"/>
                  </a:lnTo>
                  <a:close/>
                </a:path>
                <a:path w="2077720" h="2222500">
                  <a:moveTo>
                    <a:pt x="1970799" y="1447800"/>
                  </a:moveTo>
                  <a:lnTo>
                    <a:pt x="1963389" y="1447800"/>
                  </a:lnTo>
                  <a:lnTo>
                    <a:pt x="1962843" y="1435100"/>
                  </a:lnTo>
                  <a:lnTo>
                    <a:pt x="1973070" y="1435100"/>
                  </a:lnTo>
                  <a:lnTo>
                    <a:pt x="1970799" y="1447800"/>
                  </a:lnTo>
                  <a:close/>
                </a:path>
                <a:path w="2077720" h="2222500">
                  <a:moveTo>
                    <a:pt x="1986510" y="1447800"/>
                  </a:moveTo>
                  <a:lnTo>
                    <a:pt x="1974342" y="1447800"/>
                  </a:lnTo>
                  <a:lnTo>
                    <a:pt x="1973598" y="1435100"/>
                  </a:lnTo>
                  <a:lnTo>
                    <a:pt x="1986783" y="1435100"/>
                  </a:lnTo>
                  <a:lnTo>
                    <a:pt x="1986510" y="1447800"/>
                  </a:lnTo>
                  <a:close/>
                </a:path>
                <a:path w="2077720" h="2222500">
                  <a:moveTo>
                    <a:pt x="2002949" y="1447800"/>
                  </a:moveTo>
                  <a:lnTo>
                    <a:pt x="1988725" y="1447800"/>
                  </a:lnTo>
                  <a:lnTo>
                    <a:pt x="1986783" y="1435100"/>
                  </a:lnTo>
                  <a:lnTo>
                    <a:pt x="2003301" y="1435100"/>
                  </a:lnTo>
                  <a:lnTo>
                    <a:pt x="2002949" y="1447800"/>
                  </a:lnTo>
                  <a:close/>
                </a:path>
                <a:path w="2077720" h="2222500">
                  <a:moveTo>
                    <a:pt x="2019671" y="1447800"/>
                  </a:moveTo>
                  <a:lnTo>
                    <a:pt x="2008167" y="1447800"/>
                  </a:lnTo>
                  <a:lnTo>
                    <a:pt x="2007718" y="1435100"/>
                  </a:lnTo>
                  <a:lnTo>
                    <a:pt x="2020897" y="1435100"/>
                  </a:lnTo>
                  <a:lnTo>
                    <a:pt x="2019671" y="1447800"/>
                  </a:lnTo>
                  <a:close/>
                </a:path>
                <a:path w="2077720" h="2222500">
                  <a:moveTo>
                    <a:pt x="2022635" y="1447800"/>
                  </a:moveTo>
                  <a:lnTo>
                    <a:pt x="2022362" y="1435100"/>
                  </a:lnTo>
                  <a:lnTo>
                    <a:pt x="2023203" y="1435100"/>
                  </a:lnTo>
                  <a:lnTo>
                    <a:pt x="2022635" y="1447800"/>
                  </a:lnTo>
                  <a:close/>
                </a:path>
                <a:path w="2077720" h="2222500">
                  <a:moveTo>
                    <a:pt x="418775" y="1460500"/>
                  </a:moveTo>
                  <a:lnTo>
                    <a:pt x="324331" y="1460500"/>
                  </a:lnTo>
                  <a:lnTo>
                    <a:pt x="321432" y="1447800"/>
                  </a:lnTo>
                  <a:lnTo>
                    <a:pt x="420846" y="1447800"/>
                  </a:lnTo>
                  <a:lnTo>
                    <a:pt x="418775" y="1460500"/>
                  </a:lnTo>
                  <a:close/>
                </a:path>
                <a:path w="2077720" h="2222500">
                  <a:moveTo>
                    <a:pt x="637549" y="1460500"/>
                  </a:moveTo>
                  <a:lnTo>
                    <a:pt x="428740" y="1460500"/>
                  </a:lnTo>
                  <a:lnTo>
                    <a:pt x="427180" y="1447800"/>
                  </a:lnTo>
                  <a:lnTo>
                    <a:pt x="637038" y="1447800"/>
                  </a:lnTo>
                  <a:lnTo>
                    <a:pt x="637549" y="1460500"/>
                  </a:lnTo>
                  <a:close/>
                </a:path>
                <a:path w="2077720" h="2222500">
                  <a:moveTo>
                    <a:pt x="691838" y="1460500"/>
                  </a:moveTo>
                  <a:lnTo>
                    <a:pt x="644113" y="1460500"/>
                  </a:lnTo>
                  <a:lnTo>
                    <a:pt x="643426" y="1447800"/>
                  </a:lnTo>
                  <a:lnTo>
                    <a:pt x="692514" y="1447800"/>
                  </a:lnTo>
                  <a:lnTo>
                    <a:pt x="691838" y="1460500"/>
                  </a:lnTo>
                  <a:close/>
                </a:path>
                <a:path w="2077720" h="2222500">
                  <a:moveTo>
                    <a:pt x="806260" y="1460500"/>
                  </a:moveTo>
                  <a:lnTo>
                    <a:pt x="695075" y="1460500"/>
                  </a:lnTo>
                  <a:lnTo>
                    <a:pt x="693638" y="1447800"/>
                  </a:lnTo>
                  <a:lnTo>
                    <a:pt x="804767" y="1447800"/>
                  </a:lnTo>
                  <a:lnTo>
                    <a:pt x="806260" y="1460500"/>
                  </a:lnTo>
                  <a:close/>
                </a:path>
                <a:path w="2077720" h="2222500">
                  <a:moveTo>
                    <a:pt x="830001" y="1460500"/>
                  </a:moveTo>
                  <a:lnTo>
                    <a:pt x="808514" y="1460500"/>
                  </a:lnTo>
                  <a:lnTo>
                    <a:pt x="809173" y="1447800"/>
                  </a:lnTo>
                  <a:lnTo>
                    <a:pt x="827724" y="1447800"/>
                  </a:lnTo>
                  <a:lnTo>
                    <a:pt x="830001" y="1460500"/>
                  </a:lnTo>
                  <a:close/>
                </a:path>
                <a:path w="2077720" h="2222500">
                  <a:moveTo>
                    <a:pt x="843696" y="1460500"/>
                  </a:moveTo>
                  <a:lnTo>
                    <a:pt x="833430" y="1460500"/>
                  </a:lnTo>
                  <a:lnTo>
                    <a:pt x="833777" y="1447800"/>
                  </a:lnTo>
                  <a:lnTo>
                    <a:pt x="844878" y="1447800"/>
                  </a:lnTo>
                  <a:lnTo>
                    <a:pt x="843696" y="1460500"/>
                  </a:lnTo>
                  <a:close/>
                </a:path>
                <a:path w="2077720" h="2222500">
                  <a:moveTo>
                    <a:pt x="1296670" y="1460500"/>
                  </a:moveTo>
                  <a:lnTo>
                    <a:pt x="851072" y="1460500"/>
                  </a:lnTo>
                  <a:lnTo>
                    <a:pt x="850902" y="1447800"/>
                  </a:lnTo>
                  <a:lnTo>
                    <a:pt x="1296545" y="1447800"/>
                  </a:lnTo>
                  <a:lnTo>
                    <a:pt x="1296670" y="1460500"/>
                  </a:lnTo>
                  <a:close/>
                </a:path>
                <a:path w="2077720" h="2222500">
                  <a:moveTo>
                    <a:pt x="1378998" y="1460500"/>
                  </a:moveTo>
                  <a:lnTo>
                    <a:pt x="1311666" y="1460500"/>
                  </a:lnTo>
                  <a:lnTo>
                    <a:pt x="1311348" y="1447800"/>
                  </a:lnTo>
                  <a:lnTo>
                    <a:pt x="1378101" y="1447800"/>
                  </a:lnTo>
                  <a:lnTo>
                    <a:pt x="1378998" y="1460500"/>
                  </a:lnTo>
                  <a:close/>
                </a:path>
                <a:path w="2077720" h="2222500">
                  <a:moveTo>
                    <a:pt x="1419603" y="1460500"/>
                  </a:moveTo>
                  <a:lnTo>
                    <a:pt x="1383195" y="1460500"/>
                  </a:lnTo>
                  <a:lnTo>
                    <a:pt x="1382831" y="1447800"/>
                  </a:lnTo>
                  <a:lnTo>
                    <a:pt x="1418297" y="1447800"/>
                  </a:lnTo>
                  <a:lnTo>
                    <a:pt x="1419603" y="1460500"/>
                  </a:lnTo>
                  <a:close/>
                </a:path>
                <a:path w="2077720" h="2222500">
                  <a:moveTo>
                    <a:pt x="1432709" y="1460500"/>
                  </a:moveTo>
                  <a:lnTo>
                    <a:pt x="1426985" y="1460500"/>
                  </a:lnTo>
                  <a:lnTo>
                    <a:pt x="1427803" y="1447800"/>
                  </a:lnTo>
                  <a:lnTo>
                    <a:pt x="1432249" y="1447800"/>
                  </a:lnTo>
                  <a:lnTo>
                    <a:pt x="1432709" y="1460500"/>
                  </a:lnTo>
                  <a:close/>
                </a:path>
                <a:path w="2077720" h="2222500">
                  <a:moveTo>
                    <a:pt x="1479151" y="1460500"/>
                  </a:moveTo>
                  <a:lnTo>
                    <a:pt x="1438012" y="1460500"/>
                  </a:lnTo>
                  <a:lnTo>
                    <a:pt x="1438421" y="1447800"/>
                  </a:lnTo>
                  <a:lnTo>
                    <a:pt x="1479520" y="1447800"/>
                  </a:lnTo>
                  <a:lnTo>
                    <a:pt x="1479151" y="1460500"/>
                  </a:lnTo>
                  <a:close/>
                </a:path>
                <a:path w="2077720" h="2222500">
                  <a:moveTo>
                    <a:pt x="1501086" y="1460500"/>
                  </a:moveTo>
                  <a:lnTo>
                    <a:pt x="1486351" y="1460500"/>
                  </a:lnTo>
                  <a:lnTo>
                    <a:pt x="1486317" y="1447800"/>
                  </a:lnTo>
                  <a:lnTo>
                    <a:pt x="1499853" y="1447800"/>
                  </a:lnTo>
                  <a:lnTo>
                    <a:pt x="1501086" y="1460500"/>
                  </a:lnTo>
                  <a:close/>
                </a:path>
                <a:path w="2077720" h="2222500">
                  <a:moveTo>
                    <a:pt x="1541679" y="1460500"/>
                  </a:moveTo>
                  <a:lnTo>
                    <a:pt x="1506770" y="1460500"/>
                  </a:lnTo>
                  <a:lnTo>
                    <a:pt x="1505782" y="1447800"/>
                  </a:lnTo>
                  <a:lnTo>
                    <a:pt x="1544586" y="1447800"/>
                  </a:lnTo>
                  <a:lnTo>
                    <a:pt x="1541679" y="1460500"/>
                  </a:lnTo>
                  <a:close/>
                </a:path>
                <a:path w="2077720" h="2222500">
                  <a:moveTo>
                    <a:pt x="1546440" y="1459350"/>
                  </a:moveTo>
                  <a:lnTo>
                    <a:pt x="1544586" y="1447800"/>
                  </a:lnTo>
                  <a:lnTo>
                    <a:pt x="1545728" y="1447800"/>
                  </a:lnTo>
                  <a:lnTo>
                    <a:pt x="1546440" y="1459350"/>
                  </a:lnTo>
                  <a:close/>
                </a:path>
                <a:path w="2077720" h="2222500">
                  <a:moveTo>
                    <a:pt x="1548027" y="1460500"/>
                  </a:moveTo>
                  <a:lnTo>
                    <a:pt x="1546738" y="1460500"/>
                  </a:lnTo>
                  <a:lnTo>
                    <a:pt x="1546284" y="1447800"/>
                  </a:lnTo>
                  <a:lnTo>
                    <a:pt x="1548567" y="1447800"/>
                  </a:lnTo>
                  <a:lnTo>
                    <a:pt x="1548027" y="1460500"/>
                  </a:lnTo>
                  <a:close/>
                </a:path>
                <a:path w="2077720" h="2222500">
                  <a:moveTo>
                    <a:pt x="1622060" y="1460500"/>
                  </a:moveTo>
                  <a:lnTo>
                    <a:pt x="1551383" y="1460500"/>
                  </a:lnTo>
                  <a:lnTo>
                    <a:pt x="1551752" y="1447800"/>
                  </a:lnTo>
                  <a:lnTo>
                    <a:pt x="1622440" y="1447800"/>
                  </a:lnTo>
                  <a:lnTo>
                    <a:pt x="1622060" y="1460500"/>
                  </a:lnTo>
                  <a:close/>
                </a:path>
                <a:path w="2077720" h="2222500">
                  <a:moveTo>
                    <a:pt x="1638385" y="1460500"/>
                  </a:moveTo>
                  <a:lnTo>
                    <a:pt x="1630918" y="1460500"/>
                  </a:lnTo>
                  <a:lnTo>
                    <a:pt x="1626398" y="1447800"/>
                  </a:lnTo>
                  <a:lnTo>
                    <a:pt x="1638686" y="1447800"/>
                  </a:lnTo>
                  <a:lnTo>
                    <a:pt x="1638385" y="1460500"/>
                  </a:lnTo>
                  <a:close/>
                </a:path>
                <a:path w="2077720" h="2222500">
                  <a:moveTo>
                    <a:pt x="1650922" y="1460500"/>
                  </a:moveTo>
                  <a:lnTo>
                    <a:pt x="1650360" y="1447800"/>
                  </a:lnTo>
                  <a:lnTo>
                    <a:pt x="1651308" y="1447800"/>
                  </a:lnTo>
                  <a:lnTo>
                    <a:pt x="1650922" y="1460500"/>
                  </a:lnTo>
                  <a:close/>
                </a:path>
                <a:path w="2077720" h="2222500">
                  <a:moveTo>
                    <a:pt x="1676060" y="1460500"/>
                  </a:moveTo>
                  <a:lnTo>
                    <a:pt x="1652705" y="1460500"/>
                  </a:lnTo>
                  <a:lnTo>
                    <a:pt x="1653228" y="1447800"/>
                  </a:lnTo>
                  <a:lnTo>
                    <a:pt x="1677161" y="1447800"/>
                  </a:lnTo>
                  <a:lnTo>
                    <a:pt x="1676060" y="1460500"/>
                  </a:lnTo>
                  <a:close/>
                </a:path>
                <a:path w="2077720" h="2222500">
                  <a:moveTo>
                    <a:pt x="1692163" y="1460500"/>
                  </a:moveTo>
                  <a:lnTo>
                    <a:pt x="1678666" y="1460500"/>
                  </a:lnTo>
                  <a:lnTo>
                    <a:pt x="1678263" y="1447800"/>
                  </a:lnTo>
                  <a:lnTo>
                    <a:pt x="1690539" y="1447800"/>
                  </a:lnTo>
                  <a:lnTo>
                    <a:pt x="1692163" y="1460500"/>
                  </a:lnTo>
                  <a:close/>
                </a:path>
                <a:path w="2077720" h="2222500">
                  <a:moveTo>
                    <a:pt x="1693923" y="1460500"/>
                  </a:moveTo>
                  <a:lnTo>
                    <a:pt x="1692231" y="1460500"/>
                  </a:lnTo>
                  <a:lnTo>
                    <a:pt x="1690596" y="1447800"/>
                  </a:lnTo>
                  <a:lnTo>
                    <a:pt x="1694747" y="1447800"/>
                  </a:lnTo>
                  <a:lnTo>
                    <a:pt x="1693923" y="1460500"/>
                  </a:lnTo>
                  <a:close/>
                </a:path>
                <a:path w="2077720" h="2222500">
                  <a:moveTo>
                    <a:pt x="1722655" y="1460500"/>
                  </a:moveTo>
                  <a:lnTo>
                    <a:pt x="1698358" y="1460500"/>
                  </a:lnTo>
                  <a:lnTo>
                    <a:pt x="1697648" y="1447800"/>
                  </a:lnTo>
                  <a:lnTo>
                    <a:pt x="1723337" y="1447800"/>
                  </a:lnTo>
                  <a:lnTo>
                    <a:pt x="1722655" y="1460500"/>
                  </a:lnTo>
                  <a:close/>
                </a:path>
                <a:path w="2077720" h="2222500">
                  <a:moveTo>
                    <a:pt x="1729912" y="1460500"/>
                  </a:moveTo>
                  <a:lnTo>
                    <a:pt x="1729776" y="1460500"/>
                  </a:lnTo>
                  <a:lnTo>
                    <a:pt x="1728072" y="1447800"/>
                  </a:lnTo>
                  <a:lnTo>
                    <a:pt x="1729753" y="1447800"/>
                  </a:lnTo>
                  <a:lnTo>
                    <a:pt x="1729912" y="1460500"/>
                  </a:lnTo>
                  <a:close/>
                </a:path>
                <a:path w="2077720" h="2222500">
                  <a:moveTo>
                    <a:pt x="1739684" y="1460500"/>
                  </a:moveTo>
                  <a:lnTo>
                    <a:pt x="1736856" y="1460500"/>
                  </a:lnTo>
                  <a:lnTo>
                    <a:pt x="1737827" y="1447800"/>
                  </a:lnTo>
                  <a:lnTo>
                    <a:pt x="1739338" y="1447800"/>
                  </a:lnTo>
                  <a:lnTo>
                    <a:pt x="1739684" y="1460500"/>
                  </a:lnTo>
                  <a:close/>
                </a:path>
                <a:path w="2077720" h="2222500">
                  <a:moveTo>
                    <a:pt x="1754754" y="1460500"/>
                  </a:moveTo>
                  <a:lnTo>
                    <a:pt x="1747247" y="1460500"/>
                  </a:lnTo>
                  <a:lnTo>
                    <a:pt x="1747497" y="1447800"/>
                  </a:lnTo>
                  <a:lnTo>
                    <a:pt x="1756577" y="1447800"/>
                  </a:lnTo>
                  <a:lnTo>
                    <a:pt x="1754754" y="1460500"/>
                  </a:lnTo>
                  <a:close/>
                </a:path>
                <a:path w="2077720" h="2222500">
                  <a:moveTo>
                    <a:pt x="1764918" y="1460500"/>
                  </a:moveTo>
                  <a:lnTo>
                    <a:pt x="1760432" y="1460500"/>
                  </a:lnTo>
                  <a:lnTo>
                    <a:pt x="1761017" y="1447800"/>
                  </a:lnTo>
                  <a:lnTo>
                    <a:pt x="1764106" y="1447800"/>
                  </a:lnTo>
                  <a:lnTo>
                    <a:pt x="1764918" y="1460500"/>
                  </a:lnTo>
                  <a:close/>
                </a:path>
                <a:path w="2077720" h="2222500">
                  <a:moveTo>
                    <a:pt x="1778909" y="1460500"/>
                  </a:moveTo>
                  <a:lnTo>
                    <a:pt x="1775968" y="1460500"/>
                  </a:lnTo>
                  <a:lnTo>
                    <a:pt x="1776655" y="1447800"/>
                  </a:lnTo>
                  <a:lnTo>
                    <a:pt x="1779471" y="1447800"/>
                  </a:lnTo>
                  <a:lnTo>
                    <a:pt x="1778909" y="1460500"/>
                  </a:lnTo>
                  <a:close/>
                </a:path>
                <a:path w="2077720" h="2222500">
                  <a:moveTo>
                    <a:pt x="1797051" y="1460500"/>
                  </a:moveTo>
                  <a:lnTo>
                    <a:pt x="1787767" y="1460500"/>
                  </a:lnTo>
                  <a:lnTo>
                    <a:pt x="1785343" y="1447800"/>
                  </a:lnTo>
                  <a:lnTo>
                    <a:pt x="1798590" y="1447800"/>
                  </a:lnTo>
                  <a:lnTo>
                    <a:pt x="1797051" y="1460500"/>
                  </a:lnTo>
                  <a:close/>
                </a:path>
                <a:path w="2077720" h="2222500">
                  <a:moveTo>
                    <a:pt x="1808686" y="1460500"/>
                  </a:moveTo>
                  <a:lnTo>
                    <a:pt x="1804847" y="1460500"/>
                  </a:lnTo>
                  <a:lnTo>
                    <a:pt x="1804467" y="1447800"/>
                  </a:lnTo>
                  <a:lnTo>
                    <a:pt x="1807272" y="1447800"/>
                  </a:lnTo>
                  <a:lnTo>
                    <a:pt x="1808686" y="1460500"/>
                  </a:lnTo>
                  <a:close/>
                </a:path>
                <a:path w="2077720" h="2222500">
                  <a:moveTo>
                    <a:pt x="1832381" y="1460500"/>
                  </a:moveTo>
                  <a:lnTo>
                    <a:pt x="1814160" y="1460500"/>
                  </a:lnTo>
                  <a:lnTo>
                    <a:pt x="1814347" y="1447800"/>
                  </a:lnTo>
                  <a:lnTo>
                    <a:pt x="1831807" y="1447800"/>
                  </a:lnTo>
                  <a:lnTo>
                    <a:pt x="1832381" y="1460500"/>
                  </a:lnTo>
                  <a:close/>
                </a:path>
                <a:path w="2077720" h="2222500">
                  <a:moveTo>
                    <a:pt x="1837747" y="1460500"/>
                  </a:moveTo>
                  <a:lnTo>
                    <a:pt x="1833448" y="1460500"/>
                  </a:lnTo>
                  <a:lnTo>
                    <a:pt x="1833863" y="1447800"/>
                  </a:lnTo>
                  <a:lnTo>
                    <a:pt x="1836742" y="1447800"/>
                  </a:lnTo>
                  <a:lnTo>
                    <a:pt x="1837747" y="1460500"/>
                  </a:lnTo>
                  <a:close/>
                </a:path>
                <a:path w="2077720" h="2222500">
                  <a:moveTo>
                    <a:pt x="1863162" y="1460500"/>
                  </a:moveTo>
                  <a:lnTo>
                    <a:pt x="1842108" y="1460500"/>
                  </a:lnTo>
                  <a:lnTo>
                    <a:pt x="1843294" y="1447800"/>
                  </a:lnTo>
                  <a:lnTo>
                    <a:pt x="1863208" y="1447800"/>
                  </a:lnTo>
                  <a:lnTo>
                    <a:pt x="1863162" y="1460500"/>
                  </a:lnTo>
                  <a:close/>
                </a:path>
                <a:path w="2077720" h="2222500">
                  <a:moveTo>
                    <a:pt x="1874706" y="1460500"/>
                  </a:moveTo>
                  <a:lnTo>
                    <a:pt x="1870238" y="1460500"/>
                  </a:lnTo>
                  <a:lnTo>
                    <a:pt x="1869136" y="1447800"/>
                  </a:lnTo>
                  <a:lnTo>
                    <a:pt x="1872588" y="1447800"/>
                  </a:lnTo>
                  <a:lnTo>
                    <a:pt x="1874706" y="1460500"/>
                  </a:lnTo>
                  <a:close/>
                </a:path>
                <a:path w="2077720" h="2222500">
                  <a:moveTo>
                    <a:pt x="1885069" y="1460500"/>
                  </a:moveTo>
                  <a:lnTo>
                    <a:pt x="1874706" y="1460500"/>
                  </a:lnTo>
                  <a:lnTo>
                    <a:pt x="1876608" y="1447800"/>
                  </a:lnTo>
                  <a:lnTo>
                    <a:pt x="1886029" y="1447800"/>
                  </a:lnTo>
                  <a:lnTo>
                    <a:pt x="1885069" y="1460500"/>
                  </a:lnTo>
                  <a:close/>
                </a:path>
                <a:path w="2077720" h="2222500">
                  <a:moveTo>
                    <a:pt x="1902478" y="1460500"/>
                  </a:moveTo>
                  <a:lnTo>
                    <a:pt x="1888113" y="1460500"/>
                  </a:lnTo>
                  <a:lnTo>
                    <a:pt x="1887045" y="1447800"/>
                  </a:lnTo>
                  <a:lnTo>
                    <a:pt x="1902785" y="1447800"/>
                  </a:lnTo>
                  <a:lnTo>
                    <a:pt x="1902478" y="1460500"/>
                  </a:lnTo>
                  <a:close/>
                </a:path>
                <a:path w="2077720" h="2222500">
                  <a:moveTo>
                    <a:pt x="1936076" y="1460500"/>
                  </a:moveTo>
                  <a:lnTo>
                    <a:pt x="1907174" y="1460500"/>
                  </a:lnTo>
                  <a:lnTo>
                    <a:pt x="1904557" y="1447800"/>
                  </a:lnTo>
                  <a:lnTo>
                    <a:pt x="1934833" y="1447800"/>
                  </a:lnTo>
                  <a:lnTo>
                    <a:pt x="1936076" y="1460500"/>
                  </a:lnTo>
                  <a:close/>
                </a:path>
                <a:path w="2077720" h="2222500">
                  <a:moveTo>
                    <a:pt x="1979537" y="1460500"/>
                  </a:moveTo>
                  <a:lnTo>
                    <a:pt x="1943322" y="1460500"/>
                  </a:lnTo>
                  <a:lnTo>
                    <a:pt x="1943032" y="1447800"/>
                  </a:lnTo>
                  <a:lnTo>
                    <a:pt x="1980213" y="1447800"/>
                  </a:lnTo>
                  <a:lnTo>
                    <a:pt x="1979537" y="1460500"/>
                  </a:lnTo>
                  <a:close/>
                </a:path>
                <a:path w="2077720" h="2222500">
                  <a:moveTo>
                    <a:pt x="1994744" y="1460500"/>
                  </a:moveTo>
                  <a:lnTo>
                    <a:pt x="1982399" y="1460500"/>
                  </a:lnTo>
                  <a:lnTo>
                    <a:pt x="1981718" y="1447800"/>
                  </a:lnTo>
                  <a:lnTo>
                    <a:pt x="1995720" y="1447800"/>
                  </a:lnTo>
                  <a:lnTo>
                    <a:pt x="1994744" y="1460500"/>
                  </a:lnTo>
                  <a:close/>
                </a:path>
                <a:path w="2077720" h="2222500">
                  <a:moveTo>
                    <a:pt x="2007128" y="1460500"/>
                  </a:moveTo>
                  <a:lnTo>
                    <a:pt x="2005589" y="1460500"/>
                  </a:lnTo>
                  <a:lnTo>
                    <a:pt x="2004771" y="1447800"/>
                  </a:lnTo>
                  <a:lnTo>
                    <a:pt x="2006043" y="1447800"/>
                  </a:lnTo>
                  <a:lnTo>
                    <a:pt x="2007128" y="1460500"/>
                  </a:lnTo>
                  <a:close/>
                </a:path>
                <a:path w="2077720" h="2222500">
                  <a:moveTo>
                    <a:pt x="2011704" y="1460500"/>
                  </a:moveTo>
                  <a:lnTo>
                    <a:pt x="2010063" y="1460500"/>
                  </a:lnTo>
                  <a:lnTo>
                    <a:pt x="2009655" y="1447800"/>
                  </a:lnTo>
                  <a:lnTo>
                    <a:pt x="2010932" y="1447800"/>
                  </a:lnTo>
                  <a:lnTo>
                    <a:pt x="2011704" y="1460500"/>
                  </a:lnTo>
                  <a:close/>
                </a:path>
                <a:path w="2077720" h="2222500">
                  <a:moveTo>
                    <a:pt x="2016826" y="1460500"/>
                  </a:moveTo>
                  <a:lnTo>
                    <a:pt x="2016190" y="1460500"/>
                  </a:lnTo>
                  <a:lnTo>
                    <a:pt x="2016497" y="1447800"/>
                  </a:lnTo>
                  <a:lnTo>
                    <a:pt x="2019035" y="1447800"/>
                  </a:lnTo>
                  <a:lnTo>
                    <a:pt x="2016826" y="1460500"/>
                  </a:lnTo>
                  <a:close/>
                </a:path>
                <a:path w="2077720" h="2222500">
                  <a:moveTo>
                    <a:pt x="1546625" y="1460500"/>
                  </a:moveTo>
                  <a:lnTo>
                    <a:pt x="1546440" y="1459350"/>
                  </a:lnTo>
                  <a:lnTo>
                    <a:pt x="1546625" y="1460500"/>
                  </a:lnTo>
                  <a:close/>
                </a:path>
                <a:path w="2077720" h="2222500">
                  <a:moveTo>
                    <a:pt x="358435" y="1473200"/>
                  </a:moveTo>
                  <a:lnTo>
                    <a:pt x="346889" y="1473200"/>
                  </a:lnTo>
                  <a:lnTo>
                    <a:pt x="346793" y="1460500"/>
                  </a:lnTo>
                  <a:lnTo>
                    <a:pt x="356593" y="1460500"/>
                  </a:lnTo>
                  <a:lnTo>
                    <a:pt x="358435" y="1473200"/>
                  </a:lnTo>
                  <a:close/>
                </a:path>
                <a:path w="2077720" h="2222500">
                  <a:moveTo>
                    <a:pt x="439890" y="1473200"/>
                  </a:moveTo>
                  <a:lnTo>
                    <a:pt x="362199" y="1473200"/>
                  </a:lnTo>
                  <a:lnTo>
                    <a:pt x="363129" y="1460500"/>
                  </a:lnTo>
                  <a:lnTo>
                    <a:pt x="439788" y="1460500"/>
                  </a:lnTo>
                  <a:lnTo>
                    <a:pt x="439890" y="1473200"/>
                  </a:lnTo>
                  <a:close/>
                </a:path>
                <a:path w="2077720" h="2222500">
                  <a:moveTo>
                    <a:pt x="1280362" y="1473200"/>
                  </a:moveTo>
                  <a:lnTo>
                    <a:pt x="449810" y="1473200"/>
                  </a:lnTo>
                  <a:lnTo>
                    <a:pt x="448550" y="1460500"/>
                  </a:lnTo>
                  <a:lnTo>
                    <a:pt x="1279420" y="1460500"/>
                  </a:lnTo>
                  <a:lnTo>
                    <a:pt x="1280362" y="1473200"/>
                  </a:lnTo>
                  <a:close/>
                </a:path>
                <a:path w="2077720" h="2222500">
                  <a:moveTo>
                    <a:pt x="1379884" y="1473200"/>
                  </a:moveTo>
                  <a:lnTo>
                    <a:pt x="1287057" y="1473200"/>
                  </a:lnTo>
                  <a:lnTo>
                    <a:pt x="1289124" y="1460500"/>
                  </a:lnTo>
                  <a:lnTo>
                    <a:pt x="1379498" y="1460500"/>
                  </a:lnTo>
                  <a:lnTo>
                    <a:pt x="1379884" y="1473200"/>
                  </a:lnTo>
                  <a:close/>
                </a:path>
                <a:path w="2077720" h="2222500">
                  <a:moveTo>
                    <a:pt x="1427195" y="1473200"/>
                  </a:moveTo>
                  <a:lnTo>
                    <a:pt x="1383740" y="1473200"/>
                  </a:lnTo>
                  <a:lnTo>
                    <a:pt x="1384728" y="1460500"/>
                  </a:lnTo>
                  <a:lnTo>
                    <a:pt x="1425883" y="1460500"/>
                  </a:lnTo>
                  <a:lnTo>
                    <a:pt x="1427195" y="1473200"/>
                  </a:lnTo>
                  <a:close/>
                </a:path>
                <a:path w="2077720" h="2222500">
                  <a:moveTo>
                    <a:pt x="1458266" y="1473200"/>
                  </a:moveTo>
                  <a:lnTo>
                    <a:pt x="1434656" y="1473200"/>
                  </a:lnTo>
                  <a:lnTo>
                    <a:pt x="1435014" y="1460500"/>
                  </a:lnTo>
                  <a:lnTo>
                    <a:pt x="1459919" y="1460500"/>
                  </a:lnTo>
                  <a:lnTo>
                    <a:pt x="1458266" y="1473200"/>
                  </a:lnTo>
                  <a:close/>
                </a:path>
                <a:path w="2077720" h="2222500">
                  <a:moveTo>
                    <a:pt x="1501926" y="1473200"/>
                  </a:moveTo>
                  <a:lnTo>
                    <a:pt x="1474960" y="1473200"/>
                  </a:lnTo>
                  <a:lnTo>
                    <a:pt x="1475528" y="1460500"/>
                  </a:lnTo>
                  <a:lnTo>
                    <a:pt x="1502193" y="1460500"/>
                  </a:lnTo>
                  <a:lnTo>
                    <a:pt x="1501926" y="1473200"/>
                  </a:lnTo>
                  <a:close/>
                </a:path>
                <a:path w="2077720" h="2222500">
                  <a:moveTo>
                    <a:pt x="1526547" y="1473200"/>
                  </a:moveTo>
                  <a:lnTo>
                    <a:pt x="1511783" y="1473200"/>
                  </a:lnTo>
                  <a:lnTo>
                    <a:pt x="1511800" y="1460500"/>
                  </a:lnTo>
                  <a:lnTo>
                    <a:pt x="1528034" y="1460500"/>
                  </a:lnTo>
                  <a:lnTo>
                    <a:pt x="1526547" y="1473200"/>
                  </a:lnTo>
                  <a:close/>
                </a:path>
                <a:path w="2077720" h="2222500">
                  <a:moveTo>
                    <a:pt x="1624161" y="1473200"/>
                  </a:moveTo>
                  <a:lnTo>
                    <a:pt x="1530414" y="1473200"/>
                  </a:lnTo>
                  <a:lnTo>
                    <a:pt x="1528034" y="1460500"/>
                  </a:lnTo>
                  <a:lnTo>
                    <a:pt x="1622423" y="1460500"/>
                  </a:lnTo>
                  <a:lnTo>
                    <a:pt x="1624161" y="1473200"/>
                  </a:lnTo>
                  <a:close/>
                </a:path>
                <a:path w="2077720" h="2222500">
                  <a:moveTo>
                    <a:pt x="1651814" y="1473200"/>
                  </a:moveTo>
                  <a:lnTo>
                    <a:pt x="1634972" y="1473200"/>
                  </a:lnTo>
                  <a:lnTo>
                    <a:pt x="1636619" y="1460500"/>
                  </a:lnTo>
                  <a:lnTo>
                    <a:pt x="1652365" y="1460500"/>
                  </a:lnTo>
                  <a:lnTo>
                    <a:pt x="1651814" y="1473200"/>
                  </a:lnTo>
                  <a:close/>
                </a:path>
                <a:path w="2077720" h="2222500">
                  <a:moveTo>
                    <a:pt x="1676378" y="1473200"/>
                  </a:moveTo>
                  <a:lnTo>
                    <a:pt x="1654732" y="1473200"/>
                  </a:lnTo>
                  <a:lnTo>
                    <a:pt x="1652365" y="1460500"/>
                  </a:lnTo>
                  <a:lnTo>
                    <a:pt x="1674146" y="1460500"/>
                  </a:lnTo>
                  <a:lnTo>
                    <a:pt x="1676378" y="1473200"/>
                  </a:lnTo>
                  <a:close/>
                </a:path>
                <a:path w="2077720" h="2222500">
                  <a:moveTo>
                    <a:pt x="1724512" y="1473200"/>
                  </a:moveTo>
                  <a:lnTo>
                    <a:pt x="1691385" y="1473200"/>
                  </a:lnTo>
                  <a:lnTo>
                    <a:pt x="1692271" y="1460500"/>
                  </a:lnTo>
                  <a:lnTo>
                    <a:pt x="1723160" y="1460500"/>
                  </a:lnTo>
                  <a:lnTo>
                    <a:pt x="1724512" y="1473200"/>
                  </a:lnTo>
                  <a:close/>
                </a:path>
                <a:path w="2077720" h="2222500">
                  <a:moveTo>
                    <a:pt x="1751779" y="1473200"/>
                  </a:moveTo>
                  <a:lnTo>
                    <a:pt x="1726000" y="1473200"/>
                  </a:lnTo>
                  <a:lnTo>
                    <a:pt x="1726505" y="1460500"/>
                  </a:lnTo>
                  <a:lnTo>
                    <a:pt x="1745147" y="1460500"/>
                  </a:lnTo>
                  <a:lnTo>
                    <a:pt x="1751779" y="1473200"/>
                  </a:lnTo>
                  <a:close/>
                </a:path>
                <a:path w="2077720" h="2222500">
                  <a:moveTo>
                    <a:pt x="1765032" y="1473200"/>
                  </a:moveTo>
                  <a:lnTo>
                    <a:pt x="1763879" y="1473200"/>
                  </a:lnTo>
                  <a:lnTo>
                    <a:pt x="1763135" y="1460500"/>
                  </a:lnTo>
                  <a:lnTo>
                    <a:pt x="1764753" y="1460500"/>
                  </a:lnTo>
                  <a:lnTo>
                    <a:pt x="1765032" y="1473200"/>
                  </a:lnTo>
                  <a:close/>
                </a:path>
                <a:path w="2077720" h="2222500">
                  <a:moveTo>
                    <a:pt x="1783582" y="1473200"/>
                  </a:moveTo>
                  <a:lnTo>
                    <a:pt x="1766849" y="1473200"/>
                  </a:lnTo>
                  <a:lnTo>
                    <a:pt x="1769324" y="1460500"/>
                  </a:lnTo>
                  <a:lnTo>
                    <a:pt x="1786206" y="1460500"/>
                  </a:lnTo>
                  <a:lnTo>
                    <a:pt x="1783582" y="1473200"/>
                  </a:lnTo>
                  <a:close/>
                </a:path>
                <a:path w="2077720" h="2222500">
                  <a:moveTo>
                    <a:pt x="1820389" y="1473200"/>
                  </a:moveTo>
                  <a:lnTo>
                    <a:pt x="1799680" y="1473200"/>
                  </a:lnTo>
                  <a:lnTo>
                    <a:pt x="1798493" y="1460500"/>
                  </a:lnTo>
                  <a:lnTo>
                    <a:pt x="1818946" y="1460500"/>
                  </a:lnTo>
                  <a:lnTo>
                    <a:pt x="1820389" y="1473200"/>
                  </a:lnTo>
                  <a:close/>
                </a:path>
                <a:path w="2077720" h="2222500">
                  <a:moveTo>
                    <a:pt x="1878704" y="1473200"/>
                  </a:moveTo>
                  <a:lnTo>
                    <a:pt x="1820389" y="1473200"/>
                  </a:lnTo>
                  <a:lnTo>
                    <a:pt x="1822274" y="1460500"/>
                  </a:lnTo>
                  <a:lnTo>
                    <a:pt x="1875479" y="1460500"/>
                  </a:lnTo>
                  <a:lnTo>
                    <a:pt x="1878704" y="1473200"/>
                  </a:lnTo>
                  <a:close/>
                </a:path>
                <a:path w="2077720" h="2222500">
                  <a:moveTo>
                    <a:pt x="1889907" y="1473200"/>
                  </a:moveTo>
                  <a:lnTo>
                    <a:pt x="1888731" y="1473200"/>
                  </a:lnTo>
                  <a:lnTo>
                    <a:pt x="1888692" y="1460500"/>
                  </a:lnTo>
                  <a:lnTo>
                    <a:pt x="1891372" y="1460500"/>
                  </a:lnTo>
                  <a:lnTo>
                    <a:pt x="1889907" y="1473200"/>
                  </a:lnTo>
                  <a:close/>
                </a:path>
                <a:path w="2077720" h="2222500">
                  <a:moveTo>
                    <a:pt x="1894200" y="1473200"/>
                  </a:moveTo>
                  <a:lnTo>
                    <a:pt x="1892979" y="1473200"/>
                  </a:lnTo>
                  <a:lnTo>
                    <a:pt x="1891372" y="1460500"/>
                  </a:lnTo>
                  <a:lnTo>
                    <a:pt x="1893564" y="1460500"/>
                  </a:lnTo>
                  <a:lnTo>
                    <a:pt x="1894200" y="1473200"/>
                  </a:lnTo>
                  <a:close/>
                </a:path>
                <a:path w="2077720" h="2222500">
                  <a:moveTo>
                    <a:pt x="1905528" y="1473200"/>
                  </a:moveTo>
                  <a:lnTo>
                    <a:pt x="1899804" y="1473200"/>
                  </a:lnTo>
                  <a:lnTo>
                    <a:pt x="1901683" y="1460500"/>
                  </a:lnTo>
                  <a:lnTo>
                    <a:pt x="1904937" y="1460500"/>
                  </a:lnTo>
                  <a:lnTo>
                    <a:pt x="1905528" y="1473200"/>
                  </a:lnTo>
                  <a:close/>
                </a:path>
                <a:path w="2077720" h="2222500">
                  <a:moveTo>
                    <a:pt x="1920405" y="1473200"/>
                  </a:moveTo>
                  <a:lnTo>
                    <a:pt x="1911683" y="1473200"/>
                  </a:lnTo>
                  <a:lnTo>
                    <a:pt x="1911274" y="1460500"/>
                  </a:lnTo>
                  <a:lnTo>
                    <a:pt x="1920700" y="1460500"/>
                  </a:lnTo>
                  <a:lnTo>
                    <a:pt x="1920405" y="1473200"/>
                  </a:lnTo>
                  <a:close/>
                </a:path>
                <a:path w="2077720" h="2222500">
                  <a:moveTo>
                    <a:pt x="1953315" y="1473200"/>
                  </a:moveTo>
                  <a:lnTo>
                    <a:pt x="1924300" y="1473200"/>
                  </a:lnTo>
                  <a:lnTo>
                    <a:pt x="1924845" y="1460500"/>
                  </a:lnTo>
                  <a:lnTo>
                    <a:pt x="1955763" y="1460500"/>
                  </a:lnTo>
                  <a:lnTo>
                    <a:pt x="1953315" y="1473200"/>
                  </a:lnTo>
                  <a:close/>
                </a:path>
                <a:path w="2077720" h="2222500">
                  <a:moveTo>
                    <a:pt x="2005203" y="1473200"/>
                  </a:moveTo>
                  <a:lnTo>
                    <a:pt x="1959272" y="1473200"/>
                  </a:lnTo>
                  <a:lnTo>
                    <a:pt x="1957597" y="1460500"/>
                  </a:lnTo>
                  <a:lnTo>
                    <a:pt x="2002273" y="1460500"/>
                  </a:lnTo>
                  <a:lnTo>
                    <a:pt x="2005203" y="1473200"/>
                  </a:lnTo>
                  <a:close/>
                </a:path>
                <a:path w="2077720" h="2222500">
                  <a:moveTo>
                    <a:pt x="2012556" y="1473200"/>
                  </a:moveTo>
                  <a:lnTo>
                    <a:pt x="2005203" y="1473200"/>
                  </a:lnTo>
                  <a:lnTo>
                    <a:pt x="2007412" y="1460500"/>
                  </a:lnTo>
                  <a:lnTo>
                    <a:pt x="2011631" y="1460500"/>
                  </a:lnTo>
                  <a:lnTo>
                    <a:pt x="2012556" y="1473200"/>
                  </a:lnTo>
                  <a:close/>
                </a:path>
                <a:path w="2077720" h="2222500">
                  <a:moveTo>
                    <a:pt x="362242" y="1485900"/>
                  </a:moveTo>
                  <a:lnTo>
                    <a:pt x="359183" y="1485900"/>
                  </a:lnTo>
                  <a:lnTo>
                    <a:pt x="357986" y="1473200"/>
                  </a:lnTo>
                  <a:lnTo>
                    <a:pt x="358579" y="1473200"/>
                  </a:lnTo>
                  <a:lnTo>
                    <a:pt x="362242" y="1485900"/>
                  </a:lnTo>
                  <a:close/>
                </a:path>
                <a:path w="2077720" h="2222500">
                  <a:moveTo>
                    <a:pt x="389320" y="1485900"/>
                  </a:moveTo>
                  <a:lnTo>
                    <a:pt x="371001" y="1485900"/>
                  </a:lnTo>
                  <a:lnTo>
                    <a:pt x="371311" y="1473200"/>
                  </a:lnTo>
                  <a:lnTo>
                    <a:pt x="388084" y="1473200"/>
                  </a:lnTo>
                  <a:lnTo>
                    <a:pt x="389320" y="1485900"/>
                  </a:lnTo>
                  <a:close/>
                </a:path>
                <a:path w="2077720" h="2222500">
                  <a:moveTo>
                    <a:pt x="632524" y="1485900"/>
                  </a:moveTo>
                  <a:lnTo>
                    <a:pt x="389320" y="1485900"/>
                  </a:lnTo>
                  <a:lnTo>
                    <a:pt x="392313" y="1473200"/>
                  </a:lnTo>
                  <a:lnTo>
                    <a:pt x="632609" y="1473200"/>
                  </a:lnTo>
                  <a:lnTo>
                    <a:pt x="632524" y="1485900"/>
                  </a:lnTo>
                  <a:close/>
                </a:path>
                <a:path w="2077720" h="2222500">
                  <a:moveTo>
                    <a:pt x="731734" y="1485900"/>
                  </a:moveTo>
                  <a:lnTo>
                    <a:pt x="640621" y="1485900"/>
                  </a:lnTo>
                  <a:lnTo>
                    <a:pt x="639519" y="1473200"/>
                  </a:lnTo>
                  <a:lnTo>
                    <a:pt x="730047" y="1473200"/>
                  </a:lnTo>
                  <a:lnTo>
                    <a:pt x="731734" y="1485900"/>
                  </a:lnTo>
                  <a:close/>
                </a:path>
                <a:path w="2077720" h="2222500">
                  <a:moveTo>
                    <a:pt x="763100" y="1485900"/>
                  </a:moveTo>
                  <a:lnTo>
                    <a:pt x="733409" y="1485900"/>
                  </a:lnTo>
                  <a:lnTo>
                    <a:pt x="734584" y="1473200"/>
                  </a:lnTo>
                  <a:lnTo>
                    <a:pt x="761788" y="1473200"/>
                  </a:lnTo>
                  <a:lnTo>
                    <a:pt x="763100" y="1485900"/>
                  </a:lnTo>
                  <a:close/>
                </a:path>
                <a:path w="2077720" h="2222500">
                  <a:moveTo>
                    <a:pt x="1282531" y="1485900"/>
                  </a:moveTo>
                  <a:lnTo>
                    <a:pt x="773162" y="1485900"/>
                  </a:lnTo>
                  <a:lnTo>
                    <a:pt x="774195" y="1473200"/>
                  </a:lnTo>
                  <a:lnTo>
                    <a:pt x="1284093" y="1473200"/>
                  </a:lnTo>
                  <a:lnTo>
                    <a:pt x="1282531" y="1485900"/>
                  </a:lnTo>
                  <a:close/>
                </a:path>
                <a:path w="2077720" h="2222500">
                  <a:moveTo>
                    <a:pt x="1309401" y="1485900"/>
                  </a:moveTo>
                  <a:lnTo>
                    <a:pt x="1294075" y="1485900"/>
                  </a:lnTo>
                  <a:lnTo>
                    <a:pt x="1291344" y="1473200"/>
                  </a:lnTo>
                  <a:lnTo>
                    <a:pt x="1310599" y="1473200"/>
                  </a:lnTo>
                  <a:lnTo>
                    <a:pt x="1309401" y="1485900"/>
                  </a:lnTo>
                  <a:close/>
                </a:path>
                <a:path w="2077720" h="2222500">
                  <a:moveTo>
                    <a:pt x="1380656" y="1485900"/>
                  </a:moveTo>
                  <a:lnTo>
                    <a:pt x="1317736" y="1485900"/>
                  </a:lnTo>
                  <a:lnTo>
                    <a:pt x="1316703" y="1473200"/>
                  </a:lnTo>
                  <a:lnTo>
                    <a:pt x="1383916" y="1473200"/>
                  </a:lnTo>
                  <a:lnTo>
                    <a:pt x="1380656" y="1485900"/>
                  </a:lnTo>
                  <a:close/>
                </a:path>
                <a:path w="2077720" h="2222500">
                  <a:moveTo>
                    <a:pt x="1410558" y="1485900"/>
                  </a:moveTo>
                  <a:lnTo>
                    <a:pt x="1384631" y="1485900"/>
                  </a:lnTo>
                  <a:lnTo>
                    <a:pt x="1383916" y="1473200"/>
                  </a:lnTo>
                  <a:lnTo>
                    <a:pt x="1410927" y="1473200"/>
                  </a:lnTo>
                  <a:lnTo>
                    <a:pt x="1410558" y="1485900"/>
                  </a:lnTo>
                  <a:close/>
                </a:path>
                <a:path w="2077720" h="2222500">
                  <a:moveTo>
                    <a:pt x="1478662" y="1485900"/>
                  </a:moveTo>
                  <a:lnTo>
                    <a:pt x="1412948" y="1485900"/>
                  </a:lnTo>
                  <a:lnTo>
                    <a:pt x="1412613" y="1473200"/>
                  </a:lnTo>
                  <a:lnTo>
                    <a:pt x="1480962" y="1473200"/>
                  </a:lnTo>
                  <a:lnTo>
                    <a:pt x="1478662" y="1485900"/>
                  </a:lnTo>
                  <a:close/>
                </a:path>
                <a:path w="2077720" h="2222500">
                  <a:moveTo>
                    <a:pt x="1509024" y="1485900"/>
                  </a:moveTo>
                  <a:lnTo>
                    <a:pt x="1485397" y="1485900"/>
                  </a:lnTo>
                  <a:lnTo>
                    <a:pt x="1483171" y="1473200"/>
                  </a:lnTo>
                  <a:lnTo>
                    <a:pt x="1510636" y="1473200"/>
                  </a:lnTo>
                  <a:lnTo>
                    <a:pt x="1509024" y="1485900"/>
                  </a:lnTo>
                  <a:close/>
                </a:path>
                <a:path w="2077720" h="2222500">
                  <a:moveTo>
                    <a:pt x="1536234" y="1485900"/>
                  </a:moveTo>
                  <a:lnTo>
                    <a:pt x="1517450" y="1485900"/>
                  </a:lnTo>
                  <a:lnTo>
                    <a:pt x="1517070" y="1473200"/>
                  </a:lnTo>
                  <a:lnTo>
                    <a:pt x="1534837" y="1473200"/>
                  </a:lnTo>
                  <a:lnTo>
                    <a:pt x="1536234" y="1485900"/>
                  </a:lnTo>
                  <a:close/>
                </a:path>
                <a:path w="2077720" h="2222500">
                  <a:moveTo>
                    <a:pt x="1540924" y="1485900"/>
                  </a:moveTo>
                  <a:lnTo>
                    <a:pt x="1536234" y="1485900"/>
                  </a:lnTo>
                  <a:lnTo>
                    <a:pt x="1537920" y="1473200"/>
                  </a:lnTo>
                  <a:lnTo>
                    <a:pt x="1540913" y="1473200"/>
                  </a:lnTo>
                  <a:lnTo>
                    <a:pt x="1540924" y="1485900"/>
                  </a:lnTo>
                  <a:close/>
                </a:path>
                <a:path w="2077720" h="2222500">
                  <a:moveTo>
                    <a:pt x="1543695" y="1485900"/>
                  </a:moveTo>
                  <a:lnTo>
                    <a:pt x="1542514" y="1485900"/>
                  </a:lnTo>
                  <a:lnTo>
                    <a:pt x="1540913" y="1473200"/>
                  </a:lnTo>
                  <a:lnTo>
                    <a:pt x="1546960" y="1473200"/>
                  </a:lnTo>
                  <a:lnTo>
                    <a:pt x="1543695" y="1485900"/>
                  </a:lnTo>
                  <a:close/>
                </a:path>
                <a:path w="2077720" h="2222500">
                  <a:moveTo>
                    <a:pt x="1613020" y="1485900"/>
                  </a:moveTo>
                  <a:lnTo>
                    <a:pt x="1554785" y="1485900"/>
                  </a:lnTo>
                  <a:lnTo>
                    <a:pt x="1553819" y="1473200"/>
                  </a:lnTo>
                  <a:lnTo>
                    <a:pt x="1613503" y="1473200"/>
                  </a:lnTo>
                  <a:lnTo>
                    <a:pt x="1613020" y="1485900"/>
                  </a:lnTo>
                  <a:close/>
                </a:path>
                <a:path w="2077720" h="2222500">
                  <a:moveTo>
                    <a:pt x="1623360" y="1485900"/>
                  </a:moveTo>
                  <a:lnTo>
                    <a:pt x="1616075" y="1485900"/>
                  </a:lnTo>
                  <a:lnTo>
                    <a:pt x="1617506" y="1473200"/>
                  </a:lnTo>
                  <a:lnTo>
                    <a:pt x="1622946" y="1473200"/>
                  </a:lnTo>
                  <a:lnTo>
                    <a:pt x="1623360" y="1485900"/>
                  </a:lnTo>
                  <a:close/>
                </a:path>
                <a:path w="2077720" h="2222500">
                  <a:moveTo>
                    <a:pt x="1635563" y="1485900"/>
                  </a:moveTo>
                  <a:lnTo>
                    <a:pt x="1629822" y="1485900"/>
                  </a:lnTo>
                  <a:lnTo>
                    <a:pt x="1629334" y="1473200"/>
                  </a:lnTo>
                  <a:lnTo>
                    <a:pt x="1636903" y="1473200"/>
                  </a:lnTo>
                  <a:lnTo>
                    <a:pt x="1635563" y="1485900"/>
                  </a:lnTo>
                  <a:close/>
                </a:path>
                <a:path w="2077720" h="2222500">
                  <a:moveTo>
                    <a:pt x="1638737" y="1485900"/>
                  </a:moveTo>
                  <a:lnTo>
                    <a:pt x="1636999" y="1485900"/>
                  </a:lnTo>
                  <a:lnTo>
                    <a:pt x="1636903" y="1473200"/>
                  </a:lnTo>
                  <a:lnTo>
                    <a:pt x="1638197" y="1473200"/>
                  </a:lnTo>
                  <a:lnTo>
                    <a:pt x="1638737" y="1485900"/>
                  </a:lnTo>
                  <a:close/>
                </a:path>
                <a:path w="2077720" h="2222500">
                  <a:moveTo>
                    <a:pt x="1654852" y="1485900"/>
                  </a:moveTo>
                  <a:lnTo>
                    <a:pt x="1642655" y="1485900"/>
                  </a:lnTo>
                  <a:lnTo>
                    <a:pt x="1642939" y="1473200"/>
                  </a:lnTo>
                  <a:lnTo>
                    <a:pt x="1653091" y="1473200"/>
                  </a:lnTo>
                  <a:lnTo>
                    <a:pt x="1654852" y="1485900"/>
                  </a:lnTo>
                  <a:close/>
                </a:path>
                <a:path w="2077720" h="2222500">
                  <a:moveTo>
                    <a:pt x="1658423" y="1485900"/>
                  </a:moveTo>
                  <a:lnTo>
                    <a:pt x="1654852" y="1485900"/>
                  </a:lnTo>
                  <a:lnTo>
                    <a:pt x="1656424" y="1473200"/>
                  </a:lnTo>
                  <a:lnTo>
                    <a:pt x="1658872" y="1473200"/>
                  </a:lnTo>
                  <a:lnTo>
                    <a:pt x="1658423" y="1485900"/>
                  </a:lnTo>
                  <a:close/>
                </a:path>
                <a:path w="2077720" h="2222500">
                  <a:moveTo>
                    <a:pt x="1714314" y="1485900"/>
                  </a:moveTo>
                  <a:lnTo>
                    <a:pt x="1665635" y="1485900"/>
                  </a:lnTo>
                  <a:lnTo>
                    <a:pt x="1665822" y="1473200"/>
                  </a:lnTo>
                  <a:lnTo>
                    <a:pt x="1713905" y="1473200"/>
                  </a:lnTo>
                  <a:lnTo>
                    <a:pt x="1714314" y="1485900"/>
                  </a:lnTo>
                  <a:close/>
                </a:path>
                <a:path w="2077720" h="2222500">
                  <a:moveTo>
                    <a:pt x="1728924" y="1485900"/>
                  </a:moveTo>
                  <a:lnTo>
                    <a:pt x="1715353" y="1485900"/>
                  </a:lnTo>
                  <a:lnTo>
                    <a:pt x="1716080" y="1473200"/>
                  </a:lnTo>
                  <a:lnTo>
                    <a:pt x="1730008" y="1473200"/>
                  </a:lnTo>
                  <a:lnTo>
                    <a:pt x="1728924" y="1485900"/>
                  </a:lnTo>
                  <a:close/>
                </a:path>
                <a:path w="2077720" h="2222500">
                  <a:moveTo>
                    <a:pt x="1761108" y="1485900"/>
                  </a:moveTo>
                  <a:lnTo>
                    <a:pt x="1736873" y="1485900"/>
                  </a:lnTo>
                  <a:lnTo>
                    <a:pt x="1738531" y="1473200"/>
                  </a:lnTo>
                  <a:lnTo>
                    <a:pt x="1761858" y="1473200"/>
                  </a:lnTo>
                  <a:lnTo>
                    <a:pt x="1761108" y="1485900"/>
                  </a:lnTo>
                  <a:close/>
                </a:path>
                <a:path w="2077720" h="2222500">
                  <a:moveTo>
                    <a:pt x="1776320" y="1485900"/>
                  </a:moveTo>
                  <a:lnTo>
                    <a:pt x="1767462" y="1485900"/>
                  </a:lnTo>
                  <a:lnTo>
                    <a:pt x="1769949" y="1473200"/>
                  </a:lnTo>
                  <a:lnTo>
                    <a:pt x="1777978" y="1473200"/>
                  </a:lnTo>
                  <a:lnTo>
                    <a:pt x="1776320" y="1485900"/>
                  </a:lnTo>
                  <a:close/>
                </a:path>
                <a:path w="2077720" h="2222500">
                  <a:moveTo>
                    <a:pt x="1858450" y="1485900"/>
                  </a:moveTo>
                  <a:lnTo>
                    <a:pt x="1789016" y="1485900"/>
                  </a:lnTo>
                  <a:lnTo>
                    <a:pt x="1789119" y="1473200"/>
                  </a:lnTo>
                  <a:lnTo>
                    <a:pt x="1859489" y="1473200"/>
                  </a:lnTo>
                  <a:lnTo>
                    <a:pt x="1858450" y="1485900"/>
                  </a:lnTo>
                  <a:close/>
                </a:path>
                <a:path w="2077720" h="2222500">
                  <a:moveTo>
                    <a:pt x="1878340" y="1485900"/>
                  </a:moveTo>
                  <a:lnTo>
                    <a:pt x="1861913" y="1485900"/>
                  </a:lnTo>
                  <a:lnTo>
                    <a:pt x="1859489" y="1473200"/>
                  </a:lnTo>
                  <a:lnTo>
                    <a:pt x="1879749" y="1473200"/>
                  </a:lnTo>
                  <a:lnTo>
                    <a:pt x="1878340" y="1485900"/>
                  </a:lnTo>
                  <a:close/>
                </a:path>
                <a:path w="2077720" h="2222500">
                  <a:moveTo>
                    <a:pt x="1886437" y="1485900"/>
                  </a:moveTo>
                  <a:lnTo>
                    <a:pt x="1882826" y="1485900"/>
                  </a:lnTo>
                  <a:lnTo>
                    <a:pt x="1884518" y="1473200"/>
                  </a:lnTo>
                  <a:lnTo>
                    <a:pt x="1886437" y="1485900"/>
                  </a:lnTo>
                  <a:close/>
                </a:path>
                <a:path w="2077720" h="2222500">
                  <a:moveTo>
                    <a:pt x="1890798" y="1485900"/>
                  </a:moveTo>
                  <a:lnTo>
                    <a:pt x="1889861" y="1485900"/>
                  </a:lnTo>
                  <a:lnTo>
                    <a:pt x="1888970" y="1473200"/>
                  </a:lnTo>
                  <a:lnTo>
                    <a:pt x="1890844" y="1473200"/>
                  </a:lnTo>
                  <a:lnTo>
                    <a:pt x="1890798" y="1485900"/>
                  </a:lnTo>
                  <a:close/>
                </a:path>
                <a:path w="2077720" h="2222500">
                  <a:moveTo>
                    <a:pt x="1911598" y="1485900"/>
                  </a:moveTo>
                  <a:lnTo>
                    <a:pt x="1890844" y="1485900"/>
                  </a:lnTo>
                  <a:lnTo>
                    <a:pt x="1891718" y="1473200"/>
                  </a:lnTo>
                  <a:lnTo>
                    <a:pt x="1911728" y="1473200"/>
                  </a:lnTo>
                  <a:lnTo>
                    <a:pt x="1911598" y="1485900"/>
                  </a:lnTo>
                  <a:close/>
                </a:path>
                <a:path w="2077720" h="2222500">
                  <a:moveTo>
                    <a:pt x="1946195" y="1485900"/>
                  </a:moveTo>
                  <a:lnTo>
                    <a:pt x="1918922" y="1485900"/>
                  </a:lnTo>
                  <a:lnTo>
                    <a:pt x="1919167" y="1473200"/>
                  </a:lnTo>
                  <a:lnTo>
                    <a:pt x="1945780" y="1473200"/>
                  </a:lnTo>
                  <a:lnTo>
                    <a:pt x="1946195" y="1485900"/>
                  </a:lnTo>
                  <a:close/>
                </a:path>
                <a:path w="2077720" h="2222500">
                  <a:moveTo>
                    <a:pt x="1992410" y="1485900"/>
                  </a:moveTo>
                  <a:lnTo>
                    <a:pt x="1954593" y="1485900"/>
                  </a:lnTo>
                  <a:lnTo>
                    <a:pt x="1954593" y="1473200"/>
                  </a:lnTo>
                  <a:lnTo>
                    <a:pt x="1992234" y="1473200"/>
                  </a:lnTo>
                  <a:lnTo>
                    <a:pt x="1992410" y="1485900"/>
                  </a:lnTo>
                  <a:close/>
                </a:path>
                <a:path w="2077720" h="2222500">
                  <a:moveTo>
                    <a:pt x="2008433" y="1485900"/>
                  </a:moveTo>
                  <a:lnTo>
                    <a:pt x="1995964" y="1485900"/>
                  </a:lnTo>
                  <a:lnTo>
                    <a:pt x="1995681" y="1473200"/>
                  </a:lnTo>
                  <a:lnTo>
                    <a:pt x="2011784" y="1473200"/>
                  </a:lnTo>
                  <a:lnTo>
                    <a:pt x="2008433" y="1485900"/>
                  </a:lnTo>
                  <a:close/>
                </a:path>
                <a:path w="2077720" h="2222500">
                  <a:moveTo>
                    <a:pt x="223142" y="1498600"/>
                  </a:moveTo>
                  <a:lnTo>
                    <a:pt x="212945" y="1498600"/>
                  </a:lnTo>
                  <a:lnTo>
                    <a:pt x="212995" y="1485900"/>
                  </a:lnTo>
                  <a:lnTo>
                    <a:pt x="225430" y="1485900"/>
                  </a:lnTo>
                  <a:lnTo>
                    <a:pt x="223142" y="1498600"/>
                  </a:lnTo>
                  <a:close/>
                </a:path>
                <a:path w="2077720" h="2222500">
                  <a:moveTo>
                    <a:pt x="225446" y="1485968"/>
                  </a:moveTo>
                  <a:close/>
                </a:path>
                <a:path w="2077720" h="2222500">
                  <a:moveTo>
                    <a:pt x="310847" y="1498600"/>
                  </a:moveTo>
                  <a:lnTo>
                    <a:pt x="228406" y="1498600"/>
                  </a:lnTo>
                  <a:lnTo>
                    <a:pt x="225446" y="1485968"/>
                  </a:lnTo>
                  <a:lnTo>
                    <a:pt x="311278" y="1485900"/>
                  </a:lnTo>
                  <a:lnTo>
                    <a:pt x="310847" y="1498600"/>
                  </a:lnTo>
                  <a:close/>
                </a:path>
                <a:path w="2077720" h="2222500">
                  <a:moveTo>
                    <a:pt x="339733" y="1498600"/>
                  </a:moveTo>
                  <a:lnTo>
                    <a:pt x="322317" y="1498600"/>
                  </a:lnTo>
                  <a:lnTo>
                    <a:pt x="322073" y="1485900"/>
                  </a:lnTo>
                  <a:lnTo>
                    <a:pt x="338739" y="1485900"/>
                  </a:lnTo>
                  <a:lnTo>
                    <a:pt x="339733" y="1498600"/>
                  </a:lnTo>
                  <a:close/>
                </a:path>
                <a:path w="2077720" h="2222500">
                  <a:moveTo>
                    <a:pt x="475863" y="1498600"/>
                  </a:moveTo>
                  <a:lnTo>
                    <a:pt x="340460" y="1498600"/>
                  </a:lnTo>
                  <a:lnTo>
                    <a:pt x="341015" y="1485900"/>
                  </a:lnTo>
                  <a:lnTo>
                    <a:pt x="475457" y="1485900"/>
                  </a:lnTo>
                  <a:lnTo>
                    <a:pt x="475863" y="1498600"/>
                  </a:lnTo>
                  <a:close/>
                </a:path>
                <a:path w="2077720" h="2222500">
                  <a:moveTo>
                    <a:pt x="536992" y="1498600"/>
                  </a:moveTo>
                  <a:lnTo>
                    <a:pt x="479541" y="1498600"/>
                  </a:lnTo>
                  <a:lnTo>
                    <a:pt x="479848" y="1485900"/>
                  </a:lnTo>
                  <a:lnTo>
                    <a:pt x="538907" y="1485900"/>
                  </a:lnTo>
                  <a:lnTo>
                    <a:pt x="536992" y="1498600"/>
                  </a:lnTo>
                  <a:close/>
                </a:path>
                <a:path w="2077720" h="2222500">
                  <a:moveTo>
                    <a:pt x="556305" y="1498600"/>
                  </a:moveTo>
                  <a:lnTo>
                    <a:pt x="541540" y="1498600"/>
                  </a:lnTo>
                  <a:lnTo>
                    <a:pt x="538907" y="1485900"/>
                  </a:lnTo>
                  <a:lnTo>
                    <a:pt x="553591" y="1485900"/>
                  </a:lnTo>
                  <a:lnTo>
                    <a:pt x="556305" y="1498600"/>
                  </a:lnTo>
                  <a:close/>
                </a:path>
                <a:path w="2077720" h="2222500">
                  <a:moveTo>
                    <a:pt x="592067" y="1498600"/>
                  </a:moveTo>
                  <a:lnTo>
                    <a:pt x="562869" y="1498600"/>
                  </a:lnTo>
                  <a:lnTo>
                    <a:pt x="562994" y="1485900"/>
                  </a:lnTo>
                  <a:lnTo>
                    <a:pt x="592402" y="1485900"/>
                  </a:lnTo>
                  <a:lnTo>
                    <a:pt x="592067" y="1498600"/>
                  </a:lnTo>
                  <a:close/>
                </a:path>
                <a:path w="2077720" h="2222500">
                  <a:moveTo>
                    <a:pt x="594741" y="1498600"/>
                  </a:moveTo>
                  <a:lnTo>
                    <a:pt x="593878" y="1498600"/>
                  </a:lnTo>
                  <a:lnTo>
                    <a:pt x="593066" y="1485900"/>
                  </a:lnTo>
                  <a:lnTo>
                    <a:pt x="595990" y="1485900"/>
                  </a:lnTo>
                  <a:lnTo>
                    <a:pt x="594741" y="1498600"/>
                  </a:lnTo>
                  <a:close/>
                </a:path>
                <a:path w="2077720" h="2222500">
                  <a:moveTo>
                    <a:pt x="636476" y="1498600"/>
                  </a:moveTo>
                  <a:lnTo>
                    <a:pt x="598795" y="1498600"/>
                  </a:lnTo>
                  <a:lnTo>
                    <a:pt x="598068" y="1485900"/>
                  </a:lnTo>
                  <a:lnTo>
                    <a:pt x="636731" y="1485900"/>
                  </a:lnTo>
                  <a:lnTo>
                    <a:pt x="636476" y="1498600"/>
                  </a:lnTo>
                  <a:close/>
                </a:path>
                <a:path w="2077720" h="2222500">
                  <a:moveTo>
                    <a:pt x="709083" y="1498600"/>
                  </a:moveTo>
                  <a:lnTo>
                    <a:pt x="641155" y="1498600"/>
                  </a:lnTo>
                  <a:lnTo>
                    <a:pt x="639622" y="1485900"/>
                  </a:lnTo>
                  <a:lnTo>
                    <a:pt x="707539" y="1485900"/>
                  </a:lnTo>
                  <a:lnTo>
                    <a:pt x="709083" y="1498600"/>
                  </a:lnTo>
                  <a:close/>
                </a:path>
                <a:path w="2077720" h="2222500">
                  <a:moveTo>
                    <a:pt x="729689" y="1498600"/>
                  </a:moveTo>
                  <a:lnTo>
                    <a:pt x="709906" y="1498600"/>
                  </a:lnTo>
                  <a:lnTo>
                    <a:pt x="710775" y="1485900"/>
                  </a:lnTo>
                  <a:lnTo>
                    <a:pt x="729422" y="1485900"/>
                  </a:lnTo>
                  <a:lnTo>
                    <a:pt x="729689" y="1498600"/>
                  </a:lnTo>
                  <a:close/>
                </a:path>
                <a:path w="2077720" h="2222500">
                  <a:moveTo>
                    <a:pt x="762458" y="1498600"/>
                  </a:moveTo>
                  <a:lnTo>
                    <a:pt x="740035" y="1498600"/>
                  </a:lnTo>
                  <a:lnTo>
                    <a:pt x="740370" y="1485900"/>
                  </a:lnTo>
                  <a:lnTo>
                    <a:pt x="760335" y="1485900"/>
                  </a:lnTo>
                  <a:lnTo>
                    <a:pt x="762458" y="1498600"/>
                  </a:lnTo>
                  <a:close/>
                </a:path>
                <a:path w="2077720" h="2222500">
                  <a:moveTo>
                    <a:pt x="778340" y="1498600"/>
                  </a:moveTo>
                  <a:lnTo>
                    <a:pt x="766314" y="1498600"/>
                  </a:lnTo>
                  <a:lnTo>
                    <a:pt x="767586" y="1485900"/>
                  </a:lnTo>
                  <a:lnTo>
                    <a:pt x="779181" y="1485900"/>
                  </a:lnTo>
                  <a:lnTo>
                    <a:pt x="778340" y="1498600"/>
                  </a:lnTo>
                  <a:close/>
                </a:path>
                <a:path w="2077720" h="2222500">
                  <a:moveTo>
                    <a:pt x="798322" y="1498600"/>
                  </a:moveTo>
                  <a:lnTo>
                    <a:pt x="785200" y="1498600"/>
                  </a:lnTo>
                  <a:lnTo>
                    <a:pt x="785217" y="1485900"/>
                  </a:lnTo>
                  <a:lnTo>
                    <a:pt x="796545" y="1485900"/>
                  </a:lnTo>
                  <a:lnTo>
                    <a:pt x="798322" y="1498600"/>
                  </a:lnTo>
                  <a:close/>
                </a:path>
                <a:path w="2077720" h="2222500">
                  <a:moveTo>
                    <a:pt x="887413" y="1498600"/>
                  </a:moveTo>
                  <a:lnTo>
                    <a:pt x="798322" y="1498600"/>
                  </a:lnTo>
                  <a:lnTo>
                    <a:pt x="801854" y="1485900"/>
                  </a:lnTo>
                  <a:lnTo>
                    <a:pt x="887515" y="1485900"/>
                  </a:lnTo>
                  <a:lnTo>
                    <a:pt x="887413" y="1498600"/>
                  </a:lnTo>
                  <a:close/>
                </a:path>
                <a:path w="2077720" h="2222500">
                  <a:moveTo>
                    <a:pt x="1173510" y="1498600"/>
                  </a:moveTo>
                  <a:lnTo>
                    <a:pt x="888872" y="1498600"/>
                  </a:lnTo>
                  <a:lnTo>
                    <a:pt x="890922" y="1485900"/>
                  </a:lnTo>
                  <a:lnTo>
                    <a:pt x="1174021" y="1485900"/>
                  </a:lnTo>
                  <a:lnTo>
                    <a:pt x="1173510" y="1498600"/>
                  </a:lnTo>
                  <a:close/>
                </a:path>
                <a:path w="2077720" h="2222500">
                  <a:moveTo>
                    <a:pt x="1215812" y="1498600"/>
                  </a:moveTo>
                  <a:lnTo>
                    <a:pt x="1181147" y="1498600"/>
                  </a:lnTo>
                  <a:lnTo>
                    <a:pt x="1181817" y="1485900"/>
                  </a:lnTo>
                  <a:lnTo>
                    <a:pt x="1210759" y="1485900"/>
                  </a:lnTo>
                  <a:lnTo>
                    <a:pt x="1215812" y="1498600"/>
                  </a:lnTo>
                  <a:close/>
                </a:path>
                <a:path w="2077720" h="2222500">
                  <a:moveTo>
                    <a:pt x="1302235" y="1498600"/>
                  </a:moveTo>
                  <a:lnTo>
                    <a:pt x="1216976" y="1498600"/>
                  </a:lnTo>
                  <a:lnTo>
                    <a:pt x="1218231" y="1485900"/>
                  </a:lnTo>
                  <a:lnTo>
                    <a:pt x="1302274" y="1485900"/>
                  </a:lnTo>
                  <a:lnTo>
                    <a:pt x="1302235" y="1498600"/>
                  </a:lnTo>
                  <a:close/>
                </a:path>
                <a:path w="2077720" h="2222500">
                  <a:moveTo>
                    <a:pt x="1330586" y="1498600"/>
                  </a:moveTo>
                  <a:lnTo>
                    <a:pt x="1313444" y="1498600"/>
                  </a:lnTo>
                  <a:lnTo>
                    <a:pt x="1307532" y="1485900"/>
                  </a:lnTo>
                  <a:lnTo>
                    <a:pt x="1331489" y="1485900"/>
                  </a:lnTo>
                  <a:lnTo>
                    <a:pt x="1330586" y="1498600"/>
                  </a:lnTo>
                  <a:close/>
                </a:path>
                <a:path w="2077720" h="2222500">
                  <a:moveTo>
                    <a:pt x="1361935" y="1498600"/>
                  </a:moveTo>
                  <a:lnTo>
                    <a:pt x="1332148" y="1498600"/>
                  </a:lnTo>
                  <a:lnTo>
                    <a:pt x="1331489" y="1485900"/>
                  </a:lnTo>
                  <a:lnTo>
                    <a:pt x="1360175" y="1485900"/>
                  </a:lnTo>
                  <a:lnTo>
                    <a:pt x="1361935" y="1498600"/>
                  </a:lnTo>
                  <a:close/>
                </a:path>
                <a:path w="2077720" h="2222500">
                  <a:moveTo>
                    <a:pt x="1383433" y="1498600"/>
                  </a:moveTo>
                  <a:lnTo>
                    <a:pt x="1363792" y="1498600"/>
                  </a:lnTo>
                  <a:lnTo>
                    <a:pt x="1365138" y="1485900"/>
                  </a:lnTo>
                  <a:lnTo>
                    <a:pt x="1381253" y="1485900"/>
                  </a:lnTo>
                  <a:lnTo>
                    <a:pt x="1383433" y="1498600"/>
                  </a:lnTo>
                  <a:close/>
                </a:path>
                <a:path w="2077720" h="2222500">
                  <a:moveTo>
                    <a:pt x="1408446" y="1498600"/>
                  </a:moveTo>
                  <a:lnTo>
                    <a:pt x="1383433" y="1498600"/>
                  </a:lnTo>
                  <a:lnTo>
                    <a:pt x="1384018" y="1485900"/>
                  </a:lnTo>
                  <a:lnTo>
                    <a:pt x="1408349" y="1485900"/>
                  </a:lnTo>
                  <a:lnTo>
                    <a:pt x="1408446" y="1498600"/>
                  </a:lnTo>
                  <a:close/>
                </a:path>
                <a:path w="2077720" h="2222500">
                  <a:moveTo>
                    <a:pt x="1456046" y="1498600"/>
                  </a:moveTo>
                  <a:lnTo>
                    <a:pt x="1420143" y="1498600"/>
                  </a:lnTo>
                  <a:lnTo>
                    <a:pt x="1419893" y="1485900"/>
                  </a:lnTo>
                  <a:lnTo>
                    <a:pt x="1456750" y="1485900"/>
                  </a:lnTo>
                  <a:lnTo>
                    <a:pt x="1456046" y="1498600"/>
                  </a:lnTo>
                  <a:close/>
                </a:path>
                <a:path w="2077720" h="2222500">
                  <a:moveTo>
                    <a:pt x="1461298" y="1498600"/>
                  </a:moveTo>
                  <a:lnTo>
                    <a:pt x="1459913" y="1498600"/>
                  </a:lnTo>
                  <a:lnTo>
                    <a:pt x="1460583" y="1485900"/>
                  </a:lnTo>
                  <a:lnTo>
                    <a:pt x="1461298" y="1498600"/>
                  </a:lnTo>
                  <a:close/>
                </a:path>
                <a:path w="2077720" h="2222500">
                  <a:moveTo>
                    <a:pt x="1485113" y="1498600"/>
                  </a:moveTo>
                  <a:lnTo>
                    <a:pt x="1470384" y="1498600"/>
                  </a:lnTo>
                  <a:lnTo>
                    <a:pt x="1470429" y="1485900"/>
                  </a:lnTo>
                  <a:lnTo>
                    <a:pt x="1482864" y="1485900"/>
                  </a:lnTo>
                  <a:lnTo>
                    <a:pt x="1485113" y="1498600"/>
                  </a:lnTo>
                  <a:close/>
                </a:path>
                <a:path w="2077720" h="2222500">
                  <a:moveTo>
                    <a:pt x="1502443" y="1498600"/>
                  </a:moveTo>
                  <a:lnTo>
                    <a:pt x="1490695" y="1498600"/>
                  </a:lnTo>
                  <a:lnTo>
                    <a:pt x="1491620" y="1485900"/>
                  </a:lnTo>
                  <a:lnTo>
                    <a:pt x="1502108" y="1485900"/>
                  </a:lnTo>
                  <a:lnTo>
                    <a:pt x="1502443" y="1498600"/>
                  </a:lnTo>
                  <a:close/>
                </a:path>
                <a:path w="2077720" h="2222500">
                  <a:moveTo>
                    <a:pt x="1515951" y="1498600"/>
                  </a:moveTo>
                  <a:lnTo>
                    <a:pt x="1504555" y="1498600"/>
                  </a:lnTo>
                  <a:lnTo>
                    <a:pt x="1504169" y="1485900"/>
                  </a:lnTo>
                  <a:lnTo>
                    <a:pt x="1516735" y="1485900"/>
                  </a:lnTo>
                  <a:lnTo>
                    <a:pt x="1515951" y="1498600"/>
                  </a:lnTo>
                  <a:close/>
                </a:path>
                <a:path w="2077720" h="2222500">
                  <a:moveTo>
                    <a:pt x="1530192" y="1498600"/>
                  </a:moveTo>
                  <a:lnTo>
                    <a:pt x="1525536" y="1498600"/>
                  </a:lnTo>
                  <a:lnTo>
                    <a:pt x="1523026" y="1485900"/>
                  </a:lnTo>
                  <a:lnTo>
                    <a:pt x="1531402" y="1485900"/>
                  </a:lnTo>
                  <a:lnTo>
                    <a:pt x="1530192" y="1498600"/>
                  </a:lnTo>
                  <a:close/>
                </a:path>
                <a:path w="2077720" h="2222500">
                  <a:moveTo>
                    <a:pt x="1537176" y="1498600"/>
                  </a:moveTo>
                  <a:lnTo>
                    <a:pt x="1536711" y="1498600"/>
                  </a:lnTo>
                  <a:lnTo>
                    <a:pt x="1536092" y="1485900"/>
                  </a:lnTo>
                  <a:lnTo>
                    <a:pt x="1538011" y="1485900"/>
                  </a:lnTo>
                  <a:lnTo>
                    <a:pt x="1537176" y="1498600"/>
                  </a:lnTo>
                  <a:close/>
                </a:path>
                <a:path w="2077720" h="2222500">
                  <a:moveTo>
                    <a:pt x="1582131" y="1498600"/>
                  </a:moveTo>
                  <a:lnTo>
                    <a:pt x="1543701" y="1498600"/>
                  </a:lnTo>
                  <a:lnTo>
                    <a:pt x="1542786" y="1485900"/>
                  </a:lnTo>
                  <a:lnTo>
                    <a:pt x="1584646" y="1485900"/>
                  </a:lnTo>
                  <a:lnTo>
                    <a:pt x="1582131" y="1498600"/>
                  </a:lnTo>
                  <a:close/>
                </a:path>
                <a:path w="2077720" h="2222500">
                  <a:moveTo>
                    <a:pt x="1624399" y="1498600"/>
                  </a:moveTo>
                  <a:lnTo>
                    <a:pt x="1585759" y="1498600"/>
                  </a:lnTo>
                  <a:lnTo>
                    <a:pt x="1585788" y="1485900"/>
                  </a:lnTo>
                  <a:lnTo>
                    <a:pt x="1626557" y="1485900"/>
                  </a:lnTo>
                  <a:lnTo>
                    <a:pt x="1624399" y="1498600"/>
                  </a:lnTo>
                  <a:close/>
                </a:path>
                <a:path w="2077720" h="2222500">
                  <a:moveTo>
                    <a:pt x="1639146" y="1498600"/>
                  </a:moveTo>
                  <a:lnTo>
                    <a:pt x="1633666" y="1498600"/>
                  </a:lnTo>
                  <a:lnTo>
                    <a:pt x="1633831" y="1485900"/>
                  </a:lnTo>
                  <a:lnTo>
                    <a:pt x="1643353" y="1485900"/>
                  </a:lnTo>
                  <a:lnTo>
                    <a:pt x="1639146" y="1498600"/>
                  </a:lnTo>
                  <a:close/>
                </a:path>
                <a:path w="2077720" h="2222500">
                  <a:moveTo>
                    <a:pt x="1652431" y="1492113"/>
                  </a:moveTo>
                  <a:lnTo>
                    <a:pt x="1652115" y="1485900"/>
                  </a:lnTo>
                  <a:lnTo>
                    <a:pt x="1652631" y="1485900"/>
                  </a:lnTo>
                  <a:lnTo>
                    <a:pt x="1652431" y="1492113"/>
                  </a:lnTo>
                  <a:close/>
                </a:path>
                <a:path w="2077720" h="2222500">
                  <a:moveTo>
                    <a:pt x="1673692" y="1498600"/>
                  </a:moveTo>
                  <a:lnTo>
                    <a:pt x="1660337" y="1498600"/>
                  </a:lnTo>
                  <a:lnTo>
                    <a:pt x="1659088" y="1485900"/>
                  </a:lnTo>
                  <a:lnTo>
                    <a:pt x="1674578" y="1485900"/>
                  </a:lnTo>
                  <a:lnTo>
                    <a:pt x="1673692" y="1498600"/>
                  </a:lnTo>
                  <a:close/>
                </a:path>
                <a:path w="2077720" h="2222500">
                  <a:moveTo>
                    <a:pt x="1700062" y="1498600"/>
                  </a:moveTo>
                  <a:lnTo>
                    <a:pt x="1676838" y="1498600"/>
                  </a:lnTo>
                  <a:lnTo>
                    <a:pt x="1676463" y="1485900"/>
                  </a:lnTo>
                  <a:lnTo>
                    <a:pt x="1700294" y="1485900"/>
                  </a:lnTo>
                  <a:lnTo>
                    <a:pt x="1700062" y="1498600"/>
                  </a:lnTo>
                  <a:close/>
                </a:path>
                <a:path w="2077720" h="2222500">
                  <a:moveTo>
                    <a:pt x="1714660" y="1498600"/>
                  </a:moveTo>
                  <a:lnTo>
                    <a:pt x="1704559" y="1498600"/>
                  </a:lnTo>
                  <a:lnTo>
                    <a:pt x="1705161" y="1485900"/>
                  </a:lnTo>
                  <a:lnTo>
                    <a:pt x="1716784" y="1485900"/>
                  </a:lnTo>
                  <a:lnTo>
                    <a:pt x="1714660" y="1498600"/>
                  </a:lnTo>
                  <a:close/>
                </a:path>
                <a:path w="2077720" h="2222500">
                  <a:moveTo>
                    <a:pt x="1726783" y="1498600"/>
                  </a:moveTo>
                  <a:lnTo>
                    <a:pt x="1720940" y="1498600"/>
                  </a:lnTo>
                  <a:lnTo>
                    <a:pt x="1718873" y="1485900"/>
                  </a:lnTo>
                  <a:lnTo>
                    <a:pt x="1725869" y="1485900"/>
                  </a:lnTo>
                  <a:lnTo>
                    <a:pt x="1726783" y="1498600"/>
                  </a:lnTo>
                  <a:close/>
                </a:path>
                <a:path w="2077720" h="2222500">
                  <a:moveTo>
                    <a:pt x="1728754" y="1498600"/>
                  </a:moveTo>
                  <a:lnTo>
                    <a:pt x="1727771" y="1498600"/>
                  </a:lnTo>
                  <a:lnTo>
                    <a:pt x="1728833" y="1485900"/>
                  </a:lnTo>
                  <a:lnTo>
                    <a:pt x="1728754" y="1498600"/>
                  </a:lnTo>
                  <a:close/>
                </a:path>
                <a:path w="2077720" h="2222500">
                  <a:moveTo>
                    <a:pt x="1760529" y="1498600"/>
                  </a:moveTo>
                  <a:lnTo>
                    <a:pt x="1734557" y="1498600"/>
                  </a:lnTo>
                  <a:lnTo>
                    <a:pt x="1734653" y="1485900"/>
                  </a:lnTo>
                  <a:lnTo>
                    <a:pt x="1759984" y="1485900"/>
                  </a:lnTo>
                  <a:lnTo>
                    <a:pt x="1760529" y="1498600"/>
                  </a:lnTo>
                  <a:close/>
                </a:path>
                <a:path w="2077720" h="2222500">
                  <a:moveTo>
                    <a:pt x="1770165" y="1498600"/>
                  </a:moveTo>
                  <a:lnTo>
                    <a:pt x="1763169" y="1498600"/>
                  </a:lnTo>
                  <a:lnTo>
                    <a:pt x="1764555" y="1485900"/>
                  </a:lnTo>
                  <a:lnTo>
                    <a:pt x="1771147" y="1485900"/>
                  </a:lnTo>
                  <a:lnTo>
                    <a:pt x="1770165" y="1498600"/>
                  </a:lnTo>
                  <a:close/>
                </a:path>
                <a:path w="2077720" h="2222500">
                  <a:moveTo>
                    <a:pt x="1778858" y="1498600"/>
                  </a:moveTo>
                  <a:lnTo>
                    <a:pt x="1772697" y="1498600"/>
                  </a:lnTo>
                  <a:lnTo>
                    <a:pt x="1772016" y="1485900"/>
                  </a:lnTo>
                  <a:lnTo>
                    <a:pt x="1778444" y="1485900"/>
                  </a:lnTo>
                  <a:lnTo>
                    <a:pt x="1778858" y="1498600"/>
                  </a:lnTo>
                  <a:close/>
                </a:path>
                <a:path w="2077720" h="2222500">
                  <a:moveTo>
                    <a:pt x="1795149" y="1498600"/>
                  </a:moveTo>
                  <a:lnTo>
                    <a:pt x="1783917" y="1498600"/>
                  </a:lnTo>
                  <a:lnTo>
                    <a:pt x="1786944" y="1485900"/>
                  </a:lnTo>
                  <a:lnTo>
                    <a:pt x="1794416" y="1485900"/>
                  </a:lnTo>
                  <a:lnTo>
                    <a:pt x="1795149" y="1498600"/>
                  </a:lnTo>
                  <a:close/>
                </a:path>
                <a:path w="2077720" h="2222500">
                  <a:moveTo>
                    <a:pt x="1829451" y="1498600"/>
                  </a:moveTo>
                  <a:lnTo>
                    <a:pt x="1797545" y="1498600"/>
                  </a:lnTo>
                  <a:lnTo>
                    <a:pt x="1798789" y="1485900"/>
                  </a:lnTo>
                  <a:lnTo>
                    <a:pt x="1831677" y="1485900"/>
                  </a:lnTo>
                  <a:lnTo>
                    <a:pt x="1829451" y="1498600"/>
                  </a:lnTo>
                  <a:close/>
                </a:path>
                <a:path w="2077720" h="2222500">
                  <a:moveTo>
                    <a:pt x="1864786" y="1498600"/>
                  </a:moveTo>
                  <a:lnTo>
                    <a:pt x="1845605" y="1498600"/>
                  </a:lnTo>
                  <a:lnTo>
                    <a:pt x="1844856" y="1485900"/>
                  </a:lnTo>
                  <a:lnTo>
                    <a:pt x="1863622" y="1485900"/>
                  </a:lnTo>
                  <a:lnTo>
                    <a:pt x="1864786" y="1498600"/>
                  </a:lnTo>
                  <a:close/>
                </a:path>
                <a:path w="2077720" h="2222500">
                  <a:moveTo>
                    <a:pt x="1901933" y="1498600"/>
                  </a:moveTo>
                  <a:lnTo>
                    <a:pt x="1869522" y="1498600"/>
                  </a:lnTo>
                  <a:lnTo>
                    <a:pt x="1870220" y="1485900"/>
                  </a:lnTo>
                  <a:lnTo>
                    <a:pt x="1900673" y="1485900"/>
                  </a:lnTo>
                  <a:lnTo>
                    <a:pt x="1901933" y="1498600"/>
                  </a:lnTo>
                  <a:close/>
                </a:path>
                <a:path w="2077720" h="2222500">
                  <a:moveTo>
                    <a:pt x="1959999" y="1498600"/>
                  </a:moveTo>
                  <a:lnTo>
                    <a:pt x="1901933" y="1498600"/>
                  </a:lnTo>
                  <a:lnTo>
                    <a:pt x="1903103" y="1485900"/>
                  </a:lnTo>
                  <a:lnTo>
                    <a:pt x="1960112" y="1485900"/>
                  </a:lnTo>
                  <a:lnTo>
                    <a:pt x="1959999" y="1498600"/>
                  </a:lnTo>
                  <a:close/>
                </a:path>
                <a:path w="2077720" h="2222500">
                  <a:moveTo>
                    <a:pt x="1994272" y="1498600"/>
                  </a:moveTo>
                  <a:lnTo>
                    <a:pt x="1979083" y="1498600"/>
                  </a:lnTo>
                  <a:lnTo>
                    <a:pt x="1979055" y="1485900"/>
                  </a:lnTo>
                  <a:lnTo>
                    <a:pt x="1995022" y="1485900"/>
                  </a:lnTo>
                  <a:lnTo>
                    <a:pt x="1994272" y="1498600"/>
                  </a:lnTo>
                  <a:close/>
                </a:path>
                <a:path w="2077720" h="2222500">
                  <a:moveTo>
                    <a:pt x="2002263" y="1495706"/>
                  </a:moveTo>
                  <a:lnTo>
                    <a:pt x="2001921" y="1485900"/>
                  </a:lnTo>
                  <a:lnTo>
                    <a:pt x="2004991" y="1485900"/>
                  </a:lnTo>
                  <a:lnTo>
                    <a:pt x="2002263" y="1495706"/>
                  </a:lnTo>
                  <a:close/>
                </a:path>
                <a:path w="2077720" h="2222500">
                  <a:moveTo>
                    <a:pt x="1652762" y="1498600"/>
                  </a:moveTo>
                  <a:lnTo>
                    <a:pt x="1652223" y="1498600"/>
                  </a:lnTo>
                  <a:lnTo>
                    <a:pt x="1652431" y="1492113"/>
                  </a:lnTo>
                  <a:lnTo>
                    <a:pt x="1652762" y="1498600"/>
                  </a:lnTo>
                  <a:close/>
                </a:path>
                <a:path w="2077720" h="2222500">
                  <a:moveTo>
                    <a:pt x="2002364" y="1498600"/>
                  </a:moveTo>
                  <a:lnTo>
                    <a:pt x="2001458" y="1498600"/>
                  </a:lnTo>
                  <a:lnTo>
                    <a:pt x="2002263" y="1495706"/>
                  </a:lnTo>
                  <a:lnTo>
                    <a:pt x="2002364" y="1498600"/>
                  </a:lnTo>
                  <a:close/>
                </a:path>
                <a:path w="2077720" h="2222500">
                  <a:moveTo>
                    <a:pt x="451525" y="1511300"/>
                  </a:moveTo>
                  <a:lnTo>
                    <a:pt x="264480" y="1511300"/>
                  </a:lnTo>
                  <a:lnTo>
                    <a:pt x="265393" y="1498600"/>
                  </a:lnTo>
                  <a:lnTo>
                    <a:pt x="450458" y="1498600"/>
                  </a:lnTo>
                  <a:lnTo>
                    <a:pt x="451525" y="1511300"/>
                  </a:lnTo>
                  <a:close/>
                </a:path>
                <a:path w="2077720" h="2222500">
                  <a:moveTo>
                    <a:pt x="597580" y="1511300"/>
                  </a:moveTo>
                  <a:lnTo>
                    <a:pt x="454211" y="1511300"/>
                  </a:lnTo>
                  <a:lnTo>
                    <a:pt x="454625" y="1498600"/>
                  </a:lnTo>
                  <a:lnTo>
                    <a:pt x="595405" y="1498600"/>
                  </a:lnTo>
                  <a:lnTo>
                    <a:pt x="597580" y="1511300"/>
                  </a:lnTo>
                  <a:close/>
                </a:path>
                <a:path w="2077720" h="2222500">
                  <a:moveTo>
                    <a:pt x="629730" y="1511300"/>
                  </a:moveTo>
                  <a:lnTo>
                    <a:pt x="599284" y="1511300"/>
                  </a:lnTo>
                  <a:lnTo>
                    <a:pt x="600215" y="1498600"/>
                  </a:lnTo>
                  <a:lnTo>
                    <a:pt x="629622" y="1498600"/>
                  </a:lnTo>
                  <a:lnTo>
                    <a:pt x="629730" y="1511300"/>
                  </a:lnTo>
                  <a:close/>
                </a:path>
                <a:path w="2077720" h="2222500">
                  <a:moveTo>
                    <a:pt x="758665" y="1511300"/>
                  </a:moveTo>
                  <a:lnTo>
                    <a:pt x="640967" y="1511300"/>
                  </a:lnTo>
                  <a:lnTo>
                    <a:pt x="642478" y="1498600"/>
                  </a:lnTo>
                  <a:lnTo>
                    <a:pt x="759171" y="1498600"/>
                  </a:lnTo>
                  <a:lnTo>
                    <a:pt x="758665" y="1511300"/>
                  </a:lnTo>
                  <a:close/>
                </a:path>
                <a:path w="2077720" h="2222500">
                  <a:moveTo>
                    <a:pt x="843509" y="1511300"/>
                  </a:moveTo>
                  <a:lnTo>
                    <a:pt x="761408" y="1511300"/>
                  </a:lnTo>
                  <a:lnTo>
                    <a:pt x="761175" y="1498600"/>
                  </a:lnTo>
                  <a:lnTo>
                    <a:pt x="843975" y="1498600"/>
                  </a:lnTo>
                  <a:lnTo>
                    <a:pt x="843509" y="1511300"/>
                  </a:lnTo>
                  <a:close/>
                </a:path>
                <a:path w="2077720" h="2222500">
                  <a:moveTo>
                    <a:pt x="896850" y="1511300"/>
                  </a:moveTo>
                  <a:lnTo>
                    <a:pt x="850595" y="1511300"/>
                  </a:lnTo>
                  <a:lnTo>
                    <a:pt x="850391" y="1498600"/>
                  </a:lnTo>
                  <a:lnTo>
                    <a:pt x="896004" y="1498600"/>
                  </a:lnTo>
                  <a:lnTo>
                    <a:pt x="896850" y="1511300"/>
                  </a:lnTo>
                  <a:close/>
                </a:path>
                <a:path w="2077720" h="2222500">
                  <a:moveTo>
                    <a:pt x="1201980" y="1511300"/>
                  </a:moveTo>
                  <a:lnTo>
                    <a:pt x="901364" y="1511300"/>
                  </a:lnTo>
                  <a:lnTo>
                    <a:pt x="900643" y="1498600"/>
                  </a:lnTo>
                  <a:lnTo>
                    <a:pt x="1202894" y="1498600"/>
                  </a:lnTo>
                  <a:lnTo>
                    <a:pt x="1201980" y="1511300"/>
                  </a:lnTo>
                  <a:close/>
                </a:path>
                <a:path w="2077720" h="2222500">
                  <a:moveTo>
                    <a:pt x="1202894" y="1511300"/>
                  </a:moveTo>
                  <a:lnTo>
                    <a:pt x="1202894" y="1498600"/>
                  </a:lnTo>
                  <a:lnTo>
                    <a:pt x="1203542" y="1498600"/>
                  </a:lnTo>
                  <a:lnTo>
                    <a:pt x="1202894" y="1511300"/>
                  </a:lnTo>
                  <a:close/>
                </a:path>
                <a:path w="2077720" h="2222500">
                  <a:moveTo>
                    <a:pt x="1250705" y="1511300"/>
                  </a:moveTo>
                  <a:lnTo>
                    <a:pt x="1207891" y="1511300"/>
                  </a:lnTo>
                  <a:lnTo>
                    <a:pt x="1204882" y="1498600"/>
                  </a:lnTo>
                  <a:lnTo>
                    <a:pt x="1251670" y="1498600"/>
                  </a:lnTo>
                  <a:lnTo>
                    <a:pt x="1250705" y="1511300"/>
                  </a:lnTo>
                  <a:close/>
                </a:path>
                <a:path w="2077720" h="2222500">
                  <a:moveTo>
                    <a:pt x="1310139" y="1511300"/>
                  </a:moveTo>
                  <a:lnTo>
                    <a:pt x="1265497" y="1511300"/>
                  </a:lnTo>
                  <a:lnTo>
                    <a:pt x="1265639" y="1498600"/>
                  </a:lnTo>
                  <a:lnTo>
                    <a:pt x="1306471" y="1498600"/>
                  </a:lnTo>
                  <a:lnTo>
                    <a:pt x="1310139" y="1511300"/>
                  </a:lnTo>
                  <a:close/>
                </a:path>
                <a:path w="2077720" h="2222500">
                  <a:moveTo>
                    <a:pt x="1439261" y="1511300"/>
                  </a:moveTo>
                  <a:lnTo>
                    <a:pt x="1317083" y="1511300"/>
                  </a:lnTo>
                  <a:lnTo>
                    <a:pt x="1315732" y="1498600"/>
                  </a:lnTo>
                  <a:lnTo>
                    <a:pt x="1440124" y="1498600"/>
                  </a:lnTo>
                  <a:lnTo>
                    <a:pt x="1439261" y="1511300"/>
                  </a:lnTo>
                  <a:close/>
                </a:path>
                <a:path w="2077720" h="2222500">
                  <a:moveTo>
                    <a:pt x="1450294" y="1511300"/>
                  </a:moveTo>
                  <a:lnTo>
                    <a:pt x="1446558" y="1511300"/>
                  </a:lnTo>
                  <a:lnTo>
                    <a:pt x="1445445" y="1498600"/>
                  </a:lnTo>
                  <a:lnTo>
                    <a:pt x="1449732" y="1498600"/>
                  </a:lnTo>
                  <a:lnTo>
                    <a:pt x="1450294" y="1511300"/>
                  </a:lnTo>
                  <a:close/>
                </a:path>
                <a:path w="2077720" h="2222500">
                  <a:moveTo>
                    <a:pt x="1456875" y="1511300"/>
                  </a:moveTo>
                  <a:lnTo>
                    <a:pt x="1450294" y="1511300"/>
                  </a:lnTo>
                  <a:lnTo>
                    <a:pt x="1451787" y="1498600"/>
                  </a:lnTo>
                  <a:lnTo>
                    <a:pt x="1455677" y="1498600"/>
                  </a:lnTo>
                  <a:lnTo>
                    <a:pt x="1456875" y="1511300"/>
                  </a:lnTo>
                  <a:close/>
                </a:path>
                <a:path w="2077720" h="2222500">
                  <a:moveTo>
                    <a:pt x="1547352" y="1511300"/>
                  </a:moveTo>
                  <a:lnTo>
                    <a:pt x="1459510" y="1511300"/>
                  </a:lnTo>
                  <a:lnTo>
                    <a:pt x="1461333" y="1498600"/>
                  </a:lnTo>
                  <a:lnTo>
                    <a:pt x="1548323" y="1498600"/>
                  </a:lnTo>
                  <a:lnTo>
                    <a:pt x="1547352" y="1511300"/>
                  </a:lnTo>
                  <a:close/>
                </a:path>
                <a:path w="2077720" h="2222500">
                  <a:moveTo>
                    <a:pt x="1597712" y="1511300"/>
                  </a:moveTo>
                  <a:lnTo>
                    <a:pt x="1555171" y="1511300"/>
                  </a:lnTo>
                  <a:lnTo>
                    <a:pt x="1554114" y="1498600"/>
                  </a:lnTo>
                  <a:lnTo>
                    <a:pt x="1597354" y="1498600"/>
                  </a:lnTo>
                  <a:lnTo>
                    <a:pt x="1597712" y="1511300"/>
                  </a:lnTo>
                  <a:close/>
                </a:path>
                <a:path w="2077720" h="2222500">
                  <a:moveTo>
                    <a:pt x="1631219" y="1511300"/>
                  </a:moveTo>
                  <a:lnTo>
                    <a:pt x="1606876" y="1511300"/>
                  </a:lnTo>
                  <a:lnTo>
                    <a:pt x="1605860" y="1498600"/>
                  </a:lnTo>
                  <a:lnTo>
                    <a:pt x="1628266" y="1498600"/>
                  </a:lnTo>
                  <a:lnTo>
                    <a:pt x="1631219" y="1511300"/>
                  </a:lnTo>
                  <a:close/>
                </a:path>
                <a:path w="2077720" h="2222500">
                  <a:moveTo>
                    <a:pt x="1649917" y="1511300"/>
                  </a:moveTo>
                  <a:lnTo>
                    <a:pt x="1634058" y="1511300"/>
                  </a:lnTo>
                  <a:lnTo>
                    <a:pt x="1636784" y="1498600"/>
                  </a:lnTo>
                  <a:lnTo>
                    <a:pt x="1649270" y="1498600"/>
                  </a:lnTo>
                  <a:lnTo>
                    <a:pt x="1649917" y="1511300"/>
                  </a:lnTo>
                  <a:close/>
                </a:path>
                <a:path w="2077720" h="2222500">
                  <a:moveTo>
                    <a:pt x="1671688" y="1511300"/>
                  </a:moveTo>
                  <a:lnTo>
                    <a:pt x="1659485" y="1511300"/>
                  </a:lnTo>
                  <a:lnTo>
                    <a:pt x="1659775" y="1498600"/>
                  </a:lnTo>
                  <a:lnTo>
                    <a:pt x="1673141" y="1498600"/>
                  </a:lnTo>
                  <a:lnTo>
                    <a:pt x="1671688" y="1511300"/>
                  </a:lnTo>
                  <a:close/>
                </a:path>
                <a:path w="2077720" h="2222500">
                  <a:moveTo>
                    <a:pt x="1707545" y="1511300"/>
                  </a:moveTo>
                  <a:lnTo>
                    <a:pt x="1680301" y="1511300"/>
                  </a:lnTo>
                  <a:lnTo>
                    <a:pt x="1680125" y="1498600"/>
                  </a:lnTo>
                  <a:lnTo>
                    <a:pt x="1706370" y="1498600"/>
                  </a:lnTo>
                  <a:lnTo>
                    <a:pt x="1707545" y="1511300"/>
                  </a:lnTo>
                  <a:close/>
                </a:path>
                <a:path w="2077720" h="2222500">
                  <a:moveTo>
                    <a:pt x="1738469" y="1511300"/>
                  </a:moveTo>
                  <a:lnTo>
                    <a:pt x="1713314" y="1511300"/>
                  </a:lnTo>
                  <a:lnTo>
                    <a:pt x="1713491" y="1498600"/>
                  </a:lnTo>
                  <a:lnTo>
                    <a:pt x="1737748" y="1498600"/>
                  </a:lnTo>
                  <a:lnTo>
                    <a:pt x="1738469" y="1511300"/>
                  </a:lnTo>
                  <a:close/>
                </a:path>
                <a:path w="2077720" h="2222500">
                  <a:moveTo>
                    <a:pt x="1763595" y="1511300"/>
                  </a:moveTo>
                  <a:lnTo>
                    <a:pt x="1743318" y="1511300"/>
                  </a:lnTo>
                  <a:lnTo>
                    <a:pt x="1744562" y="1498600"/>
                  </a:lnTo>
                  <a:lnTo>
                    <a:pt x="1761738" y="1498600"/>
                  </a:lnTo>
                  <a:lnTo>
                    <a:pt x="1763595" y="1511300"/>
                  </a:lnTo>
                  <a:close/>
                </a:path>
                <a:path w="2077720" h="2222500">
                  <a:moveTo>
                    <a:pt x="1821348" y="1511300"/>
                  </a:moveTo>
                  <a:lnTo>
                    <a:pt x="1787585" y="1511300"/>
                  </a:lnTo>
                  <a:lnTo>
                    <a:pt x="1786342" y="1498600"/>
                  </a:lnTo>
                  <a:lnTo>
                    <a:pt x="1820763" y="1498600"/>
                  </a:lnTo>
                  <a:lnTo>
                    <a:pt x="1821348" y="1511300"/>
                  </a:lnTo>
                  <a:close/>
                </a:path>
                <a:path w="2077720" h="2222500">
                  <a:moveTo>
                    <a:pt x="1826879" y="1511300"/>
                  </a:moveTo>
                  <a:lnTo>
                    <a:pt x="1825414" y="1511300"/>
                  </a:lnTo>
                  <a:lnTo>
                    <a:pt x="1826459" y="1498600"/>
                  </a:lnTo>
                  <a:lnTo>
                    <a:pt x="1827293" y="1498600"/>
                  </a:lnTo>
                  <a:lnTo>
                    <a:pt x="1826879" y="1511300"/>
                  </a:lnTo>
                  <a:close/>
                </a:path>
                <a:path w="2077720" h="2222500">
                  <a:moveTo>
                    <a:pt x="1840972" y="1511300"/>
                  </a:moveTo>
                  <a:lnTo>
                    <a:pt x="1836503" y="1511300"/>
                  </a:lnTo>
                  <a:lnTo>
                    <a:pt x="1832835" y="1498600"/>
                  </a:lnTo>
                  <a:lnTo>
                    <a:pt x="1841012" y="1498600"/>
                  </a:lnTo>
                  <a:lnTo>
                    <a:pt x="1840972" y="1511300"/>
                  </a:lnTo>
                  <a:close/>
                </a:path>
                <a:path w="2077720" h="2222500">
                  <a:moveTo>
                    <a:pt x="1901820" y="1511300"/>
                  </a:moveTo>
                  <a:lnTo>
                    <a:pt x="1845804" y="1511300"/>
                  </a:lnTo>
                  <a:lnTo>
                    <a:pt x="1846043" y="1498600"/>
                  </a:lnTo>
                  <a:lnTo>
                    <a:pt x="1899844" y="1498600"/>
                  </a:lnTo>
                  <a:lnTo>
                    <a:pt x="1901820" y="1511300"/>
                  </a:lnTo>
                  <a:close/>
                </a:path>
                <a:path w="2077720" h="2222500">
                  <a:moveTo>
                    <a:pt x="1923857" y="1511300"/>
                  </a:moveTo>
                  <a:lnTo>
                    <a:pt x="1910394" y="1511300"/>
                  </a:lnTo>
                  <a:lnTo>
                    <a:pt x="1908128" y="1498600"/>
                  </a:lnTo>
                  <a:lnTo>
                    <a:pt x="1926020" y="1498600"/>
                  </a:lnTo>
                  <a:lnTo>
                    <a:pt x="1923857" y="1511300"/>
                  </a:lnTo>
                  <a:close/>
                </a:path>
                <a:path w="2077720" h="2222500">
                  <a:moveTo>
                    <a:pt x="1997833" y="1511300"/>
                  </a:moveTo>
                  <a:lnTo>
                    <a:pt x="1934895" y="1511300"/>
                  </a:lnTo>
                  <a:lnTo>
                    <a:pt x="1930392" y="1498600"/>
                  </a:lnTo>
                  <a:lnTo>
                    <a:pt x="2001458" y="1498600"/>
                  </a:lnTo>
                  <a:lnTo>
                    <a:pt x="1997833" y="1511300"/>
                  </a:lnTo>
                  <a:close/>
                </a:path>
                <a:path w="2077720" h="2222500">
                  <a:moveTo>
                    <a:pt x="652318" y="1524000"/>
                  </a:moveTo>
                  <a:lnTo>
                    <a:pt x="441614" y="1524000"/>
                  </a:lnTo>
                  <a:lnTo>
                    <a:pt x="440495" y="1511300"/>
                  </a:lnTo>
                  <a:lnTo>
                    <a:pt x="651063" y="1511300"/>
                  </a:lnTo>
                  <a:lnTo>
                    <a:pt x="652318" y="1524000"/>
                  </a:lnTo>
                  <a:close/>
                </a:path>
                <a:path w="2077720" h="2222500">
                  <a:moveTo>
                    <a:pt x="676098" y="1524000"/>
                  </a:moveTo>
                  <a:lnTo>
                    <a:pt x="652318" y="1524000"/>
                  </a:lnTo>
                  <a:lnTo>
                    <a:pt x="654112" y="1511300"/>
                  </a:lnTo>
                  <a:lnTo>
                    <a:pt x="676206" y="1511300"/>
                  </a:lnTo>
                  <a:lnTo>
                    <a:pt x="676098" y="1524000"/>
                  </a:lnTo>
                  <a:close/>
                </a:path>
                <a:path w="2077720" h="2222500">
                  <a:moveTo>
                    <a:pt x="755395" y="1524000"/>
                  </a:moveTo>
                  <a:lnTo>
                    <a:pt x="690532" y="1524000"/>
                  </a:lnTo>
                  <a:lnTo>
                    <a:pt x="690521" y="1511300"/>
                  </a:lnTo>
                  <a:lnTo>
                    <a:pt x="752908" y="1511300"/>
                  </a:lnTo>
                  <a:lnTo>
                    <a:pt x="755395" y="1524000"/>
                  </a:lnTo>
                  <a:close/>
                </a:path>
                <a:path w="2077720" h="2222500">
                  <a:moveTo>
                    <a:pt x="807640" y="1524000"/>
                  </a:moveTo>
                  <a:lnTo>
                    <a:pt x="767171" y="1524000"/>
                  </a:lnTo>
                  <a:lnTo>
                    <a:pt x="767552" y="1511300"/>
                  </a:lnTo>
                  <a:lnTo>
                    <a:pt x="806936" y="1511300"/>
                  </a:lnTo>
                  <a:lnTo>
                    <a:pt x="807640" y="1524000"/>
                  </a:lnTo>
                  <a:close/>
                </a:path>
                <a:path w="2077720" h="2222500">
                  <a:moveTo>
                    <a:pt x="1164010" y="1524000"/>
                  </a:moveTo>
                  <a:lnTo>
                    <a:pt x="813744" y="1524000"/>
                  </a:lnTo>
                  <a:lnTo>
                    <a:pt x="815220" y="1511300"/>
                  </a:lnTo>
                  <a:lnTo>
                    <a:pt x="1163613" y="1511300"/>
                  </a:lnTo>
                  <a:lnTo>
                    <a:pt x="1164010" y="1524000"/>
                  </a:lnTo>
                  <a:close/>
                </a:path>
                <a:path w="2077720" h="2222500">
                  <a:moveTo>
                    <a:pt x="1277881" y="1524000"/>
                  </a:moveTo>
                  <a:lnTo>
                    <a:pt x="1178427" y="1524000"/>
                  </a:lnTo>
                  <a:lnTo>
                    <a:pt x="1178257" y="1511300"/>
                  </a:lnTo>
                  <a:lnTo>
                    <a:pt x="1276921" y="1511300"/>
                  </a:lnTo>
                  <a:lnTo>
                    <a:pt x="1277881" y="1524000"/>
                  </a:lnTo>
                  <a:close/>
                </a:path>
                <a:path w="2077720" h="2222500">
                  <a:moveTo>
                    <a:pt x="1322426" y="1524000"/>
                  </a:moveTo>
                  <a:lnTo>
                    <a:pt x="1277898" y="1524000"/>
                  </a:lnTo>
                  <a:lnTo>
                    <a:pt x="1279755" y="1511300"/>
                  </a:lnTo>
                  <a:lnTo>
                    <a:pt x="1323380" y="1511300"/>
                  </a:lnTo>
                  <a:lnTo>
                    <a:pt x="1322426" y="1524000"/>
                  </a:lnTo>
                  <a:close/>
                </a:path>
                <a:path w="2077720" h="2222500">
                  <a:moveTo>
                    <a:pt x="1411449" y="1524000"/>
                  </a:moveTo>
                  <a:lnTo>
                    <a:pt x="1330206" y="1524000"/>
                  </a:lnTo>
                  <a:lnTo>
                    <a:pt x="1328956" y="1511300"/>
                  </a:lnTo>
                  <a:lnTo>
                    <a:pt x="1409740" y="1511300"/>
                  </a:lnTo>
                  <a:lnTo>
                    <a:pt x="1411449" y="1524000"/>
                  </a:lnTo>
                  <a:close/>
                </a:path>
                <a:path w="2077720" h="2222500">
                  <a:moveTo>
                    <a:pt x="1457767" y="1524000"/>
                  </a:moveTo>
                  <a:lnTo>
                    <a:pt x="1418547" y="1524000"/>
                  </a:lnTo>
                  <a:lnTo>
                    <a:pt x="1418121" y="1511300"/>
                  </a:lnTo>
                  <a:lnTo>
                    <a:pt x="1458488" y="1511300"/>
                  </a:lnTo>
                  <a:lnTo>
                    <a:pt x="1457767" y="1524000"/>
                  </a:lnTo>
                  <a:close/>
                </a:path>
                <a:path w="2077720" h="2222500">
                  <a:moveTo>
                    <a:pt x="1505554" y="1524000"/>
                  </a:moveTo>
                  <a:lnTo>
                    <a:pt x="1461122" y="1524000"/>
                  </a:lnTo>
                  <a:lnTo>
                    <a:pt x="1461026" y="1511300"/>
                  </a:lnTo>
                  <a:lnTo>
                    <a:pt x="1506378" y="1511300"/>
                  </a:lnTo>
                  <a:lnTo>
                    <a:pt x="1505554" y="1524000"/>
                  </a:lnTo>
                  <a:close/>
                </a:path>
                <a:path w="2077720" h="2222500">
                  <a:moveTo>
                    <a:pt x="1534070" y="1524000"/>
                  </a:moveTo>
                  <a:lnTo>
                    <a:pt x="1517853" y="1524000"/>
                  </a:lnTo>
                  <a:lnTo>
                    <a:pt x="1517297" y="1511300"/>
                  </a:lnTo>
                  <a:lnTo>
                    <a:pt x="1534258" y="1511300"/>
                  </a:lnTo>
                  <a:lnTo>
                    <a:pt x="1534070" y="1524000"/>
                  </a:lnTo>
                  <a:close/>
                </a:path>
                <a:path w="2077720" h="2222500">
                  <a:moveTo>
                    <a:pt x="1577565" y="1524000"/>
                  </a:moveTo>
                  <a:lnTo>
                    <a:pt x="1537880" y="1524000"/>
                  </a:lnTo>
                  <a:lnTo>
                    <a:pt x="1539096" y="1511300"/>
                  </a:lnTo>
                  <a:lnTo>
                    <a:pt x="1578911" y="1511300"/>
                  </a:lnTo>
                  <a:lnTo>
                    <a:pt x="1577565" y="1524000"/>
                  </a:lnTo>
                  <a:close/>
                </a:path>
                <a:path w="2077720" h="2222500">
                  <a:moveTo>
                    <a:pt x="1594998" y="1524000"/>
                  </a:moveTo>
                  <a:lnTo>
                    <a:pt x="1580637" y="1524000"/>
                  </a:lnTo>
                  <a:lnTo>
                    <a:pt x="1579933" y="1511300"/>
                  </a:lnTo>
                  <a:lnTo>
                    <a:pt x="1595418" y="1511300"/>
                  </a:lnTo>
                  <a:lnTo>
                    <a:pt x="1594998" y="1524000"/>
                  </a:lnTo>
                  <a:close/>
                </a:path>
                <a:path w="2077720" h="2222500">
                  <a:moveTo>
                    <a:pt x="1656498" y="1524000"/>
                  </a:moveTo>
                  <a:lnTo>
                    <a:pt x="1603254" y="1524000"/>
                  </a:lnTo>
                  <a:lnTo>
                    <a:pt x="1601704" y="1511300"/>
                  </a:lnTo>
                  <a:lnTo>
                    <a:pt x="1655760" y="1511300"/>
                  </a:lnTo>
                  <a:lnTo>
                    <a:pt x="1656498" y="1524000"/>
                  </a:lnTo>
                  <a:close/>
                </a:path>
                <a:path w="2077720" h="2222500">
                  <a:moveTo>
                    <a:pt x="1689057" y="1524000"/>
                  </a:moveTo>
                  <a:lnTo>
                    <a:pt x="1664522" y="1524000"/>
                  </a:lnTo>
                  <a:lnTo>
                    <a:pt x="1666782" y="1511300"/>
                  </a:lnTo>
                  <a:lnTo>
                    <a:pt x="1686871" y="1511300"/>
                  </a:lnTo>
                  <a:lnTo>
                    <a:pt x="1689057" y="1524000"/>
                  </a:lnTo>
                  <a:close/>
                </a:path>
                <a:path w="2077720" h="2222500">
                  <a:moveTo>
                    <a:pt x="1714246" y="1524000"/>
                  </a:moveTo>
                  <a:lnTo>
                    <a:pt x="1690045" y="1524000"/>
                  </a:lnTo>
                  <a:lnTo>
                    <a:pt x="1689875" y="1511300"/>
                  </a:lnTo>
                  <a:lnTo>
                    <a:pt x="1715285" y="1511300"/>
                  </a:lnTo>
                  <a:lnTo>
                    <a:pt x="1714246" y="1524000"/>
                  </a:lnTo>
                  <a:close/>
                </a:path>
                <a:path w="2077720" h="2222500">
                  <a:moveTo>
                    <a:pt x="1721099" y="1524000"/>
                  </a:moveTo>
                  <a:lnTo>
                    <a:pt x="1720384" y="1524000"/>
                  </a:lnTo>
                  <a:lnTo>
                    <a:pt x="1719964" y="1511300"/>
                  </a:lnTo>
                  <a:lnTo>
                    <a:pt x="1721917" y="1511300"/>
                  </a:lnTo>
                  <a:lnTo>
                    <a:pt x="1721099" y="1524000"/>
                  </a:lnTo>
                  <a:close/>
                </a:path>
                <a:path w="2077720" h="2222500">
                  <a:moveTo>
                    <a:pt x="1750836" y="1524000"/>
                  </a:moveTo>
                  <a:lnTo>
                    <a:pt x="1729174" y="1524000"/>
                  </a:lnTo>
                  <a:lnTo>
                    <a:pt x="1727964" y="1511300"/>
                  </a:lnTo>
                  <a:lnTo>
                    <a:pt x="1752449" y="1511300"/>
                  </a:lnTo>
                  <a:lnTo>
                    <a:pt x="1750836" y="1524000"/>
                  </a:lnTo>
                  <a:close/>
                </a:path>
                <a:path w="2077720" h="2222500">
                  <a:moveTo>
                    <a:pt x="1775815" y="1524000"/>
                  </a:moveTo>
                  <a:lnTo>
                    <a:pt x="1754805" y="1524000"/>
                  </a:lnTo>
                  <a:lnTo>
                    <a:pt x="1752449" y="1511300"/>
                  </a:lnTo>
                  <a:lnTo>
                    <a:pt x="1770653" y="1511300"/>
                  </a:lnTo>
                  <a:lnTo>
                    <a:pt x="1775815" y="1524000"/>
                  </a:lnTo>
                  <a:close/>
                </a:path>
                <a:path w="2077720" h="2222500">
                  <a:moveTo>
                    <a:pt x="1813637" y="1524000"/>
                  </a:moveTo>
                  <a:lnTo>
                    <a:pt x="1780834" y="1524000"/>
                  </a:lnTo>
                  <a:lnTo>
                    <a:pt x="1785712" y="1511300"/>
                  </a:lnTo>
                  <a:lnTo>
                    <a:pt x="1813904" y="1511300"/>
                  </a:lnTo>
                  <a:lnTo>
                    <a:pt x="1813637" y="1524000"/>
                  </a:lnTo>
                  <a:close/>
                </a:path>
                <a:path w="2077720" h="2222500">
                  <a:moveTo>
                    <a:pt x="1817124" y="1524000"/>
                  </a:moveTo>
                  <a:lnTo>
                    <a:pt x="1815040" y="1524000"/>
                  </a:lnTo>
                  <a:lnTo>
                    <a:pt x="1813904" y="1511300"/>
                  </a:lnTo>
                  <a:lnTo>
                    <a:pt x="1816919" y="1511300"/>
                  </a:lnTo>
                  <a:lnTo>
                    <a:pt x="1817124" y="1524000"/>
                  </a:lnTo>
                  <a:close/>
                </a:path>
                <a:path w="2077720" h="2222500">
                  <a:moveTo>
                    <a:pt x="1825539" y="1524000"/>
                  </a:moveTo>
                  <a:lnTo>
                    <a:pt x="1825221" y="1524000"/>
                  </a:lnTo>
                  <a:lnTo>
                    <a:pt x="1823733" y="1511300"/>
                  </a:lnTo>
                  <a:lnTo>
                    <a:pt x="1825647" y="1511300"/>
                  </a:lnTo>
                  <a:lnTo>
                    <a:pt x="1825539" y="1524000"/>
                  </a:lnTo>
                  <a:close/>
                </a:path>
                <a:path w="2077720" h="2222500">
                  <a:moveTo>
                    <a:pt x="1852754" y="1524000"/>
                  </a:moveTo>
                  <a:lnTo>
                    <a:pt x="1838922" y="1524000"/>
                  </a:lnTo>
                  <a:lnTo>
                    <a:pt x="1840716" y="1511300"/>
                  </a:lnTo>
                  <a:lnTo>
                    <a:pt x="1852663" y="1511300"/>
                  </a:lnTo>
                  <a:lnTo>
                    <a:pt x="1852754" y="1524000"/>
                  </a:lnTo>
                  <a:close/>
                </a:path>
                <a:path w="2077720" h="2222500">
                  <a:moveTo>
                    <a:pt x="1900644" y="1524000"/>
                  </a:moveTo>
                  <a:lnTo>
                    <a:pt x="1858699" y="1524000"/>
                  </a:lnTo>
                  <a:lnTo>
                    <a:pt x="1859926" y="1511300"/>
                  </a:lnTo>
                  <a:lnTo>
                    <a:pt x="1899026" y="1511300"/>
                  </a:lnTo>
                  <a:lnTo>
                    <a:pt x="1900644" y="1524000"/>
                  </a:lnTo>
                  <a:close/>
                </a:path>
                <a:path w="2077720" h="2222500">
                  <a:moveTo>
                    <a:pt x="1929995" y="1524000"/>
                  </a:moveTo>
                  <a:lnTo>
                    <a:pt x="1904812" y="1524000"/>
                  </a:lnTo>
                  <a:lnTo>
                    <a:pt x="1907367" y="1511300"/>
                  </a:lnTo>
                  <a:lnTo>
                    <a:pt x="1929206" y="1511300"/>
                  </a:lnTo>
                  <a:lnTo>
                    <a:pt x="1929995" y="1524000"/>
                  </a:lnTo>
                  <a:close/>
                </a:path>
                <a:path w="2077720" h="2222500">
                  <a:moveTo>
                    <a:pt x="1968499" y="1524000"/>
                  </a:moveTo>
                  <a:lnTo>
                    <a:pt x="1938387" y="1524000"/>
                  </a:lnTo>
                  <a:lnTo>
                    <a:pt x="1936945" y="1511300"/>
                  </a:lnTo>
                  <a:lnTo>
                    <a:pt x="1968278" y="1511300"/>
                  </a:lnTo>
                  <a:lnTo>
                    <a:pt x="1968499" y="1524000"/>
                  </a:lnTo>
                  <a:close/>
                </a:path>
                <a:path w="2077720" h="2222500">
                  <a:moveTo>
                    <a:pt x="1986414" y="1536700"/>
                  </a:moveTo>
                  <a:lnTo>
                    <a:pt x="1832829" y="1536700"/>
                  </a:lnTo>
                  <a:lnTo>
                    <a:pt x="1835282" y="1524000"/>
                  </a:lnTo>
                  <a:lnTo>
                    <a:pt x="1976942" y="1524000"/>
                  </a:lnTo>
                  <a:lnTo>
                    <a:pt x="1977493" y="1511300"/>
                  </a:lnTo>
                  <a:lnTo>
                    <a:pt x="1993387" y="1511300"/>
                  </a:lnTo>
                  <a:lnTo>
                    <a:pt x="1989940" y="1524000"/>
                  </a:lnTo>
                  <a:lnTo>
                    <a:pt x="1986414" y="1536700"/>
                  </a:lnTo>
                  <a:close/>
                </a:path>
                <a:path w="2077720" h="2222500">
                  <a:moveTo>
                    <a:pt x="239751" y="1536700"/>
                  </a:moveTo>
                  <a:lnTo>
                    <a:pt x="210721" y="1536700"/>
                  </a:lnTo>
                  <a:lnTo>
                    <a:pt x="210341" y="1524000"/>
                  </a:lnTo>
                  <a:lnTo>
                    <a:pt x="239893" y="1524000"/>
                  </a:lnTo>
                  <a:lnTo>
                    <a:pt x="239751" y="1536700"/>
                  </a:lnTo>
                  <a:close/>
                </a:path>
                <a:path w="2077720" h="2222500">
                  <a:moveTo>
                    <a:pt x="420096" y="1536700"/>
                  </a:moveTo>
                  <a:lnTo>
                    <a:pt x="245939" y="1536700"/>
                  </a:lnTo>
                  <a:lnTo>
                    <a:pt x="245023" y="1524000"/>
                  </a:lnTo>
                  <a:lnTo>
                    <a:pt x="421079" y="1524000"/>
                  </a:lnTo>
                  <a:lnTo>
                    <a:pt x="420096" y="1536700"/>
                  </a:lnTo>
                  <a:close/>
                </a:path>
                <a:path w="2077720" h="2222500">
                  <a:moveTo>
                    <a:pt x="487900" y="1536700"/>
                  </a:moveTo>
                  <a:lnTo>
                    <a:pt x="423215" y="1536700"/>
                  </a:lnTo>
                  <a:lnTo>
                    <a:pt x="422471" y="1524000"/>
                  </a:lnTo>
                  <a:lnTo>
                    <a:pt x="488053" y="1524000"/>
                  </a:lnTo>
                  <a:lnTo>
                    <a:pt x="487900" y="1536700"/>
                  </a:lnTo>
                  <a:close/>
                </a:path>
                <a:path w="2077720" h="2222500">
                  <a:moveTo>
                    <a:pt x="592226" y="1536700"/>
                  </a:moveTo>
                  <a:lnTo>
                    <a:pt x="492096" y="1536700"/>
                  </a:lnTo>
                  <a:lnTo>
                    <a:pt x="495739" y="1524000"/>
                  </a:lnTo>
                  <a:lnTo>
                    <a:pt x="592350" y="1524000"/>
                  </a:lnTo>
                  <a:lnTo>
                    <a:pt x="592226" y="1536700"/>
                  </a:lnTo>
                  <a:close/>
                </a:path>
                <a:path w="2077720" h="2222500">
                  <a:moveTo>
                    <a:pt x="645703" y="1536700"/>
                  </a:moveTo>
                  <a:lnTo>
                    <a:pt x="594923" y="1536700"/>
                  </a:lnTo>
                  <a:lnTo>
                    <a:pt x="596268" y="1524000"/>
                  </a:lnTo>
                  <a:lnTo>
                    <a:pt x="646481" y="1524000"/>
                  </a:lnTo>
                  <a:lnTo>
                    <a:pt x="645703" y="1536700"/>
                  </a:lnTo>
                  <a:close/>
                </a:path>
                <a:path w="2077720" h="2222500">
                  <a:moveTo>
                    <a:pt x="742511" y="1536700"/>
                  </a:moveTo>
                  <a:lnTo>
                    <a:pt x="652125" y="1536700"/>
                  </a:lnTo>
                  <a:lnTo>
                    <a:pt x="650308" y="1524000"/>
                  </a:lnTo>
                  <a:lnTo>
                    <a:pt x="744913" y="1524000"/>
                  </a:lnTo>
                  <a:lnTo>
                    <a:pt x="742511" y="1536700"/>
                  </a:lnTo>
                  <a:close/>
                </a:path>
                <a:path w="2077720" h="2222500">
                  <a:moveTo>
                    <a:pt x="884500" y="1536700"/>
                  </a:moveTo>
                  <a:lnTo>
                    <a:pt x="750903" y="1536700"/>
                  </a:lnTo>
                  <a:lnTo>
                    <a:pt x="749768" y="1524000"/>
                  </a:lnTo>
                  <a:lnTo>
                    <a:pt x="884846" y="1524000"/>
                  </a:lnTo>
                  <a:lnTo>
                    <a:pt x="884500" y="1536700"/>
                  </a:lnTo>
                  <a:close/>
                </a:path>
                <a:path w="2077720" h="2222500">
                  <a:moveTo>
                    <a:pt x="1072511" y="1536700"/>
                  </a:moveTo>
                  <a:lnTo>
                    <a:pt x="888310" y="1536700"/>
                  </a:lnTo>
                  <a:lnTo>
                    <a:pt x="887589" y="1524000"/>
                  </a:lnTo>
                  <a:lnTo>
                    <a:pt x="1072341" y="1524000"/>
                  </a:lnTo>
                  <a:lnTo>
                    <a:pt x="1072511" y="1536700"/>
                  </a:lnTo>
                  <a:close/>
                </a:path>
                <a:path w="2077720" h="2222500">
                  <a:moveTo>
                    <a:pt x="1173328" y="1536700"/>
                  </a:moveTo>
                  <a:lnTo>
                    <a:pt x="1073999" y="1536700"/>
                  </a:lnTo>
                  <a:lnTo>
                    <a:pt x="1074016" y="1524000"/>
                  </a:lnTo>
                  <a:lnTo>
                    <a:pt x="1173419" y="1524000"/>
                  </a:lnTo>
                  <a:lnTo>
                    <a:pt x="1173328" y="1536700"/>
                  </a:lnTo>
                  <a:close/>
                </a:path>
                <a:path w="2077720" h="2222500">
                  <a:moveTo>
                    <a:pt x="1175361" y="1536700"/>
                  </a:moveTo>
                  <a:lnTo>
                    <a:pt x="1174072" y="1536700"/>
                  </a:lnTo>
                  <a:lnTo>
                    <a:pt x="1173436" y="1524000"/>
                  </a:lnTo>
                  <a:lnTo>
                    <a:pt x="1176059" y="1524000"/>
                  </a:lnTo>
                  <a:lnTo>
                    <a:pt x="1175361" y="1536700"/>
                  </a:lnTo>
                  <a:close/>
                </a:path>
                <a:path w="2077720" h="2222500">
                  <a:moveTo>
                    <a:pt x="1286586" y="1536700"/>
                  </a:moveTo>
                  <a:lnTo>
                    <a:pt x="1178944" y="1536700"/>
                  </a:lnTo>
                  <a:lnTo>
                    <a:pt x="1178478" y="1524000"/>
                  </a:lnTo>
                  <a:lnTo>
                    <a:pt x="1285336" y="1524000"/>
                  </a:lnTo>
                  <a:lnTo>
                    <a:pt x="1286586" y="1536700"/>
                  </a:lnTo>
                  <a:close/>
                </a:path>
                <a:path w="2077720" h="2222500">
                  <a:moveTo>
                    <a:pt x="1377585" y="1536700"/>
                  </a:moveTo>
                  <a:lnTo>
                    <a:pt x="1291457" y="1536700"/>
                  </a:lnTo>
                  <a:lnTo>
                    <a:pt x="1291469" y="1524000"/>
                  </a:lnTo>
                  <a:lnTo>
                    <a:pt x="1376239" y="1524000"/>
                  </a:lnTo>
                  <a:lnTo>
                    <a:pt x="1377585" y="1536700"/>
                  </a:lnTo>
                  <a:close/>
                </a:path>
                <a:path w="2077720" h="2222500">
                  <a:moveTo>
                    <a:pt x="1416605" y="1536700"/>
                  </a:moveTo>
                  <a:lnTo>
                    <a:pt x="1381406" y="1536700"/>
                  </a:lnTo>
                  <a:lnTo>
                    <a:pt x="1381656" y="1524000"/>
                  </a:lnTo>
                  <a:lnTo>
                    <a:pt x="1418002" y="1524000"/>
                  </a:lnTo>
                  <a:lnTo>
                    <a:pt x="1416605" y="1536700"/>
                  </a:lnTo>
                  <a:close/>
                </a:path>
                <a:path w="2077720" h="2222500">
                  <a:moveTo>
                    <a:pt x="1427820" y="1536700"/>
                  </a:moveTo>
                  <a:lnTo>
                    <a:pt x="1420097" y="1536700"/>
                  </a:lnTo>
                  <a:lnTo>
                    <a:pt x="1420983" y="1524000"/>
                  </a:lnTo>
                  <a:lnTo>
                    <a:pt x="1428041" y="1524000"/>
                  </a:lnTo>
                  <a:lnTo>
                    <a:pt x="1427820" y="1536700"/>
                  </a:lnTo>
                  <a:close/>
                </a:path>
                <a:path w="2077720" h="2222500">
                  <a:moveTo>
                    <a:pt x="1432834" y="1536700"/>
                  </a:moveTo>
                  <a:lnTo>
                    <a:pt x="1431369" y="1536700"/>
                  </a:lnTo>
                  <a:lnTo>
                    <a:pt x="1431516" y="1524000"/>
                  </a:lnTo>
                  <a:lnTo>
                    <a:pt x="1432135" y="1524000"/>
                  </a:lnTo>
                  <a:lnTo>
                    <a:pt x="1432834" y="1536700"/>
                  </a:lnTo>
                  <a:close/>
                </a:path>
                <a:path w="2077720" h="2222500">
                  <a:moveTo>
                    <a:pt x="1457721" y="1536700"/>
                  </a:moveTo>
                  <a:lnTo>
                    <a:pt x="1439273" y="1536700"/>
                  </a:lnTo>
                  <a:lnTo>
                    <a:pt x="1437950" y="1524000"/>
                  </a:lnTo>
                  <a:lnTo>
                    <a:pt x="1458516" y="1524000"/>
                  </a:lnTo>
                  <a:lnTo>
                    <a:pt x="1457721" y="1536700"/>
                  </a:lnTo>
                  <a:close/>
                </a:path>
                <a:path w="2077720" h="2222500">
                  <a:moveTo>
                    <a:pt x="1478350" y="1536700"/>
                  </a:moveTo>
                  <a:lnTo>
                    <a:pt x="1461844" y="1536700"/>
                  </a:lnTo>
                  <a:lnTo>
                    <a:pt x="1460861" y="1524000"/>
                  </a:lnTo>
                  <a:lnTo>
                    <a:pt x="1479134" y="1524000"/>
                  </a:lnTo>
                  <a:lnTo>
                    <a:pt x="1478350" y="1536700"/>
                  </a:lnTo>
                  <a:close/>
                </a:path>
                <a:path w="2077720" h="2222500">
                  <a:moveTo>
                    <a:pt x="1489542" y="1536700"/>
                  </a:moveTo>
                  <a:lnTo>
                    <a:pt x="1486629" y="1536700"/>
                  </a:lnTo>
                  <a:lnTo>
                    <a:pt x="1485913" y="1524000"/>
                  </a:lnTo>
                  <a:lnTo>
                    <a:pt x="1490036" y="1524000"/>
                  </a:lnTo>
                  <a:lnTo>
                    <a:pt x="1489542" y="1536700"/>
                  </a:lnTo>
                  <a:close/>
                </a:path>
                <a:path w="2077720" h="2222500">
                  <a:moveTo>
                    <a:pt x="1521698" y="1536700"/>
                  </a:moveTo>
                  <a:lnTo>
                    <a:pt x="1493517" y="1536700"/>
                  </a:lnTo>
                  <a:lnTo>
                    <a:pt x="1494999" y="1524000"/>
                  </a:lnTo>
                  <a:lnTo>
                    <a:pt x="1519858" y="1524000"/>
                  </a:lnTo>
                  <a:lnTo>
                    <a:pt x="1521698" y="1536700"/>
                  </a:lnTo>
                  <a:close/>
                </a:path>
                <a:path w="2077720" h="2222500">
                  <a:moveTo>
                    <a:pt x="1571808" y="1536700"/>
                  </a:moveTo>
                  <a:lnTo>
                    <a:pt x="1531413" y="1536700"/>
                  </a:lnTo>
                  <a:lnTo>
                    <a:pt x="1531578" y="1524000"/>
                  </a:lnTo>
                  <a:lnTo>
                    <a:pt x="1570769" y="1524000"/>
                  </a:lnTo>
                  <a:lnTo>
                    <a:pt x="1571808" y="1536700"/>
                  </a:lnTo>
                  <a:close/>
                </a:path>
                <a:path w="2077720" h="2222500">
                  <a:moveTo>
                    <a:pt x="1580620" y="1536700"/>
                  </a:moveTo>
                  <a:lnTo>
                    <a:pt x="1579610" y="1524000"/>
                  </a:lnTo>
                  <a:lnTo>
                    <a:pt x="1580592" y="1524000"/>
                  </a:lnTo>
                  <a:lnTo>
                    <a:pt x="1580620" y="1536700"/>
                  </a:lnTo>
                  <a:close/>
                </a:path>
                <a:path w="2077720" h="2222500">
                  <a:moveTo>
                    <a:pt x="1601130" y="1536700"/>
                  </a:moveTo>
                  <a:lnTo>
                    <a:pt x="1596593" y="1536700"/>
                  </a:lnTo>
                  <a:lnTo>
                    <a:pt x="1592090" y="1524000"/>
                  </a:lnTo>
                  <a:lnTo>
                    <a:pt x="1600613" y="1524000"/>
                  </a:lnTo>
                  <a:lnTo>
                    <a:pt x="1601130" y="1536700"/>
                  </a:lnTo>
                  <a:close/>
                </a:path>
                <a:path w="2077720" h="2222500">
                  <a:moveTo>
                    <a:pt x="1610942" y="1536700"/>
                  </a:moveTo>
                  <a:lnTo>
                    <a:pt x="1602561" y="1536700"/>
                  </a:lnTo>
                  <a:lnTo>
                    <a:pt x="1601806" y="1524000"/>
                  </a:lnTo>
                  <a:lnTo>
                    <a:pt x="1610204" y="1524000"/>
                  </a:lnTo>
                  <a:lnTo>
                    <a:pt x="1610942" y="1536700"/>
                  </a:lnTo>
                  <a:close/>
                </a:path>
                <a:path w="2077720" h="2222500">
                  <a:moveTo>
                    <a:pt x="1639083" y="1536700"/>
                  </a:moveTo>
                  <a:lnTo>
                    <a:pt x="1611692" y="1536700"/>
                  </a:lnTo>
                  <a:lnTo>
                    <a:pt x="1612719" y="1524000"/>
                  </a:lnTo>
                  <a:lnTo>
                    <a:pt x="1637669" y="1524000"/>
                  </a:lnTo>
                  <a:lnTo>
                    <a:pt x="1639083" y="1536700"/>
                  </a:lnTo>
                  <a:close/>
                </a:path>
                <a:path w="2077720" h="2222500">
                  <a:moveTo>
                    <a:pt x="1640594" y="1536700"/>
                  </a:moveTo>
                  <a:lnTo>
                    <a:pt x="1639083" y="1536700"/>
                  </a:lnTo>
                  <a:lnTo>
                    <a:pt x="1640463" y="1524000"/>
                  </a:lnTo>
                  <a:lnTo>
                    <a:pt x="1640594" y="1536700"/>
                  </a:lnTo>
                  <a:close/>
                </a:path>
                <a:path w="2077720" h="2222500">
                  <a:moveTo>
                    <a:pt x="1670240" y="1536700"/>
                  </a:moveTo>
                  <a:lnTo>
                    <a:pt x="1647192" y="1536700"/>
                  </a:lnTo>
                  <a:lnTo>
                    <a:pt x="1647640" y="1524000"/>
                  </a:lnTo>
                  <a:lnTo>
                    <a:pt x="1669751" y="1524000"/>
                  </a:lnTo>
                  <a:lnTo>
                    <a:pt x="1670240" y="1536700"/>
                  </a:lnTo>
                  <a:close/>
                </a:path>
                <a:path w="2077720" h="2222500">
                  <a:moveTo>
                    <a:pt x="1679285" y="1536700"/>
                  </a:moveTo>
                  <a:lnTo>
                    <a:pt x="1673794" y="1536700"/>
                  </a:lnTo>
                  <a:lnTo>
                    <a:pt x="1674180" y="1524000"/>
                  </a:lnTo>
                  <a:lnTo>
                    <a:pt x="1679205" y="1524000"/>
                  </a:lnTo>
                  <a:lnTo>
                    <a:pt x="1679285" y="1536700"/>
                  </a:lnTo>
                  <a:close/>
                </a:path>
                <a:path w="2077720" h="2222500">
                  <a:moveTo>
                    <a:pt x="1708738" y="1536700"/>
                  </a:moveTo>
                  <a:lnTo>
                    <a:pt x="1687217" y="1536700"/>
                  </a:lnTo>
                  <a:lnTo>
                    <a:pt x="1687853" y="1524000"/>
                  </a:lnTo>
                  <a:lnTo>
                    <a:pt x="1710458" y="1524000"/>
                  </a:lnTo>
                  <a:lnTo>
                    <a:pt x="1708738" y="1536700"/>
                  </a:lnTo>
                  <a:close/>
                </a:path>
                <a:path w="2077720" h="2222500">
                  <a:moveTo>
                    <a:pt x="1718533" y="1536700"/>
                  </a:moveTo>
                  <a:lnTo>
                    <a:pt x="1713542" y="1536700"/>
                  </a:lnTo>
                  <a:lnTo>
                    <a:pt x="1714700" y="1524000"/>
                  </a:lnTo>
                  <a:lnTo>
                    <a:pt x="1717420" y="1524000"/>
                  </a:lnTo>
                  <a:lnTo>
                    <a:pt x="1718533" y="1536700"/>
                  </a:lnTo>
                  <a:close/>
                </a:path>
                <a:path w="2077720" h="2222500">
                  <a:moveTo>
                    <a:pt x="1726539" y="1536700"/>
                  </a:moveTo>
                  <a:lnTo>
                    <a:pt x="1720185" y="1536700"/>
                  </a:lnTo>
                  <a:lnTo>
                    <a:pt x="1719208" y="1524000"/>
                  </a:lnTo>
                  <a:lnTo>
                    <a:pt x="1725608" y="1524000"/>
                  </a:lnTo>
                  <a:lnTo>
                    <a:pt x="1726539" y="1536700"/>
                  </a:lnTo>
                  <a:close/>
                </a:path>
                <a:path w="2077720" h="2222500">
                  <a:moveTo>
                    <a:pt x="1777262" y="1536700"/>
                  </a:moveTo>
                  <a:lnTo>
                    <a:pt x="1726539" y="1536700"/>
                  </a:lnTo>
                  <a:lnTo>
                    <a:pt x="1728918" y="1524000"/>
                  </a:lnTo>
                  <a:lnTo>
                    <a:pt x="1779721" y="1524000"/>
                  </a:lnTo>
                  <a:lnTo>
                    <a:pt x="1777262" y="1536700"/>
                  </a:lnTo>
                  <a:close/>
                </a:path>
                <a:path w="2077720" h="2222500">
                  <a:moveTo>
                    <a:pt x="1793525" y="1536700"/>
                  </a:moveTo>
                  <a:lnTo>
                    <a:pt x="1790118" y="1524000"/>
                  </a:lnTo>
                  <a:lnTo>
                    <a:pt x="1795098" y="1524000"/>
                  </a:lnTo>
                  <a:lnTo>
                    <a:pt x="1793525" y="1536700"/>
                  </a:lnTo>
                  <a:close/>
                </a:path>
                <a:path w="2077720" h="2222500">
                  <a:moveTo>
                    <a:pt x="1821479" y="1536700"/>
                  </a:moveTo>
                  <a:lnTo>
                    <a:pt x="1796006" y="1536700"/>
                  </a:lnTo>
                  <a:lnTo>
                    <a:pt x="1795893" y="1524000"/>
                  </a:lnTo>
                  <a:lnTo>
                    <a:pt x="1819775" y="1524000"/>
                  </a:lnTo>
                  <a:lnTo>
                    <a:pt x="1821479" y="1536700"/>
                  </a:lnTo>
                  <a:close/>
                </a:path>
                <a:path w="2077720" h="2222500">
                  <a:moveTo>
                    <a:pt x="358513" y="1549400"/>
                  </a:moveTo>
                  <a:lnTo>
                    <a:pt x="176442" y="1549400"/>
                  </a:lnTo>
                  <a:lnTo>
                    <a:pt x="177413" y="1536700"/>
                  </a:lnTo>
                  <a:lnTo>
                    <a:pt x="354666" y="1536700"/>
                  </a:lnTo>
                  <a:lnTo>
                    <a:pt x="358513" y="1549400"/>
                  </a:lnTo>
                  <a:close/>
                </a:path>
                <a:path w="2077720" h="2222500">
                  <a:moveTo>
                    <a:pt x="461905" y="1549400"/>
                  </a:moveTo>
                  <a:lnTo>
                    <a:pt x="371360" y="1549400"/>
                  </a:lnTo>
                  <a:lnTo>
                    <a:pt x="371597" y="1536700"/>
                  </a:lnTo>
                  <a:lnTo>
                    <a:pt x="461945" y="1536700"/>
                  </a:lnTo>
                  <a:lnTo>
                    <a:pt x="461905" y="1549400"/>
                  </a:lnTo>
                  <a:close/>
                </a:path>
                <a:path w="2077720" h="2222500">
                  <a:moveTo>
                    <a:pt x="494839" y="1549400"/>
                  </a:moveTo>
                  <a:lnTo>
                    <a:pt x="466573" y="1549400"/>
                  </a:lnTo>
                  <a:lnTo>
                    <a:pt x="464960" y="1536700"/>
                  </a:lnTo>
                  <a:lnTo>
                    <a:pt x="495963" y="1536700"/>
                  </a:lnTo>
                  <a:lnTo>
                    <a:pt x="494839" y="1549400"/>
                  </a:lnTo>
                  <a:close/>
                </a:path>
                <a:path w="2077720" h="2222500">
                  <a:moveTo>
                    <a:pt x="500722" y="1549400"/>
                  </a:moveTo>
                  <a:lnTo>
                    <a:pt x="497428" y="1536700"/>
                  </a:lnTo>
                  <a:lnTo>
                    <a:pt x="503757" y="1536700"/>
                  </a:lnTo>
                  <a:lnTo>
                    <a:pt x="500722" y="1549400"/>
                  </a:lnTo>
                  <a:close/>
                </a:path>
                <a:path w="2077720" h="2222500">
                  <a:moveTo>
                    <a:pt x="522219" y="1549400"/>
                  </a:moveTo>
                  <a:lnTo>
                    <a:pt x="511721" y="1549400"/>
                  </a:lnTo>
                  <a:lnTo>
                    <a:pt x="511237" y="1536700"/>
                  </a:lnTo>
                  <a:lnTo>
                    <a:pt x="520782" y="1536700"/>
                  </a:lnTo>
                  <a:lnTo>
                    <a:pt x="522219" y="1549400"/>
                  </a:lnTo>
                  <a:close/>
                </a:path>
                <a:path w="2077720" h="2222500">
                  <a:moveTo>
                    <a:pt x="535813" y="1549400"/>
                  </a:moveTo>
                  <a:lnTo>
                    <a:pt x="533081" y="1549400"/>
                  </a:lnTo>
                  <a:lnTo>
                    <a:pt x="532877" y="1536700"/>
                  </a:lnTo>
                  <a:lnTo>
                    <a:pt x="535466" y="1536700"/>
                  </a:lnTo>
                  <a:lnTo>
                    <a:pt x="535813" y="1549400"/>
                  </a:lnTo>
                  <a:close/>
                </a:path>
                <a:path w="2077720" h="2222500">
                  <a:moveTo>
                    <a:pt x="566861" y="1549400"/>
                  </a:moveTo>
                  <a:lnTo>
                    <a:pt x="544848" y="1549400"/>
                  </a:lnTo>
                  <a:lnTo>
                    <a:pt x="544511" y="1536700"/>
                  </a:lnTo>
                  <a:lnTo>
                    <a:pt x="567542" y="1536700"/>
                  </a:lnTo>
                  <a:lnTo>
                    <a:pt x="566861" y="1549400"/>
                  </a:lnTo>
                  <a:close/>
                </a:path>
                <a:path w="2077720" h="2222500">
                  <a:moveTo>
                    <a:pt x="667399" y="1549400"/>
                  </a:moveTo>
                  <a:lnTo>
                    <a:pt x="569558" y="1549400"/>
                  </a:lnTo>
                  <a:lnTo>
                    <a:pt x="568218" y="1536700"/>
                  </a:lnTo>
                  <a:lnTo>
                    <a:pt x="667865" y="1536700"/>
                  </a:lnTo>
                  <a:lnTo>
                    <a:pt x="667399" y="1549400"/>
                  </a:lnTo>
                  <a:close/>
                </a:path>
                <a:path w="2077720" h="2222500">
                  <a:moveTo>
                    <a:pt x="708305" y="1549400"/>
                  </a:moveTo>
                  <a:lnTo>
                    <a:pt x="670965" y="1549400"/>
                  </a:lnTo>
                  <a:lnTo>
                    <a:pt x="670937" y="1536700"/>
                  </a:lnTo>
                  <a:lnTo>
                    <a:pt x="708731" y="1536700"/>
                  </a:lnTo>
                  <a:lnTo>
                    <a:pt x="708305" y="1549400"/>
                  </a:lnTo>
                  <a:close/>
                </a:path>
                <a:path w="2077720" h="2222500">
                  <a:moveTo>
                    <a:pt x="751897" y="1549400"/>
                  </a:moveTo>
                  <a:lnTo>
                    <a:pt x="709782" y="1549400"/>
                  </a:lnTo>
                  <a:lnTo>
                    <a:pt x="708731" y="1536700"/>
                  </a:lnTo>
                  <a:lnTo>
                    <a:pt x="751903" y="1536700"/>
                  </a:lnTo>
                  <a:lnTo>
                    <a:pt x="751897" y="1549400"/>
                  </a:lnTo>
                  <a:close/>
                </a:path>
                <a:path w="2077720" h="2222500">
                  <a:moveTo>
                    <a:pt x="785029" y="1549400"/>
                  </a:moveTo>
                  <a:lnTo>
                    <a:pt x="754378" y="1549400"/>
                  </a:lnTo>
                  <a:lnTo>
                    <a:pt x="754162" y="1536700"/>
                  </a:lnTo>
                  <a:lnTo>
                    <a:pt x="785529" y="1536700"/>
                  </a:lnTo>
                  <a:lnTo>
                    <a:pt x="785029" y="1549400"/>
                  </a:lnTo>
                  <a:close/>
                </a:path>
                <a:path w="2077720" h="2222500">
                  <a:moveTo>
                    <a:pt x="910342" y="1549400"/>
                  </a:moveTo>
                  <a:lnTo>
                    <a:pt x="788720" y="1549400"/>
                  </a:lnTo>
                  <a:lnTo>
                    <a:pt x="788181" y="1536700"/>
                  </a:lnTo>
                  <a:lnTo>
                    <a:pt x="909007" y="1536700"/>
                  </a:lnTo>
                  <a:lnTo>
                    <a:pt x="910342" y="1549400"/>
                  </a:lnTo>
                  <a:close/>
                </a:path>
                <a:path w="2077720" h="2222500">
                  <a:moveTo>
                    <a:pt x="1083147" y="1549400"/>
                  </a:moveTo>
                  <a:lnTo>
                    <a:pt x="910342" y="1549400"/>
                  </a:lnTo>
                  <a:lnTo>
                    <a:pt x="911631" y="1536700"/>
                  </a:lnTo>
                  <a:lnTo>
                    <a:pt x="1084072" y="1536700"/>
                  </a:lnTo>
                  <a:lnTo>
                    <a:pt x="1083147" y="1549400"/>
                  </a:lnTo>
                  <a:close/>
                </a:path>
                <a:path w="2077720" h="2222500">
                  <a:moveTo>
                    <a:pt x="1142512" y="1549400"/>
                  </a:moveTo>
                  <a:lnTo>
                    <a:pt x="1100743" y="1549400"/>
                  </a:lnTo>
                  <a:lnTo>
                    <a:pt x="1100352" y="1536700"/>
                  </a:lnTo>
                  <a:lnTo>
                    <a:pt x="1144999" y="1536700"/>
                  </a:lnTo>
                  <a:lnTo>
                    <a:pt x="1142512" y="1549400"/>
                  </a:lnTo>
                  <a:close/>
                </a:path>
                <a:path w="2077720" h="2222500">
                  <a:moveTo>
                    <a:pt x="1273134" y="1549400"/>
                  </a:moveTo>
                  <a:lnTo>
                    <a:pt x="1149934" y="1549400"/>
                  </a:lnTo>
                  <a:lnTo>
                    <a:pt x="1144999" y="1536700"/>
                  </a:lnTo>
                  <a:lnTo>
                    <a:pt x="1273952" y="1536700"/>
                  </a:lnTo>
                  <a:lnTo>
                    <a:pt x="1273134" y="1549400"/>
                  </a:lnTo>
                  <a:close/>
                </a:path>
                <a:path w="2077720" h="2222500">
                  <a:moveTo>
                    <a:pt x="1329365" y="1549400"/>
                  </a:moveTo>
                  <a:lnTo>
                    <a:pt x="1281316" y="1549400"/>
                  </a:lnTo>
                  <a:lnTo>
                    <a:pt x="1280328" y="1536700"/>
                  </a:lnTo>
                  <a:lnTo>
                    <a:pt x="1330910" y="1536700"/>
                  </a:lnTo>
                  <a:lnTo>
                    <a:pt x="1329365" y="1549400"/>
                  </a:lnTo>
                  <a:close/>
                </a:path>
                <a:path w="2077720" h="2222500">
                  <a:moveTo>
                    <a:pt x="1373661" y="1549400"/>
                  </a:moveTo>
                  <a:lnTo>
                    <a:pt x="1339785" y="1549400"/>
                  </a:lnTo>
                  <a:lnTo>
                    <a:pt x="1340597" y="1536700"/>
                  </a:lnTo>
                  <a:lnTo>
                    <a:pt x="1372173" y="1536700"/>
                  </a:lnTo>
                  <a:lnTo>
                    <a:pt x="1373661" y="1549400"/>
                  </a:lnTo>
                  <a:close/>
                </a:path>
                <a:path w="2077720" h="2222500">
                  <a:moveTo>
                    <a:pt x="1385932" y="1549400"/>
                  </a:moveTo>
                  <a:lnTo>
                    <a:pt x="1384750" y="1549400"/>
                  </a:lnTo>
                  <a:lnTo>
                    <a:pt x="1384654" y="1536700"/>
                  </a:lnTo>
                  <a:lnTo>
                    <a:pt x="1388850" y="1536700"/>
                  </a:lnTo>
                  <a:lnTo>
                    <a:pt x="1385932" y="1549400"/>
                  </a:lnTo>
                  <a:close/>
                </a:path>
                <a:path w="2077720" h="2222500">
                  <a:moveTo>
                    <a:pt x="1400070" y="1549400"/>
                  </a:moveTo>
                  <a:lnTo>
                    <a:pt x="1393926" y="1549400"/>
                  </a:lnTo>
                  <a:lnTo>
                    <a:pt x="1393012" y="1536700"/>
                  </a:lnTo>
                  <a:lnTo>
                    <a:pt x="1399752" y="1536700"/>
                  </a:lnTo>
                  <a:lnTo>
                    <a:pt x="1400070" y="1549400"/>
                  </a:lnTo>
                  <a:close/>
                </a:path>
                <a:path w="2077720" h="2222500">
                  <a:moveTo>
                    <a:pt x="1472496" y="1549400"/>
                  </a:moveTo>
                  <a:lnTo>
                    <a:pt x="1407145" y="1549400"/>
                  </a:lnTo>
                  <a:lnTo>
                    <a:pt x="1407026" y="1536700"/>
                  </a:lnTo>
                  <a:lnTo>
                    <a:pt x="1468720" y="1536700"/>
                  </a:lnTo>
                  <a:lnTo>
                    <a:pt x="1472496" y="1549400"/>
                  </a:lnTo>
                  <a:close/>
                </a:path>
                <a:path w="2077720" h="2222500">
                  <a:moveTo>
                    <a:pt x="1489247" y="1549400"/>
                  </a:moveTo>
                  <a:lnTo>
                    <a:pt x="1475795" y="1549400"/>
                  </a:lnTo>
                  <a:lnTo>
                    <a:pt x="1476414" y="1536700"/>
                  </a:lnTo>
                  <a:lnTo>
                    <a:pt x="1490360" y="1536700"/>
                  </a:lnTo>
                  <a:lnTo>
                    <a:pt x="1489247" y="1549400"/>
                  </a:lnTo>
                  <a:close/>
                </a:path>
                <a:path w="2077720" h="2222500">
                  <a:moveTo>
                    <a:pt x="1503323" y="1549400"/>
                  </a:moveTo>
                  <a:lnTo>
                    <a:pt x="1493687" y="1549400"/>
                  </a:lnTo>
                  <a:lnTo>
                    <a:pt x="1492307" y="1536700"/>
                  </a:lnTo>
                  <a:lnTo>
                    <a:pt x="1504317" y="1536700"/>
                  </a:lnTo>
                  <a:lnTo>
                    <a:pt x="1503323" y="1549400"/>
                  </a:lnTo>
                  <a:close/>
                </a:path>
                <a:path w="2077720" h="2222500">
                  <a:moveTo>
                    <a:pt x="1519154" y="1549400"/>
                  </a:moveTo>
                  <a:lnTo>
                    <a:pt x="1508655" y="1549400"/>
                  </a:lnTo>
                  <a:lnTo>
                    <a:pt x="1504317" y="1536700"/>
                  </a:lnTo>
                  <a:lnTo>
                    <a:pt x="1521834" y="1536700"/>
                  </a:lnTo>
                  <a:lnTo>
                    <a:pt x="1519154" y="1549400"/>
                  </a:lnTo>
                  <a:close/>
                </a:path>
                <a:path w="2077720" h="2222500">
                  <a:moveTo>
                    <a:pt x="1536274" y="1549400"/>
                  </a:moveTo>
                  <a:lnTo>
                    <a:pt x="1524542" y="1549400"/>
                  </a:lnTo>
                  <a:lnTo>
                    <a:pt x="1521834" y="1536700"/>
                  </a:lnTo>
                  <a:lnTo>
                    <a:pt x="1535462" y="1536700"/>
                  </a:lnTo>
                  <a:lnTo>
                    <a:pt x="1536274" y="1549400"/>
                  </a:lnTo>
                  <a:close/>
                </a:path>
                <a:path w="2077720" h="2222500">
                  <a:moveTo>
                    <a:pt x="1544456" y="1549400"/>
                  </a:moveTo>
                  <a:lnTo>
                    <a:pt x="1539578" y="1549400"/>
                  </a:lnTo>
                  <a:lnTo>
                    <a:pt x="1541236" y="1536700"/>
                  </a:lnTo>
                  <a:lnTo>
                    <a:pt x="1545001" y="1536700"/>
                  </a:lnTo>
                  <a:lnTo>
                    <a:pt x="1544456" y="1549400"/>
                  </a:lnTo>
                  <a:close/>
                </a:path>
                <a:path w="2077720" h="2222500">
                  <a:moveTo>
                    <a:pt x="1550889" y="1549400"/>
                  </a:moveTo>
                  <a:lnTo>
                    <a:pt x="1546562" y="1549400"/>
                  </a:lnTo>
                  <a:lnTo>
                    <a:pt x="1545819" y="1536700"/>
                  </a:lnTo>
                  <a:lnTo>
                    <a:pt x="1552632" y="1536700"/>
                  </a:lnTo>
                  <a:lnTo>
                    <a:pt x="1550889" y="1549400"/>
                  </a:lnTo>
                  <a:close/>
                </a:path>
                <a:path w="2077720" h="2222500">
                  <a:moveTo>
                    <a:pt x="1568213" y="1549400"/>
                  </a:moveTo>
                  <a:lnTo>
                    <a:pt x="1555091" y="1549400"/>
                  </a:lnTo>
                  <a:lnTo>
                    <a:pt x="1556397" y="1536700"/>
                  </a:lnTo>
                  <a:lnTo>
                    <a:pt x="1569673" y="1536700"/>
                  </a:lnTo>
                  <a:lnTo>
                    <a:pt x="1568213" y="1549400"/>
                  </a:lnTo>
                  <a:close/>
                </a:path>
                <a:path w="2077720" h="2222500">
                  <a:moveTo>
                    <a:pt x="1590711" y="1549400"/>
                  </a:moveTo>
                  <a:lnTo>
                    <a:pt x="1575459" y="1549400"/>
                  </a:lnTo>
                  <a:lnTo>
                    <a:pt x="1577696" y="1536700"/>
                  </a:lnTo>
                  <a:lnTo>
                    <a:pt x="1592573" y="1536700"/>
                  </a:lnTo>
                  <a:lnTo>
                    <a:pt x="1590711" y="1549400"/>
                  </a:lnTo>
                  <a:close/>
                </a:path>
                <a:path w="2077720" h="2222500">
                  <a:moveTo>
                    <a:pt x="1596230" y="1549400"/>
                  </a:moveTo>
                  <a:lnTo>
                    <a:pt x="1595327" y="1549400"/>
                  </a:lnTo>
                  <a:lnTo>
                    <a:pt x="1596315" y="1536700"/>
                  </a:lnTo>
                  <a:lnTo>
                    <a:pt x="1597082" y="1536700"/>
                  </a:lnTo>
                  <a:lnTo>
                    <a:pt x="1596230" y="1549400"/>
                  </a:lnTo>
                  <a:close/>
                </a:path>
                <a:path w="2077720" h="2222500">
                  <a:moveTo>
                    <a:pt x="1607335" y="1542057"/>
                  </a:moveTo>
                  <a:lnTo>
                    <a:pt x="1607433" y="1536700"/>
                  </a:lnTo>
                  <a:lnTo>
                    <a:pt x="1608046" y="1536700"/>
                  </a:lnTo>
                  <a:lnTo>
                    <a:pt x="1607335" y="1542057"/>
                  </a:lnTo>
                  <a:close/>
                </a:path>
                <a:path w="2077720" h="2222500">
                  <a:moveTo>
                    <a:pt x="1615487" y="1548546"/>
                  </a:moveTo>
                  <a:lnTo>
                    <a:pt x="1613861" y="1536700"/>
                  </a:lnTo>
                  <a:lnTo>
                    <a:pt x="1618040" y="1536700"/>
                  </a:lnTo>
                  <a:lnTo>
                    <a:pt x="1615487" y="1548546"/>
                  </a:lnTo>
                  <a:close/>
                </a:path>
                <a:path w="2077720" h="2222500">
                  <a:moveTo>
                    <a:pt x="1639038" y="1549400"/>
                  </a:moveTo>
                  <a:lnTo>
                    <a:pt x="1620862" y="1549400"/>
                  </a:lnTo>
                  <a:lnTo>
                    <a:pt x="1619459" y="1536700"/>
                  </a:lnTo>
                  <a:lnTo>
                    <a:pt x="1638118" y="1536700"/>
                  </a:lnTo>
                  <a:lnTo>
                    <a:pt x="1639038" y="1549400"/>
                  </a:lnTo>
                  <a:close/>
                </a:path>
                <a:path w="2077720" h="2222500">
                  <a:moveTo>
                    <a:pt x="1687115" y="1549400"/>
                  </a:moveTo>
                  <a:lnTo>
                    <a:pt x="1640185" y="1549400"/>
                  </a:lnTo>
                  <a:lnTo>
                    <a:pt x="1641224" y="1536700"/>
                  </a:lnTo>
                  <a:lnTo>
                    <a:pt x="1687916" y="1536700"/>
                  </a:lnTo>
                  <a:lnTo>
                    <a:pt x="1687115" y="1549400"/>
                  </a:lnTo>
                  <a:close/>
                </a:path>
                <a:path w="2077720" h="2222500">
                  <a:moveTo>
                    <a:pt x="1725267" y="1549400"/>
                  </a:moveTo>
                  <a:lnTo>
                    <a:pt x="1706427" y="1549400"/>
                  </a:lnTo>
                  <a:lnTo>
                    <a:pt x="1706359" y="1536700"/>
                  </a:lnTo>
                  <a:lnTo>
                    <a:pt x="1726352" y="1536700"/>
                  </a:lnTo>
                  <a:lnTo>
                    <a:pt x="1725267" y="1549400"/>
                  </a:lnTo>
                  <a:close/>
                </a:path>
                <a:path w="2077720" h="2222500">
                  <a:moveTo>
                    <a:pt x="1737742" y="1549400"/>
                  </a:moveTo>
                  <a:lnTo>
                    <a:pt x="1734051" y="1549400"/>
                  </a:lnTo>
                  <a:lnTo>
                    <a:pt x="1733591" y="1536700"/>
                  </a:lnTo>
                  <a:lnTo>
                    <a:pt x="1738316" y="1536700"/>
                  </a:lnTo>
                  <a:lnTo>
                    <a:pt x="1737742" y="1549400"/>
                  </a:lnTo>
                  <a:close/>
                </a:path>
                <a:path w="2077720" h="2222500">
                  <a:moveTo>
                    <a:pt x="1757843" y="1549400"/>
                  </a:moveTo>
                  <a:lnTo>
                    <a:pt x="1742092" y="1549400"/>
                  </a:lnTo>
                  <a:lnTo>
                    <a:pt x="1742228" y="1536700"/>
                  </a:lnTo>
                  <a:lnTo>
                    <a:pt x="1757559" y="1536700"/>
                  </a:lnTo>
                  <a:lnTo>
                    <a:pt x="1757843" y="1549400"/>
                  </a:lnTo>
                  <a:close/>
                </a:path>
                <a:path w="2077720" h="2222500">
                  <a:moveTo>
                    <a:pt x="1781635" y="1549400"/>
                  </a:moveTo>
                  <a:lnTo>
                    <a:pt x="1761880" y="1549400"/>
                  </a:lnTo>
                  <a:lnTo>
                    <a:pt x="1762528" y="1536700"/>
                  </a:lnTo>
                  <a:lnTo>
                    <a:pt x="1777456" y="1536700"/>
                  </a:lnTo>
                  <a:lnTo>
                    <a:pt x="1781635" y="1549400"/>
                  </a:lnTo>
                  <a:close/>
                </a:path>
                <a:path w="2077720" h="2222500">
                  <a:moveTo>
                    <a:pt x="1806233" y="1549400"/>
                  </a:moveTo>
                  <a:lnTo>
                    <a:pt x="1804120" y="1549400"/>
                  </a:lnTo>
                  <a:lnTo>
                    <a:pt x="1803053" y="1536700"/>
                  </a:lnTo>
                  <a:lnTo>
                    <a:pt x="1806630" y="1536700"/>
                  </a:lnTo>
                  <a:lnTo>
                    <a:pt x="1806233" y="1549400"/>
                  </a:lnTo>
                  <a:close/>
                </a:path>
                <a:path w="2077720" h="2222500">
                  <a:moveTo>
                    <a:pt x="1825664" y="1549400"/>
                  </a:moveTo>
                  <a:lnTo>
                    <a:pt x="1811190" y="1549400"/>
                  </a:lnTo>
                  <a:lnTo>
                    <a:pt x="1811758" y="1536700"/>
                  </a:lnTo>
                  <a:lnTo>
                    <a:pt x="1825652" y="1536700"/>
                  </a:lnTo>
                  <a:lnTo>
                    <a:pt x="1825664" y="1549400"/>
                  </a:lnTo>
                  <a:close/>
                </a:path>
                <a:path w="2077720" h="2222500">
                  <a:moveTo>
                    <a:pt x="1833511" y="1549400"/>
                  </a:moveTo>
                  <a:lnTo>
                    <a:pt x="1827799" y="1549400"/>
                  </a:lnTo>
                  <a:lnTo>
                    <a:pt x="1825788" y="1536700"/>
                  </a:lnTo>
                  <a:lnTo>
                    <a:pt x="1832966" y="1536700"/>
                  </a:lnTo>
                  <a:lnTo>
                    <a:pt x="1833511" y="1549400"/>
                  </a:lnTo>
                  <a:close/>
                </a:path>
                <a:path w="2077720" h="2222500">
                  <a:moveTo>
                    <a:pt x="1854776" y="1549400"/>
                  </a:moveTo>
                  <a:lnTo>
                    <a:pt x="1835277" y="1549400"/>
                  </a:lnTo>
                  <a:lnTo>
                    <a:pt x="1834147" y="1536700"/>
                  </a:lnTo>
                  <a:lnTo>
                    <a:pt x="1854452" y="1536700"/>
                  </a:lnTo>
                  <a:lnTo>
                    <a:pt x="1854776" y="1549400"/>
                  </a:lnTo>
                  <a:close/>
                </a:path>
                <a:path w="2077720" h="2222500">
                  <a:moveTo>
                    <a:pt x="1868250" y="1549400"/>
                  </a:moveTo>
                  <a:lnTo>
                    <a:pt x="1861669" y="1549400"/>
                  </a:lnTo>
                  <a:lnTo>
                    <a:pt x="1860647" y="1536700"/>
                  </a:lnTo>
                  <a:lnTo>
                    <a:pt x="1868125" y="1536700"/>
                  </a:lnTo>
                  <a:lnTo>
                    <a:pt x="1868250" y="1549400"/>
                  </a:lnTo>
                  <a:close/>
                </a:path>
                <a:path w="2077720" h="2222500">
                  <a:moveTo>
                    <a:pt x="1918667" y="1549400"/>
                  </a:moveTo>
                  <a:lnTo>
                    <a:pt x="1870811" y="1549400"/>
                  </a:lnTo>
                  <a:lnTo>
                    <a:pt x="1871146" y="1536700"/>
                  </a:lnTo>
                  <a:lnTo>
                    <a:pt x="1919717" y="1536700"/>
                  </a:lnTo>
                  <a:lnTo>
                    <a:pt x="1918667" y="1549400"/>
                  </a:lnTo>
                  <a:close/>
                </a:path>
                <a:path w="2077720" h="2222500">
                  <a:moveTo>
                    <a:pt x="1955479" y="1549400"/>
                  </a:moveTo>
                  <a:lnTo>
                    <a:pt x="1925350" y="1549400"/>
                  </a:lnTo>
                  <a:lnTo>
                    <a:pt x="1924129" y="1536700"/>
                  </a:lnTo>
                  <a:lnTo>
                    <a:pt x="1955905" y="1536700"/>
                  </a:lnTo>
                  <a:lnTo>
                    <a:pt x="1955479" y="1549400"/>
                  </a:lnTo>
                  <a:close/>
                </a:path>
                <a:path w="2077720" h="2222500">
                  <a:moveTo>
                    <a:pt x="1979123" y="1549400"/>
                  </a:moveTo>
                  <a:lnTo>
                    <a:pt x="1964240" y="1549400"/>
                  </a:lnTo>
                  <a:lnTo>
                    <a:pt x="1964479" y="1536700"/>
                  </a:lnTo>
                  <a:lnTo>
                    <a:pt x="1982809" y="1536700"/>
                  </a:lnTo>
                  <a:lnTo>
                    <a:pt x="1979123" y="1549400"/>
                  </a:lnTo>
                  <a:close/>
                </a:path>
                <a:path w="2077720" h="2222500">
                  <a:moveTo>
                    <a:pt x="1607200" y="1549400"/>
                  </a:moveTo>
                  <a:lnTo>
                    <a:pt x="1606360" y="1549400"/>
                  </a:lnTo>
                  <a:lnTo>
                    <a:pt x="1607335" y="1542057"/>
                  </a:lnTo>
                  <a:lnTo>
                    <a:pt x="1607200" y="1549400"/>
                  </a:lnTo>
                  <a:close/>
                </a:path>
                <a:path w="2077720" h="2222500">
                  <a:moveTo>
                    <a:pt x="1615604" y="1549400"/>
                  </a:moveTo>
                  <a:lnTo>
                    <a:pt x="1615303" y="1549400"/>
                  </a:lnTo>
                  <a:lnTo>
                    <a:pt x="1615487" y="1548546"/>
                  </a:lnTo>
                  <a:lnTo>
                    <a:pt x="1615604" y="1549400"/>
                  </a:lnTo>
                  <a:close/>
                </a:path>
                <a:path w="2077720" h="2222500">
                  <a:moveTo>
                    <a:pt x="227595" y="1562100"/>
                  </a:moveTo>
                  <a:lnTo>
                    <a:pt x="188868" y="1562100"/>
                  </a:lnTo>
                  <a:lnTo>
                    <a:pt x="189468" y="1549400"/>
                  </a:lnTo>
                  <a:lnTo>
                    <a:pt x="227065" y="1549400"/>
                  </a:lnTo>
                  <a:lnTo>
                    <a:pt x="227595" y="1562100"/>
                  </a:lnTo>
                  <a:close/>
                </a:path>
                <a:path w="2077720" h="2222500">
                  <a:moveTo>
                    <a:pt x="269743" y="1562100"/>
                  </a:moveTo>
                  <a:lnTo>
                    <a:pt x="236779" y="1562100"/>
                  </a:lnTo>
                  <a:lnTo>
                    <a:pt x="236304" y="1549400"/>
                  </a:lnTo>
                  <a:lnTo>
                    <a:pt x="263503" y="1549400"/>
                  </a:lnTo>
                  <a:lnTo>
                    <a:pt x="269743" y="1562100"/>
                  </a:lnTo>
                  <a:close/>
                </a:path>
                <a:path w="2077720" h="2222500">
                  <a:moveTo>
                    <a:pt x="313880" y="1562100"/>
                  </a:moveTo>
                  <a:lnTo>
                    <a:pt x="273120" y="1562100"/>
                  </a:lnTo>
                  <a:lnTo>
                    <a:pt x="273354" y="1549400"/>
                  </a:lnTo>
                  <a:lnTo>
                    <a:pt x="313124" y="1549400"/>
                  </a:lnTo>
                  <a:lnTo>
                    <a:pt x="313880" y="1562100"/>
                  </a:lnTo>
                  <a:close/>
                </a:path>
                <a:path w="2077720" h="2222500">
                  <a:moveTo>
                    <a:pt x="324657" y="1562100"/>
                  </a:moveTo>
                  <a:lnTo>
                    <a:pt x="319626" y="1562100"/>
                  </a:lnTo>
                  <a:lnTo>
                    <a:pt x="319149" y="1549400"/>
                  </a:lnTo>
                  <a:lnTo>
                    <a:pt x="325305" y="1549400"/>
                  </a:lnTo>
                  <a:lnTo>
                    <a:pt x="324657" y="1562100"/>
                  </a:lnTo>
                  <a:close/>
                </a:path>
                <a:path w="2077720" h="2222500">
                  <a:moveTo>
                    <a:pt x="352855" y="1562100"/>
                  </a:moveTo>
                  <a:lnTo>
                    <a:pt x="338229" y="1562100"/>
                  </a:lnTo>
                  <a:lnTo>
                    <a:pt x="333247" y="1549400"/>
                  </a:lnTo>
                  <a:lnTo>
                    <a:pt x="350232" y="1549400"/>
                  </a:lnTo>
                  <a:lnTo>
                    <a:pt x="352855" y="1562100"/>
                  </a:lnTo>
                  <a:close/>
                </a:path>
                <a:path w="2077720" h="2222500">
                  <a:moveTo>
                    <a:pt x="465589" y="1562100"/>
                  </a:moveTo>
                  <a:lnTo>
                    <a:pt x="364109" y="1562100"/>
                  </a:lnTo>
                  <a:lnTo>
                    <a:pt x="363883" y="1549400"/>
                  </a:lnTo>
                  <a:lnTo>
                    <a:pt x="466931" y="1549400"/>
                  </a:lnTo>
                  <a:lnTo>
                    <a:pt x="465589" y="1562100"/>
                  </a:lnTo>
                  <a:close/>
                </a:path>
                <a:path w="2077720" h="2222500">
                  <a:moveTo>
                    <a:pt x="511255" y="1562100"/>
                  </a:moveTo>
                  <a:lnTo>
                    <a:pt x="478059" y="1562100"/>
                  </a:lnTo>
                  <a:lnTo>
                    <a:pt x="477588" y="1549400"/>
                  </a:lnTo>
                  <a:lnTo>
                    <a:pt x="511418" y="1549400"/>
                  </a:lnTo>
                  <a:lnTo>
                    <a:pt x="511255" y="1562100"/>
                  </a:lnTo>
                  <a:close/>
                </a:path>
                <a:path w="2077720" h="2222500">
                  <a:moveTo>
                    <a:pt x="526370" y="1562100"/>
                  </a:moveTo>
                  <a:lnTo>
                    <a:pt x="517943" y="1562100"/>
                  </a:lnTo>
                  <a:lnTo>
                    <a:pt x="520078" y="1549400"/>
                  </a:lnTo>
                  <a:lnTo>
                    <a:pt x="525609" y="1549400"/>
                  </a:lnTo>
                  <a:lnTo>
                    <a:pt x="526370" y="1562100"/>
                  </a:lnTo>
                  <a:close/>
                </a:path>
                <a:path w="2077720" h="2222500">
                  <a:moveTo>
                    <a:pt x="564260" y="1562100"/>
                  </a:moveTo>
                  <a:lnTo>
                    <a:pt x="529862" y="1562100"/>
                  </a:lnTo>
                  <a:lnTo>
                    <a:pt x="530447" y="1549400"/>
                  </a:lnTo>
                  <a:lnTo>
                    <a:pt x="565373" y="1549400"/>
                  </a:lnTo>
                  <a:lnTo>
                    <a:pt x="564260" y="1562100"/>
                  </a:lnTo>
                  <a:close/>
                </a:path>
                <a:path w="2077720" h="2222500">
                  <a:moveTo>
                    <a:pt x="603162" y="1562100"/>
                  </a:moveTo>
                  <a:lnTo>
                    <a:pt x="570347" y="1562100"/>
                  </a:lnTo>
                  <a:lnTo>
                    <a:pt x="569672" y="1549400"/>
                  </a:lnTo>
                  <a:lnTo>
                    <a:pt x="602759" y="1549400"/>
                  </a:lnTo>
                  <a:lnTo>
                    <a:pt x="603162" y="1562100"/>
                  </a:lnTo>
                  <a:close/>
                </a:path>
                <a:path w="2077720" h="2222500">
                  <a:moveTo>
                    <a:pt x="607171" y="1562100"/>
                  </a:moveTo>
                  <a:lnTo>
                    <a:pt x="606177" y="1562100"/>
                  </a:lnTo>
                  <a:lnTo>
                    <a:pt x="606625" y="1549400"/>
                  </a:lnTo>
                  <a:lnTo>
                    <a:pt x="606926" y="1549400"/>
                  </a:lnTo>
                  <a:lnTo>
                    <a:pt x="607171" y="1562100"/>
                  </a:lnTo>
                  <a:close/>
                </a:path>
                <a:path w="2077720" h="2222500">
                  <a:moveTo>
                    <a:pt x="692463" y="1562100"/>
                  </a:moveTo>
                  <a:lnTo>
                    <a:pt x="610526" y="1562100"/>
                  </a:lnTo>
                  <a:lnTo>
                    <a:pt x="610918" y="1549400"/>
                  </a:lnTo>
                  <a:lnTo>
                    <a:pt x="691821" y="1549400"/>
                  </a:lnTo>
                  <a:lnTo>
                    <a:pt x="692463" y="1562100"/>
                  </a:lnTo>
                  <a:close/>
                </a:path>
                <a:path w="2077720" h="2222500">
                  <a:moveTo>
                    <a:pt x="704001" y="1562100"/>
                  </a:moveTo>
                  <a:lnTo>
                    <a:pt x="697585" y="1562100"/>
                  </a:lnTo>
                  <a:lnTo>
                    <a:pt x="695438" y="1549400"/>
                  </a:lnTo>
                  <a:lnTo>
                    <a:pt x="703200" y="1549400"/>
                  </a:lnTo>
                  <a:lnTo>
                    <a:pt x="704001" y="1562100"/>
                  </a:lnTo>
                  <a:close/>
                </a:path>
                <a:path w="2077720" h="2222500">
                  <a:moveTo>
                    <a:pt x="741920" y="1562100"/>
                  </a:moveTo>
                  <a:lnTo>
                    <a:pt x="714892" y="1562100"/>
                  </a:lnTo>
                  <a:lnTo>
                    <a:pt x="709804" y="1549400"/>
                  </a:lnTo>
                  <a:lnTo>
                    <a:pt x="743862" y="1549400"/>
                  </a:lnTo>
                  <a:lnTo>
                    <a:pt x="741920" y="1562100"/>
                  </a:lnTo>
                  <a:close/>
                </a:path>
                <a:path w="2077720" h="2222500">
                  <a:moveTo>
                    <a:pt x="1047715" y="1562100"/>
                  </a:moveTo>
                  <a:lnTo>
                    <a:pt x="756235" y="1562100"/>
                  </a:lnTo>
                  <a:lnTo>
                    <a:pt x="752175" y="1549400"/>
                  </a:lnTo>
                  <a:lnTo>
                    <a:pt x="1045137" y="1549400"/>
                  </a:lnTo>
                  <a:lnTo>
                    <a:pt x="1047715" y="1562100"/>
                  </a:lnTo>
                  <a:close/>
                </a:path>
                <a:path w="2077720" h="2222500">
                  <a:moveTo>
                    <a:pt x="1086326" y="1562100"/>
                  </a:moveTo>
                  <a:lnTo>
                    <a:pt x="1055096" y="1562100"/>
                  </a:lnTo>
                  <a:lnTo>
                    <a:pt x="1053257" y="1549400"/>
                  </a:lnTo>
                  <a:lnTo>
                    <a:pt x="1085191" y="1549400"/>
                  </a:lnTo>
                  <a:lnTo>
                    <a:pt x="1086326" y="1562100"/>
                  </a:lnTo>
                  <a:close/>
                </a:path>
                <a:path w="2077720" h="2222500">
                  <a:moveTo>
                    <a:pt x="1130162" y="1562100"/>
                  </a:moveTo>
                  <a:lnTo>
                    <a:pt x="1098296" y="1562100"/>
                  </a:lnTo>
                  <a:lnTo>
                    <a:pt x="1100176" y="1549400"/>
                  </a:lnTo>
                  <a:lnTo>
                    <a:pt x="1130588" y="1549400"/>
                  </a:lnTo>
                  <a:lnTo>
                    <a:pt x="1130162" y="1562100"/>
                  </a:lnTo>
                  <a:close/>
                </a:path>
                <a:path w="2077720" h="2222500">
                  <a:moveTo>
                    <a:pt x="1148412" y="1562100"/>
                  </a:moveTo>
                  <a:lnTo>
                    <a:pt x="1133370" y="1562100"/>
                  </a:lnTo>
                  <a:lnTo>
                    <a:pt x="1132036" y="1549400"/>
                  </a:lnTo>
                  <a:lnTo>
                    <a:pt x="1146567" y="1549400"/>
                  </a:lnTo>
                  <a:lnTo>
                    <a:pt x="1148412" y="1562100"/>
                  </a:lnTo>
                  <a:close/>
                </a:path>
                <a:path w="2077720" h="2222500">
                  <a:moveTo>
                    <a:pt x="1191106" y="1562100"/>
                  </a:moveTo>
                  <a:lnTo>
                    <a:pt x="1159967" y="1562100"/>
                  </a:lnTo>
                  <a:lnTo>
                    <a:pt x="1159910" y="1549400"/>
                  </a:lnTo>
                  <a:lnTo>
                    <a:pt x="1189908" y="1549400"/>
                  </a:lnTo>
                  <a:lnTo>
                    <a:pt x="1191106" y="1562100"/>
                  </a:lnTo>
                  <a:close/>
                </a:path>
                <a:path w="2077720" h="2222500">
                  <a:moveTo>
                    <a:pt x="1254288" y="1562100"/>
                  </a:moveTo>
                  <a:lnTo>
                    <a:pt x="1193077" y="1562100"/>
                  </a:lnTo>
                  <a:lnTo>
                    <a:pt x="1194150" y="1549400"/>
                  </a:lnTo>
                  <a:lnTo>
                    <a:pt x="1251920" y="1549400"/>
                  </a:lnTo>
                  <a:lnTo>
                    <a:pt x="1254288" y="1562100"/>
                  </a:lnTo>
                  <a:close/>
                </a:path>
                <a:path w="2077720" h="2222500">
                  <a:moveTo>
                    <a:pt x="1257030" y="1562100"/>
                  </a:moveTo>
                  <a:lnTo>
                    <a:pt x="1255554" y="1562100"/>
                  </a:lnTo>
                  <a:lnTo>
                    <a:pt x="1256661" y="1549400"/>
                  </a:lnTo>
                  <a:lnTo>
                    <a:pt x="1258405" y="1549400"/>
                  </a:lnTo>
                  <a:lnTo>
                    <a:pt x="1257030" y="1562100"/>
                  </a:lnTo>
                  <a:close/>
                </a:path>
                <a:path w="2077720" h="2222500">
                  <a:moveTo>
                    <a:pt x="1341959" y="1562100"/>
                  </a:moveTo>
                  <a:lnTo>
                    <a:pt x="1265815" y="1562100"/>
                  </a:lnTo>
                  <a:lnTo>
                    <a:pt x="1264350" y="1549400"/>
                  </a:lnTo>
                  <a:lnTo>
                    <a:pt x="1341886" y="1549400"/>
                  </a:lnTo>
                  <a:lnTo>
                    <a:pt x="1341959" y="1562100"/>
                  </a:lnTo>
                  <a:close/>
                </a:path>
                <a:path w="2077720" h="2222500">
                  <a:moveTo>
                    <a:pt x="1357012" y="1562100"/>
                  </a:moveTo>
                  <a:lnTo>
                    <a:pt x="1351067" y="1562100"/>
                  </a:lnTo>
                  <a:lnTo>
                    <a:pt x="1350494" y="1549400"/>
                  </a:lnTo>
                  <a:lnTo>
                    <a:pt x="1359437" y="1549400"/>
                  </a:lnTo>
                  <a:lnTo>
                    <a:pt x="1357012" y="1562100"/>
                  </a:lnTo>
                  <a:close/>
                </a:path>
                <a:path w="2077720" h="2222500">
                  <a:moveTo>
                    <a:pt x="1393381" y="1562100"/>
                  </a:moveTo>
                  <a:lnTo>
                    <a:pt x="1365746" y="1562100"/>
                  </a:lnTo>
                  <a:lnTo>
                    <a:pt x="1364547" y="1549400"/>
                  </a:lnTo>
                  <a:lnTo>
                    <a:pt x="1392660" y="1549400"/>
                  </a:lnTo>
                  <a:lnTo>
                    <a:pt x="1393381" y="1562100"/>
                  </a:lnTo>
                  <a:close/>
                </a:path>
                <a:path w="2077720" h="2222500">
                  <a:moveTo>
                    <a:pt x="1448312" y="1562100"/>
                  </a:moveTo>
                  <a:lnTo>
                    <a:pt x="1395573" y="1562100"/>
                  </a:lnTo>
                  <a:lnTo>
                    <a:pt x="1396663" y="1549400"/>
                  </a:lnTo>
                  <a:lnTo>
                    <a:pt x="1450198" y="1549400"/>
                  </a:lnTo>
                  <a:lnTo>
                    <a:pt x="1448312" y="1562100"/>
                  </a:lnTo>
                  <a:close/>
                </a:path>
                <a:path w="2077720" h="2222500">
                  <a:moveTo>
                    <a:pt x="1494868" y="1562100"/>
                  </a:moveTo>
                  <a:lnTo>
                    <a:pt x="1458948" y="1562100"/>
                  </a:lnTo>
                  <a:lnTo>
                    <a:pt x="1457948" y="1549400"/>
                  </a:lnTo>
                  <a:lnTo>
                    <a:pt x="1493891" y="1549400"/>
                  </a:lnTo>
                  <a:lnTo>
                    <a:pt x="1494868" y="1562100"/>
                  </a:lnTo>
                  <a:close/>
                </a:path>
                <a:path w="2077720" h="2222500">
                  <a:moveTo>
                    <a:pt x="1499490" y="1562100"/>
                  </a:moveTo>
                  <a:lnTo>
                    <a:pt x="1496645" y="1562100"/>
                  </a:lnTo>
                  <a:lnTo>
                    <a:pt x="1496770" y="1549400"/>
                  </a:lnTo>
                  <a:lnTo>
                    <a:pt x="1498292" y="1549400"/>
                  </a:lnTo>
                  <a:lnTo>
                    <a:pt x="1499490" y="1562100"/>
                  </a:lnTo>
                  <a:close/>
                </a:path>
                <a:path w="2077720" h="2222500">
                  <a:moveTo>
                    <a:pt x="1516474" y="1562100"/>
                  </a:moveTo>
                  <a:lnTo>
                    <a:pt x="1513816" y="1562100"/>
                  </a:lnTo>
                  <a:lnTo>
                    <a:pt x="1513328" y="1549400"/>
                  </a:lnTo>
                  <a:lnTo>
                    <a:pt x="1519205" y="1549400"/>
                  </a:lnTo>
                  <a:lnTo>
                    <a:pt x="1516474" y="1562100"/>
                  </a:lnTo>
                  <a:close/>
                </a:path>
                <a:path w="2077720" h="2222500">
                  <a:moveTo>
                    <a:pt x="1525559" y="1562100"/>
                  </a:moveTo>
                  <a:lnTo>
                    <a:pt x="1521766" y="1562100"/>
                  </a:lnTo>
                  <a:lnTo>
                    <a:pt x="1519205" y="1549400"/>
                  </a:lnTo>
                  <a:lnTo>
                    <a:pt x="1526269" y="1549400"/>
                  </a:lnTo>
                  <a:lnTo>
                    <a:pt x="1525559" y="1562100"/>
                  </a:lnTo>
                  <a:close/>
                </a:path>
                <a:path w="2077720" h="2222500">
                  <a:moveTo>
                    <a:pt x="1533486" y="1562100"/>
                  </a:moveTo>
                  <a:lnTo>
                    <a:pt x="1531566" y="1562100"/>
                  </a:lnTo>
                  <a:lnTo>
                    <a:pt x="1530470" y="1549400"/>
                  </a:lnTo>
                  <a:lnTo>
                    <a:pt x="1534036" y="1549400"/>
                  </a:lnTo>
                  <a:lnTo>
                    <a:pt x="1533486" y="1562100"/>
                  </a:lnTo>
                  <a:close/>
                </a:path>
                <a:path w="2077720" h="2222500">
                  <a:moveTo>
                    <a:pt x="1564108" y="1562100"/>
                  </a:moveTo>
                  <a:lnTo>
                    <a:pt x="1546347" y="1562100"/>
                  </a:lnTo>
                  <a:lnTo>
                    <a:pt x="1547783" y="1549400"/>
                  </a:lnTo>
                  <a:lnTo>
                    <a:pt x="1564568" y="1549400"/>
                  </a:lnTo>
                  <a:lnTo>
                    <a:pt x="1564108" y="1562100"/>
                  </a:lnTo>
                  <a:close/>
                </a:path>
                <a:path w="2077720" h="2222500">
                  <a:moveTo>
                    <a:pt x="1568742" y="1562100"/>
                  </a:moveTo>
                  <a:lnTo>
                    <a:pt x="1566572" y="1562100"/>
                  </a:lnTo>
                  <a:lnTo>
                    <a:pt x="1565965" y="1549400"/>
                  </a:lnTo>
                  <a:lnTo>
                    <a:pt x="1569219" y="1549400"/>
                  </a:lnTo>
                  <a:lnTo>
                    <a:pt x="1569230" y="1549548"/>
                  </a:lnTo>
                  <a:lnTo>
                    <a:pt x="1568742" y="1562100"/>
                  </a:lnTo>
                  <a:close/>
                </a:path>
                <a:path w="2077720" h="2222500">
                  <a:moveTo>
                    <a:pt x="1575016" y="1562100"/>
                  </a:moveTo>
                  <a:lnTo>
                    <a:pt x="1570184" y="1562100"/>
                  </a:lnTo>
                  <a:lnTo>
                    <a:pt x="1569230" y="1549548"/>
                  </a:lnTo>
                  <a:lnTo>
                    <a:pt x="1569236" y="1549400"/>
                  </a:lnTo>
                  <a:lnTo>
                    <a:pt x="1575101" y="1549400"/>
                  </a:lnTo>
                  <a:lnTo>
                    <a:pt x="1575016" y="1562100"/>
                  </a:lnTo>
                  <a:close/>
                </a:path>
                <a:path w="2077720" h="2222500">
                  <a:moveTo>
                    <a:pt x="1605076" y="1562100"/>
                  </a:moveTo>
                  <a:lnTo>
                    <a:pt x="1581773" y="1562100"/>
                  </a:lnTo>
                  <a:lnTo>
                    <a:pt x="1582682" y="1549400"/>
                  </a:lnTo>
                  <a:lnTo>
                    <a:pt x="1606081" y="1549400"/>
                  </a:lnTo>
                  <a:lnTo>
                    <a:pt x="1605076" y="1562100"/>
                  </a:lnTo>
                  <a:close/>
                </a:path>
                <a:path w="2077720" h="2222500">
                  <a:moveTo>
                    <a:pt x="1656623" y="1562100"/>
                  </a:moveTo>
                  <a:lnTo>
                    <a:pt x="1608177" y="1562100"/>
                  </a:lnTo>
                  <a:lnTo>
                    <a:pt x="1607115" y="1549400"/>
                  </a:lnTo>
                  <a:lnTo>
                    <a:pt x="1657248" y="1549400"/>
                  </a:lnTo>
                  <a:lnTo>
                    <a:pt x="1656623" y="1562100"/>
                  </a:lnTo>
                  <a:close/>
                </a:path>
                <a:path w="2077720" h="2222500">
                  <a:moveTo>
                    <a:pt x="1726181" y="1562100"/>
                  </a:moveTo>
                  <a:lnTo>
                    <a:pt x="1667576" y="1562100"/>
                  </a:lnTo>
                  <a:lnTo>
                    <a:pt x="1667889" y="1549400"/>
                  </a:lnTo>
                  <a:lnTo>
                    <a:pt x="1726522" y="1549400"/>
                  </a:lnTo>
                  <a:lnTo>
                    <a:pt x="1726181" y="1562100"/>
                  </a:lnTo>
                  <a:close/>
                </a:path>
                <a:path w="2077720" h="2222500">
                  <a:moveTo>
                    <a:pt x="1791725" y="1562100"/>
                  </a:moveTo>
                  <a:lnTo>
                    <a:pt x="1732064" y="1562100"/>
                  </a:lnTo>
                  <a:lnTo>
                    <a:pt x="1731632" y="1549400"/>
                  </a:lnTo>
                  <a:lnTo>
                    <a:pt x="1792594" y="1549400"/>
                  </a:lnTo>
                  <a:lnTo>
                    <a:pt x="1791725" y="1562100"/>
                  </a:lnTo>
                  <a:close/>
                </a:path>
                <a:path w="2077720" h="2222500">
                  <a:moveTo>
                    <a:pt x="1803939" y="1562100"/>
                  </a:moveTo>
                  <a:lnTo>
                    <a:pt x="1800901" y="1562100"/>
                  </a:lnTo>
                  <a:lnTo>
                    <a:pt x="1798749" y="1549400"/>
                  </a:lnTo>
                  <a:lnTo>
                    <a:pt x="1804064" y="1549400"/>
                  </a:lnTo>
                  <a:lnTo>
                    <a:pt x="1803939" y="1562100"/>
                  </a:lnTo>
                  <a:close/>
                </a:path>
                <a:path w="2077720" h="2222500">
                  <a:moveTo>
                    <a:pt x="1821200" y="1562100"/>
                  </a:moveTo>
                  <a:lnTo>
                    <a:pt x="1807959" y="1562100"/>
                  </a:lnTo>
                  <a:lnTo>
                    <a:pt x="1809975" y="1549400"/>
                  </a:lnTo>
                  <a:lnTo>
                    <a:pt x="1820212" y="1549400"/>
                  </a:lnTo>
                  <a:lnTo>
                    <a:pt x="1821200" y="1562100"/>
                  </a:lnTo>
                  <a:close/>
                </a:path>
                <a:path w="2077720" h="2222500">
                  <a:moveTo>
                    <a:pt x="1854901" y="1562100"/>
                  </a:moveTo>
                  <a:lnTo>
                    <a:pt x="1824931" y="1562100"/>
                  </a:lnTo>
                  <a:lnTo>
                    <a:pt x="1824994" y="1549400"/>
                  </a:lnTo>
                  <a:lnTo>
                    <a:pt x="1855508" y="1549400"/>
                  </a:lnTo>
                  <a:lnTo>
                    <a:pt x="1854901" y="1562100"/>
                  </a:lnTo>
                  <a:close/>
                </a:path>
                <a:path w="2077720" h="2222500">
                  <a:moveTo>
                    <a:pt x="1879402" y="1562100"/>
                  </a:moveTo>
                  <a:lnTo>
                    <a:pt x="1871981" y="1562100"/>
                  </a:lnTo>
                  <a:lnTo>
                    <a:pt x="1871407" y="1549400"/>
                  </a:lnTo>
                  <a:lnTo>
                    <a:pt x="1879084" y="1549400"/>
                  </a:lnTo>
                  <a:lnTo>
                    <a:pt x="1879402" y="1562100"/>
                  </a:lnTo>
                  <a:close/>
                </a:path>
                <a:path w="2077720" h="2222500">
                  <a:moveTo>
                    <a:pt x="1895114" y="1562100"/>
                  </a:moveTo>
                  <a:lnTo>
                    <a:pt x="1889822" y="1562100"/>
                  </a:lnTo>
                  <a:lnTo>
                    <a:pt x="1889725" y="1549400"/>
                  </a:lnTo>
                  <a:lnTo>
                    <a:pt x="1894909" y="1549400"/>
                  </a:lnTo>
                  <a:lnTo>
                    <a:pt x="1895114" y="1562100"/>
                  </a:lnTo>
                  <a:close/>
                </a:path>
                <a:path w="2077720" h="2222500">
                  <a:moveTo>
                    <a:pt x="1974018" y="1562100"/>
                  </a:moveTo>
                  <a:lnTo>
                    <a:pt x="1895148" y="1562100"/>
                  </a:lnTo>
                  <a:lnTo>
                    <a:pt x="1895943" y="1549400"/>
                  </a:lnTo>
                  <a:lnTo>
                    <a:pt x="1976886" y="1549400"/>
                  </a:lnTo>
                  <a:lnTo>
                    <a:pt x="1974018" y="1562100"/>
                  </a:lnTo>
                  <a:close/>
                </a:path>
                <a:path w="2077720" h="2222500">
                  <a:moveTo>
                    <a:pt x="406159" y="1574800"/>
                  </a:moveTo>
                  <a:lnTo>
                    <a:pt x="338166" y="1574800"/>
                  </a:lnTo>
                  <a:lnTo>
                    <a:pt x="338331" y="1562100"/>
                  </a:lnTo>
                  <a:lnTo>
                    <a:pt x="404984" y="1562100"/>
                  </a:lnTo>
                  <a:lnTo>
                    <a:pt x="406159" y="1574800"/>
                  </a:lnTo>
                  <a:close/>
                </a:path>
                <a:path w="2077720" h="2222500">
                  <a:moveTo>
                    <a:pt x="428752" y="1574800"/>
                  </a:moveTo>
                  <a:lnTo>
                    <a:pt x="408625" y="1574800"/>
                  </a:lnTo>
                  <a:lnTo>
                    <a:pt x="409504" y="1562100"/>
                  </a:lnTo>
                  <a:lnTo>
                    <a:pt x="427414" y="1562100"/>
                  </a:lnTo>
                  <a:lnTo>
                    <a:pt x="428752" y="1574800"/>
                  </a:lnTo>
                  <a:close/>
                </a:path>
                <a:path w="2077720" h="2222500">
                  <a:moveTo>
                    <a:pt x="564461" y="1574800"/>
                  </a:moveTo>
                  <a:lnTo>
                    <a:pt x="431413" y="1574800"/>
                  </a:lnTo>
                  <a:lnTo>
                    <a:pt x="431844" y="1562100"/>
                  </a:lnTo>
                  <a:lnTo>
                    <a:pt x="564289" y="1562100"/>
                  </a:lnTo>
                  <a:lnTo>
                    <a:pt x="564461" y="1574800"/>
                  </a:lnTo>
                  <a:close/>
                </a:path>
                <a:path w="2077720" h="2222500">
                  <a:moveTo>
                    <a:pt x="646061" y="1574800"/>
                  </a:moveTo>
                  <a:lnTo>
                    <a:pt x="569933" y="1574800"/>
                  </a:lnTo>
                  <a:lnTo>
                    <a:pt x="570126" y="1562100"/>
                  </a:lnTo>
                  <a:lnTo>
                    <a:pt x="646362" y="1562100"/>
                  </a:lnTo>
                  <a:lnTo>
                    <a:pt x="646061" y="1574800"/>
                  </a:lnTo>
                  <a:close/>
                </a:path>
                <a:path w="2077720" h="2222500">
                  <a:moveTo>
                    <a:pt x="667553" y="1574800"/>
                  </a:moveTo>
                  <a:lnTo>
                    <a:pt x="652568" y="1574800"/>
                  </a:lnTo>
                  <a:lnTo>
                    <a:pt x="650092" y="1562100"/>
                  </a:lnTo>
                  <a:lnTo>
                    <a:pt x="667047" y="1562100"/>
                  </a:lnTo>
                  <a:lnTo>
                    <a:pt x="667553" y="1574800"/>
                  </a:lnTo>
                  <a:close/>
                </a:path>
                <a:path w="2077720" h="2222500">
                  <a:moveTo>
                    <a:pt x="689153" y="1574800"/>
                  </a:moveTo>
                  <a:lnTo>
                    <a:pt x="675315" y="1574800"/>
                  </a:lnTo>
                  <a:lnTo>
                    <a:pt x="674951" y="1562100"/>
                  </a:lnTo>
                  <a:lnTo>
                    <a:pt x="691481" y="1562100"/>
                  </a:lnTo>
                  <a:lnTo>
                    <a:pt x="689153" y="1574800"/>
                  </a:lnTo>
                  <a:close/>
                </a:path>
                <a:path w="2077720" h="2222500">
                  <a:moveTo>
                    <a:pt x="707142" y="1564370"/>
                  </a:moveTo>
                  <a:lnTo>
                    <a:pt x="706341" y="1562100"/>
                  </a:lnTo>
                  <a:lnTo>
                    <a:pt x="706914" y="1562100"/>
                  </a:lnTo>
                  <a:lnTo>
                    <a:pt x="707142" y="1564370"/>
                  </a:lnTo>
                  <a:close/>
                </a:path>
                <a:path w="2077720" h="2222500">
                  <a:moveTo>
                    <a:pt x="748371" y="1574800"/>
                  </a:moveTo>
                  <a:lnTo>
                    <a:pt x="714108" y="1574800"/>
                  </a:lnTo>
                  <a:lnTo>
                    <a:pt x="718571" y="1562100"/>
                  </a:lnTo>
                  <a:lnTo>
                    <a:pt x="746304" y="1562100"/>
                  </a:lnTo>
                  <a:lnTo>
                    <a:pt x="748371" y="1574800"/>
                  </a:lnTo>
                  <a:close/>
                </a:path>
                <a:path w="2077720" h="2222500">
                  <a:moveTo>
                    <a:pt x="769312" y="1574800"/>
                  </a:moveTo>
                  <a:lnTo>
                    <a:pt x="753731" y="1574800"/>
                  </a:lnTo>
                  <a:lnTo>
                    <a:pt x="755167" y="1562100"/>
                  </a:lnTo>
                  <a:lnTo>
                    <a:pt x="768034" y="1562100"/>
                  </a:lnTo>
                  <a:lnTo>
                    <a:pt x="769312" y="1574800"/>
                  </a:lnTo>
                  <a:close/>
                </a:path>
                <a:path w="2077720" h="2222500">
                  <a:moveTo>
                    <a:pt x="806033" y="1574800"/>
                  </a:moveTo>
                  <a:lnTo>
                    <a:pt x="772957" y="1574800"/>
                  </a:lnTo>
                  <a:lnTo>
                    <a:pt x="773752" y="1562100"/>
                  </a:lnTo>
                  <a:lnTo>
                    <a:pt x="805948" y="1562100"/>
                  </a:lnTo>
                  <a:lnTo>
                    <a:pt x="806033" y="1574800"/>
                  </a:lnTo>
                  <a:close/>
                </a:path>
                <a:path w="2077720" h="2222500">
                  <a:moveTo>
                    <a:pt x="834015" y="1574800"/>
                  </a:moveTo>
                  <a:lnTo>
                    <a:pt x="817934" y="1574800"/>
                  </a:lnTo>
                  <a:lnTo>
                    <a:pt x="816952" y="1562100"/>
                  </a:lnTo>
                  <a:lnTo>
                    <a:pt x="832056" y="1562100"/>
                  </a:lnTo>
                  <a:lnTo>
                    <a:pt x="834015" y="1574800"/>
                  </a:lnTo>
                  <a:close/>
                </a:path>
                <a:path w="2077720" h="2222500">
                  <a:moveTo>
                    <a:pt x="857330" y="1574800"/>
                  </a:moveTo>
                  <a:lnTo>
                    <a:pt x="835645" y="1574800"/>
                  </a:lnTo>
                  <a:lnTo>
                    <a:pt x="835537" y="1562100"/>
                  </a:lnTo>
                  <a:lnTo>
                    <a:pt x="855399" y="1562100"/>
                  </a:lnTo>
                  <a:lnTo>
                    <a:pt x="857330" y="1574800"/>
                  </a:lnTo>
                  <a:close/>
                </a:path>
                <a:path w="2077720" h="2222500">
                  <a:moveTo>
                    <a:pt x="1000699" y="1574800"/>
                  </a:moveTo>
                  <a:lnTo>
                    <a:pt x="859056" y="1574800"/>
                  </a:lnTo>
                  <a:lnTo>
                    <a:pt x="861168" y="1562100"/>
                  </a:lnTo>
                  <a:lnTo>
                    <a:pt x="999132" y="1562100"/>
                  </a:lnTo>
                  <a:lnTo>
                    <a:pt x="1000699" y="1574800"/>
                  </a:lnTo>
                  <a:close/>
                </a:path>
                <a:path w="2077720" h="2222500">
                  <a:moveTo>
                    <a:pt x="1025882" y="1574800"/>
                  </a:moveTo>
                  <a:lnTo>
                    <a:pt x="1006491" y="1574800"/>
                  </a:lnTo>
                  <a:lnTo>
                    <a:pt x="1007808" y="1562100"/>
                  </a:lnTo>
                  <a:lnTo>
                    <a:pt x="1029999" y="1562100"/>
                  </a:lnTo>
                  <a:lnTo>
                    <a:pt x="1025882" y="1574800"/>
                  </a:lnTo>
                  <a:close/>
                </a:path>
                <a:path w="2077720" h="2222500">
                  <a:moveTo>
                    <a:pt x="1260165" y="1574800"/>
                  </a:moveTo>
                  <a:lnTo>
                    <a:pt x="1039737" y="1574800"/>
                  </a:lnTo>
                  <a:lnTo>
                    <a:pt x="1038692" y="1562100"/>
                  </a:lnTo>
                  <a:lnTo>
                    <a:pt x="1260676" y="1562100"/>
                  </a:lnTo>
                  <a:lnTo>
                    <a:pt x="1260165" y="1574800"/>
                  </a:lnTo>
                  <a:close/>
                </a:path>
                <a:path w="2077720" h="2222500">
                  <a:moveTo>
                    <a:pt x="1267263" y="1574800"/>
                  </a:moveTo>
                  <a:lnTo>
                    <a:pt x="1261011" y="1574800"/>
                  </a:lnTo>
                  <a:lnTo>
                    <a:pt x="1260682" y="1562100"/>
                  </a:lnTo>
                  <a:lnTo>
                    <a:pt x="1266984" y="1562100"/>
                  </a:lnTo>
                  <a:lnTo>
                    <a:pt x="1267263" y="1574800"/>
                  </a:lnTo>
                  <a:close/>
                </a:path>
                <a:path w="2077720" h="2222500">
                  <a:moveTo>
                    <a:pt x="1336633" y="1574800"/>
                  </a:moveTo>
                  <a:lnTo>
                    <a:pt x="1268858" y="1574800"/>
                  </a:lnTo>
                  <a:lnTo>
                    <a:pt x="1269193" y="1562100"/>
                  </a:lnTo>
                  <a:lnTo>
                    <a:pt x="1336787" y="1562100"/>
                  </a:lnTo>
                  <a:lnTo>
                    <a:pt x="1336633" y="1574800"/>
                  </a:lnTo>
                  <a:close/>
                </a:path>
                <a:path w="2077720" h="2222500">
                  <a:moveTo>
                    <a:pt x="1375342" y="1574800"/>
                  </a:moveTo>
                  <a:lnTo>
                    <a:pt x="1344004" y="1574800"/>
                  </a:lnTo>
                  <a:lnTo>
                    <a:pt x="1344742" y="1562100"/>
                  </a:lnTo>
                  <a:lnTo>
                    <a:pt x="1375864" y="1562100"/>
                  </a:lnTo>
                  <a:lnTo>
                    <a:pt x="1375342" y="1574800"/>
                  </a:lnTo>
                  <a:close/>
                </a:path>
                <a:path w="2077720" h="2222500">
                  <a:moveTo>
                    <a:pt x="1408582" y="1574800"/>
                  </a:moveTo>
                  <a:lnTo>
                    <a:pt x="1382025" y="1574800"/>
                  </a:lnTo>
                  <a:lnTo>
                    <a:pt x="1382036" y="1562100"/>
                  </a:lnTo>
                  <a:lnTo>
                    <a:pt x="1408372" y="1562100"/>
                  </a:lnTo>
                  <a:lnTo>
                    <a:pt x="1408582" y="1574800"/>
                  </a:lnTo>
                  <a:close/>
                </a:path>
                <a:path w="2077720" h="2222500">
                  <a:moveTo>
                    <a:pt x="1450118" y="1574800"/>
                  </a:moveTo>
                  <a:lnTo>
                    <a:pt x="1413874" y="1574800"/>
                  </a:lnTo>
                  <a:lnTo>
                    <a:pt x="1413539" y="1562100"/>
                  </a:lnTo>
                  <a:lnTo>
                    <a:pt x="1453673" y="1562100"/>
                  </a:lnTo>
                  <a:lnTo>
                    <a:pt x="1450118" y="1574800"/>
                  </a:lnTo>
                  <a:close/>
                </a:path>
                <a:path w="2077720" h="2222500">
                  <a:moveTo>
                    <a:pt x="1458590" y="1574800"/>
                  </a:moveTo>
                  <a:lnTo>
                    <a:pt x="1454223" y="1574800"/>
                  </a:lnTo>
                  <a:lnTo>
                    <a:pt x="1453673" y="1562100"/>
                  </a:lnTo>
                  <a:lnTo>
                    <a:pt x="1460191" y="1562100"/>
                  </a:lnTo>
                  <a:lnTo>
                    <a:pt x="1458590" y="1574800"/>
                  </a:lnTo>
                  <a:close/>
                </a:path>
                <a:path w="2077720" h="2222500">
                  <a:moveTo>
                    <a:pt x="1498502" y="1574800"/>
                  </a:moveTo>
                  <a:lnTo>
                    <a:pt x="1468811" y="1574800"/>
                  </a:lnTo>
                  <a:lnTo>
                    <a:pt x="1467766" y="1562100"/>
                  </a:lnTo>
                  <a:lnTo>
                    <a:pt x="1495839" y="1562100"/>
                  </a:lnTo>
                  <a:lnTo>
                    <a:pt x="1498502" y="1574800"/>
                  </a:lnTo>
                  <a:close/>
                </a:path>
                <a:path w="2077720" h="2222500">
                  <a:moveTo>
                    <a:pt x="1504788" y="1574800"/>
                  </a:moveTo>
                  <a:lnTo>
                    <a:pt x="1500847" y="1574800"/>
                  </a:lnTo>
                  <a:lnTo>
                    <a:pt x="1500257" y="1562100"/>
                  </a:lnTo>
                  <a:lnTo>
                    <a:pt x="1504788" y="1574800"/>
                  </a:lnTo>
                  <a:close/>
                </a:path>
                <a:path w="2077720" h="2222500">
                  <a:moveTo>
                    <a:pt x="1535513" y="1574800"/>
                  </a:moveTo>
                  <a:lnTo>
                    <a:pt x="1516309" y="1574800"/>
                  </a:lnTo>
                  <a:lnTo>
                    <a:pt x="1518569" y="1562100"/>
                  </a:lnTo>
                  <a:lnTo>
                    <a:pt x="1535763" y="1562100"/>
                  </a:lnTo>
                  <a:lnTo>
                    <a:pt x="1535513" y="1574800"/>
                  </a:lnTo>
                  <a:close/>
                </a:path>
                <a:path w="2077720" h="2222500">
                  <a:moveTo>
                    <a:pt x="1542906" y="1574800"/>
                  </a:moveTo>
                  <a:lnTo>
                    <a:pt x="1542446" y="1562100"/>
                  </a:lnTo>
                  <a:lnTo>
                    <a:pt x="1543933" y="1562100"/>
                  </a:lnTo>
                  <a:lnTo>
                    <a:pt x="1542906" y="1574800"/>
                  </a:lnTo>
                  <a:close/>
                </a:path>
                <a:path w="2077720" h="2222500">
                  <a:moveTo>
                    <a:pt x="1558231" y="1574800"/>
                  </a:moveTo>
                  <a:lnTo>
                    <a:pt x="1544314" y="1574800"/>
                  </a:lnTo>
                  <a:lnTo>
                    <a:pt x="1544711" y="1562100"/>
                  </a:lnTo>
                  <a:lnTo>
                    <a:pt x="1559009" y="1562100"/>
                  </a:lnTo>
                  <a:lnTo>
                    <a:pt x="1558231" y="1574800"/>
                  </a:lnTo>
                  <a:close/>
                </a:path>
                <a:path w="2077720" h="2222500">
                  <a:moveTo>
                    <a:pt x="1563694" y="1574800"/>
                  </a:moveTo>
                  <a:lnTo>
                    <a:pt x="1561008" y="1574800"/>
                  </a:lnTo>
                  <a:lnTo>
                    <a:pt x="1560599" y="1562100"/>
                  </a:lnTo>
                  <a:lnTo>
                    <a:pt x="1563097" y="1562100"/>
                  </a:lnTo>
                  <a:lnTo>
                    <a:pt x="1563694" y="1574800"/>
                  </a:lnTo>
                  <a:close/>
                </a:path>
                <a:path w="2077720" h="2222500">
                  <a:moveTo>
                    <a:pt x="1576242" y="1574800"/>
                  </a:moveTo>
                  <a:lnTo>
                    <a:pt x="1570337" y="1574800"/>
                  </a:lnTo>
                  <a:lnTo>
                    <a:pt x="1571200" y="1562100"/>
                  </a:lnTo>
                  <a:lnTo>
                    <a:pt x="1575459" y="1562100"/>
                  </a:lnTo>
                  <a:lnTo>
                    <a:pt x="1576242" y="1574800"/>
                  </a:lnTo>
                  <a:close/>
                </a:path>
                <a:path w="2077720" h="2222500">
                  <a:moveTo>
                    <a:pt x="1602822" y="1574800"/>
                  </a:moveTo>
                  <a:lnTo>
                    <a:pt x="1578519" y="1574800"/>
                  </a:lnTo>
                  <a:lnTo>
                    <a:pt x="1579655" y="1562100"/>
                  </a:lnTo>
                  <a:lnTo>
                    <a:pt x="1602873" y="1562100"/>
                  </a:lnTo>
                  <a:lnTo>
                    <a:pt x="1602822" y="1574800"/>
                  </a:lnTo>
                  <a:close/>
                </a:path>
                <a:path w="2077720" h="2222500">
                  <a:moveTo>
                    <a:pt x="1630855" y="1574800"/>
                  </a:moveTo>
                  <a:lnTo>
                    <a:pt x="1608591" y="1574800"/>
                  </a:lnTo>
                  <a:lnTo>
                    <a:pt x="1607047" y="1562100"/>
                  </a:lnTo>
                  <a:lnTo>
                    <a:pt x="1632025" y="1562100"/>
                  </a:lnTo>
                  <a:lnTo>
                    <a:pt x="1630855" y="1574800"/>
                  </a:lnTo>
                  <a:close/>
                </a:path>
                <a:path w="2077720" h="2222500">
                  <a:moveTo>
                    <a:pt x="1665373" y="1574800"/>
                  </a:moveTo>
                  <a:lnTo>
                    <a:pt x="1638396" y="1574800"/>
                  </a:lnTo>
                  <a:lnTo>
                    <a:pt x="1637431" y="1562100"/>
                  </a:lnTo>
                  <a:lnTo>
                    <a:pt x="1667020" y="1562100"/>
                  </a:lnTo>
                  <a:lnTo>
                    <a:pt x="1665373" y="1574800"/>
                  </a:lnTo>
                  <a:close/>
                </a:path>
                <a:path w="2077720" h="2222500">
                  <a:moveTo>
                    <a:pt x="1681238" y="1574800"/>
                  </a:moveTo>
                  <a:lnTo>
                    <a:pt x="1673073" y="1574800"/>
                  </a:lnTo>
                  <a:lnTo>
                    <a:pt x="1672897" y="1562100"/>
                  </a:lnTo>
                  <a:lnTo>
                    <a:pt x="1681284" y="1562100"/>
                  </a:lnTo>
                  <a:lnTo>
                    <a:pt x="1681238" y="1574800"/>
                  </a:lnTo>
                  <a:close/>
                </a:path>
                <a:path w="2077720" h="2222500">
                  <a:moveTo>
                    <a:pt x="1773288" y="1574800"/>
                  </a:moveTo>
                  <a:lnTo>
                    <a:pt x="1687274" y="1574800"/>
                  </a:lnTo>
                  <a:lnTo>
                    <a:pt x="1687217" y="1562100"/>
                  </a:lnTo>
                  <a:lnTo>
                    <a:pt x="1772538" y="1562100"/>
                  </a:lnTo>
                  <a:lnTo>
                    <a:pt x="1773288" y="1574800"/>
                  </a:lnTo>
                  <a:close/>
                </a:path>
                <a:path w="2077720" h="2222500">
                  <a:moveTo>
                    <a:pt x="1778427" y="1574800"/>
                  </a:moveTo>
                  <a:lnTo>
                    <a:pt x="1777393" y="1574800"/>
                  </a:lnTo>
                  <a:lnTo>
                    <a:pt x="1777791" y="1562100"/>
                  </a:lnTo>
                  <a:lnTo>
                    <a:pt x="1778620" y="1562100"/>
                  </a:lnTo>
                  <a:lnTo>
                    <a:pt x="1778427" y="1574800"/>
                  </a:lnTo>
                  <a:close/>
                </a:path>
                <a:path w="2077720" h="2222500">
                  <a:moveTo>
                    <a:pt x="1798516" y="1574800"/>
                  </a:moveTo>
                  <a:lnTo>
                    <a:pt x="1780624" y="1574800"/>
                  </a:lnTo>
                  <a:lnTo>
                    <a:pt x="1779994" y="1562100"/>
                  </a:lnTo>
                  <a:lnTo>
                    <a:pt x="1797568" y="1562100"/>
                  </a:lnTo>
                  <a:lnTo>
                    <a:pt x="1798516" y="1574800"/>
                  </a:lnTo>
                  <a:close/>
                </a:path>
                <a:path w="2077720" h="2222500">
                  <a:moveTo>
                    <a:pt x="1810821" y="1574800"/>
                  </a:moveTo>
                  <a:lnTo>
                    <a:pt x="1800799" y="1574800"/>
                  </a:lnTo>
                  <a:lnTo>
                    <a:pt x="1802440" y="1562100"/>
                  </a:lnTo>
                  <a:lnTo>
                    <a:pt x="1811979" y="1562100"/>
                  </a:lnTo>
                  <a:lnTo>
                    <a:pt x="1810821" y="1574800"/>
                  </a:lnTo>
                  <a:close/>
                </a:path>
                <a:path w="2077720" h="2222500">
                  <a:moveTo>
                    <a:pt x="1845884" y="1574800"/>
                  </a:moveTo>
                  <a:lnTo>
                    <a:pt x="1816363" y="1574800"/>
                  </a:lnTo>
                  <a:lnTo>
                    <a:pt x="1815051" y="1562100"/>
                  </a:lnTo>
                  <a:lnTo>
                    <a:pt x="1845515" y="1562100"/>
                  </a:lnTo>
                  <a:lnTo>
                    <a:pt x="1845884" y="1574800"/>
                  </a:lnTo>
                  <a:close/>
                </a:path>
                <a:path w="2077720" h="2222500">
                  <a:moveTo>
                    <a:pt x="1856661" y="1574800"/>
                  </a:moveTo>
                  <a:lnTo>
                    <a:pt x="1853407" y="1574800"/>
                  </a:lnTo>
                  <a:lnTo>
                    <a:pt x="1852005" y="1562100"/>
                  </a:lnTo>
                  <a:lnTo>
                    <a:pt x="1858313" y="1562100"/>
                  </a:lnTo>
                  <a:lnTo>
                    <a:pt x="1856661" y="1574800"/>
                  </a:lnTo>
                  <a:close/>
                </a:path>
                <a:path w="2077720" h="2222500">
                  <a:moveTo>
                    <a:pt x="1914516" y="1574800"/>
                  </a:moveTo>
                  <a:lnTo>
                    <a:pt x="1861556" y="1574800"/>
                  </a:lnTo>
                  <a:lnTo>
                    <a:pt x="1859943" y="1562100"/>
                  </a:lnTo>
                  <a:lnTo>
                    <a:pt x="1915374" y="1562100"/>
                  </a:lnTo>
                  <a:lnTo>
                    <a:pt x="1914516" y="1574800"/>
                  </a:lnTo>
                  <a:close/>
                </a:path>
                <a:path w="2077720" h="2222500">
                  <a:moveTo>
                    <a:pt x="1931080" y="1574800"/>
                  </a:moveTo>
                  <a:lnTo>
                    <a:pt x="1917696" y="1574800"/>
                  </a:lnTo>
                  <a:lnTo>
                    <a:pt x="1916929" y="1562100"/>
                  </a:lnTo>
                  <a:lnTo>
                    <a:pt x="1931426" y="1562100"/>
                  </a:lnTo>
                  <a:lnTo>
                    <a:pt x="1931080" y="1574800"/>
                  </a:lnTo>
                  <a:close/>
                </a:path>
                <a:path w="2077720" h="2222500">
                  <a:moveTo>
                    <a:pt x="1968079" y="1574800"/>
                  </a:moveTo>
                  <a:lnTo>
                    <a:pt x="1937905" y="1574800"/>
                  </a:lnTo>
                  <a:lnTo>
                    <a:pt x="1936780" y="1562100"/>
                  </a:lnTo>
                  <a:lnTo>
                    <a:pt x="1971083" y="1562100"/>
                  </a:lnTo>
                  <a:lnTo>
                    <a:pt x="1968079" y="1574800"/>
                  </a:lnTo>
                  <a:close/>
                </a:path>
                <a:path w="2077720" h="2222500">
                  <a:moveTo>
                    <a:pt x="710826" y="1574800"/>
                  </a:moveTo>
                  <a:lnTo>
                    <a:pt x="708192" y="1574800"/>
                  </a:lnTo>
                  <a:lnTo>
                    <a:pt x="707142" y="1564370"/>
                  </a:lnTo>
                  <a:lnTo>
                    <a:pt x="710826" y="1574800"/>
                  </a:lnTo>
                  <a:close/>
                </a:path>
                <a:path w="2077720" h="2222500">
                  <a:moveTo>
                    <a:pt x="457930" y="1587500"/>
                  </a:moveTo>
                  <a:lnTo>
                    <a:pt x="225781" y="1587500"/>
                  </a:lnTo>
                  <a:lnTo>
                    <a:pt x="227029" y="1574800"/>
                  </a:lnTo>
                  <a:lnTo>
                    <a:pt x="456072" y="1574800"/>
                  </a:lnTo>
                  <a:lnTo>
                    <a:pt x="457930" y="1587500"/>
                  </a:lnTo>
                  <a:close/>
                </a:path>
                <a:path w="2077720" h="2222500">
                  <a:moveTo>
                    <a:pt x="469633" y="1587500"/>
                  </a:moveTo>
                  <a:lnTo>
                    <a:pt x="467839" y="1587500"/>
                  </a:lnTo>
                  <a:lnTo>
                    <a:pt x="468259" y="1574800"/>
                  </a:lnTo>
                  <a:lnTo>
                    <a:pt x="469633" y="1587500"/>
                  </a:lnTo>
                  <a:close/>
                </a:path>
                <a:path w="2077720" h="2222500">
                  <a:moveTo>
                    <a:pt x="508580" y="1587500"/>
                  </a:moveTo>
                  <a:lnTo>
                    <a:pt x="472359" y="1587500"/>
                  </a:lnTo>
                  <a:lnTo>
                    <a:pt x="473182" y="1574800"/>
                  </a:lnTo>
                  <a:lnTo>
                    <a:pt x="507433" y="1574800"/>
                  </a:lnTo>
                  <a:lnTo>
                    <a:pt x="508580" y="1587500"/>
                  </a:lnTo>
                  <a:close/>
                </a:path>
                <a:path w="2077720" h="2222500">
                  <a:moveTo>
                    <a:pt x="598642" y="1587500"/>
                  </a:moveTo>
                  <a:lnTo>
                    <a:pt x="516722" y="1587500"/>
                  </a:lnTo>
                  <a:lnTo>
                    <a:pt x="517280" y="1574800"/>
                  </a:lnTo>
                  <a:lnTo>
                    <a:pt x="599210" y="1574800"/>
                  </a:lnTo>
                  <a:lnTo>
                    <a:pt x="598642" y="1587500"/>
                  </a:lnTo>
                  <a:close/>
                </a:path>
                <a:path w="2077720" h="2222500">
                  <a:moveTo>
                    <a:pt x="620196" y="1587500"/>
                  </a:moveTo>
                  <a:lnTo>
                    <a:pt x="613525" y="1587500"/>
                  </a:lnTo>
                  <a:lnTo>
                    <a:pt x="612270" y="1574800"/>
                  </a:lnTo>
                  <a:lnTo>
                    <a:pt x="618822" y="1574800"/>
                  </a:lnTo>
                  <a:lnTo>
                    <a:pt x="620196" y="1587500"/>
                  </a:lnTo>
                  <a:close/>
                </a:path>
                <a:path w="2077720" h="2222500">
                  <a:moveTo>
                    <a:pt x="652244" y="1587500"/>
                  </a:moveTo>
                  <a:lnTo>
                    <a:pt x="624307" y="1587500"/>
                  </a:lnTo>
                  <a:lnTo>
                    <a:pt x="625682" y="1574800"/>
                  </a:lnTo>
                  <a:lnTo>
                    <a:pt x="650104" y="1574800"/>
                  </a:lnTo>
                  <a:lnTo>
                    <a:pt x="652244" y="1587500"/>
                  </a:lnTo>
                  <a:close/>
                </a:path>
                <a:path w="2077720" h="2222500">
                  <a:moveTo>
                    <a:pt x="709163" y="1587500"/>
                  </a:moveTo>
                  <a:lnTo>
                    <a:pt x="656395" y="1587500"/>
                  </a:lnTo>
                  <a:lnTo>
                    <a:pt x="656792" y="1574800"/>
                  </a:lnTo>
                  <a:lnTo>
                    <a:pt x="708953" y="1574800"/>
                  </a:lnTo>
                  <a:lnTo>
                    <a:pt x="709163" y="1587500"/>
                  </a:lnTo>
                  <a:close/>
                </a:path>
                <a:path w="2077720" h="2222500">
                  <a:moveTo>
                    <a:pt x="760039" y="1587500"/>
                  </a:moveTo>
                  <a:lnTo>
                    <a:pt x="716209" y="1587500"/>
                  </a:lnTo>
                  <a:lnTo>
                    <a:pt x="717981" y="1574800"/>
                  </a:lnTo>
                  <a:lnTo>
                    <a:pt x="759409" y="1574800"/>
                  </a:lnTo>
                  <a:lnTo>
                    <a:pt x="760039" y="1587500"/>
                  </a:lnTo>
                  <a:close/>
                </a:path>
                <a:path w="2077720" h="2222500">
                  <a:moveTo>
                    <a:pt x="812001" y="1587500"/>
                  </a:moveTo>
                  <a:lnTo>
                    <a:pt x="767983" y="1587500"/>
                  </a:lnTo>
                  <a:lnTo>
                    <a:pt x="767654" y="1574800"/>
                  </a:lnTo>
                  <a:lnTo>
                    <a:pt x="812313" y="1574800"/>
                  </a:lnTo>
                  <a:lnTo>
                    <a:pt x="812001" y="1587500"/>
                  </a:lnTo>
                  <a:close/>
                </a:path>
                <a:path w="2077720" h="2222500">
                  <a:moveTo>
                    <a:pt x="905617" y="1587500"/>
                  </a:moveTo>
                  <a:lnTo>
                    <a:pt x="816413" y="1587500"/>
                  </a:lnTo>
                  <a:lnTo>
                    <a:pt x="817020" y="1574800"/>
                  </a:lnTo>
                  <a:lnTo>
                    <a:pt x="905112" y="1574800"/>
                  </a:lnTo>
                  <a:lnTo>
                    <a:pt x="905617" y="1587500"/>
                  </a:lnTo>
                  <a:close/>
                </a:path>
                <a:path w="2077720" h="2222500">
                  <a:moveTo>
                    <a:pt x="928745" y="1587500"/>
                  </a:moveTo>
                  <a:lnTo>
                    <a:pt x="909365" y="1587500"/>
                  </a:lnTo>
                  <a:lnTo>
                    <a:pt x="910415" y="1574800"/>
                  </a:lnTo>
                  <a:lnTo>
                    <a:pt x="928177" y="1574800"/>
                  </a:lnTo>
                  <a:lnTo>
                    <a:pt x="928745" y="1587500"/>
                  </a:lnTo>
                  <a:close/>
                </a:path>
                <a:path w="2077720" h="2222500">
                  <a:moveTo>
                    <a:pt x="1025553" y="1587500"/>
                  </a:moveTo>
                  <a:lnTo>
                    <a:pt x="932390" y="1587500"/>
                  </a:lnTo>
                  <a:lnTo>
                    <a:pt x="932839" y="1574800"/>
                  </a:lnTo>
                  <a:lnTo>
                    <a:pt x="1023679" y="1574800"/>
                  </a:lnTo>
                  <a:lnTo>
                    <a:pt x="1025553" y="1587500"/>
                  </a:lnTo>
                  <a:close/>
                </a:path>
                <a:path w="2077720" h="2222500">
                  <a:moveTo>
                    <a:pt x="1047272" y="1587500"/>
                  </a:moveTo>
                  <a:lnTo>
                    <a:pt x="1028346" y="1587500"/>
                  </a:lnTo>
                  <a:lnTo>
                    <a:pt x="1029737" y="1574800"/>
                  </a:lnTo>
                  <a:lnTo>
                    <a:pt x="1046681" y="1574800"/>
                  </a:lnTo>
                  <a:lnTo>
                    <a:pt x="1047272" y="1587500"/>
                  </a:lnTo>
                  <a:close/>
                </a:path>
                <a:path w="2077720" h="2222500">
                  <a:moveTo>
                    <a:pt x="1059395" y="1587500"/>
                  </a:moveTo>
                  <a:lnTo>
                    <a:pt x="1051723" y="1587500"/>
                  </a:lnTo>
                  <a:lnTo>
                    <a:pt x="1052200" y="1574800"/>
                  </a:lnTo>
                  <a:lnTo>
                    <a:pt x="1060650" y="1574800"/>
                  </a:lnTo>
                  <a:lnTo>
                    <a:pt x="1059395" y="1587500"/>
                  </a:lnTo>
                  <a:close/>
                </a:path>
                <a:path w="2077720" h="2222500">
                  <a:moveTo>
                    <a:pt x="1124808" y="1587500"/>
                  </a:moveTo>
                  <a:lnTo>
                    <a:pt x="1073159" y="1587500"/>
                  </a:lnTo>
                  <a:lnTo>
                    <a:pt x="1072199" y="1574800"/>
                  </a:lnTo>
                  <a:lnTo>
                    <a:pt x="1126034" y="1574800"/>
                  </a:lnTo>
                  <a:lnTo>
                    <a:pt x="1124808" y="1587500"/>
                  </a:lnTo>
                  <a:close/>
                </a:path>
                <a:path w="2077720" h="2222500">
                  <a:moveTo>
                    <a:pt x="1142444" y="1587500"/>
                  </a:moveTo>
                  <a:lnTo>
                    <a:pt x="1131622" y="1587500"/>
                  </a:lnTo>
                  <a:lnTo>
                    <a:pt x="1133013" y="1574800"/>
                  </a:lnTo>
                  <a:lnTo>
                    <a:pt x="1143784" y="1574800"/>
                  </a:lnTo>
                  <a:lnTo>
                    <a:pt x="1142444" y="1587500"/>
                  </a:lnTo>
                  <a:close/>
                </a:path>
                <a:path w="2077720" h="2222500">
                  <a:moveTo>
                    <a:pt x="1155311" y="1587500"/>
                  </a:moveTo>
                  <a:lnTo>
                    <a:pt x="1146425" y="1587500"/>
                  </a:lnTo>
                  <a:lnTo>
                    <a:pt x="1145823" y="1574800"/>
                  </a:lnTo>
                  <a:lnTo>
                    <a:pt x="1155748" y="1574800"/>
                  </a:lnTo>
                  <a:lnTo>
                    <a:pt x="1155311" y="1587500"/>
                  </a:lnTo>
                  <a:close/>
                </a:path>
                <a:path w="2077720" h="2222500">
                  <a:moveTo>
                    <a:pt x="1167320" y="1587500"/>
                  </a:moveTo>
                  <a:lnTo>
                    <a:pt x="1163596" y="1587500"/>
                  </a:lnTo>
                  <a:lnTo>
                    <a:pt x="1163936" y="1574800"/>
                  </a:lnTo>
                  <a:lnTo>
                    <a:pt x="1167661" y="1574800"/>
                  </a:lnTo>
                  <a:lnTo>
                    <a:pt x="1167320" y="1587500"/>
                  </a:lnTo>
                  <a:close/>
                </a:path>
                <a:path w="2077720" h="2222500">
                  <a:moveTo>
                    <a:pt x="1222036" y="1587500"/>
                  </a:moveTo>
                  <a:lnTo>
                    <a:pt x="1169694" y="1587500"/>
                  </a:lnTo>
                  <a:lnTo>
                    <a:pt x="1169478" y="1574800"/>
                  </a:lnTo>
                  <a:lnTo>
                    <a:pt x="1222229" y="1574800"/>
                  </a:lnTo>
                  <a:lnTo>
                    <a:pt x="1222036" y="1587500"/>
                  </a:lnTo>
                  <a:close/>
                </a:path>
                <a:path w="2077720" h="2222500">
                  <a:moveTo>
                    <a:pt x="1242619" y="1587500"/>
                  </a:moveTo>
                  <a:lnTo>
                    <a:pt x="1230229" y="1587500"/>
                  </a:lnTo>
                  <a:lnTo>
                    <a:pt x="1230133" y="1574800"/>
                  </a:lnTo>
                  <a:lnTo>
                    <a:pt x="1243215" y="1574800"/>
                  </a:lnTo>
                  <a:lnTo>
                    <a:pt x="1242619" y="1587500"/>
                  </a:lnTo>
                  <a:close/>
                </a:path>
                <a:path w="2077720" h="2222500">
                  <a:moveTo>
                    <a:pt x="1278931" y="1587500"/>
                  </a:moveTo>
                  <a:lnTo>
                    <a:pt x="1249200" y="1587500"/>
                  </a:lnTo>
                  <a:lnTo>
                    <a:pt x="1249291" y="1574800"/>
                  </a:lnTo>
                  <a:lnTo>
                    <a:pt x="1280095" y="1574800"/>
                  </a:lnTo>
                  <a:lnTo>
                    <a:pt x="1278931" y="1587500"/>
                  </a:lnTo>
                  <a:close/>
                </a:path>
                <a:path w="2077720" h="2222500">
                  <a:moveTo>
                    <a:pt x="1282179" y="1587500"/>
                  </a:moveTo>
                  <a:lnTo>
                    <a:pt x="1281702" y="1587500"/>
                  </a:lnTo>
                  <a:lnTo>
                    <a:pt x="1280731" y="1574800"/>
                  </a:lnTo>
                  <a:lnTo>
                    <a:pt x="1282440" y="1574800"/>
                  </a:lnTo>
                  <a:lnTo>
                    <a:pt x="1282179" y="1587500"/>
                  </a:lnTo>
                  <a:close/>
                </a:path>
                <a:path w="2077720" h="2222500">
                  <a:moveTo>
                    <a:pt x="1422374" y="1587500"/>
                  </a:moveTo>
                  <a:lnTo>
                    <a:pt x="1287852" y="1587500"/>
                  </a:lnTo>
                  <a:lnTo>
                    <a:pt x="1286211" y="1574800"/>
                  </a:lnTo>
                  <a:lnTo>
                    <a:pt x="1422391" y="1574800"/>
                  </a:lnTo>
                  <a:lnTo>
                    <a:pt x="1422374" y="1587500"/>
                  </a:lnTo>
                  <a:close/>
                </a:path>
                <a:path w="2077720" h="2222500">
                  <a:moveTo>
                    <a:pt x="1509881" y="1587500"/>
                  </a:moveTo>
                  <a:lnTo>
                    <a:pt x="1424850" y="1587500"/>
                  </a:lnTo>
                  <a:lnTo>
                    <a:pt x="1425690" y="1574800"/>
                  </a:lnTo>
                  <a:lnTo>
                    <a:pt x="1509637" y="1574800"/>
                  </a:lnTo>
                  <a:lnTo>
                    <a:pt x="1509881" y="1587500"/>
                  </a:lnTo>
                  <a:close/>
                </a:path>
                <a:path w="2077720" h="2222500">
                  <a:moveTo>
                    <a:pt x="1538993" y="1587500"/>
                  </a:moveTo>
                  <a:lnTo>
                    <a:pt x="1518506" y="1587500"/>
                  </a:lnTo>
                  <a:lnTo>
                    <a:pt x="1516525" y="1574800"/>
                  </a:lnTo>
                  <a:lnTo>
                    <a:pt x="1540606" y="1574800"/>
                  </a:lnTo>
                  <a:lnTo>
                    <a:pt x="1538993" y="1587500"/>
                  </a:lnTo>
                  <a:close/>
                </a:path>
                <a:path w="2077720" h="2222500">
                  <a:moveTo>
                    <a:pt x="1598654" y="1587500"/>
                  </a:moveTo>
                  <a:lnTo>
                    <a:pt x="1549174" y="1587500"/>
                  </a:lnTo>
                  <a:lnTo>
                    <a:pt x="1546403" y="1574800"/>
                  </a:lnTo>
                  <a:lnTo>
                    <a:pt x="1600437" y="1574800"/>
                  </a:lnTo>
                  <a:lnTo>
                    <a:pt x="1598654" y="1587500"/>
                  </a:lnTo>
                  <a:close/>
                </a:path>
                <a:path w="2077720" h="2222500">
                  <a:moveTo>
                    <a:pt x="1621333" y="1587500"/>
                  </a:moveTo>
                  <a:lnTo>
                    <a:pt x="1608358" y="1587500"/>
                  </a:lnTo>
                  <a:lnTo>
                    <a:pt x="1606820" y="1574800"/>
                  </a:lnTo>
                  <a:lnTo>
                    <a:pt x="1620828" y="1574800"/>
                  </a:lnTo>
                  <a:lnTo>
                    <a:pt x="1621333" y="1587500"/>
                  </a:lnTo>
                  <a:close/>
                </a:path>
                <a:path w="2077720" h="2222500">
                  <a:moveTo>
                    <a:pt x="1728918" y="1587500"/>
                  </a:moveTo>
                  <a:lnTo>
                    <a:pt x="1622872" y="1587500"/>
                  </a:lnTo>
                  <a:lnTo>
                    <a:pt x="1623985" y="1574800"/>
                  </a:lnTo>
                  <a:lnTo>
                    <a:pt x="1725682" y="1574800"/>
                  </a:lnTo>
                  <a:lnTo>
                    <a:pt x="1728918" y="1587500"/>
                  </a:lnTo>
                  <a:close/>
                </a:path>
                <a:path w="2077720" h="2222500">
                  <a:moveTo>
                    <a:pt x="1764952" y="1587500"/>
                  </a:moveTo>
                  <a:lnTo>
                    <a:pt x="1732166" y="1587500"/>
                  </a:lnTo>
                  <a:lnTo>
                    <a:pt x="1735431" y="1574800"/>
                  </a:lnTo>
                  <a:lnTo>
                    <a:pt x="1764702" y="1574800"/>
                  </a:lnTo>
                  <a:lnTo>
                    <a:pt x="1764969" y="1587246"/>
                  </a:lnTo>
                  <a:lnTo>
                    <a:pt x="1764952" y="1587500"/>
                  </a:lnTo>
                  <a:close/>
                </a:path>
                <a:path w="2077720" h="2222500">
                  <a:moveTo>
                    <a:pt x="1767825" y="1587500"/>
                  </a:moveTo>
                  <a:lnTo>
                    <a:pt x="1764975" y="1587500"/>
                  </a:lnTo>
                  <a:lnTo>
                    <a:pt x="1764969" y="1587246"/>
                  </a:lnTo>
                  <a:lnTo>
                    <a:pt x="1765815" y="1574800"/>
                  </a:lnTo>
                  <a:lnTo>
                    <a:pt x="1768223" y="1574800"/>
                  </a:lnTo>
                  <a:lnTo>
                    <a:pt x="1767825" y="1587500"/>
                  </a:lnTo>
                  <a:close/>
                </a:path>
                <a:path w="2077720" h="2222500">
                  <a:moveTo>
                    <a:pt x="1783900" y="1587500"/>
                  </a:moveTo>
                  <a:lnTo>
                    <a:pt x="1775213" y="1587500"/>
                  </a:lnTo>
                  <a:lnTo>
                    <a:pt x="1772379" y="1574800"/>
                  </a:lnTo>
                  <a:lnTo>
                    <a:pt x="1784616" y="1574800"/>
                  </a:lnTo>
                  <a:lnTo>
                    <a:pt x="1783900" y="1587500"/>
                  </a:lnTo>
                  <a:close/>
                </a:path>
                <a:path w="2077720" h="2222500">
                  <a:moveTo>
                    <a:pt x="1818804" y="1587500"/>
                  </a:moveTo>
                  <a:lnTo>
                    <a:pt x="1794223" y="1587500"/>
                  </a:lnTo>
                  <a:lnTo>
                    <a:pt x="1792900" y="1574800"/>
                  </a:lnTo>
                  <a:lnTo>
                    <a:pt x="1819809" y="1574800"/>
                  </a:lnTo>
                  <a:lnTo>
                    <a:pt x="1818804" y="1587500"/>
                  </a:lnTo>
                  <a:close/>
                </a:path>
                <a:path w="2077720" h="2222500">
                  <a:moveTo>
                    <a:pt x="1889998" y="1587500"/>
                  </a:moveTo>
                  <a:lnTo>
                    <a:pt x="1829019" y="1587500"/>
                  </a:lnTo>
                  <a:lnTo>
                    <a:pt x="1826975" y="1574800"/>
                  </a:lnTo>
                  <a:lnTo>
                    <a:pt x="1888862" y="1574800"/>
                  </a:lnTo>
                  <a:lnTo>
                    <a:pt x="1889998" y="1587500"/>
                  </a:lnTo>
                  <a:close/>
                </a:path>
                <a:path w="2077720" h="2222500">
                  <a:moveTo>
                    <a:pt x="1913733" y="1587500"/>
                  </a:moveTo>
                  <a:lnTo>
                    <a:pt x="1899191" y="1587500"/>
                  </a:lnTo>
                  <a:lnTo>
                    <a:pt x="1899679" y="1574800"/>
                  </a:lnTo>
                  <a:lnTo>
                    <a:pt x="1912466" y="1574800"/>
                  </a:lnTo>
                  <a:lnTo>
                    <a:pt x="1913733" y="1587500"/>
                  </a:lnTo>
                  <a:close/>
                </a:path>
                <a:path w="2077720" h="2222500">
                  <a:moveTo>
                    <a:pt x="1944298" y="1587500"/>
                  </a:moveTo>
                  <a:lnTo>
                    <a:pt x="1919536" y="1587500"/>
                  </a:lnTo>
                  <a:lnTo>
                    <a:pt x="1919434" y="1574800"/>
                  </a:lnTo>
                  <a:lnTo>
                    <a:pt x="1945281" y="1574800"/>
                  </a:lnTo>
                  <a:lnTo>
                    <a:pt x="1944298" y="1587500"/>
                  </a:lnTo>
                  <a:close/>
                </a:path>
                <a:path w="2077720" h="2222500">
                  <a:moveTo>
                    <a:pt x="1962355" y="1587500"/>
                  </a:moveTo>
                  <a:lnTo>
                    <a:pt x="1956967" y="1587500"/>
                  </a:lnTo>
                  <a:lnTo>
                    <a:pt x="1962287" y="1574800"/>
                  </a:lnTo>
                  <a:lnTo>
                    <a:pt x="1965047" y="1574800"/>
                  </a:lnTo>
                  <a:lnTo>
                    <a:pt x="1962355" y="1587500"/>
                  </a:lnTo>
                  <a:close/>
                </a:path>
                <a:path w="2077720" h="2222500">
                  <a:moveTo>
                    <a:pt x="392029" y="1600200"/>
                  </a:moveTo>
                  <a:lnTo>
                    <a:pt x="371400" y="1600200"/>
                  </a:lnTo>
                  <a:lnTo>
                    <a:pt x="372751" y="1587500"/>
                  </a:lnTo>
                  <a:lnTo>
                    <a:pt x="392886" y="1587500"/>
                  </a:lnTo>
                  <a:lnTo>
                    <a:pt x="392029" y="1600200"/>
                  </a:lnTo>
                  <a:close/>
                </a:path>
                <a:path w="2077720" h="2222500">
                  <a:moveTo>
                    <a:pt x="407871" y="1600200"/>
                  </a:moveTo>
                  <a:lnTo>
                    <a:pt x="395640" y="1600200"/>
                  </a:lnTo>
                  <a:lnTo>
                    <a:pt x="393897" y="1587500"/>
                  </a:lnTo>
                  <a:lnTo>
                    <a:pt x="405180" y="1587500"/>
                  </a:lnTo>
                  <a:lnTo>
                    <a:pt x="407880" y="1600134"/>
                  </a:lnTo>
                  <a:close/>
                </a:path>
                <a:path w="2077720" h="2222500">
                  <a:moveTo>
                    <a:pt x="426229" y="1600200"/>
                  </a:moveTo>
                  <a:lnTo>
                    <a:pt x="407894" y="1600200"/>
                  </a:lnTo>
                  <a:lnTo>
                    <a:pt x="409575" y="1587500"/>
                  </a:lnTo>
                  <a:lnTo>
                    <a:pt x="425774" y="1587500"/>
                  </a:lnTo>
                  <a:lnTo>
                    <a:pt x="426229" y="1600200"/>
                  </a:lnTo>
                  <a:close/>
                </a:path>
                <a:path w="2077720" h="2222500">
                  <a:moveTo>
                    <a:pt x="469582" y="1600200"/>
                  </a:moveTo>
                  <a:lnTo>
                    <a:pt x="436436" y="1600200"/>
                  </a:lnTo>
                  <a:lnTo>
                    <a:pt x="433924" y="1587500"/>
                  </a:lnTo>
                  <a:lnTo>
                    <a:pt x="466634" y="1587500"/>
                  </a:lnTo>
                  <a:lnTo>
                    <a:pt x="469582" y="1600200"/>
                  </a:lnTo>
                  <a:close/>
                </a:path>
                <a:path w="2077720" h="2222500">
                  <a:moveTo>
                    <a:pt x="488116" y="1600200"/>
                  </a:moveTo>
                  <a:lnTo>
                    <a:pt x="475357" y="1600200"/>
                  </a:lnTo>
                  <a:lnTo>
                    <a:pt x="479331" y="1587500"/>
                  </a:lnTo>
                  <a:lnTo>
                    <a:pt x="488019" y="1587500"/>
                  </a:lnTo>
                  <a:lnTo>
                    <a:pt x="488116" y="1600200"/>
                  </a:lnTo>
                  <a:close/>
                </a:path>
                <a:path w="2077720" h="2222500">
                  <a:moveTo>
                    <a:pt x="523292" y="1600200"/>
                  </a:moveTo>
                  <a:lnTo>
                    <a:pt x="499083" y="1600200"/>
                  </a:lnTo>
                  <a:lnTo>
                    <a:pt x="496298" y="1587500"/>
                  </a:lnTo>
                  <a:lnTo>
                    <a:pt x="522656" y="1587500"/>
                  </a:lnTo>
                  <a:lnTo>
                    <a:pt x="523292" y="1600200"/>
                  </a:lnTo>
                  <a:close/>
                </a:path>
                <a:path w="2077720" h="2222500">
                  <a:moveTo>
                    <a:pt x="536732" y="1600200"/>
                  </a:moveTo>
                  <a:lnTo>
                    <a:pt x="525756" y="1600200"/>
                  </a:lnTo>
                  <a:lnTo>
                    <a:pt x="524360" y="1587500"/>
                  </a:lnTo>
                  <a:lnTo>
                    <a:pt x="538078" y="1587500"/>
                  </a:lnTo>
                  <a:lnTo>
                    <a:pt x="536732" y="1600200"/>
                  </a:lnTo>
                  <a:close/>
                </a:path>
                <a:path w="2077720" h="2222500">
                  <a:moveTo>
                    <a:pt x="695887" y="1600200"/>
                  </a:moveTo>
                  <a:lnTo>
                    <a:pt x="543919" y="1600200"/>
                  </a:lnTo>
                  <a:lnTo>
                    <a:pt x="544881" y="1587500"/>
                  </a:lnTo>
                  <a:lnTo>
                    <a:pt x="698823" y="1587500"/>
                  </a:lnTo>
                  <a:lnTo>
                    <a:pt x="695887" y="1600200"/>
                  </a:lnTo>
                  <a:close/>
                </a:path>
                <a:path w="2077720" h="2222500">
                  <a:moveTo>
                    <a:pt x="720122" y="1600200"/>
                  </a:moveTo>
                  <a:lnTo>
                    <a:pt x="701134" y="1600200"/>
                  </a:lnTo>
                  <a:lnTo>
                    <a:pt x="698823" y="1587500"/>
                  </a:lnTo>
                  <a:lnTo>
                    <a:pt x="721399" y="1587500"/>
                  </a:lnTo>
                  <a:lnTo>
                    <a:pt x="720122" y="1600200"/>
                  </a:lnTo>
                  <a:close/>
                </a:path>
                <a:path w="2077720" h="2222500">
                  <a:moveTo>
                    <a:pt x="727889" y="1600200"/>
                  </a:moveTo>
                  <a:lnTo>
                    <a:pt x="727446" y="1587500"/>
                  </a:lnTo>
                  <a:lnTo>
                    <a:pt x="727634" y="1587500"/>
                  </a:lnTo>
                  <a:lnTo>
                    <a:pt x="727889" y="1600200"/>
                  </a:lnTo>
                  <a:close/>
                </a:path>
                <a:path w="2077720" h="2222500">
                  <a:moveTo>
                    <a:pt x="804988" y="1600200"/>
                  </a:moveTo>
                  <a:lnTo>
                    <a:pt x="730802" y="1600200"/>
                  </a:lnTo>
                  <a:lnTo>
                    <a:pt x="731682" y="1587500"/>
                  </a:lnTo>
                  <a:lnTo>
                    <a:pt x="805675" y="1587500"/>
                  </a:lnTo>
                  <a:lnTo>
                    <a:pt x="804988" y="1600200"/>
                  </a:lnTo>
                  <a:close/>
                </a:path>
                <a:path w="2077720" h="2222500">
                  <a:moveTo>
                    <a:pt x="891013" y="1600200"/>
                  </a:moveTo>
                  <a:lnTo>
                    <a:pt x="824936" y="1600200"/>
                  </a:lnTo>
                  <a:lnTo>
                    <a:pt x="822863" y="1587500"/>
                  </a:lnTo>
                  <a:lnTo>
                    <a:pt x="887782" y="1587500"/>
                  </a:lnTo>
                  <a:lnTo>
                    <a:pt x="891013" y="1600200"/>
                  </a:lnTo>
                  <a:close/>
                </a:path>
                <a:path w="2077720" h="2222500">
                  <a:moveTo>
                    <a:pt x="911449" y="1600200"/>
                  </a:moveTo>
                  <a:lnTo>
                    <a:pt x="892853" y="1600200"/>
                  </a:lnTo>
                  <a:lnTo>
                    <a:pt x="893846" y="1587500"/>
                  </a:lnTo>
                  <a:lnTo>
                    <a:pt x="910864" y="1587500"/>
                  </a:lnTo>
                  <a:lnTo>
                    <a:pt x="911449" y="1600200"/>
                  </a:lnTo>
                  <a:close/>
                </a:path>
                <a:path w="2077720" h="2222500">
                  <a:moveTo>
                    <a:pt x="996628" y="1600200"/>
                  </a:moveTo>
                  <a:lnTo>
                    <a:pt x="926349" y="1600200"/>
                  </a:lnTo>
                  <a:lnTo>
                    <a:pt x="926104" y="1587500"/>
                  </a:lnTo>
                  <a:lnTo>
                    <a:pt x="999285" y="1587500"/>
                  </a:lnTo>
                  <a:lnTo>
                    <a:pt x="996628" y="1600200"/>
                  </a:lnTo>
                  <a:close/>
                </a:path>
                <a:path w="2077720" h="2222500">
                  <a:moveTo>
                    <a:pt x="1019653" y="1600200"/>
                  </a:moveTo>
                  <a:lnTo>
                    <a:pt x="1008342" y="1600200"/>
                  </a:lnTo>
                  <a:lnTo>
                    <a:pt x="1005838" y="1587500"/>
                  </a:lnTo>
                  <a:lnTo>
                    <a:pt x="1019431" y="1587500"/>
                  </a:lnTo>
                  <a:lnTo>
                    <a:pt x="1019653" y="1600200"/>
                  </a:lnTo>
                  <a:close/>
                </a:path>
                <a:path w="2077720" h="2222500">
                  <a:moveTo>
                    <a:pt x="1067412" y="1600200"/>
                  </a:moveTo>
                  <a:lnTo>
                    <a:pt x="1031537" y="1600200"/>
                  </a:lnTo>
                  <a:lnTo>
                    <a:pt x="1029947" y="1587500"/>
                  </a:lnTo>
                  <a:lnTo>
                    <a:pt x="1065362" y="1587500"/>
                  </a:lnTo>
                  <a:lnTo>
                    <a:pt x="1067412" y="1600200"/>
                  </a:lnTo>
                  <a:close/>
                </a:path>
                <a:path w="2077720" h="2222500">
                  <a:moveTo>
                    <a:pt x="1120356" y="1600200"/>
                  </a:moveTo>
                  <a:lnTo>
                    <a:pt x="1067412" y="1600200"/>
                  </a:lnTo>
                  <a:lnTo>
                    <a:pt x="1069553" y="1587500"/>
                  </a:lnTo>
                  <a:lnTo>
                    <a:pt x="1120208" y="1587500"/>
                  </a:lnTo>
                  <a:lnTo>
                    <a:pt x="1120356" y="1600200"/>
                  </a:lnTo>
                  <a:close/>
                </a:path>
                <a:path w="2077720" h="2222500">
                  <a:moveTo>
                    <a:pt x="1144386" y="1600200"/>
                  </a:moveTo>
                  <a:lnTo>
                    <a:pt x="1134092" y="1600200"/>
                  </a:lnTo>
                  <a:lnTo>
                    <a:pt x="1133683" y="1587500"/>
                  </a:lnTo>
                  <a:lnTo>
                    <a:pt x="1142944" y="1587500"/>
                  </a:lnTo>
                  <a:lnTo>
                    <a:pt x="1144386" y="1600200"/>
                  </a:lnTo>
                  <a:close/>
                </a:path>
                <a:path w="2077720" h="2222500">
                  <a:moveTo>
                    <a:pt x="1153108" y="1600200"/>
                  </a:moveTo>
                  <a:lnTo>
                    <a:pt x="1148656" y="1600200"/>
                  </a:lnTo>
                  <a:lnTo>
                    <a:pt x="1149093" y="1587500"/>
                  </a:lnTo>
                  <a:lnTo>
                    <a:pt x="1153057" y="1587500"/>
                  </a:lnTo>
                  <a:lnTo>
                    <a:pt x="1153108" y="1600200"/>
                  </a:lnTo>
                  <a:close/>
                </a:path>
                <a:path w="2077720" h="2222500">
                  <a:moveTo>
                    <a:pt x="1170460" y="1600200"/>
                  </a:moveTo>
                  <a:lnTo>
                    <a:pt x="1158531" y="1600200"/>
                  </a:lnTo>
                  <a:lnTo>
                    <a:pt x="1158445" y="1587500"/>
                  </a:lnTo>
                  <a:lnTo>
                    <a:pt x="1171784" y="1587500"/>
                  </a:lnTo>
                  <a:lnTo>
                    <a:pt x="1170460" y="1600200"/>
                  </a:lnTo>
                  <a:close/>
                </a:path>
                <a:path w="2077720" h="2222500">
                  <a:moveTo>
                    <a:pt x="1189278" y="1600200"/>
                  </a:moveTo>
                  <a:lnTo>
                    <a:pt x="1180959" y="1600200"/>
                  </a:lnTo>
                  <a:lnTo>
                    <a:pt x="1180272" y="1587500"/>
                  </a:lnTo>
                  <a:lnTo>
                    <a:pt x="1187120" y="1587500"/>
                  </a:lnTo>
                  <a:lnTo>
                    <a:pt x="1189278" y="1600200"/>
                  </a:lnTo>
                  <a:close/>
                </a:path>
                <a:path w="2077720" h="2222500">
                  <a:moveTo>
                    <a:pt x="1232149" y="1600200"/>
                  </a:moveTo>
                  <a:lnTo>
                    <a:pt x="1190777" y="1600200"/>
                  </a:lnTo>
                  <a:lnTo>
                    <a:pt x="1191697" y="1587500"/>
                  </a:lnTo>
                  <a:lnTo>
                    <a:pt x="1235396" y="1587500"/>
                  </a:lnTo>
                  <a:lnTo>
                    <a:pt x="1232149" y="1600200"/>
                  </a:lnTo>
                  <a:close/>
                </a:path>
                <a:path w="2077720" h="2222500">
                  <a:moveTo>
                    <a:pt x="1393529" y="1600200"/>
                  </a:moveTo>
                  <a:lnTo>
                    <a:pt x="1242449" y="1600200"/>
                  </a:lnTo>
                  <a:lnTo>
                    <a:pt x="1242296" y="1587500"/>
                  </a:lnTo>
                  <a:lnTo>
                    <a:pt x="1392689" y="1587500"/>
                  </a:lnTo>
                  <a:lnTo>
                    <a:pt x="1393529" y="1600200"/>
                  </a:lnTo>
                  <a:close/>
                </a:path>
                <a:path w="2077720" h="2222500">
                  <a:moveTo>
                    <a:pt x="1427729" y="1600200"/>
                  </a:moveTo>
                  <a:lnTo>
                    <a:pt x="1394914" y="1600200"/>
                  </a:lnTo>
                  <a:lnTo>
                    <a:pt x="1395573" y="1587500"/>
                  </a:lnTo>
                  <a:lnTo>
                    <a:pt x="1428774" y="1587500"/>
                  </a:lnTo>
                  <a:lnTo>
                    <a:pt x="1427729" y="1600200"/>
                  </a:lnTo>
                  <a:close/>
                </a:path>
                <a:path w="2077720" h="2222500">
                  <a:moveTo>
                    <a:pt x="1438659" y="1600200"/>
                  </a:moveTo>
                  <a:lnTo>
                    <a:pt x="1433265" y="1600200"/>
                  </a:lnTo>
                  <a:lnTo>
                    <a:pt x="1432402" y="1587500"/>
                  </a:lnTo>
                  <a:lnTo>
                    <a:pt x="1438676" y="1587500"/>
                  </a:lnTo>
                  <a:lnTo>
                    <a:pt x="1438659" y="1600200"/>
                  </a:lnTo>
                  <a:close/>
                </a:path>
                <a:path w="2077720" h="2222500">
                  <a:moveTo>
                    <a:pt x="1472905" y="1600200"/>
                  </a:moveTo>
                  <a:lnTo>
                    <a:pt x="1447631" y="1600200"/>
                  </a:lnTo>
                  <a:lnTo>
                    <a:pt x="1445394" y="1587500"/>
                  </a:lnTo>
                  <a:lnTo>
                    <a:pt x="1473745" y="1587500"/>
                  </a:lnTo>
                  <a:lnTo>
                    <a:pt x="1472905" y="1600200"/>
                  </a:lnTo>
                  <a:close/>
                </a:path>
                <a:path w="2077720" h="2222500">
                  <a:moveTo>
                    <a:pt x="1507735" y="1600200"/>
                  </a:moveTo>
                  <a:lnTo>
                    <a:pt x="1480548" y="1600200"/>
                  </a:lnTo>
                  <a:lnTo>
                    <a:pt x="1481229" y="1587500"/>
                  </a:lnTo>
                  <a:lnTo>
                    <a:pt x="1506991" y="1587500"/>
                  </a:lnTo>
                  <a:lnTo>
                    <a:pt x="1507735" y="1600200"/>
                  </a:lnTo>
                  <a:close/>
                </a:path>
                <a:path w="2077720" h="2222500">
                  <a:moveTo>
                    <a:pt x="1512187" y="1600200"/>
                  </a:moveTo>
                  <a:lnTo>
                    <a:pt x="1511057" y="1600200"/>
                  </a:lnTo>
                  <a:lnTo>
                    <a:pt x="1511397" y="1587500"/>
                  </a:lnTo>
                  <a:lnTo>
                    <a:pt x="1511795" y="1587500"/>
                  </a:lnTo>
                  <a:lnTo>
                    <a:pt x="1512187" y="1600200"/>
                  </a:lnTo>
                  <a:close/>
                </a:path>
                <a:path w="2077720" h="2222500">
                  <a:moveTo>
                    <a:pt x="1513515" y="1600200"/>
                  </a:moveTo>
                  <a:lnTo>
                    <a:pt x="1512351" y="1600200"/>
                  </a:lnTo>
                  <a:lnTo>
                    <a:pt x="1512073" y="1587500"/>
                  </a:lnTo>
                  <a:lnTo>
                    <a:pt x="1515787" y="1587500"/>
                  </a:lnTo>
                  <a:lnTo>
                    <a:pt x="1513515" y="1600200"/>
                  </a:lnTo>
                  <a:close/>
                </a:path>
                <a:path w="2077720" h="2222500">
                  <a:moveTo>
                    <a:pt x="1533406" y="1600200"/>
                  </a:moveTo>
                  <a:lnTo>
                    <a:pt x="1522089" y="1600200"/>
                  </a:lnTo>
                  <a:lnTo>
                    <a:pt x="1521164" y="1587500"/>
                  </a:lnTo>
                  <a:lnTo>
                    <a:pt x="1533906" y="1587500"/>
                  </a:lnTo>
                  <a:lnTo>
                    <a:pt x="1533406" y="1600200"/>
                  </a:lnTo>
                  <a:close/>
                </a:path>
                <a:path w="2077720" h="2222500">
                  <a:moveTo>
                    <a:pt x="1542855" y="1600200"/>
                  </a:moveTo>
                  <a:lnTo>
                    <a:pt x="1539646" y="1600200"/>
                  </a:lnTo>
                  <a:lnTo>
                    <a:pt x="1535763" y="1587500"/>
                  </a:lnTo>
                  <a:lnTo>
                    <a:pt x="1541475" y="1587500"/>
                  </a:lnTo>
                  <a:lnTo>
                    <a:pt x="1542855" y="1600200"/>
                  </a:lnTo>
                  <a:close/>
                </a:path>
                <a:path w="2077720" h="2222500">
                  <a:moveTo>
                    <a:pt x="1576827" y="1600200"/>
                  </a:moveTo>
                  <a:lnTo>
                    <a:pt x="1550191" y="1600200"/>
                  </a:lnTo>
                  <a:lnTo>
                    <a:pt x="1551003" y="1587500"/>
                  </a:lnTo>
                  <a:lnTo>
                    <a:pt x="1573335" y="1587500"/>
                  </a:lnTo>
                  <a:lnTo>
                    <a:pt x="1576827" y="1600200"/>
                  </a:lnTo>
                  <a:close/>
                </a:path>
                <a:path w="2077720" h="2222500">
                  <a:moveTo>
                    <a:pt x="1582488" y="1600200"/>
                  </a:moveTo>
                  <a:lnTo>
                    <a:pt x="1576827" y="1600200"/>
                  </a:lnTo>
                  <a:lnTo>
                    <a:pt x="1577963" y="1587500"/>
                  </a:lnTo>
                  <a:lnTo>
                    <a:pt x="1583732" y="1587500"/>
                  </a:lnTo>
                  <a:lnTo>
                    <a:pt x="1582488" y="1600200"/>
                  </a:lnTo>
                  <a:close/>
                </a:path>
                <a:path w="2077720" h="2222500">
                  <a:moveTo>
                    <a:pt x="1590421" y="1600200"/>
                  </a:moveTo>
                  <a:lnTo>
                    <a:pt x="1584743" y="1600200"/>
                  </a:lnTo>
                  <a:lnTo>
                    <a:pt x="1583789" y="1587500"/>
                  </a:lnTo>
                  <a:lnTo>
                    <a:pt x="1590563" y="1587500"/>
                  </a:lnTo>
                  <a:lnTo>
                    <a:pt x="1590421" y="1600200"/>
                  </a:lnTo>
                  <a:close/>
                </a:path>
                <a:path w="2077720" h="2222500">
                  <a:moveTo>
                    <a:pt x="1594998" y="1600200"/>
                  </a:moveTo>
                  <a:lnTo>
                    <a:pt x="1593283" y="1600200"/>
                  </a:lnTo>
                  <a:lnTo>
                    <a:pt x="1593913" y="1587500"/>
                  </a:lnTo>
                  <a:lnTo>
                    <a:pt x="1595662" y="1587500"/>
                  </a:lnTo>
                  <a:lnTo>
                    <a:pt x="1594998" y="1600200"/>
                  </a:lnTo>
                  <a:close/>
                </a:path>
                <a:path w="2077720" h="2222500">
                  <a:moveTo>
                    <a:pt x="1622401" y="1600200"/>
                  </a:moveTo>
                  <a:lnTo>
                    <a:pt x="1602777" y="1600200"/>
                  </a:lnTo>
                  <a:lnTo>
                    <a:pt x="1603390" y="1587500"/>
                  </a:lnTo>
                  <a:lnTo>
                    <a:pt x="1620135" y="1587500"/>
                  </a:lnTo>
                  <a:lnTo>
                    <a:pt x="1622401" y="1600200"/>
                  </a:lnTo>
                  <a:close/>
                </a:path>
                <a:path w="2077720" h="2222500">
                  <a:moveTo>
                    <a:pt x="1668951" y="1600200"/>
                  </a:moveTo>
                  <a:lnTo>
                    <a:pt x="1622401" y="1600200"/>
                  </a:lnTo>
                  <a:lnTo>
                    <a:pt x="1624763" y="1587500"/>
                  </a:lnTo>
                  <a:lnTo>
                    <a:pt x="1668406" y="1587500"/>
                  </a:lnTo>
                  <a:lnTo>
                    <a:pt x="1668951" y="1600200"/>
                  </a:lnTo>
                  <a:close/>
                </a:path>
                <a:path w="2077720" h="2222500">
                  <a:moveTo>
                    <a:pt x="1673408" y="1600200"/>
                  </a:moveTo>
                  <a:lnTo>
                    <a:pt x="1670052" y="1600200"/>
                  </a:lnTo>
                  <a:lnTo>
                    <a:pt x="1670648" y="1587500"/>
                  </a:lnTo>
                  <a:lnTo>
                    <a:pt x="1672602" y="1587500"/>
                  </a:lnTo>
                  <a:lnTo>
                    <a:pt x="1673408" y="1600200"/>
                  </a:lnTo>
                  <a:close/>
                </a:path>
                <a:path w="2077720" h="2222500">
                  <a:moveTo>
                    <a:pt x="1691198" y="1600200"/>
                  </a:moveTo>
                  <a:lnTo>
                    <a:pt x="1675770" y="1600200"/>
                  </a:lnTo>
                  <a:lnTo>
                    <a:pt x="1674822" y="1587500"/>
                  </a:lnTo>
                  <a:lnTo>
                    <a:pt x="1691499" y="1587500"/>
                  </a:lnTo>
                  <a:lnTo>
                    <a:pt x="1691198" y="1600200"/>
                  </a:lnTo>
                  <a:close/>
                </a:path>
                <a:path w="2077720" h="2222500">
                  <a:moveTo>
                    <a:pt x="1694627" y="1600200"/>
                  </a:moveTo>
                  <a:lnTo>
                    <a:pt x="1692299" y="1600200"/>
                  </a:lnTo>
                  <a:lnTo>
                    <a:pt x="1691879" y="1587500"/>
                  </a:lnTo>
                  <a:lnTo>
                    <a:pt x="1695462" y="1587500"/>
                  </a:lnTo>
                  <a:lnTo>
                    <a:pt x="1694627" y="1600200"/>
                  </a:lnTo>
                  <a:close/>
                </a:path>
                <a:path w="2077720" h="2222500">
                  <a:moveTo>
                    <a:pt x="1759194" y="1600200"/>
                  </a:moveTo>
                  <a:lnTo>
                    <a:pt x="1694934" y="1600200"/>
                  </a:lnTo>
                  <a:lnTo>
                    <a:pt x="1695468" y="1587500"/>
                  </a:lnTo>
                  <a:lnTo>
                    <a:pt x="1759569" y="1587500"/>
                  </a:lnTo>
                  <a:lnTo>
                    <a:pt x="1759194" y="1600200"/>
                  </a:lnTo>
                  <a:close/>
                </a:path>
                <a:path w="2077720" h="2222500">
                  <a:moveTo>
                    <a:pt x="1809600" y="1600200"/>
                  </a:moveTo>
                  <a:lnTo>
                    <a:pt x="1777615" y="1600200"/>
                  </a:lnTo>
                  <a:lnTo>
                    <a:pt x="1778137" y="1587500"/>
                  </a:lnTo>
                  <a:lnTo>
                    <a:pt x="1810741" y="1587500"/>
                  </a:lnTo>
                  <a:lnTo>
                    <a:pt x="1809600" y="1600200"/>
                  </a:lnTo>
                  <a:close/>
                </a:path>
                <a:path w="2077720" h="2222500">
                  <a:moveTo>
                    <a:pt x="1839683" y="1600200"/>
                  </a:moveTo>
                  <a:lnTo>
                    <a:pt x="1830235" y="1600200"/>
                  </a:lnTo>
                  <a:lnTo>
                    <a:pt x="1827878" y="1587500"/>
                  </a:lnTo>
                  <a:lnTo>
                    <a:pt x="1841199" y="1587500"/>
                  </a:lnTo>
                  <a:lnTo>
                    <a:pt x="1839683" y="1600200"/>
                  </a:lnTo>
                  <a:close/>
                </a:path>
                <a:path w="2077720" h="2222500">
                  <a:moveTo>
                    <a:pt x="1857825" y="1600200"/>
                  </a:moveTo>
                  <a:lnTo>
                    <a:pt x="1846673" y="1600200"/>
                  </a:lnTo>
                  <a:lnTo>
                    <a:pt x="1844549" y="1587500"/>
                  </a:lnTo>
                  <a:lnTo>
                    <a:pt x="1859154" y="1587500"/>
                  </a:lnTo>
                  <a:lnTo>
                    <a:pt x="1857825" y="1600200"/>
                  </a:lnTo>
                  <a:close/>
                </a:path>
                <a:path w="2077720" h="2222500">
                  <a:moveTo>
                    <a:pt x="1873145" y="1600200"/>
                  </a:moveTo>
                  <a:lnTo>
                    <a:pt x="1863878" y="1600200"/>
                  </a:lnTo>
                  <a:lnTo>
                    <a:pt x="1865774" y="1587500"/>
                  </a:lnTo>
                  <a:lnTo>
                    <a:pt x="1873145" y="1600200"/>
                  </a:lnTo>
                  <a:close/>
                </a:path>
                <a:path w="2077720" h="2222500">
                  <a:moveTo>
                    <a:pt x="1907532" y="1600200"/>
                  </a:moveTo>
                  <a:lnTo>
                    <a:pt x="1877120" y="1600200"/>
                  </a:lnTo>
                  <a:lnTo>
                    <a:pt x="1878619" y="1587500"/>
                  </a:lnTo>
                  <a:lnTo>
                    <a:pt x="1907379" y="1587500"/>
                  </a:lnTo>
                  <a:lnTo>
                    <a:pt x="1907532" y="1600200"/>
                  </a:lnTo>
                  <a:close/>
                </a:path>
                <a:path w="2077720" h="2222500">
                  <a:moveTo>
                    <a:pt x="1909695" y="1600200"/>
                  </a:moveTo>
                  <a:lnTo>
                    <a:pt x="1909241" y="1587500"/>
                  </a:lnTo>
                  <a:lnTo>
                    <a:pt x="1910343" y="1587500"/>
                  </a:lnTo>
                  <a:lnTo>
                    <a:pt x="1909695" y="1600200"/>
                  </a:lnTo>
                  <a:close/>
                </a:path>
                <a:path w="2077720" h="2222500">
                  <a:moveTo>
                    <a:pt x="1953934" y="1600200"/>
                  </a:moveTo>
                  <a:lnTo>
                    <a:pt x="1918911" y="1600200"/>
                  </a:lnTo>
                  <a:lnTo>
                    <a:pt x="1915788" y="1587500"/>
                  </a:lnTo>
                  <a:lnTo>
                    <a:pt x="1955195" y="1587500"/>
                  </a:lnTo>
                  <a:lnTo>
                    <a:pt x="1953934" y="1600200"/>
                  </a:lnTo>
                  <a:close/>
                </a:path>
                <a:path w="2077720" h="2222500">
                  <a:moveTo>
                    <a:pt x="407894" y="1600200"/>
                  </a:moveTo>
                  <a:close/>
                </a:path>
                <a:path w="2077720" h="2222500">
                  <a:moveTo>
                    <a:pt x="329192" y="1612900"/>
                  </a:moveTo>
                  <a:lnTo>
                    <a:pt x="287124" y="1612900"/>
                  </a:lnTo>
                  <a:lnTo>
                    <a:pt x="287042" y="1600200"/>
                  </a:lnTo>
                  <a:lnTo>
                    <a:pt x="333986" y="1600200"/>
                  </a:lnTo>
                  <a:lnTo>
                    <a:pt x="329192" y="1612900"/>
                  </a:lnTo>
                  <a:close/>
                </a:path>
                <a:path w="2077720" h="2222500">
                  <a:moveTo>
                    <a:pt x="388276" y="1612900"/>
                  </a:moveTo>
                  <a:lnTo>
                    <a:pt x="343798" y="1612900"/>
                  </a:lnTo>
                  <a:lnTo>
                    <a:pt x="341862" y="1600200"/>
                  </a:lnTo>
                  <a:lnTo>
                    <a:pt x="387742" y="1600200"/>
                  </a:lnTo>
                  <a:lnTo>
                    <a:pt x="388276" y="1612900"/>
                  </a:lnTo>
                  <a:close/>
                </a:path>
                <a:path w="2077720" h="2222500">
                  <a:moveTo>
                    <a:pt x="398973" y="1612900"/>
                  </a:moveTo>
                  <a:lnTo>
                    <a:pt x="390411" y="1612900"/>
                  </a:lnTo>
                  <a:lnTo>
                    <a:pt x="392347" y="1600200"/>
                  </a:lnTo>
                  <a:lnTo>
                    <a:pt x="400450" y="1600200"/>
                  </a:lnTo>
                  <a:lnTo>
                    <a:pt x="398973" y="1612900"/>
                  </a:lnTo>
                  <a:close/>
                </a:path>
                <a:path w="2077720" h="2222500">
                  <a:moveTo>
                    <a:pt x="427665" y="1612900"/>
                  </a:moveTo>
                  <a:lnTo>
                    <a:pt x="404572" y="1612900"/>
                  </a:lnTo>
                  <a:lnTo>
                    <a:pt x="404771" y="1600200"/>
                  </a:lnTo>
                  <a:lnTo>
                    <a:pt x="427384" y="1600200"/>
                  </a:lnTo>
                  <a:lnTo>
                    <a:pt x="427665" y="1612900"/>
                  </a:lnTo>
                  <a:close/>
                </a:path>
                <a:path w="2077720" h="2222500">
                  <a:moveTo>
                    <a:pt x="491194" y="1612900"/>
                  </a:moveTo>
                  <a:lnTo>
                    <a:pt x="436455" y="1612900"/>
                  </a:lnTo>
                  <a:lnTo>
                    <a:pt x="436773" y="1600200"/>
                  </a:lnTo>
                  <a:lnTo>
                    <a:pt x="489358" y="1600200"/>
                  </a:lnTo>
                  <a:lnTo>
                    <a:pt x="491194" y="1612900"/>
                  </a:lnTo>
                  <a:close/>
                </a:path>
                <a:path w="2077720" h="2222500">
                  <a:moveTo>
                    <a:pt x="567639" y="1612900"/>
                  </a:moveTo>
                  <a:lnTo>
                    <a:pt x="501681" y="1612900"/>
                  </a:lnTo>
                  <a:lnTo>
                    <a:pt x="503714" y="1600200"/>
                  </a:lnTo>
                  <a:lnTo>
                    <a:pt x="567559" y="1600200"/>
                  </a:lnTo>
                  <a:lnTo>
                    <a:pt x="567639" y="1612900"/>
                  </a:lnTo>
                  <a:close/>
                </a:path>
                <a:path w="2077720" h="2222500">
                  <a:moveTo>
                    <a:pt x="600652" y="1612900"/>
                  </a:moveTo>
                  <a:lnTo>
                    <a:pt x="576077" y="1612900"/>
                  </a:lnTo>
                  <a:lnTo>
                    <a:pt x="576077" y="1600200"/>
                  </a:lnTo>
                  <a:lnTo>
                    <a:pt x="600226" y="1600200"/>
                  </a:lnTo>
                  <a:lnTo>
                    <a:pt x="600652" y="1612900"/>
                  </a:lnTo>
                  <a:close/>
                </a:path>
                <a:path w="2077720" h="2222500">
                  <a:moveTo>
                    <a:pt x="657269" y="1612900"/>
                  </a:moveTo>
                  <a:lnTo>
                    <a:pt x="606643" y="1612900"/>
                  </a:lnTo>
                  <a:lnTo>
                    <a:pt x="606597" y="1600200"/>
                  </a:lnTo>
                  <a:lnTo>
                    <a:pt x="657275" y="1600200"/>
                  </a:lnTo>
                  <a:lnTo>
                    <a:pt x="657269" y="1612900"/>
                  </a:lnTo>
                  <a:close/>
                </a:path>
                <a:path w="2077720" h="2222500">
                  <a:moveTo>
                    <a:pt x="685939" y="1612900"/>
                  </a:moveTo>
                  <a:lnTo>
                    <a:pt x="666542" y="1612900"/>
                  </a:lnTo>
                  <a:lnTo>
                    <a:pt x="666071" y="1600200"/>
                  </a:lnTo>
                  <a:lnTo>
                    <a:pt x="686444" y="1600200"/>
                  </a:lnTo>
                  <a:lnTo>
                    <a:pt x="685939" y="1612900"/>
                  </a:lnTo>
                  <a:close/>
                </a:path>
                <a:path w="2077720" h="2222500">
                  <a:moveTo>
                    <a:pt x="701559" y="1612900"/>
                  </a:moveTo>
                  <a:lnTo>
                    <a:pt x="691202" y="1612900"/>
                  </a:lnTo>
                  <a:lnTo>
                    <a:pt x="690493" y="1600200"/>
                  </a:lnTo>
                  <a:lnTo>
                    <a:pt x="702326" y="1600200"/>
                  </a:lnTo>
                  <a:lnTo>
                    <a:pt x="701559" y="1612900"/>
                  </a:lnTo>
                  <a:close/>
                </a:path>
                <a:path w="2077720" h="2222500">
                  <a:moveTo>
                    <a:pt x="745344" y="1612900"/>
                  </a:moveTo>
                  <a:lnTo>
                    <a:pt x="708981" y="1612900"/>
                  </a:lnTo>
                  <a:lnTo>
                    <a:pt x="711099" y="1600200"/>
                  </a:lnTo>
                  <a:lnTo>
                    <a:pt x="747161" y="1600200"/>
                  </a:lnTo>
                  <a:lnTo>
                    <a:pt x="745344" y="1612900"/>
                  </a:lnTo>
                  <a:close/>
                </a:path>
                <a:path w="2077720" h="2222500">
                  <a:moveTo>
                    <a:pt x="755162" y="1612900"/>
                  </a:moveTo>
                  <a:lnTo>
                    <a:pt x="751198" y="1612900"/>
                  </a:lnTo>
                  <a:lnTo>
                    <a:pt x="749557" y="1600200"/>
                  </a:lnTo>
                  <a:lnTo>
                    <a:pt x="756485" y="1600200"/>
                  </a:lnTo>
                  <a:lnTo>
                    <a:pt x="755162" y="1612900"/>
                  </a:lnTo>
                  <a:close/>
                </a:path>
                <a:path w="2077720" h="2222500">
                  <a:moveTo>
                    <a:pt x="762782" y="1612900"/>
                  </a:moveTo>
                  <a:lnTo>
                    <a:pt x="760159" y="1612900"/>
                  </a:lnTo>
                  <a:lnTo>
                    <a:pt x="759227" y="1600200"/>
                  </a:lnTo>
                  <a:lnTo>
                    <a:pt x="764537" y="1600200"/>
                  </a:lnTo>
                  <a:lnTo>
                    <a:pt x="762782" y="1612900"/>
                  </a:lnTo>
                  <a:close/>
                </a:path>
                <a:path w="2077720" h="2222500">
                  <a:moveTo>
                    <a:pt x="816027" y="1612900"/>
                  </a:moveTo>
                  <a:lnTo>
                    <a:pt x="768188" y="1612900"/>
                  </a:lnTo>
                  <a:lnTo>
                    <a:pt x="767625" y="1600200"/>
                  </a:lnTo>
                  <a:lnTo>
                    <a:pt x="815765" y="1600200"/>
                  </a:lnTo>
                  <a:lnTo>
                    <a:pt x="816027" y="1612900"/>
                  </a:lnTo>
                  <a:close/>
                </a:path>
                <a:path w="2077720" h="2222500">
                  <a:moveTo>
                    <a:pt x="840312" y="1612900"/>
                  </a:moveTo>
                  <a:lnTo>
                    <a:pt x="819916" y="1612900"/>
                  </a:lnTo>
                  <a:lnTo>
                    <a:pt x="820387" y="1600200"/>
                  </a:lnTo>
                  <a:lnTo>
                    <a:pt x="841232" y="1600200"/>
                  </a:lnTo>
                  <a:lnTo>
                    <a:pt x="840312" y="1612900"/>
                  </a:lnTo>
                  <a:close/>
                </a:path>
                <a:path w="2077720" h="2222500">
                  <a:moveTo>
                    <a:pt x="875052" y="1612900"/>
                  </a:moveTo>
                  <a:lnTo>
                    <a:pt x="853259" y="1612900"/>
                  </a:lnTo>
                  <a:lnTo>
                    <a:pt x="851623" y="1600200"/>
                  </a:lnTo>
                  <a:lnTo>
                    <a:pt x="874421" y="1600200"/>
                  </a:lnTo>
                  <a:lnTo>
                    <a:pt x="875052" y="1612900"/>
                  </a:lnTo>
                  <a:close/>
                </a:path>
                <a:path w="2077720" h="2222500">
                  <a:moveTo>
                    <a:pt x="923027" y="1612900"/>
                  </a:moveTo>
                  <a:lnTo>
                    <a:pt x="880906" y="1612900"/>
                  </a:lnTo>
                  <a:lnTo>
                    <a:pt x="882973" y="1600200"/>
                  </a:lnTo>
                  <a:lnTo>
                    <a:pt x="924111" y="1600200"/>
                  </a:lnTo>
                  <a:lnTo>
                    <a:pt x="923027" y="1612900"/>
                  </a:lnTo>
                  <a:close/>
                </a:path>
                <a:path w="2077720" h="2222500">
                  <a:moveTo>
                    <a:pt x="932634" y="1612900"/>
                  </a:moveTo>
                  <a:lnTo>
                    <a:pt x="931044" y="1612900"/>
                  </a:lnTo>
                  <a:lnTo>
                    <a:pt x="927081" y="1600200"/>
                  </a:lnTo>
                  <a:lnTo>
                    <a:pt x="932169" y="1600200"/>
                  </a:lnTo>
                  <a:lnTo>
                    <a:pt x="932634" y="1612900"/>
                  </a:lnTo>
                  <a:close/>
                </a:path>
                <a:path w="2077720" h="2222500">
                  <a:moveTo>
                    <a:pt x="962979" y="1612900"/>
                  </a:moveTo>
                  <a:lnTo>
                    <a:pt x="938625" y="1612900"/>
                  </a:lnTo>
                  <a:lnTo>
                    <a:pt x="937648" y="1600200"/>
                  </a:lnTo>
                  <a:lnTo>
                    <a:pt x="961599" y="1600200"/>
                  </a:lnTo>
                  <a:lnTo>
                    <a:pt x="962979" y="1612900"/>
                  </a:lnTo>
                  <a:close/>
                </a:path>
                <a:path w="2077720" h="2222500">
                  <a:moveTo>
                    <a:pt x="1009750" y="1612900"/>
                  </a:moveTo>
                  <a:lnTo>
                    <a:pt x="965636" y="1612900"/>
                  </a:lnTo>
                  <a:lnTo>
                    <a:pt x="965829" y="1600200"/>
                  </a:lnTo>
                  <a:lnTo>
                    <a:pt x="1008700" y="1600200"/>
                  </a:lnTo>
                  <a:lnTo>
                    <a:pt x="1009750" y="1612900"/>
                  </a:lnTo>
                  <a:close/>
                </a:path>
                <a:path w="2077720" h="2222500">
                  <a:moveTo>
                    <a:pt x="1060837" y="1612900"/>
                  </a:moveTo>
                  <a:lnTo>
                    <a:pt x="1009750" y="1612900"/>
                  </a:lnTo>
                  <a:lnTo>
                    <a:pt x="1011016" y="1600200"/>
                  </a:lnTo>
                  <a:lnTo>
                    <a:pt x="1059627" y="1600200"/>
                  </a:lnTo>
                  <a:lnTo>
                    <a:pt x="1060837" y="1612900"/>
                  </a:lnTo>
                  <a:close/>
                </a:path>
                <a:path w="2077720" h="2222500">
                  <a:moveTo>
                    <a:pt x="1070274" y="1612900"/>
                  </a:moveTo>
                  <a:lnTo>
                    <a:pt x="1063103" y="1612900"/>
                  </a:lnTo>
                  <a:lnTo>
                    <a:pt x="1062688" y="1600200"/>
                  </a:lnTo>
                  <a:lnTo>
                    <a:pt x="1070666" y="1600200"/>
                  </a:lnTo>
                  <a:lnTo>
                    <a:pt x="1070274" y="1612900"/>
                  </a:lnTo>
                  <a:close/>
                </a:path>
                <a:path w="2077720" h="2222500">
                  <a:moveTo>
                    <a:pt x="1098347" y="1612900"/>
                  </a:moveTo>
                  <a:lnTo>
                    <a:pt x="1075044" y="1612900"/>
                  </a:lnTo>
                  <a:lnTo>
                    <a:pt x="1072420" y="1600200"/>
                  </a:lnTo>
                  <a:lnTo>
                    <a:pt x="1095588" y="1600200"/>
                  </a:lnTo>
                  <a:lnTo>
                    <a:pt x="1098347" y="1612900"/>
                  </a:lnTo>
                  <a:close/>
                </a:path>
                <a:path w="2077720" h="2222500">
                  <a:moveTo>
                    <a:pt x="1113605" y="1612900"/>
                  </a:moveTo>
                  <a:lnTo>
                    <a:pt x="1098347" y="1612900"/>
                  </a:lnTo>
                  <a:lnTo>
                    <a:pt x="1099733" y="1600200"/>
                  </a:lnTo>
                  <a:lnTo>
                    <a:pt x="1109562" y="1600200"/>
                  </a:lnTo>
                  <a:lnTo>
                    <a:pt x="1113605" y="1612900"/>
                  </a:lnTo>
                  <a:close/>
                </a:path>
                <a:path w="2077720" h="2222500">
                  <a:moveTo>
                    <a:pt x="1130821" y="1612900"/>
                  </a:moveTo>
                  <a:lnTo>
                    <a:pt x="1113605" y="1612900"/>
                  </a:lnTo>
                  <a:lnTo>
                    <a:pt x="1115280" y="1600200"/>
                  </a:lnTo>
                  <a:lnTo>
                    <a:pt x="1123604" y="1600200"/>
                  </a:lnTo>
                  <a:lnTo>
                    <a:pt x="1130821" y="1612900"/>
                  </a:lnTo>
                  <a:close/>
                </a:path>
                <a:path w="2077720" h="2222500">
                  <a:moveTo>
                    <a:pt x="1169512" y="1612900"/>
                  </a:moveTo>
                  <a:lnTo>
                    <a:pt x="1132314" y="1612900"/>
                  </a:lnTo>
                  <a:lnTo>
                    <a:pt x="1133149" y="1600200"/>
                  </a:lnTo>
                  <a:lnTo>
                    <a:pt x="1167502" y="1600200"/>
                  </a:lnTo>
                  <a:lnTo>
                    <a:pt x="1169512" y="1612900"/>
                  </a:lnTo>
                  <a:close/>
                </a:path>
                <a:path w="2077720" h="2222500">
                  <a:moveTo>
                    <a:pt x="1206591" y="1612900"/>
                  </a:moveTo>
                  <a:lnTo>
                    <a:pt x="1179375" y="1612900"/>
                  </a:lnTo>
                  <a:lnTo>
                    <a:pt x="1181045" y="1600200"/>
                  </a:lnTo>
                  <a:lnTo>
                    <a:pt x="1207278" y="1600200"/>
                  </a:lnTo>
                  <a:lnTo>
                    <a:pt x="1206591" y="1612900"/>
                  </a:lnTo>
                  <a:close/>
                </a:path>
                <a:path w="2077720" h="2222500">
                  <a:moveTo>
                    <a:pt x="1227333" y="1612900"/>
                  </a:moveTo>
                  <a:lnTo>
                    <a:pt x="1209765" y="1612900"/>
                  </a:lnTo>
                  <a:lnTo>
                    <a:pt x="1208635" y="1600200"/>
                  </a:lnTo>
                  <a:lnTo>
                    <a:pt x="1226022" y="1600200"/>
                  </a:lnTo>
                  <a:lnTo>
                    <a:pt x="1227333" y="1612900"/>
                  </a:lnTo>
                  <a:close/>
                </a:path>
                <a:path w="2077720" h="2222500">
                  <a:moveTo>
                    <a:pt x="1257803" y="1612900"/>
                  </a:moveTo>
                  <a:lnTo>
                    <a:pt x="1228725" y="1612900"/>
                  </a:lnTo>
                  <a:lnTo>
                    <a:pt x="1230019" y="1600200"/>
                  </a:lnTo>
                  <a:lnTo>
                    <a:pt x="1258070" y="1600200"/>
                  </a:lnTo>
                  <a:lnTo>
                    <a:pt x="1257803" y="1612900"/>
                  </a:lnTo>
                  <a:close/>
                </a:path>
                <a:path w="2077720" h="2222500">
                  <a:moveTo>
                    <a:pt x="1295500" y="1612900"/>
                  </a:moveTo>
                  <a:lnTo>
                    <a:pt x="1264980" y="1612900"/>
                  </a:lnTo>
                  <a:lnTo>
                    <a:pt x="1264060" y="1600200"/>
                  </a:lnTo>
                  <a:lnTo>
                    <a:pt x="1296443" y="1600200"/>
                  </a:lnTo>
                  <a:lnTo>
                    <a:pt x="1295500" y="1612900"/>
                  </a:lnTo>
                  <a:close/>
                </a:path>
                <a:path w="2077720" h="2222500">
                  <a:moveTo>
                    <a:pt x="1305034" y="1612900"/>
                  </a:moveTo>
                  <a:lnTo>
                    <a:pt x="1297840" y="1612900"/>
                  </a:lnTo>
                  <a:lnTo>
                    <a:pt x="1297897" y="1600200"/>
                  </a:lnTo>
                  <a:lnTo>
                    <a:pt x="1306374" y="1600200"/>
                  </a:lnTo>
                  <a:lnTo>
                    <a:pt x="1305034" y="1612900"/>
                  </a:lnTo>
                  <a:close/>
                </a:path>
                <a:path w="2077720" h="2222500">
                  <a:moveTo>
                    <a:pt x="1311047" y="1612900"/>
                  </a:moveTo>
                  <a:lnTo>
                    <a:pt x="1307288" y="1612900"/>
                  </a:lnTo>
                  <a:lnTo>
                    <a:pt x="1308140" y="1600200"/>
                  </a:lnTo>
                  <a:lnTo>
                    <a:pt x="1311337" y="1600200"/>
                  </a:lnTo>
                  <a:lnTo>
                    <a:pt x="1311047" y="1612900"/>
                  </a:lnTo>
                  <a:close/>
                </a:path>
                <a:path w="2077720" h="2222500">
                  <a:moveTo>
                    <a:pt x="1328394" y="1612900"/>
                  </a:moveTo>
                  <a:lnTo>
                    <a:pt x="1314556" y="1612900"/>
                  </a:lnTo>
                  <a:lnTo>
                    <a:pt x="1315244" y="1600200"/>
                  </a:lnTo>
                  <a:lnTo>
                    <a:pt x="1326293" y="1600200"/>
                  </a:lnTo>
                  <a:lnTo>
                    <a:pt x="1328394" y="1612900"/>
                  </a:lnTo>
                  <a:close/>
                </a:path>
                <a:path w="2077720" h="2222500">
                  <a:moveTo>
                    <a:pt x="1360681" y="1612900"/>
                  </a:moveTo>
                  <a:lnTo>
                    <a:pt x="1334317" y="1612900"/>
                  </a:lnTo>
                  <a:lnTo>
                    <a:pt x="1333806" y="1600200"/>
                  </a:lnTo>
                  <a:lnTo>
                    <a:pt x="1361197" y="1600200"/>
                  </a:lnTo>
                  <a:lnTo>
                    <a:pt x="1360681" y="1612900"/>
                  </a:lnTo>
                  <a:close/>
                </a:path>
                <a:path w="2077720" h="2222500">
                  <a:moveTo>
                    <a:pt x="1365899" y="1612900"/>
                  </a:moveTo>
                  <a:lnTo>
                    <a:pt x="1364122" y="1612900"/>
                  </a:lnTo>
                  <a:lnTo>
                    <a:pt x="1363525" y="1600200"/>
                  </a:lnTo>
                  <a:lnTo>
                    <a:pt x="1365746" y="1600200"/>
                  </a:lnTo>
                  <a:lnTo>
                    <a:pt x="1365899" y="1612900"/>
                  </a:lnTo>
                  <a:close/>
                </a:path>
                <a:path w="2077720" h="2222500">
                  <a:moveTo>
                    <a:pt x="1447398" y="1612900"/>
                  </a:moveTo>
                  <a:lnTo>
                    <a:pt x="1373434" y="1612900"/>
                  </a:lnTo>
                  <a:lnTo>
                    <a:pt x="1373848" y="1600200"/>
                  </a:lnTo>
                  <a:lnTo>
                    <a:pt x="1449130" y="1600200"/>
                  </a:lnTo>
                  <a:lnTo>
                    <a:pt x="1447398" y="1612900"/>
                  </a:lnTo>
                  <a:close/>
                </a:path>
                <a:path w="2077720" h="2222500">
                  <a:moveTo>
                    <a:pt x="1453379" y="1600913"/>
                  </a:moveTo>
                  <a:lnTo>
                    <a:pt x="1453457" y="1600200"/>
                  </a:lnTo>
                  <a:lnTo>
                    <a:pt x="1453735" y="1600200"/>
                  </a:lnTo>
                  <a:lnTo>
                    <a:pt x="1453379" y="1600913"/>
                  </a:lnTo>
                  <a:close/>
                </a:path>
                <a:path w="2077720" h="2222500">
                  <a:moveTo>
                    <a:pt x="1456466" y="1612900"/>
                  </a:moveTo>
                  <a:lnTo>
                    <a:pt x="1453854" y="1612900"/>
                  </a:lnTo>
                  <a:lnTo>
                    <a:pt x="1453803" y="1600200"/>
                  </a:lnTo>
                  <a:lnTo>
                    <a:pt x="1455552" y="1600200"/>
                  </a:lnTo>
                  <a:lnTo>
                    <a:pt x="1456466" y="1612900"/>
                  </a:lnTo>
                  <a:close/>
                </a:path>
                <a:path w="2077720" h="2222500">
                  <a:moveTo>
                    <a:pt x="1510727" y="1612900"/>
                  </a:moveTo>
                  <a:lnTo>
                    <a:pt x="1461367" y="1612900"/>
                  </a:lnTo>
                  <a:lnTo>
                    <a:pt x="1463127" y="1600200"/>
                  </a:lnTo>
                  <a:lnTo>
                    <a:pt x="1510824" y="1600200"/>
                  </a:lnTo>
                  <a:lnTo>
                    <a:pt x="1510727" y="1612900"/>
                  </a:lnTo>
                  <a:close/>
                </a:path>
                <a:path w="2077720" h="2222500">
                  <a:moveTo>
                    <a:pt x="1577043" y="1612900"/>
                  </a:moveTo>
                  <a:lnTo>
                    <a:pt x="1527461" y="1612900"/>
                  </a:lnTo>
                  <a:lnTo>
                    <a:pt x="1526189" y="1600200"/>
                  </a:lnTo>
                  <a:lnTo>
                    <a:pt x="1576668" y="1600200"/>
                  </a:lnTo>
                  <a:lnTo>
                    <a:pt x="1577043" y="1612900"/>
                  </a:lnTo>
                  <a:close/>
                </a:path>
                <a:path w="2077720" h="2222500">
                  <a:moveTo>
                    <a:pt x="1586651" y="1612900"/>
                  </a:moveTo>
                  <a:lnTo>
                    <a:pt x="1586628" y="1600200"/>
                  </a:lnTo>
                  <a:lnTo>
                    <a:pt x="1586651" y="1612900"/>
                  </a:lnTo>
                  <a:close/>
                </a:path>
                <a:path w="2077720" h="2222500">
                  <a:moveTo>
                    <a:pt x="1600784" y="1612900"/>
                  </a:moveTo>
                  <a:lnTo>
                    <a:pt x="1589654" y="1612900"/>
                  </a:lnTo>
                  <a:lnTo>
                    <a:pt x="1589654" y="1600200"/>
                  </a:lnTo>
                  <a:lnTo>
                    <a:pt x="1599092" y="1600200"/>
                  </a:lnTo>
                  <a:lnTo>
                    <a:pt x="1600784" y="1612900"/>
                  </a:lnTo>
                  <a:close/>
                </a:path>
                <a:path w="2077720" h="2222500">
                  <a:moveTo>
                    <a:pt x="1609045" y="1612900"/>
                  </a:moveTo>
                  <a:lnTo>
                    <a:pt x="1601476" y="1612900"/>
                  </a:lnTo>
                  <a:lnTo>
                    <a:pt x="1602016" y="1600200"/>
                  </a:lnTo>
                  <a:lnTo>
                    <a:pt x="1608478" y="1600200"/>
                  </a:lnTo>
                  <a:lnTo>
                    <a:pt x="1609045" y="1612900"/>
                  </a:lnTo>
                  <a:close/>
                </a:path>
                <a:path w="2077720" h="2222500">
                  <a:moveTo>
                    <a:pt x="1659848" y="1612900"/>
                  </a:moveTo>
                  <a:lnTo>
                    <a:pt x="1616302" y="1612900"/>
                  </a:lnTo>
                  <a:lnTo>
                    <a:pt x="1616791" y="1600200"/>
                  </a:lnTo>
                  <a:lnTo>
                    <a:pt x="1661433" y="1600200"/>
                  </a:lnTo>
                  <a:lnTo>
                    <a:pt x="1659848" y="1612900"/>
                  </a:lnTo>
                  <a:close/>
                </a:path>
                <a:path w="2077720" h="2222500">
                  <a:moveTo>
                    <a:pt x="1684259" y="1612900"/>
                  </a:moveTo>
                  <a:lnTo>
                    <a:pt x="1666276" y="1612900"/>
                  </a:lnTo>
                  <a:lnTo>
                    <a:pt x="1665390" y="1600200"/>
                  </a:lnTo>
                  <a:lnTo>
                    <a:pt x="1682487" y="1600200"/>
                  </a:lnTo>
                  <a:lnTo>
                    <a:pt x="1684259" y="1612900"/>
                  </a:lnTo>
                  <a:close/>
                </a:path>
                <a:path w="2077720" h="2222500">
                  <a:moveTo>
                    <a:pt x="1694679" y="1612900"/>
                  </a:moveTo>
                  <a:lnTo>
                    <a:pt x="1690147" y="1612900"/>
                  </a:lnTo>
                  <a:lnTo>
                    <a:pt x="1689943" y="1600200"/>
                  </a:lnTo>
                  <a:lnTo>
                    <a:pt x="1694696" y="1600200"/>
                  </a:lnTo>
                  <a:lnTo>
                    <a:pt x="1694679" y="1612900"/>
                  </a:lnTo>
                  <a:close/>
                </a:path>
                <a:path w="2077720" h="2222500">
                  <a:moveTo>
                    <a:pt x="1706790" y="1612900"/>
                  </a:moveTo>
                  <a:lnTo>
                    <a:pt x="1703327" y="1612900"/>
                  </a:lnTo>
                  <a:lnTo>
                    <a:pt x="1702827" y="1600200"/>
                  </a:lnTo>
                  <a:lnTo>
                    <a:pt x="1706228" y="1600200"/>
                  </a:lnTo>
                  <a:lnTo>
                    <a:pt x="1706790" y="1612900"/>
                  </a:lnTo>
                  <a:close/>
                </a:path>
                <a:path w="2077720" h="2222500">
                  <a:moveTo>
                    <a:pt x="1709732" y="1612900"/>
                  </a:moveTo>
                  <a:lnTo>
                    <a:pt x="1707988" y="1612900"/>
                  </a:lnTo>
                  <a:lnTo>
                    <a:pt x="1707296" y="1600200"/>
                  </a:lnTo>
                  <a:lnTo>
                    <a:pt x="1710254" y="1600200"/>
                  </a:lnTo>
                  <a:lnTo>
                    <a:pt x="1709732" y="1612900"/>
                  </a:lnTo>
                  <a:close/>
                </a:path>
                <a:path w="2077720" h="2222500">
                  <a:moveTo>
                    <a:pt x="1716171" y="1612900"/>
                  </a:moveTo>
                  <a:lnTo>
                    <a:pt x="1714450" y="1612900"/>
                  </a:lnTo>
                  <a:lnTo>
                    <a:pt x="1712292" y="1600200"/>
                  </a:lnTo>
                  <a:lnTo>
                    <a:pt x="1717255" y="1600200"/>
                  </a:lnTo>
                  <a:lnTo>
                    <a:pt x="1716171" y="1612900"/>
                  </a:lnTo>
                  <a:close/>
                </a:path>
                <a:path w="2077720" h="2222500">
                  <a:moveTo>
                    <a:pt x="1741138" y="1612900"/>
                  </a:moveTo>
                  <a:lnTo>
                    <a:pt x="1716188" y="1612900"/>
                  </a:lnTo>
                  <a:lnTo>
                    <a:pt x="1717278" y="1600200"/>
                  </a:lnTo>
                  <a:lnTo>
                    <a:pt x="1742086" y="1600200"/>
                  </a:lnTo>
                  <a:lnTo>
                    <a:pt x="1741138" y="1612900"/>
                  </a:lnTo>
                  <a:close/>
                </a:path>
                <a:path w="2077720" h="2222500">
                  <a:moveTo>
                    <a:pt x="1776212" y="1612900"/>
                  </a:moveTo>
                  <a:lnTo>
                    <a:pt x="1747213" y="1612900"/>
                  </a:lnTo>
                  <a:lnTo>
                    <a:pt x="1745658" y="1600200"/>
                  </a:lnTo>
                  <a:lnTo>
                    <a:pt x="1775008" y="1600200"/>
                  </a:lnTo>
                  <a:lnTo>
                    <a:pt x="1776212" y="1612900"/>
                  </a:lnTo>
                  <a:close/>
                </a:path>
                <a:path w="2077720" h="2222500">
                  <a:moveTo>
                    <a:pt x="1812672" y="1612900"/>
                  </a:moveTo>
                  <a:lnTo>
                    <a:pt x="1781981" y="1612900"/>
                  </a:lnTo>
                  <a:lnTo>
                    <a:pt x="1782401" y="1600200"/>
                  </a:lnTo>
                  <a:lnTo>
                    <a:pt x="1812002" y="1600200"/>
                  </a:lnTo>
                  <a:lnTo>
                    <a:pt x="1812672" y="1612900"/>
                  </a:lnTo>
                  <a:close/>
                </a:path>
                <a:path w="2077720" h="2222500">
                  <a:moveTo>
                    <a:pt x="1815170" y="1612900"/>
                  </a:moveTo>
                  <a:lnTo>
                    <a:pt x="1814296" y="1612900"/>
                  </a:lnTo>
                  <a:lnTo>
                    <a:pt x="1813904" y="1600200"/>
                  </a:lnTo>
                  <a:lnTo>
                    <a:pt x="1815857" y="1600200"/>
                  </a:lnTo>
                  <a:lnTo>
                    <a:pt x="1815170" y="1612900"/>
                  </a:lnTo>
                  <a:close/>
                </a:path>
                <a:path w="2077720" h="2222500">
                  <a:moveTo>
                    <a:pt x="1910899" y="1612900"/>
                  </a:moveTo>
                  <a:lnTo>
                    <a:pt x="1821331" y="1612900"/>
                  </a:lnTo>
                  <a:lnTo>
                    <a:pt x="1824653" y="1600200"/>
                  </a:lnTo>
                  <a:lnTo>
                    <a:pt x="1913142" y="1600200"/>
                  </a:lnTo>
                  <a:lnTo>
                    <a:pt x="1910899" y="1612900"/>
                  </a:lnTo>
                  <a:close/>
                </a:path>
                <a:path w="2077720" h="2222500">
                  <a:moveTo>
                    <a:pt x="1917162" y="1612900"/>
                  </a:moveTo>
                  <a:lnTo>
                    <a:pt x="1916504" y="1612900"/>
                  </a:lnTo>
                  <a:lnTo>
                    <a:pt x="1915493" y="1600200"/>
                  </a:lnTo>
                  <a:lnTo>
                    <a:pt x="1915947" y="1600200"/>
                  </a:lnTo>
                  <a:lnTo>
                    <a:pt x="1917162" y="1612900"/>
                  </a:lnTo>
                  <a:close/>
                </a:path>
                <a:path w="2077720" h="2222500">
                  <a:moveTo>
                    <a:pt x="1930018" y="1612900"/>
                  </a:moveTo>
                  <a:lnTo>
                    <a:pt x="1918627" y="1612900"/>
                  </a:lnTo>
                  <a:lnTo>
                    <a:pt x="1919399" y="1600200"/>
                  </a:lnTo>
                  <a:lnTo>
                    <a:pt x="1931948" y="1600200"/>
                  </a:lnTo>
                  <a:lnTo>
                    <a:pt x="1930018" y="1612900"/>
                  </a:lnTo>
                  <a:close/>
                </a:path>
                <a:path w="2077720" h="2222500">
                  <a:moveTo>
                    <a:pt x="1941910" y="1612900"/>
                  </a:moveTo>
                  <a:lnTo>
                    <a:pt x="1936145" y="1612900"/>
                  </a:lnTo>
                  <a:lnTo>
                    <a:pt x="1933992" y="1600200"/>
                  </a:lnTo>
                  <a:lnTo>
                    <a:pt x="1950681" y="1600200"/>
                  </a:lnTo>
                  <a:lnTo>
                    <a:pt x="1941910" y="1612900"/>
                  </a:lnTo>
                  <a:close/>
                </a:path>
                <a:path w="2077720" h="2222500">
                  <a:moveTo>
                    <a:pt x="1452071" y="1612900"/>
                  </a:moveTo>
                  <a:lnTo>
                    <a:pt x="1447398" y="1612900"/>
                  </a:lnTo>
                  <a:lnTo>
                    <a:pt x="1453379" y="1600913"/>
                  </a:lnTo>
                  <a:lnTo>
                    <a:pt x="1452071" y="1612900"/>
                  </a:lnTo>
                  <a:close/>
                </a:path>
                <a:path w="2077720" h="2222500">
                  <a:moveTo>
                    <a:pt x="354624" y="1625600"/>
                  </a:moveTo>
                  <a:lnTo>
                    <a:pt x="323822" y="1625600"/>
                  </a:lnTo>
                  <a:lnTo>
                    <a:pt x="323383" y="1612900"/>
                  </a:lnTo>
                  <a:lnTo>
                    <a:pt x="353688" y="1612900"/>
                  </a:lnTo>
                  <a:lnTo>
                    <a:pt x="354624" y="1625600"/>
                  </a:lnTo>
                  <a:close/>
                </a:path>
                <a:path w="2077720" h="2222500">
                  <a:moveTo>
                    <a:pt x="357671" y="1625600"/>
                  </a:moveTo>
                  <a:lnTo>
                    <a:pt x="355654" y="1625600"/>
                  </a:lnTo>
                  <a:lnTo>
                    <a:pt x="356505" y="1612900"/>
                  </a:lnTo>
                  <a:lnTo>
                    <a:pt x="358761" y="1612900"/>
                  </a:lnTo>
                  <a:lnTo>
                    <a:pt x="357671" y="1625600"/>
                  </a:lnTo>
                  <a:close/>
                </a:path>
                <a:path w="2077720" h="2222500">
                  <a:moveTo>
                    <a:pt x="434814" y="1625600"/>
                  </a:moveTo>
                  <a:lnTo>
                    <a:pt x="370448" y="1625600"/>
                  </a:lnTo>
                  <a:lnTo>
                    <a:pt x="370105" y="1612900"/>
                  </a:lnTo>
                  <a:lnTo>
                    <a:pt x="434712" y="1612900"/>
                  </a:lnTo>
                  <a:lnTo>
                    <a:pt x="434814" y="1625600"/>
                  </a:lnTo>
                  <a:close/>
                </a:path>
                <a:path w="2077720" h="2222500">
                  <a:moveTo>
                    <a:pt x="502550" y="1625600"/>
                  </a:moveTo>
                  <a:lnTo>
                    <a:pt x="437858" y="1625600"/>
                  </a:lnTo>
                  <a:lnTo>
                    <a:pt x="438045" y="1612900"/>
                  </a:lnTo>
                  <a:lnTo>
                    <a:pt x="502890" y="1612900"/>
                  </a:lnTo>
                  <a:lnTo>
                    <a:pt x="502550" y="1625600"/>
                  </a:lnTo>
                  <a:close/>
                </a:path>
                <a:path w="2077720" h="2222500">
                  <a:moveTo>
                    <a:pt x="530645" y="1625600"/>
                  </a:moveTo>
                  <a:lnTo>
                    <a:pt x="512013" y="1625600"/>
                  </a:lnTo>
                  <a:lnTo>
                    <a:pt x="509710" y="1612900"/>
                  </a:lnTo>
                  <a:lnTo>
                    <a:pt x="530026" y="1612900"/>
                  </a:lnTo>
                  <a:lnTo>
                    <a:pt x="530645" y="1625600"/>
                  </a:lnTo>
                  <a:close/>
                </a:path>
                <a:path w="2077720" h="2222500">
                  <a:moveTo>
                    <a:pt x="545599" y="1625600"/>
                  </a:moveTo>
                  <a:lnTo>
                    <a:pt x="537089" y="1625600"/>
                  </a:lnTo>
                  <a:lnTo>
                    <a:pt x="538805" y="1612900"/>
                  </a:lnTo>
                  <a:lnTo>
                    <a:pt x="544333" y="1612900"/>
                  </a:lnTo>
                  <a:lnTo>
                    <a:pt x="545599" y="1625600"/>
                  </a:lnTo>
                  <a:close/>
                </a:path>
                <a:path w="2077720" h="2222500">
                  <a:moveTo>
                    <a:pt x="611588" y="1625600"/>
                  </a:moveTo>
                  <a:lnTo>
                    <a:pt x="554618" y="1625600"/>
                  </a:lnTo>
                  <a:lnTo>
                    <a:pt x="555333" y="1612900"/>
                  </a:lnTo>
                  <a:lnTo>
                    <a:pt x="611265" y="1612900"/>
                  </a:lnTo>
                  <a:lnTo>
                    <a:pt x="611588" y="1625600"/>
                  </a:lnTo>
                  <a:close/>
                </a:path>
                <a:path w="2077720" h="2222500">
                  <a:moveTo>
                    <a:pt x="634443" y="1625600"/>
                  </a:moveTo>
                  <a:lnTo>
                    <a:pt x="621241" y="1625600"/>
                  </a:lnTo>
                  <a:lnTo>
                    <a:pt x="620338" y="1612900"/>
                  </a:lnTo>
                  <a:lnTo>
                    <a:pt x="630911" y="1612900"/>
                  </a:lnTo>
                  <a:lnTo>
                    <a:pt x="634443" y="1625600"/>
                  </a:lnTo>
                  <a:close/>
                </a:path>
                <a:path w="2077720" h="2222500">
                  <a:moveTo>
                    <a:pt x="679488" y="1625600"/>
                  </a:moveTo>
                  <a:lnTo>
                    <a:pt x="637822" y="1625600"/>
                  </a:lnTo>
                  <a:lnTo>
                    <a:pt x="641694" y="1612900"/>
                  </a:lnTo>
                  <a:lnTo>
                    <a:pt x="679136" y="1612900"/>
                  </a:lnTo>
                  <a:lnTo>
                    <a:pt x="679488" y="1625600"/>
                  </a:lnTo>
                  <a:close/>
                </a:path>
                <a:path w="2077720" h="2222500">
                  <a:moveTo>
                    <a:pt x="692497" y="1625600"/>
                  </a:moveTo>
                  <a:lnTo>
                    <a:pt x="683883" y="1625600"/>
                  </a:lnTo>
                  <a:lnTo>
                    <a:pt x="684213" y="1612900"/>
                  </a:lnTo>
                  <a:lnTo>
                    <a:pt x="693712" y="1612900"/>
                  </a:lnTo>
                  <a:lnTo>
                    <a:pt x="692497" y="1625600"/>
                  </a:lnTo>
                  <a:close/>
                </a:path>
                <a:path w="2077720" h="2222500">
                  <a:moveTo>
                    <a:pt x="701065" y="1625600"/>
                  </a:moveTo>
                  <a:lnTo>
                    <a:pt x="700049" y="1612900"/>
                  </a:lnTo>
                  <a:lnTo>
                    <a:pt x="702008" y="1612900"/>
                  </a:lnTo>
                  <a:lnTo>
                    <a:pt x="701065" y="1625600"/>
                  </a:lnTo>
                  <a:close/>
                </a:path>
                <a:path w="2077720" h="2222500">
                  <a:moveTo>
                    <a:pt x="731024" y="1625600"/>
                  </a:moveTo>
                  <a:lnTo>
                    <a:pt x="710122" y="1625600"/>
                  </a:lnTo>
                  <a:lnTo>
                    <a:pt x="710815" y="1612900"/>
                  </a:lnTo>
                  <a:lnTo>
                    <a:pt x="734221" y="1612900"/>
                  </a:lnTo>
                  <a:lnTo>
                    <a:pt x="731024" y="1625600"/>
                  </a:lnTo>
                  <a:close/>
                </a:path>
                <a:path w="2077720" h="2222500">
                  <a:moveTo>
                    <a:pt x="845485" y="1625600"/>
                  </a:moveTo>
                  <a:lnTo>
                    <a:pt x="737372" y="1625600"/>
                  </a:lnTo>
                  <a:lnTo>
                    <a:pt x="734232" y="1612900"/>
                  </a:lnTo>
                  <a:lnTo>
                    <a:pt x="843430" y="1612900"/>
                  </a:lnTo>
                  <a:lnTo>
                    <a:pt x="845485" y="1625600"/>
                  </a:lnTo>
                  <a:close/>
                </a:path>
                <a:path w="2077720" h="2222500">
                  <a:moveTo>
                    <a:pt x="876971" y="1625600"/>
                  </a:moveTo>
                  <a:lnTo>
                    <a:pt x="852878" y="1625600"/>
                  </a:lnTo>
                  <a:lnTo>
                    <a:pt x="854372" y="1612900"/>
                  </a:lnTo>
                  <a:lnTo>
                    <a:pt x="876704" y="1612900"/>
                  </a:lnTo>
                  <a:lnTo>
                    <a:pt x="876971" y="1625600"/>
                  </a:lnTo>
                  <a:close/>
                </a:path>
                <a:path w="2077720" h="2222500">
                  <a:moveTo>
                    <a:pt x="932027" y="1625600"/>
                  </a:moveTo>
                  <a:lnTo>
                    <a:pt x="883682" y="1625600"/>
                  </a:lnTo>
                  <a:lnTo>
                    <a:pt x="883279" y="1612900"/>
                  </a:lnTo>
                  <a:lnTo>
                    <a:pt x="932089" y="1612900"/>
                  </a:lnTo>
                  <a:lnTo>
                    <a:pt x="932027" y="1625600"/>
                  </a:lnTo>
                  <a:close/>
                </a:path>
                <a:path w="2077720" h="2222500">
                  <a:moveTo>
                    <a:pt x="945371" y="1625600"/>
                  </a:moveTo>
                  <a:lnTo>
                    <a:pt x="936734" y="1625600"/>
                  </a:lnTo>
                  <a:lnTo>
                    <a:pt x="937415" y="1612900"/>
                  </a:lnTo>
                  <a:lnTo>
                    <a:pt x="947097" y="1612900"/>
                  </a:lnTo>
                  <a:lnTo>
                    <a:pt x="945371" y="1625600"/>
                  </a:lnTo>
                  <a:close/>
                </a:path>
                <a:path w="2077720" h="2222500">
                  <a:moveTo>
                    <a:pt x="1016076" y="1625600"/>
                  </a:moveTo>
                  <a:lnTo>
                    <a:pt x="950146" y="1625600"/>
                  </a:lnTo>
                  <a:lnTo>
                    <a:pt x="951265" y="1612900"/>
                  </a:lnTo>
                  <a:lnTo>
                    <a:pt x="1015235" y="1612900"/>
                  </a:lnTo>
                  <a:lnTo>
                    <a:pt x="1016076" y="1625600"/>
                  </a:lnTo>
                  <a:close/>
                </a:path>
                <a:path w="2077720" h="2222500">
                  <a:moveTo>
                    <a:pt x="1041071" y="1625600"/>
                  </a:moveTo>
                  <a:lnTo>
                    <a:pt x="1023179" y="1625600"/>
                  </a:lnTo>
                  <a:lnTo>
                    <a:pt x="1024286" y="1612900"/>
                  </a:lnTo>
                  <a:lnTo>
                    <a:pt x="1043575" y="1612900"/>
                  </a:lnTo>
                  <a:lnTo>
                    <a:pt x="1041071" y="1625600"/>
                  </a:lnTo>
                  <a:close/>
                </a:path>
                <a:path w="2077720" h="2222500">
                  <a:moveTo>
                    <a:pt x="1050383" y="1625600"/>
                  </a:moveTo>
                  <a:lnTo>
                    <a:pt x="1050241" y="1612900"/>
                  </a:lnTo>
                  <a:lnTo>
                    <a:pt x="1050821" y="1612900"/>
                  </a:lnTo>
                  <a:lnTo>
                    <a:pt x="1050383" y="1625600"/>
                  </a:lnTo>
                  <a:close/>
                </a:path>
                <a:path w="2077720" h="2222500">
                  <a:moveTo>
                    <a:pt x="1053472" y="1625600"/>
                  </a:moveTo>
                  <a:lnTo>
                    <a:pt x="1052745" y="1625600"/>
                  </a:lnTo>
                  <a:lnTo>
                    <a:pt x="1051945" y="1612900"/>
                  </a:lnTo>
                  <a:lnTo>
                    <a:pt x="1053450" y="1612900"/>
                  </a:lnTo>
                  <a:lnTo>
                    <a:pt x="1053472" y="1625600"/>
                  </a:lnTo>
                  <a:close/>
                </a:path>
                <a:path w="2077720" h="2222500">
                  <a:moveTo>
                    <a:pt x="1061808" y="1625600"/>
                  </a:moveTo>
                  <a:lnTo>
                    <a:pt x="1053938" y="1625600"/>
                  </a:lnTo>
                  <a:lnTo>
                    <a:pt x="1056425" y="1612900"/>
                  </a:lnTo>
                  <a:lnTo>
                    <a:pt x="1061916" y="1612900"/>
                  </a:lnTo>
                  <a:lnTo>
                    <a:pt x="1061808" y="1625600"/>
                  </a:lnTo>
                  <a:close/>
                </a:path>
                <a:path w="2077720" h="2222500">
                  <a:moveTo>
                    <a:pt x="1074862" y="1625600"/>
                  </a:moveTo>
                  <a:lnTo>
                    <a:pt x="1063426" y="1625600"/>
                  </a:lnTo>
                  <a:lnTo>
                    <a:pt x="1064397" y="1612900"/>
                  </a:lnTo>
                  <a:lnTo>
                    <a:pt x="1075373" y="1612900"/>
                  </a:lnTo>
                  <a:lnTo>
                    <a:pt x="1074862" y="1625600"/>
                  </a:lnTo>
                  <a:close/>
                </a:path>
                <a:path w="2077720" h="2222500">
                  <a:moveTo>
                    <a:pt x="1108585" y="1625600"/>
                  </a:moveTo>
                  <a:lnTo>
                    <a:pt x="1083084" y="1625600"/>
                  </a:lnTo>
                  <a:lnTo>
                    <a:pt x="1080626" y="1612900"/>
                  </a:lnTo>
                  <a:lnTo>
                    <a:pt x="1113718" y="1612900"/>
                  </a:lnTo>
                  <a:lnTo>
                    <a:pt x="1108585" y="1625600"/>
                  </a:lnTo>
                  <a:close/>
                </a:path>
                <a:path w="2077720" h="2222500">
                  <a:moveTo>
                    <a:pt x="1214245" y="1625600"/>
                  </a:moveTo>
                  <a:lnTo>
                    <a:pt x="1116739" y="1625600"/>
                  </a:lnTo>
                  <a:lnTo>
                    <a:pt x="1113718" y="1612900"/>
                  </a:lnTo>
                  <a:lnTo>
                    <a:pt x="1214881" y="1612900"/>
                  </a:lnTo>
                  <a:lnTo>
                    <a:pt x="1214245" y="1625600"/>
                  </a:lnTo>
                  <a:close/>
                </a:path>
                <a:path w="2077720" h="2222500">
                  <a:moveTo>
                    <a:pt x="1265752" y="1625600"/>
                  </a:moveTo>
                  <a:lnTo>
                    <a:pt x="1220633" y="1625600"/>
                  </a:lnTo>
                  <a:lnTo>
                    <a:pt x="1220923" y="1612900"/>
                  </a:lnTo>
                  <a:lnTo>
                    <a:pt x="1265025" y="1612900"/>
                  </a:lnTo>
                  <a:lnTo>
                    <a:pt x="1265752" y="1625600"/>
                  </a:lnTo>
                  <a:close/>
                </a:path>
                <a:path w="2077720" h="2222500">
                  <a:moveTo>
                    <a:pt x="1286654" y="1625600"/>
                  </a:moveTo>
                  <a:lnTo>
                    <a:pt x="1270102" y="1625600"/>
                  </a:lnTo>
                  <a:lnTo>
                    <a:pt x="1270295" y="1612900"/>
                  </a:lnTo>
                  <a:lnTo>
                    <a:pt x="1287040" y="1612900"/>
                  </a:lnTo>
                  <a:lnTo>
                    <a:pt x="1286654" y="1625600"/>
                  </a:lnTo>
                  <a:close/>
                </a:path>
                <a:path w="2077720" h="2222500">
                  <a:moveTo>
                    <a:pt x="1298584" y="1625600"/>
                  </a:moveTo>
                  <a:lnTo>
                    <a:pt x="1293820" y="1625600"/>
                  </a:lnTo>
                  <a:lnTo>
                    <a:pt x="1296591" y="1612900"/>
                  </a:lnTo>
                  <a:lnTo>
                    <a:pt x="1298584" y="1625600"/>
                  </a:lnTo>
                  <a:close/>
                </a:path>
                <a:path w="2077720" h="2222500">
                  <a:moveTo>
                    <a:pt x="1366291" y="1625600"/>
                  </a:moveTo>
                  <a:lnTo>
                    <a:pt x="1299265" y="1625600"/>
                  </a:lnTo>
                  <a:lnTo>
                    <a:pt x="1296943" y="1612900"/>
                  </a:lnTo>
                  <a:lnTo>
                    <a:pt x="1367563" y="1612900"/>
                  </a:lnTo>
                  <a:lnTo>
                    <a:pt x="1366291" y="1625600"/>
                  </a:lnTo>
                  <a:close/>
                </a:path>
                <a:path w="2077720" h="2222500">
                  <a:moveTo>
                    <a:pt x="1393858" y="1625600"/>
                  </a:moveTo>
                  <a:lnTo>
                    <a:pt x="1369879" y="1625600"/>
                  </a:lnTo>
                  <a:lnTo>
                    <a:pt x="1369544" y="1612900"/>
                  </a:lnTo>
                  <a:lnTo>
                    <a:pt x="1395397" y="1612900"/>
                  </a:lnTo>
                  <a:lnTo>
                    <a:pt x="1393858" y="1625600"/>
                  </a:lnTo>
                  <a:close/>
                </a:path>
                <a:path w="2077720" h="2222500">
                  <a:moveTo>
                    <a:pt x="1520306" y="1625600"/>
                  </a:moveTo>
                  <a:lnTo>
                    <a:pt x="1400383" y="1625600"/>
                  </a:lnTo>
                  <a:lnTo>
                    <a:pt x="1398049" y="1612900"/>
                  </a:lnTo>
                  <a:lnTo>
                    <a:pt x="1519000" y="1612900"/>
                  </a:lnTo>
                  <a:lnTo>
                    <a:pt x="1520306" y="1625600"/>
                  </a:lnTo>
                  <a:close/>
                </a:path>
                <a:path w="2077720" h="2222500">
                  <a:moveTo>
                    <a:pt x="1523997" y="1625600"/>
                  </a:moveTo>
                  <a:lnTo>
                    <a:pt x="1523441" y="1625600"/>
                  </a:lnTo>
                  <a:lnTo>
                    <a:pt x="1524134" y="1612900"/>
                  </a:lnTo>
                  <a:lnTo>
                    <a:pt x="1523997" y="1625600"/>
                  </a:lnTo>
                  <a:close/>
                </a:path>
                <a:path w="2077720" h="2222500">
                  <a:moveTo>
                    <a:pt x="1541702" y="1625600"/>
                  </a:moveTo>
                  <a:lnTo>
                    <a:pt x="1525911" y="1625600"/>
                  </a:lnTo>
                  <a:lnTo>
                    <a:pt x="1525752" y="1612900"/>
                  </a:lnTo>
                  <a:lnTo>
                    <a:pt x="1541475" y="1612900"/>
                  </a:lnTo>
                  <a:lnTo>
                    <a:pt x="1541702" y="1625600"/>
                  </a:lnTo>
                  <a:close/>
                </a:path>
                <a:path w="2077720" h="2222500">
                  <a:moveTo>
                    <a:pt x="1545495" y="1625600"/>
                  </a:moveTo>
                  <a:lnTo>
                    <a:pt x="1542548" y="1625600"/>
                  </a:lnTo>
                  <a:lnTo>
                    <a:pt x="1541986" y="1612900"/>
                  </a:lnTo>
                  <a:lnTo>
                    <a:pt x="1546040" y="1612900"/>
                  </a:lnTo>
                  <a:lnTo>
                    <a:pt x="1545495" y="1625600"/>
                  </a:lnTo>
                  <a:close/>
                </a:path>
                <a:path w="2077720" h="2222500">
                  <a:moveTo>
                    <a:pt x="1551979" y="1625600"/>
                  </a:moveTo>
                  <a:lnTo>
                    <a:pt x="1546551" y="1625600"/>
                  </a:lnTo>
                  <a:lnTo>
                    <a:pt x="1548504" y="1612900"/>
                  </a:lnTo>
                  <a:lnTo>
                    <a:pt x="1550577" y="1612900"/>
                  </a:lnTo>
                  <a:lnTo>
                    <a:pt x="1551979" y="1625600"/>
                  </a:lnTo>
                  <a:close/>
                </a:path>
                <a:path w="2077720" h="2222500">
                  <a:moveTo>
                    <a:pt x="1569451" y="1625600"/>
                  </a:moveTo>
                  <a:lnTo>
                    <a:pt x="1552155" y="1625600"/>
                  </a:lnTo>
                  <a:lnTo>
                    <a:pt x="1552973" y="1612900"/>
                  </a:lnTo>
                  <a:lnTo>
                    <a:pt x="1571047" y="1612900"/>
                  </a:lnTo>
                  <a:lnTo>
                    <a:pt x="1569451" y="1625600"/>
                  </a:lnTo>
                  <a:close/>
                </a:path>
                <a:path w="2077720" h="2222500">
                  <a:moveTo>
                    <a:pt x="1604582" y="1625600"/>
                  </a:moveTo>
                  <a:lnTo>
                    <a:pt x="1593124" y="1625600"/>
                  </a:lnTo>
                  <a:lnTo>
                    <a:pt x="1595100" y="1612900"/>
                  </a:lnTo>
                  <a:lnTo>
                    <a:pt x="1607921" y="1612900"/>
                  </a:lnTo>
                  <a:lnTo>
                    <a:pt x="1604582" y="1625600"/>
                  </a:lnTo>
                  <a:close/>
                </a:path>
                <a:path w="2077720" h="2222500">
                  <a:moveTo>
                    <a:pt x="1610888" y="1624481"/>
                  </a:moveTo>
                  <a:lnTo>
                    <a:pt x="1607921" y="1612900"/>
                  </a:lnTo>
                  <a:lnTo>
                    <a:pt x="1609744" y="1612900"/>
                  </a:lnTo>
                  <a:lnTo>
                    <a:pt x="1610888" y="1624481"/>
                  </a:lnTo>
                  <a:close/>
                </a:path>
                <a:path w="2077720" h="2222500">
                  <a:moveTo>
                    <a:pt x="1628828" y="1625600"/>
                  </a:moveTo>
                  <a:lnTo>
                    <a:pt x="1617080" y="1625600"/>
                  </a:lnTo>
                  <a:lnTo>
                    <a:pt x="1620044" y="1612900"/>
                  </a:lnTo>
                  <a:lnTo>
                    <a:pt x="1628794" y="1612900"/>
                  </a:lnTo>
                  <a:lnTo>
                    <a:pt x="1628828" y="1625600"/>
                  </a:lnTo>
                  <a:close/>
                </a:path>
                <a:path w="2077720" h="2222500">
                  <a:moveTo>
                    <a:pt x="1661705" y="1625600"/>
                  </a:moveTo>
                  <a:lnTo>
                    <a:pt x="1640934" y="1625600"/>
                  </a:lnTo>
                  <a:lnTo>
                    <a:pt x="1641650" y="1612900"/>
                  </a:lnTo>
                  <a:lnTo>
                    <a:pt x="1661325" y="1612900"/>
                  </a:lnTo>
                  <a:lnTo>
                    <a:pt x="1661705" y="1625600"/>
                  </a:lnTo>
                  <a:close/>
                </a:path>
                <a:path w="2077720" h="2222500">
                  <a:moveTo>
                    <a:pt x="1722263" y="1625600"/>
                  </a:moveTo>
                  <a:lnTo>
                    <a:pt x="1666242" y="1625600"/>
                  </a:lnTo>
                  <a:lnTo>
                    <a:pt x="1665918" y="1612900"/>
                  </a:lnTo>
                  <a:lnTo>
                    <a:pt x="1721264" y="1612900"/>
                  </a:lnTo>
                  <a:lnTo>
                    <a:pt x="1722263" y="1625600"/>
                  </a:lnTo>
                  <a:close/>
                </a:path>
                <a:path w="2077720" h="2222500">
                  <a:moveTo>
                    <a:pt x="1829491" y="1625600"/>
                  </a:moveTo>
                  <a:lnTo>
                    <a:pt x="1727147" y="1625600"/>
                  </a:lnTo>
                  <a:lnTo>
                    <a:pt x="1727243" y="1612900"/>
                  </a:lnTo>
                  <a:lnTo>
                    <a:pt x="1828843" y="1612900"/>
                  </a:lnTo>
                  <a:lnTo>
                    <a:pt x="1829491" y="1625600"/>
                  </a:lnTo>
                  <a:close/>
                </a:path>
                <a:path w="2077720" h="2222500">
                  <a:moveTo>
                    <a:pt x="1840012" y="1625600"/>
                  </a:moveTo>
                  <a:lnTo>
                    <a:pt x="1830411" y="1625600"/>
                  </a:lnTo>
                  <a:lnTo>
                    <a:pt x="1831143" y="1612900"/>
                  </a:lnTo>
                  <a:lnTo>
                    <a:pt x="1839995" y="1612900"/>
                  </a:lnTo>
                  <a:lnTo>
                    <a:pt x="1840012" y="1625600"/>
                  </a:lnTo>
                  <a:close/>
                </a:path>
                <a:path w="2077720" h="2222500">
                  <a:moveTo>
                    <a:pt x="1860340" y="1625600"/>
                  </a:moveTo>
                  <a:lnTo>
                    <a:pt x="1858274" y="1625600"/>
                  </a:lnTo>
                  <a:lnTo>
                    <a:pt x="1857865" y="1612900"/>
                  </a:lnTo>
                  <a:lnTo>
                    <a:pt x="1859273" y="1612900"/>
                  </a:lnTo>
                  <a:lnTo>
                    <a:pt x="1860340" y="1625600"/>
                  </a:lnTo>
                  <a:close/>
                </a:path>
                <a:path w="2077720" h="2222500">
                  <a:moveTo>
                    <a:pt x="1902774" y="1625600"/>
                  </a:moveTo>
                  <a:lnTo>
                    <a:pt x="1864491" y="1625600"/>
                  </a:lnTo>
                  <a:lnTo>
                    <a:pt x="1864838" y="1612900"/>
                  </a:lnTo>
                  <a:lnTo>
                    <a:pt x="1901888" y="1612900"/>
                  </a:lnTo>
                  <a:lnTo>
                    <a:pt x="1902774" y="1625600"/>
                  </a:lnTo>
                  <a:close/>
                </a:path>
                <a:path w="2077720" h="2222500">
                  <a:moveTo>
                    <a:pt x="1906084" y="1625600"/>
                  </a:moveTo>
                  <a:lnTo>
                    <a:pt x="1905545" y="1625600"/>
                  </a:lnTo>
                  <a:lnTo>
                    <a:pt x="1906317" y="1612900"/>
                  </a:lnTo>
                  <a:lnTo>
                    <a:pt x="1906084" y="1625600"/>
                  </a:lnTo>
                  <a:close/>
                </a:path>
                <a:path w="2077720" h="2222500">
                  <a:moveTo>
                    <a:pt x="1936752" y="1625600"/>
                  </a:moveTo>
                  <a:lnTo>
                    <a:pt x="1908810" y="1625600"/>
                  </a:lnTo>
                  <a:lnTo>
                    <a:pt x="1908037" y="1612900"/>
                  </a:lnTo>
                  <a:lnTo>
                    <a:pt x="1935100" y="1612900"/>
                  </a:lnTo>
                  <a:lnTo>
                    <a:pt x="1936752" y="1625600"/>
                  </a:lnTo>
                  <a:close/>
                </a:path>
                <a:path w="2077720" h="2222500">
                  <a:moveTo>
                    <a:pt x="1939773" y="1625600"/>
                  </a:moveTo>
                  <a:lnTo>
                    <a:pt x="1937357" y="1625600"/>
                  </a:lnTo>
                  <a:lnTo>
                    <a:pt x="1941910" y="1612900"/>
                  </a:lnTo>
                  <a:lnTo>
                    <a:pt x="1942090" y="1612900"/>
                  </a:lnTo>
                  <a:lnTo>
                    <a:pt x="1939773" y="1625600"/>
                  </a:lnTo>
                  <a:close/>
                </a:path>
                <a:path w="2077720" h="2222500">
                  <a:moveTo>
                    <a:pt x="1611175" y="1625600"/>
                  </a:moveTo>
                  <a:lnTo>
                    <a:pt x="1610999" y="1625600"/>
                  </a:lnTo>
                  <a:lnTo>
                    <a:pt x="1610888" y="1624481"/>
                  </a:lnTo>
                  <a:lnTo>
                    <a:pt x="1611175" y="1625600"/>
                  </a:lnTo>
                  <a:close/>
                </a:path>
                <a:path w="2077720" h="2222500">
                  <a:moveTo>
                    <a:pt x="312647" y="1638300"/>
                  </a:moveTo>
                  <a:lnTo>
                    <a:pt x="228701" y="1638300"/>
                  </a:lnTo>
                  <a:lnTo>
                    <a:pt x="229030" y="1625600"/>
                  </a:lnTo>
                  <a:lnTo>
                    <a:pt x="312347" y="1625600"/>
                  </a:lnTo>
                  <a:lnTo>
                    <a:pt x="312647" y="1638300"/>
                  </a:lnTo>
                  <a:close/>
                </a:path>
                <a:path w="2077720" h="2222500">
                  <a:moveTo>
                    <a:pt x="361979" y="1638300"/>
                  </a:moveTo>
                  <a:lnTo>
                    <a:pt x="315935" y="1638300"/>
                  </a:lnTo>
                  <a:lnTo>
                    <a:pt x="316066" y="1625600"/>
                  </a:lnTo>
                  <a:lnTo>
                    <a:pt x="361453" y="1625600"/>
                  </a:lnTo>
                  <a:lnTo>
                    <a:pt x="361979" y="1638300"/>
                  </a:lnTo>
                  <a:close/>
                </a:path>
                <a:path w="2077720" h="2222500">
                  <a:moveTo>
                    <a:pt x="368811" y="1638300"/>
                  </a:moveTo>
                  <a:lnTo>
                    <a:pt x="364995" y="1638300"/>
                  </a:lnTo>
                  <a:lnTo>
                    <a:pt x="365756" y="1625600"/>
                  </a:lnTo>
                  <a:lnTo>
                    <a:pt x="368657" y="1625600"/>
                  </a:lnTo>
                  <a:lnTo>
                    <a:pt x="368811" y="1638300"/>
                  </a:lnTo>
                  <a:close/>
                </a:path>
                <a:path w="2077720" h="2222500">
                  <a:moveTo>
                    <a:pt x="439386" y="1638300"/>
                  </a:moveTo>
                  <a:lnTo>
                    <a:pt x="371763" y="1638300"/>
                  </a:lnTo>
                  <a:lnTo>
                    <a:pt x="372416" y="1625600"/>
                  </a:lnTo>
                  <a:lnTo>
                    <a:pt x="438017" y="1625600"/>
                  </a:lnTo>
                  <a:lnTo>
                    <a:pt x="439386" y="1638300"/>
                  </a:lnTo>
                  <a:close/>
                </a:path>
                <a:path w="2077720" h="2222500">
                  <a:moveTo>
                    <a:pt x="461033" y="1638300"/>
                  </a:moveTo>
                  <a:lnTo>
                    <a:pt x="445608" y="1638300"/>
                  </a:lnTo>
                  <a:lnTo>
                    <a:pt x="445528" y="1625600"/>
                  </a:lnTo>
                  <a:lnTo>
                    <a:pt x="462592" y="1625600"/>
                  </a:lnTo>
                  <a:lnTo>
                    <a:pt x="461033" y="1638300"/>
                  </a:lnTo>
                  <a:close/>
                </a:path>
                <a:path w="2077720" h="2222500">
                  <a:moveTo>
                    <a:pt x="499913" y="1638300"/>
                  </a:moveTo>
                  <a:lnTo>
                    <a:pt x="472131" y="1638300"/>
                  </a:lnTo>
                  <a:lnTo>
                    <a:pt x="469125" y="1625600"/>
                  </a:lnTo>
                  <a:lnTo>
                    <a:pt x="500878" y="1625600"/>
                  </a:lnTo>
                  <a:lnTo>
                    <a:pt x="499913" y="1638300"/>
                  </a:lnTo>
                  <a:close/>
                </a:path>
                <a:path w="2077720" h="2222500">
                  <a:moveTo>
                    <a:pt x="539951" y="1638300"/>
                  </a:moveTo>
                  <a:lnTo>
                    <a:pt x="506944" y="1638300"/>
                  </a:lnTo>
                  <a:lnTo>
                    <a:pt x="506407" y="1625600"/>
                  </a:lnTo>
                  <a:lnTo>
                    <a:pt x="539265" y="1625600"/>
                  </a:lnTo>
                  <a:lnTo>
                    <a:pt x="539951" y="1638300"/>
                  </a:lnTo>
                  <a:close/>
                </a:path>
                <a:path w="2077720" h="2222500">
                  <a:moveTo>
                    <a:pt x="557668" y="1638300"/>
                  </a:moveTo>
                  <a:lnTo>
                    <a:pt x="551038" y="1638300"/>
                  </a:lnTo>
                  <a:lnTo>
                    <a:pt x="551983" y="1625600"/>
                  </a:lnTo>
                  <a:lnTo>
                    <a:pt x="559741" y="1625600"/>
                  </a:lnTo>
                  <a:lnTo>
                    <a:pt x="557668" y="1638300"/>
                  </a:lnTo>
                  <a:close/>
                </a:path>
                <a:path w="2077720" h="2222500">
                  <a:moveTo>
                    <a:pt x="594031" y="1638300"/>
                  </a:moveTo>
                  <a:lnTo>
                    <a:pt x="568360" y="1638300"/>
                  </a:lnTo>
                  <a:lnTo>
                    <a:pt x="562733" y="1625600"/>
                  </a:lnTo>
                  <a:lnTo>
                    <a:pt x="594900" y="1625600"/>
                  </a:lnTo>
                  <a:lnTo>
                    <a:pt x="594031" y="1638300"/>
                  </a:lnTo>
                  <a:close/>
                </a:path>
                <a:path w="2077720" h="2222500">
                  <a:moveTo>
                    <a:pt x="609078" y="1638300"/>
                  </a:moveTo>
                  <a:lnTo>
                    <a:pt x="602713" y="1638300"/>
                  </a:lnTo>
                  <a:lnTo>
                    <a:pt x="603395" y="1625600"/>
                  </a:lnTo>
                  <a:lnTo>
                    <a:pt x="609981" y="1625600"/>
                  </a:lnTo>
                  <a:lnTo>
                    <a:pt x="609078" y="1638300"/>
                  </a:lnTo>
                  <a:close/>
                </a:path>
                <a:path w="2077720" h="2222500">
                  <a:moveTo>
                    <a:pt x="666003" y="1638300"/>
                  </a:moveTo>
                  <a:lnTo>
                    <a:pt x="612031" y="1638300"/>
                  </a:lnTo>
                  <a:lnTo>
                    <a:pt x="609981" y="1625600"/>
                  </a:lnTo>
                  <a:lnTo>
                    <a:pt x="665372" y="1625600"/>
                  </a:lnTo>
                  <a:lnTo>
                    <a:pt x="666003" y="1638300"/>
                  </a:lnTo>
                  <a:close/>
                </a:path>
                <a:path w="2077720" h="2222500">
                  <a:moveTo>
                    <a:pt x="740961" y="1638300"/>
                  </a:moveTo>
                  <a:lnTo>
                    <a:pt x="667644" y="1638300"/>
                  </a:lnTo>
                  <a:lnTo>
                    <a:pt x="668353" y="1625600"/>
                  </a:lnTo>
                  <a:lnTo>
                    <a:pt x="741205" y="1625600"/>
                  </a:lnTo>
                  <a:lnTo>
                    <a:pt x="740961" y="1638300"/>
                  </a:lnTo>
                  <a:close/>
                </a:path>
                <a:path w="2077720" h="2222500">
                  <a:moveTo>
                    <a:pt x="763719" y="1638300"/>
                  </a:moveTo>
                  <a:lnTo>
                    <a:pt x="754901" y="1638300"/>
                  </a:lnTo>
                  <a:lnTo>
                    <a:pt x="754378" y="1625600"/>
                  </a:lnTo>
                  <a:lnTo>
                    <a:pt x="765133" y="1625600"/>
                  </a:lnTo>
                  <a:lnTo>
                    <a:pt x="763719" y="1638300"/>
                  </a:lnTo>
                  <a:close/>
                </a:path>
                <a:path w="2077720" h="2222500">
                  <a:moveTo>
                    <a:pt x="794654" y="1638300"/>
                  </a:moveTo>
                  <a:lnTo>
                    <a:pt x="783922" y="1638300"/>
                  </a:lnTo>
                  <a:lnTo>
                    <a:pt x="786046" y="1625600"/>
                  </a:lnTo>
                  <a:lnTo>
                    <a:pt x="793938" y="1625600"/>
                  </a:lnTo>
                  <a:lnTo>
                    <a:pt x="794654" y="1638300"/>
                  </a:lnTo>
                  <a:close/>
                </a:path>
                <a:path w="2077720" h="2222500">
                  <a:moveTo>
                    <a:pt x="856734" y="1638300"/>
                  </a:moveTo>
                  <a:lnTo>
                    <a:pt x="796227" y="1638300"/>
                  </a:lnTo>
                  <a:lnTo>
                    <a:pt x="793938" y="1625600"/>
                  </a:lnTo>
                  <a:lnTo>
                    <a:pt x="854548" y="1625600"/>
                  </a:lnTo>
                  <a:lnTo>
                    <a:pt x="856734" y="1638300"/>
                  </a:lnTo>
                  <a:close/>
                </a:path>
                <a:path w="2077720" h="2222500">
                  <a:moveTo>
                    <a:pt x="962502" y="1638300"/>
                  </a:moveTo>
                  <a:lnTo>
                    <a:pt x="864797" y="1638300"/>
                  </a:lnTo>
                  <a:lnTo>
                    <a:pt x="866262" y="1625600"/>
                  </a:lnTo>
                  <a:lnTo>
                    <a:pt x="961741" y="1625600"/>
                  </a:lnTo>
                  <a:lnTo>
                    <a:pt x="962502" y="1638300"/>
                  </a:lnTo>
                  <a:close/>
                </a:path>
                <a:path w="2077720" h="2222500">
                  <a:moveTo>
                    <a:pt x="1046653" y="1638300"/>
                  </a:moveTo>
                  <a:lnTo>
                    <a:pt x="962928" y="1638300"/>
                  </a:lnTo>
                  <a:lnTo>
                    <a:pt x="963211" y="1625600"/>
                  </a:lnTo>
                  <a:lnTo>
                    <a:pt x="1046653" y="1625600"/>
                  </a:lnTo>
                  <a:lnTo>
                    <a:pt x="1046653" y="1638300"/>
                  </a:lnTo>
                  <a:close/>
                </a:path>
                <a:path w="2077720" h="2222500">
                  <a:moveTo>
                    <a:pt x="1051150" y="1638300"/>
                  </a:moveTo>
                  <a:lnTo>
                    <a:pt x="1051678" y="1625600"/>
                  </a:lnTo>
                  <a:lnTo>
                    <a:pt x="1052354" y="1625600"/>
                  </a:lnTo>
                  <a:lnTo>
                    <a:pt x="1051150" y="1638300"/>
                  </a:lnTo>
                  <a:close/>
                </a:path>
                <a:path w="2077720" h="2222500">
                  <a:moveTo>
                    <a:pt x="1059395" y="1638300"/>
                  </a:moveTo>
                  <a:lnTo>
                    <a:pt x="1052524" y="1638300"/>
                  </a:lnTo>
                  <a:lnTo>
                    <a:pt x="1052365" y="1625600"/>
                  </a:lnTo>
                  <a:lnTo>
                    <a:pt x="1058378" y="1625600"/>
                  </a:lnTo>
                  <a:lnTo>
                    <a:pt x="1059395" y="1638300"/>
                  </a:lnTo>
                  <a:close/>
                </a:path>
                <a:path w="2077720" h="2222500">
                  <a:moveTo>
                    <a:pt x="1064897" y="1638300"/>
                  </a:moveTo>
                  <a:lnTo>
                    <a:pt x="1060587" y="1638300"/>
                  </a:lnTo>
                  <a:lnTo>
                    <a:pt x="1060644" y="1625600"/>
                  </a:lnTo>
                  <a:lnTo>
                    <a:pt x="1066118" y="1625600"/>
                  </a:lnTo>
                  <a:lnTo>
                    <a:pt x="1064897" y="1638300"/>
                  </a:lnTo>
                  <a:close/>
                </a:path>
                <a:path w="2077720" h="2222500">
                  <a:moveTo>
                    <a:pt x="1071648" y="1638300"/>
                  </a:moveTo>
                  <a:lnTo>
                    <a:pt x="1066771" y="1638300"/>
                  </a:lnTo>
                  <a:lnTo>
                    <a:pt x="1069354" y="1625600"/>
                  </a:lnTo>
                  <a:lnTo>
                    <a:pt x="1071648" y="1638300"/>
                  </a:lnTo>
                  <a:close/>
                </a:path>
                <a:path w="2077720" h="2222500">
                  <a:moveTo>
                    <a:pt x="1125569" y="1638300"/>
                  </a:moveTo>
                  <a:lnTo>
                    <a:pt x="1077679" y="1638300"/>
                  </a:lnTo>
                  <a:lnTo>
                    <a:pt x="1078803" y="1625600"/>
                  </a:lnTo>
                  <a:lnTo>
                    <a:pt x="1124376" y="1625600"/>
                  </a:lnTo>
                  <a:lnTo>
                    <a:pt x="1125569" y="1638300"/>
                  </a:lnTo>
                  <a:close/>
                </a:path>
                <a:path w="2077720" h="2222500">
                  <a:moveTo>
                    <a:pt x="1292372" y="1638300"/>
                  </a:moveTo>
                  <a:lnTo>
                    <a:pt x="1129061" y="1638300"/>
                  </a:lnTo>
                  <a:lnTo>
                    <a:pt x="1130946" y="1625600"/>
                  </a:lnTo>
                  <a:lnTo>
                    <a:pt x="1289856" y="1625600"/>
                  </a:lnTo>
                  <a:lnTo>
                    <a:pt x="1292372" y="1638300"/>
                  </a:lnTo>
                  <a:close/>
                </a:path>
                <a:path w="2077720" h="2222500">
                  <a:moveTo>
                    <a:pt x="1381622" y="1638300"/>
                  </a:moveTo>
                  <a:lnTo>
                    <a:pt x="1293939" y="1638300"/>
                  </a:lnTo>
                  <a:lnTo>
                    <a:pt x="1295693" y="1625600"/>
                  </a:lnTo>
                  <a:lnTo>
                    <a:pt x="1381219" y="1625600"/>
                  </a:lnTo>
                  <a:lnTo>
                    <a:pt x="1381622" y="1638300"/>
                  </a:lnTo>
                  <a:close/>
                </a:path>
                <a:path w="2077720" h="2222500">
                  <a:moveTo>
                    <a:pt x="1389838" y="1638300"/>
                  </a:moveTo>
                  <a:lnTo>
                    <a:pt x="1386931" y="1638300"/>
                  </a:lnTo>
                  <a:lnTo>
                    <a:pt x="1387442" y="1625600"/>
                  </a:lnTo>
                  <a:lnTo>
                    <a:pt x="1390775" y="1625600"/>
                  </a:lnTo>
                  <a:lnTo>
                    <a:pt x="1389838" y="1638300"/>
                  </a:lnTo>
                  <a:close/>
                </a:path>
                <a:path w="2077720" h="2222500">
                  <a:moveTo>
                    <a:pt x="1396164" y="1638300"/>
                  </a:moveTo>
                  <a:lnTo>
                    <a:pt x="1392138" y="1638300"/>
                  </a:lnTo>
                  <a:lnTo>
                    <a:pt x="1391496" y="1625600"/>
                  </a:lnTo>
                  <a:lnTo>
                    <a:pt x="1395488" y="1625600"/>
                  </a:lnTo>
                  <a:lnTo>
                    <a:pt x="1396164" y="1638300"/>
                  </a:lnTo>
                  <a:close/>
                </a:path>
                <a:path w="2077720" h="2222500">
                  <a:moveTo>
                    <a:pt x="1399934" y="1638300"/>
                  </a:moveTo>
                  <a:lnTo>
                    <a:pt x="1398407" y="1638300"/>
                  </a:lnTo>
                  <a:lnTo>
                    <a:pt x="1399622" y="1625600"/>
                  </a:lnTo>
                  <a:lnTo>
                    <a:pt x="1400803" y="1625600"/>
                  </a:lnTo>
                  <a:lnTo>
                    <a:pt x="1399934" y="1638300"/>
                  </a:lnTo>
                  <a:close/>
                </a:path>
                <a:path w="2077720" h="2222500">
                  <a:moveTo>
                    <a:pt x="1410138" y="1638300"/>
                  </a:moveTo>
                  <a:lnTo>
                    <a:pt x="1406754" y="1638300"/>
                  </a:lnTo>
                  <a:lnTo>
                    <a:pt x="1406487" y="1625600"/>
                  </a:lnTo>
                  <a:lnTo>
                    <a:pt x="1410478" y="1625600"/>
                  </a:lnTo>
                  <a:lnTo>
                    <a:pt x="1410138" y="1638300"/>
                  </a:lnTo>
                  <a:close/>
                </a:path>
                <a:path w="2077720" h="2222500">
                  <a:moveTo>
                    <a:pt x="1453406" y="1638300"/>
                  </a:moveTo>
                  <a:lnTo>
                    <a:pt x="1417928" y="1638300"/>
                  </a:lnTo>
                  <a:lnTo>
                    <a:pt x="1417332" y="1625600"/>
                  </a:lnTo>
                  <a:lnTo>
                    <a:pt x="1455563" y="1625600"/>
                  </a:lnTo>
                  <a:lnTo>
                    <a:pt x="1453406" y="1638300"/>
                  </a:lnTo>
                  <a:close/>
                </a:path>
                <a:path w="2077720" h="2222500">
                  <a:moveTo>
                    <a:pt x="1459885" y="1638300"/>
                  </a:moveTo>
                  <a:lnTo>
                    <a:pt x="1457727" y="1625600"/>
                  </a:lnTo>
                  <a:lnTo>
                    <a:pt x="1460776" y="1625600"/>
                  </a:lnTo>
                  <a:lnTo>
                    <a:pt x="1459885" y="1638300"/>
                  </a:lnTo>
                  <a:close/>
                </a:path>
                <a:path w="2077720" h="2222500">
                  <a:moveTo>
                    <a:pt x="1505833" y="1638300"/>
                  </a:moveTo>
                  <a:lnTo>
                    <a:pt x="1469185" y="1638300"/>
                  </a:lnTo>
                  <a:lnTo>
                    <a:pt x="1469168" y="1625600"/>
                  </a:lnTo>
                  <a:lnTo>
                    <a:pt x="1504811" y="1625600"/>
                  </a:lnTo>
                  <a:lnTo>
                    <a:pt x="1505833" y="1638300"/>
                  </a:lnTo>
                  <a:close/>
                </a:path>
                <a:path w="2077720" h="2222500">
                  <a:moveTo>
                    <a:pt x="1511664" y="1638300"/>
                  </a:moveTo>
                  <a:lnTo>
                    <a:pt x="1509802" y="1638300"/>
                  </a:lnTo>
                  <a:lnTo>
                    <a:pt x="1511034" y="1625600"/>
                  </a:lnTo>
                  <a:lnTo>
                    <a:pt x="1511664" y="1638300"/>
                  </a:lnTo>
                  <a:close/>
                </a:path>
                <a:path w="2077720" h="2222500">
                  <a:moveTo>
                    <a:pt x="1588933" y="1638300"/>
                  </a:moveTo>
                  <a:lnTo>
                    <a:pt x="1519245" y="1638300"/>
                  </a:lnTo>
                  <a:lnTo>
                    <a:pt x="1517666" y="1625600"/>
                  </a:lnTo>
                  <a:lnTo>
                    <a:pt x="1588871" y="1625600"/>
                  </a:lnTo>
                  <a:lnTo>
                    <a:pt x="1588933" y="1638300"/>
                  </a:lnTo>
                  <a:close/>
                </a:path>
                <a:path w="2077720" h="2222500">
                  <a:moveTo>
                    <a:pt x="1614792" y="1638300"/>
                  </a:moveTo>
                  <a:lnTo>
                    <a:pt x="1605888" y="1638300"/>
                  </a:lnTo>
                  <a:lnTo>
                    <a:pt x="1606081" y="1625600"/>
                  </a:lnTo>
                  <a:lnTo>
                    <a:pt x="1614463" y="1625600"/>
                  </a:lnTo>
                  <a:lnTo>
                    <a:pt x="1614792" y="1638300"/>
                  </a:lnTo>
                  <a:close/>
                </a:path>
                <a:path w="2077720" h="2222500">
                  <a:moveTo>
                    <a:pt x="1640866" y="1638300"/>
                  </a:moveTo>
                  <a:lnTo>
                    <a:pt x="1621401" y="1638300"/>
                  </a:lnTo>
                  <a:lnTo>
                    <a:pt x="1624615" y="1625600"/>
                  </a:lnTo>
                  <a:lnTo>
                    <a:pt x="1644313" y="1625600"/>
                  </a:lnTo>
                  <a:lnTo>
                    <a:pt x="1640866" y="1638300"/>
                  </a:lnTo>
                  <a:close/>
                </a:path>
                <a:path w="2077720" h="2222500">
                  <a:moveTo>
                    <a:pt x="1652847" y="1638300"/>
                  </a:moveTo>
                  <a:lnTo>
                    <a:pt x="1650235" y="1638300"/>
                  </a:lnTo>
                  <a:lnTo>
                    <a:pt x="1647725" y="1625600"/>
                  </a:lnTo>
                  <a:lnTo>
                    <a:pt x="1652580" y="1625600"/>
                  </a:lnTo>
                  <a:lnTo>
                    <a:pt x="1652847" y="1638300"/>
                  </a:lnTo>
                  <a:close/>
                </a:path>
                <a:path w="2077720" h="2222500">
                  <a:moveTo>
                    <a:pt x="1712934" y="1638300"/>
                  </a:moveTo>
                  <a:lnTo>
                    <a:pt x="1657958" y="1638300"/>
                  </a:lnTo>
                  <a:lnTo>
                    <a:pt x="1657691" y="1625600"/>
                  </a:lnTo>
                  <a:lnTo>
                    <a:pt x="1712281" y="1625600"/>
                  </a:lnTo>
                  <a:lnTo>
                    <a:pt x="1712934" y="1638300"/>
                  </a:lnTo>
                  <a:close/>
                </a:path>
                <a:path w="2077720" h="2222500">
                  <a:moveTo>
                    <a:pt x="1746873" y="1638300"/>
                  </a:moveTo>
                  <a:lnTo>
                    <a:pt x="1716829" y="1638300"/>
                  </a:lnTo>
                  <a:lnTo>
                    <a:pt x="1716472" y="1625600"/>
                  </a:lnTo>
                  <a:lnTo>
                    <a:pt x="1747991" y="1625600"/>
                  </a:lnTo>
                  <a:lnTo>
                    <a:pt x="1746873" y="1638300"/>
                  </a:lnTo>
                  <a:close/>
                </a:path>
                <a:path w="2077720" h="2222500">
                  <a:moveTo>
                    <a:pt x="1762987" y="1638300"/>
                  </a:moveTo>
                  <a:lnTo>
                    <a:pt x="1758672" y="1638300"/>
                  </a:lnTo>
                  <a:lnTo>
                    <a:pt x="1759387" y="1625600"/>
                  </a:lnTo>
                  <a:lnTo>
                    <a:pt x="1762266" y="1625600"/>
                  </a:lnTo>
                  <a:lnTo>
                    <a:pt x="1762987" y="1638300"/>
                  </a:lnTo>
                  <a:close/>
                </a:path>
                <a:path w="2077720" h="2222500">
                  <a:moveTo>
                    <a:pt x="1840120" y="1638300"/>
                  </a:moveTo>
                  <a:lnTo>
                    <a:pt x="1771482" y="1638300"/>
                  </a:lnTo>
                  <a:lnTo>
                    <a:pt x="1771289" y="1625600"/>
                  </a:lnTo>
                  <a:lnTo>
                    <a:pt x="1838513" y="1625600"/>
                  </a:lnTo>
                  <a:lnTo>
                    <a:pt x="1840120" y="1638300"/>
                  </a:lnTo>
                  <a:close/>
                </a:path>
                <a:path w="2077720" h="2222500">
                  <a:moveTo>
                    <a:pt x="1858098" y="1638300"/>
                  </a:moveTo>
                  <a:lnTo>
                    <a:pt x="1840120" y="1638300"/>
                  </a:lnTo>
                  <a:lnTo>
                    <a:pt x="1841114" y="1625600"/>
                  </a:lnTo>
                  <a:lnTo>
                    <a:pt x="1858983" y="1625600"/>
                  </a:lnTo>
                  <a:lnTo>
                    <a:pt x="1858098" y="1638300"/>
                  </a:lnTo>
                  <a:close/>
                </a:path>
                <a:path w="2077720" h="2222500">
                  <a:moveTo>
                    <a:pt x="1913091" y="1638300"/>
                  </a:moveTo>
                  <a:lnTo>
                    <a:pt x="1863588" y="1638300"/>
                  </a:lnTo>
                  <a:lnTo>
                    <a:pt x="1862793" y="1625600"/>
                  </a:lnTo>
                  <a:lnTo>
                    <a:pt x="1912864" y="1625600"/>
                  </a:lnTo>
                  <a:lnTo>
                    <a:pt x="1913091" y="1638300"/>
                  </a:lnTo>
                  <a:close/>
                </a:path>
                <a:path w="2077720" h="2222500">
                  <a:moveTo>
                    <a:pt x="1913346" y="1663700"/>
                  </a:moveTo>
                  <a:lnTo>
                    <a:pt x="1898992" y="1663700"/>
                  </a:lnTo>
                  <a:lnTo>
                    <a:pt x="1900014" y="1651000"/>
                  </a:lnTo>
                  <a:lnTo>
                    <a:pt x="1914596" y="1651000"/>
                  </a:lnTo>
                  <a:lnTo>
                    <a:pt x="1914511" y="1638300"/>
                  </a:lnTo>
                  <a:lnTo>
                    <a:pt x="1931369" y="1638300"/>
                  </a:lnTo>
                  <a:lnTo>
                    <a:pt x="1931131" y="1625600"/>
                  </a:lnTo>
                  <a:lnTo>
                    <a:pt x="1937357" y="1625600"/>
                  </a:lnTo>
                  <a:lnTo>
                    <a:pt x="1932804" y="1638300"/>
                  </a:lnTo>
                  <a:lnTo>
                    <a:pt x="1923254" y="1651136"/>
                  </a:lnTo>
                  <a:lnTo>
                    <a:pt x="1913346" y="1663700"/>
                  </a:lnTo>
                  <a:close/>
                </a:path>
                <a:path w="2077720" h="2222500">
                  <a:moveTo>
                    <a:pt x="241778" y="1651000"/>
                  </a:moveTo>
                  <a:lnTo>
                    <a:pt x="222489" y="1651000"/>
                  </a:lnTo>
                  <a:lnTo>
                    <a:pt x="222001" y="1638300"/>
                  </a:lnTo>
                  <a:lnTo>
                    <a:pt x="242874" y="1638300"/>
                  </a:lnTo>
                  <a:lnTo>
                    <a:pt x="241778" y="1651000"/>
                  </a:lnTo>
                  <a:close/>
                </a:path>
                <a:path w="2077720" h="2222500">
                  <a:moveTo>
                    <a:pt x="425337" y="1651000"/>
                  </a:moveTo>
                  <a:lnTo>
                    <a:pt x="246894" y="1651000"/>
                  </a:lnTo>
                  <a:lnTo>
                    <a:pt x="245662" y="1638300"/>
                  </a:lnTo>
                  <a:lnTo>
                    <a:pt x="423977" y="1638300"/>
                  </a:lnTo>
                  <a:lnTo>
                    <a:pt x="425337" y="1651000"/>
                  </a:lnTo>
                  <a:close/>
                </a:path>
                <a:path w="2077720" h="2222500">
                  <a:moveTo>
                    <a:pt x="489567" y="1651000"/>
                  </a:moveTo>
                  <a:lnTo>
                    <a:pt x="434705" y="1651000"/>
                  </a:lnTo>
                  <a:lnTo>
                    <a:pt x="432526" y="1638300"/>
                  </a:lnTo>
                  <a:lnTo>
                    <a:pt x="489567" y="1638300"/>
                  </a:lnTo>
                  <a:lnTo>
                    <a:pt x="489567" y="1651000"/>
                  </a:lnTo>
                  <a:close/>
                </a:path>
                <a:path w="2077720" h="2222500">
                  <a:moveTo>
                    <a:pt x="551808" y="1651000"/>
                  </a:moveTo>
                  <a:lnTo>
                    <a:pt x="497326" y="1651000"/>
                  </a:lnTo>
                  <a:lnTo>
                    <a:pt x="496213" y="1638300"/>
                  </a:lnTo>
                  <a:lnTo>
                    <a:pt x="551672" y="1638300"/>
                  </a:lnTo>
                  <a:lnTo>
                    <a:pt x="551808" y="1651000"/>
                  </a:lnTo>
                  <a:close/>
                </a:path>
                <a:path w="2077720" h="2222500">
                  <a:moveTo>
                    <a:pt x="581880" y="1651000"/>
                  </a:moveTo>
                  <a:lnTo>
                    <a:pt x="574527" y="1651000"/>
                  </a:lnTo>
                  <a:lnTo>
                    <a:pt x="574544" y="1638300"/>
                  </a:lnTo>
                  <a:lnTo>
                    <a:pt x="580880" y="1638300"/>
                  </a:lnTo>
                  <a:lnTo>
                    <a:pt x="581880" y="1651000"/>
                  </a:lnTo>
                  <a:close/>
                </a:path>
                <a:path w="2077720" h="2222500">
                  <a:moveTo>
                    <a:pt x="587717" y="1651000"/>
                  </a:moveTo>
                  <a:lnTo>
                    <a:pt x="582868" y="1651000"/>
                  </a:lnTo>
                  <a:lnTo>
                    <a:pt x="583845" y="1638300"/>
                  </a:lnTo>
                  <a:lnTo>
                    <a:pt x="586809" y="1638300"/>
                  </a:lnTo>
                  <a:lnTo>
                    <a:pt x="587717" y="1651000"/>
                  </a:lnTo>
                  <a:close/>
                </a:path>
                <a:path w="2077720" h="2222500">
                  <a:moveTo>
                    <a:pt x="623870" y="1651000"/>
                  </a:moveTo>
                  <a:lnTo>
                    <a:pt x="597449" y="1651000"/>
                  </a:lnTo>
                  <a:lnTo>
                    <a:pt x="599227" y="1638300"/>
                  </a:lnTo>
                  <a:lnTo>
                    <a:pt x="633410" y="1638300"/>
                  </a:lnTo>
                  <a:lnTo>
                    <a:pt x="623870" y="1651000"/>
                  </a:lnTo>
                  <a:close/>
                </a:path>
                <a:path w="2077720" h="2222500">
                  <a:moveTo>
                    <a:pt x="641876" y="1651000"/>
                  </a:moveTo>
                  <a:lnTo>
                    <a:pt x="637952" y="1651000"/>
                  </a:lnTo>
                  <a:lnTo>
                    <a:pt x="634080" y="1638300"/>
                  </a:lnTo>
                  <a:lnTo>
                    <a:pt x="642075" y="1638300"/>
                  </a:lnTo>
                  <a:lnTo>
                    <a:pt x="641876" y="1651000"/>
                  </a:lnTo>
                  <a:close/>
                </a:path>
                <a:path w="2077720" h="2222500">
                  <a:moveTo>
                    <a:pt x="740938" y="1651000"/>
                  </a:moveTo>
                  <a:lnTo>
                    <a:pt x="645232" y="1651000"/>
                  </a:lnTo>
                  <a:lnTo>
                    <a:pt x="646140" y="1638300"/>
                  </a:lnTo>
                  <a:lnTo>
                    <a:pt x="742142" y="1638300"/>
                  </a:lnTo>
                  <a:lnTo>
                    <a:pt x="740938" y="1651000"/>
                  </a:lnTo>
                  <a:close/>
                </a:path>
                <a:path w="2077720" h="2222500">
                  <a:moveTo>
                    <a:pt x="796158" y="1651000"/>
                  </a:moveTo>
                  <a:lnTo>
                    <a:pt x="744265" y="1651000"/>
                  </a:lnTo>
                  <a:lnTo>
                    <a:pt x="743539" y="1638300"/>
                  </a:lnTo>
                  <a:lnTo>
                    <a:pt x="796448" y="1638300"/>
                  </a:lnTo>
                  <a:lnTo>
                    <a:pt x="796158" y="1651000"/>
                  </a:lnTo>
                  <a:close/>
                </a:path>
                <a:path w="2077720" h="2222500">
                  <a:moveTo>
                    <a:pt x="968430" y="1651000"/>
                  </a:moveTo>
                  <a:lnTo>
                    <a:pt x="801002" y="1651000"/>
                  </a:lnTo>
                  <a:lnTo>
                    <a:pt x="799253" y="1638300"/>
                  </a:lnTo>
                  <a:lnTo>
                    <a:pt x="969037" y="1638300"/>
                  </a:lnTo>
                  <a:lnTo>
                    <a:pt x="968430" y="1651000"/>
                  </a:lnTo>
                  <a:close/>
                </a:path>
                <a:path w="2077720" h="2222500">
                  <a:moveTo>
                    <a:pt x="1106376" y="1651000"/>
                  </a:moveTo>
                  <a:lnTo>
                    <a:pt x="973960" y="1651000"/>
                  </a:lnTo>
                  <a:lnTo>
                    <a:pt x="973756" y="1638300"/>
                  </a:lnTo>
                  <a:lnTo>
                    <a:pt x="1106870" y="1638300"/>
                  </a:lnTo>
                  <a:lnTo>
                    <a:pt x="1106376" y="1651000"/>
                  </a:lnTo>
                  <a:close/>
                </a:path>
                <a:path w="2077720" h="2222500">
                  <a:moveTo>
                    <a:pt x="1174748" y="1651000"/>
                  </a:moveTo>
                  <a:lnTo>
                    <a:pt x="1112179" y="1651000"/>
                  </a:lnTo>
                  <a:lnTo>
                    <a:pt x="1111901" y="1638300"/>
                  </a:lnTo>
                  <a:lnTo>
                    <a:pt x="1173311" y="1638300"/>
                  </a:lnTo>
                  <a:lnTo>
                    <a:pt x="1174748" y="1651000"/>
                  </a:lnTo>
                  <a:close/>
                </a:path>
                <a:path w="2077720" h="2222500">
                  <a:moveTo>
                    <a:pt x="1260562" y="1651000"/>
                  </a:moveTo>
                  <a:lnTo>
                    <a:pt x="1188137" y="1651000"/>
                  </a:lnTo>
                  <a:lnTo>
                    <a:pt x="1187115" y="1638300"/>
                  </a:lnTo>
                  <a:lnTo>
                    <a:pt x="1260761" y="1638300"/>
                  </a:lnTo>
                  <a:lnTo>
                    <a:pt x="1260562" y="1651000"/>
                  </a:lnTo>
                  <a:close/>
                </a:path>
                <a:path w="2077720" h="2222500">
                  <a:moveTo>
                    <a:pt x="1294887" y="1651000"/>
                  </a:moveTo>
                  <a:lnTo>
                    <a:pt x="1265253" y="1651000"/>
                  </a:lnTo>
                  <a:lnTo>
                    <a:pt x="1263623" y="1638300"/>
                  </a:lnTo>
                  <a:lnTo>
                    <a:pt x="1297851" y="1638300"/>
                  </a:lnTo>
                  <a:lnTo>
                    <a:pt x="1294887" y="1651000"/>
                  </a:lnTo>
                  <a:close/>
                </a:path>
                <a:path w="2077720" h="2222500">
                  <a:moveTo>
                    <a:pt x="1306755" y="1651000"/>
                  </a:moveTo>
                  <a:lnTo>
                    <a:pt x="1302309" y="1651000"/>
                  </a:lnTo>
                  <a:lnTo>
                    <a:pt x="1301604" y="1638300"/>
                  </a:lnTo>
                  <a:lnTo>
                    <a:pt x="1307703" y="1638300"/>
                  </a:lnTo>
                  <a:lnTo>
                    <a:pt x="1306755" y="1651000"/>
                  </a:lnTo>
                  <a:close/>
                </a:path>
                <a:path w="2077720" h="2222500">
                  <a:moveTo>
                    <a:pt x="1412437" y="1651000"/>
                  </a:moveTo>
                  <a:lnTo>
                    <a:pt x="1308986" y="1651000"/>
                  </a:lnTo>
                  <a:lnTo>
                    <a:pt x="1308203" y="1638300"/>
                  </a:lnTo>
                  <a:lnTo>
                    <a:pt x="1412295" y="1638300"/>
                  </a:lnTo>
                  <a:lnTo>
                    <a:pt x="1412437" y="1651000"/>
                  </a:lnTo>
                  <a:close/>
                </a:path>
                <a:path w="2077720" h="2222500">
                  <a:moveTo>
                    <a:pt x="1416486" y="1651000"/>
                  </a:moveTo>
                  <a:lnTo>
                    <a:pt x="1415288" y="1651000"/>
                  </a:lnTo>
                  <a:lnTo>
                    <a:pt x="1414720" y="1638300"/>
                  </a:lnTo>
                  <a:lnTo>
                    <a:pt x="1417173" y="1638300"/>
                  </a:lnTo>
                  <a:lnTo>
                    <a:pt x="1416486" y="1651000"/>
                  </a:lnTo>
                  <a:close/>
                </a:path>
                <a:path w="2077720" h="2222500">
                  <a:moveTo>
                    <a:pt x="1446104" y="1651000"/>
                  </a:moveTo>
                  <a:lnTo>
                    <a:pt x="1421903" y="1651000"/>
                  </a:lnTo>
                  <a:lnTo>
                    <a:pt x="1421647" y="1638300"/>
                  </a:lnTo>
                  <a:lnTo>
                    <a:pt x="1446177" y="1638300"/>
                  </a:lnTo>
                  <a:lnTo>
                    <a:pt x="1446104" y="1651000"/>
                  </a:lnTo>
                  <a:close/>
                </a:path>
                <a:path w="2077720" h="2222500">
                  <a:moveTo>
                    <a:pt x="1468981" y="1651000"/>
                  </a:moveTo>
                  <a:lnTo>
                    <a:pt x="1461787" y="1651000"/>
                  </a:lnTo>
                  <a:lnTo>
                    <a:pt x="1460345" y="1638300"/>
                  </a:lnTo>
                  <a:lnTo>
                    <a:pt x="1469912" y="1638300"/>
                  </a:lnTo>
                  <a:lnTo>
                    <a:pt x="1468981" y="1651000"/>
                  </a:lnTo>
                  <a:close/>
                </a:path>
                <a:path w="2077720" h="2222500">
                  <a:moveTo>
                    <a:pt x="1477487" y="1651000"/>
                  </a:moveTo>
                  <a:lnTo>
                    <a:pt x="1473262" y="1651000"/>
                  </a:lnTo>
                  <a:lnTo>
                    <a:pt x="1472530" y="1638300"/>
                  </a:lnTo>
                  <a:lnTo>
                    <a:pt x="1476170" y="1638300"/>
                  </a:lnTo>
                  <a:lnTo>
                    <a:pt x="1477487" y="1651000"/>
                  </a:lnTo>
                  <a:close/>
                </a:path>
                <a:path w="2077720" h="2222500">
                  <a:moveTo>
                    <a:pt x="1512436" y="1651000"/>
                  </a:moveTo>
                  <a:lnTo>
                    <a:pt x="1482336" y="1651000"/>
                  </a:lnTo>
                  <a:lnTo>
                    <a:pt x="1484392" y="1638300"/>
                  </a:lnTo>
                  <a:lnTo>
                    <a:pt x="1510273" y="1638300"/>
                  </a:lnTo>
                  <a:lnTo>
                    <a:pt x="1512436" y="1651000"/>
                  </a:lnTo>
                  <a:close/>
                </a:path>
                <a:path w="2077720" h="2222500">
                  <a:moveTo>
                    <a:pt x="1539527" y="1651000"/>
                  </a:moveTo>
                  <a:lnTo>
                    <a:pt x="1526967" y="1651000"/>
                  </a:lnTo>
                  <a:lnTo>
                    <a:pt x="1527966" y="1638300"/>
                  </a:lnTo>
                  <a:lnTo>
                    <a:pt x="1540044" y="1638300"/>
                  </a:lnTo>
                  <a:lnTo>
                    <a:pt x="1539527" y="1651000"/>
                  </a:lnTo>
                  <a:close/>
                </a:path>
                <a:path w="2077720" h="2222500">
                  <a:moveTo>
                    <a:pt x="1545387" y="1651000"/>
                  </a:moveTo>
                  <a:lnTo>
                    <a:pt x="1544655" y="1651000"/>
                  </a:lnTo>
                  <a:lnTo>
                    <a:pt x="1544416" y="1638300"/>
                  </a:lnTo>
                  <a:lnTo>
                    <a:pt x="1545018" y="1638300"/>
                  </a:lnTo>
                  <a:lnTo>
                    <a:pt x="1545370" y="1641501"/>
                  </a:lnTo>
                  <a:lnTo>
                    <a:pt x="1545387" y="1651000"/>
                  </a:lnTo>
                  <a:close/>
                </a:path>
                <a:path w="2077720" h="2222500">
                  <a:moveTo>
                    <a:pt x="1567788" y="1651000"/>
                  </a:moveTo>
                  <a:lnTo>
                    <a:pt x="1546415" y="1651000"/>
                  </a:lnTo>
                  <a:lnTo>
                    <a:pt x="1545370" y="1641501"/>
                  </a:lnTo>
                  <a:lnTo>
                    <a:pt x="1545364" y="1638300"/>
                  </a:lnTo>
                  <a:lnTo>
                    <a:pt x="1569139" y="1638300"/>
                  </a:lnTo>
                  <a:lnTo>
                    <a:pt x="1567788" y="1651000"/>
                  </a:lnTo>
                  <a:close/>
                </a:path>
                <a:path w="2077720" h="2222500">
                  <a:moveTo>
                    <a:pt x="1583982" y="1651000"/>
                  </a:moveTo>
                  <a:lnTo>
                    <a:pt x="1572251" y="1651000"/>
                  </a:lnTo>
                  <a:lnTo>
                    <a:pt x="1571677" y="1638300"/>
                  </a:lnTo>
                  <a:lnTo>
                    <a:pt x="1584379" y="1638300"/>
                  </a:lnTo>
                  <a:lnTo>
                    <a:pt x="1583982" y="1651000"/>
                  </a:lnTo>
                  <a:close/>
                </a:path>
                <a:path w="2077720" h="2222500">
                  <a:moveTo>
                    <a:pt x="1588644" y="1651000"/>
                  </a:moveTo>
                  <a:lnTo>
                    <a:pt x="1585566" y="1651000"/>
                  </a:lnTo>
                  <a:lnTo>
                    <a:pt x="1585458" y="1638300"/>
                  </a:lnTo>
                  <a:lnTo>
                    <a:pt x="1588099" y="1638300"/>
                  </a:lnTo>
                  <a:lnTo>
                    <a:pt x="1588644" y="1651000"/>
                  </a:lnTo>
                  <a:close/>
                </a:path>
                <a:path w="2077720" h="2222500">
                  <a:moveTo>
                    <a:pt x="1605184" y="1651000"/>
                  </a:moveTo>
                  <a:lnTo>
                    <a:pt x="1594725" y="1651000"/>
                  </a:lnTo>
                  <a:lnTo>
                    <a:pt x="1593368" y="1638300"/>
                  </a:lnTo>
                  <a:lnTo>
                    <a:pt x="1605372" y="1638300"/>
                  </a:lnTo>
                  <a:lnTo>
                    <a:pt x="1605184" y="1651000"/>
                  </a:lnTo>
                  <a:close/>
                </a:path>
                <a:path w="2077720" h="2222500">
                  <a:moveTo>
                    <a:pt x="1613293" y="1651000"/>
                  </a:moveTo>
                  <a:lnTo>
                    <a:pt x="1605190" y="1651000"/>
                  </a:lnTo>
                  <a:lnTo>
                    <a:pt x="1605372" y="1638300"/>
                  </a:lnTo>
                  <a:lnTo>
                    <a:pt x="1613832" y="1638300"/>
                  </a:lnTo>
                  <a:lnTo>
                    <a:pt x="1613602" y="1648787"/>
                  </a:lnTo>
                  <a:lnTo>
                    <a:pt x="1613293" y="1651000"/>
                  </a:lnTo>
                  <a:close/>
                </a:path>
                <a:path w="2077720" h="2222500">
                  <a:moveTo>
                    <a:pt x="1643819" y="1651000"/>
                  </a:moveTo>
                  <a:lnTo>
                    <a:pt x="1613554" y="1651000"/>
                  </a:lnTo>
                  <a:lnTo>
                    <a:pt x="1613602" y="1648787"/>
                  </a:lnTo>
                  <a:lnTo>
                    <a:pt x="1615070" y="1638300"/>
                  </a:lnTo>
                  <a:lnTo>
                    <a:pt x="1646056" y="1638300"/>
                  </a:lnTo>
                  <a:lnTo>
                    <a:pt x="1643819" y="1651000"/>
                  </a:lnTo>
                  <a:close/>
                </a:path>
                <a:path w="2077720" h="2222500">
                  <a:moveTo>
                    <a:pt x="1654108" y="1651000"/>
                  </a:moveTo>
                  <a:lnTo>
                    <a:pt x="1651013" y="1651000"/>
                  </a:lnTo>
                  <a:lnTo>
                    <a:pt x="1649741" y="1638300"/>
                  </a:lnTo>
                  <a:lnTo>
                    <a:pt x="1653773" y="1638300"/>
                  </a:lnTo>
                  <a:lnTo>
                    <a:pt x="1654108" y="1651000"/>
                  </a:lnTo>
                  <a:close/>
                </a:path>
                <a:path w="2077720" h="2222500">
                  <a:moveTo>
                    <a:pt x="1701896" y="1651000"/>
                  </a:moveTo>
                  <a:lnTo>
                    <a:pt x="1668167" y="1651000"/>
                  </a:lnTo>
                  <a:lnTo>
                    <a:pt x="1666373" y="1638300"/>
                  </a:lnTo>
                  <a:lnTo>
                    <a:pt x="1701282" y="1638300"/>
                  </a:lnTo>
                  <a:lnTo>
                    <a:pt x="1701896" y="1651000"/>
                  </a:lnTo>
                  <a:close/>
                </a:path>
                <a:path w="2077720" h="2222500">
                  <a:moveTo>
                    <a:pt x="1704144" y="1651000"/>
                  </a:moveTo>
                  <a:lnTo>
                    <a:pt x="1703565" y="1638300"/>
                  </a:lnTo>
                  <a:lnTo>
                    <a:pt x="1704735" y="1638300"/>
                  </a:lnTo>
                  <a:lnTo>
                    <a:pt x="1704144" y="1651000"/>
                  </a:lnTo>
                  <a:close/>
                </a:path>
                <a:path w="2077720" h="2222500">
                  <a:moveTo>
                    <a:pt x="1722808" y="1651000"/>
                  </a:moveTo>
                  <a:lnTo>
                    <a:pt x="1707188" y="1651000"/>
                  </a:lnTo>
                  <a:lnTo>
                    <a:pt x="1704763" y="1638300"/>
                  </a:lnTo>
                  <a:lnTo>
                    <a:pt x="1723109" y="1638300"/>
                  </a:lnTo>
                  <a:lnTo>
                    <a:pt x="1722808" y="1651000"/>
                  </a:lnTo>
                  <a:close/>
                </a:path>
                <a:path w="2077720" h="2222500">
                  <a:moveTo>
                    <a:pt x="1766355" y="1651000"/>
                  </a:moveTo>
                  <a:lnTo>
                    <a:pt x="1747707" y="1651000"/>
                  </a:lnTo>
                  <a:lnTo>
                    <a:pt x="1747741" y="1638300"/>
                  </a:lnTo>
                  <a:lnTo>
                    <a:pt x="1766338" y="1638300"/>
                  </a:lnTo>
                  <a:lnTo>
                    <a:pt x="1766355" y="1651000"/>
                  </a:lnTo>
                  <a:close/>
                </a:path>
                <a:path w="2077720" h="2222500">
                  <a:moveTo>
                    <a:pt x="1816471" y="1651000"/>
                  </a:moveTo>
                  <a:lnTo>
                    <a:pt x="1774696" y="1651000"/>
                  </a:lnTo>
                  <a:lnTo>
                    <a:pt x="1775031" y="1638300"/>
                  </a:lnTo>
                  <a:lnTo>
                    <a:pt x="1815028" y="1638300"/>
                  </a:lnTo>
                  <a:lnTo>
                    <a:pt x="1816471" y="1651000"/>
                  </a:lnTo>
                  <a:close/>
                </a:path>
                <a:path w="2077720" h="2222500">
                  <a:moveTo>
                    <a:pt x="1843930" y="1651000"/>
                  </a:moveTo>
                  <a:lnTo>
                    <a:pt x="1829746" y="1651000"/>
                  </a:lnTo>
                  <a:lnTo>
                    <a:pt x="1828628" y="1638300"/>
                  </a:lnTo>
                  <a:lnTo>
                    <a:pt x="1843556" y="1638300"/>
                  </a:lnTo>
                  <a:lnTo>
                    <a:pt x="1843930" y="1651000"/>
                  </a:lnTo>
                  <a:close/>
                </a:path>
                <a:path w="2077720" h="2222500">
                  <a:moveTo>
                    <a:pt x="1896925" y="1651000"/>
                  </a:moveTo>
                  <a:lnTo>
                    <a:pt x="1843930" y="1651000"/>
                  </a:lnTo>
                  <a:lnTo>
                    <a:pt x="1845412" y="1638300"/>
                  </a:lnTo>
                  <a:lnTo>
                    <a:pt x="1895506" y="1638300"/>
                  </a:lnTo>
                  <a:lnTo>
                    <a:pt x="1896925" y="1651000"/>
                  </a:lnTo>
                  <a:close/>
                </a:path>
                <a:path w="2077720" h="2222500">
                  <a:moveTo>
                    <a:pt x="1900423" y="1651000"/>
                  </a:moveTo>
                  <a:lnTo>
                    <a:pt x="1896993" y="1651000"/>
                  </a:lnTo>
                  <a:lnTo>
                    <a:pt x="1898191" y="1638300"/>
                  </a:lnTo>
                  <a:lnTo>
                    <a:pt x="1901258" y="1638300"/>
                  </a:lnTo>
                  <a:lnTo>
                    <a:pt x="1900423" y="1651000"/>
                  </a:lnTo>
                  <a:close/>
                </a:path>
                <a:path w="2077720" h="2222500">
                  <a:moveTo>
                    <a:pt x="1911206" y="1651000"/>
                  </a:moveTo>
                  <a:lnTo>
                    <a:pt x="1901763" y="1651000"/>
                  </a:lnTo>
                  <a:lnTo>
                    <a:pt x="1901263" y="1638300"/>
                  </a:lnTo>
                  <a:lnTo>
                    <a:pt x="1910411" y="1638300"/>
                  </a:lnTo>
                  <a:lnTo>
                    <a:pt x="1911206" y="1651000"/>
                  </a:lnTo>
                  <a:close/>
                </a:path>
                <a:path w="2077720" h="2222500">
                  <a:moveTo>
                    <a:pt x="245861" y="1663700"/>
                  </a:moveTo>
                  <a:lnTo>
                    <a:pt x="207027" y="1663700"/>
                  </a:lnTo>
                  <a:lnTo>
                    <a:pt x="210320" y="1651000"/>
                  </a:lnTo>
                  <a:lnTo>
                    <a:pt x="245363" y="1651000"/>
                  </a:lnTo>
                  <a:lnTo>
                    <a:pt x="245861" y="1663700"/>
                  </a:lnTo>
                  <a:close/>
                </a:path>
                <a:path w="2077720" h="2222500">
                  <a:moveTo>
                    <a:pt x="287158" y="1663700"/>
                  </a:moveTo>
                  <a:lnTo>
                    <a:pt x="257892" y="1663700"/>
                  </a:lnTo>
                  <a:lnTo>
                    <a:pt x="255968" y="1651000"/>
                  </a:lnTo>
                  <a:lnTo>
                    <a:pt x="286278" y="1651000"/>
                  </a:lnTo>
                  <a:lnTo>
                    <a:pt x="287158" y="1663700"/>
                  </a:lnTo>
                  <a:close/>
                </a:path>
                <a:path w="2077720" h="2222500">
                  <a:moveTo>
                    <a:pt x="291371" y="1663700"/>
                  </a:moveTo>
                  <a:lnTo>
                    <a:pt x="287164" y="1663700"/>
                  </a:lnTo>
                  <a:lnTo>
                    <a:pt x="288668" y="1651000"/>
                  </a:lnTo>
                  <a:lnTo>
                    <a:pt x="290082" y="1651000"/>
                  </a:lnTo>
                  <a:lnTo>
                    <a:pt x="291371" y="1663700"/>
                  </a:lnTo>
                  <a:close/>
                </a:path>
                <a:path w="2077720" h="2222500">
                  <a:moveTo>
                    <a:pt x="345996" y="1663700"/>
                  </a:moveTo>
                  <a:lnTo>
                    <a:pt x="293909" y="1663700"/>
                  </a:lnTo>
                  <a:lnTo>
                    <a:pt x="294478" y="1651000"/>
                  </a:lnTo>
                  <a:lnTo>
                    <a:pt x="344343" y="1651000"/>
                  </a:lnTo>
                  <a:lnTo>
                    <a:pt x="345996" y="1663700"/>
                  </a:lnTo>
                  <a:close/>
                </a:path>
                <a:path w="2077720" h="2222500">
                  <a:moveTo>
                    <a:pt x="585713" y="1663700"/>
                  </a:moveTo>
                  <a:lnTo>
                    <a:pt x="345996" y="1663700"/>
                  </a:lnTo>
                  <a:lnTo>
                    <a:pt x="346569" y="1651000"/>
                  </a:lnTo>
                  <a:lnTo>
                    <a:pt x="585639" y="1651000"/>
                  </a:lnTo>
                  <a:lnTo>
                    <a:pt x="585713" y="1663700"/>
                  </a:lnTo>
                  <a:close/>
                </a:path>
                <a:path w="2077720" h="2222500">
                  <a:moveTo>
                    <a:pt x="621622" y="1663700"/>
                  </a:moveTo>
                  <a:lnTo>
                    <a:pt x="609232" y="1663700"/>
                  </a:lnTo>
                  <a:lnTo>
                    <a:pt x="609907" y="1651000"/>
                  </a:lnTo>
                  <a:lnTo>
                    <a:pt x="621054" y="1651000"/>
                  </a:lnTo>
                  <a:lnTo>
                    <a:pt x="621622" y="1663700"/>
                  </a:lnTo>
                  <a:close/>
                </a:path>
                <a:path w="2077720" h="2222500">
                  <a:moveTo>
                    <a:pt x="665543" y="1663700"/>
                  </a:moveTo>
                  <a:lnTo>
                    <a:pt x="648031" y="1663700"/>
                  </a:lnTo>
                  <a:lnTo>
                    <a:pt x="648468" y="1651000"/>
                  </a:lnTo>
                  <a:lnTo>
                    <a:pt x="663657" y="1651000"/>
                  </a:lnTo>
                  <a:lnTo>
                    <a:pt x="665543" y="1663700"/>
                  </a:lnTo>
                  <a:close/>
                </a:path>
                <a:path w="2077720" h="2222500">
                  <a:moveTo>
                    <a:pt x="726334" y="1663700"/>
                  </a:moveTo>
                  <a:lnTo>
                    <a:pt x="665543" y="1663700"/>
                  </a:lnTo>
                  <a:lnTo>
                    <a:pt x="668490" y="1651000"/>
                  </a:lnTo>
                  <a:lnTo>
                    <a:pt x="726140" y="1651000"/>
                  </a:lnTo>
                  <a:lnTo>
                    <a:pt x="726334" y="1663700"/>
                  </a:lnTo>
                  <a:close/>
                </a:path>
                <a:path w="2077720" h="2222500">
                  <a:moveTo>
                    <a:pt x="793671" y="1663700"/>
                  </a:moveTo>
                  <a:lnTo>
                    <a:pt x="730110" y="1663700"/>
                  </a:lnTo>
                  <a:lnTo>
                    <a:pt x="729979" y="1651000"/>
                  </a:lnTo>
                  <a:lnTo>
                    <a:pt x="793132" y="1651000"/>
                  </a:lnTo>
                  <a:lnTo>
                    <a:pt x="793671" y="1663700"/>
                  </a:lnTo>
                  <a:close/>
                </a:path>
                <a:path w="2077720" h="2222500">
                  <a:moveTo>
                    <a:pt x="802961" y="1663700"/>
                  </a:moveTo>
                  <a:lnTo>
                    <a:pt x="802109" y="1663700"/>
                  </a:lnTo>
                  <a:lnTo>
                    <a:pt x="801848" y="1651000"/>
                  </a:lnTo>
                  <a:lnTo>
                    <a:pt x="803217" y="1651000"/>
                  </a:lnTo>
                  <a:lnTo>
                    <a:pt x="802961" y="1663700"/>
                  </a:lnTo>
                  <a:close/>
                </a:path>
                <a:path w="2077720" h="2222500">
                  <a:moveTo>
                    <a:pt x="817162" y="1663700"/>
                  </a:moveTo>
                  <a:lnTo>
                    <a:pt x="807663" y="1663700"/>
                  </a:lnTo>
                  <a:lnTo>
                    <a:pt x="807736" y="1651000"/>
                  </a:lnTo>
                  <a:lnTo>
                    <a:pt x="819104" y="1651000"/>
                  </a:lnTo>
                  <a:lnTo>
                    <a:pt x="817162" y="1663700"/>
                  </a:lnTo>
                  <a:close/>
                </a:path>
                <a:path w="2077720" h="2222500">
                  <a:moveTo>
                    <a:pt x="851010" y="1663700"/>
                  </a:moveTo>
                  <a:lnTo>
                    <a:pt x="827338" y="1663700"/>
                  </a:lnTo>
                  <a:lnTo>
                    <a:pt x="825322" y="1651000"/>
                  </a:lnTo>
                  <a:lnTo>
                    <a:pt x="851430" y="1651000"/>
                  </a:lnTo>
                  <a:lnTo>
                    <a:pt x="851010" y="1663700"/>
                  </a:lnTo>
                  <a:close/>
                </a:path>
                <a:path w="2077720" h="2222500">
                  <a:moveTo>
                    <a:pt x="869879" y="1663700"/>
                  </a:moveTo>
                  <a:lnTo>
                    <a:pt x="863962" y="1663700"/>
                  </a:lnTo>
                  <a:lnTo>
                    <a:pt x="862372" y="1651000"/>
                  </a:lnTo>
                  <a:lnTo>
                    <a:pt x="870339" y="1651000"/>
                  </a:lnTo>
                  <a:lnTo>
                    <a:pt x="869879" y="1663700"/>
                  </a:lnTo>
                  <a:close/>
                </a:path>
                <a:path w="2077720" h="2222500">
                  <a:moveTo>
                    <a:pt x="935400" y="1663700"/>
                  </a:moveTo>
                  <a:lnTo>
                    <a:pt x="874421" y="1663700"/>
                  </a:lnTo>
                  <a:lnTo>
                    <a:pt x="874342" y="1651000"/>
                  </a:lnTo>
                  <a:lnTo>
                    <a:pt x="936700" y="1651000"/>
                  </a:lnTo>
                  <a:lnTo>
                    <a:pt x="935400" y="1663700"/>
                  </a:lnTo>
                  <a:close/>
                </a:path>
                <a:path w="2077720" h="2222500">
                  <a:moveTo>
                    <a:pt x="982529" y="1663700"/>
                  </a:moveTo>
                  <a:lnTo>
                    <a:pt x="946364" y="1663700"/>
                  </a:lnTo>
                  <a:lnTo>
                    <a:pt x="945711" y="1651000"/>
                  </a:lnTo>
                  <a:lnTo>
                    <a:pt x="981439" y="1651000"/>
                  </a:lnTo>
                  <a:lnTo>
                    <a:pt x="982529" y="1663700"/>
                  </a:lnTo>
                  <a:close/>
                </a:path>
                <a:path w="2077720" h="2222500">
                  <a:moveTo>
                    <a:pt x="992182" y="1663700"/>
                  </a:moveTo>
                  <a:lnTo>
                    <a:pt x="987054" y="1663700"/>
                  </a:lnTo>
                  <a:lnTo>
                    <a:pt x="987060" y="1651000"/>
                  </a:lnTo>
                  <a:lnTo>
                    <a:pt x="990143" y="1651000"/>
                  </a:lnTo>
                  <a:lnTo>
                    <a:pt x="992182" y="1663700"/>
                  </a:lnTo>
                  <a:close/>
                </a:path>
                <a:path w="2077720" h="2222500">
                  <a:moveTo>
                    <a:pt x="1031486" y="1663700"/>
                  </a:moveTo>
                  <a:lnTo>
                    <a:pt x="997326" y="1663700"/>
                  </a:lnTo>
                  <a:lnTo>
                    <a:pt x="998763" y="1651000"/>
                  </a:lnTo>
                  <a:lnTo>
                    <a:pt x="1032508" y="1651000"/>
                  </a:lnTo>
                  <a:lnTo>
                    <a:pt x="1031486" y="1663700"/>
                  </a:lnTo>
                  <a:close/>
                </a:path>
                <a:path w="2077720" h="2222500">
                  <a:moveTo>
                    <a:pt x="1046800" y="1663700"/>
                  </a:moveTo>
                  <a:lnTo>
                    <a:pt x="1033985" y="1663700"/>
                  </a:lnTo>
                  <a:lnTo>
                    <a:pt x="1033440" y="1651000"/>
                  </a:lnTo>
                  <a:lnTo>
                    <a:pt x="1054557" y="1651000"/>
                  </a:lnTo>
                  <a:lnTo>
                    <a:pt x="1046800" y="1663700"/>
                  </a:lnTo>
                  <a:close/>
                </a:path>
                <a:path w="2077720" h="2222500">
                  <a:moveTo>
                    <a:pt x="1102356" y="1663700"/>
                  </a:moveTo>
                  <a:lnTo>
                    <a:pt x="1062802" y="1663700"/>
                  </a:lnTo>
                  <a:lnTo>
                    <a:pt x="1061524" y="1651000"/>
                  </a:lnTo>
                  <a:lnTo>
                    <a:pt x="1102220" y="1651000"/>
                  </a:lnTo>
                  <a:lnTo>
                    <a:pt x="1102356" y="1663700"/>
                  </a:lnTo>
                  <a:close/>
                </a:path>
                <a:path w="2077720" h="2222500">
                  <a:moveTo>
                    <a:pt x="1159734" y="1663700"/>
                  </a:moveTo>
                  <a:lnTo>
                    <a:pt x="1106683" y="1663700"/>
                  </a:lnTo>
                  <a:lnTo>
                    <a:pt x="1106751" y="1651000"/>
                  </a:lnTo>
                  <a:lnTo>
                    <a:pt x="1161449" y="1651000"/>
                  </a:lnTo>
                  <a:lnTo>
                    <a:pt x="1159734" y="1663700"/>
                  </a:lnTo>
                  <a:close/>
                </a:path>
                <a:path w="2077720" h="2222500">
                  <a:moveTo>
                    <a:pt x="1215182" y="1663700"/>
                  </a:moveTo>
                  <a:lnTo>
                    <a:pt x="1173192" y="1663700"/>
                  </a:lnTo>
                  <a:lnTo>
                    <a:pt x="1174554" y="1651000"/>
                  </a:lnTo>
                  <a:lnTo>
                    <a:pt x="1215245" y="1651000"/>
                  </a:lnTo>
                  <a:lnTo>
                    <a:pt x="1215182" y="1663700"/>
                  </a:lnTo>
                  <a:close/>
                </a:path>
                <a:path w="2077720" h="2222500">
                  <a:moveTo>
                    <a:pt x="1247054" y="1663700"/>
                  </a:moveTo>
                  <a:lnTo>
                    <a:pt x="1225630" y="1663700"/>
                  </a:lnTo>
                  <a:lnTo>
                    <a:pt x="1224761" y="1651000"/>
                  </a:lnTo>
                  <a:lnTo>
                    <a:pt x="1247571" y="1651000"/>
                  </a:lnTo>
                  <a:lnTo>
                    <a:pt x="1247054" y="1663700"/>
                  </a:lnTo>
                  <a:close/>
                </a:path>
                <a:path w="2077720" h="2222500">
                  <a:moveTo>
                    <a:pt x="1255191" y="1663700"/>
                  </a:moveTo>
                  <a:lnTo>
                    <a:pt x="1255054" y="1651000"/>
                  </a:lnTo>
                  <a:lnTo>
                    <a:pt x="1255259" y="1651000"/>
                  </a:lnTo>
                  <a:lnTo>
                    <a:pt x="1255191" y="1663700"/>
                  </a:lnTo>
                  <a:close/>
                </a:path>
                <a:path w="2077720" h="2222500">
                  <a:moveTo>
                    <a:pt x="1294916" y="1663700"/>
                  </a:moveTo>
                  <a:lnTo>
                    <a:pt x="1266229" y="1663700"/>
                  </a:lnTo>
                  <a:lnTo>
                    <a:pt x="1267484" y="1651000"/>
                  </a:lnTo>
                  <a:lnTo>
                    <a:pt x="1295784" y="1651000"/>
                  </a:lnTo>
                  <a:lnTo>
                    <a:pt x="1294916" y="1663700"/>
                  </a:lnTo>
                  <a:close/>
                </a:path>
                <a:path w="2077720" h="2222500">
                  <a:moveTo>
                    <a:pt x="1304216" y="1663700"/>
                  </a:moveTo>
                  <a:lnTo>
                    <a:pt x="1301690" y="1663700"/>
                  </a:lnTo>
                  <a:lnTo>
                    <a:pt x="1301343" y="1651000"/>
                  </a:lnTo>
                  <a:lnTo>
                    <a:pt x="1305591" y="1651000"/>
                  </a:lnTo>
                  <a:lnTo>
                    <a:pt x="1304216" y="1663700"/>
                  </a:lnTo>
                  <a:close/>
                </a:path>
                <a:path w="2077720" h="2222500">
                  <a:moveTo>
                    <a:pt x="1315079" y="1663700"/>
                  </a:moveTo>
                  <a:lnTo>
                    <a:pt x="1312490" y="1663700"/>
                  </a:lnTo>
                  <a:lnTo>
                    <a:pt x="1311087" y="1651000"/>
                  </a:lnTo>
                  <a:lnTo>
                    <a:pt x="1315664" y="1651000"/>
                  </a:lnTo>
                  <a:lnTo>
                    <a:pt x="1315079" y="1663700"/>
                  </a:lnTo>
                  <a:close/>
                </a:path>
                <a:path w="2077720" h="2222500">
                  <a:moveTo>
                    <a:pt x="1330052" y="1663700"/>
                  </a:moveTo>
                  <a:lnTo>
                    <a:pt x="1323613" y="1663700"/>
                  </a:lnTo>
                  <a:lnTo>
                    <a:pt x="1322012" y="1651000"/>
                  </a:lnTo>
                  <a:lnTo>
                    <a:pt x="1330177" y="1651000"/>
                  </a:lnTo>
                  <a:lnTo>
                    <a:pt x="1330052" y="1663700"/>
                  </a:lnTo>
                  <a:close/>
                </a:path>
                <a:path w="2077720" h="2222500">
                  <a:moveTo>
                    <a:pt x="1355394" y="1663700"/>
                  </a:moveTo>
                  <a:lnTo>
                    <a:pt x="1341006" y="1663700"/>
                  </a:lnTo>
                  <a:lnTo>
                    <a:pt x="1340937" y="1651000"/>
                  </a:lnTo>
                  <a:lnTo>
                    <a:pt x="1356399" y="1651000"/>
                  </a:lnTo>
                  <a:lnTo>
                    <a:pt x="1355394" y="1663700"/>
                  </a:lnTo>
                  <a:close/>
                </a:path>
                <a:path w="2077720" h="2222500">
                  <a:moveTo>
                    <a:pt x="1365172" y="1663700"/>
                  </a:moveTo>
                  <a:lnTo>
                    <a:pt x="1359323" y="1663700"/>
                  </a:lnTo>
                  <a:lnTo>
                    <a:pt x="1358307" y="1651000"/>
                  </a:lnTo>
                  <a:lnTo>
                    <a:pt x="1364394" y="1651000"/>
                  </a:lnTo>
                  <a:lnTo>
                    <a:pt x="1365172" y="1663700"/>
                  </a:lnTo>
                  <a:close/>
                </a:path>
                <a:path w="2077720" h="2222500">
                  <a:moveTo>
                    <a:pt x="1375643" y="1663700"/>
                  </a:moveTo>
                  <a:lnTo>
                    <a:pt x="1372139" y="1663700"/>
                  </a:lnTo>
                  <a:lnTo>
                    <a:pt x="1373224" y="1651000"/>
                  </a:lnTo>
                  <a:lnTo>
                    <a:pt x="1374314" y="1651000"/>
                  </a:lnTo>
                  <a:lnTo>
                    <a:pt x="1375643" y="1663700"/>
                  </a:lnTo>
                  <a:close/>
                </a:path>
                <a:path w="2077720" h="2222500">
                  <a:moveTo>
                    <a:pt x="1376892" y="1651136"/>
                  </a:moveTo>
                  <a:lnTo>
                    <a:pt x="1376875" y="1651000"/>
                  </a:lnTo>
                  <a:lnTo>
                    <a:pt x="1376892" y="1651136"/>
                  </a:lnTo>
                  <a:close/>
                </a:path>
                <a:path w="2077720" h="2222500">
                  <a:moveTo>
                    <a:pt x="1397339" y="1663700"/>
                  </a:moveTo>
                  <a:lnTo>
                    <a:pt x="1391417" y="1663700"/>
                  </a:lnTo>
                  <a:lnTo>
                    <a:pt x="1390009" y="1651000"/>
                  </a:lnTo>
                  <a:lnTo>
                    <a:pt x="1397771" y="1651000"/>
                  </a:lnTo>
                  <a:lnTo>
                    <a:pt x="1397339" y="1663700"/>
                  </a:lnTo>
                  <a:close/>
                </a:path>
                <a:path w="2077720" h="2222500">
                  <a:moveTo>
                    <a:pt x="1445678" y="1663700"/>
                  </a:moveTo>
                  <a:lnTo>
                    <a:pt x="1401195" y="1663700"/>
                  </a:lnTo>
                  <a:lnTo>
                    <a:pt x="1401433" y="1651000"/>
                  </a:lnTo>
                  <a:lnTo>
                    <a:pt x="1445002" y="1651000"/>
                  </a:lnTo>
                  <a:lnTo>
                    <a:pt x="1445678" y="1663700"/>
                  </a:lnTo>
                  <a:close/>
                </a:path>
                <a:path w="2077720" h="2222500">
                  <a:moveTo>
                    <a:pt x="1459669" y="1663700"/>
                  </a:moveTo>
                  <a:lnTo>
                    <a:pt x="1451021" y="1663700"/>
                  </a:lnTo>
                  <a:lnTo>
                    <a:pt x="1452111" y="1651000"/>
                  </a:lnTo>
                  <a:lnTo>
                    <a:pt x="1458368" y="1651000"/>
                  </a:lnTo>
                  <a:lnTo>
                    <a:pt x="1459669" y="1663700"/>
                  </a:lnTo>
                  <a:close/>
                </a:path>
                <a:path w="2077720" h="2222500">
                  <a:moveTo>
                    <a:pt x="1499212" y="1663700"/>
                  </a:moveTo>
                  <a:lnTo>
                    <a:pt x="1465091" y="1663700"/>
                  </a:lnTo>
                  <a:lnTo>
                    <a:pt x="1464064" y="1651000"/>
                  </a:lnTo>
                  <a:lnTo>
                    <a:pt x="1498457" y="1651000"/>
                  </a:lnTo>
                  <a:lnTo>
                    <a:pt x="1499212" y="1663700"/>
                  </a:lnTo>
                  <a:close/>
                </a:path>
                <a:path w="2077720" h="2222500">
                  <a:moveTo>
                    <a:pt x="1578571" y="1663700"/>
                  </a:moveTo>
                  <a:lnTo>
                    <a:pt x="1501517" y="1663700"/>
                  </a:lnTo>
                  <a:lnTo>
                    <a:pt x="1502840" y="1651000"/>
                  </a:lnTo>
                  <a:lnTo>
                    <a:pt x="1577730" y="1651000"/>
                  </a:lnTo>
                  <a:lnTo>
                    <a:pt x="1578571" y="1663700"/>
                  </a:lnTo>
                  <a:close/>
                </a:path>
                <a:path w="2077720" h="2222500">
                  <a:moveTo>
                    <a:pt x="1583869" y="1663356"/>
                  </a:moveTo>
                  <a:lnTo>
                    <a:pt x="1584493" y="1651000"/>
                  </a:lnTo>
                  <a:lnTo>
                    <a:pt x="1584902" y="1651000"/>
                  </a:lnTo>
                  <a:lnTo>
                    <a:pt x="1583869" y="1663356"/>
                  </a:lnTo>
                  <a:close/>
                </a:path>
                <a:path w="2077720" h="2222500">
                  <a:moveTo>
                    <a:pt x="1597371" y="1663700"/>
                  </a:moveTo>
                  <a:lnTo>
                    <a:pt x="1591301" y="1663700"/>
                  </a:lnTo>
                  <a:lnTo>
                    <a:pt x="1591437" y="1651000"/>
                  </a:lnTo>
                  <a:lnTo>
                    <a:pt x="1596122" y="1651000"/>
                  </a:lnTo>
                  <a:lnTo>
                    <a:pt x="1597371" y="1663700"/>
                  </a:lnTo>
                  <a:close/>
                </a:path>
                <a:path w="2077720" h="2222500">
                  <a:moveTo>
                    <a:pt x="1641298" y="1663700"/>
                  </a:moveTo>
                  <a:lnTo>
                    <a:pt x="1607092" y="1663700"/>
                  </a:lnTo>
                  <a:lnTo>
                    <a:pt x="1607041" y="1651000"/>
                  </a:lnTo>
                  <a:lnTo>
                    <a:pt x="1639293" y="1651000"/>
                  </a:lnTo>
                  <a:lnTo>
                    <a:pt x="1641298" y="1663700"/>
                  </a:lnTo>
                  <a:close/>
                </a:path>
                <a:path w="2077720" h="2222500">
                  <a:moveTo>
                    <a:pt x="1694514" y="1663700"/>
                  </a:moveTo>
                  <a:lnTo>
                    <a:pt x="1641553" y="1663700"/>
                  </a:lnTo>
                  <a:lnTo>
                    <a:pt x="1642678" y="1651000"/>
                  </a:lnTo>
                  <a:lnTo>
                    <a:pt x="1692351" y="1651000"/>
                  </a:lnTo>
                  <a:lnTo>
                    <a:pt x="1694514" y="1663700"/>
                  </a:lnTo>
                  <a:close/>
                </a:path>
                <a:path w="2077720" h="2222500">
                  <a:moveTo>
                    <a:pt x="1727930" y="1663700"/>
                  </a:moveTo>
                  <a:lnTo>
                    <a:pt x="1697932" y="1663700"/>
                  </a:lnTo>
                  <a:lnTo>
                    <a:pt x="1698176" y="1651000"/>
                  </a:lnTo>
                  <a:lnTo>
                    <a:pt x="1727635" y="1651000"/>
                  </a:lnTo>
                  <a:lnTo>
                    <a:pt x="1727930" y="1663700"/>
                  </a:lnTo>
                  <a:close/>
                </a:path>
                <a:path w="2077720" h="2222500">
                  <a:moveTo>
                    <a:pt x="1740167" y="1663700"/>
                  </a:moveTo>
                  <a:lnTo>
                    <a:pt x="1736328" y="1663700"/>
                  </a:lnTo>
                  <a:lnTo>
                    <a:pt x="1733711" y="1651000"/>
                  </a:lnTo>
                  <a:lnTo>
                    <a:pt x="1737867" y="1651000"/>
                  </a:lnTo>
                  <a:lnTo>
                    <a:pt x="1740167" y="1663700"/>
                  </a:lnTo>
                  <a:close/>
                </a:path>
                <a:path w="2077720" h="2222500">
                  <a:moveTo>
                    <a:pt x="1804779" y="1663700"/>
                  </a:moveTo>
                  <a:lnTo>
                    <a:pt x="1741524" y="1663700"/>
                  </a:lnTo>
                  <a:lnTo>
                    <a:pt x="1743761" y="1651000"/>
                  </a:lnTo>
                  <a:lnTo>
                    <a:pt x="1804490" y="1651000"/>
                  </a:lnTo>
                  <a:lnTo>
                    <a:pt x="1804779" y="1663700"/>
                  </a:lnTo>
                  <a:close/>
                </a:path>
                <a:path w="2077720" h="2222500">
                  <a:moveTo>
                    <a:pt x="1826640" y="1663700"/>
                  </a:moveTo>
                  <a:lnTo>
                    <a:pt x="1808402" y="1663700"/>
                  </a:lnTo>
                  <a:lnTo>
                    <a:pt x="1808038" y="1651000"/>
                  </a:lnTo>
                  <a:lnTo>
                    <a:pt x="1826748" y="1651000"/>
                  </a:lnTo>
                  <a:lnTo>
                    <a:pt x="1826640" y="1663700"/>
                  </a:lnTo>
                  <a:close/>
                </a:path>
                <a:path w="2077720" h="2222500">
                  <a:moveTo>
                    <a:pt x="1835084" y="1663700"/>
                  </a:moveTo>
                  <a:lnTo>
                    <a:pt x="1829678" y="1663700"/>
                  </a:lnTo>
                  <a:lnTo>
                    <a:pt x="1828281" y="1651000"/>
                  </a:lnTo>
                  <a:lnTo>
                    <a:pt x="1835265" y="1651000"/>
                  </a:lnTo>
                  <a:lnTo>
                    <a:pt x="1835084" y="1663700"/>
                  </a:lnTo>
                  <a:close/>
                </a:path>
                <a:path w="2077720" h="2222500">
                  <a:moveTo>
                    <a:pt x="1862657" y="1663700"/>
                  </a:moveTo>
                  <a:lnTo>
                    <a:pt x="1835754" y="1663700"/>
                  </a:lnTo>
                  <a:lnTo>
                    <a:pt x="1836129" y="1651000"/>
                  </a:lnTo>
                  <a:lnTo>
                    <a:pt x="1864945" y="1651000"/>
                  </a:lnTo>
                  <a:lnTo>
                    <a:pt x="1862657" y="1663700"/>
                  </a:lnTo>
                  <a:close/>
                </a:path>
                <a:path w="2077720" h="2222500">
                  <a:moveTo>
                    <a:pt x="1898992" y="1663700"/>
                  </a:moveTo>
                  <a:lnTo>
                    <a:pt x="1870345" y="1663700"/>
                  </a:lnTo>
                  <a:lnTo>
                    <a:pt x="1869789" y="1651000"/>
                  </a:lnTo>
                  <a:lnTo>
                    <a:pt x="1897663" y="1651000"/>
                  </a:lnTo>
                  <a:lnTo>
                    <a:pt x="1898992" y="1663700"/>
                  </a:lnTo>
                  <a:close/>
                </a:path>
                <a:path w="2077720" h="2222500">
                  <a:moveTo>
                    <a:pt x="1378516" y="1663700"/>
                  </a:moveTo>
                  <a:lnTo>
                    <a:pt x="1376943" y="1663700"/>
                  </a:lnTo>
                  <a:lnTo>
                    <a:pt x="1376892" y="1651136"/>
                  </a:lnTo>
                  <a:lnTo>
                    <a:pt x="1378516" y="1663700"/>
                  </a:lnTo>
                  <a:close/>
                </a:path>
                <a:path w="2077720" h="2222500">
                  <a:moveTo>
                    <a:pt x="1583851" y="1663700"/>
                  </a:moveTo>
                  <a:lnTo>
                    <a:pt x="1583869" y="1663356"/>
                  </a:lnTo>
                  <a:lnTo>
                    <a:pt x="1583851" y="1663700"/>
                  </a:lnTo>
                  <a:close/>
                </a:path>
                <a:path w="2077720" h="2222500">
                  <a:moveTo>
                    <a:pt x="421596" y="1676400"/>
                  </a:moveTo>
                  <a:lnTo>
                    <a:pt x="265547" y="1676400"/>
                  </a:lnTo>
                  <a:lnTo>
                    <a:pt x="266802" y="1663700"/>
                  </a:lnTo>
                  <a:lnTo>
                    <a:pt x="420636" y="1663700"/>
                  </a:lnTo>
                  <a:lnTo>
                    <a:pt x="421596" y="1676400"/>
                  </a:lnTo>
                  <a:close/>
                </a:path>
                <a:path w="2077720" h="2222500">
                  <a:moveTo>
                    <a:pt x="440595" y="1676400"/>
                  </a:moveTo>
                  <a:lnTo>
                    <a:pt x="429579" y="1676400"/>
                  </a:lnTo>
                  <a:lnTo>
                    <a:pt x="428103" y="1663700"/>
                  </a:lnTo>
                  <a:lnTo>
                    <a:pt x="442178" y="1663700"/>
                  </a:lnTo>
                  <a:lnTo>
                    <a:pt x="440595" y="1676400"/>
                  </a:lnTo>
                  <a:close/>
                </a:path>
                <a:path w="2077720" h="2222500">
                  <a:moveTo>
                    <a:pt x="471444" y="1676400"/>
                  </a:moveTo>
                  <a:lnTo>
                    <a:pt x="451073" y="1676400"/>
                  </a:lnTo>
                  <a:lnTo>
                    <a:pt x="450787" y="1663700"/>
                  </a:lnTo>
                  <a:lnTo>
                    <a:pt x="470320" y="1663700"/>
                  </a:lnTo>
                  <a:lnTo>
                    <a:pt x="471444" y="1676400"/>
                  </a:lnTo>
                  <a:close/>
                </a:path>
                <a:path w="2077720" h="2222500">
                  <a:moveTo>
                    <a:pt x="506513" y="1676400"/>
                  </a:moveTo>
                  <a:lnTo>
                    <a:pt x="486046" y="1676400"/>
                  </a:lnTo>
                  <a:lnTo>
                    <a:pt x="484885" y="1663700"/>
                  </a:lnTo>
                  <a:lnTo>
                    <a:pt x="506104" y="1663700"/>
                  </a:lnTo>
                  <a:lnTo>
                    <a:pt x="506513" y="1676400"/>
                  </a:lnTo>
                  <a:close/>
                </a:path>
                <a:path w="2077720" h="2222500">
                  <a:moveTo>
                    <a:pt x="539912" y="1676400"/>
                  </a:moveTo>
                  <a:lnTo>
                    <a:pt x="512248" y="1676400"/>
                  </a:lnTo>
                  <a:lnTo>
                    <a:pt x="512645" y="1663700"/>
                  </a:lnTo>
                  <a:lnTo>
                    <a:pt x="539072" y="1663700"/>
                  </a:lnTo>
                  <a:lnTo>
                    <a:pt x="539912" y="1676400"/>
                  </a:lnTo>
                  <a:close/>
                </a:path>
                <a:path w="2077720" h="2222500">
                  <a:moveTo>
                    <a:pt x="550627" y="1676400"/>
                  </a:moveTo>
                  <a:lnTo>
                    <a:pt x="548123" y="1676400"/>
                  </a:lnTo>
                  <a:lnTo>
                    <a:pt x="548155" y="1663700"/>
                  </a:lnTo>
                  <a:lnTo>
                    <a:pt x="550156" y="1663700"/>
                  </a:lnTo>
                  <a:lnTo>
                    <a:pt x="550627" y="1676400"/>
                  </a:lnTo>
                  <a:close/>
                </a:path>
                <a:path w="2077720" h="2222500">
                  <a:moveTo>
                    <a:pt x="572903" y="1676400"/>
                  </a:moveTo>
                  <a:lnTo>
                    <a:pt x="553298" y="1676400"/>
                  </a:lnTo>
                  <a:lnTo>
                    <a:pt x="553991" y="1663700"/>
                  </a:lnTo>
                  <a:lnTo>
                    <a:pt x="575668" y="1663700"/>
                  </a:lnTo>
                  <a:lnTo>
                    <a:pt x="572903" y="1676400"/>
                  </a:lnTo>
                  <a:close/>
                </a:path>
                <a:path w="2077720" h="2222500">
                  <a:moveTo>
                    <a:pt x="582885" y="1676400"/>
                  </a:moveTo>
                  <a:lnTo>
                    <a:pt x="582487" y="1676400"/>
                  </a:lnTo>
                  <a:lnTo>
                    <a:pt x="575668" y="1663700"/>
                  </a:lnTo>
                  <a:lnTo>
                    <a:pt x="586593" y="1663700"/>
                  </a:lnTo>
                  <a:lnTo>
                    <a:pt x="582885" y="1676400"/>
                  </a:lnTo>
                  <a:close/>
                </a:path>
                <a:path w="2077720" h="2222500">
                  <a:moveTo>
                    <a:pt x="609022" y="1676400"/>
                  </a:moveTo>
                  <a:lnTo>
                    <a:pt x="599460" y="1676400"/>
                  </a:lnTo>
                  <a:lnTo>
                    <a:pt x="592896" y="1663700"/>
                  </a:lnTo>
                  <a:lnTo>
                    <a:pt x="609561" y="1663700"/>
                  </a:lnTo>
                  <a:lnTo>
                    <a:pt x="609022" y="1676400"/>
                  </a:lnTo>
                  <a:close/>
                </a:path>
                <a:path w="2077720" h="2222500">
                  <a:moveTo>
                    <a:pt x="612713" y="1676400"/>
                  </a:moveTo>
                  <a:lnTo>
                    <a:pt x="612412" y="1663700"/>
                  </a:lnTo>
                  <a:lnTo>
                    <a:pt x="614711" y="1663700"/>
                  </a:lnTo>
                  <a:lnTo>
                    <a:pt x="612713" y="1676400"/>
                  </a:lnTo>
                  <a:close/>
                </a:path>
                <a:path w="2077720" h="2222500">
                  <a:moveTo>
                    <a:pt x="682151" y="1676400"/>
                  </a:moveTo>
                  <a:lnTo>
                    <a:pt x="618289" y="1676400"/>
                  </a:lnTo>
                  <a:lnTo>
                    <a:pt x="616948" y="1663700"/>
                  </a:lnTo>
                  <a:lnTo>
                    <a:pt x="681640" y="1663700"/>
                  </a:lnTo>
                  <a:lnTo>
                    <a:pt x="682151" y="1676400"/>
                  </a:lnTo>
                  <a:close/>
                </a:path>
                <a:path w="2077720" h="2222500">
                  <a:moveTo>
                    <a:pt x="695393" y="1676400"/>
                  </a:moveTo>
                  <a:lnTo>
                    <a:pt x="690271" y="1676400"/>
                  </a:lnTo>
                  <a:lnTo>
                    <a:pt x="688812" y="1663700"/>
                  </a:lnTo>
                  <a:lnTo>
                    <a:pt x="694076" y="1663700"/>
                  </a:lnTo>
                  <a:lnTo>
                    <a:pt x="695393" y="1676400"/>
                  </a:lnTo>
                  <a:close/>
                </a:path>
                <a:path w="2077720" h="2222500">
                  <a:moveTo>
                    <a:pt x="725067" y="1676400"/>
                  </a:moveTo>
                  <a:lnTo>
                    <a:pt x="704887" y="1676400"/>
                  </a:lnTo>
                  <a:lnTo>
                    <a:pt x="705199" y="1663700"/>
                  </a:lnTo>
                  <a:lnTo>
                    <a:pt x="724732" y="1663700"/>
                  </a:lnTo>
                  <a:lnTo>
                    <a:pt x="725067" y="1676400"/>
                  </a:lnTo>
                  <a:close/>
                </a:path>
                <a:path w="2077720" h="2222500">
                  <a:moveTo>
                    <a:pt x="761294" y="1676400"/>
                  </a:moveTo>
                  <a:lnTo>
                    <a:pt x="734260" y="1676400"/>
                  </a:lnTo>
                  <a:lnTo>
                    <a:pt x="734204" y="1663700"/>
                  </a:lnTo>
                  <a:lnTo>
                    <a:pt x="763412" y="1663700"/>
                  </a:lnTo>
                  <a:lnTo>
                    <a:pt x="761294" y="1676400"/>
                  </a:lnTo>
                  <a:close/>
                </a:path>
                <a:path w="2077720" h="2222500">
                  <a:moveTo>
                    <a:pt x="784240" y="1676400"/>
                  </a:moveTo>
                  <a:lnTo>
                    <a:pt x="766439" y="1676400"/>
                  </a:lnTo>
                  <a:lnTo>
                    <a:pt x="764951" y="1663700"/>
                  </a:lnTo>
                  <a:lnTo>
                    <a:pt x="784853" y="1663700"/>
                  </a:lnTo>
                  <a:lnTo>
                    <a:pt x="784240" y="1676400"/>
                  </a:lnTo>
                  <a:close/>
                </a:path>
                <a:path w="2077720" h="2222500">
                  <a:moveTo>
                    <a:pt x="857830" y="1676400"/>
                  </a:moveTo>
                  <a:lnTo>
                    <a:pt x="791837" y="1676400"/>
                  </a:lnTo>
                  <a:lnTo>
                    <a:pt x="792405" y="1663700"/>
                  </a:lnTo>
                  <a:lnTo>
                    <a:pt x="856751" y="1663700"/>
                  </a:lnTo>
                  <a:lnTo>
                    <a:pt x="857830" y="1676400"/>
                  </a:lnTo>
                  <a:close/>
                </a:path>
                <a:path w="2077720" h="2222500">
                  <a:moveTo>
                    <a:pt x="862940" y="1676400"/>
                  </a:moveTo>
                  <a:lnTo>
                    <a:pt x="861038" y="1676400"/>
                  </a:lnTo>
                  <a:lnTo>
                    <a:pt x="859476" y="1663700"/>
                  </a:lnTo>
                  <a:lnTo>
                    <a:pt x="861651" y="1663700"/>
                  </a:lnTo>
                  <a:lnTo>
                    <a:pt x="862940" y="1676400"/>
                  </a:lnTo>
                  <a:close/>
                </a:path>
                <a:path w="2077720" h="2222500">
                  <a:moveTo>
                    <a:pt x="905413" y="1676400"/>
                  </a:moveTo>
                  <a:lnTo>
                    <a:pt x="864161" y="1676400"/>
                  </a:lnTo>
                  <a:lnTo>
                    <a:pt x="867812" y="1663700"/>
                  </a:lnTo>
                  <a:lnTo>
                    <a:pt x="908093" y="1663700"/>
                  </a:lnTo>
                  <a:lnTo>
                    <a:pt x="905413" y="1676400"/>
                  </a:lnTo>
                  <a:close/>
                </a:path>
                <a:path w="2077720" h="2222500">
                  <a:moveTo>
                    <a:pt x="924140" y="1676400"/>
                  </a:moveTo>
                  <a:lnTo>
                    <a:pt x="912255" y="1676400"/>
                  </a:lnTo>
                  <a:lnTo>
                    <a:pt x="909518" y="1663700"/>
                  </a:lnTo>
                  <a:lnTo>
                    <a:pt x="926144" y="1663700"/>
                  </a:lnTo>
                  <a:lnTo>
                    <a:pt x="924140" y="1676400"/>
                  </a:lnTo>
                  <a:close/>
                </a:path>
                <a:path w="2077720" h="2222500">
                  <a:moveTo>
                    <a:pt x="939777" y="1676400"/>
                  </a:moveTo>
                  <a:lnTo>
                    <a:pt x="937739" y="1676400"/>
                  </a:lnTo>
                  <a:lnTo>
                    <a:pt x="939181" y="1663700"/>
                  </a:lnTo>
                  <a:lnTo>
                    <a:pt x="940112" y="1663700"/>
                  </a:lnTo>
                  <a:lnTo>
                    <a:pt x="939777" y="1676400"/>
                  </a:lnTo>
                  <a:close/>
                </a:path>
                <a:path w="2077720" h="2222500">
                  <a:moveTo>
                    <a:pt x="947449" y="1676400"/>
                  </a:moveTo>
                  <a:lnTo>
                    <a:pt x="941447" y="1676400"/>
                  </a:lnTo>
                  <a:lnTo>
                    <a:pt x="941952" y="1663700"/>
                  </a:lnTo>
                  <a:lnTo>
                    <a:pt x="948914" y="1663700"/>
                  </a:lnTo>
                  <a:lnTo>
                    <a:pt x="947449" y="1676400"/>
                  </a:lnTo>
                  <a:close/>
                </a:path>
                <a:path w="2077720" h="2222500">
                  <a:moveTo>
                    <a:pt x="969140" y="1676400"/>
                  </a:moveTo>
                  <a:lnTo>
                    <a:pt x="951628" y="1676400"/>
                  </a:lnTo>
                  <a:lnTo>
                    <a:pt x="951219" y="1663700"/>
                  </a:lnTo>
                  <a:lnTo>
                    <a:pt x="968015" y="1663700"/>
                  </a:lnTo>
                  <a:lnTo>
                    <a:pt x="969140" y="1676400"/>
                  </a:lnTo>
                  <a:close/>
                </a:path>
                <a:path w="2077720" h="2222500">
                  <a:moveTo>
                    <a:pt x="983801" y="1676400"/>
                  </a:moveTo>
                  <a:lnTo>
                    <a:pt x="969758" y="1676400"/>
                  </a:lnTo>
                  <a:lnTo>
                    <a:pt x="970201" y="1663700"/>
                  </a:lnTo>
                  <a:lnTo>
                    <a:pt x="984550" y="1663700"/>
                  </a:lnTo>
                  <a:lnTo>
                    <a:pt x="983801" y="1676400"/>
                  </a:lnTo>
                  <a:close/>
                </a:path>
                <a:path w="2077720" h="2222500">
                  <a:moveTo>
                    <a:pt x="1042547" y="1676400"/>
                  </a:moveTo>
                  <a:lnTo>
                    <a:pt x="987616" y="1676400"/>
                  </a:lnTo>
                  <a:lnTo>
                    <a:pt x="987338" y="1663700"/>
                  </a:lnTo>
                  <a:lnTo>
                    <a:pt x="1043070" y="1663700"/>
                  </a:lnTo>
                  <a:lnTo>
                    <a:pt x="1042547" y="1676400"/>
                  </a:lnTo>
                  <a:close/>
                </a:path>
                <a:path w="2077720" h="2222500">
                  <a:moveTo>
                    <a:pt x="1186354" y="1676400"/>
                  </a:moveTo>
                  <a:lnTo>
                    <a:pt x="1052178" y="1676400"/>
                  </a:lnTo>
                  <a:lnTo>
                    <a:pt x="1052149" y="1663700"/>
                  </a:lnTo>
                  <a:lnTo>
                    <a:pt x="1188500" y="1663700"/>
                  </a:lnTo>
                  <a:lnTo>
                    <a:pt x="1186354" y="1676400"/>
                  </a:lnTo>
                  <a:close/>
                </a:path>
                <a:path w="2077720" h="2222500">
                  <a:moveTo>
                    <a:pt x="1303654" y="1676400"/>
                  </a:moveTo>
                  <a:lnTo>
                    <a:pt x="1190834" y="1676400"/>
                  </a:lnTo>
                  <a:lnTo>
                    <a:pt x="1188500" y="1663700"/>
                  </a:lnTo>
                  <a:lnTo>
                    <a:pt x="1303825" y="1663700"/>
                  </a:lnTo>
                  <a:lnTo>
                    <a:pt x="1303654" y="1676400"/>
                  </a:lnTo>
                  <a:close/>
                </a:path>
                <a:path w="2077720" h="2222500">
                  <a:moveTo>
                    <a:pt x="1307107" y="1676400"/>
                  </a:moveTo>
                  <a:lnTo>
                    <a:pt x="1305534" y="1676400"/>
                  </a:lnTo>
                  <a:lnTo>
                    <a:pt x="1304029" y="1663700"/>
                  </a:lnTo>
                  <a:lnTo>
                    <a:pt x="1308742" y="1663700"/>
                  </a:lnTo>
                  <a:lnTo>
                    <a:pt x="1307107" y="1676400"/>
                  </a:lnTo>
                  <a:close/>
                </a:path>
                <a:path w="2077720" h="2222500">
                  <a:moveTo>
                    <a:pt x="1379311" y="1676400"/>
                  </a:moveTo>
                  <a:lnTo>
                    <a:pt x="1308810" y="1676400"/>
                  </a:lnTo>
                  <a:lnTo>
                    <a:pt x="1308759" y="1663700"/>
                  </a:lnTo>
                  <a:lnTo>
                    <a:pt x="1376080" y="1663700"/>
                  </a:lnTo>
                  <a:lnTo>
                    <a:pt x="1379311" y="1676400"/>
                  </a:lnTo>
                  <a:close/>
                </a:path>
                <a:path w="2077720" h="2222500">
                  <a:moveTo>
                    <a:pt x="1410217" y="1676400"/>
                  </a:moveTo>
                  <a:lnTo>
                    <a:pt x="1379311" y="1676400"/>
                  </a:lnTo>
                  <a:lnTo>
                    <a:pt x="1381883" y="1663700"/>
                  </a:lnTo>
                  <a:lnTo>
                    <a:pt x="1410921" y="1663700"/>
                  </a:lnTo>
                  <a:lnTo>
                    <a:pt x="1410217" y="1676400"/>
                  </a:lnTo>
                  <a:close/>
                </a:path>
                <a:path w="2077720" h="2222500">
                  <a:moveTo>
                    <a:pt x="1434321" y="1676400"/>
                  </a:moveTo>
                  <a:lnTo>
                    <a:pt x="1420540" y="1676400"/>
                  </a:lnTo>
                  <a:lnTo>
                    <a:pt x="1419916" y="1663700"/>
                  </a:lnTo>
                  <a:lnTo>
                    <a:pt x="1435394" y="1663700"/>
                  </a:lnTo>
                  <a:lnTo>
                    <a:pt x="1434321" y="1676400"/>
                  </a:lnTo>
                  <a:close/>
                </a:path>
                <a:path w="2077720" h="2222500">
                  <a:moveTo>
                    <a:pt x="1460379" y="1676400"/>
                  </a:moveTo>
                  <a:lnTo>
                    <a:pt x="1435434" y="1676400"/>
                  </a:lnTo>
                  <a:lnTo>
                    <a:pt x="1435394" y="1663700"/>
                  </a:lnTo>
                  <a:lnTo>
                    <a:pt x="1459453" y="1663700"/>
                  </a:lnTo>
                  <a:lnTo>
                    <a:pt x="1460379" y="1676400"/>
                  </a:lnTo>
                  <a:close/>
                </a:path>
                <a:path w="2077720" h="2222500">
                  <a:moveTo>
                    <a:pt x="1478458" y="1676400"/>
                  </a:moveTo>
                  <a:lnTo>
                    <a:pt x="1462536" y="1676400"/>
                  </a:lnTo>
                  <a:lnTo>
                    <a:pt x="1463184" y="1663700"/>
                  </a:lnTo>
                  <a:lnTo>
                    <a:pt x="1476976" y="1663700"/>
                  </a:lnTo>
                  <a:lnTo>
                    <a:pt x="1478458" y="1676400"/>
                  </a:lnTo>
                  <a:close/>
                </a:path>
                <a:path w="2077720" h="2222500">
                  <a:moveTo>
                    <a:pt x="1515985" y="1676400"/>
                  </a:moveTo>
                  <a:lnTo>
                    <a:pt x="1483716" y="1676400"/>
                  </a:lnTo>
                  <a:lnTo>
                    <a:pt x="1483341" y="1663700"/>
                  </a:lnTo>
                  <a:lnTo>
                    <a:pt x="1516820" y="1663700"/>
                  </a:lnTo>
                  <a:lnTo>
                    <a:pt x="1515985" y="1676400"/>
                  </a:lnTo>
                  <a:close/>
                </a:path>
                <a:path w="2077720" h="2222500">
                  <a:moveTo>
                    <a:pt x="1531294" y="1676400"/>
                  </a:moveTo>
                  <a:lnTo>
                    <a:pt x="1524423" y="1676400"/>
                  </a:lnTo>
                  <a:lnTo>
                    <a:pt x="1523446" y="1663700"/>
                  </a:lnTo>
                  <a:lnTo>
                    <a:pt x="1528824" y="1663700"/>
                  </a:lnTo>
                  <a:lnTo>
                    <a:pt x="1531294" y="1676400"/>
                  </a:lnTo>
                  <a:close/>
                </a:path>
                <a:path w="2077720" h="2222500">
                  <a:moveTo>
                    <a:pt x="1551917" y="1676400"/>
                  </a:moveTo>
                  <a:lnTo>
                    <a:pt x="1535127" y="1676400"/>
                  </a:lnTo>
                  <a:lnTo>
                    <a:pt x="1536512" y="1663700"/>
                  </a:lnTo>
                  <a:lnTo>
                    <a:pt x="1553172" y="1663700"/>
                  </a:lnTo>
                  <a:lnTo>
                    <a:pt x="1551917" y="1676400"/>
                  </a:lnTo>
                  <a:close/>
                </a:path>
                <a:path w="2077720" h="2222500">
                  <a:moveTo>
                    <a:pt x="1582142" y="1676400"/>
                  </a:moveTo>
                  <a:lnTo>
                    <a:pt x="1564193" y="1676400"/>
                  </a:lnTo>
                  <a:lnTo>
                    <a:pt x="1564511" y="1663700"/>
                  </a:lnTo>
                  <a:lnTo>
                    <a:pt x="1584073" y="1663700"/>
                  </a:lnTo>
                  <a:lnTo>
                    <a:pt x="1582142" y="1676400"/>
                  </a:lnTo>
                  <a:close/>
                </a:path>
                <a:path w="2077720" h="2222500">
                  <a:moveTo>
                    <a:pt x="1605400" y="1676400"/>
                  </a:moveTo>
                  <a:lnTo>
                    <a:pt x="1586066" y="1676400"/>
                  </a:lnTo>
                  <a:lnTo>
                    <a:pt x="1585464" y="1663700"/>
                  </a:lnTo>
                  <a:lnTo>
                    <a:pt x="1607297" y="1663700"/>
                  </a:lnTo>
                  <a:lnTo>
                    <a:pt x="1605400" y="1676400"/>
                  </a:lnTo>
                  <a:close/>
                </a:path>
                <a:path w="2077720" h="2222500">
                  <a:moveTo>
                    <a:pt x="1689846" y="1676400"/>
                  </a:moveTo>
                  <a:lnTo>
                    <a:pt x="1611743" y="1676400"/>
                  </a:lnTo>
                  <a:lnTo>
                    <a:pt x="1617109" y="1663700"/>
                  </a:lnTo>
                  <a:lnTo>
                    <a:pt x="1688330" y="1663700"/>
                  </a:lnTo>
                  <a:lnTo>
                    <a:pt x="1689846" y="1676400"/>
                  </a:lnTo>
                  <a:close/>
                </a:path>
                <a:path w="2077720" h="2222500">
                  <a:moveTo>
                    <a:pt x="1698120" y="1676400"/>
                  </a:moveTo>
                  <a:lnTo>
                    <a:pt x="1693248" y="1676400"/>
                  </a:lnTo>
                  <a:lnTo>
                    <a:pt x="1694077" y="1663700"/>
                  </a:lnTo>
                  <a:lnTo>
                    <a:pt x="1698142" y="1663700"/>
                  </a:lnTo>
                  <a:lnTo>
                    <a:pt x="1698120" y="1676400"/>
                  </a:lnTo>
                  <a:close/>
                </a:path>
                <a:path w="2077720" h="2222500">
                  <a:moveTo>
                    <a:pt x="1698903" y="1676400"/>
                  </a:moveTo>
                  <a:lnTo>
                    <a:pt x="1698670" y="1676400"/>
                  </a:lnTo>
                  <a:lnTo>
                    <a:pt x="1698403" y="1663700"/>
                  </a:lnTo>
                  <a:lnTo>
                    <a:pt x="1701413" y="1663700"/>
                  </a:lnTo>
                  <a:lnTo>
                    <a:pt x="1698903" y="1676400"/>
                  </a:lnTo>
                  <a:close/>
                </a:path>
                <a:path w="2077720" h="2222500">
                  <a:moveTo>
                    <a:pt x="1723251" y="1676400"/>
                  </a:moveTo>
                  <a:lnTo>
                    <a:pt x="1707443" y="1676400"/>
                  </a:lnTo>
                  <a:lnTo>
                    <a:pt x="1703877" y="1663700"/>
                  </a:lnTo>
                  <a:lnTo>
                    <a:pt x="1724024" y="1663700"/>
                  </a:lnTo>
                  <a:lnTo>
                    <a:pt x="1723251" y="1676400"/>
                  </a:lnTo>
                  <a:close/>
                </a:path>
                <a:path w="2077720" h="2222500">
                  <a:moveTo>
                    <a:pt x="1749104" y="1676400"/>
                  </a:moveTo>
                  <a:lnTo>
                    <a:pt x="1725517" y="1676400"/>
                  </a:lnTo>
                  <a:lnTo>
                    <a:pt x="1724779" y="1663700"/>
                  </a:lnTo>
                  <a:lnTo>
                    <a:pt x="1748218" y="1663700"/>
                  </a:lnTo>
                  <a:lnTo>
                    <a:pt x="1749104" y="1676400"/>
                  </a:lnTo>
                  <a:close/>
                </a:path>
                <a:path w="2077720" h="2222500">
                  <a:moveTo>
                    <a:pt x="1757548" y="1676400"/>
                  </a:moveTo>
                  <a:lnTo>
                    <a:pt x="1753147" y="1676400"/>
                  </a:lnTo>
                  <a:lnTo>
                    <a:pt x="1754112" y="1663700"/>
                  </a:lnTo>
                  <a:lnTo>
                    <a:pt x="1755617" y="1663700"/>
                  </a:lnTo>
                  <a:lnTo>
                    <a:pt x="1757548" y="1676400"/>
                  </a:lnTo>
                  <a:close/>
                </a:path>
                <a:path w="2077720" h="2222500">
                  <a:moveTo>
                    <a:pt x="1767263" y="1676400"/>
                  </a:moveTo>
                  <a:lnTo>
                    <a:pt x="1762755" y="1676400"/>
                  </a:lnTo>
                  <a:lnTo>
                    <a:pt x="1763879" y="1663700"/>
                  </a:lnTo>
                  <a:lnTo>
                    <a:pt x="1767331" y="1663700"/>
                  </a:lnTo>
                  <a:lnTo>
                    <a:pt x="1767263" y="1676400"/>
                  </a:lnTo>
                  <a:close/>
                </a:path>
                <a:path w="2077720" h="2222500">
                  <a:moveTo>
                    <a:pt x="1822098" y="1676400"/>
                  </a:moveTo>
                  <a:lnTo>
                    <a:pt x="1777280" y="1676400"/>
                  </a:lnTo>
                  <a:lnTo>
                    <a:pt x="1774707" y="1663700"/>
                  </a:lnTo>
                  <a:lnTo>
                    <a:pt x="1818736" y="1663700"/>
                  </a:lnTo>
                  <a:lnTo>
                    <a:pt x="1822098" y="1676400"/>
                  </a:lnTo>
                  <a:close/>
                </a:path>
                <a:path w="2077720" h="2222500">
                  <a:moveTo>
                    <a:pt x="1841142" y="1676400"/>
                  </a:moveTo>
                  <a:lnTo>
                    <a:pt x="1822098" y="1676400"/>
                  </a:lnTo>
                  <a:lnTo>
                    <a:pt x="1824153" y="1663700"/>
                  </a:lnTo>
                  <a:lnTo>
                    <a:pt x="1841000" y="1663700"/>
                  </a:lnTo>
                  <a:lnTo>
                    <a:pt x="1841142" y="1676400"/>
                  </a:lnTo>
                  <a:close/>
                </a:path>
                <a:path w="2077720" h="2222500">
                  <a:moveTo>
                    <a:pt x="1872549" y="1676400"/>
                  </a:moveTo>
                  <a:lnTo>
                    <a:pt x="1845253" y="1676400"/>
                  </a:lnTo>
                  <a:lnTo>
                    <a:pt x="1846508" y="1663700"/>
                  </a:lnTo>
                  <a:lnTo>
                    <a:pt x="1872520" y="1663700"/>
                  </a:lnTo>
                  <a:lnTo>
                    <a:pt x="1872549" y="1676400"/>
                  </a:lnTo>
                  <a:close/>
                </a:path>
                <a:path w="2077720" h="2222500">
                  <a:moveTo>
                    <a:pt x="1904744" y="1676400"/>
                  </a:moveTo>
                  <a:lnTo>
                    <a:pt x="1880492" y="1676400"/>
                  </a:lnTo>
                  <a:lnTo>
                    <a:pt x="1879749" y="1663700"/>
                  </a:lnTo>
                  <a:lnTo>
                    <a:pt x="1904721" y="1663700"/>
                  </a:lnTo>
                  <a:lnTo>
                    <a:pt x="1904744" y="1676400"/>
                  </a:lnTo>
                  <a:close/>
                </a:path>
                <a:path w="2077720" h="2222500">
                  <a:moveTo>
                    <a:pt x="1905692" y="1676400"/>
                  </a:moveTo>
                  <a:lnTo>
                    <a:pt x="1904806" y="1676400"/>
                  </a:lnTo>
                  <a:lnTo>
                    <a:pt x="1904858" y="1663700"/>
                  </a:lnTo>
                  <a:lnTo>
                    <a:pt x="1905539" y="1663700"/>
                  </a:lnTo>
                  <a:lnTo>
                    <a:pt x="1905692" y="1676400"/>
                  </a:lnTo>
                  <a:close/>
                </a:path>
                <a:path w="2077720" h="2222500">
                  <a:moveTo>
                    <a:pt x="293665" y="1689100"/>
                  </a:moveTo>
                  <a:lnTo>
                    <a:pt x="262588" y="1689100"/>
                  </a:lnTo>
                  <a:lnTo>
                    <a:pt x="262256" y="1676400"/>
                  </a:lnTo>
                  <a:lnTo>
                    <a:pt x="293824" y="1676400"/>
                  </a:lnTo>
                  <a:lnTo>
                    <a:pt x="293665" y="1689100"/>
                  </a:lnTo>
                  <a:close/>
                </a:path>
                <a:path w="2077720" h="2222500">
                  <a:moveTo>
                    <a:pt x="359118" y="1689100"/>
                  </a:moveTo>
                  <a:lnTo>
                    <a:pt x="300065" y="1689100"/>
                  </a:lnTo>
                  <a:lnTo>
                    <a:pt x="298077" y="1676400"/>
                  </a:lnTo>
                  <a:lnTo>
                    <a:pt x="361440" y="1676400"/>
                  </a:lnTo>
                  <a:lnTo>
                    <a:pt x="359118" y="1689100"/>
                  </a:lnTo>
                  <a:close/>
                </a:path>
                <a:path w="2077720" h="2222500">
                  <a:moveTo>
                    <a:pt x="488244" y="1689100"/>
                  </a:moveTo>
                  <a:lnTo>
                    <a:pt x="376749" y="1689100"/>
                  </a:lnTo>
                  <a:lnTo>
                    <a:pt x="376510" y="1676400"/>
                  </a:lnTo>
                  <a:lnTo>
                    <a:pt x="487661" y="1676400"/>
                  </a:lnTo>
                  <a:lnTo>
                    <a:pt x="488244" y="1689100"/>
                  </a:lnTo>
                  <a:close/>
                </a:path>
                <a:path w="2077720" h="2222500">
                  <a:moveTo>
                    <a:pt x="501817" y="1689100"/>
                  </a:moveTo>
                  <a:lnTo>
                    <a:pt x="494634" y="1689100"/>
                  </a:lnTo>
                  <a:lnTo>
                    <a:pt x="493805" y="1676400"/>
                  </a:lnTo>
                  <a:lnTo>
                    <a:pt x="503657" y="1676400"/>
                  </a:lnTo>
                  <a:lnTo>
                    <a:pt x="501817" y="1689100"/>
                  </a:lnTo>
                  <a:close/>
                </a:path>
                <a:path w="2077720" h="2222500">
                  <a:moveTo>
                    <a:pt x="574572" y="1689100"/>
                  </a:moveTo>
                  <a:lnTo>
                    <a:pt x="507223" y="1689100"/>
                  </a:lnTo>
                  <a:lnTo>
                    <a:pt x="505934" y="1676400"/>
                  </a:lnTo>
                  <a:lnTo>
                    <a:pt x="573113" y="1676400"/>
                  </a:lnTo>
                  <a:lnTo>
                    <a:pt x="574572" y="1689100"/>
                  </a:lnTo>
                  <a:close/>
                </a:path>
                <a:path w="2077720" h="2222500">
                  <a:moveTo>
                    <a:pt x="592907" y="1689100"/>
                  </a:moveTo>
                  <a:lnTo>
                    <a:pt x="576065" y="1689100"/>
                  </a:lnTo>
                  <a:lnTo>
                    <a:pt x="585718" y="1676400"/>
                  </a:lnTo>
                  <a:lnTo>
                    <a:pt x="587410" y="1676400"/>
                  </a:lnTo>
                  <a:lnTo>
                    <a:pt x="592907" y="1689100"/>
                  </a:lnTo>
                  <a:close/>
                </a:path>
                <a:path w="2077720" h="2222500">
                  <a:moveTo>
                    <a:pt x="601220" y="1689100"/>
                  </a:moveTo>
                  <a:lnTo>
                    <a:pt x="593611" y="1689100"/>
                  </a:lnTo>
                  <a:lnTo>
                    <a:pt x="597279" y="1676400"/>
                  </a:lnTo>
                  <a:lnTo>
                    <a:pt x="598875" y="1676400"/>
                  </a:lnTo>
                  <a:lnTo>
                    <a:pt x="601220" y="1689100"/>
                  </a:lnTo>
                  <a:close/>
                </a:path>
                <a:path w="2077720" h="2222500">
                  <a:moveTo>
                    <a:pt x="623609" y="1689100"/>
                  </a:moveTo>
                  <a:lnTo>
                    <a:pt x="603020" y="1689100"/>
                  </a:lnTo>
                  <a:lnTo>
                    <a:pt x="604280" y="1676400"/>
                  </a:lnTo>
                  <a:lnTo>
                    <a:pt x="623586" y="1676400"/>
                  </a:lnTo>
                  <a:lnTo>
                    <a:pt x="623609" y="1689100"/>
                  </a:lnTo>
                  <a:close/>
                </a:path>
                <a:path w="2077720" h="2222500">
                  <a:moveTo>
                    <a:pt x="657939" y="1689100"/>
                  </a:moveTo>
                  <a:lnTo>
                    <a:pt x="628356" y="1689100"/>
                  </a:lnTo>
                  <a:lnTo>
                    <a:pt x="628049" y="1676400"/>
                  </a:lnTo>
                  <a:lnTo>
                    <a:pt x="658348" y="1676400"/>
                  </a:lnTo>
                  <a:lnTo>
                    <a:pt x="657939" y="1689100"/>
                  </a:lnTo>
                  <a:close/>
                </a:path>
                <a:path w="2077720" h="2222500">
                  <a:moveTo>
                    <a:pt x="661023" y="1689100"/>
                  </a:moveTo>
                  <a:lnTo>
                    <a:pt x="660074" y="1689100"/>
                  </a:lnTo>
                  <a:lnTo>
                    <a:pt x="660353" y="1676400"/>
                  </a:lnTo>
                  <a:lnTo>
                    <a:pt x="661023" y="1689100"/>
                  </a:lnTo>
                  <a:close/>
                </a:path>
                <a:path w="2077720" h="2222500">
                  <a:moveTo>
                    <a:pt x="663890" y="1689100"/>
                  </a:moveTo>
                  <a:lnTo>
                    <a:pt x="662840" y="1689100"/>
                  </a:lnTo>
                  <a:lnTo>
                    <a:pt x="662505" y="1676400"/>
                  </a:lnTo>
                  <a:lnTo>
                    <a:pt x="664310" y="1676400"/>
                  </a:lnTo>
                  <a:lnTo>
                    <a:pt x="663890" y="1689100"/>
                  </a:lnTo>
                  <a:close/>
                </a:path>
                <a:path w="2077720" h="2222500">
                  <a:moveTo>
                    <a:pt x="670630" y="1689100"/>
                  </a:moveTo>
                  <a:lnTo>
                    <a:pt x="670187" y="1689100"/>
                  </a:lnTo>
                  <a:lnTo>
                    <a:pt x="670136" y="1676400"/>
                  </a:lnTo>
                  <a:lnTo>
                    <a:pt x="671050" y="1676400"/>
                  </a:lnTo>
                  <a:lnTo>
                    <a:pt x="670630" y="1689100"/>
                  </a:lnTo>
                  <a:close/>
                </a:path>
                <a:path w="2077720" h="2222500">
                  <a:moveTo>
                    <a:pt x="702689" y="1689100"/>
                  </a:moveTo>
                  <a:lnTo>
                    <a:pt x="678756" y="1689100"/>
                  </a:lnTo>
                  <a:lnTo>
                    <a:pt x="678126" y="1676400"/>
                  </a:lnTo>
                  <a:lnTo>
                    <a:pt x="703076" y="1676400"/>
                  </a:lnTo>
                  <a:lnTo>
                    <a:pt x="702689" y="1689100"/>
                  </a:lnTo>
                  <a:close/>
                </a:path>
                <a:path w="2077720" h="2222500">
                  <a:moveTo>
                    <a:pt x="711621" y="1689100"/>
                  </a:moveTo>
                  <a:lnTo>
                    <a:pt x="708226" y="1689100"/>
                  </a:lnTo>
                  <a:lnTo>
                    <a:pt x="706738" y="1676400"/>
                  </a:lnTo>
                  <a:lnTo>
                    <a:pt x="710826" y="1676400"/>
                  </a:lnTo>
                  <a:lnTo>
                    <a:pt x="711621" y="1689100"/>
                  </a:lnTo>
                  <a:close/>
                </a:path>
                <a:path w="2077720" h="2222500">
                  <a:moveTo>
                    <a:pt x="762424" y="1689100"/>
                  </a:moveTo>
                  <a:lnTo>
                    <a:pt x="711621" y="1689100"/>
                  </a:lnTo>
                  <a:lnTo>
                    <a:pt x="712859" y="1676400"/>
                  </a:lnTo>
                  <a:lnTo>
                    <a:pt x="762884" y="1676400"/>
                  </a:lnTo>
                  <a:lnTo>
                    <a:pt x="762424" y="1689100"/>
                  </a:lnTo>
                  <a:close/>
                </a:path>
                <a:path w="2077720" h="2222500">
                  <a:moveTo>
                    <a:pt x="767904" y="1689100"/>
                  </a:moveTo>
                  <a:lnTo>
                    <a:pt x="764474" y="1689100"/>
                  </a:lnTo>
                  <a:lnTo>
                    <a:pt x="765218" y="1676400"/>
                  </a:lnTo>
                  <a:lnTo>
                    <a:pt x="766632" y="1676400"/>
                  </a:lnTo>
                  <a:lnTo>
                    <a:pt x="767904" y="1689100"/>
                  </a:lnTo>
                  <a:close/>
                </a:path>
                <a:path w="2077720" h="2222500">
                  <a:moveTo>
                    <a:pt x="782559" y="1689100"/>
                  </a:moveTo>
                  <a:lnTo>
                    <a:pt x="768420" y="1689100"/>
                  </a:lnTo>
                  <a:lnTo>
                    <a:pt x="767262" y="1676400"/>
                  </a:lnTo>
                  <a:lnTo>
                    <a:pt x="783241" y="1676400"/>
                  </a:lnTo>
                  <a:lnTo>
                    <a:pt x="782559" y="1689100"/>
                  </a:lnTo>
                  <a:close/>
                </a:path>
                <a:path w="2077720" h="2222500">
                  <a:moveTo>
                    <a:pt x="854979" y="1689100"/>
                  </a:moveTo>
                  <a:lnTo>
                    <a:pt x="794722" y="1689100"/>
                  </a:lnTo>
                  <a:lnTo>
                    <a:pt x="794773" y="1676400"/>
                  </a:lnTo>
                  <a:lnTo>
                    <a:pt x="854638" y="1676400"/>
                  </a:lnTo>
                  <a:lnTo>
                    <a:pt x="854979" y="1689100"/>
                  </a:lnTo>
                  <a:close/>
                </a:path>
                <a:path w="2077720" h="2222500">
                  <a:moveTo>
                    <a:pt x="878351" y="1689100"/>
                  </a:moveTo>
                  <a:lnTo>
                    <a:pt x="857983" y="1689100"/>
                  </a:lnTo>
                  <a:lnTo>
                    <a:pt x="859993" y="1676400"/>
                  </a:lnTo>
                  <a:lnTo>
                    <a:pt x="876920" y="1676400"/>
                  </a:lnTo>
                  <a:lnTo>
                    <a:pt x="878351" y="1689100"/>
                  </a:lnTo>
                  <a:close/>
                </a:path>
                <a:path w="2077720" h="2222500">
                  <a:moveTo>
                    <a:pt x="933367" y="1689100"/>
                  </a:moveTo>
                  <a:lnTo>
                    <a:pt x="878351" y="1689100"/>
                  </a:lnTo>
                  <a:lnTo>
                    <a:pt x="879390" y="1676400"/>
                  </a:lnTo>
                  <a:lnTo>
                    <a:pt x="932555" y="1676400"/>
                  </a:lnTo>
                  <a:lnTo>
                    <a:pt x="933367" y="1689100"/>
                  </a:lnTo>
                  <a:close/>
                </a:path>
                <a:path w="2077720" h="2222500">
                  <a:moveTo>
                    <a:pt x="989956" y="1689100"/>
                  </a:moveTo>
                  <a:lnTo>
                    <a:pt x="938449" y="1689100"/>
                  </a:lnTo>
                  <a:lnTo>
                    <a:pt x="939295" y="1676400"/>
                  </a:lnTo>
                  <a:lnTo>
                    <a:pt x="992437" y="1676400"/>
                  </a:lnTo>
                  <a:lnTo>
                    <a:pt x="989956" y="1689100"/>
                  </a:lnTo>
                  <a:close/>
                </a:path>
                <a:path w="2077720" h="2222500">
                  <a:moveTo>
                    <a:pt x="1002170" y="1689100"/>
                  </a:moveTo>
                  <a:lnTo>
                    <a:pt x="993329" y="1689100"/>
                  </a:lnTo>
                  <a:lnTo>
                    <a:pt x="992880" y="1676400"/>
                  </a:lnTo>
                  <a:lnTo>
                    <a:pt x="1003226" y="1676400"/>
                  </a:lnTo>
                  <a:lnTo>
                    <a:pt x="1002170" y="1689100"/>
                  </a:lnTo>
                  <a:close/>
                </a:path>
                <a:path w="2077720" h="2222500">
                  <a:moveTo>
                    <a:pt x="1121724" y="1689100"/>
                  </a:moveTo>
                  <a:lnTo>
                    <a:pt x="1010857" y="1689100"/>
                  </a:lnTo>
                  <a:lnTo>
                    <a:pt x="1010011" y="1676400"/>
                  </a:lnTo>
                  <a:lnTo>
                    <a:pt x="1123763" y="1676400"/>
                  </a:lnTo>
                  <a:lnTo>
                    <a:pt x="1121724" y="1689100"/>
                  </a:lnTo>
                  <a:close/>
                </a:path>
                <a:path w="2077720" h="2222500">
                  <a:moveTo>
                    <a:pt x="1221428" y="1689100"/>
                  </a:moveTo>
                  <a:lnTo>
                    <a:pt x="1125228" y="1689100"/>
                  </a:lnTo>
                  <a:lnTo>
                    <a:pt x="1123763" y="1676400"/>
                  </a:lnTo>
                  <a:lnTo>
                    <a:pt x="1222240" y="1676400"/>
                  </a:lnTo>
                  <a:lnTo>
                    <a:pt x="1221428" y="1689100"/>
                  </a:lnTo>
                  <a:close/>
                </a:path>
                <a:path w="2077720" h="2222500">
                  <a:moveTo>
                    <a:pt x="1265917" y="1689100"/>
                  </a:moveTo>
                  <a:lnTo>
                    <a:pt x="1224074" y="1689100"/>
                  </a:lnTo>
                  <a:lnTo>
                    <a:pt x="1224290" y="1676400"/>
                  </a:lnTo>
                  <a:lnTo>
                    <a:pt x="1264918" y="1676400"/>
                  </a:lnTo>
                  <a:lnTo>
                    <a:pt x="1265917" y="1689100"/>
                  </a:lnTo>
                  <a:close/>
                </a:path>
                <a:path w="2077720" h="2222500">
                  <a:moveTo>
                    <a:pt x="1271856" y="1689100"/>
                  </a:moveTo>
                  <a:lnTo>
                    <a:pt x="1265917" y="1689100"/>
                  </a:lnTo>
                  <a:lnTo>
                    <a:pt x="1267473" y="1676400"/>
                  </a:lnTo>
                  <a:lnTo>
                    <a:pt x="1272918" y="1676400"/>
                  </a:lnTo>
                  <a:lnTo>
                    <a:pt x="1271856" y="1689100"/>
                  </a:lnTo>
                  <a:close/>
                </a:path>
                <a:path w="2077720" h="2222500">
                  <a:moveTo>
                    <a:pt x="1282401" y="1689100"/>
                  </a:moveTo>
                  <a:lnTo>
                    <a:pt x="1280300" y="1689100"/>
                  </a:lnTo>
                  <a:lnTo>
                    <a:pt x="1279300" y="1676400"/>
                  </a:lnTo>
                  <a:lnTo>
                    <a:pt x="1285813" y="1676400"/>
                  </a:lnTo>
                  <a:lnTo>
                    <a:pt x="1282401" y="1689100"/>
                  </a:lnTo>
                  <a:close/>
                </a:path>
                <a:path w="2077720" h="2222500">
                  <a:moveTo>
                    <a:pt x="1322001" y="1689100"/>
                  </a:moveTo>
                  <a:lnTo>
                    <a:pt x="1286466" y="1689100"/>
                  </a:lnTo>
                  <a:lnTo>
                    <a:pt x="1285813" y="1676400"/>
                  </a:lnTo>
                  <a:lnTo>
                    <a:pt x="1322154" y="1676400"/>
                  </a:lnTo>
                  <a:lnTo>
                    <a:pt x="1322001" y="1689100"/>
                  </a:lnTo>
                  <a:close/>
                </a:path>
                <a:path w="2077720" h="2222500">
                  <a:moveTo>
                    <a:pt x="1364723" y="1689100"/>
                  </a:moveTo>
                  <a:lnTo>
                    <a:pt x="1331529" y="1689100"/>
                  </a:lnTo>
                  <a:lnTo>
                    <a:pt x="1330172" y="1676400"/>
                  </a:lnTo>
                  <a:lnTo>
                    <a:pt x="1363866" y="1676400"/>
                  </a:lnTo>
                  <a:lnTo>
                    <a:pt x="1364723" y="1689100"/>
                  </a:lnTo>
                  <a:close/>
                </a:path>
                <a:path w="2077720" h="2222500">
                  <a:moveTo>
                    <a:pt x="1369845" y="1689100"/>
                  </a:moveTo>
                  <a:lnTo>
                    <a:pt x="1366433" y="1689100"/>
                  </a:lnTo>
                  <a:lnTo>
                    <a:pt x="1368079" y="1676400"/>
                  </a:lnTo>
                  <a:lnTo>
                    <a:pt x="1368710" y="1676400"/>
                  </a:lnTo>
                  <a:lnTo>
                    <a:pt x="1369845" y="1689100"/>
                  </a:lnTo>
                  <a:close/>
                </a:path>
                <a:path w="2077720" h="2222500">
                  <a:moveTo>
                    <a:pt x="1391871" y="1689100"/>
                  </a:moveTo>
                  <a:lnTo>
                    <a:pt x="1374496" y="1689100"/>
                  </a:lnTo>
                  <a:lnTo>
                    <a:pt x="1373627" y="1676400"/>
                  </a:lnTo>
                  <a:lnTo>
                    <a:pt x="1391417" y="1676400"/>
                  </a:lnTo>
                  <a:lnTo>
                    <a:pt x="1391871" y="1689100"/>
                  </a:lnTo>
                  <a:close/>
                </a:path>
                <a:path w="2077720" h="2222500">
                  <a:moveTo>
                    <a:pt x="1411449" y="1689100"/>
                  </a:moveTo>
                  <a:lnTo>
                    <a:pt x="1393688" y="1689100"/>
                  </a:lnTo>
                  <a:lnTo>
                    <a:pt x="1399241" y="1676400"/>
                  </a:lnTo>
                  <a:lnTo>
                    <a:pt x="1410791" y="1676400"/>
                  </a:lnTo>
                  <a:lnTo>
                    <a:pt x="1411449" y="1689100"/>
                  </a:lnTo>
                  <a:close/>
                </a:path>
                <a:path w="2077720" h="2222500">
                  <a:moveTo>
                    <a:pt x="1436502" y="1689100"/>
                  </a:moveTo>
                  <a:lnTo>
                    <a:pt x="1413460" y="1689100"/>
                  </a:lnTo>
                  <a:lnTo>
                    <a:pt x="1414607" y="1676400"/>
                  </a:lnTo>
                  <a:lnTo>
                    <a:pt x="1436104" y="1676400"/>
                  </a:lnTo>
                  <a:lnTo>
                    <a:pt x="1436502" y="1689100"/>
                  </a:lnTo>
                  <a:close/>
                </a:path>
                <a:path w="2077720" h="2222500">
                  <a:moveTo>
                    <a:pt x="1445150" y="1689100"/>
                  </a:moveTo>
                  <a:lnTo>
                    <a:pt x="1436502" y="1689100"/>
                  </a:lnTo>
                  <a:lnTo>
                    <a:pt x="1437211" y="1676400"/>
                  </a:lnTo>
                  <a:lnTo>
                    <a:pt x="1444627" y="1676400"/>
                  </a:lnTo>
                  <a:lnTo>
                    <a:pt x="1445150" y="1689100"/>
                  </a:lnTo>
                  <a:close/>
                </a:path>
                <a:path w="2077720" h="2222500">
                  <a:moveTo>
                    <a:pt x="1472132" y="1689100"/>
                  </a:moveTo>
                  <a:lnTo>
                    <a:pt x="1453071" y="1689100"/>
                  </a:lnTo>
                  <a:lnTo>
                    <a:pt x="1452656" y="1676400"/>
                  </a:lnTo>
                  <a:lnTo>
                    <a:pt x="1471315" y="1676400"/>
                  </a:lnTo>
                  <a:lnTo>
                    <a:pt x="1472132" y="1689100"/>
                  </a:lnTo>
                  <a:close/>
                </a:path>
                <a:path w="2077720" h="2222500">
                  <a:moveTo>
                    <a:pt x="1522521" y="1689100"/>
                  </a:moveTo>
                  <a:lnTo>
                    <a:pt x="1474864" y="1689100"/>
                  </a:lnTo>
                  <a:lnTo>
                    <a:pt x="1474847" y="1676400"/>
                  </a:lnTo>
                  <a:lnTo>
                    <a:pt x="1521720" y="1676400"/>
                  </a:lnTo>
                  <a:lnTo>
                    <a:pt x="1522521" y="1689100"/>
                  </a:lnTo>
                  <a:close/>
                </a:path>
                <a:path w="2077720" h="2222500">
                  <a:moveTo>
                    <a:pt x="1551855" y="1689100"/>
                  </a:moveTo>
                  <a:lnTo>
                    <a:pt x="1524474" y="1689100"/>
                  </a:lnTo>
                  <a:lnTo>
                    <a:pt x="1527722" y="1676400"/>
                  </a:lnTo>
                  <a:lnTo>
                    <a:pt x="1552808" y="1676400"/>
                  </a:lnTo>
                  <a:lnTo>
                    <a:pt x="1551855" y="1689100"/>
                  </a:lnTo>
                  <a:close/>
                </a:path>
                <a:path w="2077720" h="2222500">
                  <a:moveTo>
                    <a:pt x="1571297" y="1689100"/>
                  </a:moveTo>
                  <a:lnTo>
                    <a:pt x="1554631" y="1689100"/>
                  </a:lnTo>
                  <a:lnTo>
                    <a:pt x="1554756" y="1676400"/>
                  </a:lnTo>
                  <a:lnTo>
                    <a:pt x="1572114" y="1676400"/>
                  </a:lnTo>
                  <a:lnTo>
                    <a:pt x="1571297" y="1689100"/>
                  </a:lnTo>
                  <a:close/>
                </a:path>
                <a:path w="2077720" h="2222500">
                  <a:moveTo>
                    <a:pt x="1583613" y="1689100"/>
                  </a:moveTo>
                  <a:lnTo>
                    <a:pt x="1576305" y="1689100"/>
                  </a:lnTo>
                  <a:lnTo>
                    <a:pt x="1577554" y="1676400"/>
                  </a:lnTo>
                  <a:lnTo>
                    <a:pt x="1582665" y="1676400"/>
                  </a:lnTo>
                  <a:lnTo>
                    <a:pt x="1583613" y="1689100"/>
                  </a:lnTo>
                  <a:close/>
                </a:path>
                <a:path w="2077720" h="2222500">
                  <a:moveTo>
                    <a:pt x="1614230" y="1689100"/>
                  </a:moveTo>
                  <a:lnTo>
                    <a:pt x="1591500" y="1689100"/>
                  </a:lnTo>
                  <a:lnTo>
                    <a:pt x="1591426" y="1676400"/>
                  </a:lnTo>
                  <a:lnTo>
                    <a:pt x="1615292" y="1676400"/>
                  </a:lnTo>
                  <a:lnTo>
                    <a:pt x="1614230" y="1689100"/>
                  </a:lnTo>
                  <a:close/>
                </a:path>
                <a:path w="2077720" h="2222500">
                  <a:moveTo>
                    <a:pt x="1631906" y="1689100"/>
                  </a:moveTo>
                  <a:lnTo>
                    <a:pt x="1621362" y="1689100"/>
                  </a:lnTo>
                  <a:lnTo>
                    <a:pt x="1620947" y="1676400"/>
                  </a:lnTo>
                  <a:lnTo>
                    <a:pt x="1631520" y="1676400"/>
                  </a:lnTo>
                  <a:lnTo>
                    <a:pt x="1631906" y="1689100"/>
                  </a:lnTo>
                  <a:close/>
                </a:path>
                <a:path w="2077720" h="2222500">
                  <a:moveTo>
                    <a:pt x="1656663" y="1689100"/>
                  </a:moveTo>
                  <a:lnTo>
                    <a:pt x="1636176" y="1689100"/>
                  </a:lnTo>
                  <a:lnTo>
                    <a:pt x="1636778" y="1676400"/>
                  </a:lnTo>
                  <a:lnTo>
                    <a:pt x="1657231" y="1676400"/>
                  </a:lnTo>
                  <a:lnTo>
                    <a:pt x="1656663" y="1689100"/>
                  </a:lnTo>
                  <a:close/>
                </a:path>
                <a:path w="2077720" h="2222500">
                  <a:moveTo>
                    <a:pt x="1671812" y="1689100"/>
                  </a:moveTo>
                  <a:lnTo>
                    <a:pt x="1662551" y="1689100"/>
                  </a:lnTo>
                  <a:lnTo>
                    <a:pt x="1662636" y="1676400"/>
                  </a:lnTo>
                  <a:lnTo>
                    <a:pt x="1670234" y="1676400"/>
                  </a:lnTo>
                  <a:lnTo>
                    <a:pt x="1671812" y="1689100"/>
                  </a:lnTo>
                  <a:close/>
                </a:path>
                <a:path w="2077720" h="2222500">
                  <a:moveTo>
                    <a:pt x="1724012" y="1689100"/>
                  </a:moveTo>
                  <a:lnTo>
                    <a:pt x="1675464" y="1689100"/>
                  </a:lnTo>
                  <a:lnTo>
                    <a:pt x="1677212" y="1676400"/>
                  </a:lnTo>
                  <a:lnTo>
                    <a:pt x="1726096" y="1676400"/>
                  </a:lnTo>
                  <a:lnTo>
                    <a:pt x="1724012" y="1689100"/>
                  </a:lnTo>
                  <a:close/>
                </a:path>
                <a:path w="2077720" h="2222500">
                  <a:moveTo>
                    <a:pt x="1744993" y="1689100"/>
                  </a:moveTo>
                  <a:lnTo>
                    <a:pt x="1735658" y="1689100"/>
                  </a:lnTo>
                  <a:lnTo>
                    <a:pt x="1735914" y="1676400"/>
                  </a:lnTo>
                  <a:lnTo>
                    <a:pt x="1746799" y="1676400"/>
                  </a:lnTo>
                  <a:lnTo>
                    <a:pt x="1744993" y="1689100"/>
                  </a:lnTo>
                  <a:close/>
                </a:path>
                <a:path w="2077720" h="2222500">
                  <a:moveTo>
                    <a:pt x="1751046" y="1689100"/>
                  </a:moveTo>
                  <a:lnTo>
                    <a:pt x="1745249" y="1689100"/>
                  </a:lnTo>
                  <a:lnTo>
                    <a:pt x="1750745" y="1676400"/>
                  </a:lnTo>
                  <a:lnTo>
                    <a:pt x="1750967" y="1676400"/>
                  </a:lnTo>
                  <a:lnTo>
                    <a:pt x="1751046" y="1689100"/>
                  </a:lnTo>
                  <a:close/>
                </a:path>
                <a:path w="2077720" h="2222500">
                  <a:moveTo>
                    <a:pt x="1798181" y="1689100"/>
                  </a:moveTo>
                  <a:lnTo>
                    <a:pt x="1752034" y="1689100"/>
                  </a:lnTo>
                  <a:lnTo>
                    <a:pt x="1751887" y="1676400"/>
                  </a:lnTo>
                  <a:lnTo>
                    <a:pt x="1799231" y="1676400"/>
                  </a:lnTo>
                  <a:lnTo>
                    <a:pt x="1798181" y="1689100"/>
                  </a:lnTo>
                  <a:close/>
                </a:path>
                <a:path w="2077720" h="2222500">
                  <a:moveTo>
                    <a:pt x="1829780" y="1689100"/>
                  </a:moveTo>
                  <a:lnTo>
                    <a:pt x="1805171" y="1689100"/>
                  </a:lnTo>
                  <a:lnTo>
                    <a:pt x="1804206" y="1676400"/>
                  </a:lnTo>
                  <a:lnTo>
                    <a:pt x="1829996" y="1676400"/>
                  </a:lnTo>
                  <a:lnTo>
                    <a:pt x="1829780" y="1689100"/>
                  </a:lnTo>
                  <a:close/>
                </a:path>
                <a:path w="2077720" h="2222500">
                  <a:moveTo>
                    <a:pt x="1837020" y="1689100"/>
                  </a:moveTo>
                  <a:lnTo>
                    <a:pt x="1836310" y="1689100"/>
                  </a:lnTo>
                  <a:lnTo>
                    <a:pt x="1836611" y="1676400"/>
                  </a:lnTo>
                  <a:lnTo>
                    <a:pt x="1837809" y="1676400"/>
                  </a:lnTo>
                  <a:lnTo>
                    <a:pt x="1837020" y="1689100"/>
                  </a:lnTo>
                  <a:close/>
                </a:path>
                <a:path w="2077720" h="2222500">
                  <a:moveTo>
                    <a:pt x="1846185" y="1689100"/>
                  </a:moveTo>
                  <a:lnTo>
                    <a:pt x="1845401" y="1689100"/>
                  </a:lnTo>
                  <a:lnTo>
                    <a:pt x="1846679" y="1676400"/>
                  </a:lnTo>
                  <a:lnTo>
                    <a:pt x="1846838" y="1676400"/>
                  </a:lnTo>
                  <a:lnTo>
                    <a:pt x="1846185" y="1689100"/>
                  </a:lnTo>
                  <a:close/>
                </a:path>
                <a:path w="2077720" h="2222500">
                  <a:moveTo>
                    <a:pt x="1852811" y="1689100"/>
                  </a:moveTo>
                  <a:lnTo>
                    <a:pt x="1846747" y="1689100"/>
                  </a:lnTo>
                  <a:lnTo>
                    <a:pt x="1847309" y="1676400"/>
                  </a:lnTo>
                  <a:lnTo>
                    <a:pt x="1853311" y="1676400"/>
                  </a:lnTo>
                  <a:lnTo>
                    <a:pt x="1852811" y="1689100"/>
                  </a:lnTo>
                  <a:close/>
                </a:path>
                <a:path w="2077720" h="2222500">
                  <a:moveTo>
                    <a:pt x="1855747" y="1689100"/>
                  </a:moveTo>
                  <a:lnTo>
                    <a:pt x="1856542" y="1676400"/>
                  </a:lnTo>
                  <a:lnTo>
                    <a:pt x="1859829" y="1676400"/>
                  </a:lnTo>
                  <a:lnTo>
                    <a:pt x="1855747" y="1689100"/>
                  </a:lnTo>
                  <a:close/>
                </a:path>
                <a:path w="2077720" h="2222500">
                  <a:moveTo>
                    <a:pt x="1865723" y="1689100"/>
                  </a:moveTo>
                  <a:lnTo>
                    <a:pt x="1858200" y="1689100"/>
                  </a:lnTo>
                  <a:lnTo>
                    <a:pt x="1859829" y="1676400"/>
                  </a:lnTo>
                  <a:lnTo>
                    <a:pt x="1867393" y="1676400"/>
                  </a:lnTo>
                  <a:lnTo>
                    <a:pt x="1865723" y="1689100"/>
                  </a:lnTo>
                  <a:close/>
                </a:path>
                <a:path w="2077720" h="2222500">
                  <a:moveTo>
                    <a:pt x="1901388" y="1689100"/>
                  </a:moveTo>
                  <a:lnTo>
                    <a:pt x="1869357" y="1689100"/>
                  </a:lnTo>
                  <a:lnTo>
                    <a:pt x="1867393" y="1676400"/>
                  </a:lnTo>
                  <a:lnTo>
                    <a:pt x="1907572" y="1676400"/>
                  </a:lnTo>
                  <a:lnTo>
                    <a:pt x="1901388" y="1689100"/>
                  </a:lnTo>
                  <a:close/>
                </a:path>
                <a:path w="2077720" h="2222500">
                  <a:moveTo>
                    <a:pt x="351736" y="1714500"/>
                  </a:moveTo>
                  <a:lnTo>
                    <a:pt x="235833" y="1714500"/>
                  </a:lnTo>
                  <a:lnTo>
                    <a:pt x="230171" y="1701800"/>
                  </a:lnTo>
                  <a:lnTo>
                    <a:pt x="224681" y="1689100"/>
                  </a:lnTo>
                  <a:lnTo>
                    <a:pt x="293904" y="1689100"/>
                  </a:lnTo>
                  <a:lnTo>
                    <a:pt x="294420" y="1701800"/>
                  </a:lnTo>
                  <a:lnTo>
                    <a:pt x="350640" y="1701800"/>
                  </a:lnTo>
                  <a:lnTo>
                    <a:pt x="351736" y="1714500"/>
                  </a:lnTo>
                  <a:close/>
                </a:path>
                <a:path w="2077720" h="2222500">
                  <a:moveTo>
                    <a:pt x="461275" y="1701800"/>
                  </a:moveTo>
                  <a:lnTo>
                    <a:pt x="301530" y="1701800"/>
                  </a:lnTo>
                  <a:lnTo>
                    <a:pt x="301845" y="1689100"/>
                  </a:lnTo>
                  <a:lnTo>
                    <a:pt x="460605" y="1689100"/>
                  </a:lnTo>
                  <a:lnTo>
                    <a:pt x="461275" y="1701800"/>
                  </a:lnTo>
                  <a:close/>
                </a:path>
                <a:path w="2077720" h="2222500">
                  <a:moveTo>
                    <a:pt x="532071" y="1701800"/>
                  </a:moveTo>
                  <a:lnTo>
                    <a:pt x="467833" y="1701800"/>
                  </a:lnTo>
                  <a:lnTo>
                    <a:pt x="466930" y="1689100"/>
                  </a:lnTo>
                  <a:lnTo>
                    <a:pt x="531662" y="1689100"/>
                  </a:lnTo>
                  <a:lnTo>
                    <a:pt x="532071" y="1701800"/>
                  </a:lnTo>
                  <a:close/>
                </a:path>
                <a:path w="2077720" h="2222500">
                  <a:moveTo>
                    <a:pt x="572704" y="1701800"/>
                  </a:moveTo>
                  <a:lnTo>
                    <a:pt x="535994" y="1701800"/>
                  </a:lnTo>
                  <a:lnTo>
                    <a:pt x="537039" y="1689100"/>
                  </a:lnTo>
                  <a:lnTo>
                    <a:pt x="573300" y="1689100"/>
                  </a:lnTo>
                  <a:lnTo>
                    <a:pt x="572704" y="1701800"/>
                  </a:lnTo>
                  <a:close/>
                </a:path>
                <a:path w="2077720" h="2222500">
                  <a:moveTo>
                    <a:pt x="635942" y="1701800"/>
                  </a:moveTo>
                  <a:lnTo>
                    <a:pt x="576928" y="1701800"/>
                  </a:lnTo>
                  <a:lnTo>
                    <a:pt x="578751" y="1689100"/>
                  </a:lnTo>
                  <a:lnTo>
                    <a:pt x="635709" y="1689100"/>
                  </a:lnTo>
                  <a:lnTo>
                    <a:pt x="635942" y="1701800"/>
                  </a:lnTo>
                  <a:close/>
                </a:path>
                <a:path w="2077720" h="2222500">
                  <a:moveTo>
                    <a:pt x="693377" y="1701800"/>
                  </a:moveTo>
                  <a:lnTo>
                    <a:pt x="639218" y="1701800"/>
                  </a:lnTo>
                  <a:lnTo>
                    <a:pt x="640030" y="1689100"/>
                  </a:lnTo>
                  <a:lnTo>
                    <a:pt x="692406" y="1689100"/>
                  </a:lnTo>
                  <a:lnTo>
                    <a:pt x="693377" y="1701800"/>
                  </a:lnTo>
                  <a:close/>
                </a:path>
                <a:path w="2077720" h="2222500">
                  <a:moveTo>
                    <a:pt x="704336" y="1701800"/>
                  </a:moveTo>
                  <a:lnTo>
                    <a:pt x="699623" y="1701800"/>
                  </a:lnTo>
                  <a:lnTo>
                    <a:pt x="700384" y="1689100"/>
                  </a:lnTo>
                  <a:lnTo>
                    <a:pt x="704064" y="1689100"/>
                  </a:lnTo>
                  <a:lnTo>
                    <a:pt x="704336" y="1701800"/>
                  </a:lnTo>
                  <a:close/>
                </a:path>
                <a:path w="2077720" h="2222500">
                  <a:moveTo>
                    <a:pt x="747684" y="1701800"/>
                  </a:moveTo>
                  <a:lnTo>
                    <a:pt x="713359" y="1701800"/>
                  </a:lnTo>
                  <a:lnTo>
                    <a:pt x="713893" y="1689100"/>
                  </a:lnTo>
                  <a:lnTo>
                    <a:pt x="748626" y="1689100"/>
                  </a:lnTo>
                  <a:lnTo>
                    <a:pt x="747684" y="1701800"/>
                  </a:lnTo>
                  <a:close/>
                </a:path>
                <a:path w="2077720" h="2222500">
                  <a:moveTo>
                    <a:pt x="770947" y="1701800"/>
                  </a:moveTo>
                  <a:lnTo>
                    <a:pt x="753055" y="1701800"/>
                  </a:lnTo>
                  <a:lnTo>
                    <a:pt x="752794" y="1689100"/>
                  </a:lnTo>
                  <a:lnTo>
                    <a:pt x="773809" y="1689100"/>
                  </a:lnTo>
                  <a:lnTo>
                    <a:pt x="770947" y="1701800"/>
                  </a:lnTo>
                  <a:close/>
                </a:path>
                <a:path w="2077720" h="2222500">
                  <a:moveTo>
                    <a:pt x="778670" y="1701800"/>
                  </a:moveTo>
                  <a:lnTo>
                    <a:pt x="778227" y="1701800"/>
                  </a:lnTo>
                  <a:lnTo>
                    <a:pt x="777886" y="1689100"/>
                  </a:lnTo>
                  <a:lnTo>
                    <a:pt x="778800" y="1689100"/>
                  </a:lnTo>
                  <a:lnTo>
                    <a:pt x="778670" y="1701800"/>
                  </a:lnTo>
                  <a:close/>
                </a:path>
                <a:path w="2077720" h="2222500">
                  <a:moveTo>
                    <a:pt x="793331" y="1701800"/>
                  </a:moveTo>
                  <a:lnTo>
                    <a:pt x="791508" y="1701800"/>
                  </a:lnTo>
                  <a:lnTo>
                    <a:pt x="791133" y="1689100"/>
                  </a:lnTo>
                  <a:lnTo>
                    <a:pt x="792201" y="1689100"/>
                  </a:lnTo>
                  <a:lnTo>
                    <a:pt x="793331" y="1701800"/>
                  </a:lnTo>
                  <a:close/>
                </a:path>
                <a:path w="2077720" h="2222500">
                  <a:moveTo>
                    <a:pt x="795205" y="1701800"/>
                  </a:moveTo>
                  <a:lnTo>
                    <a:pt x="794552" y="1701800"/>
                  </a:lnTo>
                  <a:lnTo>
                    <a:pt x="794182" y="1689100"/>
                  </a:lnTo>
                  <a:lnTo>
                    <a:pt x="795710" y="1689100"/>
                  </a:lnTo>
                  <a:lnTo>
                    <a:pt x="795205" y="1701800"/>
                  </a:lnTo>
                  <a:close/>
                </a:path>
                <a:path w="2077720" h="2222500">
                  <a:moveTo>
                    <a:pt x="835787" y="1701800"/>
                  </a:moveTo>
                  <a:lnTo>
                    <a:pt x="796266" y="1701800"/>
                  </a:lnTo>
                  <a:lnTo>
                    <a:pt x="796448" y="1689100"/>
                  </a:lnTo>
                  <a:lnTo>
                    <a:pt x="840142" y="1689100"/>
                  </a:lnTo>
                  <a:lnTo>
                    <a:pt x="835787" y="1701800"/>
                  </a:lnTo>
                  <a:close/>
                </a:path>
                <a:path w="2077720" h="2222500">
                  <a:moveTo>
                    <a:pt x="851021" y="1701800"/>
                  </a:moveTo>
                  <a:lnTo>
                    <a:pt x="846439" y="1701800"/>
                  </a:lnTo>
                  <a:lnTo>
                    <a:pt x="845428" y="1689100"/>
                  </a:lnTo>
                  <a:lnTo>
                    <a:pt x="851805" y="1689100"/>
                  </a:lnTo>
                  <a:lnTo>
                    <a:pt x="851021" y="1701800"/>
                  </a:lnTo>
                  <a:close/>
                </a:path>
                <a:path w="2077720" h="2222500">
                  <a:moveTo>
                    <a:pt x="867653" y="1701800"/>
                  </a:moveTo>
                  <a:lnTo>
                    <a:pt x="860385" y="1701800"/>
                  </a:lnTo>
                  <a:lnTo>
                    <a:pt x="861526" y="1689100"/>
                  </a:lnTo>
                  <a:lnTo>
                    <a:pt x="865847" y="1689100"/>
                  </a:lnTo>
                  <a:lnTo>
                    <a:pt x="867653" y="1701800"/>
                  </a:lnTo>
                  <a:close/>
                </a:path>
                <a:path w="2077720" h="2222500">
                  <a:moveTo>
                    <a:pt x="941083" y="1701800"/>
                  </a:moveTo>
                  <a:lnTo>
                    <a:pt x="869356" y="1701800"/>
                  </a:lnTo>
                  <a:lnTo>
                    <a:pt x="869879" y="1689100"/>
                  </a:lnTo>
                  <a:lnTo>
                    <a:pt x="940374" y="1689100"/>
                  </a:lnTo>
                  <a:lnTo>
                    <a:pt x="941083" y="1701800"/>
                  </a:lnTo>
                  <a:close/>
                </a:path>
                <a:path w="2077720" h="2222500">
                  <a:moveTo>
                    <a:pt x="1118017" y="1701800"/>
                  </a:moveTo>
                  <a:lnTo>
                    <a:pt x="949726" y="1701800"/>
                  </a:lnTo>
                  <a:lnTo>
                    <a:pt x="950861" y="1689100"/>
                  </a:lnTo>
                  <a:lnTo>
                    <a:pt x="1117960" y="1689100"/>
                  </a:lnTo>
                  <a:lnTo>
                    <a:pt x="1118017" y="1701800"/>
                  </a:lnTo>
                  <a:close/>
                </a:path>
                <a:path w="2077720" h="2222500">
                  <a:moveTo>
                    <a:pt x="1211525" y="1701800"/>
                  </a:moveTo>
                  <a:lnTo>
                    <a:pt x="1122673" y="1701800"/>
                  </a:lnTo>
                  <a:lnTo>
                    <a:pt x="1123161" y="1689100"/>
                  </a:lnTo>
                  <a:lnTo>
                    <a:pt x="1212002" y="1689100"/>
                  </a:lnTo>
                  <a:lnTo>
                    <a:pt x="1211525" y="1701800"/>
                  </a:lnTo>
                  <a:close/>
                </a:path>
                <a:path w="2077720" h="2222500">
                  <a:moveTo>
                    <a:pt x="1307464" y="1701800"/>
                  </a:moveTo>
                  <a:lnTo>
                    <a:pt x="1216511" y="1701800"/>
                  </a:lnTo>
                  <a:lnTo>
                    <a:pt x="1215375" y="1689100"/>
                  </a:lnTo>
                  <a:lnTo>
                    <a:pt x="1306647" y="1689100"/>
                  </a:lnTo>
                  <a:lnTo>
                    <a:pt x="1307464" y="1701800"/>
                  </a:lnTo>
                  <a:close/>
                </a:path>
                <a:path w="2077720" h="2222500">
                  <a:moveTo>
                    <a:pt x="1337241" y="1701800"/>
                  </a:moveTo>
                  <a:lnTo>
                    <a:pt x="1312490" y="1701800"/>
                  </a:lnTo>
                  <a:lnTo>
                    <a:pt x="1311592" y="1689100"/>
                  </a:lnTo>
                  <a:lnTo>
                    <a:pt x="1339285" y="1689100"/>
                  </a:lnTo>
                  <a:lnTo>
                    <a:pt x="1337241" y="1701800"/>
                  </a:lnTo>
                  <a:close/>
                </a:path>
                <a:path w="2077720" h="2222500">
                  <a:moveTo>
                    <a:pt x="1371776" y="1701800"/>
                  </a:moveTo>
                  <a:lnTo>
                    <a:pt x="1341954" y="1701800"/>
                  </a:lnTo>
                  <a:lnTo>
                    <a:pt x="1339285" y="1689100"/>
                  </a:lnTo>
                  <a:lnTo>
                    <a:pt x="1373882" y="1689100"/>
                  </a:lnTo>
                  <a:lnTo>
                    <a:pt x="1371776" y="1701800"/>
                  </a:lnTo>
                  <a:close/>
                </a:path>
                <a:path w="2077720" h="2222500">
                  <a:moveTo>
                    <a:pt x="1484636" y="1701800"/>
                  </a:moveTo>
                  <a:lnTo>
                    <a:pt x="1379538" y="1701800"/>
                  </a:lnTo>
                  <a:lnTo>
                    <a:pt x="1373882" y="1689100"/>
                  </a:lnTo>
                  <a:lnTo>
                    <a:pt x="1484278" y="1689100"/>
                  </a:lnTo>
                  <a:lnTo>
                    <a:pt x="1484636" y="1701800"/>
                  </a:lnTo>
                  <a:close/>
                </a:path>
                <a:path w="2077720" h="2222500">
                  <a:moveTo>
                    <a:pt x="1491507" y="1701800"/>
                  </a:moveTo>
                  <a:lnTo>
                    <a:pt x="1486407" y="1701800"/>
                  </a:lnTo>
                  <a:lnTo>
                    <a:pt x="1485544" y="1689100"/>
                  </a:lnTo>
                  <a:lnTo>
                    <a:pt x="1491983" y="1689100"/>
                  </a:lnTo>
                  <a:lnTo>
                    <a:pt x="1491507" y="1701800"/>
                  </a:lnTo>
                  <a:close/>
                </a:path>
                <a:path w="2077720" h="2222500">
                  <a:moveTo>
                    <a:pt x="1538119" y="1701800"/>
                  </a:moveTo>
                  <a:lnTo>
                    <a:pt x="1493176" y="1701800"/>
                  </a:lnTo>
                  <a:lnTo>
                    <a:pt x="1492625" y="1689100"/>
                  </a:lnTo>
                  <a:lnTo>
                    <a:pt x="1538272" y="1689100"/>
                  </a:lnTo>
                  <a:lnTo>
                    <a:pt x="1538119" y="1701800"/>
                  </a:lnTo>
                  <a:close/>
                </a:path>
                <a:path w="2077720" h="2222500">
                  <a:moveTo>
                    <a:pt x="1546545" y="1701800"/>
                  </a:moveTo>
                  <a:lnTo>
                    <a:pt x="1545961" y="1701800"/>
                  </a:lnTo>
                  <a:lnTo>
                    <a:pt x="1544144" y="1689100"/>
                  </a:lnTo>
                  <a:lnTo>
                    <a:pt x="1546818" y="1689100"/>
                  </a:lnTo>
                  <a:lnTo>
                    <a:pt x="1546545" y="1701800"/>
                  </a:lnTo>
                  <a:close/>
                </a:path>
                <a:path w="2077720" h="2222500">
                  <a:moveTo>
                    <a:pt x="1577446" y="1701800"/>
                  </a:moveTo>
                  <a:lnTo>
                    <a:pt x="1553479" y="1701800"/>
                  </a:lnTo>
                  <a:lnTo>
                    <a:pt x="1553427" y="1689100"/>
                  </a:lnTo>
                  <a:lnTo>
                    <a:pt x="1578133" y="1689100"/>
                  </a:lnTo>
                  <a:lnTo>
                    <a:pt x="1577446" y="1701800"/>
                  </a:lnTo>
                  <a:close/>
                </a:path>
                <a:path w="2077720" h="2222500">
                  <a:moveTo>
                    <a:pt x="1594526" y="1701800"/>
                  </a:moveTo>
                  <a:lnTo>
                    <a:pt x="1579422" y="1701800"/>
                  </a:lnTo>
                  <a:lnTo>
                    <a:pt x="1578792" y="1689100"/>
                  </a:lnTo>
                  <a:lnTo>
                    <a:pt x="1592664" y="1689100"/>
                  </a:lnTo>
                  <a:lnTo>
                    <a:pt x="1594526" y="1701800"/>
                  </a:lnTo>
                  <a:close/>
                </a:path>
                <a:path w="2077720" h="2222500">
                  <a:moveTo>
                    <a:pt x="1596207" y="1701800"/>
                  </a:moveTo>
                  <a:lnTo>
                    <a:pt x="1594577" y="1701800"/>
                  </a:lnTo>
                  <a:lnTo>
                    <a:pt x="1594589" y="1689100"/>
                  </a:lnTo>
                  <a:lnTo>
                    <a:pt x="1597473" y="1689100"/>
                  </a:lnTo>
                  <a:lnTo>
                    <a:pt x="1596207" y="1701800"/>
                  </a:lnTo>
                  <a:close/>
                </a:path>
                <a:path w="2077720" h="2222500">
                  <a:moveTo>
                    <a:pt x="1620754" y="1701800"/>
                  </a:moveTo>
                  <a:lnTo>
                    <a:pt x="1598734" y="1701800"/>
                  </a:lnTo>
                  <a:lnTo>
                    <a:pt x="1598649" y="1689100"/>
                  </a:lnTo>
                  <a:lnTo>
                    <a:pt x="1620816" y="1689100"/>
                  </a:lnTo>
                  <a:lnTo>
                    <a:pt x="1620754" y="1701800"/>
                  </a:lnTo>
                  <a:close/>
                </a:path>
                <a:path w="2077720" h="2222500">
                  <a:moveTo>
                    <a:pt x="1652365" y="1701800"/>
                  </a:moveTo>
                  <a:lnTo>
                    <a:pt x="1650803" y="1701800"/>
                  </a:lnTo>
                  <a:lnTo>
                    <a:pt x="1651615" y="1689100"/>
                  </a:lnTo>
                  <a:lnTo>
                    <a:pt x="1654636" y="1689100"/>
                  </a:lnTo>
                  <a:lnTo>
                    <a:pt x="1652365" y="1701800"/>
                  </a:lnTo>
                  <a:close/>
                </a:path>
                <a:path w="2077720" h="2222500">
                  <a:moveTo>
                    <a:pt x="1690409" y="1701800"/>
                  </a:moveTo>
                  <a:lnTo>
                    <a:pt x="1664857" y="1701800"/>
                  </a:lnTo>
                  <a:lnTo>
                    <a:pt x="1663914" y="1689100"/>
                  </a:lnTo>
                  <a:lnTo>
                    <a:pt x="1689943" y="1689100"/>
                  </a:lnTo>
                  <a:lnTo>
                    <a:pt x="1690409" y="1701800"/>
                  </a:lnTo>
                  <a:close/>
                </a:path>
                <a:path w="2077720" h="2222500">
                  <a:moveTo>
                    <a:pt x="1691512" y="1699950"/>
                  </a:moveTo>
                  <a:lnTo>
                    <a:pt x="1690357" y="1689100"/>
                  </a:lnTo>
                  <a:lnTo>
                    <a:pt x="1691590" y="1689100"/>
                  </a:lnTo>
                  <a:lnTo>
                    <a:pt x="1691512" y="1699950"/>
                  </a:lnTo>
                  <a:close/>
                </a:path>
                <a:path w="2077720" h="2222500">
                  <a:moveTo>
                    <a:pt x="1720668" y="1701800"/>
                  </a:moveTo>
                  <a:lnTo>
                    <a:pt x="1699545" y="1701800"/>
                  </a:lnTo>
                  <a:lnTo>
                    <a:pt x="1699005" y="1689100"/>
                  </a:lnTo>
                  <a:lnTo>
                    <a:pt x="1720776" y="1689100"/>
                  </a:lnTo>
                  <a:lnTo>
                    <a:pt x="1720668" y="1701800"/>
                  </a:lnTo>
                  <a:close/>
                </a:path>
                <a:path w="2077720" h="2222500">
                  <a:moveTo>
                    <a:pt x="1736731" y="1701800"/>
                  </a:moveTo>
                  <a:lnTo>
                    <a:pt x="1732859" y="1701800"/>
                  </a:lnTo>
                  <a:lnTo>
                    <a:pt x="1731950" y="1689100"/>
                  </a:lnTo>
                  <a:lnTo>
                    <a:pt x="1737634" y="1689100"/>
                  </a:lnTo>
                  <a:lnTo>
                    <a:pt x="1736731" y="1701800"/>
                  </a:lnTo>
                  <a:close/>
                </a:path>
                <a:path w="2077720" h="2222500">
                  <a:moveTo>
                    <a:pt x="1756844" y="1701800"/>
                  </a:moveTo>
                  <a:lnTo>
                    <a:pt x="1740882" y="1701800"/>
                  </a:lnTo>
                  <a:lnTo>
                    <a:pt x="1740422" y="1689100"/>
                  </a:lnTo>
                  <a:lnTo>
                    <a:pt x="1757372" y="1689100"/>
                  </a:lnTo>
                  <a:lnTo>
                    <a:pt x="1756844" y="1701800"/>
                  </a:lnTo>
                  <a:close/>
                </a:path>
                <a:path w="2077720" h="2222500">
                  <a:moveTo>
                    <a:pt x="1794638" y="1701800"/>
                  </a:moveTo>
                  <a:lnTo>
                    <a:pt x="1761494" y="1701800"/>
                  </a:lnTo>
                  <a:lnTo>
                    <a:pt x="1763606" y="1689100"/>
                  </a:lnTo>
                  <a:lnTo>
                    <a:pt x="1794382" y="1689100"/>
                  </a:lnTo>
                  <a:lnTo>
                    <a:pt x="1794638" y="1701800"/>
                  </a:lnTo>
                  <a:close/>
                </a:path>
                <a:path w="2077720" h="2222500">
                  <a:moveTo>
                    <a:pt x="1803138" y="1701800"/>
                  </a:moveTo>
                  <a:lnTo>
                    <a:pt x="1796126" y="1701800"/>
                  </a:lnTo>
                  <a:lnTo>
                    <a:pt x="1796114" y="1689100"/>
                  </a:lnTo>
                  <a:lnTo>
                    <a:pt x="1804172" y="1689100"/>
                  </a:lnTo>
                  <a:lnTo>
                    <a:pt x="1803138" y="1701800"/>
                  </a:lnTo>
                  <a:close/>
                </a:path>
                <a:path w="2077720" h="2222500">
                  <a:moveTo>
                    <a:pt x="1814267" y="1701800"/>
                  </a:moveTo>
                  <a:lnTo>
                    <a:pt x="1813075" y="1701800"/>
                  </a:lnTo>
                  <a:lnTo>
                    <a:pt x="1812166" y="1689100"/>
                  </a:lnTo>
                  <a:lnTo>
                    <a:pt x="1815483" y="1689100"/>
                  </a:lnTo>
                  <a:lnTo>
                    <a:pt x="1814267" y="1701800"/>
                  </a:lnTo>
                  <a:close/>
                </a:path>
                <a:path w="2077720" h="2222500">
                  <a:moveTo>
                    <a:pt x="1826169" y="1701800"/>
                  </a:moveTo>
                  <a:lnTo>
                    <a:pt x="1820655" y="1701800"/>
                  </a:lnTo>
                  <a:lnTo>
                    <a:pt x="1818816" y="1689100"/>
                  </a:lnTo>
                  <a:lnTo>
                    <a:pt x="1824040" y="1689100"/>
                  </a:lnTo>
                  <a:lnTo>
                    <a:pt x="1826169" y="1701800"/>
                  </a:lnTo>
                  <a:close/>
                </a:path>
                <a:path w="2077720" h="2222500">
                  <a:moveTo>
                    <a:pt x="1832784" y="1701800"/>
                  </a:moveTo>
                  <a:lnTo>
                    <a:pt x="1826169" y="1701800"/>
                  </a:lnTo>
                  <a:lnTo>
                    <a:pt x="1829178" y="1689100"/>
                  </a:lnTo>
                  <a:lnTo>
                    <a:pt x="1831773" y="1689100"/>
                  </a:lnTo>
                  <a:lnTo>
                    <a:pt x="1832784" y="1701800"/>
                  </a:lnTo>
                  <a:close/>
                </a:path>
                <a:path w="2077720" h="2222500">
                  <a:moveTo>
                    <a:pt x="1849205" y="1701800"/>
                  </a:moveTo>
                  <a:lnTo>
                    <a:pt x="1839087" y="1701800"/>
                  </a:lnTo>
                  <a:lnTo>
                    <a:pt x="1838525" y="1689100"/>
                  </a:lnTo>
                  <a:lnTo>
                    <a:pt x="1849819" y="1689100"/>
                  </a:lnTo>
                  <a:lnTo>
                    <a:pt x="1849205" y="1701800"/>
                  </a:lnTo>
                  <a:close/>
                </a:path>
                <a:path w="2077720" h="2222500">
                  <a:moveTo>
                    <a:pt x="1864162" y="1701800"/>
                  </a:moveTo>
                  <a:lnTo>
                    <a:pt x="1857149" y="1701800"/>
                  </a:lnTo>
                  <a:lnTo>
                    <a:pt x="1856809" y="1689100"/>
                  </a:lnTo>
                  <a:lnTo>
                    <a:pt x="1865127" y="1689100"/>
                  </a:lnTo>
                  <a:lnTo>
                    <a:pt x="1864162" y="1701800"/>
                  </a:lnTo>
                  <a:close/>
                </a:path>
                <a:path w="2077720" h="2222500">
                  <a:moveTo>
                    <a:pt x="1880748" y="1701800"/>
                  </a:moveTo>
                  <a:lnTo>
                    <a:pt x="1878022" y="1701800"/>
                  </a:lnTo>
                  <a:lnTo>
                    <a:pt x="1877744" y="1689100"/>
                  </a:lnTo>
                  <a:lnTo>
                    <a:pt x="1882372" y="1689100"/>
                  </a:lnTo>
                  <a:lnTo>
                    <a:pt x="1880748" y="1701800"/>
                  </a:lnTo>
                  <a:close/>
                </a:path>
                <a:path w="2077720" h="2222500">
                  <a:moveTo>
                    <a:pt x="1691709" y="1701800"/>
                  </a:moveTo>
                  <a:lnTo>
                    <a:pt x="1691499" y="1701800"/>
                  </a:lnTo>
                  <a:lnTo>
                    <a:pt x="1691512" y="1699950"/>
                  </a:lnTo>
                  <a:lnTo>
                    <a:pt x="1691709" y="1701800"/>
                  </a:lnTo>
                  <a:close/>
                </a:path>
                <a:path w="2077720" h="2222500">
                  <a:moveTo>
                    <a:pt x="392438" y="1714500"/>
                  </a:moveTo>
                  <a:lnTo>
                    <a:pt x="353832" y="1714500"/>
                  </a:lnTo>
                  <a:lnTo>
                    <a:pt x="358416" y="1701800"/>
                  </a:lnTo>
                  <a:lnTo>
                    <a:pt x="391546" y="1701800"/>
                  </a:lnTo>
                  <a:lnTo>
                    <a:pt x="392438" y="1714500"/>
                  </a:lnTo>
                  <a:close/>
                </a:path>
                <a:path w="2077720" h="2222500">
                  <a:moveTo>
                    <a:pt x="443996" y="1714500"/>
                  </a:moveTo>
                  <a:lnTo>
                    <a:pt x="395976" y="1714500"/>
                  </a:lnTo>
                  <a:lnTo>
                    <a:pt x="396816" y="1701800"/>
                  </a:lnTo>
                  <a:lnTo>
                    <a:pt x="447159" y="1701800"/>
                  </a:lnTo>
                  <a:lnTo>
                    <a:pt x="443996" y="1714500"/>
                  </a:lnTo>
                  <a:close/>
                </a:path>
                <a:path w="2077720" h="2222500">
                  <a:moveTo>
                    <a:pt x="519658" y="1714500"/>
                  </a:moveTo>
                  <a:lnTo>
                    <a:pt x="453013" y="1714500"/>
                  </a:lnTo>
                  <a:lnTo>
                    <a:pt x="452070" y="1701800"/>
                  </a:lnTo>
                  <a:lnTo>
                    <a:pt x="519762" y="1701800"/>
                  </a:lnTo>
                  <a:lnTo>
                    <a:pt x="519658" y="1714500"/>
                  </a:lnTo>
                  <a:close/>
                </a:path>
                <a:path w="2077720" h="2222500">
                  <a:moveTo>
                    <a:pt x="560217" y="1714500"/>
                  </a:moveTo>
                  <a:lnTo>
                    <a:pt x="524603" y="1714500"/>
                  </a:lnTo>
                  <a:lnTo>
                    <a:pt x="523947" y="1701800"/>
                  </a:lnTo>
                  <a:lnTo>
                    <a:pt x="562432" y="1701800"/>
                  </a:lnTo>
                  <a:lnTo>
                    <a:pt x="560217" y="1714500"/>
                  </a:lnTo>
                  <a:close/>
                </a:path>
                <a:path w="2077720" h="2222500">
                  <a:moveTo>
                    <a:pt x="595087" y="1714500"/>
                  </a:moveTo>
                  <a:lnTo>
                    <a:pt x="576542" y="1714500"/>
                  </a:lnTo>
                  <a:lnTo>
                    <a:pt x="575242" y="1701800"/>
                  </a:lnTo>
                  <a:lnTo>
                    <a:pt x="593656" y="1701800"/>
                  </a:lnTo>
                  <a:lnTo>
                    <a:pt x="595087" y="1714500"/>
                  </a:lnTo>
                  <a:close/>
                </a:path>
                <a:path w="2077720" h="2222500">
                  <a:moveTo>
                    <a:pt x="607977" y="1714500"/>
                  </a:moveTo>
                  <a:lnTo>
                    <a:pt x="599528" y="1714500"/>
                  </a:lnTo>
                  <a:lnTo>
                    <a:pt x="600908" y="1701800"/>
                  </a:lnTo>
                  <a:lnTo>
                    <a:pt x="610203" y="1701800"/>
                  </a:lnTo>
                  <a:lnTo>
                    <a:pt x="607977" y="1714500"/>
                  </a:lnTo>
                  <a:close/>
                </a:path>
                <a:path w="2077720" h="2222500">
                  <a:moveTo>
                    <a:pt x="623371" y="1714500"/>
                  </a:moveTo>
                  <a:lnTo>
                    <a:pt x="614734" y="1714500"/>
                  </a:lnTo>
                  <a:lnTo>
                    <a:pt x="613241" y="1701800"/>
                  </a:lnTo>
                  <a:lnTo>
                    <a:pt x="622899" y="1701800"/>
                  </a:lnTo>
                  <a:lnTo>
                    <a:pt x="623371" y="1714500"/>
                  </a:lnTo>
                  <a:close/>
                </a:path>
                <a:path w="2077720" h="2222500">
                  <a:moveTo>
                    <a:pt x="643437" y="1714500"/>
                  </a:moveTo>
                  <a:lnTo>
                    <a:pt x="630071" y="1714500"/>
                  </a:lnTo>
                  <a:lnTo>
                    <a:pt x="631661" y="1701800"/>
                  </a:lnTo>
                  <a:lnTo>
                    <a:pt x="644238" y="1701800"/>
                  </a:lnTo>
                  <a:lnTo>
                    <a:pt x="643437" y="1714500"/>
                  </a:lnTo>
                  <a:close/>
                </a:path>
                <a:path w="2077720" h="2222500">
                  <a:moveTo>
                    <a:pt x="669409" y="1714500"/>
                  </a:moveTo>
                  <a:lnTo>
                    <a:pt x="649195" y="1714500"/>
                  </a:lnTo>
                  <a:lnTo>
                    <a:pt x="649672" y="1701800"/>
                  </a:lnTo>
                  <a:lnTo>
                    <a:pt x="671766" y="1701800"/>
                  </a:lnTo>
                  <a:lnTo>
                    <a:pt x="669409" y="1714500"/>
                  </a:lnTo>
                  <a:close/>
                </a:path>
                <a:path w="2077720" h="2222500">
                  <a:moveTo>
                    <a:pt x="704966" y="1714500"/>
                  </a:moveTo>
                  <a:lnTo>
                    <a:pt x="672873" y="1714500"/>
                  </a:lnTo>
                  <a:lnTo>
                    <a:pt x="671766" y="1701800"/>
                  </a:lnTo>
                  <a:lnTo>
                    <a:pt x="705177" y="1701800"/>
                  </a:lnTo>
                  <a:lnTo>
                    <a:pt x="704966" y="1714500"/>
                  </a:lnTo>
                  <a:close/>
                </a:path>
                <a:path w="2077720" h="2222500">
                  <a:moveTo>
                    <a:pt x="709611" y="1714500"/>
                  </a:moveTo>
                  <a:lnTo>
                    <a:pt x="709566" y="1701800"/>
                  </a:lnTo>
                  <a:lnTo>
                    <a:pt x="709611" y="1714500"/>
                  </a:lnTo>
                  <a:close/>
                </a:path>
                <a:path w="2077720" h="2222500">
                  <a:moveTo>
                    <a:pt x="732795" y="1714500"/>
                  </a:moveTo>
                  <a:lnTo>
                    <a:pt x="712626" y="1714500"/>
                  </a:lnTo>
                  <a:lnTo>
                    <a:pt x="712036" y="1701800"/>
                  </a:lnTo>
                  <a:lnTo>
                    <a:pt x="733414" y="1701800"/>
                  </a:lnTo>
                  <a:lnTo>
                    <a:pt x="732795" y="1714500"/>
                  </a:lnTo>
                  <a:close/>
                </a:path>
                <a:path w="2077720" h="2222500">
                  <a:moveTo>
                    <a:pt x="758864" y="1714500"/>
                  </a:moveTo>
                  <a:lnTo>
                    <a:pt x="735697" y="1714500"/>
                  </a:lnTo>
                  <a:lnTo>
                    <a:pt x="735952" y="1701800"/>
                  </a:lnTo>
                  <a:lnTo>
                    <a:pt x="758665" y="1701800"/>
                  </a:lnTo>
                  <a:lnTo>
                    <a:pt x="758864" y="1714500"/>
                  </a:lnTo>
                  <a:close/>
                </a:path>
                <a:path w="2077720" h="2222500">
                  <a:moveTo>
                    <a:pt x="830512" y="1714500"/>
                  </a:moveTo>
                  <a:lnTo>
                    <a:pt x="764968" y="1714500"/>
                  </a:lnTo>
                  <a:lnTo>
                    <a:pt x="764281" y="1701800"/>
                  </a:lnTo>
                  <a:lnTo>
                    <a:pt x="828973" y="1701800"/>
                  </a:lnTo>
                  <a:lnTo>
                    <a:pt x="830512" y="1714500"/>
                  </a:lnTo>
                  <a:close/>
                </a:path>
                <a:path w="2077720" h="2222500">
                  <a:moveTo>
                    <a:pt x="850107" y="1714500"/>
                  </a:moveTo>
                  <a:lnTo>
                    <a:pt x="840477" y="1714500"/>
                  </a:lnTo>
                  <a:lnTo>
                    <a:pt x="839739" y="1701800"/>
                  </a:lnTo>
                  <a:lnTo>
                    <a:pt x="849307" y="1701800"/>
                  </a:lnTo>
                  <a:lnTo>
                    <a:pt x="850107" y="1714500"/>
                  </a:lnTo>
                  <a:close/>
                </a:path>
                <a:path w="2077720" h="2222500">
                  <a:moveTo>
                    <a:pt x="946097" y="1714500"/>
                  </a:moveTo>
                  <a:lnTo>
                    <a:pt x="856541" y="1714500"/>
                  </a:lnTo>
                  <a:lnTo>
                    <a:pt x="855961" y="1701800"/>
                  </a:lnTo>
                  <a:lnTo>
                    <a:pt x="945302" y="1701800"/>
                  </a:lnTo>
                  <a:lnTo>
                    <a:pt x="946097" y="1714500"/>
                  </a:lnTo>
                  <a:close/>
                </a:path>
                <a:path w="2077720" h="2222500">
                  <a:moveTo>
                    <a:pt x="972484" y="1714500"/>
                  </a:moveTo>
                  <a:lnTo>
                    <a:pt x="949453" y="1714500"/>
                  </a:lnTo>
                  <a:lnTo>
                    <a:pt x="952258" y="1701800"/>
                  </a:lnTo>
                  <a:lnTo>
                    <a:pt x="970934" y="1701800"/>
                  </a:lnTo>
                  <a:lnTo>
                    <a:pt x="972484" y="1714500"/>
                  </a:lnTo>
                  <a:close/>
                </a:path>
                <a:path w="2077720" h="2222500">
                  <a:moveTo>
                    <a:pt x="990791" y="1714500"/>
                  </a:moveTo>
                  <a:lnTo>
                    <a:pt x="974971" y="1714500"/>
                  </a:lnTo>
                  <a:lnTo>
                    <a:pt x="976016" y="1701800"/>
                  </a:lnTo>
                  <a:lnTo>
                    <a:pt x="992392" y="1701800"/>
                  </a:lnTo>
                  <a:lnTo>
                    <a:pt x="990791" y="1714500"/>
                  </a:lnTo>
                  <a:close/>
                </a:path>
                <a:path w="2077720" h="2222500">
                  <a:moveTo>
                    <a:pt x="1007166" y="1714500"/>
                  </a:moveTo>
                  <a:lnTo>
                    <a:pt x="998519" y="1714500"/>
                  </a:lnTo>
                  <a:lnTo>
                    <a:pt x="997718" y="1701800"/>
                  </a:lnTo>
                  <a:lnTo>
                    <a:pt x="1005452" y="1701800"/>
                  </a:lnTo>
                  <a:lnTo>
                    <a:pt x="1007166" y="1714500"/>
                  </a:lnTo>
                  <a:close/>
                </a:path>
                <a:path w="2077720" h="2222500">
                  <a:moveTo>
                    <a:pt x="1087172" y="1714500"/>
                  </a:moveTo>
                  <a:lnTo>
                    <a:pt x="1015218" y="1714500"/>
                  </a:lnTo>
                  <a:lnTo>
                    <a:pt x="1014679" y="1701800"/>
                  </a:lnTo>
                  <a:lnTo>
                    <a:pt x="1085418" y="1701800"/>
                  </a:lnTo>
                  <a:lnTo>
                    <a:pt x="1087172" y="1714500"/>
                  </a:lnTo>
                  <a:close/>
                </a:path>
                <a:path w="2077720" h="2222500">
                  <a:moveTo>
                    <a:pt x="1093424" y="1714500"/>
                  </a:moveTo>
                  <a:lnTo>
                    <a:pt x="1087178" y="1714500"/>
                  </a:lnTo>
                  <a:lnTo>
                    <a:pt x="1088825" y="1701800"/>
                  </a:lnTo>
                  <a:lnTo>
                    <a:pt x="1096258" y="1701800"/>
                  </a:lnTo>
                  <a:lnTo>
                    <a:pt x="1093424" y="1714500"/>
                  </a:lnTo>
                  <a:close/>
                </a:path>
                <a:path w="2077720" h="2222500">
                  <a:moveTo>
                    <a:pt x="1124916" y="1714500"/>
                  </a:moveTo>
                  <a:lnTo>
                    <a:pt x="1098103" y="1714500"/>
                  </a:lnTo>
                  <a:lnTo>
                    <a:pt x="1096263" y="1701800"/>
                  </a:lnTo>
                  <a:lnTo>
                    <a:pt x="1125075" y="1701800"/>
                  </a:lnTo>
                  <a:lnTo>
                    <a:pt x="1124916" y="1714500"/>
                  </a:lnTo>
                  <a:close/>
                </a:path>
                <a:path w="2077720" h="2222500">
                  <a:moveTo>
                    <a:pt x="1137067" y="1714500"/>
                  </a:moveTo>
                  <a:lnTo>
                    <a:pt x="1129617" y="1714500"/>
                  </a:lnTo>
                  <a:lnTo>
                    <a:pt x="1129827" y="1701800"/>
                  </a:lnTo>
                  <a:lnTo>
                    <a:pt x="1138867" y="1701800"/>
                  </a:lnTo>
                  <a:lnTo>
                    <a:pt x="1137067" y="1714500"/>
                  </a:lnTo>
                  <a:close/>
                </a:path>
                <a:path w="2077720" h="2222500">
                  <a:moveTo>
                    <a:pt x="1159070" y="1714500"/>
                  </a:moveTo>
                  <a:lnTo>
                    <a:pt x="1142950" y="1714500"/>
                  </a:lnTo>
                  <a:lnTo>
                    <a:pt x="1142705" y="1701800"/>
                  </a:lnTo>
                  <a:lnTo>
                    <a:pt x="1156651" y="1701800"/>
                  </a:lnTo>
                  <a:lnTo>
                    <a:pt x="1159070" y="1714500"/>
                  </a:lnTo>
                  <a:close/>
                </a:path>
                <a:path w="2077720" h="2222500">
                  <a:moveTo>
                    <a:pt x="1167735" y="1714500"/>
                  </a:moveTo>
                  <a:lnTo>
                    <a:pt x="1162238" y="1714500"/>
                  </a:lnTo>
                  <a:lnTo>
                    <a:pt x="1162006" y="1701800"/>
                  </a:lnTo>
                  <a:lnTo>
                    <a:pt x="1166974" y="1701800"/>
                  </a:lnTo>
                  <a:lnTo>
                    <a:pt x="1167735" y="1714500"/>
                  </a:lnTo>
                  <a:close/>
                </a:path>
                <a:path w="2077720" h="2222500">
                  <a:moveTo>
                    <a:pt x="1172067" y="1714500"/>
                  </a:moveTo>
                  <a:lnTo>
                    <a:pt x="1167814" y="1714500"/>
                  </a:lnTo>
                  <a:lnTo>
                    <a:pt x="1167042" y="1701800"/>
                  </a:lnTo>
                  <a:lnTo>
                    <a:pt x="1172811" y="1701800"/>
                  </a:lnTo>
                  <a:lnTo>
                    <a:pt x="1172067" y="1714500"/>
                  </a:lnTo>
                  <a:close/>
                </a:path>
                <a:path w="2077720" h="2222500">
                  <a:moveTo>
                    <a:pt x="1172067" y="1714500"/>
                  </a:moveTo>
                  <a:lnTo>
                    <a:pt x="1172811" y="1701800"/>
                  </a:lnTo>
                  <a:lnTo>
                    <a:pt x="1172999" y="1701800"/>
                  </a:lnTo>
                  <a:lnTo>
                    <a:pt x="1172067" y="1714500"/>
                  </a:lnTo>
                  <a:close/>
                </a:path>
                <a:path w="2077720" h="2222500">
                  <a:moveTo>
                    <a:pt x="1195876" y="1714500"/>
                  </a:moveTo>
                  <a:lnTo>
                    <a:pt x="1172067" y="1714500"/>
                  </a:lnTo>
                  <a:lnTo>
                    <a:pt x="1172999" y="1701800"/>
                  </a:lnTo>
                  <a:lnTo>
                    <a:pt x="1196370" y="1701800"/>
                  </a:lnTo>
                  <a:lnTo>
                    <a:pt x="1195876" y="1714500"/>
                  </a:lnTo>
                  <a:close/>
                </a:path>
                <a:path w="2077720" h="2222500">
                  <a:moveTo>
                    <a:pt x="1232785" y="1714500"/>
                  </a:moveTo>
                  <a:lnTo>
                    <a:pt x="1199584" y="1714500"/>
                  </a:lnTo>
                  <a:lnTo>
                    <a:pt x="1202656" y="1701800"/>
                  </a:lnTo>
                  <a:lnTo>
                    <a:pt x="1233063" y="1701800"/>
                  </a:lnTo>
                  <a:lnTo>
                    <a:pt x="1232785" y="1714500"/>
                  </a:lnTo>
                  <a:close/>
                </a:path>
                <a:path w="2077720" h="2222500">
                  <a:moveTo>
                    <a:pt x="1245737" y="1714500"/>
                  </a:moveTo>
                  <a:lnTo>
                    <a:pt x="1237475" y="1714500"/>
                  </a:lnTo>
                  <a:lnTo>
                    <a:pt x="1236345" y="1701800"/>
                  </a:lnTo>
                  <a:lnTo>
                    <a:pt x="1249189" y="1701800"/>
                  </a:lnTo>
                  <a:lnTo>
                    <a:pt x="1245737" y="1714500"/>
                  </a:lnTo>
                  <a:close/>
                </a:path>
                <a:path w="2077720" h="2222500">
                  <a:moveTo>
                    <a:pt x="1317759" y="1714500"/>
                  </a:moveTo>
                  <a:lnTo>
                    <a:pt x="1256718" y="1714500"/>
                  </a:lnTo>
                  <a:lnTo>
                    <a:pt x="1256661" y="1701800"/>
                  </a:lnTo>
                  <a:lnTo>
                    <a:pt x="1318264" y="1701800"/>
                  </a:lnTo>
                  <a:lnTo>
                    <a:pt x="1317759" y="1714500"/>
                  </a:lnTo>
                  <a:close/>
                </a:path>
                <a:path w="2077720" h="2222500">
                  <a:moveTo>
                    <a:pt x="1335589" y="1714500"/>
                  </a:moveTo>
                  <a:lnTo>
                    <a:pt x="1334549" y="1714500"/>
                  </a:lnTo>
                  <a:lnTo>
                    <a:pt x="1332454" y="1701800"/>
                  </a:lnTo>
                  <a:lnTo>
                    <a:pt x="1335855" y="1701800"/>
                  </a:lnTo>
                  <a:lnTo>
                    <a:pt x="1335589" y="1714500"/>
                  </a:lnTo>
                  <a:close/>
                </a:path>
                <a:path w="2077720" h="2222500">
                  <a:moveTo>
                    <a:pt x="1358818" y="1714500"/>
                  </a:moveTo>
                  <a:lnTo>
                    <a:pt x="1343368" y="1714500"/>
                  </a:lnTo>
                  <a:lnTo>
                    <a:pt x="1347252" y="1701800"/>
                  </a:lnTo>
                  <a:lnTo>
                    <a:pt x="1359789" y="1701800"/>
                  </a:lnTo>
                  <a:lnTo>
                    <a:pt x="1358818" y="1714500"/>
                  </a:lnTo>
                  <a:close/>
                </a:path>
                <a:path w="2077720" h="2222500">
                  <a:moveTo>
                    <a:pt x="1373638" y="1714500"/>
                  </a:moveTo>
                  <a:lnTo>
                    <a:pt x="1371554" y="1701800"/>
                  </a:lnTo>
                  <a:lnTo>
                    <a:pt x="1374286" y="1701800"/>
                  </a:lnTo>
                  <a:lnTo>
                    <a:pt x="1373638" y="1714500"/>
                  </a:lnTo>
                  <a:close/>
                </a:path>
                <a:path w="2077720" h="2222500">
                  <a:moveTo>
                    <a:pt x="1398066" y="1714500"/>
                  </a:moveTo>
                  <a:lnTo>
                    <a:pt x="1383672" y="1714500"/>
                  </a:lnTo>
                  <a:lnTo>
                    <a:pt x="1384841" y="1701800"/>
                  </a:lnTo>
                  <a:lnTo>
                    <a:pt x="1396470" y="1701800"/>
                  </a:lnTo>
                  <a:lnTo>
                    <a:pt x="1398066" y="1714500"/>
                  </a:lnTo>
                  <a:close/>
                </a:path>
                <a:path w="2077720" h="2222500">
                  <a:moveTo>
                    <a:pt x="1406674" y="1714500"/>
                  </a:moveTo>
                  <a:lnTo>
                    <a:pt x="1399803" y="1714500"/>
                  </a:lnTo>
                  <a:lnTo>
                    <a:pt x="1401643" y="1701800"/>
                  </a:lnTo>
                  <a:lnTo>
                    <a:pt x="1408264" y="1701800"/>
                  </a:lnTo>
                  <a:lnTo>
                    <a:pt x="1406674" y="1714500"/>
                  </a:lnTo>
                  <a:close/>
                </a:path>
                <a:path w="2077720" h="2222500">
                  <a:moveTo>
                    <a:pt x="1414203" y="1714500"/>
                  </a:moveTo>
                  <a:lnTo>
                    <a:pt x="1409627" y="1714500"/>
                  </a:lnTo>
                  <a:lnTo>
                    <a:pt x="1408264" y="1701800"/>
                  </a:lnTo>
                  <a:lnTo>
                    <a:pt x="1414328" y="1701800"/>
                  </a:lnTo>
                  <a:lnTo>
                    <a:pt x="1414203" y="1714500"/>
                  </a:lnTo>
                  <a:close/>
                </a:path>
                <a:path w="2077720" h="2222500">
                  <a:moveTo>
                    <a:pt x="1445496" y="1714500"/>
                  </a:moveTo>
                  <a:lnTo>
                    <a:pt x="1423266" y="1714500"/>
                  </a:lnTo>
                  <a:lnTo>
                    <a:pt x="1423726" y="1701800"/>
                  </a:lnTo>
                  <a:lnTo>
                    <a:pt x="1445223" y="1701800"/>
                  </a:lnTo>
                  <a:lnTo>
                    <a:pt x="1445496" y="1714500"/>
                  </a:lnTo>
                  <a:close/>
                </a:path>
                <a:path w="2077720" h="2222500">
                  <a:moveTo>
                    <a:pt x="1447949" y="1714500"/>
                  </a:moveTo>
                  <a:lnTo>
                    <a:pt x="1447427" y="1714500"/>
                  </a:lnTo>
                  <a:lnTo>
                    <a:pt x="1448222" y="1701800"/>
                  </a:lnTo>
                  <a:lnTo>
                    <a:pt x="1447949" y="1714500"/>
                  </a:lnTo>
                  <a:close/>
                </a:path>
                <a:path w="2077720" h="2222500">
                  <a:moveTo>
                    <a:pt x="1474574" y="1714500"/>
                  </a:moveTo>
                  <a:lnTo>
                    <a:pt x="1454252" y="1714500"/>
                  </a:lnTo>
                  <a:lnTo>
                    <a:pt x="1453599" y="1701800"/>
                  </a:lnTo>
                  <a:lnTo>
                    <a:pt x="1475630" y="1701800"/>
                  </a:lnTo>
                  <a:lnTo>
                    <a:pt x="1474574" y="1714500"/>
                  </a:lnTo>
                  <a:close/>
                </a:path>
                <a:path w="2077720" h="2222500">
                  <a:moveTo>
                    <a:pt x="1484517" y="1714500"/>
                  </a:moveTo>
                  <a:lnTo>
                    <a:pt x="1476806" y="1714500"/>
                  </a:lnTo>
                  <a:lnTo>
                    <a:pt x="1475630" y="1701800"/>
                  </a:lnTo>
                  <a:lnTo>
                    <a:pt x="1484182" y="1701800"/>
                  </a:lnTo>
                  <a:lnTo>
                    <a:pt x="1484517" y="1714500"/>
                  </a:lnTo>
                  <a:close/>
                </a:path>
                <a:path w="2077720" h="2222500">
                  <a:moveTo>
                    <a:pt x="1504089" y="1714500"/>
                  </a:moveTo>
                  <a:lnTo>
                    <a:pt x="1485425" y="1714500"/>
                  </a:lnTo>
                  <a:lnTo>
                    <a:pt x="1486249" y="1701800"/>
                  </a:lnTo>
                  <a:lnTo>
                    <a:pt x="1503908" y="1701800"/>
                  </a:lnTo>
                  <a:lnTo>
                    <a:pt x="1504089" y="1714500"/>
                  </a:lnTo>
                  <a:close/>
                </a:path>
                <a:path w="2077720" h="2222500">
                  <a:moveTo>
                    <a:pt x="1571138" y="1714500"/>
                  </a:moveTo>
                  <a:lnTo>
                    <a:pt x="1509648" y="1714500"/>
                  </a:lnTo>
                  <a:lnTo>
                    <a:pt x="1512045" y="1701800"/>
                  </a:lnTo>
                  <a:lnTo>
                    <a:pt x="1571961" y="1701800"/>
                  </a:lnTo>
                  <a:lnTo>
                    <a:pt x="1571138" y="1714500"/>
                  </a:lnTo>
                  <a:close/>
                </a:path>
                <a:path w="2077720" h="2222500">
                  <a:moveTo>
                    <a:pt x="1591182" y="1714500"/>
                  </a:moveTo>
                  <a:lnTo>
                    <a:pt x="1574993" y="1714500"/>
                  </a:lnTo>
                  <a:lnTo>
                    <a:pt x="1574482" y="1701800"/>
                  </a:lnTo>
                  <a:lnTo>
                    <a:pt x="1592618" y="1701800"/>
                  </a:lnTo>
                  <a:lnTo>
                    <a:pt x="1591182" y="1714500"/>
                  </a:lnTo>
                  <a:close/>
                </a:path>
                <a:path w="2077720" h="2222500">
                  <a:moveTo>
                    <a:pt x="1621606" y="1714500"/>
                  </a:moveTo>
                  <a:lnTo>
                    <a:pt x="1601834" y="1714500"/>
                  </a:lnTo>
                  <a:lnTo>
                    <a:pt x="1601800" y="1701800"/>
                  </a:lnTo>
                  <a:lnTo>
                    <a:pt x="1622151" y="1701800"/>
                  </a:lnTo>
                  <a:lnTo>
                    <a:pt x="1621606" y="1714500"/>
                  </a:lnTo>
                  <a:close/>
                </a:path>
                <a:path w="2077720" h="2222500">
                  <a:moveTo>
                    <a:pt x="1634433" y="1714500"/>
                  </a:moveTo>
                  <a:lnTo>
                    <a:pt x="1624127" y="1714500"/>
                  </a:lnTo>
                  <a:lnTo>
                    <a:pt x="1623769" y="1701800"/>
                  </a:lnTo>
                  <a:lnTo>
                    <a:pt x="1633802" y="1701800"/>
                  </a:lnTo>
                  <a:lnTo>
                    <a:pt x="1634433" y="1714500"/>
                  </a:lnTo>
                  <a:close/>
                </a:path>
                <a:path w="2077720" h="2222500">
                  <a:moveTo>
                    <a:pt x="1638816" y="1714500"/>
                  </a:moveTo>
                  <a:lnTo>
                    <a:pt x="1637658" y="1714500"/>
                  </a:lnTo>
                  <a:lnTo>
                    <a:pt x="1638317" y="1701800"/>
                  </a:lnTo>
                  <a:lnTo>
                    <a:pt x="1638816" y="1714500"/>
                  </a:lnTo>
                  <a:close/>
                </a:path>
                <a:path w="2077720" h="2222500">
                  <a:moveTo>
                    <a:pt x="1689801" y="1714500"/>
                  </a:moveTo>
                  <a:lnTo>
                    <a:pt x="1649134" y="1714500"/>
                  </a:lnTo>
                  <a:lnTo>
                    <a:pt x="1652455" y="1701800"/>
                  </a:lnTo>
                  <a:lnTo>
                    <a:pt x="1688705" y="1701800"/>
                  </a:lnTo>
                  <a:lnTo>
                    <a:pt x="1689801" y="1714500"/>
                  </a:lnTo>
                  <a:close/>
                </a:path>
                <a:path w="2077720" h="2222500">
                  <a:moveTo>
                    <a:pt x="1710288" y="1714500"/>
                  </a:moveTo>
                  <a:lnTo>
                    <a:pt x="1696070" y="1714500"/>
                  </a:lnTo>
                  <a:lnTo>
                    <a:pt x="1697171" y="1701800"/>
                  </a:lnTo>
                  <a:lnTo>
                    <a:pt x="1715325" y="1701800"/>
                  </a:lnTo>
                  <a:lnTo>
                    <a:pt x="1710288" y="1714500"/>
                  </a:lnTo>
                  <a:close/>
                </a:path>
                <a:path w="2077720" h="2222500">
                  <a:moveTo>
                    <a:pt x="1726914" y="1714500"/>
                  </a:moveTo>
                  <a:lnTo>
                    <a:pt x="1722371" y="1714500"/>
                  </a:lnTo>
                  <a:lnTo>
                    <a:pt x="1722604" y="1701800"/>
                  </a:lnTo>
                  <a:lnTo>
                    <a:pt x="1724870" y="1701800"/>
                  </a:lnTo>
                  <a:lnTo>
                    <a:pt x="1726914" y="1714500"/>
                  </a:lnTo>
                  <a:close/>
                </a:path>
                <a:path w="2077720" h="2222500">
                  <a:moveTo>
                    <a:pt x="1733319" y="1714500"/>
                  </a:moveTo>
                  <a:lnTo>
                    <a:pt x="1729952" y="1714500"/>
                  </a:lnTo>
                  <a:lnTo>
                    <a:pt x="1731485" y="1701800"/>
                  </a:lnTo>
                  <a:lnTo>
                    <a:pt x="1733671" y="1701800"/>
                  </a:lnTo>
                  <a:lnTo>
                    <a:pt x="1733319" y="1714500"/>
                  </a:lnTo>
                  <a:close/>
                </a:path>
                <a:path w="2077720" h="2222500">
                  <a:moveTo>
                    <a:pt x="1752659" y="1714500"/>
                  </a:moveTo>
                  <a:lnTo>
                    <a:pt x="1735136" y="1714500"/>
                  </a:lnTo>
                  <a:lnTo>
                    <a:pt x="1734926" y="1701800"/>
                  </a:lnTo>
                  <a:lnTo>
                    <a:pt x="1752080" y="1701800"/>
                  </a:lnTo>
                  <a:lnTo>
                    <a:pt x="1752722" y="1713673"/>
                  </a:lnTo>
                  <a:lnTo>
                    <a:pt x="1752659" y="1714500"/>
                  </a:lnTo>
                  <a:close/>
                </a:path>
                <a:path w="2077720" h="2222500">
                  <a:moveTo>
                    <a:pt x="1756015" y="1714500"/>
                  </a:moveTo>
                  <a:lnTo>
                    <a:pt x="1752767" y="1714500"/>
                  </a:lnTo>
                  <a:lnTo>
                    <a:pt x="1752722" y="1713673"/>
                  </a:lnTo>
                  <a:lnTo>
                    <a:pt x="1753630" y="1701800"/>
                  </a:lnTo>
                  <a:lnTo>
                    <a:pt x="1756015" y="1714500"/>
                  </a:lnTo>
                  <a:close/>
                </a:path>
                <a:path w="2077720" h="2222500">
                  <a:moveTo>
                    <a:pt x="1791271" y="1714500"/>
                  </a:moveTo>
                  <a:lnTo>
                    <a:pt x="1759972" y="1714500"/>
                  </a:lnTo>
                  <a:lnTo>
                    <a:pt x="1763913" y="1701800"/>
                  </a:lnTo>
                  <a:lnTo>
                    <a:pt x="1790175" y="1701800"/>
                  </a:lnTo>
                  <a:lnTo>
                    <a:pt x="1791271" y="1714500"/>
                  </a:lnTo>
                  <a:close/>
                </a:path>
                <a:path w="2077720" h="2222500">
                  <a:moveTo>
                    <a:pt x="1839320" y="1714500"/>
                  </a:moveTo>
                  <a:lnTo>
                    <a:pt x="1793888" y="1714500"/>
                  </a:lnTo>
                  <a:lnTo>
                    <a:pt x="1795331" y="1701800"/>
                  </a:lnTo>
                  <a:lnTo>
                    <a:pt x="1837446" y="1701800"/>
                  </a:lnTo>
                  <a:lnTo>
                    <a:pt x="1839320" y="1714500"/>
                  </a:lnTo>
                  <a:close/>
                </a:path>
                <a:path w="2077720" h="2222500">
                  <a:moveTo>
                    <a:pt x="1875620" y="1714500"/>
                  </a:moveTo>
                  <a:lnTo>
                    <a:pt x="1841705" y="1714500"/>
                  </a:lnTo>
                  <a:lnTo>
                    <a:pt x="1842437" y="1701800"/>
                  </a:lnTo>
                  <a:lnTo>
                    <a:pt x="1875819" y="1701800"/>
                  </a:lnTo>
                  <a:lnTo>
                    <a:pt x="1875620" y="1714500"/>
                  </a:lnTo>
                  <a:close/>
                </a:path>
                <a:path w="2077720" h="2222500">
                  <a:moveTo>
                    <a:pt x="1881686" y="1711211"/>
                  </a:moveTo>
                  <a:lnTo>
                    <a:pt x="1881901" y="1701800"/>
                  </a:lnTo>
                  <a:lnTo>
                    <a:pt x="1887000" y="1701800"/>
                  </a:lnTo>
                  <a:lnTo>
                    <a:pt x="1881686" y="1711211"/>
                  </a:lnTo>
                  <a:close/>
                </a:path>
                <a:path w="2077720" h="2222500">
                  <a:moveTo>
                    <a:pt x="1881611" y="1714500"/>
                  </a:moveTo>
                  <a:lnTo>
                    <a:pt x="1879829" y="1714500"/>
                  </a:lnTo>
                  <a:lnTo>
                    <a:pt x="1881686" y="1711211"/>
                  </a:lnTo>
                  <a:lnTo>
                    <a:pt x="1881611" y="1714500"/>
                  </a:lnTo>
                  <a:close/>
                </a:path>
                <a:path w="2077720" h="2222500">
                  <a:moveTo>
                    <a:pt x="288702" y="1727200"/>
                  </a:moveTo>
                  <a:lnTo>
                    <a:pt x="247666" y="1727200"/>
                  </a:lnTo>
                  <a:lnTo>
                    <a:pt x="241664" y="1714500"/>
                  </a:lnTo>
                  <a:lnTo>
                    <a:pt x="289136" y="1714500"/>
                  </a:lnTo>
                  <a:lnTo>
                    <a:pt x="288702" y="1727200"/>
                  </a:lnTo>
                  <a:close/>
                </a:path>
                <a:path w="2077720" h="2222500">
                  <a:moveTo>
                    <a:pt x="333787" y="1727200"/>
                  </a:moveTo>
                  <a:lnTo>
                    <a:pt x="293858" y="1727200"/>
                  </a:lnTo>
                  <a:lnTo>
                    <a:pt x="294409" y="1714500"/>
                  </a:lnTo>
                  <a:lnTo>
                    <a:pt x="335298" y="1714500"/>
                  </a:lnTo>
                  <a:lnTo>
                    <a:pt x="333787" y="1727200"/>
                  </a:lnTo>
                  <a:close/>
                </a:path>
                <a:path w="2077720" h="2222500">
                  <a:moveTo>
                    <a:pt x="425178" y="1727200"/>
                  </a:moveTo>
                  <a:lnTo>
                    <a:pt x="336348" y="1727200"/>
                  </a:lnTo>
                  <a:lnTo>
                    <a:pt x="337649" y="1714500"/>
                  </a:lnTo>
                  <a:lnTo>
                    <a:pt x="428088" y="1714500"/>
                  </a:lnTo>
                  <a:lnTo>
                    <a:pt x="425178" y="1727200"/>
                  </a:lnTo>
                  <a:close/>
                </a:path>
                <a:path w="2077720" h="2222500">
                  <a:moveTo>
                    <a:pt x="432409" y="1727200"/>
                  </a:moveTo>
                  <a:lnTo>
                    <a:pt x="428846" y="1727200"/>
                  </a:lnTo>
                  <a:lnTo>
                    <a:pt x="428088" y="1714500"/>
                  </a:lnTo>
                  <a:lnTo>
                    <a:pt x="432391" y="1714500"/>
                  </a:lnTo>
                  <a:lnTo>
                    <a:pt x="432409" y="1727200"/>
                  </a:lnTo>
                  <a:close/>
                </a:path>
                <a:path w="2077720" h="2222500">
                  <a:moveTo>
                    <a:pt x="490015" y="1727200"/>
                  </a:moveTo>
                  <a:lnTo>
                    <a:pt x="439958" y="1727200"/>
                  </a:lnTo>
                  <a:lnTo>
                    <a:pt x="440681" y="1714500"/>
                  </a:lnTo>
                  <a:lnTo>
                    <a:pt x="491467" y="1714500"/>
                  </a:lnTo>
                  <a:lnTo>
                    <a:pt x="490015" y="1727200"/>
                  </a:lnTo>
                  <a:close/>
                </a:path>
                <a:path w="2077720" h="2222500">
                  <a:moveTo>
                    <a:pt x="515322" y="1727200"/>
                  </a:moveTo>
                  <a:lnTo>
                    <a:pt x="500602" y="1727200"/>
                  </a:lnTo>
                  <a:lnTo>
                    <a:pt x="503728" y="1714500"/>
                  </a:lnTo>
                  <a:lnTo>
                    <a:pt x="512712" y="1714500"/>
                  </a:lnTo>
                  <a:lnTo>
                    <a:pt x="515322" y="1727200"/>
                  </a:lnTo>
                  <a:close/>
                </a:path>
                <a:path w="2077720" h="2222500">
                  <a:moveTo>
                    <a:pt x="541445" y="1727200"/>
                  </a:moveTo>
                  <a:lnTo>
                    <a:pt x="521413" y="1727200"/>
                  </a:lnTo>
                  <a:lnTo>
                    <a:pt x="522185" y="1714500"/>
                  </a:lnTo>
                  <a:lnTo>
                    <a:pt x="542480" y="1714500"/>
                  </a:lnTo>
                  <a:lnTo>
                    <a:pt x="541445" y="1727200"/>
                  </a:lnTo>
                  <a:close/>
                </a:path>
                <a:path w="2077720" h="2222500">
                  <a:moveTo>
                    <a:pt x="549713" y="1727200"/>
                  </a:moveTo>
                  <a:lnTo>
                    <a:pt x="547317" y="1727200"/>
                  </a:lnTo>
                  <a:lnTo>
                    <a:pt x="546552" y="1714500"/>
                  </a:lnTo>
                  <a:lnTo>
                    <a:pt x="550195" y="1714500"/>
                  </a:lnTo>
                  <a:lnTo>
                    <a:pt x="549713" y="1727200"/>
                  </a:lnTo>
                  <a:close/>
                </a:path>
                <a:path w="2077720" h="2222500">
                  <a:moveTo>
                    <a:pt x="637492" y="1727200"/>
                  </a:moveTo>
                  <a:lnTo>
                    <a:pt x="563420" y="1727200"/>
                  </a:lnTo>
                  <a:lnTo>
                    <a:pt x="563199" y="1714500"/>
                  </a:lnTo>
                  <a:lnTo>
                    <a:pt x="636805" y="1714500"/>
                  </a:lnTo>
                  <a:lnTo>
                    <a:pt x="637492" y="1727200"/>
                  </a:lnTo>
                  <a:close/>
                </a:path>
                <a:path w="2077720" h="2222500">
                  <a:moveTo>
                    <a:pt x="661892" y="1727200"/>
                  </a:moveTo>
                  <a:lnTo>
                    <a:pt x="642205" y="1727200"/>
                  </a:lnTo>
                  <a:lnTo>
                    <a:pt x="641331" y="1714500"/>
                  </a:lnTo>
                  <a:lnTo>
                    <a:pt x="662982" y="1714500"/>
                  </a:lnTo>
                  <a:lnTo>
                    <a:pt x="661892" y="1727200"/>
                  </a:lnTo>
                  <a:close/>
                </a:path>
                <a:path w="2077720" h="2222500">
                  <a:moveTo>
                    <a:pt x="675144" y="1727200"/>
                  </a:moveTo>
                  <a:lnTo>
                    <a:pt x="668541" y="1727200"/>
                  </a:lnTo>
                  <a:lnTo>
                    <a:pt x="668450" y="1714500"/>
                  </a:lnTo>
                  <a:lnTo>
                    <a:pt x="674486" y="1714500"/>
                  </a:lnTo>
                  <a:lnTo>
                    <a:pt x="675144" y="1727200"/>
                  </a:lnTo>
                  <a:close/>
                </a:path>
                <a:path w="2077720" h="2222500">
                  <a:moveTo>
                    <a:pt x="769647" y="1727200"/>
                  </a:moveTo>
                  <a:lnTo>
                    <a:pt x="708748" y="1727200"/>
                  </a:lnTo>
                  <a:lnTo>
                    <a:pt x="706772" y="1714500"/>
                  </a:lnTo>
                  <a:lnTo>
                    <a:pt x="768608" y="1714500"/>
                  </a:lnTo>
                  <a:lnTo>
                    <a:pt x="769647" y="1727200"/>
                  </a:lnTo>
                  <a:close/>
                </a:path>
                <a:path w="2077720" h="2222500">
                  <a:moveTo>
                    <a:pt x="784064" y="1727200"/>
                  </a:moveTo>
                  <a:lnTo>
                    <a:pt x="778187" y="1727200"/>
                  </a:lnTo>
                  <a:lnTo>
                    <a:pt x="778749" y="1714500"/>
                  </a:lnTo>
                  <a:lnTo>
                    <a:pt x="783229" y="1714500"/>
                  </a:lnTo>
                  <a:lnTo>
                    <a:pt x="784064" y="1727200"/>
                  </a:lnTo>
                  <a:close/>
                </a:path>
                <a:path w="2077720" h="2222500">
                  <a:moveTo>
                    <a:pt x="804210" y="1727200"/>
                  </a:moveTo>
                  <a:lnTo>
                    <a:pt x="794319" y="1727200"/>
                  </a:lnTo>
                  <a:lnTo>
                    <a:pt x="796017" y="1714500"/>
                  </a:lnTo>
                  <a:lnTo>
                    <a:pt x="805096" y="1714500"/>
                  </a:lnTo>
                  <a:lnTo>
                    <a:pt x="804210" y="1727200"/>
                  </a:lnTo>
                  <a:close/>
                </a:path>
                <a:path w="2077720" h="2222500">
                  <a:moveTo>
                    <a:pt x="831238" y="1727200"/>
                  </a:moveTo>
                  <a:lnTo>
                    <a:pt x="807895" y="1727200"/>
                  </a:lnTo>
                  <a:lnTo>
                    <a:pt x="805999" y="1714500"/>
                  </a:lnTo>
                  <a:lnTo>
                    <a:pt x="830313" y="1714500"/>
                  </a:lnTo>
                  <a:lnTo>
                    <a:pt x="831238" y="1727200"/>
                  </a:lnTo>
                  <a:close/>
                </a:path>
                <a:path w="2077720" h="2222500">
                  <a:moveTo>
                    <a:pt x="851555" y="1727200"/>
                  </a:moveTo>
                  <a:lnTo>
                    <a:pt x="845888" y="1727200"/>
                  </a:lnTo>
                  <a:lnTo>
                    <a:pt x="845508" y="1714500"/>
                  </a:lnTo>
                  <a:lnTo>
                    <a:pt x="853043" y="1714500"/>
                  </a:lnTo>
                  <a:lnTo>
                    <a:pt x="851555" y="1727200"/>
                  </a:lnTo>
                  <a:close/>
                </a:path>
                <a:path w="2077720" h="2222500">
                  <a:moveTo>
                    <a:pt x="868158" y="1727200"/>
                  </a:moveTo>
                  <a:lnTo>
                    <a:pt x="858017" y="1727200"/>
                  </a:lnTo>
                  <a:lnTo>
                    <a:pt x="857188" y="1714500"/>
                  </a:lnTo>
                  <a:lnTo>
                    <a:pt x="867732" y="1714500"/>
                  </a:lnTo>
                  <a:lnTo>
                    <a:pt x="868158" y="1727200"/>
                  </a:lnTo>
                  <a:close/>
                </a:path>
                <a:path w="2077720" h="2222500">
                  <a:moveTo>
                    <a:pt x="876812" y="1727200"/>
                  </a:moveTo>
                  <a:lnTo>
                    <a:pt x="872820" y="1727200"/>
                  </a:lnTo>
                  <a:lnTo>
                    <a:pt x="872712" y="1714500"/>
                  </a:lnTo>
                  <a:lnTo>
                    <a:pt x="876199" y="1714500"/>
                  </a:lnTo>
                  <a:lnTo>
                    <a:pt x="876812" y="1727200"/>
                  </a:lnTo>
                  <a:close/>
                </a:path>
                <a:path w="2077720" h="2222500">
                  <a:moveTo>
                    <a:pt x="901961" y="1727200"/>
                  </a:moveTo>
                  <a:lnTo>
                    <a:pt x="882462" y="1727200"/>
                  </a:lnTo>
                  <a:lnTo>
                    <a:pt x="882127" y="1714500"/>
                  </a:lnTo>
                  <a:lnTo>
                    <a:pt x="900195" y="1714500"/>
                  </a:lnTo>
                  <a:lnTo>
                    <a:pt x="901961" y="1727200"/>
                  </a:lnTo>
                  <a:close/>
                </a:path>
                <a:path w="2077720" h="2222500">
                  <a:moveTo>
                    <a:pt x="912329" y="1727200"/>
                  </a:moveTo>
                  <a:lnTo>
                    <a:pt x="907417" y="1727200"/>
                  </a:lnTo>
                  <a:lnTo>
                    <a:pt x="906072" y="1714500"/>
                  </a:lnTo>
                  <a:lnTo>
                    <a:pt x="912903" y="1714500"/>
                  </a:lnTo>
                  <a:lnTo>
                    <a:pt x="912329" y="1727200"/>
                  </a:lnTo>
                  <a:close/>
                </a:path>
                <a:path w="2077720" h="2222500">
                  <a:moveTo>
                    <a:pt x="1049407" y="1727200"/>
                  </a:moveTo>
                  <a:lnTo>
                    <a:pt x="917695" y="1727200"/>
                  </a:lnTo>
                  <a:lnTo>
                    <a:pt x="919086" y="1714500"/>
                  </a:lnTo>
                  <a:lnTo>
                    <a:pt x="1049026" y="1714500"/>
                  </a:lnTo>
                  <a:lnTo>
                    <a:pt x="1049407" y="1727200"/>
                  </a:lnTo>
                  <a:close/>
                </a:path>
                <a:path w="2077720" h="2222500">
                  <a:moveTo>
                    <a:pt x="1080699" y="1727200"/>
                  </a:moveTo>
                  <a:lnTo>
                    <a:pt x="1054932" y="1727200"/>
                  </a:lnTo>
                  <a:lnTo>
                    <a:pt x="1054438" y="1714500"/>
                  </a:lnTo>
                  <a:lnTo>
                    <a:pt x="1081931" y="1714500"/>
                  </a:lnTo>
                  <a:lnTo>
                    <a:pt x="1080699" y="1727200"/>
                  </a:lnTo>
                  <a:close/>
                </a:path>
                <a:path w="2077720" h="2222500">
                  <a:moveTo>
                    <a:pt x="1098131" y="1727200"/>
                  </a:moveTo>
                  <a:lnTo>
                    <a:pt x="1084952" y="1727200"/>
                  </a:lnTo>
                  <a:lnTo>
                    <a:pt x="1082386" y="1714500"/>
                  </a:lnTo>
                  <a:lnTo>
                    <a:pt x="1099375" y="1714500"/>
                  </a:lnTo>
                  <a:lnTo>
                    <a:pt x="1098131" y="1727200"/>
                  </a:lnTo>
                  <a:close/>
                </a:path>
                <a:path w="2077720" h="2222500">
                  <a:moveTo>
                    <a:pt x="1116194" y="1727200"/>
                  </a:moveTo>
                  <a:lnTo>
                    <a:pt x="1110408" y="1727200"/>
                  </a:lnTo>
                  <a:lnTo>
                    <a:pt x="1109806" y="1714500"/>
                  </a:lnTo>
                  <a:lnTo>
                    <a:pt x="1116909" y="1714500"/>
                  </a:lnTo>
                  <a:lnTo>
                    <a:pt x="1116194" y="1727200"/>
                  </a:lnTo>
                  <a:close/>
                </a:path>
                <a:path w="2077720" h="2222500">
                  <a:moveTo>
                    <a:pt x="1176672" y="1727200"/>
                  </a:moveTo>
                  <a:lnTo>
                    <a:pt x="1122241" y="1727200"/>
                  </a:lnTo>
                  <a:lnTo>
                    <a:pt x="1120299" y="1714500"/>
                  </a:lnTo>
                  <a:lnTo>
                    <a:pt x="1176905" y="1714500"/>
                  </a:lnTo>
                  <a:lnTo>
                    <a:pt x="1176672" y="1727200"/>
                  </a:lnTo>
                  <a:close/>
                </a:path>
                <a:path w="2077720" h="2222500">
                  <a:moveTo>
                    <a:pt x="1224068" y="1727200"/>
                  </a:moveTo>
                  <a:lnTo>
                    <a:pt x="1183515" y="1727200"/>
                  </a:lnTo>
                  <a:lnTo>
                    <a:pt x="1182169" y="1714500"/>
                  </a:lnTo>
                  <a:lnTo>
                    <a:pt x="1224057" y="1714500"/>
                  </a:lnTo>
                  <a:lnTo>
                    <a:pt x="1224068" y="1727200"/>
                  </a:lnTo>
                  <a:close/>
                </a:path>
                <a:path w="2077720" h="2222500">
                  <a:moveTo>
                    <a:pt x="1246997" y="1727200"/>
                  </a:moveTo>
                  <a:lnTo>
                    <a:pt x="1232472" y="1727200"/>
                  </a:lnTo>
                  <a:lnTo>
                    <a:pt x="1231990" y="1714500"/>
                  </a:lnTo>
                  <a:lnTo>
                    <a:pt x="1244453" y="1714500"/>
                  </a:lnTo>
                  <a:lnTo>
                    <a:pt x="1246997" y="1727200"/>
                  </a:lnTo>
                  <a:close/>
                </a:path>
                <a:path w="2077720" h="2222500">
                  <a:moveTo>
                    <a:pt x="1254907" y="1727200"/>
                  </a:moveTo>
                  <a:lnTo>
                    <a:pt x="1254907" y="1714500"/>
                  </a:lnTo>
                  <a:lnTo>
                    <a:pt x="1254907" y="1727200"/>
                  </a:lnTo>
                  <a:close/>
                </a:path>
                <a:path w="2077720" h="2222500">
                  <a:moveTo>
                    <a:pt x="1276410" y="1727200"/>
                  </a:moveTo>
                  <a:lnTo>
                    <a:pt x="1259824" y="1727200"/>
                  </a:lnTo>
                  <a:lnTo>
                    <a:pt x="1260914" y="1714500"/>
                  </a:lnTo>
                  <a:lnTo>
                    <a:pt x="1276405" y="1714500"/>
                  </a:lnTo>
                  <a:lnTo>
                    <a:pt x="1276410" y="1727200"/>
                  </a:lnTo>
                  <a:close/>
                </a:path>
                <a:path w="2077720" h="2222500">
                  <a:moveTo>
                    <a:pt x="1312399" y="1727200"/>
                  </a:moveTo>
                  <a:lnTo>
                    <a:pt x="1286682" y="1727200"/>
                  </a:lnTo>
                  <a:lnTo>
                    <a:pt x="1285001" y="1714500"/>
                  </a:lnTo>
                  <a:lnTo>
                    <a:pt x="1312081" y="1714500"/>
                  </a:lnTo>
                  <a:lnTo>
                    <a:pt x="1312399" y="1727200"/>
                  </a:lnTo>
                  <a:close/>
                </a:path>
                <a:path w="2077720" h="2222500">
                  <a:moveTo>
                    <a:pt x="1326276" y="1727200"/>
                  </a:moveTo>
                  <a:lnTo>
                    <a:pt x="1326026" y="1727200"/>
                  </a:lnTo>
                  <a:lnTo>
                    <a:pt x="1326458" y="1714500"/>
                  </a:lnTo>
                  <a:lnTo>
                    <a:pt x="1326691" y="1719829"/>
                  </a:lnTo>
                  <a:lnTo>
                    <a:pt x="1326276" y="1727200"/>
                  </a:lnTo>
                  <a:close/>
                </a:path>
                <a:path w="2077720" h="2222500">
                  <a:moveTo>
                    <a:pt x="1345037" y="1727200"/>
                  </a:moveTo>
                  <a:lnTo>
                    <a:pt x="1327014" y="1727200"/>
                  </a:lnTo>
                  <a:lnTo>
                    <a:pt x="1326691" y="1719829"/>
                  </a:lnTo>
                  <a:lnTo>
                    <a:pt x="1326992" y="1714500"/>
                  </a:lnTo>
                  <a:lnTo>
                    <a:pt x="1343805" y="1714500"/>
                  </a:lnTo>
                  <a:lnTo>
                    <a:pt x="1345037" y="1727200"/>
                  </a:lnTo>
                  <a:close/>
                </a:path>
                <a:path w="2077720" h="2222500">
                  <a:moveTo>
                    <a:pt x="1349222" y="1727200"/>
                  </a:moveTo>
                  <a:lnTo>
                    <a:pt x="1346275" y="1727200"/>
                  </a:lnTo>
                  <a:lnTo>
                    <a:pt x="1347518" y="1714500"/>
                  </a:lnTo>
                  <a:lnTo>
                    <a:pt x="1351385" y="1714500"/>
                  </a:lnTo>
                  <a:lnTo>
                    <a:pt x="1349222" y="1727200"/>
                  </a:lnTo>
                  <a:close/>
                </a:path>
                <a:path w="2077720" h="2222500">
                  <a:moveTo>
                    <a:pt x="1359829" y="1727200"/>
                  </a:moveTo>
                  <a:lnTo>
                    <a:pt x="1356609" y="1727200"/>
                  </a:lnTo>
                  <a:lnTo>
                    <a:pt x="1355826" y="1714500"/>
                  </a:lnTo>
                  <a:lnTo>
                    <a:pt x="1359647" y="1714500"/>
                  </a:lnTo>
                  <a:lnTo>
                    <a:pt x="1359829" y="1727200"/>
                  </a:lnTo>
                  <a:close/>
                </a:path>
                <a:path w="2077720" h="2222500">
                  <a:moveTo>
                    <a:pt x="1367841" y="1727200"/>
                  </a:moveTo>
                  <a:lnTo>
                    <a:pt x="1361118" y="1727200"/>
                  </a:lnTo>
                  <a:lnTo>
                    <a:pt x="1364190" y="1714500"/>
                  </a:lnTo>
                  <a:lnTo>
                    <a:pt x="1365535" y="1714500"/>
                  </a:lnTo>
                  <a:lnTo>
                    <a:pt x="1367841" y="1727200"/>
                  </a:lnTo>
                  <a:close/>
                </a:path>
                <a:path w="2077720" h="2222500">
                  <a:moveTo>
                    <a:pt x="1388146" y="1727200"/>
                  </a:moveTo>
                  <a:lnTo>
                    <a:pt x="1367841" y="1727200"/>
                  </a:lnTo>
                  <a:lnTo>
                    <a:pt x="1371719" y="1714500"/>
                  </a:lnTo>
                  <a:lnTo>
                    <a:pt x="1387800" y="1714500"/>
                  </a:lnTo>
                  <a:lnTo>
                    <a:pt x="1388146" y="1727200"/>
                  </a:lnTo>
                  <a:close/>
                </a:path>
                <a:path w="2077720" h="2222500">
                  <a:moveTo>
                    <a:pt x="1396839" y="1727200"/>
                  </a:moveTo>
                  <a:lnTo>
                    <a:pt x="1391769" y="1727200"/>
                  </a:lnTo>
                  <a:lnTo>
                    <a:pt x="1391513" y="1714500"/>
                  </a:lnTo>
                  <a:lnTo>
                    <a:pt x="1396669" y="1714500"/>
                  </a:lnTo>
                  <a:lnTo>
                    <a:pt x="1396839" y="1727200"/>
                  </a:lnTo>
                  <a:close/>
                </a:path>
                <a:path w="2077720" h="2222500">
                  <a:moveTo>
                    <a:pt x="1454155" y="1727200"/>
                  </a:moveTo>
                  <a:lnTo>
                    <a:pt x="1398020" y="1727200"/>
                  </a:lnTo>
                  <a:lnTo>
                    <a:pt x="1398299" y="1714500"/>
                  </a:lnTo>
                  <a:lnTo>
                    <a:pt x="1453815" y="1714500"/>
                  </a:lnTo>
                  <a:lnTo>
                    <a:pt x="1454155" y="1727200"/>
                  </a:lnTo>
                  <a:close/>
                </a:path>
                <a:path w="2077720" h="2222500">
                  <a:moveTo>
                    <a:pt x="1458669" y="1727200"/>
                  </a:moveTo>
                  <a:lnTo>
                    <a:pt x="1456290" y="1727200"/>
                  </a:lnTo>
                  <a:lnTo>
                    <a:pt x="1456858" y="1714500"/>
                  </a:lnTo>
                  <a:lnTo>
                    <a:pt x="1458669" y="1727200"/>
                  </a:lnTo>
                  <a:close/>
                </a:path>
                <a:path w="2077720" h="2222500">
                  <a:moveTo>
                    <a:pt x="1516695" y="1727200"/>
                  </a:moveTo>
                  <a:lnTo>
                    <a:pt x="1465540" y="1727200"/>
                  </a:lnTo>
                  <a:lnTo>
                    <a:pt x="1467107" y="1714500"/>
                  </a:lnTo>
                  <a:lnTo>
                    <a:pt x="1515838" y="1714500"/>
                  </a:lnTo>
                  <a:lnTo>
                    <a:pt x="1516695" y="1727200"/>
                  </a:lnTo>
                  <a:close/>
                </a:path>
                <a:path w="2077720" h="2222500">
                  <a:moveTo>
                    <a:pt x="1580694" y="1727200"/>
                  </a:moveTo>
                  <a:lnTo>
                    <a:pt x="1522742" y="1727200"/>
                  </a:lnTo>
                  <a:lnTo>
                    <a:pt x="1523429" y="1714500"/>
                  </a:lnTo>
                  <a:lnTo>
                    <a:pt x="1578951" y="1714500"/>
                  </a:lnTo>
                  <a:lnTo>
                    <a:pt x="1580694" y="1727200"/>
                  </a:lnTo>
                  <a:close/>
                </a:path>
                <a:path w="2077720" h="2222500">
                  <a:moveTo>
                    <a:pt x="1602527" y="1727200"/>
                  </a:moveTo>
                  <a:lnTo>
                    <a:pt x="1580717" y="1727200"/>
                  </a:lnTo>
                  <a:lnTo>
                    <a:pt x="1583249" y="1714500"/>
                  </a:lnTo>
                  <a:lnTo>
                    <a:pt x="1603702" y="1714500"/>
                  </a:lnTo>
                  <a:lnTo>
                    <a:pt x="1602527" y="1727200"/>
                  </a:lnTo>
                  <a:close/>
                </a:path>
                <a:path w="2077720" h="2222500">
                  <a:moveTo>
                    <a:pt x="1610232" y="1727200"/>
                  </a:moveTo>
                  <a:lnTo>
                    <a:pt x="1609511" y="1727200"/>
                  </a:lnTo>
                  <a:lnTo>
                    <a:pt x="1609097" y="1714500"/>
                  </a:lnTo>
                  <a:lnTo>
                    <a:pt x="1614372" y="1714500"/>
                  </a:lnTo>
                  <a:lnTo>
                    <a:pt x="1610232" y="1727200"/>
                  </a:lnTo>
                  <a:close/>
                </a:path>
                <a:path w="2077720" h="2222500">
                  <a:moveTo>
                    <a:pt x="1627420" y="1727200"/>
                  </a:moveTo>
                  <a:lnTo>
                    <a:pt x="1617614" y="1727200"/>
                  </a:lnTo>
                  <a:lnTo>
                    <a:pt x="1615292" y="1714500"/>
                  </a:lnTo>
                  <a:lnTo>
                    <a:pt x="1626955" y="1714500"/>
                  </a:lnTo>
                  <a:lnTo>
                    <a:pt x="1627420" y="1727200"/>
                  </a:lnTo>
                  <a:close/>
                </a:path>
                <a:path w="2077720" h="2222500">
                  <a:moveTo>
                    <a:pt x="1646283" y="1727200"/>
                  </a:moveTo>
                  <a:lnTo>
                    <a:pt x="1633178" y="1727200"/>
                  </a:lnTo>
                  <a:lnTo>
                    <a:pt x="1635443" y="1714500"/>
                  </a:lnTo>
                  <a:lnTo>
                    <a:pt x="1646067" y="1714500"/>
                  </a:lnTo>
                  <a:lnTo>
                    <a:pt x="1646283" y="1727200"/>
                  </a:lnTo>
                  <a:close/>
                </a:path>
                <a:path w="2077720" h="2222500">
                  <a:moveTo>
                    <a:pt x="1691743" y="1727200"/>
                  </a:moveTo>
                  <a:lnTo>
                    <a:pt x="1654392" y="1727200"/>
                  </a:lnTo>
                  <a:lnTo>
                    <a:pt x="1651956" y="1714500"/>
                  </a:lnTo>
                  <a:lnTo>
                    <a:pt x="1685997" y="1714500"/>
                  </a:lnTo>
                  <a:lnTo>
                    <a:pt x="1691743" y="1727200"/>
                  </a:lnTo>
                  <a:close/>
                </a:path>
                <a:path w="2077720" h="2222500">
                  <a:moveTo>
                    <a:pt x="1707108" y="1727200"/>
                  </a:moveTo>
                  <a:lnTo>
                    <a:pt x="1695190" y="1727200"/>
                  </a:lnTo>
                  <a:lnTo>
                    <a:pt x="1698500" y="1714500"/>
                  </a:lnTo>
                  <a:lnTo>
                    <a:pt x="1708670" y="1714500"/>
                  </a:lnTo>
                  <a:lnTo>
                    <a:pt x="1707108" y="1727200"/>
                  </a:lnTo>
                  <a:close/>
                </a:path>
                <a:path w="2077720" h="2222500">
                  <a:moveTo>
                    <a:pt x="1715438" y="1727200"/>
                  </a:moveTo>
                  <a:lnTo>
                    <a:pt x="1711798" y="1727200"/>
                  </a:lnTo>
                  <a:lnTo>
                    <a:pt x="1708670" y="1714500"/>
                  </a:lnTo>
                  <a:lnTo>
                    <a:pt x="1714302" y="1714500"/>
                  </a:lnTo>
                  <a:lnTo>
                    <a:pt x="1715438" y="1727200"/>
                  </a:lnTo>
                  <a:close/>
                </a:path>
                <a:path w="2077720" h="2222500">
                  <a:moveTo>
                    <a:pt x="1740008" y="1727200"/>
                  </a:moveTo>
                  <a:lnTo>
                    <a:pt x="1717096" y="1727200"/>
                  </a:lnTo>
                  <a:lnTo>
                    <a:pt x="1716528" y="1714500"/>
                  </a:lnTo>
                  <a:lnTo>
                    <a:pt x="1743256" y="1714500"/>
                  </a:lnTo>
                  <a:lnTo>
                    <a:pt x="1740008" y="1727200"/>
                  </a:lnTo>
                  <a:close/>
                </a:path>
                <a:path w="2077720" h="2222500">
                  <a:moveTo>
                    <a:pt x="1765900" y="1727200"/>
                  </a:moveTo>
                  <a:lnTo>
                    <a:pt x="1748423" y="1727200"/>
                  </a:lnTo>
                  <a:lnTo>
                    <a:pt x="1750950" y="1714500"/>
                  </a:lnTo>
                  <a:lnTo>
                    <a:pt x="1768104" y="1714500"/>
                  </a:lnTo>
                  <a:lnTo>
                    <a:pt x="1765900" y="1727200"/>
                  </a:lnTo>
                  <a:close/>
                </a:path>
                <a:path w="2077720" h="2222500">
                  <a:moveTo>
                    <a:pt x="1800776" y="1727200"/>
                  </a:moveTo>
                  <a:lnTo>
                    <a:pt x="1779369" y="1727200"/>
                  </a:lnTo>
                  <a:lnTo>
                    <a:pt x="1778478" y="1714500"/>
                  </a:lnTo>
                  <a:lnTo>
                    <a:pt x="1798874" y="1714500"/>
                  </a:lnTo>
                  <a:lnTo>
                    <a:pt x="1800776" y="1727200"/>
                  </a:lnTo>
                  <a:close/>
                </a:path>
                <a:path w="2077720" h="2222500">
                  <a:moveTo>
                    <a:pt x="1815119" y="1727200"/>
                  </a:moveTo>
                  <a:lnTo>
                    <a:pt x="1800776" y="1727200"/>
                  </a:lnTo>
                  <a:lnTo>
                    <a:pt x="1802337" y="1714500"/>
                  </a:lnTo>
                  <a:lnTo>
                    <a:pt x="1814920" y="1714500"/>
                  </a:lnTo>
                  <a:lnTo>
                    <a:pt x="1815119" y="1727200"/>
                  </a:lnTo>
                  <a:close/>
                </a:path>
                <a:path w="2077720" h="2222500">
                  <a:moveTo>
                    <a:pt x="1842454" y="1727200"/>
                  </a:moveTo>
                  <a:lnTo>
                    <a:pt x="1817737" y="1727200"/>
                  </a:lnTo>
                  <a:lnTo>
                    <a:pt x="1818009" y="1714500"/>
                  </a:lnTo>
                  <a:lnTo>
                    <a:pt x="1840728" y="1714500"/>
                  </a:lnTo>
                  <a:lnTo>
                    <a:pt x="1842454" y="1727200"/>
                  </a:lnTo>
                  <a:close/>
                </a:path>
                <a:path w="2077720" h="2222500">
                  <a:moveTo>
                    <a:pt x="1865748" y="1739900"/>
                  </a:moveTo>
                  <a:lnTo>
                    <a:pt x="1841869" y="1739900"/>
                  </a:lnTo>
                  <a:lnTo>
                    <a:pt x="1842715" y="1727200"/>
                  </a:lnTo>
                  <a:lnTo>
                    <a:pt x="1853271" y="1727200"/>
                  </a:lnTo>
                  <a:lnTo>
                    <a:pt x="1854038" y="1714500"/>
                  </a:lnTo>
                  <a:lnTo>
                    <a:pt x="1879829" y="1714500"/>
                  </a:lnTo>
                  <a:lnTo>
                    <a:pt x="1872745" y="1727200"/>
                  </a:lnTo>
                  <a:lnTo>
                    <a:pt x="1865748" y="1739900"/>
                  </a:lnTo>
                  <a:close/>
                </a:path>
                <a:path w="2077720" h="2222500">
                  <a:moveTo>
                    <a:pt x="262085" y="1739900"/>
                  </a:moveTo>
                  <a:lnTo>
                    <a:pt x="255882" y="1739900"/>
                  </a:lnTo>
                  <a:lnTo>
                    <a:pt x="250908" y="1727200"/>
                  </a:lnTo>
                  <a:lnTo>
                    <a:pt x="263770" y="1727200"/>
                  </a:lnTo>
                  <a:lnTo>
                    <a:pt x="262085" y="1739900"/>
                  </a:lnTo>
                  <a:close/>
                </a:path>
                <a:path w="2077720" h="2222500">
                  <a:moveTo>
                    <a:pt x="301551" y="1739900"/>
                  </a:moveTo>
                  <a:lnTo>
                    <a:pt x="271338" y="1739900"/>
                  </a:lnTo>
                  <a:lnTo>
                    <a:pt x="270328" y="1727200"/>
                  </a:lnTo>
                  <a:lnTo>
                    <a:pt x="301411" y="1727200"/>
                  </a:lnTo>
                  <a:lnTo>
                    <a:pt x="301551" y="1739900"/>
                  </a:lnTo>
                  <a:close/>
                </a:path>
                <a:path w="2077720" h="2222500">
                  <a:moveTo>
                    <a:pt x="428356" y="1739900"/>
                  </a:moveTo>
                  <a:lnTo>
                    <a:pt x="307883" y="1739900"/>
                  </a:lnTo>
                  <a:lnTo>
                    <a:pt x="307106" y="1727200"/>
                  </a:lnTo>
                  <a:lnTo>
                    <a:pt x="429794" y="1727200"/>
                  </a:lnTo>
                  <a:lnTo>
                    <a:pt x="428356" y="1739900"/>
                  </a:lnTo>
                  <a:close/>
                </a:path>
                <a:path w="2077720" h="2222500">
                  <a:moveTo>
                    <a:pt x="439147" y="1739900"/>
                  </a:moveTo>
                  <a:lnTo>
                    <a:pt x="435812" y="1739900"/>
                  </a:lnTo>
                  <a:lnTo>
                    <a:pt x="433807" y="1727200"/>
                  </a:lnTo>
                  <a:lnTo>
                    <a:pt x="440038" y="1727200"/>
                  </a:lnTo>
                  <a:lnTo>
                    <a:pt x="439147" y="1739900"/>
                  </a:lnTo>
                  <a:close/>
                </a:path>
                <a:path w="2077720" h="2222500">
                  <a:moveTo>
                    <a:pt x="453484" y="1739900"/>
                  </a:moveTo>
                  <a:lnTo>
                    <a:pt x="443894" y="1739900"/>
                  </a:lnTo>
                  <a:lnTo>
                    <a:pt x="443297" y="1727200"/>
                  </a:lnTo>
                  <a:lnTo>
                    <a:pt x="456936" y="1727200"/>
                  </a:lnTo>
                  <a:lnTo>
                    <a:pt x="453484" y="1739900"/>
                  </a:lnTo>
                  <a:close/>
                </a:path>
                <a:path w="2077720" h="2222500">
                  <a:moveTo>
                    <a:pt x="475692" y="1739900"/>
                  </a:moveTo>
                  <a:lnTo>
                    <a:pt x="462047" y="1739900"/>
                  </a:lnTo>
                  <a:lnTo>
                    <a:pt x="462658" y="1727200"/>
                  </a:lnTo>
                  <a:lnTo>
                    <a:pt x="475230" y="1727200"/>
                  </a:lnTo>
                  <a:lnTo>
                    <a:pt x="475692" y="1739900"/>
                  </a:lnTo>
                  <a:close/>
                </a:path>
                <a:path w="2077720" h="2222500">
                  <a:moveTo>
                    <a:pt x="554034" y="1739900"/>
                  </a:moveTo>
                  <a:lnTo>
                    <a:pt x="489388" y="1739900"/>
                  </a:lnTo>
                  <a:lnTo>
                    <a:pt x="489989" y="1727200"/>
                  </a:lnTo>
                  <a:lnTo>
                    <a:pt x="552637" y="1727200"/>
                  </a:lnTo>
                  <a:lnTo>
                    <a:pt x="554034" y="1739900"/>
                  </a:lnTo>
                  <a:close/>
                </a:path>
                <a:path w="2077720" h="2222500">
                  <a:moveTo>
                    <a:pt x="606381" y="1739900"/>
                  </a:moveTo>
                  <a:lnTo>
                    <a:pt x="563187" y="1739900"/>
                  </a:lnTo>
                  <a:lnTo>
                    <a:pt x="566224" y="1727200"/>
                  </a:lnTo>
                  <a:lnTo>
                    <a:pt x="606932" y="1727200"/>
                  </a:lnTo>
                  <a:lnTo>
                    <a:pt x="606381" y="1739900"/>
                  </a:lnTo>
                  <a:close/>
                </a:path>
                <a:path w="2077720" h="2222500">
                  <a:moveTo>
                    <a:pt x="613116" y="1739900"/>
                  </a:moveTo>
                  <a:lnTo>
                    <a:pt x="606381" y="1739900"/>
                  </a:lnTo>
                  <a:lnTo>
                    <a:pt x="611918" y="1727200"/>
                  </a:lnTo>
                  <a:lnTo>
                    <a:pt x="613120" y="1739762"/>
                  </a:lnTo>
                  <a:lnTo>
                    <a:pt x="613116" y="1739900"/>
                  </a:lnTo>
                  <a:close/>
                </a:path>
                <a:path w="2077720" h="2222500">
                  <a:moveTo>
                    <a:pt x="619413" y="1739900"/>
                  </a:moveTo>
                  <a:lnTo>
                    <a:pt x="613133" y="1739900"/>
                  </a:lnTo>
                  <a:lnTo>
                    <a:pt x="613164" y="1738200"/>
                  </a:lnTo>
                  <a:lnTo>
                    <a:pt x="613473" y="1727200"/>
                  </a:lnTo>
                  <a:lnTo>
                    <a:pt x="619878" y="1727200"/>
                  </a:lnTo>
                  <a:lnTo>
                    <a:pt x="619413" y="1739900"/>
                  </a:lnTo>
                  <a:close/>
                </a:path>
                <a:path w="2077720" h="2222500">
                  <a:moveTo>
                    <a:pt x="702383" y="1739900"/>
                  </a:moveTo>
                  <a:lnTo>
                    <a:pt x="619424" y="1739900"/>
                  </a:lnTo>
                  <a:lnTo>
                    <a:pt x="621094" y="1727200"/>
                  </a:lnTo>
                  <a:lnTo>
                    <a:pt x="694547" y="1727200"/>
                  </a:lnTo>
                  <a:lnTo>
                    <a:pt x="702383" y="1739900"/>
                  </a:lnTo>
                  <a:close/>
                </a:path>
                <a:path w="2077720" h="2222500">
                  <a:moveTo>
                    <a:pt x="725641" y="1739900"/>
                  </a:moveTo>
                  <a:lnTo>
                    <a:pt x="711201" y="1739900"/>
                  </a:lnTo>
                  <a:lnTo>
                    <a:pt x="710662" y="1727200"/>
                  </a:lnTo>
                  <a:lnTo>
                    <a:pt x="726493" y="1727200"/>
                  </a:lnTo>
                  <a:lnTo>
                    <a:pt x="725641" y="1739900"/>
                  </a:lnTo>
                  <a:close/>
                </a:path>
                <a:path w="2077720" h="2222500">
                  <a:moveTo>
                    <a:pt x="800360" y="1739900"/>
                  </a:moveTo>
                  <a:lnTo>
                    <a:pt x="729746" y="1739900"/>
                  </a:lnTo>
                  <a:lnTo>
                    <a:pt x="728395" y="1727200"/>
                  </a:lnTo>
                  <a:lnTo>
                    <a:pt x="800451" y="1727200"/>
                  </a:lnTo>
                  <a:lnTo>
                    <a:pt x="800360" y="1739900"/>
                  </a:lnTo>
                  <a:close/>
                </a:path>
                <a:path w="2077720" h="2222500">
                  <a:moveTo>
                    <a:pt x="813267" y="1739900"/>
                  </a:moveTo>
                  <a:lnTo>
                    <a:pt x="807225" y="1739900"/>
                  </a:lnTo>
                  <a:lnTo>
                    <a:pt x="806754" y="1727200"/>
                  </a:lnTo>
                  <a:lnTo>
                    <a:pt x="814232" y="1727200"/>
                  </a:lnTo>
                  <a:lnTo>
                    <a:pt x="813267" y="1739900"/>
                  </a:lnTo>
                  <a:close/>
                </a:path>
                <a:path w="2077720" h="2222500">
                  <a:moveTo>
                    <a:pt x="856251" y="1739900"/>
                  </a:moveTo>
                  <a:lnTo>
                    <a:pt x="821682" y="1739900"/>
                  </a:lnTo>
                  <a:lnTo>
                    <a:pt x="819416" y="1727200"/>
                  </a:lnTo>
                  <a:lnTo>
                    <a:pt x="859147" y="1727200"/>
                  </a:lnTo>
                  <a:lnTo>
                    <a:pt x="856251" y="1739900"/>
                  </a:lnTo>
                  <a:close/>
                </a:path>
                <a:path w="2077720" h="2222500">
                  <a:moveTo>
                    <a:pt x="877249" y="1739900"/>
                  </a:moveTo>
                  <a:lnTo>
                    <a:pt x="869521" y="1739900"/>
                  </a:lnTo>
                  <a:lnTo>
                    <a:pt x="869742" y="1727200"/>
                  </a:lnTo>
                  <a:lnTo>
                    <a:pt x="878640" y="1727200"/>
                  </a:lnTo>
                  <a:lnTo>
                    <a:pt x="877249" y="1739900"/>
                  </a:lnTo>
                  <a:close/>
                </a:path>
                <a:path w="2077720" h="2222500">
                  <a:moveTo>
                    <a:pt x="899019" y="1739900"/>
                  </a:moveTo>
                  <a:lnTo>
                    <a:pt x="885624" y="1739900"/>
                  </a:lnTo>
                  <a:lnTo>
                    <a:pt x="884954" y="1727200"/>
                  </a:lnTo>
                  <a:lnTo>
                    <a:pt x="899479" y="1727200"/>
                  </a:lnTo>
                  <a:lnTo>
                    <a:pt x="899019" y="1739900"/>
                  </a:lnTo>
                  <a:close/>
                </a:path>
                <a:path w="2077720" h="2222500">
                  <a:moveTo>
                    <a:pt x="917008" y="1739900"/>
                  </a:moveTo>
                  <a:lnTo>
                    <a:pt x="909053" y="1739900"/>
                  </a:lnTo>
                  <a:lnTo>
                    <a:pt x="908632" y="1727200"/>
                  </a:lnTo>
                  <a:lnTo>
                    <a:pt x="917843" y="1727200"/>
                  </a:lnTo>
                  <a:lnTo>
                    <a:pt x="917008" y="1739900"/>
                  </a:lnTo>
                  <a:close/>
                </a:path>
                <a:path w="2077720" h="2222500">
                  <a:moveTo>
                    <a:pt x="948221" y="1739900"/>
                  </a:moveTo>
                  <a:lnTo>
                    <a:pt x="921056" y="1739900"/>
                  </a:lnTo>
                  <a:lnTo>
                    <a:pt x="919716" y="1727200"/>
                  </a:lnTo>
                  <a:lnTo>
                    <a:pt x="948959" y="1727200"/>
                  </a:lnTo>
                  <a:lnTo>
                    <a:pt x="948221" y="1739900"/>
                  </a:lnTo>
                  <a:close/>
                </a:path>
                <a:path w="2077720" h="2222500">
                  <a:moveTo>
                    <a:pt x="959663" y="1739900"/>
                  </a:moveTo>
                  <a:lnTo>
                    <a:pt x="954189" y="1739900"/>
                  </a:lnTo>
                  <a:lnTo>
                    <a:pt x="953712" y="1727200"/>
                  </a:lnTo>
                  <a:lnTo>
                    <a:pt x="960219" y="1727200"/>
                  </a:lnTo>
                  <a:lnTo>
                    <a:pt x="959663" y="1739900"/>
                  </a:lnTo>
                  <a:close/>
                </a:path>
                <a:path w="2077720" h="2222500">
                  <a:moveTo>
                    <a:pt x="989059" y="1739900"/>
                  </a:moveTo>
                  <a:lnTo>
                    <a:pt x="973075" y="1739900"/>
                  </a:lnTo>
                  <a:lnTo>
                    <a:pt x="967981" y="1727200"/>
                  </a:lnTo>
                  <a:lnTo>
                    <a:pt x="987951" y="1727200"/>
                  </a:lnTo>
                  <a:lnTo>
                    <a:pt x="989059" y="1739900"/>
                  </a:lnTo>
                  <a:close/>
                </a:path>
                <a:path w="2077720" h="2222500">
                  <a:moveTo>
                    <a:pt x="994067" y="1739900"/>
                  </a:moveTo>
                  <a:lnTo>
                    <a:pt x="989218" y="1739900"/>
                  </a:lnTo>
                  <a:lnTo>
                    <a:pt x="989309" y="1727200"/>
                  </a:lnTo>
                  <a:lnTo>
                    <a:pt x="993550" y="1727200"/>
                  </a:lnTo>
                  <a:lnTo>
                    <a:pt x="994067" y="1739900"/>
                  </a:lnTo>
                  <a:close/>
                </a:path>
                <a:path w="2077720" h="2222500">
                  <a:moveTo>
                    <a:pt x="1010920" y="1739900"/>
                  </a:moveTo>
                  <a:lnTo>
                    <a:pt x="998763" y="1739900"/>
                  </a:lnTo>
                  <a:lnTo>
                    <a:pt x="998115" y="1727200"/>
                  </a:lnTo>
                  <a:lnTo>
                    <a:pt x="1011851" y="1727200"/>
                  </a:lnTo>
                  <a:lnTo>
                    <a:pt x="1010920" y="1739900"/>
                  </a:lnTo>
                  <a:close/>
                </a:path>
                <a:path w="2077720" h="2222500">
                  <a:moveTo>
                    <a:pt x="1030737" y="1739900"/>
                  </a:moveTo>
                  <a:lnTo>
                    <a:pt x="1017041" y="1739900"/>
                  </a:lnTo>
                  <a:lnTo>
                    <a:pt x="1018881" y="1727200"/>
                  </a:lnTo>
                  <a:lnTo>
                    <a:pt x="1027551" y="1727200"/>
                  </a:lnTo>
                  <a:lnTo>
                    <a:pt x="1030737" y="1739900"/>
                  </a:lnTo>
                  <a:close/>
                </a:path>
                <a:path w="2077720" h="2222500">
                  <a:moveTo>
                    <a:pt x="1050997" y="1739900"/>
                  </a:moveTo>
                  <a:lnTo>
                    <a:pt x="1033292" y="1739900"/>
                  </a:lnTo>
                  <a:lnTo>
                    <a:pt x="1034314" y="1727200"/>
                  </a:lnTo>
                  <a:lnTo>
                    <a:pt x="1052166" y="1727200"/>
                  </a:lnTo>
                  <a:lnTo>
                    <a:pt x="1050997" y="1739900"/>
                  </a:lnTo>
                  <a:close/>
                </a:path>
                <a:path w="2077720" h="2222500">
                  <a:moveTo>
                    <a:pt x="1063988" y="1739900"/>
                  </a:moveTo>
                  <a:lnTo>
                    <a:pt x="1061615" y="1739900"/>
                  </a:lnTo>
                  <a:lnTo>
                    <a:pt x="1061371" y="1727200"/>
                  </a:lnTo>
                  <a:lnTo>
                    <a:pt x="1063988" y="1739900"/>
                  </a:lnTo>
                  <a:close/>
                </a:path>
                <a:path w="2077720" h="2222500">
                  <a:moveTo>
                    <a:pt x="1082868" y="1739900"/>
                  </a:moveTo>
                  <a:lnTo>
                    <a:pt x="1065556" y="1739900"/>
                  </a:lnTo>
                  <a:lnTo>
                    <a:pt x="1066180" y="1727200"/>
                  </a:lnTo>
                  <a:lnTo>
                    <a:pt x="1083521" y="1727200"/>
                  </a:lnTo>
                  <a:lnTo>
                    <a:pt x="1082868" y="1739900"/>
                  </a:lnTo>
                  <a:close/>
                </a:path>
                <a:path w="2077720" h="2222500">
                  <a:moveTo>
                    <a:pt x="1187546" y="1739900"/>
                  </a:moveTo>
                  <a:lnTo>
                    <a:pt x="1089080" y="1739900"/>
                  </a:lnTo>
                  <a:lnTo>
                    <a:pt x="1086809" y="1727200"/>
                  </a:lnTo>
                  <a:lnTo>
                    <a:pt x="1186990" y="1727200"/>
                  </a:lnTo>
                  <a:lnTo>
                    <a:pt x="1187546" y="1739900"/>
                  </a:lnTo>
                  <a:close/>
                </a:path>
                <a:path w="2077720" h="2222500">
                  <a:moveTo>
                    <a:pt x="1252210" y="1739900"/>
                  </a:moveTo>
                  <a:lnTo>
                    <a:pt x="1191686" y="1739900"/>
                  </a:lnTo>
                  <a:lnTo>
                    <a:pt x="1193724" y="1727200"/>
                  </a:lnTo>
                  <a:lnTo>
                    <a:pt x="1250733" y="1727200"/>
                  </a:lnTo>
                  <a:lnTo>
                    <a:pt x="1252210" y="1739900"/>
                  </a:lnTo>
                  <a:close/>
                </a:path>
                <a:path w="2077720" h="2222500">
                  <a:moveTo>
                    <a:pt x="1264895" y="1739900"/>
                  </a:moveTo>
                  <a:lnTo>
                    <a:pt x="1256241" y="1739900"/>
                  </a:lnTo>
                  <a:lnTo>
                    <a:pt x="1257479" y="1727200"/>
                  </a:lnTo>
                  <a:lnTo>
                    <a:pt x="1264083" y="1727200"/>
                  </a:lnTo>
                  <a:lnTo>
                    <a:pt x="1264895" y="1739900"/>
                  </a:lnTo>
                  <a:close/>
                </a:path>
                <a:path w="2077720" h="2222500">
                  <a:moveTo>
                    <a:pt x="1285030" y="1739900"/>
                  </a:moveTo>
                  <a:lnTo>
                    <a:pt x="1268597" y="1739900"/>
                  </a:lnTo>
                  <a:lnTo>
                    <a:pt x="1269085" y="1727200"/>
                  </a:lnTo>
                  <a:lnTo>
                    <a:pt x="1283792" y="1727200"/>
                  </a:lnTo>
                  <a:lnTo>
                    <a:pt x="1285030" y="1739900"/>
                  </a:lnTo>
                  <a:close/>
                </a:path>
                <a:path w="2077720" h="2222500">
                  <a:moveTo>
                    <a:pt x="1334283" y="1739900"/>
                  </a:moveTo>
                  <a:lnTo>
                    <a:pt x="1287591" y="1739900"/>
                  </a:lnTo>
                  <a:lnTo>
                    <a:pt x="1287801" y="1727200"/>
                  </a:lnTo>
                  <a:lnTo>
                    <a:pt x="1333970" y="1727200"/>
                  </a:lnTo>
                  <a:lnTo>
                    <a:pt x="1334283" y="1739900"/>
                  </a:lnTo>
                  <a:close/>
                </a:path>
                <a:path w="2077720" h="2222500">
                  <a:moveTo>
                    <a:pt x="1345690" y="1739900"/>
                  </a:moveTo>
                  <a:lnTo>
                    <a:pt x="1341840" y="1739900"/>
                  </a:lnTo>
                  <a:lnTo>
                    <a:pt x="1341596" y="1727200"/>
                  </a:lnTo>
                  <a:lnTo>
                    <a:pt x="1345366" y="1727200"/>
                  </a:lnTo>
                  <a:lnTo>
                    <a:pt x="1345690" y="1739900"/>
                  </a:lnTo>
                  <a:close/>
                </a:path>
                <a:path w="2077720" h="2222500">
                  <a:moveTo>
                    <a:pt x="1351459" y="1739900"/>
                  </a:moveTo>
                  <a:lnTo>
                    <a:pt x="1349165" y="1739900"/>
                  </a:lnTo>
                  <a:lnTo>
                    <a:pt x="1348404" y="1727200"/>
                  </a:lnTo>
                  <a:lnTo>
                    <a:pt x="1354060" y="1727200"/>
                  </a:lnTo>
                  <a:lnTo>
                    <a:pt x="1351459" y="1739900"/>
                  </a:lnTo>
                  <a:close/>
                </a:path>
                <a:path w="2077720" h="2222500">
                  <a:moveTo>
                    <a:pt x="1376682" y="1739900"/>
                  </a:moveTo>
                  <a:lnTo>
                    <a:pt x="1358193" y="1739900"/>
                  </a:lnTo>
                  <a:lnTo>
                    <a:pt x="1356541" y="1727200"/>
                  </a:lnTo>
                  <a:lnTo>
                    <a:pt x="1377306" y="1727200"/>
                  </a:lnTo>
                  <a:lnTo>
                    <a:pt x="1376682" y="1739900"/>
                  </a:lnTo>
                  <a:close/>
                </a:path>
                <a:path w="2077720" h="2222500">
                  <a:moveTo>
                    <a:pt x="1383762" y="1739900"/>
                  </a:moveTo>
                  <a:lnTo>
                    <a:pt x="1381593" y="1739900"/>
                  </a:lnTo>
                  <a:lnTo>
                    <a:pt x="1379265" y="1727200"/>
                  </a:lnTo>
                  <a:lnTo>
                    <a:pt x="1383104" y="1727200"/>
                  </a:lnTo>
                  <a:lnTo>
                    <a:pt x="1383762" y="1739900"/>
                  </a:lnTo>
                  <a:close/>
                </a:path>
                <a:path w="2077720" h="2222500">
                  <a:moveTo>
                    <a:pt x="1402194" y="1739900"/>
                  </a:moveTo>
                  <a:lnTo>
                    <a:pt x="1398384" y="1739900"/>
                  </a:lnTo>
                  <a:lnTo>
                    <a:pt x="1397822" y="1727200"/>
                  </a:lnTo>
                  <a:lnTo>
                    <a:pt x="1402131" y="1727200"/>
                  </a:lnTo>
                  <a:lnTo>
                    <a:pt x="1402194" y="1739900"/>
                  </a:lnTo>
                  <a:close/>
                </a:path>
                <a:path w="2077720" h="2222500">
                  <a:moveTo>
                    <a:pt x="1416384" y="1739900"/>
                  </a:moveTo>
                  <a:lnTo>
                    <a:pt x="1404533" y="1739900"/>
                  </a:lnTo>
                  <a:lnTo>
                    <a:pt x="1406771" y="1727200"/>
                  </a:lnTo>
                  <a:lnTo>
                    <a:pt x="1416458" y="1727200"/>
                  </a:lnTo>
                  <a:lnTo>
                    <a:pt x="1416384" y="1739900"/>
                  </a:lnTo>
                  <a:close/>
                </a:path>
                <a:path w="2077720" h="2222500">
                  <a:moveTo>
                    <a:pt x="1436530" y="1739900"/>
                  </a:moveTo>
                  <a:lnTo>
                    <a:pt x="1425810" y="1739900"/>
                  </a:lnTo>
                  <a:lnTo>
                    <a:pt x="1425242" y="1727200"/>
                  </a:lnTo>
                  <a:lnTo>
                    <a:pt x="1437155" y="1727200"/>
                  </a:lnTo>
                  <a:lnTo>
                    <a:pt x="1436530" y="1739900"/>
                  </a:lnTo>
                  <a:close/>
                </a:path>
                <a:path w="2077720" h="2222500">
                  <a:moveTo>
                    <a:pt x="1437927" y="1739900"/>
                  </a:moveTo>
                  <a:lnTo>
                    <a:pt x="1437155" y="1727200"/>
                  </a:lnTo>
                  <a:lnTo>
                    <a:pt x="1438688" y="1727200"/>
                  </a:lnTo>
                  <a:lnTo>
                    <a:pt x="1437927" y="1739900"/>
                  </a:lnTo>
                  <a:close/>
                </a:path>
                <a:path w="2077720" h="2222500">
                  <a:moveTo>
                    <a:pt x="1447245" y="1739900"/>
                  </a:moveTo>
                  <a:lnTo>
                    <a:pt x="1439960" y="1739900"/>
                  </a:lnTo>
                  <a:lnTo>
                    <a:pt x="1439733" y="1727200"/>
                  </a:lnTo>
                  <a:lnTo>
                    <a:pt x="1444894" y="1727200"/>
                  </a:lnTo>
                  <a:lnTo>
                    <a:pt x="1447245" y="1739900"/>
                  </a:lnTo>
                  <a:close/>
                </a:path>
                <a:path w="2077720" h="2222500">
                  <a:moveTo>
                    <a:pt x="1451231" y="1739900"/>
                  </a:moveTo>
                  <a:lnTo>
                    <a:pt x="1447245" y="1739900"/>
                  </a:lnTo>
                  <a:lnTo>
                    <a:pt x="1450419" y="1727200"/>
                  </a:lnTo>
                  <a:lnTo>
                    <a:pt x="1450868" y="1727200"/>
                  </a:lnTo>
                  <a:lnTo>
                    <a:pt x="1451231" y="1739900"/>
                  </a:lnTo>
                  <a:close/>
                </a:path>
                <a:path w="2077720" h="2222500">
                  <a:moveTo>
                    <a:pt x="1462088" y="1739900"/>
                  </a:moveTo>
                  <a:lnTo>
                    <a:pt x="1460583" y="1739900"/>
                  </a:lnTo>
                  <a:lnTo>
                    <a:pt x="1456307" y="1727200"/>
                  </a:lnTo>
                  <a:lnTo>
                    <a:pt x="1462797" y="1727200"/>
                  </a:lnTo>
                  <a:lnTo>
                    <a:pt x="1462088" y="1739900"/>
                  </a:lnTo>
                  <a:close/>
                </a:path>
                <a:path w="2077720" h="2222500">
                  <a:moveTo>
                    <a:pt x="1466895" y="1738200"/>
                  </a:moveTo>
                  <a:lnTo>
                    <a:pt x="1466994" y="1727200"/>
                  </a:lnTo>
                  <a:lnTo>
                    <a:pt x="1469163" y="1727200"/>
                  </a:lnTo>
                  <a:lnTo>
                    <a:pt x="1466895" y="1738200"/>
                  </a:lnTo>
                  <a:close/>
                </a:path>
                <a:path w="2077720" h="2222500">
                  <a:moveTo>
                    <a:pt x="1534309" y="1739900"/>
                  </a:moveTo>
                  <a:lnTo>
                    <a:pt x="1480928" y="1739900"/>
                  </a:lnTo>
                  <a:lnTo>
                    <a:pt x="1479633" y="1727200"/>
                  </a:lnTo>
                  <a:lnTo>
                    <a:pt x="1532526" y="1727200"/>
                  </a:lnTo>
                  <a:lnTo>
                    <a:pt x="1534309" y="1739900"/>
                  </a:lnTo>
                  <a:close/>
                </a:path>
                <a:path w="2077720" h="2222500">
                  <a:moveTo>
                    <a:pt x="1549101" y="1739900"/>
                  </a:moveTo>
                  <a:lnTo>
                    <a:pt x="1537971" y="1739900"/>
                  </a:lnTo>
                  <a:lnTo>
                    <a:pt x="1540345" y="1727200"/>
                  </a:lnTo>
                  <a:lnTo>
                    <a:pt x="1549430" y="1727200"/>
                  </a:lnTo>
                  <a:lnTo>
                    <a:pt x="1549101" y="1739900"/>
                  </a:lnTo>
                  <a:close/>
                </a:path>
                <a:path w="2077720" h="2222500">
                  <a:moveTo>
                    <a:pt x="1558356" y="1739900"/>
                  </a:moveTo>
                  <a:lnTo>
                    <a:pt x="1551940" y="1739900"/>
                  </a:lnTo>
                  <a:lnTo>
                    <a:pt x="1552360" y="1727200"/>
                  </a:lnTo>
                  <a:lnTo>
                    <a:pt x="1559702" y="1727200"/>
                  </a:lnTo>
                  <a:lnTo>
                    <a:pt x="1558356" y="1739900"/>
                  </a:lnTo>
                  <a:close/>
                </a:path>
                <a:path w="2077720" h="2222500">
                  <a:moveTo>
                    <a:pt x="1564585" y="1739900"/>
                  </a:moveTo>
                  <a:lnTo>
                    <a:pt x="1563177" y="1727200"/>
                  </a:lnTo>
                  <a:lnTo>
                    <a:pt x="1566175" y="1727200"/>
                  </a:lnTo>
                  <a:lnTo>
                    <a:pt x="1564585" y="1739900"/>
                  </a:lnTo>
                  <a:close/>
                </a:path>
                <a:path w="2077720" h="2222500">
                  <a:moveTo>
                    <a:pt x="1573295" y="1739900"/>
                  </a:moveTo>
                  <a:lnTo>
                    <a:pt x="1566169" y="1739900"/>
                  </a:lnTo>
                  <a:lnTo>
                    <a:pt x="1567015" y="1727200"/>
                  </a:lnTo>
                  <a:lnTo>
                    <a:pt x="1571388" y="1727200"/>
                  </a:lnTo>
                  <a:lnTo>
                    <a:pt x="1573295" y="1739900"/>
                  </a:lnTo>
                  <a:close/>
                </a:path>
                <a:path w="2077720" h="2222500">
                  <a:moveTo>
                    <a:pt x="1609716" y="1739900"/>
                  </a:moveTo>
                  <a:lnTo>
                    <a:pt x="1576277" y="1739900"/>
                  </a:lnTo>
                  <a:lnTo>
                    <a:pt x="1576714" y="1727200"/>
                  </a:lnTo>
                  <a:lnTo>
                    <a:pt x="1606161" y="1727200"/>
                  </a:lnTo>
                  <a:lnTo>
                    <a:pt x="1609716" y="1739900"/>
                  </a:lnTo>
                  <a:close/>
                </a:path>
                <a:path w="2077720" h="2222500">
                  <a:moveTo>
                    <a:pt x="1644199" y="1739900"/>
                  </a:moveTo>
                  <a:lnTo>
                    <a:pt x="1615468" y="1739900"/>
                  </a:lnTo>
                  <a:lnTo>
                    <a:pt x="1621151" y="1727200"/>
                  </a:lnTo>
                  <a:lnTo>
                    <a:pt x="1645113" y="1727200"/>
                  </a:lnTo>
                  <a:lnTo>
                    <a:pt x="1644199" y="1739900"/>
                  </a:lnTo>
                  <a:close/>
                </a:path>
                <a:path w="2077720" h="2222500">
                  <a:moveTo>
                    <a:pt x="1665970" y="1739900"/>
                  </a:moveTo>
                  <a:lnTo>
                    <a:pt x="1654267" y="1739900"/>
                  </a:lnTo>
                  <a:lnTo>
                    <a:pt x="1654687" y="1727200"/>
                  </a:lnTo>
                  <a:lnTo>
                    <a:pt x="1666100" y="1727200"/>
                  </a:lnTo>
                  <a:lnTo>
                    <a:pt x="1665970" y="1739900"/>
                  </a:lnTo>
                  <a:close/>
                </a:path>
                <a:path w="2077720" h="2222500">
                  <a:moveTo>
                    <a:pt x="1672886" y="1739900"/>
                  </a:moveTo>
                  <a:lnTo>
                    <a:pt x="1666310" y="1739900"/>
                  </a:lnTo>
                  <a:lnTo>
                    <a:pt x="1666685" y="1727200"/>
                  </a:lnTo>
                  <a:lnTo>
                    <a:pt x="1669223" y="1727200"/>
                  </a:lnTo>
                  <a:lnTo>
                    <a:pt x="1672886" y="1739900"/>
                  </a:lnTo>
                  <a:close/>
                </a:path>
                <a:path w="2077720" h="2222500">
                  <a:moveTo>
                    <a:pt x="1684605" y="1739900"/>
                  </a:moveTo>
                  <a:lnTo>
                    <a:pt x="1679183" y="1739900"/>
                  </a:lnTo>
                  <a:lnTo>
                    <a:pt x="1677105" y="1727200"/>
                  </a:lnTo>
                  <a:lnTo>
                    <a:pt x="1684174" y="1727200"/>
                  </a:lnTo>
                  <a:lnTo>
                    <a:pt x="1684605" y="1739900"/>
                  </a:lnTo>
                  <a:close/>
                </a:path>
                <a:path w="2077720" h="2222500">
                  <a:moveTo>
                    <a:pt x="1812337" y="1739900"/>
                  </a:moveTo>
                  <a:lnTo>
                    <a:pt x="1692390" y="1739900"/>
                  </a:lnTo>
                  <a:lnTo>
                    <a:pt x="1694128" y="1727200"/>
                  </a:lnTo>
                  <a:lnTo>
                    <a:pt x="1811525" y="1727200"/>
                  </a:lnTo>
                  <a:lnTo>
                    <a:pt x="1812337" y="1739900"/>
                  </a:lnTo>
                  <a:close/>
                </a:path>
                <a:path w="2077720" h="2222500">
                  <a:moveTo>
                    <a:pt x="1833159" y="1739900"/>
                  </a:moveTo>
                  <a:lnTo>
                    <a:pt x="1823256" y="1739900"/>
                  </a:lnTo>
                  <a:lnTo>
                    <a:pt x="1823347" y="1727200"/>
                  </a:lnTo>
                  <a:lnTo>
                    <a:pt x="1833437" y="1727200"/>
                  </a:lnTo>
                  <a:lnTo>
                    <a:pt x="1833159" y="1739900"/>
                  </a:lnTo>
                  <a:close/>
                </a:path>
                <a:path w="2077720" h="2222500">
                  <a:moveTo>
                    <a:pt x="1841006" y="1739900"/>
                  </a:moveTo>
                  <a:lnTo>
                    <a:pt x="1837582" y="1739900"/>
                  </a:lnTo>
                  <a:lnTo>
                    <a:pt x="1835828" y="1727200"/>
                  </a:lnTo>
                  <a:lnTo>
                    <a:pt x="1841881" y="1727200"/>
                  </a:lnTo>
                  <a:lnTo>
                    <a:pt x="1841006" y="1739900"/>
                  </a:lnTo>
                  <a:close/>
                </a:path>
                <a:path w="2077720" h="2222500">
                  <a:moveTo>
                    <a:pt x="1466880" y="1739900"/>
                  </a:moveTo>
                  <a:lnTo>
                    <a:pt x="1466545" y="1739900"/>
                  </a:lnTo>
                  <a:lnTo>
                    <a:pt x="1466895" y="1738200"/>
                  </a:lnTo>
                  <a:lnTo>
                    <a:pt x="1466880" y="1739900"/>
                  </a:lnTo>
                  <a:close/>
                </a:path>
                <a:path w="2077720" h="2222500">
                  <a:moveTo>
                    <a:pt x="266087" y="1752124"/>
                  </a:moveTo>
                  <a:lnTo>
                    <a:pt x="261008" y="1739900"/>
                  </a:lnTo>
                  <a:lnTo>
                    <a:pt x="266228" y="1739900"/>
                  </a:lnTo>
                  <a:lnTo>
                    <a:pt x="266087" y="1752124"/>
                  </a:lnTo>
                  <a:close/>
                </a:path>
                <a:path w="2077720" h="2222500">
                  <a:moveTo>
                    <a:pt x="305015" y="1752600"/>
                  </a:moveTo>
                  <a:lnTo>
                    <a:pt x="285863" y="1752600"/>
                  </a:lnTo>
                  <a:lnTo>
                    <a:pt x="285120" y="1739900"/>
                  </a:lnTo>
                  <a:lnTo>
                    <a:pt x="303908" y="1739900"/>
                  </a:lnTo>
                  <a:lnTo>
                    <a:pt x="305015" y="1752600"/>
                  </a:lnTo>
                  <a:close/>
                </a:path>
                <a:path w="2077720" h="2222500">
                  <a:moveTo>
                    <a:pt x="327036" y="1752600"/>
                  </a:moveTo>
                  <a:lnTo>
                    <a:pt x="309144" y="1752600"/>
                  </a:lnTo>
                  <a:lnTo>
                    <a:pt x="308622" y="1739900"/>
                  </a:lnTo>
                  <a:lnTo>
                    <a:pt x="331221" y="1739900"/>
                  </a:lnTo>
                  <a:lnTo>
                    <a:pt x="327036" y="1752600"/>
                  </a:lnTo>
                  <a:close/>
                </a:path>
                <a:path w="2077720" h="2222500">
                  <a:moveTo>
                    <a:pt x="346066" y="1752600"/>
                  </a:moveTo>
                  <a:lnTo>
                    <a:pt x="333458" y="1752600"/>
                  </a:lnTo>
                  <a:lnTo>
                    <a:pt x="332811" y="1739900"/>
                  </a:lnTo>
                  <a:lnTo>
                    <a:pt x="346969" y="1739900"/>
                  </a:lnTo>
                  <a:lnTo>
                    <a:pt x="346066" y="1752600"/>
                  </a:lnTo>
                  <a:close/>
                </a:path>
                <a:path w="2077720" h="2222500">
                  <a:moveTo>
                    <a:pt x="364612" y="1752600"/>
                  </a:moveTo>
                  <a:lnTo>
                    <a:pt x="352653" y="1752600"/>
                  </a:lnTo>
                  <a:lnTo>
                    <a:pt x="351102" y="1739900"/>
                  </a:lnTo>
                  <a:lnTo>
                    <a:pt x="366114" y="1739900"/>
                  </a:lnTo>
                  <a:lnTo>
                    <a:pt x="364612" y="1752600"/>
                  </a:lnTo>
                  <a:close/>
                </a:path>
                <a:path w="2077720" h="2222500">
                  <a:moveTo>
                    <a:pt x="379619" y="1752600"/>
                  </a:moveTo>
                  <a:lnTo>
                    <a:pt x="369617" y="1752600"/>
                  </a:lnTo>
                  <a:lnTo>
                    <a:pt x="368805" y="1739900"/>
                  </a:lnTo>
                  <a:lnTo>
                    <a:pt x="380009" y="1739900"/>
                  </a:lnTo>
                  <a:lnTo>
                    <a:pt x="379619" y="1752600"/>
                  </a:lnTo>
                  <a:close/>
                </a:path>
                <a:path w="2077720" h="2222500">
                  <a:moveTo>
                    <a:pt x="411636" y="1752600"/>
                  </a:moveTo>
                  <a:lnTo>
                    <a:pt x="387139" y="1752600"/>
                  </a:lnTo>
                  <a:lnTo>
                    <a:pt x="384092" y="1739900"/>
                  </a:lnTo>
                  <a:lnTo>
                    <a:pt x="412822" y="1739900"/>
                  </a:lnTo>
                  <a:lnTo>
                    <a:pt x="411636" y="1752600"/>
                  </a:lnTo>
                  <a:close/>
                </a:path>
                <a:path w="2077720" h="2222500">
                  <a:moveTo>
                    <a:pt x="449993" y="1752600"/>
                  </a:moveTo>
                  <a:lnTo>
                    <a:pt x="415843" y="1752600"/>
                  </a:lnTo>
                  <a:lnTo>
                    <a:pt x="415945" y="1739900"/>
                  </a:lnTo>
                  <a:lnTo>
                    <a:pt x="450082" y="1739900"/>
                  </a:lnTo>
                  <a:lnTo>
                    <a:pt x="449993" y="1752600"/>
                  </a:lnTo>
                  <a:close/>
                </a:path>
                <a:path w="2077720" h="2222500">
                  <a:moveTo>
                    <a:pt x="461360" y="1752600"/>
                  </a:moveTo>
                  <a:lnTo>
                    <a:pt x="452116" y="1752600"/>
                  </a:lnTo>
                  <a:lnTo>
                    <a:pt x="454648" y="1739900"/>
                  </a:lnTo>
                  <a:lnTo>
                    <a:pt x="460605" y="1739900"/>
                  </a:lnTo>
                  <a:lnTo>
                    <a:pt x="461360" y="1752600"/>
                  </a:lnTo>
                  <a:close/>
                </a:path>
                <a:path w="2077720" h="2222500">
                  <a:moveTo>
                    <a:pt x="481983" y="1752600"/>
                  </a:moveTo>
                  <a:lnTo>
                    <a:pt x="461933" y="1752600"/>
                  </a:lnTo>
                  <a:lnTo>
                    <a:pt x="461279" y="1739900"/>
                  </a:lnTo>
                  <a:lnTo>
                    <a:pt x="481887" y="1739900"/>
                  </a:lnTo>
                  <a:lnTo>
                    <a:pt x="481983" y="1752600"/>
                  </a:lnTo>
                  <a:close/>
                </a:path>
                <a:path w="2077720" h="2222500">
                  <a:moveTo>
                    <a:pt x="496016" y="1752600"/>
                  </a:moveTo>
                  <a:lnTo>
                    <a:pt x="487525" y="1752600"/>
                  </a:lnTo>
                  <a:lnTo>
                    <a:pt x="486242" y="1739900"/>
                  </a:lnTo>
                  <a:lnTo>
                    <a:pt x="495531" y="1739900"/>
                  </a:lnTo>
                  <a:lnTo>
                    <a:pt x="496016" y="1752600"/>
                  </a:lnTo>
                  <a:close/>
                </a:path>
                <a:path w="2077720" h="2222500">
                  <a:moveTo>
                    <a:pt x="507731" y="1752600"/>
                  </a:moveTo>
                  <a:lnTo>
                    <a:pt x="497269" y="1752600"/>
                  </a:lnTo>
                  <a:lnTo>
                    <a:pt x="499932" y="1739900"/>
                  </a:lnTo>
                  <a:lnTo>
                    <a:pt x="510965" y="1739900"/>
                  </a:lnTo>
                  <a:lnTo>
                    <a:pt x="507731" y="1752600"/>
                  </a:lnTo>
                  <a:close/>
                </a:path>
                <a:path w="2077720" h="2222500">
                  <a:moveTo>
                    <a:pt x="540810" y="1752600"/>
                  </a:moveTo>
                  <a:lnTo>
                    <a:pt x="512452" y="1752600"/>
                  </a:lnTo>
                  <a:lnTo>
                    <a:pt x="510965" y="1739900"/>
                  </a:lnTo>
                  <a:lnTo>
                    <a:pt x="542536" y="1739900"/>
                  </a:lnTo>
                  <a:lnTo>
                    <a:pt x="540810" y="1752600"/>
                  </a:lnTo>
                  <a:close/>
                </a:path>
                <a:path w="2077720" h="2222500">
                  <a:moveTo>
                    <a:pt x="606256" y="1752600"/>
                  </a:moveTo>
                  <a:lnTo>
                    <a:pt x="553744" y="1752600"/>
                  </a:lnTo>
                  <a:lnTo>
                    <a:pt x="552950" y="1739900"/>
                  </a:lnTo>
                  <a:lnTo>
                    <a:pt x="607829" y="1739900"/>
                  </a:lnTo>
                  <a:lnTo>
                    <a:pt x="606256" y="1752600"/>
                  </a:lnTo>
                  <a:close/>
                </a:path>
                <a:path w="2077720" h="2222500">
                  <a:moveTo>
                    <a:pt x="625738" y="1752600"/>
                  </a:moveTo>
                  <a:lnTo>
                    <a:pt x="613712" y="1752600"/>
                  </a:lnTo>
                  <a:lnTo>
                    <a:pt x="612877" y="1739900"/>
                  </a:lnTo>
                  <a:lnTo>
                    <a:pt x="626516" y="1739900"/>
                  </a:lnTo>
                  <a:lnTo>
                    <a:pt x="625738" y="1752600"/>
                  </a:lnTo>
                  <a:close/>
                </a:path>
                <a:path w="2077720" h="2222500">
                  <a:moveTo>
                    <a:pt x="643488" y="1752600"/>
                  </a:moveTo>
                  <a:lnTo>
                    <a:pt x="629810" y="1752600"/>
                  </a:lnTo>
                  <a:lnTo>
                    <a:pt x="630480" y="1739900"/>
                  </a:lnTo>
                  <a:lnTo>
                    <a:pt x="642160" y="1739900"/>
                  </a:lnTo>
                  <a:lnTo>
                    <a:pt x="643488" y="1752600"/>
                  </a:lnTo>
                  <a:close/>
                </a:path>
                <a:path w="2077720" h="2222500">
                  <a:moveTo>
                    <a:pt x="654487" y="1752600"/>
                  </a:moveTo>
                  <a:lnTo>
                    <a:pt x="648292" y="1752600"/>
                  </a:lnTo>
                  <a:lnTo>
                    <a:pt x="649661" y="1739900"/>
                  </a:lnTo>
                  <a:lnTo>
                    <a:pt x="655651" y="1739900"/>
                  </a:lnTo>
                  <a:lnTo>
                    <a:pt x="654487" y="1752600"/>
                  </a:lnTo>
                  <a:close/>
                </a:path>
                <a:path w="2077720" h="2222500">
                  <a:moveTo>
                    <a:pt x="678858" y="1752600"/>
                  </a:moveTo>
                  <a:lnTo>
                    <a:pt x="666133" y="1752600"/>
                  </a:lnTo>
                  <a:lnTo>
                    <a:pt x="665594" y="1739900"/>
                  </a:lnTo>
                  <a:lnTo>
                    <a:pt x="677836" y="1739900"/>
                  </a:lnTo>
                  <a:lnTo>
                    <a:pt x="678858" y="1752600"/>
                  </a:lnTo>
                  <a:close/>
                </a:path>
                <a:path w="2077720" h="2222500">
                  <a:moveTo>
                    <a:pt x="705233" y="1752600"/>
                  </a:moveTo>
                  <a:lnTo>
                    <a:pt x="684809" y="1752600"/>
                  </a:lnTo>
                  <a:lnTo>
                    <a:pt x="683912" y="1739900"/>
                  </a:lnTo>
                  <a:lnTo>
                    <a:pt x="705574" y="1739900"/>
                  </a:lnTo>
                  <a:lnTo>
                    <a:pt x="705233" y="1752600"/>
                  </a:lnTo>
                  <a:close/>
                </a:path>
                <a:path w="2077720" h="2222500">
                  <a:moveTo>
                    <a:pt x="734192" y="1752600"/>
                  </a:moveTo>
                  <a:lnTo>
                    <a:pt x="710270" y="1752600"/>
                  </a:lnTo>
                  <a:lnTo>
                    <a:pt x="709072" y="1739900"/>
                  </a:lnTo>
                  <a:lnTo>
                    <a:pt x="734459" y="1739900"/>
                  </a:lnTo>
                  <a:lnTo>
                    <a:pt x="734192" y="1752600"/>
                  </a:lnTo>
                  <a:close/>
                </a:path>
                <a:path w="2077720" h="2222500">
                  <a:moveTo>
                    <a:pt x="757808" y="1752600"/>
                  </a:moveTo>
                  <a:lnTo>
                    <a:pt x="741835" y="1752600"/>
                  </a:lnTo>
                  <a:lnTo>
                    <a:pt x="741642" y="1739900"/>
                  </a:lnTo>
                  <a:lnTo>
                    <a:pt x="756996" y="1739900"/>
                  </a:lnTo>
                  <a:lnTo>
                    <a:pt x="757803" y="1751706"/>
                  </a:lnTo>
                  <a:lnTo>
                    <a:pt x="757808" y="1752600"/>
                  </a:lnTo>
                  <a:close/>
                </a:path>
                <a:path w="2077720" h="2222500">
                  <a:moveTo>
                    <a:pt x="782014" y="1752600"/>
                  </a:moveTo>
                  <a:lnTo>
                    <a:pt x="757865" y="1752600"/>
                  </a:lnTo>
                  <a:lnTo>
                    <a:pt x="757917" y="1752124"/>
                  </a:lnTo>
                  <a:lnTo>
                    <a:pt x="760721" y="1739900"/>
                  </a:lnTo>
                  <a:lnTo>
                    <a:pt x="783371" y="1739900"/>
                  </a:lnTo>
                  <a:lnTo>
                    <a:pt x="782014" y="1752600"/>
                  </a:lnTo>
                  <a:close/>
                </a:path>
                <a:path w="2077720" h="2222500">
                  <a:moveTo>
                    <a:pt x="809996" y="1752600"/>
                  </a:moveTo>
                  <a:lnTo>
                    <a:pt x="789929" y="1752600"/>
                  </a:lnTo>
                  <a:lnTo>
                    <a:pt x="789827" y="1739900"/>
                  </a:lnTo>
                  <a:lnTo>
                    <a:pt x="811104" y="1739900"/>
                  </a:lnTo>
                  <a:lnTo>
                    <a:pt x="809996" y="1752600"/>
                  </a:lnTo>
                  <a:close/>
                </a:path>
                <a:path w="2077720" h="2222500">
                  <a:moveTo>
                    <a:pt x="823573" y="1752600"/>
                  </a:moveTo>
                  <a:lnTo>
                    <a:pt x="814181" y="1752600"/>
                  </a:lnTo>
                  <a:lnTo>
                    <a:pt x="812165" y="1739900"/>
                  </a:lnTo>
                  <a:lnTo>
                    <a:pt x="822874" y="1739900"/>
                  </a:lnTo>
                  <a:lnTo>
                    <a:pt x="823573" y="1752600"/>
                  </a:lnTo>
                  <a:close/>
                </a:path>
                <a:path w="2077720" h="2222500">
                  <a:moveTo>
                    <a:pt x="866489" y="1752600"/>
                  </a:moveTo>
                  <a:lnTo>
                    <a:pt x="826276" y="1752600"/>
                  </a:lnTo>
                  <a:lnTo>
                    <a:pt x="826736" y="1739900"/>
                  </a:lnTo>
                  <a:lnTo>
                    <a:pt x="866000" y="1739900"/>
                  </a:lnTo>
                  <a:lnTo>
                    <a:pt x="866489" y="1752600"/>
                  </a:lnTo>
                  <a:close/>
                </a:path>
                <a:path w="2077720" h="2222500">
                  <a:moveTo>
                    <a:pt x="896067" y="1752600"/>
                  </a:moveTo>
                  <a:lnTo>
                    <a:pt x="870713" y="1752600"/>
                  </a:lnTo>
                  <a:lnTo>
                    <a:pt x="872701" y="1739900"/>
                  </a:lnTo>
                  <a:lnTo>
                    <a:pt x="895885" y="1739900"/>
                  </a:lnTo>
                  <a:lnTo>
                    <a:pt x="896067" y="1752600"/>
                  </a:lnTo>
                  <a:close/>
                </a:path>
                <a:path w="2077720" h="2222500">
                  <a:moveTo>
                    <a:pt x="909081" y="1752600"/>
                  </a:moveTo>
                  <a:lnTo>
                    <a:pt x="898633" y="1752600"/>
                  </a:lnTo>
                  <a:lnTo>
                    <a:pt x="898991" y="1739900"/>
                  </a:lnTo>
                  <a:lnTo>
                    <a:pt x="906253" y="1739900"/>
                  </a:lnTo>
                  <a:lnTo>
                    <a:pt x="909081" y="1752600"/>
                  </a:lnTo>
                  <a:close/>
                </a:path>
                <a:path w="2077720" h="2222500">
                  <a:moveTo>
                    <a:pt x="921414" y="1752600"/>
                  </a:moveTo>
                  <a:lnTo>
                    <a:pt x="917286" y="1752600"/>
                  </a:lnTo>
                  <a:lnTo>
                    <a:pt x="917434" y="1739900"/>
                  </a:lnTo>
                  <a:lnTo>
                    <a:pt x="919205" y="1739900"/>
                  </a:lnTo>
                  <a:lnTo>
                    <a:pt x="921414" y="1752600"/>
                  </a:lnTo>
                  <a:close/>
                </a:path>
                <a:path w="2077720" h="2222500">
                  <a:moveTo>
                    <a:pt x="959827" y="1752600"/>
                  </a:moveTo>
                  <a:lnTo>
                    <a:pt x="921414" y="1752600"/>
                  </a:lnTo>
                  <a:lnTo>
                    <a:pt x="922851" y="1739900"/>
                  </a:lnTo>
                  <a:lnTo>
                    <a:pt x="960582" y="1739900"/>
                  </a:lnTo>
                  <a:lnTo>
                    <a:pt x="959827" y="1752600"/>
                  </a:lnTo>
                  <a:close/>
                </a:path>
                <a:path w="2077720" h="2222500">
                  <a:moveTo>
                    <a:pt x="968259" y="1752600"/>
                  </a:moveTo>
                  <a:lnTo>
                    <a:pt x="962360" y="1752600"/>
                  </a:lnTo>
                  <a:lnTo>
                    <a:pt x="963904" y="1739900"/>
                  </a:lnTo>
                  <a:lnTo>
                    <a:pt x="966902" y="1739900"/>
                  </a:lnTo>
                  <a:lnTo>
                    <a:pt x="968259" y="1752600"/>
                  </a:lnTo>
                  <a:close/>
                </a:path>
                <a:path w="2077720" h="2222500">
                  <a:moveTo>
                    <a:pt x="1003203" y="1752600"/>
                  </a:moveTo>
                  <a:lnTo>
                    <a:pt x="973869" y="1752600"/>
                  </a:lnTo>
                  <a:lnTo>
                    <a:pt x="974057" y="1739900"/>
                  </a:lnTo>
                  <a:lnTo>
                    <a:pt x="1003118" y="1739900"/>
                  </a:lnTo>
                  <a:lnTo>
                    <a:pt x="1003203" y="1752600"/>
                  </a:lnTo>
                  <a:close/>
                </a:path>
                <a:path w="2077720" h="2222500">
                  <a:moveTo>
                    <a:pt x="1057299" y="1752600"/>
                  </a:moveTo>
                  <a:lnTo>
                    <a:pt x="1010982" y="1752600"/>
                  </a:lnTo>
                  <a:lnTo>
                    <a:pt x="1010988" y="1739900"/>
                  </a:lnTo>
                  <a:lnTo>
                    <a:pt x="1055863" y="1739900"/>
                  </a:lnTo>
                  <a:lnTo>
                    <a:pt x="1057299" y="1752600"/>
                  </a:lnTo>
                  <a:close/>
                </a:path>
                <a:path w="2077720" h="2222500">
                  <a:moveTo>
                    <a:pt x="1078593" y="1752600"/>
                  </a:moveTo>
                  <a:lnTo>
                    <a:pt x="1059207" y="1752600"/>
                  </a:lnTo>
                  <a:lnTo>
                    <a:pt x="1063057" y="1739900"/>
                  </a:lnTo>
                  <a:lnTo>
                    <a:pt x="1077031" y="1739900"/>
                  </a:lnTo>
                  <a:lnTo>
                    <a:pt x="1078593" y="1752600"/>
                  </a:lnTo>
                  <a:close/>
                </a:path>
                <a:path w="2077720" h="2222500">
                  <a:moveTo>
                    <a:pt x="1090897" y="1752600"/>
                  </a:moveTo>
                  <a:lnTo>
                    <a:pt x="1082460" y="1752600"/>
                  </a:lnTo>
                  <a:lnTo>
                    <a:pt x="1083107" y="1739900"/>
                  </a:lnTo>
                  <a:lnTo>
                    <a:pt x="1090102" y="1739900"/>
                  </a:lnTo>
                  <a:lnTo>
                    <a:pt x="1090897" y="1752600"/>
                  </a:lnTo>
                  <a:close/>
                </a:path>
                <a:path w="2077720" h="2222500">
                  <a:moveTo>
                    <a:pt x="1104633" y="1752600"/>
                  </a:moveTo>
                  <a:lnTo>
                    <a:pt x="1100823" y="1739900"/>
                  </a:lnTo>
                  <a:lnTo>
                    <a:pt x="1104701" y="1739900"/>
                  </a:lnTo>
                  <a:lnTo>
                    <a:pt x="1104633" y="1752600"/>
                  </a:lnTo>
                  <a:close/>
                </a:path>
                <a:path w="2077720" h="2222500">
                  <a:moveTo>
                    <a:pt x="1110737" y="1752600"/>
                  </a:moveTo>
                  <a:lnTo>
                    <a:pt x="1106274" y="1752600"/>
                  </a:lnTo>
                  <a:lnTo>
                    <a:pt x="1106456" y="1739900"/>
                  </a:lnTo>
                  <a:lnTo>
                    <a:pt x="1107955" y="1739900"/>
                  </a:lnTo>
                  <a:lnTo>
                    <a:pt x="1110737" y="1752600"/>
                  </a:lnTo>
                  <a:close/>
                </a:path>
                <a:path w="2077720" h="2222500">
                  <a:moveTo>
                    <a:pt x="1114632" y="1749297"/>
                  </a:moveTo>
                  <a:lnTo>
                    <a:pt x="1114746" y="1739900"/>
                  </a:lnTo>
                  <a:lnTo>
                    <a:pt x="1115981" y="1744034"/>
                  </a:lnTo>
                  <a:lnTo>
                    <a:pt x="1114632" y="1749297"/>
                  </a:lnTo>
                  <a:close/>
                </a:path>
                <a:path w="2077720" h="2222500">
                  <a:moveTo>
                    <a:pt x="1125205" y="1752600"/>
                  </a:moveTo>
                  <a:lnTo>
                    <a:pt x="1118539" y="1752600"/>
                  </a:lnTo>
                  <a:lnTo>
                    <a:pt x="1115981" y="1744034"/>
                  </a:lnTo>
                  <a:lnTo>
                    <a:pt x="1117040" y="1739900"/>
                  </a:lnTo>
                  <a:lnTo>
                    <a:pt x="1121083" y="1739900"/>
                  </a:lnTo>
                  <a:lnTo>
                    <a:pt x="1125205" y="1752600"/>
                  </a:lnTo>
                  <a:close/>
                </a:path>
                <a:path w="2077720" h="2222500">
                  <a:moveTo>
                    <a:pt x="1139548" y="1752600"/>
                  </a:moveTo>
                  <a:lnTo>
                    <a:pt x="1127011" y="1752600"/>
                  </a:lnTo>
                  <a:lnTo>
                    <a:pt x="1128470" y="1739900"/>
                  </a:lnTo>
                  <a:lnTo>
                    <a:pt x="1138447" y="1739900"/>
                  </a:lnTo>
                  <a:lnTo>
                    <a:pt x="1139548" y="1752600"/>
                  </a:lnTo>
                  <a:close/>
                </a:path>
                <a:path w="2077720" h="2222500">
                  <a:moveTo>
                    <a:pt x="1147515" y="1752600"/>
                  </a:moveTo>
                  <a:lnTo>
                    <a:pt x="1142001" y="1752600"/>
                  </a:lnTo>
                  <a:lnTo>
                    <a:pt x="1140985" y="1739900"/>
                  </a:lnTo>
                  <a:lnTo>
                    <a:pt x="1147498" y="1739900"/>
                  </a:lnTo>
                  <a:lnTo>
                    <a:pt x="1147515" y="1752600"/>
                  </a:lnTo>
                  <a:close/>
                </a:path>
                <a:path w="2077720" h="2222500">
                  <a:moveTo>
                    <a:pt x="1152063" y="1752600"/>
                  </a:moveTo>
                  <a:lnTo>
                    <a:pt x="1149445" y="1752600"/>
                  </a:lnTo>
                  <a:lnTo>
                    <a:pt x="1149531" y="1739900"/>
                  </a:lnTo>
                  <a:lnTo>
                    <a:pt x="1153477" y="1739900"/>
                  </a:lnTo>
                  <a:lnTo>
                    <a:pt x="1152063" y="1752600"/>
                  </a:lnTo>
                  <a:close/>
                </a:path>
                <a:path w="2077720" h="2222500">
                  <a:moveTo>
                    <a:pt x="1168155" y="1752600"/>
                  </a:moveTo>
                  <a:lnTo>
                    <a:pt x="1155612" y="1752600"/>
                  </a:lnTo>
                  <a:lnTo>
                    <a:pt x="1158451" y="1739900"/>
                  </a:lnTo>
                  <a:lnTo>
                    <a:pt x="1167780" y="1739900"/>
                  </a:lnTo>
                  <a:lnTo>
                    <a:pt x="1168155" y="1752600"/>
                  </a:lnTo>
                  <a:close/>
                </a:path>
                <a:path w="2077720" h="2222500">
                  <a:moveTo>
                    <a:pt x="1174441" y="1752600"/>
                  </a:moveTo>
                  <a:lnTo>
                    <a:pt x="1173805" y="1752600"/>
                  </a:lnTo>
                  <a:lnTo>
                    <a:pt x="1173981" y="1739900"/>
                  </a:lnTo>
                  <a:lnTo>
                    <a:pt x="1174191" y="1739900"/>
                  </a:lnTo>
                  <a:lnTo>
                    <a:pt x="1174441" y="1752600"/>
                  </a:lnTo>
                  <a:close/>
                </a:path>
                <a:path w="2077720" h="2222500">
                  <a:moveTo>
                    <a:pt x="1189199" y="1752600"/>
                  </a:moveTo>
                  <a:lnTo>
                    <a:pt x="1179239" y="1752600"/>
                  </a:lnTo>
                  <a:lnTo>
                    <a:pt x="1179671" y="1739900"/>
                  </a:lnTo>
                  <a:lnTo>
                    <a:pt x="1185366" y="1739900"/>
                  </a:lnTo>
                  <a:lnTo>
                    <a:pt x="1189199" y="1752600"/>
                  </a:lnTo>
                  <a:close/>
                </a:path>
                <a:path w="2077720" h="2222500">
                  <a:moveTo>
                    <a:pt x="1226351" y="1752600"/>
                  </a:moveTo>
                  <a:lnTo>
                    <a:pt x="1189199" y="1752600"/>
                  </a:lnTo>
                  <a:lnTo>
                    <a:pt x="1189465" y="1739900"/>
                  </a:lnTo>
                  <a:lnTo>
                    <a:pt x="1225011" y="1739900"/>
                  </a:lnTo>
                  <a:lnTo>
                    <a:pt x="1226351" y="1752600"/>
                  </a:lnTo>
                  <a:close/>
                </a:path>
                <a:path w="2077720" h="2222500">
                  <a:moveTo>
                    <a:pt x="1269619" y="1752600"/>
                  </a:moveTo>
                  <a:lnTo>
                    <a:pt x="1237458" y="1752600"/>
                  </a:lnTo>
                  <a:lnTo>
                    <a:pt x="1235061" y="1739900"/>
                  </a:lnTo>
                  <a:lnTo>
                    <a:pt x="1269897" y="1739900"/>
                  </a:lnTo>
                  <a:lnTo>
                    <a:pt x="1269619" y="1752600"/>
                  </a:lnTo>
                  <a:close/>
                </a:path>
                <a:path w="2077720" h="2222500">
                  <a:moveTo>
                    <a:pt x="1306437" y="1752600"/>
                  </a:moveTo>
                  <a:lnTo>
                    <a:pt x="1274332" y="1752600"/>
                  </a:lnTo>
                  <a:lnTo>
                    <a:pt x="1274389" y="1739900"/>
                  </a:lnTo>
                  <a:lnTo>
                    <a:pt x="1305125" y="1739900"/>
                  </a:lnTo>
                  <a:lnTo>
                    <a:pt x="1306437" y="1752600"/>
                  </a:lnTo>
                  <a:close/>
                </a:path>
                <a:path w="2077720" h="2222500">
                  <a:moveTo>
                    <a:pt x="1338121" y="1752600"/>
                  </a:moveTo>
                  <a:lnTo>
                    <a:pt x="1317140" y="1752600"/>
                  </a:lnTo>
                  <a:lnTo>
                    <a:pt x="1314931" y="1739900"/>
                  </a:lnTo>
                  <a:lnTo>
                    <a:pt x="1339683" y="1739900"/>
                  </a:lnTo>
                  <a:lnTo>
                    <a:pt x="1338121" y="1752600"/>
                  </a:lnTo>
                  <a:close/>
                </a:path>
                <a:path w="2077720" h="2222500">
                  <a:moveTo>
                    <a:pt x="1343358" y="1751706"/>
                  </a:moveTo>
                  <a:lnTo>
                    <a:pt x="1343004" y="1739900"/>
                  </a:lnTo>
                  <a:lnTo>
                    <a:pt x="1349154" y="1739900"/>
                  </a:lnTo>
                  <a:lnTo>
                    <a:pt x="1343358" y="1751706"/>
                  </a:lnTo>
                  <a:close/>
                </a:path>
                <a:path w="2077720" h="2222500">
                  <a:moveTo>
                    <a:pt x="1359477" y="1752600"/>
                  </a:moveTo>
                  <a:lnTo>
                    <a:pt x="1351788" y="1752600"/>
                  </a:lnTo>
                  <a:lnTo>
                    <a:pt x="1350454" y="1739900"/>
                  </a:lnTo>
                  <a:lnTo>
                    <a:pt x="1360561" y="1739900"/>
                  </a:lnTo>
                  <a:lnTo>
                    <a:pt x="1359477" y="1752600"/>
                  </a:lnTo>
                  <a:close/>
                </a:path>
                <a:path w="2077720" h="2222500">
                  <a:moveTo>
                    <a:pt x="1388220" y="1752600"/>
                  </a:moveTo>
                  <a:lnTo>
                    <a:pt x="1361123" y="1752600"/>
                  </a:lnTo>
                  <a:lnTo>
                    <a:pt x="1360783" y="1739900"/>
                  </a:lnTo>
                  <a:lnTo>
                    <a:pt x="1388981" y="1739900"/>
                  </a:lnTo>
                  <a:lnTo>
                    <a:pt x="1388220" y="1752600"/>
                  </a:lnTo>
                  <a:close/>
                </a:path>
                <a:path w="2077720" h="2222500">
                  <a:moveTo>
                    <a:pt x="1407208" y="1752600"/>
                  </a:moveTo>
                  <a:lnTo>
                    <a:pt x="1391814" y="1752600"/>
                  </a:lnTo>
                  <a:lnTo>
                    <a:pt x="1390883" y="1739900"/>
                  </a:lnTo>
                  <a:lnTo>
                    <a:pt x="1412154" y="1739900"/>
                  </a:lnTo>
                  <a:lnTo>
                    <a:pt x="1407208" y="1752600"/>
                  </a:lnTo>
                  <a:close/>
                </a:path>
                <a:path w="2077720" h="2222500">
                  <a:moveTo>
                    <a:pt x="1426105" y="1752600"/>
                  </a:moveTo>
                  <a:lnTo>
                    <a:pt x="1418570" y="1752600"/>
                  </a:lnTo>
                  <a:lnTo>
                    <a:pt x="1414572" y="1739900"/>
                  </a:lnTo>
                  <a:lnTo>
                    <a:pt x="1428081" y="1739900"/>
                  </a:lnTo>
                  <a:lnTo>
                    <a:pt x="1426105" y="1752600"/>
                  </a:lnTo>
                  <a:close/>
                </a:path>
                <a:path w="2077720" h="2222500">
                  <a:moveTo>
                    <a:pt x="1468970" y="1752600"/>
                  </a:moveTo>
                  <a:lnTo>
                    <a:pt x="1438131" y="1752600"/>
                  </a:lnTo>
                  <a:lnTo>
                    <a:pt x="1437302" y="1739900"/>
                  </a:lnTo>
                  <a:lnTo>
                    <a:pt x="1470764" y="1739900"/>
                  </a:lnTo>
                  <a:lnTo>
                    <a:pt x="1468970" y="1752600"/>
                  </a:lnTo>
                  <a:close/>
                </a:path>
                <a:path w="2077720" h="2222500">
                  <a:moveTo>
                    <a:pt x="1478106" y="1752600"/>
                  </a:moveTo>
                  <a:lnTo>
                    <a:pt x="1472201" y="1752600"/>
                  </a:lnTo>
                  <a:lnTo>
                    <a:pt x="1473262" y="1739900"/>
                  </a:lnTo>
                  <a:lnTo>
                    <a:pt x="1478486" y="1739900"/>
                  </a:lnTo>
                  <a:lnTo>
                    <a:pt x="1478106" y="1752600"/>
                  </a:lnTo>
                  <a:close/>
                </a:path>
                <a:path w="2077720" h="2222500">
                  <a:moveTo>
                    <a:pt x="1508166" y="1752600"/>
                  </a:moveTo>
                  <a:lnTo>
                    <a:pt x="1485255" y="1752600"/>
                  </a:lnTo>
                  <a:lnTo>
                    <a:pt x="1484528" y="1739900"/>
                  </a:lnTo>
                  <a:lnTo>
                    <a:pt x="1510211" y="1739900"/>
                  </a:lnTo>
                  <a:lnTo>
                    <a:pt x="1508166" y="1752600"/>
                  </a:lnTo>
                  <a:close/>
                </a:path>
                <a:path w="2077720" h="2222500">
                  <a:moveTo>
                    <a:pt x="1530658" y="1752600"/>
                  </a:moveTo>
                  <a:lnTo>
                    <a:pt x="1513731" y="1752600"/>
                  </a:lnTo>
                  <a:lnTo>
                    <a:pt x="1511976" y="1739900"/>
                  </a:lnTo>
                  <a:lnTo>
                    <a:pt x="1530720" y="1739900"/>
                  </a:lnTo>
                  <a:lnTo>
                    <a:pt x="1530658" y="1752600"/>
                  </a:lnTo>
                  <a:close/>
                </a:path>
                <a:path w="2077720" h="2222500">
                  <a:moveTo>
                    <a:pt x="1591068" y="1752600"/>
                  </a:moveTo>
                  <a:lnTo>
                    <a:pt x="1533940" y="1752600"/>
                  </a:lnTo>
                  <a:lnTo>
                    <a:pt x="1533877" y="1739900"/>
                  </a:lnTo>
                  <a:lnTo>
                    <a:pt x="1590029" y="1739900"/>
                  </a:lnTo>
                  <a:lnTo>
                    <a:pt x="1591068" y="1752600"/>
                  </a:lnTo>
                  <a:close/>
                </a:path>
                <a:path w="2077720" h="2222500">
                  <a:moveTo>
                    <a:pt x="1613287" y="1752600"/>
                  </a:moveTo>
                  <a:lnTo>
                    <a:pt x="1609971" y="1752600"/>
                  </a:lnTo>
                  <a:lnTo>
                    <a:pt x="1609312" y="1739900"/>
                  </a:lnTo>
                  <a:lnTo>
                    <a:pt x="1610931" y="1739900"/>
                  </a:lnTo>
                  <a:lnTo>
                    <a:pt x="1613199" y="1746420"/>
                  </a:lnTo>
                  <a:lnTo>
                    <a:pt x="1613287" y="1752600"/>
                  </a:lnTo>
                  <a:close/>
                </a:path>
                <a:path w="2077720" h="2222500">
                  <a:moveTo>
                    <a:pt x="1645040" y="1752600"/>
                  </a:moveTo>
                  <a:lnTo>
                    <a:pt x="1615348" y="1752600"/>
                  </a:lnTo>
                  <a:lnTo>
                    <a:pt x="1613199" y="1746420"/>
                  </a:lnTo>
                  <a:lnTo>
                    <a:pt x="1613105" y="1739900"/>
                  </a:lnTo>
                  <a:lnTo>
                    <a:pt x="1646226" y="1739900"/>
                  </a:lnTo>
                  <a:lnTo>
                    <a:pt x="1645040" y="1752600"/>
                  </a:lnTo>
                  <a:close/>
                </a:path>
                <a:path w="2077720" h="2222500">
                  <a:moveTo>
                    <a:pt x="1691209" y="1752600"/>
                  </a:moveTo>
                  <a:lnTo>
                    <a:pt x="1650633" y="1752600"/>
                  </a:lnTo>
                  <a:lnTo>
                    <a:pt x="1650990" y="1739900"/>
                  </a:lnTo>
                  <a:lnTo>
                    <a:pt x="1691635" y="1739900"/>
                  </a:lnTo>
                  <a:lnTo>
                    <a:pt x="1691209" y="1752600"/>
                  </a:lnTo>
                  <a:close/>
                </a:path>
                <a:path w="2077720" h="2222500">
                  <a:moveTo>
                    <a:pt x="1703429" y="1752600"/>
                  </a:moveTo>
                  <a:lnTo>
                    <a:pt x="1698636" y="1752600"/>
                  </a:lnTo>
                  <a:lnTo>
                    <a:pt x="1699039" y="1739900"/>
                  </a:lnTo>
                  <a:lnTo>
                    <a:pt x="1704093" y="1739900"/>
                  </a:lnTo>
                  <a:lnTo>
                    <a:pt x="1703429" y="1752600"/>
                  </a:lnTo>
                  <a:close/>
                </a:path>
                <a:path w="2077720" h="2222500">
                  <a:moveTo>
                    <a:pt x="1730588" y="1752600"/>
                  </a:moveTo>
                  <a:lnTo>
                    <a:pt x="1707608" y="1752600"/>
                  </a:lnTo>
                  <a:lnTo>
                    <a:pt x="1707858" y="1739900"/>
                  </a:lnTo>
                  <a:lnTo>
                    <a:pt x="1730724" y="1739900"/>
                  </a:lnTo>
                  <a:lnTo>
                    <a:pt x="1730588" y="1752600"/>
                  </a:lnTo>
                  <a:close/>
                </a:path>
                <a:path w="2077720" h="2222500">
                  <a:moveTo>
                    <a:pt x="1747548" y="1752600"/>
                  </a:moveTo>
                  <a:lnTo>
                    <a:pt x="1736652" y="1752600"/>
                  </a:lnTo>
                  <a:lnTo>
                    <a:pt x="1732723" y="1739900"/>
                  </a:lnTo>
                  <a:lnTo>
                    <a:pt x="1748463" y="1739900"/>
                  </a:lnTo>
                  <a:lnTo>
                    <a:pt x="1747548" y="1752600"/>
                  </a:lnTo>
                  <a:close/>
                </a:path>
                <a:path w="2077720" h="2222500">
                  <a:moveTo>
                    <a:pt x="1812115" y="1752600"/>
                  </a:moveTo>
                  <a:lnTo>
                    <a:pt x="1751711" y="1752600"/>
                  </a:lnTo>
                  <a:lnTo>
                    <a:pt x="1755663" y="1739900"/>
                  </a:lnTo>
                  <a:lnTo>
                    <a:pt x="1813626" y="1739900"/>
                  </a:lnTo>
                  <a:lnTo>
                    <a:pt x="1812115" y="1752600"/>
                  </a:lnTo>
                  <a:close/>
                </a:path>
                <a:path w="2077720" h="2222500">
                  <a:moveTo>
                    <a:pt x="1838309" y="1752600"/>
                  </a:moveTo>
                  <a:lnTo>
                    <a:pt x="1819974" y="1752600"/>
                  </a:lnTo>
                  <a:lnTo>
                    <a:pt x="1819043" y="1739900"/>
                  </a:lnTo>
                  <a:lnTo>
                    <a:pt x="1839763" y="1739900"/>
                  </a:lnTo>
                  <a:lnTo>
                    <a:pt x="1838309" y="1752600"/>
                  </a:lnTo>
                  <a:close/>
                </a:path>
                <a:path w="2077720" h="2222500">
                  <a:moveTo>
                    <a:pt x="1114593" y="1752600"/>
                  </a:moveTo>
                  <a:lnTo>
                    <a:pt x="1113786" y="1752600"/>
                  </a:lnTo>
                  <a:lnTo>
                    <a:pt x="1114632" y="1749297"/>
                  </a:lnTo>
                  <a:lnTo>
                    <a:pt x="1114593" y="1752600"/>
                  </a:lnTo>
                  <a:close/>
                </a:path>
                <a:path w="2077720" h="2222500">
                  <a:moveTo>
                    <a:pt x="1343385" y="1752600"/>
                  </a:moveTo>
                  <a:lnTo>
                    <a:pt x="1342919" y="1752600"/>
                  </a:lnTo>
                  <a:lnTo>
                    <a:pt x="1343358" y="1751706"/>
                  </a:lnTo>
                  <a:lnTo>
                    <a:pt x="1343385" y="1752600"/>
                  </a:lnTo>
                  <a:close/>
                </a:path>
                <a:path w="2077720" h="2222500">
                  <a:moveTo>
                    <a:pt x="266285" y="1752600"/>
                  </a:moveTo>
                  <a:lnTo>
                    <a:pt x="266082" y="1752600"/>
                  </a:lnTo>
                  <a:lnTo>
                    <a:pt x="266087" y="1752124"/>
                  </a:lnTo>
                  <a:lnTo>
                    <a:pt x="266285" y="1752600"/>
                  </a:lnTo>
                  <a:close/>
                </a:path>
                <a:path w="2077720" h="2222500">
                  <a:moveTo>
                    <a:pt x="757865" y="1752600"/>
                  </a:moveTo>
                  <a:lnTo>
                    <a:pt x="757852" y="1752409"/>
                  </a:lnTo>
                  <a:lnTo>
                    <a:pt x="757865" y="1752600"/>
                  </a:lnTo>
                  <a:close/>
                </a:path>
                <a:path w="2077720" h="2222500">
                  <a:moveTo>
                    <a:pt x="339227" y="1765300"/>
                  </a:moveTo>
                  <a:lnTo>
                    <a:pt x="279024" y="1765300"/>
                  </a:lnTo>
                  <a:lnTo>
                    <a:pt x="280262" y="1752600"/>
                  </a:lnTo>
                  <a:lnTo>
                    <a:pt x="341142" y="1752600"/>
                  </a:lnTo>
                  <a:lnTo>
                    <a:pt x="339227" y="1765300"/>
                  </a:lnTo>
                  <a:close/>
                </a:path>
                <a:path w="2077720" h="2222500">
                  <a:moveTo>
                    <a:pt x="350230" y="1765300"/>
                  </a:moveTo>
                  <a:lnTo>
                    <a:pt x="344633" y="1765300"/>
                  </a:lnTo>
                  <a:lnTo>
                    <a:pt x="342944" y="1752600"/>
                  </a:lnTo>
                  <a:lnTo>
                    <a:pt x="352824" y="1752600"/>
                  </a:lnTo>
                  <a:lnTo>
                    <a:pt x="350230" y="1765300"/>
                  </a:lnTo>
                  <a:close/>
                </a:path>
                <a:path w="2077720" h="2222500">
                  <a:moveTo>
                    <a:pt x="379688" y="1765300"/>
                  </a:moveTo>
                  <a:lnTo>
                    <a:pt x="364722" y="1765300"/>
                  </a:lnTo>
                  <a:lnTo>
                    <a:pt x="364228" y="1752600"/>
                  </a:lnTo>
                  <a:lnTo>
                    <a:pt x="379056" y="1752600"/>
                  </a:lnTo>
                  <a:lnTo>
                    <a:pt x="379688" y="1765300"/>
                  </a:lnTo>
                  <a:close/>
                </a:path>
                <a:path w="2077720" h="2222500">
                  <a:moveTo>
                    <a:pt x="396717" y="1765300"/>
                  </a:moveTo>
                  <a:lnTo>
                    <a:pt x="384125" y="1765300"/>
                  </a:lnTo>
                  <a:lnTo>
                    <a:pt x="385155" y="1752600"/>
                  </a:lnTo>
                  <a:lnTo>
                    <a:pt x="396611" y="1752600"/>
                  </a:lnTo>
                  <a:lnTo>
                    <a:pt x="396717" y="1765300"/>
                  </a:lnTo>
                  <a:close/>
                </a:path>
                <a:path w="2077720" h="2222500">
                  <a:moveTo>
                    <a:pt x="402988" y="1765300"/>
                  </a:moveTo>
                  <a:lnTo>
                    <a:pt x="399342" y="1765300"/>
                  </a:lnTo>
                  <a:lnTo>
                    <a:pt x="400228" y="1752600"/>
                  </a:lnTo>
                  <a:lnTo>
                    <a:pt x="402857" y="1752600"/>
                  </a:lnTo>
                  <a:lnTo>
                    <a:pt x="402988" y="1765300"/>
                  </a:lnTo>
                  <a:close/>
                </a:path>
                <a:path w="2077720" h="2222500">
                  <a:moveTo>
                    <a:pt x="453223" y="1765300"/>
                  </a:moveTo>
                  <a:lnTo>
                    <a:pt x="407860" y="1765300"/>
                  </a:lnTo>
                  <a:lnTo>
                    <a:pt x="405918" y="1752600"/>
                  </a:lnTo>
                  <a:lnTo>
                    <a:pt x="453796" y="1752600"/>
                  </a:lnTo>
                  <a:lnTo>
                    <a:pt x="453223" y="1765300"/>
                  </a:lnTo>
                  <a:close/>
                </a:path>
                <a:path w="2077720" h="2222500">
                  <a:moveTo>
                    <a:pt x="486100" y="1765300"/>
                  </a:moveTo>
                  <a:lnTo>
                    <a:pt x="459643" y="1765300"/>
                  </a:lnTo>
                  <a:lnTo>
                    <a:pt x="459617" y="1752600"/>
                  </a:lnTo>
                  <a:lnTo>
                    <a:pt x="488939" y="1752600"/>
                  </a:lnTo>
                  <a:lnTo>
                    <a:pt x="486100" y="1765300"/>
                  </a:lnTo>
                  <a:close/>
                </a:path>
                <a:path w="2077720" h="2222500">
                  <a:moveTo>
                    <a:pt x="583538" y="1765300"/>
                  </a:moveTo>
                  <a:lnTo>
                    <a:pt x="497041" y="1765300"/>
                  </a:lnTo>
                  <a:lnTo>
                    <a:pt x="498071" y="1752600"/>
                  </a:lnTo>
                  <a:lnTo>
                    <a:pt x="582641" y="1752600"/>
                  </a:lnTo>
                  <a:lnTo>
                    <a:pt x="583538" y="1765300"/>
                  </a:lnTo>
                  <a:close/>
                </a:path>
                <a:path w="2077720" h="2222500">
                  <a:moveTo>
                    <a:pt x="601027" y="1765300"/>
                  </a:moveTo>
                  <a:lnTo>
                    <a:pt x="588989" y="1765300"/>
                  </a:lnTo>
                  <a:lnTo>
                    <a:pt x="589557" y="1752600"/>
                  </a:lnTo>
                  <a:lnTo>
                    <a:pt x="602162" y="1752600"/>
                  </a:lnTo>
                  <a:lnTo>
                    <a:pt x="601027" y="1765300"/>
                  </a:lnTo>
                  <a:close/>
                </a:path>
                <a:path w="2077720" h="2222500">
                  <a:moveTo>
                    <a:pt x="620600" y="1765300"/>
                  </a:moveTo>
                  <a:lnTo>
                    <a:pt x="607682" y="1765300"/>
                  </a:lnTo>
                  <a:lnTo>
                    <a:pt x="607909" y="1752600"/>
                  </a:lnTo>
                  <a:lnTo>
                    <a:pt x="620520" y="1752600"/>
                  </a:lnTo>
                  <a:lnTo>
                    <a:pt x="620600" y="1765300"/>
                  </a:lnTo>
                  <a:close/>
                </a:path>
                <a:path w="2077720" h="2222500">
                  <a:moveTo>
                    <a:pt x="666695" y="1765300"/>
                  </a:moveTo>
                  <a:lnTo>
                    <a:pt x="627936" y="1765300"/>
                  </a:lnTo>
                  <a:lnTo>
                    <a:pt x="628759" y="1752600"/>
                  </a:lnTo>
                  <a:lnTo>
                    <a:pt x="669989" y="1752600"/>
                  </a:lnTo>
                  <a:lnTo>
                    <a:pt x="666695" y="1765300"/>
                  </a:lnTo>
                  <a:close/>
                </a:path>
                <a:path w="2077720" h="2222500">
                  <a:moveTo>
                    <a:pt x="691180" y="1765300"/>
                  </a:moveTo>
                  <a:lnTo>
                    <a:pt x="672498" y="1765300"/>
                  </a:lnTo>
                  <a:lnTo>
                    <a:pt x="669989" y="1752600"/>
                  </a:lnTo>
                  <a:lnTo>
                    <a:pt x="692730" y="1752600"/>
                  </a:lnTo>
                  <a:lnTo>
                    <a:pt x="691180" y="1765300"/>
                  </a:lnTo>
                  <a:close/>
                </a:path>
                <a:path w="2077720" h="2222500">
                  <a:moveTo>
                    <a:pt x="717220" y="1765300"/>
                  </a:moveTo>
                  <a:lnTo>
                    <a:pt x="700339" y="1765300"/>
                  </a:lnTo>
                  <a:lnTo>
                    <a:pt x="698124" y="1752600"/>
                  </a:lnTo>
                  <a:lnTo>
                    <a:pt x="715233" y="1752600"/>
                  </a:lnTo>
                  <a:lnTo>
                    <a:pt x="717220" y="1765300"/>
                  </a:lnTo>
                  <a:close/>
                </a:path>
                <a:path w="2077720" h="2222500">
                  <a:moveTo>
                    <a:pt x="718946" y="1765300"/>
                  </a:moveTo>
                  <a:lnTo>
                    <a:pt x="718231" y="1765300"/>
                  </a:lnTo>
                  <a:lnTo>
                    <a:pt x="719270" y="1752600"/>
                  </a:lnTo>
                  <a:lnTo>
                    <a:pt x="718946" y="1765300"/>
                  </a:lnTo>
                  <a:close/>
                </a:path>
                <a:path w="2077720" h="2222500">
                  <a:moveTo>
                    <a:pt x="746945" y="1765300"/>
                  </a:moveTo>
                  <a:lnTo>
                    <a:pt x="726583" y="1765300"/>
                  </a:lnTo>
                  <a:lnTo>
                    <a:pt x="725573" y="1752600"/>
                  </a:lnTo>
                  <a:lnTo>
                    <a:pt x="745197" y="1752600"/>
                  </a:lnTo>
                  <a:lnTo>
                    <a:pt x="746945" y="1765300"/>
                  </a:lnTo>
                  <a:close/>
                </a:path>
                <a:path w="2077720" h="2222500">
                  <a:moveTo>
                    <a:pt x="792479" y="1765300"/>
                  </a:moveTo>
                  <a:lnTo>
                    <a:pt x="754441" y="1765300"/>
                  </a:lnTo>
                  <a:lnTo>
                    <a:pt x="755065" y="1752600"/>
                  </a:lnTo>
                  <a:lnTo>
                    <a:pt x="792065" y="1752600"/>
                  </a:lnTo>
                  <a:lnTo>
                    <a:pt x="792479" y="1765300"/>
                  </a:lnTo>
                  <a:close/>
                </a:path>
                <a:path w="2077720" h="2222500">
                  <a:moveTo>
                    <a:pt x="815391" y="1765300"/>
                  </a:moveTo>
                  <a:lnTo>
                    <a:pt x="796891" y="1765300"/>
                  </a:lnTo>
                  <a:lnTo>
                    <a:pt x="796931" y="1752600"/>
                  </a:lnTo>
                  <a:lnTo>
                    <a:pt x="815703" y="1752600"/>
                  </a:lnTo>
                  <a:lnTo>
                    <a:pt x="815391" y="1765300"/>
                  </a:lnTo>
                  <a:close/>
                </a:path>
                <a:path w="2077720" h="2222500">
                  <a:moveTo>
                    <a:pt x="856819" y="1765300"/>
                  </a:moveTo>
                  <a:lnTo>
                    <a:pt x="824067" y="1765300"/>
                  </a:lnTo>
                  <a:lnTo>
                    <a:pt x="822080" y="1752600"/>
                  </a:lnTo>
                  <a:lnTo>
                    <a:pt x="856546" y="1752600"/>
                  </a:lnTo>
                  <a:lnTo>
                    <a:pt x="856819" y="1765300"/>
                  </a:lnTo>
                  <a:close/>
                </a:path>
                <a:path w="2077720" h="2222500">
                  <a:moveTo>
                    <a:pt x="880486" y="1765300"/>
                  </a:moveTo>
                  <a:lnTo>
                    <a:pt x="859408" y="1765300"/>
                  </a:lnTo>
                  <a:lnTo>
                    <a:pt x="858937" y="1752600"/>
                  </a:lnTo>
                  <a:lnTo>
                    <a:pt x="878924" y="1752600"/>
                  </a:lnTo>
                  <a:lnTo>
                    <a:pt x="880486" y="1765300"/>
                  </a:lnTo>
                  <a:close/>
                </a:path>
                <a:path w="2077720" h="2222500">
                  <a:moveTo>
                    <a:pt x="901484" y="1765300"/>
                  </a:moveTo>
                  <a:lnTo>
                    <a:pt x="885914" y="1765300"/>
                  </a:lnTo>
                  <a:lnTo>
                    <a:pt x="885443" y="1752600"/>
                  </a:lnTo>
                  <a:lnTo>
                    <a:pt x="902761" y="1752600"/>
                  </a:lnTo>
                  <a:lnTo>
                    <a:pt x="901484" y="1765300"/>
                  </a:lnTo>
                  <a:close/>
                </a:path>
                <a:path w="2077720" h="2222500">
                  <a:moveTo>
                    <a:pt x="1000767" y="1765300"/>
                  </a:moveTo>
                  <a:lnTo>
                    <a:pt x="905350" y="1765300"/>
                  </a:lnTo>
                  <a:lnTo>
                    <a:pt x="907128" y="1752600"/>
                  </a:lnTo>
                  <a:lnTo>
                    <a:pt x="1000108" y="1752600"/>
                  </a:lnTo>
                  <a:lnTo>
                    <a:pt x="1000767" y="1765300"/>
                  </a:lnTo>
                  <a:close/>
                </a:path>
                <a:path w="2077720" h="2222500">
                  <a:moveTo>
                    <a:pt x="1008160" y="1765300"/>
                  </a:moveTo>
                  <a:lnTo>
                    <a:pt x="1002885" y="1765300"/>
                  </a:lnTo>
                  <a:lnTo>
                    <a:pt x="1002664" y="1752600"/>
                  </a:lnTo>
                  <a:lnTo>
                    <a:pt x="1010136" y="1752600"/>
                  </a:lnTo>
                  <a:lnTo>
                    <a:pt x="1008160" y="1765300"/>
                  </a:lnTo>
                  <a:close/>
                </a:path>
                <a:path w="2077720" h="2222500">
                  <a:moveTo>
                    <a:pt x="1024928" y="1765300"/>
                  </a:moveTo>
                  <a:lnTo>
                    <a:pt x="1019272" y="1765300"/>
                  </a:lnTo>
                  <a:lnTo>
                    <a:pt x="1017149" y="1752600"/>
                  </a:lnTo>
                  <a:lnTo>
                    <a:pt x="1023389" y="1752600"/>
                  </a:lnTo>
                  <a:lnTo>
                    <a:pt x="1024928" y="1765300"/>
                  </a:lnTo>
                  <a:close/>
                </a:path>
                <a:path w="2077720" h="2222500">
                  <a:moveTo>
                    <a:pt x="1046749" y="1765300"/>
                  </a:moveTo>
                  <a:lnTo>
                    <a:pt x="1031305" y="1765300"/>
                  </a:lnTo>
                  <a:lnTo>
                    <a:pt x="1032707" y="1752600"/>
                  </a:lnTo>
                  <a:lnTo>
                    <a:pt x="1042979" y="1752600"/>
                  </a:lnTo>
                  <a:lnTo>
                    <a:pt x="1046749" y="1765300"/>
                  </a:lnTo>
                  <a:close/>
                </a:path>
                <a:path w="2077720" h="2222500">
                  <a:moveTo>
                    <a:pt x="1062342" y="1765300"/>
                  </a:moveTo>
                  <a:lnTo>
                    <a:pt x="1047544" y="1765300"/>
                  </a:lnTo>
                  <a:lnTo>
                    <a:pt x="1047930" y="1752600"/>
                  </a:lnTo>
                  <a:lnTo>
                    <a:pt x="1062421" y="1752600"/>
                  </a:lnTo>
                  <a:lnTo>
                    <a:pt x="1062342" y="1765300"/>
                  </a:lnTo>
                  <a:close/>
                </a:path>
                <a:path w="2077720" h="2222500">
                  <a:moveTo>
                    <a:pt x="1069121" y="1765300"/>
                  </a:moveTo>
                  <a:lnTo>
                    <a:pt x="1062489" y="1765300"/>
                  </a:lnTo>
                  <a:lnTo>
                    <a:pt x="1065470" y="1752600"/>
                  </a:lnTo>
                  <a:lnTo>
                    <a:pt x="1068906" y="1752600"/>
                  </a:lnTo>
                  <a:lnTo>
                    <a:pt x="1069121" y="1765300"/>
                  </a:lnTo>
                  <a:close/>
                </a:path>
                <a:path w="2077720" h="2222500">
                  <a:moveTo>
                    <a:pt x="1070320" y="1765300"/>
                  </a:moveTo>
                  <a:lnTo>
                    <a:pt x="1069576" y="1765300"/>
                  </a:lnTo>
                  <a:lnTo>
                    <a:pt x="1069173" y="1752600"/>
                  </a:lnTo>
                  <a:lnTo>
                    <a:pt x="1070660" y="1752600"/>
                  </a:lnTo>
                  <a:lnTo>
                    <a:pt x="1070320" y="1765300"/>
                  </a:lnTo>
                  <a:close/>
                </a:path>
                <a:path w="2077720" h="2222500">
                  <a:moveTo>
                    <a:pt x="1082806" y="1765300"/>
                  </a:moveTo>
                  <a:lnTo>
                    <a:pt x="1077077" y="1765300"/>
                  </a:lnTo>
                  <a:lnTo>
                    <a:pt x="1077798" y="1752600"/>
                  </a:lnTo>
                  <a:lnTo>
                    <a:pt x="1085685" y="1752600"/>
                  </a:lnTo>
                  <a:lnTo>
                    <a:pt x="1082806" y="1765300"/>
                  </a:lnTo>
                  <a:close/>
                </a:path>
                <a:path w="2077720" h="2222500">
                  <a:moveTo>
                    <a:pt x="1092890" y="1765300"/>
                  </a:moveTo>
                  <a:lnTo>
                    <a:pt x="1086514" y="1765300"/>
                  </a:lnTo>
                  <a:lnTo>
                    <a:pt x="1089131" y="1752600"/>
                  </a:lnTo>
                  <a:lnTo>
                    <a:pt x="1094810" y="1752600"/>
                  </a:lnTo>
                  <a:lnTo>
                    <a:pt x="1092890" y="1765300"/>
                  </a:lnTo>
                  <a:close/>
                </a:path>
                <a:path w="2077720" h="2222500">
                  <a:moveTo>
                    <a:pt x="1109028" y="1765300"/>
                  </a:moveTo>
                  <a:lnTo>
                    <a:pt x="1102753" y="1765300"/>
                  </a:lnTo>
                  <a:lnTo>
                    <a:pt x="1102118" y="1752600"/>
                  </a:lnTo>
                  <a:lnTo>
                    <a:pt x="1105314" y="1752600"/>
                  </a:lnTo>
                  <a:lnTo>
                    <a:pt x="1109028" y="1765300"/>
                  </a:lnTo>
                  <a:close/>
                </a:path>
                <a:path w="2077720" h="2222500">
                  <a:moveTo>
                    <a:pt x="1119164" y="1765300"/>
                  </a:moveTo>
                  <a:lnTo>
                    <a:pt x="1111191" y="1765300"/>
                  </a:lnTo>
                  <a:lnTo>
                    <a:pt x="1114666" y="1752600"/>
                  </a:lnTo>
                  <a:lnTo>
                    <a:pt x="1118641" y="1752600"/>
                  </a:lnTo>
                  <a:lnTo>
                    <a:pt x="1119164" y="1765300"/>
                  </a:lnTo>
                  <a:close/>
                </a:path>
                <a:path w="2077720" h="2222500">
                  <a:moveTo>
                    <a:pt x="1124359" y="1765300"/>
                  </a:moveTo>
                  <a:lnTo>
                    <a:pt x="1122559" y="1765300"/>
                  </a:lnTo>
                  <a:lnTo>
                    <a:pt x="1123757" y="1752600"/>
                  </a:lnTo>
                  <a:lnTo>
                    <a:pt x="1124359" y="1765300"/>
                  </a:lnTo>
                  <a:close/>
                </a:path>
                <a:path w="2077720" h="2222500">
                  <a:moveTo>
                    <a:pt x="1153074" y="1765300"/>
                  </a:moveTo>
                  <a:lnTo>
                    <a:pt x="1137112" y="1765300"/>
                  </a:lnTo>
                  <a:lnTo>
                    <a:pt x="1134336" y="1752600"/>
                  </a:lnTo>
                  <a:lnTo>
                    <a:pt x="1152239" y="1752600"/>
                  </a:lnTo>
                  <a:lnTo>
                    <a:pt x="1153074" y="1765300"/>
                  </a:lnTo>
                  <a:close/>
                </a:path>
                <a:path w="2077720" h="2222500">
                  <a:moveTo>
                    <a:pt x="1212854" y="1765300"/>
                  </a:moveTo>
                  <a:lnTo>
                    <a:pt x="1161392" y="1765300"/>
                  </a:lnTo>
                  <a:lnTo>
                    <a:pt x="1162227" y="1752600"/>
                  </a:lnTo>
                  <a:lnTo>
                    <a:pt x="1215625" y="1752600"/>
                  </a:lnTo>
                  <a:lnTo>
                    <a:pt x="1212854" y="1765300"/>
                  </a:lnTo>
                  <a:close/>
                </a:path>
                <a:path w="2077720" h="2222500">
                  <a:moveTo>
                    <a:pt x="1227396" y="1765300"/>
                  </a:moveTo>
                  <a:lnTo>
                    <a:pt x="1224409" y="1765300"/>
                  </a:lnTo>
                  <a:lnTo>
                    <a:pt x="1222967" y="1752600"/>
                  </a:lnTo>
                  <a:lnTo>
                    <a:pt x="1227350" y="1752600"/>
                  </a:lnTo>
                  <a:lnTo>
                    <a:pt x="1227396" y="1765300"/>
                  </a:lnTo>
                  <a:close/>
                </a:path>
                <a:path w="2077720" h="2222500">
                  <a:moveTo>
                    <a:pt x="1234636" y="1765300"/>
                  </a:moveTo>
                  <a:lnTo>
                    <a:pt x="1229826" y="1765300"/>
                  </a:lnTo>
                  <a:lnTo>
                    <a:pt x="1231371" y="1752600"/>
                  </a:lnTo>
                  <a:lnTo>
                    <a:pt x="1234522" y="1752600"/>
                  </a:lnTo>
                  <a:lnTo>
                    <a:pt x="1234636" y="1765300"/>
                  </a:lnTo>
                  <a:close/>
                </a:path>
                <a:path w="2077720" h="2222500">
                  <a:moveTo>
                    <a:pt x="1253964" y="1765300"/>
                  </a:moveTo>
                  <a:lnTo>
                    <a:pt x="1241035" y="1765300"/>
                  </a:lnTo>
                  <a:lnTo>
                    <a:pt x="1240825" y="1752600"/>
                  </a:lnTo>
                  <a:lnTo>
                    <a:pt x="1253998" y="1752600"/>
                  </a:lnTo>
                  <a:lnTo>
                    <a:pt x="1253964" y="1765300"/>
                  </a:lnTo>
                  <a:close/>
                </a:path>
                <a:path w="2077720" h="2222500">
                  <a:moveTo>
                    <a:pt x="1273753" y="1765300"/>
                  </a:moveTo>
                  <a:lnTo>
                    <a:pt x="1267422" y="1765300"/>
                  </a:lnTo>
                  <a:lnTo>
                    <a:pt x="1267433" y="1752600"/>
                  </a:lnTo>
                  <a:lnTo>
                    <a:pt x="1274184" y="1752600"/>
                  </a:lnTo>
                  <a:lnTo>
                    <a:pt x="1273753" y="1765300"/>
                  </a:lnTo>
                  <a:close/>
                </a:path>
                <a:path w="2077720" h="2222500">
                  <a:moveTo>
                    <a:pt x="1286904" y="1765300"/>
                  </a:moveTo>
                  <a:lnTo>
                    <a:pt x="1285683" y="1765300"/>
                  </a:lnTo>
                  <a:lnTo>
                    <a:pt x="1286216" y="1752600"/>
                  </a:lnTo>
                  <a:lnTo>
                    <a:pt x="1286398" y="1752600"/>
                  </a:lnTo>
                  <a:lnTo>
                    <a:pt x="1286904" y="1765300"/>
                  </a:lnTo>
                  <a:close/>
                </a:path>
                <a:path w="2077720" h="2222500">
                  <a:moveTo>
                    <a:pt x="1352419" y="1765300"/>
                  </a:moveTo>
                  <a:lnTo>
                    <a:pt x="1291980" y="1765300"/>
                  </a:lnTo>
                  <a:lnTo>
                    <a:pt x="1292326" y="1752600"/>
                  </a:lnTo>
                  <a:lnTo>
                    <a:pt x="1349159" y="1752600"/>
                  </a:lnTo>
                  <a:lnTo>
                    <a:pt x="1352419" y="1765300"/>
                  </a:lnTo>
                  <a:close/>
                </a:path>
                <a:path w="2077720" h="2222500">
                  <a:moveTo>
                    <a:pt x="1381429" y="1765300"/>
                  </a:moveTo>
                  <a:lnTo>
                    <a:pt x="1363491" y="1765300"/>
                  </a:lnTo>
                  <a:lnTo>
                    <a:pt x="1367040" y="1752600"/>
                  </a:lnTo>
                  <a:lnTo>
                    <a:pt x="1380639" y="1752600"/>
                  </a:lnTo>
                  <a:lnTo>
                    <a:pt x="1381429" y="1765300"/>
                  </a:lnTo>
                  <a:close/>
                </a:path>
                <a:path w="2077720" h="2222500">
                  <a:moveTo>
                    <a:pt x="1388668" y="1765300"/>
                  </a:moveTo>
                  <a:lnTo>
                    <a:pt x="1384847" y="1765300"/>
                  </a:lnTo>
                  <a:lnTo>
                    <a:pt x="1386176" y="1752600"/>
                  </a:lnTo>
                  <a:lnTo>
                    <a:pt x="1387453" y="1752600"/>
                  </a:lnTo>
                  <a:lnTo>
                    <a:pt x="1388668" y="1765300"/>
                  </a:lnTo>
                  <a:close/>
                </a:path>
                <a:path w="2077720" h="2222500">
                  <a:moveTo>
                    <a:pt x="1432595" y="1765300"/>
                  </a:moveTo>
                  <a:lnTo>
                    <a:pt x="1388674" y="1765300"/>
                  </a:lnTo>
                  <a:lnTo>
                    <a:pt x="1388969" y="1752600"/>
                  </a:lnTo>
                  <a:lnTo>
                    <a:pt x="1432243" y="1752600"/>
                  </a:lnTo>
                  <a:lnTo>
                    <a:pt x="1432595" y="1765300"/>
                  </a:lnTo>
                  <a:close/>
                </a:path>
                <a:path w="2077720" h="2222500">
                  <a:moveTo>
                    <a:pt x="1466295" y="1765300"/>
                  </a:moveTo>
                  <a:lnTo>
                    <a:pt x="1437893" y="1765300"/>
                  </a:lnTo>
                  <a:lnTo>
                    <a:pt x="1437206" y="1752600"/>
                  </a:lnTo>
                  <a:lnTo>
                    <a:pt x="1466193" y="1752600"/>
                  </a:lnTo>
                  <a:lnTo>
                    <a:pt x="1466295" y="1765300"/>
                  </a:lnTo>
                  <a:close/>
                </a:path>
                <a:path w="2077720" h="2222500">
                  <a:moveTo>
                    <a:pt x="1483472" y="1765300"/>
                  </a:moveTo>
                  <a:lnTo>
                    <a:pt x="1475045" y="1765300"/>
                  </a:lnTo>
                  <a:lnTo>
                    <a:pt x="1476925" y="1752600"/>
                  </a:lnTo>
                  <a:lnTo>
                    <a:pt x="1484085" y="1752600"/>
                  </a:lnTo>
                  <a:lnTo>
                    <a:pt x="1483472" y="1765300"/>
                  </a:lnTo>
                  <a:close/>
                </a:path>
                <a:path w="2077720" h="2222500">
                  <a:moveTo>
                    <a:pt x="1501869" y="1765300"/>
                  </a:moveTo>
                  <a:lnTo>
                    <a:pt x="1488713" y="1765300"/>
                  </a:lnTo>
                  <a:lnTo>
                    <a:pt x="1490609" y="1752600"/>
                  </a:lnTo>
                  <a:lnTo>
                    <a:pt x="1501211" y="1752600"/>
                  </a:lnTo>
                  <a:lnTo>
                    <a:pt x="1501869" y="1765300"/>
                  </a:lnTo>
                  <a:close/>
                </a:path>
                <a:path w="2077720" h="2222500">
                  <a:moveTo>
                    <a:pt x="1556789" y="1765300"/>
                  </a:moveTo>
                  <a:lnTo>
                    <a:pt x="1506355" y="1765300"/>
                  </a:lnTo>
                  <a:lnTo>
                    <a:pt x="1506162" y="1752600"/>
                  </a:lnTo>
                  <a:lnTo>
                    <a:pt x="1555210" y="1752600"/>
                  </a:lnTo>
                  <a:lnTo>
                    <a:pt x="1556789" y="1765300"/>
                  </a:lnTo>
                  <a:close/>
                </a:path>
                <a:path w="2077720" h="2222500">
                  <a:moveTo>
                    <a:pt x="1580654" y="1765300"/>
                  </a:moveTo>
                  <a:lnTo>
                    <a:pt x="1563591" y="1765300"/>
                  </a:lnTo>
                  <a:lnTo>
                    <a:pt x="1564733" y="1752600"/>
                  </a:lnTo>
                  <a:lnTo>
                    <a:pt x="1583369" y="1752600"/>
                  </a:lnTo>
                  <a:lnTo>
                    <a:pt x="1580654" y="1765300"/>
                  </a:lnTo>
                  <a:close/>
                </a:path>
                <a:path w="2077720" h="2222500">
                  <a:moveTo>
                    <a:pt x="1586480" y="1765300"/>
                  </a:moveTo>
                  <a:lnTo>
                    <a:pt x="1586043" y="1765300"/>
                  </a:lnTo>
                  <a:lnTo>
                    <a:pt x="1584646" y="1752600"/>
                  </a:lnTo>
                  <a:lnTo>
                    <a:pt x="1586855" y="1752600"/>
                  </a:lnTo>
                  <a:lnTo>
                    <a:pt x="1586480" y="1765300"/>
                  </a:lnTo>
                  <a:close/>
                </a:path>
                <a:path w="2077720" h="2222500">
                  <a:moveTo>
                    <a:pt x="1605922" y="1765300"/>
                  </a:moveTo>
                  <a:lnTo>
                    <a:pt x="1598416" y="1765300"/>
                  </a:lnTo>
                  <a:lnTo>
                    <a:pt x="1599058" y="1752600"/>
                  </a:lnTo>
                  <a:lnTo>
                    <a:pt x="1605071" y="1752600"/>
                  </a:lnTo>
                  <a:lnTo>
                    <a:pt x="1605922" y="1765300"/>
                  </a:lnTo>
                  <a:close/>
                </a:path>
                <a:path w="2077720" h="2222500">
                  <a:moveTo>
                    <a:pt x="1623570" y="1765300"/>
                  </a:moveTo>
                  <a:lnTo>
                    <a:pt x="1607728" y="1765300"/>
                  </a:lnTo>
                  <a:lnTo>
                    <a:pt x="1607728" y="1752600"/>
                  </a:lnTo>
                  <a:lnTo>
                    <a:pt x="1626767" y="1752600"/>
                  </a:lnTo>
                  <a:lnTo>
                    <a:pt x="1623570" y="1765300"/>
                  </a:lnTo>
                  <a:close/>
                </a:path>
                <a:path w="2077720" h="2222500">
                  <a:moveTo>
                    <a:pt x="1629532" y="1765300"/>
                  </a:moveTo>
                  <a:lnTo>
                    <a:pt x="1629067" y="1765300"/>
                  </a:lnTo>
                  <a:lnTo>
                    <a:pt x="1626767" y="1752600"/>
                  </a:lnTo>
                  <a:lnTo>
                    <a:pt x="1631889" y="1752600"/>
                  </a:lnTo>
                  <a:lnTo>
                    <a:pt x="1631897" y="1752767"/>
                  </a:lnTo>
                  <a:lnTo>
                    <a:pt x="1629532" y="1765300"/>
                  </a:lnTo>
                  <a:close/>
                </a:path>
                <a:path w="2077720" h="2222500">
                  <a:moveTo>
                    <a:pt x="1631897" y="1752767"/>
                  </a:moveTo>
                  <a:lnTo>
                    <a:pt x="1631889" y="1752600"/>
                  </a:lnTo>
                  <a:lnTo>
                    <a:pt x="1631897" y="1752767"/>
                  </a:lnTo>
                  <a:close/>
                </a:path>
                <a:path w="2077720" h="2222500">
                  <a:moveTo>
                    <a:pt x="1672874" y="1765300"/>
                  </a:moveTo>
                  <a:lnTo>
                    <a:pt x="1632508" y="1765300"/>
                  </a:lnTo>
                  <a:lnTo>
                    <a:pt x="1631897" y="1752767"/>
                  </a:lnTo>
                  <a:lnTo>
                    <a:pt x="1631929" y="1752600"/>
                  </a:lnTo>
                  <a:lnTo>
                    <a:pt x="1672539" y="1752600"/>
                  </a:lnTo>
                  <a:lnTo>
                    <a:pt x="1672874" y="1765300"/>
                  </a:lnTo>
                  <a:close/>
                </a:path>
                <a:path w="2077720" h="2222500">
                  <a:moveTo>
                    <a:pt x="1684123" y="1765300"/>
                  </a:moveTo>
                  <a:lnTo>
                    <a:pt x="1675395" y="1765300"/>
                  </a:lnTo>
                  <a:lnTo>
                    <a:pt x="1674600" y="1752600"/>
                  </a:lnTo>
                  <a:lnTo>
                    <a:pt x="1682226" y="1752600"/>
                  </a:lnTo>
                  <a:lnTo>
                    <a:pt x="1684123" y="1765300"/>
                  </a:lnTo>
                  <a:close/>
                </a:path>
                <a:path w="2077720" h="2222500">
                  <a:moveTo>
                    <a:pt x="1707068" y="1765300"/>
                  </a:moveTo>
                  <a:lnTo>
                    <a:pt x="1687893" y="1765300"/>
                  </a:lnTo>
                  <a:lnTo>
                    <a:pt x="1688529" y="1752600"/>
                  </a:lnTo>
                  <a:lnTo>
                    <a:pt x="1707222" y="1752600"/>
                  </a:lnTo>
                  <a:lnTo>
                    <a:pt x="1707068" y="1765300"/>
                  </a:lnTo>
                  <a:close/>
                </a:path>
                <a:path w="2077720" h="2222500">
                  <a:moveTo>
                    <a:pt x="1747724" y="1765300"/>
                  </a:moveTo>
                  <a:lnTo>
                    <a:pt x="1710123" y="1765300"/>
                  </a:lnTo>
                  <a:lnTo>
                    <a:pt x="1708369" y="1752600"/>
                  </a:lnTo>
                  <a:lnTo>
                    <a:pt x="1746617" y="1752600"/>
                  </a:lnTo>
                  <a:lnTo>
                    <a:pt x="1747724" y="1765300"/>
                  </a:lnTo>
                  <a:close/>
                </a:path>
                <a:path w="2077720" h="2222500">
                  <a:moveTo>
                    <a:pt x="1754544" y="1765300"/>
                  </a:moveTo>
                  <a:lnTo>
                    <a:pt x="1752704" y="1765300"/>
                  </a:lnTo>
                  <a:lnTo>
                    <a:pt x="1751779" y="1752600"/>
                  </a:lnTo>
                  <a:lnTo>
                    <a:pt x="1754703" y="1752600"/>
                  </a:lnTo>
                  <a:lnTo>
                    <a:pt x="1754544" y="1765300"/>
                  </a:lnTo>
                  <a:close/>
                </a:path>
                <a:path w="2077720" h="2222500">
                  <a:moveTo>
                    <a:pt x="1774531" y="1765300"/>
                  </a:moveTo>
                  <a:lnTo>
                    <a:pt x="1761914" y="1765300"/>
                  </a:lnTo>
                  <a:lnTo>
                    <a:pt x="1762454" y="1752600"/>
                  </a:lnTo>
                  <a:lnTo>
                    <a:pt x="1774673" y="1752600"/>
                  </a:lnTo>
                  <a:lnTo>
                    <a:pt x="1774531" y="1765300"/>
                  </a:lnTo>
                  <a:close/>
                </a:path>
                <a:path w="2077720" h="2222500">
                  <a:moveTo>
                    <a:pt x="1779931" y="1765300"/>
                  </a:moveTo>
                  <a:lnTo>
                    <a:pt x="1777756" y="1765300"/>
                  </a:lnTo>
                  <a:lnTo>
                    <a:pt x="1777796" y="1752600"/>
                  </a:lnTo>
                  <a:lnTo>
                    <a:pt x="1780459" y="1752600"/>
                  </a:lnTo>
                  <a:lnTo>
                    <a:pt x="1779931" y="1765300"/>
                  </a:lnTo>
                  <a:close/>
                </a:path>
                <a:path w="2077720" h="2222500">
                  <a:moveTo>
                    <a:pt x="1833306" y="1765300"/>
                  </a:moveTo>
                  <a:lnTo>
                    <a:pt x="1781839" y="1765300"/>
                  </a:lnTo>
                  <a:lnTo>
                    <a:pt x="1780459" y="1752600"/>
                  </a:lnTo>
                  <a:lnTo>
                    <a:pt x="1833295" y="1752600"/>
                  </a:lnTo>
                  <a:lnTo>
                    <a:pt x="1833306" y="1765300"/>
                  </a:lnTo>
                  <a:close/>
                </a:path>
                <a:path w="2077720" h="2222500">
                  <a:moveTo>
                    <a:pt x="297748" y="1778000"/>
                  </a:moveTo>
                  <a:lnTo>
                    <a:pt x="291854" y="1778000"/>
                  </a:lnTo>
                  <a:lnTo>
                    <a:pt x="283681" y="1765300"/>
                  </a:lnTo>
                  <a:lnTo>
                    <a:pt x="297895" y="1765300"/>
                  </a:lnTo>
                  <a:lnTo>
                    <a:pt x="297809" y="1777332"/>
                  </a:lnTo>
                  <a:lnTo>
                    <a:pt x="297748" y="1778000"/>
                  </a:lnTo>
                  <a:close/>
                </a:path>
                <a:path w="2077720" h="2222500">
                  <a:moveTo>
                    <a:pt x="305743" y="1778000"/>
                  </a:moveTo>
                  <a:lnTo>
                    <a:pt x="297805" y="1778000"/>
                  </a:lnTo>
                  <a:lnTo>
                    <a:pt x="297809" y="1777332"/>
                  </a:lnTo>
                  <a:lnTo>
                    <a:pt x="298918" y="1765300"/>
                  </a:lnTo>
                  <a:lnTo>
                    <a:pt x="301825" y="1765300"/>
                  </a:lnTo>
                  <a:lnTo>
                    <a:pt x="305743" y="1778000"/>
                  </a:lnTo>
                  <a:close/>
                </a:path>
                <a:path w="2077720" h="2222500">
                  <a:moveTo>
                    <a:pt x="320506" y="1778000"/>
                  </a:moveTo>
                  <a:lnTo>
                    <a:pt x="308020" y="1778000"/>
                  </a:lnTo>
                  <a:lnTo>
                    <a:pt x="307037" y="1765300"/>
                  </a:lnTo>
                  <a:lnTo>
                    <a:pt x="321466" y="1765300"/>
                  </a:lnTo>
                  <a:lnTo>
                    <a:pt x="320506" y="1778000"/>
                  </a:lnTo>
                  <a:close/>
                </a:path>
                <a:path w="2077720" h="2222500">
                  <a:moveTo>
                    <a:pt x="355296" y="1778000"/>
                  </a:moveTo>
                  <a:lnTo>
                    <a:pt x="323913" y="1778000"/>
                  </a:lnTo>
                  <a:lnTo>
                    <a:pt x="322846" y="1765300"/>
                  </a:lnTo>
                  <a:lnTo>
                    <a:pt x="353322" y="1765300"/>
                  </a:lnTo>
                  <a:lnTo>
                    <a:pt x="355296" y="1778000"/>
                  </a:lnTo>
                  <a:close/>
                </a:path>
                <a:path w="2077720" h="2222500">
                  <a:moveTo>
                    <a:pt x="405742" y="1778000"/>
                  </a:moveTo>
                  <a:lnTo>
                    <a:pt x="356295" y="1778000"/>
                  </a:lnTo>
                  <a:lnTo>
                    <a:pt x="358318" y="1765300"/>
                  </a:lnTo>
                  <a:lnTo>
                    <a:pt x="401116" y="1765300"/>
                  </a:lnTo>
                  <a:lnTo>
                    <a:pt x="405742" y="1778000"/>
                  </a:lnTo>
                  <a:close/>
                </a:path>
                <a:path w="2077720" h="2222500">
                  <a:moveTo>
                    <a:pt x="408012" y="1778000"/>
                  </a:moveTo>
                  <a:lnTo>
                    <a:pt x="405833" y="1778000"/>
                  </a:lnTo>
                  <a:lnTo>
                    <a:pt x="406202" y="1765300"/>
                  </a:lnTo>
                  <a:lnTo>
                    <a:pt x="407882" y="1765300"/>
                  </a:lnTo>
                  <a:lnTo>
                    <a:pt x="408012" y="1778000"/>
                  </a:lnTo>
                  <a:close/>
                </a:path>
                <a:path w="2077720" h="2222500">
                  <a:moveTo>
                    <a:pt x="565002" y="1778000"/>
                  </a:moveTo>
                  <a:lnTo>
                    <a:pt x="411449" y="1778000"/>
                  </a:lnTo>
                  <a:lnTo>
                    <a:pt x="407923" y="1765445"/>
                  </a:lnTo>
                  <a:lnTo>
                    <a:pt x="407922" y="1765300"/>
                  </a:lnTo>
                  <a:lnTo>
                    <a:pt x="565065" y="1765300"/>
                  </a:lnTo>
                  <a:lnTo>
                    <a:pt x="565002" y="1778000"/>
                  </a:lnTo>
                  <a:close/>
                </a:path>
                <a:path w="2077720" h="2222500">
                  <a:moveTo>
                    <a:pt x="628401" y="1778000"/>
                  </a:moveTo>
                  <a:lnTo>
                    <a:pt x="580971" y="1778000"/>
                  </a:lnTo>
                  <a:lnTo>
                    <a:pt x="579171" y="1765300"/>
                  </a:lnTo>
                  <a:lnTo>
                    <a:pt x="626062" y="1765300"/>
                  </a:lnTo>
                  <a:lnTo>
                    <a:pt x="628401" y="1778000"/>
                  </a:lnTo>
                  <a:close/>
                </a:path>
                <a:path w="2077720" h="2222500">
                  <a:moveTo>
                    <a:pt x="650404" y="1778000"/>
                  </a:moveTo>
                  <a:lnTo>
                    <a:pt x="648758" y="1778000"/>
                  </a:lnTo>
                  <a:lnTo>
                    <a:pt x="649008" y="1765300"/>
                  </a:lnTo>
                  <a:lnTo>
                    <a:pt x="653266" y="1765300"/>
                  </a:lnTo>
                  <a:lnTo>
                    <a:pt x="650404" y="1778000"/>
                  </a:lnTo>
                  <a:close/>
                </a:path>
                <a:path w="2077720" h="2222500">
                  <a:moveTo>
                    <a:pt x="728599" y="1778000"/>
                  </a:moveTo>
                  <a:lnTo>
                    <a:pt x="671175" y="1778000"/>
                  </a:lnTo>
                  <a:lnTo>
                    <a:pt x="672124" y="1765300"/>
                  </a:lnTo>
                  <a:lnTo>
                    <a:pt x="723869" y="1765300"/>
                  </a:lnTo>
                  <a:lnTo>
                    <a:pt x="728599" y="1778000"/>
                  </a:lnTo>
                  <a:close/>
                </a:path>
                <a:path w="2077720" h="2222500">
                  <a:moveTo>
                    <a:pt x="755928" y="1778000"/>
                  </a:moveTo>
                  <a:lnTo>
                    <a:pt x="730922" y="1778000"/>
                  </a:lnTo>
                  <a:lnTo>
                    <a:pt x="731489" y="1765300"/>
                  </a:lnTo>
                  <a:lnTo>
                    <a:pt x="756740" y="1765300"/>
                  </a:lnTo>
                  <a:lnTo>
                    <a:pt x="755928" y="1778000"/>
                  </a:lnTo>
                  <a:close/>
                </a:path>
                <a:path w="2077720" h="2222500">
                  <a:moveTo>
                    <a:pt x="845985" y="1778000"/>
                  </a:moveTo>
                  <a:lnTo>
                    <a:pt x="760261" y="1778000"/>
                  </a:lnTo>
                  <a:lnTo>
                    <a:pt x="756740" y="1765300"/>
                  </a:lnTo>
                  <a:lnTo>
                    <a:pt x="845701" y="1765300"/>
                  </a:lnTo>
                  <a:lnTo>
                    <a:pt x="845985" y="1778000"/>
                  </a:lnTo>
                  <a:close/>
                </a:path>
                <a:path w="2077720" h="2222500">
                  <a:moveTo>
                    <a:pt x="931186" y="1778000"/>
                  </a:moveTo>
                  <a:lnTo>
                    <a:pt x="852452" y="1778000"/>
                  </a:lnTo>
                  <a:lnTo>
                    <a:pt x="852117" y="1765300"/>
                  </a:lnTo>
                  <a:lnTo>
                    <a:pt x="930443" y="1765300"/>
                  </a:lnTo>
                  <a:lnTo>
                    <a:pt x="931186" y="1778000"/>
                  </a:lnTo>
                  <a:close/>
                </a:path>
                <a:path w="2077720" h="2222500">
                  <a:moveTo>
                    <a:pt x="1012549" y="1778000"/>
                  </a:moveTo>
                  <a:lnTo>
                    <a:pt x="933923" y="1778000"/>
                  </a:lnTo>
                  <a:lnTo>
                    <a:pt x="934565" y="1765300"/>
                  </a:lnTo>
                  <a:lnTo>
                    <a:pt x="1013316" y="1765300"/>
                  </a:lnTo>
                  <a:lnTo>
                    <a:pt x="1012549" y="1778000"/>
                  </a:lnTo>
                  <a:close/>
                </a:path>
                <a:path w="2077720" h="2222500">
                  <a:moveTo>
                    <a:pt x="1038834" y="1778000"/>
                  </a:moveTo>
                  <a:lnTo>
                    <a:pt x="1016274" y="1778000"/>
                  </a:lnTo>
                  <a:lnTo>
                    <a:pt x="1015724" y="1765300"/>
                  </a:lnTo>
                  <a:lnTo>
                    <a:pt x="1042775" y="1765300"/>
                  </a:lnTo>
                  <a:lnTo>
                    <a:pt x="1038834" y="1778000"/>
                  </a:lnTo>
                  <a:close/>
                </a:path>
                <a:path w="2077720" h="2222500">
                  <a:moveTo>
                    <a:pt x="1064511" y="1778000"/>
                  </a:moveTo>
                  <a:lnTo>
                    <a:pt x="1042570" y="1778000"/>
                  </a:lnTo>
                  <a:lnTo>
                    <a:pt x="1042775" y="1765300"/>
                  </a:lnTo>
                  <a:lnTo>
                    <a:pt x="1064187" y="1765300"/>
                  </a:lnTo>
                  <a:lnTo>
                    <a:pt x="1064511" y="1778000"/>
                  </a:lnTo>
                  <a:close/>
                </a:path>
                <a:path w="2077720" h="2222500">
                  <a:moveTo>
                    <a:pt x="1084680" y="1778000"/>
                  </a:moveTo>
                  <a:lnTo>
                    <a:pt x="1074113" y="1778000"/>
                  </a:lnTo>
                  <a:lnTo>
                    <a:pt x="1074192" y="1765300"/>
                  </a:lnTo>
                  <a:lnTo>
                    <a:pt x="1083998" y="1765300"/>
                  </a:lnTo>
                  <a:lnTo>
                    <a:pt x="1084680" y="1778000"/>
                  </a:lnTo>
                  <a:close/>
                </a:path>
                <a:path w="2077720" h="2222500">
                  <a:moveTo>
                    <a:pt x="1094372" y="1778000"/>
                  </a:moveTo>
                  <a:lnTo>
                    <a:pt x="1091902" y="1778000"/>
                  </a:lnTo>
                  <a:lnTo>
                    <a:pt x="1092947" y="1765300"/>
                  </a:lnTo>
                  <a:lnTo>
                    <a:pt x="1094372" y="1778000"/>
                  </a:lnTo>
                  <a:close/>
                </a:path>
                <a:path w="2077720" h="2222500">
                  <a:moveTo>
                    <a:pt x="1128578" y="1778000"/>
                  </a:moveTo>
                  <a:lnTo>
                    <a:pt x="1102089" y="1778000"/>
                  </a:lnTo>
                  <a:lnTo>
                    <a:pt x="1102941" y="1765300"/>
                  </a:lnTo>
                  <a:lnTo>
                    <a:pt x="1126028" y="1765300"/>
                  </a:lnTo>
                  <a:lnTo>
                    <a:pt x="1128578" y="1778000"/>
                  </a:lnTo>
                  <a:close/>
                </a:path>
                <a:path w="2077720" h="2222500">
                  <a:moveTo>
                    <a:pt x="1161869" y="1778000"/>
                  </a:moveTo>
                  <a:lnTo>
                    <a:pt x="1136976" y="1778000"/>
                  </a:lnTo>
                  <a:lnTo>
                    <a:pt x="1141820" y="1765300"/>
                  </a:lnTo>
                  <a:lnTo>
                    <a:pt x="1162732" y="1765300"/>
                  </a:lnTo>
                  <a:lnTo>
                    <a:pt x="1161869" y="1778000"/>
                  </a:lnTo>
                  <a:close/>
                </a:path>
                <a:path w="2077720" h="2222500">
                  <a:moveTo>
                    <a:pt x="1247082" y="1778000"/>
                  </a:moveTo>
                  <a:lnTo>
                    <a:pt x="1166372" y="1778000"/>
                  </a:lnTo>
                  <a:lnTo>
                    <a:pt x="1166832" y="1765300"/>
                  </a:lnTo>
                  <a:lnTo>
                    <a:pt x="1246600" y="1765300"/>
                  </a:lnTo>
                  <a:lnTo>
                    <a:pt x="1247082" y="1778000"/>
                  </a:lnTo>
                  <a:close/>
                </a:path>
                <a:path w="2077720" h="2222500">
                  <a:moveTo>
                    <a:pt x="1370765" y="1778000"/>
                  </a:moveTo>
                  <a:lnTo>
                    <a:pt x="1256582" y="1778000"/>
                  </a:lnTo>
                  <a:lnTo>
                    <a:pt x="1255492" y="1765300"/>
                  </a:lnTo>
                  <a:lnTo>
                    <a:pt x="1371549" y="1765300"/>
                  </a:lnTo>
                  <a:lnTo>
                    <a:pt x="1370765" y="1778000"/>
                  </a:lnTo>
                  <a:close/>
                </a:path>
                <a:path w="2077720" h="2222500">
                  <a:moveTo>
                    <a:pt x="1378726" y="1778000"/>
                  </a:moveTo>
                  <a:lnTo>
                    <a:pt x="1375137" y="1778000"/>
                  </a:lnTo>
                  <a:lnTo>
                    <a:pt x="1375154" y="1765300"/>
                  </a:lnTo>
                  <a:lnTo>
                    <a:pt x="1379294" y="1765300"/>
                  </a:lnTo>
                  <a:lnTo>
                    <a:pt x="1378726" y="1778000"/>
                  </a:lnTo>
                  <a:close/>
                </a:path>
                <a:path w="2077720" h="2222500">
                  <a:moveTo>
                    <a:pt x="1388538" y="1778000"/>
                  </a:moveTo>
                  <a:lnTo>
                    <a:pt x="1380730" y="1778000"/>
                  </a:lnTo>
                  <a:lnTo>
                    <a:pt x="1379998" y="1765300"/>
                  </a:lnTo>
                  <a:lnTo>
                    <a:pt x="1389066" y="1765300"/>
                  </a:lnTo>
                  <a:lnTo>
                    <a:pt x="1388538" y="1778000"/>
                  </a:lnTo>
                  <a:close/>
                </a:path>
                <a:path w="2077720" h="2222500">
                  <a:moveTo>
                    <a:pt x="1410518" y="1778000"/>
                  </a:moveTo>
                  <a:lnTo>
                    <a:pt x="1400508" y="1778000"/>
                  </a:lnTo>
                  <a:lnTo>
                    <a:pt x="1401115" y="1765300"/>
                  </a:lnTo>
                  <a:lnTo>
                    <a:pt x="1411557" y="1765300"/>
                  </a:lnTo>
                  <a:lnTo>
                    <a:pt x="1410518" y="1778000"/>
                  </a:lnTo>
                  <a:close/>
                </a:path>
                <a:path w="2077720" h="2222500">
                  <a:moveTo>
                    <a:pt x="1416656" y="1778000"/>
                  </a:moveTo>
                  <a:lnTo>
                    <a:pt x="1415731" y="1778000"/>
                  </a:lnTo>
                  <a:lnTo>
                    <a:pt x="1414879" y="1765300"/>
                  </a:lnTo>
                  <a:lnTo>
                    <a:pt x="1416940" y="1765300"/>
                  </a:lnTo>
                  <a:lnTo>
                    <a:pt x="1416656" y="1778000"/>
                  </a:lnTo>
                  <a:close/>
                </a:path>
                <a:path w="2077720" h="2222500">
                  <a:moveTo>
                    <a:pt x="1452463" y="1778000"/>
                  </a:moveTo>
                  <a:lnTo>
                    <a:pt x="1422300" y="1778000"/>
                  </a:lnTo>
                  <a:lnTo>
                    <a:pt x="1422766" y="1765300"/>
                  </a:lnTo>
                  <a:lnTo>
                    <a:pt x="1455751" y="1765300"/>
                  </a:lnTo>
                  <a:lnTo>
                    <a:pt x="1452463" y="1778000"/>
                  </a:lnTo>
                  <a:close/>
                </a:path>
                <a:path w="2077720" h="2222500">
                  <a:moveTo>
                    <a:pt x="1477442" y="1778000"/>
                  </a:moveTo>
                  <a:lnTo>
                    <a:pt x="1459953" y="1778000"/>
                  </a:lnTo>
                  <a:lnTo>
                    <a:pt x="1457920" y="1765300"/>
                  </a:lnTo>
                  <a:lnTo>
                    <a:pt x="1477044" y="1765300"/>
                  </a:lnTo>
                  <a:lnTo>
                    <a:pt x="1477442" y="1778000"/>
                  </a:lnTo>
                  <a:close/>
                </a:path>
                <a:path w="2077720" h="2222500">
                  <a:moveTo>
                    <a:pt x="1480122" y="1778000"/>
                  </a:moveTo>
                  <a:lnTo>
                    <a:pt x="1479418" y="1778000"/>
                  </a:lnTo>
                  <a:lnTo>
                    <a:pt x="1479151" y="1765300"/>
                  </a:lnTo>
                  <a:lnTo>
                    <a:pt x="1480281" y="1765300"/>
                  </a:lnTo>
                  <a:lnTo>
                    <a:pt x="1480122" y="1778000"/>
                  </a:lnTo>
                  <a:close/>
                </a:path>
                <a:path w="2077720" h="2222500">
                  <a:moveTo>
                    <a:pt x="1486805" y="1778000"/>
                  </a:moveTo>
                  <a:lnTo>
                    <a:pt x="1480860" y="1778000"/>
                  </a:lnTo>
                  <a:lnTo>
                    <a:pt x="1480292" y="1765300"/>
                  </a:lnTo>
                  <a:lnTo>
                    <a:pt x="1486754" y="1765300"/>
                  </a:lnTo>
                  <a:lnTo>
                    <a:pt x="1486805" y="1778000"/>
                  </a:lnTo>
                  <a:close/>
                </a:path>
                <a:path w="2077720" h="2222500">
                  <a:moveTo>
                    <a:pt x="1514146" y="1778000"/>
                  </a:moveTo>
                  <a:lnTo>
                    <a:pt x="1486901" y="1778000"/>
                  </a:lnTo>
                  <a:lnTo>
                    <a:pt x="1487918" y="1765300"/>
                  </a:lnTo>
                  <a:lnTo>
                    <a:pt x="1515707" y="1765300"/>
                  </a:lnTo>
                  <a:lnTo>
                    <a:pt x="1514146" y="1778000"/>
                  </a:lnTo>
                  <a:close/>
                </a:path>
                <a:path w="2077720" h="2222500">
                  <a:moveTo>
                    <a:pt x="1541219" y="1778000"/>
                  </a:moveTo>
                  <a:lnTo>
                    <a:pt x="1522691" y="1778000"/>
                  </a:lnTo>
                  <a:lnTo>
                    <a:pt x="1521692" y="1765300"/>
                  </a:lnTo>
                  <a:lnTo>
                    <a:pt x="1543048" y="1765300"/>
                  </a:lnTo>
                  <a:lnTo>
                    <a:pt x="1541219" y="1778000"/>
                  </a:lnTo>
                  <a:close/>
                </a:path>
                <a:path w="2077720" h="2222500">
                  <a:moveTo>
                    <a:pt x="1549918" y="1778000"/>
                  </a:moveTo>
                  <a:lnTo>
                    <a:pt x="1545722" y="1778000"/>
                  </a:lnTo>
                  <a:lnTo>
                    <a:pt x="1544876" y="1765300"/>
                  </a:lnTo>
                  <a:lnTo>
                    <a:pt x="1548720" y="1765300"/>
                  </a:lnTo>
                  <a:lnTo>
                    <a:pt x="1549918" y="1778000"/>
                  </a:lnTo>
                  <a:close/>
                </a:path>
                <a:path w="2077720" h="2222500">
                  <a:moveTo>
                    <a:pt x="1561922" y="1778000"/>
                  </a:moveTo>
                  <a:lnTo>
                    <a:pt x="1560468" y="1778000"/>
                  </a:lnTo>
                  <a:lnTo>
                    <a:pt x="1560253" y="1765300"/>
                  </a:lnTo>
                  <a:lnTo>
                    <a:pt x="1564091" y="1765300"/>
                  </a:lnTo>
                  <a:lnTo>
                    <a:pt x="1561922" y="1778000"/>
                  </a:lnTo>
                  <a:close/>
                </a:path>
                <a:path w="2077720" h="2222500">
                  <a:moveTo>
                    <a:pt x="1570485" y="1778000"/>
                  </a:moveTo>
                  <a:lnTo>
                    <a:pt x="1564812" y="1778000"/>
                  </a:lnTo>
                  <a:lnTo>
                    <a:pt x="1564091" y="1765300"/>
                  </a:lnTo>
                  <a:lnTo>
                    <a:pt x="1570258" y="1765300"/>
                  </a:lnTo>
                  <a:lnTo>
                    <a:pt x="1570485" y="1778000"/>
                  </a:lnTo>
                  <a:close/>
                </a:path>
                <a:path w="2077720" h="2222500">
                  <a:moveTo>
                    <a:pt x="1589711" y="1778000"/>
                  </a:moveTo>
                  <a:lnTo>
                    <a:pt x="1578712" y="1778000"/>
                  </a:lnTo>
                  <a:lnTo>
                    <a:pt x="1578820" y="1765300"/>
                  </a:lnTo>
                  <a:lnTo>
                    <a:pt x="1589643" y="1765300"/>
                  </a:lnTo>
                  <a:lnTo>
                    <a:pt x="1589711" y="1778000"/>
                  </a:lnTo>
                  <a:close/>
                </a:path>
                <a:path w="2077720" h="2222500">
                  <a:moveTo>
                    <a:pt x="1621265" y="1778000"/>
                  </a:moveTo>
                  <a:lnTo>
                    <a:pt x="1597717" y="1778000"/>
                  </a:lnTo>
                  <a:lnTo>
                    <a:pt x="1596076" y="1765300"/>
                  </a:lnTo>
                  <a:lnTo>
                    <a:pt x="1620981" y="1765300"/>
                  </a:lnTo>
                  <a:lnTo>
                    <a:pt x="1621265" y="1778000"/>
                  </a:lnTo>
                  <a:close/>
                </a:path>
                <a:path w="2077720" h="2222500">
                  <a:moveTo>
                    <a:pt x="1627028" y="1778000"/>
                  </a:moveTo>
                  <a:lnTo>
                    <a:pt x="1622685" y="1778000"/>
                  </a:lnTo>
                  <a:lnTo>
                    <a:pt x="1621549" y="1765300"/>
                  </a:lnTo>
                  <a:lnTo>
                    <a:pt x="1626938" y="1765300"/>
                  </a:lnTo>
                  <a:lnTo>
                    <a:pt x="1627028" y="1778000"/>
                  </a:lnTo>
                  <a:close/>
                </a:path>
                <a:path w="2077720" h="2222500">
                  <a:moveTo>
                    <a:pt x="1708868" y="1778000"/>
                  </a:moveTo>
                  <a:lnTo>
                    <a:pt x="1640367" y="1778000"/>
                  </a:lnTo>
                  <a:lnTo>
                    <a:pt x="1639401" y="1765300"/>
                  </a:lnTo>
                  <a:lnTo>
                    <a:pt x="1706591" y="1765300"/>
                  </a:lnTo>
                  <a:lnTo>
                    <a:pt x="1708868" y="1778000"/>
                  </a:lnTo>
                  <a:close/>
                </a:path>
                <a:path w="2077720" h="2222500">
                  <a:moveTo>
                    <a:pt x="1768967" y="1778000"/>
                  </a:moveTo>
                  <a:lnTo>
                    <a:pt x="1719708" y="1778000"/>
                  </a:lnTo>
                  <a:lnTo>
                    <a:pt x="1719680" y="1765300"/>
                  </a:lnTo>
                  <a:lnTo>
                    <a:pt x="1767002" y="1765300"/>
                  </a:lnTo>
                  <a:lnTo>
                    <a:pt x="1768967" y="1778000"/>
                  </a:lnTo>
                  <a:close/>
                </a:path>
                <a:path w="2077720" h="2222500">
                  <a:moveTo>
                    <a:pt x="1789613" y="1778000"/>
                  </a:moveTo>
                  <a:lnTo>
                    <a:pt x="1774457" y="1778000"/>
                  </a:lnTo>
                  <a:lnTo>
                    <a:pt x="1774974" y="1765300"/>
                  </a:lnTo>
                  <a:lnTo>
                    <a:pt x="1788000" y="1765300"/>
                  </a:lnTo>
                  <a:lnTo>
                    <a:pt x="1789613" y="1778000"/>
                  </a:lnTo>
                  <a:close/>
                </a:path>
                <a:path w="2077720" h="2222500">
                  <a:moveTo>
                    <a:pt x="1805279" y="1778000"/>
                  </a:moveTo>
                  <a:lnTo>
                    <a:pt x="1796489" y="1778000"/>
                  </a:lnTo>
                  <a:lnTo>
                    <a:pt x="1797131" y="1765300"/>
                  </a:lnTo>
                  <a:lnTo>
                    <a:pt x="1802849" y="1765300"/>
                  </a:lnTo>
                  <a:lnTo>
                    <a:pt x="1805279" y="1778000"/>
                  </a:lnTo>
                  <a:close/>
                </a:path>
                <a:path w="2077720" h="2222500">
                  <a:moveTo>
                    <a:pt x="1804643" y="1816100"/>
                  </a:moveTo>
                  <a:lnTo>
                    <a:pt x="1785990" y="1816100"/>
                  </a:lnTo>
                  <a:lnTo>
                    <a:pt x="1786700" y="1803400"/>
                  </a:lnTo>
                  <a:lnTo>
                    <a:pt x="1777598" y="1803400"/>
                  </a:lnTo>
                  <a:lnTo>
                    <a:pt x="1776734" y="1790700"/>
                  </a:lnTo>
                  <a:lnTo>
                    <a:pt x="1773231" y="1790700"/>
                  </a:lnTo>
                  <a:lnTo>
                    <a:pt x="1773299" y="1778000"/>
                  </a:lnTo>
                  <a:lnTo>
                    <a:pt x="1805279" y="1778000"/>
                  </a:lnTo>
                  <a:lnTo>
                    <a:pt x="1807374" y="1765300"/>
                  </a:lnTo>
                  <a:lnTo>
                    <a:pt x="1847275" y="1765300"/>
                  </a:lnTo>
                  <a:lnTo>
                    <a:pt x="1836443" y="1778000"/>
                  </a:lnTo>
                  <a:lnTo>
                    <a:pt x="1825744" y="1790700"/>
                  </a:lnTo>
                  <a:lnTo>
                    <a:pt x="1804643" y="1816100"/>
                  </a:lnTo>
                  <a:close/>
                </a:path>
                <a:path w="2077720" h="2222500">
                  <a:moveTo>
                    <a:pt x="307421" y="1790700"/>
                  </a:moveTo>
                  <a:lnTo>
                    <a:pt x="297436" y="1790700"/>
                  </a:lnTo>
                  <a:lnTo>
                    <a:pt x="294165" y="1778000"/>
                  </a:lnTo>
                  <a:lnTo>
                    <a:pt x="307071" y="1778000"/>
                  </a:lnTo>
                  <a:lnTo>
                    <a:pt x="307421" y="1790700"/>
                  </a:lnTo>
                  <a:close/>
                </a:path>
                <a:path w="2077720" h="2222500">
                  <a:moveTo>
                    <a:pt x="384920" y="1790700"/>
                  </a:moveTo>
                  <a:lnTo>
                    <a:pt x="316396" y="1790700"/>
                  </a:lnTo>
                  <a:lnTo>
                    <a:pt x="316659" y="1778000"/>
                  </a:lnTo>
                  <a:lnTo>
                    <a:pt x="386805" y="1778000"/>
                  </a:lnTo>
                  <a:lnTo>
                    <a:pt x="384920" y="1790700"/>
                  </a:lnTo>
                  <a:close/>
                </a:path>
                <a:path w="2077720" h="2222500">
                  <a:moveTo>
                    <a:pt x="398088" y="1790700"/>
                  </a:moveTo>
                  <a:lnTo>
                    <a:pt x="389278" y="1790700"/>
                  </a:lnTo>
                  <a:lnTo>
                    <a:pt x="387634" y="1778000"/>
                  </a:lnTo>
                  <a:lnTo>
                    <a:pt x="399329" y="1778000"/>
                  </a:lnTo>
                  <a:lnTo>
                    <a:pt x="398088" y="1790700"/>
                  </a:lnTo>
                  <a:close/>
                </a:path>
                <a:path w="2077720" h="2222500">
                  <a:moveTo>
                    <a:pt x="460094" y="1790700"/>
                  </a:moveTo>
                  <a:lnTo>
                    <a:pt x="405840" y="1790700"/>
                  </a:lnTo>
                  <a:lnTo>
                    <a:pt x="404625" y="1778000"/>
                  </a:lnTo>
                  <a:lnTo>
                    <a:pt x="463138" y="1778000"/>
                  </a:lnTo>
                  <a:lnTo>
                    <a:pt x="460094" y="1790700"/>
                  </a:lnTo>
                  <a:close/>
                </a:path>
                <a:path w="2077720" h="2222500">
                  <a:moveTo>
                    <a:pt x="469315" y="1790700"/>
                  </a:moveTo>
                  <a:lnTo>
                    <a:pt x="466204" y="1778000"/>
                  </a:lnTo>
                  <a:lnTo>
                    <a:pt x="469707" y="1778000"/>
                  </a:lnTo>
                  <a:lnTo>
                    <a:pt x="469315" y="1790700"/>
                  </a:lnTo>
                  <a:close/>
                </a:path>
                <a:path w="2077720" h="2222500">
                  <a:moveTo>
                    <a:pt x="473649" y="1790700"/>
                  </a:moveTo>
                  <a:lnTo>
                    <a:pt x="471963" y="1790700"/>
                  </a:lnTo>
                  <a:lnTo>
                    <a:pt x="471600" y="1778000"/>
                  </a:lnTo>
                  <a:lnTo>
                    <a:pt x="474058" y="1778000"/>
                  </a:lnTo>
                  <a:lnTo>
                    <a:pt x="473649" y="1790700"/>
                  </a:lnTo>
                  <a:close/>
                </a:path>
                <a:path w="2077720" h="2222500">
                  <a:moveTo>
                    <a:pt x="522713" y="1790700"/>
                  </a:moveTo>
                  <a:lnTo>
                    <a:pt x="479008" y="1790700"/>
                  </a:lnTo>
                  <a:lnTo>
                    <a:pt x="479638" y="1778000"/>
                  </a:lnTo>
                  <a:lnTo>
                    <a:pt x="523571" y="1778000"/>
                  </a:lnTo>
                  <a:lnTo>
                    <a:pt x="522713" y="1790700"/>
                  </a:lnTo>
                  <a:close/>
                </a:path>
                <a:path w="2077720" h="2222500">
                  <a:moveTo>
                    <a:pt x="564402" y="1790700"/>
                  </a:moveTo>
                  <a:lnTo>
                    <a:pt x="526937" y="1790700"/>
                  </a:lnTo>
                  <a:lnTo>
                    <a:pt x="525614" y="1778000"/>
                  </a:lnTo>
                  <a:lnTo>
                    <a:pt x="565697" y="1778000"/>
                  </a:lnTo>
                  <a:lnTo>
                    <a:pt x="564402" y="1790700"/>
                  </a:lnTo>
                  <a:close/>
                </a:path>
                <a:path w="2077720" h="2222500">
                  <a:moveTo>
                    <a:pt x="575963" y="1790700"/>
                  </a:moveTo>
                  <a:lnTo>
                    <a:pt x="567548" y="1790700"/>
                  </a:lnTo>
                  <a:lnTo>
                    <a:pt x="565697" y="1778000"/>
                  </a:lnTo>
                  <a:lnTo>
                    <a:pt x="573998" y="1778000"/>
                  </a:lnTo>
                  <a:lnTo>
                    <a:pt x="575963" y="1790700"/>
                  </a:lnTo>
                  <a:close/>
                </a:path>
                <a:path w="2077720" h="2222500">
                  <a:moveTo>
                    <a:pt x="586661" y="1790700"/>
                  </a:moveTo>
                  <a:lnTo>
                    <a:pt x="585633" y="1790700"/>
                  </a:lnTo>
                  <a:lnTo>
                    <a:pt x="584231" y="1778000"/>
                  </a:lnTo>
                  <a:lnTo>
                    <a:pt x="586161" y="1778000"/>
                  </a:lnTo>
                  <a:lnTo>
                    <a:pt x="586661" y="1790700"/>
                  </a:lnTo>
                  <a:close/>
                </a:path>
                <a:path w="2077720" h="2222500">
                  <a:moveTo>
                    <a:pt x="592827" y="1790700"/>
                  </a:moveTo>
                  <a:lnTo>
                    <a:pt x="591147" y="1790700"/>
                  </a:lnTo>
                  <a:lnTo>
                    <a:pt x="589318" y="1778000"/>
                  </a:lnTo>
                  <a:lnTo>
                    <a:pt x="594616" y="1778000"/>
                  </a:lnTo>
                  <a:lnTo>
                    <a:pt x="592827" y="1790700"/>
                  </a:lnTo>
                  <a:close/>
                </a:path>
                <a:path w="2077720" h="2222500">
                  <a:moveTo>
                    <a:pt x="728571" y="1790700"/>
                  </a:moveTo>
                  <a:lnTo>
                    <a:pt x="595104" y="1790700"/>
                  </a:lnTo>
                  <a:lnTo>
                    <a:pt x="594877" y="1778000"/>
                  </a:lnTo>
                  <a:lnTo>
                    <a:pt x="730337" y="1778000"/>
                  </a:lnTo>
                  <a:lnTo>
                    <a:pt x="728571" y="1790700"/>
                  </a:lnTo>
                  <a:close/>
                </a:path>
                <a:path w="2077720" h="2222500">
                  <a:moveTo>
                    <a:pt x="734715" y="1790700"/>
                  </a:moveTo>
                  <a:lnTo>
                    <a:pt x="733295" y="1790700"/>
                  </a:lnTo>
                  <a:lnTo>
                    <a:pt x="733306" y="1778000"/>
                  </a:lnTo>
                  <a:lnTo>
                    <a:pt x="735294" y="1778000"/>
                  </a:lnTo>
                  <a:lnTo>
                    <a:pt x="734715" y="1790700"/>
                  </a:lnTo>
                  <a:close/>
                </a:path>
                <a:path w="2077720" h="2222500">
                  <a:moveTo>
                    <a:pt x="744186" y="1790700"/>
                  </a:moveTo>
                  <a:lnTo>
                    <a:pt x="738570" y="1790700"/>
                  </a:lnTo>
                  <a:lnTo>
                    <a:pt x="739110" y="1778000"/>
                  </a:lnTo>
                  <a:lnTo>
                    <a:pt x="742675" y="1778000"/>
                  </a:lnTo>
                  <a:lnTo>
                    <a:pt x="744186" y="1790700"/>
                  </a:lnTo>
                  <a:close/>
                </a:path>
                <a:path w="2077720" h="2222500">
                  <a:moveTo>
                    <a:pt x="744345" y="1790700"/>
                  </a:moveTo>
                  <a:lnTo>
                    <a:pt x="744214" y="1790700"/>
                  </a:lnTo>
                  <a:lnTo>
                    <a:pt x="743993" y="1778000"/>
                  </a:lnTo>
                  <a:lnTo>
                    <a:pt x="744793" y="1778000"/>
                  </a:lnTo>
                  <a:lnTo>
                    <a:pt x="744345" y="1790700"/>
                  </a:lnTo>
                  <a:close/>
                </a:path>
                <a:path w="2077720" h="2222500">
                  <a:moveTo>
                    <a:pt x="793121" y="1790700"/>
                  </a:moveTo>
                  <a:lnTo>
                    <a:pt x="746911" y="1790700"/>
                  </a:lnTo>
                  <a:lnTo>
                    <a:pt x="747757" y="1778000"/>
                  </a:lnTo>
                  <a:lnTo>
                    <a:pt x="790634" y="1778000"/>
                  </a:lnTo>
                  <a:lnTo>
                    <a:pt x="793121" y="1790700"/>
                  </a:lnTo>
                  <a:close/>
                </a:path>
                <a:path w="2077720" h="2222500">
                  <a:moveTo>
                    <a:pt x="798924" y="1790700"/>
                  </a:moveTo>
                  <a:lnTo>
                    <a:pt x="795233" y="1790700"/>
                  </a:lnTo>
                  <a:lnTo>
                    <a:pt x="797146" y="1778000"/>
                  </a:lnTo>
                  <a:lnTo>
                    <a:pt x="800383" y="1778000"/>
                  </a:lnTo>
                  <a:lnTo>
                    <a:pt x="798924" y="1790700"/>
                  </a:lnTo>
                  <a:close/>
                </a:path>
                <a:path w="2077720" h="2222500">
                  <a:moveTo>
                    <a:pt x="835826" y="1790700"/>
                  </a:moveTo>
                  <a:lnTo>
                    <a:pt x="804750" y="1790700"/>
                  </a:lnTo>
                  <a:lnTo>
                    <a:pt x="804057" y="1778000"/>
                  </a:lnTo>
                  <a:lnTo>
                    <a:pt x="836735" y="1778000"/>
                  </a:lnTo>
                  <a:lnTo>
                    <a:pt x="835826" y="1790700"/>
                  </a:lnTo>
                  <a:close/>
                </a:path>
                <a:path w="2077720" h="2222500">
                  <a:moveTo>
                    <a:pt x="852980" y="1790700"/>
                  </a:moveTo>
                  <a:lnTo>
                    <a:pt x="841743" y="1790700"/>
                  </a:lnTo>
                  <a:lnTo>
                    <a:pt x="842498" y="1778000"/>
                  </a:lnTo>
                  <a:lnTo>
                    <a:pt x="853900" y="1778000"/>
                  </a:lnTo>
                  <a:lnTo>
                    <a:pt x="852980" y="1790700"/>
                  </a:lnTo>
                  <a:close/>
                </a:path>
                <a:path w="2077720" h="2222500">
                  <a:moveTo>
                    <a:pt x="917473" y="1790700"/>
                  </a:moveTo>
                  <a:lnTo>
                    <a:pt x="859789" y="1790700"/>
                  </a:lnTo>
                  <a:lnTo>
                    <a:pt x="859084" y="1778000"/>
                  </a:lnTo>
                  <a:lnTo>
                    <a:pt x="916514" y="1778000"/>
                  </a:lnTo>
                  <a:lnTo>
                    <a:pt x="917473" y="1790700"/>
                  </a:lnTo>
                  <a:close/>
                </a:path>
                <a:path w="2077720" h="2222500">
                  <a:moveTo>
                    <a:pt x="946790" y="1790700"/>
                  </a:moveTo>
                  <a:lnTo>
                    <a:pt x="922618" y="1790700"/>
                  </a:lnTo>
                  <a:lnTo>
                    <a:pt x="923277" y="1778000"/>
                  </a:lnTo>
                  <a:lnTo>
                    <a:pt x="946500" y="1778000"/>
                  </a:lnTo>
                  <a:lnTo>
                    <a:pt x="946790" y="1790700"/>
                  </a:lnTo>
                  <a:close/>
                </a:path>
                <a:path w="2077720" h="2222500">
                  <a:moveTo>
                    <a:pt x="964472" y="1790700"/>
                  </a:moveTo>
                  <a:lnTo>
                    <a:pt x="954700" y="1790700"/>
                  </a:lnTo>
                  <a:lnTo>
                    <a:pt x="954172" y="1778000"/>
                  </a:lnTo>
                  <a:lnTo>
                    <a:pt x="968492" y="1778000"/>
                  </a:lnTo>
                  <a:lnTo>
                    <a:pt x="964472" y="1790700"/>
                  </a:lnTo>
                  <a:close/>
                </a:path>
                <a:path w="2077720" h="2222500">
                  <a:moveTo>
                    <a:pt x="993295" y="1790700"/>
                  </a:moveTo>
                  <a:lnTo>
                    <a:pt x="984334" y="1790700"/>
                  </a:lnTo>
                  <a:lnTo>
                    <a:pt x="982926" y="1778000"/>
                  </a:lnTo>
                  <a:lnTo>
                    <a:pt x="987923" y="1778000"/>
                  </a:lnTo>
                  <a:lnTo>
                    <a:pt x="993295" y="1790700"/>
                  </a:lnTo>
                  <a:close/>
                </a:path>
                <a:path w="2077720" h="2222500">
                  <a:moveTo>
                    <a:pt x="1033655" y="1790700"/>
                  </a:moveTo>
                  <a:lnTo>
                    <a:pt x="1006196" y="1790700"/>
                  </a:lnTo>
                  <a:lnTo>
                    <a:pt x="1007445" y="1778000"/>
                  </a:lnTo>
                  <a:lnTo>
                    <a:pt x="1031498" y="1778000"/>
                  </a:lnTo>
                  <a:lnTo>
                    <a:pt x="1033655" y="1790700"/>
                  </a:lnTo>
                  <a:close/>
                </a:path>
                <a:path w="2077720" h="2222500">
                  <a:moveTo>
                    <a:pt x="1073267" y="1790700"/>
                  </a:moveTo>
                  <a:lnTo>
                    <a:pt x="1042127" y="1790700"/>
                  </a:lnTo>
                  <a:lnTo>
                    <a:pt x="1039493" y="1778000"/>
                  </a:lnTo>
                  <a:lnTo>
                    <a:pt x="1076321" y="1778000"/>
                  </a:lnTo>
                  <a:lnTo>
                    <a:pt x="1073267" y="1790700"/>
                  </a:lnTo>
                  <a:close/>
                </a:path>
                <a:path w="2077720" h="2222500">
                  <a:moveTo>
                    <a:pt x="1103395" y="1790700"/>
                  </a:moveTo>
                  <a:lnTo>
                    <a:pt x="1076321" y="1790700"/>
                  </a:lnTo>
                  <a:lnTo>
                    <a:pt x="1076321" y="1778000"/>
                  </a:lnTo>
                  <a:lnTo>
                    <a:pt x="1104389" y="1778000"/>
                  </a:lnTo>
                  <a:lnTo>
                    <a:pt x="1103395" y="1790700"/>
                  </a:lnTo>
                  <a:close/>
                </a:path>
                <a:path w="2077720" h="2222500">
                  <a:moveTo>
                    <a:pt x="1140162" y="1790700"/>
                  </a:moveTo>
                  <a:lnTo>
                    <a:pt x="1111884" y="1790700"/>
                  </a:lnTo>
                  <a:lnTo>
                    <a:pt x="1111083" y="1778000"/>
                  </a:lnTo>
                  <a:lnTo>
                    <a:pt x="1140048" y="1778000"/>
                  </a:lnTo>
                  <a:lnTo>
                    <a:pt x="1140162" y="1790700"/>
                  </a:lnTo>
                  <a:close/>
                </a:path>
                <a:path w="2077720" h="2222500">
                  <a:moveTo>
                    <a:pt x="1161239" y="1790700"/>
                  </a:moveTo>
                  <a:lnTo>
                    <a:pt x="1152273" y="1790700"/>
                  </a:lnTo>
                  <a:lnTo>
                    <a:pt x="1151927" y="1778000"/>
                  </a:lnTo>
                  <a:lnTo>
                    <a:pt x="1160166" y="1778000"/>
                  </a:lnTo>
                  <a:lnTo>
                    <a:pt x="1161239" y="1790700"/>
                  </a:lnTo>
                  <a:close/>
                </a:path>
                <a:path w="2077720" h="2222500">
                  <a:moveTo>
                    <a:pt x="1222887" y="1790700"/>
                  </a:moveTo>
                  <a:lnTo>
                    <a:pt x="1164072" y="1790700"/>
                  </a:lnTo>
                  <a:lnTo>
                    <a:pt x="1165946" y="1778000"/>
                  </a:lnTo>
                  <a:lnTo>
                    <a:pt x="1224262" y="1778000"/>
                  </a:lnTo>
                  <a:lnTo>
                    <a:pt x="1222887" y="1790700"/>
                  </a:lnTo>
                  <a:close/>
                </a:path>
                <a:path w="2077720" h="2222500">
                  <a:moveTo>
                    <a:pt x="1242596" y="1790700"/>
                  </a:moveTo>
                  <a:lnTo>
                    <a:pt x="1233250" y="1790700"/>
                  </a:lnTo>
                  <a:lnTo>
                    <a:pt x="1233017" y="1778000"/>
                  </a:lnTo>
                  <a:lnTo>
                    <a:pt x="1242738" y="1778000"/>
                  </a:lnTo>
                  <a:lnTo>
                    <a:pt x="1242596" y="1790700"/>
                  </a:lnTo>
                  <a:close/>
                </a:path>
                <a:path w="2077720" h="2222500">
                  <a:moveTo>
                    <a:pt x="1250018" y="1790700"/>
                  </a:moveTo>
                  <a:lnTo>
                    <a:pt x="1245674" y="1790700"/>
                  </a:lnTo>
                  <a:lnTo>
                    <a:pt x="1246378" y="1778000"/>
                  </a:lnTo>
                  <a:lnTo>
                    <a:pt x="1248513" y="1778000"/>
                  </a:lnTo>
                  <a:lnTo>
                    <a:pt x="1250018" y="1790700"/>
                  </a:lnTo>
                  <a:close/>
                </a:path>
                <a:path w="2077720" h="2222500">
                  <a:moveTo>
                    <a:pt x="1305534" y="1790700"/>
                  </a:moveTo>
                  <a:lnTo>
                    <a:pt x="1255929" y="1790700"/>
                  </a:lnTo>
                  <a:lnTo>
                    <a:pt x="1254595" y="1778000"/>
                  </a:lnTo>
                  <a:lnTo>
                    <a:pt x="1306119" y="1778000"/>
                  </a:lnTo>
                  <a:lnTo>
                    <a:pt x="1305534" y="1790700"/>
                  </a:lnTo>
                  <a:close/>
                </a:path>
                <a:path w="2077720" h="2222500">
                  <a:moveTo>
                    <a:pt x="1343368" y="1790700"/>
                  </a:moveTo>
                  <a:lnTo>
                    <a:pt x="1315522" y="1790700"/>
                  </a:lnTo>
                  <a:lnTo>
                    <a:pt x="1315539" y="1778000"/>
                  </a:lnTo>
                  <a:lnTo>
                    <a:pt x="1343368" y="1778000"/>
                  </a:lnTo>
                  <a:lnTo>
                    <a:pt x="1343368" y="1790700"/>
                  </a:lnTo>
                  <a:close/>
                </a:path>
                <a:path w="2077720" h="2222500">
                  <a:moveTo>
                    <a:pt x="1366120" y="1790700"/>
                  </a:moveTo>
                  <a:lnTo>
                    <a:pt x="1346434" y="1790700"/>
                  </a:lnTo>
                  <a:lnTo>
                    <a:pt x="1345707" y="1778000"/>
                  </a:lnTo>
                  <a:lnTo>
                    <a:pt x="1365354" y="1778000"/>
                  </a:lnTo>
                  <a:lnTo>
                    <a:pt x="1366120" y="1790700"/>
                  </a:lnTo>
                  <a:close/>
                </a:path>
                <a:path w="2077720" h="2222500">
                  <a:moveTo>
                    <a:pt x="1426077" y="1790700"/>
                  </a:moveTo>
                  <a:lnTo>
                    <a:pt x="1369908" y="1790700"/>
                  </a:lnTo>
                  <a:lnTo>
                    <a:pt x="1370521" y="1778000"/>
                  </a:lnTo>
                  <a:lnTo>
                    <a:pt x="1426525" y="1778000"/>
                  </a:lnTo>
                  <a:lnTo>
                    <a:pt x="1426077" y="1790700"/>
                  </a:lnTo>
                  <a:close/>
                </a:path>
                <a:path w="2077720" h="2222500">
                  <a:moveTo>
                    <a:pt x="1431210" y="1786223"/>
                  </a:moveTo>
                  <a:lnTo>
                    <a:pt x="1430386" y="1778000"/>
                  </a:lnTo>
                  <a:lnTo>
                    <a:pt x="1430835" y="1778000"/>
                  </a:lnTo>
                  <a:lnTo>
                    <a:pt x="1431210" y="1786223"/>
                  </a:lnTo>
                  <a:close/>
                </a:path>
                <a:path w="2077720" h="2222500">
                  <a:moveTo>
                    <a:pt x="1434844" y="1788543"/>
                  </a:moveTo>
                  <a:lnTo>
                    <a:pt x="1434872" y="1778000"/>
                  </a:lnTo>
                  <a:lnTo>
                    <a:pt x="1435122" y="1778000"/>
                  </a:lnTo>
                  <a:lnTo>
                    <a:pt x="1434844" y="1788543"/>
                  </a:lnTo>
                  <a:close/>
                </a:path>
                <a:path w="2077720" h="2222500">
                  <a:moveTo>
                    <a:pt x="1447262" y="1790700"/>
                  </a:moveTo>
                  <a:lnTo>
                    <a:pt x="1445729" y="1790700"/>
                  </a:lnTo>
                  <a:lnTo>
                    <a:pt x="1445945" y="1778000"/>
                  </a:lnTo>
                  <a:lnTo>
                    <a:pt x="1446393" y="1778000"/>
                  </a:lnTo>
                  <a:lnTo>
                    <a:pt x="1447262" y="1790700"/>
                  </a:lnTo>
                  <a:close/>
                </a:path>
                <a:path w="2077720" h="2222500">
                  <a:moveTo>
                    <a:pt x="1463740" y="1790700"/>
                  </a:moveTo>
                  <a:lnTo>
                    <a:pt x="1451276" y="1790700"/>
                  </a:lnTo>
                  <a:lnTo>
                    <a:pt x="1453735" y="1778000"/>
                  </a:lnTo>
                  <a:lnTo>
                    <a:pt x="1464438" y="1778000"/>
                  </a:lnTo>
                  <a:lnTo>
                    <a:pt x="1463740" y="1790700"/>
                  </a:lnTo>
                  <a:close/>
                </a:path>
                <a:path w="2077720" h="2222500">
                  <a:moveTo>
                    <a:pt x="1485760" y="1790700"/>
                  </a:moveTo>
                  <a:lnTo>
                    <a:pt x="1469044" y="1790700"/>
                  </a:lnTo>
                  <a:lnTo>
                    <a:pt x="1464683" y="1778000"/>
                  </a:lnTo>
                  <a:lnTo>
                    <a:pt x="1486828" y="1778000"/>
                  </a:lnTo>
                  <a:lnTo>
                    <a:pt x="1485760" y="1790700"/>
                  </a:lnTo>
                  <a:close/>
                </a:path>
                <a:path w="2077720" h="2222500">
                  <a:moveTo>
                    <a:pt x="1524497" y="1790700"/>
                  </a:moveTo>
                  <a:lnTo>
                    <a:pt x="1492483" y="1790700"/>
                  </a:lnTo>
                  <a:lnTo>
                    <a:pt x="1486828" y="1778000"/>
                  </a:lnTo>
                  <a:lnTo>
                    <a:pt x="1525468" y="1778000"/>
                  </a:lnTo>
                  <a:lnTo>
                    <a:pt x="1524497" y="1790700"/>
                  </a:lnTo>
                  <a:close/>
                </a:path>
                <a:path w="2077720" h="2222500">
                  <a:moveTo>
                    <a:pt x="1618415" y="1790700"/>
                  </a:moveTo>
                  <a:lnTo>
                    <a:pt x="1530039" y="1790700"/>
                  </a:lnTo>
                  <a:lnTo>
                    <a:pt x="1529800" y="1778000"/>
                  </a:lnTo>
                  <a:lnTo>
                    <a:pt x="1618897" y="1778000"/>
                  </a:lnTo>
                  <a:lnTo>
                    <a:pt x="1618415" y="1790700"/>
                  </a:lnTo>
                  <a:close/>
                </a:path>
                <a:path w="2077720" h="2222500">
                  <a:moveTo>
                    <a:pt x="1662125" y="1790700"/>
                  </a:moveTo>
                  <a:lnTo>
                    <a:pt x="1619601" y="1790700"/>
                  </a:lnTo>
                  <a:lnTo>
                    <a:pt x="1618897" y="1778000"/>
                  </a:lnTo>
                  <a:lnTo>
                    <a:pt x="1662727" y="1778000"/>
                  </a:lnTo>
                  <a:lnTo>
                    <a:pt x="1662125" y="1790700"/>
                  </a:lnTo>
                  <a:close/>
                </a:path>
                <a:path w="2077720" h="2222500">
                  <a:moveTo>
                    <a:pt x="1688160" y="1790700"/>
                  </a:moveTo>
                  <a:lnTo>
                    <a:pt x="1668218" y="1790700"/>
                  </a:lnTo>
                  <a:lnTo>
                    <a:pt x="1668127" y="1778000"/>
                  </a:lnTo>
                  <a:lnTo>
                    <a:pt x="1688041" y="1778000"/>
                  </a:lnTo>
                  <a:lnTo>
                    <a:pt x="1688160" y="1790700"/>
                  </a:lnTo>
                  <a:close/>
                </a:path>
                <a:path w="2077720" h="2222500">
                  <a:moveTo>
                    <a:pt x="1695434" y="1790700"/>
                  </a:moveTo>
                  <a:lnTo>
                    <a:pt x="1694451" y="1790700"/>
                  </a:lnTo>
                  <a:lnTo>
                    <a:pt x="1693140" y="1778000"/>
                  </a:lnTo>
                  <a:lnTo>
                    <a:pt x="1694872" y="1778000"/>
                  </a:lnTo>
                  <a:lnTo>
                    <a:pt x="1695434" y="1790700"/>
                  </a:lnTo>
                  <a:close/>
                </a:path>
                <a:path w="2077720" h="2222500">
                  <a:moveTo>
                    <a:pt x="1704008" y="1790700"/>
                  </a:moveTo>
                  <a:lnTo>
                    <a:pt x="1695434" y="1790700"/>
                  </a:lnTo>
                  <a:lnTo>
                    <a:pt x="1696280" y="1778000"/>
                  </a:lnTo>
                  <a:lnTo>
                    <a:pt x="1701169" y="1778000"/>
                  </a:lnTo>
                  <a:lnTo>
                    <a:pt x="1704008" y="1790700"/>
                  </a:lnTo>
                  <a:close/>
                </a:path>
                <a:path w="2077720" h="2222500">
                  <a:moveTo>
                    <a:pt x="1708755" y="1790700"/>
                  </a:moveTo>
                  <a:lnTo>
                    <a:pt x="1704070" y="1790700"/>
                  </a:lnTo>
                  <a:lnTo>
                    <a:pt x="1704070" y="1778000"/>
                  </a:lnTo>
                  <a:lnTo>
                    <a:pt x="1708022" y="1778000"/>
                  </a:lnTo>
                  <a:lnTo>
                    <a:pt x="1708755" y="1790700"/>
                  </a:lnTo>
                  <a:close/>
                </a:path>
                <a:path w="2077720" h="2222500">
                  <a:moveTo>
                    <a:pt x="1727612" y="1790700"/>
                  </a:moveTo>
                  <a:lnTo>
                    <a:pt x="1710873" y="1790700"/>
                  </a:lnTo>
                  <a:lnTo>
                    <a:pt x="1709663" y="1778000"/>
                  </a:lnTo>
                  <a:lnTo>
                    <a:pt x="1725398" y="1778000"/>
                  </a:lnTo>
                  <a:lnTo>
                    <a:pt x="1727627" y="1790556"/>
                  </a:lnTo>
                  <a:lnTo>
                    <a:pt x="1727612" y="1790700"/>
                  </a:lnTo>
                  <a:close/>
                </a:path>
                <a:path w="2077720" h="2222500">
                  <a:moveTo>
                    <a:pt x="1757650" y="1790700"/>
                  </a:moveTo>
                  <a:lnTo>
                    <a:pt x="1727652" y="1790700"/>
                  </a:lnTo>
                  <a:lnTo>
                    <a:pt x="1727627" y="1790556"/>
                  </a:lnTo>
                  <a:lnTo>
                    <a:pt x="1728878" y="1778000"/>
                  </a:lnTo>
                  <a:lnTo>
                    <a:pt x="1756645" y="1778000"/>
                  </a:lnTo>
                  <a:lnTo>
                    <a:pt x="1757650" y="1790700"/>
                  </a:lnTo>
                  <a:close/>
                </a:path>
                <a:path w="2077720" h="2222500">
                  <a:moveTo>
                    <a:pt x="1769773" y="1790700"/>
                  </a:moveTo>
                  <a:lnTo>
                    <a:pt x="1763010" y="1790700"/>
                  </a:lnTo>
                  <a:lnTo>
                    <a:pt x="1762300" y="1778000"/>
                  </a:lnTo>
                  <a:lnTo>
                    <a:pt x="1769989" y="1778000"/>
                  </a:lnTo>
                  <a:lnTo>
                    <a:pt x="1769773" y="1790700"/>
                  </a:lnTo>
                  <a:close/>
                </a:path>
                <a:path w="2077720" h="2222500">
                  <a:moveTo>
                    <a:pt x="1431658" y="1790700"/>
                  </a:moveTo>
                  <a:lnTo>
                    <a:pt x="1431414" y="1790700"/>
                  </a:lnTo>
                  <a:lnTo>
                    <a:pt x="1431210" y="1786223"/>
                  </a:lnTo>
                  <a:lnTo>
                    <a:pt x="1431658" y="1790700"/>
                  </a:lnTo>
                  <a:close/>
                </a:path>
                <a:path w="2077720" h="2222500">
                  <a:moveTo>
                    <a:pt x="1434838" y="1790700"/>
                  </a:moveTo>
                  <a:lnTo>
                    <a:pt x="1434844" y="1788543"/>
                  </a:lnTo>
                  <a:lnTo>
                    <a:pt x="1434838" y="1790700"/>
                  </a:lnTo>
                  <a:close/>
                </a:path>
                <a:path w="2077720" h="2222500">
                  <a:moveTo>
                    <a:pt x="1727652" y="1790700"/>
                  </a:moveTo>
                  <a:lnTo>
                    <a:pt x="1727627" y="1790556"/>
                  </a:lnTo>
                  <a:lnTo>
                    <a:pt x="1727652" y="1790700"/>
                  </a:lnTo>
                  <a:close/>
                </a:path>
                <a:path w="2077720" h="2222500">
                  <a:moveTo>
                    <a:pt x="313253" y="1803400"/>
                  </a:moveTo>
                  <a:lnTo>
                    <a:pt x="310927" y="1803400"/>
                  </a:lnTo>
                  <a:lnTo>
                    <a:pt x="311428" y="1790700"/>
                  </a:lnTo>
                  <a:lnTo>
                    <a:pt x="313948" y="1790700"/>
                  </a:lnTo>
                  <a:lnTo>
                    <a:pt x="313253" y="1803400"/>
                  </a:lnTo>
                  <a:close/>
                </a:path>
                <a:path w="2077720" h="2222500">
                  <a:moveTo>
                    <a:pt x="337709" y="1803400"/>
                  </a:moveTo>
                  <a:lnTo>
                    <a:pt x="318735" y="1803400"/>
                  </a:lnTo>
                  <a:lnTo>
                    <a:pt x="316758" y="1790700"/>
                  </a:lnTo>
                  <a:lnTo>
                    <a:pt x="337092" y="1790700"/>
                  </a:lnTo>
                  <a:lnTo>
                    <a:pt x="337709" y="1803400"/>
                  </a:lnTo>
                  <a:close/>
                </a:path>
                <a:path w="2077720" h="2222500">
                  <a:moveTo>
                    <a:pt x="363462" y="1803400"/>
                  </a:moveTo>
                  <a:lnTo>
                    <a:pt x="351611" y="1803400"/>
                  </a:lnTo>
                  <a:lnTo>
                    <a:pt x="351526" y="1790700"/>
                  </a:lnTo>
                  <a:lnTo>
                    <a:pt x="360273" y="1790700"/>
                  </a:lnTo>
                  <a:lnTo>
                    <a:pt x="363462" y="1803400"/>
                  </a:lnTo>
                  <a:close/>
                </a:path>
                <a:path w="2077720" h="2222500">
                  <a:moveTo>
                    <a:pt x="379616" y="1803400"/>
                  </a:moveTo>
                  <a:lnTo>
                    <a:pt x="366761" y="1803400"/>
                  </a:lnTo>
                  <a:lnTo>
                    <a:pt x="367090" y="1790700"/>
                  </a:lnTo>
                  <a:lnTo>
                    <a:pt x="381842" y="1790700"/>
                  </a:lnTo>
                  <a:lnTo>
                    <a:pt x="379616" y="1803400"/>
                  </a:lnTo>
                  <a:close/>
                </a:path>
                <a:path w="2077720" h="2222500">
                  <a:moveTo>
                    <a:pt x="384409" y="1803400"/>
                  </a:moveTo>
                  <a:lnTo>
                    <a:pt x="383364" y="1803400"/>
                  </a:lnTo>
                  <a:lnTo>
                    <a:pt x="381842" y="1790700"/>
                  </a:lnTo>
                  <a:lnTo>
                    <a:pt x="384193" y="1790700"/>
                  </a:lnTo>
                  <a:lnTo>
                    <a:pt x="384409" y="1803400"/>
                  </a:lnTo>
                  <a:close/>
                </a:path>
                <a:path w="2077720" h="2222500">
                  <a:moveTo>
                    <a:pt x="495492" y="1803400"/>
                  </a:moveTo>
                  <a:lnTo>
                    <a:pt x="391387" y="1803400"/>
                  </a:lnTo>
                  <a:lnTo>
                    <a:pt x="390806" y="1790700"/>
                  </a:lnTo>
                  <a:lnTo>
                    <a:pt x="496202" y="1790700"/>
                  </a:lnTo>
                  <a:lnTo>
                    <a:pt x="495492" y="1803400"/>
                  </a:lnTo>
                  <a:close/>
                </a:path>
                <a:path w="2077720" h="2222500">
                  <a:moveTo>
                    <a:pt x="502118" y="1803400"/>
                  </a:moveTo>
                  <a:lnTo>
                    <a:pt x="501112" y="1790700"/>
                  </a:lnTo>
                  <a:lnTo>
                    <a:pt x="503196" y="1790700"/>
                  </a:lnTo>
                  <a:lnTo>
                    <a:pt x="502118" y="1803400"/>
                  </a:lnTo>
                  <a:close/>
                </a:path>
                <a:path w="2077720" h="2222500">
                  <a:moveTo>
                    <a:pt x="601617" y="1803400"/>
                  </a:moveTo>
                  <a:lnTo>
                    <a:pt x="511203" y="1803400"/>
                  </a:lnTo>
                  <a:lnTo>
                    <a:pt x="511120" y="1790700"/>
                  </a:lnTo>
                  <a:lnTo>
                    <a:pt x="601685" y="1790700"/>
                  </a:lnTo>
                  <a:lnTo>
                    <a:pt x="601617" y="1803400"/>
                  </a:lnTo>
                  <a:close/>
                </a:path>
                <a:path w="2077720" h="2222500">
                  <a:moveTo>
                    <a:pt x="606007" y="1803400"/>
                  </a:moveTo>
                  <a:lnTo>
                    <a:pt x="602549" y="1803400"/>
                  </a:lnTo>
                  <a:lnTo>
                    <a:pt x="601711" y="1791075"/>
                  </a:lnTo>
                  <a:lnTo>
                    <a:pt x="601714" y="1790700"/>
                  </a:lnTo>
                  <a:lnTo>
                    <a:pt x="606739" y="1790700"/>
                  </a:lnTo>
                  <a:lnTo>
                    <a:pt x="606007" y="1803400"/>
                  </a:lnTo>
                  <a:close/>
                </a:path>
                <a:path w="2077720" h="2222500">
                  <a:moveTo>
                    <a:pt x="631121" y="1803400"/>
                  </a:moveTo>
                  <a:lnTo>
                    <a:pt x="614615" y="1803400"/>
                  </a:lnTo>
                  <a:lnTo>
                    <a:pt x="615041" y="1790700"/>
                  </a:lnTo>
                  <a:lnTo>
                    <a:pt x="630457" y="1790700"/>
                  </a:lnTo>
                  <a:lnTo>
                    <a:pt x="631121" y="1803400"/>
                  </a:lnTo>
                  <a:close/>
                </a:path>
                <a:path w="2077720" h="2222500">
                  <a:moveTo>
                    <a:pt x="636902" y="1803400"/>
                  </a:moveTo>
                  <a:lnTo>
                    <a:pt x="632138" y="1803400"/>
                  </a:lnTo>
                  <a:lnTo>
                    <a:pt x="633495" y="1790700"/>
                  </a:lnTo>
                  <a:lnTo>
                    <a:pt x="636493" y="1790700"/>
                  </a:lnTo>
                  <a:lnTo>
                    <a:pt x="636902" y="1803400"/>
                  </a:lnTo>
                  <a:close/>
                </a:path>
                <a:path w="2077720" h="2222500">
                  <a:moveTo>
                    <a:pt x="672436" y="1803400"/>
                  </a:moveTo>
                  <a:lnTo>
                    <a:pt x="639128" y="1803400"/>
                  </a:lnTo>
                  <a:lnTo>
                    <a:pt x="638151" y="1790700"/>
                  </a:lnTo>
                  <a:lnTo>
                    <a:pt x="671437" y="1790700"/>
                  </a:lnTo>
                  <a:lnTo>
                    <a:pt x="672436" y="1803400"/>
                  </a:lnTo>
                  <a:close/>
                </a:path>
                <a:path w="2077720" h="2222500">
                  <a:moveTo>
                    <a:pt x="699867" y="1803400"/>
                  </a:moveTo>
                  <a:lnTo>
                    <a:pt x="672436" y="1803400"/>
                  </a:lnTo>
                  <a:lnTo>
                    <a:pt x="673526" y="1790700"/>
                  </a:lnTo>
                  <a:lnTo>
                    <a:pt x="700157" y="1790700"/>
                  </a:lnTo>
                  <a:lnTo>
                    <a:pt x="699867" y="1803400"/>
                  </a:lnTo>
                  <a:close/>
                </a:path>
                <a:path w="2077720" h="2222500">
                  <a:moveTo>
                    <a:pt x="708129" y="1803400"/>
                  </a:moveTo>
                  <a:lnTo>
                    <a:pt x="703536" y="1803400"/>
                  </a:lnTo>
                  <a:lnTo>
                    <a:pt x="702741" y="1790700"/>
                  </a:lnTo>
                  <a:lnTo>
                    <a:pt x="708317" y="1790700"/>
                  </a:lnTo>
                  <a:lnTo>
                    <a:pt x="708129" y="1803400"/>
                  </a:lnTo>
                  <a:close/>
                </a:path>
                <a:path w="2077720" h="2222500">
                  <a:moveTo>
                    <a:pt x="725834" y="1803400"/>
                  </a:moveTo>
                  <a:lnTo>
                    <a:pt x="715783" y="1803400"/>
                  </a:lnTo>
                  <a:lnTo>
                    <a:pt x="716805" y="1790700"/>
                  </a:lnTo>
                  <a:lnTo>
                    <a:pt x="724573" y="1790700"/>
                  </a:lnTo>
                  <a:lnTo>
                    <a:pt x="725834" y="1803400"/>
                  </a:lnTo>
                  <a:close/>
                </a:path>
                <a:path w="2077720" h="2222500">
                  <a:moveTo>
                    <a:pt x="762901" y="1803400"/>
                  </a:moveTo>
                  <a:lnTo>
                    <a:pt x="728713" y="1803400"/>
                  </a:lnTo>
                  <a:lnTo>
                    <a:pt x="732744" y="1790700"/>
                  </a:lnTo>
                  <a:lnTo>
                    <a:pt x="759869" y="1790700"/>
                  </a:lnTo>
                  <a:lnTo>
                    <a:pt x="762901" y="1803400"/>
                  </a:lnTo>
                  <a:close/>
                </a:path>
                <a:path w="2077720" h="2222500">
                  <a:moveTo>
                    <a:pt x="768159" y="1803400"/>
                  </a:moveTo>
                  <a:lnTo>
                    <a:pt x="763509" y="1803400"/>
                  </a:lnTo>
                  <a:lnTo>
                    <a:pt x="761237" y="1790700"/>
                  </a:lnTo>
                  <a:lnTo>
                    <a:pt x="770334" y="1790700"/>
                  </a:lnTo>
                  <a:lnTo>
                    <a:pt x="768159" y="1803400"/>
                  </a:lnTo>
                  <a:close/>
                </a:path>
                <a:path w="2077720" h="2222500">
                  <a:moveTo>
                    <a:pt x="777006" y="1803400"/>
                  </a:moveTo>
                  <a:lnTo>
                    <a:pt x="772923" y="1803400"/>
                  </a:lnTo>
                  <a:lnTo>
                    <a:pt x="770913" y="1790700"/>
                  </a:lnTo>
                  <a:lnTo>
                    <a:pt x="775967" y="1790700"/>
                  </a:lnTo>
                  <a:lnTo>
                    <a:pt x="777006" y="1803400"/>
                  </a:lnTo>
                  <a:close/>
                </a:path>
                <a:path w="2077720" h="2222500">
                  <a:moveTo>
                    <a:pt x="788697" y="1803400"/>
                  </a:moveTo>
                  <a:lnTo>
                    <a:pt x="788254" y="1803400"/>
                  </a:lnTo>
                  <a:lnTo>
                    <a:pt x="787431" y="1790700"/>
                  </a:lnTo>
                  <a:lnTo>
                    <a:pt x="789186" y="1790700"/>
                  </a:lnTo>
                  <a:lnTo>
                    <a:pt x="788697" y="1803400"/>
                  </a:lnTo>
                  <a:close/>
                </a:path>
                <a:path w="2077720" h="2222500">
                  <a:moveTo>
                    <a:pt x="852952" y="1803400"/>
                  </a:moveTo>
                  <a:lnTo>
                    <a:pt x="806584" y="1803400"/>
                  </a:lnTo>
                  <a:lnTo>
                    <a:pt x="810212" y="1790700"/>
                  </a:lnTo>
                  <a:lnTo>
                    <a:pt x="853207" y="1790700"/>
                  </a:lnTo>
                  <a:lnTo>
                    <a:pt x="852952" y="1803400"/>
                  </a:lnTo>
                  <a:close/>
                </a:path>
                <a:path w="2077720" h="2222500">
                  <a:moveTo>
                    <a:pt x="923935" y="1803400"/>
                  </a:moveTo>
                  <a:lnTo>
                    <a:pt x="858596" y="1803400"/>
                  </a:lnTo>
                  <a:lnTo>
                    <a:pt x="858664" y="1790700"/>
                  </a:lnTo>
                  <a:lnTo>
                    <a:pt x="919012" y="1790700"/>
                  </a:lnTo>
                  <a:lnTo>
                    <a:pt x="923935" y="1803400"/>
                  </a:lnTo>
                  <a:close/>
                </a:path>
                <a:path w="2077720" h="2222500">
                  <a:moveTo>
                    <a:pt x="939868" y="1803400"/>
                  </a:moveTo>
                  <a:lnTo>
                    <a:pt x="923935" y="1803400"/>
                  </a:lnTo>
                  <a:lnTo>
                    <a:pt x="924276" y="1790700"/>
                  </a:lnTo>
                  <a:lnTo>
                    <a:pt x="939533" y="1790700"/>
                  </a:lnTo>
                  <a:lnTo>
                    <a:pt x="939868" y="1803400"/>
                  </a:lnTo>
                  <a:close/>
                </a:path>
                <a:path w="2077720" h="2222500">
                  <a:moveTo>
                    <a:pt x="961434" y="1803400"/>
                  </a:moveTo>
                  <a:lnTo>
                    <a:pt x="944627" y="1803400"/>
                  </a:lnTo>
                  <a:lnTo>
                    <a:pt x="944564" y="1790700"/>
                  </a:lnTo>
                  <a:lnTo>
                    <a:pt x="961798" y="1790700"/>
                  </a:lnTo>
                  <a:lnTo>
                    <a:pt x="961434" y="1803400"/>
                  </a:lnTo>
                  <a:close/>
                </a:path>
                <a:path w="2077720" h="2222500">
                  <a:moveTo>
                    <a:pt x="966638" y="1802875"/>
                  </a:moveTo>
                  <a:lnTo>
                    <a:pt x="965114" y="1790700"/>
                  </a:lnTo>
                  <a:lnTo>
                    <a:pt x="965772" y="1790700"/>
                  </a:lnTo>
                  <a:lnTo>
                    <a:pt x="966638" y="1802875"/>
                  </a:lnTo>
                  <a:close/>
                </a:path>
                <a:path w="2077720" h="2222500">
                  <a:moveTo>
                    <a:pt x="998865" y="1803400"/>
                  </a:moveTo>
                  <a:lnTo>
                    <a:pt x="979553" y="1803400"/>
                  </a:lnTo>
                  <a:lnTo>
                    <a:pt x="977538" y="1790700"/>
                  </a:lnTo>
                  <a:lnTo>
                    <a:pt x="997934" y="1790700"/>
                  </a:lnTo>
                  <a:lnTo>
                    <a:pt x="998865" y="1803400"/>
                  </a:lnTo>
                  <a:close/>
                </a:path>
                <a:path w="2077720" h="2222500">
                  <a:moveTo>
                    <a:pt x="1063290" y="1803400"/>
                  </a:moveTo>
                  <a:lnTo>
                    <a:pt x="1009341" y="1803400"/>
                  </a:lnTo>
                  <a:lnTo>
                    <a:pt x="1010284" y="1790700"/>
                  </a:lnTo>
                  <a:lnTo>
                    <a:pt x="1062853" y="1790700"/>
                  </a:lnTo>
                  <a:lnTo>
                    <a:pt x="1063290" y="1803400"/>
                  </a:lnTo>
                  <a:close/>
                </a:path>
                <a:path w="2077720" h="2222500">
                  <a:moveTo>
                    <a:pt x="1100181" y="1803400"/>
                  </a:moveTo>
                  <a:lnTo>
                    <a:pt x="1064153" y="1803400"/>
                  </a:lnTo>
                  <a:lnTo>
                    <a:pt x="1064403" y="1790700"/>
                  </a:lnTo>
                  <a:lnTo>
                    <a:pt x="1101663" y="1790700"/>
                  </a:lnTo>
                  <a:lnTo>
                    <a:pt x="1100181" y="1803400"/>
                  </a:lnTo>
                  <a:close/>
                </a:path>
                <a:path w="2077720" h="2222500">
                  <a:moveTo>
                    <a:pt x="1139577" y="1803400"/>
                  </a:moveTo>
                  <a:lnTo>
                    <a:pt x="1111169" y="1803400"/>
                  </a:lnTo>
                  <a:lnTo>
                    <a:pt x="1108085" y="1790700"/>
                  </a:lnTo>
                  <a:lnTo>
                    <a:pt x="1138600" y="1790700"/>
                  </a:lnTo>
                  <a:lnTo>
                    <a:pt x="1139577" y="1803400"/>
                  </a:lnTo>
                  <a:close/>
                </a:path>
                <a:path w="2077720" h="2222500">
                  <a:moveTo>
                    <a:pt x="1175985" y="1803400"/>
                  </a:moveTo>
                  <a:lnTo>
                    <a:pt x="1145102" y="1803400"/>
                  </a:lnTo>
                  <a:lnTo>
                    <a:pt x="1145828" y="1790700"/>
                  </a:lnTo>
                  <a:lnTo>
                    <a:pt x="1177598" y="1790700"/>
                  </a:lnTo>
                  <a:lnTo>
                    <a:pt x="1175985" y="1803400"/>
                  </a:lnTo>
                  <a:close/>
                </a:path>
                <a:path w="2077720" h="2222500">
                  <a:moveTo>
                    <a:pt x="1186956" y="1803400"/>
                  </a:moveTo>
                  <a:lnTo>
                    <a:pt x="1183611" y="1803400"/>
                  </a:lnTo>
                  <a:lnTo>
                    <a:pt x="1184934" y="1790700"/>
                  </a:lnTo>
                  <a:lnTo>
                    <a:pt x="1186723" y="1790700"/>
                  </a:lnTo>
                  <a:lnTo>
                    <a:pt x="1186956" y="1803400"/>
                  </a:lnTo>
                  <a:close/>
                </a:path>
                <a:path w="2077720" h="2222500">
                  <a:moveTo>
                    <a:pt x="1225596" y="1803400"/>
                  </a:moveTo>
                  <a:lnTo>
                    <a:pt x="1211832" y="1803400"/>
                  </a:lnTo>
                  <a:lnTo>
                    <a:pt x="1211241" y="1790700"/>
                  </a:lnTo>
                  <a:lnTo>
                    <a:pt x="1224517" y="1790700"/>
                  </a:lnTo>
                  <a:lnTo>
                    <a:pt x="1225596" y="1803400"/>
                  </a:lnTo>
                  <a:close/>
                </a:path>
                <a:path w="2077720" h="2222500">
                  <a:moveTo>
                    <a:pt x="1237855" y="1803400"/>
                  </a:moveTo>
                  <a:lnTo>
                    <a:pt x="1236191" y="1803400"/>
                  </a:lnTo>
                  <a:lnTo>
                    <a:pt x="1237083" y="1790700"/>
                  </a:lnTo>
                  <a:lnTo>
                    <a:pt x="1237855" y="1790700"/>
                  </a:lnTo>
                  <a:lnTo>
                    <a:pt x="1237855" y="1803400"/>
                  </a:lnTo>
                  <a:close/>
                </a:path>
                <a:path w="2077720" h="2222500">
                  <a:moveTo>
                    <a:pt x="1244879" y="1803400"/>
                  </a:moveTo>
                  <a:lnTo>
                    <a:pt x="1241898" y="1803400"/>
                  </a:lnTo>
                  <a:lnTo>
                    <a:pt x="1243085" y="1790700"/>
                  </a:lnTo>
                  <a:lnTo>
                    <a:pt x="1245668" y="1790700"/>
                  </a:lnTo>
                  <a:lnTo>
                    <a:pt x="1244879" y="1803400"/>
                  </a:lnTo>
                  <a:close/>
                </a:path>
                <a:path w="2077720" h="2222500">
                  <a:moveTo>
                    <a:pt x="1248905" y="1803400"/>
                  </a:moveTo>
                  <a:lnTo>
                    <a:pt x="1247167" y="1803400"/>
                  </a:lnTo>
                  <a:lnTo>
                    <a:pt x="1246855" y="1790700"/>
                  </a:lnTo>
                  <a:lnTo>
                    <a:pt x="1248451" y="1790700"/>
                  </a:lnTo>
                  <a:lnTo>
                    <a:pt x="1248905" y="1803400"/>
                  </a:lnTo>
                  <a:close/>
                </a:path>
                <a:path w="2077720" h="2222500">
                  <a:moveTo>
                    <a:pt x="1310292" y="1803400"/>
                  </a:moveTo>
                  <a:lnTo>
                    <a:pt x="1258802" y="1803400"/>
                  </a:lnTo>
                  <a:lnTo>
                    <a:pt x="1259109" y="1790700"/>
                  </a:lnTo>
                  <a:lnTo>
                    <a:pt x="1311127" y="1790700"/>
                  </a:lnTo>
                  <a:lnTo>
                    <a:pt x="1310292" y="1803400"/>
                  </a:lnTo>
                  <a:close/>
                </a:path>
                <a:path w="2077720" h="2222500">
                  <a:moveTo>
                    <a:pt x="1343907" y="1803400"/>
                  </a:moveTo>
                  <a:lnTo>
                    <a:pt x="1334010" y="1803400"/>
                  </a:lnTo>
                  <a:lnTo>
                    <a:pt x="1333896" y="1790700"/>
                  </a:lnTo>
                  <a:lnTo>
                    <a:pt x="1343549" y="1790700"/>
                  </a:lnTo>
                  <a:lnTo>
                    <a:pt x="1343907" y="1803400"/>
                  </a:lnTo>
                  <a:close/>
                </a:path>
                <a:path w="2077720" h="2222500">
                  <a:moveTo>
                    <a:pt x="1362600" y="1803400"/>
                  </a:moveTo>
                  <a:lnTo>
                    <a:pt x="1349659" y="1803400"/>
                  </a:lnTo>
                  <a:lnTo>
                    <a:pt x="1349631" y="1790700"/>
                  </a:lnTo>
                  <a:lnTo>
                    <a:pt x="1362622" y="1790700"/>
                  </a:lnTo>
                  <a:lnTo>
                    <a:pt x="1362600" y="1803400"/>
                  </a:lnTo>
                  <a:close/>
                </a:path>
                <a:path w="2077720" h="2222500">
                  <a:moveTo>
                    <a:pt x="1366166" y="1803400"/>
                  </a:moveTo>
                  <a:lnTo>
                    <a:pt x="1365388" y="1790700"/>
                  </a:lnTo>
                  <a:lnTo>
                    <a:pt x="1367137" y="1790700"/>
                  </a:lnTo>
                  <a:lnTo>
                    <a:pt x="1366166" y="1803400"/>
                  </a:lnTo>
                  <a:close/>
                </a:path>
                <a:path w="2077720" h="2222500">
                  <a:moveTo>
                    <a:pt x="1408502" y="1803400"/>
                  </a:moveTo>
                  <a:lnTo>
                    <a:pt x="1368965" y="1803400"/>
                  </a:lnTo>
                  <a:lnTo>
                    <a:pt x="1368068" y="1790700"/>
                  </a:lnTo>
                  <a:lnTo>
                    <a:pt x="1408253" y="1790700"/>
                  </a:lnTo>
                  <a:lnTo>
                    <a:pt x="1408502" y="1803400"/>
                  </a:lnTo>
                  <a:close/>
                </a:path>
                <a:path w="2077720" h="2222500">
                  <a:moveTo>
                    <a:pt x="1427206" y="1803400"/>
                  </a:moveTo>
                  <a:lnTo>
                    <a:pt x="1425497" y="1803400"/>
                  </a:lnTo>
                  <a:lnTo>
                    <a:pt x="1425424" y="1790700"/>
                  </a:lnTo>
                  <a:lnTo>
                    <a:pt x="1427320" y="1790700"/>
                  </a:lnTo>
                  <a:lnTo>
                    <a:pt x="1427206" y="1803400"/>
                  </a:lnTo>
                  <a:close/>
                </a:path>
                <a:path w="2077720" h="2222500">
                  <a:moveTo>
                    <a:pt x="1470861" y="1803400"/>
                  </a:moveTo>
                  <a:lnTo>
                    <a:pt x="1429608" y="1803400"/>
                  </a:lnTo>
                  <a:lnTo>
                    <a:pt x="1429131" y="1790700"/>
                  </a:lnTo>
                  <a:lnTo>
                    <a:pt x="1467414" y="1790700"/>
                  </a:lnTo>
                  <a:lnTo>
                    <a:pt x="1470861" y="1803400"/>
                  </a:lnTo>
                  <a:close/>
                </a:path>
                <a:path w="2077720" h="2222500">
                  <a:moveTo>
                    <a:pt x="1495112" y="1803400"/>
                  </a:moveTo>
                  <a:lnTo>
                    <a:pt x="1480553" y="1803400"/>
                  </a:lnTo>
                  <a:lnTo>
                    <a:pt x="1477867" y="1790700"/>
                  </a:lnTo>
                  <a:lnTo>
                    <a:pt x="1491711" y="1790700"/>
                  </a:lnTo>
                  <a:lnTo>
                    <a:pt x="1495112" y="1803400"/>
                  </a:lnTo>
                  <a:close/>
                </a:path>
                <a:path w="2077720" h="2222500">
                  <a:moveTo>
                    <a:pt x="1506395" y="1803400"/>
                  </a:moveTo>
                  <a:lnTo>
                    <a:pt x="1503618" y="1803400"/>
                  </a:lnTo>
                  <a:lnTo>
                    <a:pt x="1501875" y="1790700"/>
                  </a:lnTo>
                  <a:lnTo>
                    <a:pt x="1507865" y="1790700"/>
                  </a:lnTo>
                  <a:lnTo>
                    <a:pt x="1506395" y="1803400"/>
                  </a:lnTo>
                  <a:close/>
                </a:path>
                <a:path w="2077720" h="2222500">
                  <a:moveTo>
                    <a:pt x="1524707" y="1803400"/>
                  </a:moveTo>
                  <a:lnTo>
                    <a:pt x="1510733" y="1803400"/>
                  </a:lnTo>
                  <a:lnTo>
                    <a:pt x="1509438" y="1790700"/>
                  </a:lnTo>
                  <a:lnTo>
                    <a:pt x="1525405" y="1790700"/>
                  </a:lnTo>
                  <a:lnTo>
                    <a:pt x="1524707" y="1803400"/>
                  </a:lnTo>
                  <a:close/>
                </a:path>
                <a:path w="2077720" h="2222500">
                  <a:moveTo>
                    <a:pt x="1553320" y="1803400"/>
                  </a:moveTo>
                  <a:lnTo>
                    <a:pt x="1532134" y="1803400"/>
                  </a:lnTo>
                  <a:lnTo>
                    <a:pt x="1531742" y="1790700"/>
                  </a:lnTo>
                  <a:lnTo>
                    <a:pt x="1555182" y="1790700"/>
                  </a:lnTo>
                  <a:lnTo>
                    <a:pt x="1553320" y="1803400"/>
                  </a:lnTo>
                  <a:close/>
                </a:path>
                <a:path w="2077720" h="2222500">
                  <a:moveTo>
                    <a:pt x="1566181" y="1803400"/>
                  </a:moveTo>
                  <a:lnTo>
                    <a:pt x="1559696" y="1803400"/>
                  </a:lnTo>
                  <a:lnTo>
                    <a:pt x="1561530" y="1790700"/>
                  </a:lnTo>
                  <a:lnTo>
                    <a:pt x="1567066" y="1790700"/>
                  </a:lnTo>
                  <a:lnTo>
                    <a:pt x="1566181" y="1803400"/>
                  </a:lnTo>
                  <a:close/>
                </a:path>
                <a:path w="2077720" h="2222500">
                  <a:moveTo>
                    <a:pt x="1575907" y="1803400"/>
                  </a:moveTo>
                  <a:lnTo>
                    <a:pt x="1569593" y="1803400"/>
                  </a:lnTo>
                  <a:lnTo>
                    <a:pt x="1569849" y="1790700"/>
                  </a:lnTo>
                  <a:lnTo>
                    <a:pt x="1574340" y="1790700"/>
                  </a:lnTo>
                  <a:lnTo>
                    <a:pt x="1575907" y="1803400"/>
                  </a:lnTo>
                  <a:close/>
                </a:path>
                <a:path w="2077720" h="2222500">
                  <a:moveTo>
                    <a:pt x="1608012" y="1803400"/>
                  </a:moveTo>
                  <a:lnTo>
                    <a:pt x="1581024" y="1803400"/>
                  </a:lnTo>
                  <a:lnTo>
                    <a:pt x="1582278" y="1790700"/>
                  </a:lnTo>
                  <a:lnTo>
                    <a:pt x="1605775" y="1790700"/>
                  </a:lnTo>
                  <a:lnTo>
                    <a:pt x="1608012" y="1803400"/>
                  </a:lnTo>
                  <a:close/>
                </a:path>
                <a:path w="2077720" h="2222500">
                  <a:moveTo>
                    <a:pt x="1642876" y="1803400"/>
                  </a:moveTo>
                  <a:lnTo>
                    <a:pt x="1613730" y="1803400"/>
                  </a:lnTo>
                  <a:lnTo>
                    <a:pt x="1614252" y="1790700"/>
                  </a:lnTo>
                  <a:lnTo>
                    <a:pt x="1642876" y="1790700"/>
                  </a:lnTo>
                  <a:lnTo>
                    <a:pt x="1642876" y="1803400"/>
                  </a:lnTo>
                  <a:close/>
                </a:path>
                <a:path w="2077720" h="2222500">
                  <a:moveTo>
                    <a:pt x="1667117" y="1803400"/>
                  </a:moveTo>
                  <a:lnTo>
                    <a:pt x="1650735" y="1803400"/>
                  </a:lnTo>
                  <a:lnTo>
                    <a:pt x="1651303" y="1790700"/>
                  </a:lnTo>
                  <a:lnTo>
                    <a:pt x="1667866" y="1790700"/>
                  </a:lnTo>
                  <a:lnTo>
                    <a:pt x="1667117" y="1803400"/>
                  </a:lnTo>
                  <a:close/>
                </a:path>
                <a:path w="2077720" h="2222500">
                  <a:moveTo>
                    <a:pt x="1679092" y="1803400"/>
                  </a:moveTo>
                  <a:lnTo>
                    <a:pt x="1676599" y="1803400"/>
                  </a:lnTo>
                  <a:lnTo>
                    <a:pt x="1673062" y="1790700"/>
                  </a:lnTo>
                  <a:lnTo>
                    <a:pt x="1678024" y="1790700"/>
                  </a:lnTo>
                  <a:lnTo>
                    <a:pt x="1679092" y="1803400"/>
                  </a:lnTo>
                  <a:close/>
                </a:path>
                <a:path w="2077720" h="2222500">
                  <a:moveTo>
                    <a:pt x="1709947" y="1803400"/>
                  </a:moveTo>
                  <a:lnTo>
                    <a:pt x="1679910" y="1803400"/>
                  </a:lnTo>
                  <a:lnTo>
                    <a:pt x="1680659" y="1790700"/>
                  </a:lnTo>
                  <a:lnTo>
                    <a:pt x="1710685" y="1790700"/>
                  </a:lnTo>
                  <a:lnTo>
                    <a:pt x="1709947" y="1803400"/>
                  </a:lnTo>
                  <a:close/>
                </a:path>
                <a:path w="2077720" h="2222500">
                  <a:moveTo>
                    <a:pt x="1729026" y="1803400"/>
                  </a:moveTo>
                  <a:lnTo>
                    <a:pt x="1717244" y="1803400"/>
                  </a:lnTo>
                  <a:lnTo>
                    <a:pt x="1716114" y="1790700"/>
                  </a:lnTo>
                  <a:lnTo>
                    <a:pt x="1731030" y="1790700"/>
                  </a:lnTo>
                  <a:lnTo>
                    <a:pt x="1729026" y="1803400"/>
                  </a:lnTo>
                  <a:close/>
                </a:path>
                <a:path w="2077720" h="2222500">
                  <a:moveTo>
                    <a:pt x="1737152" y="1803400"/>
                  </a:moveTo>
                  <a:lnTo>
                    <a:pt x="1733938" y="1803400"/>
                  </a:lnTo>
                  <a:lnTo>
                    <a:pt x="1733160" y="1790700"/>
                  </a:lnTo>
                  <a:lnTo>
                    <a:pt x="1737470" y="1790700"/>
                  </a:lnTo>
                  <a:lnTo>
                    <a:pt x="1737152" y="1803400"/>
                  </a:lnTo>
                  <a:close/>
                </a:path>
                <a:path w="2077720" h="2222500">
                  <a:moveTo>
                    <a:pt x="1772873" y="1803400"/>
                  </a:moveTo>
                  <a:lnTo>
                    <a:pt x="1744812" y="1803400"/>
                  </a:lnTo>
                  <a:lnTo>
                    <a:pt x="1744045" y="1790700"/>
                  </a:lnTo>
                  <a:lnTo>
                    <a:pt x="1772754" y="1790700"/>
                  </a:lnTo>
                  <a:lnTo>
                    <a:pt x="1772873" y="1803400"/>
                  </a:lnTo>
                  <a:close/>
                </a:path>
                <a:path w="2077720" h="2222500">
                  <a:moveTo>
                    <a:pt x="966704" y="1803400"/>
                  </a:moveTo>
                  <a:lnTo>
                    <a:pt x="966638" y="1802875"/>
                  </a:lnTo>
                  <a:lnTo>
                    <a:pt x="966704" y="1803400"/>
                  </a:lnTo>
                  <a:close/>
                </a:path>
                <a:path w="2077720" h="2222500">
                  <a:moveTo>
                    <a:pt x="411795" y="1866900"/>
                  </a:moveTo>
                  <a:lnTo>
                    <a:pt x="365336" y="1866900"/>
                  </a:lnTo>
                  <a:lnTo>
                    <a:pt x="350462" y="1854200"/>
                  </a:lnTo>
                  <a:lnTo>
                    <a:pt x="335922" y="1828784"/>
                  </a:lnTo>
                  <a:lnTo>
                    <a:pt x="321789" y="1816100"/>
                  </a:lnTo>
                  <a:lnTo>
                    <a:pt x="308037" y="1803400"/>
                  </a:lnTo>
                  <a:lnTo>
                    <a:pt x="341572" y="1803400"/>
                  </a:lnTo>
                  <a:lnTo>
                    <a:pt x="341163" y="1816100"/>
                  </a:lnTo>
                  <a:lnTo>
                    <a:pt x="344714" y="1816100"/>
                  </a:lnTo>
                  <a:lnTo>
                    <a:pt x="343785" y="1828800"/>
                  </a:lnTo>
                  <a:lnTo>
                    <a:pt x="389604" y="1828800"/>
                  </a:lnTo>
                  <a:lnTo>
                    <a:pt x="390280" y="1841500"/>
                  </a:lnTo>
                  <a:lnTo>
                    <a:pt x="464620" y="1841500"/>
                  </a:lnTo>
                  <a:lnTo>
                    <a:pt x="462242" y="1854200"/>
                  </a:lnTo>
                  <a:lnTo>
                    <a:pt x="412426" y="1854200"/>
                  </a:lnTo>
                  <a:lnTo>
                    <a:pt x="411795" y="1866900"/>
                  </a:lnTo>
                  <a:close/>
                </a:path>
                <a:path w="2077720" h="2222500">
                  <a:moveTo>
                    <a:pt x="376567" y="1816100"/>
                  </a:moveTo>
                  <a:lnTo>
                    <a:pt x="353572" y="1816100"/>
                  </a:lnTo>
                  <a:lnTo>
                    <a:pt x="355103" y="1803400"/>
                  </a:lnTo>
                  <a:lnTo>
                    <a:pt x="375805" y="1803400"/>
                  </a:lnTo>
                  <a:lnTo>
                    <a:pt x="376567" y="1816100"/>
                  </a:lnTo>
                  <a:close/>
                </a:path>
                <a:path w="2077720" h="2222500">
                  <a:moveTo>
                    <a:pt x="383994" y="1816100"/>
                  </a:moveTo>
                  <a:lnTo>
                    <a:pt x="380406" y="1816100"/>
                  </a:lnTo>
                  <a:lnTo>
                    <a:pt x="380652" y="1803400"/>
                  </a:lnTo>
                  <a:lnTo>
                    <a:pt x="384028" y="1803400"/>
                  </a:lnTo>
                  <a:lnTo>
                    <a:pt x="383994" y="1816100"/>
                  </a:lnTo>
                  <a:close/>
                </a:path>
                <a:path w="2077720" h="2222500">
                  <a:moveTo>
                    <a:pt x="402397" y="1816100"/>
                  </a:moveTo>
                  <a:lnTo>
                    <a:pt x="387361" y="1816100"/>
                  </a:lnTo>
                  <a:lnTo>
                    <a:pt x="387075" y="1803400"/>
                  </a:lnTo>
                  <a:lnTo>
                    <a:pt x="401971" y="1803400"/>
                  </a:lnTo>
                  <a:lnTo>
                    <a:pt x="402397" y="1816100"/>
                  </a:lnTo>
                  <a:close/>
                </a:path>
                <a:path w="2077720" h="2222500">
                  <a:moveTo>
                    <a:pt x="487393" y="1816100"/>
                  </a:moveTo>
                  <a:lnTo>
                    <a:pt x="408110" y="1816100"/>
                  </a:lnTo>
                  <a:lnTo>
                    <a:pt x="408104" y="1803400"/>
                  </a:lnTo>
                  <a:lnTo>
                    <a:pt x="487248" y="1803400"/>
                  </a:lnTo>
                  <a:lnTo>
                    <a:pt x="487393" y="1816100"/>
                  </a:lnTo>
                  <a:close/>
                </a:path>
                <a:path w="2077720" h="2222500">
                  <a:moveTo>
                    <a:pt x="497734" y="1816100"/>
                  </a:moveTo>
                  <a:lnTo>
                    <a:pt x="487650" y="1816100"/>
                  </a:lnTo>
                  <a:lnTo>
                    <a:pt x="491445" y="1803400"/>
                  </a:lnTo>
                  <a:lnTo>
                    <a:pt x="494807" y="1803400"/>
                  </a:lnTo>
                  <a:lnTo>
                    <a:pt x="497734" y="1816100"/>
                  </a:lnTo>
                  <a:close/>
                </a:path>
                <a:path w="2077720" h="2222500">
                  <a:moveTo>
                    <a:pt x="524848" y="1816100"/>
                  </a:moveTo>
                  <a:lnTo>
                    <a:pt x="502498" y="1816100"/>
                  </a:lnTo>
                  <a:lnTo>
                    <a:pt x="504900" y="1803400"/>
                  </a:lnTo>
                  <a:lnTo>
                    <a:pt x="523831" y="1803400"/>
                  </a:lnTo>
                  <a:lnTo>
                    <a:pt x="524848" y="1816100"/>
                  </a:lnTo>
                  <a:close/>
                </a:path>
                <a:path w="2077720" h="2222500">
                  <a:moveTo>
                    <a:pt x="635726" y="1816100"/>
                  </a:moveTo>
                  <a:lnTo>
                    <a:pt x="526830" y="1816100"/>
                  </a:lnTo>
                  <a:lnTo>
                    <a:pt x="527676" y="1803400"/>
                  </a:lnTo>
                  <a:lnTo>
                    <a:pt x="633603" y="1803400"/>
                  </a:lnTo>
                  <a:lnTo>
                    <a:pt x="635726" y="1816100"/>
                  </a:lnTo>
                  <a:close/>
                </a:path>
                <a:path w="2077720" h="2222500">
                  <a:moveTo>
                    <a:pt x="651693" y="1816100"/>
                  </a:moveTo>
                  <a:lnTo>
                    <a:pt x="635726" y="1816100"/>
                  </a:lnTo>
                  <a:lnTo>
                    <a:pt x="636476" y="1803400"/>
                  </a:lnTo>
                  <a:lnTo>
                    <a:pt x="651347" y="1803400"/>
                  </a:lnTo>
                  <a:lnTo>
                    <a:pt x="651693" y="1816100"/>
                  </a:lnTo>
                  <a:close/>
                </a:path>
                <a:path w="2077720" h="2222500">
                  <a:moveTo>
                    <a:pt x="665156" y="1816100"/>
                  </a:moveTo>
                  <a:lnTo>
                    <a:pt x="660006" y="1816100"/>
                  </a:lnTo>
                  <a:lnTo>
                    <a:pt x="661307" y="1803400"/>
                  </a:lnTo>
                  <a:lnTo>
                    <a:pt x="664027" y="1803400"/>
                  </a:lnTo>
                  <a:lnTo>
                    <a:pt x="665156" y="1816100"/>
                  </a:lnTo>
                  <a:close/>
                </a:path>
                <a:path w="2077720" h="2222500">
                  <a:moveTo>
                    <a:pt x="672578" y="1816100"/>
                  </a:moveTo>
                  <a:lnTo>
                    <a:pt x="667678" y="1816100"/>
                  </a:lnTo>
                  <a:lnTo>
                    <a:pt x="669211" y="1803400"/>
                  </a:lnTo>
                  <a:lnTo>
                    <a:pt x="672907" y="1803400"/>
                  </a:lnTo>
                  <a:lnTo>
                    <a:pt x="672578" y="1816100"/>
                  </a:lnTo>
                  <a:close/>
                </a:path>
                <a:path w="2077720" h="2222500">
                  <a:moveTo>
                    <a:pt x="753078" y="1816100"/>
                  </a:moveTo>
                  <a:lnTo>
                    <a:pt x="675979" y="1816100"/>
                  </a:lnTo>
                  <a:lnTo>
                    <a:pt x="675832" y="1803400"/>
                  </a:lnTo>
                  <a:lnTo>
                    <a:pt x="753555" y="1803400"/>
                  </a:lnTo>
                  <a:lnTo>
                    <a:pt x="753078" y="1816100"/>
                  </a:lnTo>
                  <a:close/>
                </a:path>
                <a:path w="2077720" h="2222500">
                  <a:moveTo>
                    <a:pt x="768080" y="1816100"/>
                  </a:moveTo>
                  <a:lnTo>
                    <a:pt x="754486" y="1816100"/>
                  </a:lnTo>
                  <a:lnTo>
                    <a:pt x="754225" y="1803400"/>
                  </a:lnTo>
                  <a:lnTo>
                    <a:pt x="765161" y="1803400"/>
                  </a:lnTo>
                  <a:lnTo>
                    <a:pt x="768080" y="1816100"/>
                  </a:lnTo>
                  <a:close/>
                </a:path>
                <a:path w="2077720" h="2222500">
                  <a:moveTo>
                    <a:pt x="804676" y="1816100"/>
                  </a:moveTo>
                  <a:lnTo>
                    <a:pt x="771776" y="1816100"/>
                  </a:lnTo>
                  <a:lnTo>
                    <a:pt x="771316" y="1803400"/>
                  </a:lnTo>
                  <a:lnTo>
                    <a:pt x="806697" y="1803400"/>
                  </a:lnTo>
                  <a:lnTo>
                    <a:pt x="804676" y="1816100"/>
                  </a:lnTo>
                  <a:close/>
                </a:path>
                <a:path w="2077720" h="2222500">
                  <a:moveTo>
                    <a:pt x="841823" y="1816100"/>
                  </a:moveTo>
                  <a:lnTo>
                    <a:pt x="817565" y="1816100"/>
                  </a:lnTo>
                  <a:lnTo>
                    <a:pt x="818332" y="1803400"/>
                  </a:lnTo>
                  <a:lnTo>
                    <a:pt x="842487" y="1803400"/>
                  </a:lnTo>
                  <a:lnTo>
                    <a:pt x="841823" y="1816100"/>
                  </a:lnTo>
                  <a:close/>
                </a:path>
                <a:path w="2077720" h="2222500">
                  <a:moveTo>
                    <a:pt x="854167" y="1816100"/>
                  </a:moveTo>
                  <a:lnTo>
                    <a:pt x="845758" y="1816100"/>
                  </a:lnTo>
                  <a:lnTo>
                    <a:pt x="845724" y="1803400"/>
                  </a:lnTo>
                  <a:lnTo>
                    <a:pt x="853747" y="1803400"/>
                  </a:lnTo>
                  <a:lnTo>
                    <a:pt x="854167" y="1816100"/>
                  </a:lnTo>
                  <a:close/>
                </a:path>
                <a:path w="2077720" h="2222500">
                  <a:moveTo>
                    <a:pt x="875920" y="1816100"/>
                  </a:moveTo>
                  <a:lnTo>
                    <a:pt x="855269" y="1816100"/>
                  </a:lnTo>
                  <a:lnTo>
                    <a:pt x="855774" y="1803400"/>
                  </a:lnTo>
                  <a:lnTo>
                    <a:pt x="876346" y="1803400"/>
                  </a:lnTo>
                  <a:lnTo>
                    <a:pt x="875920" y="1816100"/>
                  </a:lnTo>
                  <a:close/>
                </a:path>
                <a:path w="2077720" h="2222500">
                  <a:moveTo>
                    <a:pt x="954478" y="1816100"/>
                  </a:moveTo>
                  <a:lnTo>
                    <a:pt x="878572" y="1816100"/>
                  </a:lnTo>
                  <a:lnTo>
                    <a:pt x="880003" y="1803400"/>
                  </a:lnTo>
                  <a:lnTo>
                    <a:pt x="953865" y="1803400"/>
                  </a:lnTo>
                  <a:lnTo>
                    <a:pt x="954478" y="1816100"/>
                  </a:lnTo>
                  <a:close/>
                </a:path>
                <a:path w="2077720" h="2222500">
                  <a:moveTo>
                    <a:pt x="969338" y="1816100"/>
                  </a:moveTo>
                  <a:lnTo>
                    <a:pt x="957749" y="1816100"/>
                  </a:lnTo>
                  <a:lnTo>
                    <a:pt x="957584" y="1803400"/>
                  </a:lnTo>
                  <a:lnTo>
                    <a:pt x="970264" y="1803400"/>
                  </a:lnTo>
                  <a:lnTo>
                    <a:pt x="969338" y="1816100"/>
                  </a:lnTo>
                  <a:close/>
                </a:path>
                <a:path w="2077720" h="2222500">
                  <a:moveTo>
                    <a:pt x="980575" y="1816100"/>
                  </a:moveTo>
                  <a:lnTo>
                    <a:pt x="973279" y="1816100"/>
                  </a:lnTo>
                  <a:lnTo>
                    <a:pt x="971939" y="1803400"/>
                  </a:lnTo>
                  <a:lnTo>
                    <a:pt x="976731" y="1803400"/>
                  </a:lnTo>
                  <a:lnTo>
                    <a:pt x="980575" y="1816100"/>
                  </a:lnTo>
                  <a:close/>
                </a:path>
                <a:path w="2077720" h="2222500">
                  <a:moveTo>
                    <a:pt x="996276" y="1816100"/>
                  </a:moveTo>
                  <a:lnTo>
                    <a:pt x="982148" y="1816100"/>
                  </a:lnTo>
                  <a:lnTo>
                    <a:pt x="983284" y="1803400"/>
                  </a:lnTo>
                  <a:lnTo>
                    <a:pt x="996083" y="1803400"/>
                  </a:lnTo>
                  <a:lnTo>
                    <a:pt x="996276" y="1816100"/>
                  </a:lnTo>
                  <a:close/>
                </a:path>
                <a:path w="2077720" h="2222500">
                  <a:moveTo>
                    <a:pt x="1064766" y="1816100"/>
                  </a:moveTo>
                  <a:lnTo>
                    <a:pt x="1007757" y="1816100"/>
                  </a:lnTo>
                  <a:lnTo>
                    <a:pt x="1008421" y="1803400"/>
                  </a:lnTo>
                  <a:lnTo>
                    <a:pt x="1064738" y="1803400"/>
                  </a:lnTo>
                  <a:lnTo>
                    <a:pt x="1064766" y="1816100"/>
                  </a:lnTo>
                  <a:close/>
                </a:path>
                <a:path w="2077720" h="2222500">
                  <a:moveTo>
                    <a:pt x="1100601" y="1816100"/>
                  </a:moveTo>
                  <a:lnTo>
                    <a:pt x="1073085" y="1816100"/>
                  </a:lnTo>
                  <a:lnTo>
                    <a:pt x="1070530" y="1803400"/>
                  </a:lnTo>
                  <a:lnTo>
                    <a:pt x="1102106" y="1803400"/>
                  </a:lnTo>
                  <a:lnTo>
                    <a:pt x="1100601" y="1816100"/>
                  </a:lnTo>
                  <a:close/>
                </a:path>
                <a:path w="2077720" h="2222500">
                  <a:moveTo>
                    <a:pt x="1133172" y="1816100"/>
                  </a:moveTo>
                  <a:lnTo>
                    <a:pt x="1105905" y="1816100"/>
                  </a:lnTo>
                  <a:lnTo>
                    <a:pt x="1104287" y="1803400"/>
                  </a:lnTo>
                  <a:lnTo>
                    <a:pt x="1130673" y="1803400"/>
                  </a:lnTo>
                  <a:lnTo>
                    <a:pt x="1133172" y="1816100"/>
                  </a:lnTo>
                  <a:close/>
                </a:path>
                <a:path w="2077720" h="2222500">
                  <a:moveTo>
                    <a:pt x="1188449" y="1816100"/>
                  </a:moveTo>
                  <a:lnTo>
                    <a:pt x="1139361" y="1816100"/>
                  </a:lnTo>
                  <a:lnTo>
                    <a:pt x="1137930" y="1803400"/>
                  </a:lnTo>
                  <a:lnTo>
                    <a:pt x="1187313" y="1803400"/>
                  </a:lnTo>
                  <a:lnTo>
                    <a:pt x="1188449" y="1816100"/>
                  </a:lnTo>
                  <a:close/>
                </a:path>
                <a:path w="2077720" h="2222500">
                  <a:moveTo>
                    <a:pt x="1224659" y="1816100"/>
                  </a:moveTo>
                  <a:lnTo>
                    <a:pt x="1194366" y="1816100"/>
                  </a:lnTo>
                  <a:lnTo>
                    <a:pt x="1193026" y="1803400"/>
                  </a:lnTo>
                  <a:lnTo>
                    <a:pt x="1225721" y="1803400"/>
                  </a:lnTo>
                  <a:lnTo>
                    <a:pt x="1224659" y="1816100"/>
                  </a:lnTo>
                  <a:close/>
                </a:path>
                <a:path w="2077720" h="2222500">
                  <a:moveTo>
                    <a:pt x="1246531" y="1816100"/>
                  </a:moveTo>
                  <a:lnTo>
                    <a:pt x="1242693" y="1816100"/>
                  </a:lnTo>
                  <a:lnTo>
                    <a:pt x="1243709" y="1803400"/>
                  </a:lnTo>
                  <a:lnTo>
                    <a:pt x="1247854" y="1803400"/>
                  </a:lnTo>
                  <a:lnTo>
                    <a:pt x="1246531" y="1816100"/>
                  </a:lnTo>
                  <a:close/>
                </a:path>
                <a:path w="2077720" h="2222500">
                  <a:moveTo>
                    <a:pt x="1271907" y="1816100"/>
                  </a:moveTo>
                  <a:lnTo>
                    <a:pt x="1248581" y="1816100"/>
                  </a:lnTo>
                  <a:lnTo>
                    <a:pt x="1248326" y="1803400"/>
                  </a:lnTo>
                  <a:lnTo>
                    <a:pt x="1270545" y="1803400"/>
                  </a:lnTo>
                  <a:lnTo>
                    <a:pt x="1271907" y="1816100"/>
                  </a:lnTo>
                  <a:close/>
                </a:path>
                <a:path w="2077720" h="2222500">
                  <a:moveTo>
                    <a:pt x="1330773" y="1816100"/>
                  </a:moveTo>
                  <a:lnTo>
                    <a:pt x="1279834" y="1816100"/>
                  </a:lnTo>
                  <a:lnTo>
                    <a:pt x="1280731" y="1803400"/>
                  </a:lnTo>
                  <a:lnTo>
                    <a:pt x="1330251" y="1803400"/>
                  </a:lnTo>
                  <a:lnTo>
                    <a:pt x="1330773" y="1816100"/>
                  </a:lnTo>
                  <a:close/>
                </a:path>
                <a:path w="2077720" h="2222500">
                  <a:moveTo>
                    <a:pt x="1342198" y="1816100"/>
                  </a:moveTo>
                  <a:lnTo>
                    <a:pt x="1331512" y="1816100"/>
                  </a:lnTo>
                  <a:lnTo>
                    <a:pt x="1331818" y="1803400"/>
                  </a:lnTo>
                  <a:lnTo>
                    <a:pt x="1340784" y="1803400"/>
                  </a:lnTo>
                  <a:lnTo>
                    <a:pt x="1342198" y="1816100"/>
                  </a:lnTo>
                  <a:close/>
                </a:path>
                <a:path w="2077720" h="2222500">
                  <a:moveTo>
                    <a:pt x="1348461" y="1816100"/>
                  </a:moveTo>
                  <a:lnTo>
                    <a:pt x="1345253" y="1816100"/>
                  </a:lnTo>
                  <a:lnTo>
                    <a:pt x="1345735" y="1803400"/>
                  </a:lnTo>
                  <a:lnTo>
                    <a:pt x="1352589" y="1803400"/>
                  </a:lnTo>
                  <a:lnTo>
                    <a:pt x="1348461" y="1816100"/>
                  </a:lnTo>
                  <a:close/>
                </a:path>
                <a:path w="2077720" h="2222500">
                  <a:moveTo>
                    <a:pt x="1371639" y="1816100"/>
                  </a:moveTo>
                  <a:lnTo>
                    <a:pt x="1362781" y="1816100"/>
                  </a:lnTo>
                  <a:lnTo>
                    <a:pt x="1362248" y="1803400"/>
                  </a:lnTo>
                  <a:lnTo>
                    <a:pt x="1371429" y="1803400"/>
                  </a:lnTo>
                  <a:lnTo>
                    <a:pt x="1371639" y="1816100"/>
                  </a:lnTo>
                  <a:close/>
                </a:path>
                <a:path w="2077720" h="2222500">
                  <a:moveTo>
                    <a:pt x="1401558" y="1816100"/>
                  </a:moveTo>
                  <a:lnTo>
                    <a:pt x="1372622" y="1816100"/>
                  </a:lnTo>
                  <a:lnTo>
                    <a:pt x="1371475" y="1803400"/>
                  </a:lnTo>
                  <a:lnTo>
                    <a:pt x="1398594" y="1803400"/>
                  </a:lnTo>
                  <a:lnTo>
                    <a:pt x="1401558" y="1816100"/>
                  </a:lnTo>
                  <a:close/>
                </a:path>
                <a:path w="2077720" h="2222500">
                  <a:moveTo>
                    <a:pt x="1435082" y="1816100"/>
                  </a:moveTo>
                  <a:lnTo>
                    <a:pt x="1401558" y="1816100"/>
                  </a:lnTo>
                  <a:lnTo>
                    <a:pt x="1402614" y="1803400"/>
                  </a:lnTo>
                  <a:lnTo>
                    <a:pt x="1435184" y="1803400"/>
                  </a:lnTo>
                  <a:lnTo>
                    <a:pt x="1435082" y="1816100"/>
                  </a:lnTo>
                  <a:close/>
                </a:path>
                <a:path w="2077720" h="2222500">
                  <a:moveTo>
                    <a:pt x="1466358" y="1816100"/>
                  </a:moveTo>
                  <a:lnTo>
                    <a:pt x="1442935" y="1816100"/>
                  </a:lnTo>
                  <a:lnTo>
                    <a:pt x="1443009" y="1803400"/>
                  </a:lnTo>
                  <a:lnTo>
                    <a:pt x="1465750" y="1803400"/>
                  </a:lnTo>
                  <a:lnTo>
                    <a:pt x="1466358" y="1816100"/>
                  </a:lnTo>
                  <a:close/>
                </a:path>
                <a:path w="2077720" h="2222500">
                  <a:moveTo>
                    <a:pt x="1511738" y="1816100"/>
                  </a:moveTo>
                  <a:lnTo>
                    <a:pt x="1468748" y="1816100"/>
                  </a:lnTo>
                  <a:lnTo>
                    <a:pt x="1468294" y="1803400"/>
                  </a:lnTo>
                  <a:lnTo>
                    <a:pt x="1510943" y="1803400"/>
                  </a:lnTo>
                  <a:lnTo>
                    <a:pt x="1511738" y="1816100"/>
                  </a:lnTo>
                  <a:close/>
                </a:path>
                <a:path w="2077720" h="2222500">
                  <a:moveTo>
                    <a:pt x="1555801" y="1816100"/>
                  </a:moveTo>
                  <a:lnTo>
                    <a:pt x="1515400" y="1816100"/>
                  </a:lnTo>
                  <a:lnTo>
                    <a:pt x="1516008" y="1803400"/>
                  </a:lnTo>
                  <a:lnTo>
                    <a:pt x="1554580" y="1803400"/>
                  </a:lnTo>
                  <a:lnTo>
                    <a:pt x="1555801" y="1816100"/>
                  </a:lnTo>
                  <a:close/>
                </a:path>
                <a:path w="2077720" h="2222500">
                  <a:moveTo>
                    <a:pt x="1576680" y="1816100"/>
                  </a:moveTo>
                  <a:lnTo>
                    <a:pt x="1566879" y="1816100"/>
                  </a:lnTo>
                  <a:lnTo>
                    <a:pt x="1565709" y="1803400"/>
                  </a:lnTo>
                  <a:lnTo>
                    <a:pt x="1578917" y="1803400"/>
                  </a:lnTo>
                  <a:lnTo>
                    <a:pt x="1576680" y="1816100"/>
                  </a:lnTo>
                  <a:close/>
                </a:path>
                <a:path w="2077720" h="2222500">
                  <a:moveTo>
                    <a:pt x="1721224" y="1816100"/>
                  </a:moveTo>
                  <a:lnTo>
                    <a:pt x="1583505" y="1816100"/>
                  </a:lnTo>
                  <a:lnTo>
                    <a:pt x="1582977" y="1803400"/>
                  </a:lnTo>
                  <a:lnTo>
                    <a:pt x="1720725" y="1803400"/>
                  </a:lnTo>
                  <a:lnTo>
                    <a:pt x="1721224" y="1816100"/>
                  </a:lnTo>
                  <a:close/>
                </a:path>
                <a:path w="2077720" h="2222500">
                  <a:moveTo>
                    <a:pt x="1730167" y="1816100"/>
                  </a:moveTo>
                  <a:lnTo>
                    <a:pt x="1728225" y="1816100"/>
                  </a:lnTo>
                  <a:lnTo>
                    <a:pt x="1729361" y="1803400"/>
                  </a:lnTo>
                  <a:lnTo>
                    <a:pt x="1729730" y="1803400"/>
                  </a:lnTo>
                  <a:lnTo>
                    <a:pt x="1730167" y="1816100"/>
                  </a:lnTo>
                  <a:close/>
                </a:path>
                <a:path w="2077720" h="2222500">
                  <a:moveTo>
                    <a:pt x="1733154" y="1816100"/>
                  </a:moveTo>
                  <a:lnTo>
                    <a:pt x="1730650" y="1816100"/>
                  </a:lnTo>
                  <a:lnTo>
                    <a:pt x="1730378" y="1803400"/>
                  </a:lnTo>
                  <a:lnTo>
                    <a:pt x="1731803" y="1803400"/>
                  </a:lnTo>
                  <a:lnTo>
                    <a:pt x="1733154" y="1816100"/>
                  </a:lnTo>
                  <a:close/>
                </a:path>
                <a:path w="2077720" h="2222500">
                  <a:moveTo>
                    <a:pt x="1746816" y="1816100"/>
                  </a:moveTo>
                  <a:lnTo>
                    <a:pt x="1733989" y="1816100"/>
                  </a:lnTo>
                  <a:lnTo>
                    <a:pt x="1733949" y="1803400"/>
                  </a:lnTo>
                  <a:lnTo>
                    <a:pt x="1745396" y="1803400"/>
                  </a:lnTo>
                  <a:lnTo>
                    <a:pt x="1746816" y="1816100"/>
                  </a:lnTo>
                  <a:close/>
                </a:path>
                <a:path w="2077720" h="2222500">
                  <a:moveTo>
                    <a:pt x="1780607" y="1816100"/>
                  </a:moveTo>
                  <a:lnTo>
                    <a:pt x="1752574" y="1816100"/>
                  </a:lnTo>
                  <a:lnTo>
                    <a:pt x="1753136" y="1803400"/>
                  </a:lnTo>
                  <a:lnTo>
                    <a:pt x="1779596" y="1803400"/>
                  </a:lnTo>
                  <a:lnTo>
                    <a:pt x="1780607" y="1816100"/>
                  </a:lnTo>
                  <a:close/>
                </a:path>
                <a:path w="2077720" h="2222500">
                  <a:moveTo>
                    <a:pt x="394192" y="1828800"/>
                  </a:moveTo>
                  <a:lnTo>
                    <a:pt x="352196" y="1828800"/>
                  </a:lnTo>
                  <a:lnTo>
                    <a:pt x="351151" y="1816100"/>
                  </a:lnTo>
                  <a:lnTo>
                    <a:pt x="394063" y="1816100"/>
                  </a:lnTo>
                  <a:lnTo>
                    <a:pt x="394192" y="1828800"/>
                  </a:lnTo>
                  <a:close/>
                </a:path>
                <a:path w="2077720" h="2222500">
                  <a:moveTo>
                    <a:pt x="426718" y="1828800"/>
                  </a:moveTo>
                  <a:lnTo>
                    <a:pt x="403561" y="1828800"/>
                  </a:lnTo>
                  <a:lnTo>
                    <a:pt x="403351" y="1816100"/>
                  </a:lnTo>
                  <a:lnTo>
                    <a:pt x="427309" y="1816100"/>
                  </a:lnTo>
                  <a:lnTo>
                    <a:pt x="426718" y="1828800"/>
                  </a:lnTo>
                  <a:close/>
                </a:path>
                <a:path w="2077720" h="2222500">
                  <a:moveTo>
                    <a:pt x="465897" y="1828800"/>
                  </a:moveTo>
                  <a:lnTo>
                    <a:pt x="432063" y="1828800"/>
                  </a:lnTo>
                  <a:lnTo>
                    <a:pt x="431975" y="1816100"/>
                  </a:lnTo>
                  <a:lnTo>
                    <a:pt x="465505" y="1816100"/>
                  </a:lnTo>
                  <a:lnTo>
                    <a:pt x="465897" y="1828800"/>
                  </a:lnTo>
                  <a:close/>
                </a:path>
                <a:path w="2077720" h="2222500">
                  <a:moveTo>
                    <a:pt x="548600" y="1828800"/>
                  </a:moveTo>
                  <a:lnTo>
                    <a:pt x="475222" y="1828800"/>
                  </a:lnTo>
                  <a:lnTo>
                    <a:pt x="472529" y="1816100"/>
                  </a:lnTo>
                  <a:lnTo>
                    <a:pt x="546382" y="1816100"/>
                  </a:lnTo>
                  <a:lnTo>
                    <a:pt x="548600" y="1828800"/>
                  </a:lnTo>
                  <a:close/>
                </a:path>
                <a:path w="2077720" h="2222500">
                  <a:moveTo>
                    <a:pt x="557424" y="1828800"/>
                  </a:moveTo>
                  <a:lnTo>
                    <a:pt x="548606" y="1828800"/>
                  </a:lnTo>
                  <a:lnTo>
                    <a:pt x="551087" y="1816100"/>
                  </a:lnTo>
                  <a:lnTo>
                    <a:pt x="557657" y="1816100"/>
                  </a:lnTo>
                  <a:lnTo>
                    <a:pt x="557424" y="1828800"/>
                  </a:lnTo>
                  <a:close/>
                </a:path>
                <a:path w="2077720" h="2222500">
                  <a:moveTo>
                    <a:pt x="586019" y="1828800"/>
                  </a:moveTo>
                  <a:lnTo>
                    <a:pt x="565250" y="1828800"/>
                  </a:lnTo>
                  <a:lnTo>
                    <a:pt x="562831" y="1816100"/>
                  </a:lnTo>
                  <a:lnTo>
                    <a:pt x="586456" y="1816100"/>
                  </a:lnTo>
                  <a:lnTo>
                    <a:pt x="586019" y="1828800"/>
                  </a:lnTo>
                  <a:close/>
                </a:path>
                <a:path w="2077720" h="2222500">
                  <a:moveTo>
                    <a:pt x="612156" y="1828800"/>
                  </a:moveTo>
                  <a:lnTo>
                    <a:pt x="589432" y="1828800"/>
                  </a:lnTo>
                  <a:lnTo>
                    <a:pt x="588330" y="1816100"/>
                  </a:lnTo>
                  <a:lnTo>
                    <a:pt x="611787" y="1816100"/>
                  </a:lnTo>
                  <a:lnTo>
                    <a:pt x="612156" y="1828800"/>
                  </a:lnTo>
                  <a:close/>
                </a:path>
                <a:path w="2077720" h="2222500">
                  <a:moveTo>
                    <a:pt x="697233" y="1828800"/>
                  </a:moveTo>
                  <a:lnTo>
                    <a:pt x="621213" y="1828800"/>
                  </a:lnTo>
                  <a:lnTo>
                    <a:pt x="621781" y="1816100"/>
                  </a:lnTo>
                  <a:lnTo>
                    <a:pt x="698022" y="1816100"/>
                  </a:lnTo>
                  <a:lnTo>
                    <a:pt x="697233" y="1828800"/>
                  </a:lnTo>
                  <a:close/>
                </a:path>
                <a:path w="2077720" h="2222500">
                  <a:moveTo>
                    <a:pt x="717334" y="1828800"/>
                  </a:moveTo>
                  <a:lnTo>
                    <a:pt x="705370" y="1828800"/>
                  </a:lnTo>
                  <a:lnTo>
                    <a:pt x="705483" y="1816100"/>
                  </a:lnTo>
                  <a:lnTo>
                    <a:pt x="718850" y="1816100"/>
                  </a:lnTo>
                  <a:lnTo>
                    <a:pt x="717334" y="1828800"/>
                  </a:lnTo>
                  <a:close/>
                </a:path>
                <a:path w="2077720" h="2222500">
                  <a:moveTo>
                    <a:pt x="721887" y="1828800"/>
                  </a:moveTo>
                  <a:lnTo>
                    <a:pt x="719809" y="1828800"/>
                  </a:lnTo>
                  <a:lnTo>
                    <a:pt x="721206" y="1816100"/>
                  </a:lnTo>
                  <a:lnTo>
                    <a:pt x="721887" y="1828800"/>
                  </a:lnTo>
                  <a:close/>
                </a:path>
                <a:path w="2077720" h="2222500">
                  <a:moveTo>
                    <a:pt x="757967" y="1828800"/>
                  </a:moveTo>
                  <a:lnTo>
                    <a:pt x="730388" y="1828800"/>
                  </a:lnTo>
                  <a:lnTo>
                    <a:pt x="731109" y="1816100"/>
                  </a:lnTo>
                  <a:lnTo>
                    <a:pt x="757581" y="1816100"/>
                  </a:lnTo>
                  <a:lnTo>
                    <a:pt x="757967" y="1828800"/>
                  </a:lnTo>
                  <a:close/>
                </a:path>
                <a:path w="2077720" h="2222500">
                  <a:moveTo>
                    <a:pt x="813312" y="1828800"/>
                  </a:moveTo>
                  <a:lnTo>
                    <a:pt x="766053" y="1828800"/>
                  </a:lnTo>
                  <a:lnTo>
                    <a:pt x="765933" y="1816100"/>
                  </a:lnTo>
                  <a:lnTo>
                    <a:pt x="811688" y="1816100"/>
                  </a:lnTo>
                  <a:lnTo>
                    <a:pt x="813312" y="1828800"/>
                  </a:lnTo>
                  <a:close/>
                </a:path>
                <a:path w="2077720" h="2222500">
                  <a:moveTo>
                    <a:pt x="856563" y="1828800"/>
                  </a:moveTo>
                  <a:lnTo>
                    <a:pt x="813312" y="1828800"/>
                  </a:lnTo>
                  <a:lnTo>
                    <a:pt x="814652" y="1816100"/>
                  </a:lnTo>
                  <a:lnTo>
                    <a:pt x="859107" y="1816100"/>
                  </a:lnTo>
                  <a:lnTo>
                    <a:pt x="856563" y="1828800"/>
                  </a:lnTo>
                  <a:close/>
                </a:path>
                <a:path w="2077720" h="2222500">
                  <a:moveTo>
                    <a:pt x="1011431" y="1828800"/>
                  </a:moveTo>
                  <a:lnTo>
                    <a:pt x="866682" y="1828800"/>
                  </a:lnTo>
                  <a:lnTo>
                    <a:pt x="866398" y="1816100"/>
                  </a:lnTo>
                  <a:lnTo>
                    <a:pt x="1010670" y="1816100"/>
                  </a:lnTo>
                  <a:lnTo>
                    <a:pt x="1011431" y="1828800"/>
                  </a:lnTo>
                  <a:close/>
                </a:path>
                <a:path w="2077720" h="2222500">
                  <a:moveTo>
                    <a:pt x="1036591" y="1828800"/>
                  </a:moveTo>
                  <a:lnTo>
                    <a:pt x="1015008" y="1828800"/>
                  </a:lnTo>
                  <a:lnTo>
                    <a:pt x="1015076" y="1816100"/>
                  </a:lnTo>
                  <a:lnTo>
                    <a:pt x="1037925" y="1816100"/>
                  </a:lnTo>
                  <a:lnTo>
                    <a:pt x="1036591" y="1828800"/>
                  </a:lnTo>
                  <a:close/>
                </a:path>
                <a:path w="2077720" h="2222500">
                  <a:moveTo>
                    <a:pt x="1101396" y="1828800"/>
                  </a:moveTo>
                  <a:lnTo>
                    <a:pt x="1040816" y="1828800"/>
                  </a:lnTo>
                  <a:lnTo>
                    <a:pt x="1042513" y="1816100"/>
                  </a:lnTo>
                  <a:lnTo>
                    <a:pt x="1102214" y="1816100"/>
                  </a:lnTo>
                  <a:lnTo>
                    <a:pt x="1101396" y="1828800"/>
                  </a:lnTo>
                  <a:close/>
                </a:path>
                <a:path w="2077720" h="2222500">
                  <a:moveTo>
                    <a:pt x="1188739" y="1828800"/>
                  </a:moveTo>
                  <a:lnTo>
                    <a:pt x="1106325" y="1828800"/>
                  </a:lnTo>
                  <a:lnTo>
                    <a:pt x="1107086" y="1816100"/>
                  </a:lnTo>
                  <a:lnTo>
                    <a:pt x="1190442" y="1816100"/>
                  </a:lnTo>
                  <a:lnTo>
                    <a:pt x="1188739" y="1828800"/>
                  </a:lnTo>
                  <a:close/>
                </a:path>
                <a:path w="2077720" h="2222500">
                  <a:moveTo>
                    <a:pt x="1204161" y="1828800"/>
                  </a:moveTo>
                  <a:lnTo>
                    <a:pt x="1193469" y="1828800"/>
                  </a:lnTo>
                  <a:lnTo>
                    <a:pt x="1192850" y="1816100"/>
                  </a:lnTo>
                  <a:lnTo>
                    <a:pt x="1201208" y="1816100"/>
                  </a:lnTo>
                  <a:lnTo>
                    <a:pt x="1204161" y="1828800"/>
                  </a:lnTo>
                  <a:close/>
                </a:path>
                <a:path w="2077720" h="2222500">
                  <a:moveTo>
                    <a:pt x="1226470" y="1828800"/>
                  </a:moveTo>
                  <a:lnTo>
                    <a:pt x="1211247" y="1828800"/>
                  </a:lnTo>
                  <a:lnTo>
                    <a:pt x="1210878" y="1816100"/>
                  </a:lnTo>
                  <a:lnTo>
                    <a:pt x="1229571" y="1816100"/>
                  </a:lnTo>
                  <a:lnTo>
                    <a:pt x="1226470" y="1828800"/>
                  </a:lnTo>
                  <a:close/>
                </a:path>
                <a:path w="2077720" h="2222500">
                  <a:moveTo>
                    <a:pt x="1247735" y="1828800"/>
                  </a:moveTo>
                  <a:lnTo>
                    <a:pt x="1234556" y="1828800"/>
                  </a:lnTo>
                  <a:lnTo>
                    <a:pt x="1231831" y="1816100"/>
                  </a:lnTo>
                  <a:lnTo>
                    <a:pt x="1248825" y="1816100"/>
                  </a:lnTo>
                  <a:lnTo>
                    <a:pt x="1247735" y="1828800"/>
                  </a:lnTo>
                  <a:close/>
                </a:path>
                <a:path w="2077720" h="2222500">
                  <a:moveTo>
                    <a:pt x="1266916" y="1828800"/>
                  </a:moveTo>
                  <a:lnTo>
                    <a:pt x="1252244" y="1828800"/>
                  </a:lnTo>
                  <a:lnTo>
                    <a:pt x="1252244" y="1816100"/>
                  </a:lnTo>
                  <a:lnTo>
                    <a:pt x="1268347" y="1816100"/>
                  </a:lnTo>
                  <a:lnTo>
                    <a:pt x="1266916" y="1828800"/>
                  </a:lnTo>
                  <a:close/>
                </a:path>
                <a:path w="2077720" h="2222500">
                  <a:moveTo>
                    <a:pt x="1286245" y="1828800"/>
                  </a:moveTo>
                  <a:lnTo>
                    <a:pt x="1272532" y="1828800"/>
                  </a:lnTo>
                  <a:lnTo>
                    <a:pt x="1269755" y="1816100"/>
                  </a:lnTo>
                  <a:lnTo>
                    <a:pt x="1285285" y="1816100"/>
                  </a:lnTo>
                  <a:lnTo>
                    <a:pt x="1286245" y="1828800"/>
                  </a:lnTo>
                  <a:close/>
                </a:path>
                <a:path w="2077720" h="2222500">
                  <a:moveTo>
                    <a:pt x="1305136" y="1828800"/>
                  </a:moveTo>
                  <a:lnTo>
                    <a:pt x="1289504" y="1828800"/>
                  </a:lnTo>
                  <a:lnTo>
                    <a:pt x="1288584" y="1816100"/>
                  </a:lnTo>
                  <a:lnTo>
                    <a:pt x="1303671" y="1816100"/>
                  </a:lnTo>
                  <a:lnTo>
                    <a:pt x="1305136" y="1828800"/>
                  </a:lnTo>
                  <a:close/>
                </a:path>
                <a:path w="2077720" h="2222500">
                  <a:moveTo>
                    <a:pt x="1325521" y="1828800"/>
                  </a:moveTo>
                  <a:lnTo>
                    <a:pt x="1319127" y="1828800"/>
                  </a:lnTo>
                  <a:lnTo>
                    <a:pt x="1320036" y="1816100"/>
                  </a:lnTo>
                  <a:lnTo>
                    <a:pt x="1325964" y="1816100"/>
                  </a:lnTo>
                  <a:lnTo>
                    <a:pt x="1325521" y="1828800"/>
                  </a:lnTo>
                  <a:close/>
                </a:path>
                <a:path w="2077720" h="2222500">
                  <a:moveTo>
                    <a:pt x="1341914" y="1828800"/>
                  </a:moveTo>
                  <a:lnTo>
                    <a:pt x="1333766" y="1828800"/>
                  </a:lnTo>
                  <a:lnTo>
                    <a:pt x="1333022" y="1816100"/>
                  </a:lnTo>
                  <a:lnTo>
                    <a:pt x="1344015" y="1816100"/>
                  </a:lnTo>
                  <a:lnTo>
                    <a:pt x="1341914" y="1828800"/>
                  </a:lnTo>
                  <a:close/>
                </a:path>
                <a:path w="2077720" h="2222500">
                  <a:moveTo>
                    <a:pt x="1351045" y="1828800"/>
                  </a:moveTo>
                  <a:lnTo>
                    <a:pt x="1349216" y="1828800"/>
                  </a:lnTo>
                  <a:lnTo>
                    <a:pt x="1350216" y="1816100"/>
                  </a:lnTo>
                  <a:lnTo>
                    <a:pt x="1351045" y="1828800"/>
                  </a:lnTo>
                  <a:close/>
                </a:path>
                <a:path w="2077720" h="2222500">
                  <a:moveTo>
                    <a:pt x="1400808" y="1828800"/>
                  </a:moveTo>
                  <a:lnTo>
                    <a:pt x="1369550" y="1828800"/>
                  </a:lnTo>
                  <a:lnTo>
                    <a:pt x="1371940" y="1816100"/>
                  </a:lnTo>
                  <a:lnTo>
                    <a:pt x="1400508" y="1816100"/>
                  </a:lnTo>
                  <a:lnTo>
                    <a:pt x="1400808" y="1828800"/>
                  </a:lnTo>
                  <a:close/>
                </a:path>
                <a:path w="2077720" h="2222500">
                  <a:moveTo>
                    <a:pt x="1410728" y="1828800"/>
                  </a:moveTo>
                  <a:lnTo>
                    <a:pt x="1408048" y="1828800"/>
                  </a:lnTo>
                  <a:lnTo>
                    <a:pt x="1406152" y="1816100"/>
                  </a:lnTo>
                  <a:lnTo>
                    <a:pt x="1408713" y="1816100"/>
                  </a:lnTo>
                  <a:lnTo>
                    <a:pt x="1410728" y="1828800"/>
                  </a:lnTo>
                  <a:close/>
                </a:path>
                <a:path w="2077720" h="2222500">
                  <a:moveTo>
                    <a:pt x="1424384" y="1828800"/>
                  </a:moveTo>
                  <a:lnTo>
                    <a:pt x="1419433" y="1828800"/>
                  </a:lnTo>
                  <a:lnTo>
                    <a:pt x="1420075" y="1816100"/>
                  </a:lnTo>
                  <a:lnTo>
                    <a:pt x="1423538" y="1816100"/>
                  </a:lnTo>
                  <a:lnTo>
                    <a:pt x="1424384" y="1828800"/>
                  </a:lnTo>
                  <a:close/>
                </a:path>
                <a:path w="2077720" h="2222500">
                  <a:moveTo>
                    <a:pt x="1444037" y="1828800"/>
                  </a:moveTo>
                  <a:lnTo>
                    <a:pt x="1429273" y="1828800"/>
                  </a:lnTo>
                  <a:lnTo>
                    <a:pt x="1431908" y="1816100"/>
                  </a:lnTo>
                  <a:lnTo>
                    <a:pt x="1444167" y="1816100"/>
                  </a:lnTo>
                  <a:lnTo>
                    <a:pt x="1444037" y="1828800"/>
                  </a:lnTo>
                  <a:close/>
                </a:path>
                <a:path w="2077720" h="2222500">
                  <a:moveTo>
                    <a:pt x="1455915" y="1828800"/>
                  </a:moveTo>
                  <a:lnTo>
                    <a:pt x="1445388" y="1828800"/>
                  </a:lnTo>
                  <a:lnTo>
                    <a:pt x="1446308" y="1816100"/>
                  </a:lnTo>
                  <a:lnTo>
                    <a:pt x="1456188" y="1816100"/>
                  </a:lnTo>
                  <a:lnTo>
                    <a:pt x="1455915" y="1828800"/>
                  </a:lnTo>
                  <a:close/>
                </a:path>
                <a:path w="2077720" h="2222500">
                  <a:moveTo>
                    <a:pt x="1458783" y="1828800"/>
                  </a:moveTo>
                  <a:lnTo>
                    <a:pt x="1456591" y="1828800"/>
                  </a:lnTo>
                  <a:lnTo>
                    <a:pt x="1458181" y="1816100"/>
                  </a:lnTo>
                  <a:lnTo>
                    <a:pt x="1458783" y="1828800"/>
                  </a:lnTo>
                  <a:close/>
                </a:path>
                <a:path w="2077720" h="2222500">
                  <a:moveTo>
                    <a:pt x="1483563" y="1828800"/>
                  </a:moveTo>
                  <a:lnTo>
                    <a:pt x="1464018" y="1828800"/>
                  </a:lnTo>
                  <a:lnTo>
                    <a:pt x="1464524" y="1816100"/>
                  </a:lnTo>
                  <a:lnTo>
                    <a:pt x="1484153" y="1816100"/>
                  </a:lnTo>
                  <a:lnTo>
                    <a:pt x="1483563" y="1828800"/>
                  </a:lnTo>
                  <a:close/>
                </a:path>
                <a:path w="2077720" h="2222500">
                  <a:moveTo>
                    <a:pt x="1501733" y="1828800"/>
                  </a:moveTo>
                  <a:lnTo>
                    <a:pt x="1489990" y="1828800"/>
                  </a:lnTo>
                  <a:lnTo>
                    <a:pt x="1490859" y="1816100"/>
                  </a:lnTo>
                  <a:lnTo>
                    <a:pt x="1502341" y="1816100"/>
                  </a:lnTo>
                  <a:lnTo>
                    <a:pt x="1501733" y="1828800"/>
                  </a:lnTo>
                  <a:close/>
                </a:path>
                <a:path w="2077720" h="2222500">
                  <a:moveTo>
                    <a:pt x="1547511" y="1828800"/>
                  </a:moveTo>
                  <a:lnTo>
                    <a:pt x="1505015" y="1828800"/>
                  </a:lnTo>
                  <a:lnTo>
                    <a:pt x="1505225" y="1816100"/>
                  </a:lnTo>
                  <a:lnTo>
                    <a:pt x="1547380" y="1816100"/>
                  </a:lnTo>
                  <a:lnTo>
                    <a:pt x="1547511" y="1828800"/>
                  </a:lnTo>
                  <a:close/>
                </a:path>
                <a:path w="2077720" h="2222500">
                  <a:moveTo>
                    <a:pt x="1579400" y="1828800"/>
                  </a:moveTo>
                  <a:lnTo>
                    <a:pt x="1552388" y="1828800"/>
                  </a:lnTo>
                  <a:lnTo>
                    <a:pt x="1552786" y="1816100"/>
                  </a:lnTo>
                  <a:lnTo>
                    <a:pt x="1578684" y="1816100"/>
                  </a:lnTo>
                  <a:lnTo>
                    <a:pt x="1579400" y="1828800"/>
                  </a:lnTo>
                  <a:close/>
                </a:path>
                <a:path w="2077720" h="2222500">
                  <a:moveTo>
                    <a:pt x="1617103" y="1828800"/>
                  </a:moveTo>
                  <a:lnTo>
                    <a:pt x="1582165" y="1828800"/>
                  </a:lnTo>
                  <a:lnTo>
                    <a:pt x="1582846" y="1816100"/>
                  </a:lnTo>
                  <a:lnTo>
                    <a:pt x="1616921" y="1816100"/>
                  </a:lnTo>
                  <a:lnTo>
                    <a:pt x="1617103" y="1828800"/>
                  </a:lnTo>
                  <a:close/>
                </a:path>
                <a:path w="2077720" h="2222500">
                  <a:moveTo>
                    <a:pt x="1631259" y="1828800"/>
                  </a:moveTo>
                  <a:lnTo>
                    <a:pt x="1620595" y="1828800"/>
                  </a:lnTo>
                  <a:lnTo>
                    <a:pt x="1621770" y="1816100"/>
                  </a:lnTo>
                  <a:lnTo>
                    <a:pt x="1628442" y="1816100"/>
                  </a:lnTo>
                  <a:lnTo>
                    <a:pt x="1631259" y="1828800"/>
                  </a:lnTo>
                  <a:close/>
                </a:path>
                <a:path w="2077720" h="2222500">
                  <a:moveTo>
                    <a:pt x="1668582" y="1828800"/>
                  </a:moveTo>
                  <a:lnTo>
                    <a:pt x="1634387" y="1828800"/>
                  </a:lnTo>
                  <a:lnTo>
                    <a:pt x="1637306" y="1816100"/>
                  </a:lnTo>
                  <a:lnTo>
                    <a:pt x="1667718" y="1816100"/>
                  </a:lnTo>
                  <a:lnTo>
                    <a:pt x="1668582" y="1828800"/>
                  </a:lnTo>
                  <a:close/>
                </a:path>
                <a:path w="2077720" h="2222500">
                  <a:moveTo>
                    <a:pt x="1700260" y="1828800"/>
                  </a:moveTo>
                  <a:lnTo>
                    <a:pt x="1683095" y="1828800"/>
                  </a:lnTo>
                  <a:lnTo>
                    <a:pt x="1682675" y="1816100"/>
                  </a:lnTo>
                  <a:lnTo>
                    <a:pt x="1697768" y="1816100"/>
                  </a:lnTo>
                  <a:lnTo>
                    <a:pt x="1700260" y="1828800"/>
                  </a:lnTo>
                  <a:close/>
                </a:path>
                <a:path w="2077720" h="2222500">
                  <a:moveTo>
                    <a:pt x="1733631" y="1828800"/>
                  </a:moveTo>
                  <a:lnTo>
                    <a:pt x="1712701" y="1828800"/>
                  </a:lnTo>
                  <a:lnTo>
                    <a:pt x="1712860" y="1816100"/>
                  </a:lnTo>
                  <a:lnTo>
                    <a:pt x="1735369" y="1816100"/>
                  </a:lnTo>
                  <a:lnTo>
                    <a:pt x="1733631" y="1828800"/>
                  </a:lnTo>
                  <a:close/>
                </a:path>
                <a:path w="2077720" h="2222500">
                  <a:moveTo>
                    <a:pt x="1747577" y="1828800"/>
                  </a:moveTo>
                  <a:lnTo>
                    <a:pt x="1738151" y="1828800"/>
                  </a:lnTo>
                  <a:lnTo>
                    <a:pt x="1738384" y="1816100"/>
                  </a:lnTo>
                  <a:lnTo>
                    <a:pt x="1747554" y="1816100"/>
                  </a:lnTo>
                  <a:lnTo>
                    <a:pt x="1747577" y="1828800"/>
                  </a:lnTo>
                  <a:close/>
                </a:path>
                <a:path w="2077720" h="2222500">
                  <a:moveTo>
                    <a:pt x="1748888" y="1828800"/>
                  </a:moveTo>
                  <a:lnTo>
                    <a:pt x="1747600" y="1828800"/>
                  </a:lnTo>
                  <a:lnTo>
                    <a:pt x="1747617" y="1816100"/>
                  </a:lnTo>
                  <a:lnTo>
                    <a:pt x="1748712" y="1816100"/>
                  </a:lnTo>
                  <a:lnTo>
                    <a:pt x="1748888" y="1828800"/>
                  </a:lnTo>
                  <a:close/>
                </a:path>
                <a:path w="2077720" h="2222500">
                  <a:moveTo>
                    <a:pt x="1765770" y="1828800"/>
                  </a:moveTo>
                  <a:lnTo>
                    <a:pt x="1750774" y="1828800"/>
                  </a:lnTo>
                  <a:lnTo>
                    <a:pt x="1752466" y="1816100"/>
                  </a:lnTo>
                  <a:lnTo>
                    <a:pt x="1764504" y="1816100"/>
                  </a:lnTo>
                  <a:lnTo>
                    <a:pt x="1765770" y="1828800"/>
                  </a:lnTo>
                  <a:close/>
                </a:path>
                <a:path w="2077720" h="2222500">
                  <a:moveTo>
                    <a:pt x="1779829" y="1828800"/>
                  </a:moveTo>
                  <a:lnTo>
                    <a:pt x="1777950" y="1828800"/>
                  </a:lnTo>
                  <a:lnTo>
                    <a:pt x="1780403" y="1816100"/>
                  </a:lnTo>
                  <a:lnTo>
                    <a:pt x="1782810" y="1816100"/>
                  </a:lnTo>
                  <a:lnTo>
                    <a:pt x="1779829" y="1828800"/>
                  </a:lnTo>
                  <a:close/>
                </a:path>
                <a:path w="2077720" h="2222500">
                  <a:moveTo>
                    <a:pt x="1793014" y="1828800"/>
                  </a:moveTo>
                  <a:lnTo>
                    <a:pt x="1787943" y="1828800"/>
                  </a:lnTo>
                  <a:lnTo>
                    <a:pt x="1788710" y="1816100"/>
                  </a:lnTo>
                  <a:lnTo>
                    <a:pt x="1798437" y="1816100"/>
                  </a:lnTo>
                  <a:lnTo>
                    <a:pt x="1793014" y="1828800"/>
                  </a:lnTo>
                  <a:close/>
                </a:path>
                <a:path w="2077720" h="2222500">
                  <a:moveTo>
                    <a:pt x="404816" y="1841500"/>
                  </a:moveTo>
                  <a:lnTo>
                    <a:pt x="390280" y="1841500"/>
                  </a:lnTo>
                  <a:lnTo>
                    <a:pt x="391120" y="1828800"/>
                  </a:lnTo>
                  <a:lnTo>
                    <a:pt x="404129" y="1828800"/>
                  </a:lnTo>
                  <a:lnTo>
                    <a:pt x="404816" y="1841500"/>
                  </a:lnTo>
                  <a:close/>
                </a:path>
                <a:path w="2077720" h="2222500">
                  <a:moveTo>
                    <a:pt x="421215" y="1841500"/>
                  </a:moveTo>
                  <a:lnTo>
                    <a:pt x="404816" y="1841500"/>
                  </a:lnTo>
                  <a:lnTo>
                    <a:pt x="408706" y="1828800"/>
                  </a:lnTo>
                  <a:lnTo>
                    <a:pt x="421448" y="1828800"/>
                  </a:lnTo>
                  <a:lnTo>
                    <a:pt x="421215" y="1841500"/>
                  </a:lnTo>
                  <a:close/>
                </a:path>
                <a:path w="2077720" h="2222500">
                  <a:moveTo>
                    <a:pt x="459685" y="1841500"/>
                  </a:moveTo>
                  <a:lnTo>
                    <a:pt x="425168" y="1841500"/>
                  </a:lnTo>
                  <a:lnTo>
                    <a:pt x="424592" y="1828800"/>
                  </a:lnTo>
                  <a:lnTo>
                    <a:pt x="459054" y="1828800"/>
                  </a:lnTo>
                  <a:lnTo>
                    <a:pt x="459685" y="1841500"/>
                  </a:lnTo>
                  <a:close/>
                </a:path>
                <a:path w="2077720" h="2222500">
                  <a:moveTo>
                    <a:pt x="498062" y="1841500"/>
                  </a:moveTo>
                  <a:lnTo>
                    <a:pt x="467481" y="1841500"/>
                  </a:lnTo>
                  <a:lnTo>
                    <a:pt x="468033" y="1828800"/>
                  </a:lnTo>
                  <a:lnTo>
                    <a:pt x="500420" y="1828800"/>
                  </a:lnTo>
                  <a:lnTo>
                    <a:pt x="498062" y="1841500"/>
                  </a:lnTo>
                  <a:close/>
                </a:path>
                <a:path w="2077720" h="2222500">
                  <a:moveTo>
                    <a:pt x="530026" y="1841500"/>
                  </a:moveTo>
                  <a:lnTo>
                    <a:pt x="503628" y="1841500"/>
                  </a:lnTo>
                  <a:lnTo>
                    <a:pt x="501999" y="1828800"/>
                  </a:lnTo>
                  <a:lnTo>
                    <a:pt x="529672" y="1828800"/>
                  </a:lnTo>
                  <a:lnTo>
                    <a:pt x="530026" y="1841500"/>
                  </a:lnTo>
                  <a:close/>
                </a:path>
                <a:path w="2077720" h="2222500">
                  <a:moveTo>
                    <a:pt x="566157" y="1841500"/>
                  </a:moveTo>
                  <a:lnTo>
                    <a:pt x="540482" y="1841500"/>
                  </a:lnTo>
                  <a:lnTo>
                    <a:pt x="540964" y="1828800"/>
                  </a:lnTo>
                  <a:lnTo>
                    <a:pt x="566265" y="1828800"/>
                  </a:lnTo>
                  <a:lnTo>
                    <a:pt x="566157" y="1841500"/>
                  </a:lnTo>
                  <a:close/>
                </a:path>
                <a:path w="2077720" h="2222500">
                  <a:moveTo>
                    <a:pt x="664214" y="1841500"/>
                  </a:moveTo>
                  <a:lnTo>
                    <a:pt x="580114" y="1841500"/>
                  </a:lnTo>
                  <a:lnTo>
                    <a:pt x="578927" y="1828800"/>
                  </a:lnTo>
                  <a:lnTo>
                    <a:pt x="666213" y="1828800"/>
                  </a:lnTo>
                  <a:lnTo>
                    <a:pt x="664214" y="1841500"/>
                  </a:lnTo>
                  <a:close/>
                </a:path>
                <a:path w="2077720" h="2222500">
                  <a:moveTo>
                    <a:pt x="670454" y="1841500"/>
                  </a:moveTo>
                  <a:lnTo>
                    <a:pt x="668098" y="1841500"/>
                  </a:lnTo>
                  <a:lnTo>
                    <a:pt x="666229" y="1828910"/>
                  </a:lnTo>
                  <a:lnTo>
                    <a:pt x="669875" y="1828800"/>
                  </a:lnTo>
                  <a:lnTo>
                    <a:pt x="670454" y="1841500"/>
                  </a:lnTo>
                  <a:close/>
                </a:path>
                <a:path w="2077720" h="2222500">
                  <a:moveTo>
                    <a:pt x="738979" y="1841500"/>
                  </a:moveTo>
                  <a:lnTo>
                    <a:pt x="672453" y="1841500"/>
                  </a:lnTo>
                  <a:lnTo>
                    <a:pt x="673662" y="1828800"/>
                  </a:lnTo>
                  <a:lnTo>
                    <a:pt x="739887" y="1828800"/>
                  </a:lnTo>
                  <a:lnTo>
                    <a:pt x="738979" y="1841500"/>
                  </a:lnTo>
                  <a:close/>
                </a:path>
                <a:path w="2077720" h="2222500">
                  <a:moveTo>
                    <a:pt x="782610" y="1841500"/>
                  </a:moveTo>
                  <a:lnTo>
                    <a:pt x="745850" y="1841500"/>
                  </a:lnTo>
                  <a:lnTo>
                    <a:pt x="745248" y="1828800"/>
                  </a:lnTo>
                  <a:lnTo>
                    <a:pt x="782945" y="1828800"/>
                  </a:lnTo>
                  <a:lnTo>
                    <a:pt x="782610" y="1841500"/>
                  </a:lnTo>
                  <a:close/>
                </a:path>
                <a:path w="2077720" h="2222500">
                  <a:moveTo>
                    <a:pt x="805562" y="1841500"/>
                  </a:moveTo>
                  <a:lnTo>
                    <a:pt x="797981" y="1841500"/>
                  </a:lnTo>
                  <a:lnTo>
                    <a:pt x="801201" y="1828800"/>
                  </a:lnTo>
                  <a:lnTo>
                    <a:pt x="806447" y="1828800"/>
                  </a:lnTo>
                  <a:lnTo>
                    <a:pt x="805562" y="1841500"/>
                  </a:lnTo>
                  <a:close/>
                </a:path>
                <a:path w="2077720" h="2222500">
                  <a:moveTo>
                    <a:pt x="817599" y="1841500"/>
                  </a:moveTo>
                  <a:lnTo>
                    <a:pt x="811887" y="1841500"/>
                  </a:lnTo>
                  <a:lnTo>
                    <a:pt x="811268" y="1828800"/>
                  </a:lnTo>
                  <a:lnTo>
                    <a:pt x="817185" y="1828800"/>
                  </a:lnTo>
                  <a:lnTo>
                    <a:pt x="817599" y="1841500"/>
                  </a:lnTo>
                  <a:close/>
                </a:path>
                <a:path w="2077720" h="2222500">
                  <a:moveTo>
                    <a:pt x="890502" y="1841500"/>
                  </a:moveTo>
                  <a:lnTo>
                    <a:pt x="819326" y="1841500"/>
                  </a:lnTo>
                  <a:lnTo>
                    <a:pt x="819910" y="1828800"/>
                  </a:lnTo>
                  <a:lnTo>
                    <a:pt x="891263" y="1828800"/>
                  </a:lnTo>
                  <a:lnTo>
                    <a:pt x="890502" y="1841500"/>
                  </a:lnTo>
                  <a:close/>
                </a:path>
                <a:path w="2077720" h="2222500">
                  <a:moveTo>
                    <a:pt x="902506" y="1841500"/>
                  </a:moveTo>
                  <a:lnTo>
                    <a:pt x="901381" y="1841500"/>
                  </a:lnTo>
                  <a:lnTo>
                    <a:pt x="902386" y="1828800"/>
                  </a:lnTo>
                  <a:lnTo>
                    <a:pt x="903164" y="1828800"/>
                  </a:lnTo>
                  <a:lnTo>
                    <a:pt x="902506" y="1841500"/>
                  </a:lnTo>
                  <a:close/>
                </a:path>
                <a:path w="2077720" h="2222500">
                  <a:moveTo>
                    <a:pt x="931510" y="1841500"/>
                  </a:moveTo>
                  <a:lnTo>
                    <a:pt x="907662" y="1841500"/>
                  </a:lnTo>
                  <a:lnTo>
                    <a:pt x="907525" y="1828800"/>
                  </a:lnTo>
                  <a:lnTo>
                    <a:pt x="930465" y="1828800"/>
                  </a:lnTo>
                  <a:lnTo>
                    <a:pt x="931510" y="1841500"/>
                  </a:lnTo>
                  <a:close/>
                </a:path>
                <a:path w="2077720" h="2222500">
                  <a:moveTo>
                    <a:pt x="959345" y="1841500"/>
                  </a:moveTo>
                  <a:lnTo>
                    <a:pt x="938648" y="1841500"/>
                  </a:lnTo>
                  <a:lnTo>
                    <a:pt x="938636" y="1828800"/>
                  </a:lnTo>
                  <a:lnTo>
                    <a:pt x="958544" y="1828800"/>
                  </a:lnTo>
                  <a:lnTo>
                    <a:pt x="959345" y="1841500"/>
                  </a:lnTo>
                  <a:close/>
                </a:path>
                <a:path w="2077720" h="2222500">
                  <a:moveTo>
                    <a:pt x="1064329" y="1841500"/>
                  </a:moveTo>
                  <a:lnTo>
                    <a:pt x="963200" y="1841500"/>
                  </a:lnTo>
                  <a:lnTo>
                    <a:pt x="963615" y="1828800"/>
                  </a:lnTo>
                  <a:lnTo>
                    <a:pt x="1065766" y="1828800"/>
                  </a:lnTo>
                  <a:lnTo>
                    <a:pt x="1064329" y="1841500"/>
                  </a:lnTo>
                  <a:close/>
                </a:path>
                <a:path w="2077720" h="2222500">
                  <a:moveTo>
                    <a:pt x="1083396" y="1841500"/>
                  </a:moveTo>
                  <a:lnTo>
                    <a:pt x="1068520" y="1841500"/>
                  </a:lnTo>
                  <a:lnTo>
                    <a:pt x="1067162" y="1828800"/>
                  </a:lnTo>
                  <a:lnTo>
                    <a:pt x="1084788" y="1828800"/>
                  </a:lnTo>
                  <a:lnTo>
                    <a:pt x="1083396" y="1841500"/>
                  </a:lnTo>
                  <a:close/>
                </a:path>
                <a:path w="2077720" h="2222500">
                  <a:moveTo>
                    <a:pt x="1113786" y="1841500"/>
                  </a:moveTo>
                  <a:lnTo>
                    <a:pt x="1093805" y="1841500"/>
                  </a:lnTo>
                  <a:lnTo>
                    <a:pt x="1093339" y="1828800"/>
                  </a:lnTo>
                  <a:lnTo>
                    <a:pt x="1112418" y="1828800"/>
                  </a:lnTo>
                  <a:lnTo>
                    <a:pt x="1113786" y="1841500"/>
                  </a:lnTo>
                  <a:close/>
                </a:path>
                <a:path w="2077720" h="2222500">
                  <a:moveTo>
                    <a:pt x="1182407" y="1841500"/>
                  </a:moveTo>
                  <a:lnTo>
                    <a:pt x="1128839" y="1841500"/>
                  </a:lnTo>
                  <a:lnTo>
                    <a:pt x="1128697" y="1828800"/>
                  </a:lnTo>
                  <a:lnTo>
                    <a:pt x="1183231" y="1828800"/>
                  </a:lnTo>
                  <a:lnTo>
                    <a:pt x="1182407" y="1841500"/>
                  </a:lnTo>
                  <a:close/>
                </a:path>
                <a:path w="2077720" h="2222500">
                  <a:moveTo>
                    <a:pt x="1212161" y="1841500"/>
                  </a:moveTo>
                  <a:lnTo>
                    <a:pt x="1187001" y="1841500"/>
                  </a:lnTo>
                  <a:lnTo>
                    <a:pt x="1185848" y="1828800"/>
                  </a:lnTo>
                  <a:lnTo>
                    <a:pt x="1212337" y="1828800"/>
                  </a:lnTo>
                  <a:lnTo>
                    <a:pt x="1212161" y="1841500"/>
                  </a:lnTo>
                  <a:close/>
                </a:path>
                <a:path w="2077720" h="2222500">
                  <a:moveTo>
                    <a:pt x="1228549" y="1841500"/>
                  </a:moveTo>
                  <a:lnTo>
                    <a:pt x="1220014" y="1841500"/>
                  </a:lnTo>
                  <a:lnTo>
                    <a:pt x="1220094" y="1828800"/>
                  </a:lnTo>
                  <a:lnTo>
                    <a:pt x="1226998" y="1828800"/>
                  </a:lnTo>
                  <a:lnTo>
                    <a:pt x="1228549" y="1841500"/>
                  </a:lnTo>
                  <a:close/>
                </a:path>
                <a:path w="2077720" h="2222500">
                  <a:moveTo>
                    <a:pt x="1242216" y="1841500"/>
                  </a:moveTo>
                  <a:lnTo>
                    <a:pt x="1234920" y="1841500"/>
                  </a:lnTo>
                  <a:lnTo>
                    <a:pt x="1238190" y="1828800"/>
                  </a:lnTo>
                  <a:lnTo>
                    <a:pt x="1239826" y="1828800"/>
                  </a:lnTo>
                  <a:lnTo>
                    <a:pt x="1242216" y="1841500"/>
                  </a:lnTo>
                  <a:close/>
                </a:path>
                <a:path w="2077720" h="2222500">
                  <a:moveTo>
                    <a:pt x="1286387" y="1841500"/>
                  </a:moveTo>
                  <a:lnTo>
                    <a:pt x="1242216" y="1841500"/>
                  </a:lnTo>
                  <a:lnTo>
                    <a:pt x="1243937" y="1828800"/>
                  </a:lnTo>
                  <a:lnTo>
                    <a:pt x="1287449" y="1828800"/>
                  </a:lnTo>
                  <a:lnTo>
                    <a:pt x="1286387" y="1841500"/>
                  </a:lnTo>
                  <a:close/>
                </a:path>
                <a:path w="2077720" h="2222500">
                  <a:moveTo>
                    <a:pt x="1303535" y="1841500"/>
                  </a:moveTo>
                  <a:lnTo>
                    <a:pt x="1296057" y="1841500"/>
                  </a:lnTo>
                  <a:lnTo>
                    <a:pt x="1293104" y="1828800"/>
                  </a:lnTo>
                  <a:lnTo>
                    <a:pt x="1302939" y="1828800"/>
                  </a:lnTo>
                  <a:lnTo>
                    <a:pt x="1303535" y="1841500"/>
                  </a:lnTo>
                  <a:close/>
                </a:path>
                <a:path w="2077720" h="2222500">
                  <a:moveTo>
                    <a:pt x="1331108" y="1841500"/>
                  </a:moveTo>
                  <a:lnTo>
                    <a:pt x="1309679" y="1841500"/>
                  </a:lnTo>
                  <a:lnTo>
                    <a:pt x="1310133" y="1828800"/>
                  </a:lnTo>
                  <a:lnTo>
                    <a:pt x="1331069" y="1828800"/>
                  </a:lnTo>
                  <a:lnTo>
                    <a:pt x="1331108" y="1841500"/>
                  </a:lnTo>
                  <a:close/>
                </a:path>
                <a:path w="2077720" h="2222500">
                  <a:moveTo>
                    <a:pt x="1335469" y="1841500"/>
                  </a:moveTo>
                  <a:lnTo>
                    <a:pt x="1335009" y="1828800"/>
                  </a:lnTo>
                  <a:lnTo>
                    <a:pt x="1335725" y="1828800"/>
                  </a:lnTo>
                  <a:lnTo>
                    <a:pt x="1335469" y="1841500"/>
                  </a:lnTo>
                  <a:close/>
                </a:path>
                <a:path w="2077720" h="2222500">
                  <a:moveTo>
                    <a:pt x="1344583" y="1841500"/>
                  </a:moveTo>
                  <a:lnTo>
                    <a:pt x="1340614" y="1841500"/>
                  </a:lnTo>
                  <a:lnTo>
                    <a:pt x="1340211" y="1828800"/>
                  </a:lnTo>
                  <a:lnTo>
                    <a:pt x="1343816" y="1828800"/>
                  </a:lnTo>
                  <a:lnTo>
                    <a:pt x="1344583" y="1841500"/>
                  </a:lnTo>
                  <a:close/>
                </a:path>
                <a:path w="2077720" h="2222500">
                  <a:moveTo>
                    <a:pt x="1353588" y="1841500"/>
                  </a:moveTo>
                  <a:lnTo>
                    <a:pt x="1350142" y="1841500"/>
                  </a:lnTo>
                  <a:lnTo>
                    <a:pt x="1348370" y="1828800"/>
                  </a:lnTo>
                  <a:lnTo>
                    <a:pt x="1353634" y="1828800"/>
                  </a:lnTo>
                  <a:lnTo>
                    <a:pt x="1353588" y="1841500"/>
                  </a:lnTo>
                  <a:close/>
                </a:path>
                <a:path w="2077720" h="2222500">
                  <a:moveTo>
                    <a:pt x="1383189" y="1841500"/>
                  </a:moveTo>
                  <a:lnTo>
                    <a:pt x="1353645" y="1841500"/>
                  </a:lnTo>
                  <a:lnTo>
                    <a:pt x="1353644" y="1840313"/>
                  </a:lnTo>
                  <a:lnTo>
                    <a:pt x="1354185" y="1828800"/>
                  </a:lnTo>
                  <a:lnTo>
                    <a:pt x="1383728" y="1828800"/>
                  </a:lnTo>
                  <a:lnTo>
                    <a:pt x="1383189" y="1841500"/>
                  </a:lnTo>
                  <a:close/>
                </a:path>
                <a:path w="2077720" h="2222500">
                  <a:moveTo>
                    <a:pt x="1391025" y="1841500"/>
                  </a:moveTo>
                  <a:lnTo>
                    <a:pt x="1388776" y="1841500"/>
                  </a:lnTo>
                  <a:lnTo>
                    <a:pt x="1390389" y="1828800"/>
                  </a:lnTo>
                  <a:lnTo>
                    <a:pt x="1390741" y="1828800"/>
                  </a:lnTo>
                  <a:lnTo>
                    <a:pt x="1391025" y="1841500"/>
                  </a:lnTo>
                  <a:close/>
                </a:path>
                <a:path w="2077720" h="2222500">
                  <a:moveTo>
                    <a:pt x="1398009" y="1841500"/>
                  </a:moveTo>
                  <a:lnTo>
                    <a:pt x="1397072" y="1841500"/>
                  </a:lnTo>
                  <a:lnTo>
                    <a:pt x="1396703" y="1828800"/>
                  </a:lnTo>
                  <a:lnTo>
                    <a:pt x="1398009" y="1841500"/>
                  </a:lnTo>
                  <a:close/>
                </a:path>
                <a:path w="2077720" h="2222500">
                  <a:moveTo>
                    <a:pt x="1419989" y="1841500"/>
                  </a:moveTo>
                  <a:lnTo>
                    <a:pt x="1404522" y="1841500"/>
                  </a:lnTo>
                  <a:lnTo>
                    <a:pt x="1404954" y="1828800"/>
                  </a:lnTo>
                  <a:lnTo>
                    <a:pt x="1417968" y="1828800"/>
                  </a:lnTo>
                  <a:lnTo>
                    <a:pt x="1419989" y="1841500"/>
                  </a:lnTo>
                  <a:close/>
                </a:path>
                <a:path w="2077720" h="2222500">
                  <a:moveTo>
                    <a:pt x="1477107" y="1841500"/>
                  </a:moveTo>
                  <a:lnTo>
                    <a:pt x="1426502" y="1841500"/>
                  </a:lnTo>
                  <a:lnTo>
                    <a:pt x="1428041" y="1828800"/>
                  </a:lnTo>
                  <a:lnTo>
                    <a:pt x="1477044" y="1828800"/>
                  </a:lnTo>
                  <a:lnTo>
                    <a:pt x="1477107" y="1841500"/>
                  </a:lnTo>
                  <a:close/>
                </a:path>
                <a:path w="2077720" h="2222500">
                  <a:moveTo>
                    <a:pt x="1486890" y="1841500"/>
                  </a:moveTo>
                  <a:lnTo>
                    <a:pt x="1480241" y="1841500"/>
                  </a:lnTo>
                  <a:lnTo>
                    <a:pt x="1481581" y="1828800"/>
                  </a:lnTo>
                  <a:lnTo>
                    <a:pt x="1485766" y="1828800"/>
                  </a:lnTo>
                  <a:lnTo>
                    <a:pt x="1486890" y="1841500"/>
                  </a:lnTo>
                  <a:close/>
                </a:path>
                <a:path w="2077720" h="2222500">
                  <a:moveTo>
                    <a:pt x="1495305" y="1841500"/>
                  </a:moveTo>
                  <a:lnTo>
                    <a:pt x="1493534" y="1841500"/>
                  </a:lnTo>
                  <a:lnTo>
                    <a:pt x="1492835" y="1828800"/>
                  </a:lnTo>
                  <a:lnTo>
                    <a:pt x="1494527" y="1828800"/>
                  </a:lnTo>
                  <a:lnTo>
                    <a:pt x="1495305" y="1841500"/>
                  </a:lnTo>
                  <a:close/>
                </a:path>
                <a:path w="2077720" h="2222500">
                  <a:moveTo>
                    <a:pt x="1513714" y="1841500"/>
                  </a:moveTo>
                  <a:lnTo>
                    <a:pt x="1502409" y="1841500"/>
                  </a:lnTo>
                  <a:lnTo>
                    <a:pt x="1502471" y="1828800"/>
                  </a:lnTo>
                  <a:lnTo>
                    <a:pt x="1515179" y="1828800"/>
                  </a:lnTo>
                  <a:lnTo>
                    <a:pt x="1513714" y="1841500"/>
                  </a:lnTo>
                  <a:close/>
                </a:path>
                <a:path w="2077720" h="2222500">
                  <a:moveTo>
                    <a:pt x="1515542" y="1841500"/>
                  </a:moveTo>
                  <a:lnTo>
                    <a:pt x="1515179" y="1828800"/>
                  </a:lnTo>
                  <a:lnTo>
                    <a:pt x="1516303" y="1828800"/>
                  </a:lnTo>
                  <a:lnTo>
                    <a:pt x="1515542" y="1841500"/>
                  </a:lnTo>
                  <a:close/>
                </a:path>
                <a:path w="2077720" h="2222500">
                  <a:moveTo>
                    <a:pt x="1572234" y="1841500"/>
                  </a:moveTo>
                  <a:lnTo>
                    <a:pt x="1521107" y="1841500"/>
                  </a:lnTo>
                  <a:lnTo>
                    <a:pt x="1520153" y="1828800"/>
                  </a:lnTo>
                  <a:lnTo>
                    <a:pt x="1574039" y="1828800"/>
                  </a:lnTo>
                  <a:lnTo>
                    <a:pt x="1572234" y="1841500"/>
                  </a:lnTo>
                  <a:close/>
                </a:path>
                <a:path w="2077720" h="2222500">
                  <a:moveTo>
                    <a:pt x="1590370" y="1841500"/>
                  </a:moveTo>
                  <a:lnTo>
                    <a:pt x="1583834" y="1841500"/>
                  </a:lnTo>
                  <a:lnTo>
                    <a:pt x="1582988" y="1828800"/>
                  </a:lnTo>
                  <a:lnTo>
                    <a:pt x="1591029" y="1828800"/>
                  </a:lnTo>
                  <a:lnTo>
                    <a:pt x="1590370" y="1841500"/>
                  </a:lnTo>
                  <a:close/>
                </a:path>
                <a:path w="2077720" h="2222500">
                  <a:moveTo>
                    <a:pt x="1601687" y="1841500"/>
                  </a:moveTo>
                  <a:lnTo>
                    <a:pt x="1594038" y="1841500"/>
                  </a:lnTo>
                  <a:lnTo>
                    <a:pt x="1591029" y="1828800"/>
                  </a:lnTo>
                  <a:lnTo>
                    <a:pt x="1599977" y="1828800"/>
                  </a:lnTo>
                  <a:lnTo>
                    <a:pt x="1601687" y="1841500"/>
                  </a:lnTo>
                  <a:close/>
                </a:path>
                <a:path w="2077720" h="2222500">
                  <a:moveTo>
                    <a:pt x="1616785" y="1841500"/>
                  </a:moveTo>
                  <a:lnTo>
                    <a:pt x="1604225" y="1841500"/>
                  </a:lnTo>
                  <a:lnTo>
                    <a:pt x="1605037" y="1828800"/>
                  </a:lnTo>
                  <a:lnTo>
                    <a:pt x="1615581" y="1828800"/>
                  </a:lnTo>
                  <a:lnTo>
                    <a:pt x="1616785" y="1841500"/>
                  </a:lnTo>
                  <a:close/>
                </a:path>
                <a:path w="2077720" h="2222500">
                  <a:moveTo>
                    <a:pt x="1631702" y="1841500"/>
                  </a:moveTo>
                  <a:lnTo>
                    <a:pt x="1622616" y="1841500"/>
                  </a:lnTo>
                  <a:lnTo>
                    <a:pt x="1624575" y="1828800"/>
                  </a:lnTo>
                  <a:lnTo>
                    <a:pt x="1630112" y="1828800"/>
                  </a:lnTo>
                  <a:lnTo>
                    <a:pt x="1631702" y="1841500"/>
                  </a:lnTo>
                  <a:close/>
                </a:path>
                <a:path w="2077720" h="2222500">
                  <a:moveTo>
                    <a:pt x="1674606" y="1841500"/>
                  </a:moveTo>
                  <a:lnTo>
                    <a:pt x="1636335" y="1841500"/>
                  </a:lnTo>
                  <a:lnTo>
                    <a:pt x="1636556" y="1828800"/>
                  </a:lnTo>
                  <a:lnTo>
                    <a:pt x="1673584" y="1828800"/>
                  </a:lnTo>
                  <a:lnTo>
                    <a:pt x="1674606" y="1841500"/>
                  </a:lnTo>
                  <a:close/>
                </a:path>
                <a:path w="2077720" h="2222500">
                  <a:moveTo>
                    <a:pt x="1773104" y="1844227"/>
                  </a:moveTo>
                  <a:lnTo>
                    <a:pt x="1773657" y="1841500"/>
                  </a:lnTo>
                  <a:lnTo>
                    <a:pt x="1680063" y="1841500"/>
                  </a:lnTo>
                  <a:lnTo>
                    <a:pt x="1681573" y="1828800"/>
                  </a:lnTo>
                  <a:lnTo>
                    <a:pt x="1787455" y="1828800"/>
                  </a:lnTo>
                  <a:lnTo>
                    <a:pt x="1773104" y="1844227"/>
                  </a:lnTo>
                  <a:close/>
                </a:path>
                <a:path w="2077720" h="2222500">
                  <a:moveTo>
                    <a:pt x="616171" y="1854200"/>
                  </a:moveTo>
                  <a:lnTo>
                    <a:pt x="471757" y="1854200"/>
                  </a:lnTo>
                  <a:lnTo>
                    <a:pt x="470155" y="1841500"/>
                  </a:lnTo>
                  <a:lnTo>
                    <a:pt x="616750" y="1841500"/>
                  </a:lnTo>
                  <a:lnTo>
                    <a:pt x="616171" y="1854200"/>
                  </a:lnTo>
                  <a:close/>
                </a:path>
                <a:path w="2077720" h="2222500">
                  <a:moveTo>
                    <a:pt x="639287" y="1854200"/>
                  </a:moveTo>
                  <a:lnTo>
                    <a:pt x="633262" y="1854200"/>
                  </a:lnTo>
                  <a:lnTo>
                    <a:pt x="630025" y="1841500"/>
                  </a:lnTo>
                  <a:lnTo>
                    <a:pt x="640513" y="1841500"/>
                  </a:lnTo>
                  <a:lnTo>
                    <a:pt x="639287" y="1854200"/>
                  </a:lnTo>
                  <a:close/>
                </a:path>
                <a:path w="2077720" h="2222500">
                  <a:moveTo>
                    <a:pt x="649081" y="1854200"/>
                  </a:moveTo>
                  <a:lnTo>
                    <a:pt x="647838" y="1854200"/>
                  </a:lnTo>
                  <a:lnTo>
                    <a:pt x="646220" y="1841500"/>
                  </a:lnTo>
                  <a:lnTo>
                    <a:pt x="649399" y="1841500"/>
                  </a:lnTo>
                  <a:lnTo>
                    <a:pt x="649081" y="1854200"/>
                  </a:lnTo>
                  <a:close/>
                </a:path>
                <a:path w="2077720" h="2222500">
                  <a:moveTo>
                    <a:pt x="675383" y="1854200"/>
                  </a:moveTo>
                  <a:lnTo>
                    <a:pt x="649138" y="1854200"/>
                  </a:lnTo>
                  <a:lnTo>
                    <a:pt x="653187" y="1841500"/>
                  </a:lnTo>
                  <a:lnTo>
                    <a:pt x="677013" y="1841500"/>
                  </a:lnTo>
                  <a:lnTo>
                    <a:pt x="675383" y="1854200"/>
                  </a:lnTo>
                  <a:close/>
                </a:path>
                <a:path w="2077720" h="2222500">
                  <a:moveTo>
                    <a:pt x="689845" y="1854200"/>
                  </a:moveTo>
                  <a:lnTo>
                    <a:pt x="682992" y="1854200"/>
                  </a:lnTo>
                  <a:lnTo>
                    <a:pt x="683719" y="1841500"/>
                  </a:lnTo>
                  <a:lnTo>
                    <a:pt x="689357" y="1841500"/>
                  </a:lnTo>
                  <a:lnTo>
                    <a:pt x="689845" y="1854200"/>
                  </a:lnTo>
                  <a:close/>
                </a:path>
                <a:path w="2077720" h="2222500">
                  <a:moveTo>
                    <a:pt x="698584" y="1854200"/>
                  </a:moveTo>
                  <a:lnTo>
                    <a:pt x="696972" y="1854200"/>
                  </a:lnTo>
                  <a:lnTo>
                    <a:pt x="696154" y="1841500"/>
                  </a:lnTo>
                  <a:lnTo>
                    <a:pt x="697505" y="1841500"/>
                  </a:lnTo>
                  <a:lnTo>
                    <a:pt x="698584" y="1854200"/>
                  </a:lnTo>
                  <a:close/>
                </a:path>
                <a:path w="2077720" h="2222500">
                  <a:moveTo>
                    <a:pt x="705477" y="1854200"/>
                  </a:moveTo>
                  <a:lnTo>
                    <a:pt x="703871" y="1854200"/>
                  </a:lnTo>
                  <a:lnTo>
                    <a:pt x="704683" y="1841500"/>
                  </a:lnTo>
                  <a:lnTo>
                    <a:pt x="706057" y="1841500"/>
                  </a:lnTo>
                  <a:lnTo>
                    <a:pt x="705477" y="1854200"/>
                  </a:lnTo>
                  <a:close/>
                </a:path>
                <a:path w="2077720" h="2222500">
                  <a:moveTo>
                    <a:pt x="711093" y="1854200"/>
                  </a:moveTo>
                  <a:lnTo>
                    <a:pt x="708413" y="1854200"/>
                  </a:lnTo>
                  <a:lnTo>
                    <a:pt x="707283" y="1841500"/>
                  </a:lnTo>
                  <a:lnTo>
                    <a:pt x="709435" y="1841500"/>
                  </a:lnTo>
                  <a:lnTo>
                    <a:pt x="711096" y="1854095"/>
                  </a:lnTo>
                  <a:close/>
                </a:path>
                <a:path w="2077720" h="2222500">
                  <a:moveTo>
                    <a:pt x="721467" y="1854200"/>
                  </a:moveTo>
                  <a:lnTo>
                    <a:pt x="711110" y="1854200"/>
                  </a:lnTo>
                  <a:lnTo>
                    <a:pt x="711145" y="1852554"/>
                  </a:lnTo>
                  <a:lnTo>
                    <a:pt x="711491" y="1841500"/>
                  </a:lnTo>
                  <a:lnTo>
                    <a:pt x="721393" y="1841500"/>
                  </a:lnTo>
                  <a:lnTo>
                    <a:pt x="721467" y="1854200"/>
                  </a:lnTo>
                  <a:close/>
                </a:path>
                <a:path w="2077720" h="2222500">
                  <a:moveTo>
                    <a:pt x="744356" y="1854200"/>
                  </a:moveTo>
                  <a:lnTo>
                    <a:pt x="726186" y="1854200"/>
                  </a:lnTo>
                  <a:lnTo>
                    <a:pt x="727021" y="1841500"/>
                  </a:lnTo>
                  <a:lnTo>
                    <a:pt x="743215" y="1841500"/>
                  </a:lnTo>
                  <a:lnTo>
                    <a:pt x="744356" y="1854200"/>
                  </a:lnTo>
                  <a:close/>
                </a:path>
                <a:path w="2077720" h="2222500">
                  <a:moveTo>
                    <a:pt x="755537" y="1854200"/>
                  </a:moveTo>
                  <a:lnTo>
                    <a:pt x="754475" y="1854200"/>
                  </a:lnTo>
                  <a:lnTo>
                    <a:pt x="754526" y="1841500"/>
                  </a:lnTo>
                  <a:lnTo>
                    <a:pt x="755537" y="1854200"/>
                  </a:lnTo>
                  <a:close/>
                </a:path>
                <a:path w="2077720" h="2222500">
                  <a:moveTo>
                    <a:pt x="763032" y="1854200"/>
                  </a:moveTo>
                  <a:lnTo>
                    <a:pt x="757853" y="1854200"/>
                  </a:lnTo>
                  <a:lnTo>
                    <a:pt x="758273" y="1841500"/>
                  </a:lnTo>
                  <a:lnTo>
                    <a:pt x="761851" y="1841500"/>
                  </a:lnTo>
                  <a:lnTo>
                    <a:pt x="763032" y="1854200"/>
                  </a:lnTo>
                  <a:close/>
                </a:path>
                <a:path w="2077720" h="2222500">
                  <a:moveTo>
                    <a:pt x="768920" y="1854200"/>
                  </a:moveTo>
                  <a:lnTo>
                    <a:pt x="768613" y="1854200"/>
                  </a:lnTo>
                  <a:lnTo>
                    <a:pt x="767972" y="1841500"/>
                  </a:lnTo>
                  <a:lnTo>
                    <a:pt x="769556" y="1841500"/>
                  </a:lnTo>
                  <a:lnTo>
                    <a:pt x="768920" y="1854200"/>
                  </a:lnTo>
                  <a:close/>
                </a:path>
                <a:path w="2077720" h="2222500">
                  <a:moveTo>
                    <a:pt x="829819" y="1854200"/>
                  </a:moveTo>
                  <a:lnTo>
                    <a:pt x="771890" y="1854200"/>
                  </a:lnTo>
                  <a:lnTo>
                    <a:pt x="771282" y="1841500"/>
                  </a:lnTo>
                  <a:lnTo>
                    <a:pt x="829456" y="1841500"/>
                  </a:lnTo>
                  <a:lnTo>
                    <a:pt x="829819" y="1854200"/>
                  </a:lnTo>
                  <a:close/>
                </a:path>
                <a:path w="2077720" h="2222500">
                  <a:moveTo>
                    <a:pt x="831960" y="1854200"/>
                  </a:moveTo>
                  <a:lnTo>
                    <a:pt x="830722" y="1854200"/>
                  </a:lnTo>
                  <a:lnTo>
                    <a:pt x="830256" y="1841500"/>
                  </a:lnTo>
                  <a:lnTo>
                    <a:pt x="832431" y="1841500"/>
                  </a:lnTo>
                  <a:lnTo>
                    <a:pt x="831960" y="1854200"/>
                  </a:lnTo>
                  <a:close/>
                </a:path>
                <a:path w="2077720" h="2222500">
                  <a:moveTo>
                    <a:pt x="838490" y="1854200"/>
                  </a:moveTo>
                  <a:lnTo>
                    <a:pt x="834095" y="1854200"/>
                  </a:lnTo>
                  <a:lnTo>
                    <a:pt x="834322" y="1841500"/>
                  </a:lnTo>
                  <a:lnTo>
                    <a:pt x="838569" y="1841500"/>
                  </a:lnTo>
                  <a:lnTo>
                    <a:pt x="838490" y="1854200"/>
                  </a:lnTo>
                  <a:close/>
                </a:path>
                <a:path w="2077720" h="2222500">
                  <a:moveTo>
                    <a:pt x="897498" y="1854200"/>
                  </a:moveTo>
                  <a:lnTo>
                    <a:pt x="840727" y="1854200"/>
                  </a:lnTo>
                  <a:lnTo>
                    <a:pt x="838628" y="1841845"/>
                  </a:lnTo>
                  <a:lnTo>
                    <a:pt x="838632" y="1841500"/>
                  </a:lnTo>
                  <a:lnTo>
                    <a:pt x="895879" y="1841500"/>
                  </a:lnTo>
                  <a:lnTo>
                    <a:pt x="897498" y="1854200"/>
                  </a:lnTo>
                  <a:close/>
                </a:path>
                <a:path w="2077720" h="2222500">
                  <a:moveTo>
                    <a:pt x="917008" y="1854200"/>
                  </a:moveTo>
                  <a:lnTo>
                    <a:pt x="912329" y="1854200"/>
                  </a:lnTo>
                  <a:lnTo>
                    <a:pt x="910841" y="1841500"/>
                  </a:lnTo>
                  <a:lnTo>
                    <a:pt x="916679" y="1841500"/>
                  </a:lnTo>
                  <a:lnTo>
                    <a:pt x="917008" y="1854200"/>
                  </a:lnTo>
                  <a:close/>
                </a:path>
                <a:path w="2077720" h="2222500">
                  <a:moveTo>
                    <a:pt x="1002056" y="1854200"/>
                  </a:moveTo>
                  <a:lnTo>
                    <a:pt x="923583" y="1854200"/>
                  </a:lnTo>
                  <a:lnTo>
                    <a:pt x="924832" y="1841500"/>
                  </a:lnTo>
                  <a:lnTo>
                    <a:pt x="1001585" y="1841500"/>
                  </a:lnTo>
                  <a:lnTo>
                    <a:pt x="1002056" y="1854200"/>
                  </a:lnTo>
                  <a:close/>
                </a:path>
                <a:path w="2077720" h="2222500">
                  <a:moveTo>
                    <a:pt x="1024298" y="1854200"/>
                  </a:moveTo>
                  <a:lnTo>
                    <a:pt x="1002669" y="1854200"/>
                  </a:lnTo>
                  <a:lnTo>
                    <a:pt x="1002896" y="1841500"/>
                  </a:lnTo>
                  <a:lnTo>
                    <a:pt x="1026864" y="1841500"/>
                  </a:lnTo>
                  <a:lnTo>
                    <a:pt x="1024298" y="1854200"/>
                  </a:lnTo>
                  <a:close/>
                </a:path>
                <a:path w="2077720" h="2222500">
                  <a:moveTo>
                    <a:pt x="1143892" y="1854200"/>
                  </a:moveTo>
                  <a:lnTo>
                    <a:pt x="1046471" y="1854200"/>
                  </a:lnTo>
                  <a:lnTo>
                    <a:pt x="1046721" y="1841500"/>
                  </a:lnTo>
                  <a:lnTo>
                    <a:pt x="1143222" y="1841500"/>
                  </a:lnTo>
                  <a:lnTo>
                    <a:pt x="1143892" y="1854200"/>
                  </a:lnTo>
                  <a:close/>
                </a:path>
                <a:path w="2077720" h="2222500">
                  <a:moveTo>
                    <a:pt x="1161580" y="1854200"/>
                  </a:moveTo>
                  <a:lnTo>
                    <a:pt x="1150479" y="1854200"/>
                  </a:lnTo>
                  <a:lnTo>
                    <a:pt x="1150672" y="1841500"/>
                  </a:lnTo>
                  <a:lnTo>
                    <a:pt x="1166605" y="1841500"/>
                  </a:lnTo>
                  <a:lnTo>
                    <a:pt x="1161580" y="1854200"/>
                  </a:lnTo>
                  <a:close/>
                </a:path>
                <a:path w="2077720" h="2222500">
                  <a:moveTo>
                    <a:pt x="1176570" y="1854200"/>
                  </a:moveTo>
                  <a:lnTo>
                    <a:pt x="1172533" y="1854200"/>
                  </a:lnTo>
                  <a:lnTo>
                    <a:pt x="1173504" y="1841500"/>
                  </a:lnTo>
                  <a:lnTo>
                    <a:pt x="1175866" y="1841500"/>
                  </a:lnTo>
                  <a:lnTo>
                    <a:pt x="1176570" y="1854200"/>
                  </a:lnTo>
                  <a:close/>
                </a:path>
                <a:path w="2077720" h="2222500">
                  <a:moveTo>
                    <a:pt x="1215687" y="1854200"/>
                  </a:moveTo>
                  <a:lnTo>
                    <a:pt x="1180534" y="1854200"/>
                  </a:lnTo>
                  <a:lnTo>
                    <a:pt x="1180216" y="1841500"/>
                  </a:lnTo>
                  <a:lnTo>
                    <a:pt x="1216772" y="1841500"/>
                  </a:lnTo>
                  <a:lnTo>
                    <a:pt x="1215687" y="1854200"/>
                  </a:lnTo>
                  <a:close/>
                </a:path>
                <a:path w="2077720" h="2222500">
                  <a:moveTo>
                    <a:pt x="1257224" y="1854200"/>
                  </a:moveTo>
                  <a:lnTo>
                    <a:pt x="1221127" y="1854200"/>
                  </a:lnTo>
                  <a:lnTo>
                    <a:pt x="1222757" y="1841500"/>
                  </a:lnTo>
                  <a:lnTo>
                    <a:pt x="1257354" y="1841500"/>
                  </a:lnTo>
                  <a:lnTo>
                    <a:pt x="1257224" y="1854200"/>
                  </a:lnTo>
                  <a:close/>
                </a:path>
                <a:path w="2077720" h="2222500">
                  <a:moveTo>
                    <a:pt x="1277092" y="1854200"/>
                  </a:moveTo>
                  <a:lnTo>
                    <a:pt x="1264066" y="1854200"/>
                  </a:lnTo>
                  <a:lnTo>
                    <a:pt x="1264282" y="1841500"/>
                  </a:lnTo>
                  <a:lnTo>
                    <a:pt x="1279039" y="1841500"/>
                  </a:lnTo>
                  <a:lnTo>
                    <a:pt x="1277092" y="1854200"/>
                  </a:lnTo>
                  <a:close/>
                </a:path>
                <a:path w="2077720" h="2222500">
                  <a:moveTo>
                    <a:pt x="1346349" y="1854200"/>
                  </a:moveTo>
                  <a:lnTo>
                    <a:pt x="1292502" y="1854200"/>
                  </a:lnTo>
                  <a:lnTo>
                    <a:pt x="1291582" y="1841500"/>
                  </a:lnTo>
                  <a:lnTo>
                    <a:pt x="1346235" y="1841500"/>
                  </a:lnTo>
                  <a:lnTo>
                    <a:pt x="1346349" y="1854200"/>
                  </a:lnTo>
                  <a:close/>
                </a:path>
                <a:path w="2077720" h="2222500">
                  <a:moveTo>
                    <a:pt x="1373593" y="1854200"/>
                  </a:moveTo>
                  <a:lnTo>
                    <a:pt x="1350380" y="1854200"/>
                  </a:lnTo>
                  <a:lnTo>
                    <a:pt x="1349324" y="1841500"/>
                  </a:lnTo>
                  <a:lnTo>
                    <a:pt x="1374110" y="1841500"/>
                  </a:lnTo>
                  <a:lnTo>
                    <a:pt x="1373593" y="1854200"/>
                  </a:lnTo>
                  <a:close/>
                </a:path>
                <a:path w="2077720" h="2222500">
                  <a:moveTo>
                    <a:pt x="1400349" y="1854200"/>
                  </a:moveTo>
                  <a:lnTo>
                    <a:pt x="1376506" y="1854200"/>
                  </a:lnTo>
                  <a:lnTo>
                    <a:pt x="1376659" y="1841500"/>
                  </a:lnTo>
                  <a:lnTo>
                    <a:pt x="1399588" y="1841500"/>
                  </a:lnTo>
                  <a:lnTo>
                    <a:pt x="1400349" y="1854200"/>
                  </a:lnTo>
                  <a:close/>
                </a:path>
                <a:path w="2077720" h="2222500">
                  <a:moveTo>
                    <a:pt x="1402887" y="1854200"/>
                  </a:moveTo>
                  <a:lnTo>
                    <a:pt x="1401149" y="1854200"/>
                  </a:lnTo>
                  <a:lnTo>
                    <a:pt x="1400638" y="1841500"/>
                  </a:lnTo>
                  <a:lnTo>
                    <a:pt x="1404193" y="1841500"/>
                  </a:lnTo>
                  <a:lnTo>
                    <a:pt x="1402887" y="1854200"/>
                  </a:lnTo>
                  <a:close/>
                </a:path>
                <a:path w="2077720" h="2222500">
                  <a:moveTo>
                    <a:pt x="1418360" y="1854200"/>
                  </a:moveTo>
                  <a:lnTo>
                    <a:pt x="1405113" y="1854200"/>
                  </a:lnTo>
                  <a:lnTo>
                    <a:pt x="1405692" y="1841500"/>
                  </a:lnTo>
                  <a:lnTo>
                    <a:pt x="1419109" y="1841500"/>
                  </a:lnTo>
                  <a:lnTo>
                    <a:pt x="1418360" y="1854200"/>
                  </a:lnTo>
                  <a:close/>
                </a:path>
                <a:path w="2077720" h="2222500">
                  <a:moveTo>
                    <a:pt x="1441396" y="1854200"/>
                  </a:moveTo>
                  <a:lnTo>
                    <a:pt x="1427905" y="1854200"/>
                  </a:lnTo>
                  <a:lnTo>
                    <a:pt x="1426162" y="1841500"/>
                  </a:lnTo>
                  <a:lnTo>
                    <a:pt x="1439630" y="1841500"/>
                  </a:lnTo>
                  <a:lnTo>
                    <a:pt x="1441396" y="1854200"/>
                  </a:lnTo>
                  <a:close/>
                </a:path>
                <a:path w="2077720" h="2222500">
                  <a:moveTo>
                    <a:pt x="1477288" y="1854200"/>
                  </a:moveTo>
                  <a:lnTo>
                    <a:pt x="1441396" y="1854200"/>
                  </a:lnTo>
                  <a:lnTo>
                    <a:pt x="1442095" y="1841500"/>
                  </a:lnTo>
                  <a:lnTo>
                    <a:pt x="1476908" y="1841500"/>
                  </a:lnTo>
                  <a:lnTo>
                    <a:pt x="1477288" y="1854200"/>
                  </a:lnTo>
                  <a:close/>
                </a:path>
                <a:path w="2077720" h="2222500">
                  <a:moveTo>
                    <a:pt x="1490763" y="1854200"/>
                  </a:moveTo>
                  <a:lnTo>
                    <a:pt x="1485408" y="1854200"/>
                  </a:lnTo>
                  <a:lnTo>
                    <a:pt x="1487174" y="1841500"/>
                  </a:lnTo>
                  <a:lnTo>
                    <a:pt x="1489996" y="1841500"/>
                  </a:lnTo>
                  <a:lnTo>
                    <a:pt x="1490763" y="1854200"/>
                  </a:lnTo>
                  <a:close/>
                </a:path>
                <a:path w="2077720" h="2222500">
                  <a:moveTo>
                    <a:pt x="1507019" y="1854200"/>
                  </a:moveTo>
                  <a:lnTo>
                    <a:pt x="1493783" y="1854200"/>
                  </a:lnTo>
                  <a:lnTo>
                    <a:pt x="1494101" y="1841500"/>
                  </a:lnTo>
                  <a:lnTo>
                    <a:pt x="1507491" y="1841500"/>
                  </a:lnTo>
                  <a:lnTo>
                    <a:pt x="1507019" y="1854200"/>
                  </a:lnTo>
                  <a:close/>
                </a:path>
                <a:path w="2077720" h="2222500">
                  <a:moveTo>
                    <a:pt x="1517274" y="1854200"/>
                  </a:moveTo>
                  <a:lnTo>
                    <a:pt x="1512346" y="1854200"/>
                  </a:lnTo>
                  <a:lnTo>
                    <a:pt x="1511903" y="1841500"/>
                  </a:lnTo>
                  <a:lnTo>
                    <a:pt x="1517439" y="1841500"/>
                  </a:lnTo>
                  <a:lnTo>
                    <a:pt x="1517274" y="1854200"/>
                  </a:lnTo>
                  <a:close/>
                </a:path>
                <a:path w="2077720" h="2222500">
                  <a:moveTo>
                    <a:pt x="1547619" y="1854200"/>
                  </a:moveTo>
                  <a:lnTo>
                    <a:pt x="1525916" y="1854200"/>
                  </a:lnTo>
                  <a:lnTo>
                    <a:pt x="1527296" y="1841500"/>
                  </a:lnTo>
                  <a:lnTo>
                    <a:pt x="1547681" y="1841500"/>
                  </a:lnTo>
                  <a:lnTo>
                    <a:pt x="1547619" y="1854200"/>
                  </a:lnTo>
                  <a:close/>
                </a:path>
                <a:path w="2077720" h="2222500">
                  <a:moveTo>
                    <a:pt x="1555506" y="1854200"/>
                  </a:moveTo>
                  <a:lnTo>
                    <a:pt x="1553535" y="1854200"/>
                  </a:lnTo>
                  <a:lnTo>
                    <a:pt x="1549243" y="1841500"/>
                  </a:lnTo>
                  <a:lnTo>
                    <a:pt x="1559214" y="1841500"/>
                  </a:lnTo>
                  <a:lnTo>
                    <a:pt x="1555506" y="1854200"/>
                  </a:lnTo>
                  <a:close/>
                </a:path>
                <a:path w="2077720" h="2222500">
                  <a:moveTo>
                    <a:pt x="1577497" y="1854200"/>
                  </a:moveTo>
                  <a:lnTo>
                    <a:pt x="1563262" y="1854200"/>
                  </a:lnTo>
                  <a:lnTo>
                    <a:pt x="1560548" y="1841500"/>
                  </a:lnTo>
                  <a:lnTo>
                    <a:pt x="1577242" y="1841500"/>
                  </a:lnTo>
                  <a:lnTo>
                    <a:pt x="1577497" y="1854200"/>
                  </a:lnTo>
                  <a:close/>
                </a:path>
                <a:path w="2077720" h="2222500">
                  <a:moveTo>
                    <a:pt x="1591335" y="1854200"/>
                  </a:moveTo>
                  <a:lnTo>
                    <a:pt x="1580444" y="1854200"/>
                  </a:lnTo>
                  <a:lnTo>
                    <a:pt x="1581926" y="1841500"/>
                  </a:lnTo>
                  <a:lnTo>
                    <a:pt x="1594998" y="1841500"/>
                  </a:lnTo>
                  <a:lnTo>
                    <a:pt x="1591335" y="1854200"/>
                  </a:lnTo>
                  <a:close/>
                </a:path>
                <a:path w="2077720" h="2222500">
                  <a:moveTo>
                    <a:pt x="1622804" y="1854200"/>
                  </a:moveTo>
                  <a:lnTo>
                    <a:pt x="1597258" y="1854200"/>
                  </a:lnTo>
                  <a:lnTo>
                    <a:pt x="1598899" y="1841500"/>
                  </a:lnTo>
                  <a:lnTo>
                    <a:pt x="1622304" y="1841500"/>
                  </a:lnTo>
                  <a:lnTo>
                    <a:pt x="1622804" y="1854200"/>
                  </a:lnTo>
                  <a:close/>
                </a:path>
                <a:path w="2077720" h="2222500">
                  <a:moveTo>
                    <a:pt x="1691885" y="1854200"/>
                  </a:moveTo>
                  <a:lnTo>
                    <a:pt x="1629112" y="1854200"/>
                  </a:lnTo>
                  <a:lnTo>
                    <a:pt x="1629714" y="1841500"/>
                  </a:lnTo>
                  <a:lnTo>
                    <a:pt x="1686610" y="1841500"/>
                  </a:lnTo>
                  <a:lnTo>
                    <a:pt x="1691885" y="1854200"/>
                  </a:lnTo>
                  <a:close/>
                </a:path>
                <a:path w="2077720" h="2222500">
                  <a:moveTo>
                    <a:pt x="1727101" y="1854200"/>
                  </a:moveTo>
                  <a:lnTo>
                    <a:pt x="1701339" y="1854200"/>
                  </a:lnTo>
                  <a:lnTo>
                    <a:pt x="1700556" y="1841500"/>
                  </a:lnTo>
                  <a:lnTo>
                    <a:pt x="1727090" y="1841500"/>
                  </a:lnTo>
                  <a:lnTo>
                    <a:pt x="1727101" y="1854200"/>
                  </a:lnTo>
                  <a:close/>
                </a:path>
                <a:path w="2077720" h="2222500">
                  <a:moveTo>
                    <a:pt x="1732371" y="1854200"/>
                  </a:moveTo>
                  <a:lnTo>
                    <a:pt x="1727873" y="1854200"/>
                  </a:lnTo>
                  <a:lnTo>
                    <a:pt x="1728152" y="1841500"/>
                  </a:lnTo>
                  <a:lnTo>
                    <a:pt x="1734545" y="1841500"/>
                  </a:lnTo>
                  <a:lnTo>
                    <a:pt x="1732371" y="1854200"/>
                  </a:lnTo>
                  <a:close/>
                </a:path>
                <a:path w="2077720" h="2222500">
                  <a:moveTo>
                    <a:pt x="1759001" y="1854200"/>
                  </a:moveTo>
                  <a:lnTo>
                    <a:pt x="1736709" y="1854200"/>
                  </a:lnTo>
                  <a:lnTo>
                    <a:pt x="1737589" y="1841500"/>
                  </a:lnTo>
                  <a:lnTo>
                    <a:pt x="1760006" y="1841500"/>
                  </a:lnTo>
                  <a:lnTo>
                    <a:pt x="1759001" y="1854200"/>
                  </a:lnTo>
                  <a:close/>
                </a:path>
                <a:path w="2077720" h="2222500">
                  <a:moveTo>
                    <a:pt x="1753077" y="1865696"/>
                  </a:moveTo>
                  <a:lnTo>
                    <a:pt x="1754464" y="1854200"/>
                  </a:lnTo>
                  <a:lnTo>
                    <a:pt x="1761540" y="1854200"/>
                  </a:lnTo>
                  <a:lnTo>
                    <a:pt x="1760983" y="1841500"/>
                  </a:lnTo>
                  <a:lnTo>
                    <a:pt x="1765616" y="1841500"/>
                  </a:lnTo>
                  <a:lnTo>
                    <a:pt x="1765359" y="1852554"/>
                  </a:lnTo>
                  <a:lnTo>
                    <a:pt x="1753077" y="1865696"/>
                  </a:lnTo>
                  <a:close/>
                </a:path>
                <a:path w="2077720" h="2222500">
                  <a:moveTo>
                    <a:pt x="1771085" y="1854200"/>
                  </a:moveTo>
                  <a:lnTo>
                    <a:pt x="1765321" y="1854200"/>
                  </a:lnTo>
                  <a:lnTo>
                    <a:pt x="1765359" y="1852554"/>
                  </a:lnTo>
                  <a:lnTo>
                    <a:pt x="1773104" y="1844227"/>
                  </a:lnTo>
                  <a:lnTo>
                    <a:pt x="1771085" y="1854200"/>
                  </a:lnTo>
                  <a:close/>
                </a:path>
                <a:path w="2077720" h="2222500">
                  <a:moveTo>
                    <a:pt x="1765321" y="1854200"/>
                  </a:moveTo>
                  <a:lnTo>
                    <a:pt x="1763829" y="1854200"/>
                  </a:lnTo>
                  <a:lnTo>
                    <a:pt x="1765359" y="1852554"/>
                  </a:lnTo>
                  <a:lnTo>
                    <a:pt x="1765321" y="1854200"/>
                  </a:lnTo>
                  <a:close/>
                </a:path>
                <a:path w="2077720" h="2222500">
                  <a:moveTo>
                    <a:pt x="711110" y="1854200"/>
                  </a:moveTo>
                  <a:close/>
                </a:path>
                <a:path w="2077720" h="2222500">
                  <a:moveTo>
                    <a:pt x="432844" y="1866900"/>
                  </a:moveTo>
                  <a:lnTo>
                    <a:pt x="414236" y="1866900"/>
                  </a:lnTo>
                  <a:lnTo>
                    <a:pt x="413254" y="1854200"/>
                  </a:lnTo>
                  <a:lnTo>
                    <a:pt x="432353" y="1854200"/>
                  </a:lnTo>
                  <a:lnTo>
                    <a:pt x="432844" y="1866900"/>
                  </a:lnTo>
                  <a:close/>
                </a:path>
                <a:path w="2077720" h="2222500">
                  <a:moveTo>
                    <a:pt x="467618" y="1866900"/>
                  </a:moveTo>
                  <a:lnTo>
                    <a:pt x="442505" y="1866900"/>
                  </a:lnTo>
                  <a:lnTo>
                    <a:pt x="440044" y="1854200"/>
                  </a:lnTo>
                  <a:lnTo>
                    <a:pt x="465790" y="1854200"/>
                  </a:lnTo>
                  <a:lnTo>
                    <a:pt x="467618" y="1866900"/>
                  </a:lnTo>
                  <a:close/>
                </a:path>
                <a:path w="2077720" h="2222500">
                  <a:moveTo>
                    <a:pt x="561546" y="1866900"/>
                  </a:moveTo>
                  <a:lnTo>
                    <a:pt x="471375" y="1866900"/>
                  </a:lnTo>
                  <a:lnTo>
                    <a:pt x="472082" y="1854200"/>
                  </a:lnTo>
                  <a:lnTo>
                    <a:pt x="559951" y="1854200"/>
                  </a:lnTo>
                  <a:lnTo>
                    <a:pt x="561546" y="1866900"/>
                  </a:lnTo>
                  <a:close/>
                </a:path>
                <a:path w="2077720" h="2222500">
                  <a:moveTo>
                    <a:pt x="643471" y="1866900"/>
                  </a:moveTo>
                  <a:lnTo>
                    <a:pt x="579699" y="1866900"/>
                  </a:lnTo>
                  <a:lnTo>
                    <a:pt x="579166" y="1854200"/>
                  </a:lnTo>
                  <a:lnTo>
                    <a:pt x="641484" y="1854200"/>
                  </a:lnTo>
                  <a:lnTo>
                    <a:pt x="643471" y="1866900"/>
                  </a:lnTo>
                  <a:close/>
                </a:path>
                <a:path w="2077720" h="2222500">
                  <a:moveTo>
                    <a:pt x="653437" y="1866900"/>
                  </a:moveTo>
                  <a:lnTo>
                    <a:pt x="650609" y="1866900"/>
                  </a:lnTo>
                  <a:lnTo>
                    <a:pt x="650819" y="1854200"/>
                  </a:lnTo>
                  <a:lnTo>
                    <a:pt x="651875" y="1854200"/>
                  </a:lnTo>
                  <a:lnTo>
                    <a:pt x="653437" y="1866900"/>
                  </a:lnTo>
                  <a:close/>
                </a:path>
                <a:path w="2077720" h="2222500">
                  <a:moveTo>
                    <a:pt x="690373" y="1866900"/>
                  </a:moveTo>
                  <a:lnTo>
                    <a:pt x="662420" y="1866900"/>
                  </a:lnTo>
                  <a:lnTo>
                    <a:pt x="662124" y="1854200"/>
                  </a:lnTo>
                  <a:lnTo>
                    <a:pt x="690249" y="1854200"/>
                  </a:lnTo>
                  <a:lnTo>
                    <a:pt x="690373" y="1866900"/>
                  </a:lnTo>
                  <a:close/>
                </a:path>
                <a:path w="2077720" h="2222500">
                  <a:moveTo>
                    <a:pt x="703081" y="1866900"/>
                  </a:moveTo>
                  <a:lnTo>
                    <a:pt x="699016" y="1866900"/>
                  </a:lnTo>
                  <a:lnTo>
                    <a:pt x="696489" y="1854200"/>
                  </a:lnTo>
                  <a:lnTo>
                    <a:pt x="702758" y="1854200"/>
                  </a:lnTo>
                  <a:lnTo>
                    <a:pt x="703081" y="1866900"/>
                  </a:lnTo>
                  <a:close/>
                </a:path>
                <a:path w="2077720" h="2222500">
                  <a:moveTo>
                    <a:pt x="725834" y="1866900"/>
                  </a:moveTo>
                  <a:lnTo>
                    <a:pt x="703700" y="1866900"/>
                  </a:lnTo>
                  <a:lnTo>
                    <a:pt x="704705" y="1854200"/>
                  </a:lnTo>
                  <a:lnTo>
                    <a:pt x="722847" y="1854200"/>
                  </a:lnTo>
                  <a:lnTo>
                    <a:pt x="725834" y="1866900"/>
                  </a:lnTo>
                  <a:close/>
                </a:path>
                <a:path w="2077720" h="2222500">
                  <a:moveTo>
                    <a:pt x="740557" y="1866900"/>
                  </a:moveTo>
                  <a:lnTo>
                    <a:pt x="727957" y="1866900"/>
                  </a:lnTo>
                  <a:lnTo>
                    <a:pt x="728889" y="1854200"/>
                  </a:lnTo>
                  <a:lnTo>
                    <a:pt x="743970" y="1854200"/>
                  </a:lnTo>
                  <a:lnTo>
                    <a:pt x="740557" y="1866900"/>
                  </a:lnTo>
                  <a:close/>
                </a:path>
                <a:path w="2077720" h="2222500">
                  <a:moveTo>
                    <a:pt x="752323" y="1866900"/>
                  </a:moveTo>
                  <a:lnTo>
                    <a:pt x="746724" y="1866900"/>
                  </a:lnTo>
                  <a:lnTo>
                    <a:pt x="745276" y="1854200"/>
                  </a:lnTo>
                  <a:lnTo>
                    <a:pt x="749614" y="1854200"/>
                  </a:lnTo>
                  <a:lnTo>
                    <a:pt x="752323" y="1866900"/>
                  </a:lnTo>
                  <a:close/>
                </a:path>
                <a:path w="2077720" h="2222500">
                  <a:moveTo>
                    <a:pt x="772707" y="1866900"/>
                  </a:moveTo>
                  <a:lnTo>
                    <a:pt x="752323" y="1866900"/>
                  </a:lnTo>
                  <a:lnTo>
                    <a:pt x="753561" y="1854200"/>
                  </a:lnTo>
                  <a:lnTo>
                    <a:pt x="771992" y="1854200"/>
                  </a:lnTo>
                  <a:lnTo>
                    <a:pt x="772707" y="1866900"/>
                  </a:lnTo>
                  <a:close/>
                </a:path>
                <a:path w="2077720" h="2222500">
                  <a:moveTo>
                    <a:pt x="797203" y="1866900"/>
                  </a:moveTo>
                  <a:lnTo>
                    <a:pt x="774235" y="1866900"/>
                  </a:lnTo>
                  <a:lnTo>
                    <a:pt x="773440" y="1854200"/>
                  </a:lnTo>
                  <a:lnTo>
                    <a:pt x="796494" y="1854200"/>
                  </a:lnTo>
                  <a:lnTo>
                    <a:pt x="797203" y="1866900"/>
                  </a:lnTo>
                  <a:close/>
                </a:path>
                <a:path w="2077720" h="2222500">
                  <a:moveTo>
                    <a:pt x="818497" y="1866900"/>
                  </a:moveTo>
                  <a:lnTo>
                    <a:pt x="802950" y="1866900"/>
                  </a:lnTo>
                  <a:lnTo>
                    <a:pt x="802410" y="1854200"/>
                  </a:lnTo>
                  <a:lnTo>
                    <a:pt x="818252" y="1854200"/>
                  </a:lnTo>
                  <a:lnTo>
                    <a:pt x="818497" y="1866900"/>
                  </a:lnTo>
                  <a:close/>
                </a:path>
                <a:path w="2077720" h="2222500">
                  <a:moveTo>
                    <a:pt x="829842" y="1866900"/>
                  </a:moveTo>
                  <a:lnTo>
                    <a:pt x="823874" y="1866900"/>
                  </a:lnTo>
                  <a:lnTo>
                    <a:pt x="823505" y="1854200"/>
                  </a:lnTo>
                  <a:lnTo>
                    <a:pt x="830097" y="1854200"/>
                  </a:lnTo>
                  <a:lnTo>
                    <a:pt x="829842" y="1866900"/>
                  </a:lnTo>
                  <a:close/>
                </a:path>
                <a:path w="2077720" h="2222500">
                  <a:moveTo>
                    <a:pt x="880207" y="1866900"/>
                  </a:moveTo>
                  <a:lnTo>
                    <a:pt x="838149" y="1866900"/>
                  </a:lnTo>
                  <a:lnTo>
                    <a:pt x="840590" y="1854200"/>
                  </a:lnTo>
                  <a:lnTo>
                    <a:pt x="881019" y="1854200"/>
                  </a:lnTo>
                  <a:lnTo>
                    <a:pt x="880207" y="1866900"/>
                  </a:lnTo>
                  <a:close/>
                </a:path>
                <a:path w="2077720" h="2222500">
                  <a:moveTo>
                    <a:pt x="911506" y="1866900"/>
                  </a:moveTo>
                  <a:lnTo>
                    <a:pt x="882433" y="1866900"/>
                  </a:lnTo>
                  <a:lnTo>
                    <a:pt x="881019" y="1854200"/>
                  </a:lnTo>
                  <a:lnTo>
                    <a:pt x="910989" y="1854200"/>
                  </a:lnTo>
                  <a:lnTo>
                    <a:pt x="911506" y="1866900"/>
                  </a:lnTo>
                  <a:close/>
                </a:path>
                <a:path w="2077720" h="2222500">
                  <a:moveTo>
                    <a:pt x="940039" y="1866900"/>
                  </a:moveTo>
                  <a:lnTo>
                    <a:pt x="914021" y="1866900"/>
                  </a:lnTo>
                  <a:lnTo>
                    <a:pt x="917275" y="1854200"/>
                  </a:lnTo>
                  <a:lnTo>
                    <a:pt x="940084" y="1854200"/>
                  </a:lnTo>
                  <a:lnTo>
                    <a:pt x="940039" y="1866900"/>
                  </a:lnTo>
                  <a:close/>
                </a:path>
                <a:path w="2077720" h="2222500">
                  <a:moveTo>
                    <a:pt x="951157" y="1866900"/>
                  </a:moveTo>
                  <a:lnTo>
                    <a:pt x="946285" y="1866900"/>
                  </a:lnTo>
                  <a:lnTo>
                    <a:pt x="945064" y="1854200"/>
                  </a:lnTo>
                  <a:lnTo>
                    <a:pt x="950333" y="1854200"/>
                  </a:lnTo>
                  <a:lnTo>
                    <a:pt x="951157" y="1866900"/>
                  </a:lnTo>
                  <a:close/>
                </a:path>
                <a:path w="2077720" h="2222500">
                  <a:moveTo>
                    <a:pt x="955052" y="1866900"/>
                  </a:moveTo>
                  <a:lnTo>
                    <a:pt x="953314" y="1866900"/>
                  </a:lnTo>
                  <a:lnTo>
                    <a:pt x="953400" y="1854200"/>
                  </a:lnTo>
                  <a:lnTo>
                    <a:pt x="954830" y="1854200"/>
                  </a:lnTo>
                  <a:lnTo>
                    <a:pt x="955052" y="1866900"/>
                  </a:lnTo>
                  <a:close/>
                </a:path>
                <a:path w="2077720" h="2222500">
                  <a:moveTo>
                    <a:pt x="976782" y="1866900"/>
                  </a:moveTo>
                  <a:lnTo>
                    <a:pt x="956188" y="1866900"/>
                  </a:lnTo>
                  <a:lnTo>
                    <a:pt x="956931" y="1854200"/>
                  </a:lnTo>
                  <a:lnTo>
                    <a:pt x="975306" y="1854200"/>
                  </a:lnTo>
                  <a:lnTo>
                    <a:pt x="976782" y="1866900"/>
                  </a:lnTo>
                  <a:close/>
                </a:path>
                <a:path w="2077720" h="2222500">
                  <a:moveTo>
                    <a:pt x="1005775" y="1866900"/>
                  </a:moveTo>
                  <a:lnTo>
                    <a:pt x="985674" y="1866900"/>
                  </a:lnTo>
                  <a:lnTo>
                    <a:pt x="988025" y="1854200"/>
                  </a:lnTo>
                  <a:lnTo>
                    <a:pt x="1005719" y="1854200"/>
                  </a:lnTo>
                  <a:lnTo>
                    <a:pt x="1005775" y="1866900"/>
                  </a:lnTo>
                  <a:close/>
                </a:path>
                <a:path w="2077720" h="2222500">
                  <a:moveTo>
                    <a:pt x="1031935" y="1866900"/>
                  </a:moveTo>
                  <a:lnTo>
                    <a:pt x="1013992" y="1866900"/>
                  </a:lnTo>
                  <a:lnTo>
                    <a:pt x="1017279" y="1854200"/>
                  </a:lnTo>
                  <a:lnTo>
                    <a:pt x="1032355" y="1854200"/>
                  </a:lnTo>
                  <a:lnTo>
                    <a:pt x="1031935" y="1866900"/>
                  </a:lnTo>
                  <a:close/>
                </a:path>
                <a:path w="2077720" h="2222500">
                  <a:moveTo>
                    <a:pt x="1106206" y="1866900"/>
                  </a:moveTo>
                  <a:lnTo>
                    <a:pt x="1041134" y="1866900"/>
                  </a:lnTo>
                  <a:lnTo>
                    <a:pt x="1041412" y="1854200"/>
                  </a:lnTo>
                  <a:lnTo>
                    <a:pt x="1105757" y="1854200"/>
                  </a:lnTo>
                  <a:lnTo>
                    <a:pt x="1106206" y="1866900"/>
                  </a:lnTo>
                  <a:close/>
                </a:path>
                <a:path w="2077720" h="2222500">
                  <a:moveTo>
                    <a:pt x="1206091" y="1866900"/>
                  </a:moveTo>
                  <a:lnTo>
                    <a:pt x="1113150" y="1866900"/>
                  </a:lnTo>
                  <a:lnTo>
                    <a:pt x="1111203" y="1854200"/>
                  </a:lnTo>
                  <a:lnTo>
                    <a:pt x="1210259" y="1854200"/>
                  </a:lnTo>
                  <a:lnTo>
                    <a:pt x="1206091" y="1866900"/>
                  </a:lnTo>
                  <a:close/>
                </a:path>
                <a:path w="2077720" h="2222500">
                  <a:moveTo>
                    <a:pt x="1238343" y="1866900"/>
                  </a:moveTo>
                  <a:lnTo>
                    <a:pt x="1218703" y="1866900"/>
                  </a:lnTo>
                  <a:lnTo>
                    <a:pt x="1217067" y="1854200"/>
                  </a:lnTo>
                  <a:lnTo>
                    <a:pt x="1236890" y="1854200"/>
                  </a:lnTo>
                  <a:lnTo>
                    <a:pt x="1238343" y="1866900"/>
                  </a:lnTo>
                  <a:close/>
                </a:path>
                <a:path w="2077720" h="2222500">
                  <a:moveTo>
                    <a:pt x="1249921" y="1866900"/>
                  </a:moveTo>
                  <a:lnTo>
                    <a:pt x="1241342" y="1866900"/>
                  </a:lnTo>
                  <a:lnTo>
                    <a:pt x="1242716" y="1854200"/>
                  </a:lnTo>
                  <a:lnTo>
                    <a:pt x="1251080" y="1854200"/>
                  </a:lnTo>
                  <a:lnTo>
                    <a:pt x="1249921" y="1866900"/>
                  </a:lnTo>
                  <a:close/>
                </a:path>
                <a:path w="2077720" h="2222500">
                  <a:moveTo>
                    <a:pt x="1261170" y="1866900"/>
                  </a:moveTo>
                  <a:lnTo>
                    <a:pt x="1259046" y="1866900"/>
                  </a:lnTo>
                  <a:lnTo>
                    <a:pt x="1259046" y="1854200"/>
                  </a:lnTo>
                  <a:lnTo>
                    <a:pt x="1260386" y="1854200"/>
                  </a:lnTo>
                  <a:lnTo>
                    <a:pt x="1261170" y="1866900"/>
                  </a:lnTo>
                  <a:close/>
                </a:path>
                <a:path w="2077720" h="2222500">
                  <a:moveTo>
                    <a:pt x="1265775" y="1866900"/>
                  </a:moveTo>
                  <a:lnTo>
                    <a:pt x="1265508" y="1866900"/>
                  </a:lnTo>
                  <a:lnTo>
                    <a:pt x="1265888" y="1854200"/>
                  </a:lnTo>
                  <a:lnTo>
                    <a:pt x="1266825" y="1854200"/>
                  </a:lnTo>
                  <a:lnTo>
                    <a:pt x="1265775" y="1866900"/>
                  </a:lnTo>
                  <a:close/>
                </a:path>
                <a:path w="2077720" h="2222500">
                  <a:moveTo>
                    <a:pt x="1321319" y="1866900"/>
                  </a:moveTo>
                  <a:lnTo>
                    <a:pt x="1296687" y="1866900"/>
                  </a:lnTo>
                  <a:lnTo>
                    <a:pt x="1295813" y="1854200"/>
                  </a:lnTo>
                  <a:lnTo>
                    <a:pt x="1323585" y="1854200"/>
                  </a:lnTo>
                  <a:lnTo>
                    <a:pt x="1321319" y="1866900"/>
                  </a:lnTo>
                  <a:close/>
                </a:path>
                <a:path w="2077720" h="2222500">
                  <a:moveTo>
                    <a:pt x="1335129" y="1866900"/>
                  </a:moveTo>
                  <a:lnTo>
                    <a:pt x="1328820" y="1866900"/>
                  </a:lnTo>
                  <a:lnTo>
                    <a:pt x="1327701" y="1854200"/>
                  </a:lnTo>
                  <a:lnTo>
                    <a:pt x="1335293" y="1854200"/>
                  </a:lnTo>
                  <a:lnTo>
                    <a:pt x="1335207" y="1863396"/>
                  </a:lnTo>
                  <a:lnTo>
                    <a:pt x="1335129" y="1866900"/>
                  </a:lnTo>
                  <a:close/>
                </a:path>
                <a:path w="2077720" h="2222500">
                  <a:moveTo>
                    <a:pt x="1337894" y="1866900"/>
                  </a:moveTo>
                  <a:lnTo>
                    <a:pt x="1335174" y="1866900"/>
                  </a:lnTo>
                  <a:lnTo>
                    <a:pt x="1335212" y="1863177"/>
                  </a:lnTo>
                  <a:lnTo>
                    <a:pt x="1335413" y="1854200"/>
                  </a:lnTo>
                  <a:lnTo>
                    <a:pt x="1338337" y="1854200"/>
                  </a:lnTo>
                  <a:lnTo>
                    <a:pt x="1337894" y="1866900"/>
                  </a:lnTo>
                  <a:close/>
                </a:path>
                <a:path w="2077720" h="2222500">
                  <a:moveTo>
                    <a:pt x="1412154" y="1866900"/>
                  </a:moveTo>
                  <a:lnTo>
                    <a:pt x="1343845" y="1866900"/>
                  </a:lnTo>
                  <a:lnTo>
                    <a:pt x="1344782" y="1854200"/>
                  </a:lnTo>
                  <a:lnTo>
                    <a:pt x="1411080" y="1854200"/>
                  </a:lnTo>
                  <a:lnTo>
                    <a:pt x="1412154" y="1866900"/>
                  </a:lnTo>
                  <a:close/>
                </a:path>
                <a:path w="2077720" h="2222500">
                  <a:moveTo>
                    <a:pt x="1426582" y="1866900"/>
                  </a:moveTo>
                  <a:lnTo>
                    <a:pt x="1417236" y="1866900"/>
                  </a:lnTo>
                  <a:lnTo>
                    <a:pt x="1418280" y="1854200"/>
                  </a:lnTo>
                  <a:lnTo>
                    <a:pt x="1427882" y="1854200"/>
                  </a:lnTo>
                  <a:lnTo>
                    <a:pt x="1426582" y="1866900"/>
                  </a:lnTo>
                  <a:close/>
                </a:path>
                <a:path w="2077720" h="2222500">
                  <a:moveTo>
                    <a:pt x="1431806" y="1866900"/>
                  </a:moveTo>
                  <a:lnTo>
                    <a:pt x="1430602" y="1866900"/>
                  </a:lnTo>
                  <a:lnTo>
                    <a:pt x="1427882" y="1854200"/>
                  </a:lnTo>
                  <a:lnTo>
                    <a:pt x="1430500" y="1854200"/>
                  </a:lnTo>
                  <a:lnTo>
                    <a:pt x="1431806" y="1866900"/>
                  </a:lnTo>
                  <a:close/>
                </a:path>
                <a:path w="2077720" h="2222500">
                  <a:moveTo>
                    <a:pt x="1458914" y="1866900"/>
                  </a:moveTo>
                  <a:lnTo>
                    <a:pt x="1436025" y="1866900"/>
                  </a:lnTo>
                  <a:lnTo>
                    <a:pt x="1436343" y="1854200"/>
                  </a:lnTo>
                  <a:lnTo>
                    <a:pt x="1458045" y="1854200"/>
                  </a:lnTo>
                  <a:lnTo>
                    <a:pt x="1458914" y="1866900"/>
                  </a:lnTo>
                  <a:close/>
                </a:path>
                <a:path w="2077720" h="2222500">
                  <a:moveTo>
                    <a:pt x="1480911" y="1866900"/>
                  </a:moveTo>
                  <a:lnTo>
                    <a:pt x="1458914" y="1866900"/>
                  </a:lnTo>
                  <a:lnTo>
                    <a:pt x="1463570" y="1854200"/>
                  </a:lnTo>
                  <a:lnTo>
                    <a:pt x="1482234" y="1854200"/>
                  </a:lnTo>
                  <a:lnTo>
                    <a:pt x="1480911" y="1866900"/>
                  </a:lnTo>
                  <a:close/>
                </a:path>
                <a:path w="2077720" h="2222500">
                  <a:moveTo>
                    <a:pt x="1519829" y="1866900"/>
                  </a:moveTo>
                  <a:lnTo>
                    <a:pt x="1498854" y="1866900"/>
                  </a:lnTo>
                  <a:lnTo>
                    <a:pt x="1499183" y="1854200"/>
                  </a:lnTo>
                  <a:lnTo>
                    <a:pt x="1519074" y="1854200"/>
                  </a:lnTo>
                  <a:lnTo>
                    <a:pt x="1519829" y="1866900"/>
                  </a:lnTo>
                  <a:close/>
                </a:path>
                <a:path w="2077720" h="2222500">
                  <a:moveTo>
                    <a:pt x="1556232" y="1866900"/>
                  </a:moveTo>
                  <a:lnTo>
                    <a:pt x="1519829" y="1866900"/>
                  </a:lnTo>
                  <a:lnTo>
                    <a:pt x="1521374" y="1854200"/>
                  </a:lnTo>
                  <a:lnTo>
                    <a:pt x="1556454" y="1854200"/>
                  </a:lnTo>
                  <a:lnTo>
                    <a:pt x="1556232" y="1866900"/>
                  </a:lnTo>
                  <a:close/>
                </a:path>
                <a:path w="2077720" h="2222500">
                  <a:moveTo>
                    <a:pt x="1563170" y="1863177"/>
                  </a:moveTo>
                  <a:lnTo>
                    <a:pt x="1562592" y="1854200"/>
                  </a:lnTo>
                  <a:lnTo>
                    <a:pt x="1563523" y="1854200"/>
                  </a:lnTo>
                  <a:lnTo>
                    <a:pt x="1563170" y="1863177"/>
                  </a:lnTo>
                  <a:close/>
                </a:path>
                <a:path w="2077720" h="2222500">
                  <a:moveTo>
                    <a:pt x="1566629" y="1866900"/>
                  </a:moveTo>
                  <a:lnTo>
                    <a:pt x="1565284" y="1866900"/>
                  </a:lnTo>
                  <a:lnTo>
                    <a:pt x="1566351" y="1854200"/>
                  </a:lnTo>
                  <a:lnTo>
                    <a:pt x="1566629" y="1866900"/>
                  </a:lnTo>
                  <a:close/>
                </a:path>
                <a:path w="2077720" h="2222500">
                  <a:moveTo>
                    <a:pt x="1593232" y="1866900"/>
                  </a:moveTo>
                  <a:lnTo>
                    <a:pt x="1574420" y="1866900"/>
                  </a:lnTo>
                  <a:lnTo>
                    <a:pt x="1572682" y="1854200"/>
                  </a:lnTo>
                  <a:lnTo>
                    <a:pt x="1590807" y="1854200"/>
                  </a:lnTo>
                  <a:lnTo>
                    <a:pt x="1593232" y="1866900"/>
                  </a:lnTo>
                  <a:close/>
                </a:path>
                <a:path w="2077720" h="2222500">
                  <a:moveTo>
                    <a:pt x="1614587" y="1866900"/>
                  </a:moveTo>
                  <a:lnTo>
                    <a:pt x="1600948" y="1866900"/>
                  </a:lnTo>
                  <a:lnTo>
                    <a:pt x="1598972" y="1854200"/>
                  </a:lnTo>
                  <a:lnTo>
                    <a:pt x="1615059" y="1854200"/>
                  </a:lnTo>
                  <a:lnTo>
                    <a:pt x="1614587" y="1866900"/>
                  </a:lnTo>
                  <a:close/>
                </a:path>
                <a:path w="2077720" h="2222500">
                  <a:moveTo>
                    <a:pt x="1637084" y="1866900"/>
                  </a:moveTo>
                  <a:lnTo>
                    <a:pt x="1623139" y="1866900"/>
                  </a:lnTo>
                  <a:lnTo>
                    <a:pt x="1623235" y="1854200"/>
                  </a:lnTo>
                  <a:lnTo>
                    <a:pt x="1635813" y="1854200"/>
                  </a:lnTo>
                  <a:lnTo>
                    <a:pt x="1637084" y="1866900"/>
                  </a:lnTo>
                  <a:close/>
                </a:path>
                <a:path w="2077720" h="2222500">
                  <a:moveTo>
                    <a:pt x="1700590" y="1866900"/>
                  </a:moveTo>
                  <a:lnTo>
                    <a:pt x="1638453" y="1866900"/>
                  </a:lnTo>
                  <a:lnTo>
                    <a:pt x="1639918" y="1854200"/>
                  </a:lnTo>
                  <a:lnTo>
                    <a:pt x="1700879" y="1854200"/>
                  </a:lnTo>
                  <a:lnTo>
                    <a:pt x="1700590" y="1866900"/>
                  </a:lnTo>
                  <a:close/>
                </a:path>
                <a:path w="2077720" h="2222500">
                  <a:moveTo>
                    <a:pt x="1703281" y="1866900"/>
                  </a:moveTo>
                  <a:lnTo>
                    <a:pt x="1701947" y="1866900"/>
                  </a:lnTo>
                  <a:lnTo>
                    <a:pt x="1700930" y="1854200"/>
                  </a:lnTo>
                  <a:lnTo>
                    <a:pt x="1704161" y="1854200"/>
                  </a:lnTo>
                  <a:lnTo>
                    <a:pt x="1703281" y="1866900"/>
                  </a:lnTo>
                  <a:close/>
                </a:path>
                <a:path w="2077720" h="2222500">
                  <a:moveTo>
                    <a:pt x="1718964" y="1866900"/>
                  </a:moveTo>
                  <a:lnTo>
                    <a:pt x="1707926" y="1866900"/>
                  </a:lnTo>
                  <a:lnTo>
                    <a:pt x="1705660" y="1854200"/>
                  </a:lnTo>
                  <a:lnTo>
                    <a:pt x="1719918" y="1854200"/>
                  </a:lnTo>
                  <a:lnTo>
                    <a:pt x="1718964" y="1866900"/>
                  </a:lnTo>
                  <a:close/>
                </a:path>
                <a:path w="2077720" h="2222500">
                  <a:moveTo>
                    <a:pt x="1750194" y="1866900"/>
                  </a:moveTo>
                  <a:lnTo>
                    <a:pt x="1720884" y="1866900"/>
                  </a:lnTo>
                  <a:lnTo>
                    <a:pt x="1721031" y="1854200"/>
                  </a:lnTo>
                  <a:lnTo>
                    <a:pt x="1750405" y="1854200"/>
                  </a:lnTo>
                  <a:lnTo>
                    <a:pt x="1750194" y="1866900"/>
                  </a:lnTo>
                  <a:close/>
                </a:path>
                <a:path w="2077720" h="2222500">
                  <a:moveTo>
                    <a:pt x="1489593" y="1866900"/>
                  </a:moveTo>
                  <a:lnTo>
                    <a:pt x="1489230" y="1866900"/>
                  </a:lnTo>
                  <a:lnTo>
                    <a:pt x="1489593" y="1854584"/>
                  </a:lnTo>
                  <a:lnTo>
                    <a:pt x="1489593" y="1866900"/>
                  </a:lnTo>
                  <a:close/>
                </a:path>
                <a:path w="2077720" h="2222500">
                  <a:moveTo>
                    <a:pt x="1563410" y="1866900"/>
                  </a:moveTo>
                  <a:lnTo>
                    <a:pt x="1563024" y="1866900"/>
                  </a:lnTo>
                  <a:lnTo>
                    <a:pt x="1563170" y="1863177"/>
                  </a:lnTo>
                  <a:lnTo>
                    <a:pt x="1563410" y="1866900"/>
                  </a:lnTo>
                  <a:close/>
                </a:path>
                <a:path w="2077720" h="2222500">
                  <a:moveTo>
                    <a:pt x="1752931" y="1866900"/>
                  </a:moveTo>
                  <a:lnTo>
                    <a:pt x="1751951" y="1866900"/>
                  </a:lnTo>
                  <a:lnTo>
                    <a:pt x="1753077" y="1865696"/>
                  </a:lnTo>
                  <a:lnTo>
                    <a:pt x="1752931" y="1866900"/>
                  </a:lnTo>
                  <a:close/>
                </a:path>
                <a:path w="2077720" h="2222500">
                  <a:moveTo>
                    <a:pt x="378557" y="1879600"/>
                  </a:moveTo>
                  <a:lnTo>
                    <a:pt x="374362" y="1879600"/>
                  </a:lnTo>
                  <a:lnTo>
                    <a:pt x="369327" y="1866900"/>
                  </a:lnTo>
                  <a:lnTo>
                    <a:pt x="378190" y="1866900"/>
                  </a:lnTo>
                  <a:lnTo>
                    <a:pt x="378557" y="1879600"/>
                  </a:lnTo>
                  <a:close/>
                </a:path>
                <a:path w="2077720" h="2222500">
                  <a:moveTo>
                    <a:pt x="387418" y="1879600"/>
                  </a:moveTo>
                  <a:lnTo>
                    <a:pt x="386173" y="1879600"/>
                  </a:lnTo>
                  <a:lnTo>
                    <a:pt x="385950" y="1866900"/>
                  </a:lnTo>
                  <a:lnTo>
                    <a:pt x="387384" y="1866900"/>
                  </a:lnTo>
                  <a:lnTo>
                    <a:pt x="387418" y="1879600"/>
                  </a:lnTo>
                  <a:close/>
                </a:path>
                <a:path w="2077720" h="2222500">
                  <a:moveTo>
                    <a:pt x="392960" y="1879600"/>
                  </a:moveTo>
                  <a:lnTo>
                    <a:pt x="391543" y="1879600"/>
                  </a:lnTo>
                  <a:lnTo>
                    <a:pt x="391910" y="1866900"/>
                  </a:lnTo>
                  <a:lnTo>
                    <a:pt x="392341" y="1866900"/>
                  </a:lnTo>
                  <a:lnTo>
                    <a:pt x="392960" y="1879600"/>
                  </a:lnTo>
                  <a:close/>
                </a:path>
                <a:path w="2077720" h="2222500">
                  <a:moveTo>
                    <a:pt x="424945" y="1879600"/>
                  </a:moveTo>
                  <a:lnTo>
                    <a:pt x="393443" y="1879600"/>
                  </a:lnTo>
                  <a:lnTo>
                    <a:pt x="392619" y="1866900"/>
                  </a:lnTo>
                  <a:lnTo>
                    <a:pt x="422941" y="1866900"/>
                  </a:lnTo>
                  <a:lnTo>
                    <a:pt x="424945" y="1879600"/>
                  </a:lnTo>
                  <a:close/>
                </a:path>
                <a:path w="2077720" h="2222500">
                  <a:moveTo>
                    <a:pt x="470507" y="1879600"/>
                  </a:moveTo>
                  <a:lnTo>
                    <a:pt x="441185" y="1879600"/>
                  </a:lnTo>
                  <a:lnTo>
                    <a:pt x="441117" y="1866900"/>
                  </a:lnTo>
                  <a:lnTo>
                    <a:pt x="468838" y="1866900"/>
                  </a:lnTo>
                  <a:lnTo>
                    <a:pt x="470507" y="1879600"/>
                  </a:lnTo>
                  <a:close/>
                </a:path>
                <a:path w="2077720" h="2222500">
                  <a:moveTo>
                    <a:pt x="520890" y="1879600"/>
                  </a:moveTo>
                  <a:lnTo>
                    <a:pt x="479763" y="1879600"/>
                  </a:lnTo>
                  <a:lnTo>
                    <a:pt x="480486" y="1866900"/>
                  </a:lnTo>
                  <a:lnTo>
                    <a:pt x="520282" y="1866900"/>
                  </a:lnTo>
                  <a:lnTo>
                    <a:pt x="520890" y="1879600"/>
                  </a:lnTo>
                  <a:close/>
                </a:path>
                <a:path w="2077720" h="2222500">
                  <a:moveTo>
                    <a:pt x="628816" y="1879600"/>
                  </a:moveTo>
                  <a:lnTo>
                    <a:pt x="523496" y="1879600"/>
                  </a:lnTo>
                  <a:lnTo>
                    <a:pt x="525467" y="1866900"/>
                  </a:lnTo>
                  <a:lnTo>
                    <a:pt x="628526" y="1866900"/>
                  </a:lnTo>
                  <a:lnTo>
                    <a:pt x="628816" y="1879600"/>
                  </a:lnTo>
                  <a:close/>
                </a:path>
                <a:path w="2077720" h="2222500">
                  <a:moveTo>
                    <a:pt x="654061" y="1879600"/>
                  </a:moveTo>
                  <a:lnTo>
                    <a:pt x="631797" y="1879600"/>
                  </a:lnTo>
                  <a:lnTo>
                    <a:pt x="632660" y="1866900"/>
                  </a:lnTo>
                  <a:lnTo>
                    <a:pt x="653760" y="1866900"/>
                  </a:lnTo>
                  <a:lnTo>
                    <a:pt x="654061" y="1879600"/>
                  </a:lnTo>
                  <a:close/>
                </a:path>
                <a:path w="2077720" h="2222500">
                  <a:moveTo>
                    <a:pt x="671050" y="1879600"/>
                  </a:moveTo>
                  <a:lnTo>
                    <a:pt x="668779" y="1879600"/>
                  </a:lnTo>
                  <a:lnTo>
                    <a:pt x="664566" y="1866900"/>
                  </a:lnTo>
                  <a:lnTo>
                    <a:pt x="672197" y="1866900"/>
                  </a:lnTo>
                  <a:lnTo>
                    <a:pt x="671050" y="1879600"/>
                  </a:lnTo>
                  <a:close/>
                </a:path>
                <a:path w="2077720" h="2222500">
                  <a:moveTo>
                    <a:pt x="833254" y="1879600"/>
                  </a:moveTo>
                  <a:lnTo>
                    <a:pt x="676138" y="1879600"/>
                  </a:lnTo>
                  <a:lnTo>
                    <a:pt x="675917" y="1866900"/>
                  </a:lnTo>
                  <a:lnTo>
                    <a:pt x="835418" y="1866900"/>
                  </a:lnTo>
                  <a:lnTo>
                    <a:pt x="833254" y="1879600"/>
                  </a:lnTo>
                  <a:close/>
                </a:path>
                <a:path w="2077720" h="2222500">
                  <a:moveTo>
                    <a:pt x="878021" y="1879600"/>
                  </a:moveTo>
                  <a:lnTo>
                    <a:pt x="837286" y="1879600"/>
                  </a:lnTo>
                  <a:lnTo>
                    <a:pt x="835418" y="1866900"/>
                  </a:lnTo>
                  <a:lnTo>
                    <a:pt x="879833" y="1866900"/>
                  </a:lnTo>
                  <a:lnTo>
                    <a:pt x="878021" y="1879600"/>
                  </a:lnTo>
                  <a:close/>
                </a:path>
                <a:path w="2077720" h="2222500">
                  <a:moveTo>
                    <a:pt x="906878" y="1879600"/>
                  </a:moveTo>
                  <a:lnTo>
                    <a:pt x="888157" y="1879600"/>
                  </a:lnTo>
                  <a:lnTo>
                    <a:pt x="888140" y="1866900"/>
                  </a:lnTo>
                  <a:lnTo>
                    <a:pt x="906282" y="1866900"/>
                  </a:lnTo>
                  <a:lnTo>
                    <a:pt x="906878" y="1879600"/>
                  </a:lnTo>
                  <a:close/>
                </a:path>
                <a:path w="2077720" h="2222500">
                  <a:moveTo>
                    <a:pt x="939096" y="1879600"/>
                  </a:moveTo>
                  <a:lnTo>
                    <a:pt x="906878" y="1879600"/>
                  </a:lnTo>
                  <a:lnTo>
                    <a:pt x="907520" y="1866900"/>
                  </a:lnTo>
                  <a:lnTo>
                    <a:pt x="940800" y="1866900"/>
                  </a:lnTo>
                  <a:lnTo>
                    <a:pt x="939096" y="1879600"/>
                  </a:lnTo>
                  <a:close/>
                </a:path>
                <a:path w="2077720" h="2222500">
                  <a:moveTo>
                    <a:pt x="943446" y="1879600"/>
                  </a:moveTo>
                  <a:lnTo>
                    <a:pt x="941634" y="1879600"/>
                  </a:lnTo>
                  <a:lnTo>
                    <a:pt x="941549" y="1866900"/>
                  </a:lnTo>
                  <a:lnTo>
                    <a:pt x="943446" y="1879600"/>
                  </a:lnTo>
                  <a:close/>
                </a:path>
                <a:path w="2077720" h="2222500">
                  <a:moveTo>
                    <a:pt x="956205" y="1879600"/>
                  </a:moveTo>
                  <a:lnTo>
                    <a:pt x="947835" y="1879600"/>
                  </a:lnTo>
                  <a:lnTo>
                    <a:pt x="948783" y="1866900"/>
                  </a:lnTo>
                  <a:lnTo>
                    <a:pt x="958958" y="1866900"/>
                  </a:lnTo>
                  <a:lnTo>
                    <a:pt x="956205" y="1879600"/>
                  </a:lnTo>
                  <a:close/>
                </a:path>
                <a:path w="2077720" h="2222500">
                  <a:moveTo>
                    <a:pt x="974664" y="1879600"/>
                  </a:moveTo>
                  <a:lnTo>
                    <a:pt x="961559" y="1879600"/>
                  </a:lnTo>
                  <a:lnTo>
                    <a:pt x="958981" y="1866900"/>
                  </a:lnTo>
                  <a:lnTo>
                    <a:pt x="975096" y="1866900"/>
                  </a:lnTo>
                  <a:lnTo>
                    <a:pt x="974664" y="1879600"/>
                  </a:lnTo>
                  <a:close/>
                </a:path>
                <a:path w="2077720" h="2222500">
                  <a:moveTo>
                    <a:pt x="995589" y="1879600"/>
                  </a:moveTo>
                  <a:lnTo>
                    <a:pt x="978838" y="1879600"/>
                  </a:lnTo>
                  <a:lnTo>
                    <a:pt x="976311" y="1866900"/>
                  </a:lnTo>
                  <a:lnTo>
                    <a:pt x="997531" y="1866900"/>
                  </a:lnTo>
                  <a:lnTo>
                    <a:pt x="995589" y="1879600"/>
                  </a:lnTo>
                  <a:close/>
                </a:path>
                <a:path w="2077720" h="2222500">
                  <a:moveTo>
                    <a:pt x="1021231" y="1879600"/>
                  </a:moveTo>
                  <a:lnTo>
                    <a:pt x="999177" y="1879600"/>
                  </a:lnTo>
                  <a:lnTo>
                    <a:pt x="998893" y="1866900"/>
                  </a:lnTo>
                  <a:lnTo>
                    <a:pt x="1022282" y="1866900"/>
                  </a:lnTo>
                  <a:lnTo>
                    <a:pt x="1021231" y="1879600"/>
                  </a:lnTo>
                  <a:close/>
                </a:path>
                <a:path w="2077720" h="2222500">
                  <a:moveTo>
                    <a:pt x="1060831" y="1879600"/>
                  </a:moveTo>
                  <a:lnTo>
                    <a:pt x="1026115" y="1879600"/>
                  </a:lnTo>
                  <a:lnTo>
                    <a:pt x="1024411" y="1866900"/>
                  </a:lnTo>
                  <a:lnTo>
                    <a:pt x="1062614" y="1866900"/>
                  </a:lnTo>
                  <a:lnTo>
                    <a:pt x="1060831" y="1879600"/>
                  </a:lnTo>
                  <a:close/>
                </a:path>
                <a:path w="2077720" h="2222500">
                  <a:moveTo>
                    <a:pt x="1087706" y="1879600"/>
                  </a:moveTo>
                  <a:lnTo>
                    <a:pt x="1068997" y="1879600"/>
                  </a:lnTo>
                  <a:lnTo>
                    <a:pt x="1067719" y="1866900"/>
                  </a:lnTo>
                  <a:lnTo>
                    <a:pt x="1087337" y="1866900"/>
                  </a:lnTo>
                  <a:lnTo>
                    <a:pt x="1087706" y="1879600"/>
                  </a:lnTo>
                  <a:close/>
                </a:path>
                <a:path w="2077720" h="2222500">
                  <a:moveTo>
                    <a:pt x="1090199" y="1879600"/>
                  </a:moveTo>
                  <a:lnTo>
                    <a:pt x="1090006" y="1879600"/>
                  </a:lnTo>
                  <a:lnTo>
                    <a:pt x="1090954" y="1866900"/>
                  </a:lnTo>
                  <a:lnTo>
                    <a:pt x="1091215" y="1866900"/>
                  </a:lnTo>
                  <a:lnTo>
                    <a:pt x="1090199" y="1879600"/>
                  </a:lnTo>
                  <a:close/>
                </a:path>
                <a:path w="2077720" h="2222500">
                  <a:moveTo>
                    <a:pt x="1098211" y="1879600"/>
                  </a:moveTo>
                  <a:lnTo>
                    <a:pt x="1094645" y="1879600"/>
                  </a:lnTo>
                  <a:lnTo>
                    <a:pt x="1095429" y="1866900"/>
                  </a:lnTo>
                  <a:lnTo>
                    <a:pt x="1097950" y="1866900"/>
                  </a:lnTo>
                  <a:lnTo>
                    <a:pt x="1097996" y="1868413"/>
                  </a:lnTo>
                  <a:lnTo>
                    <a:pt x="1098211" y="1879600"/>
                  </a:lnTo>
                  <a:close/>
                </a:path>
                <a:path w="2077720" h="2222500">
                  <a:moveTo>
                    <a:pt x="1100636" y="1879600"/>
                  </a:moveTo>
                  <a:lnTo>
                    <a:pt x="1097968" y="1866988"/>
                  </a:lnTo>
                  <a:lnTo>
                    <a:pt x="1103804" y="1866900"/>
                  </a:lnTo>
                  <a:lnTo>
                    <a:pt x="1100636" y="1879600"/>
                  </a:lnTo>
                  <a:close/>
                </a:path>
                <a:path w="2077720" h="2222500">
                  <a:moveTo>
                    <a:pt x="1153988" y="1879600"/>
                  </a:moveTo>
                  <a:lnTo>
                    <a:pt x="1106194" y="1879600"/>
                  </a:lnTo>
                  <a:lnTo>
                    <a:pt x="1103804" y="1866900"/>
                  </a:lnTo>
                  <a:lnTo>
                    <a:pt x="1154692" y="1866900"/>
                  </a:lnTo>
                  <a:lnTo>
                    <a:pt x="1153988" y="1879600"/>
                  </a:lnTo>
                  <a:close/>
                </a:path>
                <a:path w="2077720" h="2222500">
                  <a:moveTo>
                    <a:pt x="1194996" y="1879600"/>
                  </a:moveTo>
                  <a:lnTo>
                    <a:pt x="1168581" y="1879600"/>
                  </a:lnTo>
                  <a:lnTo>
                    <a:pt x="1168825" y="1866900"/>
                  </a:lnTo>
                  <a:lnTo>
                    <a:pt x="1195848" y="1866900"/>
                  </a:lnTo>
                  <a:lnTo>
                    <a:pt x="1194996" y="1879600"/>
                  </a:lnTo>
                  <a:close/>
                </a:path>
                <a:path w="2077720" h="2222500">
                  <a:moveTo>
                    <a:pt x="1224171" y="1879600"/>
                  </a:moveTo>
                  <a:lnTo>
                    <a:pt x="1207778" y="1879600"/>
                  </a:lnTo>
                  <a:lnTo>
                    <a:pt x="1205001" y="1866900"/>
                  </a:lnTo>
                  <a:lnTo>
                    <a:pt x="1223455" y="1866900"/>
                  </a:lnTo>
                  <a:lnTo>
                    <a:pt x="1224171" y="1879600"/>
                  </a:lnTo>
                  <a:close/>
                </a:path>
                <a:path w="2077720" h="2222500">
                  <a:moveTo>
                    <a:pt x="1250633" y="1892300"/>
                  </a:moveTo>
                  <a:lnTo>
                    <a:pt x="1233443" y="1892300"/>
                  </a:lnTo>
                  <a:lnTo>
                    <a:pt x="1235436" y="1879600"/>
                  </a:lnTo>
                  <a:lnTo>
                    <a:pt x="1224171" y="1879600"/>
                  </a:lnTo>
                  <a:lnTo>
                    <a:pt x="1224665" y="1866900"/>
                  </a:lnTo>
                  <a:lnTo>
                    <a:pt x="1253499" y="1866900"/>
                  </a:lnTo>
                  <a:lnTo>
                    <a:pt x="1251113" y="1879600"/>
                  </a:lnTo>
                  <a:lnTo>
                    <a:pt x="1250633" y="1892300"/>
                  </a:lnTo>
                  <a:close/>
                </a:path>
                <a:path w="2077720" h="2222500">
                  <a:moveTo>
                    <a:pt x="1273202" y="1879600"/>
                  </a:moveTo>
                  <a:lnTo>
                    <a:pt x="1267740" y="1879600"/>
                  </a:lnTo>
                  <a:lnTo>
                    <a:pt x="1265661" y="1866900"/>
                  </a:lnTo>
                  <a:lnTo>
                    <a:pt x="1271340" y="1866900"/>
                  </a:lnTo>
                  <a:lnTo>
                    <a:pt x="1273202" y="1879600"/>
                  </a:lnTo>
                  <a:close/>
                </a:path>
                <a:path w="2077720" h="2222500">
                  <a:moveTo>
                    <a:pt x="1284070" y="1879600"/>
                  </a:moveTo>
                  <a:lnTo>
                    <a:pt x="1273202" y="1879600"/>
                  </a:lnTo>
                  <a:lnTo>
                    <a:pt x="1274116" y="1866900"/>
                  </a:lnTo>
                  <a:lnTo>
                    <a:pt x="1283639" y="1866900"/>
                  </a:lnTo>
                  <a:lnTo>
                    <a:pt x="1284070" y="1879600"/>
                  </a:lnTo>
                  <a:close/>
                </a:path>
                <a:path w="2077720" h="2222500">
                  <a:moveTo>
                    <a:pt x="1286438" y="1879600"/>
                  </a:moveTo>
                  <a:lnTo>
                    <a:pt x="1284519" y="1879600"/>
                  </a:lnTo>
                  <a:lnTo>
                    <a:pt x="1283707" y="1866900"/>
                  </a:lnTo>
                  <a:lnTo>
                    <a:pt x="1287097" y="1866900"/>
                  </a:lnTo>
                  <a:lnTo>
                    <a:pt x="1286438" y="1879600"/>
                  </a:lnTo>
                  <a:close/>
                </a:path>
                <a:path w="2077720" h="2222500">
                  <a:moveTo>
                    <a:pt x="1299566" y="1879600"/>
                  </a:moveTo>
                  <a:lnTo>
                    <a:pt x="1288334" y="1879600"/>
                  </a:lnTo>
                  <a:lnTo>
                    <a:pt x="1288692" y="1866900"/>
                  </a:lnTo>
                  <a:lnTo>
                    <a:pt x="1300980" y="1866900"/>
                  </a:lnTo>
                  <a:lnTo>
                    <a:pt x="1299566" y="1879600"/>
                  </a:lnTo>
                  <a:close/>
                </a:path>
                <a:path w="2077720" h="2222500">
                  <a:moveTo>
                    <a:pt x="1324573" y="1879600"/>
                  </a:moveTo>
                  <a:lnTo>
                    <a:pt x="1303546" y="1879600"/>
                  </a:lnTo>
                  <a:lnTo>
                    <a:pt x="1303348" y="1866900"/>
                  </a:lnTo>
                  <a:lnTo>
                    <a:pt x="1326821" y="1866900"/>
                  </a:lnTo>
                  <a:lnTo>
                    <a:pt x="1324573" y="1879600"/>
                  </a:lnTo>
                  <a:close/>
                </a:path>
                <a:path w="2077720" h="2222500">
                  <a:moveTo>
                    <a:pt x="1329137" y="1868413"/>
                  </a:moveTo>
                  <a:lnTo>
                    <a:pt x="1328848" y="1866900"/>
                  </a:lnTo>
                  <a:lnTo>
                    <a:pt x="1329036" y="1866900"/>
                  </a:lnTo>
                  <a:lnTo>
                    <a:pt x="1329137" y="1868413"/>
                  </a:lnTo>
                  <a:close/>
                </a:path>
                <a:path w="2077720" h="2222500">
                  <a:moveTo>
                    <a:pt x="1366626" y="1879600"/>
                  </a:moveTo>
                  <a:lnTo>
                    <a:pt x="1333658" y="1879600"/>
                  </a:lnTo>
                  <a:lnTo>
                    <a:pt x="1336009" y="1866900"/>
                  </a:lnTo>
                  <a:lnTo>
                    <a:pt x="1367108" y="1866900"/>
                  </a:lnTo>
                  <a:lnTo>
                    <a:pt x="1366626" y="1879600"/>
                  </a:lnTo>
                  <a:close/>
                </a:path>
                <a:path w="2077720" h="2222500">
                  <a:moveTo>
                    <a:pt x="1399798" y="1879600"/>
                  </a:moveTo>
                  <a:lnTo>
                    <a:pt x="1374581" y="1879600"/>
                  </a:lnTo>
                  <a:lnTo>
                    <a:pt x="1375001" y="1866900"/>
                  </a:lnTo>
                  <a:lnTo>
                    <a:pt x="1398509" y="1866900"/>
                  </a:lnTo>
                  <a:lnTo>
                    <a:pt x="1399798" y="1879600"/>
                  </a:lnTo>
                  <a:close/>
                </a:path>
                <a:path w="2077720" h="2222500">
                  <a:moveTo>
                    <a:pt x="1419336" y="1879600"/>
                  </a:moveTo>
                  <a:lnTo>
                    <a:pt x="1402228" y="1879600"/>
                  </a:lnTo>
                  <a:lnTo>
                    <a:pt x="1403125" y="1866900"/>
                  </a:lnTo>
                  <a:lnTo>
                    <a:pt x="1419774" y="1866900"/>
                  </a:lnTo>
                  <a:lnTo>
                    <a:pt x="1419336" y="1879600"/>
                  </a:lnTo>
                  <a:close/>
                </a:path>
                <a:path w="2077720" h="2222500">
                  <a:moveTo>
                    <a:pt x="1424072" y="1879600"/>
                  </a:moveTo>
                  <a:lnTo>
                    <a:pt x="1423453" y="1879600"/>
                  </a:lnTo>
                  <a:lnTo>
                    <a:pt x="1423408" y="1866900"/>
                  </a:lnTo>
                  <a:lnTo>
                    <a:pt x="1424010" y="1866900"/>
                  </a:lnTo>
                  <a:lnTo>
                    <a:pt x="1424072" y="1879600"/>
                  </a:lnTo>
                  <a:close/>
                </a:path>
                <a:path w="2077720" h="2222500">
                  <a:moveTo>
                    <a:pt x="1489843" y="1879600"/>
                  </a:moveTo>
                  <a:lnTo>
                    <a:pt x="1430659" y="1879600"/>
                  </a:lnTo>
                  <a:lnTo>
                    <a:pt x="1432135" y="1866900"/>
                  </a:lnTo>
                  <a:lnTo>
                    <a:pt x="1488384" y="1866900"/>
                  </a:lnTo>
                  <a:lnTo>
                    <a:pt x="1489843" y="1879600"/>
                  </a:lnTo>
                  <a:close/>
                </a:path>
                <a:path w="2077720" h="2222500">
                  <a:moveTo>
                    <a:pt x="1512368" y="1879600"/>
                  </a:moveTo>
                  <a:lnTo>
                    <a:pt x="1501296" y="1879600"/>
                  </a:lnTo>
                  <a:lnTo>
                    <a:pt x="1502028" y="1866900"/>
                  </a:lnTo>
                  <a:lnTo>
                    <a:pt x="1511886" y="1866900"/>
                  </a:lnTo>
                  <a:lnTo>
                    <a:pt x="1512368" y="1879600"/>
                  </a:lnTo>
                  <a:close/>
                </a:path>
                <a:path w="2077720" h="2222500">
                  <a:moveTo>
                    <a:pt x="1531458" y="1879600"/>
                  </a:moveTo>
                  <a:lnTo>
                    <a:pt x="1525292" y="1879600"/>
                  </a:lnTo>
                  <a:lnTo>
                    <a:pt x="1526132" y="1866900"/>
                  </a:lnTo>
                  <a:lnTo>
                    <a:pt x="1532651" y="1866900"/>
                  </a:lnTo>
                  <a:lnTo>
                    <a:pt x="1531458" y="1879600"/>
                  </a:lnTo>
                  <a:close/>
                </a:path>
                <a:path w="2077720" h="2222500">
                  <a:moveTo>
                    <a:pt x="1548743" y="1879600"/>
                  </a:moveTo>
                  <a:lnTo>
                    <a:pt x="1535405" y="1879600"/>
                  </a:lnTo>
                  <a:lnTo>
                    <a:pt x="1534076" y="1866900"/>
                  </a:lnTo>
                  <a:lnTo>
                    <a:pt x="1547721" y="1866900"/>
                  </a:lnTo>
                  <a:lnTo>
                    <a:pt x="1548743" y="1879600"/>
                  </a:lnTo>
                  <a:close/>
                </a:path>
                <a:path w="2077720" h="2222500">
                  <a:moveTo>
                    <a:pt x="1574408" y="1879600"/>
                  </a:moveTo>
                  <a:lnTo>
                    <a:pt x="1550815" y="1879600"/>
                  </a:lnTo>
                  <a:lnTo>
                    <a:pt x="1551338" y="1866900"/>
                  </a:lnTo>
                  <a:lnTo>
                    <a:pt x="1574056" y="1866900"/>
                  </a:lnTo>
                  <a:lnTo>
                    <a:pt x="1574408" y="1879600"/>
                  </a:lnTo>
                  <a:close/>
                </a:path>
                <a:path w="2077720" h="2222500">
                  <a:moveTo>
                    <a:pt x="1629680" y="1879600"/>
                  </a:moveTo>
                  <a:lnTo>
                    <a:pt x="1579263" y="1879600"/>
                  </a:lnTo>
                  <a:lnTo>
                    <a:pt x="1580121" y="1866900"/>
                  </a:lnTo>
                  <a:lnTo>
                    <a:pt x="1631083" y="1866900"/>
                  </a:lnTo>
                  <a:lnTo>
                    <a:pt x="1629680" y="1879600"/>
                  </a:lnTo>
                  <a:close/>
                </a:path>
                <a:path w="2077720" h="2222500">
                  <a:moveTo>
                    <a:pt x="1632497" y="1879600"/>
                  </a:moveTo>
                  <a:lnTo>
                    <a:pt x="1631145" y="1866900"/>
                  </a:lnTo>
                  <a:lnTo>
                    <a:pt x="1633609" y="1866900"/>
                  </a:lnTo>
                  <a:lnTo>
                    <a:pt x="1632497" y="1879600"/>
                  </a:lnTo>
                  <a:close/>
                </a:path>
                <a:path w="2077720" h="2222500">
                  <a:moveTo>
                    <a:pt x="1644347" y="1879600"/>
                  </a:moveTo>
                  <a:lnTo>
                    <a:pt x="1635461" y="1879600"/>
                  </a:lnTo>
                  <a:lnTo>
                    <a:pt x="1634484" y="1866900"/>
                  </a:lnTo>
                  <a:lnTo>
                    <a:pt x="1644148" y="1866900"/>
                  </a:lnTo>
                  <a:lnTo>
                    <a:pt x="1644347" y="1879600"/>
                  </a:lnTo>
                  <a:close/>
                </a:path>
                <a:path w="2077720" h="2222500">
                  <a:moveTo>
                    <a:pt x="1660819" y="1879600"/>
                  </a:moveTo>
                  <a:lnTo>
                    <a:pt x="1651428" y="1879600"/>
                  </a:lnTo>
                  <a:lnTo>
                    <a:pt x="1651763" y="1866900"/>
                  </a:lnTo>
                  <a:lnTo>
                    <a:pt x="1660507" y="1866900"/>
                  </a:lnTo>
                  <a:lnTo>
                    <a:pt x="1660819" y="1879600"/>
                  </a:lnTo>
                  <a:close/>
                </a:path>
                <a:path w="2077720" h="2222500">
                  <a:moveTo>
                    <a:pt x="1676690" y="1879600"/>
                  </a:moveTo>
                  <a:lnTo>
                    <a:pt x="1665589" y="1879600"/>
                  </a:lnTo>
                  <a:lnTo>
                    <a:pt x="1666197" y="1866900"/>
                  </a:lnTo>
                  <a:lnTo>
                    <a:pt x="1676860" y="1866900"/>
                  </a:lnTo>
                  <a:lnTo>
                    <a:pt x="1676690" y="1879600"/>
                  </a:lnTo>
                  <a:close/>
                </a:path>
                <a:path w="2077720" h="2222500">
                  <a:moveTo>
                    <a:pt x="1679325" y="1879600"/>
                  </a:moveTo>
                  <a:lnTo>
                    <a:pt x="1678269" y="1879600"/>
                  </a:lnTo>
                  <a:lnTo>
                    <a:pt x="1677951" y="1866900"/>
                  </a:lnTo>
                  <a:lnTo>
                    <a:pt x="1678263" y="1866900"/>
                  </a:lnTo>
                  <a:lnTo>
                    <a:pt x="1679325" y="1879600"/>
                  </a:lnTo>
                  <a:close/>
                </a:path>
                <a:path w="2077720" h="2222500">
                  <a:moveTo>
                    <a:pt x="1714632" y="1879600"/>
                  </a:moveTo>
                  <a:lnTo>
                    <a:pt x="1692879" y="1879600"/>
                  </a:lnTo>
                  <a:lnTo>
                    <a:pt x="1693106" y="1866900"/>
                  </a:lnTo>
                  <a:lnTo>
                    <a:pt x="1713542" y="1866900"/>
                  </a:lnTo>
                  <a:lnTo>
                    <a:pt x="1714632" y="1879600"/>
                  </a:lnTo>
                  <a:close/>
                </a:path>
                <a:path w="2077720" h="2222500">
                  <a:moveTo>
                    <a:pt x="1722513" y="1879600"/>
                  </a:moveTo>
                  <a:lnTo>
                    <a:pt x="1718573" y="1879600"/>
                  </a:lnTo>
                  <a:lnTo>
                    <a:pt x="1717130" y="1866900"/>
                  </a:lnTo>
                  <a:lnTo>
                    <a:pt x="1724143" y="1866900"/>
                  </a:lnTo>
                  <a:lnTo>
                    <a:pt x="1722513" y="1879600"/>
                  </a:lnTo>
                  <a:close/>
                </a:path>
                <a:path w="2077720" h="2222500">
                  <a:moveTo>
                    <a:pt x="1724155" y="1866980"/>
                  </a:moveTo>
                  <a:close/>
                </a:path>
                <a:path w="2077720" h="2222500">
                  <a:moveTo>
                    <a:pt x="1739985" y="1879600"/>
                  </a:moveTo>
                  <a:lnTo>
                    <a:pt x="1726079" y="1879600"/>
                  </a:lnTo>
                  <a:lnTo>
                    <a:pt x="1724156" y="1866988"/>
                  </a:lnTo>
                  <a:lnTo>
                    <a:pt x="1751951" y="1866900"/>
                  </a:lnTo>
                  <a:lnTo>
                    <a:pt x="1739985" y="1879600"/>
                  </a:lnTo>
                  <a:close/>
                </a:path>
                <a:path w="2077720" h="2222500">
                  <a:moveTo>
                    <a:pt x="1331267" y="1879600"/>
                  </a:moveTo>
                  <a:lnTo>
                    <a:pt x="1329882" y="1879600"/>
                  </a:lnTo>
                  <a:lnTo>
                    <a:pt x="1329137" y="1868413"/>
                  </a:lnTo>
                  <a:lnTo>
                    <a:pt x="1331267" y="1879600"/>
                  </a:lnTo>
                  <a:close/>
                </a:path>
                <a:path w="2077720" h="2222500">
                  <a:moveTo>
                    <a:pt x="425774" y="1892300"/>
                  </a:moveTo>
                  <a:lnTo>
                    <a:pt x="384590" y="1892300"/>
                  </a:lnTo>
                  <a:lnTo>
                    <a:pt x="379450" y="1879600"/>
                  </a:lnTo>
                  <a:lnTo>
                    <a:pt x="420619" y="1879600"/>
                  </a:lnTo>
                  <a:lnTo>
                    <a:pt x="425774" y="1892300"/>
                  </a:lnTo>
                  <a:close/>
                </a:path>
                <a:path w="2077720" h="2222500">
                  <a:moveTo>
                    <a:pt x="463354" y="1892300"/>
                  </a:moveTo>
                  <a:lnTo>
                    <a:pt x="437954" y="1892300"/>
                  </a:lnTo>
                  <a:lnTo>
                    <a:pt x="440145" y="1879600"/>
                  </a:lnTo>
                  <a:lnTo>
                    <a:pt x="461640" y="1879600"/>
                  </a:lnTo>
                  <a:lnTo>
                    <a:pt x="463354" y="1892300"/>
                  </a:lnTo>
                  <a:close/>
                </a:path>
                <a:path w="2077720" h="2222500">
                  <a:moveTo>
                    <a:pt x="477441" y="1892300"/>
                  </a:moveTo>
                  <a:lnTo>
                    <a:pt x="467312" y="1892300"/>
                  </a:lnTo>
                  <a:lnTo>
                    <a:pt x="469033" y="1879600"/>
                  </a:lnTo>
                  <a:lnTo>
                    <a:pt x="480575" y="1879600"/>
                  </a:lnTo>
                  <a:lnTo>
                    <a:pt x="477441" y="1892300"/>
                  </a:lnTo>
                  <a:close/>
                </a:path>
                <a:path w="2077720" h="2222500">
                  <a:moveTo>
                    <a:pt x="492627" y="1892300"/>
                  </a:moveTo>
                  <a:lnTo>
                    <a:pt x="486238" y="1892300"/>
                  </a:lnTo>
                  <a:lnTo>
                    <a:pt x="485522" y="1879600"/>
                  </a:lnTo>
                  <a:lnTo>
                    <a:pt x="491997" y="1879600"/>
                  </a:lnTo>
                  <a:lnTo>
                    <a:pt x="492627" y="1892300"/>
                  </a:lnTo>
                  <a:close/>
                </a:path>
                <a:path w="2077720" h="2222500">
                  <a:moveTo>
                    <a:pt x="532269" y="1892300"/>
                  </a:moveTo>
                  <a:lnTo>
                    <a:pt x="500356" y="1892300"/>
                  </a:lnTo>
                  <a:lnTo>
                    <a:pt x="500227" y="1879600"/>
                  </a:lnTo>
                  <a:lnTo>
                    <a:pt x="534223" y="1879600"/>
                  </a:lnTo>
                  <a:lnTo>
                    <a:pt x="532269" y="1892300"/>
                  </a:lnTo>
                  <a:close/>
                </a:path>
                <a:path w="2077720" h="2222500">
                  <a:moveTo>
                    <a:pt x="562095" y="1892300"/>
                  </a:moveTo>
                  <a:lnTo>
                    <a:pt x="541571" y="1892300"/>
                  </a:lnTo>
                  <a:lnTo>
                    <a:pt x="538459" y="1879600"/>
                  </a:lnTo>
                  <a:lnTo>
                    <a:pt x="564439" y="1879600"/>
                  </a:lnTo>
                  <a:lnTo>
                    <a:pt x="562095" y="1892300"/>
                  </a:lnTo>
                  <a:close/>
                </a:path>
                <a:path w="2077720" h="2222500">
                  <a:moveTo>
                    <a:pt x="633807" y="1892300"/>
                  </a:moveTo>
                  <a:lnTo>
                    <a:pt x="581409" y="1892300"/>
                  </a:lnTo>
                  <a:lnTo>
                    <a:pt x="581346" y="1879600"/>
                  </a:lnTo>
                  <a:lnTo>
                    <a:pt x="633569" y="1879600"/>
                  </a:lnTo>
                  <a:lnTo>
                    <a:pt x="633807" y="1892300"/>
                  </a:lnTo>
                  <a:close/>
                </a:path>
                <a:path w="2077720" h="2222500">
                  <a:moveTo>
                    <a:pt x="639065" y="1892300"/>
                  </a:moveTo>
                  <a:lnTo>
                    <a:pt x="636288" y="1892300"/>
                  </a:lnTo>
                  <a:lnTo>
                    <a:pt x="635653" y="1879600"/>
                  </a:lnTo>
                  <a:lnTo>
                    <a:pt x="640348" y="1879600"/>
                  </a:lnTo>
                  <a:lnTo>
                    <a:pt x="639065" y="1892300"/>
                  </a:lnTo>
                  <a:close/>
                </a:path>
                <a:path w="2077720" h="2222500">
                  <a:moveTo>
                    <a:pt x="642381" y="1892300"/>
                  </a:moveTo>
                  <a:lnTo>
                    <a:pt x="640638" y="1892300"/>
                  </a:lnTo>
                  <a:lnTo>
                    <a:pt x="640394" y="1879600"/>
                  </a:lnTo>
                  <a:lnTo>
                    <a:pt x="641853" y="1879600"/>
                  </a:lnTo>
                  <a:lnTo>
                    <a:pt x="642381" y="1892300"/>
                  </a:lnTo>
                  <a:close/>
                </a:path>
                <a:path w="2077720" h="2222500">
                  <a:moveTo>
                    <a:pt x="661801" y="1892300"/>
                  </a:moveTo>
                  <a:lnTo>
                    <a:pt x="648826" y="1892300"/>
                  </a:lnTo>
                  <a:lnTo>
                    <a:pt x="650018" y="1879600"/>
                  </a:lnTo>
                  <a:lnTo>
                    <a:pt x="661034" y="1879600"/>
                  </a:lnTo>
                  <a:lnTo>
                    <a:pt x="661801" y="1892300"/>
                  </a:lnTo>
                  <a:close/>
                </a:path>
                <a:path w="2077720" h="2222500">
                  <a:moveTo>
                    <a:pt x="676025" y="1892300"/>
                  </a:moveTo>
                  <a:lnTo>
                    <a:pt x="669035" y="1892300"/>
                  </a:lnTo>
                  <a:lnTo>
                    <a:pt x="671505" y="1879600"/>
                  </a:lnTo>
                  <a:lnTo>
                    <a:pt x="677086" y="1879600"/>
                  </a:lnTo>
                  <a:lnTo>
                    <a:pt x="676025" y="1892300"/>
                  </a:lnTo>
                  <a:close/>
                </a:path>
                <a:path w="2077720" h="2222500">
                  <a:moveTo>
                    <a:pt x="692912" y="1892300"/>
                  </a:moveTo>
                  <a:lnTo>
                    <a:pt x="683753" y="1892300"/>
                  </a:lnTo>
                  <a:lnTo>
                    <a:pt x="683929" y="1879600"/>
                  </a:lnTo>
                  <a:lnTo>
                    <a:pt x="690527" y="1879600"/>
                  </a:lnTo>
                  <a:lnTo>
                    <a:pt x="692912" y="1892300"/>
                  </a:lnTo>
                  <a:close/>
                </a:path>
                <a:path w="2077720" h="2222500">
                  <a:moveTo>
                    <a:pt x="738513" y="1892300"/>
                  </a:moveTo>
                  <a:lnTo>
                    <a:pt x="692912" y="1892300"/>
                  </a:lnTo>
                  <a:lnTo>
                    <a:pt x="692912" y="1879600"/>
                  </a:lnTo>
                  <a:lnTo>
                    <a:pt x="737162" y="1879600"/>
                  </a:lnTo>
                  <a:lnTo>
                    <a:pt x="738513" y="1892300"/>
                  </a:lnTo>
                  <a:close/>
                </a:path>
                <a:path w="2077720" h="2222500">
                  <a:moveTo>
                    <a:pt x="744339" y="1892300"/>
                  </a:moveTo>
                  <a:lnTo>
                    <a:pt x="742692" y="1892300"/>
                  </a:lnTo>
                  <a:lnTo>
                    <a:pt x="742817" y="1879600"/>
                  </a:lnTo>
                  <a:lnTo>
                    <a:pt x="744050" y="1879600"/>
                  </a:lnTo>
                  <a:lnTo>
                    <a:pt x="744339" y="1892300"/>
                  </a:lnTo>
                  <a:close/>
                </a:path>
                <a:path w="2077720" h="2222500">
                  <a:moveTo>
                    <a:pt x="770220" y="1892300"/>
                  </a:moveTo>
                  <a:lnTo>
                    <a:pt x="749308" y="1892300"/>
                  </a:lnTo>
                  <a:lnTo>
                    <a:pt x="749472" y="1879600"/>
                  </a:lnTo>
                  <a:lnTo>
                    <a:pt x="772713" y="1879600"/>
                  </a:lnTo>
                  <a:lnTo>
                    <a:pt x="770220" y="1892300"/>
                  </a:lnTo>
                  <a:close/>
                </a:path>
                <a:path w="2077720" h="2222500">
                  <a:moveTo>
                    <a:pt x="774803" y="1892300"/>
                  </a:moveTo>
                  <a:lnTo>
                    <a:pt x="773860" y="1892300"/>
                  </a:lnTo>
                  <a:lnTo>
                    <a:pt x="774405" y="1879600"/>
                  </a:lnTo>
                  <a:lnTo>
                    <a:pt x="775677" y="1879600"/>
                  </a:lnTo>
                  <a:lnTo>
                    <a:pt x="774803" y="1892300"/>
                  </a:lnTo>
                  <a:close/>
                </a:path>
                <a:path w="2077720" h="2222500">
                  <a:moveTo>
                    <a:pt x="820013" y="1892300"/>
                  </a:moveTo>
                  <a:lnTo>
                    <a:pt x="781026" y="1892300"/>
                  </a:lnTo>
                  <a:lnTo>
                    <a:pt x="780833" y="1879600"/>
                  </a:lnTo>
                  <a:lnTo>
                    <a:pt x="820376" y="1879600"/>
                  </a:lnTo>
                  <a:lnTo>
                    <a:pt x="820013" y="1892300"/>
                  </a:lnTo>
                  <a:close/>
                </a:path>
                <a:path w="2077720" h="2222500">
                  <a:moveTo>
                    <a:pt x="839404" y="1892300"/>
                  </a:moveTo>
                  <a:lnTo>
                    <a:pt x="835929" y="1892300"/>
                  </a:lnTo>
                  <a:lnTo>
                    <a:pt x="836871" y="1879600"/>
                  </a:lnTo>
                  <a:lnTo>
                    <a:pt x="841113" y="1879600"/>
                  </a:lnTo>
                  <a:lnTo>
                    <a:pt x="839404" y="1892300"/>
                  </a:lnTo>
                  <a:close/>
                </a:path>
                <a:path w="2077720" h="2222500">
                  <a:moveTo>
                    <a:pt x="862224" y="1892300"/>
                  </a:moveTo>
                  <a:lnTo>
                    <a:pt x="845059" y="1892300"/>
                  </a:lnTo>
                  <a:lnTo>
                    <a:pt x="842595" y="1879600"/>
                  </a:lnTo>
                  <a:lnTo>
                    <a:pt x="862537" y="1879600"/>
                  </a:lnTo>
                  <a:lnTo>
                    <a:pt x="862224" y="1892300"/>
                  </a:lnTo>
                  <a:close/>
                </a:path>
                <a:path w="2077720" h="2222500">
                  <a:moveTo>
                    <a:pt x="873286" y="1892300"/>
                  </a:moveTo>
                  <a:lnTo>
                    <a:pt x="868067" y="1892300"/>
                  </a:lnTo>
                  <a:lnTo>
                    <a:pt x="866557" y="1879600"/>
                  </a:lnTo>
                  <a:lnTo>
                    <a:pt x="873053" y="1879600"/>
                  </a:lnTo>
                  <a:lnTo>
                    <a:pt x="873286" y="1892300"/>
                  </a:lnTo>
                  <a:close/>
                </a:path>
                <a:path w="2077720" h="2222500">
                  <a:moveTo>
                    <a:pt x="882382" y="1892300"/>
                  </a:moveTo>
                  <a:lnTo>
                    <a:pt x="878566" y="1892300"/>
                  </a:lnTo>
                  <a:lnTo>
                    <a:pt x="877323" y="1879600"/>
                  </a:lnTo>
                  <a:lnTo>
                    <a:pt x="881156" y="1879600"/>
                  </a:lnTo>
                  <a:lnTo>
                    <a:pt x="882382" y="1892300"/>
                  </a:lnTo>
                  <a:close/>
                </a:path>
                <a:path w="2077720" h="2222500">
                  <a:moveTo>
                    <a:pt x="889423" y="1892300"/>
                  </a:moveTo>
                  <a:lnTo>
                    <a:pt x="882388" y="1892300"/>
                  </a:lnTo>
                  <a:lnTo>
                    <a:pt x="883257" y="1879600"/>
                  </a:lnTo>
                  <a:lnTo>
                    <a:pt x="887481" y="1879600"/>
                  </a:lnTo>
                  <a:lnTo>
                    <a:pt x="889423" y="1892300"/>
                  </a:lnTo>
                  <a:close/>
                </a:path>
                <a:path w="2077720" h="2222500">
                  <a:moveTo>
                    <a:pt x="907474" y="1892300"/>
                  </a:moveTo>
                  <a:lnTo>
                    <a:pt x="892734" y="1892300"/>
                  </a:lnTo>
                  <a:lnTo>
                    <a:pt x="892376" y="1879600"/>
                  </a:lnTo>
                  <a:lnTo>
                    <a:pt x="906537" y="1879600"/>
                  </a:lnTo>
                  <a:lnTo>
                    <a:pt x="907474" y="1892300"/>
                  </a:lnTo>
                  <a:close/>
                </a:path>
                <a:path w="2077720" h="2222500">
                  <a:moveTo>
                    <a:pt x="1014264" y="1892300"/>
                  </a:moveTo>
                  <a:lnTo>
                    <a:pt x="921278" y="1892300"/>
                  </a:lnTo>
                  <a:lnTo>
                    <a:pt x="916627" y="1879600"/>
                  </a:lnTo>
                  <a:lnTo>
                    <a:pt x="1015054" y="1879600"/>
                  </a:lnTo>
                  <a:lnTo>
                    <a:pt x="1014264" y="1892300"/>
                  </a:lnTo>
                  <a:close/>
                </a:path>
                <a:path w="2077720" h="2222500">
                  <a:moveTo>
                    <a:pt x="1050503" y="1892300"/>
                  </a:moveTo>
                  <a:lnTo>
                    <a:pt x="1028074" y="1892300"/>
                  </a:lnTo>
                  <a:lnTo>
                    <a:pt x="1028409" y="1879600"/>
                  </a:lnTo>
                  <a:lnTo>
                    <a:pt x="1052802" y="1879600"/>
                  </a:lnTo>
                  <a:lnTo>
                    <a:pt x="1050503" y="1892300"/>
                  </a:lnTo>
                  <a:close/>
                </a:path>
                <a:path w="2077720" h="2222500">
                  <a:moveTo>
                    <a:pt x="1058316" y="1892300"/>
                  </a:moveTo>
                  <a:lnTo>
                    <a:pt x="1053325" y="1892300"/>
                  </a:lnTo>
                  <a:lnTo>
                    <a:pt x="1054761" y="1879600"/>
                  </a:lnTo>
                  <a:lnTo>
                    <a:pt x="1057072" y="1879600"/>
                  </a:lnTo>
                  <a:lnTo>
                    <a:pt x="1058316" y="1892300"/>
                  </a:lnTo>
                  <a:close/>
                </a:path>
                <a:path w="2077720" h="2222500">
                  <a:moveTo>
                    <a:pt x="1081733" y="1892300"/>
                  </a:moveTo>
                  <a:lnTo>
                    <a:pt x="1063017" y="1892300"/>
                  </a:lnTo>
                  <a:lnTo>
                    <a:pt x="1063841" y="1879600"/>
                  </a:lnTo>
                  <a:lnTo>
                    <a:pt x="1081443" y="1879600"/>
                  </a:lnTo>
                  <a:lnTo>
                    <a:pt x="1081733" y="1892300"/>
                  </a:lnTo>
                  <a:close/>
                </a:path>
                <a:path w="2077720" h="2222500">
                  <a:moveTo>
                    <a:pt x="1107154" y="1892300"/>
                  </a:moveTo>
                  <a:lnTo>
                    <a:pt x="1094991" y="1892300"/>
                  </a:lnTo>
                  <a:lnTo>
                    <a:pt x="1094849" y="1879600"/>
                  </a:lnTo>
                  <a:lnTo>
                    <a:pt x="1110022" y="1879600"/>
                  </a:lnTo>
                  <a:lnTo>
                    <a:pt x="1107154" y="1892300"/>
                  </a:lnTo>
                  <a:close/>
                </a:path>
                <a:path w="2077720" h="2222500">
                  <a:moveTo>
                    <a:pt x="1130208" y="1892300"/>
                  </a:moveTo>
                  <a:lnTo>
                    <a:pt x="1117483" y="1892300"/>
                  </a:lnTo>
                  <a:lnTo>
                    <a:pt x="1117381" y="1879600"/>
                  </a:lnTo>
                  <a:lnTo>
                    <a:pt x="1134676" y="1879600"/>
                  </a:lnTo>
                  <a:lnTo>
                    <a:pt x="1130208" y="1892300"/>
                  </a:lnTo>
                  <a:close/>
                </a:path>
                <a:path w="2077720" h="2222500">
                  <a:moveTo>
                    <a:pt x="1136675" y="1892300"/>
                  </a:moveTo>
                  <a:lnTo>
                    <a:pt x="1135954" y="1879600"/>
                  </a:lnTo>
                  <a:lnTo>
                    <a:pt x="1137538" y="1879600"/>
                  </a:lnTo>
                  <a:lnTo>
                    <a:pt x="1136675" y="1892300"/>
                  </a:lnTo>
                  <a:close/>
                </a:path>
                <a:path w="2077720" h="2222500">
                  <a:moveTo>
                    <a:pt x="1153142" y="1892300"/>
                  </a:moveTo>
                  <a:lnTo>
                    <a:pt x="1141820" y="1892300"/>
                  </a:lnTo>
                  <a:lnTo>
                    <a:pt x="1140798" y="1879600"/>
                  </a:lnTo>
                  <a:lnTo>
                    <a:pt x="1151654" y="1879600"/>
                  </a:lnTo>
                  <a:lnTo>
                    <a:pt x="1153142" y="1892300"/>
                  </a:lnTo>
                  <a:close/>
                </a:path>
                <a:path w="2077720" h="2222500">
                  <a:moveTo>
                    <a:pt x="1196898" y="1892300"/>
                  </a:moveTo>
                  <a:lnTo>
                    <a:pt x="1153142" y="1892300"/>
                  </a:lnTo>
                  <a:lnTo>
                    <a:pt x="1153375" y="1879600"/>
                  </a:lnTo>
                  <a:lnTo>
                    <a:pt x="1197057" y="1879600"/>
                  </a:lnTo>
                  <a:lnTo>
                    <a:pt x="1196898" y="1892300"/>
                  </a:lnTo>
                  <a:close/>
                </a:path>
                <a:path w="2077720" h="2222500">
                  <a:moveTo>
                    <a:pt x="1212008" y="1892300"/>
                  </a:moveTo>
                  <a:lnTo>
                    <a:pt x="1197597" y="1892300"/>
                  </a:lnTo>
                  <a:lnTo>
                    <a:pt x="1197080" y="1879600"/>
                  </a:lnTo>
                  <a:lnTo>
                    <a:pt x="1214166" y="1879600"/>
                  </a:lnTo>
                  <a:lnTo>
                    <a:pt x="1212008" y="1892300"/>
                  </a:lnTo>
                  <a:close/>
                </a:path>
                <a:path w="2077720" h="2222500">
                  <a:moveTo>
                    <a:pt x="1229917" y="1892300"/>
                  </a:moveTo>
                  <a:lnTo>
                    <a:pt x="1217419" y="1892300"/>
                  </a:lnTo>
                  <a:lnTo>
                    <a:pt x="1220786" y="1879600"/>
                  </a:lnTo>
                  <a:lnTo>
                    <a:pt x="1229338" y="1879600"/>
                  </a:lnTo>
                  <a:lnTo>
                    <a:pt x="1229917" y="1892300"/>
                  </a:lnTo>
                  <a:close/>
                </a:path>
                <a:path w="2077720" h="2222500">
                  <a:moveTo>
                    <a:pt x="1263549" y="1892300"/>
                  </a:moveTo>
                  <a:lnTo>
                    <a:pt x="1255412" y="1892300"/>
                  </a:lnTo>
                  <a:lnTo>
                    <a:pt x="1258535" y="1879600"/>
                  </a:lnTo>
                  <a:lnTo>
                    <a:pt x="1264412" y="1879600"/>
                  </a:lnTo>
                  <a:lnTo>
                    <a:pt x="1263549" y="1892300"/>
                  </a:lnTo>
                  <a:close/>
                </a:path>
                <a:path w="2077720" h="2222500">
                  <a:moveTo>
                    <a:pt x="1281549" y="1892300"/>
                  </a:moveTo>
                  <a:lnTo>
                    <a:pt x="1271641" y="1892300"/>
                  </a:lnTo>
                  <a:lnTo>
                    <a:pt x="1271005" y="1879600"/>
                  </a:lnTo>
                  <a:lnTo>
                    <a:pt x="1282429" y="1879600"/>
                  </a:lnTo>
                  <a:lnTo>
                    <a:pt x="1281549" y="1892300"/>
                  </a:lnTo>
                  <a:close/>
                </a:path>
                <a:path w="2077720" h="2222500">
                  <a:moveTo>
                    <a:pt x="1288005" y="1892300"/>
                  </a:moveTo>
                  <a:lnTo>
                    <a:pt x="1285427" y="1892300"/>
                  </a:lnTo>
                  <a:lnTo>
                    <a:pt x="1282429" y="1879600"/>
                  </a:lnTo>
                  <a:lnTo>
                    <a:pt x="1290594" y="1879600"/>
                  </a:lnTo>
                  <a:lnTo>
                    <a:pt x="1288005" y="1892300"/>
                  </a:lnTo>
                  <a:close/>
                </a:path>
                <a:path w="2077720" h="2222500">
                  <a:moveTo>
                    <a:pt x="1300917" y="1892300"/>
                  </a:moveTo>
                  <a:lnTo>
                    <a:pt x="1298578" y="1892300"/>
                  </a:lnTo>
                  <a:lnTo>
                    <a:pt x="1298907" y="1879600"/>
                  </a:lnTo>
                  <a:lnTo>
                    <a:pt x="1300872" y="1879600"/>
                  </a:lnTo>
                  <a:lnTo>
                    <a:pt x="1300917" y="1892300"/>
                  </a:lnTo>
                  <a:close/>
                </a:path>
                <a:path w="2077720" h="2222500">
                  <a:moveTo>
                    <a:pt x="1307356" y="1892300"/>
                  </a:moveTo>
                  <a:lnTo>
                    <a:pt x="1305483" y="1892300"/>
                  </a:lnTo>
                  <a:lnTo>
                    <a:pt x="1305102" y="1879600"/>
                  </a:lnTo>
                  <a:lnTo>
                    <a:pt x="1307816" y="1879600"/>
                  </a:lnTo>
                  <a:lnTo>
                    <a:pt x="1307356" y="1892300"/>
                  </a:lnTo>
                  <a:close/>
                </a:path>
                <a:path w="2077720" h="2222500">
                  <a:moveTo>
                    <a:pt x="1349988" y="1892300"/>
                  </a:moveTo>
                  <a:lnTo>
                    <a:pt x="1307652" y="1892300"/>
                  </a:lnTo>
                  <a:lnTo>
                    <a:pt x="1308827" y="1879600"/>
                  </a:lnTo>
                  <a:lnTo>
                    <a:pt x="1349432" y="1879600"/>
                  </a:lnTo>
                  <a:lnTo>
                    <a:pt x="1349988" y="1892300"/>
                  </a:lnTo>
                  <a:close/>
                </a:path>
                <a:path w="2077720" h="2222500">
                  <a:moveTo>
                    <a:pt x="1447455" y="1892300"/>
                  </a:moveTo>
                  <a:lnTo>
                    <a:pt x="1351641" y="1892300"/>
                  </a:lnTo>
                  <a:lnTo>
                    <a:pt x="1352918" y="1879600"/>
                  </a:lnTo>
                  <a:lnTo>
                    <a:pt x="1446365" y="1879600"/>
                  </a:lnTo>
                  <a:lnTo>
                    <a:pt x="1447455" y="1892300"/>
                  </a:lnTo>
                  <a:close/>
                </a:path>
                <a:path w="2077720" h="2222500">
                  <a:moveTo>
                    <a:pt x="1455121" y="1892300"/>
                  </a:moveTo>
                  <a:lnTo>
                    <a:pt x="1449192" y="1892300"/>
                  </a:lnTo>
                  <a:lnTo>
                    <a:pt x="1449369" y="1879600"/>
                  </a:lnTo>
                  <a:lnTo>
                    <a:pt x="1455791" y="1879600"/>
                  </a:lnTo>
                  <a:lnTo>
                    <a:pt x="1455121" y="1892300"/>
                  </a:lnTo>
                  <a:close/>
                </a:path>
                <a:path w="2077720" h="2222500">
                  <a:moveTo>
                    <a:pt x="1523191" y="1892300"/>
                  </a:moveTo>
                  <a:lnTo>
                    <a:pt x="1458397" y="1892300"/>
                  </a:lnTo>
                  <a:lnTo>
                    <a:pt x="1456239" y="1879600"/>
                  </a:lnTo>
                  <a:lnTo>
                    <a:pt x="1521459" y="1879600"/>
                  </a:lnTo>
                  <a:lnTo>
                    <a:pt x="1523191" y="1892300"/>
                  </a:lnTo>
                  <a:close/>
                </a:path>
                <a:path w="2077720" h="2222500">
                  <a:moveTo>
                    <a:pt x="1536018" y="1892300"/>
                  </a:moveTo>
                  <a:lnTo>
                    <a:pt x="1529284" y="1892300"/>
                  </a:lnTo>
                  <a:lnTo>
                    <a:pt x="1528528" y="1879600"/>
                  </a:lnTo>
                  <a:lnTo>
                    <a:pt x="1533662" y="1879600"/>
                  </a:lnTo>
                  <a:lnTo>
                    <a:pt x="1536018" y="1892300"/>
                  </a:lnTo>
                  <a:close/>
                </a:path>
                <a:path w="2077720" h="2222500">
                  <a:moveTo>
                    <a:pt x="1543547" y="1892300"/>
                  </a:moveTo>
                  <a:lnTo>
                    <a:pt x="1542332" y="1892300"/>
                  </a:lnTo>
                  <a:lnTo>
                    <a:pt x="1540884" y="1879600"/>
                  </a:lnTo>
                  <a:lnTo>
                    <a:pt x="1543530" y="1879600"/>
                  </a:lnTo>
                  <a:lnTo>
                    <a:pt x="1543547" y="1892300"/>
                  </a:lnTo>
                  <a:close/>
                </a:path>
                <a:path w="2077720" h="2222500">
                  <a:moveTo>
                    <a:pt x="1560883" y="1892300"/>
                  </a:moveTo>
                  <a:lnTo>
                    <a:pt x="1550878" y="1892300"/>
                  </a:lnTo>
                  <a:lnTo>
                    <a:pt x="1552070" y="1879600"/>
                  </a:lnTo>
                  <a:lnTo>
                    <a:pt x="1561632" y="1879600"/>
                  </a:lnTo>
                  <a:lnTo>
                    <a:pt x="1560883" y="1892300"/>
                  </a:lnTo>
                  <a:close/>
                </a:path>
                <a:path w="2077720" h="2222500">
                  <a:moveTo>
                    <a:pt x="1674430" y="1892300"/>
                  </a:moveTo>
                  <a:lnTo>
                    <a:pt x="1569429" y="1892300"/>
                  </a:lnTo>
                  <a:lnTo>
                    <a:pt x="1569389" y="1879600"/>
                  </a:lnTo>
                  <a:lnTo>
                    <a:pt x="1673181" y="1879600"/>
                  </a:lnTo>
                  <a:lnTo>
                    <a:pt x="1674430" y="1892300"/>
                  </a:lnTo>
                  <a:close/>
                </a:path>
                <a:path w="2077720" h="2222500">
                  <a:moveTo>
                    <a:pt x="1685077" y="1892300"/>
                  </a:moveTo>
                  <a:lnTo>
                    <a:pt x="1681687" y="1892300"/>
                  </a:lnTo>
                  <a:lnTo>
                    <a:pt x="1678814" y="1879600"/>
                  </a:lnTo>
                  <a:lnTo>
                    <a:pt x="1684549" y="1879600"/>
                  </a:lnTo>
                  <a:lnTo>
                    <a:pt x="1685077" y="1892300"/>
                  </a:lnTo>
                  <a:close/>
                </a:path>
                <a:path w="2077720" h="2222500">
                  <a:moveTo>
                    <a:pt x="1690204" y="1892300"/>
                  </a:moveTo>
                  <a:lnTo>
                    <a:pt x="1688296" y="1892300"/>
                  </a:lnTo>
                  <a:lnTo>
                    <a:pt x="1689250" y="1879600"/>
                  </a:lnTo>
                  <a:lnTo>
                    <a:pt x="1691016" y="1879600"/>
                  </a:lnTo>
                  <a:lnTo>
                    <a:pt x="1690204" y="1892300"/>
                  </a:lnTo>
                  <a:close/>
                </a:path>
                <a:path w="2077720" h="2222500">
                  <a:moveTo>
                    <a:pt x="1731507" y="1892300"/>
                  </a:moveTo>
                  <a:lnTo>
                    <a:pt x="1700953" y="1892300"/>
                  </a:lnTo>
                  <a:lnTo>
                    <a:pt x="1697171" y="1879600"/>
                  </a:lnTo>
                  <a:lnTo>
                    <a:pt x="1736413" y="1879600"/>
                  </a:lnTo>
                  <a:lnTo>
                    <a:pt x="1731507" y="1892300"/>
                  </a:lnTo>
                  <a:close/>
                </a:path>
                <a:path w="2077720" h="2222500">
                  <a:moveTo>
                    <a:pt x="441035" y="1905000"/>
                  </a:moveTo>
                  <a:lnTo>
                    <a:pt x="393954" y="1905000"/>
                  </a:lnTo>
                  <a:lnTo>
                    <a:pt x="394559" y="1892300"/>
                  </a:lnTo>
                  <a:lnTo>
                    <a:pt x="441862" y="1892300"/>
                  </a:lnTo>
                  <a:lnTo>
                    <a:pt x="441035" y="1905000"/>
                  </a:lnTo>
                  <a:close/>
                </a:path>
                <a:path w="2077720" h="2222500">
                  <a:moveTo>
                    <a:pt x="483590" y="1905000"/>
                  </a:moveTo>
                  <a:lnTo>
                    <a:pt x="451145" y="1905000"/>
                  </a:lnTo>
                  <a:lnTo>
                    <a:pt x="449190" y="1892300"/>
                  </a:lnTo>
                  <a:lnTo>
                    <a:pt x="483442" y="1892300"/>
                  </a:lnTo>
                  <a:lnTo>
                    <a:pt x="483590" y="1905000"/>
                  </a:lnTo>
                  <a:close/>
                </a:path>
                <a:path w="2077720" h="2222500">
                  <a:moveTo>
                    <a:pt x="514962" y="1905000"/>
                  </a:moveTo>
                  <a:lnTo>
                    <a:pt x="491596" y="1905000"/>
                  </a:lnTo>
                  <a:lnTo>
                    <a:pt x="491220" y="1892300"/>
                  </a:lnTo>
                  <a:lnTo>
                    <a:pt x="513732" y="1892300"/>
                  </a:lnTo>
                  <a:lnTo>
                    <a:pt x="514962" y="1905000"/>
                  </a:lnTo>
                  <a:close/>
                </a:path>
                <a:path w="2077720" h="2222500">
                  <a:moveTo>
                    <a:pt x="534223" y="1905000"/>
                  </a:moveTo>
                  <a:lnTo>
                    <a:pt x="516177" y="1905000"/>
                  </a:lnTo>
                  <a:lnTo>
                    <a:pt x="516978" y="1892300"/>
                  </a:lnTo>
                  <a:lnTo>
                    <a:pt x="536233" y="1892300"/>
                  </a:lnTo>
                  <a:lnTo>
                    <a:pt x="534223" y="1905000"/>
                  </a:lnTo>
                  <a:close/>
                </a:path>
                <a:path w="2077720" h="2222500">
                  <a:moveTo>
                    <a:pt x="543673" y="1905000"/>
                  </a:moveTo>
                  <a:lnTo>
                    <a:pt x="537942" y="1905000"/>
                  </a:lnTo>
                  <a:lnTo>
                    <a:pt x="536255" y="1892300"/>
                  </a:lnTo>
                  <a:lnTo>
                    <a:pt x="543484" y="1892300"/>
                  </a:lnTo>
                  <a:lnTo>
                    <a:pt x="543673" y="1905000"/>
                  </a:lnTo>
                  <a:close/>
                </a:path>
                <a:path w="2077720" h="2222500">
                  <a:moveTo>
                    <a:pt x="558911" y="1905000"/>
                  </a:moveTo>
                  <a:lnTo>
                    <a:pt x="547749" y="1905000"/>
                  </a:lnTo>
                  <a:lnTo>
                    <a:pt x="548730" y="1892300"/>
                  </a:lnTo>
                  <a:lnTo>
                    <a:pt x="558258" y="1892300"/>
                  </a:lnTo>
                  <a:lnTo>
                    <a:pt x="558911" y="1905000"/>
                  </a:lnTo>
                  <a:close/>
                </a:path>
                <a:path w="2077720" h="2222500">
                  <a:moveTo>
                    <a:pt x="586190" y="1905000"/>
                  </a:moveTo>
                  <a:lnTo>
                    <a:pt x="564187" y="1905000"/>
                  </a:lnTo>
                  <a:lnTo>
                    <a:pt x="564408" y="1892300"/>
                  </a:lnTo>
                  <a:lnTo>
                    <a:pt x="585889" y="1892300"/>
                  </a:lnTo>
                  <a:lnTo>
                    <a:pt x="586190" y="1905000"/>
                  </a:lnTo>
                  <a:close/>
                </a:path>
                <a:path w="2077720" h="2222500">
                  <a:moveTo>
                    <a:pt x="599658" y="1905000"/>
                  </a:moveTo>
                  <a:lnTo>
                    <a:pt x="593952" y="1905000"/>
                  </a:lnTo>
                  <a:lnTo>
                    <a:pt x="594679" y="1892300"/>
                  </a:lnTo>
                  <a:lnTo>
                    <a:pt x="599687" y="1892300"/>
                  </a:lnTo>
                  <a:lnTo>
                    <a:pt x="599658" y="1905000"/>
                  </a:lnTo>
                  <a:close/>
                </a:path>
                <a:path w="2077720" h="2222500">
                  <a:moveTo>
                    <a:pt x="612309" y="1905000"/>
                  </a:moveTo>
                  <a:lnTo>
                    <a:pt x="606535" y="1905000"/>
                  </a:lnTo>
                  <a:lnTo>
                    <a:pt x="606342" y="1892300"/>
                  </a:lnTo>
                  <a:lnTo>
                    <a:pt x="612872" y="1892300"/>
                  </a:lnTo>
                  <a:lnTo>
                    <a:pt x="612309" y="1905000"/>
                  </a:lnTo>
                  <a:close/>
                </a:path>
                <a:path w="2077720" h="2222500">
                  <a:moveTo>
                    <a:pt x="632263" y="1905000"/>
                  </a:moveTo>
                  <a:lnTo>
                    <a:pt x="620759" y="1905000"/>
                  </a:lnTo>
                  <a:lnTo>
                    <a:pt x="618277" y="1892300"/>
                  </a:lnTo>
                  <a:lnTo>
                    <a:pt x="633018" y="1892300"/>
                  </a:lnTo>
                  <a:lnTo>
                    <a:pt x="632263" y="1905000"/>
                  </a:lnTo>
                  <a:close/>
                </a:path>
                <a:path w="2077720" h="2222500">
                  <a:moveTo>
                    <a:pt x="681992" y="1905000"/>
                  </a:moveTo>
                  <a:lnTo>
                    <a:pt x="638520" y="1905000"/>
                  </a:lnTo>
                  <a:lnTo>
                    <a:pt x="637685" y="1892300"/>
                  </a:lnTo>
                  <a:lnTo>
                    <a:pt x="680249" y="1892300"/>
                  </a:lnTo>
                  <a:lnTo>
                    <a:pt x="681992" y="1905000"/>
                  </a:lnTo>
                  <a:close/>
                </a:path>
                <a:path w="2077720" h="2222500">
                  <a:moveTo>
                    <a:pt x="716436" y="1905000"/>
                  </a:moveTo>
                  <a:lnTo>
                    <a:pt x="681992" y="1905000"/>
                  </a:lnTo>
                  <a:lnTo>
                    <a:pt x="683156" y="1892300"/>
                  </a:lnTo>
                  <a:lnTo>
                    <a:pt x="717214" y="1892300"/>
                  </a:lnTo>
                  <a:lnTo>
                    <a:pt x="716436" y="1905000"/>
                  </a:lnTo>
                  <a:close/>
                </a:path>
                <a:path w="2077720" h="2222500">
                  <a:moveTo>
                    <a:pt x="741665" y="1905000"/>
                  </a:moveTo>
                  <a:lnTo>
                    <a:pt x="735606" y="1905000"/>
                  </a:lnTo>
                  <a:lnTo>
                    <a:pt x="737327" y="1892300"/>
                  </a:lnTo>
                  <a:lnTo>
                    <a:pt x="741608" y="1892300"/>
                  </a:lnTo>
                  <a:lnTo>
                    <a:pt x="741665" y="1905000"/>
                  </a:lnTo>
                  <a:close/>
                </a:path>
                <a:path w="2077720" h="2222500">
                  <a:moveTo>
                    <a:pt x="785495" y="1905000"/>
                  </a:moveTo>
                  <a:lnTo>
                    <a:pt x="745719" y="1905000"/>
                  </a:lnTo>
                  <a:lnTo>
                    <a:pt x="743805" y="1892300"/>
                  </a:lnTo>
                  <a:lnTo>
                    <a:pt x="787289" y="1892300"/>
                  </a:lnTo>
                  <a:lnTo>
                    <a:pt x="785495" y="1905000"/>
                  </a:lnTo>
                  <a:close/>
                </a:path>
                <a:path w="2077720" h="2222500">
                  <a:moveTo>
                    <a:pt x="868289" y="1905000"/>
                  </a:moveTo>
                  <a:lnTo>
                    <a:pt x="793717" y="1905000"/>
                  </a:lnTo>
                  <a:lnTo>
                    <a:pt x="793376" y="1892300"/>
                  </a:lnTo>
                  <a:lnTo>
                    <a:pt x="869731" y="1892300"/>
                  </a:lnTo>
                  <a:lnTo>
                    <a:pt x="868289" y="1905000"/>
                  </a:lnTo>
                  <a:close/>
                </a:path>
                <a:path w="2077720" h="2222500">
                  <a:moveTo>
                    <a:pt x="893245" y="1905000"/>
                  </a:moveTo>
                  <a:lnTo>
                    <a:pt x="876903" y="1905000"/>
                  </a:lnTo>
                  <a:lnTo>
                    <a:pt x="873513" y="1892300"/>
                  </a:lnTo>
                  <a:lnTo>
                    <a:pt x="889332" y="1892300"/>
                  </a:lnTo>
                  <a:lnTo>
                    <a:pt x="893245" y="1905000"/>
                  </a:lnTo>
                  <a:close/>
                </a:path>
                <a:path w="2077720" h="2222500">
                  <a:moveTo>
                    <a:pt x="938625" y="1905000"/>
                  </a:moveTo>
                  <a:lnTo>
                    <a:pt x="893245" y="1905000"/>
                  </a:lnTo>
                  <a:lnTo>
                    <a:pt x="894284" y="1892300"/>
                  </a:lnTo>
                  <a:lnTo>
                    <a:pt x="938721" y="1892300"/>
                  </a:lnTo>
                  <a:lnTo>
                    <a:pt x="938625" y="1905000"/>
                  </a:lnTo>
                  <a:close/>
                </a:path>
                <a:path w="2077720" h="2222500">
                  <a:moveTo>
                    <a:pt x="1005781" y="1905000"/>
                  </a:moveTo>
                  <a:lnTo>
                    <a:pt x="943599" y="1905000"/>
                  </a:lnTo>
                  <a:lnTo>
                    <a:pt x="943991" y="1892300"/>
                  </a:lnTo>
                  <a:lnTo>
                    <a:pt x="1002999" y="1892300"/>
                  </a:lnTo>
                  <a:lnTo>
                    <a:pt x="1005781" y="1905000"/>
                  </a:lnTo>
                  <a:close/>
                </a:path>
                <a:path w="2077720" h="2222500">
                  <a:moveTo>
                    <a:pt x="1013254" y="1905000"/>
                  </a:moveTo>
                  <a:lnTo>
                    <a:pt x="1005781" y="1905000"/>
                  </a:lnTo>
                  <a:lnTo>
                    <a:pt x="1006962" y="1892300"/>
                  </a:lnTo>
                  <a:lnTo>
                    <a:pt x="1012271" y="1892300"/>
                  </a:lnTo>
                  <a:lnTo>
                    <a:pt x="1013254" y="1905000"/>
                  </a:lnTo>
                  <a:close/>
                </a:path>
                <a:path w="2077720" h="2222500">
                  <a:moveTo>
                    <a:pt x="1053785" y="1905000"/>
                  </a:moveTo>
                  <a:lnTo>
                    <a:pt x="1013288" y="1905000"/>
                  </a:lnTo>
                  <a:lnTo>
                    <a:pt x="1014991" y="1892300"/>
                  </a:lnTo>
                  <a:lnTo>
                    <a:pt x="1047232" y="1892300"/>
                  </a:lnTo>
                  <a:lnTo>
                    <a:pt x="1053785" y="1905000"/>
                  </a:lnTo>
                  <a:close/>
                </a:path>
                <a:path w="2077720" h="2222500">
                  <a:moveTo>
                    <a:pt x="1069371" y="1905000"/>
                  </a:moveTo>
                  <a:lnTo>
                    <a:pt x="1060417" y="1905000"/>
                  </a:lnTo>
                  <a:lnTo>
                    <a:pt x="1061144" y="1892300"/>
                  </a:lnTo>
                  <a:lnTo>
                    <a:pt x="1069791" y="1892300"/>
                  </a:lnTo>
                  <a:lnTo>
                    <a:pt x="1069371" y="1905000"/>
                  </a:lnTo>
                  <a:close/>
                </a:path>
                <a:path w="2077720" h="2222500">
                  <a:moveTo>
                    <a:pt x="1086060" y="1905000"/>
                  </a:moveTo>
                  <a:lnTo>
                    <a:pt x="1073516" y="1905000"/>
                  </a:lnTo>
                  <a:lnTo>
                    <a:pt x="1073482" y="1892300"/>
                  </a:lnTo>
                  <a:lnTo>
                    <a:pt x="1087320" y="1892300"/>
                  </a:lnTo>
                  <a:lnTo>
                    <a:pt x="1086060" y="1905000"/>
                  </a:lnTo>
                  <a:close/>
                </a:path>
                <a:path w="2077720" h="2222500">
                  <a:moveTo>
                    <a:pt x="1102509" y="1905000"/>
                  </a:moveTo>
                  <a:lnTo>
                    <a:pt x="1089784" y="1905000"/>
                  </a:lnTo>
                  <a:lnTo>
                    <a:pt x="1092022" y="1892300"/>
                  </a:lnTo>
                  <a:lnTo>
                    <a:pt x="1102947" y="1892300"/>
                  </a:lnTo>
                  <a:lnTo>
                    <a:pt x="1102509" y="1905000"/>
                  </a:lnTo>
                  <a:close/>
                </a:path>
                <a:path w="2077720" h="2222500">
                  <a:moveTo>
                    <a:pt x="1126591" y="1905000"/>
                  </a:moveTo>
                  <a:lnTo>
                    <a:pt x="1110078" y="1905000"/>
                  </a:lnTo>
                  <a:lnTo>
                    <a:pt x="1110612" y="1892300"/>
                  </a:lnTo>
                  <a:lnTo>
                    <a:pt x="1125364" y="1892300"/>
                  </a:lnTo>
                  <a:lnTo>
                    <a:pt x="1126591" y="1905000"/>
                  </a:lnTo>
                  <a:close/>
                </a:path>
                <a:path w="2077720" h="2222500">
                  <a:moveTo>
                    <a:pt x="1157673" y="1905000"/>
                  </a:moveTo>
                  <a:lnTo>
                    <a:pt x="1141859" y="1905000"/>
                  </a:lnTo>
                  <a:lnTo>
                    <a:pt x="1139554" y="1892300"/>
                  </a:lnTo>
                  <a:lnTo>
                    <a:pt x="1160700" y="1892300"/>
                  </a:lnTo>
                  <a:lnTo>
                    <a:pt x="1157673" y="1905000"/>
                  </a:lnTo>
                  <a:close/>
                </a:path>
                <a:path w="2077720" h="2222500">
                  <a:moveTo>
                    <a:pt x="1167275" y="1905000"/>
                  </a:moveTo>
                  <a:lnTo>
                    <a:pt x="1162386" y="1905000"/>
                  </a:lnTo>
                  <a:lnTo>
                    <a:pt x="1160700" y="1892300"/>
                  </a:lnTo>
                  <a:lnTo>
                    <a:pt x="1166242" y="1892300"/>
                  </a:lnTo>
                  <a:lnTo>
                    <a:pt x="1167275" y="1905000"/>
                  </a:lnTo>
                  <a:close/>
                </a:path>
                <a:path w="2077720" h="2222500">
                  <a:moveTo>
                    <a:pt x="1173311" y="1905000"/>
                  </a:moveTo>
                  <a:lnTo>
                    <a:pt x="1168286" y="1905000"/>
                  </a:lnTo>
                  <a:lnTo>
                    <a:pt x="1166338" y="1892300"/>
                  </a:lnTo>
                  <a:lnTo>
                    <a:pt x="1174702" y="1892300"/>
                  </a:lnTo>
                  <a:lnTo>
                    <a:pt x="1173311" y="1905000"/>
                  </a:lnTo>
                  <a:close/>
                </a:path>
                <a:path w="2077720" h="2222500">
                  <a:moveTo>
                    <a:pt x="1192674" y="1905000"/>
                  </a:moveTo>
                  <a:lnTo>
                    <a:pt x="1175832" y="1905000"/>
                  </a:lnTo>
                  <a:lnTo>
                    <a:pt x="1176548" y="1892300"/>
                  </a:lnTo>
                  <a:lnTo>
                    <a:pt x="1194212" y="1892300"/>
                  </a:lnTo>
                  <a:lnTo>
                    <a:pt x="1192674" y="1905000"/>
                  </a:lnTo>
                  <a:close/>
                </a:path>
                <a:path w="2077720" h="2222500">
                  <a:moveTo>
                    <a:pt x="1220480" y="1905000"/>
                  </a:moveTo>
                  <a:lnTo>
                    <a:pt x="1199073" y="1905000"/>
                  </a:lnTo>
                  <a:lnTo>
                    <a:pt x="1198676" y="1892300"/>
                  </a:lnTo>
                  <a:lnTo>
                    <a:pt x="1225187" y="1892300"/>
                  </a:lnTo>
                  <a:lnTo>
                    <a:pt x="1220480" y="1905000"/>
                  </a:lnTo>
                  <a:close/>
                </a:path>
                <a:path w="2077720" h="2222500">
                  <a:moveTo>
                    <a:pt x="1252323" y="1905000"/>
                  </a:moveTo>
                  <a:lnTo>
                    <a:pt x="1247872" y="1905000"/>
                  </a:lnTo>
                  <a:lnTo>
                    <a:pt x="1247917" y="1892300"/>
                  </a:lnTo>
                  <a:lnTo>
                    <a:pt x="1251292" y="1892300"/>
                  </a:lnTo>
                  <a:lnTo>
                    <a:pt x="1252323" y="1905000"/>
                  </a:lnTo>
                  <a:close/>
                </a:path>
                <a:path w="2077720" h="2222500">
                  <a:moveTo>
                    <a:pt x="1260914" y="1905000"/>
                  </a:moveTo>
                  <a:lnTo>
                    <a:pt x="1257093" y="1905000"/>
                  </a:lnTo>
                  <a:lnTo>
                    <a:pt x="1255838" y="1892300"/>
                  </a:lnTo>
                  <a:lnTo>
                    <a:pt x="1261318" y="1892300"/>
                  </a:lnTo>
                  <a:lnTo>
                    <a:pt x="1261016" y="1904805"/>
                  </a:lnTo>
                  <a:lnTo>
                    <a:pt x="1260914" y="1905000"/>
                  </a:lnTo>
                  <a:close/>
                </a:path>
                <a:path w="2077720" h="2222500">
                  <a:moveTo>
                    <a:pt x="1285989" y="1905000"/>
                  </a:moveTo>
                  <a:lnTo>
                    <a:pt x="1261011" y="1905000"/>
                  </a:lnTo>
                  <a:lnTo>
                    <a:pt x="1261016" y="1904805"/>
                  </a:lnTo>
                  <a:lnTo>
                    <a:pt x="1267535" y="1892300"/>
                  </a:lnTo>
                  <a:lnTo>
                    <a:pt x="1285989" y="1892300"/>
                  </a:lnTo>
                  <a:lnTo>
                    <a:pt x="1285989" y="1905000"/>
                  </a:lnTo>
                  <a:close/>
                </a:path>
                <a:path w="2077720" h="2222500">
                  <a:moveTo>
                    <a:pt x="1295603" y="1905000"/>
                  </a:moveTo>
                  <a:lnTo>
                    <a:pt x="1294717" y="1892300"/>
                  </a:lnTo>
                  <a:lnTo>
                    <a:pt x="1297749" y="1892300"/>
                  </a:lnTo>
                  <a:lnTo>
                    <a:pt x="1295603" y="1905000"/>
                  </a:lnTo>
                  <a:close/>
                </a:path>
                <a:path w="2077720" h="2222500">
                  <a:moveTo>
                    <a:pt x="1363923" y="1905000"/>
                  </a:moveTo>
                  <a:lnTo>
                    <a:pt x="1319707" y="1905000"/>
                  </a:lnTo>
                  <a:lnTo>
                    <a:pt x="1315085" y="1892300"/>
                  </a:lnTo>
                  <a:lnTo>
                    <a:pt x="1364508" y="1892300"/>
                  </a:lnTo>
                  <a:lnTo>
                    <a:pt x="1363923" y="1905000"/>
                  </a:lnTo>
                  <a:close/>
                </a:path>
                <a:path w="2077720" h="2222500">
                  <a:moveTo>
                    <a:pt x="1384024" y="1905000"/>
                  </a:moveTo>
                  <a:lnTo>
                    <a:pt x="1370810" y="1905000"/>
                  </a:lnTo>
                  <a:lnTo>
                    <a:pt x="1369533" y="1892300"/>
                  </a:lnTo>
                  <a:lnTo>
                    <a:pt x="1384665" y="1892300"/>
                  </a:lnTo>
                  <a:lnTo>
                    <a:pt x="1384024" y="1905000"/>
                  </a:lnTo>
                  <a:close/>
                </a:path>
                <a:path w="2077720" h="2222500">
                  <a:moveTo>
                    <a:pt x="1494522" y="1905000"/>
                  </a:moveTo>
                  <a:lnTo>
                    <a:pt x="1401552" y="1905000"/>
                  </a:lnTo>
                  <a:lnTo>
                    <a:pt x="1401569" y="1892300"/>
                  </a:lnTo>
                  <a:lnTo>
                    <a:pt x="1496617" y="1892300"/>
                  </a:lnTo>
                  <a:lnTo>
                    <a:pt x="1494522" y="1905000"/>
                  </a:lnTo>
                  <a:close/>
                </a:path>
                <a:path w="2077720" h="2222500">
                  <a:moveTo>
                    <a:pt x="1534814" y="1905000"/>
                  </a:moveTo>
                  <a:lnTo>
                    <a:pt x="1502369" y="1905000"/>
                  </a:lnTo>
                  <a:lnTo>
                    <a:pt x="1502085" y="1892300"/>
                  </a:lnTo>
                  <a:lnTo>
                    <a:pt x="1536381" y="1892300"/>
                  </a:lnTo>
                  <a:lnTo>
                    <a:pt x="1534814" y="1905000"/>
                  </a:lnTo>
                  <a:close/>
                </a:path>
                <a:path w="2077720" h="2222500">
                  <a:moveTo>
                    <a:pt x="1539368" y="1905000"/>
                  </a:moveTo>
                  <a:lnTo>
                    <a:pt x="1538999" y="1905000"/>
                  </a:lnTo>
                  <a:lnTo>
                    <a:pt x="1538613" y="1892300"/>
                  </a:lnTo>
                  <a:lnTo>
                    <a:pt x="1539175" y="1892300"/>
                  </a:lnTo>
                  <a:lnTo>
                    <a:pt x="1539368" y="1905000"/>
                  </a:lnTo>
                  <a:close/>
                </a:path>
                <a:path w="2077720" h="2222500">
                  <a:moveTo>
                    <a:pt x="1582619" y="1905000"/>
                  </a:moveTo>
                  <a:lnTo>
                    <a:pt x="1542917" y="1905000"/>
                  </a:lnTo>
                  <a:lnTo>
                    <a:pt x="1542690" y="1892300"/>
                  </a:lnTo>
                  <a:lnTo>
                    <a:pt x="1583715" y="1892300"/>
                  </a:lnTo>
                  <a:lnTo>
                    <a:pt x="1582619" y="1905000"/>
                  </a:lnTo>
                  <a:close/>
                </a:path>
                <a:path w="2077720" h="2222500">
                  <a:moveTo>
                    <a:pt x="1599904" y="1905000"/>
                  </a:moveTo>
                  <a:lnTo>
                    <a:pt x="1584777" y="1905000"/>
                  </a:lnTo>
                  <a:lnTo>
                    <a:pt x="1583715" y="1892300"/>
                  </a:lnTo>
                  <a:lnTo>
                    <a:pt x="1600988" y="1892300"/>
                  </a:lnTo>
                  <a:lnTo>
                    <a:pt x="1599904" y="1905000"/>
                  </a:lnTo>
                  <a:close/>
                </a:path>
                <a:path w="2077720" h="2222500">
                  <a:moveTo>
                    <a:pt x="1612907" y="1905000"/>
                  </a:moveTo>
                  <a:lnTo>
                    <a:pt x="1602340" y="1905000"/>
                  </a:lnTo>
                  <a:lnTo>
                    <a:pt x="1600988" y="1892300"/>
                  </a:lnTo>
                  <a:lnTo>
                    <a:pt x="1616586" y="1892300"/>
                  </a:lnTo>
                  <a:lnTo>
                    <a:pt x="1612907" y="1905000"/>
                  </a:lnTo>
                  <a:close/>
                </a:path>
                <a:path w="2077720" h="2222500">
                  <a:moveTo>
                    <a:pt x="1651269" y="1905000"/>
                  </a:moveTo>
                  <a:lnTo>
                    <a:pt x="1625768" y="1905000"/>
                  </a:lnTo>
                  <a:lnTo>
                    <a:pt x="1623945" y="1892300"/>
                  </a:lnTo>
                  <a:lnTo>
                    <a:pt x="1650235" y="1892300"/>
                  </a:lnTo>
                  <a:lnTo>
                    <a:pt x="1651269" y="1905000"/>
                  </a:lnTo>
                  <a:close/>
                </a:path>
                <a:path w="2077720" h="2222500">
                  <a:moveTo>
                    <a:pt x="1720472" y="1905000"/>
                  </a:moveTo>
                  <a:lnTo>
                    <a:pt x="1653733" y="1905000"/>
                  </a:lnTo>
                  <a:lnTo>
                    <a:pt x="1657242" y="1892300"/>
                  </a:lnTo>
                  <a:lnTo>
                    <a:pt x="1726227" y="1892300"/>
                  </a:lnTo>
                  <a:lnTo>
                    <a:pt x="1720472" y="1905000"/>
                  </a:lnTo>
                  <a:close/>
                </a:path>
                <a:path w="2077720" h="2222500">
                  <a:moveTo>
                    <a:pt x="406427" y="1916578"/>
                  </a:moveTo>
                  <a:lnTo>
                    <a:pt x="402488" y="1905000"/>
                  </a:lnTo>
                  <a:lnTo>
                    <a:pt x="407820" y="1905000"/>
                  </a:lnTo>
                  <a:lnTo>
                    <a:pt x="406427" y="1916578"/>
                  </a:lnTo>
                  <a:close/>
                </a:path>
                <a:path w="2077720" h="2222500">
                  <a:moveTo>
                    <a:pt x="443201" y="1917700"/>
                  </a:moveTo>
                  <a:lnTo>
                    <a:pt x="410767" y="1917700"/>
                  </a:lnTo>
                  <a:lnTo>
                    <a:pt x="410795" y="1905000"/>
                  </a:lnTo>
                  <a:lnTo>
                    <a:pt x="442852" y="1905000"/>
                  </a:lnTo>
                  <a:lnTo>
                    <a:pt x="443201" y="1917700"/>
                  </a:lnTo>
                  <a:close/>
                </a:path>
                <a:path w="2077720" h="2222500">
                  <a:moveTo>
                    <a:pt x="459906" y="1917700"/>
                  </a:moveTo>
                  <a:lnTo>
                    <a:pt x="454798" y="1917700"/>
                  </a:lnTo>
                  <a:lnTo>
                    <a:pt x="452590" y="1905000"/>
                  </a:lnTo>
                  <a:lnTo>
                    <a:pt x="459010" y="1905000"/>
                  </a:lnTo>
                  <a:lnTo>
                    <a:pt x="459906" y="1917700"/>
                  </a:lnTo>
                  <a:close/>
                </a:path>
                <a:path w="2077720" h="2222500">
                  <a:moveTo>
                    <a:pt x="482408" y="1917700"/>
                  </a:moveTo>
                  <a:lnTo>
                    <a:pt x="472608" y="1917700"/>
                  </a:lnTo>
                  <a:lnTo>
                    <a:pt x="472608" y="1905000"/>
                  </a:lnTo>
                  <a:lnTo>
                    <a:pt x="483149" y="1905000"/>
                  </a:lnTo>
                  <a:lnTo>
                    <a:pt x="482408" y="1917700"/>
                  </a:lnTo>
                  <a:close/>
                </a:path>
                <a:path w="2077720" h="2222500">
                  <a:moveTo>
                    <a:pt x="500836" y="1917700"/>
                  </a:moveTo>
                  <a:lnTo>
                    <a:pt x="486821" y="1917700"/>
                  </a:lnTo>
                  <a:lnTo>
                    <a:pt x="486253" y="1905000"/>
                  </a:lnTo>
                  <a:lnTo>
                    <a:pt x="499835" y="1905000"/>
                  </a:lnTo>
                  <a:lnTo>
                    <a:pt x="500836" y="1917700"/>
                  </a:lnTo>
                  <a:close/>
                </a:path>
                <a:path w="2077720" h="2222500">
                  <a:moveTo>
                    <a:pt x="507774" y="1917700"/>
                  </a:moveTo>
                  <a:lnTo>
                    <a:pt x="507751" y="1905000"/>
                  </a:lnTo>
                  <a:lnTo>
                    <a:pt x="508835" y="1905000"/>
                  </a:lnTo>
                  <a:lnTo>
                    <a:pt x="507774" y="1917700"/>
                  </a:lnTo>
                  <a:close/>
                </a:path>
                <a:path w="2077720" h="2222500">
                  <a:moveTo>
                    <a:pt x="524707" y="1917700"/>
                  </a:moveTo>
                  <a:lnTo>
                    <a:pt x="511226" y="1917700"/>
                  </a:lnTo>
                  <a:lnTo>
                    <a:pt x="510039" y="1905000"/>
                  </a:lnTo>
                  <a:lnTo>
                    <a:pt x="523201" y="1905000"/>
                  </a:lnTo>
                  <a:lnTo>
                    <a:pt x="524707" y="1917700"/>
                  </a:lnTo>
                  <a:close/>
                </a:path>
                <a:path w="2077720" h="2222500">
                  <a:moveTo>
                    <a:pt x="553233" y="1917700"/>
                  </a:moveTo>
                  <a:lnTo>
                    <a:pt x="533411" y="1917700"/>
                  </a:lnTo>
                  <a:lnTo>
                    <a:pt x="531395" y="1905000"/>
                  </a:lnTo>
                  <a:lnTo>
                    <a:pt x="554323" y="1905000"/>
                  </a:lnTo>
                  <a:lnTo>
                    <a:pt x="553233" y="1917700"/>
                  </a:lnTo>
                  <a:close/>
                </a:path>
                <a:path w="2077720" h="2222500">
                  <a:moveTo>
                    <a:pt x="585020" y="1917700"/>
                  </a:moveTo>
                  <a:lnTo>
                    <a:pt x="562642" y="1917700"/>
                  </a:lnTo>
                  <a:lnTo>
                    <a:pt x="564363" y="1905000"/>
                  </a:lnTo>
                  <a:lnTo>
                    <a:pt x="586564" y="1905000"/>
                  </a:lnTo>
                  <a:lnTo>
                    <a:pt x="585020" y="1917700"/>
                  </a:lnTo>
                  <a:close/>
                </a:path>
                <a:path w="2077720" h="2222500">
                  <a:moveTo>
                    <a:pt x="613593" y="1917700"/>
                  </a:moveTo>
                  <a:lnTo>
                    <a:pt x="594355" y="1917700"/>
                  </a:lnTo>
                  <a:lnTo>
                    <a:pt x="595570" y="1905000"/>
                  </a:lnTo>
                  <a:lnTo>
                    <a:pt x="611895" y="1905000"/>
                  </a:lnTo>
                  <a:lnTo>
                    <a:pt x="613593" y="1917700"/>
                  </a:lnTo>
                  <a:close/>
                </a:path>
                <a:path w="2077720" h="2222500">
                  <a:moveTo>
                    <a:pt x="644670" y="1917700"/>
                  </a:moveTo>
                  <a:lnTo>
                    <a:pt x="619691" y="1917700"/>
                  </a:lnTo>
                  <a:lnTo>
                    <a:pt x="617817" y="1905000"/>
                  </a:lnTo>
                  <a:lnTo>
                    <a:pt x="644976" y="1905000"/>
                  </a:lnTo>
                  <a:lnTo>
                    <a:pt x="644670" y="1917700"/>
                  </a:lnTo>
                  <a:close/>
                </a:path>
                <a:path w="2077720" h="2222500">
                  <a:moveTo>
                    <a:pt x="723807" y="1917700"/>
                  </a:moveTo>
                  <a:lnTo>
                    <a:pt x="661784" y="1917700"/>
                  </a:lnTo>
                  <a:lnTo>
                    <a:pt x="661823" y="1905000"/>
                  </a:lnTo>
                  <a:lnTo>
                    <a:pt x="720014" y="1905000"/>
                  </a:lnTo>
                  <a:lnTo>
                    <a:pt x="723807" y="1917700"/>
                  </a:lnTo>
                  <a:close/>
                </a:path>
                <a:path w="2077720" h="2222500">
                  <a:moveTo>
                    <a:pt x="752079" y="1917700"/>
                  </a:moveTo>
                  <a:lnTo>
                    <a:pt x="731938" y="1917700"/>
                  </a:lnTo>
                  <a:lnTo>
                    <a:pt x="735646" y="1905000"/>
                  </a:lnTo>
                  <a:lnTo>
                    <a:pt x="751130" y="1905000"/>
                  </a:lnTo>
                  <a:lnTo>
                    <a:pt x="752079" y="1917700"/>
                  </a:lnTo>
                  <a:close/>
                </a:path>
                <a:path w="2077720" h="2222500">
                  <a:moveTo>
                    <a:pt x="793950" y="1917700"/>
                  </a:moveTo>
                  <a:lnTo>
                    <a:pt x="757030" y="1917700"/>
                  </a:lnTo>
                  <a:lnTo>
                    <a:pt x="758086" y="1905000"/>
                  </a:lnTo>
                  <a:lnTo>
                    <a:pt x="795460" y="1905000"/>
                  </a:lnTo>
                  <a:lnTo>
                    <a:pt x="793950" y="1917700"/>
                  </a:lnTo>
                  <a:close/>
                </a:path>
                <a:path w="2077720" h="2222500">
                  <a:moveTo>
                    <a:pt x="833180" y="1917700"/>
                  </a:moveTo>
                  <a:lnTo>
                    <a:pt x="798895" y="1917700"/>
                  </a:lnTo>
                  <a:lnTo>
                    <a:pt x="797124" y="1905000"/>
                  </a:lnTo>
                  <a:lnTo>
                    <a:pt x="828621" y="1905000"/>
                  </a:lnTo>
                  <a:lnTo>
                    <a:pt x="833180" y="1917700"/>
                  </a:lnTo>
                  <a:close/>
                </a:path>
                <a:path w="2077720" h="2222500">
                  <a:moveTo>
                    <a:pt x="870872" y="1917700"/>
                  </a:moveTo>
                  <a:lnTo>
                    <a:pt x="841136" y="1917700"/>
                  </a:lnTo>
                  <a:lnTo>
                    <a:pt x="843407" y="1905000"/>
                  </a:lnTo>
                  <a:lnTo>
                    <a:pt x="867897" y="1905000"/>
                  </a:lnTo>
                  <a:lnTo>
                    <a:pt x="870872" y="1917700"/>
                  </a:lnTo>
                  <a:close/>
                </a:path>
                <a:path w="2077720" h="2222500">
                  <a:moveTo>
                    <a:pt x="896481" y="1917700"/>
                  </a:moveTo>
                  <a:lnTo>
                    <a:pt x="872536" y="1917700"/>
                  </a:lnTo>
                  <a:lnTo>
                    <a:pt x="877862" y="1905000"/>
                  </a:lnTo>
                  <a:lnTo>
                    <a:pt x="895584" y="1905000"/>
                  </a:lnTo>
                  <a:lnTo>
                    <a:pt x="896481" y="1917700"/>
                  </a:lnTo>
                  <a:close/>
                </a:path>
                <a:path w="2077720" h="2222500">
                  <a:moveTo>
                    <a:pt x="899110" y="1917700"/>
                  </a:moveTo>
                  <a:lnTo>
                    <a:pt x="897963" y="1905000"/>
                  </a:lnTo>
                  <a:lnTo>
                    <a:pt x="901415" y="1905000"/>
                  </a:lnTo>
                  <a:lnTo>
                    <a:pt x="899110" y="1917700"/>
                  </a:lnTo>
                  <a:close/>
                </a:path>
                <a:path w="2077720" h="2222500">
                  <a:moveTo>
                    <a:pt x="913635" y="1917700"/>
                  </a:moveTo>
                  <a:lnTo>
                    <a:pt x="907900" y="1917700"/>
                  </a:lnTo>
                  <a:lnTo>
                    <a:pt x="907673" y="1905000"/>
                  </a:lnTo>
                  <a:lnTo>
                    <a:pt x="914685" y="1905000"/>
                  </a:lnTo>
                  <a:lnTo>
                    <a:pt x="913635" y="1917700"/>
                  </a:lnTo>
                  <a:close/>
                </a:path>
                <a:path w="2077720" h="2222500">
                  <a:moveTo>
                    <a:pt x="952644" y="1917700"/>
                  </a:moveTo>
                  <a:lnTo>
                    <a:pt x="921596" y="1917700"/>
                  </a:lnTo>
                  <a:lnTo>
                    <a:pt x="921176" y="1905000"/>
                  </a:lnTo>
                  <a:lnTo>
                    <a:pt x="952173" y="1905000"/>
                  </a:lnTo>
                  <a:lnTo>
                    <a:pt x="952644" y="1917700"/>
                  </a:lnTo>
                  <a:close/>
                </a:path>
                <a:path w="2077720" h="2222500">
                  <a:moveTo>
                    <a:pt x="958425" y="1917700"/>
                  </a:moveTo>
                  <a:lnTo>
                    <a:pt x="957363" y="1905000"/>
                  </a:lnTo>
                  <a:lnTo>
                    <a:pt x="959481" y="1905000"/>
                  </a:lnTo>
                  <a:lnTo>
                    <a:pt x="958425" y="1917700"/>
                  </a:lnTo>
                  <a:close/>
                </a:path>
                <a:path w="2077720" h="2222500">
                  <a:moveTo>
                    <a:pt x="971303" y="1917700"/>
                  </a:moveTo>
                  <a:lnTo>
                    <a:pt x="970826" y="1905000"/>
                  </a:lnTo>
                  <a:lnTo>
                    <a:pt x="971797" y="1905000"/>
                  </a:lnTo>
                  <a:lnTo>
                    <a:pt x="971303" y="1917700"/>
                  </a:lnTo>
                  <a:close/>
                </a:path>
                <a:path w="2077720" h="2222500">
                  <a:moveTo>
                    <a:pt x="982955" y="1917700"/>
                  </a:moveTo>
                  <a:lnTo>
                    <a:pt x="976129" y="1917700"/>
                  </a:lnTo>
                  <a:lnTo>
                    <a:pt x="976061" y="1905000"/>
                  </a:lnTo>
                  <a:lnTo>
                    <a:pt x="983698" y="1905000"/>
                  </a:lnTo>
                  <a:lnTo>
                    <a:pt x="982955" y="1917700"/>
                  </a:lnTo>
                  <a:close/>
                </a:path>
                <a:path w="2077720" h="2222500">
                  <a:moveTo>
                    <a:pt x="1047311" y="1917700"/>
                  </a:moveTo>
                  <a:lnTo>
                    <a:pt x="989774" y="1917700"/>
                  </a:lnTo>
                  <a:lnTo>
                    <a:pt x="990808" y="1905000"/>
                  </a:lnTo>
                  <a:lnTo>
                    <a:pt x="1054954" y="1905000"/>
                  </a:lnTo>
                  <a:lnTo>
                    <a:pt x="1047311" y="1917700"/>
                  </a:lnTo>
                  <a:close/>
                </a:path>
                <a:path w="2077720" h="2222500">
                  <a:moveTo>
                    <a:pt x="1059474" y="1917700"/>
                  </a:moveTo>
                  <a:lnTo>
                    <a:pt x="1056521" y="1917700"/>
                  </a:lnTo>
                  <a:lnTo>
                    <a:pt x="1055687" y="1905000"/>
                  </a:lnTo>
                  <a:lnTo>
                    <a:pt x="1060002" y="1905000"/>
                  </a:lnTo>
                  <a:lnTo>
                    <a:pt x="1059474" y="1917700"/>
                  </a:lnTo>
                  <a:close/>
                </a:path>
                <a:path w="2077720" h="2222500">
                  <a:moveTo>
                    <a:pt x="1069922" y="1917700"/>
                  </a:moveTo>
                  <a:lnTo>
                    <a:pt x="1062654" y="1917700"/>
                  </a:lnTo>
                  <a:lnTo>
                    <a:pt x="1062029" y="1905000"/>
                  </a:lnTo>
                  <a:lnTo>
                    <a:pt x="1072409" y="1905000"/>
                  </a:lnTo>
                  <a:lnTo>
                    <a:pt x="1069922" y="1917700"/>
                  </a:lnTo>
                  <a:close/>
                </a:path>
                <a:path w="2077720" h="2222500">
                  <a:moveTo>
                    <a:pt x="1098608" y="1917700"/>
                  </a:moveTo>
                  <a:lnTo>
                    <a:pt x="1073908" y="1917700"/>
                  </a:lnTo>
                  <a:lnTo>
                    <a:pt x="1075475" y="1905000"/>
                  </a:lnTo>
                  <a:lnTo>
                    <a:pt x="1101073" y="1905000"/>
                  </a:lnTo>
                  <a:lnTo>
                    <a:pt x="1098608" y="1917700"/>
                  </a:lnTo>
                  <a:close/>
                </a:path>
                <a:path w="2077720" h="2222500">
                  <a:moveTo>
                    <a:pt x="1110538" y="1917700"/>
                  </a:moveTo>
                  <a:lnTo>
                    <a:pt x="1101697" y="1917700"/>
                  </a:lnTo>
                  <a:lnTo>
                    <a:pt x="1103543" y="1905000"/>
                  </a:lnTo>
                  <a:lnTo>
                    <a:pt x="1110345" y="1905000"/>
                  </a:lnTo>
                  <a:lnTo>
                    <a:pt x="1110538" y="1917700"/>
                  </a:lnTo>
                  <a:close/>
                </a:path>
                <a:path w="2077720" h="2222500">
                  <a:moveTo>
                    <a:pt x="1120038" y="1917700"/>
                  </a:moveTo>
                  <a:lnTo>
                    <a:pt x="1113548" y="1917700"/>
                  </a:lnTo>
                  <a:lnTo>
                    <a:pt x="1110516" y="1905000"/>
                  </a:lnTo>
                  <a:lnTo>
                    <a:pt x="1120799" y="1905000"/>
                  </a:lnTo>
                  <a:lnTo>
                    <a:pt x="1120038" y="1917700"/>
                  </a:lnTo>
                  <a:close/>
                </a:path>
                <a:path w="2077720" h="2222500">
                  <a:moveTo>
                    <a:pt x="1124058" y="1917700"/>
                  </a:moveTo>
                  <a:lnTo>
                    <a:pt x="1121952" y="1917700"/>
                  </a:lnTo>
                  <a:lnTo>
                    <a:pt x="1120799" y="1905000"/>
                  </a:lnTo>
                  <a:lnTo>
                    <a:pt x="1124813" y="1905000"/>
                  </a:lnTo>
                  <a:lnTo>
                    <a:pt x="1124058" y="1917700"/>
                  </a:lnTo>
                  <a:close/>
                </a:path>
                <a:path w="2077720" h="2222500">
                  <a:moveTo>
                    <a:pt x="1132570" y="1917700"/>
                  </a:moveTo>
                  <a:lnTo>
                    <a:pt x="1128504" y="1917700"/>
                  </a:lnTo>
                  <a:lnTo>
                    <a:pt x="1128646" y="1905000"/>
                  </a:lnTo>
                  <a:lnTo>
                    <a:pt x="1130775" y="1905000"/>
                  </a:lnTo>
                  <a:lnTo>
                    <a:pt x="1132570" y="1917700"/>
                  </a:lnTo>
                  <a:close/>
                </a:path>
                <a:path w="2077720" h="2222500">
                  <a:moveTo>
                    <a:pt x="1140741" y="1917700"/>
                  </a:moveTo>
                  <a:lnTo>
                    <a:pt x="1137703" y="1917700"/>
                  </a:lnTo>
                  <a:lnTo>
                    <a:pt x="1139696" y="1905000"/>
                  </a:lnTo>
                  <a:lnTo>
                    <a:pt x="1143932" y="1905000"/>
                  </a:lnTo>
                  <a:lnTo>
                    <a:pt x="1140741" y="1917700"/>
                  </a:lnTo>
                  <a:close/>
                </a:path>
                <a:path w="2077720" h="2222500">
                  <a:moveTo>
                    <a:pt x="1157997" y="1917700"/>
                  </a:moveTo>
                  <a:lnTo>
                    <a:pt x="1147685" y="1917700"/>
                  </a:lnTo>
                  <a:lnTo>
                    <a:pt x="1147151" y="1905000"/>
                  </a:lnTo>
                  <a:lnTo>
                    <a:pt x="1156566" y="1905000"/>
                  </a:lnTo>
                  <a:lnTo>
                    <a:pt x="1157997" y="1917700"/>
                  </a:lnTo>
                  <a:close/>
                </a:path>
                <a:path w="2077720" h="2222500">
                  <a:moveTo>
                    <a:pt x="1250035" y="1917700"/>
                  </a:moveTo>
                  <a:lnTo>
                    <a:pt x="1159343" y="1917700"/>
                  </a:lnTo>
                  <a:lnTo>
                    <a:pt x="1161239" y="1905000"/>
                  </a:lnTo>
                  <a:lnTo>
                    <a:pt x="1248405" y="1905000"/>
                  </a:lnTo>
                  <a:lnTo>
                    <a:pt x="1250035" y="1917700"/>
                  </a:lnTo>
                  <a:close/>
                </a:path>
                <a:path w="2077720" h="2222500">
                  <a:moveTo>
                    <a:pt x="1268614" y="1917700"/>
                  </a:moveTo>
                  <a:lnTo>
                    <a:pt x="1252840" y="1917700"/>
                  </a:lnTo>
                  <a:lnTo>
                    <a:pt x="1254140" y="1905000"/>
                  </a:lnTo>
                  <a:lnTo>
                    <a:pt x="1268285" y="1905000"/>
                  </a:lnTo>
                  <a:lnTo>
                    <a:pt x="1268614" y="1917700"/>
                  </a:lnTo>
                  <a:close/>
                </a:path>
                <a:path w="2077720" h="2222500">
                  <a:moveTo>
                    <a:pt x="1294467" y="1917700"/>
                  </a:moveTo>
                  <a:lnTo>
                    <a:pt x="1273333" y="1917700"/>
                  </a:lnTo>
                  <a:lnTo>
                    <a:pt x="1274252" y="1905000"/>
                  </a:lnTo>
                  <a:lnTo>
                    <a:pt x="1291713" y="1905000"/>
                  </a:lnTo>
                  <a:lnTo>
                    <a:pt x="1294467" y="1917700"/>
                  </a:lnTo>
                  <a:close/>
                </a:path>
                <a:path w="2077720" h="2222500">
                  <a:moveTo>
                    <a:pt x="1297925" y="1917700"/>
                  </a:moveTo>
                  <a:lnTo>
                    <a:pt x="1294467" y="1917700"/>
                  </a:lnTo>
                  <a:lnTo>
                    <a:pt x="1296239" y="1905000"/>
                  </a:lnTo>
                  <a:lnTo>
                    <a:pt x="1297925" y="1917700"/>
                  </a:lnTo>
                  <a:close/>
                </a:path>
                <a:path w="2077720" h="2222500">
                  <a:moveTo>
                    <a:pt x="1314324" y="1917700"/>
                  </a:moveTo>
                  <a:lnTo>
                    <a:pt x="1302502" y="1917700"/>
                  </a:lnTo>
                  <a:lnTo>
                    <a:pt x="1303688" y="1905000"/>
                  </a:lnTo>
                  <a:lnTo>
                    <a:pt x="1319116" y="1905000"/>
                  </a:lnTo>
                  <a:lnTo>
                    <a:pt x="1314324" y="1917700"/>
                  </a:lnTo>
                  <a:close/>
                </a:path>
                <a:path w="2077720" h="2222500">
                  <a:moveTo>
                    <a:pt x="1336508" y="1917700"/>
                  </a:moveTo>
                  <a:lnTo>
                    <a:pt x="1319355" y="1917700"/>
                  </a:lnTo>
                  <a:lnTo>
                    <a:pt x="1319117" y="1905057"/>
                  </a:lnTo>
                  <a:lnTo>
                    <a:pt x="1336537" y="1905000"/>
                  </a:lnTo>
                  <a:lnTo>
                    <a:pt x="1336508" y="1917700"/>
                  </a:lnTo>
                  <a:close/>
                </a:path>
                <a:path w="2077720" h="2222500">
                  <a:moveTo>
                    <a:pt x="1369311" y="1917700"/>
                  </a:moveTo>
                  <a:lnTo>
                    <a:pt x="1338098" y="1917700"/>
                  </a:lnTo>
                  <a:lnTo>
                    <a:pt x="1339665" y="1905000"/>
                  </a:lnTo>
                  <a:lnTo>
                    <a:pt x="1370112" y="1905000"/>
                  </a:lnTo>
                  <a:lnTo>
                    <a:pt x="1369311" y="1917700"/>
                  </a:lnTo>
                  <a:close/>
                </a:path>
                <a:path w="2077720" h="2222500">
                  <a:moveTo>
                    <a:pt x="1371248" y="1917700"/>
                  </a:moveTo>
                  <a:lnTo>
                    <a:pt x="1370436" y="1917700"/>
                  </a:lnTo>
                  <a:lnTo>
                    <a:pt x="1370157" y="1905000"/>
                  </a:lnTo>
                  <a:lnTo>
                    <a:pt x="1370424" y="1905000"/>
                  </a:lnTo>
                  <a:lnTo>
                    <a:pt x="1371248" y="1917700"/>
                  </a:lnTo>
                  <a:close/>
                </a:path>
                <a:path w="2077720" h="2222500">
                  <a:moveTo>
                    <a:pt x="1377658" y="1917700"/>
                  </a:moveTo>
                  <a:lnTo>
                    <a:pt x="1375904" y="1917700"/>
                  </a:lnTo>
                  <a:lnTo>
                    <a:pt x="1374859" y="1905000"/>
                  </a:lnTo>
                  <a:lnTo>
                    <a:pt x="1377732" y="1905000"/>
                  </a:lnTo>
                  <a:lnTo>
                    <a:pt x="1377658" y="1917700"/>
                  </a:lnTo>
                  <a:close/>
                </a:path>
                <a:path w="2077720" h="2222500">
                  <a:moveTo>
                    <a:pt x="1401382" y="1917700"/>
                  </a:moveTo>
                  <a:lnTo>
                    <a:pt x="1379265" y="1917700"/>
                  </a:lnTo>
                  <a:lnTo>
                    <a:pt x="1379294" y="1905000"/>
                  </a:lnTo>
                  <a:lnTo>
                    <a:pt x="1401586" y="1905000"/>
                  </a:lnTo>
                  <a:lnTo>
                    <a:pt x="1401382" y="1917700"/>
                  </a:lnTo>
                  <a:close/>
                </a:path>
                <a:path w="2077720" h="2222500">
                  <a:moveTo>
                    <a:pt x="1415924" y="1917700"/>
                  </a:moveTo>
                  <a:lnTo>
                    <a:pt x="1411654" y="1917700"/>
                  </a:lnTo>
                  <a:lnTo>
                    <a:pt x="1412068" y="1905000"/>
                  </a:lnTo>
                  <a:lnTo>
                    <a:pt x="1416179" y="1905000"/>
                  </a:lnTo>
                  <a:lnTo>
                    <a:pt x="1415924" y="1917700"/>
                  </a:lnTo>
                  <a:close/>
                </a:path>
                <a:path w="2077720" h="2222500">
                  <a:moveTo>
                    <a:pt x="1434957" y="1917700"/>
                  </a:moveTo>
                  <a:lnTo>
                    <a:pt x="1424964" y="1917700"/>
                  </a:lnTo>
                  <a:lnTo>
                    <a:pt x="1426037" y="1905000"/>
                  </a:lnTo>
                  <a:lnTo>
                    <a:pt x="1433833" y="1905000"/>
                  </a:lnTo>
                  <a:lnTo>
                    <a:pt x="1434957" y="1917700"/>
                  </a:lnTo>
                  <a:close/>
                </a:path>
                <a:path w="2077720" h="2222500">
                  <a:moveTo>
                    <a:pt x="1471673" y="1917700"/>
                  </a:moveTo>
                  <a:lnTo>
                    <a:pt x="1441271" y="1917700"/>
                  </a:lnTo>
                  <a:lnTo>
                    <a:pt x="1439415" y="1905000"/>
                  </a:lnTo>
                  <a:lnTo>
                    <a:pt x="1474926" y="1905000"/>
                  </a:lnTo>
                  <a:lnTo>
                    <a:pt x="1471673" y="1917700"/>
                  </a:lnTo>
                  <a:close/>
                </a:path>
                <a:path w="2077720" h="2222500">
                  <a:moveTo>
                    <a:pt x="1498729" y="1917700"/>
                  </a:moveTo>
                  <a:lnTo>
                    <a:pt x="1475187" y="1917700"/>
                  </a:lnTo>
                  <a:lnTo>
                    <a:pt x="1474926" y="1905000"/>
                  </a:lnTo>
                  <a:lnTo>
                    <a:pt x="1498973" y="1905000"/>
                  </a:lnTo>
                  <a:lnTo>
                    <a:pt x="1498729" y="1917700"/>
                  </a:lnTo>
                  <a:close/>
                </a:path>
                <a:path w="2077720" h="2222500">
                  <a:moveTo>
                    <a:pt x="1504476" y="1917700"/>
                  </a:moveTo>
                  <a:lnTo>
                    <a:pt x="1503930" y="1917700"/>
                  </a:lnTo>
                  <a:lnTo>
                    <a:pt x="1503658" y="1905000"/>
                  </a:lnTo>
                  <a:lnTo>
                    <a:pt x="1504532" y="1905000"/>
                  </a:lnTo>
                  <a:lnTo>
                    <a:pt x="1504476" y="1917700"/>
                  </a:lnTo>
                  <a:close/>
                </a:path>
                <a:path w="2077720" h="2222500">
                  <a:moveTo>
                    <a:pt x="1511437" y="1917700"/>
                  </a:moveTo>
                  <a:lnTo>
                    <a:pt x="1506963" y="1917700"/>
                  </a:lnTo>
                  <a:lnTo>
                    <a:pt x="1506849" y="1905000"/>
                  </a:lnTo>
                  <a:lnTo>
                    <a:pt x="1513180" y="1905000"/>
                  </a:lnTo>
                  <a:lnTo>
                    <a:pt x="1511437" y="1917700"/>
                  </a:lnTo>
                  <a:close/>
                </a:path>
                <a:path w="2077720" h="2222500">
                  <a:moveTo>
                    <a:pt x="1522776" y="1917700"/>
                  </a:moveTo>
                  <a:lnTo>
                    <a:pt x="1519693" y="1917700"/>
                  </a:lnTo>
                  <a:lnTo>
                    <a:pt x="1519114" y="1905000"/>
                  </a:lnTo>
                  <a:lnTo>
                    <a:pt x="1520800" y="1905000"/>
                  </a:lnTo>
                  <a:lnTo>
                    <a:pt x="1522776" y="1917700"/>
                  </a:lnTo>
                  <a:close/>
                </a:path>
                <a:path w="2077720" h="2222500">
                  <a:moveTo>
                    <a:pt x="1543303" y="1917700"/>
                  </a:moveTo>
                  <a:lnTo>
                    <a:pt x="1522776" y="1917700"/>
                  </a:lnTo>
                  <a:lnTo>
                    <a:pt x="1523600" y="1905000"/>
                  </a:lnTo>
                  <a:lnTo>
                    <a:pt x="1544473" y="1905000"/>
                  </a:lnTo>
                  <a:lnTo>
                    <a:pt x="1543303" y="1917700"/>
                  </a:lnTo>
                  <a:close/>
                </a:path>
                <a:path w="2077720" h="2222500">
                  <a:moveTo>
                    <a:pt x="1583459" y="1917700"/>
                  </a:moveTo>
                  <a:lnTo>
                    <a:pt x="1546585" y="1917700"/>
                  </a:lnTo>
                  <a:lnTo>
                    <a:pt x="1545563" y="1905000"/>
                  </a:lnTo>
                  <a:lnTo>
                    <a:pt x="1581239" y="1905000"/>
                  </a:lnTo>
                  <a:lnTo>
                    <a:pt x="1583459" y="1917700"/>
                  </a:lnTo>
                  <a:close/>
                </a:path>
                <a:path w="2077720" h="2222500">
                  <a:moveTo>
                    <a:pt x="1600176" y="1917700"/>
                  </a:moveTo>
                  <a:lnTo>
                    <a:pt x="1592323" y="1917700"/>
                  </a:lnTo>
                  <a:lnTo>
                    <a:pt x="1592102" y="1905000"/>
                  </a:lnTo>
                  <a:lnTo>
                    <a:pt x="1600063" y="1905000"/>
                  </a:lnTo>
                  <a:lnTo>
                    <a:pt x="1600176" y="1917700"/>
                  </a:lnTo>
                  <a:close/>
                </a:path>
                <a:path w="2077720" h="2222500">
                  <a:moveTo>
                    <a:pt x="1612123" y="1917700"/>
                  </a:moveTo>
                  <a:lnTo>
                    <a:pt x="1604986" y="1917700"/>
                  </a:lnTo>
                  <a:lnTo>
                    <a:pt x="1606195" y="1905000"/>
                  </a:lnTo>
                  <a:lnTo>
                    <a:pt x="1612861" y="1905000"/>
                  </a:lnTo>
                  <a:lnTo>
                    <a:pt x="1612123" y="1917700"/>
                  </a:lnTo>
                  <a:close/>
                </a:path>
                <a:path w="2077720" h="2222500">
                  <a:moveTo>
                    <a:pt x="1631985" y="1917700"/>
                  </a:moveTo>
                  <a:lnTo>
                    <a:pt x="1620947" y="1917700"/>
                  </a:lnTo>
                  <a:lnTo>
                    <a:pt x="1616989" y="1905000"/>
                  </a:lnTo>
                  <a:lnTo>
                    <a:pt x="1632224" y="1905000"/>
                  </a:lnTo>
                  <a:lnTo>
                    <a:pt x="1631985" y="1917700"/>
                  </a:lnTo>
                  <a:close/>
                </a:path>
                <a:path w="2077720" h="2222500">
                  <a:moveTo>
                    <a:pt x="1654443" y="1917700"/>
                  </a:moveTo>
                  <a:lnTo>
                    <a:pt x="1641372" y="1917700"/>
                  </a:lnTo>
                  <a:lnTo>
                    <a:pt x="1641088" y="1905000"/>
                  </a:lnTo>
                  <a:lnTo>
                    <a:pt x="1654074" y="1905000"/>
                  </a:lnTo>
                  <a:lnTo>
                    <a:pt x="1654443" y="1917700"/>
                  </a:lnTo>
                  <a:close/>
                </a:path>
                <a:path w="2077720" h="2222500">
                  <a:moveTo>
                    <a:pt x="1702946" y="1917700"/>
                  </a:moveTo>
                  <a:lnTo>
                    <a:pt x="1657043" y="1917700"/>
                  </a:lnTo>
                  <a:lnTo>
                    <a:pt x="1658758" y="1905000"/>
                  </a:lnTo>
                  <a:lnTo>
                    <a:pt x="1708831" y="1905000"/>
                  </a:lnTo>
                  <a:lnTo>
                    <a:pt x="1702946" y="1917700"/>
                  </a:lnTo>
                  <a:close/>
                </a:path>
                <a:path w="2077720" h="2222500">
                  <a:moveTo>
                    <a:pt x="406809" y="1917700"/>
                  </a:moveTo>
                  <a:lnTo>
                    <a:pt x="406293" y="1917700"/>
                  </a:lnTo>
                  <a:lnTo>
                    <a:pt x="406427" y="1916578"/>
                  </a:lnTo>
                  <a:lnTo>
                    <a:pt x="406809" y="1917700"/>
                  </a:lnTo>
                  <a:close/>
                </a:path>
                <a:path w="2077720" h="2222500">
                  <a:moveTo>
                    <a:pt x="440824" y="1930400"/>
                  </a:moveTo>
                  <a:lnTo>
                    <a:pt x="421112" y="1930400"/>
                  </a:lnTo>
                  <a:lnTo>
                    <a:pt x="414543" y="1917700"/>
                  </a:lnTo>
                  <a:lnTo>
                    <a:pt x="439743" y="1917700"/>
                  </a:lnTo>
                  <a:lnTo>
                    <a:pt x="440824" y="1930400"/>
                  </a:lnTo>
                  <a:close/>
                </a:path>
                <a:path w="2077720" h="2222500">
                  <a:moveTo>
                    <a:pt x="549516" y="1930400"/>
                  </a:moveTo>
                  <a:lnTo>
                    <a:pt x="444218" y="1930400"/>
                  </a:lnTo>
                  <a:lnTo>
                    <a:pt x="444598" y="1917700"/>
                  </a:lnTo>
                  <a:lnTo>
                    <a:pt x="548885" y="1917700"/>
                  </a:lnTo>
                  <a:lnTo>
                    <a:pt x="549516" y="1930400"/>
                  </a:lnTo>
                  <a:close/>
                </a:path>
                <a:path w="2077720" h="2222500">
                  <a:moveTo>
                    <a:pt x="556703" y="1930400"/>
                  </a:moveTo>
                  <a:lnTo>
                    <a:pt x="550184" y="1930400"/>
                  </a:lnTo>
                  <a:lnTo>
                    <a:pt x="550847" y="1917700"/>
                  </a:lnTo>
                  <a:lnTo>
                    <a:pt x="556742" y="1917700"/>
                  </a:lnTo>
                  <a:lnTo>
                    <a:pt x="556703" y="1930400"/>
                  </a:lnTo>
                  <a:close/>
                </a:path>
                <a:path w="2077720" h="2222500">
                  <a:moveTo>
                    <a:pt x="561129" y="1930400"/>
                  </a:moveTo>
                  <a:lnTo>
                    <a:pt x="558139" y="1930400"/>
                  </a:lnTo>
                  <a:lnTo>
                    <a:pt x="557605" y="1917700"/>
                  </a:lnTo>
                  <a:lnTo>
                    <a:pt x="562228" y="1917700"/>
                  </a:lnTo>
                  <a:lnTo>
                    <a:pt x="561129" y="1930400"/>
                  </a:lnTo>
                  <a:close/>
                </a:path>
                <a:path w="2077720" h="2222500">
                  <a:moveTo>
                    <a:pt x="580682" y="1930400"/>
                  </a:moveTo>
                  <a:lnTo>
                    <a:pt x="562824" y="1930400"/>
                  </a:lnTo>
                  <a:lnTo>
                    <a:pt x="562233" y="1917826"/>
                  </a:lnTo>
                  <a:lnTo>
                    <a:pt x="582328" y="1917700"/>
                  </a:lnTo>
                  <a:lnTo>
                    <a:pt x="580682" y="1930400"/>
                  </a:lnTo>
                  <a:close/>
                </a:path>
                <a:path w="2077720" h="2222500">
                  <a:moveTo>
                    <a:pt x="588296" y="1930400"/>
                  </a:moveTo>
                  <a:lnTo>
                    <a:pt x="587041" y="1930400"/>
                  </a:lnTo>
                  <a:lnTo>
                    <a:pt x="583351" y="1917700"/>
                  </a:lnTo>
                  <a:lnTo>
                    <a:pt x="591601" y="1917700"/>
                  </a:lnTo>
                  <a:lnTo>
                    <a:pt x="588296" y="1930400"/>
                  </a:lnTo>
                  <a:close/>
                </a:path>
                <a:path w="2077720" h="2222500">
                  <a:moveTo>
                    <a:pt x="605399" y="1930400"/>
                  </a:moveTo>
                  <a:lnTo>
                    <a:pt x="593111" y="1930400"/>
                  </a:lnTo>
                  <a:lnTo>
                    <a:pt x="591601" y="1917700"/>
                  </a:lnTo>
                  <a:lnTo>
                    <a:pt x="604229" y="1917700"/>
                  </a:lnTo>
                  <a:lnTo>
                    <a:pt x="605399" y="1930400"/>
                  </a:lnTo>
                  <a:close/>
                </a:path>
                <a:path w="2077720" h="2222500">
                  <a:moveTo>
                    <a:pt x="622201" y="1930400"/>
                  </a:moveTo>
                  <a:lnTo>
                    <a:pt x="605399" y="1930400"/>
                  </a:lnTo>
                  <a:lnTo>
                    <a:pt x="606535" y="1917700"/>
                  </a:lnTo>
                  <a:lnTo>
                    <a:pt x="622820" y="1917700"/>
                  </a:lnTo>
                  <a:lnTo>
                    <a:pt x="622201" y="1930400"/>
                  </a:lnTo>
                  <a:close/>
                </a:path>
                <a:path w="2077720" h="2222500">
                  <a:moveTo>
                    <a:pt x="645294" y="1930400"/>
                  </a:moveTo>
                  <a:lnTo>
                    <a:pt x="625943" y="1930400"/>
                  </a:lnTo>
                  <a:lnTo>
                    <a:pt x="626670" y="1917700"/>
                  </a:lnTo>
                  <a:lnTo>
                    <a:pt x="646935" y="1917700"/>
                  </a:lnTo>
                  <a:lnTo>
                    <a:pt x="645294" y="1930400"/>
                  </a:lnTo>
                  <a:close/>
                </a:path>
                <a:path w="2077720" h="2222500">
                  <a:moveTo>
                    <a:pt x="658661" y="1930400"/>
                  </a:moveTo>
                  <a:lnTo>
                    <a:pt x="650456" y="1930400"/>
                  </a:lnTo>
                  <a:lnTo>
                    <a:pt x="647787" y="1917700"/>
                  </a:lnTo>
                  <a:lnTo>
                    <a:pt x="659035" y="1917700"/>
                  </a:lnTo>
                  <a:lnTo>
                    <a:pt x="658661" y="1930400"/>
                  </a:lnTo>
                  <a:close/>
                </a:path>
                <a:path w="2077720" h="2222500">
                  <a:moveTo>
                    <a:pt x="680834" y="1930400"/>
                  </a:moveTo>
                  <a:lnTo>
                    <a:pt x="666746" y="1930400"/>
                  </a:lnTo>
                  <a:lnTo>
                    <a:pt x="666553" y="1917700"/>
                  </a:lnTo>
                  <a:lnTo>
                    <a:pt x="679869" y="1917700"/>
                  </a:lnTo>
                  <a:lnTo>
                    <a:pt x="680834" y="1930400"/>
                  </a:lnTo>
                  <a:close/>
                </a:path>
                <a:path w="2077720" h="2222500">
                  <a:moveTo>
                    <a:pt x="701435" y="1930400"/>
                  </a:moveTo>
                  <a:lnTo>
                    <a:pt x="680834" y="1930400"/>
                  </a:lnTo>
                  <a:lnTo>
                    <a:pt x="682662" y="1917700"/>
                  </a:lnTo>
                  <a:lnTo>
                    <a:pt x="700691" y="1917700"/>
                  </a:lnTo>
                  <a:lnTo>
                    <a:pt x="701435" y="1930400"/>
                  </a:lnTo>
                  <a:close/>
                </a:path>
                <a:path w="2077720" h="2222500">
                  <a:moveTo>
                    <a:pt x="736901" y="1930400"/>
                  </a:moveTo>
                  <a:lnTo>
                    <a:pt x="709305" y="1930400"/>
                  </a:lnTo>
                  <a:lnTo>
                    <a:pt x="709918" y="1917700"/>
                  </a:lnTo>
                  <a:lnTo>
                    <a:pt x="736549" y="1917700"/>
                  </a:lnTo>
                  <a:lnTo>
                    <a:pt x="736901" y="1930400"/>
                  </a:lnTo>
                  <a:close/>
                </a:path>
                <a:path w="2077720" h="2222500">
                  <a:moveTo>
                    <a:pt x="750988" y="1930400"/>
                  </a:moveTo>
                  <a:lnTo>
                    <a:pt x="741023" y="1930400"/>
                  </a:lnTo>
                  <a:lnTo>
                    <a:pt x="742255" y="1917700"/>
                  </a:lnTo>
                  <a:lnTo>
                    <a:pt x="750063" y="1917700"/>
                  </a:lnTo>
                  <a:lnTo>
                    <a:pt x="750988" y="1930400"/>
                  </a:lnTo>
                  <a:close/>
                </a:path>
                <a:path w="2077720" h="2222500">
                  <a:moveTo>
                    <a:pt x="797311" y="1930400"/>
                  </a:moveTo>
                  <a:lnTo>
                    <a:pt x="758217" y="1930400"/>
                  </a:lnTo>
                  <a:lnTo>
                    <a:pt x="758075" y="1917700"/>
                  </a:lnTo>
                  <a:lnTo>
                    <a:pt x="797482" y="1917700"/>
                  </a:lnTo>
                  <a:lnTo>
                    <a:pt x="797311" y="1930400"/>
                  </a:lnTo>
                  <a:close/>
                </a:path>
                <a:path w="2077720" h="2222500">
                  <a:moveTo>
                    <a:pt x="829155" y="1930400"/>
                  </a:moveTo>
                  <a:lnTo>
                    <a:pt x="807895" y="1930400"/>
                  </a:lnTo>
                  <a:lnTo>
                    <a:pt x="807736" y="1917700"/>
                  </a:lnTo>
                  <a:lnTo>
                    <a:pt x="828916" y="1917700"/>
                  </a:lnTo>
                  <a:lnTo>
                    <a:pt x="829155" y="1930400"/>
                  </a:lnTo>
                  <a:close/>
                </a:path>
                <a:path w="2077720" h="2222500">
                  <a:moveTo>
                    <a:pt x="851958" y="1930400"/>
                  </a:moveTo>
                  <a:lnTo>
                    <a:pt x="838257" y="1930400"/>
                  </a:lnTo>
                  <a:lnTo>
                    <a:pt x="839875" y="1917700"/>
                  </a:lnTo>
                  <a:lnTo>
                    <a:pt x="853582" y="1917700"/>
                  </a:lnTo>
                  <a:lnTo>
                    <a:pt x="851958" y="1930400"/>
                  </a:lnTo>
                  <a:close/>
                </a:path>
                <a:path w="2077720" h="2222500">
                  <a:moveTo>
                    <a:pt x="893795" y="1930400"/>
                  </a:moveTo>
                  <a:lnTo>
                    <a:pt x="857097" y="1930400"/>
                  </a:lnTo>
                  <a:lnTo>
                    <a:pt x="856308" y="1917700"/>
                  </a:lnTo>
                  <a:lnTo>
                    <a:pt x="895033" y="1917700"/>
                  </a:lnTo>
                  <a:lnTo>
                    <a:pt x="893795" y="1930400"/>
                  </a:lnTo>
                  <a:close/>
                </a:path>
                <a:path w="2077720" h="2222500">
                  <a:moveTo>
                    <a:pt x="918285" y="1930400"/>
                  </a:moveTo>
                  <a:lnTo>
                    <a:pt x="902171" y="1930400"/>
                  </a:lnTo>
                  <a:lnTo>
                    <a:pt x="901359" y="1917700"/>
                  </a:lnTo>
                  <a:lnTo>
                    <a:pt x="918382" y="1917700"/>
                  </a:lnTo>
                  <a:lnTo>
                    <a:pt x="918285" y="1930400"/>
                  </a:lnTo>
                  <a:close/>
                </a:path>
                <a:path w="2077720" h="2222500">
                  <a:moveTo>
                    <a:pt x="956914" y="1930400"/>
                  </a:moveTo>
                  <a:lnTo>
                    <a:pt x="937977" y="1930400"/>
                  </a:lnTo>
                  <a:lnTo>
                    <a:pt x="936972" y="1917700"/>
                  </a:lnTo>
                  <a:lnTo>
                    <a:pt x="956063" y="1917700"/>
                  </a:lnTo>
                  <a:lnTo>
                    <a:pt x="956937" y="1929917"/>
                  </a:lnTo>
                  <a:lnTo>
                    <a:pt x="956914" y="1930400"/>
                  </a:lnTo>
                  <a:close/>
                </a:path>
                <a:path w="2077720" h="2222500">
                  <a:moveTo>
                    <a:pt x="960838" y="1930400"/>
                  </a:moveTo>
                  <a:lnTo>
                    <a:pt x="956971" y="1930400"/>
                  </a:lnTo>
                  <a:lnTo>
                    <a:pt x="956937" y="1929917"/>
                  </a:lnTo>
                  <a:lnTo>
                    <a:pt x="957499" y="1917700"/>
                  </a:lnTo>
                  <a:lnTo>
                    <a:pt x="960986" y="1917700"/>
                  </a:lnTo>
                  <a:lnTo>
                    <a:pt x="960838" y="1930400"/>
                  </a:lnTo>
                  <a:close/>
                </a:path>
                <a:path w="2077720" h="2222500">
                  <a:moveTo>
                    <a:pt x="980093" y="1930400"/>
                  </a:moveTo>
                  <a:lnTo>
                    <a:pt x="965165" y="1930400"/>
                  </a:lnTo>
                  <a:lnTo>
                    <a:pt x="966658" y="1917700"/>
                  </a:lnTo>
                  <a:lnTo>
                    <a:pt x="978452" y="1917700"/>
                  </a:lnTo>
                  <a:lnTo>
                    <a:pt x="980093" y="1930400"/>
                  </a:lnTo>
                  <a:close/>
                </a:path>
                <a:path w="2077720" h="2222500">
                  <a:moveTo>
                    <a:pt x="992931" y="1930400"/>
                  </a:moveTo>
                  <a:lnTo>
                    <a:pt x="980093" y="1930400"/>
                  </a:lnTo>
                  <a:lnTo>
                    <a:pt x="981569" y="1917700"/>
                  </a:lnTo>
                  <a:lnTo>
                    <a:pt x="994680" y="1917700"/>
                  </a:lnTo>
                  <a:lnTo>
                    <a:pt x="992931" y="1930400"/>
                  </a:lnTo>
                  <a:close/>
                </a:path>
                <a:path w="2077720" h="2222500">
                  <a:moveTo>
                    <a:pt x="1001034" y="1930400"/>
                  </a:moveTo>
                  <a:lnTo>
                    <a:pt x="999524" y="1930400"/>
                  </a:lnTo>
                  <a:lnTo>
                    <a:pt x="998382" y="1917700"/>
                  </a:lnTo>
                  <a:lnTo>
                    <a:pt x="1000693" y="1917700"/>
                  </a:lnTo>
                  <a:lnTo>
                    <a:pt x="1001034" y="1930400"/>
                  </a:lnTo>
                  <a:close/>
                </a:path>
                <a:path w="2077720" h="2222500">
                  <a:moveTo>
                    <a:pt x="1013083" y="1930400"/>
                  </a:moveTo>
                  <a:lnTo>
                    <a:pt x="1003004" y="1930400"/>
                  </a:lnTo>
                  <a:lnTo>
                    <a:pt x="1003640" y="1917700"/>
                  </a:lnTo>
                  <a:lnTo>
                    <a:pt x="1012839" y="1917700"/>
                  </a:lnTo>
                  <a:lnTo>
                    <a:pt x="1013083" y="1930400"/>
                  </a:lnTo>
                  <a:close/>
                </a:path>
                <a:path w="2077720" h="2222500">
                  <a:moveTo>
                    <a:pt x="1034178" y="1930400"/>
                  </a:moveTo>
                  <a:lnTo>
                    <a:pt x="1017279" y="1930400"/>
                  </a:lnTo>
                  <a:lnTo>
                    <a:pt x="1019693" y="1917700"/>
                  </a:lnTo>
                  <a:lnTo>
                    <a:pt x="1034166" y="1917700"/>
                  </a:lnTo>
                  <a:lnTo>
                    <a:pt x="1034178" y="1930400"/>
                  </a:lnTo>
                  <a:close/>
                </a:path>
                <a:path w="2077720" h="2222500">
                  <a:moveTo>
                    <a:pt x="1036165" y="1930400"/>
                  </a:moveTo>
                  <a:lnTo>
                    <a:pt x="1034780" y="1930400"/>
                  </a:lnTo>
                  <a:lnTo>
                    <a:pt x="1034172" y="1917700"/>
                  </a:lnTo>
                  <a:lnTo>
                    <a:pt x="1038033" y="1917700"/>
                  </a:lnTo>
                  <a:lnTo>
                    <a:pt x="1036165" y="1930400"/>
                  </a:lnTo>
                  <a:close/>
                </a:path>
                <a:path w="2077720" h="2222500">
                  <a:moveTo>
                    <a:pt x="1051706" y="1930400"/>
                  </a:moveTo>
                  <a:lnTo>
                    <a:pt x="1047363" y="1930400"/>
                  </a:lnTo>
                  <a:lnTo>
                    <a:pt x="1047919" y="1917700"/>
                  </a:lnTo>
                  <a:lnTo>
                    <a:pt x="1052899" y="1917700"/>
                  </a:lnTo>
                  <a:lnTo>
                    <a:pt x="1051706" y="1930400"/>
                  </a:lnTo>
                  <a:close/>
                </a:path>
                <a:path w="2077720" h="2222500">
                  <a:moveTo>
                    <a:pt x="1102827" y="1930400"/>
                  </a:moveTo>
                  <a:lnTo>
                    <a:pt x="1053342" y="1930400"/>
                  </a:lnTo>
                  <a:lnTo>
                    <a:pt x="1052927" y="1917700"/>
                  </a:lnTo>
                  <a:lnTo>
                    <a:pt x="1102367" y="1917700"/>
                  </a:lnTo>
                  <a:lnTo>
                    <a:pt x="1102827" y="1930400"/>
                  </a:lnTo>
                  <a:close/>
                </a:path>
                <a:path w="2077720" h="2222500">
                  <a:moveTo>
                    <a:pt x="1109073" y="1930400"/>
                  </a:moveTo>
                  <a:lnTo>
                    <a:pt x="1103634" y="1930400"/>
                  </a:lnTo>
                  <a:lnTo>
                    <a:pt x="1103747" y="1917700"/>
                  </a:lnTo>
                  <a:lnTo>
                    <a:pt x="1109800" y="1917700"/>
                  </a:lnTo>
                  <a:lnTo>
                    <a:pt x="1109073" y="1930400"/>
                  </a:lnTo>
                  <a:close/>
                </a:path>
                <a:path w="2077720" h="2222500">
                  <a:moveTo>
                    <a:pt x="1135114" y="1930400"/>
                  </a:moveTo>
                  <a:lnTo>
                    <a:pt x="1115575" y="1930400"/>
                  </a:lnTo>
                  <a:lnTo>
                    <a:pt x="1116302" y="1917700"/>
                  </a:lnTo>
                  <a:lnTo>
                    <a:pt x="1135153" y="1917700"/>
                  </a:lnTo>
                  <a:lnTo>
                    <a:pt x="1135114" y="1930400"/>
                  </a:lnTo>
                  <a:close/>
                </a:path>
                <a:path w="2077720" h="2222500">
                  <a:moveTo>
                    <a:pt x="1144874" y="1930400"/>
                  </a:moveTo>
                  <a:lnTo>
                    <a:pt x="1138083" y="1930400"/>
                  </a:lnTo>
                  <a:lnTo>
                    <a:pt x="1138214" y="1917700"/>
                  </a:lnTo>
                  <a:lnTo>
                    <a:pt x="1144244" y="1917700"/>
                  </a:lnTo>
                  <a:lnTo>
                    <a:pt x="1144874" y="1930400"/>
                  </a:lnTo>
                  <a:close/>
                </a:path>
                <a:path w="2077720" h="2222500">
                  <a:moveTo>
                    <a:pt x="1179171" y="1930400"/>
                  </a:moveTo>
                  <a:lnTo>
                    <a:pt x="1144909" y="1930400"/>
                  </a:lnTo>
                  <a:lnTo>
                    <a:pt x="1145158" y="1917700"/>
                  </a:lnTo>
                  <a:lnTo>
                    <a:pt x="1177229" y="1917700"/>
                  </a:lnTo>
                  <a:lnTo>
                    <a:pt x="1179171" y="1930400"/>
                  </a:lnTo>
                  <a:close/>
                </a:path>
                <a:path w="2077720" h="2222500">
                  <a:moveTo>
                    <a:pt x="1214251" y="1930400"/>
                  </a:moveTo>
                  <a:lnTo>
                    <a:pt x="1184991" y="1930400"/>
                  </a:lnTo>
                  <a:lnTo>
                    <a:pt x="1186570" y="1917700"/>
                  </a:lnTo>
                  <a:lnTo>
                    <a:pt x="1214325" y="1917700"/>
                  </a:lnTo>
                  <a:lnTo>
                    <a:pt x="1214251" y="1930400"/>
                  </a:lnTo>
                  <a:close/>
                </a:path>
                <a:path w="2077720" h="2222500">
                  <a:moveTo>
                    <a:pt x="1237463" y="1930400"/>
                  </a:moveTo>
                  <a:lnTo>
                    <a:pt x="1230224" y="1930400"/>
                  </a:lnTo>
                  <a:lnTo>
                    <a:pt x="1228100" y="1917700"/>
                  </a:lnTo>
                  <a:lnTo>
                    <a:pt x="1237168" y="1917700"/>
                  </a:lnTo>
                  <a:lnTo>
                    <a:pt x="1237463" y="1930400"/>
                  </a:lnTo>
                  <a:close/>
                </a:path>
                <a:path w="2077720" h="2222500">
                  <a:moveTo>
                    <a:pt x="1246344" y="1930400"/>
                  </a:moveTo>
                  <a:lnTo>
                    <a:pt x="1241245" y="1930400"/>
                  </a:lnTo>
                  <a:lnTo>
                    <a:pt x="1242239" y="1917700"/>
                  </a:lnTo>
                  <a:lnTo>
                    <a:pt x="1245691" y="1917700"/>
                  </a:lnTo>
                  <a:lnTo>
                    <a:pt x="1246344" y="1930400"/>
                  </a:lnTo>
                  <a:close/>
                </a:path>
                <a:path w="2077720" h="2222500">
                  <a:moveTo>
                    <a:pt x="1279670" y="1930400"/>
                  </a:moveTo>
                  <a:lnTo>
                    <a:pt x="1251006" y="1930400"/>
                  </a:lnTo>
                  <a:lnTo>
                    <a:pt x="1252573" y="1917700"/>
                  </a:lnTo>
                  <a:lnTo>
                    <a:pt x="1280958" y="1917700"/>
                  </a:lnTo>
                  <a:lnTo>
                    <a:pt x="1279670" y="1930400"/>
                  </a:lnTo>
                  <a:close/>
                </a:path>
                <a:path w="2077720" h="2222500">
                  <a:moveTo>
                    <a:pt x="1288834" y="1930400"/>
                  </a:moveTo>
                  <a:lnTo>
                    <a:pt x="1287557" y="1917700"/>
                  </a:lnTo>
                  <a:lnTo>
                    <a:pt x="1290498" y="1917700"/>
                  </a:lnTo>
                  <a:lnTo>
                    <a:pt x="1288834" y="1930400"/>
                  </a:lnTo>
                  <a:close/>
                </a:path>
                <a:path w="2077720" h="2222500">
                  <a:moveTo>
                    <a:pt x="1297363" y="1930400"/>
                  </a:moveTo>
                  <a:lnTo>
                    <a:pt x="1295233" y="1930400"/>
                  </a:lnTo>
                  <a:lnTo>
                    <a:pt x="1295551" y="1917700"/>
                  </a:lnTo>
                  <a:lnTo>
                    <a:pt x="1297948" y="1917700"/>
                  </a:lnTo>
                  <a:lnTo>
                    <a:pt x="1297363" y="1930400"/>
                  </a:lnTo>
                  <a:close/>
                </a:path>
                <a:path w="2077720" h="2222500">
                  <a:moveTo>
                    <a:pt x="1364127" y="1930400"/>
                  </a:moveTo>
                  <a:lnTo>
                    <a:pt x="1311553" y="1930400"/>
                  </a:lnTo>
                  <a:lnTo>
                    <a:pt x="1314886" y="1917700"/>
                  </a:lnTo>
                  <a:lnTo>
                    <a:pt x="1363696" y="1917700"/>
                  </a:lnTo>
                  <a:lnTo>
                    <a:pt x="1364127" y="1930400"/>
                  </a:lnTo>
                  <a:close/>
                </a:path>
                <a:path w="2077720" h="2222500">
                  <a:moveTo>
                    <a:pt x="1368772" y="1930400"/>
                  </a:moveTo>
                  <a:lnTo>
                    <a:pt x="1366472" y="1930400"/>
                  </a:lnTo>
                  <a:lnTo>
                    <a:pt x="1366836" y="1917700"/>
                  </a:lnTo>
                  <a:lnTo>
                    <a:pt x="1368772" y="1930400"/>
                  </a:lnTo>
                  <a:close/>
                </a:path>
                <a:path w="2077720" h="2222500">
                  <a:moveTo>
                    <a:pt x="1382184" y="1930400"/>
                  </a:moveTo>
                  <a:lnTo>
                    <a:pt x="1376103" y="1930400"/>
                  </a:lnTo>
                  <a:lnTo>
                    <a:pt x="1376176" y="1917700"/>
                  </a:lnTo>
                  <a:lnTo>
                    <a:pt x="1382059" y="1917700"/>
                  </a:lnTo>
                  <a:lnTo>
                    <a:pt x="1382184" y="1930400"/>
                  </a:lnTo>
                  <a:close/>
                </a:path>
                <a:path w="2077720" h="2222500">
                  <a:moveTo>
                    <a:pt x="1402830" y="1930400"/>
                  </a:moveTo>
                  <a:lnTo>
                    <a:pt x="1392501" y="1930400"/>
                  </a:lnTo>
                  <a:lnTo>
                    <a:pt x="1391303" y="1917700"/>
                  </a:lnTo>
                  <a:lnTo>
                    <a:pt x="1403562" y="1917700"/>
                  </a:lnTo>
                  <a:lnTo>
                    <a:pt x="1402830" y="1930400"/>
                  </a:lnTo>
                  <a:close/>
                </a:path>
                <a:path w="2077720" h="2222500">
                  <a:moveTo>
                    <a:pt x="1428626" y="1930400"/>
                  </a:moveTo>
                  <a:lnTo>
                    <a:pt x="1411148" y="1930400"/>
                  </a:lnTo>
                  <a:lnTo>
                    <a:pt x="1412205" y="1917700"/>
                  </a:lnTo>
                  <a:lnTo>
                    <a:pt x="1431567" y="1917700"/>
                  </a:lnTo>
                  <a:lnTo>
                    <a:pt x="1428626" y="1930400"/>
                  </a:lnTo>
                  <a:close/>
                </a:path>
                <a:path w="2077720" h="2222500">
                  <a:moveTo>
                    <a:pt x="1469526" y="1930400"/>
                  </a:moveTo>
                  <a:lnTo>
                    <a:pt x="1434344" y="1930400"/>
                  </a:lnTo>
                  <a:lnTo>
                    <a:pt x="1431567" y="1917700"/>
                  </a:lnTo>
                  <a:lnTo>
                    <a:pt x="1468879" y="1917700"/>
                  </a:lnTo>
                  <a:lnTo>
                    <a:pt x="1469526" y="1930400"/>
                  </a:lnTo>
                  <a:close/>
                </a:path>
                <a:path w="2077720" h="2222500">
                  <a:moveTo>
                    <a:pt x="1494806" y="1930400"/>
                  </a:moveTo>
                  <a:lnTo>
                    <a:pt x="1474983" y="1930400"/>
                  </a:lnTo>
                  <a:lnTo>
                    <a:pt x="1475466" y="1917700"/>
                  </a:lnTo>
                  <a:lnTo>
                    <a:pt x="1495294" y="1917700"/>
                  </a:lnTo>
                  <a:lnTo>
                    <a:pt x="1494806" y="1930400"/>
                  </a:lnTo>
                  <a:close/>
                </a:path>
                <a:path w="2077720" h="2222500">
                  <a:moveTo>
                    <a:pt x="1502142" y="1930400"/>
                  </a:moveTo>
                  <a:lnTo>
                    <a:pt x="1499462" y="1930400"/>
                  </a:lnTo>
                  <a:lnTo>
                    <a:pt x="1500711" y="1917700"/>
                  </a:lnTo>
                  <a:lnTo>
                    <a:pt x="1502142" y="1930400"/>
                  </a:lnTo>
                  <a:close/>
                </a:path>
                <a:path w="2077720" h="2222500">
                  <a:moveTo>
                    <a:pt x="1560588" y="1930400"/>
                  </a:moveTo>
                  <a:lnTo>
                    <a:pt x="1504862" y="1930400"/>
                  </a:lnTo>
                  <a:lnTo>
                    <a:pt x="1503743" y="1917700"/>
                  </a:lnTo>
                  <a:lnTo>
                    <a:pt x="1557919" y="1917700"/>
                  </a:lnTo>
                  <a:lnTo>
                    <a:pt x="1560588" y="1930400"/>
                  </a:lnTo>
                  <a:close/>
                </a:path>
                <a:path w="2077720" h="2222500">
                  <a:moveTo>
                    <a:pt x="1569650" y="1930400"/>
                  </a:moveTo>
                  <a:lnTo>
                    <a:pt x="1567952" y="1930400"/>
                  </a:lnTo>
                  <a:lnTo>
                    <a:pt x="1568986" y="1917700"/>
                  </a:lnTo>
                  <a:lnTo>
                    <a:pt x="1569911" y="1917700"/>
                  </a:lnTo>
                  <a:lnTo>
                    <a:pt x="1569650" y="1930400"/>
                  </a:lnTo>
                  <a:close/>
                </a:path>
                <a:path w="2077720" h="2222500">
                  <a:moveTo>
                    <a:pt x="1596616" y="1930400"/>
                  </a:moveTo>
                  <a:lnTo>
                    <a:pt x="1573256" y="1930400"/>
                  </a:lnTo>
                  <a:lnTo>
                    <a:pt x="1573415" y="1917700"/>
                  </a:lnTo>
                  <a:lnTo>
                    <a:pt x="1594532" y="1917700"/>
                  </a:lnTo>
                  <a:lnTo>
                    <a:pt x="1596616" y="1930400"/>
                  </a:lnTo>
                  <a:close/>
                </a:path>
                <a:path w="2077720" h="2222500">
                  <a:moveTo>
                    <a:pt x="1624581" y="1930400"/>
                  </a:moveTo>
                  <a:lnTo>
                    <a:pt x="1596616" y="1930400"/>
                  </a:lnTo>
                  <a:lnTo>
                    <a:pt x="1598024" y="1917700"/>
                  </a:lnTo>
                  <a:lnTo>
                    <a:pt x="1616251" y="1917700"/>
                  </a:lnTo>
                  <a:lnTo>
                    <a:pt x="1624581" y="1930400"/>
                  </a:lnTo>
                  <a:close/>
                </a:path>
                <a:path w="2077720" h="2222500">
                  <a:moveTo>
                    <a:pt x="1636466" y="1930400"/>
                  </a:moveTo>
                  <a:lnTo>
                    <a:pt x="1629498" y="1930400"/>
                  </a:lnTo>
                  <a:lnTo>
                    <a:pt x="1629805" y="1917700"/>
                  </a:lnTo>
                  <a:lnTo>
                    <a:pt x="1637374" y="1917700"/>
                  </a:lnTo>
                  <a:lnTo>
                    <a:pt x="1636466" y="1930400"/>
                  </a:lnTo>
                  <a:close/>
                </a:path>
                <a:path w="2077720" h="2222500">
                  <a:moveTo>
                    <a:pt x="1640747" y="1930400"/>
                  </a:moveTo>
                  <a:lnTo>
                    <a:pt x="1639237" y="1930400"/>
                  </a:lnTo>
                  <a:lnTo>
                    <a:pt x="1637374" y="1917700"/>
                  </a:lnTo>
                  <a:lnTo>
                    <a:pt x="1641082" y="1917700"/>
                  </a:lnTo>
                  <a:lnTo>
                    <a:pt x="1640747" y="1930400"/>
                  </a:lnTo>
                  <a:close/>
                </a:path>
                <a:path w="2077720" h="2222500">
                  <a:moveTo>
                    <a:pt x="1682987" y="1930400"/>
                  </a:moveTo>
                  <a:lnTo>
                    <a:pt x="1652995" y="1930400"/>
                  </a:lnTo>
                  <a:lnTo>
                    <a:pt x="1653091" y="1917700"/>
                  </a:lnTo>
                  <a:lnTo>
                    <a:pt x="1683703" y="1917700"/>
                  </a:lnTo>
                  <a:lnTo>
                    <a:pt x="1682987" y="1930400"/>
                  </a:lnTo>
                  <a:close/>
                </a:path>
                <a:path w="2077720" h="2222500">
                  <a:moveTo>
                    <a:pt x="1691510" y="1930400"/>
                  </a:moveTo>
                  <a:lnTo>
                    <a:pt x="1685911" y="1930400"/>
                  </a:lnTo>
                  <a:lnTo>
                    <a:pt x="1685026" y="1917700"/>
                  </a:lnTo>
                  <a:lnTo>
                    <a:pt x="1694804" y="1917700"/>
                  </a:lnTo>
                  <a:lnTo>
                    <a:pt x="1691510" y="1930400"/>
                  </a:lnTo>
                  <a:close/>
                </a:path>
                <a:path w="2077720" h="2222500">
                  <a:moveTo>
                    <a:pt x="441055" y="1955800"/>
                  </a:moveTo>
                  <a:lnTo>
                    <a:pt x="434368" y="1943100"/>
                  </a:lnTo>
                  <a:lnTo>
                    <a:pt x="427721" y="1930400"/>
                  </a:lnTo>
                  <a:lnTo>
                    <a:pt x="433176" y="1930400"/>
                  </a:lnTo>
                  <a:lnTo>
                    <a:pt x="435760" y="1943100"/>
                  </a:lnTo>
                  <a:lnTo>
                    <a:pt x="441609" y="1943100"/>
                  </a:lnTo>
                  <a:lnTo>
                    <a:pt x="441055" y="1955800"/>
                  </a:lnTo>
                  <a:close/>
                </a:path>
                <a:path w="2077720" h="2222500">
                  <a:moveTo>
                    <a:pt x="524780" y="1943100"/>
                  </a:moveTo>
                  <a:lnTo>
                    <a:pt x="453204" y="1943100"/>
                  </a:lnTo>
                  <a:lnTo>
                    <a:pt x="449765" y="1930400"/>
                  </a:lnTo>
                  <a:lnTo>
                    <a:pt x="527647" y="1930400"/>
                  </a:lnTo>
                  <a:lnTo>
                    <a:pt x="524780" y="1943100"/>
                  </a:lnTo>
                  <a:close/>
                </a:path>
                <a:path w="2077720" h="2222500">
                  <a:moveTo>
                    <a:pt x="550917" y="1943100"/>
                  </a:moveTo>
                  <a:lnTo>
                    <a:pt x="537209" y="1943100"/>
                  </a:lnTo>
                  <a:lnTo>
                    <a:pt x="534245" y="1930400"/>
                  </a:lnTo>
                  <a:lnTo>
                    <a:pt x="549503" y="1930400"/>
                  </a:lnTo>
                  <a:lnTo>
                    <a:pt x="550917" y="1943100"/>
                  </a:lnTo>
                  <a:close/>
                </a:path>
                <a:path w="2077720" h="2222500">
                  <a:moveTo>
                    <a:pt x="570268" y="1943100"/>
                  </a:moveTo>
                  <a:lnTo>
                    <a:pt x="552330" y="1943100"/>
                  </a:lnTo>
                  <a:lnTo>
                    <a:pt x="553744" y="1930400"/>
                  </a:lnTo>
                  <a:lnTo>
                    <a:pt x="569518" y="1930400"/>
                  </a:lnTo>
                  <a:lnTo>
                    <a:pt x="570268" y="1943100"/>
                  </a:lnTo>
                  <a:close/>
                </a:path>
                <a:path w="2077720" h="2222500">
                  <a:moveTo>
                    <a:pt x="596053" y="1943100"/>
                  </a:moveTo>
                  <a:lnTo>
                    <a:pt x="572891" y="1943100"/>
                  </a:lnTo>
                  <a:lnTo>
                    <a:pt x="574595" y="1930400"/>
                  </a:lnTo>
                  <a:lnTo>
                    <a:pt x="602106" y="1930400"/>
                  </a:lnTo>
                  <a:lnTo>
                    <a:pt x="596053" y="1943100"/>
                  </a:lnTo>
                  <a:close/>
                </a:path>
                <a:path w="2077720" h="2222500">
                  <a:moveTo>
                    <a:pt x="646543" y="1943100"/>
                  </a:moveTo>
                  <a:lnTo>
                    <a:pt x="623541" y="1943100"/>
                  </a:lnTo>
                  <a:lnTo>
                    <a:pt x="624637" y="1930400"/>
                  </a:lnTo>
                  <a:lnTo>
                    <a:pt x="644925" y="1930400"/>
                  </a:lnTo>
                  <a:lnTo>
                    <a:pt x="646543" y="1943100"/>
                  </a:lnTo>
                  <a:close/>
                </a:path>
                <a:path w="2077720" h="2222500">
                  <a:moveTo>
                    <a:pt x="700594" y="1943100"/>
                  </a:moveTo>
                  <a:lnTo>
                    <a:pt x="656560" y="1943100"/>
                  </a:lnTo>
                  <a:lnTo>
                    <a:pt x="657792" y="1930400"/>
                  </a:lnTo>
                  <a:lnTo>
                    <a:pt x="705199" y="1930400"/>
                  </a:lnTo>
                  <a:lnTo>
                    <a:pt x="700594" y="1943100"/>
                  </a:lnTo>
                  <a:close/>
                </a:path>
                <a:path w="2077720" h="2222500">
                  <a:moveTo>
                    <a:pt x="725056" y="1943100"/>
                  </a:moveTo>
                  <a:lnTo>
                    <a:pt x="709049" y="1943100"/>
                  </a:lnTo>
                  <a:lnTo>
                    <a:pt x="708067" y="1930400"/>
                  </a:lnTo>
                  <a:lnTo>
                    <a:pt x="725470" y="1930400"/>
                  </a:lnTo>
                  <a:lnTo>
                    <a:pt x="725056" y="1943100"/>
                  </a:lnTo>
                  <a:close/>
                </a:path>
                <a:path w="2077720" h="2222500">
                  <a:moveTo>
                    <a:pt x="754282" y="1943100"/>
                  </a:moveTo>
                  <a:lnTo>
                    <a:pt x="733306" y="1943100"/>
                  </a:lnTo>
                  <a:lnTo>
                    <a:pt x="732034" y="1930400"/>
                  </a:lnTo>
                  <a:lnTo>
                    <a:pt x="755593" y="1930400"/>
                  </a:lnTo>
                  <a:lnTo>
                    <a:pt x="754282" y="1943100"/>
                  </a:lnTo>
                  <a:close/>
                </a:path>
                <a:path w="2077720" h="2222500">
                  <a:moveTo>
                    <a:pt x="780969" y="1943100"/>
                  </a:moveTo>
                  <a:lnTo>
                    <a:pt x="762685" y="1943100"/>
                  </a:lnTo>
                  <a:lnTo>
                    <a:pt x="762407" y="1930400"/>
                  </a:lnTo>
                  <a:lnTo>
                    <a:pt x="780373" y="1930400"/>
                  </a:lnTo>
                  <a:lnTo>
                    <a:pt x="780969" y="1943100"/>
                  </a:lnTo>
                  <a:close/>
                </a:path>
                <a:path w="2077720" h="2222500">
                  <a:moveTo>
                    <a:pt x="786290" y="1943100"/>
                  </a:moveTo>
                  <a:lnTo>
                    <a:pt x="783144" y="1943100"/>
                  </a:lnTo>
                  <a:lnTo>
                    <a:pt x="783888" y="1930400"/>
                  </a:lnTo>
                  <a:lnTo>
                    <a:pt x="786222" y="1930400"/>
                  </a:lnTo>
                  <a:lnTo>
                    <a:pt x="786290" y="1943100"/>
                  </a:lnTo>
                  <a:close/>
                </a:path>
                <a:path w="2077720" h="2222500">
                  <a:moveTo>
                    <a:pt x="837428" y="1943100"/>
                  </a:moveTo>
                  <a:lnTo>
                    <a:pt x="796437" y="1943100"/>
                  </a:lnTo>
                  <a:lnTo>
                    <a:pt x="798259" y="1930400"/>
                  </a:lnTo>
                  <a:lnTo>
                    <a:pt x="837910" y="1930400"/>
                  </a:lnTo>
                  <a:lnTo>
                    <a:pt x="837428" y="1943100"/>
                  </a:lnTo>
                  <a:close/>
                </a:path>
                <a:path w="2077720" h="2222500">
                  <a:moveTo>
                    <a:pt x="840999" y="1943100"/>
                  </a:moveTo>
                  <a:lnTo>
                    <a:pt x="840034" y="1930400"/>
                  </a:lnTo>
                  <a:lnTo>
                    <a:pt x="841346" y="1930400"/>
                  </a:lnTo>
                  <a:lnTo>
                    <a:pt x="840999" y="1943100"/>
                  </a:lnTo>
                  <a:close/>
                </a:path>
                <a:path w="2077720" h="2222500">
                  <a:moveTo>
                    <a:pt x="851589" y="1943100"/>
                  </a:moveTo>
                  <a:lnTo>
                    <a:pt x="849863" y="1943100"/>
                  </a:lnTo>
                  <a:lnTo>
                    <a:pt x="849891" y="1930400"/>
                  </a:lnTo>
                  <a:lnTo>
                    <a:pt x="850493" y="1930400"/>
                  </a:lnTo>
                  <a:lnTo>
                    <a:pt x="851558" y="1942310"/>
                  </a:lnTo>
                  <a:lnTo>
                    <a:pt x="851589" y="1943100"/>
                  </a:lnTo>
                  <a:close/>
                </a:path>
                <a:path w="2077720" h="2222500">
                  <a:moveTo>
                    <a:pt x="878447" y="1943100"/>
                  </a:moveTo>
                  <a:lnTo>
                    <a:pt x="851629" y="1943100"/>
                  </a:lnTo>
                  <a:lnTo>
                    <a:pt x="851633" y="1942310"/>
                  </a:lnTo>
                  <a:lnTo>
                    <a:pt x="852299" y="1930400"/>
                  </a:lnTo>
                  <a:lnTo>
                    <a:pt x="878430" y="1930400"/>
                  </a:lnTo>
                  <a:lnTo>
                    <a:pt x="878447" y="1943100"/>
                  </a:lnTo>
                  <a:close/>
                </a:path>
                <a:path w="2077720" h="2222500">
                  <a:moveTo>
                    <a:pt x="888299" y="1943100"/>
                  </a:moveTo>
                  <a:lnTo>
                    <a:pt x="885142" y="1943100"/>
                  </a:lnTo>
                  <a:lnTo>
                    <a:pt x="885534" y="1930400"/>
                  </a:lnTo>
                  <a:lnTo>
                    <a:pt x="887345" y="1930400"/>
                  </a:lnTo>
                  <a:lnTo>
                    <a:pt x="888299" y="1943100"/>
                  </a:lnTo>
                  <a:close/>
                </a:path>
                <a:path w="2077720" h="2222500">
                  <a:moveTo>
                    <a:pt x="894516" y="1943100"/>
                  </a:moveTo>
                  <a:lnTo>
                    <a:pt x="892643" y="1943100"/>
                  </a:lnTo>
                  <a:lnTo>
                    <a:pt x="893131" y="1930400"/>
                  </a:lnTo>
                  <a:lnTo>
                    <a:pt x="894516" y="1943100"/>
                  </a:lnTo>
                  <a:close/>
                </a:path>
                <a:path w="2077720" h="2222500">
                  <a:moveTo>
                    <a:pt x="922226" y="1943100"/>
                  </a:moveTo>
                  <a:lnTo>
                    <a:pt x="907974" y="1943100"/>
                  </a:lnTo>
                  <a:lnTo>
                    <a:pt x="909007" y="1930400"/>
                  </a:lnTo>
                  <a:lnTo>
                    <a:pt x="919234" y="1930400"/>
                  </a:lnTo>
                  <a:lnTo>
                    <a:pt x="922226" y="1943100"/>
                  </a:lnTo>
                  <a:close/>
                </a:path>
                <a:path w="2077720" h="2222500">
                  <a:moveTo>
                    <a:pt x="995214" y="1943100"/>
                  </a:moveTo>
                  <a:lnTo>
                    <a:pt x="932089" y="1943100"/>
                  </a:lnTo>
                  <a:lnTo>
                    <a:pt x="933259" y="1930400"/>
                  </a:lnTo>
                  <a:lnTo>
                    <a:pt x="992857" y="1930400"/>
                  </a:lnTo>
                  <a:lnTo>
                    <a:pt x="995214" y="1943100"/>
                  </a:lnTo>
                  <a:close/>
                </a:path>
                <a:path w="2077720" h="2222500">
                  <a:moveTo>
                    <a:pt x="1007473" y="1943100"/>
                  </a:moveTo>
                  <a:lnTo>
                    <a:pt x="1001579" y="1943100"/>
                  </a:lnTo>
                  <a:lnTo>
                    <a:pt x="1002056" y="1930400"/>
                  </a:lnTo>
                  <a:lnTo>
                    <a:pt x="1006741" y="1930400"/>
                  </a:lnTo>
                  <a:lnTo>
                    <a:pt x="1007473" y="1943100"/>
                  </a:lnTo>
                  <a:close/>
                </a:path>
                <a:path w="2077720" h="2222500">
                  <a:moveTo>
                    <a:pt x="1017069" y="1943100"/>
                  </a:moveTo>
                  <a:lnTo>
                    <a:pt x="1014264" y="1943100"/>
                  </a:lnTo>
                  <a:lnTo>
                    <a:pt x="1015269" y="1930400"/>
                  </a:lnTo>
                  <a:lnTo>
                    <a:pt x="1018245" y="1930400"/>
                  </a:lnTo>
                  <a:lnTo>
                    <a:pt x="1017069" y="1943100"/>
                  </a:lnTo>
                  <a:close/>
                </a:path>
                <a:path w="2077720" h="2222500">
                  <a:moveTo>
                    <a:pt x="1029039" y="1943100"/>
                  </a:moveTo>
                  <a:lnTo>
                    <a:pt x="1022623" y="1943100"/>
                  </a:lnTo>
                  <a:lnTo>
                    <a:pt x="1023185" y="1930400"/>
                  </a:lnTo>
                  <a:lnTo>
                    <a:pt x="1028250" y="1930400"/>
                  </a:lnTo>
                  <a:lnTo>
                    <a:pt x="1029039" y="1943100"/>
                  </a:lnTo>
                  <a:close/>
                </a:path>
                <a:path w="2077720" h="2222500">
                  <a:moveTo>
                    <a:pt x="1060190" y="1943100"/>
                  </a:moveTo>
                  <a:lnTo>
                    <a:pt x="1029181" y="1943100"/>
                  </a:lnTo>
                  <a:lnTo>
                    <a:pt x="1029522" y="1930400"/>
                  </a:lnTo>
                  <a:lnTo>
                    <a:pt x="1058878" y="1930400"/>
                  </a:lnTo>
                  <a:lnTo>
                    <a:pt x="1060190" y="1943100"/>
                  </a:lnTo>
                  <a:close/>
                </a:path>
                <a:path w="2077720" h="2222500">
                  <a:moveTo>
                    <a:pt x="1131820" y="1943100"/>
                  </a:moveTo>
                  <a:lnTo>
                    <a:pt x="1062325" y="1943100"/>
                  </a:lnTo>
                  <a:lnTo>
                    <a:pt x="1062983" y="1930400"/>
                  </a:lnTo>
                  <a:lnTo>
                    <a:pt x="1130429" y="1930400"/>
                  </a:lnTo>
                  <a:lnTo>
                    <a:pt x="1131820" y="1943100"/>
                  </a:lnTo>
                  <a:close/>
                </a:path>
                <a:path w="2077720" h="2222500">
                  <a:moveTo>
                    <a:pt x="1226113" y="1943100"/>
                  </a:moveTo>
                  <a:lnTo>
                    <a:pt x="1131820" y="1943100"/>
                  </a:lnTo>
                  <a:lnTo>
                    <a:pt x="1133779" y="1930400"/>
                  </a:lnTo>
                  <a:lnTo>
                    <a:pt x="1224125" y="1930400"/>
                  </a:lnTo>
                  <a:lnTo>
                    <a:pt x="1226113" y="1943100"/>
                  </a:lnTo>
                  <a:close/>
                </a:path>
                <a:path w="2077720" h="2222500">
                  <a:moveTo>
                    <a:pt x="1237412" y="1943100"/>
                  </a:moveTo>
                  <a:lnTo>
                    <a:pt x="1236197" y="1943100"/>
                  </a:lnTo>
                  <a:lnTo>
                    <a:pt x="1233983" y="1930400"/>
                  </a:lnTo>
                  <a:lnTo>
                    <a:pt x="1236850" y="1930400"/>
                  </a:lnTo>
                  <a:lnTo>
                    <a:pt x="1237412" y="1943100"/>
                  </a:lnTo>
                  <a:close/>
                </a:path>
                <a:path w="2077720" h="2222500">
                  <a:moveTo>
                    <a:pt x="1244408" y="1943100"/>
                  </a:moveTo>
                  <a:lnTo>
                    <a:pt x="1240581" y="1943100"/>
                  </a:lnTo>
                  <a:lnTo>
                    <a:pt x="1241410" y="1930400"/>
                  </a:lnTo>
                  <a:lnTo>
                    <a:pt x="1244328" y="1930400"/>
                  </a:lnTo>
                  <a:lnTo>
                    <a:pt x="1244408" y="1943100"/>
                  </a:lnTo>
                  <a:close/>
                </a:path>
                <a:path w="2077720" h="2222500">
                  <a:moveTo>
                    <a:pt x="1258166" y="1943100"/>
                  </a:moveTo>
                  <a:lnTo>
                    <a:pt x="1257922" y="1930400"/>
                  </a:lnTo>
                  <a:lnTo>
                    <a:pt x="1260290" y="1930400"/>
                  </a:lnTo>
                  <a:lnTo>
                    <a:pt x="1258166" y="1943100"/>
                  </a:lnTo>
                  <a:close/>
                </a:path>
                <a:path w="2077720" h="2222500">
                  <a:moveTo>
                    <a:pt x="1287903" y="1943100"/>
                  </a:moveTo>
                  <a:lnTo>
                    <a:pt x="1263964" y="1943100"/>
                  </a:lnTo>
                  <a:lnTo>
                    <a:pt x="1262408" y="1930400"/>
                  </a:lnTo>
                  <a:lnTo>
                    <a:pt x="1289816" y="1930400"/>
                  </a:lnTo>
                  <a:lnTo>
                    <a:pt x="1287903" y="1943100"/>
                  </a:lnTo>
                  <a:close/>
                </a:path>
                <a:path w="2077720" h="2222500">
                  <a:moveTo>
                    <a:pt x="1318037" y="1943100"/>
                  </a:moveTo>
                  <a:lnTo>
                    <a:pt x="1296545" y="1943100"/>
                  </a:lnTo>
                  <a:lnTo>
                    <a:pt x="1295676" y="1930400"/>
                  </a:lnTo>
                  <a:lnTo>
                    <a:pt x="1317611" y="1930400"/>
                  </a:lnTo>
                  <a:lnTo>
                    <a:pt x="1318037" y="1943100"/>
                  </a:lnTo>
                  <a:close/>
                </a:path>
                <a:path w="2077720" h="2222500">
                  <a:moveTo>
                    <a:pt x="1325532" y="1943100"/>
                  </a:moveTo>
                  <a:lnTo>
                    <a:pt x="1324755" y="1943100"/>
                  </a:lnTo>
                  <a:lnTo>
                    <a:pt x="1325390" y="1930400"/>
                  </a:lnTo>
                  <a:lnTo>
                    <a:pt x="1325532" y="1943100"/>
                  </a:lnTo>
                  <a:close/>
                </a:path>
                <a:path w="2077720" h="2222500">
                  <a:moveTo>
                    <a:pt x="1351669" y="1943100"/>
                  </a:moveTo>
                  <a:lnTo>
                    <a:pt x="1331358" y="1943100"/>
                  </a:lnTo>
                  <a:lnTo>
                    <a:pt x="1330223" y="1930400"/>
                  </a:lnTo>
                  <a:lnTo>
                    <a:pt x="1350999" y="1930400"/>
                  </a:lnTo>
                  <a:lnTo>
                    <a:pt x="1351669" y="1943100"/>
                  </a:lnTo>
                  <a:close/>
                </a:path>
                <a:path w="2077720" h="2222500">
                  <a:moveTo>
                    <a:pt x="1363724" y="1943100"/>
                  </a:moveTo>
                  <a:lnTo>
                    <a:pt x="1356166" y="1943100"/>
                  </a:lnTo>
                  <a:lnTo>
                    <a:pt x="1356354" y="1930400"/>
                  </a:lnTo>
                  <a:lnTo>
                    <a:pt x="1365229" y="1930400"/>
                  </a:lnTo>
                  <a:lnTo>
                    <a:pt x="1363724" y="1943100"/>
                  </a:lnTo>
                  <a:close/>
                </a:path>
                <a:path w="2077720" h="2222500">
                  <a:moveTo>
                    <a:pt x="1381718" y="1943100"/>
                  </a:moveTo>
                  <a:lnTo>
                    <a:pt x="1365479" y="1943100"/>
                  </a:lnTo>
                  <a:lnTo>
                    <a:pt x="1365274" y="1930400"/>
                  </a:lnTo>
                  <a:lnTo>
                    <a:pt x="1383745" y="1930400"/>
                  </a:lnTo>
                  <a:lnTo>
                    <a:pt x="1381718" y="1943100"/>
                  </a:lnTo>
                  <a:close/>
                </a:path>
                <a:path w="2077720" h="2222500">
                  <a:moveTo>
                    <a:pt x="1395193" y="1943100"/>
                  </a:moveTo>
                  <a:lnTo>
                    <a:pt x="1384665" y="1943100"/>
                  </a:lnTo>
                  <a:lnTo>
                    <a:pt x="1385852" y="1930400"/>
                  </a:lnTo>
                  <a:lnTo>
                    <a:pt x="1394012" y="1930400"/>
                  </a:lnTo>
                  <a:lnTo>
                    <a:pt x="1395193" y="1943100"/>
                  </a:lnTo>
                  <a:close/>
                </a:path>
                <a:path w="2077720" h="2222500">
                  <a:moveTo>
                    <a:pt x="1400082" y="1943100"/>
                  </a:moveTo>
                  <a:lnTo>
                    <a:pt x="1395533" y="1943100"/>
                  </a:lnTo>
                  <a:lnTo>
                    <a:pt x="1397515" y="1930400"/>
                  </a:lnTo>
                  <a:lnTo>
                    <a:pt x="1399139" y="1930400"/>
                  </a:lnTo>
                  <a:lnTo>
                    <a:pt x="1400082" y="1942310"/>
                  </a:lnTo>
                  <a:lnTo>
                    <a:pt x="1400082" y="1943100"/>
                  </a:lnTo>
                  <a:close/>
                </a:path>
                <a:path w="2077720" h="2222500">
                  <a:moveTo>
                    <a:pt x="1411120" y="1943100"/>
                  </a:moveTo>
                  <a:lnTo>
                    <a:pt x="1400144" y="1943100"/>
                  </a:lnTo>
                  <a:lnTo>
                    <a:pt x="1400082" y="1930400"/>
                  </a:lnTo>
                  <a:lnTo>
                    <a:pt x="1408406" y="1930400"/>
                  </a:lnTo>
                  <a:lnTo>
                    <a:pt x="1411120" y="1943100"/>
                  </a:lnTo>
                  <a:close/>
                </a:path>
                <a:path w="2077720" h="2222500">
                  <a:moveTo>
                    <a:pt x="1429103" y="1943100"/>
                  </a:moveTo>
                  <a:lnTo>
                    <a:pt x="1415169" y="1943100"/>
                  </a:lnTo>
                  <a:lnTo>
                    <a:pt x="1412227" y="1930400"/>
                  </a:lnTo>
                  <a:lnTo>
                    <a:pt x="1425321" y="1930400"/>
                  </a:lnTo>
                  <a:lnTo>
                    <a:pt x="1429103" y="1943100"/>
                  </a:lnTo>
                  <a:close/>
                </a:path>
                <a:path w="2077720" h="2222500">
                  <a:moveTo>
                    <a:pt x="1484091" y="1943100"/>
                  </a:moveTo>
                  <a:lnTo>
                    <a:pt x="1431039" y="1943100"/>
                  </a:lnTo>
                  <a:lnTo>
                    <a:pt x="1431794" y="1930400"/>
                  </a:lnTo>
                  <a:lnTo>
                    <a:pt x="1482955" y="1930400"/>
                  </a:lnTo>
                  <a:lnTo>
                    <a:pt x="1484091" y="1943100"/>
                  </a:lnTo>
                  <a:close/>
                </a:path>
                <a:path w="2077720" h="2222500">
                  <a:moveTo>
                    <a:pt x="1489826" y="1943100"/>
                  </a:moveTo>
                  <a:lnTo>
                    <a:pt x="1484091" y="1943100"/>
                  </a:lnTo>
                  <a:lnTo>
                    <a:pt x="1485737" y="1930400"/>
                  </a:lnTo>
                  <a:lnTo>
                    <a:pt x="1489956" y="1930400"/>
                  </a:lnTo>
                  <a:lnTo>
                    <a:pt x="1489826" y="1943100"/>
                  </a:lnTo>
                  <a:close/>
                </a:path>
                <a:path w="2077720" h="2222500">
                  <a:moveTo>
                    <a:pt x="1500393" y="1943100"/>
                  </a:moveTo>
                  <a:lnTo>
                    <a:pt x="1493017" y="1943100"/>
                  </a:lnTo>
                  <a:lnTo>
                    <a:pt x="1492160" y="1930400"/>
                  </a:lnTo>
                  <a:lnTo>
                    <a:pt x="1500081" y="1930400"/>
                  </a:lnTo>
                  <a:lnTo>
                    <a:pt x="1500393" y="1943100"/>
                  </a:lnTo>
                  <a:close/>
                </a:path>
                <a:path w="2077720" h="2222500">
                  <a:moveTo>
                    <a:pt x="1517320" y="1943100"/>
                  </a:moveTo>
                  <a:lnTo>
                    <a:pt x="1502721" y="1943100"/>
                  </a:lnTo>
                  <a:lnTo>
                    <a:pt x="1503527" y="1930400"/>
                  </a:lnTo>
                  <a:lnTo>
                    <a:pt x="1518041" y="1930400"/>
                  </a:lnTo>
                  <a:lnTo>
                    <a:pt x="1517320" y="1943100"/>
                  </a:lnTo>
                  <a:close/>
                </a:path>
                <a:path w="2077720" h="2222500">
                  <a:moveTo>
                    <a:pt x="1580195" y="1943100"/>
                  </a:moveTo>
                  <a:lnTo>
                    <a:pt x="1529647" y="1943100"/>
                  </a:lnTo>
                  <a:lnTo>
                    <a:pt x="1529448" y="1930400"/>
                  </a:lnTo>
                  <a:lnTo>
                    <a:pt x="1581143" y="1930400"/>
                  </a:lnTo>
                  <a:lnTo>
                    <a:pt x="1580195" y="1943100"/>
                  </a:lnTo>
                  <a:close/>
                </a:path>
                <a:path w="2077720" h="2222500">
                  <a:moveTo>
                    <a:pt x="1675231" y="1943100"/>
                  </a:moveTo>
                  <a:lnTo>
                    <a:pt x="1586338" y="1943100"/>
                  </a:lnTo>
                  <a:lnTo>
                    <a:pt x="1586929" y="1930400"/>
                  </a:lnTo>
                  <a:lnTo>
                    <a:pt x="1686587" y="1930400"/>
                  </a:lnTo>
                  <a:lnTo>
                    <a:pt x="1675231" y="1943100"/>
                  </a:lnTo>
                  <a:close/>
                </a:path>
                <a:path w="2077720" h="2222500">
                  <a:moveTo>
                    <a:pt x="491994" y="1955800"/>
                  </a:moveTo>
                  <a:lnTo>
                    <a:pt x="455386" y="1955800"/>
                  </a:lnTo>
                  <a:lnTo>
                    <a:pt x="456488" y="1943100"/>
                  </a:lnTo>
                  <a:lnTo>
                    <a:pt x="493050" y="1943100"/>
                  </a:lnTo>
                  <a:lnTo>
                    <a:pt x="491994" y="1955800"/>
                  </a:lnTo>
                  <a:close/>
                </a:path>
                <a:path w="2077720" h="2222500">
                  <a:moveTo>
                    <a:pt x="529805" y="1955800"/>
                  </a:moveTo>
                  <a:lnTo>
                    <a:pt x="516444" y="1955800"/>
                  </a:lnTo>
                  <a:lnTo>
                    <a:pt x="515404" y="1943100"/>
                  </a:lnTo>
                  <a:lnTo>
                    <a:pt x="532854" y="1943100"/>
                  </a:lnTo>
                  <a:lnTo>
                    <a:pt x="529805" y="1955800"/>
                  </a:lnTo>
                  <a:close/>
                </a:path>
                <a:path w="2077720" h="2222500">
                  <a:moveTo>
                    <a:pt x="570421" y="1955800"/>
                  </a:moveTo>
                  <a:lnTo>
                    <a:pt x="534654" y="1955800"/>
                  </a:lnTo>
                  <a:lnTo>
                    <a:pt x="532854" y="1943100"/>
                  </a:lnTo>
                  <a:lnTo>
                    <a:pt x="570433" y="1943100"/>
                  </a:lnTo>
                  <a:lnTo>
                    <a:pt x="570421" y="1955800"/>
                  </a:lnTo>
                  <a:close/>
                </a:path>
                <a:path w="2077720" h="2222500">
                  <a:moveTo>
                    <a:pt x="585196" y="1955800"/>
                  </a:moveTo>
                  <a:lnTo>
                    <a:pt x="575861" y="1955800"/>
                  </a:lnTo>
                  <a:lnTo>
                    <a:pt x="575469" y="1943100"/>
                  </a:lnTo>
                  <a:lnTo>
                    <a:pt x="585894" y="1943100"/>
                  </a:lnTo>
                  <a:lnTo>
                    <a:pt x="585196" y="1955800"/>
                  </a:lnTo>
                  <a:close/>
                </a:path>
                <a:path w="2077720" h="2222500">
                  <a:moveTo>
                    <a:pt x="619180" y="1955800"/>
                  </a:moveTo>
                  <a:lnTo>
                    <a:pt x="589557" y="1955800"/>
                  </a:lnTo>
                  <a:lnTo>
                    <a:pt x="589176" y="1943100"/>
                  </a:lnTo>
                  <a:lnTo>
                    <a:pt x="619169" y="1943100"/>
                  </a:lnTo>
                  <a:lnTo>
                    <a:pt x="619180" y="1955800"/>
                  </a:lnTo>
                  <a:close/>
                </a:path>
                <a:path w="2077720" h="2222500">
                  <a:moveTo>
                    <a:pt x="639832" y="1955800"/>
                  </a:moveTo>
                  <a:lnTo>
                    <a:pt x="631729" y="1955800"/>
                  </a:lnTo>
                  <a:lnTo>
                    <a:pt x="632626" y="1943100"/>
                  </a:lnTo>
                  <a:lnTo>
                    <a:pt x="638838" y="1943100"/>
                  </a:lnTo>
                  <a:lnTo>
                    <a:pt x="639832" y="1955800"/>
                  </a:lnTo>
                  <a:close/>
                </a:path>
                <a:path w="2077720" h="2222500">
                  <a:moveTo>
                    <a:pt x="680794" y="1955800"/>
                  </a:moveTo>
                  <a:lnTo>
                    <a:pt x="641564" y="1955800"/>
                  </a:lnTo>
                  <a:lnTo>
                    <a:pt x="646776" y="1943100"/>
                  </a:lnTo>
                  <a:lnTo>
                    <a:pt x="680158" y="1943100"/>
                  </a:lnTo>
                  <a:lnTo>
                    <a:pt x="680794" y="1955800"/>
                  </a:lnTo>
                  <a:close/>
                </a:path>
                <a:path w="2077720" h="2222500">
                  <a:moveTo>
                    <a:pt x="693883" y="1955800"/>
                  </a:moveTo>
                  <a:lnTo>
                    <a:pt x="685416" y="1955800"/>
                  </a:lnTo>
                  <a:lnTo>
                    <a:pt x="685831" y="1943100"/>
                  </a:lnTo>
                  <a:lnTo>
                    <a:pt x="692508" y="1943100"/>
                  </a:lnTo>
                  <a:lnTo>
                    <a:pt x="693883" y="1955800"/>
                  </a:lnTo>
                  <a:close/>
                </a:path>
                <a:path w="2077720" h="2222500">
                  <a:moveTo>
                    <a:pt x="700935" y="1955800"/>
                  </a:moveTo>
                  <a:lnTo>
                    <a:pt x="700168" y="1955800"/>
                  </a:lnTo>
                  <a:lnTo>
                    <a:pt x="701020" y="1943100"/>
                  </a:lnTo>
                  <a:lnTo>
                    <a:pt x="700935" y="1955800"/>
                  </a:lnTo>
                  <a:close/>
                </a:path>
                <a:path w="2077720" h="2222500">
                  <a:moveTo>
                    <a:pt x="731205" y="1955800"/>
                  </a:moveTo>
                  <a:lnTo>
                    <a:pt x="706312" y="1955800"/>
                  </a:lnTo>
                  <a:lnTo>
                    <a:pt x="705477" y="1943100"/>
                  </a:lnTo>
                  <a:lnTo>
                    <a:pt x="731421" y="1943100"/>
                  </a:lnTo>
                  <a:lnTo>
                    <a:pt x="731205" y="1955800"/>
                  </a:lnTo>
                  <a:close/>
                </a:path>
                <a:path w="2077720" h="2222500">
                  <a:moveTo>
                    <a:pt x="743096" y="1955800"/>
                  </a:moveTo>
                  <a:lnTo>
                    <a:pt x="738190" y="1955800"/>
                  </a:lnTo>
                  <a:lnTo>
                    <a:pt x="737832" y="1943100"/>
                  </a:lnTo>
                  <a:lnTo>
                    <a:pt x="742704" y="1943100"/>
                  </a:lnTo>
                  <a:lnTo>
                    <a:pt x="743096" y="1955800"/>
                  </a:lnTo>
                  <a:close/>
                </a:path>
                <a:path w="2077720" h="2222500">
                  <a:moveTo>
                    <a:pt x="746230" y="1955800"/>
                  </a:moveTo>
                  <a:lnTo>
                    <a:pt x="745520" y="1955800"/>
                  </a:lnTo>
                  <a:lnTo>
                    <a:pt x="744311" y="1943100"/>
                  </a:lnTo>
                  <a:lnTo>
                    <a:pt x="746338" y="1943100"/>
                  </a:lnTo>
                  <a:lnTo>
                    <a:pt x="746230" y="1955800"/>
                  </a:lnTo>
                  <a:close/>
                </a:path>
                <a:path w="2077720" h="2222500">
                  <a:moveTo>
                    <a:pt x="814777" y="1955800"/>
                  </a:moveTo>
                  <a:lnTo>
                    <a:pt x="762907" y="1955800"/>
                  </a:lnTo>
                  <a:lnTo>
                    <a:pt x="762731" y="1943100"/>
                  </a:lnTo>
                  <a:lnTo>
                    <a:pt x="816032" y="1943100"/>
                  </a:lnTo>
                  <a:lnTo>
                    <a:pt x="814777" y="1955800"/>
                  </a:lnTo>
                  <a:close/>
                </a:path>
                <a:path w="2077720" h="2222500">
                  <a:moveTo>
                    <a:pt x="863343" y="1955800"/>
                  </a:moveTo>
                  <a:lnTo>
                    <a:pt x="821847" y="1955800"/>
                  </a:lnTo>
                  <a:lnTo>
                    <a:pt x="820109" y="1943100"/>
                  </a:lnTo>
                  <a:lnTo>
                    <a:pt x="861202" y="1943100"/>
                  </a:lnTo>
                  <a:lnTo>
                    <a:pt x="863343" y="1955800"/>
                  </a:lnTo>
                  <a:close/>
                </a:path>
                <a:path w="2077720" h="2222500">
                  <a:moveTo>
                    <a:pt x="950657" y="1955800"/>
                  </a:moveTo>
                  <a:lnTo>
                    <a:pt x="881144" y="1955800"/>
                  </a:lnTo>
                  <a:lnTo>
                    <a:pt x="880293" y="1943100"/>
                  </a:lnTo>
                  <a:lnTo>
                    <a:pt x="949112" y="1943100"/>
                  </a:lnTo>
                  <a:lnTo>
                    <a:pt x="950633" y="1955335"/>
                  </a:lnTo>
                  <a:lnTo>
                    <a:pt x="950657" y="1955800"/>
                  </a:lnTo>
                  <a:close/>
                </a:path>
                <a:path w="2077720" h="2222500">
                  <a:moveTo>
                    <a:pt x="954336" y="1955800"/>
                  </a:moveTo>
                  <a:lnTo>
                    <a:pt x="950691" y="1955800"/>
                  </a:lnTo>
                  <a:lnTo>
                    <a:pt x="950689" y="1955335"/>
                  </a:lnTo>
                  <a:lnTo>
                    <a:pt x="951520" y="1943100"/>
                  </a:lnTo>
                  <a:lnTo>
                    <a:pt x="955358" y="1943100"/>
                  </a:lnTo>
                  <a:lnTo>
                    <a:pt x="954336" y="1955800"/>
                  </a:lnTo>
                  <a:close/>
                </a:path>
                <a:path w="2077720" h="2222500">
                  <a:moveTo>
                    <a:pt x="968646" y="1955800"/>
                  </a:moveTo>
                  <a:lnTo>
                    <a:pt x="960492" y="1955800"/>
                  </a:lnTo>
                  <a:lnTo>
                    <a:pt x="959725" y="1943100"/>
                  </a:lnTo>
                  <a:lnTo>
                    <a:pt x="967816" y="1943100"/>
                  </a:lnTo>
                  <a:lnTo>
                    <a:pt x="968646" y="1955800"/>
                  </a:lnTo>
                  <a:close/>
                </a:path>
                <a:path w="2077720" h="2222500">
                  <a:moveTo>
                    <a:pt x="973881" y="1955800"/>
                  </a:moveTo>
                  <a:lnTo>
                    <a:pt x="973080" y="1955800"/>
                  </a:lnTo>
                  <a:lnTo>
                    <a:pt x="973551" y="1943100"/>
                  </a:lnTo>
                  <a:lnTo>
                    <a:pt x="974369" y="1943100"/>
                  </a:lnTo>
                  <a:lnTo>
                    <a:pt x="973881" y="1955800"/>
                  </a:lnTo>
                  <a:close/>
                </a:path>
                <a:path w="2077720" h="2222500">
                  <a:moveTo>
                    <a:pt x="1063858" y="1955800"/>
                  </a:moveTo>
                  <a:lnTo>
                    <a:pt x="980036" y="1955800"/>
                  </a:lnTo>
                  <a:lnTo>
                    <a:pt x="979355" y="1943100"/>
                  </a:lnTo>
                  <a:lnTo>
                    <a:pt x="1061087" y="1943100"/>
                  </a:lnTo>
                  <a:lnTo>
                    <a:pt x="1063858" y="1955800"/>
                  </a:lnTo>
                  <a:close/>
                </a:path>
                <a:path w="2077720" h="2222500">
                  <a:moveTo>
                    <a:pt x="1100124" y="1955800"/>
                  </a:moveTo>
                  <a:lnTo>
                    <a:pt x="1063858" y="1955800"/>
                  </a:lnTo>
                  <a:lnTo>
                    <a:pt x="1065976" y="1943100"/>
                  </a:lnTo>
                  <a:lnTo>
                    <a:pt x="1099256" y="1943100"/>
                  </a:lnTo>
                  <a:lnTo>
                    <a:pt x="1100124" y="1955800"/>
                  </a:lnTo>
                  <a:close/>
                </a:path>
                <a:path w="2077720" h="2222500">
                  <a:moveTo>
                    <a:pt x="1110533" y="1955800"/>
                  </a:moveTo>
                  <a:lnTo>
                    <a:pt x="1105087" y="1955800"/>
                  </a:lnTo>
                  <a:lnTo>
                    <a:pt x="1105916" y="1943100"/>
                  </a:lnTo>
                  <a:lnTo>
                    <a:pt x="1110595" y="1943100"/>
                  </a:lnTo>
                  <a:lnTo>
                    <a:pt x="1110533" y="1955800"/>
                  </a:lnTo>
                  <a:close/>
                </a:path>
                <a:path w="2077720" h="2222500">
                  <a:moveTo>
                    <a:pt x="1120725" y="1955800"/>
                  </a:moveTo>
                  <a:lnTo>
                    <a:pt x="1115081" y="1955800"/>
                  </a:lnTo>
                  <a:lnTo>
                    <a:pt x="1113888" y="1943100"/>
                  </a:lnTo>
                  <a:lnTo>
                    <a:pt x="1121702" y="1943100"/>
                  </a:lnTo>
                  <a:lnTo>
                    <a:pt x="1120725" y="1955800"/>
                  </a:lnTo>
                  <a:close/>
                </a:path>
                <a:path w="2077720" h="2222500">
                  <a:moveTo>
                    <a:pt x="1162988" y="1955800"/>
                  </a:moveTo>
                  <a:lnTo>
                    <a:pt x="1124444" y="1955800"/>
                  </a:lnTo>
                  <a:lnTo>
                    <a:pt x="1124427" y="1943100"/>
                  </a:lnTo>
                  <a:lnTo>
                    <a:pt x="1162960" y="1943100"/>
                  </a:lnTo>
                  <a:lnTo>
                    <a:pt x="1162988" y="1955800"/>
                  </a:lnTo>
                  <a:close/>
                </a:path>
                <a:path w="2077720" h="2222500">
                  <a:moveTo>
                    <a:pt x="1174015" y="1955800"/>
                  </a:moveTo>
                  <a:lnTo>
                    <a:pt x="1169955" y="1955800"/>
                  </a:lnTo>
                  <a:lnTo>
                    <a:pt x="1171511" y="1943100"/>
                  </a:lnTo>
                  <a:lnTo>
                    <a:pt x="1173992" y="1943100"/>
                  </a:lnTo>
                  <a:lnTo>
                    <a:pt x="1174015" y="1955800"/>
                  </a:lnTo>
                  <a:close/>
                </a:path>
                <a:path w="2077720" h="2222500">
                  <a:moveTo>
                    <a:pt x="1235976" y="1955800"/>
                  </a:moveTo>
                  <a:lnTo>
                    <a:pt x="1174015" y="1955800"/>
                  </a:lnTo>
                  <a:lnTo>
                    <a:pt x="1174100" y="1943100"/>
                  </a:lnTo>
                  <a:lnTo>
                    <a:pt x="1237248" y="1943100"/>
                  </a:lnTo>
                  <a:lnTo>
                    <a:pt x="1235976" y="1955800"/>
                  </a:lnTo>
                  <a:close/>
                </a:path>
                <a:path w="2077720" h="2222500">
                  <a:moveTo>
                    <a:pt x="1254237" y="1955800"/>
                  </a:moveTo>
                  <a:lnTo>
                    <a:pt x="1241574" y="1955800"/>
                  </a:lnTo>
                  <a:lnTo>
                    <a:pt x="1241058" y="1943100"/>
                  </a:lnTo>
                  <a:lnTo>
                    <a:pt x="1253175" y="1943100"/>
                  </a:lnTo>
                  <a:lnTo>
                    <a:pt x="1254237" y="1955800"/>
                  </a:lnTo>
                  <a:close/>
                </a:path>
                <a:path w="2077720" h="2222500">
                  <a:moveTo>
                    <a:pt x="1273787" y="1955800"/>
                  </a:moveTo>
                  <a:lnTo>
                    <a:pt x="1263680" y="1955800"/>
                  </a:lnTo>
                  <a:lnTo>
                    <a:pt x="1264821" y="1943100"/>
                  </a:lnTo>
                  <a:lnTo>
                    <a:pt x="1272197" y="1943100"/>
                  </a:lnTo>
                  <a:lnTo>
                    <a:pt x="1273787" y="1955800"/>
                  </a:lnTo>
                  <a:close/>
                </a:path>
                <a:path w="2077720" h="2222500">
                  <a:moveTo>
                    <a:pt x="1281680" y="1955800"/>
                  </a:moveTo>
                  <a:lnTo>
                    <a:pt x="1273787" y="1955800"/>
                  </a:lnTo>
                  <a:lnTo>
                    <a:pt x="1276359" y="1943100"/>
                  </a:lnTo>
                  <a:lnTo>
                    <a:pt x="1280737" y="1943100"/>
                  </a:lnTo>
                  <a:lnTo>
                    <a:pt x="1281680" y="1955800"/>
                  </a:lnTo>
                  <a:close/>
                </a:path>
                <a:path w="2077720" h="2222500">
                  <a:moveTo>
                    <a:pt x="1291276" y="1955800"/>
                  </a:moveTo>
                  <a:lnTo>
                    <a:pt x="1285916" y="1955800"/>
                  </a:lnTo>
                  <a:lnTo>
                    <a:pt x="1287102" y="1943100"/>
                  </a:lnTo>
                  <a:lnTo>
                    <a:pt x="1290027" y="1943100"/>
                  </a:lnTo>
                  <a:lnTo>
                    <a:pt x="1291276" y="1955800"/>
                  </a:lnTo>
                  <a:close/>
                </a:path>
                <a:path w="2077720" h="2222500">
                  <a:moveTo>
                    <a:pt x="1303643" y="1955800"/>
                  </a:moveTo>
                  <a:lnTo>
                    <a:pt x="1297368" y="1955800"/>
                  </a:lnTo>
                  <a:lnTo>
                    <a:pt x="1297278" y="1943100"/>
                  </a:lnTo>
                  <a:lnTo>
                    <a:pt x="1305937" y="1943100"/>
                  </a:lnTo>
                  <a:lnTo>
                    <a:pt x="1303643" y="1955800"/>
                  </a:lnTo>
                  <a:close/>
                </a:path>
                <a:path w="2077720" h="2222500">
                  <a:moveTo>
                    <a:pt x="1315607" y="1955800"/>
                  </a:moveTo>
                  <a:lnTo>
                    <a:pt x="1312427" y="1955800"/>
                  </a:lnTo>
                  <a:lnTo>
                    <a:pt x="1311729" y="1943100"/>
                  </a:lnTo>
                  <a:lnTo>
                    <a:pt x="1314801" y="1943100"/>
                  </a:lnTo>
                  <a:lnTo>
                    <a:pt x="1315607" y="1955800"/>
                  </a:lnTo>
                  <a:close/>
                </a:path>
                <a:path w="2077720" h="2222500">
                  <a:moveTo>
                    <a:pt x="1330336" y="1955800"/>
                  </a:moveTo>
                  <a:lnTo>
                    <a:pt x="1327707" y="1955800"/>
                  </a:lnTo>
                  <a:lnTo>
                    <a:pt x="1327548" y="1943100"/>
                  </a:lnTo>
                  <a:lnTo>
                    <a:pt x="1329399" y="1943100"/>
                  </a:lnTo>
                  <a:lnTo>
                    <a:pt x="1330336" y="1955800"/>
                  </a:lnTo>
                  <a:close/>
                </a:path>
                <a:path w="2077720" h="2222500">
                  <a:moveTo>
                    <a:pt x="1351476" y="1955800"/>
                  </a:moveTo>
                  <a:lnTo>
                    <a:pt x="1331188" y="1955800"/>
                  </a:lnTo>
                  <a:lnTo>
                    <a:pt x="1331943" y="1943100"/>
                  </a:lnTo>
                  <a:lnTo>
                    <a:pt x="1351101" y="1943100"/>
                  </a:lnTo>
                  <a:lnTo>
                    <a:pt x="1351495" y="1955335"/>
                  </a:lnTo>
                  <a:lnTo>
                    <a:pt x="1351476" y="1955800"/>
                  </a:lnTo>
                  <a:close/>
                </a:path>
                <a:path w="2077720" h="2222500">
                  <a:moveTo>
                    <a:pt x="1359420" y="1955800"/>
                  </a:moveTo>
                  <a:lnTo>
                    <a:pt x="1351510" y="1955800"/>
                  </a:lnTo>
                  <a:lnTo>
                    <a:pt x="1351495" y="1955335"/>
                  </a:lnTo>
                  <a:lnTo>
                    <a:pt x="1351999" y="1943100"/>
                  </a:lnTo>
                  <a:lnTo>
                    <a:pt x="1359119" y="1943100"/>
                  </a:lnTo>
                  <a:lnTo>
                    <a:pt x="1359420" y="1955800"/>
                  </a:lnTo>
                  <a:close/>
                </a:path>
                <a:path w="2077720" h="2222500">
                  <a:moveTo>
                    <a:pt x="1459885" y="1955800"/>
                  </a:moveTo>
                  <a:lnTo>
                    <a:pt x="1361186" y="1955800"/>
                  </a:lnTo>
                  <a:lnTo>
                    <a:pt x="1361231" y="1943100"/>
                  </a:lnTo>
                  <a:lnTo>
                    <a:pt x="1459816" y="1943100"/>
                  </a:lnTo>
                  <a:lnTo>
                    <a:pt x="1459885" y="1955800"/>
                  </a:lnTo>
                  <a:close/>
                </a:path>
                <a:path w="2077720" h="2222500">
                  <a:moveTo>
                    <a:pt x="1472956" y="1955800"/>
                  </a:moveTo>
                  <a:lnTo>
                    <a:pt x="1465131" y="1955800"/>
                  </a:lnTo>
                  <a:lnTo>
                    <a:pt x="1464456" y="1943100"/>
                  </a:lnTo>
                  <a:lnTo>
                    <a:pt x="1474233" y="1943100"/>
                  </a:lnTo>
                  <a:lnTo>
                    <a:pt x="1472956" y="1955800"/>
                  </a:lnTo>
                  <a:close/>
                </a:path>
                <a:path w="2077720" h="2222500">
                  <a:moveTo>
                    <a:pt x="1486640" y="1955800"/>
                  </a:moveTo>
                  <a:lnTo>
                    <a:pt x="1478117" y="1955800"/>
                  </a:lnTo>
                  <a:lnTo>
                    <a:pt x="1478055" y="1943100"/>
                  </a:lnTo>
                  <a:lnTo>
                    <a:pt x="1486805" y="1943100"/>
                  </a:lnTo>
                  <a:lnTo>
                    <a:pt x="1486640" y="1955800"/>
                  </a:lnTo>
                  <a:close/>
                </a:path>
                <a:path w="2077720" h="2222500">
                  <a:moveTo>
                    <a:pt x="1500069" y="1955800"/>
                  </a:moveTo>
                  <a:lnTo>
                    <a:pt x="1495334" y="1955800"/>
                  </a:lnTo>
                  <a:lnTo>
                    <a:pt x="1499081" y="1943100"/>
                  </a:lnTo>
                  <a:lnTo>
                    <a:pt x="1499956" y="1943100"/>
                  </a:lnTo>
                  <a:lnTo>
                    <a:pt x="1500069" y="1955800"/>
                  </a:lnTo>
                  <a:close/>
                </a:path>
                <a:path w="2077720" h="2222500">
                  <a:moveTo>
                    <a:pt x="1529233" y="1955800"/>
                  </a:moveTo>
                  <a:lnTo>
                    <a:pt x="1501262" y="1955800"/>
                  </a:lnTo>
                  <a:lnTo>
                    <a:pt x="1502397" y="1943100"/>
                  </a:lnTo>
                  <a:lnTo>
                    <a:pt x="1528557" y="1943100"/>
                  </a:lnTo>
                  <a:lnTo>
                    <a:pt x="1529233" y="1955800"/>
                  </a:lnTo>
                  <a:close/>
                </a:path>
                <a:path w="2077720" h="2222500">
                  <a:moveTo>
                    <a:pt x="1569900" y="1955800"/>
                  </a:moveTo>
                  <a:lnTo>
                    <a:pt x="1548896" y="1955800"/>
                  </a:lnTo>
                  <a:lnTo>
                    <a:pt x="1551701" y="1943100"/>
                  </a:lnTo>
                  <a:lnTo>
                    <a:pt x="1570536" y="1943100"/>
                  </a:lnTo>
                  <a:lnTo>
                    <a:pt x="1569900" y="1955800"/>
                  </a:lnTo>
                  <a:close/>
                </a:path>
                <a:path w="2077720" h="2222500">
                  <a:moveTo>
                    <a:pt x="1643376" y="1955800"/>
                  </a:moveTo>
                  <a:lnTo>
                    <a:pt x="1575589" y="1955800"/>
                  </a:lnTo>
                  <a:lnTo>
                    <a:pt x="1574556" y="1943100"/>
                  </a:lnTo>
                  <a:lnTo>
                    <a:pt x="1643393" y="1943100"/>
                  </a:lnTo>
                  <a:lnTo>
                    <a:pt x="1643376" y="1955800"/>
                  </a:lnTo>
                  <a:close/>
                </a:path>
                <a:path w="2077720" h="2222500">
                  <a:moveTo>
                    <a:pt x="1654311" y="1955365"/>
                  </a:moveTo>
                  <a:lnTo>
                    <a:pt x="1655868" y="1943100"/>
                  </a:lnTo>
                  <a:lnTo>
                    <a:pt x="1664845" y="1943100"/>
                  </a:lnTo>
                  <a:lnTo>
                    <a:pt x="1654311" y="1955365"/>
                  </a:lnTo>
                  <a:close/>
                </a:path>
                <a:path w="2077720" h="2222500">
                  <a:moveTo>
                    <a:pt x="1654255" y="1955800"/>
                  </a:moveTo>
                  <a:lnTo>
                    <a:pt x="1653937" y="1955800"/>
                  </a:lnTo>
                  <a:lnTo>
                    <a:pt x="1654311" y="1955365"/>
                  </a:lnTo>
                  <a:lnTo>
                    <a:pt x="1654255" y="1955800"/>
                  </a:lnTo>
                  <a:close/>
                </a:path>
                <a:path w="2077720" h="2222500">
                  <a:moveTo>
                    <a:pt x="453848" y="1964693"/>
                  </a:moveTo>
                  <a:lnTo>
                    <a:pt x="448198" y="1955800"/>
                  </a:lnTo>
                  <a:lnTo>
                    <a:pt x="452854" y="1955800"/>
                  </a:lnTo>
                  <a:lnTo>
                    <a:pt x="453848" y="1964693"/>
                  </a:lnTo>
                  <a:close/>
                </a:path>
                <a:path w="2077720" h="2222500">
                  <a:moveTo>
                    <a:pt x="467336" y="1968500"/>
                  </a:moveTo>
                  <a:lnTo>
                    <a:pt x="461786" y="1968500"/>
                  </a:lnTo>
                  <a:lnTo>
                    <a:pt x="462552" y="1955800"/>
                  </a:lnTo>
                  <a:lnTo>
                    <a:pt x="468647" y="1955800"/>
                  </a:lnTo>
                  <a:lnTo>
                    <a:pt x="467336" y="1968500"/>
                  </a:lnTo>
                  <a:close/>
                </a:path>
                <a:path w="2077720" h="2222500">
                  <a:moveTo>
                    <a:pt x="478594" y="1968500"/>
                  </a:moveTo>
                  <a:lnTo>
                    <a:pt x="473545" y="1968500"/>
                  </a:lnTo>
                  <a:lnTo>
                    <a:pt x="473446" y="1955800"/>
                  </a:lnTo>
                  <a:lnTo>
                    <a:pt x="480041" y="1955800"/>
                  </a:lnTo>
                  <a:lnTo>
                    <a:pt x="478594" y="1968500"/>
                  </a:lnTo>
                  <a:close/>
                </a:path>
                <a:path w="2077720" h="2222500">
                  <a:moveTo>
                    <a:pt x="498206" y="1968500"/>
                  </a:moveTo>
                  <a:lnTo>
                    <a:pt x="490837" y="1968500"/>
                  </a:lnTo>
                  <a:lnTo>
                    <a:pt x="487275" y="1955800"/>
                  </a:lnTo>
                  <a:lnTo>
                    <a:pt x="494488" y="1955800"/>
                  </a:lnTo>
                  <a:lnTo>
                    <a:pt x="498206" y="1968500"/>
                  </a:lnTo>
                  <a:close/>
                </a:path>
                <a:path w="2077720" h="2222500">
                  <a:moveTo>
                    <a:pt x="553151" y="1968500"/>
                  </a:moveTo>
                  <a:lnTo>
                    <a:pt x="524093" y="1968500"/>
                  </a:lnTo>
                  <a:lnTo>
                    <a:pt x="525302" y="1955800"/>
                  </a:lnTo>
                  <a:lnTo>
                    <a:pt x="554699" y="1955800"/>
                  </a:lnTo>
                  <a:lnTo>
                    <a:pt x="553151" y="1968500"/>
                  </a:lnTo>
                  <a:close/>
                </a:path>
                <a:path w="2077720" h="2222500">
                  <a:moveTo>
                    <a:pt x="562242" y="1968500"/>
                  </a:moveTo>
                  <a:lnTo>
                    <a:pt x="557654" y="1968500"/>
                  </a:lnTo>
                  <a:lnTo>
                    <a:pt x="557257" y="1955800"/>
                  </a:lnTo>
                  <a:lnTo>
                    <a:pt x="562161" y="1955800"/>
                  </a:lnTo>
                  <a:lnTo>
                    <a:pt x="562242" y="1968500"/>
                  </a:lnTo>
                  <a:close/>
                </a:path>
                <a:path w="2077720" h="2222500">
                  <a:moveTo>
                    <a:pt x="603531" y="1968500"/>
                  </a:moveTo>
                  <a:lnTo>
                    <a:pt x="573334" y="1968500"/>
                  </a:lnTo>
                  <a:lnTo>
                    <a:pt x="573022" y="1955800"/>
                  </a:lnTo>
                  <a:lnTo>
                    <a:pt x="604803" y="1955800"/>
                  </a:lnTo>
                  <a:lnTo>
                    <a:pt x="603531" y="1968500"/>
                  </a:lnTo>
                  <a:close/>
                </a:path>
                <a:path w="2077720" h="2222500">
                  <a:moveTo>
                    <a:pt x="638912" y="1968500"/>
                  </a:moveTo>
                  <a:lnTo>
                    <a:pt x="623575" y="1968500"/>
                  </a:lnTo>
                  <a:lnTo>
                    <a:pt x="621928" y="1955800"/>
                  </a:lnTo>
                  <a:lnTo>
                    <a:pt x="636941" y="1955800"/>
                  </a:lnTo>
                  <a:lnTo>
                    <a:pt x="638912" y="1968500"/>
                  </a:lnTo>
                  <a:close/>
                </a:path>
                <a:path w="2077720" h="2222500">
                  <a:moveTo>
                    <a:pt x="648037" y="1968500"/>
                  </a:moveTo>
                  <a:lnTo>
                    <a:pt x="643926" y="1968500"/>
                  </a:lnTo>
                  <a:lnTo>
                    <a:pt x="645799" y="1955800"/>
                  </a:lnTo>
                  <a:lnTo>
                    <a:pt x="651109" y="1955800"/>
                  </a:lnTo>
                  <a:lnTo>
                    <a:pt x="648037" y="1968500"/>
                  </a:lnTo>
                  <a:close/>
                </a:path>
                <a:path w="2077720" h="2222500">
                  <a:moveTo>
                    <a:pt x="690544" y="1968500"/>
                  </a:moveTo>
                  <a:lnTo>
                    <a:pt x="662334" y="1968500"/>
                  </a:lnTo>
                  <a:lnTo>
                    <a:pt x="662056" y="1955800"/>
                  </a:lnTo>
                  <a:lnTo>
                    <a:pt x="689823" y="1955800"/>
                  </a:lnTo>
                  <a:lnTo>
                    <a:pt x="690544" y="1968500"/>
                  </a:lnTo>
                  <a:close/>
                </a:path>
                <a:path w="2077720" h="2222500">
                  <a:moveTo>
                    <a:pt x="724335" y="1968500"/>
                  </a:moveTo>
                  <a:lnTo>
                    <a:pt x="691356" y="1968500"/>
                  </a:lnTo>
                  <a:lnTo>
                    <a:pt x="691816" y="1955800"/>
                  </a:lnTo>
                  <a:lnTo>
                    <a:pt x="722643" y="1955800"/>
                  </a:lnTo>
                  <a:lnTo>
                    <a:pt x="724335" y="1968500"/>
                  </a:lnTo>
                  <a:close/>
                </a:path>
                <a:path w="2077720" h="2222500">
                  <a:moveTo>
                    <a:pt x="734879" y="1968500"/>
                  </a:moveTo>
                  <a:lnTo>
                    <a:pt x="729422" y="1968500"/>
                  </a:lnTo>
                  <a:lnTo>
                    <a:pt x="730013" y="1955800"/>
                  </a:lnTo>
                  <a:lnTo>
                    <a:pt x="734800" y="1955800"/>
                  </a:lnTo>
                  <a:lnTo>
                    <a:pt x="734879" y="1968500"/>
                  </a:lnTo>
                  <a:close/>
                </a:path>
                <a:path w="2077720" h="2222500">
                  <a:moveTo>
                    <a:pt x="761896" y="1968500"/>
                  </a:moveTo>
                  <a:lnTo>
                    <a:pt x="740688" y="1968500"/>
                  </a:lnTo>
                  <a:lnTo>
                    <a:pt x="741006" y="1955800"/>
                  </a:lnTo>
                  <a:lnTo>
                    <a:pt x="763713" y="1955800"/>
                  </a:lnTo>
                  <a:lnTo>
                    <a:pt x="761896" y="1968500"/>
                  </a:lnTo>
                  <a:close/>
                </a:path>
                <a:path w="2077720" h="2222500">
                  <a:moveTo>
                    <a:pt x="777875" y="1968500"/>
                  </a:moveTo>
                  <a:lnTo>
                    <a:pt x="767591" y="1968500"/>
                  </a:lnTo>
                  <a:lnTo>
                    <a:pt x="766649" y="1955800"/>
                  </a:lnTo>
                  <a:lnTo>
                    <a:pt x="776347" y="1955800"/>
                  </a:lnTo>
                  <a:lnTo>
                    <a:pt x="777875" y="1968500"/>
                  </a:lnTo>
                  <a:close/>
                </a:path>
                <a:path w="2077720" h="2222500">
                  <a:moveTo>
                    <a:pt x="813000" y="1968500"/>
                  </a:moveTo>
                  <a:lnTo>
                    <a:pt x="778840" y="1968500"/>
                  </a:lnTo>
                  <a:lnTo>
                    <a:pt x="779169" y="1955800"/>
                  </a:lnTo>
                  <a:lnTo>
                    <a:pt x="812251" y="1955800"/>
                  </a:lnTo>
                  <a:lnTo>
                    <a:pt x="813000" y="1968500"/>
                  </a:lnTo>
                  <a:close/>
                </a:path>
                <a:path w="2077720" h="2222500">
                  <a:moveTo>
                    <a:pt x="845917" y="1968500"/>
                  </a:moveTo>
                  <a:lnTo>
                    <a:pt x="831165" y="1968500"/>
                  </a:lnTo>
                  <a:lnTo>
                    <a:pt x="831346" y="1955800"/>
                  </a:lnTo>
                  <a:lnTo>
                    <a:pt x="844724" y="1955800"/>
                  </a:lnTo>
                  <a:lnTo>
                    <a:pt x="845917" y="1968500"/>
                  </a:lnTo>
                  <a:close/>
                </a:path>
                <a:path w="2077720" h="2222500">
                  <a:moveTo>
                    <a:pt x="877107" y="1968500"/>
                  </a:moveTo>
                  <a:lnTo>
                    <a:pt x="847223" y="1968500"/>
                  </a:lnTo>
                  <a:lnTo>
                    <a:pt x="847921" y="1955800"/>
                  </a:lnTo>
                  <a:lnTo>
                    <a:pt x="877277" y="1955800"/>
                  </a:lnTo>
                  <a:lnTo>
                    <a:pt x="877107" y="1968500"/>
                  </a:lnTo>
                  <a:close/>
                </a:path>
                <a:path w="2077720" h="2222500">
                  <a:moveTo>
                    <a:pt x="885630" y="1968500"/>
                  </a:moveTo>
                  <a:lnTo>
                    <a:pt x="881218" y="1968500"/>
                  </a:lnTo>
                  <a:lnTo>
                    <a:pt x="883927" y="1955800"/>
                  </a:lnTo>
                  <a:lnTo>
                    <a:pt x="885210" y="1955800"/>
                  </a:lnTo>
                  <a:lnTo>
                    <a:pt x="885630" y="1968500"/>
                  </a:lnTo>
                  <a:close/>
                </a:path>
                <a:path w="2077720" h="2222500">
                  <a:moveTo>
                    <a:pt x="916945" y="1968500"/>
                  </a:moveTo>
                  <a:lnTo>
                    <a:pt x="887697" y="1968500"/>
                  </a:lnTo>
                  <a:lnTo>
                    <a:pt x="887157" y="1955800"/>
                  </a:lnTo>
                  <a:lnTo>
                    <a:pt x="917513" y="1955800"/>
                  </a:lnTo>
                  <a:lnTo>
                    <a:pt x="916945" y="1968500"/>
                  </a:lnTo>
                  <a:close/>
                </a:path>
                <a:path w="2077720" h="2222500">
                  <a:moveTo>
                    <a:pt x="939641" y="1968500"/>
                  </a:moveTo>
                  <a:lnTo>
                    <a:pt x="929727" y="1968500"/>
                  </a:lnTo>
                  <a:lnTo>
                    <a:pt x="927456" y="1955800"/>
                  </a:lnTo>
                  <a:lnTo>
                    <a:pt x="939408" y="1955800"/>
                  </a:lnTo>
                  <a:lnTo>
                    <a:pt x="939641" y="1968500"/>
                  </a:lnTo>
                  <a:close/>
                </a:path>
                <a:path w="2077720" h="2222500">
                  <a:moveTo>
                    <a:pt x="966738" y="1968500"/>
                  </a:moveTo>
                  <a:lnTo>
                    <a:pt x="946171" y="1968500"/>
                  </a:lnTo>
                  <a:lnTo>
                    <a:pt x="945933" y="1955800"/>
                  </a:lnTo>
                  <a:lnTo>
                    <a:pt x="965471" y="1955800"/>
                  </a:lnTo>
                  <a:lnTo>
                    <a:pt x="966738" y="1968500"/>
                  </a:lnTo>
                  <a:close/>
                </a:path>
                <a:path w="2077720" h="2222500">
                  <a:moveTo>
                    <a:pt x="976453" y="1968500"/>
                  </a:moveTo>
                  <a:lnTo>
                    <a:pt x="966738" y="1968500"/>
                  </a:lnTo>
                  <a:lnTo>
                    <a:pt x="968061" y="1955800"/>
                  </a:lnTo>
                  <a:lnTo>
                    <a:pt x="976391" y="1955800"/>
                  </a:lnTo>
                  <a:lnTo>
                    <a:pt x="976453" y="1968500"/>
                  </a:lnTo>
                  <a:close/>
                </a:path>
                <a:path w="2077720" h="2222500">
                  <a:moveTo>
                    <a:pt x="985078" y="1968500"/>
                  </a:moveTo>
                  <a:lnTo>
                    <a:pt x="978526" y="1968500"/>
                  </a:lnTo>
                  <a:lnTo>
                    <a:pt x="978844" y="1955800"/>
                  </a:lnTo>
                  <a:lnTo>
                    <a:pt x="984647" y="1955800"/>
                  </a:lnTo>
                  <a:lnTo>
                    <a:pt x="985078" y="1968500"/>
                  </a:lnTo>
                  <a:close/>
                </a:path>
                <a:path w="2077720" h="2222500">
                  <a:moveTo>
                    <a:pt x="996469" y="1968500"/>
                  </a:moveTo>
                  <a:lnTo>
                    <a:pt x="991472" y="1968500"/>
                  </a:lnTo>
                  <a:lnTo>
                    <a:pt x="990904" y="1955800"/>
                  </a:lnTo>
                  <a:lnTo>
                    <a:pt x="996889" y="1955800"/>
                  </a:lnTo>
                  <a:lnTo>
                    <a:pt x="996469" y="1968500"/>
                  </a:lnTo>
                  <a:close/>
                </a:path>
                <a:path w="2077720" h="2222500">
                  <a:moveTo>
                    <a:pt x="1014452" y="1968500"/>
                  </a:moveTo>
                  <a:lnTo>
                    <a:pt x="1006451" y="1968500"/>
                  </a:lnTo>
                  <a:lnTo>
                    <a:pt x="1006309" y="1955800"/>
                  </a:lnTo>
                  <a:lnTo>
                    <a:pt x="1013640" y="1955800"/>
                  </a:lnTo>
                  <a:lnTo>
                    <a:pt x="1014452" y="1968500"/>
                  </a:lnTo>
                  <a:close/>
                </a:path>
                <a:path w="2077720" h="2222500">
                  <a:moveTo>
                    <a:pt x="1029198" y="1968500"/>
                  </a:moveTo>
                  <a:lnTo>
                    <a:pt x="1021771" y="1968500"/>
                  </a:lnTo>
                  <a:lnTo>
                    <a:pt x="1021527" y="1955800"/>
                  </a:lnTo>
                  <a:lnTo>
                    <a:pt x="1033019" y="1955800"/>
                  </a:lnTo>
                  <a:lnTo>
                    <a:pt x="1029198" y="1968500"/>
                  </a:lnTo>
                  <a:close/>
                </a:path>
                <a:path w="2077720" h="2222500">
                  <a:moveTo>
                    <a:pt x="1112202" y="1968500"/>
                  </a:moveTo>
                  <a:lnTo>
                    <a:pt x="1034433" y="1968500"/>
                  </a:lnTo>
                  <a:lnTo>
                    <a:pt x="1033019" y="1955800"/>
                  </a:lnTo>
                  <a:lnTo>
                    <a:pt x="1111634" y="1955800"/>
                  </a:lnTo>
                  <a:lnTo>
                    <a:pt x="1112202" y="1968500"/>
                  </a:lnTo>
                  <a:close/>
                </a:path>
                <a:path w="2077720" h="2222500">
                  <a:moveTo>
                    <a:pt x="1112418" y="1968500"/>
                  </a:moveTo>
                  <a:lnTo>
                    <a:pt x="1111651" y="1955800"/>
                  </a:lnTo>
                  <a:lnTo>
                    <a:pt x="1112662" y="1955800"/>
                  </a:lnTo>
                  <a:lnTo>
                    <a:pt x="1112418" y="1968500"/>
                  </a:lnTo>
                  <a:close/>
                </a:path>
                <a:path w="2077720" h="2222500">
                  <a:moveTo>
                    <a:pt x="1123059" y="1968500"/>
                  </a:moveTo>
                  <a:lnTo>
                    <a:pt x="1119658" y="1968500"/>
                  </a:lnTo>
                  <a:lnTo>
                    <a:pt x="1120134" y="1955800"/>
                  </a:lnTo>
                  <a:lnTo>
                    <a:pt x="1123235" y="1955800"/>
                  </a:lnTo>
                  <a:lnTo>
                    <a:pt x="1123059" y="1968500"/>
                  </a:lnTo>
                  <a:close/>
                </a:path>
                <a:path w="2077720" h="2222500">
                  <a:moveTo>
                    <a:pt x="1142842" y="1968500"/>
                  </a:moveTo>
                  <a:lnTo>
                    <a:pt x="1127136" y="1968500"/>
                  </a:lnTo>
                  <a:lnTo>
                    <a:pt x="1127715" y="1955800"/>
                  </a:lnTo>
                  <a:lnTo>
                    <a:pt x="1144545" y="1955800"/>
                  </a:lnTo>
                  <a:lnTo>
                    <a:pt x="1142842" y="1968500"/>
                  </a:lnTo>
                  <a:close/>
                </a:path>
                <a:path w="2077720" h="2222500">
                  <a:moveTo>
                    <a:pt x="1173663" y="1968500"/>
                  </a:moveTo>
                  <a:lnTo>
                    <a:pt x="1160336" y="1968500"/>
                  </a:lnTo>
                  <a:lnTo>
                    <a:pt x="1162386" y="1955800"/>
                  </a:lnTo>
                  <a:lnTo>
                    <a:pt x="1174026" y="1955800"/>
                  </a:lnTo>
                  <a:lnTo>
                    <a:pt x="1173663" y="1968500"/>
                  </a:lnTo>
                  <a:close/>
                </a:path>
                <a:path w="2077720" h="2222500">
                  <a:moveTo>
                    <a:pt x="1180130" y="1968500"/>
                  </a:moveTo>
                  <a:lnTo>
                    <a:pt x="1178626" y="1968500"/>
                  </a:lnTo>
                  <a:lnTo>
                    <a:pt x="1177621" y="1955800"/>
                  </a:lnTo>
                  <a:lnTo>
                    <a:pt x="1180681" y="1955800"/>
                  </a:lnTo>
                  <a:lnTo>
                    <a:pt x="1180130" y="1968500"/>
                  </a:lnTo>
                  <a:close/>
                </a:path>
                <a:path w="2077720" h="2222500">
                  <a:moveTo>
                    <a:pt x="1188256" y="1968500"/>
                  </a:moveTo>
                  <a:lnTo>
                    <a:pt x="1186462" y="1968500"/>
                  </a:lnTo>
                  <a:lnTo>
                    <a:pt x="1184798" y="1955800"/>
                  </a:lnTo>
                  <a:lnTo>
                    <a:pt x="1188091" y="1955800"/>
                  </a:lnTo>
                  <a:lnTo>
                    <a:pt x="1188256" y="1968500"/>
                  </a:lnTo>
                  <a:close/>
                </a:path>
                <a:path w="2077720" h="2222500">
                  <a:moveTo>
                    <a:pt x="1201180" y="1968500"/>
                  </a:moveTo>
                  <a:lnTo>
                    <a:pt x="1192821" y="1968500"/>
                  </a:lnTo>
                  <a:lnTo>
                    <a:pt x="1192997" y="1955800"/>
                  </a:lnTo>
                  <a:lnTo>
                    <a:pt x="1199368" y="1955800"/>
                  </a:lnTo>
                  <a:lnTo>
                    <a:pt x="1201180" y="1968500"/>
                  </a:lnTo>
                  <a:close/>
                </a:path>
                <a:path w="2077720" h="2222500">
                  <a:moveTo>
                    <a:pt x="1215574" y="1968500"/>
                  </a:moveTo>
                  <a:lnTo>
                    <a:pt x="1204155" y="1968500"/>
                  </a:lnTo>
                  <a:lnTo>
                    <a:pt x="1205291" y="1955800"/>
                  </a:lnTo>
                  <a:lnTo>
                    <a:pt x="1216641" y="1955800"/>
                  </a:lnTo>
                  <a:lnTo>
                    <a:pt x="1215574" y="1968500"/>
                  </a:lnTo>
                  <a:close/>
                </a:path>
                <a:path w="2077720" h="2222500">
                  <a:moveTo>
                    <a:pt x="1328769" y="1968500"/>
                  </a:moveTo>
                  <a:lnTo>
                    <a:pt x="1229684" y="1968500"/>
                  </a:lnTo>
                  <a:lnTo>
                    <a:pt x="1227958" y="1955800"/>
                  </a:lnTo>
                  <a:lnTo>
                    <a:pt x="1329706" y="1955800"/>
                  </a:lnTo>
                  <a:lnTo>
                    <a:pt x="1328769" y="1968500"/>
                  </a:lnTo>
                  <a:close/>
                </a:path>
                <a:path w="2077720" h="2222500">
                  <a:moveTo>
                    <a:pt x="1368619" y="1968500"/>
                  </a:moveTo>
                  <a:lnTo>
                    <a:pt x="1345781" y="1968500"/>
                  </a:lnTo>
                  <a:lnTo>
                    <a:pt x="1345690" y="1955800"/>
                  </a:lnTo>
                  <a:lnTo>
                    <a:pt x="1369147" y="1955800"/>
                  </a:lnTo>
                  <a:lnTo>
                    <a:pt x="1368619" y="1968500"/>
                  </a:lnTo>
                  <a:close/>
                </a:path>
                <a:path w="2077720" h="2222500">
                  <a:moveTo>
                    <a:pt x="1394892" y="1968500"/>
                  </a:moveTo>
                  <a:lnTo>
                    <a:pt x="1378357" y="1968500"/>
                  </a:lnTo>
                  <a:lnTo>
                    <a:pt x="1379703" y="1955800"/>
                  </a:lnTo>
                  <a:lnTo>
                    <a:pt x="1396885" y="1955800"/>
                  </a:lnTo>
                  <a:lnTo>
                    <a:pt x="1394892" y="1968500"/>
                  </a:lnTo>
                  <a:close/>
                </a:path>
                <a:path w="2077720" h="2222500">
                  <a:moveTo>
                    <a:pt x="1399832" y="1968500"/>
                  </a:moveTo>
                  <a:lnTo>
                    <a:pt x="1398270" y="1968500"/>
                  </a:lnTo>
                  <a:lnTo>
                    <a:pt x="1398463" y="1955800"/>
                  </a:lnTo>
                  <a:lnTo>
                    <a:pt x="1399281" y="1955800"/>
                  </a:lnTo>
                  <a:lnTo>
                    <a:pt x="1399832" y="1968500"/>
                  </a:lnTo>
                  <a:close/>
                </a:path>
                <a:path w="2077720" h="2222500">
                  <a:moveTo>
                    <a:pt x="1456926" y="1968500"/>
                  </a:moveTo>
                  <a:lnTo>
                    <a:pt x="1408809" y="1968500"/>
                  </a:lnTo>
                  <a:lnTo>
                    <a:pt x="1409632" y="1955800"/>
                  </a:lnTo>
                  <a:lnTo>
                    <a:pt x="1458016" y="1955800"/>
                  </a:lnTo>
                  <a:lnTo>
                    <a:pt x="1456926" y="1968500"/>
                  </a:lnTo>
                  <a:close/>
                </a:path>
                <a:path w="2077720" h="2222500">
                  <a:moveTo>
                    <a:pt x="1466454" y="1968500"/>
                  </a:moveTo>
                  <a:lnTo>
                    <a:pt x="1461469" y="1968500"/>
                  </a:lnTo>
                  <a:lnTo>
                    <a:pt x="1459146" y="1955800"/>
                  </a:lnTo>
                  <a:lnTo>
                    <a:pt x="1467073" y="1955800"/>
                  </a:lnTo>
                  <a:lnTo>
                    <a:pt x="1466454" y="1968500"/>
                  </a:lnTo>
                  <a:close/>
                </a:path>
                <a:path w="2077720" h="2222500">
                  <a:moveTo>
                    <a:pt x="1475636" y="1968500"/>
                  </a:moveTo>
                  <a:lnTo>
                    <a:pt x="1470645" y="1968500"/>
                  </a:lnTo>
                  <a:lnTo>
                    <a:pt x="1469430" y="1955800"/>
                  </a:lnTo>
                  <a:lnTo>
                    <a:pt x="1474830" y="1955800"/>
                  </a:lnTo>
                  <a:lnTo>
                    <a:pt x="1475636" y="1968500"/>
                  </a:lnTo>
                  <a:close/>
                </a:path>
                <a:path w="2077720" h="2222500">
                  <a:moveTo>
                    <a:pt x="1545535" y="1968500"/>
                  </a:moveTo>
                  <a:lnTo>
                    <a:pt x="1484852" y="1968500"/>
                  </a:lnTo>
                  <a:lnTo>
                    <a:pt x="1483506" y="1955800"/>
                  </a:lnTo>
                  <a:lnTo>
                    <a:pt x="1547142" y="1955800"/>
                  </a:lnTo>
                  <a:lnTo>
                    <a:pt x="1545535" y="1968500"/>
                  </a:lnTo>
                  <a:close/>
                </a:path>
                <a:path w="2077720" h="2222500">
                  <a:moveTo>
                    <a:pt x="1551515" y="1955891"/>
                  </a:moveTo>
                  <a:close/>
                </a:path>
                <a:path w="2077720" h="2222500">
                  <a:moveTo>
                    <a:pt x="1612010" y="1968500"/>
                  </a:moveTo>
                  <a:lnTo>
                    <a:pt x="1556147" y="1968500"/>
                  </a:lnTo>
                  <a:lnTo>
                    <a:pt x="1555148" y="1955800"/>
                  </a:lnTo>
                  <a:lnTo>
                    <a:pt x="1614962" y="1955800"/>
                  </a:lnTo>
                  <a:lnTo>
                    <a:pt x="1612010" y="1968500"/>
                  </a:lnTo>
                  <a:close/>
                </a:path>
                <a:path w="2077720" h="2222500">
                  <a:moveTo>
                    <a:pt x="1619675" y="1993900"/>
                  </a:moveTo>
                  <a:lnTo>
                    <a:pt x="1618903" y="1981200"/>
                  </a:lnTo>
                  <a:lnTo>
                    <a:pt x="1620288" y="1981200"/>
                  </a:lnTo>
                  <a:lnTo>
                    <a:pt x="1621594" y="1968500"/>
                  </a:lnTo>
                  <a:lnTo>
                    <a:pt x="1620958" y="1968500"/>
                  </a:lnTo>
                  <a:lnTo>
                    <a:pt x="1616478" y="1955800"/>
                  </a:lnTo>
                  <a:lnTo>
                    <a:pt x="1653937" y="1955800"/>
                  </a:lnTo>
                  <a:lnTo>
                    <a:pt x="1642784" y="1968500"/>
                  </a:lnTo>
                  <a:lnTo>
                    <a:pt x="1619675" y="1993900"/>
                  </a:lnTo>
                  <a:close/>
                </a:path>
                <a:path w="2077720" h="2222500">
                  <a:moveTo>
                    <a:pt x="1555540" y="1968500"/>
                  </a:moveTo>
                  <a:lnTo>
                    <a:pt x="1550850" y="1968500"/>
                  </a:lnTo>
                  <a:lnTo>
                    <a:pt x="1551515" y="1955891"/>
                  </a:lnTo>
                  <a:lnTo>
                    <a:pt x="1555540" y="1968500"/>
                  </a:lnTo>
                  <a:close/>
                </a:path>
                <a:path w="2077720" h="2222500">
                  <a:moveTo>
                    <a:pt x="456266" y="1968500"/>
                  </a:moveTo>
                  <a:lnTo>
                    <a:pt x="454273" y="1968500"/>
                  </a:lnTo>
                  <a:lnTo>
                    <a:pt x="453848" y="1964693"/>
                  </a:lnTo>
                  <a:lnTo>
                    <a:pt x="456266" y="1968500"/>
                  </a:lnTo>
                  <a:close/>
                </a:path>
                <a:path w="2077720" h="2222500">
                  <a:moveTo>
                    <a:pt x="480134" y="1993013"/>
                  </a:moveTo>
                  <a:lnTo>
                    <a:pt x="464373" y="1968500"/>
                  </a:lnTo>
                  <a:lnTo>
                    <a:pt x="478031" y="1968500"/>
                  </a:lnTo>
                  <a:lnTo>
                    <a:pt x="480046" y="1981200"/>
                  </a:lnTo>
                  <a:lnTo>
                    <a:pt x="479530" y="1981200"/>
                  </a:lnTo>
                  <a:lnTo>
                    <a:pt x="480134" y="1993013"/>
                  </a:lnTo>
                  <a:close/>
                </a:path>
                <a:path w="2077720" h="2222500">
                  <a:moveTo>
                    <a:pt x="492384" y="1981200"/>
                  </a:moveTo>
                  <a:lnTo>
                    <a:pt x="490381" y="1981200"/>
                  </a:lnTo>
                  <a:lnTo>
                    <a:pt x="490887" y="1968500"/>
                  </a:lnTo>
                  <a:lnTo>
                    <a:pt x="491388" y="1968500"/>
                  </a:lnTo>
                  <a:lnTo>
                    <a:pt x="492384" y="1981200"/>
                  </a:lnTo>
                  <a:close/>
                </a:path>
                <a:path w="2077720" h="2222500">
                  <a:moveTo>
                    <a:pt x="501577" y="1981200"/>
                  </a:moveTo>
                  <a:lnTo>
                    <a:pt x="493430" y="1981200"/>
                  </a:lnTo>
                  <a:lnTo>
                    <a:pt x="493705" y="1968500"/>
                  </a:lnTo>
                  <a:lnTo>
                    <a:pt x="504060" y="1968500"/>
                  </a:lnTo>
                  <a:lnTo>
                    <a:pt x="501577" y="1981200"/>
                  </a:lnTo>
                  <a:close/>
                </a:path>
                <a:path w="2077720" h="2222500">
                  <a:moveTo>
                    <a:pt x="525580" y="1981200"/>
                  </a:moveTo>
                  <a:lnTo>
                    <a:pt x="514246" y="1981200"/>
                  </a:lnTo>
                  <a:lnTo>
                    <a:pt x="512719" y="1968500"/>
                  </a:lnTo>
                  <a:lnTo>
                    <a:pt x="527772" y="1968500"/>
                  </a:lnTo>
                  <a:lnTo>
                    <a:pt x="525580" y="1981200"/>
                  </a:lnTo>
                  <a:close/>
                </a:path>
                <a:path w="2077720" h="2222500">
                  <a:moveTo>
                    <a:pt x="584617" y="1981200"/>
                  </a:moveTo>
                  <a:lnTo>
                    <a:pt x="529629" y="1981200"/>
                  </a:lnTo>
                  <a:lnTo>
                    <a:pt x="527772" y="1968500"/>
                  </a:lnTo>
                  <a:lnTo>
                    <a:pt x="585196" y="1968500"/>
                  </a:lnTo>
                  <a:lnTo>
                    <a:pt x="584617" y="1981200"/>
                  </a:lnTo>
                  <a:close/>
                </a:path>
                <a:path w="2077720" h="2222500">
                  <a:moveTo>
                    <a:pt x="591584" y="1981200"/>
                  </a:moveTo>
                  <a:lnTo>
                    <a:pt x="589988" y="1981200"/>
                  </a:lnTo>
                  <a:lnTo>
                    <a:pt x="591311" y="1968500"/>
                  </a:lnTo>
                  <a:lnTo>
                    <a:pt x="591584" y="1981200"/>
                  </a:lnTo>
                  <a:close/>
                </a:path>
                <a:path w="2077720" h="2222500">
                  <a:moveTo>
                    <a:pt x="606035" y="1981200"/>
                  </a:moveTo>
                  <a:lnTo>
                    <a:pt x="595065" y="1981200"/>
                  </a:lnTo>
                  <a:lnTo>
                    <a:pt x="594383" y="1968500"/>
                  </a:lnTo>
                  <a:lnTo>
                    <a:pt x="605195" y="1968500"/>
                  </a:lnTo>
                  <a:lnTo>
                    <a:pt x="606035" y="1981200"/>
                  </a:lnTo>
                  <a:close/>
                </a:path>
                <a:path w="2077720" h="2222500">
                  <a:moveTo>
                    <a:pt x="621979" y="1981200"/>
                  </a:moveTo>
                  <a:lnTo>
                    <a:pt x="616284" y="1981200"/>
                  </a:lnTo>
                  <a:lnTo>
                    <a:pt x="616926" y="1968500"/>
                  </a:lnTo>
                  <a:lnTo>
                    <a:pt x="622258" y="1968500"/>
                  </a:lnTo>
                  <a:lnTo>
                    <a:pt x="621979" y="1981200"/>
                  </a:lnTo>
                  <a:close/>
                </a:path>
                <a:path w="2077720" h="2222500">
                  <a:moveTo>
                    <a:pt x="634347" y="1981200"/>
                  </a:moveTo>
                  <a:lnTo>
                    <a:pt x="624801" y="1981200"/>
                  </a:lnTo>
                  <a:lnTo>
                    <a:pt x="623467" y="1968500"/>
                  </a:lnTo>
                  <a:lnTo>
                    <a:pt x="635732" y="1968500"/>
                  </a:lnTo>
                  <a:lnTo>
                    <a:pt x="634347" y="1981200"/>
                  </a:lnTo>
                  <a:close/>
                </a:path>
                <a:path w="2077720" h="2222500">
                  <a:moveTo>
                    <a:pt x="650745" y="1981200"/>
                  </a:moveTo>
                  <a:lnTo>
                    <a:pt x="639377" y="1981200"/>
                  </a:lnTo>
                  <a:lnTo>
                    <a:pt x="638003" y="1968500"/>
                  </a:lnTo>
                  <a:lnTo>
                    <a:pt x="651063" y="1968500"/>
                  </a:lnTo>
                  <a:lnTo>
                    <a:pt x="650745" y="1981200"/>
                  </a:lnTo>
                  <a:close/>
                </a:path>
                <a:path w="2077720" h="2222500">
                  <a:moveTo>
                    <a:pt x="714296" y="1981200"/>
                  </a:moveTo>
                  <a:lnTo>
                    <a:pt x="656429" y="1981200"/>
                  </a:lnTo>
                  <a:lnTo>
                    <a:pt x="655816" y="1968500"/>
                  </a:lnTo>
                  <a:lnTo>
                    <a:pt x="714358" y="1968500"/>
                  </a:lnTo>
                  <a:lnTo>
                    <a:pt x="714296" y="1981200"/>
                  </a:lnTo>
                  <a:close/>
                </a:path>
                <a:path w="2077720" h="2222500">
                  <a:moveTo>
                    <a:pt x="720508" y="1981200"/>
                  </a:moveTo>
                  <a:lnTo>
                    <a:pt x="717935" y="1981200"/>
                  </a:lnTo>
                  <a:lnTo>
                    <a:pt x="718293" y="1968500"/>
                  </a:lnTo>
                  <a:lnTo>
                    <a:pt x="721110" y="1968500"/>
                  </a:lnTo>
                  <a:lnTo>
                    <a:pt x="720508" y="1981200"/>
                  </a:lnTo>
                  <a:close/>
                </a:path>
                <a:path w="2077720" h="2222500">
                  <a:moveTo>
                    <a:pt x="733999" y="1981200"/>
                  </a:moveTo>
                  <a:lnTo>
                    <a:pt x="728860" y="1981200"/>
                  </a:lnTo>
                  <a:lnTo>
                    <a:pt x="728014" y="1968500"/>
                  </a:lnTo>
                  <a:lnTo>
                    <a:pt x="735254" y="1968500"/>
                  </a:lnTo>
                  <a:lnTo>
                    <a:pt x="733999" y="1981200"/>
                  </a:lnTo>
                  <a:close/>
                </a:path>
                <a:path w="2077720" h="2222500">
                  <a:moveTo>
                    <a:pt x="754594" y="1981200"/>
                  </a:moveTo>
                  <a:lnTo>
                    <a:pt x="742255" y="1981200"/>
                  </a:lnTo>
                  <a:lnTo>
                    <a:pt x="741756" y="1968500"/>
                  </a:lnTo>
                  <a:lnTo>
                    <a:pt x="754248" y="1968500"/>
                  </a:lnTo>
                  <a:lnTo>
                    <a:pt x="754305" y="1968787"/>
                  </a:lnTo>
                  <a:lnTo>
                    <a:pt x="754594" y="1981200"/>
                  </a:lnTo>
                  <a:close/>
                </a:path>
                <a:path w="2077720" h="2222500">
                  <a:moveTo>
                    <a:pt x="756803" y="1981200"/>
                  </a:moveTo>
                  <a:lnTo>
                    <a:pt x="754305" y="1968787"/>
                  </a:lnTo>
                  <a:lnTo>
                    <a:pt x="754299" y="1968500"/>
                  </a:lnTo>
                  <a:lnTo>
                    <a:pt x="757161" y="1968500"/>
                  </a:lnTo>
                  <a:lnTo>
                    <a:pt x="756803" y="1981200"/>
                  </a:lnTo>
                  <a:close/>
                </a:path>
                <a:path w="2077720" h="2222500">
                  <a:moveTo>
                    <a:pt x="780532" y="1981200"/>
                  </a:moveTo>
                  <a:lnTo>
                    <a:pt x="767671" y="1981200"/>
                  </a:lnTo>
                  <a:lnTo>
                    <a:pt x="768676" y="1968500"/>
                  </a:lnTo>
                  <a:lnTo>
                    <a:pt x="779198" y="1968500"/>
                  </a:lnTo>
                  <a:lnTo>
                    <a:pt x="780532" y="1981200"/>
                  </a:lnTo>
                  <a:close/>
                </a:path>
                <a:path w="2077720" h="2222500">
                  <a:moveTo>
                    <a:pt x="798918" y="1981200"/>
                  </a:moveTo>
                  <a:lnTo>
                    <a:pt x="783559" y="1981200"/>
                  </a:lnTo>
                  <a:lnTo>
                    <a:pt x="786312" y="1968500"/>
                  </a:lnTo>
                  <a:lnTo>
                    <a:pt x="799140" y="1968500"/>
                  </a:lnTo>
                  <a:lnTo>
                    <a:pt x="798918" y="1981200"/>
                  </a:lnTo>
                  <a:close/>
                </a:path>
                <a:path w="2077720" h="2222500">
                  <a:moveTo>
                    <a:pt x="829529" y="1981200"/>
                  </a:moveTo>
                  <a:lnTo>
                    <a:pt x="802615" y="1981200"/>
                  </a:lnTo>
                  <a:lnTo>
                    <a:pt x="801786" y="1968500"/>
                  </a:lnTo>
                  <a:lnTo>
                    <a:pt x="827275" y="1968500"/>
                  </a:lnTo>
                  <a:lnTo>
                    <a:pt x="829529" y="1981200"/>
                  </a:lnTo>
                  <a:close/>
                </a:path>
                <a:path w="2077720" h="2222500">
                  <a:moveTo>
                    <a:pt x="856859" y="1981200"/>
                  </a:moveTo>
                  <a:lnTo>
                    <a:pt x="829529" y="1981200"/>
                  </a:lnTo>
                  <a:lnTo>
                    <a:pt x="831926" y="1968500"/>
                  </a:lnTo>
                  <a:lnTo>
                    <a:pt x="857387" y="1968500"/>
                  </a:lnTo>
                  <a:lnTo>
                    <a:pt x="856859" y="1981200"/>
                  </a:lnTo>
                  <a:close/>
                </a:path>
                <a:path w="2077720" h="2222500">
                  <a:moveTo>
                    <a:pt x="867772" y="1981200"/>
                  </a:moveTo>
                  <a:lnTo>
                    <a:pt x="864127" y="1981200"/>
                  </a:lnTo>
                  <a:lnTo>
                    <a:pt x="861872" y="1968500"/>
                  </a:lnTo>
                  <a:lnTo>
                    <a:pt x="868181" y="1968500"/>
                  </a:lnTo>
                  <a:lnTo>
                    <a:pt x="867772" y="1981200"/>
                  </a:lnTo>
                  <a:close/>
                </a:path>
                <a:path w="2077720" h="2222500">
                  <a:moveTo>
                    <a:pt x="885102" y="1981200"/>
                  </a:moveTo>
                  <a:lnTo>
                    <a:pt x="873785" y="1981200"/>
                  </a:lnTo>
                  <a:lnTo>
                    <a:pt x="872826" y="1968500"/>
                  </a:lnTo>
                  <a:lnTo>
                    <a:pt x="883983" y="1968500"/>
                  </a:lnTo>
                  <a:lnTo>
                    <a:pt x="885102" y="1981200"/>
                  </a:lnTo>
                  <a:close/>
                </a:path>
                <a:path w="2077720" h="2222500">
                  <a:moveTo>
                    <a:pt x="898764" y="1981200"/>
                  </a:moveTo>
                  <a:lnTo>
                    <a:pt x="894954" y="1981200"/>
                  </a:lnTo>
                  <a:lnTo>
                    <a:pt x="895158" y="1968500"/>
                  </a:lnTo>
                  <a:lnTo>
                    <a:pt x="901569" y="1968500"/>
                  </a:lnTo>
                  <a:lnTo>
                    <a:pt x="898764" y="1981200"/>
                  </a:lnTo>
                  <a:close/>
                </a:path>
                <a:path w="2077720" h="2222500">
                  <a:moveTo>
                    <a:pt x="903954" y="1981200"/>
                  </a:moveTo>
                  <a:lnTo>
                    <a:pt x="902029" y="1981200"/>
                  </a:lnTo>
                  <a:lnTo>
                    <a:pt x="901569" y="1968500"/>
                  </a:lnTo>
                  <a:lnTo>
                    <a:pt x="903914" y="1968500"/>
                  </a:lnTo>
                  <a:lnTo>
                    <a:pt x="903954" y="1981200"/>
                  </a:lnTo>
                  <a:close/>
                </a:path>
                <a:path w="2077720" h="2222500">
                  <a:moveTo>
                    <a:pt x="933162" y="1981200"/>
                  </a:moveTo>
                  <a:lnTo>
                    <a:pt x="912516" y="1981200"/>
                  </a:lnTo>
                  <a:lnTo>
                    <a:pt x="914237" y="1968500"/>
                  </a:lnTo>
                  <a:lnTo>
                    <a:pt x="933236" y="1968500"/>
                  </a:lnTo>
                  <a:lnTo>
                    <a:pt x="933162" y="1981200"/>
                  </a:lnTo>
                  <a:close/>
                </a:path>
                <a:path w="2077720" h="2222500">
                  <a:moveTo>
                    <a:pt x="950492" y="1981200"/>
                  </a:moveTo>
                  <a:lnTo>
                    <a:pt x="940499" y="1981200"/>
                  </a:lnTo>
                  <a:lnTo>
                    <a:pt x="940396" y="1968500"/>
                  </a:lnTo>
                  <a:lnTo>
                    <a:pt x="949936" y="1968500"/>
                  </a:lnTo>
                  <a:lnTo>
                    <a:pt x="950492" y="1981200"/>
                  </a:lnTo>
                  <a:close/>
                </a:path>
                <a:path w="2077720" h="2222500">
                  <a:moveTo>
                    <a:pt x="969105" y="1981200"/>
                  </a:moveTo>
                  <a:lnTo>
                    <a:pt x="957210" y="1981200"/>
                  </a:lnTo>
                  <a:lnTo>
                    <a:pt x="956176" y="1968500"/>
                  </a:lnTo>
                  <a:lnTo>
                    <a:pt x="967981" y="1968500"/>
                  </a:lnTo>
                  <a:lnTo>
                    <a:pt x="969105" y="1981200"/>
                  </a:lnTo>
                  <a:close/>
                </a:path>
                <a:path w="2077720" h="2222500">
                  <a:moveTo>
                    <a:pt x="996225" y="1981200"/>
                  </a:moveTo>
                  <a:lnTo>
                    <a:pt x="973336" y="1981200"/>
                  </a:lnTo>
                  <a:lnTo>
                    <a:pt x="973614" y="1968500"/>
                  </a:lnTo>
                  <a:lnTo>
                    <a:pt x="994464" y="1968500"/>
                  </a:lnTo>
                  <a:lnTo>
                    <a:pt x="996225" y="1981200"/>
                  </a:lnTo>
                  <a:close/>
                </a:path>
                <a:path w="2077720" h="2222500">
                  <a:moveTo>
                    <a:pt x="1017171" y="1981200"/>
                  </a:moveTo>
                  <a:lnTo>
                    <a:pt x="1009972" y="1981200"/>
                  </a:lnTo>
                  <a:lnTo>
                    <a:pt x="1008472" y="1968500"/>
                  </a:lnTo>
                  <a:lnTo>
                    <a:pt x="1021226" y="1968500"/>
                  </a:lnTo>
                  <a:lnTo>
                    <a:pt x="1017171" y="1981200"/>
                  </a:lnTo>
                  <a:close/>
                </a:path>
                <a:path w="2077720" h="2222500">
                  <a:moveTo>
                    <a:pt x="1017734" y="1981200"/>
                  </a:moveTo>
                  <a:lnTo>
                    <a:pt x="1017171" y="1981200"/>
                  </a:lnTo>
                  <a:lnTo>
                    <a:pt x="1021226" y="1968500"/>
                  </a:lnTo>
                  <a:lnTo>
                    <a:pt x="1017734" y="1981200"/>
                  </a:lnTo>
                  <a:close/>
                </a:path>
                <a:path w="2077720" h="2222500">
                  <a:moveTo>
                    <a:pt x="1030322" y="1981200"/>
                  </a:moveTo>
                  <a:lnTo>
                    <a:pt x="1017734" y="1981200"/>
                  </a:lnTo>
                  <a:lnTo>
                    <a:pt x="1021226" y="1968500"/>
                  </a:lnTo>
                  <a:lnTo>
                    <a:pt x="1030197" y="1968500"/>
                  </a:lnTo>
                  <a:lnTo>
                    <a:pt x="1030322" y="1981200"/>
                  </a:lnTo>
                  <a:close/>
                </a:path>
                <a:path w="2077720" h="2222500">
                  <a:moveTo>
                    <a:pt x="1056652" y="1981200"/>
                  </a:moveTo>
                  <a:lnTo>
                    <a:pt x="1039453" y="1981200"/>
                  </a:lnTo>
                  <a:lnTo>
                    <a:pt x="1039004" y="1968500"/>
                  </a:lnTo>
                  <a:lnTo>
                    <a:pt x="1058225" y="1968500"/>
                  </a:lnTo>
                  <a:lnTo>
                    <a:pt x="1056652" y="1981200"/>
                  </a:lnTo>
                  <a:close/>
                </a:path>
                <a:path w="2077720" h="2222500">
                  <a:moveTo>
                    <a:pt x="1065856" y="1981200"/>
                  </a:moveTo>
                  <a:lnTo>
                    <a:pt x="1063358" y="1981200"/>
                  </a:lnTo>
                  <a:lnTo>
                    <a:pt x="1063227" y="1968500"/>
                  </a:lnTo>
                  <a:lnTo>
                    <a:pt x="1064153" y="1968500"/>
                  </a:lnTo>
                  <a:lnTo>
                    <a:pt x="1065856" y="1981200"/>
                  </a:lnTo>
                  <a:close/>
                </a:path>
                <a:path w="2077720" h="2222500">
                  <a:moveTo>
                    <a:pt x="1098523" y="1981200"/>
                  </a:moveTo>
                  <a:lnTo>
                    <a:pt x="1065856" y="1981200"/>
                  </a:lnTo>
                  <a:lnTo>
                    <a:pt x="1067038" y="1968500"/>
                  </a:lnTo>
                  <a:lnTo>
                    <a:pt x="1096877" y="1968500"/>
                  </a:lnTo>
                  <a:lnTo>
                    <a:pt x="1098523" y="1981200"/>
                  </a:lnTo>
                  <a:close/>
                </a:path>
                <a:path w="2077720" h="2222500">
                  <a:moveTo>
                    <a:pt x="1114865" y="1981200"/>
                  </a:moveTo>
                  <a:lnTo>
                    <a:pt x="1098523" y="1981200"/>
                  </a:lnTo>
                  <a:lnTo>
                    <a:pt x="1099216" y="1968500"/>
                  </a:lnTo>
                  <a:lnTo>
                    <a:pt x="1117182" y="1968500"/>
                  </a:lnTo>
                  <a:lnTo>
                    <a:pt x="1114865" y="1981200"/>
                  </a:lnTo>
                  <a:close/>
                </a:path>
                <a:path w="2077720" h="2222500">
                  <a:moveTo>
                    <a:pt x="1131105" y="1981200"/>
                  </a:moveTo>
                  <a:lnTo>
                    <a:pt x="1122315" y="1981200"/>
                  </a:lnTo>
                  <a:lnTo>
                    <a:pt x="1122411" y="1968500"/>
                  </a:lnTo>
                  <a:lnTo>
                    <a:pt x="1131423" y="1968500"/>
                  </a:lnTo>
                  <a:lnTo>
                    <a:pt x="1131105" y="1981200"/>
                  </a:lnTo>
                  <a:close/>
                </a:path>
                <a:path w="2077720" h="2222500">
                  <a:moveTo>
                    <a:pt x="1173629" y="1981200"/>
                  </a:moveTo>
                  <a:lnTo>
                    <a:pt x="1135051" y="1981200"/>
                  </a:lnTo>
                  <a:lnTo>
                    <a:pt x="1134631" y="1968500"/>
                  </a:lnTo>
                  <a:lnTo>
                    <a:pt x="1173879" y="1968500"/>
                  </a:lnTo>
                  <a:lnTo>
                    <a:pt x="1173629" y="1981200"/>
                  </a:lnTo>
                  <a:close/>
                </a:path>
                <a:path w="2077720" h="2222500">
                  <a:moveTo>
                    <a:pt x="1202457" y="1981200"/>
                  </a:moveTo>
                  <a:lnTo>
                    <a:pt x="1180954" y="1981200"/>
                  </a:lnTo>
                  <a:lnTo>
                    <a:pt x="1184048" y="1968500"/>
                  </a:lnTo>
                  <a:lnTo>
                    <a:pt x="1200050" y="1968500"/>
                  </a:lnTo>
                  <a:lnTo>
                    <a:pt x="1202457" y="1981200"/>
                  </a:lnTo>
                  <a:close/>
                </a:path>
                <a:path w="2077720" h="2222500">
                  <a:moveTo>
                    <a:pt x="1211258" y="1981200"/>
                  </a:moveTo>
                  <a:lnTo>
                    <a:pt x="1202525" y="1981200"/>
                  </a:lnTo>
                  <a:lnTo>
                    <a:pt x="1204677" y="1968500"/>
                  </a:lnTo>
                  <a:lnTo>
                    <a:pt x="1212627" y="1968500"/>
                  </a:lnTo>
                  <a:lnTo>
                    <a:pt x="1211258" y="1981200"/>
                  </a:lnTo>
                  <a:close/>
                </a:path>
                <a:path w="2077720" h="2222500">
                  <a:moveTo>
                    <a:pt x="1217141" y="1981200"/>
                  </a:moveTo>
                  <a:lnTo>
                    <a:pt x="1216284" y="1981200"/>
                  </a:lnTo>
                  <a:lnTo>
                    <a:pt x="1214915" y="1968500"/>
                  </a:lnTo>
                  <a:lnTo>
                    <a:pt x="1216744" y="1968500"/>
                  </a:lnTo>
                  <a:lnTo>
                    <a:pt x="1217141" y="1981200"/>
                  </a:lnTo>
                  <a:close/>
                </a:path>
                <a:path w="2077720" h="2222500">
                  <a:moveTo>
                    <a:pt x="1239979" y="1981200"/>
                  </a:moveTo>
                  <a:lnTo>
                    <a:pt x="1227657" y="1981200"/>
                  </a:lnTo>
                  <a:lnTo>
                    <a:pt x="1228730" y="1968500"/>
                  </a:lnTo>
                  <a:lnTo>
                    <a:pt x="1239104" y="1968500"/>
                  </a:lnTo>
                  <a:lnTo>
                    <a:pt x="1239979" y="1981200"/>
                  </a:lnTo>
                  <a:close/>
                </a:path>
                <a:path w="2077720" h="2222500">
                  <a:moveTo>
                    <a:pt x="1284950" y="1981200"/>
                  </a:moveTo>
                  <a:lnTo>
                    <a:pt x="1240433" y="1981200"/>
                  </a:lnTo>
                  <a:lnTo>
                    <a:pt x="1242608" y="1968500"/>
                  </a:lnTo>
                  <a:lnTo>
                    <a:pt x="1285058" y="1968500"/>
                  </a:lnTo>
                  <a:lnTo>
                    <a:pt x="1284950" y="1981200"/>
                  </a:lnTo>
                  <a:close/>
                </a:path>
                <a:path w="2077720" h="2222500">
                  <a:moveTo>
                    <a:pt x="1294098" y="1981200"/>
                  </a:moveTo>
                  <a:lnTo>
                    <a:pt x="1288953" y="1981200"/>
                  </a:lnTo>
                  <a:lnTo>
                    <a:pt x="1288755" y="1968500"/>
                  </a:lnTo>
                  <a:lnTo>
                    <a:pt x="1293598" y="1968500"/>
                  </a:lnTo>
                  <a:lnTo>
                    <a:pt x="1294098" y="1981200"/>
                  </a:lnTo>
                  <a:close/>
                </a:path>
                <a:path w="2077720" h="2222500">
                  <a:moveTo>
                    <a:pt x="1348370" y="1981200"/>
                  </a:moveTo>
                  <a:lnTo>
                    <a:pt x="1298425" y="1981200"/>
                  </a:lnTo>
                  <a:lnTo>
                    <a:pt x="1299163" y="1968500"/>
                  </a:lnTo>
                  <a:lnTo>
                    <a:pt x="1346610" y="1968500"/>
                  </a:lnTo>
                  <a:lnTo>
                    <a:pt x="1348370" y="1981200"/>
                  </a:lnTo>
                  <a:close/>
                </a:path>
                <a:path w="2077720" h="2222500">
                  <a:moveTo>
                    <a:pt x="1352084" y="1981200"/>
                  </a:moveTo>
                  <a:lnTo>
                    <a:pt x="1348489" y="1981200"/>
                  </a:lnTo>
                  <a:lnTo>
                    <a:pt x="1348376" y="1968500"/>
                  </a:lnTo>
                  <a:lnTo>
                    <a:pt x="1352282" y="1968500"/>
                  </a:lnTo>
                  <a:lnTo>
                    <a:pt x="1352084" y="1981200"/>
                  </a:lnTo>
                  <a:close/>
                </a:path>
                <a:path w="2077720" h="2222500">
                  <a:moveTo>
                    <a:pt x="1373161" y="1981200"/>
                  </a:moveTo>
                  <a:lnTo>
                    <a:pt x="1355144" y="1981200"/>
                  </a:lnTo>
                  <a:lnTo>
                    <a:pt x="1355258" y="1968500"/>
                  </a:lnTo>
                  <a:lnTo>
                    <a:pt x="1375075" y="1968500"/>
                  </a:lnTo>
                  <a:lnTo>
                    <a:pt x="1373161" y="1981200"/>
                  </a:lnTo>
                  <a:close/>
                </a:path>
                <a:path w="2077720" h="2222500">
                  <a:moveTo>
                    <a:pt x="1456994" y="1981200"/>
                  </a:moveTo>
                  <a:lnTo>
                    <a:pt x="1376222" y="1981200"/>
                  </a:lnTo>
                  <a:lnTo>
                    <a:pt x="1375075" y="1968500"/>
                  </a:lnTo>
                  <a:lnTo>
                    <a:pt x="1455484" y="1968500"/>
                  </a:lnTo>
                  <a:lnTo>
                    <a:pt x="1456994" y="1981200"/>
                  </a:lnTo>
                  <a:close/>
                </a:path>
                <a:path w="2077720" h="2222500">
                  <a:moveTo>
                    <a:pt x="1480638" y="1981200"/>
                  </a:moveTo>
                  <a:lnTo>
                    <a:pt x="1464927" y="1981200"/>
                  </a:lnTo>
                  <a:lnTo>
                    <a:pt x="1466403" y="1968500"/>
                  </a:lnTo>
                  <a:lnTo>
                    <a:pt x="1481053" y="1968500"/>
                  </a:lnTo>
                  <a:lnTo>
                    <a:pt x="1480638" y="1981200"/>
                  </a:lnTo>
                  <a:close/>
                </a:path>
                <a:path w="2077720" h="2222500">
                  <a:moveTo>
                    <a:pt x="1543263" y="1981200"/>
                  </a:moveTo>
                  <a:lnTo>
                    <a:pt x="1485102" y="1981200"/>
                  </a:lnTo>
                  <a:lnTo>
                    <a:pt x="1484835" y="1968500"/>
                  </a:lnTo>
                  <a:lnTo>
                    <a:pt x="1542088" y="1968500"/>
                  </a:lnTo>
                  <a:lnTo>
                    <a:pt x="1543263" y="1981200"/>
                  </a:lnTo>
                  <a:close/>
                </a:path>
                <a:path w="2077720" h="2222500">
                  <a:moveTo>
                    <a:pt x="1556136" y="1981200"/>
                  </a:moveTo>
                  <a:lnTo>
                    <a:pt x="1543263" y="1981200"/>
                  </a:lnTo>
                  <a:lnTo>
                    <a:pt x="1546591" y="1968500"/>
                  </a:lnTo>
                  <a:lnTo>
                    <a:pt x="1556335" y="1968500"/>
                  </a:lnTo>
                  <a:lnTo>
                    <a:pt x="1556136" y="1981200"/>
                  </a:lnTo>
                  <a:close/>
                </a:path>
                <a:path w="2077720" h="2222500">
                  <a:moveTo>
                    <a:pt x="1576197" y="1981200"/>
                  </a:moveTo>
                  <a:lnTo>
                    <a:pt x="1557970" y="1981200"/>
                  </a:lnTo>
                  <a:lnTo>
                    <a:pt x="1557169" y="1968500"/>
                  </a:lnTo>
                  <a:lnTo>
                    <a:pt x="1575964" y="1968500"/>
                  </a:lnTo>
                  <a:lnTo>
                    <a:pt x="1576197" y="1981200"/>
                  </a:lnTo>
                  <a:close/>
                </a:path>
                <a:path w="2077720" h="2222500">
                  <a:moveTo>
                    <a:pt x="1590943" y="1981200"/>
                  </a:moveTo>
                  <a:lnTo>
                    <a:pt x="1583738" y="1981200"/>
                  </a:lnTo>
                  <a:lnTo>
                    <a:pt x="1584777" y="1968500"/>
                  </a:lnTo>
                  <a:lnTo>
                    <a:pt x="1591011" y="1968500"/>
                  </a:lnTo>
                  <a:lnTo>
                    <a:pt x="1590943" y="1981200"/>
                  </a:lnTo>
                  <a:close/>
                </a:path>
                <a:path w="2077720" h="2222500">
                  <a:moveTo>
                    <a:pt x="1606905" y="1981200"/>
                  </a:moveTo>
                  <a:lnTo>
                    <a:pt x="1599586" y="1981200"/>
                  </a:lnTo>
                  <a:lnTo>
                    <a:pt x="1599506" y="1968500"/>
                  </a:lnTo>
                  <a:lnTo>
                    <a:pt x="1607359" y="1968500"/>
                  </a:lnTo>
                  <a:lnTo>
                    <a:pt x="1606905" y="1981200"/>
                  </a:lnTo>
                  <a:close/>
                </a:path>
                <a:path w="2077720" h="2222500">
                  <a:moveTo>
                    <a:pt x="497712" y="1993900"/>
                  </a:moveTo>
                  <a:lnTo>
                    <a:pt x="482358" y="1993900"/>
                  </a:lnTo>
                  <a:lnTo>
                    <a:pt x="483022" y="1981200"/>
                  </a:lnTo>
                  <a:lnTo>
                    <a:pt x="502169" y="1981200"/>
                  </a:lnTo>
                  <a:lnTo>
                    <a:pt x="497712" y="1993900"/>
                  </a:lnTo>
                  <a:close/>
                </a:path>
                <a:path w="2077720" h="2222500">
                  <a:moveTo>
                    <a:pt x="524598" y="1993900"/>
                  </a:moveTo>
                  <a:lnTo>
                    <a:pt x="509926" y="1993900"/>
                  </a:lnTo>
                  <a:lnTo>
                    <a:pt x="511084" y="1981200"/>
                  </a:lnTo>
                  <a:lnTo>
                    <a:pt x="524178" y="1981200"/>
                  </a:lnTo>
                  <a:lnTo>
                    <a:pt x="524598" y="1993900"/>
                  </a:lnTo>
                  <a:close/>
                </a:path>
                <a:path w="2077720" h="2222500">
                  <a:moveTo>
                    <a:pt x="538095" y="1993900"/>
                  </a:moveTo>
                  <a:lnTo>
                    <a:pt x="529919" y="1993900"/>
                  </a:lnTo>
                  <a:lnTo>
                    <a:pt x="529578" y="1981200"/>
                  </a:lnTo>
                  <a:lnTo>
                    <a:pt x="537716" y="1981200"/>
                  </a:lnTo>
                  <a:lnTo>
                    <a:pt x="538095" y="1993900"/>
                  </a:lnTo>
                  <a:close/>
                </a:path>
                <a:path w="2077720" h="2222500">
                  <a:moveTo>
                    <a:pt x="647463" y="1993900"/>
                  </a:moveTo>
                  <a:lnTo>
                    <a:pt x="547618" y="1993900"/>
                  </a:lnTo>
                  <a:lnTo>
                    <a:pt x="547035" y="1981200"/>
                  </a:lnTo>
                  <a:lnTo>
                    <a:pt x="649962" y="1981200"/>
                  </a:lnTo>
                  <a:lnTo>
                    <a:pt x="647463" y="1993900"/>
                  </a:lnTo>
                  <a:close/>
                </a:path>
                <a:path w="2077720" h="2222500">
                  <a:moveTo>
                    <a:pt x="677132" y="1993900"/>
                  </a:moveTo>
                  <a:lnTo>
                    <a:pt x="668637" y="1993900"/>
                  </a:lnTo>
                  <a:lnTo>
                    <a:pt x="665440" y="1981200"/>
                  </a:lnTo>
                  <a:lnTo>
                    <a:pt x="676763" y="1981200"/>
                  </a:lnTo>
                  <a:lnTo>
                    <a:pt x="677132" y="1993900"/>
                  </a:lnTo>
                  <a:close/>
                </a:path>
                <a:path w="2077720" h="2222500">
                  <a:moveTo>
                    <a:pt x="703223" y="1993900"/>
                  </a:moveTo>
                  <a:lnTo>
                    <a:pt x="680675" y="1993900"/>
                  </a:lnTo>
                  <a:lnTo>
                    <a:pt x="681402" y="1981200"/>
                  </a:lnTo>
                  <a:lnTo>
                    <a:pt x="703223" y="1981200"/>
                  </a:lnTo>
                  <a:lnTo>
                    <a:pt x="703223" y="1993900"/>
                  </a:lnTo>
                  <a:close/>
                </a:path>
                <a:path w="2077720" h="2222500">
                  <a:moveTo>
                    <a:pt x="712314" y="1993900"/>
                  </a:moveTo>
                  <a:lnTo>
                    <a:pt x="711008" y="1993900"/>
                  </a:lnTo>
                  <a:lnTo>
                    <a:pt x="710145" y="1981200"/>
                  </a:lnTo>
                  <a:lnTo>
                    <a:pt x="712859" y="1981200"/>
                  </a:lnTo>
                  <a:lnTo>
                    <a:pt x="712314" y="1993900"/>
                  </a:lnTo>
                  <a:close/>
                </a:path>
                <a:path w="2077720" h="2222500">
                  <a:moveTo>
                    <a:pt x="798674" y="1993900"/>
                  </a:moveTo>
                  <a:lnTo>
                    <a:pt x="714557" y="1993900"/>
                  </a:lnTo>
                  <a:lnTo>
                    <a:pt x="713824" y="1981200"/>
                  </a:lnTo>
                  <a:lnTo>
                    <a:pt x="799088" y="1981200"/>
                  </a:lnTo>
                  <a:lnTo>
                    <a:pt x="798674" y="1993900"/>
                  </a:lnTo>
                  <a:close/>
                </a:path>
                <a:path w="2077720" h="2222500">
                  <a:moveTo>
                    <a:pt x="810479" y="1993900"/>
                  </a:moveTo>
                  <a:lnTo>
                    <a:pt x="805641" y="1993900"/>
                  </a:lnTo>
                  <a:lnTo>
                    <a:pt x="804568" y="1981200"/>
                  </a:lnTo>
                  <a:lnTo>
                    <a:pt x="810093" y="1981200"/>
                  </a:lnTo>
                  <a:lnTo>
                    <a:pt x="810479" y="1993900"/>
                  </a:lnTo>
                  <a:close/>
                </a:path>
                <a:path w="2077720" h="2222500">
                  <a:moveTo>
                    <a:pt x="822034" y="1993900"/>
                  </a:moveTo>
                  <a:lnTo>
                    <a:pt x="816935" y="1993900"/>
                  </a:lnTo>
                  <a:lnTo>
                    <a:pt x="816413" y="1981200"/>
                  </a:lnTo>
                  <a:lnTo>
                    <a:pt x="822738" y="1981200"/>
                  </a:lnTo>
                  <a:lnTo>
                    <a:pt x="822034" y="1993900"/>
                  </a:lnTo>
                  <a:close/>
                </a:path>
                <a:path w="2077720" h="2222500">
                  <a:moveTo>
                    <a:pt x="835372" y="1993900"/>
                  </a:moveTo>
                  <a:lnTo>
                    <a:pt x="826537" y="1993900"/>
                  </a:lnTo>
                  <a:lnTo>
                    <a:pt x="826321" y="1981200"/>
                  </a:lnTo>
                  <a:lnTo>
                    <a:pt x="834668" y="1981200"/>
                  </a:lnTo>
                  <a:lnTo>
                    <a:pt x="835372" y="1993900"/>
                  </a:lnTo>
                  <a:close/>
                </a:path>
                <a:path w="2077720" h="2222500">
                  <a:moveTo>
                    <a:pt x="842203" y="1993900"/>
                  </a:moveTo>
                  <a:lnTo>
                    <a:pt x="841050" y="1993900"/>
                  </a:lnTo>
                  <a:lnTo>
                    <a:pt x="841124" y="1981200"/>
                  </a:lnTo>
                  <a:lnTo>
                    <a:pt x="844537" y="1981200"/>
                  </a:lnTo>
                  <a:lnTo>
                    <a:pt x="842203" y="1993900"/>
                  </a:lnTo>
                  <a:close/>
                </a:path>
                <a:path w="2077720" h="2222500">
                  <a:moveTo>
                    <a:pt x="856751" y="1993900"/>
                  </a:moveTo>
                  <a:lnTo>
                    <a:pt x="849068" y="1993900"/>
                  </a:lnTo>
                  <a:lnTo>
                    <a:pt x="849182" y="1981200"/>
                  </a:lnTo>
                  <a:lnTo>
                    <a:pt x="855939" y="1981200"/>
                  </a:lnTo>
                  <a:lnTo>
                    <a:pt x="856751" y="1993900"/>
                  </a:lnTo>
                  <a:close/>
                </a:path>
                <a:path w="2077720" h="2222500">
                  <a:moveTo>
                    <a:pt x="868005" y="1993900"/>
                  </a:moveTo>
                  <a:lnTo>
                    <a:pt x="864910" y="1993900"/>
                  </a:lnTo>
                  <a:lnTo>
                    <a:pt x="867182" y="1981200"/>
                  </a:lnTo>
                  <a:lnTo>
                    <a:pt x="871173" y="1981200"/>
                  </a:lnTo>
                  <a:lnTo>
                    <a:pt x="868005" y="1993900"/>
                  </a:lnTo>
                  <a:close/>
                </a:path>
                <a:path w="2077720" h="2222500">
                  <a:moveTo>
                    <a:pt x="875069" y="1993900"/>
                  </a:moveTo>
                  <a:lnTo>
                    <a:pt x="872638" y="1993900"/>
                  </a:lnTo>
                  <a:lnTo>
                    <a:pt x="871236" y="1981200"/>
                  </a:lnTo>
                  <a:lnTo>
                    <a:pt x="873905" y="1981200"/>
                  </a:lnTo>
                  <a:lnTo>
                    <a:pt x="875069" y="1993900"/>
                  </a:lnTo>
                  <a:close/>
                </a:path>
                <a:path w="2077720" h="2222500">
                  <a:moveTo>
                    <a:pt x="893761" y="1993900"/>
                  </a:moveTo>
                  <a:lnTo>
                    <a:pt x="878447" y="1993900"/>
                  </a:lnTo>
                  <a:lnTo>
                    <a:pt x="877584" y="1981200"/>
                  </a:lnTo>
                  <a:lnTo>
                    <a:pt x="895232" y="1981200"/>
                  </a:lnTo>
                  <a:lnTo>
                    <a:pt x="893761" y="1993900"/>
                  </a:lnTo>
                  <a:close/>
                </a:path>
                <a:path w="2077720" h="2222500">
                  <a:moveTo>
                    <a:pt x="915639" y="1993900"/>
                  </a:moveTo>
                  <a:lnTo>
                    <a:pt x="897049" y="1993900"/>
                  </a:lnTo>
                  <a:lnTo>
                    <a:pt x="896879" y="1981200"/>
                  </a:lnTo>
                  <a:lnTo>
                    <a:pt x="911597" y="1981200"/>
                  </a:lnTo>
                  <a:lnTo>
                    <a:pt x="915639" y="1993900"/>
                  </a:lnTo>
                  <a:close/>
                </a:path>
                <a:path w="2077720" h="2222500">
                  <a:moveTo>
                    <a:pt x="1011471" y="1993900"/>
                  </a:moveTo>
                  <a:lnTo>
                    <a:pt x="918831" y="1993900"/>
                  </a:lnTo>
                  <a:lnTo>
                    <a:pt x="918791" y="1981200"/>
                  </a:lnTo>
                  <a:lnTo>
                    <a:pt x="1012532" y="1981200"/>
                  </a:lnTo>
                  <a:lnTo>
                    <a:pt x="1011471" y="1993900"/>
                  </a:lnTo>
                  <a:close/>
                </a:path>
                <a:path w="2077720" h="2222500">
                  <a:moveTo>
                    <a:pt x="1037261" y="1993900"/>
                  </a:moveTo>
                  <a:lnTo>
                    <a:pt x="1016609" y="1993900"/>
                  </a:lnTo>
                  <a:lnTo>
                    <a:pt x="1016757" y="1981200"/>
                  </a:lnTo>
                  <a:lnTo>
                    <a:pt x="1035898" y="1981200"/>
                  </a:lnTo>
                  <a:lnTo>
                    <a:pt x="1037261" y="1993900"/>
                  </a:lnTo>
                  <a:close/>
                </a:path>
                <a:path w="2077720" h="2222500">
                  <a:moveTo>
                    <a:pt x="1050440" y="1993900"/>
                  </a:moveTo>
                  <a:lnTo>
                    <a:pt x="1044342" y="1993900"/>
                  </a:lnTo>
                  <a:lnTo>
                    <a:pt x="1045262" y="1981200"/>
                  </a:lnTo>
                  <a:lnTo>
                    <a:pt x="1051366" y="1981200"/>
                  </a:lnTo>
                  <a:lnTo>
                    <a:pt x="1050440" y="1993900"/>
                  </a:lnTo>
                  <a:close/>
                </a:path>
                <a:path w="2077720" h="2222500">
                  <a:moveTo>
                    <a:pt x="1123348" y="1993900"/>
                  </a:moveTo>
                  <a:lnTo>
                    <a:pt x="1059758" y="1993900"/>
                  </a:lnTo>
                  <a:lnTo>
                    <a:pt x="1058634" y="1981200"/>
                  </a:lnTo>
                  <a:lnTo>
                    <a:pt x="1122270" y="1981200"/>
                  </a:lnTo>
                  <a:lnTo>
                    <a:pt x="1123348" y="1993900"/>
                  </a:lnTo>
                  <a:close/>
                </a:path>
                <a:path w="2077720" h="2222500">
                  <a:moveTo>
                    <a:pt x="1185048" y="1993900"/>
                  </a:moveTo>
                  <a:lnTo>
                    <a:pt x="1133694" y="1993900"/>
                  </a:lnTo>
                  <a:lnTo>
                    <a:pt x="1132547" y="1981200"/>
                  </a:lnTo>
                  <a:lnTo>
                    <a:pt x="1186535" y="1981200"/>
                  </a:lnTo>
                  <a:lnTo>
                    <a:pt x="1185048" y="1993900"/>
                  </a:lnTo>
                  <a:close/>
                </a:path>
                <a:path w="2077720" h="2222500">
                  <a:moveTo>
                    <a:pt x="1279709" y="1993900"/>
                  </a:moveTo>
                  <a:lnTo>
                    <a:pt x="1195757" y="1993900"/>
                  </a:lnTo>
                  <a:lnTo>
                    <a:pt x="1195428" y="1981200"/>
                  </a:lnTo>
                  <a:lnTo>
                    <a:pt x="1280606" y="1981200"/>
                  </a:lnTo>
                  <a:lnTo>
                    <a:pt x="1279709" y="1993900"/>
                  </a:lnTo>
                  <a:close/>
                </a:path>
                <a:path w="2077720" h="2222500">
                  <a:moveTo>
                    <a:pt x="1331881" y="1993900"/>
                  </a:moveTo>
                  <a:lnTo>
                    <a:pt x="1287596" y="1993900"/>
                  </a:lnTo>
                  <a:lnTo>
                    <a:pt x="1285705" y="1981200"/>
                  </a:lnTo>
                  <a:lnTo>
                    <a:pt x="1332732" y="1981200"/>
                  </a:lnTo>
                  <a:lnTo>
                    <a:pt x="1331881" y="1993900"/>
                  </a:lnTo>
                  <a:close/>
                </a:path>
                <a:path w="2077720" h="2222500">
                  <a:moveTo>
                    <a:pt x="1342408" y="1993900"/>
                  </a:moveTo>
                  <a:lnTo>
                    <a:pt x="1338598" y="1993900"/>
                  </a:lnTo>
                  <a:lnTo>
                    <a:pt x="1337553" y="1981200"/>
                  </a:lnTo>
                  <a:lnTo>
                    <a:pt x="1343163" y="1981200"/>
                  </a:lnTo>
                  <a:lnTo>
                    <a:pt x="1342408" y="1993900"/>
                  </a:lnTo>
                  <a:close/>
                </a:path>
                <a:path w="2077720" h="2222500">
                  <a:moveTo>
                    <a:pt x="1364326" y="1993900"/>
                  </a:moveTo>
                  <a:lnTo>
                    <a:pt x="1346491" y="1993900"/>
                  </a:lnTo>
                  <a:lnTo>
                    <a:pt x="1344134" y="1981200"/>
                  </a:lnTo>
                  <a:lnTo>
                    <a:pt x="1362583" y="1981200"/>
                  </a:lnTo>
                  <a:lnTo>
                    <a:pt x="1364326" y="1993900"/>
                  </a:lnTo>
                  <a:close/>
                </a:path>
                <a:path w="2077720" h="2222500">
                  <a:moveTo>
                    <a:pt x="1379634" y="1993900"/>
                  </a:moveTo>
                  <a:lnTo>
                    <a:pt x="1364326" y="1993900"/>
                  </a:lnTo>
                  <a:lnTo>
                    <a:pt x="1364667" y="1981200"/>
                  </a:lnTo>
                  <a:lnTo>
                    <a:pt x="1380111" y="1981200"/>
                  </a:lnTo>
                  <a:lnTo>
                    <a:pt x="1379634" y="1993900"/>
                  </a:lnTo>
                  <a:close/>
                </a:path>
                <a:path w="2077720" h="2222500">
                  <a:moveTo>
                    <a:pt x="1398549" y="1993900"/>
                  </a:moveTo>
                  <a:lnTo>
                    <a:pt x="1387959" y="1993900"/>
                  </a:lnTo>
                  <a:lnTo>
                    <a:pt x="1389696" y="1981200"/>
                  </a:lnTo>
                  <a:lnTo>
                    <a:pt x="1396056" y="1981200"/>
                  </a:lnTo>
                  <a:lnTo>
                    <a:pt x="1398549" y="1993900"/>
                  </a:lnTo>
                  <a:close/>
                </a:path>
                <a:path w="2077720" h="2222500">
                  <a:moveTo>
                    <a:pt x="1401246" y="1993900"/>
                  </a:moveTo>
                  <a:lnTo>
                    <a:pt x="1398549" y="1993900"/>
                  </a:lnTo>
                  <a:lnTo>
                    <a:pt x="1399048" y="1981200"/>
                  </a:lnTo>
                  <a:lnTo>
                    <a:pt x="1400746" y="1981200"/>
                  </a:lnTo>
                  <a:lnTo>
                    <a:pt x="1401246" y="1993900"/>
                  </a:lnTo>
                  <a:close/>
                </a:path>
                <a:path w="2077720" h="2222500">
                  <a:moveTo>
                    <a:pt x="1412403" y="1993900"/>
                  </a:moveTo>
                  <a:lnTo>
                    <a:pt x="1406282" y="1993900"/>
                  </a:lnTo>
                  <a:lnTo>
                    <a:pt x="1406782" y="1981200"/>
                  </a:lnTo>
                  <a:lnTo>
                    <a:pt x="1411325" y="1981200"/>
                  </a:lnTo>
                  <a:lnTo>
                    <a:pt x="1412403" y="1993900"/>
                  </a:lnTo>
                  <a:close/>
                </a:path>
                <a:path w="2077720" h="2222500">
                  <a:moveTo>
                    <a:pt x="1441379" y="1993900"/>
                  </a:moveTo>
                  <a:lnTo>
                    <a:pt x="1424947" y="1993900"/>
                  </a:lnTo>
                  <a:lnTo>
                    <a:pt x="1424316" y="1981200"/>
                  </a:lnTo>
                  <a:lnTo>
                    <a:pt x="1442725" y="1981200"/>
                  </a:lnTo>
                  <a:lnTo>
                    <a:pt x="1441379" y="1993900"/>
                  </a:lnTo>
                  <a:close/>
                </a:path>
                <a:path w="2077720" h="2222500">
                  <a:moveTo>
                    <a:pt x="1465313" y="1993900"/>
                  </a:moveTo>
                  <a:lnTo>
                    <a:pt x="1448540" y="1993900"/>
                  </a:lnTo>
                  <a:lnTo>
                    <a:pt x="1447364" y="1981200"/>
                  </a:lnTo>
                  <a:lnTo>
                    <a:pt x="1463536" y="1981200"/>
                  </a:lnTo>
                  <a:lnTo>
                    <a:pt x="1465313" y="1993900"/>
                  </a:lnTo>
                  <a:close/>
                </a:path>
                <a:path w="2077720" h="2222500">
                  <a:moveTo>
                    <a:pt x="1477078" y="1993900"/>
                  </a:moveTo>
                  <a:lnTo>
                    <a:pt x="1467085" y="1993900"/>
                  </a:lnTo>
                  <a:lnTo>
                    <a:pt x="1468862" y="1981200"/>
                  </a:lnTo>
                  <a:lnTo>
                    <a:pt x="1476652" y="1981200"/>
                  </a:lnTo>
                  <a:lnTo>
                    <a:pt x="1477078" y="1993900"/>
                  </a:lnTo>
                  <a:close/>
                </a:path>
                <a:path w="2077720" h="2222500">
                  <a:moveTo>
                    <a:pt x="1532628" y="1993900"/>
                  </a:moveTo>
                  <a:lnTo>
                    <a:pt x="1482541" y="1993900"/>
                  </a:lnTo>
                  <a:lnTo>
                    <a:pt x="1482490" y="1981200"/>
                  </a:lnTo>
                  <a:lnTo>
                    <a:pt x="1530976" y="1981200"/>
                  </a:lnTo>
                  <a:lnTo>
                    <a:pt x="1532628" y="1993900"/>
                  </a:lnTo>
                  <a:close/>
                </a:path>
                <a:path w="2077720" h="2222500">
                  <a:moveTo>
                    <a:pt x="1602890" y="1993900"/>
                  </a:moveTo>
                  <a:lnTo>
                    <a:pt x="1533542" y="1993900"/>
                  </a:lnTo>
                  <a:lnTo>
                    <a:pt x="1534110" y="1981200"/>
                  </a:lnTo>
                  <a:lnTo>
                    <a:pt x="1605951" y="1981200"/>
                  </a:lnTo>
                  <a:lnTo>
                    <a:pt x="1602890" y="1993900"/>
                  </a:lnTo>
                  <a:close/>
                </a:path>
                <a:path w="2077720" h="2222500">
                  <a:moveTo>
                    <a:pt x="480705" y="1993900"/>
                  </a:moveTo>
                  <a:lnTo>
                    <a:pt x="480180" y="1993900"/>
                  </a:lnTo>
                  <a:lnTo>
                    <a:pt x="480134" y="1993013"/>
                  </a:lnTo>
                  <a:lnTo>
                    <a:pt x="480705" y="1993900"/>
                  </a:lnTo>
                  <a:close/>
                </a:path>
                <a:path w="2077720" h="2222500">
                  <a:moveTo>
                    <a:pt x="496411" y="2003917"/>
                  </a:moveTo>
                  <a:lnTo>
                    <a:pt x="489560" y="1993900"/>
                  </a:lnTo>
                  <a:lnTo>
                    <a:pt x="494521" y="1993900"/>
                  </a:lnTo>
                  <a:lnTo>
                    <a:pt x="496411" y="2003917"/>
                  </a:lnTo>
                  <a:close/>
                </a:path>
                <a:path w="2077720" h="2222500">
                  <a:moveTo>
                    <a:pt x="503423" y="2006600"/>
                  </a:moveTo>
                  <a:lnTo>
                    <a:pt x="501773" y="1993900"/>
                  </a:lnTo>
                  <a:lnTo>
                    <a:pt x="505468" y="1993900"/>
                  </a:lnTo>
                  <a:lnTo>
                    <a:pt x="503423" y="2006600"/>
                  </a:lnTo>
                  <a:close/>
                </a:path>
                <a:path w="2077720" h="2222500">
                  <a:moveTo>
                    <a:pt x="515758" y="2006600"/>
                  </a:moveTo>
                  <a:lnTo>
                    <a:pt x="514724" y="2006600"/>
                  </a:lnTo>
                  <a:lnTo>
                    <a:pt x="511919" y="1993900"/>
                  </a:lnTo>
                  <a:lnTo>
                    <a:pt x="515704" y="1993900"/>
                  </a:lnTo>
                  <a:lnTo>
                    <a:pt x="515758" y="2006600"/>
                  </a:lnTo>
                  <a:close/>
                </a:path>
                <a:path w="2077720" h="2222500">
                  <a:moveTo>
                    <a:pt x="524276" y="2006600"/>
                  </a:moveTo>
                  <a:lnTo>
                    <a:pt x="521742" y="2006600"/>
                  </a:lnTo>
                  <a:lnTo>
                    <a:pt x="523292" y="1993900"/>
                  </a:lnTo>
                  <a:lnTo>
                    <a:pt x="524081" y="1993900"/>
                  </a:lnTo>
                  <a:lnTo>
                    <a:pt x="524276" y="2006600"/>
                  </a:lnTo>
                  <a:close/>
                </a:path>
                <a:path w="2077720" h="2222500">
                  <a:moveTo>
                    <a:pt x="539346" y="2006600"/>
                  </a:moveTo>
                  <a:lnTo>
                    <a:pt x="537874" y="2006600"/>
                  </a:lnTo>
                  <a:lnTo>
                    <a:pt x="537301" y="1993900"/>
                  </a:lnTo>
                  <a:lnTo>
                    <a:pt x="539259" y="1993900"/>
                  </a:lnTo>
                  <a:lnTo>
                    <a:pt x="539346" y="2006600"/>
                  </a:lnTo>
                  <a:close/>
                </a:path>
                <a:path w="2077720" h="2222500">
                  <a:moveTo>
                    <a:pt x="565362" y="2006600"/>
                  </a:moveTo>
                  <a:lnTo>
                    <a:pt x="553886" y="2006600"/>
                  </a:lnTo>
                  <a:lnTo>
                    <a:pt x="555294" y="1993900"/>
                  </a:lnTo>
                  <a:lnTo>
                    <a:pt x="563920" y="1993900"/>
                  </a:lnTo>
                  <a:lnTo>
                    <a:pt x="565362" y="2006600"/>
                  </a:lnTo>
                  <a:close/>
                </a:path>
                <a:path w="2077720" h="2222500">
                  <a:moveTo>
                    <a:pt x="583947" y="2006600"/>
                  </a:moveTo>
                  <a:lnTo>
                    <a:pt x="571256" y="2006600"/>
                  </a:lnTo>
                  <a:lnTo>
                    <a:pt x="572096" y="1993900"/>
                  </a:lnTo>
                  <a:lnTo>
                    <a:pt x="584180" y="1993900"/>
                  </a:lnTo>
                  <a:lnTo>
                    <a:pt x="583947" y="2006600"/>
                  </a:lnTo>
                  <a:close/>
                </a:path>
                <a:path w="2077720" h="2222500">
                  <a:moveTo>
                    <a:pt x="593321" y="2006600"/>
                  </a:moveTo>
                  <a:lnTo>
                    <a:pt x="588319" y="2006600"/>
                  </a:lnTo>
                  <a:lnTo>
                    <a:pt x="588637" y="1993900"/>
                  </a:lnTo>
                  <a:lnTo>
                    <a:pt x="592436" y="1993900"/>
                  </a:lnTo>
                  <a:lnTo>
                    <a:pt x="593321" y="2006600"/>
                  </a:lnTo>
                  <a:close/>
                </a:path>
                <a:path w="2077720" h="2222500">
                  <a:moveTo>
                    <a:pt x="643193" y="2006600"/>
                  </a:moveTo>
                  <a:lnTo>
                    <a:pt x="639150" y="2006600"/>
                  </a:lnTo>
                  <a:lnTo>
                    <a:pt x="638696" y="1993900"/>
                  </a:lnTo>
                  <a:lnTo>
                    <a:pt x="642625" y="1993900"/>
                  </a:lnTo>
                  <a:lnTo>
                    <a:pt x="643193" y="2006600"/>
                  </a:lnTo>
                  <a:close/>
                </a:path>
                <a:path w="2077720" h="2222500">
                  <a:moveTo>
                    <a:pt x="744720" y="2006600"/>
                  </a:moveTo>
                  <a:lnTo>
                    <a:pt x="668961" y="2006600"/>
                  </a:lnTo>
                  <a:lnTo>
                    <a:pt x="670789" y="1993900"/>
                  </a:lnTo>
                  <a:lnTo>
                    <a:pt x="744339" y="1993900"/>
                  </a:lnTo>
                  <a:lnTo>
                    <a:pt x="744720" y="2006600"/>
                  </a:lnTo>
                  <a:close/>
                </a:path>
                <a:path w="2077720" h="2222500">
                  <a:moveTo>
                    <a:pt x="749533" y="1998306"/>
                  </a:moveTo>
                  <a:lnTo>
                    <a:pt x="749421" y="1993900"/>
                  </a:lnTo>
                  <a:lnTo>
                    <a:pt x="749533" y="1998306"/>
                  </a:lnTo>
                  <a:close/>
                </a:path>
                <a:path w="2077720" h="2222500">
                  <a:moveTo>
                    <a:pt x="760959" y="2006600"/>
                  </a:moveTo>
                  <a:lnTo>
                    <a:pt x="760323" y="1993900"/>
                  </a:lnTo>
                  <a:lnTo>
                    <a:pt x="761148" y="2002101"/>
                  </a:lnTo>
                  <a:lnTo>
                    <a:pt x="760959" y="2006600"/>
                  </a:lnTo>
                  <a:close/>
                </a:path>
                <a:path w="2077720" h="2222500">
                  <a:moveTo>
                    <a:pt x="767245" y="2006600"/>
                  </a:moveTo>
                  <a:lnTo>
                    <a:pt x="761601" y="2006600"/>
                  </a:lnTo>
                  <a:lnTo>
                    <a:pt x="761148" y="2002101"/>
                  </a:lnTo>
                  <a:lnTo>
                    <a:pt x="761493" y="1993900"/>
                  </a:lnTo>
                  <a:lnTo>
                    <a:pt x="765984" y="1993900"/>
                  </a:lnTo>
                  <a:lnTo>
                    <a:pt x="767245" y="2006600"/>
                  </a:lnTo>
                  <a:close/>
                </a:path>
                <a:path w="2077720" h="2222500">
                  <a:moveTo>
                    <a:pt x="779896" y="2006600"/>
                  </a:moveTo>
                  <a:lnTo>
                    <a:pt x="776671" y="2006600"/>
                  </a:lnTo>
                  <a:lnTo>
                    <a:pt x="776080" y="1993900"/>
                  </a:lnTo>
                  <a:lnTo>
                    <a:pt x="780112" y="1993900"/>
                  </a:lnTo>
                  <a:lnTo>
                    <a:pt x="779896" y="2006600"/>
                  </a:lnTo>
                  <a:close/>
                </a:path>
                <a:path w="2077720" h="2222500">
                  <a:moveTo>
                    <a:pt x="872882" y="2006600"/>
                  </a:moveTo>
                  <a:lnTo>
                    <a:pt x="787863" y="2006600"/>
                  </a:lnTo>
                  <a:lnTo>
                    <a:pt x="789072" y="1993900"/>
                  </a:lnTo>
                  <a:lnTo>
                    <a:pt x="871179" y="1993900"/>
                  </a:lnTo>
                  <a:lnTo>
                    <a:pt x="872882" y="2006600"/>
                  </a:lnTo>
                  <a:close/>
                </a:path>
                <a:path w="2077720" h="2222500">
                  <a:moveTo>
                    <a:pt x="886726" y="2006600"/>
                  </a:moveTo>
                  <a:lnTo>
                    <a:pt x="872882" y="2006600"/>
                  </a:lnTo>
                  <a:lnTo>
                    <a:pt x="873655" y="1993900"/>
                  </a:lnTo>
                  <a:lnTo>
                    <a:pt x="887544" y="1993900"/>
                  </a:lnTo>
                  <a:lnTo>
                    <a:pt x="886726" y="2006600"/>
                  </a:lnTo>
                  <a:close/>
                </a:path>
                <a:path w="2077720" h="2222500">
                  <a:moveTo>
                    <a:pt x="952826" y="2006600"/>
                  </a:moveTo>
                  <a:lnTo>
                    <a:pt x="896169" y="2006600"/>
                  </a:lnTo>
                  <a:lnTo>
                    <a:pt x="895340" y="1993900"/>
                  </a:lnTo>
                  <a:lnTo>
                    <a:pt x="953757" y="1993900"/>
                  </a:lnTo>
                  <a:lnTo>
                    <a:pt x="952826" y="2006600"/>
                  </a:lnTo>
                  <a:close/>
                </a:path>
                <a:path w="2077720" h="2222500">
                  <a:moveTo>
                    <a:pt x="1007831" y="2006600"/>
                  </a:moveTo>
                  <a:lnTo>
                    <a:pt x="957959" y="2006600"/>
                  </a:lnTo>
                  <a:lnTo>
                    <a:pt x="957045" y="1993900"/>
                  </a:lnTo>
                  <a:lnTo>
                    <a:pt x="1007149" y="1993900"/>
                  </a:lnTo>
                  <a:lnTo>
                    <a:pt x="1007831" y="2006600"/>
                  </a:lnTo>
                  <a:close/>
                </a:path>
                <a:path w="2077720" h="2222500">
                  <a:moveTo>
                    <a:pt x="1045472" y="2006600"/>
                  </a:moveTo>
                  <a:lnTo>
                    <a:pt x="1025768" y="2006600"/>
                  </a:lnTo>
                  <a:lnTo>
                    <a:pt x="1024633" y="1993900"/>
                  </a:lnTo>
                  <a:lnTo>
                    <a:pt x="1046204" y="1993900"/>
                  </a:lnTo>
                  <a:lnTo>
                    <a:pt x="1045472" y="2006600"/>
                  </a:lnTo>
                  <a:close/>
                </a:path>
                <a:path w="2077720" h="2222500">
                  <a:moveTo>
                    <a:pt x="1078434" y="2006600"/>
                  </a:moveTo>
                  <a:lnTo>
                    <a:pt x="1047522" y="2006600"/>
                  </a:lnTo>
                  <a:lnTo>
                    <a:pt x="1046840" y="1993900"/>
                  </a:lnTo>
                  <a:lnTo>
                    <a:pt x="1078576" y="1993900"/>
                  </a:lnTo>
                  <a:lnTo>
                    <a:pt x="1078434" y="2006600"/>
                  </a:lnTo>
                  <a:close/>
                </a:path>
                <a:path w="2077720" h="2222500">
                  <a:moveTo>
                    <a:pt x="1144920" y="2006600"/>
                  </a:moveTo>
                  <a:lnTo>
                    <a:pt x="1083039" y="2006600"/>
                  </a:lnTo>
                  <a:lnTo>
                    <a:pt x="1082278" y="1993900"/>
                  </a:lnTo>
                  <a:lnTo>
                    <a:pt x="1145743" y="1993900"/>
                  </a:lnTo>
                  <a:lnTo>
                    <a:pt x="1144920" y="2006600"/>
                  </a:lnTo>
                  <a:close/>
                </a:path>
                <a:path w="2077720" h="2222500">
                  <a:moveTo>
                    <a:pt x="1155192" y="2006600"/>
                  </a:moveTo>
                  <a:lnTo>
                    <a:pt x="1150246" y="2006600"/>
                  </a:lnTo>
                  <a:lnTo>
                    <a:pt x="1150604" y="1993900"/>
                  </a:lnTo>
                  <a:lnTo>
                    <a:pt x="1153625" y="1993900"/>
                  </a:lnTo>
                  <a:lnTo>
                    <a:pt x="1155192" y="2006600"/>
                  </a:lnTo>
                  <a:close/>
                </a:path>
                <a:path w="2077720" h="2222500">
                  <a:moveTo>
                    <a:pt x="1165106" y="2006600"/>
                  </a:moveTo>
                  <a:lnTo>
                    <a:pt x="1161654" y="2006600"/>
                  </a:lnTo>
                  <a:lnTo>
                    <a:pt x="1162165" y="1993900"/>
                  </a:lnTo>
                  <a:lnTo>
                    <a:pt x="1164839" y="1993900"/>
                  </a:lnTo>
                  <a:lnTo>
                    <a:pt x="1165106" y="2006600"/>
                  </a:lnTo>
                  <a:close/>
                </a:path>
                <a:path w="2077720" h="2222500">
                  <a:moveTo>
                    <a:pt x="1175957" y="2006600"/>
                  </a:moveTo>
                  <a:lnTo>
                    <a:pt x="1172045" y="2006600"/>
                  </a:lnTo>
                  <a:lnTo>
                    <a:pt x="1173839" y="1993900"/>
                  </a:lnTo>
                  <a:lnTo>
                    <a:pt x="1175957" y="2006600"/>
                  </a:lnTo>
                  <a:close/>
                </a:path>
                <a:path w="2077720" h="2222500">
                  <a:moveTo>
                    <a:pt x="1196228" y="2006600"/>
                  </a:moveTo>
                  <a:lnTo>
                    <a:pt x="1178796" y="2006600"/>
                  </a:lnTo>
                  <a:lnTo>
                    <a:pt x="1179324" y="1993900"/>
                  </a:lnTo>
                  <a:lnTo>
                    <a:pt x="1195178" y="1993900"/>
                  </a:lnTo>
                  <a:lnTo>
                    <a:pt x="1196228" y="2006600"/>
                  </a:lnTo>
                  <a:close/>
                </a:path>
                <a:path w="2077720" h="2222500">
                  <a:moveTo>
                    <a:pt x="1272816" y="2006600"/>
                  </a:moveTo>
                  <a:lnTo>
                    <a:pt x="1201571" y="2006600"/>
                  </a:lnTo>
                  <a:lnTo>
                    <a:pt x="1201810" y="1993900"/>
                  </a:lnTo>
                  <a:lnTo>
                    <a:pt x="1271987" y="1993900"/>
                  </a:lnTo>
                  <a:lnTo>
                    <a:pt x="1272816" y="2006600"/>
                  </a:lnTo>
                  <a:close/>
                </a:path>
                <a:path w="2077720" h="2222500">
                  <a:moveTo>
                    <a:pt x="1305965" y="2006600"/>
                  </a:moveTo>
                  <a:lnTo>
                    <a:pt x="1285552" y="2006600"/>
                  </a:lnTo>
                  <a:lnTo>
                    <a:pt x="1288295" y="1993900"/>
                  </a:lnTo>
                  <a:lnTo>
                    <a:pt x="1306953" y="1993900"/>
                  </a:lnTo>
                  <a:lnTo>
                    <a:pt x="1305965" y="2006600"/>
                  </a:lnTo>
                  <a:close/>
                </a:path>
                <a:path w="2077720" h="2222500">
                  <a:moveTo>
                    <a:pt x="1327179" y="2006600"/>
                  </a:moveTo>
                  <a:lnTo>
                    <a:pt x="1316981" y="2006600"/>
                  </a:lnTo>
                  <a:lnTo>
                    <a:pt x="1315306" y="1993900"/>
                  </a:lnTo>
                  <a:lnTo>
                    <a:pt x="1326895" y="1993900"/>
                  </a:lnTo>
                  <a:lnTo>
                    <a:pt x="1327179" y="2006600"/>
                  </a:lnTo>
                  <a:close/>
                </a:path>
                <a:path w="2077720" h="2222500">
                  <a:moveTo>
                    <a:pt x="1344963" y="2006600"/>
                  </a:moveTo>
                  <a:lnTo>
                    <a:pt x="1331307" y="2006600"/>
                  </a:lnTo>
                  <a:lnTo>
                    <a:pt x="1331818" y="1993900"/>
                  </a:lnTo>
                  <a:lnTo>
                    <a:pt x="1344736" y="1993900"/>
                  </a:lnTo>
                  <a:lnTo>
                    <a:pt x="1344963" y="2006600"/>
                  </a:lnTo>
                  <a:close/>
                </a:path>
                <a:path w="2077720" h="2222500">
                  <a:moveTo>
                    <a:pt x="1378334" y="2006600"/>
                  </a:moveTo>
                  <a:lnTo>
                    <a:pt x="1357523" y="2006600"/>
                  </a:lnTo>
                  <a:lnTo>
                    <a:pt x="1355508" y="1993900"/>
                  </a:lnTo>
                  <a:lnTo>
                    <a:pt x="1379106" y="1993900"/>
                  </a:lnTo>
                  <a:lnTo>
                    <a:pt x="1378334" y="2006600"/>
                  </a:lnTo>
                  <a:close/>
                </a:path>
                <a:path w="2077720" h="2222500">
                  <a:moveTo>
                    <a:pt x="1392632" y="2006600"/>
                  </a:moveTo>
                  <a:lnTo>
                    <a:pt x="1380503" y="2006600"/>
                  </a:lnTo>
                  <a:lnTo>
                    <a:pt x="1379827" y="1993900"/>
                  </a:lnTo>
                  <a:lnTo>
                    <a:pt x="1393154" y="1993900"/>
                  </a:lnTo>
                  <a:lnTo>
                    <a:pt x="1392632" y="2006600"/>
                  </a:lnTo>
                  <a:close/>
                </a:path>
                <a:path w="2077720" h="2222500">
                  <a:moveTo>
                    <a:pt x="1400014" y="2006600"/>
                  </a:moveTo>
                  <a:lnTo>
                    <a:pt x="1395488" y="2006600"/>
                  </a:lnTo>
                  <a:lnTo>
                    <a:pt x="1395863" y="1993900"/>
                  </a:lnTo>
                  <a:lnTo>
                    <a:pt x="1398117" y="1993900"/>
                  </a:lnTo>
                  <a:lnTo>
                    <a:pt x="1400014" y="2006600"/>
                  </a:lnTo>
                  <a:close/>
                </a:path>
                <a:path w="2077720" h="2222500">
                  <a:moveTo>
                    <a:pt x="1408128" y="2006600"/>
                  </a:moveTo>
                  <a:lnTo>
                    <a:pt x="1400871" y="2006600"/>
                  </a:lnTo>
                  <a:lnTo>
                    <a:pt x="1398781" y="1993900"/>
                  </a:lnTo>
                  <a:lnTo>
                    <a:pt x="1408060" y="1993900"/>
                  </a:lnTo>
                  <a:lnTo>
                    <a:pt x="1408128" y="2006600"/>
                  </a:lnTo>
                  <a:close/>
                </a:path>
                <a:path w="2077720" h="2222500">
                  <a:moveTo>
                    <a:pt x="1413902" y="2006600"/>
                  </a:moveTo>
                  <a:lnTo>
                    <a:pt x="1410513" y="2006600"/>
                  </a:lnTo>
                  <a:lnTo>
                    <a:pt x="1410620" y="1993900"/>
                  </a:lnTo>
                  <a:lnTo>
                    <a:pt x="1413738" y="1993900"/>
                  </a:lnTo>
                  <a:lnTo>
                    <a:pt x="1413902" y="2006600"/>
                  </a:lnTo>
                  <a:close/>
                </a:path>
                <a:path w="2077720" h="2222500">
                  <a:moveTo>
                    <a:pt x="1466829" y="2006600"/>
                  </a:moveTo>
                  <a:lnTo>
                    <a:pt x="1414748" y="2006600"/>
                  </a:lnTo>
                  <a:lnTo>
                    <a:pt x="1414998" y="1993900"/>
                  </a:lnTo>
                  <a:lnTo>
                    <a:pt x="1465909" y="1993900"/>
                  </a:lnTo>
                  <a:lnTo>
                    <a:pt x="1466829" y="2006600"/>
                  </a:lnTo>
                  <a:close/>
                </a:path>
                <a:path w="2077720" h="2222500">
                  <a:moveTo>
                    <a:pt x="1483324" y="2006600"/>
                  </a:moveTo>
                  <a:lnTo>
                    <a:pt x="1473484" y="2006600"/>
                  </a:lnTo>
                  <a:lnTo>
                    <a:pt x="1473160" y="1993900"/>
                  </a:lnTo>
                  <a:lnTo>
                    <a:pt x="1481961" y="1993900"/>
                  </a:lnTo>
                  <a:lnTo>
                    <a:pt x="1483324" y="2006600"/>
                  </a:lnTo>
                  <a:close/>
                </a:path>
                <a:path w="2077720" h="2222500">
                  <a:moveTo>
                    <a:pt x="1506792" y="2006600"/>
                  </a:moveTo>
                  <a:lnTo>
                    <a:pt x="1487776" y="2006600"/>
                  </a:lnTo>
                  <a:lnTo>
                    <a:pt x="1490263" y="1993900"/>
                  </a:lnTo>
                  <a:lnTo>
                    <a:pt x="1505662" y="1993900"/>
                  </a:lnTo>
                  <a:lnTo>
                    <a:pt x="1506792" y="2006600"/>
                  </a:lnTo>
                  <a:close/>
                </a:path>
                <a:path w="2077720" h="2222500">
                  <a:moveTo>
                    <a:pt x="1529721" y="2006600"/>
                  </a:moveTo>
                  <a:lnTo>
                    <a:pt x="1517791" y="2006600"/>
                  </a:lnTo>
                  <a:lnTo>
                    <a:pt x="1517808" y="1993900"/>
                  </a:lnTo>
                  <a:lnTo>
                    <a:pt x="1531044" y="1993900"/>
                  </a:lnTo>
                  <a:lnTo>
                    <a:pt x="1529721" y="2006600"/>
                  </a:lnTo>
                  <a:close/>
                </a:path>
                <a:path w="2077720" h="2222500">
                  <a:moveTo>
                    <a:pt x="1533043" y="2006600"/>
                  </a:moveTo>
                  <a:lnTo>
                    <a:pt x="1532906" y="2006600"/>
                  </a:lnTo>
                  <a:lnTo>
                    <a:pt x="1532810" y="1993900"/>
                  </a:lnTo>
                  <a:lnTo>
                    <a:pt x="1535433" y="1993900"/>
                  </a:lnTo>
                  <a:lnTo>
                    <a:pt x="1533933" y="2004258"/>
                  </a:lnTo>
                  <a:lnTo>
                    <a:pt x="1533043" y="2006600"/>
                  </a:lnTo>
                  <a:close/>
                </a:path>
                <a:path w="2077720" h="2222500">
                  <a:moveTo>
                    <a:pt x="1533933" y="2004258"/>
                  </a:moveTo>
                  <a:lnTo>
                    <a:pt x="1535433" y="1993900"/>
                  </a:lnTo>
                  <a:lnTo>
                    <a:pt x="1537869" y="1993900"/>
                  </a:lnTo>
                  <a:lnTo>
                    <a:pt x="1533933" y="2004258"/>
                  </a:lnTo>
                  <a:close/>
                </a:path>
                <a:path w="2077720" h="2222500">
                  <a:moveTo>
                    <a:pt x="1562825" y="2006600"/>
                  </a:moveTo>
                  <a:lnTo>
                    <a:pt x="1533593" y="2006600"/>
                  </a:lnTo>
                  <a:lnTo>
                    <a:pt x="1533933" y="2004258"/>
                  </a:lnTo>
                  <a:lnTo>
                    <a:pt x="1537869" y="1993900"/>
                  </a:lnTo>
                  <a:lnTo>
                    <a:pt x="1560809" y="1993900"/>
                  </a:lnTo>
                  <a:lnTo>
                    <a:pt x="1562825" y="2006600"/>
                  </a:lnTo>
                  <a:close/>
                </a:path>
                <a:path w="2077720" h="2222500">
                  <a:moveTo>
                    <a:pt x="1576049" y="2006600"/>
                  </a:moveTo>
                  <a:lnTo>
                    <a:pt x="1569854" y="2006600"/>
                  </a:lnTo>
                  <a:lnTo>
                    <a:pt x="1569940" y="1993900"/>
                  </a:lnTo>
                  <a:lnTo>
                    <a:pt x="1577617" y="1993900"/>
                  </a:lnTo>
                  <a:lnTo>
                    <a:pt x="1576049" y="2006600"/>
                  </a:lnTo>
                  <a:close/>
                </a:path>
                <a:path w="2077720" h="2222500">
                  <a:moveTo>
                    <a:pt x="1587468" y="2006600"/>
                  </a:moveTo>
                  <a:lnTo>
                    <a:pt x="1581756" y="2006600"/>
                  </a:lnTo>
                  <a:lnTo>
                    <a:pt x="1580779" y="1993900"/>
                  </a:lnTo>
                  <a:lnTo>
                    <a:pt x="1587536" y="1993900"/>
                  </a:lnTo>
                  <a:lnTo>
                    <a:pt x="1587468" y="2006600"/>
                  </a:lnTo>
                  <a:close/>
                </a:path>
                <a:path w="2077720" h="2222500">
                  <a:moveTo>
                    <a:pt x="1588979" y="2019300"/>
                  </a:moveTo>
                  <a:lnTo>
                    <a:pt x="1588717" y="2006600"/>
                  </a:lnTo>
                  <a:lnTo>
                    <a:pt x="1590461" y="2006600"/>
                  </a:lnTo>
                  <a:lnTo>
                    <a:pt x="1589864" y="1993900"/>
                  </a:lnTo>
                  <a:lnTo>
                    <a:pt x="1607041" y="1993900"/>
                  </a:lnTo>
                  <a:lnTo>
                    <a:pt x="1588979" y="2019300"/>
                  </a:lnTo>
                  <a:close/>
                </a:path>
                <a:path w="2077720" h="2222500">
                  <a:moveTo>
                    <a:pt x="749745" y="2006600"/>
                  </a:moveTo>
                  <a:lnTo>
                    <a:pt x="749563" y="2006600"/>
                  </a:lnTo>
                  <a:lnTo>
                    <a:pt x="749533" y="1998306"/>
                  </a:lnTo>
                  <a:lnTo>
                    <a:pt x="749745" y="2006600"/>
                  </a:lnTo>
                  <a:close/>
                </a:path>
                <a:path w="2077720" h="2222500">
                  <a:moveTo>
                    <a:pt x="498245" y="2006600"/>
                  </a:moveTo>
                  <a:lnTo>
                    <a:pt x="496917" y="2006600"/>
                  </a:lnTo>
                  <a:lnTo>
                    <a:pt x="496411" y="2003917"/>
                  </a:lnTo>
                  <a:lnTo>
                    <a:pt x="498245" y="2006600"/>
                  </a:lnTo>
                  <a:close/>
                </a:path>
                <a:path w="2077720" h="2222500">
                  <a:moveTo>
                    <a:pt x="550553" y="2019300"/>
                  </a:moveTo>
                  <a:lnTo>
                    <a:pt x="503458" y="2019300"/>
                  </a:lnTo>
                  <a:lnTo>
                    <a:pt x="504154" y="2006600"/>
                  </a:lnTo>
                  <a:lnTo>
                    <a:pt x="551359" y="2006600"/>
                  </a:lnTo>
                  <a:lnTo>
                    <a:pt x="550553" y="2019300"/>
                  </a:lnTo>
                  <a:close/>
                </a:path>
                <a:path w="2077720" h="2222500">
                  <a:moveTo>
                    <a:pt x="575617" y="2019300"/>
                  </a:moveTo>
                  <a:lnTo>
                    <a:pt x="561369" y="2019300"/>
                  </a:lnTo>
                  <a:lnTo>
                    <a:pt x="562531" y="2006600"/>
                  </a:lnTo>
                  <a:lnTo>
                    <a:pt x="577332" y="2006600"/>
                  </a:lnTo>
                  <a:lnTo>
                    <a:pt x="575617" y="2019300"/>
                  </a:lnTo>
                  <a:close/>
                </a:path>
                <a:path w="2077720" h="2222500">
                  <a:moveTo>
                    <a:pt x="593753" y="2019300"/>
                  </a:moveTo>
                  <a:lnTo>
                    <a:pt x="587286" y="2019300"/>
                  </a:lnTo>
                  <a:lnTo>
                    <a:pt x="586797" y="2006600"/>
                  </a:lnTo>
                  <a:lnTo>
                    <a:pt x="597336" y="2006600"/>
                  </a:lnTo>
                  <a:lnTo>
                    <a:pt x="593753" y="2019300"/>
                  </a:lnTo>
                  <a:close/>
                </a:path>
                <a:path w="2077720" h="2222500">
                  <a:moveTo>
                    <a:pt x="597631" y="2019300"/>
                  </a:moveTo>
                  <a:lnTo>
                    <a:pt x="597484" y="2019300"/>
                  </a:lnTo>
                  <a:lnTo>
                    <a:pt x="597353" y="2006600"/>
                  </a:lnTo>
                  <a:lnTo>
                    <a:pt x="598199" y="2006600"/>
                  </a:lnTo>
                  <a:lnTo>
                    <a:pt x="597631" y="2019300"/>
                  </a:lnTo>
                  <a:close/>
                </a:path>
                <a:path w="2077720" h="2222500">
                  <a:moveTo>
                    <a:pt x="607199" y="2019300"/>
                  </a:moveTo>
                  <a:lnTo>
                    <a:pt x="605280" y="2019300"/>
                  </a:lnTo>
                  <a:lnTo>
                    <a:pt x="608340" y="2006600"/>
                  </a:lnTo>
                  <a:lnTo>
                    <a:pt x="607199" y="2019300"/>
                  </a:lnTo>
                  <a:close/>
                </a:path>
                <a:path w="2077720" h="2222500">
                  <a:moveTo>
                    <a:pt x="629480" y="2019300"/>
                  </a:moveTo>
                  <a:lnTo>
                    <a:pt x="625716" y="2006600"/>
                  </a:lnTo>
                  <a:lnTo>
                    <a:pt x="633563" y="2006600"/>
                  </a:lnTo>
                  <a:lnTo>
                    <a:pt x="629480" y="2019300"/>
                  </a:lnTo>
                  <a:close/>
                </a:path>
                <a:path w="2077720" h="2222500">
                  <a:moveTo>
                    <a:pt x="644312" y="2019300"/>
                  </a:moveTo>
                  <a:lnTo>
                    <a:pt x="635204" y="2019300"/>
                  </a:lnTo>
                  <a:lnTo>
                    <a:pt x="633563" y="2006600"/>
                  </a:lnTo>
                  <a:lnTo>
                    <a:pt x="643999" y="2006600"/>
                  </a:lnTo>
                  <a:lnTo>
                    <a:pt x="644312" y="2019300"/>
                  </a:lnTo>
                  <a:close/>
                </a:path>
                <a:path w="2077720" h="2222500">
                  <a:moveTo>
                    <a:pt x="683895" y="2019300"/>
                  </a:moveTo>
                  <a:lnTo>
                    <a:pt x="663828" y="2019300"/>
                  </a:lnTo>
                  <a:lnTo>
                    <a:pt x="663533" y="2006600"/>
                  </a:lnTo>
                  <a:lnTo>
                    <a:pt x="683537" y="2006600"/>
                  </a:lnTo>
                  <a:lnTo>
                    <a:pt x="683895" y="2019300"/>
                  </a:lnTo>
                  <a:close/>
                </a:path>
                <a:path w="2077720" h="2222500">
                  <a:moveTo>
                    <a:pt x="707158" y="2019300"/>
                  </a:moveTo>
                  <a:lnTo>
                    <a:pt x="692264" y="2019300"/>
                  </a:lnTo>
                  <a:lnTo>
                    <a:pt x="693337" y="2006600"/>
                  </a:lnTo>
                  <a:lnTo>
                    <a:pt x="710037" y="2006600"/>
                  </a:lnTo>
                  <a:lnTo>
                    <a:pt x="707158" y="2019300"/>
                  </a:lnTo>
                  <a:close/>
                </a:path>
                <a:path w="2077720" h="2222500">
                  <a:moveTo>
                    <a:pt x="758671" y="2019300"/>
                  </a:moveTo>
                  <a:lnTo>
                    <a:pt x="715755" y="2019300"/>
                  </a:lnTo>
                  <a:lnTo>
                    <a:pt x="713291" y="2006600"/>
                  </a:lnTo>
                  <a:lnTo>
                    <a:pt x="756808" y="2006600"/>
                  </a:lnTo>
                  <a:lnTo>
                    <a:pt x="758671" y="2019300"/>
                  </a:lnTo>
                  <a:close/>
                </a:path>
                <a:path w="2077720" h="2222500">
                  <a:moveTo>
                    <a:pt x="794296" y="2019300"/>
                  </a:moveTo>
                  <a:lnTo>
                    <a:pt x="765042" y="2019300"/>
                  </a:lnTo>
                  <a:lnTo>
                    <a:pt x="764588" y="2006600"/>
                  </a:lnTo>
                  <a:lnTo>
                    <a:pt x="791025" y="2006600"/>
                  </a:lnTo>
                  <a:lnTo>
                    <a:pt x="794296" y="2019300"/>
                  </a:lnTo>
                  <a:close/>
                </a:path>
                <a:path w="2077720" h="2222500">
                  <a:moveTo>
                    <a:pt x="819502" y="2019300"/>
                  </a:moveTo>
                  <a:lnTo>
                    <a:pt x="799486" y="2019300"/>
                  </a:lnTo>
                  <a:lnTo>
                    <a:pt x="800627" y="2006600"/>
                  </a:lnTo>
                  <a:lnTo>
                    <a:pt x="818871" y="2006600"/>
                  </a:lnTo>
                  <a:lnTo>
                    <a:pt x="819502" y="2019300"/>
                  </a:lnTo>
                  <a:close/>
                </a:path>
                <a:path w="2077720" h="2222500">
                  <a:moveTo>
                    <a:pt x="857869" y="2019300"/>
                  </a:moveTo>
                  <a:lnTo>
                    <a:pt x="821671" y="2019300"/>
                  </a:lnTo>
                  <a:lnTo>
                    <a:pt x="822426" y="2006600"/>
                  </a:lnTo>
                  <a:lnTo>
                    <a:pt x="858778" y="2006600"/>
                  </a:lnTo>
                  <a:lnTo>
                    <a:pt x="857869" y="2019300"/>
                  </a:lnTo>
                  <a:close/>
                </a:path>
                <a:path w="2077720" h="2222500">
                  <a:moveTo>
                    <a:pt x="888810" y="2019300"/>
                  </a:moveTo>
                  <a:lnTo>
                    <a:pt x="867091" y="2019300"/>
                  </a:lnTo>
                  <a:lnTo>
                    <a:pt x="866512" y="2006600"/>
                  </a:lnTo>
                  <a:lnTo>
                    <a:pt x="887964" y="2006600"/>
                  </a:lnTo>
                  <a:lnTo>
                    <a:pt x="888810" y="2019300"/>
                  </a:lnTo>
                  <a:close/>
                </a:path>
                <a:path w="2077720" h="2222500">
                  <a:moveTo>
                    <a:pt x="905453" y="2019300"/>
                  </a:moveTo>
                  <a:lnTo>
                    <a:pt x="891876" y="2019300"/>
                  </a:lnTo>
                  <a:lnTo>
                    <a:pt x="894108" y="2006600"/>
                  </a:lnTo>
                  <a:lnTo>
                    <a:pt x="907128" y="2006600"/>
                  </a:lnTo>
                  <a:lnTo>
                    <a:pt x="905453" y="2019300"/>
                  </a:lnTo>
                  <a:close/>
                </a:path>
                <a:path w="2077720" h="2222500">
                  <a:moveTo>
                    <a:pt x="948959" y="2019300"/>
                  </a:moveTo>
                  <a:lnTo>
                    <a:pt x="941492" y="2019300"/>
                  </a:lnTo>
                  <a:lnTo>
                    <a:pt x="936274" y="2006600"/>
                  </a:lnTo>
                  <a:lnTo>
                    <a:pt x="948624" y="2006600"/>
                  </a:lnTo>
                  <a:lnTo>
                    <a:pt x="948959" y="2019300"/>
                  </a:lnTo>
                  <a:close/>
                </a:path>
                <a:path w="2077720" h="2222500">
                  <a:moveTo>
                    <a:pt x="962008" y="2019300"/>
                  </a:moveTo>
                  <a:lnTo>
                    <a:pt x="953235" y="2019300"/>
                  </a:lnTo>
                  <a:lnTo>
                    <a:pt x="952735" y="2006600"/>
                  </a:lnTo>
                  <a:lnTo>
                    <a:pt x="962246" y="2006600"/>
                  </a:lnTo>
                  <a:lnTo>
                    <a:pt x="962008" y="2019300"/>
                  </a:lnTo>
                  <a:close/>
                </a:path>
                <a:path w="2077720" h="2222500">
                  <a:moveTo>
                    <a:pt x="963015" y="2012249"/>
                  </a:moveTo>
                  <a:lnTo>
                    <a:pt x="962825" y="2006600"/>
                  </a:lnTo>
                  <a:lnTo>
                    <a:pt x="963535" y="2006600"/>
                  </a:lnTo>
                  <a:lnTo>
                    <a:pt x="963015" y="2012249"/>
                  </a:lnTo>
                  <a:close/>
                </a:path>
                <a:path w="2077720" h="2222500">
                  <a:moveTo>
                    <a:pt x="984380" y="2019300"/>
                  </a:moveTo>
                  <a:lnTo>
                    <a:pt x="973972" y="2019300"/>
                  </a:lnTo>
                  <a:lnTo>
                    <a:pt x="974176" y="2006600"/>
                  </a:lnTo>
                  <a:lnTo>
                    <a:pt x="982762" y="2006600"/>
                  </a:lnTo>
                  <a:lnTo>
                    <a:pt x="984380" y="2019300"/>
                  </a:lnTo>
                  <a:close/>
                </a:path>
                <a:path w="2077720" h="2222500">
                  <a:moveTo>
                    <a:pt x="1006451" y="2019300"/>
                  </a:moveTo>
                  <a:lnTo>
                    <a:pt x="987066" y="2019300"/>
                  </a:lnTo>
                  <a:lnTo>
                    <a:pt x="987855" y="2006600"/>
                  </a:lnTo>
                  <a:lnTo>
                    <a:pt x="1004231" y="2006600"/>
                  </a:lnTo>
                  <a:lnTo>
                    <a:pt x="1006451" y="2019300"/>
                  </a:lnTo>
                  <a:close/>
                </a:path>
                <a:path w="2077720" h="2222500">
                  <a:moveTo>
                    <a:pt x="1014696" y="2019300"/>
                  </a:moveTo>
                  <a:lnTo>
                    <a:pt x="1014207" y="2019300"/>
                  </a:lnTo>
                  <a:lnTo>
                    <a:pt x="1013753" y="2006600"/>
                  </a:lnTo>
                  <a:lnTo>
                    <a:pt x="1015462" y="2006600"/>
                  </a:lnTo>
                  <a:lnTo>
                    <a:pt x="1014696" y="2019300"/>
                  </a:lnTo>
                  <a:close/>
                </a:path>
                <a:path w="2077720" h="2222500">
                  <a:moveTo>
                    <a:pt x="1019074" y="2019300"/>
                  </a:moveTo>
                  <a:lnTo>
                    <a:pt x="1015048" y="2019300"/>
                  </a:lnTo>
                  <a:lnTo>
                    <a:pt x="1016235" y="2006600"/>
                  </a:lnTo>
                  <a:lnTo>
                    <a:pt x="1018228" y="2006600"/>
                  </a:lnTo>
                  <a:lnTo>
                    <a:pt x="1019074" y="2019300"/>
                  </a:lnTo>
                  <a:close/>
                </a:path>
                <a:path w="2077720" h="2222500">
                  <a:moveTo>
                    <a:pt x="1044234" y="2019300"/>
                  </a:moveTo>
                  <a:lnTo>
                    <a:pt x="1019074" y="2019300"/>
                  </a:lnTo>
                  <a:lnTo>
                    <a:pt x="1023656" y="2006600"/>
                  </a:lnTo>
                  <a:lnTo>
                    <a:pt x="1043439" y="2006600"/>
                  </a:lnTo>
                  <a:lnTo>
                    <a:pt x="1044234" y="2019300"/>
                  </a:lnTo>
                  <a:close/>
                </a:path>
                <a:path w="2077720" h="2222500">
                  <a:moveTo>
                    <a:pt x="1048152" y="2019300"/>
                  </a:moveTo>
                  <a:lnTo>
                    <a:pt x="1046176" y="2019300"/>
                  </a:lnTo>
                  <a:lnTo>
                    <a:pt x="1046414" y="2006600"/>
                  </a:lnTo>
                  <a:lnTo>
                    <a:pt x="1048708" y="2006600"/>
                  </a:lnTo>
                  <a:lnTo>
                    <a:pt x="1048152" y="2019300"/>
                  </a:lnTo>
                  <a:close/>
                </a:path>
                <a:path w="2077720" h="2222500">
                  <a:moveTo>
                    <a:pt x="1103923" y="2019300"/>
                  </a:moveTo>
                  <a:lnTo>
                    <a:pt x="1050332" y="2019300"/>
                  </a:lnTo>
                  <a:lnTo>
                    <a:pt x="1049674" y="2006600"/>
                  </a:lnTo>
                  <a:lnTo>
                    <a:pt x="1105383" y="2006600"/>
                  </a:lnTo>
                  <a:lnTo>
                    <a:pt x="1103923" y="2019300"/>
                  </a:lnTo>
                  <a:close/>
                </a:path>
                <a:path w="2077720" h="2222500">
                  <a:moveTo>
                    <a:pt x="1170336" y="2019300"/>
                  </a:moveTo>
                  <a:lnTo>
                    <a:pt x="1109147" y="2019300"/>
                  </a:lnTo>
                  <a:lnTo>
                    <a:pt x="1108494" y="2006600"/>
                  </a:lnTo>
                  <a:lnTo>
                    <a:pt x="1170886" y="2006600"/>
                  </a:lnTo>
                  <a:lnTo>
                    <a:pt x="1170336" y="2019300"/>
                  </a:lnTo>
                  <a:close/>
                </a:path>
                <a:path w="2077720" h="2222500">
                  <a:moveTo>
                    <a:pt x="1218640" y="2019300"/>
                  </a:moveTo>
                  <a:lnTo>
                    <a:pt x="1187370" y="2019300"/>
                  </a:lnTo>
                  <a:lnTo>
                    <a:pt x="1185394" y="2006600"/>
                  </a:lnTo>
                  <a:lnTo>
                    <a:pt x="1216868" y="2006600"/>
                  </a:lnTo>
                  <a:lnTo>
                    <a:pt x="1218640" y="2019300"/>
                  </a:lnTo>
                  <a:close/>
                </a:path>
                <a:path w="2077720" h="2222500">
                  <a:moveTo>
                    <a:pt x="1230053" y="2019300"/>
                  </a:moveTo>
                  <a:lnTo>
                    <a:pt x="1227106" y="2019300"/>
                  </a:lnTo>
                  <a:lnTo>
                    <a:pt x="1229485" y="2006600"/>
                  </a:lnTo>
                  <a:lnTo>
                    <a:pt x="1230053" y="2019300"/>
                  </a:lnTo>
                  <a:close/>
                </a:path>
                <a:path w="2077720" h="2222500">
                  <a:moveTo>
                    <a:pt x="1247684" y="2019300"/>
                  </a:moveTo>
                  <a:lnTo>
                    <a:pt x="1236305" y="2019300"/>
                  </a:lnTo>
                  <a:lnTo>
                    <a:pt x="1236481" y="2006600"/>
                  </a:lnTo>
                  <a:lnTo>
                    <a:pt x="1247610" y="2006600"/>
                  </a:lnTo>
                  <a:lnTo>
                    <a:pt x="1247684" y="2019300"/>
                  </a:lnTo>
                  <a:close/>
                </a:path>
                <a:path w="2077720" h="2222500">
                  <a:moveTo>
                    <a:pt x="1251500" y="2019300"/>
                  </a:moveTo>
                  <a:lnTo>
                    <a:pt x="1247940" y="2019300"/>
                  </a:lnTo>
                  <a:lnTo>
                    <a:pt x="1248258" y="2006600"/>
                  </a:lnTo>
                  <a:lnTo>
                    <a:pt x="1250898" y="2006600"/>
                  </a:lnTo>
                  <a:lnTo>
                    <a:pt x="1251500" y="2019300"/>
                  </a:lnTo>
                  <a:close/>
                </a:path>
                <a:path w="2077720" h="2222500">
                  <a:moveTo>
                    <a:pt x="1260403" y="2019300"/>
                  </a:moveTo>
                  <a:lnTo>
                    <a:pt x="1251506" y="2019300"/>
                  </a:lnTo>
                  <a:lnTo>
                    <a:pt x="1253135" y="2006600"/>
                  </a:lnTo>
                  <a:lnTo>
                    <a:pt x="1261249" y="2006600"/>
                  </a:lnTo>
                  <a:lnTo>
                    <a:pt x="1260403" y="2019300"/>
                  </a:lnTo>
                  <a:close/>
                </a:path>
                <a:path w="2077720" h="2222500">
                  <a:moveTo>
                    <a:pt x="1263135" y="2019300"/>
                  </a:moveTo>
                  <a:lnTo>
                    <a:pt x="1260948" y="2019300"/>
                  </a:lnTo>
                  <a:lnTo>
                    <a:pt x="1261681" y="2006600"/>
                  </a:lnTo>
                  <a:lnTo>
                    <a:pt x="1263135" y="2019300"/>
                  </a:lnTo>
                  <a:close/>
                </a:path>
                <a:path w="2077720" h="2222500">
                  <a:moveTo>
                    <a:pt x="1269148" y="2019300"/>
                  </a:moveTo>
                  <a:lnTo>
                    <a:pt x="1264548" y="2019300"/>
                  </a:lnTo>
                  <a:lnTo>
                    <a:pt x="1264548" y="2006600"/>
                  </a:lnTo>
                  <a:lnTo>
                    <a:pt x="1269301" y="2006600"/>
                  </a:lnTo>
                  <a:lnTo>
                    <a:pt x="1269148" y="2019300"/>
                  </a:lnTo>
                  <a:close/>
                </a:path>
                <a:path w="2077720" h="2222500">
                  <a:moveTo>
                    <a:pt x="1326742" y="2019300"/>
                  </a:moveTo>
                  <a:lnTo>
                    <a:pt x="1273974" y="2019300"/>
                  </a:lnTo>
                  <a:lnTo>
                    <a:pt x="1274945" y="2006600"/>
                  </a:lnTo>
                  <a:lnTo>
                    <a:pt x="1324965" y="2006600"/>
                  </a:lnTo>
                  <a:lnTo>
                    <a:pt x="1326742" y="2019300"/>
                  </a:lnTo>
                  <a:close/>
                </a:path>
                <a:path w="2077720" h="2222500">
                  <a:moveTo>
                    <a:pt x="1383456" y="2019300"/>
                  </a:moveTo>
                  <a:lnTo>
                    <a:pt x="1328945" y="2019300"/>
                  </a:lnTo>
                  <a:lnTo>
                    <a:pt x="1327855" y="2006600"/>
                  </a:lnTo>
                  <a:lnTo>
                    <a:pt x="1383320" y="2006600"/>
                  </a:lnTo>
                  <a:lnTo>
                    <a:pt x="1383456" y="2019300"/>
                  </a:lnTo>
                  <a:close/>
                </a:path>
                <a:path w="2077720" h="2222500">
                  <a:moveTo>
                    <a:pt x="1388754" y="2019300"/>
                  </a:moveTo>
                  <a:lnTo>
                    <a:pt x="1383785" y="2019300"/>
                  </a:lnTo>
                  <a:lnTo>
                    <a:pt x="1385432" y="2006600"/>
                  </a:lnTo>
                  <a:lnTo>
                    <a:pt x="1388674" y="2006600"/>
                  </a:lnTo>
                  <a:lnTo>
                    <a:pt x="1388754" y="2019300"/>
                  </a:lnTo>
                  <a:close/>
                </a:path>
                <a:path w="2077720" h="2222500">
                  <a:moveTo>
                    <a:pt x="1420563" y="2019300"/>
                  </a:moveTo>
                  <a:lnTo>
                    <a:pt x="1390253" y="2019300"/>
                  </a:lnTo>
                  <a:lnTo>
                    <a:pt x="1390633" y="2006600"/>
                  </a:lnTo>
                  <a:lnTo>
                    <a:pt x="1421682" y="2006600"/>
                  </a:lnTo>
                  <a:lnTo>
                    <a:pt x="1420563" y="2019300"/>
                  </a:lnTo>
                  <a:close/>
                </a:path>
                <a:path w="2077720" h="2222500">
                  <a:moveTo>
                    <a:pt x="1451197" y="2019300"/>
                  </a:moveTo>
                  <a:lnTo>
                    <a:pt x="1433634" y="2019300"/>
                  </a:lnTo>
                  <a:lnTo>
                    <a:pt x="1432760" y="2006600"/>
                  </a:lnTo>
                  <a:lnTo>
                    <a:pt x="1452486" y="2006600"/>
                  </a:lnTo>
                  <a:lnTo>
                    <a:pt x="1451197" y="2019300"/>
                  </a:lnTo>
                  <a:close/>
                </a:path>
                <a:path w="2077720" h="2222500">
                  <a:moveTo>
                    <a:pt x="1474631" y="2019300"/>
                  </a:moveTo>
                  <a:lnTo>
                    <a:pt x="1463167" y="2019300"/>
                  </a:lnTo>
                  <a:lnTo>
                    <a:pt x="1458579" y="2006600"/>
                  </a:lnTo>
                  <a:lnTo>
                    <a:pt x="1476357" y="2006600"/>
                  </a:lnTo>
                  <a:lnTo>
                    <a:pt x="1474631" y="2019300"/>
                  </a:lnTo>
                  <a:close/>
                </a:path>
                <a:path w="2077720" h="2222500">
                  <a:moveTo>
                    <a:pt x="1486141" y="2019300"/>
                  </a:moveTo>
                  <a:lnTo>
                    <a:pt x="1481274" y="2019300"/>
                  </a:lnTo>
                  <a:lnTo>
                    <a:pt x="1484363" y="2006600"/>
                  </a:lnTo>
                  <a:lnTo>
                    <a:pt x="1486141" y="2019300"/>
                  </a:lnTo>
                  <a:close/>
                </a:path>
                <a:path w="2077720" h="2222500">
                  <a:moveTo>
                    <a:pt x="1515855" y="2019300"/>
                  </a:moveTo>
                  <a:lnTo>
                    <a:pt x="1490320" y="2019300"/>
                  </a:lnTo>
                  <a:lnTo>
                    <a:pt x="1490751" y="2006600"/>
                  </a:lnTo>
                  <a:lnTo>
                    <a:pt x="1516008" y="2006600"/>
                  </a:lnTo>
                  <a:lnTo>
                    <a:pt x="1515855" y="2019300"/>
                  </a:lnTo>
                  <a:close/>
                </a:path>
                <a:path w="2077720" h="2222500">
                  <a:moveTo>
                    <a:pt x="1527535" y="2019300"/>
                  </a:moveTo>
                  <a:lnTo>
                    <a:pt x="1521930" y="2019300"/>
                  </a:lnTo>
                  <a:lnTo>
                    <a:pt x="1520193" y="2006600"/>
                  </a:lnTo>
                  <a:lnTo>
                    <a:pt x="1526882" y="2006600"/>
                  </a:lnTo>
                  <a:lnTo>
                    <a:pt x="1527535" y="2019300"/>
                  </a:lnTo>
                  <a:close/>
                </a:path>
                <a:path w="2077720" h="2222500">
                  <a:moveTo>
                    <a:pt x="1538585" y="2019300"/>
                  </a:moveTo>
                  <a:lnTo>
                    <a:pt x="1536745" y="2019300"/>
                  </a:lnTo>
                  <a:lnTo>
                    <a:pt x="1536682" y="2006600"/>
                  </a:lnTo>
                  <a:lnTo>
                    <a:pt x="1537983" y="2006600"/>
                  </a:lnTo>
                  <a:lnTo>
                    <a:pt x="1538585" y="2019300"/>
                  </a:lnTo>
                  <a:close/>
                </a:path>
                <a:path w="2077720" h="2222500">
                  <a:moveTo>
                    <a:pt x="1543973" y="2019300"/>
                  </a:moveTo>
                  <a:lnTo>
                    <a:pt x="1539930" y="2019300"/>
                  </a:lnTo>
                  <a:lnTo>
                    <a:pt x="1541304" y="2006600"/>
                  </a:lnTo>
                  <a:lnTo>
                    <a:pt x="1544354" y="2006600"/>
                  </a:lnTo>
                  <a:lnTo>
                    <a:pt x="1543973" y="2019300"/>
                  </a:lnTo>
                  <a:close/>
                </a:path>
                <a:path w="2077720" h="2222500">
                  <a:moveTo>
                    <a:pt x="1546795" y="2019300"/>
                  </a:moveTo>
                  <a:lnTo>
                    <a:pt x="1545308" y="2019300"/>
                  </a:lnTo>
                  <a:lnTo>
                    <a:pt x="1544762" y="2006600"/>
                  </a:lnTo>
                  <a:lnTo>
                    <a:pt x="1546421" y="2006600"/>
                  </a:lnTo>
                  <a:lnTo>
                    <a:pt x="1546795" y="2019300"/>
                  </a:lnTo>
                  <a:close/>
                </a:path>
                <a:path w="2077720" h="2222500">
                  <a:moveTo>
                    <a:pt x="1554478" y="2019300"/>
                  </a:moveTo>
                  <a:lnTo>
                    <a:pt x="1548391" y="2019300"/>
                  </a:lnTo>
                  <a:lnTo>
                    <a:pt x="1548947" y="2006600"/>
                  </a:lnTo>
                  <a:lnTo>
                    <a:pt x="1552774" y="2006600"/>
                  </a:lnTo>
                  <a:lnTo>
                    <a:pt x="1554478" y="2019300"/>
                  </a:lnTo>
                  <a:close/>
                </a:path>
                <a:path w="2077720" h="2222500">
                  <a:moveTo>
                    <a:pt x="1575589" y="2019300"/>
                  </a:moveTo>
                  <a:lnTo>
                    <a:pt x="1554478" y="2019300"/>
                  </a:lnTo>
                  <a:lnTo>
                    <a:pt x="1556363" y="2006600"/>
                  </a:lnTo>
                  <a:lnTo>
                    <a:pt x="1575731" y="2006600"/>
                  </a:lnTo>
                  <a:lnTo>
                    <a:pt x="1575589" y="2019300"/>
                  </a:lnTo>
                  <a:close/>
                </a:path>
                <a:path w="2077720" h="2222500">
                  <a:moveTo>
                    <a:pt x="963251" y="2019300"/>
                  </a:moveTo>
                  <a:lnTo>
                    <a:pt x="962365" y="2019300"/>
                  </a:lnTo>
                  <a:lnTo>
                    <a:pt x="963015" y="2012249"/>
                  </a:lnTo>
                  <a:lnTo>
                    <a:pt x="963251" y="2019300"/>
                  </a:lnTo>
                  <a:close/>
                </a:path>
                <a:path w="2077720" h="2222500">
                  <a:moveTo>
                    <a:pt x="532089" y="2044700"/>
                  </a:moveTo>
                  <a:lnTo>
                    <a:pt x="531900" y="2044700"/>
                  </a:lnTo>
                  <a:lnTo>
                    <a:pt x="511748" y="2019300"/>
                  </a:lnTo>
                  <a:lnTo>
                    <a:pt x="583464" y="2019300"/>
                  </a:lnTo>
                  <a:lnTo>
                    <a:pt x="582209" y="2032000"/>
                  </a:lnTo>
                  <a:lnTo>
                    <a:pt x="532247" y="2032000"/>
                  </a:lnTo>
                  <a:lnTo>
                    <a:pt x="532089" y="2044700"/>
                  </a:lnTo>
                  <a:close/>
                </a:path>
                <a:path w="2077720" h="2222500">
                  <a:moveTo>
                    <a:pt x="597750" y="2032000"/>
                  </a:moveTo>
                  <a:lnTo>
                    <a:pt x="590074" y="2032000"/>
                  </a:lnTo>
                  <a:lnTo>
                    <a:pt x="588938" y="2019300"/>
                  </a:lnTo>
                  <a:lnTo>
                    <a:pt x="597711" y="2019300"/>
                  </a:lnTo>
                  <a:lnTo>
                    <a:pt x="597750" y="2032000"/>
                  </a:lnTo>
                  <a:close/>
                </a:path>
                <a:path w="2077720" h="2222500">
                  <a:moveTo>
                    <a:pt x="619407" y="2032000"/>
                  </a:moveTo>
                  <a:lnTo>
                    <a:pt x="610174" y="2032000"/>
                  </a:lnTo>
                  <a:lnTo>
                    <a:pt x="611940" y="2019300"/>
                  </a:lnTo>
                  <a:lnTo>
                    <a:pt x="617181" y="2019300"/>
                  </a:lnTo>
                  <a:lnTo>
                    <a:pt x="619407" y="2032000"/>
                  </a:lnTo>
                  <a:close/>
                </a:path>
                <a:path w="2077720" h="2222500">
                  <a:moveTo>
                    <a:pt x="627652" y="2032000"/>
                  </a:moveTo>
                  <a:lnTo>
                    <a:pt x="623087" y="2032000"/>
                  </a:lnTo>
                  <a:lnTo>
                    <a:pt x="625506" y="2019300"/>
                  </a:lnTo>
                  <a:lnTo>
                    <a:pt x="627902" y="2019300"/>
                  </a:lnTo>
                  <a:lnTo>
                    <a:pt x="627652" y="2032000"/>
                  </a:lnTo>
                  <a:close/>
                </a:path>
                <a:path w="2077720" h="2222500">
                  <a:moveTo>
                    <a:pt x="703325" y="2032000"/>
                  </a:moveTo>
                  <a:lnTo>
                    <a:pt x="638929" y="2032000"/>
                  </a:lnTo>
                  <a:lnTo>
                    <a:pt x="639690" y="2019300"/>
                  </a:lnTo>
                  <a:lnTo>
                    <a:pt x="701185" y="2019300"/>
                  </a:lnTo>
                  <a:lnTo>
                    <a:pt x="703325" y="2032000"/>
                  </a:lnTo>
                  <a:close/>
                </a:path>
                <a:path w="2077720" h="2222500">
                  <a:moveTo>
                    <a:pt x="717555" y="2032000"/>
                  </a:moveTo>
                  <a:lnTo>
                    <a:pt x="715670" y="2032000"/>
                  </a:lnTo>
                  <a:lnTo>
                    <a:pt x="716743" y="2019300"/>
                  </a:lnTo>
                  <a:lnTo>
                    <a:pt x="717328" y="2019300"/>
                  </a:lnTo>
                  <a:lnTo>
                    <a:pt x="717555" y="2032000"/>
                  </a:lnTo>
                  <a:close/>
                </a:path>
                <a:path w="2077720" h="2222500">
                  <a:moveTo>
                    <a:pt x="729440" y="2032000"/>
                  </a:moveTo>
                  <a:lnTo>
                    <a:pt x="726368" y="2032000"/>
                  </a:lnTo>
                  <a:lnTo>
                    <a:pt x="728037" y="2019300"/>
                  </a:lnTo>
                  <a:lnTo>
                    <a:pt x="728764" y="2019300"/>
                  </a:lnTo>
                  <a:lnTo>
                    <a:pt x="729440" y="2032000"/>
                  </a:lnTo>
                  <a:close/>
                </a:path>
                <a:path w="2077720" h="2222500">
                  <a:moveTo>
                    <a:pt x="750761" y="2032000"/>
                  </a:moveTo>
                  <a:lnTo>
                    <a:pt x="735634" y="2032000"/>
                  </a:lnTo>
                  <a:lnTo>
                    <a:pt x="734669" y="2019300"/>
                  </a:lnTo>
                  <a:lnTo>
                    <a:pt x="752470" y="2019300"/>
                  </a:lnTo>
                  <a:lnTo>
                    <a:pt x="750761" y="2032000"/>
                  </a:lnTo>
                  <a:close/>
                </a:path>
                <a:path w="2077720" h="2222500">
                  <a:moveTo>
                    <a:pt x="785557" y="2032000"/>
                  </a:moveTo>
                  <a:lnTo>
                    <a:pt x="753367" y="2032000"/>
                  </a:lnTo>
                  <a:lnTo>
                    <a:pt x="752470" y="2019300"/>
                  </a:lnTo>
                  <a:lnTo>
                    <a:pt x="786437" y="2019300"/>
                  </a:lnTo>
                  <a:lnTo>
                    <a:pt x="785557" y="2032000"/>
                  </a:lnTo>
                  <a:close/>
                </a:path>
                <a:path w="2077720" h="2222500">
                  <a:moveTo>
                    <a:pt x="798475" y="2044700"/>
                  </a:moveTo>
                  <a:lnTo>
                    <a:pt x="797288" y="2044700"/>
                  </a:lnTo>
                  <a:lnTo>
                    <a:pt x="797510" y="2032000"/>
                  </a:lnTo>
                  <a:lnTo>
                    <a:pt x="798986" y="2032000"/>
                  </a:lnTo>
                  <a:lnTo>
                    <a:pt x="796096" y="2019300"/>
                  </a:lnTo>
                  <a:lnTo>
                    <a:pt x="801087" y="2019300"/>
                  </a:lnTo>
                  <a:lnTo>
                    <a:pt x="799571" y="2032000"/>
                  </a:lnTo>
                  <a:lnTo>
                    <a:pt x="798475" y="2044700"/>
                  </a:lnTo>
                  <a:close/>
                </a:path>
                <a:path w="2077720" h="2222500">
                  <a:moveTo>
                    <a:pt x="830574" y="2032000"/>
                  </a:moveTo>
                  <a:lnTo>
                    <a:pt x="803676" y="2032000"/>
                  </a:lnTo>
                  <a:lnTo>
                    <a:pt x="801087" y="2019300"/>
                  </a:lnTo>
                  <a:lnTo>
                    <a:pt x="830023" y="2019300"/>
                  </a:lnTo>
                  <a:lnTo>
                    <a:pt x="830574" y="2032000"/>
                  </a:lnTo>
                  <a:close/>
                </a:path>
                <a:path w="2077720" h="2222500">
                  <a:moveTo>
                    <a:pt x="895839" y="2032000"/>
                  </a:moveTo>
                  <a:lnTo>
                    <a:pt x="836201" y="2032000"/>
                  </a:lnTo>
                  <a:lnTo>
                    <a:pt x="836695" y="2019300"/>
                  </a:lnTo>
                  <a:lnTo>
                    <a:pt x="894142" y="2019300"/>
                  </a:lnTo>
                  <a:lnTo>
                    <a:pt x="895839" y="2032000"/>
                  </a:lnTo>
                  <a:close/>
                </a:path>
                <a:path w="2077720" h="2222500">
                  <a:moveTo>
                    <a:pt x="930885" y="2032000"/>
                  </a:moveTo>
                  <a:lnTo>
                    <a:pt x="898945" y="2032000"/>
                  </a:lnTo>
                  <a:lnTo>
                    <a:pt x="899161" y="2019300"/>
                  </a:lnTo>
                  <a:lnTo>
                    <a:pt x="929920" y="2019300"/>
                  </a:lnTo>
                  <a:lnTo>
                    <a:pt x="930885" y="2032000"/>
                  </a:lnTo>
                  <a:close/>
                </a:path>
                <a:path w="2077720" h="2222500">
                  <a:moveTo>
                    <a:pt x="951202" y="2032000"/>
                  </a:moveTo>
                  <a:lnTo>
                    <a:pt x="945745" y="2032000"/>
                  </a:lnTo>
                  <a:lnTo>
                    <a:pt x="947988" y="2019300"/>
                  </a:lnTo>
                  <a:lnTo>
                    <a:pt x="950873" y="2019300"/>
                  </a:lnTo>
                  <a:lnTo>
                    <a:pt x="951202" y="2032000"/>
                  </a:lnTo>
                  <a:close/>
                </a:path>
                <a:path w="2077720" h="2222500">
                  <a:moveTo>
                    <a:pt x="1034768" y="2032000"/>
                  </a:moveTo>
                  <a:lnTo>
                    <a:pt x="964506" y="2032000"/>
                  </a:lnTo>
                  <a:lnTo>
                    <a:pt x="963081" y="2019300"/>
                  </a:lnTo>
                  <a:lnTo>
                    <a:pt x="1034308" y="2019300"/>
                  </a:lnTo>
                  <a:lnTo>
                    <a:pt x="1034768" y="2032000"/>
                  </a:lnTo>
                  <a:close/>
                </a:path>
                <a:path w="2077720" h="2222500">
                  <a:moveTo>
                    <a:pt x="1071353" y="2032000"/>
                  </a:moveTo>
                  <a:lnTo>
                    <a:pt x="1039606" y="2032000"/>
                  </a:lnTo>
                  <a:lnTo>
                    <a:pt x="1040066" y="2019300"/>
                  </a:lnTo>
                  <a:lnTo>
                    <a:pt x="1071921" y="2019300"/>
                  </a:lnTo>
                  <a:lnTo>
                    <a:pt x="1071353" y="2032000"/>
                  </a:lnTo>
                  <a:close/>
                </a:path>
                <a:path w="2077720" h="2222500">
                  <a:moveTo>
                    <a:pt x="1099029" y="2032000"/>
                  </a:moveTo>
                  <a:lnTo>
                    <a:pt x="1073482" y="2032000"/>
                  </a:lnTo>
                  <a:lnTo>
                    <a:pt x="1073687" y="2019300"/>
                  </a:lnTo>
                  <a:lnTo>
                    <a:pt x="1098319" y="2019300"/>
                  </a:lnTo>
                  <a:lnTo>
                    <a:pt x="1099029" y="2032000"/>
                  </a:lnTo>
                  <a:close/>
                </a:path>
                <a:path w="2077720" h="2222500">
                  <a:moveTo>
                    <a:pt x="1137811" y="2032000"/>
                  </a:moveTo>
                  <a:lnTo>
                    <a:pt x="1126653" y="2032000"/>
                  </a:lnTo>
                  <a:lnTo>
                    <a:pt x="1124189" y="2019300"/>
                  </a:lnTo>
                  <a:lnTo>
                    <a:pt x="1138191" y="2019300"/>
                  </a:lnTo>
                  <a:lnTo>
                    <a:pt x="1137811" y="2032000"/>
                  </a:lnTo>
                  <a:close/>
                </a:path>
                <a:path w="2077720" h="2222500">
                  <a:moveTo>
                    <a:pt x="1177428" y="2032000"/>
                  </a:moveTo>
                  <a:lnTo>
                    <a:pt x="1142728" y="2032000"/>
                  </a:lnTo>
                  <a:lnTo>
                    <a:pt x="1140820" y="2019300"/>
                  </a:lnTo>
                  <a:lnTo>
                    <a:pt x="1177286" y="2019300"/>
                  </a:lnTo>
                  <a:lnTo>
                    <a:pt x="1177428" y="2032000"/>
                  </a:lnTo>
                  <a:close/>
                </a:path>
                <a:path w="2077720" h="2222500">
                  <a:moveTo>
                    <a:pt x="1233449" y="2032000"/>
                  </a:moveTo>
                  <a:lnTo>
                    <a:pt x="1186984" y="2032000"/>
                  </a:lnTo>
                  <a:lnTo>
                    <a:pt x="1189278" y="2019300"/>
                  </a:lnTo>
                  <a:lnTo>
                    <a:pt x="1235635" y="2019300"/>
                  </a:lnTo>
                  <a:lnTo>
                    <a:pt x="1233449" y="2032000"/>
                  </a:lnTo>
                  <a:close/>
                </a:path>
                <a:path w="2077720" h="2222500">
                  <a:moveTo>
                    <a:pt x="1242318" y="2032000"/>
                  </a:moveTo>
                  <a:lnTo>
                    <a:pt x="1236788" y="2032000"/>
                  </a:lnTo>
                  <a:lnTo>
                    <a:pt x="1235635" y="2019300"/>
                  </a:lnTo>
                  <a:lnTo>
                    <a:pt x="1243408" y="2019300"/>
                  </a:lnTo>
                  <a:lnTo>
                    <a:pt x="1242318" y="2032000"/>
                  </a:lnTo>
                  <a:close/>
                </a:path>
                <a:path w="2077720" h="2222500">
                  <a:moveTo>
                    <a:pt x="1245464" y="2032000"/>
                  </a:moveTo>
                  <a:lnTo>
                    <a:pt x="1243420" y="2032000"/>
                  </a:lnTo>
                  <a:lnTo>
                    <a:pt x="1243420" y="2019300"/>
                  </a:lnTo>
                  <a:lnTo>
                    <a:pt x="1244794" y="2019300"/>
                  </a:lnTo>
                  <a:lnTo>
                    <a:pt x="1245464" y="2032000"/>
                  </a:lnTo>
                  <a:close/>
                </a:path>
                <a:path w="2077720" h="2222500">
                  <a:moveTo>
                    <a:pt x="1318304" y="2032000"/>
                  </a:moveTo>
                  <a:lnTo>
                    <a:pt x="1250432" y="2032000"/>
                  </a:lnTo>
                  <a:lnTo>
                    <a:pt x="1250841" y="2019300"/>
                  </a:lnTo>
                  <a:lnTo>
                    <a:pt x="1318787" y="2019300"/>
                  </a:lnTo>
                  <a:lnTo>
                    <a:pt x="1318304" y="2032000"/>
                  </a:lnTo>
                  <a:close/>
                </a:path>
                <a:path w="2077720" h="2222500">
                  <a:moveTo>
                    <a:pt x="1365053" y="2032000"/>
                  </a:moveTo>
                  <a:lnTo>
                    <a:pt x="1319866" y="2032000"/>
                  </a:lnTo>
                  <a:lnTo>
                    <a:pt x="1319451" y="2019300"/>
                  </a:lnTo>
                  <a:lnTo>
                    <a:pt x="1362781" y="2019300"/>
                  </a:lnTo>
                  <a:lnTo>
                    <a:pt x="1365053" y="2032000"/>
                  </a:lnTo>
                  <a:close/>
                </a:path>
                <a:path w="2077720" h="2222500">
                  <a:moveTo>
                    <a:pt x="1401484" y="2032000"/>
                  </a:moveTo>
                  <a:lnTo>
                    <a:pt x="1365053" y="2032000"/>
                  </a:lnTo>
                  <a:lnTo>
                    <a:pt x="1367585" y="2019300"/>
                  </a:lnTo>
                  <a:lnTo>
                    <a:pt x="1400746" y="2019300"/>
                  </a:lnTo>
                  <a:lnTo>
                    <a:pt x="1401484" y="2032000"/>
                  </a:lnTo>
                  <a:close/>
                </a:path>
                <a:path w="2077720" h="2222500">
                  <a:moveTo>
                    <a:pt x="1418479" y="2032000"/>
                  </a:moveTo>
                  <a:lnTo>
                    <a:pt x="1401484" y="2032000"/>
                  </a:lnTo>
                  <a:lnTo>
                    <a:pt x="1402245" y="2019300"/>
                  </a:lnTo>
                  <a:lnTo>
                    <a:pt x="1420455" y="2019300"/>
                  </a:lnTo>
                  <a:lnTo>
                    <a:pt x="1418479" y="2032000"/>
                  </a:lnTo>
                  <a:close/>
                </a:path>
                <a:path w="2077720" h="2222500">
                  <a:moveTo>
                    <a:pt x="1429920" y="2020602"/>
                  </a:moveTo>
                  <a:lnTo>
                    <a:pt x="1429841" y="2019300"/>
                  </a:lnTo>
                  <a:lnTo>
                    <a:pt x="1429920" y="2020602"/>
                  </a:lnTo>
                  <a:close/>
                </a:path>
                <a:path w="2077720" h="2222500">
                  <a:moveTo>
                    <a:pt x="1432976" y="2032000"/>
                  </a:moveTo>
                  <a:lnTo>
                    <a:pt x="1431800" y="2032000"/>
                  </a:lnTo>
                  <a:lnTo>
                    <a:pt x="1431806" y="2019300"/>
                  </a:lnTo>
                  <a:lnTo>
                    <a:pt x="1433504" y="2019300"/>
                  </a:lnTo>
                  <a:lnTo>
                    <a:pt x="1432976" y="2032000"/>
                  </a:lnTo>
                  <a:close/>
                </a:path>
                <a:path w="2077720" h="2222500">
                  <a:moveTo>
                    <a:pt x="1450169" y="2032000"/>
                  </a:moveTo>
                  <a:lnTo>
                    <a:pt x="1438143" y="2032000"/>
                  </a:lnTo>
                  <a:lnTo>
                    <a:pt x="1438336" y="2019300"/>
                  </a:lnTo>
                  <a:lnTo>
                    <a:pt x="1450328" y="2019300"/>
                  </a:lnTo>
                  <a:lnTo>
                    <a:pt x="1450169" y="2032000"/>
                  </a:lnTo>
                  <a:close/>
                </a:path>
                <a:path w="2077720" h="2222500">
                  <a:moveTo>
                    <a:pt x="1486135" y="2032000"/>
                  </a:moveTo>
                  <a:lnTo>
                    <a:pt x="1466812" y="2032000"/>
                  </a:lnTo>
                  <a:lnTo>
                    <a:pt x="1465801" y="2019300"/>
                  </a:lnTo>
                  <a:lnTo>
                    <a:pt x="1485885" y="2019300"/>
                  </a:lnTo>
                  <a:lnTo>
                    <a:pt x="1486135" y="2032000"/>
                  </a:lnTo>
                  <a:close/>
                </a:path>
                <a:path w="2077720" h="2222500">
                  <a:moveTo>
                    <a:pt x="1507758" y="2032000"/>
                  </a:moveTo>
                  <a:lnTo>
                    <a:pt x="1497611" y="2032000"/>
                  </a:lnTo>
                  <a:lnTo>
                    <a:pt x="1496009" y="2019300"/>
                  </a:lnTo>
                  <a:lnTo>
                    <a:pt x="1506054" y="2019300"/>
                  </a:lnTo>
                  <a:lnTo>
                    <a:pt x="1507758" y="2032000"/>
                  </a:lnTo>
                  <a:close/>
                </a:path>
                <a:path w="2077720" h="2222500">
                  <a:moveTo>
                    <a:pt x="1540856" y="2032000"/>
                  </a:moveTo>
                  <a:lnTo>
                    <a:pt x="1513918" y="2032000"/>
                  </a:lnTo>
                  <a:lnTo>
                    <a:pt x="1513703" y="2019300"/>
                  </a:lnTo>
                  <a:lnTo>
                    <a:pt x="1538863" y="2019300"/>
                  </a:lnTo>
                  <a:lnTo>
                    <a:pt x="1540856" y="2032000"/>
                  </a:lnTo>
                  <a:close/>
                </a:path>
                <a:path w="2077720" h="2222500">
                  <a:moveTo>
                    <a:pt x="1566959" y="2032000"/>
                  </a:moveTo>
                  <a:lnTo>
                    <a:pt x="1551582" y="2032000"/>
                  </a:lnTo>
                  <a:lnTo>
                    <a:pt x="1550395" y="2019300"/>
                  </a:lnTo>
                  <a:lnTo>
                    <a:pt x="1578678" y="2019300"/>
                  </a:lnTo>
                  <a:lnTo>
                    <a:pt x="1566959" y="2032000"/>
                  </a:lnTo>
                  <a:close/>
                </a:path>
                <a:path w="2077720" h="2222500">
                  <a:moveTo>
                    <a:pt x="1430613" y="2032000"/>
                  </a:moveTo>
                  <a:lnTo>
                    <a:pt x="1430017" y="2032000"/>
                  </a:lnTo>
                  <a:lnTo>
                    <a:pt x="1429920" y="2020602"/>
                  </a:lnTo>
                  <a:lnTo>
                    <a:pt x="1430613" y="2032000"/>
                  </a:lnTo>
                  <a:close/>
                </a:path>
                <a:path w="2077720" h="2222500">
                  <a:moveTo>
                    <a:pt x="538337" y="2044700"/>
                  </a:moveTo>
                  <a:lnTo>
                    <a:pt x="532247" y="2044700"/>
                  </a:lnTo>
                  <a:lnTo>
                    <a:pt x="532252" y="2032000"/>
                  </a:lnTo>
                  <a:lnTo>
                    <a:pt x="538359" y="2032000"/>
                  </a:lnTo>
                  <a:lnTo>
                    <a:pt x="538337" y="2044700"/>
                  </a:lnTo>
                  <a:close/>
                </a:path>
                <a:path w="2077720" h="2222500">
                  <a:moveTo>
                    <a:pt x="552506" y="2044700"/>
                  </a:moveTo>
                  <a:lnTo>
                    <a:pt x="540791" y="2044700"/>
                  </a:lnTo>
                  <a:lnTo>
                    <a:pt x="540531" y="2032000"/>
                  </a:lnTo>
                  <a:lnTo>
                    <a:pt x="550924" y="2032000"/>
                  </a:lnTo>
                  <a:lnTo>
                    <a:pt x="552506" y="2044700"/>
                  </a:lnTo>
                  <a:close/>
                </a:path>
                <a:path w="2077720" h="2222500">
                  <a:moveTo>
                    <a:pt x="578581" y="2044700"/>
                  </a:moveTo>
                  <a:lnTo>
                    <a:pt x="557917" y="2044700"/>
                  </a:lnTo>
                  <a:lnTo>
                    <a:pt x="557769" y="2032000"/>
                  </a:lnTo>
                  <a:lnTo>
                    <a:pt x="575532" y="2032000"/>
                  </a:lnTo>
                  <a:lnTo>
                    <a:pt x="578581" y="2044700"/>
                  </a:lnTo>
                  <a:close/>
                </a:path>
                <a:path w="2077720" h="2222500">
                  <a:moveTo>
                    <a:pt x="606143" y="2044700"/>
                  </a:moveTo>
                  <a:lnTo>
                    <a:pt x="580438" y="2044700"/>
                  </a:lnTo>
                  <a:lnTo>
                    <a:pt x="581210" y="2032000"/>
                  </a:lnTo>
                  <a:lnTo>
                    <a:pt x="602679" y="2032000"/>
                  </a:lnTo>
                  <a:lnTo>
                    <a:pt x="606143" y="2044700"/>
                  </a:lnTo>
                  <a:close/>
                </a:path>
                <a:path w="2077720" h="2222500">
                  <a:moveTo>
                    <a:pt x="673032" y="2044700"/>
                  </a:moveTo>
                  <a:lnTo>
                    <a:pt x="614927" y="2044700"/>
                  </a:lnTo>
                  <a:lnTo>
                    <a:pt x="615359" y="2032000"/>
                  </a:lnTo>
                  <a:lnTo>
                    <a:pt x="672930" y="2032000"/>
                  </a:lnTo>
                  <a:lnTo>
                    <a:pt x="673032" y="2044700"/>
                  </a:lnTo>
                  <a:close/>
                </a:path>
                <a:path w="2077720" h="2222500">
                  <a:moveTo>
                    <a:pt x="698255" y="2044700"/>
                  </a:moveTo>
                  <a:lnTo>
                    <a:pt x="679500" y="2044700"/>
                  </a:lnTo>
                  <a:lnTo>
                    <a:pt x="678705" y="2032000"/>
                  </a:lnTo>
                  <a:lnTo>
                    <a:pt x="698760" y="2032000"/>
                  </a:lnTo>
                  <a:lnTo>
                    <a:pt x="698255" y="2044700"/>
                  </a:lnTo>
                  <a:close/>
                </a:path>
                <a:path w="2077720" h="2222500">
                  <a:moveTo>
                    <a:pt x="733556" y="2044700"/>
                  </a:moveTo>
                  <a:lnTo>
                    <a:pt x="700980" y="2044700"/>
                  </a:lnTo>
                  <a:lnTo>
                    <a:pt x="700980" y="2032000"/>
                  </a:lnTo>
                  <a:lnTo>
                    <a:pt x="734425" y="2032000"/>
                  </a:lnTo>
                  <a:lnTo>
                    <a:pt x="733556" y="2044700"/>
                  </a:lnTo>
                  <a:close/>
                </a:path>
                <a:path w="2077720" h="2222500">
                  <a:moveTo>
                    <a:pt x="773979" y="2044700"/>
                  </a:moveTo>
                  <a:lnTo>
                    <a:pt x="738303" y="2044700"/>
                  </a:lnTo>
                  <a:lnTo>
                    <a:pt x="738275" y="2032000"/>
                  </a:lnTo>
                  <a:lnTo>
                    <a:pt x="775439" y="2032000"/>
                  </a:lnTo>
                  <a:lnTo>
                    <a:pt x="773979" y="2044700"/>
                  </a:lnTo>
                  <a:close/>
                </a:path>
                <a:path w="2077720" h="2222500">
                  <a:moveTo>
                    <a:pt x="787505" y="2044700"/>
                  </a:moveTo>
                  <a:lnTo>
                    <a:pt x="776779" y="2044700"/>
                  </a:lnTo>
                  <a:lnTo>
                    <a:pt x="779391" y="2032000"/>
                  </a:lnTo>
                  <a:lnTo>
                    <a:pt x="787011" y="2032000"/>
                  </a:lnTo>
                  <a:lnTo>
                    <a:pt x="787505" y="2044700"/>
                  </a:lnTo>
                  <a:close/>
                </a:path>
                <a:path w="2077720" h="2222500">
                  <a:moveTo>
                    <a:pt x="793512" y="2044700"/>
                  </a:moveTo>
                  <a:lnTo>
                    <a:pt x="790759" y="2044700"/>
                  </a:lnTo>
                  <a:lnTo>
                    <a:pt x="788890" y="2032000"/>
                  </a:lnTo>
                  <a:lnTo>
                    <a:pt x="794404" y="2032000"/>
                  </a:lnTo>
                  <a:lnTo>
                    <a:pt x="793512" y="2044700"/>
                  </a:lnTo>
                  <a:close/>
                </a:path>
                <a:path w="2077720" h="2222500">
                  <a:moveTo>
                    <a:pt x="806385" y="2044700"/>
                  </a:moveTo>
                  <a:lnTo>
                    <a:pt x="803767" y="2044700"/>
                  </a:lnTo>
                  <a:lnTo>
                    <a:pt x="802984" y="2032000"/>
                  </a:lnTo>
                  <a:lnTo>
                    <a:pt x="806425" y="2032000"/>
                  </a:lnTo>
                  <a:lnTo>
                    <a:pt x="806385" y="2044700"/>
                  </a:lnTo>
                  <a:close/>
                </a:path>
                <a:path w="2077720" h="2222500">
                  <a:moveTo>
                    <a:pt x="845065" y="2044700"/>
                  </a:moveTo>
                  <a:lnTo>
                    <a:pt x="812682" y="2044700"/>
                  </a:lnTo>
                  <a:lnTo>
                    <a:pt x="813636" y="2032000"/>
                  </a:lnTo>
                  <a:lnTo>
                    <a:pt x="844883" y="2032000"/>
                  </a:lnTo>
                  <a:lnTo>
                    <a:pt x="845065" y="2044700"/>
                  </a:lnTo>
                  <a:close/>
                </a:path>
                <a:path w="2077720" h="2222500">
                  <a:moveTo>
                    <a:pt x="858113" y="2044700"/>
                  </a:moveTo>
                  <a:lnTo>
                    <a:pt x="851788" y="2044700"/>
                  </a:lnTo>
                  <a:lnTo>
                    <a:pt x="851476" y="2032000"/>
                  </a:lnTo>
                  <a:lnTo>
                    <a:pt x="858085" y="2032000"/>
                  </a:lnTo>
                  <a:lnTo>
                    <a:pt x="858113" y="2044700"/>
                  </a:lnTo>
                  <a:close/>
                </a:path>
                <a:path w="2077720" h="2222500">
                  <a:moveTo>
                    <a:pt x="886726" y="2044700"/>
                  </a:moveTo>
                  <a:lnTo>
                    <a:pt x="875812" y="2044700"/>
                  </a:lnTo>
                  <a:lnTo>
                    <a:pt x="876948" y="2032000"/>
                  </a:lnTo>
                  <a:lnTo>
                    <a:pt x="886442" y="2032000"/>
                  </a:lnTo>
                  <a:lnTo>
                    <a:pt x="886726" y="2044700"/>
                  </a:lnTo>
                  <a:close/>
                </a:path>
                <a:path w="2077720" h="2222500">
                  <a:moveTo>
                    <a:pt x="889991" y="2044700"/>
                  </a:moveTo>
                  <a:lnTo>
                    <a:pt x="890246" y="2032000"/>
                  </a:lnTo>
                  <a:lnTo>
                    <a:pt x="889991" y="2044700"/>
                  </a:lnTo>
                  <a:close/>
                </a:path>
                <a:path w="2077720" h="2222500">
                  <a:moveTo>
                    <a:pt x="957641" y="2044700"/>
                  </a:moveTo>
                  <a:lnTo>
                    <a:pt x="893653" y="2044700"/>
                  </a:lnTo>
                  <a:lnTo>
                    <a:pt x="892239" y="2032000"/>
                  </a:lnTo>
                  <a:lnTo>
                    <a:pt x="957806" y="2032000"/>
                  </a:lnTo>
                  <a:lnTo>
                    <a:pt x="957641" y="2044700"/>
                  </a:lnTo>
                  <a:close/>
                </a:path>
                <a:path w="2077720" h="2222500">
                  <a:moveTo>
                    <a:pt x="970128" y="2044700"/>
                  </a:moveTo>
                  <a:lnTo>
                    <a:pt x="966403" y="2044700"/>
                  </a:lnTo>
                  <a:lnTo>
                    <a:pt x="965642" y="2032000"/>
                  </a:lnTo>
                  <a:lnTo>
                    <a:pt x="972853" y="2032000"/>
                  </a:lnTo>
                  <a:lnTo>
                    <a:pt x="970128" y="2044700"/>
                  </a:lnTo>
                  <a:close/>
                </a:path>
                <a:path w="2077720" h="2222500">
                  <a:moveTo>
                    <a:pt x="984454" y="2044700"/>
                  </a:moveTo>
                  <a:lnTo>
                    <a:pt x="982648" y="2044700"/>
                  </a:lnTo>
                  <a:lnTo>
                    <a:pt x="981700" y="2032000"/>
                  </a:lnTo>
                  <a:lnTo>
                    <a:pt x="985021" y="2032000"/>
                  </a:lnTo>
                  <a:lnTo>
                    <a:pt x="984454" y="2044700"/>
                  </a:lnTo>
                  <a:close/>
                </a:path>
                <a:path w="2077720" h="2222500">
                  <a:moveTo>
                    <a:pt x="995401" y="2044700"/>
                  </a:moveTo>
                  <a:lnTo>
                    <a:pt x="990700" y="2044700"/>
                  </a:lnTo>
                  <a:lnTo>
                    <a:pt x="989013" y="2032000"/>
                  </a:lnTo>
                  <a:lnTo>
                    <a:pt x="996264" y="2032000"/>
                  </a:lnTo>
                  <a:lnTo>
                    <a:pt x="995401" y="2044700"/>
                  </a:lnTo>
                  <a:close/>
                </a:path>
                <a:path w="2077720" h="2222500">
                  <a:moveTo>
                    <a:pt x="1012379" y="2044700"/>
                  </a:moveTo>
                  <a:lnTo>
                    <a:pt x="1006973" y="2044700"/>
                  </a:lnTo>
                  <a:lnTo>
                    <a:pt x="1004322" y="2032000"/>
                  </a:lnTo>
                  <a:lnTo>
                    <a:pt x="1011368" y="2032000"/>
                  </a:lnTo>
                  <a:lnTo>
                    <a:pt x="1012379" y="2044700"/>
                  </a:lnTo>
                  <a:close/>
                </a:path>
                <a:path w="2077720" h="2222500">
                  <a:moveTo>
                    <a:pt x="1026796" y="2044700"/>
                  </a:moveTo>
                  <a:lnTo>
                    <a:pt x="1023872" y="2044700"/>
                  </a:lnTo>
                  <a:lnTo>
                    <a:pt x="1024888" y="2032000"/>
                  </a:lnTo>
                  <a:lnTo>
                    <a:pt x="1028528" y="2032000"/>
                  </a:lnTo>
                  <a:lnTo>
                    <a:pt x="1026796" y="2044700"/>
                  </a:lnTo>
                  <a:close/>
                </a:path>
                <a:path w="2077720" h="2222500">
                  <a:moveTo>
                    <a:pt x="1039527" y="2044700"/>
                  </a:moveTo>
                  <a:lnTo>
                    <a:pt x="1030788" y="2044700"/>
                  </a:lnTo>
                  <a:lnTo>
                    <a:pt x="1030561" y="2032000"/>
                  </a:lnTo>
                  <a:lnTo>
                    <a:pt x="1040605" y="2032000"/>
                  </a:lnTo>
                  <a:lnTo>
                    <a:pt x="1039527" y="2044700"/>
                  </a:lnTo>
                  <a:close/>
                </a:path>
                <a:path w="2077720" h="2222500">
                  <a:moveTo>
                    <a:pt x="1056715" y="2044700"/>
                  </a:moveTo>
                  <a:lnTo>
                    <a:pt x="1044711" y="2044700"/>
                  </a:lnTo>
                  <a:lnTo>
                    <a:pt x="1043183" y="2032000"/>
                  </a:lnTo>
                  <a:lnTo>
                    <a:pt x="1057436" y="2032000"/>
                  </a:lnTo>
                  <a:lnTo>
                    <a:pt x="1056715" y="2044700"/>
                  </a:lnTo>
                  <a:close/>
                </a:path>
                <a:path w="2077720" h="2222500">
                  <a:moveTo>
                    <a:pt x="1085622" y="2044700"/>
                  </a:moveTo>
                  <a:lnTo>
                    <a:pt x="1063994" y="2044700"/>
                  </a:lnTo>
                  <a:lnTo>
                    <a:pt x="1063068" y="2032000"/>
                  </a:lnTo>
                  <a:lnTo>
                    <a:pt x="1083340" y="2032000"/>
                  </a:lnTo>
                  <a:lnTo>
                    <a:pt x="1085622" y="2044700"/>
                  </a:lnTo>
                  <a:close/>
                </a:path>
                <a:path w="2077720" h="2222500">
                  <a:moveTo>
                    <a:pt x="1098342" y="2044700"/>
                  </a:moveTo>
                  <a:lnTo>
                    <a:pt x="1092663" y="2044700"/>
                  </a:lnTo>
                  <a:lnTo>
                    <a:pt x="1094253" y="2032000"/>
                  </a:lnTo>
                  <a:lnTo>
                    <a:pt x="1096150" y="2032000"/>
                  </a:lnTo>
                  <a:lnTo>
                    <a:pt x="1098342" y="2044700"/>
                  </a:lnTo>
                  <a:close/>
                </a:path>
                <a:path w="2077720" h="2222500">
                  <a:moveTo>
                    <a:pt x="1124081" y="2044700"/>
                  </a:moveTo>
                  <a:lnTo>
                    <a:pt x="1101783" y="2044700"/>
                  </a:lnTo>
                  <a:lnTo>
                    <a:pt x="1101084" y="2032000"/>
                  </a:lnTo>
                  <a:lnTo>
                    <a:pt x="1125813" y="2032000"/>
                  </a:lnTo>
                  <a:lnTo>
                    <a:pt x="1124081" y="2044700"/>
                  </a:lnTo>
                  <a:close/>
                </a:path>
                <a:path w="2077720" h="2222500">
                  <a:moveTo>
                    <a:pt x="1171244" y="2044700"/>
                  </a:moveTo>
                  <a:lnTo>
                    <a:pt x="1130531" y="2044700"/>
                  </a:lnTo>
                  <a:lnTo>
                    <a:pt x="1128016" y="2032000"/>
                  </a:lnTo>
                  <a:lnTo>
                    <a:pt x="1169609" y="2032000"/>
                  </a:lnTo>
                  <a:lnTo>
                    <a:pt x="1171244" y="2044700"/>
                  </a:lnTo>
                  <a:close/>
                </a:path>
                <a:path w="2077720" h="2222500">
                  <a:moveTo>
                    <a:pt x="1205183" y="2044700"/>
                  </a:moveTo>
                  <a:lnTo>
                    <a:pt x="1189465" y="2044700"/>
                  </a:lnTo>
                  <a:lnTo>
                    <a:pt x="1192015" y="2032000"/>
                  </a:lnTo>
                  <a:lnTo>
                    <a:pt x="1206727" y="2032000"/>
                  </a:lnTo>
                  <a:lnTo>
                    <a:pt x="1205183" y="2044700"/>
                  </a:lnTo>
                  <a:close/>
                </a:path>
                <a:path w="2077720" h="2222500">
                  <a:moveTo>
                    <a:pt x="1221133" y="2044700"/>
                  </a:moveTo>
                  <a:lnTo>
                    <a:pt x="1213155" y="2044700"/>
                  </a:lnTo>
                  <a:lnTo>
                    <a:pt x="1209930" y="2032000"/>
                  </a:lnTo>
                  <a:lnTo>
                    <a:pt x="1223007" y="2032000"/>
                  </a:lnTo>
                  <a:lnTo>
                    <a:pt x="1221133" y="2044700"/>
                  </a:lnTo>
                  <a:close/>
                </a:path>
                <a:path w="2077720" h="2222500">
                  <a:moveTo>
                    <a:pt x="1241007" y="2044700"/>
                  </a:moveTo>
                  <a:lnTo>
                    <a:pt x="1240251" y="2044700"/>
                  </a:lnTo>
                  <a:lnTo>
                    <a:pt x="1240172" y="2032000"/>
                  </a:lnTo>
                  <a:lnTo>
                    <a:pt x="1241007" y="2044700"/>
                  </a:lnTo>
                  <a:close/>
                </a:path>
                <a:path w="2077720" h="2222500">
                  <a:moveTo>
                    <a:pt x="1263021" y="2044700"/>
                  </a:moveTo>
                  <a:lnTo>
                    <a:pt x="1251954" y="2044700"/>
                  </a:lnTo>
                  <a:lnTo>
                    <a:pt x="1252068" y="2032000"/>
                  </a:lnTo>
                  <a:lnTo>
                    <a:pt x="1262794" y="2032000"/>
                  </a:lnTo>
                  <a:lnTo>
                    <a:pt x="1263021" y="2044700"/>
                  </a:lnTo>
                  <a:close/>
                </a:path>
                <a:path w="2077720" h="2222500">
                  <a:moveTo>
                    <a:pt x="1281311" y="2044700"/>
                  </a:moveTo>
                  <a:lnTo>
                    <a:pt x="1270840" y="2044700"/>
                  </a:lnTo>
                  <a:lnTo>
                    <a:pt x="1270300" y="2032000"/>
                  </a:lnTo>
                  <a:lnTo>
                    <a:pt x="1283298" y="2032000"/>
                  </a:lnTo>
                  <a:lnTo>
                    <a:pt x="1281311" y="2044700"/>
                  </a:lnTo>
                  <a:close/>
                </a:path>
                <a:path w="2077720" h="2222500">
                  <a:moveTo>
                    <a:pt x="1312348" y="2044700"/>
                  </a:moveTo>
                  <a:lnTo>
                    <a:pt x="1287119" y="2044700"/>
                  </a:lnTo>
                  <a:lnTo>
                    <a:pt x="1285166" y="2032000"/>
                  </a:lnTo>
                  <a:lnTo>
                    <a:pt x="1312700" y="2032000"/>
                  </a:lnTo>
                  <a:lnTo>
                    <a:pt x="1312348" y="2044700"/>
                  </a:lnTo>
                  <a:close/>
                </a:path>
                <a:path w="2077720" h="2222500">
                  <a:moveTo>
                    <a:pt x="1332869" y="2044700"/>
                  </a:moveTo>
                  <a:lnTo>
                    <a:pt x="1317555" y="2044700"/>
                  </a:lnTo>
                  <a:lnTo>
                    <a:pt x="1317015" y="2032000"/>
                  </a:lnTo>
                  <a:lnTo>
                    <a:pt x="1332386" y="2032000"/>
                  </a:lnTo>
                  <a:lnTo>
                    <a:pt x="1332869" y="2044700"/>
                  </a:lnTo>
                  <a:close/>
                </a:path>
                <a:path w="2077720" h="2222500">
                  <a:moveTo>
                    <a:pt x="1372957" y="2044700"/>
                  </a:moveTo>
                  <a:lnTo>
                    <a:pt x="1342272" y="2044700"/>
                  </a:lnTo>
                  <a:lnTo>
                    <a:pt x="1343180" y="2032000"/>
                  </a:lnTo>
                  <a:lnTo>
                    <a:pt x="1372707" y="2032000"/>
                  </a:lnTo>
                  <a:lnTo>
                    <a:pt x="1372957" y="2044700"/>
                  </a:lnTo>
                  <a:close/>
                </a:path>
                <a:path w="2077720" h="2222500">
                  <a:moveTo>
                    <a:pt x="1391723" y="2044700"/>
                  </a:moveTo>
                  <a:lnTo>
                    <a:pt x="1374751" y="2044700"/>
                  </a:lnTo>
                  <a:lnTo>
                    <a:pt x="1375058" y="2032000"/>
                  </a:lnTo>
                  <a:lnTo>
                    <a:pt x="1391990" y="2032000"/>
                  </a:lnTo>
                  <a:lnTo>
                    <a:pt x="1391723" y="2044700"/>
                  </a:lnTo>
                  <a:close/>
                </a:path>
                <a:path w="2077720" h="2222500">
                  <a:moveTo>
                    <a:pt x="1442725" y="2044700"/>
                  </a:moveTo>
                  <a:lnTo>
                    <a:pt x="1401990" y="2044700"/>
                  </a:lnTo>
                  <a:lnTo>
                    <a:pt x="1404346" y="2032000"/>
                  </a:lnTo>
                  <a:lnTo>
                    <a:pt x="1440999" y="2032000"/>
                  </a:lnTo>
                  <a:lnTo>
                    <a:pt x="1442725" y="2044700"/>
                  </a:lnTo>
                  <a:close/>
                </a:path>
                <a:path w="2077720" h="2222500">
                  <a:moveTo>
                    <a:pt x="1463485" y="2044700"/>
                  </a:moveTo>
                  <a:lnTo>
                    <a:pt x="1447574" y="2044700"/>
                  </a:lnTo>
                  <a:lnTo>
                    <a:pt x="1449618" y="2032000"/>
                  </a:lnTo>
                  <a:lnTo>
                    <a:pt x="1461832" y="2032000"/>
                  </a:lnTo>
                  <a:lnTo>
                    <a:pt x="1463485" y="2044700"/>
                  </a:lnTo>
                  <a:close/>
                </a:path>
                <a:path w="2077720" h="2222500">
                  <a:moveTo>
                    <a:pt x="1486061" y="2044700"/>
                  </a:moveTo>
                  <a:lnTo>
                    <a:pt x="1463485" y="2044700"/>
                  </a:lnTo>
                  <a:lnTo>
                    <a:pt x="1464927" y="2032000"/>
                  </a:lnTo>
                  <a:lnTo>
                    <a:pt x="1485499" y="2032000"/>
                  </a:lnTo>
                  <a:lnTo>
                    <a:pt x="1485813" y="2036041"/>
                  </a:lnTo>
                  <a:lnTo>
                    <a:pt x="1486061" y="2044700"/>
                  </a:lnTo>
                  <a:close/>
                </a:path>
                <a:path w="2077720" h="2222500">
                  <a:moveTo>
                    <a:pt x="1491876" y="2044700"/>
                  </a:moveTo>
                  <a:lnTo>
                    <a:pt x="1486487" y="2044700"/>
                  </a:lnTo>
                  <a:lnTo>
                    <a:pt x="1485813" y="2036041"/>
                  </a:lnTo>
                  <a:lnTo>
                    <a:pt x="1485698" y="2032000"/>
                  </a:lnTo>
                  <a:lnTo>
                    <a:pt x="1492222" y="2032000"/>
                  </a:lnTo>
                  <a:lnTo>
                    <a:pt x="1491876" y="2044700"/>
                  </a:lnTo>
                  <a:close/>
                </a:path>
                <a:path w="2077720" h="2222500">
                  <a:moveTo>
                    <a:pt x="1497860" y="2044700"/>
                  </a:moveTo>
                  <a:lnTo>
                    <a:pt x="1498548" y="2032000"/>
                  </a:lnTo>
                  <a:lnTo>
                    <a:pt x="1499456" y="2032000"/>
                  </a:lnTo>
                  <a:lnTo>
                    <a:pt x="1497860" y="2044700"/>
                  </a:lnTo>
                  <a:close/>
                </a:path>
                <a:path w="2077720" h="2222500">
                  <a:moveTo>
                    <a:pt x="1518881" y="2044700"/>
                  </a:moveTo>
                  <a:lnTo>
                    <a:pt x="1501466" y="2044700"/>
                  </a:lnTo>
                  <a:lnTo>
                    <a:pt x="1500132" y="2032000"/>
                  </a:lnTo>
                  <a:lnTo>
                    <a:pt x="1518052" y="2032000"/>
                  </a:lnTo>
                  <a:lnTo>
                    <a:pt x="1518881" y="2044700"/>
                  </a:lnTo>
                  <a:close/>
                </a:path>
                <a:path w="2077720" h="2222500">
                  <a:moveTo>
                    <a:pt x="1538096" y="2057400"/>
                  </a:moveTo>
                  <a:lnTo>
                    <a:pt x="1515026" y="2057400"/>
                  </a:lnTo>
                  <a:lnTo>
                    <a:pt x="1514305" y="2044700"/>
                  </a:lnTo>
                  <a:lnTo>
                    <a:pt x="1524582" y="2044700"/>
                  </a:lnTo>
                  <a:lnTo>
                    <a:pt x="1524275" y="2032000"/>
                  </a:lnTo>
                  <a:lnTo>
                    <a:pt x="1565272" y="2032000"/>
                  </a:lnTo>
                  <a:lnTo>
                    <a:pt x="1551878" y="2044700"/>
                  </a:lnTo>
                  <a:lnTo>
                    <a:pt x="1538096" y="2057400"/>
                  </a:lnTo>
                  <a:close/>
                </a:path>
                <a:path w="2077720" h="2222500">
                  <a:moveTo>
                    <a:pt x="556572" y="2070100"/>
                  </a:moveTo>
                  <a:lnTo>
                    <a:pt x="556402" y="2070100"/>
                  </a:lnTo>
                  <a:lnTo>
                    <a:pt x="535960" y="2044700"/>
                  </a:lnTo>
                  <a:lnTo>
                    <a:pt x="550156" y="2044700"/>
                  </a:lnTo>
                  <a:lnTo>
                    <a:pt x="549718" y="2057400"/>
                  </a:lnTo>
                  <a:lnTo>
                    <a:pt x="556776" y="2057400"/>
                  </a:lnTo>
                  <a:lnTo>
                    <a:pt x="556572" y="2070100"/>
                  </a:lnTo>
                  <a:close/>
                </a:path>
                <a:path w="2077720" h="2222500">
                  <a:moveTo>
                    <a:pt x="664134" y="2057400"/>
                  </a:moveTo>
                  <a:lnTo>
                    <a:pt x="555532" y="2057400"/>
                  </a:lnTo>
                  <a:lnTo>
                    <a:pt x="555283" y="2044700"/>
                  </a:lnTo>
                  <a:lnTo>
                    <a:pt x="663697" y="2044700"/>
                  </a:lnTo>
                  <a:lnTo>
                    <a:pt x="664134" y="2057400"/>
                  </a:lnTo>
                  <a:close/>
                </a:path>
                <a:path w="2077720" h="2222500">
                  <a:moveTo>
                    <a:pt x="700986" y="2057400"/>
                  </a:moveTo>
                  <a:lnTo>
                    <a:pt x="671198" y="2057400"/>
                  </a:lnTo>
                  <a:lnTo>
                    <a:pt x="671005" y="2044700"/>
                  </a:lnTo>
                  <a:lnTo>
                    <a:pt x="700685" y="2044700"/>
                  </a:lnTo>
                  <a:lnTo>
                    <a:pt x="700986" y="2057400"/>
                  </a:lnTo>
                  <a:close/>
                </a:path>
                <a:path w="2077720" h="2222500">
                  <a:moveTo>
                    <a:pt x="709628" y="2057400"/>
                  </a:moveTo>
                  <a:lnTo>
                    <a:pt x="705750" y="2057400"/>
                  </a:lnTo>
                  <a:lnTo>
                    <a:pt x="705676" y="2044700"/>
                  </a:lnTo>
                  <a:lnTo>
                    <a:pt x="710020" y="2044700"/>
                  </a:lnTo>
                  <a:lnTo>
                    <a:pt x="709628" y="2057400"/>
                  </a:lnTo>
                  <a:close/>
                </a:path>
                <a:path w="2077720" h="2222500">
                  <a:moveTo>
                    <a:pt x="715505" y="2057400"/>
                  </a:moveTo>
                  <a:lnTo>
                    <a:pt x="714159" y="2057400"/>
                  </a:lnTo>
                  <a:lnTo>
                    <a:pt x="713955" y="2044700"/>
                  </a:lnTo>
                  <a:lnTo>
                    <a:pt x="716874" y="2044700"/>
                  </a:lnTo>
                  <a:lnTo>
                    <a:pt x="715505" y="2057400"/>
                  </a:lnTo>
                  <a:close/>
                </a:path>
                <a:path w="2077720" h="2222500">
                  <a:moveTo>
                    <a:pt x="725783" y="2057400"/>
                  </a:moveTo>
                  <a:lnTo>
                    <a:pt x="722387" y="2057400"/>
                  </a:lnTo>
                  <a:lnTo>
                    <a:pt x="720729" y="2044700"/>
                  </a:lnTo>
                  <a:lnTo>
                    <a:pt x="726532" y="2044700"/>
                  </a:lnTo>
                  <a:lnTo>
                    <a:pt x="725783" y="2057400"/>
                  </a:lnTo>
                  <a:close/>
                </a:path>
                <a:path w="2077720" h="2222500">
                  <a:moveTo>
                    <a:pt x="733335" y="2057400"/>
                  </a:moveTo>
                  <a:lnTo>
                    <a:pt x="730819" y="2057400"/>
                  </a:lnTo>
                  <a:lnTo>
                    <a:pt x="729309" y="2044700"/>
                  </a:lnTo>
                  <a:lnTo>
                    <a:pt x="734766" y="2044700"/>
                  </a:lnTo>
                  <a:lnTo>
                    <a:pt x="733335" y="2057400"/>
                  </a:lnTo>
                  <a:close/>
                </a:path>
                <a:path w="2077720" h="2222500">
                  <a:moveTo>
                    <a:pt x="754787" y="2057400"/>
                  </a:moveTo>
                  <a:lnTo>
                    <a:pt x="752476" y="2057400"/>
                  </a:lnTo>
                  <a:lnTo>
                    <a:pt x="750795" y="2044700"/>
                  </a:lnTo>
                  <a:lnTo>
                    <a:pt x="754708" y="2044700"/>
                  </a:lnTo>
                  <a:lnTo>
                    <a:pt x="754787" y="2057400"/>
                  </a:lnTo>
                  <a:close/>
                </a:path>
                <a:path w="2077720" h="2222500">
                  <a:moveTo>
                    <a:pt x="772003" y="2057400"/>
                  </a:moveTo>
                  <a:lnTo>
                    <a:pt x="760516" y="2057400"/>
                  </a:lnTo>
                  <a:lnTo>
                    <a:pt x="760329" y="2044700"/>
                  </a:lnTo>
                  <a:lnTo>
                    <a:pt x="770851" y="2044700"/>
                  </a:lnTo>
                  <a:lnTo>
                    <a:pt x="772003" y="2057400"/>
                  </a:lnTo>
                  <a:close/>
                </a:path>
                <a:path w="2077720" h="2222500">
                  <a:moveTo>
                    <a:pt x="798464" y="2057400"/>
                  </a:moveTo>
                  <a:lnTo>
                    <a:pt x="780685" y="2057400"/>
                  </a:lnTo>
                  <a:lnTo>
                    <a:pt x="783019" y="2044700"/>
                  </a:lnTo>
                  <a:lnTo>
                    <a:pt x="797260" y="2044700"/>
                  </a:lnTo>
                  <a:lnTo>
                    <a:pt x="798464" y="2057400"/>
                  </a:lnTo>
                  <a:close/>
                </a:path>
                <a:path w="2077720" h="2222500">
                  <a:moveTo>
                    <a:pt x="807072" y="2057400"/>
                  </a:moveTo>
                  <a:lnTo>
                    <a:pt x="806317" y="2057400"/>
                  </a:lnTo>
                  <a:lnTo>
                    <a:pt x="806885" y="2044700"/>
                  </a:lnTo>
                  <a:lnTo>
                    <a:pt x="807577" y="2044700"/>
                  </a:lnTo>
                  <a:lnTo>
                    <a:pt x="807072" y="2057400"/>
                  </a:lnTo>
                  <a:close/>
                </a:path>
                <a:path w="2077720" h="2222500">
                  <a:moveTo>
                    <a:pt x="833532" y="2057400"/>
                  </a:moveTo>
                  <a:lnTo>
                    <a:pt x="811285" y="2057400"/>
                  </a:lnTo>
                  <a:lnTo>
                    <a:pt x="809820" y="2044700"/>
                  </a:lnTo>
                  <a:lnTo>
                    <a:pt x="834600" y="2044700"/>
                  </a:lnTo>
                  <a:lnTo>
                    <a:pt x="833532" y="2057400"/>
                  </a:lnTo>
                  <a:close/>
                </a:path>
                <a:path w="2077720" h="2222500">
                  <a:moveTo>
                    <a:pt x="840778" y="2057400"/>
                  </a:moveTo>
                  <a:lnTo>
                    <a:pt x="840204" y="2044700"/>
                  </a:lnTo>
                  <a:lnTo>
                    <a:pt x="841147" y="2044700"/>
                  </a:lnTo>
                  <a:lnTo>
                    <a:pt x="840778" y="2057400"/>
                  </a:lnTo>
                  <a:close/>
                </a:path>
                <a:path w="2077720" h="2222500">
                  <a:moveTo>
                    <a:pt x="853775" y="2057400"/>
                  </a:moveTo>
                  <a:lnTo>
                    <a:pt x="848125" y="2057400"/>
                  </a:lnTo>
                  <a:lnTo>
                    <a:pt x="848205" y="2044700"/>
                  </a:lnTo>
                  <a:lnTo>
                    <a:pt x="854854" y="2044700"/>
                  </a:lnTo>
                  <a:lnTo>
                    <a:pt x="853775" y="2057400"/>
                  </a:lnTo>
                  <a:close/>
                </a:path>
                <a:path w="2077720" h="2222500">
                  <a:moveTo>
                    <a:pt x="901313" y="2057400"/>
                  </a:moveTo>
                  <a:lnTo>
                    <a:pt x="862327" y="2057400"/>
                  </a:lnTo>
                  <a:lnTo>
                    <a:pt x="865580" y="2044700"/>
                  </a:lnTo>
                  <a:lnTo>
                    <a:pt x="900893" y="2044700"/>
                  </a:lnTo>
                  <a:lnTo>
                    <a:pt x="901313" y="2057400"/>
                  </a:lnTo>
                  <a:close/>
                </a:path>
                <a:path w="2077720" h="2222500">
                  <a:moveTo>
                    <a:pt x="930715" y="2057400"/>
                  </a:moveTo>
                  <a:lnTo>
                    <a:pt x="903312" y="2057400"/>
                  </a:lnTo>
                  <a:lnTo>
                    <a:pt x="902222" y="2044700"/>
                  </a:lnTo>
                  <a:lnTo>
                    <a:pt x="930249" y="2044700"/>
                  </a:lnTo>
                  <a:lnTo>
                    <a:pt x="930715" y="2057400"/>
                  </a:lnTo>
                  <a:close/>
                </a:path>
                <a:path w="2077720" h="2222500">
                  <a:moveTo>
                    <a:pt x="945336" y="2050256"/>
                  </a:moveTo>
                  <a:lnTo>
                    <a:pt x="945410" y="2044700"/>
                  </a:lnTo>
                  <a:lnTo>
                    <a:pt x="945336" y="2050256"/>
                  </a:lnTo>
                  <a:close/>
                </a:path>
                <a:path w="2077720" h="2222500">
                  <a:moveTo>
                    <a:pt x="952099" y="2057400"/>
                  </a:moveTo>
                  <a:lnTo>
                    <a:pt x="949470" y="2057400"/>
                  </a:lnTo>
                  <a:lnTo>
                    <a:pt x="949152" y="2044700"/>
                  </a:lnTo>
                  <a:lnTo>
                    <a:pt x="951844" y="2044700"/>
                  </a:lnTo>
                  <a:lnTo>
                    <a:pt x="952099" y="2057400"/>
                  </a:lnTo>
                  <a:close/>
                </a:path>
                <a:path w="2077720" h="2222500">
                  <a:moveTo>
                    <a:pt x="957170" y="2057400"/>
                  </a:moveTo>
                  <a:lnTo>
                    <a:pt x="954569" y="2057400"/>
                  </a:lnTo>
                  <a:lnTo>
                    <a:pt x="955205" y="2044700"/>
                  </a:lnTo>
                  <a:lnTo>
                    <a:pt x="956500" y="2044700"/>
                  </a:lnTo>
                  <a:lnTo>
                    <a:pt x="957170" y="2057400"/>
                  </a:lnTo>
                  <a:close/>
                </a:path>
                <a:path w="2077720" h="2222500">
                  <a:moveTo>
                    <a:pt x="974449" y="2057400"/>
                  </a:moveTo>
                  <a:lnTo>
                    <a:pt x="957942" y="2057400"/>
                  </a:lnTo>
                  <a:lnTo>
                    <a:pt x="958305" y="2044700"/>
                  </a:lnTo>
                  <a:lnTo>
                    <a:pt x="974733" y="2044700"/>
                  </a:lnTo>
                  <a:lnTo>
                    <a:pt x="974449" y="2057400"/>
                  </a:lnTo>
                  <a:close/>
                </a:path>
                <a:path w="2077720" h="2222500">
                  <a:moveTo>
                    <a:pt x="997161" y="2057400"/>
                  </a:moveTo>
                  <a:lnTo>
                    <a:pt x="981223" y="2057400"/>
                  </a:lnTo>
                  <a:lnTo>
                    <a:pt x="982847" y="2044700"/>
                  </a:lnTo>
                  <a:lnTo>
                    <a:pt x="993170" y="2044700"/>
                  </a:lnTo>
                  <a:lnTo>
                    <a:pt x="997161" y="2057400"/>
                  </a:lnTo>
                  <a:close/>
                </a:path>
                <a:path w="2077720" h="2222500">
                  <a:moveTo>
                    <a:pt x="1023270" y="2057400"/>
                  </a:moveTo>
                  <a:lnTo>
                    <a:pt x="1011385" y="2057400"/>
                  </a:lnTo>
                  <a:lnTo>
                    <a:pt x="1012515" y="2044700"/>
                  </a:lnTo>
                  <a:lnTo>
                    <a:pt x="1021118" y="2044700"/>
                  </a:lnTo>
                  <a:lnTo>
                    <a:pt x="1023270" y="2057400"/>
                  </a:lnTo>
                  <a:close/>
                </a:path>
                <a:path w="2077720" h="2222500">
                  <a:moveTo>
                    <a:pt x="1063125" y="2057400"/>
                  </a:moveTo>
                  <a:lnTo>
                    <a:pt x="1031867" y="2057400"/>
                  </a:lnTo>
                  <a:lnTo>
                    <a:pt x="1030345" y="2044700"/>
                  </a:lnTo>
                  <a:lnTo>
                    <a:pt x="1063250" y="2044700"/>
                  </a:lnTo>
                  <a:lnTo>
                    <a:pt x="1063125" y="2057400"/>
                  </a:lnTo>
                  <a:close/>
                </a:path>
                <a:path w="2077720" h="2222500">
                  <a:moveTo>
                    <a:pt x="1089126" y="2057400"/>
                  </a:moveTo>
                  <a:lnTo>
                    <a:pt x="1070450" y="2057400"/>
                  </a:lnTo>
                  <a:lnTo>
                    <a:pt x="1069371" y="2044700"/>
                  </a:lnTo>
                  <a:lnTo>
                    <a:pt x="1087297" y="2044700"/>
                  </a:lnTo>
                  <a:lnTo>
                    <a:pt x="1089126" y="2057400"/>
                  </a:lnTo>
                  <a:close/>
                </a:path>
                <a:path w="2077720" h="2222500">
                  <a:moveTo>
                    <a:pt x="1097456" y="2057400"/>
                  </a:moveTo>
                  <a:lnTo>
                    <a:pt x="1091056" y="2057400"/>
                  </a:lnTo>
                  <a:lnTo>
                    <a:pt x="1091204" y="2044700"/>
                  </a:lnTo>
                  <a:lnTo>
                    <a:pt x="1098580" y="2044700"/>
                  </a:lnTo>
                  <a:lnTo>
                    <a:pt x="1097456" y="2057400"/>
                  </a:lnTo>
                  <a:close/>
                </a:path>
                <a:path w="2077720" h="2222500">
                  <a:moveTo>
                    <a:pt x="1111958" y="2057400"/>
                  </a:moveTo>
                  <a:lnTo>
                    <a:pt x="1100630" y="2057400"/>
                  </a:lnTo>
                  <a:lnTo>
                    <a:pt x="1102680" y="2044700"/>
                  </a:lnTo>
                  <a:lnTo>
                    <a:pt x="1113031" y="2044700"/>
                  </a:lnTo>
                  <a:lnTo>
                    <a:pt x="1111958" y="2057400"/>
                  </a:lnTo>
                  <a:close/>
                </a:path>
                <a:path w="2077720" h="2222500">
                  <a:moveTo>
                    <a:pt x="1139480" y="2057400"/>
                  </a:moveTo>
                  <a:lnTo>
                    <a:pt x="1114076" y="2057400"/>
                  </a:lnTo>
                  <a:lnTo>
                    <a:pt x="1113031" y="2044700"/>
                  </a:lnTo>
                  <a:lnTo>
                    <a:pt x="1139202" y="2044700"/>
                  </a:lnTo>
                  <a:lnTo>
                    <a:pt x="1139480" y="2057400"/>
                  </a:lnTo>
                  <a:close/>
                </a:path>
                <a:path w="2077720" h="2222500">
                  <a:moveTo>
                    <a:pt x="1178211" y="2057400"/>
                  </a:moveTo>
                  <a:lnTo>
                    <a:pt x="1144125" y="2057400"/>
                  </a:lnTo>
                  <a:lnTo>
                    <a:pt x="1145170" y="2044700"/>
                  </a:lnTo>
                  <a:lnTo>
                    <a:pt x="1180971" y="2044700"/>
                  </a:lnTo>
                  <a:lnTo>
                    <a:pt x="1178211" y="2057400"/>
                  </a:lnTo>
                  <a:close/>
                </a:path>
                <a:path w="2077720" h="2222500">
                  <a:moveTo>
                    <a:pt x="1197035" y="2057400"/>
                  </a:moveTo>
                  <a:lnTo>
                    <a:pt x="1183174" y="2057400"/>
                  </a:lnTo>
                  <a:lnTo>
                    <a:pt x="1180971" y="2044700"/>
                  </a:lnTo>
                  <a:lnTo>
                    <a:pt x="1197767" y="2044700"/>
                  </a:lnTo>
                  <a:lnTo>
                    <a:pt x="1197035" y="2057400"/>
                  </a:lnTo>
                  <a:close/>
                </a:path>
                <a:path w="2077720" h="2222500">
                  <a:moveTo>
                    <a:pt x="1230525" y="2057400"/>
                  </a:moveTo>
                  <a:lnTo>
                    <a:pt x="1204013" y="2057400"/>
                  </a:lnTo>
                  <a:lnTo>
                    <a:pt x="1203019" y="2044700"/>
                  </a:lnTo>
                  <a:lnTo>
                    <a:pt x="1232359" y="2044700"/>
                  </a:lnTo>
                  <a:lnTo>
                    <a:pt x="1230525" y="2057400"/>
                  </a:lnTo>
                  <a:close/>
                </a:path>
                <a:path w="2077720" h="2222500">
                  <a:moveTo>
                    <a:pt x="1245685" y="2057400"/>
                  </a:moveTo>
                  <a:lnTo>
                    <a:pt x="1237304" y="2057400"/>
                  </a:lnTo>
                  <a:lnTo>
                    <a:pt x="1236583" y="2044700"/>
                  </a:lnTo>
                  <a:lnTo>
                    <a:pt x="1245935" y="2044700"/>
                  </a:lnTo>
                  <a:lnTo>
                    <a:pt x="1245685" y="2057400"/>
                  </a:lnTo>
                  <a:close/>
                </a:path>
                <a:path w="2077720" h="2222500">
                  <a:moveTo>
                    <a:pt x="1249257" y="2057400"/>
                  </a:moveTo>
                  <a:lnTo>
                    <a:pt x="1246690" y="2057400"/>
                  </a:lnTo>
                  <a:lnTo>
                    <a:pt x="1246196" y="2044700"/>
                  </a:lnTo>
                  <a:lnTo>
                    <a:pt x="1248354" y="2044700"/>
                  </a:lnTo>
                  <a:lnTo>
                    <a:pt x="1249257" y="2057400"/>
                  </a:lnTo>
                  <a:close/>
                </a:path>
                <a:path w="2077720" h="2222500">
                  <a:moveTo>
                    <a:pt x="1271907" y="2057400"/>
                  </a:moveTo>
                  <a:lnTo>
                    <a:pt x="1253607" y="2057400"/>
                  </a:lnTo>
                  <a:lnTo>
                    <a:pt x="1253095" y="2044700"/>
                  </a:lnTo>
                  <a:lnTo>
                    <a:pt x="1271817" y="2044700"/>
                  </a:lnTo>
                  <a:lnTo>
                    <a:pt x="1271907" y="2057400"/>
                  </a:lnTo>
                  <a:close/>
                </a:path>
                <a:path w="2077720" h="2222500">
                  <a:moveTo>
                    <a:pt x="1282827" y="2057400"/>
                  </a:moveTo>
                  <a:lnTo>
                    <a:pt x="1275309" y="2057400"/>
                  </a:lnTo>
                  <a:lnTo>
                    <a:pt x="1276263" y="2044700"/>
                  </a:lnTo>
                  <a:lnTo>
                    <a:pt x="1283446" y="2044700"/>
                  </a:lnTo>
                  <a:lnTo>
                    <a:pt x="1282827" y="2057400"/>
                  </a:lnTo>
                  <a:close/>
                </a:path>
                <a:path w="2077720" h="2222500">
                  <a:moveTo>
                    <a:pt x="1294018" y="2057400"/>
                  </a:moveTo>
                  <a:lnTo>
                    <a:pt x="1293161" y="2057400"/>
                  </a:lnTo>
                  <a:lnTo>
                    <a:pt x="1291560" y="2044700"/>
                  </a:lnTo>
                  <a:lnTo>
                    <a:pt x="1294933" y="2044700"/>
                  </a:lnTo>
                  <a:lnTo>
                    <a:pt x="1294018" y="2057400"/>
                  </a:lnTo>
                  <a:close/>
                </a:path>
                <a:path w="2077720" h="2222500">
                  <a:moveTo>
                    <a:pt x="1307709" y="2057400"/>
                  </a:moveTo>
                  <a:lnTo>
                    <a:pt x="1294671" y="2057400"/>
                  </a:lnTo>
                  <a:lnTo>
                    <a:pt x="1294967" y="2044700"/>
                  </a:lnTo>
                  <a:lnTo>
                    <a:pt x="1310264" y="2044700"/>
                  </a:lnTo>
                  <a:lnTo>
                    <a:pt x="1307709" y="2057400"/>
                  </a:lnTo>
                  <a:close/>
                </a:path>
                <a:path w="2077720" h="2222500">
                  <a:moveTo>
                    <a:pt x="1322625" y="2057400"/>
                  </a:moveTo>
                  <a:lnTo>
                    <a:pt x="1320848" y="2057400"/>
                  </a:lnTo>
                  <a:lnTo>
                    <a:pt x="1320746" y="2044700"/>
                  </a:lnTo>
                  <a:lnTo>
                    <a:pt x="1323028" y="2044700"/>
                  </a:lnTo>
                  <a:lnTo>
                    <a:pt x="1322625" y="2057400"/>
                  </a:lnTo>
                  <a:close/>
                </a:path>
                <a:path w="2077720" h="2222500">
                  <a:moveTo>
                    <a:pt x="1370958" y="2057400"/>
                  </a:moveTo>
                  <a:lnTo>
                    <a:pt x="1328672" y="2057400"/>
                  </a:lnTo>
                  <a:lnTo>
                    <a:pt x="1327929" y="2044700"/>
                  </a:lnTo>
                  <a:lnTo>
                    <a:pt x="1370038" y="2044700"/>
                  </a:lnTo>
                  <a:lnTo>
                    <a:pt x="1370958" y="2057400"/>
                  </a:lnTo>
                  <a:close/>
                </a:path>
                <a:path w="2077720" h="2222500">
                  <a:moveTo>
                    <a:pt x="1383087" y="2057400"/>
                  </a:moveTo>
                  <a:lnTo>
                    <a:pt x="1379146" y="2057400"/>
                  </a:lnTo>
                  <a:lnTo>
                    <a:pt x="1379606" y="2044700"/>
                  </a:lnTo>
                  <a:lnTo>
                    <a:pt x="1384376" y="2044700"/>
                  </a:lnTo>
                  <a:lnTo>
                    <a:pt x="1383087" y="2057400"/>
                  </a:lnTo>
                  <a:close/>
                </a:path>
                <a:path w="2077720" h="2222500">
                  <a:moveTo>
                    <a:pt x="1419848" y="2057400"/>
                  </a:moveTo>
                  <a:lnTo>
                    <a:pt x="1387754" y="2057400"/>
                  </a:lnTo>
                  <a:lnTo>
                    <a:pt x="1385932" y="2044700"/>
                  </a:lnTo>
                  <a:lnTo>
                    <a:pt x="1421000" y="2044700"/>
                  </a:lnTo>
                  <a:lnTo>
                    <a:pt x="1419848" y="2057400"/>
                  </a:lnTo>
                  <a:close/>
                </a:path>
                <a:path w="2077720" h="2222500">
                  <a:moveTo>
                    <a:pt x="1452775" y="2057400"/>
                  </a:moveTo>
                  <a:lnTo>
                    <a:pt x="1426304" y="2057400"/>
                  </a:lnTo>
                  <a:lnTo>
                    <a:pt x="1423357" y="2044700"/>
                  </a:lnTo>
                  <a:lnTo>
                    <a:pt x="1447665" y="2044700"/>
                  </a:lnTo>
                  <a:lnTo>
                    <a:pt x="1452775" y="2057400"/>
                  </a:lnTo>
                  <a:close/>
                </a:path>
                <a:path w="2077720" h="2222500">
                  <a:moveTo>
                    <a:pt x="1469140" y="2057400"/>
                  </a:moveTo>
                  <a:lnTo>
                    <a:pt x="1453968" y="2057400"/>
                  </a:lnTo>
                  <a:lnTo>
                    <a:pt x="1449885" y="2044700"/>
                  </a:lnTo>
                  <a:lnTo>
                    <a:pt x="1470531" y="2044700"/>
                  </a:lnTo>
                  <a:lnTo>
                    <a:pt x="1469140" y="2057400"/>
                  </a:lnTo>
                  <a:close/>
                </a:path>
                <a:path w="2077720" h="2222500">
                  <a:moveTo>
                    <a:pt x="1508916" y="2057400"/>
                  </a:moveTo>
                  <a:lnTo>
                    <a:pt x="1475363" y="2057400"/>
                  </a:lnTo>
                  <a:lnTo>
                    <a:pt x="1475556" y="2044700"/>
                  </a:lnTo>
                  <a:lnTo>
                    <a:pt x="1509223" y="2044700"/>
                  </a:lnTo>
                  <a:lnTo>
                    <a:pt x="1508916" y="2057400"/>
                  </a:lnTo>
                  <a:close/>
                </a:path>
                <a:path w="2077720" h="2222500">
                  <a:moveTo>
                    <a:pt x="945240" y="2057400"/>
                  </a:moveTo>
                  <a:lnTo>
                    <a:pt x="945336" y="2050256"/>
                  </a:lnTo>
                  <a:lnTo>
                    <a:pt x="945240" y="2057400"/>
                  </a:lnTo>
                  <a:close/>
                </a:path>
                <a:path w="2077720" h="2222500">
                  <a:moveTo>
                    <a:pt x="564419" y="2070100"/>
                  </a:moveTo>
                  <a:lnTo>
                    <a:pt x="559411" y="2070100"/>
                  </a:lnTo>
                  <a:lnTo>
                    <a:pt x="558605" y="2057400"/>
                  </a:lnTo>
                  <a:lnTo>
                    <a:pt x="562114" y="2057400"/>
                  </a:lnTo>
                  <a:lnTo>
                    <a:pt x="564419" y="2070100"/>
                  </a:lnTo>
                  <a:close/>
                </a:path>
                <a:path w="2077720" h="2222500">
                  <a:moveTo>
                    <a:pt x="571381" y="2070100"/>
                  </a:moveTo>
                  <a:lnTo>
                    <a:pt x="567452" y="2070100"/>
                  </a:lnTo>
                  <a:lnTo>
                    <a:pt x="568059" y="2057400"/>
                  </a:lnTo>
                  <a:lnTo>
                    <a:pt x="573334" y="2057400"/>
                  </a:lnTo>
                  <a:lnTo>
                    <a:pt x="571381" y="2070100"/>
                  </a:lnTo>
                  <a:close/>
                </a:path>
                <a:path w="2077720" h="2222500">
                  <a:moveTo>
                    <a:pt x="598585" y="2070100"/>
                  </a:moveTo>
                  <a:lnTo>
                    <a:pt x="578586" y="2070100"/>
                  </a:lnTo>
                  <a:lnTo>
                    <a:pt x="578087" y="2057400"/>
                  </a:lnTo>
                  <a:lnTo>
                    <a:pt x="597319" y="2057400"/>
                  </a:lnTo>
                  <a:lnTo>
                    <a:pt x="598585" y="2070100"/>
                  </a:lnTo>
                  <a:close/>
                </a:path>
                <a:path w="2077720" h="2222500">
                  <a:moveTo>
                    <a:pt x="630105" y="2070100"/>
                  </a:moveTo>
                  <a:lnTo>
                    <a:pt x="612241" y="2070100"/>
                  </a:lnTo>
                  <a:lnTo>
                    <a:pt x="611043" y="2057400"/>
                  </a:lnTo>
                  <a:lnTo>
                    <a:pt x="628509" y="2057400"/>
                  </a:lnTo>
                  <a:lnTo>
                    <a:pt x="630105" y="2070100"/>
                  </a:lnTo>
                  <a:close/>
                </a:path>
                <a:path w="2077720" h="2222500">
                  <a:moveTo>
                    <a:pt x="689346" y="2070100"/>
                  </a:moveTo>
                  <a:lnTo>
                    <a:pt x="647974" y="2070100"/>
                  </a:lnTo>
                  <a:lnTo>
                    <a:pt x="647747" y="2057400"/>
                  </a:lnTo>
                  <a:lnTo>
                    <a:pt x="690760" y="2057400"/>
                  </a:lnTo>
                  <a:lnTo>
                    <a:pt x="689346" y="2070100"/>
                  </a:lnTo>
                  <a:close/>
                </a:path>
                <a:path w="2077720" h="2222500">
                  <a:moveTo>
                    <a:pt x="735873" y="2070100"/>
                  </a:moveTo>
                  <a:lnTo>
                    <a:pt x="693258" y="2070100"/>
                  </a:lnTo>
                  <a:lnTo>
                    <a:pt x="692315" y="2057400"/>
                  </a:lnTo>
                  <a:lnTo>
                    <a:pt x="734726" y="2057400"/>
                  </a:lnTo>
                  <a:lnTo>
                    <a:pt x="735873" y="2070100"/>
                  </a:lnTo>
                  <a:close/>
                </a:path>
                <a:path w="2077720" h="2222500">
                  <a:moveTo>
                    <a:pt x="745798" y="2070100"/>
                  </a:moveTo>
                  <a:lnTo>
                    <a:pt x="742011" y="2070100"/>
                  </a:lnTo>
                  <a:lnTo>
                    <a:pt x="742516" y="2057400"/>
                  </a:lnTo>
                  <a:lnTo>
                    <a:pt x="745747" y="2057400"/>
                  </a:lnTo>
                  <a:lnTo>
                    <a:pt x="745798" y="2070100"/>
                  </a:lnTo>
                  <a:close/>
                </a:path>
                <a:path w="2077720" h="2222500">
                  <a:moveTo>
                    <a:pt x="818593" y="2070100"/>
                  </a:moveTo>
                  <a:lnTo>
                    <a:pt x="755542" y="2070100"/>
                  </a:lnTo>
                  <a:lnTo>
                    <a:pt x="758007" y="2057400"/>
                  </a:lnTo>
                  <a:lnTo>
                    <a:pt x="815391" y="2057400"/>
                  </a:lnTo>
                  <a:lnTo>
                    <a:pt x="818593" y="2070100"/>
                  </a:lnTo>
                  <a:close/>
                </a:path>
                <a:path w="2077720" h="2222500">
                  <a:moveTo>
                    <a:pt x="865387" y="2070100"/>
                  </a:moveTo>
                  <a:lnTo>
                    <a:pt x="818684" y="2070100"/>
                  </a:lnTo>
                  <a:lnTo>
                    <a:pt x="818996" y="2057400"/>
                  </a:lnTo>
                  <a:lnTo>
                    <a:pt x="862276" y="2057400"/>
                  </a:lnTo>
                  <a:lnTo>
                    <a:pt x="865387" y="2070100"/>
                  </a:lnTo>
                  <a:close/>
                </a:path>
                <a:path w="2077720" h="2222500">
                  <a:moveTo>
                    <a:pt x="883188" y="2070100"/>
                  </a:moveTo>
                  <a:lnTo>
                    <a:pt x="875154" y="2070100"/>
                  </a:lnTo>
                  <a:lnTo>
                    <a:pt x="875301" y="2057400"/>
                  </a:lnTo>
                  <a:lnTo>
                    <a:pt x="882672" y="2057400"/>
                  </a:lnTo>
                  <a:lnTo>
                    <a:pt x="883188" y="2070100"/>
                  </a:lnTo>
                  <a:close/>
                </a:path>
                <a:path w="2077720" h="2222500">
                  <a:moveTo>
                    <a:pt x="910966" y="2070100"/>
                  </a:moveTo>
                  <a:lnTo>
                    <a:pt x="888549" y="2070100"/>
                  </a:lnTo>
                  <a:lnTo>
                    <a:pt x="889616" y="2057400"/>
                  </a:lnTo>
                  <a:lnTo>
                    <a:pt x="910478" y="2057400"/>
                  </a:lnTo>
                  <a:lnTo>
                    <a:pt x="910966" y="2070100"/>
                  </a:lnTo>
                  <a:close/>
                </a:path>
                <a:path w="2077720" h="2222500">
                  <a:moveTo>
                    <a:pt x="919699" y="2070100"/>
                  </a:moveTo>
                  <a:lnTo>
                    <a:pt x="916145" y="2070100"/>
                  </a:lnTo>
                  <a:lnTo>
                    <a:pt x="915509" y="2057400"/>
                  </a:lnTo>
                  <a:lnTo>
                    <a:pt x="924310" y="2057400"/>
                  </a:lnTo>
                  <a:lnTo>
                    <a:pt x="919699" y="2070100"/>
                  </a:lnTo>
                  <a:close/>
                </a:path>
                <a:path w="2077720" h="2222500">
                  <a:moveTo>
                    <a:pt x="964591" y="2070100"/>
                  </a:moveTo>
                  <a:lnTo>
                    <a:pt x="940408" y="2070100"/>
                  </a:lnTo>
                  <a:lnTo>
                    <a:pt x="940902" y="2057400"/>
                  </a:lnTo>
                  <a:lnTo>
                    <a:pt x="963870" y="2057400"/>
                  </a:lnTo>
                  <a:lnTo>
                    <a:pt x="964591" y="2070100"/>
                  </a:lnTo>
                  <a:close/>
                </a:path>
                <a:path w="2077720" h="2222500">
                  <a:moveTo>
                    <a:pt x="1022901" y="2070100"/>
                  </a:moveTo>
                  <a:lnTo>
                    <a:pt x="971127" y="2070100"/>
                  </a:lnTo>
                  <a:lnTo>
                    <a:pt x="971172" y="2057400"/>
                  </a:lnTo>
                  <a:lnTo>
                    <a:pt x="1023860" y="2057400"/>
                  </a:lnTo>
                  <a:lnTo>
                    <a:pt x="1022901" y="2070100"/>
                  </a:lnTo>
                  <a:close/>
                </a:path>
                <a:path w="2077720" h="2222500">
                  <a:moveTo>
                    <a:pt x="1049270" y="2070100"/>
                  </a:moveTo>
                  <a:lnTo>
                    <a:pt x="1031901" y="2070100"/>
                  </a:lnTo>
                  <a:lnTo>
                    <a:pt x="1031566" y="2057400"/>
                  </a:lnTo>
                  <a:lnTo>
                    <a:pt x="1049219" y="2057400"/>
                  </a:lnTo>
                  <a:lnTo>
                    <a:pt x="1049270" y="2070100"/>
                  </a:lnTo>
                  <a:close/>
                </a:path>
                <a:path w="2077720" h="2222500">
                  <a:moveTo>
                    <a:pt x="1102725" y="2070100"/>
                  </a:moveTo>
                  <a:lnTo>
                    <a:pt x="1055778" y="2070100"/>
                  </a:lnTo>
                  <a:lnTo>
                    <a:pt x="1056045" y="2057400"/>
                  </a:lnTo>
                  <a:lnTo>
                    <a:pt x="1103861" y="2057400"/>
                  </a:lnTo>
                  <a:lnTo>
                    <a:pt x="1102725" y="2070100"/>
                  </a:lnTo>
                  <a:close/>
                </a:path>
                <a:path w="2077720" h="2222500">
                  <a:moveTo>
                    <a:pt x="1120731" y="2070100"/>
                  </a:moveTo>
                  <a:lnTo>
                    <a:pt x="1113088" y="2070100"/>
                  </a:lnTo>
                  <a:lnTo>
                    <a:pt x="1113718" y="2057400"/>
                  </a:lnTo>
                  <a:lnTo>
                    <a:pt x="1120810" y="2057400"/>
                  </a:lnTo>
                  <a:lnTo>
                    <a:pt x="1120731" y="2070100"/>
                  </a:lnTo>
                  <a:close/>
                </a:path>
                <a:path w="2077720" h="2222500">
                  <a:moveTo>
                    <a:pt x="1161069" y="2070100"/>
                  </a:moveTo>
                  <a:lnTo>
                    <a:pt x="1129095" y="2070100"/>
                  </a:lnTo>
                  <a:lnTo>
                    <a:pt x="1128305" y="2057400"/>
                  </a:lnTo>
                  <a:lnTo>
                    <a:pt x="1161688" y="2057400"/>
                  </a:lnTo>
                  <a:lnTo>
                    <a:pt x="1161069" y="2070100"/>
                  </a:lnTo>
                  <a:close/>
                </a:path>
                <a:path w="2077720" h="2222500">
                  <a:moveTo>
                    <a:pt x="1176173" y="2070100"/>
                  </a:moveTo>
                  <a:lnTo>
                    <a:pt x="1169654" y="2070100"/>
                  </a:lnTo>
                  <a:lnTo>
                    <a:pt x="1169376" y="2057400"/>
                  </a:lnTo>
                  <a:lnTo>
                    <a:pt x="1176678" y="2057400"/>
                  </a:lnTo>
                  <a:lnTo>
                    <a:pt x="1176173" y="2070100"/>
                  </a:lnTo>
                  <a:close/>
                </a:path>
                <a:path w="2077720" h="2222500">
                  <a:moveTo>
                    <a:pt x="1224738" y="2070100"/>
                  </a:moveTo>
                  <a:lnTo>
                    <a:pt x="1187921" y="2070100"/>
                  </a:lnTo>
                  <a:lnTo>
                    <a:pt x="1189664" y="2057400"/>
                  </a:lnTo>
                  <a:lnTo>
                    <a:pt x="1225352" y="2057400"/>
                  </a:lnTo>
                  <a:lnTo>
                    <a:pt x="1224738" y="2070100"/>
                  </a:lnTo>
                  <a:close/>
                </a:path>
                <a:path w="2077720" h="2222500">
                  <a:moveTo>
                    <a:pt x="1264475" y="2070100"/>
                  </a:moveTo>
                  <a:lnTo>
                    <a:pt x="1228026" y="2070100"/>
                  </a:lnTo>
                  <a:lnTo>
                    <a:pt x="1228316" y="2057400"/>
                  </a:lnTo>
                  <a:lnTo>
                    <a:pt x="1267212" y="2057400"/>
                  </a:lnTo>
                  <a:lnTo>
                    <a:pt x="1264475" y="2070100"/>
                  </a:lnTo>
                  <a:close/>
                </a:path>
                <a:path w="2077720" h="2222500">
                  <a:moveTo>
                    <a:pt x="1268131" y="2070100"/>
                  </a:moveTo>
                  <a:lnTo>
                    <a:pt x="1267206" y="2070100"/>
                  </a:lnTo>
                  <a:lnTo>
                    <a:pt x="1267825" y="2057400"/>
                  </a:lnTo>
                  <a:lnTo>
                    <a:pt x="1268131" y="2070100"/>
                  </a:lnTo>
                  <a:close/>
                </a:path>
                <a:path w="2077720" h="2222500">
                  <a:moveTo>
                    <a:pt x="1297187" y="2070100"/>
                  </a:moveTo>
                  <a:lnTo>
                    <a:pt x="1272129" y="2070100"/>
                  </a:lnTo>
                  <a:lnTo>
                    <a:pt x="1272316" y="2057400"/>
                  </a:lnTo>
                  <a:lnTo>
                    <a:pt x="1295705" y="2057400"/>
                  </a:lnTo>
                  <a:lnTo>
                    <a:pt x="1297187" y="2070100"/>
                  </a:lnTo>
                  <a:close/>
                </a:path>
                <a:path w="2077720" h="2222500">
                  <a:moveTo>
                    <a:pt x="1315215" y="2070100"/>
                  </a:moveTo>
                  <a:lnTo>
                    <a:pt x="1301020" y="2070100"/>
                  </a:lnTo>
                  <a:lnTo>
                    <a:pt x="1299469" y="2057400"/>
                  </a:lnTo>
                  <a:lnTo>
                    <a:pt x="1313580" y="2057400"/>
                  </a:lnTo>
                  <a:lnTo>
                    <a:pt x="1315215" y="2070100"/>
                  </a:lnTo>
                  <a:close/>
                </a:path>
                <a:path w="2077720" h="2222500">
                  <a:moveTo>
                    <a:pt x="1387022" y="2070100"/>
                  </a:moveTo>
                  <a:lnTo>
                    <a:pt x="1320132" y="2070100"/>
                  </a:lnTo>
                  <a:lnTo>
                    <a:pt x="1321399" y="2057400"/>
                  </a:lnTo>
                  <a:lnTo>
                    <a:pt x="1386931" y="2057400"/>
                  </a:lnTo>
                  <a:lnTo>
                    <a:pt x="1387022" y="2070100"/>
                  </a:lnTo>
                  <a:close/>
                </a:path>
                <a:path w="2077720" h="2222500">
                  <a:moveTo>
                    <a:pt x="1407952" y="2070100"/>
                  </a:moveTo>
                  <a:lnTo>
                    <a:pt x="1391615" y="2070100"/>
                  </a:lnTo>
                  <a:lnTo>
                    <a:pt x="1392439" y="2057400"/>
                  </a:lnTo>
                  <a:lnTo>
                    <a:pt x="1408718" y="2057400"/>
                  </a:lnTo>
                  <a:lnTo>
                    <a:pt x="1407952" y="2070100"/>
                  </a:lnTo>
                  <a:close/>
                </a:path>
                <a:path w="2077720" h="2222500">
                  <a:moveTo>
                    <a:pt x="1431158" y="2070100"/>
                  </a:moveTo>
                  <a:lnTo>
                    <a:pt x="1415277" y="2070100"/>
                  </a:lnTo>
                  <a:lnTo>
                    <a:pt x="1414652" y="2057400"/>
                  </a:lnTo>
                  <a:lnTo>
                    <a:pt x="1431442" y="2057400"/>
                  </a:lnTo>
                  <a:lnTo>
                    <a:pt x="1431158" y="2070100"/>
                  </a:lnTo>
                  <a:close/>
                </a:path>
                <a:path w="2077720" h="2222500">
                  <a:moveTo>
                    <a:pt x="1450561" y="2070100"/>
                  </a:moveTo>
                  <a:lnTo>
                    <a:pt x="1436536" y="2070100"/>
                  </a:lnTo>
                  <a:lnTo>
                    <a:pt x="1436451" y="2057400"/>
                  </a:lnTo>
                  <a:lnTo>
                    <a:pt x="1449215" y="2057400"/>
                  </a:lnTo>
                  <a:lnTo>
                    <a:pt x="1450561" y="2070100"/>
                  </a:lnTo>
                  <a:close/>
                </a:path>
                <a:path w="2077720" h="2222500">
                  <a:moveTo>
                    <a:pt x="1475250" y="2070100"/>
                  </a:moveTo>
                  <a:lnTo>
                    <a:pt x="1452139" y="2070100"/>
                  </a:lnTo>
                  <a:lnTo>
                    <a:pt x="1453945" y="2057400"/>
                  </a:lnTo>
                  <a:lnTo>
                    <a:pt x="1476732" y="2057400"/>
                  </a:lnTo>
                  <a:lnTo>
                    <a:pt x="1475250" y="2070100"/>
                  </a:lnTo>
                  <a:close/>
                </a:path>
                <a:path w="2077720" h="2222500">
                  <a:moveTo>
                    <a:pt x="1496236" y="2070100"/>
                  </a:moveTo>
                  <a:lnTo>
                    <a:pt x="1480462" y="2070100"/>
                  </a:lnTo>
                  <a:lnTo>
                    <a:pt x="1480303" y="2057400"/>
                  </a:lnTo>
                  <a:lnTo>
                    <a:pt x="1497207" y="2057400"/>
                  </a:lnTo>
                  <a:lnTo>
                    <a:pt x="1496236" y="2070100"/>
                  </a:lnTo>
                  <a:close/>
                </a:path>
                <a:path w="2077720" h="2222500">
                  <a:moveTo>
                    <a:pt x="1499927" y="2070100"/>
                  </a:moveTo>
                  <a:lnTo>
                    <a:pt x="1496776" y="2070100"/>
                  </a:lnTo>
                  <a:lnTo>
                    <a:pt x="1497730" y="2057400"/>
                  </a:lnTo>
                  <a:lnTo>
                    <a:pt x="1499859" y="2057400"/>
                  </a:lnTo>
                  <a:lnTo>
                    <a:pt x="1499927" y="2070100"/>
                  </a:lnTo>
                  <a:close/>
                </a:path>
                <a:path w="2077720" h="2222500">
                  <a:moveTo>
                    <a:pt x="1528074" y="2070100"/>
                  </a:moveTo>
                  <a:lnTo>
                    <a:pt x="1512118" y="2070100"/>
                  </a:lnTo>
                  <a:lnTo>
                    <a:pt x="1508456" y="2057400"/>
                  </a:lnTo>
                  <a:lnTo>
                    <a:pt x="1527433" y="2057400"/>
                  </a:lnTo>
                  <a:lnTo>
                    <a:pt x="1528074" y="2070100"/>
                  </a:lnTo>
                  <a:close/>
                </a:path>
                <a:path w="2077720" h="2222500">
                  <a:moveTo>
                    <a:pt x="592771" y="2082800"/>
                  </a:moveTo>
                  <a:lnTo>
                    <a:pt x="571971" y="2082800"/>
                  </a:lnTo>
                  <a:lnTo>
                    <a:pt x="567139" y="2070100"/>
                  </a:lnTo>
                  <a:lnTo>
                    <a:pt x="590829" y="2070100"/>
                  </a:lnTo>
                  <a:lnTo>
                    <a:pt x="592771" y="2082800"/>
                  </a:lnTo>
                  <a:close/>
                </a:path>
                <a:path w="2077720" h="2222500">
                  <a:moveTo>
                    <a:pt x="618152" y="2082800"/>
                  </a:moveTo>
                  <a:lnTo>
                    <a:pt x="594650" y="2082800"/>
                  </a:lnTo>
                  <a:lnTo>
                    <a:pt x="597041" y="2070100"/>
                  </a:lnTo>
                  <a:lnTo>
                    <a:pt x="615978" y="2070100"/>
                  </a:lnTo>
                  <a:lnTo>
                    <a:pt x="618152" y="2082800"/>
                  </a:lnTo>
                  <a:close/>
                </a:path>
                <a:path w="2077720" h="2222500">
                  <a:moveTo>
                    <a:pt x="637594" y="2082800"/>
                  </a:moveTo>
                  <a:lnTo>
                    <a:pt x="625347" y="2082800"/>
                  </a:lnTo>
                  <a:lnTo>
                    <a:pt x="626721" y="2070100"/>
                  </a:lnTo>
                  <a:lnTo>
                    <a:pt x="634034" y="2070100"/>
                  </a:lnTo>
                  <a:lnTo>
                    <a:pt x="637594" y="2082800"/>
                  </a:lnTo>
                  <a:close/>
                </a:path>
                <a:path w="2077720" h="2222500">
                  <a:moveTo>
                    <a:pt x="712053" y="2082800"/>
                  </a:moveTo>
                  <a:lnTo>
                    <a:pt x="643625" y="2082800"/>
                  </a:lnTo>
                  <a:lnTo>
                    <a:pt x="646583" y="2070100"/>
                  </a:lnTo>
                  <a:lnTo>
                    <a:pt x="712024" y="2070100"/>
                  </a:lnTo>
                  <a:lnTo>
                    <a:pt x="712053" y="2082800"/>
                  </a:lnTo>
                  <a:close/>
                </a:path>
                <a:path w="2077720" h="2222500">
                  <a:moveTo>
                    <a:pt x="730053" y="2082800"/>
                  </a:moveTo>
                  <a:lnTo>
                    <a:pt x="719219" y="2082800"/>
                  </a:lnTo>
                  <a:lnTo>
                    <a:pt x="717407" y="2070100"/>
                  </a:lnTo>
                  <a:lnTo>
                    <a:pt x="731194" y="2070100"/>
                  </a:lnTo>
                  <a:lnTo>
                    <a:pt x="730053" y="2082800"/>
                  </a:lnTo>
                  <a:close/>
                </a:path>
                <a:path w="2077720" h="2222500">
                  <a:moveTo>
                    <a:pt x="774871" y="2082800"/>
                  </a:moveTo>
                  <a:lnTo>
                    <a:pt x="737849" y="2082800"/>
                  </a:lnTo>
                  <a:lnTo>
                    <a:pt x="736560" y="2070100"/>
                  </a:lnTo>
                  <a:lnTo>
                    <a:pt x="774070" y="2070100"/>
                  </a:lnTo>
                  <a:lnTo>
                    <a:pt x="774871" y="2082800"/>
                  </a:lnTo>
                  <a:close/>
                </a:path>
                <a:path w="2077720" h="2222500">
                  <a:moveTo>
                    <a:pt x="821733" y="2082800"/>
                  </a:moveTo>
                  <a:lnTo>
                    <a:pt x="774871" y="2082800"/>
                  </a:lnTo>
                  <a:lnTo>
                    <a:pt x="774962" y="2070100"/>
                  </a:lnTo>
                  <a:lnTo>
                    <a:pt x="820859" y="2070100"/>
                  </a:lnTo>
                  <a:lnTo>
                    <a:pt x="821733" y="2082800"/>
                  </a:lnTo>
                  <a:close/>
                </a:path>
                <a:path w="2077720" h="2222500">
                  <a:moveTo>
                    <a:pt x="844826" y="2082800"/>
                  </a:moveTo>
                  <a:lnTo>
                    <a:pt x="833425" y="2082800"/>
                  </a:lnTo>
                  <a:lnTo>
                    <a:pt x="833572" y="2070100"/>
                  </a:lnTo>
                  <a:lnTo>
                    <a:pt x="845797" y="2070100"/>
                  </a:lnTo>
                  <a:lnTo>
                    <a:pt x="844826" y="2082800"/>
                  </a:lnTo>
                  <a:close/>
                </a:path>
                <a:path w="2077720" h="2222500">
                  <a:moveTo>
                    <a:pt x="862781" y="2082800"/>
                  </a:moveTo>
                  <a:lnTo>
                    <a:pt x="856824" y="2082800"/>
                  </a:lnTo>
                  <a:lnTo>
                    <a:pt x="854831" y="2070100"/>
                  </a:lnTo>
                  <a:lnTo>
                    <a:pt x="862338" y="2070100"/>
                  </a:lnTo>
                  <a:lnTo>
                    <a:pt x="862781" y="2082800"/>
                  </a:lnTo>
                  <a:close/>
                </a:path>
                <a:path w="2077720" h="2222500">
                  <a:moveTo>
                    <a:pt x="891195" y="2082800"/>
                  </a:moveTo>
                  <a:lnTo>
                    <a:pt x="868669" y="2082800"/>
                  </a:lnTo>
                  <a:lnTo>
                    <a:pt x="870634" y="2070100"/>
                  </a:lnTo>
                  <a:lnTo>
                    <a:pt x="892029" y="2070100"/>
                  </a:lnTo>
                  <a:lnTo>
                    <a:pt x="891195" y="2082800"/>
                  </a:lnTo>
                  <a:close/>
                </a:path>
                <a:path w="2077720" h="2222500">
                  <a:moveTo>
                    <a:pt x="914032" y="2082800"/>
                  </a:moveTo>
                  <a:lnTo>
                    <a:pt x="899706" y="2082800"/>
                  </a:lnTo>
                  <a:lnTo>
                    <a:pt x="897310" y="2070100"/>
                  </a:lnTo>
                  <a:lnTo>
                    <a:pt x="912505" y="2070100"/>
                  </a:lnTo>
                  <a:lnTo>
                    <a:pt x="914032" y="2082800"/>
                  </a:lnTo>
                  <a:close/>
                </a:path>
                <a:path w="2077720" h="2222500">
                  <a:moveTo>
                    <a:pt x="951832" y="2082800"/>
                  </a:moveTo>
                  <a:lnTo>
                    <a:pt x="930147" y="2082800"/>
                  </a:lnTo>
                  <a:lnTo>
                    <a:pt x="929875" y="2070100"/>
                  </a:lnTo>
                  <a:lnTo>
                    <a:pt x="952729" y="2070100"/>
                  </a:lnTo>
                  <a:lnTo>
                    <a:pt x="951832" y="2082800"/>
                  </a:lnTo>
                  <a:close/>
                </a:path>
                <a:path w="2077720" h="2222500">
                  <a:moveTo>
                    <a:pt x="992414" y="2082800"/>
                  </a:moveTo>
                  <a:lnTo>
                    <a:pt x="958090" y="2082800"/>
                  </a:lnTo>
                  <a:lnTo>
                    <a:pt x="957721" y="2070100"/>
                  </a:lnTo>
                  <a:lnTo>
                    <a:pt x="992659" y="2070100"/>
                  </a:lnTo>
                  <a:lnTo>
                    <a:pt x="992414" y="2082800"/>
                  </a:lnTo>
                  <a:close/>
                </a:path>
                <a:path w="2077720" h="2222500">
                  <a:moveTo>
                    <a:pt x="1051104" y="2082800"/>
                  </a:moveTo>
                  <a:lnTo>
                    <a:pt x="995918" y="2082800"/>
                  </a:lnTo>
                  <a:lnTo>
                    <a:pt x="996242" y="2070100"/>
                  </a:lnTo>
                  <a:lnTo>
                    <a:pt x="1054148" y="2070100"/>
                  </a:lnTo>
                  <a:lnTo>
                    <a:pt x="1051104" y="2082800"/>
                  </a:lnTo>
                  <a:close/>
                </a:path>
                <a:path w="2077720" h="2222500">
                  <a:moveTo>
                    <a:pt x="1061274" y="2082800"/>
                  </a:moveTo>
                  <a:lnTo>
                    <a:pt x="1059622" y="2082800"/>
                  </a:lnTo>
                  <a:lnTo>
                    <a:pt x="1060809" y="2070100"/>
                  </a:lnTo>
                  <a:lnTo>
                    <a:pt x="1061274" y="2082800"/>
                  </a:lnTo>
                  <a:close/>
                </a:path>
                <a:path w="2077720" h="2222500">
                  <a:moveTo>
                    <a:pt x="1071739" y="2082800"/>
                  </a:moveTo>
                  <a:lnTo>
                    <a:pt x="1062501" y="2082800"/>
                  </a:lnTo>
                  <a:lnTo>
                    <a:pt x="1062347" y="2070100"/>
                  </a:lnTo>
                  <a:lnTo>
                    <a:pt x="1070104" y="2070100"/>
                  </a:lnTo>
                  <a:lnTo>
                    <a:pt x="1071739" y="2082800"/>
                  </a:lnTo>
                  <a:close/>
                </a:path>
                <a:path w="2077720" h="2222500">
                  <a:moveTo>
                    <a:pt x="1086082" y="2082800"/>
                  </a:moveTo>
                  <a:lnTo>
                    <a:pt x="1074345" y="2082800"/>
                  </a:lnTo>
                  <a:lnTo>
                    <a:pt x="1074624" y="2070100"/>
                  </a:lnTo>
                  <a:lnTo>
                    <a:pt x="1085486" y="2070100"/>
                  </a:lnTo>
                  <a:lnTo>
                    <a:pt x="1086082" y="2082800"/>
                  </a:lnTo>
                  <a:close/>
                </a:path>
                <a:path w="2077720" h="2222500">
                  <a:moveTo>
                    <a:pt x="1125495" y="2082800"/>
                  </a:moveTo>
                  <a:lnTo>
                    <a:pt x="1093742" y="2082800"/>
                  </a:lnTo>
                  <a:lnTo>
                    <a:pt x="1092050" y="2070100"/>
                  </a:lnTo>
                  <a:lnTo>
                    <a:pt x="1122894" y="2070100"/>
                  </a:lnTo>
                  <a:lnTo>
                    <a:pt x="1125495" y="2082800"/>
                  </a:lnTo>
                  <a:close/>
                </a:path>
                <a:path w="2077720" h="2222500">
                  <a:moveTo>
                    <a:pt x="1143546" y="2082800"/>
                  </a:moveTo>
                  <a:lnTo>
                    <a:pt x="1127420" y="2082800"/>
                  </a:lnTo>
                  <a:lnTo>
                    <a:pt x="1131071" y="2070100"/>
                  </a:lnTo>
                  <a:lnTo>
                    <a:pt x="1144880" y="2070100"/>
                  </a:lnTo>
                  <a:lnTo>
                    <a:pt x="1143546" y="2082800"/>
                  </a:lnTo>
                  <a:close/>
                </a:path>
                <a:path w="2077720" h="2222500">
                  <a:moveTo>
                    <a:pt x="1166860" y="2082800"/>
                  </a:moveTo>
                  <a:lnTo>
                    <a:pt x="1152364" y="2082800"/>
                  </a:lnTo>
                  <a:lnTo>
                    <a:pt x="1152035" y="2070100"/>
                  </a:lnTo>
                  <a:lnTo>
                    <a:pt x="1168615" y="2070100"/>
                  </a:lnTo>
                  <a:lnTo>
                    <a:pt x="1166860" y="2082800"/>
                  </a:lnTo>
                  <a:close/>
                </a:path>
                <a:path w="2077720" h="2222500">
                  <a:moveTo>
                    <a:pt x="1211071" y="2082800"/>
                  </a:moveTo>
                  <a:lnTo>
                    <a:pt x="1172885" y="2082800"/>
                  </a:lnTo>
                  <a:lnTo>
                    <a:pt x="1172011" y="2070100"/>
                  </a:lnTo>
                  <a:lnTo>
                    <a:pt x="1213717" y="2070100"/>
                  </a:lnTo>
                  <a:lnTo>
                    <a:pt x="1211071" y="2082800"/>
                  </a:lnTo>
                  <a:close/>
                </a:path>
                <a:path w="2077720" h="2222500">
                  <a:moveTo>
                    <a:pt x="1249501" y="2082800"/>
                  </a:moveTo>
                  <a:lnTo>
                    <a:pt x="1219236" y="2082800"/>
                  </a:lnTo>
                  <a:lnTo>
                    <a:pt x="1219060" y="2070100"/>
                  </a:lnTo>
                  <a:lnTo>
                    <a:pt x="1250830" y="2070100"/>
                  </a:lnTo>
                  <a:lnTo>
                    <a:pt x="1249501" y="2082800"/>
                  </a:lnTo>
                  <a:close/>
                </a:path>
                <a:path w="2077720" h="2222500">
                  <a:moveTo>
                    <a:pt x="1258217" y="2082800"/>
                  </a:moveTo>
                  <a:lnTo>
                    <a:pt x="1258013" y="2082800"/>
                  </a:lnTo>
                  <a:lnTo>
                    <a:pt x="1258393" y="2070100"/>
                  </a:lnTo>
                  <a:lnTo>
                    <a:pt x="1258217" y="2082800"/>
                  </a:lnTo>
                  <a:close/>
                </a:path>
                <a:path w="2077720" h="2222500">
                  <a:moveTo>
                    <a:pt x="1307521" y="2082800"/>
                  </a:moveTo>
                  <a:lnTo>
                    <a:pt x="1266127" y="2082800"/>
                  </a:lnTo>
                  <a:lnTo>
                    <a:pt x="1265218" y="2070100"/>
                  </a:lnTo>
                  <a:lnTo>
                    <a:pt x="1307987" y="2070100"/>
                  </a:lnTo>
                  <a:lnTo>
                    <a:pt x="1307521" y="2082800"/>
                  </a:lnTo>
                  <a:close/>
                </a:path>
                <a:path w="2077720" h="2222500">
                  <a:moveTo>
                    <a:pt x="1323931" y="2082800"/>
                  </a:moveTo>
                  <a:lnTo>
                    <a:pt x="1313932" y="2082800"/>
                  </a:lnTo>
                  <a:lnTo>
                    <a:pt x="1311587" y="2070100"/>
                  </a:lnTo>
                  <a:lnTo>
                    <a:pt x="1324766" y="2070100"/>
                  </a:lnTo>
                  <a:lnTo>
                    <a:pt x="1323931" y="2082800"/>
                  </a:lnTo>
                  <a:close/>
                </a:path>
                <a:path w="2077720" h="2222500">
                  <a:moveTo>
                    <a:pt x="1358682" y="2082800"/>
                  </a:moveTo>
                  <a:lnTo>
                    <a:pt x="1325226" y="2082800"/>
                  </a:lnTo>
                  <a:lnTo>
                    <a:pt x="1324766" y="2070100"/>
                  </a:lnTo>
                  <a:lnTo>
                    <a:pt x="1355928" y="2070100"/>
                  </a:lnTo>
                  <a:lnTo>
                    <a:pt x="1358682" y="2082800"/>
                  </a:lnTo>
                  <a:close/>
                </a:path>
                <a:path w="2077720" h="2222500">
                  <a:moveTo>
                    <a:pt x="1373616" y="2082800"/>
                  </a:moveTo>
                  <a:lnTo>
                    <a:pt x="1360204" y="2082800"/>
                  </a:lnTo>
                  <a:lnTo>
                    <a:pt x="1363190" y="2070100"/>
                  </a:lnTo>
                  <a:lnTo>
                    <a:pt x="1374251" y="2070100"/>
                  </a:lnTo>
                  <a:lnTo>
                    <a:pt x="1373616" y="2082800"/>
                  </a:lnTo>
                  <a:close/>
                </a:path>
                <a:path w="2077720" h="2222500">
                  <a:moveTo>
                    <a:pt x="1440533" y="2082800"/>
                  </a:moveTo>
                  <a:lnTo>
                    <a:pt x="1379748" y="2082800"/>
                  </a:lnTo>
                  <a:lnTo>
                    <a:pt x="1377573" y="2070100"/>
                  </a:lnTo>
                  <a:lnTo>
                    <a:pt x="1443054" y="2070100"/>
                  </a:lnTo>
                  <a:lnTo>
                    <a:pt x="1440533" y="2082800"/>
                  </a:lnTo>
                  <a:close/>
                </a:path>
                <a:path w="2077720" h="2222500">
                  <a:moveTo>
                    <a:pt x="1456580" y="2082800"/>
                  </a:moveTo>
                  <a:lnTo>
                    <a:pt x="1445087" y="2082800"/>
                  </a:lnTo>
                  <a:lnTo>
                    <a:pt x="1443054" y="2070100"/>
                  </a:lnTo>
                  <a:lnTo>
                    <a:pt x="1454780" y="2070100"/>
                  </a:lnTo>
                  <a:lnTo>
                    <a:pt x="1456580" y="2082800"/>
                  </a:lnTo>
                  <a:close/>
                </a:path>
                <a:path w="2077720" h="2222500">
                  <a:moveTo>
                    <a:pt x="1510881" y="2082800"/>
                  </a:moveTo>
                  <a:lnTo>
                    <a:pt x="1464518" y="2082800"/>
                  </a:lnTo>
                  <a:lnTo>
                    <a:pt x="1465523" y="2070100"/>
                  </a:lnTo>
                  <a:lnTo>
                    <a:pt x="1517121" y="2070100"/>
                  </a:lnTo>
                  <a:lnTo>
                    <a:pt x="1510881" y="2082800"/>
                  </a:lnTo>
                  <a:close/>
                </a:path>
                <a:path w="2077720" h="2222500">
                  <a:moveTo>
                    <a:pt x="715250" y="2095500"/>
                  </a:moveTo>
                  <a:lnTo>
                    <a:pt x="584577" y="2095500"/>
                  </a:lnTo>
                  <a:lnTo>
                    <a:pt x="584055" y="2082800"/>
                  </a:lnTo>
                  <a:lnTo>
                    <a:pt x="716624" y="2082800"/>
                  </a:lnTo>
                  <a:lnTo>
                    <a:pt x="715250" y="2095500"/>
                  </a:lnTo>
                  <a:close/>
                </a:path>
                <a:path w="2077720" h="2222500">
                  <a:moveTo>
                    <a:pt x="767682" y="2095500"/>
                  </a:moveTo>
                  <a:lnTo>
                    <a:pt x="718134" y="2095500"/>
                  </a:lnTo>
                  <a:lnTo>
                    <a:pt x="717356" y="2082800"/>
                  </a:lnTo>
                  <a:lnTo>
                    <a:pt x="765894" y="2082800"/>
                  </a:lnTo>
                  <a:lnTo>
                    <a:pt x="767682" y="2095500"/>
                  </a:lnTo>
                  <a:close/>
                </a:path>
                <a:path w="2077720" h="2222500">
                  <a:moveTo>
                    <a:pt x="805017" y="2095500"/>
                  </a:moveTo>
                  <a:lnTo>
                    <a:pt x="775728" y="2095500"/>
                  </a:lnTo>
                  <a:lnTo>
                    <a:pt x="774877" y="2082800"/>
                  </a:lnTo>
                  <a:lnTo>
                    <a:pt x="805573" y="2082800"/>
                  </a:lnTo>
                  <a:lnTo>
                    <a:pt x="805017" y="2095500"/>
                  </a:lnTo>
                  <a:close/>
                </a:path>
                <a:path w="2077720" h="2222500">
                  <a:moveTo>
                    <a:pt x="831511" y="2095500"/>
                  </a:moveTo>
                  <a:lnTo>
                    <a:pt x="816861" y="2095500"/>
                  </a:lnTo>
                  <a:lnTo>
                    <a:pt x="815606" y="2082800"/>
                  </a:lnTo>
                  <a:lnTo>
                    <a:pt x="831097" y="2082800"/>
                  </a:lnTo>
                  <a:lnTo>
                    <a:pt x="831511" y="2095500"/>
                  </a:lnTo>
                  <a:close/>
                </a:path>
                <a:path w="2077720" h="2222500">
                  <a:moveTo>
                    <a:pt x="890156" y="2095500"/>
                  </a:moveTo>
                  <a:lnTo>
                    <a:pt x="837558" y="2095500"/>
                  </a:lnTo>
                  <a:lnTo>
                    <a:pt x="838524" y="2082800"/>
                  </a:lnTo>
                  <a:lnTo>
                    <a:pt x="891053" y="2082800"/>
                  </a:lnTo>
                  <a:lnTo>
                    <a:pt x="890156" y="2095500"/>
                  </a:lnTo>
                  <a:close/>
                </a:path>
                <a:path w="2077720" h="2222500">
                  <a:moveTo>
                    <a:pt x="948635" y="2095500"/>
                  </a:moveTo>
                  <a:lnTo>
                    <a:pt x="901847" y="2095500"/>
                  </a:lnTo>
                  <a:lnTo>
                    <a:pt x="900189" y="2082800"/>
                  </a:lnTo>
                  <a:lnTo>
                    <a:pt x="948868" y="2082800"/>
                  </a:lnTo>
                  <a:lnTo>
                    <a:pt x="948635" y="2095500"/>
                  </a:lnTo>
                  <a:close/>
                </a:path>
                <a:path w="2077720" h="2222500">
                  <a:moveTo>
                    <a:pt x="965301" y="2095500"/>
                  </a:moveTo>
                  <a:lnTo>
                    <a:pt x="959867" y="2095500"/>
                  </a:lnTo>
                  <a:lnTo>
                    <a:pt x="959072" y="2082800"/>
                  </a:lnTo>
                  <a:lnTo>
                    <a:pt x="964688" y="2082800"/>
                  </a:lnTo>
                  <a:lnTo>
                    <a:pt x="965301" y="2095500"/>
                  </a:lnTo>
                  <a:close/>
                </a:path>
                <a:path w="2077720" h="2222500">
                  <a:moveTo>
                    <a:pt x="1022248" y="2095500"/>
                  </a:moveTo>
                  <a:lnTo>
                    <a:pt x="965301" y="2095500"/>
                  </a:lnTo>
                  <a:lnTo>
                    <a:pt x="965449" y="2082800"/>
                  </a:lnTo>
                  <a:lnTo>
                    <a:pt x="1021226" y="2082800"/>
                  </a:lnTo>
                  <a:lnTo>
                    <a:pt x="1022248" y="2095500"/>
                  </a:lnTo>
                  <a:close/>
                </a:path>
                <a:path w="2077720" h="2222500">
                  <a:moveTo>
                    <a:pt x="1044035" y="2095500"/>
                  </a:moveTo>
                  <a:lnTo>
                    <a:pt x="1029993" y="2095500"/>
                  </a:lnTo>
                  <a:lnTo>
                    <a:pt x="1031412" y="2082800"/>
                  </a:lnTo>
                  <a:lnTo>
                    <a:pt x="1041060" y="2082800"/>
                  </a:lnTo>
                  <a:lnTo>
                    <a:pt x="1044035" y="2095500"/>
                  </a:lnTo>
                  <a:close/>
                </a:path>
                <a:path w="2077720" h="2222500">
                  <a:moveTo>
                    <a:pt x="1093941" y="2095500"/>
                  </a:moveTo>
                  <a:lnTo>
                    <a:pt x="1044035" y="2095500"/>
                  </a:lnTo>
                  <a:lnTo>
                    <a:pt x="1043791" y="2082800"/>
                  </a:lnTo>
                  <a:lnTo>
                    <a:pt x="1097325" y="2082800"/>
                  </a:lnTo>
                  <a:lnTo>
                    <a:pt x="1093941" y="2095500"/>
                  </a:lnTo>
                  <a:close/>
                </a:path>
                <a:path w="2077720" h="2222500">
                  <a:moveTo>
                    <a:pt x="1277228" y="2095500"/>
                  </a:moveTo>
                  <a:lnTo>
                    <a:pt x="1109471" y="2095500"/>
                  </a:lnTo>
                  <a:lnTo>
                    <a:pt x="1110959" y="2082800"/>
                  </a:lnTo>
                  <a:lnTo>
                    <a:pt x="1277620" y="2082800"/>
                  </a:lnTo>
                  <a:lnTo>
                    <a:pt x="1277228" y="2095500"/>
                  </a:lnTo>
                  <a:close/>
                </a:path>
                <a:path w="2077720" h="2222500">
                  <a:moveTo>
                    <a:pt x="1293649" y="2095500"/>
                  </a:moveTo>
                  <a:lnTo>
                    <a:pt x="1282236" y="2095500"/>
                  </a:lnTo>
                  <a:lnTo>
                    <a:pt x="1283224" y="2082800"/>
                  </a:lnTo>
                  <a:lnTo>
                    <a:pt x="1290929" y="2082800"/>
                  </a:lnTo>
                  <a:lnTo>
                    <a:pt x="1293649" y="2095500"/>
                  </a:lnTo>
                  <a:close/>
                </a:path>
                <a:path w="2077720" h="2222500">
                  <a:moveTo>
                    <a:pt x="1343532" y="2095500"/>
                  </a:moveTo>
                  <a:lnTo>
                    <a:pt x="1299577" y="2095500"/>
                  </a:lnTo>
                  <a:lnTo>
                    <a:pt x="1300764" y="2082800"/>
                  </a:lnTo>
                  <a:lnTo>
                    <a:pt x="1342567" y="2082800"/>
                  </a:lnTo>
                  <a:lnTo>
                    <a:pt x="1343532" y="2095500"/>
                  </a:lnTo>
                  <a:close/>
                </a:path>
                <a:path w="2077720" h="2222500">
                  <a:moveTo>
                    <a:pt x="1347950" y="2095500"/>
                  </a:moveTo>
                  <a:lnTo>
                    <a:pt x="1345877" y="2095500"/>
                  </a:lnTo>
                  <a:lnTo>
                    <a:pt x="1344259" y="2082800"/>
                  </a:lnTo>
                  <a:lnTo>
                    <a:pt x="1348171" y="2082800"/>
                  </a:lnTo>
                  <a:lnTo>
                    <a:pt x="1347950" y="2095500"/>
                  </a:lnTo>
                  <a:close/>
                </a:path>
                <a:path w="2077720" h="2222500">
                  <a:moveTo>
                    <a:pt x="1362197" y="2095500"/>
                  </a:moveTo>
                  <a:lnTo>
                    <a:pt x="1353077" y="2095500"/>
                  </a:lnTo>
                  <a:lnTo>
                    <a:pt x="1356240" y="2082800"/>
                  </a:lnTo>
                  <a:lnTo>
                    <a:pt x="1362055" y="2082800"/>
                  </a:lnTo>
                  <a:lnTo>
                    <a:pt x="1362197" y="2095500"/>
                  </a:lnTo>
                  <a:close/>
                </a:path>
                <a:path w="2077720" h="2222500">
                  <a:moveTo>
                    <a:pt x="1373070" y="2095500"/>
                  </a:moveTo>
                  <a:lnTo>
                    <a:pt x="1368812" y="2095500"/>
                  </a:lnTo>
                  <a:lnTo>
                    <a:pt x="1368562" y="2082800"/>
                  </a:lnTo>
                  <a:lnTo>
                    <a:pt x="1375007" y="2082800"/>
                  </a:lnTo>
                  <a:lnTo>
                    <a:pt x="1373070" y="2095500"/>
                  </a:lnTo>
                  <a:close/>
                </a:path>
                <a:path w="2077720" h="2222500">
                  <a:moveTo>
                    <a:pt x="1384972" y="2095500"/>
                  </a:moveTo>
                  <a:lnTo>
                    <a:pt x="1379078" y="2095500"/>
                  </a:lnTo>
                  <a:lnTo>
                    <a:pt x="1377272" y="2082800"/>
                  </a:lnTo>
                  <a:lnTo>
                    <a:pt x="1389072" y="2082800"/>
                  </a:lnTo>
                  <a:lnTo>
                    <a:pt x="1384972" y="2095500"/>
                  </a:lnTo>
                  <a:close/>
                </a:path>
                <a:path w="2077720" h="2222500">
                  <a:moveTo>
                    <a:pt x="1406901" y="2095500"/>
                  </a:moveTo>
                  <a:lnTo>
                    <a:pt x="1397532" y="2095500"/>
                  </a:lnTo>
                  <a:lnTo>
                    <a:pt x="1398134" y="2082800"/>
                  </a:lnTo>
                  <a:lnTo>
                    <a:pt x="1407060" y="2082800"/>
                  </a:lnTo>
                  <a:lnTo>
                    <a:pt x="1406901" y="2095500"/>
                  </a:lnTo>
                  <a:close/>
                </a:path>
                <a:path w="2077720" h="2222500">
                  <a:moveTo>
                    <a:pt x="1416844" y="2095500"/>
                  </a:moveTo>
                  <a:lnTo>
                    <a:pt x="1410092" y="2095500"/>
                  </a:lnTo>
                  <a:lnTo>
                    <a:pt x="1409212" y="2082800"/>
                  </a:lnTo>
                  <a:lnTo>
                    <a:pt x="1417678" y="2082800"/>
                  </a:lnTo>
                  <a:lnTo>
                    <a:pt x="1416844" y="2095500"/>
                  </a:lnTo>
                  <a:close/>
                </a:path>
                <a:path w="2077720" h="2222500">
                  <a:moveTo>
                    <a:pt x="1433560" y="2095500"/>
                  </a:moveTo>
                  <a:lnTo>
                    <a:pt x="1417179" y="2095500"/>
                  </a:lnTo>
                  <a:lnTo>
                    <a:pt x="1417701" y="2082800"/>
                  </a:lnTo>
                  <a:lnTo>
                    <a:pt x="1433515" y="2082800"/>
                  </a:lnTo>
                  <a:lnTo>
                    <a:pt x="1433560" y="2095500"/>
                  </a:lnTo>
                  <a:close/>
                </a:path>
                <a:path w="2077720" h="2222500">
                  <a:moveTo>
                    <a:pt x="1442657" y="2095500"/>
                  </a:moveTo>
                  <a:lnTo>
                    <a:pt x="1440908" y="2095500"/>
                  </a:lnTo>
                  <a:lnTo>
                    <a:pt x="1440641" y="2082800"/>
                  </a:lnTo>
                  <a:lnTo>
                    <a:pt x="1441896" y="2082800"/>
                  </a:lnTo>
                  <a:lnTo>
                    <a:pt x="1442657" y="2095500"/>
                  </a:lnTo>
                  <a:close/>
                </a:path>
                <a:path w="2077720" h="2222500">
                  <a:moveTo>
                    <a:pt x="1491819" y="2095500"/>
                  </a:moveTo>
                  <a:lnTo>
                    <a:pt x="1446308" y="2095500"/>
                  </a:lnTo>
                  <a:lnTo>
                    <a:pt x="1446280" y="2082800"/>
                  </a:lnTo>
                  <a:lnTo>
                    <a:pt x="1492858" y="2082800"/>
                  </a:lnTo>
                  <a:lnTo>
                    <a:pt x="1491819" y="2095500"/>
                  </a:lnTo>
                  <a:close/>
                </a:path>
                <a:path w="2077720" h="2222500">
                  <a:moveTo>
                    <a:pt x="1499701" y="2088487"/>
                  </a:moveTo>
                  <a:lnTo>
                    <a:pt x="1499802" y="2082800"/>
                  </a:lnTo>
                  <a:lnTo>
                    <a:pt x="1505742" y="2082800"/>
                  </a:lnTo>
                  <a:lnTo>
                    <a:pt x="1499701" y="2088487"/>
                  </a:lnTo>
                  <a:close/>
                </a:path>
                <a:path w="2077720" h="2222500">
                  <a:moveTo>
                    <a:pt x="1499575" y="2095500"/>
                  </a:moveTo>
                  <a:lnTo>
                    <a:pt x="1492251" y="2095500"/>
                  </a:lnTo>
                  <a:lnTo>
                    <a:pt x="1499701" y="2088487"/>
                  </a:lnTo>
                  <a:lnTo>
                    <a:pt x="1499575" y="2095500"/>
                  </a:lnTo>
                  <a:close/>
                </a:path>
                <a:path w="2077720" h="2222500">
                  <a:moveTo>
                    <a:pt x="684235" y="2159000"/>
                  </a:moveTo>
                  <a:lnTo>
                    <a:pt x="665861" y="2159000"/>
                  </a:lnTo>
                  <a:lnTo>
                    <a:pt x="648207" y="2146283"/>
                  </a:lnTo>
                  <a:lnTo>
                    <a:pt x="612650" y="2120900"/>
                  </a:lnTo>
                  <a:lnTo>
                    <a:pt x="594752" y="2095500"/>
                  </a:lnTo>
                  <a:lnTo>
                    <a:pt x="620583" y="2095500"/>
                  </a:lnTo>
                  <a:lnTo>
                    <a:pt x="622360" y="2108200"/>
                  </a:lnTo>
                  <a:lnTo>
                    <a:pt x="619924" y="2108200"/>
                  </a:lnTo>
                  <a:lnTo>
                    <a:pt x="616006" y="2120900"/>
                  </a:lnTo>
                  <a:lnTo>
                    <a:pt x="650518" y="2120900"/>
                  </a:lnTo>
                  <a:lnTo>
                    <a:pt x="650859" y="2133600"/>
                  </a:lnTo>
                  <a:lnTo>
                    <a:pt x="698749" y="2133600"/>
                  </a:lnTo>
                  <a:lnTo>
                    <a:pt x="698624" y="2146300"/>
                  </a:lnTo>
                  <a:lnTo>
                    <a:pt x="681317" y="2146300"/>
                  </a:lnTo>
                  <a:lnTo>
                    <a:pt x="684235" y="2159000"/>
                  </a:lnTo>
                  <a:close/>
                </a:path>
                <a:path w="2077720" h="2222500">
                  <a:moveTo>
                    <a:pt x="658632" y="2108200"/>
                  </a:moveTo>
                  <a:lnTo>
                    <a:pt x="622360" y="2108200"/>
                  </a:lnTo>
                  <a:lnTo>
                    <a:pt x="623410" y="2095500"/>
                  </a:lnTo>
                  <a:lnTo>
                    <a:pt x="658110" y="2095500"/>
                  </a:lnTo>
                  <a:lnTo>
                    <a:pt x="658632" y="2108200"/>
                  </a:lnTo>
                  <a:close/>
                </a:path>
                <a:path w="2077720" h="2222500">
                  <a:moveTo>
                    <a:pt x="709912" y="2108200"/>
                  </a:moveTo>
                  <a:lnTo>
                    <a:pt x="667450" y="2108200"/>
                  </a:lnTo>
                  <a:lnTo>
                    <a:pt x="667059" y="2095500"/>
                  </a:lnTo>
                  <a:lnTo>
                    <a:pt x="708924" y="2095500"/>
                  </a:lnTo>
                  <a:lnTo>
                    <a:pt x="709912" y="2108200"/>
                  </a:lnTo>
                  <a:close/>
                </a:path>
                <a:path w="2077720" h="2222500">
                  <a:moveTo>
                    <a:pt x="756485" y="2108200"/>
                  </a:moveTo>
                  <a:lnTo>
                    <a:pt x="720269" y="2108200"/>
                  </a:lnTo>
                  <a:lnTo>
                    <a:pt x="718634" y="2095500"/>
                  </a:lnTo>
                  <a:lnTo>
                    <a:pt x="756144" y="2095500"/>
                  </a:lnTo>
                  <a:lnTo>
                    <a:pt x="756485" y="2108200"/>
                  </a:lnTo>
                  <a:close/>
                </a:path>
                <a:path w="2077720" h="2222500">
                  <a:moveTo>
                    <a:pt x="790338" y="2108200"/>
                  </a:moveTo>
                  <a:lnTo>
                    <a:pt x="760840" y="2108200"/>
                  </a:lnTo>
                  <a:lnTo>
                    <a:pt x="761300" y="2095500"/>
                  </a:lnTo>
                  <a:lnTo>
                    <a:pt x="791531" y="2095500"/>
                  </a:lnTo>
                  <a:lnTo>
                    <a:pt x="790338" y="2108200"/>
                  </a:lnTo>
                  <a:close/>
                </a:path>
                <a:path w="2077720" h="2222500">
                  <a:moveTo>
                    <a:pt x="805425" y="2108200"/>
                  </a:moveTo>
                  <a:lnTo>
                    <a:pt x="797862" y="2108200"/>
                  </a:lnTo>
                  <a:lnTo>
                    <a:pt x="797482" y="2095500"/>
                  </a:lnTo>
                  <a:lnTo>
                    <a:pt x="802904" y="2095500"/>
                  </a:lnTo>
                  <a:lnTo>
                    <a:pt x="805425" y="2108200"/>
                  </a:lnTo>
                  <a:close/>
                </a:path>
                <a:path w="2077720" h="2222500">
                  <a:moveTo>
                    <a:pt x="861288" y="2108200"/>
                  </a:moveTo>
                  <a:lnTo>
                    <a:pt x="819433" y="2108200"/>
                  </a:lnTo>
                  <a:lnTo>
                    <a:pt x="817423" y="2095500"/>
                  </a:lnTo>
                  <a:lnTo>
                    <a:pt x="861833" y="2095500"/>
                  </a:lnTo>
                  <a:lnTo>
                    <a:pt x="861288" y="2108200"/>
                  </a:lnTo>
                  <a:close/>
                </a:path>
                <a:path w="2077720" h="2222500">
                  <a:moveTo>
                    <a:pt x="872281" y="2108200"/>
                  </a:moveTo>
                  <a:lnTo>
                    <a:pt x="867006" y="2108200"/>
                  </a:lnTo>
                  <a:lnTo>
                    <a:pt x="866631" y="2095500"/>
                  </a:lnTo>
                  <a:lnTo>
                    <a:pt x="873280" y="2095500"/>
                  </a:lnTo>
                  <a:lnTo>
                    <a:pt x="872281" y="2108200"/>
                  </a:lnTo>
                  <a:close/>
                </a:path>
                <a:path w="2077720" h="2222500">
                  <a:moveTo>
                    <a:pt x="935343" y="2108200"/>
                  </a:moveTo>
                  <a:lnTo>
                    <a:pt x="879327" y="2108200"/>
                  </a:lnTo>
                  <a:lnTo>
                    <a:pt x="877857" y="2095500"/>
                  </a:lnTo>
                  <a:lnTo>
                    <a:pt x="935820" y="2095500"/>
                  </a:lnTo>
                  <a:lnTo>
                    <a:pt x="935343" y="2108200"/>
                  </a:lnTo>
                  <a:close/>
                </a:path>
                <a:path w="2077720" h="2222500">
                  <a:moveTo>
                    <a:pt x="942832" y="2108200"/>
                  </a:moveTo>
                  <a:lnTo>
                    <a:pt x="937807" y="2108200"/>
                  </a:lnTo>
                  <a:lnTo>
                    <a:pt x="937455" y="2095500"/>
                  </a:lnTo>
                  <a:lnTo>
                    <a:pt x="940459" y="2095500"/>
                  </a:lnTo>
                  <a:lnTo>
                    <a:pt x="942832" y="2108200"/>
                  </a:lnTo>
                  <a:close/>
                </a:path>
                <a:path w="2077720" h="2222500">
                  <a:moveTo>
                    <a:pt x="971740" y="2108200"/>
                  </a:moveTo>
                  <a:lnTo>
                    <a:pt x="945694" y="2108200"/>
                  </a:lnTo>
                  <a:lnTo>
                    <a:pt x="947193" y="2095500"/>
                  </a:lnTo>
                  <a:lnTo>
                    <a:pt x="972893" y="2095500"/>
                  </a:lnTo>
                  <a:lnTo>
                    <a:pt x="971740" y="2108200"/>
                  </a:lnTo>
                  <a:close/>
                </a:path>
                <a:path w="2077720" h="2222500">
                  <a:moveTo>
                    <a:pt x="1004515" y="2108200"/>
                  </a:moveTo>
                  <a:lnTo>
                    <a:pt x="974119" y="2108200"/>
                  </a:lnTo>
                  <a:lnTo>
                    <a:pt x="972893" y="2095500"/>
                  </a:lnTo>
                  <a:lnTo>
                    <a:pt x="1003714" y="2095500"/>
                  </a:lnTo>
                  <a:lnTo>
                    <a:pt x="1004515" y="2108200"/>
                  </a:lnTo>
                  <a:close/>
                </a:path>
                <a:path w="2077720" h="2222500">
                  <a:moveTo>
                    <a:pt x="1059275" y="2108200"/>
                  </a:moveTo>
                  <a:lnTo>
                    <a:pt x="1007927" y="2108200"/>
                  </a:lnTo>
                  <a:lnTo>
                    <a:pt x="1009165" y="2095500"/>
                  </a:lnTo>
                  <a:lnTo>
                    <a:pt x="1057612" y="2095500"/>
                  </a:lnTo>
                  <a:lnTo>
                    <a:pt x="1059275" y="2108200"/>
                  </a:lnTo>
                  <a:close/>
                </a:path>
                <a:path w="2077720" h="2222500">
                  <a:moveTo>
                    <a:pt x="1063727" y="2108200"/>
                  </a:moveTo>
                  <a:lnTo>
                    <a:pt x="1061104" y="2108200"/>
                  </a:lnTo>
                  <a:lnTo>
                    <a:pt x="1062932" y="2095500"/>
                  </a:lnTo>
                  <a:lnTo>
                    <a:pt x="1063727" y="2108200"/>
                  </a:lnTo>
                  <a:close/>
                </a:path>
                <a:path w="2077720" h="2222500">
                  <a:moveTo>
                    <a:pt x="1101135" y="2108200"/>
                  </a:moveTo>
                  <a:lnTo>
                    <a:pt x="1067259" y="2108200"/>
                  </a:lnTo>
                  <a:lnTo>
                    <a:pt x="1070212" y="2095500"/>
                  </a:lnTo>
                  <a:lnTo>
                    <a:pt x="1098563" y="2095500"/>
                  </a:lnTo>
                  <a:lnTo>
                    <a:pt x="1101135" y="2108200"/>
                  </a:lnTo>
                  <a:close/>
                </a:path>
                <a:path w="2077720" h="2222500">
                  <a:moveTo>
                    <a:pt x="1138992" y="2108200"/>
                  </a:moveTo>
                  <a:lnTo>
                    <a:pt x="1117892" y="2108200"/>
                  </a:lnTo>
                  <a:lnTo>
                    <a:pt x="1118999" y="2095500"/>
                  </a:lnTo>
                  <a:lnTo>
                    <a:pt x="1138856" y="2095500"/>
                  </a:lnTo>
                  <a:lnTo>
                    <a:pt x="1138992" y="2108200"/>
                  </a:lnTo>
                  <a:close/>
                </a:path>
                <a:path w="2077720" h="2222500">
                  <a:moveTo>
                    <a:pt x="1160172" y="2108200"/>
                  </a:moveTo>
                  <a:lnTo>
                    <a:pt x="1142876" y="2108200"/>
                  </a:lnTo>
                  <a:lnTo>
                    <a:pt x="1142336" y="2095500"/>
                  </a:lnTo>
                  <a:lnTo>
                    <a:pt x="1162182" y="2095500"/>
                  </a:lnTo>
                  <a:lnTo>
                    <a:pt x="1160172" y="2108200"/>
                  </a:lnTo>
                  <a:close/>
                </a:path>
                <a:path w="2077720" h="2222500">
                  <a:moveTo>
                    <a:pt x="1187274" y="2108200"/>
                  </a:moveTo>
                  <a:lnTo>
                    <a:pt x="1179409" y="2108200"/>
                  </a:lnTo>
                  <a:lnTo>
                    <a:pt x="1178024" y="2095500"/>
                  </a:lnTo>
                  <a:lnTo>
                    <a:pt x="1185809" y="2095500"/>
                  </a:lnTo>
                  <a:lnTo>
                    <a:pt x="1187274" y="2108200"/>
                  </a:lnTo>
                  <a:close/>
                </a:path>
                <a:path w="2077720" h="2222500">
                  <a:moveTo>
                    <a:pt x="1217152" y="2108200"/>
                  </a:moveTo>
                  <a:lnTo>
                    <a:pt x="1195984" y="2108200"/>
                  </a:lnTo>
                  <a:lnTo>
                    <a:pt x="1196932" y="2095500"/>
                  </a:lnTo>
                  <a:lnTo>
                    <a:pt x="1219038" y="2095500"/>
                  </a:lnTo>
                  <a:lnTo>
                    <a:pt x="1217152" y="2108200"/>
                  </a:lnTo>
                  <a:close/>
                </a:path>
                <a:path w="2077720" h="2222500">
                  <a:moveTo>
                    <a:pt x="1268472" y="2108200"/>
                  </a:moveTo>
                  <a:lnTo>
                    <a:pt x="1222768" y="2108200"/>
                  </a:lnTo>
                  <a:lnTo>
                    <a:pt x="1221377" y="2095500"/>
                  </a:lnTo>
                  <a:lnTo>
                    <a:pt x="1269454" y="2095500"/>
                  </a:lnTo>
                  <a:lnTo>
                    <a:pt x="1268472" y="2108200"/>
                  </a:lnTo>
                  <a:close/>
                </a:path>
                <a:path w="2077720" h="2222500">
                  <a:moveTo>
                    <a:pt x="1282136" y="2096565"/>
                  </a:moveTo>
                  <a:lnTo>
                    <a:pt x="1281759" y="2095500"/>
                  </a:lnTo>
                  <a:lnTo>
                    <a:pt x="1282094" y="2095500"/>
                  </a:lnTo>
                  <a:lnTo>
                    <a:pt x="1282136" y="2096565"/>
                  </a:lnTo>
                  <a:close/>
                </a:path>
                <a:path w="2077720" h="2222500">
                  <a:moveTo>
                    <a:pt x="1318009" y="2108200"/>
                  </a:moveTo>
                  <a:lnTo>
                    <a:pt x="1287176" y="2108200"/>
                  </a:lnTo>
                  <a:lnTo>
                    <a:pt x="1287301" y="2095500"/>
                  </a:lnTo>
                  <a:lnTo>
                    <a:pt x="1321251" y="2095500"/>
                  </a:lnTo>
                  <a:lnTo>
                    <a:pt x="1318009" y="2108200"/>
                  </a:lnTo>
                  <a:close/>
                </a:path>
                <a:path w="2077720" h="2222500">
                  <a:moveTo>
                    <a:pt x="1378874" y="2108200"/>
                  </a:moveTo>
                  <a:lnTo>
                    <a:pt x="1325697" y="2108200"/>
                  </a:lnTo>
                  <a:lnTo>
                    <a:pt x="1324965" y="2095500"/>
                  </a:lnTo>
                  <a:lnTo>
                    <a:pt x="1379737" y="2095500"/>
                  </a:lnTo>
                  <a:lnTo>
                    <a:pt x="1378874" y="2108200"/>
                  </a:lnTo>
                  <a:close/>
                </a:path>
                <a:path w="2077720" h="2222500">
                  <a:moveTo>
                    <a:pt x="1416730" y="2108200"/>
                  </a:moveTo>
                  <a:lnTo>
                    <a:pt x="1400394" y="2108200"/>
                  </a:lnTo>
                  <a:lnTo>
                    <a:pt x="1401104" y="2095500"/>
                  </a:lnTo>
                  <a:lnTo>
                    <a:pt x="1417951" y="2095500"/>
                  </a:lnTo>
                  <a:lnTo>
                    <a:pt x="1416730" y="2108200"/>
                  </a:lnTo>
                  <a:close/>
                </a:path>
                <a:path w="2077720" h="2222500">
                  <a:moveTo>
                    <a:pt x="1454627" y="2108200"/>
                  </a:moveTo>
                  <a:lnTo>
                    <a:pt x="1431391" y="2108200"/>
                  </a:lnTo>
                  <a:lnTo>
                    <a:pt x="1430488" y="2095500"/>
                  </a:lnTo>
                  <a:lnTo>
                    <a:pt x="1454070" y="2095500"/>
                  </a:lnTo>
                  <a:lnTo>
                    <a:pt x="1454627" y="2108200"/>
                  </a:lnTo>
                  <a:close/>
                </a:path>
                <a:path w="2077720" h="2222500">
                  <a:moveTo>
                    <a:pt x="1478390" y="2108200"/>
                  </a:moveTo>
                  <a:lnTo>
                    <a:pt x="1458459" y="2108200"/>
                  </a:lnTo>
                  <a:lnTo>
                    <a:pt x="1459129" y="2095500"/>
                  </a:lnTo>
                  <a:lnTo>
                    <a:pt x="1492251" y="2095500"/>
                  </a:lnTo>
                  <a:lnTo>
                    <a:pt x="1478390" y="2108200"/>
                  </a:lnTo>
                  <a:close/>
                </a:path>
                <a:path w="2077720" h="2222500">
                  <a:moveTo>
                    <a:pt x="1286245" y="2108200"/>
                  </a:moveTo>
                  <a:lnTo>
                    <a:pt x="1282588" y="2108200"/>
                  </a:lnTo>
                  <a:lnTo>
                    <a:pt x="1282136" y="2096565"/>
                  </a:lnTo>
                  <a:lnTo>
                    <a:pt x="1286245" y="2108200"/>
                  </a:lnTo>
                  <a:close/>
                </a:path>
                <a:path w="2077720" h="2222500">
                  <a:moveTo>
                    <a:pt x="649257" y="2120900"/>
                  </a:moveTo>
                  <a:lnTo>
                    <a:pt x="622025" y="2120900"/>
                  </a:lnTo>
                  <a:lnTo>
                    <a:pt x="621542" y="2108200"/>
                  </a:lnTo>
                  <a:lnTo>
                    <a:pt x="649967" y="2108200"/>
                  </a:lnTo>
                  <a:lnTo>
                    <a:pt x="649257" y="2120900"/>
                  </a:lnTo>
                  <a:close/>
                </a:path>
                <a:path w="2077720" h="2222500">
                  <a:moveTo>
                    <a:pt x="698828" y="2120900"/>
                  </a:moveTo>
                  <a:lnTo>
                    <a:pt x="676717" y="2120900"/>
                  </a:lnTo>
                  <a:lnTo>
                    <a:pt x="678364" y="2108200"/>
                  </a:lnTo>
                  <a:lnTo>
                    <a:pt x="699964" y="2108200"/>
                  </a:lnTo>
                  <a:lnTo>
                    <a:pt x="698828" y="2120900"/>
                  </a:lnTo>
                  <a:close/>
                </a:path>
                <a:path w="2077720" h="2222500">
                  <a:moveTo>
                    <a:pt x="723602" y="2120900"/>
                  </a:moveTo>
                  <a:lnTo>
                    <a:pt x="706210" y="2120900"/>
                  </a:lnTo>
                  <a:lnTo>
                    <a:pt x="707260" y="2108200"/>
                  </a:lnTo>
                  <a:lnTo>
                    <a:pt x="719582" y="2108200"/>
                  </a:lnTo>
                  <a:lnTo>
                    <a:pt x="723602" y="2120900"/>
                  </a:lnTo>
                  <a:close/>
                </a:path>
                <a:path w="2077720" h="2222500">
                  <a:moveTo>
                    <a:pt x="730405" y="2120900"/>
                  </a:moveTo>
                  <a:lnTo>
                    <a:pt x="723602" y="2120900"/>
                  </a:lnTo>
                  <a:lnTo>
                    <a:pt x="726629" y="2108200"/>
                  </a:lnTo>
                  <a:lnTo>
                    <a:pt x="730354" y="2108200"/>
                  </a:lnTo>
                  <a:lnTo>
                    <a:pt x="730405" y="2120900"/>
                  </a:lnTo>
                  <a:close/>
                </a:path>
                <a:path w="2077720" h="2222500">
                  <a:moveTo>
                    <a:pt x="740347" y="2120900"/>
                  </a:moveTo>
                  <a:lnTo>
                    <a:pt x="736583" y="2120900"/>
                  </a:lnTo>
                  <a:lnTo>
                    <a:pt x="739268" y="2108200"/>
                  </a:lnTo>
                  <a:lnTo>
                    <a:pt x="739973" y="2108200"/>
                  </a:lnTo>
                  <a:lnTo>
                    <a:pt x="740347" y="2120900"/>
                  </a:lnTo>
                  <a:close/>
                </a:path>
                <a:path w="2077720" h="2222500">
                  <a:moveTo>
                    <a:pt x="789435" y="2120900"/>
                  </a:moveTo>
                  <a:lnTo>
                    <a:pt x="746872" y="2120900"/>
                  </a:lnTo>
                  <a:lnTo>
                    <a:pt x="746826" y="2108200"/>
                  </a:lnTo>
                  <a:lnTo>
                    <a:pt x="788595" y="2108200"/>
                  </a:lnTo>
                  <a:lnTo>
                    <a:pt x="789435" y="2120900"/>
                  </a:lnTo>
                  <a:close/>
                </a:path>
                <a:path w="2077720" h="2222500">
                  <a:moveTo>
                    <a:pt x="811961" y="2120900"/>
                  </a:moveTo>
                  <a:lnTo>
                    <a:pt x="798265" y="2120900"/>
                  </a:lnTo>
                  <a:lnTo>
                    <a:pt x="799486" y="2108200"/>
                  </a:lnTo>
                  <a:lnTo>
                    <a:pt x="810729" y="2108200"/>
                  </a:lnTo>
                  <a:lnTo>
                    <a:pt x="811961" y="2120900"/>
                  </a:lnTo>
                  <a:close/>
                </a:path>
                <a:path w="2077720" h="2222500">
                  <a:moveTo>
                    <a:pt x="818775" y="2120900"/>
                  </a:moveTo>
                  <a:lnTo>
                    <a:pt x="814363" y="2120900"/>
                  </a:lnTo>
                  <a:lnTo>
                    <a:pt x="816731" y="2108200"/>
                  </a:lnTo>
                  <a:lnTo>
                    <a:pt x="819314" y="2108200"/>
                  </a:lnTo>
                  <a:lnTo>
                    <a:pt x="818775" y="2120900"/>
                  </a:lnTo>
                  <a:close/>
                </a:path>
                <a:path w="2077720" h="2222500">
                  <a:moveTo>
                    <a:pt x="849806" y="2120900"/>
                  </a:moveTo>
                  <a:lnTo>
                    <a:pt x="822551" y="2120900"/>
                  </a:lnTo>
                  <a:lnTo>
                    <a:pt x="822312" y="2108200"/>
                  </a:lnTo>
                  <a:lnTo>
                    <a:pt x="848160" y="2108200"/>
                  </a:lnTo>
                  <a:lnTo>
                    <a:pt x="849806" y="2120900"/>
                  </a:lnTo>
                  <a:close/>
                </a:path>
                <a:path w="2077720" h="2222500">
                  <a:moveTo>
                    <a:pt x="861623" y="2120900"/>
                  </a:moveTo>
                  <a:lnTo>
                    <a:pt x="855655" y="2120900"/>
                  </a:lnTo>
                  <a:lnTo>
                    <a:pt x="856489" y="2108200"/>
                  </a:lnTo>
                  <a:lnTo>
                    <a:pt x="856876" y="2108200"/>
                  </a:lnTo>
                  <a:lnTo>
                    <a:pt x="861623" y="2120900"/>
                  </a:lnTo>
                  <a:close/>
                </a:path>
                <a:path w="2077720" h="2222500">
                  <a:moveTo>
                    <a:pt x="899763" y="2120900"/>
                  </a:moveTo>
                  <a:lnTo>
                    <a:pt x="873916" y="2120900"/>
                  </a:lnTo>
                  <a:lnTo>
                    <a:pt x="877346" y="2108200"/>
                  </a:lnTo>
                  <a:lnTo>
                    <a:pt x="900376" y="2108200"/>
                  </a:lnTo>
                  <a:lnTo>
                    <a:pt x="899763" y="2120900"/>
                  </a:lnTo>
                  <a:close/>
                </a:path>
                <a:path w="2077720" h="2222500">
                  <a:moveTo>
                    <a:pt x="918734" y="2120900"/>
                  </a:moveTo>
                  <a:lnTo>
                    <a:pt x="909995" y="2120900"/>
                  </a:lnTo>
                  <a:lnTo>
                    <a:pt x="911222" y="2108200"/>
                  </a:lnTo>
                  <a:lnTo>
                    <a:pt x="918132" y="2108200"/>
                  </a:lnTo>
                  <a:lnTo>
                    <a:pt x="918734" y="2120900"/>
                  </a:lnTo>
                  <a:close/>
                </a:path>
                <a:path w="2077720" h="2222500">
                  <a:moveTo>
                    <a:pt x="962911" y="2120900"/>
                  </a:moveTo>
                  <a:lnTo>
                    <a:pt x="927160" y="2120900"/>
                  </a:lnTo>
                  <a:lnTo>
                    <a:pt x="926769" y="2108200"/>
                  </a:lnTo>
                  <a:lnTo>
                    <a:pt x="963700" y="2108200"/>
                  </a:lnTo>
                  <a:lnTo>
                    <a:pt x="962911" y="2120900"/>
                  </a:lnTo>
                  <a:close/>
                </a:path>
                <a:path w="2077720" h="2222500">
                  <a:moveTo>
                    <a:pt x="991319" y="2120900"/>
                  </a:moveTo>
                  <a:lnTo>
                    <a:pt x="977912" y="2120900"/>
                  </a:lnTo>
                  <a:lnTo>
                    <a:pt x="978418" y="2108200"/>
                  </a:lnTo>
                  <a:lnTo>
                    <a:pt x="993158" y="2108200"/>
                  </a:lnTo>
                  <a:lnTo>
                    <a:pt x="991319" y="2120900"/>
                  </a:lnTo>
                  <a:close/>
                </a:path>
                <a:path w="2077720" h="2222500">
                  <a:moveTo>
                    <a:pt x="1039828" y="2120900"/>
                  </a:moveTo>
                  <a:lnTo>
                    <a:pt x="996696" y="2120900"/>
                  </a:lnTo>
                  <a:lnTo>
                    <a:pt x="995333" y="2108200"/>
                  </a:lnTo>
                  <a:lnTo>
                    <a:pt x="1037869" y="2108200"/>
                  </a:lnTo>
                  <a:lnTo>
                    <a:pt x="1039828" y="2120900"/>
                  </a:lnTo>
                  <a:close/>
                </a:path>
                <a:path w="2077720" h="2222500">
                  <a:moveTo>
                    <a:pt x="1046840" y="2120900"/>
                  </a:moveTo>
                  <a:lnTo>
                    <a:pt x="1041877" y="2120900"/>
                  </a:lnTo>
                  <a:lnTo>
                    <a:pt x="1042797" y="2108200"/>
                  </a:lnTo>
                  <a:lnTo>
                    <a:pt x="1046863" y="2108200"/>
                  </a:lnTo>
                  <a:lnTo>
                    <a:pt x="1046840" y="2120900"/>
                  </a:lnTo>
                  <a:close/>
                </a:path>
                <a:path w="2077720" h="2222500">
                  <a:moveTo>
                    <a:pt x="1068741" y="2120900"/>
                  </a:moveTo>
                  <a:lnTo>
                    <a:pt x="1046908" y="2120900"/>
                  </a:lnTo>
                  <a:lnTo>
                    <a:pt x="1046907" y="2120556"/>
                  </a:lnTo>
                  <a:lnTo>
                    <a:pt x="1049310" y="2108200"/>
                  </a:lnTo>
                  <a:lnTo>
                    <a:pt x="1067884" y="2108200"/>
                  </a:lnTo>
                  <a:lnTo>
                    <a:pt x="1068741" y="2120900"/>
                  </a:lnTo>
                  <a:close/>
                </a:path>
                <a:path w="2077720" h="2222500">
                  <a:moveTo>
                    <a:pt x="1106535" y="2120900"/>
                  </a:moveTo>
                  <a:lnTo>
                    <a:pt x="1075191" y="2120900"/>
                  </a:lnTo>
                  <a:lnTo>
                    <a:pt x="1076463" y="2108200"/>
                  </a:lnTo>
                  <a:lnTo>
                    <a:pt x="1105967" y="2108200"/>
                  </a:lnTo>
                  <a:lnTo>
                    <a:pt x="1106535" y="2120900"/>
                  </a:lnTo>
                  <a:close/>
                </a:path>
                <a:path w="2077720" h="2222500">
                  <a:moveTo>
                    <a:pt x="1129203" y="2120900"/>
                  </a:moveTo>
                  <a:lnTo>
                    <a:pt x="1119482" y="2120900"/>
                  </a:lnTo>
                  <a:lnTo>
                    <a:pt x="1122093" y="2108200"/>
                  </a:lnTo>
                  <a:lnTo>
                    <a:pt x="1129697" y="2108200"/>
                  </a:lnTo>
                  <a:lnTo>
                    <a:pt x="1129203" y="2120900"/>
                  </a:lnTo>
                  <a:close/>
                </a:path>
                <a:path w="2077720" h="2222500">
                  <a:moveTo>
                    <a:pt x="1161006" y="2120900"/>
                  </a:moveTo>
                  <a:lnTo>
                    <a:pt x="1131451" y="2120900"/>
                  </a:lnTo>
                  <a:lnTo>
                    <a:pt x="1131031" y="2108200"/>
                  </a:lnTo>
                  <a:lnTo>
                    <a:pt x="1157889" y="2108200"/>
                  </a:lnTo>
                  <a:lnTo>
                    <a:pt x="1161006" y="2120900"/>
                  </a:lnTo>
                  <a:close/>
                </a:path>
                <a:path w="2077720" h="2222500">
                  <a:moveTo>
                    <a:pt x="1182442" y="2120900"/>
                  </a:moveTo>
                  <a:lnTo>
                    <a:pt x="1168195" y="2120900"/>
                  </a:lnTo>
                  <a:lnTo>
                    <a:pt x="1167729" y="2108200"/>
                  </a:lnTo>
                  <a:lnTo>
                    <a:pt x="1182038" y="2108200"/>
                  </a:lnTo>
                  <a:lnTo>
                    <a:pt x="1182442" y="2120900"/>
                  </a:lnTo>
                  <a:close/>
                </a:path>
                <a:path w="2077720" h="2222500">
                  <a:moveTo>
                    <a:pt x="1219339" y="2120900"/>
                  </a:moveTo>
                  <a:lnTo>
                    <a:pt x="1191930" y="2120900"/>
                  </a:lnTo>
                  <a:lnTo>
                    <a:pt x="1194979" y="2108200"/>
                  </a:lnTo>
                  <a:lnTo>
                    <a:pt x="1220230" y="2108200"/>
                  </a:lnTo>
                  <a:lnTo>
                    <a:pt x="1219339" y="2120900"/>
                  </a:lnTo>
                  <a:close/>
                </a:path>
                <a:path w="2077720" h="2222500">
                  <a:moveTo>
                    <a:pt x="1230877" y="2120900"/>
                  </a:moveTo>
                  <a:lnTo>
                    <a:pt x="1227896" y="2120900"/>
                  </a:lnTo>
                  <a:lnTo>
                    <a:pt x="1227793" y="2108200"/>
                  </a:lnTo>
                  <a:lnTo>
                    <a:pt x="1232353" y="2108200"/>
                  </a:lnTo>
                  <a:lnTo>
                    <a:pt x="1230877" y="2120900"/>
                  </a:lnTo>
                  <a:close/>
                </a:path>
                <a:path w="2077720" h="2222500">
                  <a:moveTo>
                    <a:pt x="1241444" y="2120900"/>
                  </a:moveTo>
                  <a:lnTo>
                    <a:pt x="1239644" y="2120900"/>
                  </a:lnTo>
                  <a:lnTo>
                    <a:pt x="1237276" y="2108200"/>
                  </a:lnTo>
                  <a:lnTo>
                    <a:pt x="1243238" y="2108200"/>
                  </a:lnTo>
                  <a:lnTo>
                    <a:pt x="1241444" y="2120900"/>
                  </a:lnTo>
                  <a:close/>
                </a:path>
                <a:path w="2077720" h="2222500">
                  <a:moveTo>
                    <a:pt x="1270130" y="2120900"/>
                  </a:moveTo>
                  <a:lnTo>
                    <a:pt x="1245254" y="2120900"/>
                  </a:lnTo>
                  <a:lnTo>
                    <a:pt x="1245225" y="2108200"/>
                  </a:lnTo>
                  <a:lnTo>
                    <a:pt x="1268830" y="2108200"/>
                  </a:lnTo>
                  <a:lnTo>
                    <a:pt x="1270130" y="2120900"/>
                  </a:lnTo>
                  <a:close/>
                </a:path>
                <a:path w="2077720" h="2222500">
                  <a:moveTo>
                    <a:pt x="1306732" y="2120900"/>
                  </a:moveTo>
                  <a:lnTo>
                    <a:pt x="1288987" y="2120900"/>
                  </a:lnTo>
                  <a:lnTo>
                    <a:pt x="1288454" y="2108200"/>
                  </a:lnTo>
                  <a:lnTo>
                    <a:pt x="1304358" y="2108200"/>
                  </a:lnTo>
                  <a:lnTo>
                    <a:pt x="1306732" y="2120900"/>
                  </a:lnTo>
                  <a:close/>
                </a:path>
                <a:path w="2077720" h="2222500">
                  <a:moveTo>
                    <a:pt x="1319201" y="2120900"/>
                  </a:moveTo>
                  <a:lnTo>
                    <a:pt x="1306732" y="2120900"/>
                  </a:lnTo>
                  <a:lnTo>
                    <a:pt x="1309537" y="2108200"/>
                  </a:lnTo>
                  <a:lnTo>
                    <a:pt x="1316850" y="2108200"/>
                  </a:lnTo>
                  <a:lnTo>
                    <a:pt x="1319201" y="2120900"/>
                  </a:lnTo>
                  <a:close/>
                </a:path>
                <a:path w="2077720" h="2222500">
                  <a:moveTo>
                    <a:pt x="1348313" y="2120900"/>
                  </a:moveTo>
                  <a:lnTo>
                    <a:pt x="1322818" y="2120900"/>
                  </a:lnTo>
                  <a:lnTo>
                    <a:pt x="1323749" y="2108200"/>
                  </a:lnTo>
                  <a:lnTo>
                    <a:pt x="1347893" y="2108200"/>
                  </a:lnTo>
                  <a:lnTo>
                    <a:pt x="1348313" y="2120900"/>
                  </a:lnTo>
                  <a:close/>
                </a:path>
                <a:path w="2077720" h="2222500">
                  <a:moveTo>
                    <a:pt x="1384881" y="2120900"/>
                  </a:moveTo>
                  <a:lnTo>
                    <a:pt x="1349449" y="2120900"/>
                  </a:lnTo>
                  <a:lnTo>
                    <a:pt x="1350448" y="2108200"/>
                  </a:lnTo>
                  <a:lnTo>
                    <a:pt x="1387680" y="2108200"/>
                  </a:lnTo>
                  <a:lnTo>
                    <a:pt x="1384881" y="2120900"/>
                  </a:lnTo>
                  <a:close/>
                </a:path>
                <a:path w="2077720" h="2222500">
                  <a:moveTo>
                    <a:pt x="1415294" y="2120900"/>
                  </a:moveTo>
                  <a:lnTo>
                    <a:pt x="1393790" y="2120900"/>
                  </a:lnTo>
                  <a:lnTo>
                    <a:pt x="1394494" y="2108200"/>
                  </a:lnTo>
                  <a:lnTo>
                    <a:pt x="1414584" y="2108200"/>
                  </a:lnTo>
                  <a:lnTo>
                    <a:pt x="1415294" y="2120900"/>
                  </a:lnTo>
                  <a:close/>
                </a:path>
                <a:path w="2077720" h="2222500">
                  <a:moveTo>
                    <a:pt x="1427763" y="2120900"/>
                  </a:moveTo>
                  <a:lnTo>
                    <a:pt x="1416145" y="2120900"/>
                  </a:lnTo>
                  <a:lnTo>
                    <a:pt x="1416929" y="2108200"/>
                  </a:lnTo>
                  <a:lnTo>
                    <a:pt x="1423606" y="2108200"/>
                  </a:lnTo>
                  <a:lnTo>
                    <a:pt x="1427763" y="2120900"/>
                  </a:lnTo>
                  <a:close/>
                </a:path>
                <a:path w="2077720" h="2222500">
                  <a:moveTo>
                    <a:pt x="1456568" y="2129806"/>
                  </a:moveTo>
                  <a:lnTo>
                    <a:pt x="1456580" y="2120900"/>
                  </a:lnTo>
                  <a:lnTo>
                    <a:pt x="1427763" y="2120900"/>
                  </a:lnTo>
                  <a:lnTo>
                    <a:pt x="1431317" y="2108200"/>
                  </a:lnTo>
                  <a:lnTo>
                    <a:pt x="1477402" y="2108200"/>
                  </a:lnTo>
                  <a:lnTo>
                    <a:pt x="1465272" y="2120900"/>
                  </a:lnTo>
                  <a:lnTo>
                    <a:pt x="1456568" y="2129806"/>
                  </a:lnTo>
                  <a:close/>
                </a:path>
                <a:path w="2077720" h="2222500">
                  <a:moveTo>
                    <a:pt x="735776" y="2133600"/>
                  </a:moveTo>
                  <a:lnTo>
                    <a:pt x="664833" y="2133600"/>
                  </a:lnTo>
                  <a:lnTo>
                    <a:pt x="672203" y="2120900"/>
                  </a:lnTo>
                  <a:lnTo>
                    <a:pt x="736532" y="2120900"/>
                  </a:lnTo>
                  <a:lnTo>
                    <a:pt x="735776" y="2133600"/>
                  </a:lnTo>
                  <a:close/>
                </a:path>
                <a:path w="2077720" h="2222500">
                  <a:moveTo>
                    <a:pt x="752044" y="2133600"/>
                  </a:moveTo>
                  <a:lnTo>
                    <a:pt x="743607" y="2133600"/>
                  </a:lnTo>
                  <a:lnTo>
                    <a:pt x="743005" y="2120900"/>
                  </a:lnTo>
                  <a:lnTo>
                    <a:pt x="753413" y="2120900"/>
                  </a:lnTo>
                  <a:lnTo>
                    <a:pt x="752044" y="2133600"/>
                  </a:lnTo>
                  <a:close/>
                </a:path>
                <a:path w="2077720" h="2222500">
                  <a:moveTo>
                    <a:pt x="797538" y="2133600"/>
                  </a:moveTo>
                  <a:lnTo>
                    <a:pt x="760414" y="2133600"/>
                  </a:lnTo>
                  <a:lnTo>
                    <a:pt x="760005" y="2120900"/>
                  </a:lnTo>
                  <a:lnTo>
                    <a:pt x="800071" y="2120900"/>
                  </a:lnTo>
                  <a:lnTo>
                    <a:pt x="797538" y="2133600"/>
                  </a:lnTo>
                  <a:close/>
                </a:path>
                <a:path w="2077720" h="2222500">
                  <a:moveTo>
                    <a:pt x="859647" y="2133600"/>
                  </a:moveTo>
                  <a:lnTo>
                    <a:pt x="811501" y="2133600"/>
                  </a:lnTo>
                  <a:lnTo>
                    <a:pt x="811467" y="2120900"/>
                  </a:lnTo>
                  <a:lnTo>
                    <a:pt x="861765" y="2120900"/>
                  </a:lnTo>
                  <a:lnTo>
                    <a:pt x="859647" y="2133600"/>
                  </a:lnTo>
                  <a:close/>
                </a:path>
                <a:path w="2077720" h="2222500">
                  <a:moveTo>
                    <a:pt x="874614" y="2133600"/>
                  </a:moveTo>
                  <a:lnTo>
                    <a:pt x="866177" y="2133600"/>
                  </a:lnTo>
                  <a:lnTo>
                    <a:pt x="865558" y="2120900"/>
                  </a:lnTo>
                  <a:lnTo>
                    <a:pt x="872667" y="2120900"/>
                  </a:lnTo>
                  <a:lnTo>
                    <a:pt x="874614" y="2133600"/>
                  </a:lnTo>
                  <a:close/>
                </a:path>
                <a:path w="2077720" h="2222500">
                  <a:moveTo>
                    <a:pt x="920023" y="2133600"/>
                  </a:moveTo>
                  <a:lnTo>
                    <a:pt x="895283" y="2133600"/>
                  </a:lnTo>
                  <a:lnTo>
                    <a:pt x="892234" y="2120900"/>
                  </a:lnTo>
                  <a:lnTo>
                    <a:pt x="921034" y="2120900"/>
                  </a:lnTo>
                  <a:lnTo>
                    <a:pt x="920023" y="2133600"/>
                  </a:lnTo>
                  <a:close/>
                </a:path>
                <a:path w="2077720" h="2222500">
                  <a:moveTo>
                    <a:pt x="929392" y="2133600"/>
                  </a:moveTo>
                  <a:lnTo>
                    <a:pt x="927933" y="2133600"/>
                  </a:lnTo>
                  <a:lnTo>
                    <a:pt x="926593" y="2120900"/>
                  </a:lnTo>
                  <a:lnTo>
                    <a:pt x="929006" y="2120900"/>
                  </a:lnTo>
                  <a:lnTo>
                    <a:pt x="929392" y="2133600"/>
                  </a:lnTo>
                  <a:close/>
                </a:path>
                <a:path w="2077720" h="2222500">
                  <a:moveTo>
                    <a:pt x="939732" y="2133600"/>
                  </a:moveTo>
                  <a:lnTo>
                    <a:pt x="939232" y="2133600"/>
                  </a:lnTo>
                  <a:lnTo>
                    <a:pt x="939460" y="2120900"/>
                  </a:lnTo>
                  <a:lnTo>
                    <a:pt x="940374" y="2120900"/>
                  </a:lnTo>
                  <a:lnTo>
                    <a:pt x="939732" y="2133600"/>
                  </a:lnTo>
                  <a:close/>
                </a:path>
                <a:path w="2077720" h="2222500">
                  <a:moveTo>
                    <a:pt x="977168" y="2133600"/>
                  </a:moveTo>
                  <a:lnTo>
                    <a:pt x="945461" y="2133600"/>
                  </a:lnTo>
                  <a:lnTo>
                    <a:pt x="943718" y="2120900"/>
                  </a:lnTo>
                  <a:lnTo>
                    <a:pt x="977418" y="2120900"/>
                  </a:lnTo>
                  <a:lnTo>
                    <a:pt x="977168" y="2133600"/>
                  </a:lnTo>
                  <a:close/>
                </a:path>
                <a:path w="2077720" h="2222500">
                  <a:moveTo>
                    <a:pt x="1059207" y="2133600"/>
                  </a:moveTo>
                  <a:lnTo>
                    <a:pt x="984908" y="2133600"/>
                  </a:lnTo>
                  <a:lnTo>
                    <a:pt x="985487" y="2120900"/>
                  </a:lnTo>
                  <a:lnTo>
                    <a:pt x="1059889" y="2120900"/>
                  </a:lnTo>
                  <a:lnTo>
                    <a:pt x="1059207" y="2133600"/>
                  </a:lnTo>
                  <a:close/>
                </a:path>
                <a:path w="2077720" h="2222500">
                  <a:moveTo>
                    <a:pt x="1073119" y="2133600"/>
                  </a:moveTo>
                  <a:lnTo>
                    <a:pt x="1062819" y="2133600"/>
                  </a:lnTo>
                  <a:lnTo>
                    <a:pt x="1062268" y="2120900"/>
                  </a:lnTo>
                  <a:lnTo>
                    <a:pt x="1073550" y="2120900"/>
                  </a:lnTo>
                  <a:lnTo>
                    <a:pt x="1073119" y="2133600"/>
                  </a:lnTo>
                  <a:close/>
                </a:path>
                <a:path w="2077720" h="2222500">
                  <a:moveTo>
                    <a:pt x="1171977" y="2133600"/>
                  </a:moveTo>
                  <a:lnTo>
                    <a:pt x="1077309" y="2133600"/>
                  </a:lnTo>
                  <a:lnTo>
                    <a:pt x="1075759" y="2120900"/>
                  </a:lnTo>
                  <a:lnTo>
                    <a:pt x="1172845" y="2120900"/>
                  </a:lnTo>
                  <a:lnTo>
                    <a:pt x="1171977" y="2133600"/>
                  </a:lnTo>
                  <a:close/>
                </a:path>
                <a:path w="2077720" h="2222500">
                  <a:moveTo>
                    <a:pt x="1180165" y="2133600"/>
                  </a:moveTo>
                  <a:lnTo>
                    <a:pt x="1178637" y="2133600"/>
                  </a:lnTo>
                  <a:lnTo>
                    <a:pt x="1177922" y="2120900"/>
                  </a:lnTo>
                  <a:lnTo>
                    <a:pt x="1179148" y="2120900"/>
                  </a:lnTo>
                  <a:lnTo>
                    <a:pt x="1180165" y="2133600"/>
                  </a:lnTo>
                  <a:close/>
                </a:path>
                <a:path w="2077720" h="2222500">
                  <a:moveTo>
                    <a:pt x="1235465" y="2133600"/>
                  </a:moveTo>
                  <a:lnTo>
                    <a:pt x="1181590" y="2133600"/>
                  </a:lnTo>
                  <a:lnTo>
                    <a:pt x="1183401" y="2120900"/>
                  </a:lnTo>
                  <a:lnTo>
                    <a:pt x="1233773" y="2120900"/>
                  </a:lnTo>
                  <a:lnTo>
                    <a:pt x="1235465" y="2133600"/>
                  </a:lnTo>
                  <a:close/>
                </a:path>
                <a:path w="2077720" h="2222500">
                  <a:moveTo>
                    <a:pt x="1265843" y="2133600"/>
                  </a:moveTo>
                  <a:lnTo>
                    <a:pt x="1235465" y="2133600"/>
                  </a:lnTo>
                  <a:lnTo>
                    <a:pt x="1236243" y="2120900"/>
                  </a:lnTo>
                  <a:lnTo>
                    <a:pt x="1265559" y="2120900"/>
                  </a:lnTo>
                  <a:lnTo>
                    <a:pt x="1265843" y="2133600"/>
                  </a:lnTo>
                  <a:close/>
                </a:path>
                <a:path w="2077720" h="2222500">
                  <a:moveTo>
                    <a:pt x="1280158" y="2133600"/>
                  </a:moveTo>
                  <a:lnTo>
                    <a:pt x="1269415" y="2133600"/>
                  </a:lnTo>
                  <a:lnTo>
                    <a:pt x="1270766" y="2120900"/>
                  </a:lnTo>
                  <a:lnTo>
                    <a:pt x="1276427" y="2120900"/>
                  </a:lnTo>
                  <a:lnTo>
                    <a:pt x="1280158" y="2133600"/>
                  </a:lnTo>
                  <a:close/>
                </a:path>
                <a:path w="2077720" h="2222500">
                  <a:moveTo>
                    <a:pt x="1288079" y="2133600"/>
                  </a:moveTo>
                  <a:lnTo>
                    <a:pt x="1280158" y="2133600"/>
                  </a:lnTo>
                  <a:lnTo>
                    <a:pt x="1284292" y="2120900"/>
                  </a:lnTo>
                  <a:lnTo>
                    <a:pt x="1286807" y="2120900"/>
                  </a:lnTo>
                  <a:lnTo>
                    <a:pt x="1288079" y="2133600"/>
                  </a:lnTo>
                  <a:close/>
                </a:path>
                <a:path w="2077720" h="2222500">
                  <a:moveTo>
                    <a:pt x="1301150" y="2133600"/>
                  </a:moveTo>
                  <a:lnTo>
                    <a:pt x="1299941" y="2120900"/>
                  </a:lnTo>
                  <a:lnTo>
                    <a:pt x="1301116" y="2120900"/>
                  </a:lnTo>
                  <a:lnTo>
                    <a:pt x="1301150" y="2133600"/>
                  </a:lnTo>
                  <a:close/>
                </a:path>
                <a:path w="2077720" h="2222500">
                  <a:moveTo>
                    <a:pt x="1338564" y="2133600"/>
                  </a:moveTo>
                  <a:lnTo>
                    <a:pt x="1301258" y="2133600"/>
                  </a:lnTo>
                  <a:lnTo>
                    <a:pt x="1302274" y="2120900"/>
                  </a:lnTo>
                  <a:lnTo>
                    <a:pt x="1338865" y="2120900"/>
                  </a:lnTo>
                  <a:lnTo>
                    <a:pt x="1338564" y="2133600"/>
                  </a:lnTo>
                  <a:close/>
                </a:path>
                <a:path w="2077720" h="2222500">
                  <a:moveTo>
                    <a:pt x="1342414" y="2133600"/>
                  </a:moveTo>
                  <a:lnTo>
                    <a:pt x="1338564" y="2133600"/>
                  </a:lnTo>
                  <a:lnTo>
                    <a:pt x="1340909" y="2120900"/>
                  </a:lnTo>
                  <a:lnTo>
                    <a:pt x="1342414" y="2133600"/>
                  </a:lnTo>
                  <a:close/>
                </a:path>
                <a:path w="2077720" h="2222500">
                  <a:moveTo>
                    <a:pt x="1372389" y="2133600"/>
                  </a:moveTo>
                  <a:lnTo>
                    <a:pt x="1346996" y="2133600"/>
                  </a:lnTo>
                  <a:lnTo>
                    <a:pt x="1347076" y="2120900"/>
                  </a:lnTo>
                  <a:lnTo>
                    <a:pt x="1375540" y="2120900"/>
                  </a:lnTo>
                  <a:lnTo>
                    <a:pt x="1372389" y="2133600"/>
                  </a:lnTo>
                  <a:close/>
                </a:path>
                <a:path w="2077720" h="2222500">
                  <a:moveTo>
                    <a:pt x="1387232" y="2133600"/>
                  </a:moveTo>
                  <a:lnTo>
                    <a:pt x="1375762" y="2133600"/>
                  </a:lnTo>
                  <a:lnTo>
                    <a:pt x="1375540" y="2120900"/>
                  </a:lnTo>
                  <a:lnTo>
                    <a:pt x="1386721" y="2120900"/>
                  </a:lnTo>
                  <a:lnTo>
                    <a:pt x="1387232" y="2133600"/>
                  </a:lnTo>
                  <a:close/>
                </a:path>
                <a:path w="2077720" h="2222500">
                  <a:moveTo>
                    <a:pt x="1421602" y="2133600"/>
                  </a:moveTo>
                  <a:lnTo>
                    <a:pt x="1393200" y="2133600"/>
                  </a:lnTo>
                  <a:lnTo>
                    <a:pt x="1394687" y="2120900"/>
                  </a:lnTo>
                  <a:lnTo>
                    <a:pt x="1421176" y="2120900"/>
                  </a:lnTo>
                  <a:lnTo>
                    <a:pt x="1421602" y="2133600"/>
                  </a:lnTo>
                  <a:close/>
                </a:path>
                <a:path w="2077720" h="2222500">
                  <a:moveTo>
                    <a:pt x="1446331" y="2133600"/>
                  </a:moveTo>
                  <a:lnTo>
                    <a:pt x="1426298" y="2133600"/>
                  </a:lnTo>
                  <a:lnTo>
                    <a:pt x="1424100" y="2120900"/>
                  </a:lnTo>
                  <a:lnTo>
                    <a:pt x="1449158" y="2120900"/>
                  </a:lnTo>
                  <a:lnTo>
                    <a:pt x="1446331" y="2133600"/>
                  </a:lnTo>
                  <a:close/>
                </a:path>
                <a:path w="2077720" h="2222500">
                  <a:moveTo>
                    <a:pt x="1456563" y="2133600"/>
                  </a:moveTo>
                  <a:lnTo>
                    <a:pt x="1452861" y="2133600"/>
                  </a:lnTo>
                  <a:lnTo>
                    <a:pt x="1456568" y="2129806"/>
                  </a:lnTo>
                  <a:lnTo>
                    <a:pt x="1456563" y="2133600"/>
                  </a:lnTo>
                  <a:close/>
                </a:path>
                <a:path w="2077720" h="2222500">
                  <a:moveTo>
                    <a:pt x="790100" y="2146300"/>
                  </a:moveTo>
                  <a:lnTo>
                    <a:pt x="703325" y="2146300"/>
                  </a:lnTo>
                  <a:lnTo>
                    <a:pt x="704955" y="2133600"/>
                  </a:lnTo>
                  <a:lnTo>
                    <a:pt x="791139" y="2133600"/>
                  </a:lnTo>
                  <a:lnTo>
                    <a:pt x="790100" y="2146300"/>
                  </a:lnTo>
                  <a:close/>
                </a:path>
                <a:path w="2077720" h="2222500">
                  <a:moveTo>
                    <a:pt x="802370" y="2146300"/>
                  </a:moveTo>
                  <a:lnTo>
                    <a:pt x="794943" y="2146300"/>
                  </a:lnTo>
                  <a:lnTo>
                    <a:pt x="792314" y="2133600"/>
                  </a:lnTo>
                  <a:lnTo>
                    <a:pt x="800150" y="2133600"/>
                  </a:lnTo>
                  <a:lnTo>
                    <a:pt x="802370" y="2146300"/>
                  </a:lnTo>
                  <a:close/>
                </a:path>
                <a:path w="2077720" h="2222500">
                  <a:moveTo>
                    <a:pt x="824419" y="2146300"/>
                  </a:moveTo>
                  <a:lnTo>
                    <a:pt x="802535" y="2146300"/>
                  </a:lnTo>
                  <a:lnTo>
                    <a:pt x="805828" y="2133600"/>
                  </a:lnTo>
                  <a:lnTo>
                    <a:pt x="824039" y="2133600"/>
                  </a:lnTo>
                  <a:lnTo>
                    <a:pt x="824419" y="2146300"/>
                  </a:lnTo>
                  <a:close/>
                </a:path>
                <a:path w="2077720" h="2222500">
                  <a:moveTo>
                    <a:pt x="847365" y="2146300"/>
                  </a:moveTo>
                  <a:lnTo>
                    <a:pt x="829677" y="2146300"/>
                  </a:lnTo>
                  <a:lnTo>
                    <a:pt x="828956" y="2133600"/>
                  </a:lnTo>
                  <a:lnTo>
                    <a:pt x="845059" y="2133600"/>
                  </a:lnTo>
                  <a:lnTo>
                    <a:pt x="847365" y="2146300"/>
                  </a:lnTo>
                  <a:close/>
                </a:path>
                <a:path w="2077720" h="2222500">
                  <a:moveTo>
                    <a:pt x="881905" y="2146300"/>
                  </a:moveTo>
                  <a:lnTo>
                    <a:pt x="850175" y="2146300"/>
                  </a:lnTo>
                  <a:lnTo>
                    <a:pt x="852827" y="2133600"/>
                  </a:lnTo>
                  <a:lnTo>
                    <a:pt x="878436" y="2133600"/>
                  </a:lnTo>
                  <a:lnTo>
                    <a:pt x="881905" y="2146300"/>
                  </a:lnTo>
                  <a:close/>
                </a:path>
                <a:path w="2077720" h="2222500">
                  <a:moveTo>
                    <a:pt x="987401" y="2146300"/>
                  </a:moveTo>
                  <a:lnTo>
                    <a:pt x="904152" y="2146300"/>
                  </a:lnTo>
                  <a:lnTo>
                    <a:pt x="901768" y="2133600"/>
                  </a:lnTo>
                  <a:lnTo>
                    <a:pt x="988451" y="2133600"/>
                  </a:lnTo>
                  <a:lnTo>
                    <a:pt x="987401" y="2146300"/>
                  </a:lnTo>
                  <a:close/>
                </a:path>
                <a:path w="2077720" h="2222500">
                  <a:moveTo>
                    <a:pt x="1056266" y="2146300"/>
                  </a:moveTo>
                  <a:lnTo>
                    <a:pt x="991852" y="2146300"/>
                  </a:lnTo>
                  <a:lnTo>
                    <a:pt x="990217" y="2133600"/>
                  </a:lnTo>
                  <a:lnTo>
                    <a:pt x="1056487" y="2133600"/>
                  </a:lnTo>
                  <a:lnTo>
                    <a:pt x="1056266" y="2146300"/>
                  </a:lnTo>
                  <a:close/>
                </a:path>
                <a:path w="2077720" h="2222500">
                  <a:moveTo>
                    <a:pt x="1108687" y="2146300"/>
                  </a:moveTo>
                  <a:lnTo>
                    <a:pt x="1065913" y="2146300"/>
                  </a:lnTo>
                  <a:lnTo>
                    <a:pt x="1064692" y="2133600"/>
                  </a:lnTo>
                  <a:lnTo>
                    <a:pt x="1110726" y="2133600"/>
                  </a:lnTo>
                  <a:lnTo>
                    <a:pt x="1108687" y="2146300"/>
                  </a:lnTo>
                  <a:close/>
                </a:path>
                <a:path w="2077720" h="2222500">
                  <a:moveTo>
                    <a:pt x="1128487" y="2146300"/>
                  </a:moveTo>
                  <a:lnTo>
                    <a:pt x="1129651" y="2133600"/>
                  </a:lnTo>
                  <a:lnTo>
                    <a:pt x="1132161" y="2133600"/>
                  </a:lnTo>
                  <a:lnTo>
                    <a:pt x="1128487" y="2146300"/>
                  </a:lnTo>
                  <a:close/>
                </a:path>
                <a:path w="2077720" h="2222500">
                  <a:moveTo>
                    <a:pt x="1144028" y="2146300"/>
                  </a:moveTo>
                  <a:lnTo>
                    <a:pt x="1137016" y="2146300"/>
                  </a:lnTo>
                  <a:lnTo>
                    <a:pt x="1137629" y="2133600"/>
                  </a:lnTo>
                  <a:lnTo>
                    <a:pt x="1144409" y="2133600"/>
                  </a:lnTo>
                  <a:lnTo>
                    <a:pt x="1144028" y="2146300"/>
                  </a:lnTo>
                  <a:close/>
                </a:path>
                <a:path w="2077720" h="2222500">
                  <a:moveTo>
                    <a:pt x="1147388" y="2145246"/>
                  </a:moveTo>
                  <a:lnTo>
                    <a:pt x="1145987" y="2133600"/>
                  </a:lnTo>
                  <a:lnTo>
                    <a:pt x="1148497" y="2133600"/>
                  </a:lnTo>
                  <a:lnTo>
                    <a:pt x="1147388" y="2145246"/>
                  </a:lnTo>
                  <a:close/>
                </a:path>
                <a:path w="2077720" h="2222500">
                  <a:moveTo>
                    <a:pt x="1160728" y="2146300"/>
                  </a:moveTo>
                  <a:lnTo>
                    <a:pt x="1151632" y="2146300"/>
                  </a:lnTo>
                  <a:lnTo>
                    <a:pt x="1150269" y="2133600"/>
                  </a:lnTo>
                  <a:lnTo>
                    <a:pt x="1160694" y="2133600"/>
                  </a:lnTo>
                  <a:lnTo>
                    <a:pt x="1160728" y="2146300"/>
                  </a:lnTo>
                  <a:close/>
                </a:path>
                <a:path w="2077720" h="2222500">
                  <a:moveTo>
                    <a:pt x="1170830" y="2146300"/>
                  </a:moveTo>
                  <a:lnTo>
                    <a:pt x="1165106" y="2146300"/>
                  </a:lnTo>
                  <a:lnTo>
                    <a:pt x="1165106" y="2133600"/>
                  </a:lnTo>
                  <a:lnTo>
                    <a:pt x="1169251" y="2133600"/>
                  </a:lnTo>
                  <a:lnTo>
                    <a:pt x="1170830" y="2146300"/>
                  </a:lnTo>
                  <a:close/>
                </a:path>
                <a:path w="2077720" h="2222500">
                  <a:moveTo>
                    <a:pt x="1232648" y="2146300"/>
                  </a:moveTo>
                  <a:lnTo>
                    <a:pt x="1180545" y="2146300"/>
                  </a:lnTo>
                  <a:lnTo>
                    <a:pt x="1181913" y="2133600"/>
                  </a:lnTo>
                  <a:lnTo>
                    <a:pt x="1233085" y="2133600"/>
                  </a:lnTo>
                  <a:lnTo>
                    <a:pt x="1232648" y="2146300"/>
                  </a:lnTo>
                  <a:close/>
                </a:path>
                <a:path w="2077720" h="2222500">
                  <a:moveTo>
                    <a:pt x="1265593" y="2146300"/>
                  </a:moveTo>
                  <a:lnTo>
                    <a:pt x="1237901" y="2146300"/>
                  </a:lnTo>
                  <a:lnTo>
                    <a:pt x="1237378" y="2133600"/>
                  </a:lnTo>
                  <a:lnTo>
                    <a:pt x="1263424" y="2133600"/>
                  </a:lnTo>
                  <a:lnTo>
                    <a:pt x="1265593" y="2146300"/>
                  </a:lnTo>
                  <a:close/>
                </a:path>
                <a:path w="2077720" h="2222500">
                  <a:moveTo>
                    <a:pt x="1306755" y="2146300"/>
                  </a:moveTo>
                  <a:lnTo>
                    <a:pt x="1265599" y="2146300"/>
                  </a:lnTo>
                  <a:lnTo>
                    <a:pt x="1267637" y="2133600"/>
                  </a:lnTo>
                  <a:lnTo>
                    <a:pt x="1304427" y="2133600"/>
                  </a:lnTo>
                  <a:lnTo>
                    <a:pt x="1306755" y="2146300"/>
                  </a:lnTo>
                  <a:close/>
                </a:path>
                <a:path w="2077720" h="2222500">
                  <a:moveTo>
                    <a:pt x="1343419" y="2146300"/>
                  </a:moveTo>
                  <a:lnTo>
                    <a:pt x="1308464" y="2146300"/>
                  </a:lnTo>
                  <a:lnTo>
                    <a:pt x="1309117" y="2133600"/>
                  </a:lnTo>
                  <a:lnTo>
                    <a:pt x="1343169" y="2133600"/>
                  </a:lnTo>
                  <a:lnTo>
                    <a:pt x="1343419" y="2146300"/>
                  </a:lnTo>
                  <a:close/>
                </a:path>
                <a:path w="2077720" h="2222500">
                  <a:moveTo>
                    <a:pt x="1355309" y="2146300"/>
                  </a:moveTo>
                  <a:lnTo>
                    <a:pt x="1343419" y="2146300"/>
                  </a:lnTo>
                  <a:lnTo>
                    <a:pt x="1344679" y="2133600"/>
                  </a:lnTo>
                  <a:lnTo>
                    <a:pt x="1354366" y="2133600"/>
                  </a:lnTo>
                  <a:lnTo>
                    <a:pt x="1355309" y="2146300"/>
                  </a:lnTo>
                  <a:close/>
                </a:path>
                <a:path w="2077720" h="2222500">
                  <a:moveTo>
                    <a:pt x="1393296" y="2146300"/>
                  </a:moveTo>
                  <a:lnTo>
                    <a:pt x="1360243" y="2146300"/>
                  </a:lnTo>
                  <a:lnTo>
                    <a:pt x="1360453" y="2133600"/>
                  </a:lnTo>
                  <a:lnTo>
                    <a:pt x="1393694" y="2133600"/>
                  </a:lnTo>
                  <a:lnTo>
                    <a:pt x="1393296" y="2146300"/>
                  </a:lnTo>
                  <a:close/>
                </a:path>
                <a:path w="2077720" h="2222500">
                  <a:moveTo>
                    <a:pt x="1421670" y="2159000"/>
                  </a:moveTo>
                  <a:lnTo>
                    <a:pt x="1384932" y="2159000"/>
                  </a:lnTo>
                  <a:lnTo>
                    <a:pt x="1383058" y="2146300"/>
                  </a:lnTo>
                  <a:lnTo>
                    <a:pt x="1399060" y="2146300"/>
                  </a:lnTo>
                  <a:lnTo>
                    <a:pt x="1399292" y="2133600"/>
                  </a:lnTo>
                  <a:lnTo>
                    <a:pt x="1440459" y="2133600"/>
                  </a:lnTo>
                  <a:lnTo>
                    <a:pt x="1440169" y="2142146"/>
                  </a:lnTo>
                  <a:lnTo>
                    <a:pt x="1435698" y="2146300"/>
                  </a:lnTo>
                  <a:lnTo>
                    <a:pt x="1421670" y="2159000"/>
                  </a:lnTo>
                  <a:close/>
                </a:path>
                <a:path w="2077720" h="2222500">
                  <a:moveTo>
                    <a:pt x="1444122" y="2138474"/>
                  </a:moveTo>
                  <a:lnTo>
                    <a:pt x="1444122" y="2133600"/>
                  </a:lnTo>
                  <a:lnTo>
                    <a:pt x="1449369" y="2133600"/>
                  </a:lnTo>
                  <a:lnTo>
                    <a:pt x="1444122" y="2138474"/>
                  </a:lnTo>
                  <a:close/>
                </a:path>
                <a:path w="2077720" h="2222500">
                  <a:moveTo>
                    <a:pt x="1444122" y="2146300"/>
                  </a:moveTo>
                  <a:lnTo>
                    <a:pt x="1440028" y="2146300"/>
                  </a:lnTo>
                  <a:lnTo>
                    <a:pt x="1440169" y="2142146"/>
                  </a:lnTo>
                  <a:lnTo>
                    <a:pt x="1444122" y="2138474"/>
                  </a:lnTo>
                  <a:lnTo>
                    <a:pt x="1444122" y="2146300"/>
                  </a:lnTo>
                  <a:close/>
                </a:path>
                <a:path w="2077720" h="2222500">
                  <a:moveTo>
                    <a:pt x="1147515" y="2146300"/>
                  </a:moveTo>
                  <a:lnTo>
                    <a:pt x="1147288" y="2146300"/>
                  </a:lnTo>
                  <a:lnTo>
                    <a:pt x="1147388" y="2145246"/>
                  </a:lnTo>
                  <a:lnTo>
                    <a:pt x="1147515" y="2146300"/>
                  </a:lnTo>
                  <a:close/>
                </a:path>
                <a:path w="2077720" h="2222500">
                  <a:moveTo>
                    <a:pt x="722336" y="2159000"/>
                  </a:moveTo>
                  <a:lnTo>
                    <a:pt x="684235" y="2159000"/>
                  </a:lnTo>
                  <a:lnTo>
                    <a:pt x="686842" y="2146300"/>
                  </a:lnTo>
                  <a:lnTo>
                    <a:pt x="724863" y="2146300"/>
                  </a:lnTo>
                  <a:lnTo>
                    <a:pt x="722336" y="2159000"/>
                  </a:lnTo>
                  <a:close/>
                </a:path>
                <a:path w="2077720" h="2222500">
                  <a:moveTo>
                    <a:pt x="789418" y="2159000"/>
                  </a:moveTo>
                  <a:lnTo>
                    <a:pt x="739382" y="2159000"/>
                  </a:lnTo>
                  <a:lnTo>
                    <a:pt x="739144" y="2146300"/>
                  </a:lnTo>
                  <a:lnTo>
                    <a:pt x="787704" y="2146300"/>
                  </a:lnTo>
                  <a:lnTo>
                    <a:pt x="789418" y="2159000"/>
                  </a:lnTo>
                  <a:close/>
                </a:path>
                <a:path w="2077720" h="2222500">
                  <a:moveTo>
                    <a:pt x="811166" y="2159000"/>
                  </a:moveTo>
                  <a:lnTo>
                    <a:pt x="789418" y="2159000"/>
                  </a:lnTo>
                  <a:lnTo>
                    <a:pt x="791173" y="2146300"/>
                  </a:lnTo>
                  <a:lnTo>
                    <a:pt x="810462" y="2146300"/>
                  </a:lnTo>
                  <a:lnTo>
                    <a:pt x="811166" y="2159000"/>
                  </a:lnTo>
                  <a:close/>
                </a:path>
                <a:path w="2077720" h="2222500">
                  <a:moveTo>
                    <a:pt x="845337" y="2159000"/>
                  </a:moveTo>
                  <a:lnTo>
                    <a:pt x="822954" y="2159000"/>
                  </a:lnTo>
                  <a:lnTo>
                    <a:pt x="821251" y="2146300"/>
                  </a:lnTo>
                  <a:lnTo>
                    <a:pt x="844469" y="2146300"/>
                  </a:lnTo>
                  <a:lnTo>
                    <a:pt x="845337" y="2159000"/>
                  </a:lnTo>
                  <a:close/>
                </a:path>
                <a:path w="2077720" h="2222500">
                  <a:moveTo>
                    <a:pt x="856450" y="2159000"/>
                  </a:moveTo>
                  <a:lnTo>
                    <a:pt x="853662" y="2159000"/>
                  </a:lnTo>
                  <a:lnTo>
                    <a:pt x="849534" y="2146300"/>
                  </a:lnTo>
                  <a:lnTo>
                    <a:pt x="856631" y="2146300"/>
                  </a:lnTo>
                  <a:lnTo>
                    <a:pt x="856450" y="2159000"/>
                  </a:lnTo>
                  <a:close/>
                </a:path>
                <a:path w="2077720" h="2222500">
                  <a:moveTo>
                    <a:pt x="862156" y="2159000"/>
                  </a:moveTo>
                  <a:lnTo>
                    <a:pt x="856807" y="2159000"/>
                  </a:lnTo>
                  <a:lnTo>
                    <a:pt x="856807" y="2146300"/>
                  </a:lnTo>
                  <a:lnTo>
                    <a:pt x="861782" y="2146300"/>
                  </a:lnTo>
                  <a:lnTo>
                    <a:pt x="862156" y="2159000"/>
                  </a:lnTo>
                  <a:close/>
                </a:path>
                <a:path w="2077720" h="2222500">
                  <a:moveTo>
                    <a:pt x="878192" y="2159000"/>
                  </a:moveTo>
                  <a:lnTo>
                    <a:pt x="868363" y="2159000"/>
                  </a:lnTo>
                  <a:lnTo>
                    <a:pt x="869311" y="2146300"/>
                  </a:lnTo>
                  <a:lnTo>
                    <a:pt x="890246" y="2146300"/>
                  </a:lnTo>
                  <a:lnTo>
                    <a:pt x="878192" y="2159000"/>
                  </a:lnTo>
                  <a:close/>
                </a:path>
                <a:path w="2077720" h="2222500">
                  <a:moveTo>
                    <a:pt x="915497" y="2159000"/>
                  </a:moveTo>
                  <a:lnTo>
                    <a:pt x="891439" y="2159000"/>
                  </a:lnTo>
                  <a:lnTo>
                    <a:pt x="890246" y="2146300"/>
                  </a:lnTo>
                  <a:lnTo>
                    <a:pt x="915651" y="2146300"/>
                  </a:lnTo>
                  <a:lnTo>
                    <a:pt x="915497" y="2159000"/>
                  </a:lnTo>
                  <a:close/>
                </a:path>
                <a:path w="2077720" h="2222500">
                  <a:moveTo>
                    <a:pt x="934758" y="2159000"/>
                  </a:moveTo>
                  <a:lnTo>
                    <a:pt x="921715" y="2159000"/>
                  </a:lnTo>
                  <a:lnTo>
                    <a:pt x="922033" y="2146300"/>
                  </a:lnTo>
                  <a:lnTo>
                    <a:pt x="935678" y="2146300"/>
                  </a:lnTo>
                  <a:lnTo>
                    <a:pt x="934758" y="2159000"/>
                  </a:lnTo>
                  <a:close/>
                </a:path>
                <a:path w="2077720" h="2222500">
                  <a:moveTo>
                    <a:pt x="950163" y="2159000"/>
                  </a:moveTo>
                  <a:lnTo>
                    <a:pt x="941441" y="2159000"/>
                  </a:lnTo>
                  <a:lnTo>
                    <a:pt x="940800" y="2146300"/>
                  </a:lnTo>
                  <a:lnTo>
                    <a:pt x="949771" y="2146300"/>
                  </a:lnTo>
                  <a:lnTo>
                    <a:pt x="950163" y="2159000"/>
                  </a:lnTo>
                  <a:close/>
                </a:path>
                <a:path w="2077720" h="2222500">
                  <a:moveTo>
                    <a:pt x="976487" y="2159000"/>
                  </a:moveTo>
                  <a:lnTo>
                    <a:pt x="957965" y="2159000"/>
                  </a:lnTo>
                  <a:lnTo>
                    <a:pt x="956017" y="2146300"/>
                  </a:lnTo>
                  <a:lnTo>
                    <a:pt x="976129" y="2146300"/>
                  </a:lnTo>
                  <a:lnTo>
                    <a:pt x="976487" y="2159000"/>
                  </a:lnTo>
                  <a:close/>
                </a:path>
                <a:path w="2077720" h="2222500">
                  <a:moveTo>
                    <a:pt x="1005707" y="2159000"/>
                  </a:moveTo>
                  <a:lnTo>
                    <a:pt x="985175" y="2159000"/>
                  </a:lnTo>
                  <a:lnTo>
                    <a:pt x="984965" y="2146300"/>
                  </a:lnTo>
                  <a:lnTo>
                    <a:pt x="1009057" y="2146300"/>
                  </a:lnTo>
                  <a:lnTo>
                    <a:pt x="1005707" y="2159000"/>
                  </a:lnTo>
                  <a:close/>
                </a:path>
                <a:path w="2077720" h="2222500">
                  <a:moveTo>
                    <a:pt x="1059758" y="2159000"/>
                  </a:moveTo>
                  <a:lnTo>
                    <a:pt x="1012839" y="2159000"/>
                  </a:lnTo>
                  <a:lnTo>
                    <a:pt x="1011794" y="2146300"/>
                  </a:lnTo>
                  <a:lnTo>
                    <a:pt x="1060411" y="2146300"/>
                  </a:lnTo>
                  <a:lnTo>
                    <a:pt x="1059758" y="2159000"/>
                  </a:lnTo>
                  <a:close/>
                </a:path>
                <a:path w="2077720" h="2222500">
                  <a:moveTo>
                    <a:pt x="1074947" y="2159000"/>
                  </a:moveTo>
                  <a:lnTo>
                    <a:pt x="1064602" y="2159000"/>
                  </a:lnTo>
                  <a:lnTo>
                    <a:pt x="1064545" y="2146300"/>
                  </a:lnTo>
                  <a:lnTo>
                    <a:pt x="1075021" y="2146300"/>
                  </a:lnTo>
                  <a:lnTo>
                    <a:pt x="1074947" y="2159000"/>
                  </a:lnTo>
                  <a:close/>
                </a:path>
                <a:path w="2077720" h="2222500">
                  <a:moveTo>
                    <a:pt x="1095077" y="2159000"/>
                  </a:moveTo>
                  <a:lnTo>
                    <a:pt x="1083022" y="2159000"/>
                  </a:lnTo>
                  <a:lnTo>
                    <a:pt x="1080983" y="2146300"/>
                  </a:lnTo>
                  <a:lnTo>
                    <a:pt x="1094781" y="2146300"/>
                  </a:lnTo>
                  <a:lnTo>
                    <a:pt x="1095077" y="2159000"/>
                  </a:lnTo>
                  <a:close/>
                </a:path>
                <a:path w="2077720" h="2222500">
                  <a:moveTo>
                    <a:pt x="1112753" y="2159000"/>
                  </a:moveTo>
                  <a:lnTo>
                    <a:pt x="1101578" y="2159000"/>
                  </a:lnTo>
                  <a:lnTo>
                    <a:pt x="1103037" y="2146300"/>
                  </a:lnTo>
                  <a:lnTo>
                    <a:pt x="1111129" y="2146300"/>
                  </a:lnTo>
                  <a:lnTo>
                    <a:pt x="1112753" y="2159000"/>
                  </a:lnTo>
                  <a:close/>
                </a:path>
                <a:path w="2077720" h="2222500">
                  <a:moveTo>
                    <a:pt x="1124507" y="2159000"/>
                  </a:moveTo>
                  <a:lnTo>
                    <a:pt x="1121066" y="2159000"/>
                  </a:lnTo>
                  <a:lnTo>
                    <a:pt x="1120782" y="2146300"/>
                  </a:lnTo>
                  <a:lnTo>
                    <a:pt x="1125245" y="2146300"/>
                  </a:lnTo>
                  <a:lnTo>
                    <a:pt x="1124507" y="2159000"/>
                  </a:lnTo>
                  <a:close/>
                </a:path>
                <a:path w="2077720" h="2222500">
                  <a:moveTo>
                    <a:pt x="1164419" y="2159000"/>
                  </a:moveTo>
                  <a:lnTo>
                    <a:pt x="1132150" y="2159000"/>
                  </a:lnTo>
                  <a:lnTo>
                    <a:pt x="1135187" y="2146300"/>
                  </a:lnTo>
                  <a:lnTo>
                    <a:pt x="1168394" y="2146300"/>
                  </a:lnTo>
                  <a:lnTo>
                    <a:pt x="1164419" y="2159000"/>
                  </a:lnTo>
                  <a:close/>
                </a:path>
                <a:path w="2077720" h="2222500">
                  <a:moveTo>
                    <a:pt x="1193735" y="2159000"/>
                  </a:moveTo>
                  <a:lnTo>
                    <a:pt x="1179307" y="2159000"/>
                  </a:lnTo>
                  <a:lnTo>
                    <a:pt x="1178098" y="2146300"/>
                  </a:lnTo>
                  <a:lnTo>
                    <a:pt x="1193406" y="2146300"/>
                  </a:lnTo>
                  <a:lnTo>
                    <a:pt x="1193735" y="2159000"/>
                  </a:lnTo>
                  <a:close/>
                </a:path>
                <a:path w="2077720" h="2222500">
                  <a:moveTo>
                    <a:pt x="1215903" y="2159000"/>
                  </a:moveTo>
                  <a:lnTo>
                    <a:pt x="1208760" y="2159000"/>
                  </a:lnTo>
                  <a:lnTo>
                    <a:pt x="1208107" y="2146300"/>
                  </a:lnTo>
                  <a:lnTo>
                    <a:pt x="1216687" y="2146300"/>
                  </a:lnTo>
                  <a:lnTo>
                    <a:pt x="1215903" y="2159000"/>
                  </a:lnTo>
                  <a:close/>
                </a:path>
                <a:path w="2077720" h="2222500">
                  <a:moveTo>
                    <a:pt x="1259546" y="2159000"/>
                  </a:moveTo>
                  <a:lnTo>
                    <a:pt x="1222274" y="2159000"/>
                  </a:lnTo>
                  <a:lnTo>
                    <a:pt x="1221621" y="2146300"/>
                  </a:lnTo>
                  <a:lnTo>
                    <a:pt x="1257451" y="2146300"/>
                  </a:lnTo>
                  <a:lnTo>
                    <a:pt x="1259546" y="2159000"/>
                  </a:lnTo>
                  <a:close/>
                </a:path>
                <a:path w="2077720" h="2222500">
                  <a:moveTo>
                    <a:pt x="1272066" y="2159000"/>
                  </a:moveTo>
                  <a:lnTo>
                    <a:pt x="1259546" y="2159000"/>
                  </a:lnTo>
                  <a:lnTo>
                    <a:pt x="1259745" y="2146300"/>
                  </a:lnTo>
                  <a:lnTo>
                    <a:pt x="1273645" y="2146300"/>
                  </a:lnTo>
                  <a:lnTo>
                    <a:pt x="1272066" y="2159000"/>
                  </a:lnTo>
                  <a:close/>
                </a:path>
                <a:path w="2077720" h="2222500">
                  <a:moveTo>
                    <a:pt x="1280845" y="2159000"/>
                  </a:moveTo>
                  <a:lnTo>
                    <a:pt x="1275610" y="2159000"/>
                  </a:lnTo>
                  <a:lnTo>
                    <a:pt x="1274627" y="2146300"/>
                  </a:lnTo>
                  <a:lnTo>
                    <a:pt x="1282980" y="2146300"/>
                  </a:lnTo>
                  <a:lnTo>
                    <a:pt x="1280845" y="2159000"/>
                  </a:lnTo>
                  <a:close/>
                </a:path>
                <a:path w="2077720" h="2222500">
                  <a:moveTo>
                    <a:pt x="1351823" y="2159000"/>
                  </a:moveTo>
                  <a:lnTo>
                    <a:pt x="1293189" y="2159000"/>
                  </a:lnTo>
                  <a:lnTo>
                    <a:pt x="1290606" y="2146300"/>
                  </a:lnTo>
                  <a:lnTo>
                    <a:pt x="1351289" y="2146300"/>
                  </a:lnTo>
                  <a:lnTo>
                    <a:pt x="1351823" y="2159000"/>
                  </a:lnTo>
                  <a:close/>
                </a:path>
                <a:path w="2077720" h="2222500">
                  <a:moveTo>
                    <a:pt x="1368323" y="2159000"/>
                  </a:moveTo>
                  <a:lnTo>
                    <a:pt x="1360016" y="2159000"/>
                  </a:lnTo>
                  <a:lnTo>
                    <a:pt x="1360919" y="2146300"/>
                  </a:lnTo>
                  <a:lnTo>
                    <a:pt x="1372173" y="2146300"/>
                  </a:lnTo>
                  <a:lnTo>
                    <a:pt x="1368323" y="2159000"/>
                  </a:lnTo>
                  <a:close/>
                </a:path>
                <a:path w="2077720" h="2222500">
                  <a:moveTo>
                    <a:pt x="685876" y="2171700"/>
                  </a:moveTo>
                  <a:lnTo>
                    <a:pt x="681453" y="2171700"/>
                  </a:lnTo>
                  <a:lnTo>
                    <a:pt x="678847" y="2159000"/>
                  </a:lnTo>
                  <a:lnTo>
                    <a:pt x="684803" y="2159000"/>
                  </a:lnTo>
                  <a:lnTo>
                    <a:pt x="685876" y="2171700"/>
                  </a:lnTo>
                  <a:close/>
                </a:path>
                <a:path w="2077720" h="2222500">
                  <a:moveTo>
                    <a:pt x="774939" y="2171700"/>
                  </a:moveTo>
                  <a:lnTo>
                    <a:pt x="687500" y="2171700"/>
                  </a:lnTo>
                  <a:lnTo>
                    <a:pt x="688079" y="2159000"/>
                  </a:lnTo>
                  <a:lnTo>
                    <a:pt x="776245" y="2159000"/>
                  </a:lnTo>
                  <a:lnTo>
                    <a:pt x="774939" y="2171700"/>
                  </a:lnTo>
                  <a:close/>
                </a:path>
                <a:path w="2077720" h="2222500">
                  <a:moveTo>
                    <a:pt x="779856" y="2171700"/>
                  </a:moveTo>
                  <a:lnTo>
                    <a:pt x="776864" y="2159000"/>
                  </a:lnTo>
                  <a:lnTo>
                    <a:pt x="780850" y="2159000"/>
                  </a:lnTo>
                  <a:lnTo>
                    <a:pt x="779856" y="2171700"/>
                  </a:lnTo>
                  <a:close/>
                </a:path>
                <a:path w="2077720" h="2222500">
                  <a:moveTo>
                    <a:pt x="793819" y="2171700"/>
                  </a:moveTo>
                  <a:lnTo>
                    <a:pt x="781117" y="2171700"/>
                  </a:lnTo>
                  <a:lnTo>
                    <a:pt x="782292" y="2159000"/>
                  </a:lnTo>
                  <a:lnTo>
                    <a:pt x="793740" y="2159000"/>
                  </a:lnTo>
                  <a:lnTo>
                    <a:pt x="793819" y="2171700"/>
                  </a:lnTo>
                  <a:close/>
                </a:path>
                <a:path w="2077720" h="2222500">
                  <a:moveTo>
                    <a:pt x="857307" y="2171700"/>
                  </a:moveTo>
                  <a:lnTo>
                    <a:pt x="807504" y="2171700"/>
                  </a:lnTo>
                  <a:lnTo>
                    <a:pt x="803830" y="2159000"/>
                  </a:lnTo>
                  <a:lnTo>
                    <a:pt x="858074" y="2159000"/>
                  </a:lnTo>
                  <a:lnTo>
                    <a:pt x="857307" y="2171700"/>
                  </a:lnTo>
                  <a:close/>
                </a:path>
                <a:path w="2077720" h="2222500">
                  <a:moveTo>
                    <a:pt x="932839" y="2171700"/>
                  </a:moveTo>
                  <a:lnTo>
                    <a:pt x="863093" y="2171700"/>
                  </a:lnTo>
                  <a:lnTo>
                    <a:pt x="862202" y="2159000"/>
                  </a:lnTo>
                  <a:lnTo>
                    <a:pt x="931425" y="2159000"/>
                  </a:lnTo>
                  <a:lnTo>
                    <a:pt x="932839" y="2171700"/>
                  </a:lnTo>
                  <a:close/>
                </a:path>
                <a:path w="2077720" h="2222500">
                  <a:moveTo>
                    <a:pt x="1024741" y="2171700"/>
                  </a:moveTo>
                  <a:lnTo>
                    <a:pt x="932839" y="2171700"/>
                  </a:lnTo>
                  <a:lnTo>
                    <a:pt x="933849" y="2159000"/>
                  </a:lnTo>
                  <a:lnTo>
                    <a:pt x="1025530" y="2159000"/>
                  </a:lnTo>
                  <a:lnTo>
                    <a:pt x="1024741" y="2171700"/>
                  </a:lnTo>
                  <a:close/>
                </a:path>
                <a:path w="2077720" h="2222500">
                  <a:moveTo>
                    <a:pt x="1030277" y="2171700"/>
                  </a:moveTo>
                  <a:lnTo>
                    <a:pt x="1024746" y="2171700"/>
                  </a:lnTo>
                  <a:lnTo>
                    <a:pt x="1025570" y="2159000"/>
                  </a:lnTo>
                  <a:lnTo>
                    <a:pt x="1028886" y="2159000"/>
                  </a:lnTo>
                  <a:lnTo>
                    <a:pt x="1030259" y="2171334"/>
                  </a:lnTo>
                  <a:lnTo>
                    <a:pt x="1030277" y="2171700"/>
                  </a:lnTo>
                  <a:close/>
                </a:path>
                <a:path w="2077720" h="2222500">
                  <a:moveTo>
                    <a:pt x="1042644" y="2171700"/>
                  </a:moveTo>
                  <a:lnTo>
                    <a:pt x="1030300" y="2171700"/>
                  </a:lnTo>
                  <a:lnTo>
                    <a:pt x="1030199" y="2170112"/>
                  </a:lnTo>
                  <a:lnTo>
                    <a:pt x="1029652" y="2159000"/>
                  </a:lnTo>
                  <a:lnTo>
                    <a:pt x="1043399" y="2159000"/>
                  </a:lnTo>
                  <a:lnTo>
                    <a:pt x="1042644" y="2171700"/>
                  </a:lnTo>
                  <a:close/>
                </a:path>
                <a:path w="2077720" h="2222500">
                  <a:moveTo>
                    <a:pt x="1088978" y="2171700"/>
                  </a:moveTo>
                  <a:lnTo>
                    <a:pt x="1045869" y="2171700"/>
                  </a:lnTo>
                  <a:lnTo>
                    <a:pt x="1044773" y="2159000"/>
                  </a:lnTo>
                  <a:lnTo>
                    <a:pt x="1088416" y="2159000"/>
                  </a:lnTo>
                  <a:lnTo>
                    <a:pt x="1088978" y="2171700"/>
                  </a:lnTo>
                  <a:close/>
                </a:path>
                <a:path w="2077720" h="2222500">
                  <a:moveTo>
                    <a:pt x="1103458" y="2171700"/>
                  </a:moveTo>
                  <a:lnTo>
                    <a:pt x="1096144" y="2171700"/>
                  </a:lnTo>
                  <a:lnTo>
                    <a:pt x="1095900" y="2159000"/>
                  </a:lnTo>
                  <a:lnTo>
                    <a:pt x="1102464" y="2159000"/>
                  </a:lnTo>
                  <a:lnTo>
                    <a:pt x="1103458" y="2171700"/>
                  </a:lnTo>
                  <a:close/>
                </a:path>
                <a:path w="2077720" h="2222500">
                  <a:moveTo>
                    <a:pt x="1165242" y="2171700"/>
                  </a:moveTo>
                  <a:lnTo>
                    <a:pt x="1103458" y="2171700"/>
                  </a:lnTo>
                  <a:lnTo>
                    <a:pt x="1105905" y="2159000"/>
                  </a:lnTo>
                  <a:lnTo>
                    <a:pt x="1169876" y="2159000"/>
                  </a:lnTo>
                  <a:lnTo>
                    <a:pt x="1165242" y="2171700"/>
                  </a:lnTo>
                  <a:close/>
                </a:path>
                <a:path w="2077720" h="2222500">
                  <a:moveTo>
                    <a:pt x="1221502" y="2171700"/>
                  </a:moveTo>
                  <a:lnTo>
                    <a:pt x="1176627" y="2171700"/>
                  </a:lnTo>
                  <a:lnTo>
                    <a:pt x="1179142" y="2159000"/>
                  </a:lnTo>
                  <a:lnTo>
                    <a:pt x="1221298" y="2159000"/>
                  </a:lnTo>
                  <a:lnTo>
                    <a:pt x="1221502" y="2171700"/>
                  </a:lnTo>
                  <a:close/>
                </a:path>
                <a:path w="2077720" h="2222500">
                  <a:moveTo>
                    <a:pt x="1268319" y="2171700"/>
                  </a:moveTo>
                  <a:lnTo>
                    <a:pt x="1228764" y="2171700"/>
                  </a:lnTo>
                  <a:lnTo>
                    <a:pt x="1230632" y="2159000"/>
                  </a:lnTo>
                  <a:lnTo>
                    <a:pt x="1269443" y="2159000"/>
                  </a:lnTo>
                  <a:lnTo>
                    <a:pt x="1268319" y="2171700"/>
                  </a:lnTo>
                  <a:close/>
                </a:path>
                <a:path w="2077720" h="2222500">
                  <a:moveTo>
                    <a:pt x="1276921" y="2171700"/>
                  </a:moveTo>
                  <a:lnTo>
                    <a:pt x="1270232" y="2171700"/>
                  </a:lnTo>
                  <a:lnTo>
                    <a:pt x="1271141" y="2159000"/>
                  </a:lnTo>
                  <a:lnTo>
                    <a:pt x="1275950" y="2159000"/>
                  </a:lnTo>
                  <a:lnTo>
                    <a:pt x="1276921" y="2171700"/>
                  </a:lnTo>
                  <a:close/>
                </a:path>
                <a:path w="2077720" h="2222500">
                  <a:moveTo>
                    <a:pt x="1374303" y="2171700"/>
                  </a:moveTo>
                  <a:lnTo>
                    <a:pt x="1295015" y="2171700"/>
                  </a:lnTo>
                  <a:lnTo>
                    <a:pt x="1300367" y="2159000"/>
                  </a:lnTo>
                  <a:lnTo>
                    <a:pt x="1371975" y="2159000"/>
                  </a:lnTo>
                  <a:lnTo>
                    <a:pt x="1374303" y="2171700"/>
                  </a:lnTo>
                  <a:close/>
                </a:path>
                <a:path w="2077720" h="2222500">
                  <a:moveTo>
                    <a:pt x="1415492" y="2171700"/>
                  </a:moveTo>
                  <a:lnTo>
                    <a:pt x="1382763" y="2171700"/>
                  </a:lnTo>
                  <a:lnTo>
                    <a:pt x="1383138" y="2159000"/>
                  </a:lnTo>
                  <a:lnTo>
                    <a:pt x="1415095" y="2159000"/>
                  </a:lnTo>
                  <a:lnTo>
                    <a:pt x="1415492" y="2171700"/>
                  </a:lnTo>
                  <a:close/>
                </a:path>
                <a:path w="2077720" h="2222500">
                  <a:moveTo>
                    <a:pt x="1417877" y="2171700"/>
                  </a:moveTo>
                  <a:lnTo>
                    <a:pt x="1416997" y="2171700"/>
                  </a:lnTo>
                  <a:lnTo>
                    <a:pt x="1416168" y="2159000"/>
                  </a:lnTo>
                  <a:lnTo>
                    <a:pt x="1418797" y="2159000"/>
                  </a:lnTo>
                  <a:lnTo>
                    <a:pt x="1417877" y="2171700"/>
                  </a:lnTo>
                  <a:close/>
                </a:path>
                <a:path w="2077720" h="2222500">
                  <a:moveTo>
                    <a:pt x="751210" y="2184400"/>
                  </a:moveTo>
                  <a:lnTo>
                    <a:pt x="687585" y="2184400"/>
                  </a:lnTo>
                  <a:lnTo>
                    <a:pt x="682237" y="2171700"/>
                  </a:lnTo>
                  <a:lnTo>
                    <a:pt x="751181" y="2171700"/>
                  </a:lnTo>
                  <a:lnTo>
                    <a:pt x="751210" y="2184400"/>
                  </a:lnTo>
                  <a:close/>
                </a:path>
                <a:path w="2077720" h="2222500">
                  <a:moveTo>
                    <a:pt x="792723" y="2184400"/>
                  </a:moveTo>
                  <a:lnTo>
                    <a:pt x="759443" y="2184400"/>
                  </a:lnTo>
                  <a:lnTo>
                    <a:pt x="759216" y="2171700"/>
                  </a:lnTo>
                  <a:lnTo>
                    <a:pt x="792047" y="2171700"/>
                  </a:lnTo>
                  <a:lnTo>
                    <a:pt x="792723" y="2184400"/>
                  </a:lnTo>
                  <a:close/>
                </a:path>
                <a:path w="2077720" h="2222500">
                  <a:moveTo>
                    <a:pt x="823556" y="2184400"/>
                  </a:moveTo>
                  <a:lnTo>
                    <a:pt x="793456" y="2184400"/>
                  </a:lnTo>
                  <a:lnTo>
                    <a:pt x="794114" y="2171700"/>
                  </a:lnTo>
                  <a:lnTo>
                    <a:pt x="823857" y="2171700"/>
                  </a:lnTo>
                  <a:lnTo>
                    <a:pt x="823556" y="2184400"/>
                  </a:lnTo>
                  <a:close/>
                </a:path>
                <a:path w="2077720" h="2222500">
                  <a:moveTo>
                    <a:pt x="838013" y="2184400"/>
                  </a:moveTo>
                  <a:lnTo>
                    <a:pt x="836377" y="2184400"/>
                  </a:lnTo>
                  <a:lnTo>
                    <a:pt x="835781" y="2171700"/>
                  </a:lnTo>
                  <a:lnTo>
                    <a:pt x="838819" y="2171700"/>
                  </a:lnTo>
                  <a:lnTo>
                    <a:pt x="838013" y="2184400"/>
                  </a:lnTo>
                  <a:close/>
                </a:path>
                <a:path w="2077720" h="2222500">
                  <a:moveTo>
                    <a:pt x="902165" y="2184400"/>
                  </a:moveTo>
                  <a:lnTo>
                    <a:pt x="843975" y="2184400"/>
                  </a:lnTo>
                  <a:lnTo>
                    <a:pt x="843299" y="2171700"/>
                  </a:lnTo>
                  <a:lnTo>
                    <a:pt x="901450" y="2171700"/>
                  </a:lnTo>
                  <a:lnTo>
                    <a:pt x="902165" y="2184400"/>
                  </a:lnTo>
                  <a:close/>
                </a:path>
                <a:path w="2077720" h="2222500">
                  <a:moveTo>
                    <a:pt x="981558" y="2184400"/>
                  </a:moveTo>
                  <a:lnTo>
                    <a:pt x="907190" y="2184400"/>
                  </a:lnTo>
                  <a:lnTo>
                    <a:pt x="908252" y="2171700"/>
                  </a:lnTo>
                  <a:lnTo>
                    <a:pt x="979593" y="2171700"/>
                  </a:lnTo>
                  <a:lnTo>
                    <a:pt x="981558" y="2184400"/>
                  </a:lnTo>
                  <a:close/>
                </a:path>
                <a:path w="2077720" h="2222500">
                  <a:moveTo>
                    <a:pt x="1020766" y="2184400"/>
                  </a:moveTo>
                  <a:lnTo>
                    <a:pt x="984965" y="2184400"/>
                  </a:lnTo>
                  <a:lnTo>
                    <a:pt x="986890" y="2171700"/>
                  </a:lnTo>
                  <a:lnTo>
                    <a:pt x="1019846" y="2171700"/>
                  </a:lnTo>
                  <a:lnTo>
                    <a:pt x="1020766" y="2184400"/>
                  </a:lnTo>
                  <a:close/>
                </a:path>
                <a:path w="2077720" h="2222500">
                  <a:moveTo>
                    <a:pt x="1080029" y="2184400"/>
                  </a:moveTo>
                  <a:lnTo>
                    <a:pt x="1030913" y="2184400"/>
                  </a:lnTo>
                  <a:lnTo>
                    <a:pt x="1031038" y="2171700"/>
                  </a:lnTo>
                  <a:lnTo>
                    <a:pt x="1078445" y="2171700"/>
                  </a:lnTo>
                  <a:lnTo>
                    <a:pt x="1080029" y="2184400"/>
                  </a:lnTo>
                  <a:close/>
                </a:path>
                <a:path w="2077720" h="2222500">
                  <a:moveTo>
                    <a:pt x="1088075" y="2184400"/>
                  </a:moveTo>
                  <a:lnTo>
                    <a:pt x="1085486" y="2184400"/>
                  </a:lnTo>
                  <a:lnTo>
                    <a:pt x="1083862" y="2171700"/>
                  </a:lnTo>
                  <a:lnTo>
                    <a:pt x="1089166" y="2171700"/>
                  </a:lnTo>
                  <a:lnTo>
                    <a:pt x="1088075" y="2184400"/>
                  </a:lnTo>
                  <a:close/>
                </a:path>
                <a:path w="2077720" h="2222500">
                  <a:moveTo>
                    <a:pt x="1176928" y="2184400"/>
                  </a:moveTo>
                  <a:lnTo>
                    <a:pt x="1093106" y="2184400"/>
                  </a:lnTo>
                  <a:lnTo>
                    <a:pt x="1095656" y="2171700"/>
                  </a:lnTo>
                  <a:lnTo>
                    <a:pt x="1175974" y="2171700"/>
                  </a:lnTo>
                  <a:lnTo>
                    <a:pt x="1176928" y="2184400"/>
                  </a:lnTo>
                  <a:close/>
                </a:path>
                <a:path w="2077720" h="2222500">
                  <a:moveTo>
                    <a:pt x="1229440" y="2184400"/>
                  </a:moveTo>
                  <a:lnTo>
                    <a:pt x="1185116" y="2184400"/>
                  </a:lnTo>
                  <a:lnTo>
                    <a:pt x="1184452" y="2171700"/>
                  </a:lnTo>
                  <a:lnTo>
                    <a:pt x="1230110" y="2171700"/>
                  </a:lnTo>
                  <a:lnTo>
                    <a:pt x="1229440" y="2184400"/>
                  </a:lnTo>
                  <a:close/>
                </a:path>
                <a:path w="2077720" h="2222500">
                  <a:moveTo>
                    <a:pt x="1255804" y="2184400"/>
                  </a:moveTo>
                  <a:lnTo>
                    <a:pt x="1234778" y="2184400"/>
                  </a:lnTo>
                  <a:lnTo>
                    <a:pt x="1234755" y="2171700"/>
                  </a:lnTo>
                  <a:lnTo>
                    <a:pt x="1254311" y="2171700"/>
                  </a:lnTo>
                  <a:lnTo>
                    <a:pt x="1255804" y="2184400"/>
                  </a:lnTo>
                  <a:close/>
                </a:path>
                <a:path w="2077720" h="2222500">
                  <a:moveTo>
                    <a:pt x="1259728" y="2184400"/>
                  </a:moveTo>
                  <a:lnTo>
                    <a:pt x="1257576" y="2184400"/>
                  </a:lnTo>
                  <a:lnTo>
                    <a:pt x="1256173" y="2171700"/>
                  </a:lnTo>
                  <a:lnTo>
                    <a:pt x="1260369" y="2171700"/>
                  </a:lnTo>
                  <a:lnTo>
                    <a:pt x="1259728" y="2184400"/>
                  </a:lnTo>
                  <a:close/>
                </a:path>
                <a:path w="2077720" h="2222500">
                  <a:moveTo>
                    <a:pt x="1311433" y="2184400"/>
                  </a:moveTo>
                  <a:lnTo>
                    <a:pt x="1265951" y="2184400"/>
                  </a:lnTo>
                  <a:lnTo>
                    <a:pt x="1265377" y="2171700"/>
                  </a:lnTo>
                  <a:lnTo>
                    <a:pt x="1311433" y="2171700"/>
                  </a:lnTo>
                  <a:lnTo>
                    <a:pt x="1311433" y="2184400"/>
                  </a:lnTo>
                  <a:close/>
                </a:path>
                <a:path w="2077720" h="2222500">
                  <a:moveTo>
                    <a:pt x="1343328" y="2184400"/>
                  </a:moveTo>
                  <a:lnTo>
                    <a:pt x="1316748" y="2184400"/>
                  </a:lnTo>
                  <a:lnTo>
                    <a:pt x="1317458" y="2171700"/>
                  </a:lnTo>
                  <a:lnTo>
                    <a:pt x="1343135" y="2171700"/>
                  </a:lnTo>
                  <a:lnTo>
                    <a:pt x="1343328" y="2184400"/>
                  </a:lnTo>
                  <a:close/>
                </a:path>
                <a:path w="2077720" h="2222500">
                  <a:moveTo>
                    <a:pt x="1349142" y="2184400"/>
                  </a:moveTo>
                  <a:lnTo>
                    <a:pt x="1348773" y="2184400"/>
                  </a:lnTo>
                  <a:lnTo>
                    <a:pt x="1348995" y="2171700"/>
                  </a:lnTo>
                  <a:lnTo>
                    <a:pt x="1349142" y="2184400"/>
                  </a:lnTo>
                  <a:close/>
                </a:path>
                <a:path w="2077720" h="2222500">
                  <a:moveTo>
                    <a:pt x="1369544" y="2184400"/>
                  </a:moveTo>
                  <a:lnTo>
                    <a:pt x="1353986" y="2184400"/>
                  </a:lnTo>
                  <a:lnTo>
                    <a:pt x="1350551" y="2171700"/>
                  </a:lnTo>
                  <a:lnTo>
                    <a:pt x="1368624" y="2171700"/>
                  </a:lnTo>
                  <a:lnTo>
                    <a:pt x="1369544" y="2184400"/>
                  </a:lnTo>
                  <a:close/>
                </a:path>
                <a:path w="2077720" h="2222500">
                  <a:moveTo>
                    <a:pt x="1402202" y="2184400"/>
                  </a:moveTo>
                  <a:lnTo>
                    <a:pt x="1369544" y="2184400"/>
                  </a:lnTo>
                  <a:lnTo>
                    <a:pt x="1370055" y="2171700"/>
                  </a:lnTo>
                  <a:lnTo>
                    <a:pt x="1417463" y="2171700"/>
                  </a:lnTo>
                  <a:lnTo>
                    <a:pt x="1402202" y="2184400"/>
                  </a:lnTo>
                  <a:close/>
                </a:path>
                <a:path w="2077720" h="2222500">
                  <a:moveTo>
                    <a:pt x="767336" y="2197100"/>
                  </a:moveTo>
                  <a:lnTo>
                    <a:pt x="706874" y="2197100"/>
                  </a:lnTo>
                  <a:lnTo>
                    <a:pt x="700452" y="2184400"/>
                  </a:lnTo>
                  <a:lnTo>
                    <a:pt x="767183" y="2184400"/>
                  </a:lnTo>
                  <a:lnTo>
                    <a:pt x="767336" y="2197100"/>
                  </a:lnTo>
                  <a:close/>
                </a:path>
                <a:path w="2077720" h="2222500">
                  <a:moveTo>
                    <a:pt x="789776" y="2197100"/>
                  </a:moveTo>
                  <a:lnTo>
                    <a:pt x="768256" y="2197100"/>
                  </a:lnTo>
                  <a:lnTo>
                    <a:pt x="768256" y="2184400"/>
                  </a:lnTo>
                  <a:lnTo>
                    <a:pt x="790912" y="2184400"/>
                  </a:lnTo>
                  <a:lnTo>
                    <a:pt x="789776" y="2197100"/>
                  </a:lnTo>
                  <a:close/>
                </a:path>
                <a:path w="2077720" h="2222500">
                  <a:moveTo>
                    <a:pt x="830205" y="2197100"/>
                  </a:moveTo>
                  <a:lnTo>
                    <a:pt x="802200" y="2197100"/>
                  </a:lnTo>
                  <a:lnTo>
                    <a:pt x="802745" y="2184400"/>
                  </a:lnTo>
                  <a:lnTo>
                    <a:pt x="829637" y="2184400"/>
                  </a:lnTo>
                  <a:lnTo>
                    <a:pt x="830205" y="2197100"/>
                  </a:lnTo>
                  <a:close/>
                </a:path>
                <a:path w="2077720" h="2222500">
                  <a:moveTo>
                    <a:pt x="864802" y="2197100"/>
                  </a:moveTo>
                  <a:lnTo>
                    <a:pt x="839534" y="2197100"/>
                  </a:lnTo>
                  <a:lnTo>
                    <a:pt x="837218" y="2184400"/>
                  </a:lnTo>
                  <a:lnTo>
                    <a:pt x="865092" y="2184400"/>
                  </a:lnTo>
                  <a:lnTo>
                    <a:pt x="864802" y="2197100"/>
                  </a:lnTo>
                  <a:close/>
                </a:path>
                <a:path w="2077720" h="2222500">
                  <a:moveTo>
                    <a:pt x="874910" y="2197100"/>
                  </a:moveTo>
                  <a:lnTo>
                    <a:pt x="873564" y="2184400"/>
                  </a:lnTo>
                  <a:lnTo>
                    <a:pt x="876289" y="2184400"/>
                  </a:lnTo>
                  <a:lnTo>
                    <a:pt x="874910" y="2197100"/>
                  </a:lnTo>
                  <a:close/>
                </a:path>
                <a:path w="2077720" h="2222500">
                  <a:moveTo>
                    <a:pt x="886618" y="2197100"/>
                  </a:moveTo>
                  <a:lnTo>
                    <a:pt x="880310" y="2197100"/>
                  </a:lnTo>
                  <a:lnTo>
                    <a:pt x="880480" y="2184400"/>
                  </a:lnTo>
                  <a:lnTo>
                    <a:pt x="886368" y="2184400"/>
                  </a:lnTo>
                  <a:lnTo>
                    <a:pt x="886618" y="2197100"/>
                  </a:lnTo>
                  <a:close/>
                </a:path>
                <a:path w="2077720" h="2222500">
                  <a:moveTo>
                    <a:pt x="920648" y="2197100"/>
                  </a:moveTo>
                  <a:lnTo>
                    <a:pt x="891569" y="2197100"/>
                  </a:lnTo>
                  <a:lnTo>
                    <a:pt x="892308" y="2184400"/>
                  </a:lnTo>
                  <a:lnTo>
                    <a:pt x="920489" y="2184400"/>
                  </a:lnTo>
                  <a:lnTo>
                    <a:pt x="920648" y="2197100"/>
                  </a:lnTo>
                  <a:close/>
                </a:path>
                <a:path w="2077720" h="2222500">
                  <a:moveTo>
                    <a:pt x="1005645" y="2197100"/>
                  </a:moveTo>
                  <a:lnTo>
                    <a:pt x="925253" y="2197100"/>
                  </a:lnTo>
                  <a:lnTo>
                    <a:pt x="925332" y="2184400"/>
                  </a:lnTo>
                  <a:lnTo>
                    <a:pt x="1006582" y="2184400"/>
                  </a:lnTo>
                  <a:lnTo>
                    <a:pt x="1005645" y="2197100"/>
                  </a:lnTo>
                  <a:close/>
                </a:path>
                <a:path w="2077720" h="2222500">
                  <a:moveTo>
                    <a:pt x="1075532" y="2197100"/>
                  </a:moveTo>
                  <a:lnTo>
                    <a:pt x="1020573" y="2197100"/>
                  </a:lnTo>
                  <a:lnTo>
                    <a:pt x="1021544" y="2184400"/>
                  </a:lnTo>
                  <a:lnTo>
                    <a:pt x="1074044" y="2184400"/>
                  </a:lnTo>
                  <a:lnTo>
                    <a:pt x="1075532" y="2197100"/>
                  </a:lnTo>
                  <a:close/>
                </a:path>
                <a:path w="2077720" h="2222500">
                  <a:moveTo>
                    <a:pt x="1082636" y="2197100"/>
                  </a:moveTo>
                  <a:lnTo>
                    <a:pt x="1075532" y="2197100"/>
                  </a:lnTo>
                  <a:lnTo>
                    <a:pt x="1077582" y="2184400"/>
                  </a:lnTo>
                  <a:lnTo>
                    <a:pt x="1084112" y="2184400"/>
                  </a:lnTo>
                  <a:lnTo>
                    <a:pt x="1082636" y="2197100"/>
                  </a:lnTo>
                  <a:close/>
                </a:path>
                <a:path w="2077720" h="2222500">
                  <a:moveTo>
                    <a:pt x="1090392" y="2197100"/>
                  </a:moveTo>
                  <a:lnTo>
                    <a:pt x="1090403" y="2184400"/>
                  </a:lnTo>
                  <a:lnTo>
                    <a:pt x="1093691" y="2184400"/>
                  </a:lnTo>
                  <a:lnTo>
                    <a:pt x="1090392" y="2197100"/>
                  </a:lnTo>
                  <a:close/>
                </a:path>
                <a:path w="2077720" h="2222500">
                  <a:moveTo>
                    <a:pt x="1128271" y="2197100"/>
                  </a:moveTo>
                  <a:lnTo>
                    <a:pt x="1105218" y="2197100"/>
                  </a:lnTo>
                  <a:lnTo>
                    <a:pt x="1104377" y="2184400"/>
                  </a:lnTo>
                  <a:lnTo>
                    <a:pt x="1130236" y="2184400"/>
                  </a:lnTo>
                  <a:lnTo>
                    <a:pt x="1130238" y="2184914"/>
                  </a:lnTo>
                  <a:lnTo>
                    <a:pt x="1128271" y="2197100"/>
                  </a:lnTo>
                  <a:close/>
                </a:path>
                <a:path w="2077720" h="2222500">
                  <a:moveTo>
                    <a:pt x="1137623" y="2197100"/>
                  </a:moveTo>
                  <a:lnTo>
                    <a:pt x="1130287" y="2197100"/>
                  </a:lnTo>
                  <a:lnTo>
                    <a:pt x="1130321" y="2184400"/>
                  </a:lnTo>
                  <a:lnTo>
                    <a:pt x="1140309" y="2184400"/>
                  </a:lnTo>
                  <a:lnTo>
                    <a:pt x="1137623" y="2197100"/>
                  </a:lnTo>
                  <a:close/>
                </a:path>
                <a:path w="2077720" h="2222500">
                  <a:moveTo>
                    <a:pt x="1143262" y="2197100"/>
                  </a:moveTo>
                  <a:lnTo>
                    <a:pt x="1140298" y="2197100"/>
                  </a:lnTo>
                  <a:lnTo>
                    <a:pt x="1140326" y="2184400"/>
                  </a:lnTo>
                  <a:lnTo>
                    <a:pt x="1143926" y="2184400"/>
                  </a:lnTo>
                  <a:lnTo>
                    <a:pt x="1143262" y="2197100"/>
                  </a:lnTo>
                  <a:close/>
                </a:path>
                <a:path w="2077720" h="2222500">
                  <a:moveTo>
                    <a:pt x="1178830" y="2197100"/>
                  </a:moveTo>
                  <a:lnTo>
                    <a:pt x="1144375" y="2197100"/>
                  </a:lnTo>
                  <a:lnTo>
                    <a:pt x="1144358" y="2184400"/>
                  </a:lnTo>
                  <a:lnTo>
                    <a:pt x="1180284" y="2184400"/>
                  </a:lnTo>
                  <a:lnTo>
                    <a:pt x="1178830" y="2197100"/>
                  </a:lnTo>
                  <a:close/>
                </a:path>
                <a:path w="2077720" h="2222500">
                  <a:moveTo>
                    <a:pt x="1184259" y="2197100"/>
                  </a:moveTo>
                  <a:lnTo>
                    <a:pt x="1180852" y="2197100"/>
                  </a:lnTo>
                  <a:lnTo>
                    <a:pt x="1181153" y="2184400"/>
                  </a:lnTo>
                  <a:lnTo>
                    <a:pt x="1187285" y="2184400"/>
                  </a:lnTo>
                  <a:lnTo>
                    <a:pt x="1184259" y="2197100"/>
                  </a:lnTo>
                  <a:close/>
                </a:path>
                <a:path w="2077720" h="2222500">
                  <a:moveTo>
                    <a:pt x="1204933" y="2197100"/>
                  </a:moveTo>
                  <a:lnTo>
                    <a:pt x="1192236" y="2197100"/>
                  </a:lnTo>
                  <a:lnTo>
                    <a:pt x="1189272" y="2184400"/>
                  </a:lnTo>
                  <a:lnTo>
                    <a:pt x="1204808" y="2184400"/>
                  </a:lnTo>
                  <a:lnTo>
                    <a:pt x="1204933" y="2197100"/>
                  </a:lnTo>
                  <a:close/>
                </a:path>
                <a:path w="2077720" h="2222500">
                  <a:moveTo>
                    <a:pt x="1225369" y="2197100"/>
                  </a:moveTo>
                  <a:lnTo>
                    <a:pt x="1210742" y="2197100"/>
                  </a:lnTo>
                  <a:lnTo>
                    <a:pt x="1210776" y="2184400"/>
                  </a:lnTo>
                  <a:lnTo>
                    <a:pt x="1224863" y="2184400"/>
                  </a:lnTo>
                  <a:lnTo>
                    <a:pt x="1225369" y="2197100"/>
                  </a:lnTo>
                  <a:close/>
                </a:path>
                <a:path w="2077720" h="2222500">
                  <a:moveTo>
                    <a:pt x="1263958" y="2197100"/>
                  </a:moveTo>
                  <a:lnTo>
                    <a:pt x="1228338" y="2197100"/>
                  </a:lnTo>
                  <a:lnTo>
                    <a:pt x="1228952" y="2184400"/>
                  </a:lnTo>
                  <a:lnTo>
                    <a:pt x="1264889" y="2184400"/>
                  </a:lnTo>
                  <a:lnTo>
                    <a:pt x="1263958" y="2197100"/>
                  </a:lnTo>
                  <a:close/>
                </a:path>
                <a:path w="2077720" h="2222500">
                  <a:moveTo>
                    <a:pt x="1292048" y="2197100"/>
                  </a:moveTo>
                  <a:lnTo>
                    <a:pt x="1267138" y="2197100"/>
                  </a:lnTo>
                  <a:lnTo>
                    <a:pt x="1266598" y="2184400"/>
                  </a:lnTo>
                  <a:lnTo>
                    <a:pt x="1291577" y="2184400"/>
                  </a:lnTo>
                  <a:lnTo>
                    <a:pt x="1292048" y="2197100"/>
                  </a:lnTo>
                  <a:close/>
                </a:path>
                <a:path w="2077720" h="2222500">
                  <a:moveTo>
                    <a:pt x="1308992" y="2197100"/>
                  </a:moveTo>
                  <a:lnTo>
                    <a:pt x="1299770" y="2197100"/>
                  </a:lnTo>
                  <a:lnTo>
                    <a:pt x="1298794" y="2184400"/>
                  </a:lnTo>
                  <a:lnTo>
                    <a:pt x="1306465" y="2184400"/>
                  </a:lnTo>
                  <a:lnTo>
                    <a:pt x="1308992" y="2197100"/>
                  </a:lnTo>
                  <a:close/>
                </a:path>
                <a:path w="2077720" h="2222500">
                  <a:moveTo>
                    <a:pt x="1317725" y="2197100"/>
                  </a:moveTo>
                  <a:lnTo>
                    <a:pt x="1313313" y="2197100"/>
                  </a:lnTo>
                  <a:lnTo>
                    <a:pt x="1314937" y="2184400"/>
                  </a:lnTo>
                  <a:lnTo>
                    <a:pt x="1316754" y="2184400"/>
                  </a:lnTo>
                  <a:lnTo>
                    <a:pt x="1317725" y="2197100"/>
                  </a:lnTo>
                  <a:close/>
                </a:path>
                <a:path w="2077720" h="2222500">
                  <a:moveTo>
                    <a:pt x="1376744" y="2197100"/>
                  </a:moveTo>
                  <a:lnTo>
                    <a:pt x="1323818" y="2197100"/>
                  </a:lnTo>
                  <a:lnTo>
                    <a:pt x="1324686" y="2184400"/>
                  </a:lnTo>
                  <a:lnTo>
                    <a:pt x="1376449" y="2184400"/>
                  </a:lnTo>
                  <a:lnTo>
                    <a:pt x="1376744" y="2197100"/>
                  </a:lnTo>
                  <a:close/>
                </a:path>
                <a:path w="2077720" h="2222500">
                  <a:moveTo>
                    <a:pt x="1391309" y="2197100"/>
                  </a:moveTo>
                  <a:lnTo>
                    <a:pt x="1391564" y="2184400"/>
                  </a:lnTo>
                  <a:lnTo>
                    <a:pt x="1396101" y="2184400"/>
                  </a:lnTo>
                  <a:lnTo>
                    <a:pt x="1391309" y="2197100"/>
                  </a:lnTo>
                  <a:close/>
                </a:path>
                <a:path w="2077720" h="2222500">
                  <a:moveTo>
                    <a:pt x="719588" y="2209800"/>
                  </a:moveTo>
                  <a:lnTo>
                    <a:pt x="713257" y="2197100"/>
                  </a:lnTo>
                  <a:lnTo>
                    <a:pt x="720105" y="2197100"/>
                  </a:lnTo>
                  <a:lnTo>
                    <a:pt x="719588" y="2209800"/>
                  </a:lnTo>
                  <a:close/>
                </a:path>
                <a:path w="2077720" h="2222500">
                  <a:moveTo>
                    <a:pt x="770777" y="2209800"/>
                  </a:moveTo>
                  <a:lnTo>
                    <a:pt x="727327" y="2209800"/>
                  </a:lnTo>
                  <a:lnTo>
                    <a:pt x="726617" y="2197100"/>
                  </a:lnTo>
                  <a:lnTo>
                    <a:pt x="770709" y="2197100"/>
                  </a:lnTo>
                  <a:lnTo>
                    <a:pt x="770777" y="2209800"/>
                  </a:lnTo>
                  <a:close/>
                </a:path>
                <a:path w="2077720" h="2222500">
                  <a:moveTo>
                    <a:pt x="812506" y="2209800"/>
                  </a:moveTo>
                  <a:lnTo>
                    <a:pt x="776455" y="2209800"/>
                  </a:lnTo>
                  <a:lnTo>
                    <a:pt x="775984" y="2197100"/>
                  </a:lnTo>
                  <a:lnTo>
                    <a:pt x="813727" y="2197100"/>
                  </a:lnTo>
                  <a:lnTo>
                    <a:pt x="812506" y="2209800"/>
                  </a:lnTo>
                  <a:close/>
                </a:path>
                <a:path w="2077720" h="2222500">
                  <a:moveTo>
                    <a:pt x="849403" y="2209800"/>
                  </a:moveTo>
                  <a:lnTo>
                    <a:pt x="815663" y="2209800"/>
                  </a:lnTo>
                  <a:lnTo>
                    <a:pt x="815550" y="2197100"/>
                  </a:lnTo>
                  <a:lnTo>
                    <a:pt x="851339" y="2197100"/>
                  </a:lnTo>
                  <a:lnTo>
                    <a:pt x="849403" y="2209800"/>
                  </a:lnTo>
                  <a:close/>
                </a:path>
                <a:path w="2077720" h="2222500">
                  <a:moveTo>
                    <a:pt x="900121" y="2209800"/>
                  </a:moveTo>
                  <a:lnTo>
                    <a:pt x="852997" y="2209800"/>
                  </a:lnTo>
                  <a:lnTo>
                    <a:pt x="852026" y="2197100"/>
                  </a:lnTo>
                  <a:lnTo>
                    <a:pt x="902063" y="2197100"/>
                  </a:lnTo>
                  <a:lnTo>
                    <a:pt x="900121" y="2209800"/>
                  </a:lnTo>
                  <a:close/>
                </a:path>
                <a:path w="2077720" h="2222500">
                  <a:moveTo>
                    <a:pt x="906991" y="2209800"/>
                  </a:moveTo>
                  <a:lnTo>
                    <a:pt x="905566" y="2209800"/>
                  </a:lnTo>
                  <a:lnTo>
                    <a:pt x="906912" y="2197100"/>
                  </a:lnTo>
                  <a:lnTo>
                    <a:pt x="906991" y="2209800"/>
                  </a:lnTo>
                  <a:close/>
                </a:path>
                <a:path w="2077720" h="2222500">
                  <a:moveTo>
                    <a:pt x="939738" y="2209800"/>
                  </a:moveTo>
                  <a:lnTo>
                    <a:pt x="913942" y="2209800"/>
                  </a:lnTo>
                  <a:lnTo>
                    <a:pt x="914566" y="2197100"/>
                  </a:lnTo>
                  <a:lnTo>
                    <a:pt x="938341" y="2197100"/>
                  </a:lnTo>
                  <a:lnTo>
                    <a:pt x="939738" y="2209800"/>
                  </a:lnTo>
                  <a:close/>
                </a:path>
                <a:path w="2077720" h="2222500">
                  <a:moveTo>
                    <a:pt x="956676" y="2209800"/>
                  </a:moveTo>
                  <a:lnTo>
                    <a:pt x="941646" y="2209800"/>
                  </a:lnTo>
                  <a:lnTo>
                    <a:pt x="942531" y="2197100"/>
                  </a:lnTo>
                  <a:lnTo>
                    <a:pt x="957437" y="2197100"/>
                  </a:lnTo>
                  <a:lnTo>
                    <a:pt x="956676" y="2209800"/>
                  </a:lnTo>
                  <a:close/>
                </a:path>
                <a:path w="2077720" h="2222500">
                  <a:moveTo>
                    <a:pt x="969145" y="2209800"/>
                  </a:moveTo>
                  <a:lnTo>
                    <a:pt x="960049" y="2209800"/>
                  </a:lnTo>
                  <a:lnTo>
                    <a:pt x="960503" y="2197100"/>
                  </a:lnTo>
                  <a:lnTo>
                    <a:pt x="969361" y="2197100"/>
                  </a:lnTo>
                  <a:lnTo>
                    <a:pt x="969145" y="2209800"/>
                  </a:lnTo>
                  <a:close/>
                </a:path>
                <a:path w="2077720" h="2222500">
                  <a:moveTo>
                    <a:pt x="1055159" y="2209800"/>
                  </a:moveTo>
                  <a:lnTo>
                    <a:pt x="972847" y="2209800"/>
                  </a:lnTo>
                  <a:lnTo>
                    <a:pt x="972683" y="2197100"/>
                  </a:lnTo>
                  <a:lnTo>
                    <a:pt x="1052598" y="2197100"/>
                  </a:lnTo>
                  <a:lnTo>
                    <a:pt x="1055159" y="2209800"/>
                  </a:lnTo>
                  <a:close/>
                </a:path>
                <a:path w="2077720" h="2222500">
                  <a:moveTo>
                    <a:pt x="1066776" y="2209800"/>
                  </a:moveTo>
                  <a:lnTo>
                    <a:pt x="1065203" y="2209800"/>
                  </a:lnTo>
                  <a:lnTo>
                    <a:pt x="1060644" y="2197100"/>
                  </a:lnTo>
                  <a:lnTo>
                    <a:pt x="1068281" y="2197100"/>
                  </a:lnTo>
                  <a:lnTo>
                    <a:pt x="1066776" y="2209800"/>
                  </a:lnTo>
                  <a:close/>
                </a:path>
                <a:path w="2077720" h="2222500">
                  <a:moveTo>
                    <a:pt x="1079785" y="2209800"/>
                  </a:moveTo>
                  <a:lnTo>
                    <a:pt x="1079359" y="2209800"/>
                  </a:lnTo>
                  <a:lnTo>
                    <a:pt x="1079427" y="2197100"/>
                  </a:lnTo>
                  <a:lnTo>
                    <a:pt x="1079785" y="2209800"/>
                  </a:lnTo>
                  <a:close/>
                </a:path>
                <a:path w="2077720" h="2222500">
                  <a:moveTo>
                    <a:pt x="1132848" y="2209800"/>
                  </a:moveTo>
                  <a:lnTo>
                    <a:pt x="1085605" y="2209800"/>
                  </a:lnTo>
                  <a:lnTo>
                    <a:pt x="1086474" y="2197100"/>
                  </a:lnTo>
                  <a:lnTo>
                    <a:pt x="1131088" y="2197100"/>
                  </a:lnTo>
                  <a:lnTo>
                    <a:pt x="1132848" y="2209800"/>
                  </a:lnTo>
                  <a:close/>
                </a:path>
                <a:path w="2077720" h="2222500">
                  <a:moveTo>
                    <a:pt x="1161858" y="2209800"/>
                  </a:moveTo>
                  <a:lnTo>
                    <a:pt x="1136431" y="2209800"/>
                  </a:lnTo>
                  <a:lnTo>
                    <a:pt x="1141734" y="2197100"/>
                  </a:lnTo>
                  <a:lnTo>
                    <a:pt x="1162272" y="2197100"/>
                  </a:lnTo>
                  <a:lnTo>
                    <a:pt x="1161858" y="2209800"/>
                  </a:lnTo>
                  <a:close/>
                </a:path>
                <a:path w="2077720" h="2222500">
                  <a:moveTo>
                    <a:pt x="1182828" y="2209800"/>
                  </a:moveTo>
                  <a:lnTo>
                    <a:pt x="1169092" y="2209800"/>
                  </a:lnTo>
                  <a:lnTo>
                    <a:pt x="1168303" y="2197100"/>
                  </a:lnTo>
                  <a:lnTo>
                    <a:pt x="1181499" y="2197100"/>
                  </a:lnTo>
                  <a:lnTo>
                    <a:pt x="1182828" y="2209800"/>
                  </a:lnTo>
                  <a:close/>
                </a:path>
                <a:path w="2077720" h="2222500">
                  <a:moveTo>
                    <a:pt x="1204127" y="2209800"/>
                  </a:moveTo>
                  <a:lnTo>
                    <a:pt x="1191175" y="2209800"/>
                  </a:lnTo>
                  <a:lnTo>
                    <a:pt x="1193673" y="2197100"/>
                  </a:lnTo>
                  <a:lnTo>
                    <a:pt x="1203831" y="2197100"/>
                  </a:lnTo>
                  <a:lnTo>
                    <a:pt x="1204127" y="2209800"/>
                  </a:lnTo>
                  <a:close/>
                </a:path>
                <a:path w="2077720" h="2222500">
                  <a:moveTo>
                    <a:pt x="1224347" y="2209800"/>
                  </a:moveTo>
                  <a:lnTo>
                    <a:pt x="1210509" y="2209800"/>
                  </a:lnTo>
                  <a:lnTo>
                    <a:pt x="1210668" y="2197100"/>
                  </a:lnTo>
                  <a:lnTo>
                    <a:pt x="1223274" y="2197100"/>
                  </a:lnTo>
                  <a:lnTo>
                    <a:pt x="1224347" y="2209800"/>
                  </a:lnTo>
                  <a:close/>
                </a:path>
                <a:path w="2077720" h="2222500">
                  <a:moveTo>
                    <a:pt x="1237446" y="2209800"/>
                  </a:moveTo>
                  <a:lnTo>
                    <a:pt x="1225329" y="2209800"/>
                  </a:lnTo>
                  <a:lnTo>
                    <a:pt x="1226345" y="2197100"/>
                  </a:lnTo>
                  <a:lnTo>
                    <a:pt x="1239632" y="2197100"/>
                  </a:lnTo>
                  <a:lnTo>
                    <a:pt x="1237446" y="2209800"/>
                  </a:lnTo>
                  <a:close/>
                </a:path>
                <a:path w="2077720" h="2222500">
                  <a:moveTo>
                    <a:pt x="1302030" y="2209800"/>
                  </a:moveTo>
                  <a:lnTo>
                    <a:pt x="1240393" y="2209800"/>
                  </a:lnTo>
                  <a:lnTo>
                    <a:pt x="1239632" y="2197100"/>
                  </a:lnTo>
                  <a:lnTo>
                    <a:pt x="1302609" y="2197100"/>
                  </a:lnTo>
                  <a:lnTo>
                    <a:pt x="1302030" y="2209800"/>
                  </a:lnTo>
                  <a:close/>
                </a:path>
                <a:path w="2077720" h="2222500">
                  <a:moveTo>
                    <a:pt x="1362134" y="2222500"/>
                  </a:moveTo>
                  <a:lnTo>
                    <a:pt x="1319258" y="2222500"/>
                  </a:lnTo>
                  <a:lnTo>
                    <a:pt x="1319797" y="2209800"/>
                  </a:lnTo>
                  <a:lnTo>
                    <a:pt x="1320416" y="2209800"/>
                  </a:lnTo>
                  <a:lnTo>
                    <a:pt x="1319275" y="2197100"/>
                  </a:lnTo>
                  <a:lnTo>
                    <a:pt x="1384160" y="2197100"/>
                  </a:lnTo>
                  <a:lnTo>
                    <a:pt x="1367720" y="2209800"/>
                  </a:lnTo>
                  <a:lnTo>
                    <a:pt x="1362134" y="2222500"/>
                  </a:lnTo>
                  <a:close/>
                </a:path>
                <a:path w="2077720" h="2222500">
                  <a:moveTo>
                    <a:pt x="802785" y="2222500"/>
                  </a:moveTo>
                  <a:lnTo>
                    <a:pt x="739297" y="2222500"/>
                  </a:lnTo>
                  <a:lnTo>
                    <a:pt x="734186" y="2209800"/>
                  </a:lnTo>
                  <a:lnTo>
                    <a:pt x="803830" y="2209800"/>
                  </a:lnTo>
                  <a:lnTo>
                    <a:pt x="802785" y="2222500"/>
                  </a:lnTo>
                  <a:close/>
                </a:path>
                <a:path w="2077720" h="2222500">
                  <a:moveTo>
                    <a:pt x="808032" y="2222500"/>
                  </a:moveTo>
                  <a:lnTo>
                    <a:pt x="807004" y="2222500"/>
                  </a:lnTo>
                  <a:lnTo>
                    <a:pt x="805897" y="2209800"/>
                  </a:lnTo>
                  <a:lnTo>
                    <a:pt x="808100" y="2209800"/>
                  </a:lnTo>
                  <a:lnTo>
                    <a:pt x="808032" y="2222500"/>
                  </a:lnTo>
                  <a:close/>
                </a:path>
                <a:path w="2077720" h="2222500">
                  <a:moveTo>
                    <a:pt x="820382" y="2222500"/>
                  </a:moveTo>
                  <a:lnTo>
                    <a:pt x="811694" y="2222500"/>
                  </a:lnTo>
                  <a:lnTo>
                    <a:pt x="812620" y="2209800"/>
                  </a:lnTo>
                  <a:lnTo>
                    <a:pt x="817145" y="2209800"/>
                  </a:lnTo>
                  <a:lnTo>
                    <a:pt x="820382" y="2222500"/>
                  </a:lnTo>
                  <a:close/>
                </a:path>
                <a:path w="2077720" h="2222500">
                  <a:moveTo>
                    <a:pt x="838007" y="2222500"/>
                  </a:moveTo>
                  <a:lnTo>
                    <a:pt x="827939" y="2222500"/>
                  </a:lnTo>
                  <a:lnTo>
                    <a:pt x="828672" y="2209800"/>
                  </a:lnTo>
                  <a:lnTo>
                    <a:pt x="836303" y="2209800"/>
                  </a:lnTo>
                  <a:lnTo>
                    <a:pt x="838007" y="2222500"/>
                  </a:lnTo>
                  <a:close/>
                </a:path>
                <a:path w="2077720" h="2222500">
                  <a:moveTo>
                    <a:pt x="907491" y="2222500"/>
                  </a:moveTo>
                  <a:lnTo>
                    <a:pt x="848727" y="2222500"/>
                  </a:lnTo>
                  <a:lnTo>
                    <a:pt x="848625" y="2209800"/>
                  </a:lnTo>
                  <a:lnTo>
                    <a:pt x="906702" y="2209800"/>
                  </a:lnTo>
                  <a:lnTo>
                    <a:pt x="907491" y="2222500"/>
                  </a:lnTo>
                  <a:close/>
                </a:path>
                <a:path w="2077720" h="2222500">
                  <a:moveTo>
                    <a:pt x="996304" y="2222500"/>
                  </a:moveTo>
                  <a:lnTo>
                    <a:pt x="912318" y="2222500"/>
                  </a:lnTo>
                  <a:lnTo>
                    <a:pt x="912942" y="2209800"/>
                  </a:lnTo>
                  <a:lnTo>
                    <a:pt x="993777" y="2209800"/>
                  </a:lnTo>
                  <a:lnTo>
                    <a:pt x="996304" y="2222500"/>
                  </a:lnTo>
                  <a:close/>
                </a:path>
                <a:path w="2077720" h="2222500">
                  <a:moveTo>
                    <a:pt x="1084191" y="2222500"/>
                  </a:moveTo>
                  <a:lnTo>
                    <a:pt x="996304" y="2222500"/>
                  </a:lnTo>
                  <a:lnTo>
                    <a:pt x="996980" y="2209800"/>
                  </a:lnTo>
                  <a:lnTo>
                    <a:pt x="1085673" y="2209800"/>
                  </a:lnTo>
                  <a:lnTo>
                    <a:pt x="1084191" y="2222500"/>
                  </a:lnTo>
                  <a:close/>
                </a:path>
                <a:path w="2077720" h="2222500">
                  <a:moveTo>
                    <a:pt x="1108517" y="2222500"/>
                  </a:moveTo>
                  <a:lnTo>
                    <a:pt x="1091437" y="2222500"/>
                  </a:lnTo>
                  <a:lnTo>
                    <a:pt x="1091647" y="2209800"/>
                  </a:lnTo>
                  <a:lnTo>
                    <a:pt x="1107921" y="2209800"/>
                  </a:lnTo>
                  <a:lnTo>
                    <a:pt x="1108517" y="2222500"/>
                  </a:lnTo>
                  <a:close/>
                </a:path>
                <a:path w="2077720" h="2222500">
                  <a:moveTo>
                    <a:pt x="1120532" y="2222500"/>
                  </a:moveTo>
                  <a:lnTo>
                    <a:pt x="1117829" y="2222500"/>
                  </a:lnTo>
                  <a:lnTo>
                    <a:pt x="1116796" y="2209800"/>
                  </a:lnTo>
                  <a:lnTo>
                    <a:pt x="1121775" y="2209800"/>
                  </a:lnTo>
                  <a:lnTo>
                    <a:pt x="1120532" y="2222500"/>
                  </a:lnTo>
                  <a:close/>
                </a:path>
                <a:path w="2077720" h="2222500">
                  <a:moveTo>
                    <a:pt x="1131230" y="2222500"/>
                  </a:moveTo>
                  <a:lnTo>
                    <a:pt x="1127437" y="2222500"/>
                  </a:lnTo>
                  <a:lnTo>
                    <a:pt x="1125693" y="2209800"/>
                  </a:lnTo>
                  <a:lnTo>
                    <a:pt x="1132155" y="2209800"/>
                  </a:lnTo>
                  <a:lnTo>
                    <a:pt x="1131230" y="2222500"/>
                  </a:lnTo>
                  <a:close/>
                </a:path>
                <a:path w="2077720" h="2222500">
                  <a:moveTo>
                    <a:pt x="1164004" y="2222500"/>
                  </a:moveTo>
                  <a:lnTo>
                    <a:pt x="1138515" y="2222500"/>
                  </a:lnTo>
                  <a:lnTo>
                    <a:pt x="1138248" y="2209800"/>
                  </a:lnTo>
                  <a:lnTo>
                    <a:pt x="1162681" y="2209800"/>
                  </a:lnTo>
                  <a:lnTo>
                    <a:pt x="1164004" y="2222500"/>
                  </a:lnTo>
                  <a:close/>
                </a:path>
                <a:path w="2077720" h="2222500">
                  <a:moveTo>
                    <a:pt x="1182646" y="2222500"/>
                  </a:moveTo>
                  <a:lnTo>
                    <a:pt x="1164004" y="2222500"/>
                  </a:lnTo>
                  <a:lnTo>
                    <a:pt x="1165248" y="2209800"/>
                  </a:lnTo>
                  <a:lnTo>
                    <a:pt x="1180261" y="2209800"/>
                  </a:lnTo>
                  <a:lnTo>
                    <a:pt x="1182646" y="2222500"/>
                  </a:lnTo>
                  <a:close/>
                </a:path>
                <a:path w="2077720" h="2222500">
                  <a:moveTo>
                    <a:pt x="1197824" y="2222500"/>
                  </a:moveTo>
                  <a:lnTo>
                    <a:pt x="1183816" y="2222500"/>
                  </a:lnTo>
                  <a:lnTo>
                    <a:pt x="1186087" y="2209800"/>
                  </a:lnTo>
                  <a:lnTo>
                    <a:pt x="1196796" y="2209800"/>
                  </a:lnTo>
                  <a:lnTo>
                    <a:pt x="1197824" y="2222500"/>
                  </a:lnTo>
                  <a:close/>
                </a:path>
                <a:path w="2077720" h="2222500">
                  <a:moveTo>
                    <a:pt x="1210804" y="2222500"/>
                  </a:moveTo>
                  <a:lnTo>
                    <a:pt x="1204070" y="2222500"/>
                  </a:lnTo>
                  <a:lnTo>
                    <a:pt x="1202082" y="2209800"/>
                  </a:lnTo>
                  <a:lnTo>
                    <a:pt x="1210549" y="2209800"/>
                  </a:lnTo>
                  <a:lnTo>
                    <a:pt x="1210804" y="2222500"/>
                  </a:lnTo>
                  <a:close/>
                </a:path>
                <a:path w="2077720" h="2222500">
                  <a:moveTo>
                    <a:pt x="1308322" y="2222500"/>
                  </a:moveTo>
                  <a:lnTo>
                    <a:pt x="1224812" y="2222500"/>
                  </a:lnTo>
                  <a:lnTo>
                    <a:pt x="1225993" y="2209800"/>
                  </a:lnTo>
                  <a:lnTo>
                    <a:pt x="1306925" y="2209800"/>
                  </a:lnTo>
                  <a:lnTo>
                    <a:pt x="1308322" y="2222500"/>
                  </a:lnTo>
                  <a:close/>
                </a:path>
              </a:pathLst>
            </a:custGeom>
            <a:solidFill>
              <a:srgbClr val="F6FA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79643" y="3019024"/>
              <a:ext cx="631825" cy="660400"/>
            </a:xfrm>
            <a:custGeom>
              <a:avLst/>
              <a:gdLst/>
              <a:ahLst/>
              <a:cxnLst/>
              <a:rect l="l" t="t" r="r" b="b"/>
              <a:pathLst>
                <a:path w="631825" h="660400">
                  <a:moveTo>
                    <a:pt x="625454" y="1270"/>
                  </a:moveTo>
                  <a:lnTo>
                    <a:pt x="622439" y="1270"/>
                  </a:lnTo>
                  <a:lnTo>
                    <a:pt x="621349" y="0"/>
                  </a:lnTo>
                  <a:lnTo>
                    <a:pt x="625091" y="0"/>
                  </a:lnTo>
                  <a:lnTo>
                    <a:pt x="625454" y="1270"/>
                  </a:lnTo>
                  <a:close/>
                </a:path>
                <a:path w="631825" h="660400">
                  <a:moveTo>
                    <a:pt x="626573" y="2540"/>
                  </a:moveTo>
                  <a:lnTo>
                    <a:pt x="620424" y="2540"/>
                  </a:lnTo>
                  <a:lnTo>
                    <a:pt x="620821" y="1270"/>
                  </a:lnTo>
                  <a:lnTo>
                    <a:pt x="625880" y="1270"/>
                  </a:lnTo>
                  <a:lnTo>
                    <a:pt x="626573" y="2540"/>
                  </a:lnTo>
                  <a:close/>
                </a:path>
                <a:path w="631825" h="660400">
                  <a:moveTo>
                    <a:pt x="628600" y="2540"/>
                  </a:moveTo>
                  <a:lnTo>
                    <a:pt x="626880" y="2540"/>
                  </a:lnTo>
                  <a:lnTo>
                    <a:pt x="627822" y="1270"/>
                  </a:lnTo>
                  <a:lnTo>
                    <a:pt x="628282" y="1270"/>
                  </a:lnTo>
                  <a:lnTo>
                    <a:pt x="628600" y="2540"/>
                  </a:lnTo>
                  <a:close/>
                </a:path>
                <a:path w="631825" h="660400">
                  <a:moveTo>
                    <a:pt x="628401" y="5080"/>
                  </a:moveTo>
                  <a:lnTo>
                    <a:pt x="627328" y="3810"/>
                  </a:lnTo>
                  <a:lnTo>
                    <a:pt x="619839" y="3810"/>
                  </a:lnTo>
                  <a:lnTo>
                    <a:pt x="618709" y="2540"/>
                  </a:lnTo>
                  <a:lnTo>
                    <a:pt x="628884" y="2540"/>
                  </a:lnTo>
                  <a:lnTo>
                    <a:pt x="630803" y="3810"/>
                  </a:lnTo>
                  <a:lnTo>
                    <a:pt x="628401" y="5080"/>
                  </a:lnTo>
                  <a:close/>
                </a:path>
                <a:path w="631825" h="660400">
                  <a:moveTo>
                    <a:pt x="625046" y="5080"/>
                  </a:moveTo>
                  <a:lnTo>
                    <a:pt x="619589" y="5080"/>
                  </a:lnTo>
                  <a:lnTo>
                    <a:pt x="618516" y="3810"/>
                  </a:lnTo>
                  <a:lnTo>
                    <a:pt x="624086" y="3810"/>
                  </a:lnTo>
                  <a:lnTo>
                    <a:pt x="625046" y="5080"/>
                  </a:lnTo>
                  <a:close/>
                </a:path>
                <a:path w="631825" h="660400">
                  <a:moveTo>
                    <a:pt x="620424" y="6350"/>
                  </a:moveTo>
                  <a:lnTo>
                    <a:pt x="617090" y="6350"/>
                  </a:lnTo>
                  <a:lnTo>
                    <a:pt x="617159" y="5080"/>
                  </a:lnTo>
                  <a:lnTo>
                    <a:pt x="620548" y="5080"/>
                  </a:lnTo>
                  <a:lnTo>
                    <a:pt x="620424" y="6350"/>
                  </a:lnTo>
                  <a:close/>
                </a:path>
                <a:path w="631825" h="660400">
                  <a:moveTo>
                    <a:pt x="625653" y="6350"/>
                  </a:moveTo>
                  <a:lnTo>
                    <a:pt x="622456" y="6350"/>
                  </a:lnTo>
                  <a:lnTo>
                    <a:pt x="621661" y="5080"/>
                  </a:lnTo>
                  <a:lnTo>
                    <a:pt x="625335" y="5080"/>
                  </a:lnTo>
                  <a:lnTo>
                    <a:pt x="625653" y="6350"/>
                  </a:lnTo>
                  <a:close/>
                </a:path>
                <a:path w="631825" h="660400">
                  <a:moveTo>
                    <a:pt x="627555" y="6350"/>
                  </a:moveTo>
                  <a:lnTo>
                    <a:pt x="626193" y="6350"/>
                  </a:lnTo>
                  <a:lnTo>
                    <a:pt x="627061" y="5080"/>
                  </a:lnTo>
                  <a:lnTo>
                    <a:pt x="627555" y="6350"/>
                  </a:lnTo>
                  <a:close/>
                </a:path>
                <a:path w="631825" h="660400">
                  <a:moveTo>
                    <a:pt x="616591" y="7620"/>
                  </a:moveTo>
                  <a:lnTo>
                    <a:pt x="615353" y="7620"/>
                  </a:lnTo>
                  <a:lnTo>
                    <a:pt x="615069" y="6350"/>
                  </a:lnTo>
                  <a:lnTo>
                    <a:pt x="616295" y="6350"/>
                  </a:lnTo>
                  <a:lnTo>
                    <a:pt x="616591" y="7620"/>
                  </a:lnTo>
                  <a:close/>
                </a:path>
                <a:path w="631825" h="660400">
                  <a:moveTo>
                    <a:pt x="620174" y="7620"/>
                  </a:moveTo>
                  <a:lnTo>
                    <a:pt x="617283" y="7620"/>
                  </a:lnTo>
                  <a:lnTo>
                    <a:pt x="617687" y="6350"/>
                  </a:lnTo>
                  <a:lnTo>
                    <a:pt x="620310" y="6350"/>
                  </a:lnTo>
                  <a:lnTo>
                    <a:pt x="620174" y="7620"/>
                  </a:lnTo>
                  <a:close/>
                </a:path>
                <a:path w="631825" h="660400">
                  <a:moveTo>
                    <a:pt x="623882" y="7620"/>
                  </a:moveTo>
                  <a:lnTo>
                    <a:pt x="623325" y="6350"/>
                  </a:lnTo>
                  <a:lnTo>
                    <a:pt x="624500" y="6350"/>
                  </a:lnTo>
                  <a:lnTo>
                    <a:pt x="623882" y="7620"/>
                  </a:lnTo>
                  <a:close/>
                </a:path>
                <a:path w="631825" h="660400">
                  <a:moveTo>
                    <a:pt x="628833" y="7620"/>
                  </a:moveTo>
                  <a:lnTo>
                    <a:pt x="625477" y="7620"/>
                  </a:lnTo>
                  <a:lnTo>
                    <a:pt x="625159" y="6350"/>
                  </a:lnTo>
                  <a:lnTo>
                    <a:pt x="628515" y="6350"/>
                  </a:lnTo>
                  <a:lnTo>
                    <a:pt x="628833" y="7620"/>
                  </a:lnTo>
                  <a:close/>
                </a:path>
                <a:path w="631825" h="660400">
                  <a:moveTo>
                    <a:pt x="619958" y="8890"/>
                  </a:moveTo>
                  <a:lnTo>
                    <a:pt x="616642" y="8890"/>
                  </a:lnTo>
                  <a:lnTo>
                    <a:pt x="615682" y="7620"/>
                  </a:lnTo>
                  <a:lnTo>
                    <a:pt x="621122" y="7620"/>
                  </a:lnTo>
                  <a:lnTo>
                    <a:pt x="619958" y="8890"/>
                  </a:lnTo>
                  <a:close/>
                </a:path>
                <a:path w="631825" h="660400">
                  <a:moveTo>
                    <a:pt x="626721" y="8890"/>
                  </a:moveTo>
                  <a:lnTo>
                    <a:pt x="623359" y="8890"/>
                  </a:lnTo>
                  <a:lnTo>
                    <a:pt x="623745" y="7620"/>
                  </a:lnTo>
                  <a:lnTo>
                    <a:pt x="627101" y="7620"/>
                  </a:lnTo>
                  <a:lnTo>
                    <a:pt x="626721" y="8890"/>
                  </a:lnTo>
                  <a:close/>
                </a:path>
                <a:path w="631825" h="660400">
                  <a:moveTo>
                    <a:pt x="622877" y="11430"/>
                  </a:moveTo>
                  <a:lnTo>
                    <a:pt x="620776" y="11430"/>
                  </a:lnTo>
                  <a:lnTo>
                    <a:pt x="620719" y="10160"/>
                  </a:lnTo>
                  <a:lnTo>
                    <a:pt x="617868" y="10160"/>
                  </a:lnTo>
                  <a:lnTo>
                    <a:pt x="617601" y="8890"/>
                  </a:lnTo>
                  <a:lnTo>
                    <a:pt x="620742" y="8890"/>
                  </a:lnTo>
                  <a:lnTo>
                    <a:pt x="622877" y="11430"/>
                  </a:lnTo>
                  <a:close/>
                </a:path>
                <a:path w="631825" h="660400">
                  <a:moveTo>
                    <a:pt x="626431" y="10160"/>
                  </a:moveTo>
                  <a:lnTo>
                    <a:pt x="624665" y="10160"/>
                  </a:lnTo>
                  <a:lnTo>
                    <a:pt x="624177" y="8890"/>
                  </a:lnTo>
                  <a:lnTo>
                    <a:pt x="627646" y="8890"/>
                  </a:lnTo>
                  <a:lnTo>
                    <a:pt x="626431" y="10160"/>
                  </a:lnTo>
                  <a:close/>
                </a:path>
                <a:path w="631825" h="660400">
                  <a:moveTo>
                    <a:pt x="628078" y="11430"/>
                  </a:moveTo>
                  <a:lnTo>
                    <a:pt x="626266" y="11430"/>
                  </a:lnTo>
                  <a:lnTo>
                    <a:pt x="625392" y="10160"/>
                  </a:lnTo>
                  <a:lnTo>
                    <a:pt x="627226" y="10160"/>
                  </a:lnTo>
                  <a:lnTo>
                    <a:pt x="628078" y="11430"/>
                  </a:lnTo>
                  <a:close/>
                </a:path>
                <a:path w="631825" h="660400">
                  <a:moveTo>
                    <a:pt x="618981" y="12700"/>
                  </a:moveTo>
                  <a:lnTo>
                    <a:pt x="617119" y="12700"/>
                  </a:lnTo>
                  <a:lnTo>
                    <a:pt x="617511" y="11430"/>
                  </a:lnTo>
                  <a:lnTo>
                    <a:pt x="618624" y="11430"/>
                  </a:lnTo>
                  <a:lnTo>
                    <a:pt x="618981" y="12700"/>
                  </a:lnTo>
                  <a:close/>
                </a:path>
                <a:path w="631825" h="660400">
                  <a:moveTo>
                    <a:pt x="624137" y="12700"/>
                  </a:moveTo>
                  <a:lnTo>
                    <a:pt x="620100" y="12700"/>
                  </a:lnTo>
                  <a:lnTo>
                    <a:pt x="620565" y="11430"/>
                  </a:lnTo>
                  <a:lnTo>
                    <a:pt x="623217" y="11430"/>
                  </a:lnTo>
                  <a:lnTo>
                    <a:pt x="624137" y="12700"/>
                  </a:lnTo>
                  <a:close/>
                </a:path>
                <a:path w="631825" h="660400">
                  <a:moveTo>
                    <a:pt x="630309" y="12700"/>
                  </a:moveTo>
                  <a:lnTo>
                    <a:pt x="625994" y="12700"/>
                  </a:lnTo>
                  <a:lnTo>
                    <a:pt x="625335" y="11430"/>
                  </a:lnTo>
                  <a:lnTo>
                    <a:pt x="628390" y="11430"/>
                  </a:lnTo>
                  <a:lnTo>
                    <a:pt x="630309" y="12700"/>
                  </a:lnTo>
                  <a:close/>
                </a:path>
                <a:path w="631825" h="660400">
                  <a:moveTo>
                    <a:pt x="625551" y="15240"/>
                  </a:moveTo>
                  <a:lnTo>
                    <a:pt x="619992" y="15240"/>
                  </a:lnTo>
                  <a:lnTo>
                    <a:pt x="617897" y="12700"/>
                  </a:lnTo>
                  <a:lnTo>
                    <a:pt x="624904" y="12700"/>
                  </a:lnTo>
                  <a:lnTo>
                    <a:pt x="625784" y="13970"/>
                  </a:lnTo>
                  <a:lnTo>
                    <a:pt x="624518" y="13970"/>
                  </a:lnTo>
                  <a:lnTo>
                    <a:pt x="625551" y="15240"/>
                  </a:lnTo>
                  <a:close/>
                </a:path>
                <a:path w="631825" h="660400">
                  <a:moveTo>
                    <a:pt x="627112" y="13970"/>
                  </a:moveTo>
                  <a:lnTo>
                    <a:pt x="626948" y="12700"/>
                  </a:lnTo>
                  <a:lnTo>
                    <a:pt x="627856" y="12700"/>
                  </a:lnTo>
                  <a:lnTo>
                    <a:pt x="627112" y="13970"/>
                  </a:lnTo>
                  <a:close/>
                </a:path>
                <a:path w="631825" h="660400">
                  <a:moveTo>
                    <a:pt x="629469" y="13970"/>
                  </a:moveTo>
                  <a:lnTo>
                    <a:pt x="628753" y="13970"/>
                  </a:lnTo>
                  <a:lnTo>
                    <a:pt x="628447" y="12700"/>
                  </a:lnTo>
                  <a:lnTo>
                    <a:pt x="629946" y="12700"/>
                  </a:lnTo>
                  <a:lnTo>
                    <a:pt x="629469" y="13970"/>
                  </a:lnTo>
                  <a:close/>
                </a:path>
                <a:path w="631825" h="660400">
                  <a:moveTo>
                    <a:pt x="624625" y="16510"/>
                  </a:moveTo>
                  <a:lnTo>
                    <a:pt x="615188" y="16510"/>
                  </a:lnTo>
                  <a:lnTo>
                    <a:pt x="613275" y="15240"/>
                  </a:lnTo>
                  <a:lnTo>
                    <a:pt x="615677" y="13970"/>
                  </a:lnTo>
                  <a:lnTo>
                    <a:pt x="616750" y="15240"/>
                  </a:lnTo>
                  <a:lnTo>
                    <a:pt x="624273" y="15240"/>
                  </a:lnTo>
                  <a:lnTo>
                    <a:pt x="624625" y="16510"/>
                  </a:lnTo>
                  <a:close/>
                </a:path>
                <a:path w="631825" h="660400">
                  <a:moveTo>
                    <a:pt x="625875" y="17780"/>
                  </a:moveTo>
                  <a:lnTo>
                    <a:pt x="617346" y="17780"/>
                  </a:lnTo>
                  <a:lnTo>
                    <a:pt x="617119" y="16510"/>
                  </a:lnTo>
                  <a:lnTo>
                    <a:pt x="625551" y="16510"/>
                  </a:lnTo>
                  <a:lnTo>
                    <a:pt x="625875" y="17780"/>
                  </a:lnTo>
                  <a:close/>
                </a:path>
                <a:path w="631825" h="660400">
                  <a:moveTo>
                    <a:pt x="628055" y="17780"/>
                  </a:moveTo>
                  <a:lnTo>
                    <a:pt x="626408" y="17780"/>
                  </a:lnTo>
                  <a:lnTo>
                    <a:pt x="627198" y="16510"/>
                  </a:lnTo>
                  <a:lnTo>
                    <a:pt x="627765" y="16510"/>
                  </a:lnTo>
                  <a:lnTo>
                    <a:pt x="628055" y="17780"/>
                  </a:lnTo>
                  <a:close/>
                </a:path>
                <a:path w="631825" h="660400">
                  <a:moveTo>
                    <a:pt x="630883" y="19050"/>
                  </a:moveTo>
                  <a:lnTo>
                    <a:pt x="618924" y="19050"/>
                  </a:lnTo>
                  <a:lnTo>
                    <a:pt x="618607" y="17780"/>
                  </a:lnTo>
                  <a:lnTo>
                    <a:pt x="630389" y="17780"/>
                  </a:lnTo>
                  <a:lnTo>
                    <a:pt x="630883" y="19050"/>
                  </a:lnTo>
                  <a:close/>
                </a:path>
                <a:path w="631825" h="660400">
                  <a:moveTo>
                    <a:pt x="619685" y="21590"/>
                  </a:moveTo>
                  <a:lnTo>
                    <a:pt x="616687" y="21590"/>
                  </a:lnTo>
                  <a:lnTo>
                    <a:pt x="615796" y="20320"/>
                  </a:lnTo>
                  <a:lnTo>
                    <a:pt x="614711" y="19050"/>
                  </a:lnTo>
                  <a:lnTo>
                    <a:pt x="616114" y="19050"/>
                  </a:lnTo>
                  <a:lnTo>
                    <a:pt x="616716" y="20320"/>
                  </a:lnTo>
                  <a:lnTo>
                    <a:pt x="619350" y="20320"/>
                  </a:lnTo>
                  <a:lnTo>
                    <a:pt x="619685" y="21590"/>
                  </a:lnTo>
                  <a:close/>
                </a:path>
                <a:path w="631825" h="660400">
                  <a:moveTo>
                    <a:pt x="620509" y="20320"/>
                  </a:moveTo>
                  <a:lnTo>
                    <a:pt x="619941" y="20320"/>
                  </a:lnTo>
                  <a:lnTo>
                    <a:pt x="619538" y="19050"/>
                  </a:lnTo>
                  <a:lnTo>
                    <a:pt x="621060" y="19050"/>
                  </a:lnTo>
                  <a:lnTo>
                    <a:pt x="620509" y="20320"/>
                  </a:lnTo>
                  <a:close/>
                </a:path>
                <a:path w="631825" h="660400">
                  <a:moveTo>
                    <a:pt x="626522" y="20320"/>
                  </a:moveTo>
                  <a:lnTo>
                    <a:pt x="622030" y="20320"/>
                  </a:lnTo>
                  <a:lnTo>
                    <a:pt x="621786" y="19050"/>
                  </a:lnTo>
                  <a:lnTo>
                    <a:pt x="627141" y="19050"/>
                  </a:lnTo>
                  <a:lnTo>
                    <a:pt x="626522" y="20320"/>
                  </a:lnTo>
                  <a:close/>
                </a:path>
                <a:path w="631825" h="660400">
                  <a:moveTo>
                    <a:pt x="629100" y="20320"/>
                  </a:moveTo>
                  <a:lnTo>
                    <a:pt x="628748" y="20320"/>
                  </a:lnTo>
                  <a:lnTo>
                    <a:pt x="628498" y="19050"/>
                  </a:lnTo>
                  <a:lnTo>
                    <a:pt x="631502" y="19050"/>
                  </a:lnTo>
                  <a:lnTo>
                    <a:pt x="629100" y="20320"/>
                  </a:lnTo>
                  <a:close/>
                </a:path>
                <a:path w="631825" h="660400">
                  <a:moveTo>
                    <a:pt x="626658" y="21590"/>
                  </a:moveTo>
                  <a:lnTo>
                    <a:pt x="620378" y="21590"/>
                  </a:lnTo>
                  <a:lnTo>
                    <a:pt x="620798" y="20320"/>
                  </a:lnTo>
                  <a:lnTo>
                    <a:pt x="626738" y="20320"/>
                  </a:lnTo>
                  <a:lnTo>
                    <a:pt x="626658" y="21590"/>
                  </a:lnTo>
                  <a:close/>
                </a:path>
                <a:path w="631825" h="660400">
                  <a:moveTo>
                    <a:pt x="624591" y="22860"/>
                  </a:moveTo>
                  <a:lnTo>
                    <a:pt x="614223" y="22860"/>
                  </a:lnTo>
                  <a:lnTo>
                    <a:pt x="614649" y="21590"/>
                  </a:lnTo>
                  <a:lnTo>
                    <a:pt x="624279" y="21590"/>
                  </a:lnTo>
                  <a:lnTo>
                    <a:pt x="624591" y="22860"/>
                  </a:lnTo>
                  <a:close/>
                </a:path>
                <a:path w="631825" h="660400">
                  <a:moveTo>
                    <a:pt x="628657" y="22860"/>
                  </a:moveTo>
                  <a:lnTo>
                    <a:pt x="626874" y="22860"/>
                  </a:lnTo>
                  <a:lnTo>
                    <a:pt x="627277" y="21590"/>
                  </a:lnTo>
                  <a:lnTo>
                    <a:pt x="627629" y="21590"/>
                  </a:lnTo>
                  <a:lnTo>
                    <a:pt x="628657" y="22860"/>
                  </a:lnTo>
                  <a:close/>
                </a:path>
                <a:path w="631825" h="660400">
                  <a:moveTo>
                    <a:pt x="626601" y="24130"/>
                  </a:moveTo>
                  <a:lnTo>
                    <a:pt x="612820" y="24130"/>
                  </a:lnTo>
                  <a:lnTo>
                    <a:pt x="611747" y="22860"/>
                  </a:lnTo>
                  <a:lnTo>
                    <a:pt x="626999" y="22860"/>
                  </a:lnTo>
                  <a:lnTo>
                    <a:pt x="626601" y="24130"/>
                  </a:lnTo>
                  <a:close/>
                </a:path>
                <a:path w="631825" h="660400">
                  <a:moveTo>
                    <a:pt x="6688" y="25400"/>
                  </a:moveTo>
                  <a:lnTo>
                    <a:pt x="5053" y="25400"/>
                  </a:lnTo>
                  <a:lnTo>
                    <a:pt x="5360" y="24130"/>
                  </a:lnTo>
                  <a:lnTo>
                    <a:pt x="5672" y="24130"/>
                  </a:lnTo>
                  <a:lnTo>
                    <a:pt x="6688" y="25400"/>
                  </a:lnTo>
                  <a:close/>
                </a:path>
                <a:path w="631825" h="660400">
                  <a:moveTo>
                    <a:pt x="626005" y="25400"/>
                  </a:moveTo>
                  <a:lnTo>
                    <a:pt x="611866" y="25400"/>
                  </a:lnTo>
                  <a:lnTo>
                    <a:pt x="611526" y="24130"/>
                  </a:lnTo>
                  <a:lnTo>
                    <a:pt x="624881" y="24130"/>
                  </a:lnTo>
                  <a:lnTo>
                    <a:pt x="626005" y="25400"/>
                  </a:lnTo>
                  <a:close/>
                </a:path>
                <a:path w="631825" h="660400">
                  <a:moveTo>
                    <a:pt x="12037" y="27940"/>
                  </a:moveTo>
                  <a:lnTo>
                    <a:pt x="10022" y="27940"/>
                  </a:lnTo>
                  <a:lnTo>
                    <a:pt x="9601" y="26670"/>
                  </a:lnTo>
                  <a:lnTo>
                    <a:pt x="3724" y="26670"/>
                  </a:lnTo>
                  <a:lnTo>
                    <a:pt x="3866" y="25400"/>
                  </a:lnTo>
                  <a:lnTo>
                    <a:pt x="11458" y="25400"/>
                  </a:lnTo>
                  <a:lnTo>
                    <a:pt x="13905" y="26670"/>
                  </a:lnTo>
                  <a:lnTo>
                    <a:pt x="12037" y="27940"/>
                  </a:lnTo>
                  <a:close/>
                </a:path>
                <a:path w="631825" h="660400">
                  <a:moveTo>
                    <a:pt x="625574" y="26670"/>
                  </a:moveTo>
                  <a:lnTo>
                    <a:pt x="613916" y="26670"/>
                  </a:lnTo>
                  <a:lnTo>
                    <a:pt x="614319" y="25400"/>
                  </a:lnTo>
                  <a:lnTo>
                    <a:pt x="624773" y="25400"/>
                  </a:lnTo>
                  <a:lnTo>
                    <a:pt x="625574" y="26670"/>
                  </a:lnTo>
                  <a:close/>
                </a:path>
                <a:path w="631825" h="660400">
                  <a:moveTo>
                    <a:pt x="9346" y="27940"/>
                  </a:moveTo>
                  <a:lnTo>
                    <a:pt x="4190" y="27940"/>
                  </a:lnTo>
                  <a:lnTo>
                    <a:pt x="5036" y="26670"/>
                  </a:lnTo>
                  <a:lnTo>
                    <a:pt x="9601" y="26670"/>
                  </a:lnTo>
                  <a:lnTo>
                    <a:pt x="9346" y="27940"/>
                  </a:lnTo>
                  <a:close/>
                </a:path>
                <a:path w="631825" h="660400">
                  <a:moveTo>
                    <a:pt x="626687" y="27940"/>
                  </a:moveTo>
                  <a:lnTo>
                    <a:pt x="613383" y="27940"/>
                  </a:lnTo>
                  <a:lnTo>
                    <a:pt x="612264" y="26670"/>
                  </a:lnTo>
                  <a:lnTo>
                    <a:pt x="626397" y="26670"/>
                  </a:lnTo>
                  <a:lnTo>
                    <a:pt x="626687" y="27940"/>
                  </a:lnTo>
                  <a:close/>
                </a:path>
                <a:path w="631825" h="660400">
                  <a:moveTo>
                    <a:pt x="8097" y="29210"/>
                  </a:moveTo>
                  <a:lnTo>
                    <a:pt x="2929" y="29210"/>
                  </a:lnTo>
                  <a:lnTo>
                    <a:pt x="3140" y="27940"/>
                  </a:lnTo>
                  <a:lnTo>
                    <a:pt x="8329" y="27940"/>
                  </a:lnTo>
                  <a:lnTo>
                    <a:pt x="8097" y="29210"/>
                  </a:lnTo>
                  <a:close/>
                </a:path>
                <a:path w="631825" h="660400">
                  <a:moveTo>
                    <a:pt x="626391" y="29210"/>
                  </a:moveTo>
                  <a:lnTo>
                    <a:pt x="613048" y="29210"/>
                  </a:lnTo>
                  <a:lnTo>
                    <a:pt x="611963" y="27940"/>
                  </a:lnTo>
                  <a:lnTo>
                    <a:pt x="627624" y="27940"/>
                  </a:lnTo>
                  <a:lnTo>
                    <a:pt x="626391" y="29210"/>
                  </a:lnTo>
                  <a:close/>
                </a:path>
                <a:path w="631825" h="660400">
                  <a:moveTo>
                    <a:pt x="9755" y="30480"/>
                  </a:moveTo>
                  <a:lnTo>
                    <a:pt x="3480" y="30480"/>
                  </a:lnTo>
                  <a:lnTo>
                    <a:pt x="3389" y="29210"/>
                  </a:lnTo>
                  <a:lnTo>
                    <a:pt x="9352" y="29210"/>
                  </a:lnTo>
                  <a:lnTo>
                    <a:pt x="9755" y="30480"/>
                  </a:lnTo>
                  <a:close/>
                </a:path>
                <a:path w="631825" h="660400">
                  <a:moveTo>
                    <a:pt x="13162" y="30480"/>
                  </a:moveTo>
                  <a:lnTo>
                    <a:pt x="10362" y="30480"/>
                  </a:lnTo>
                  <a:lnTo>
                    <a:pt x="10953" y="29210"/>
                  </a:lnTo>
                  <a:lnTo>
                    <a:pt x="12758" y="29210"/>
                  </a:lnTo>
                  <a:lnTo>
                    <a:pt x="13162" y="30480"/>
                  </a:lnTo>
                  <a:close/>
                </a:path>
                <a:path w="631825" h="660400">
                  <a:moveTo>
                    <a:pt x="630343" y="31750"/>
                  </a:moveTo>
                  <a:lnTo>
                    <a:pt x="610231" y="31750"/>
                  </a:lnTo>
                  <a:lnTo>
                    <a:pt x="609396" y="30480"/>
                  </a:lnTo>
                  <a:lnTo>
                    <a:pt x="611032" y="30480"/>
                  </a:lnTo>
                  <a:lnTo>
                    <a:pt x="611429" y="29210"/>
                  </a:lnTo>
                  <a:lnTo>
                    <a:pt x="627402" y="29210"/>
                  </a:lnTo>
                  <a:lnTo>
                    <a:pt x="628424" y="30480"/>
                  </a:lnTo>
                  <a:lnTo>
                    <a:pt x="630343" y="31750"/>
                  </a:lnTo>
                  <a:close/>
                </a:path>
                <a:path w="631825" h="660400">
                  <a:moveTo>
                    <a:pt x="5922" y="31750"/>
                  </a:moveTo>
                  <a:lnTo>
                    <a:pt x="3770" y="31750"/>
                  </a:lnTo>
                  <a:lnTo>
                    <a:pt x="3668" y="30480"/>
                  </a:lnTo>
                  <a:lnTo>
                    <a:pt x="5876" y="30480"/>
                  </a:lnTo>
                  <a:lnTo>
                    <a:pt x="5922" y="31750"/>
                  </a:lnTo>
                  <a:close/>
                </a:path>
                <a:path w="631825" h="660400">
                  <a:moveTo>
                    <a:pt x="8613" y="31750"/>
                  </a:moveTo>
                  <a:lnTo>
                    <a:pt x="7092" y="31750"/>
                  </a:lnTo>
                  <a:lnTo>
                    <a:pt x="5899" y="30480"/>
                  </a:lnTo>
                  <a:lnTo>
                    <a:pt x="8943" y="30480"/>
                  </a:lnTo>
                  <a:lnTo>
                    <a:pt x="8613" y="31750"/>
                  </a:lnTo>
                  <a:close/>
                </a:path>
                <a:path w="631825" h="660400">
                  <a:moveTo>
                    <a:pt x="12395" y="31750"/>
                  </a:moveTo>
                  <a:lnTo>
                    <a:pt x="10084" y="31750"/>
                  </a:lnTo>
                  <a:lnTo>
                    <a:pt x="9675" y="30480"/>
                  </a:lnTo>
                  <a:lnTo>
                    <a:pt x="13553" y="30480"/>
                  </a:lnTo>
                  <a:lnTo>
                    <a:pt x="12395" y="31750"/>
                  </a:lnTo>
                  <a:close/>
                </a:path>
                <a:path w="631825" h="660400">
                  <a:moveTo>
                    <a:pt x="6200" y="33020"/>
                  </a:moveTo>
                  <a:lnTo>
                    <a:pt x="2770" y="33020"/>
                  </a:lnTo>
                  <a:lnTo>
                    <a:pt x="2816" y="31750"/>
                  </a:lnTo>
                  <a:lnTo>
                    <a:pt x="6132" y="31750"/>
                  </a:lnTo>
                  <a:lnTo>
                    <a:pt x="6200" y="33020"/>
                  </a:lnTo>
                  <a:close/>
                </a:path>
                <a:path w="631825" h="660400">
                  <a:moveTo>
                    <a:pt x="12940" y="33020"/>
                  </a:moveTo>
                  <a:lnTo>
                    <a:pt x="9420" y="33020"/>
                  </a:lnTo>
                  <a:lnTo>
                    <a:pt x="9868" y="31750"/>
                  </a:lnTo>
                  <a:lnTo>
                    <a:pt x="12883" y="31750"/>
                  </a:lnTo>
                  <a:lnTo>
                    <a:pt x="12940" y="33020"/>
                  </a:lnTo>
                  <a:close/>
                </a:path>
                <a:path w="631825" h="660400">
                  <a:moveTo>
                    <a:pt x="623626" y="33020"/>
                  </a:moveTo>
                  <a:lnTo>
                    <a:pt x="610072" y="33020"/>
                  </a:lnTo>
                  <a:lnTo>
                    <a:pt x="611310" y="31750"/>
                  </a:lnTo>
                  <a:lnTo>
                    <a:pt x="624069" y="31750"/>
                  </a:lnTo>
                  <a:lnTo>
                    <a:pt x="623626" y="33020"/>
                  </a:lnTo>
                  <a:close/>
                </a:path>
                <a:path w="631825" h="660400">
                  <a:moveTo>
                    <a:pt x="629503" y="33020"/>
                  </a:moveTo>
                  <a:lnTo>
                    <a:pt x="628776" y="33020"/>
                  </a:lnTo>
                  <a:lnTo>
                    <a:pt x="628481" y="31750"/>
                  </a:lnTo>
                  <a:lnTo>
                    <a:pt x="629974" y="31750"/>
                  </a:lnTo>
                  <a:lnTo>
                    <a:pt x="629503" y="33020"/>
                  </a:lnTo>
                  <a:close/>
                </a:path>
                <a:path w="631825" h="660400">
                  <a:moveTo>
                    <a:pt x="6439" y="34290"/>
                  </a:moveTo>
                  <a:lnTo>
                    <a:pt x="3083" y="34290"/>
                  </a:lnTo>
                  <a:lnTo>
                    <a:pt x="2924" y="33020"/>
                  </a:lnTo>
                  <a:lnTo>
                    <a:pt x="6473" y="33020"/>
                  </a:lnTo>
                  <a:lnTo>
                    <a:pt x="6439" y="34290"/>
                  </a:lnTo>
                  <a:close/>
                </a:path>
                <a:path w="631825" h="660400">
                  <a:moveTo>
                    <a:pt x="16864" y="35560"/>
                  </a:moveTo>
                  <a:lnTo>
                    <a:pt x="11282" y="35560"/>
                  </a:lnTo>
                  <a:lnTo>
                    <a:pt x="12287" y="34290"/>
                  </a:lnTo>
                  <a:lnTo>
                    <a:pt x="9647" y="34290"/>
                  </a:lnTo>
                  <a:lnTo>
                    <a:pt x="8642" y="33020"/>
                  </a:lnTo>
                  <a:lnTo>
                    <a:pt x="12094" y="33020"/>
                  </a:lnTo>
                  <a:lnTo>
                    <a:pt x="12940" y="34290"/>
                  </a:lnTo>
                  <a:lnTo>
                    <a:pt x="16864" y="35560"/>
                  </a:lnTo>
                  <a:close/>
                </a:path>
                <a:path w="631825" h="660400">
                  <a:moveTo>
                    <a:pt x="626232" y="35560"/>
                  </a:moveTo>
                  <a:lnTo>
                    <a:pt x="613008" y="35560"/>
                  </a:lnTo>
                  <a:lnTo>
                    <a:pt x="611089" y="33020"/>
                  </a:lnTo>
                  <a:lnTo>
                    <a:pt x="624875" y="33020"/>
                  </a:lnTo>
                  <a:lnTo>
                    <a:pt x="625193" y="34290"/>
                  </a:lnTo>
                  <a:lnTo>
                    <a:pt x="625767" y="34290"/>
                  </a:lnTo>
                  <a:lnTo>
                    <a:pt x="626232" y="35560"/>
                  </a:lnTo>
                  <a:close/>
                </a:path>
                <a:path w="631825" h="660400">
                  <a:moveTo>
                    <a:pt x="0" y="35560"/>
                  </a:moveTo>
                  <a:lnTo>
                    <a:pt x="335" y="34290"/>
                  </a:lnTo>
                  <a:lnTo>
                    <a:pt x="0" y="35560"/>
                  </a:lnTo>
                  <a:close/>
                </a:path>
                <a:path w="631825" h="660400">
                  <a:moveTo>
                    <a:pt x="6319" y="35560"/>
                  </a:moveTo>
                  <a:lnTo>
                    <a:pt x="874" y="35560"/>
                  </a:lnTo>
                  <a:lnTo>
                    <a:pt x="351" y="34329"/>
                  </a:lnTo>
                  <a:lnTo>
                    <a:pt x="5911" y="34290"/>
                  </a:lnTo>
                  <a:lnTo>
                    <a:pt x="6319" y="35560"/>
                  </a:lnTo>
                  <a:close/>
                </a:path>
                <a:path w="631825" h="660400">
                  <a:moveTo>
                    <a:pt x="622939" y="36830"/>
                  </a:moveTo>
                  <a:lnTo>
                    <a:pt x="609402" y="36830"/>
                  </a:lnTo>
                  <a:lnTo>
                    <a:pt x="607483" y="35560"/>
                  </a:lnTo>
                  <a:lnTo>
                    <a:pt x="608687" y="34290"/>
                  </a:lnTo>
                  <a:lnTo>
                    <a:pt x="610714" y="34290"/>
                  </a:lnTo>
                  <a:lnTo>
                    <a:pt x="610844" y="35560"/>
                  </a:lnTo>
                  <a:lnTo>
                    <a:pt x="624012" y="35560"/>
                  </a:lnTo>
                  <a:lnTo>
                    <a:pt x="622939" y="36830"/>
                  </a:lnTo>
                  <a:close/>
                </a:path>
                <a:path w="631825" h="660400">
                  <a:moveTo>
                    <a:pt x="5178" y="36830"/>
                  </a:moveTo>
                  <a:lnTo>
                    <a:pt x="3242" y="36830"/>
                  </a:lnTo>
                  <a:lnTo>
                    <a:pt x="2435" y="35560"/>
                  </a:lnTo>
                  <a:lnTo>
                    <a:pt x="5513" y="35560"/>
                  </a:lnTo>
                  <a:lnTo>
                    <a:pt x="5178" y="36830"/>
                  </a:lnTo>
                  <a:close/>
                </a:path>
                <a:path w="631825" h="660400">
                  <a:moveTo>
                    <a:pt x="9607" y="36830"/>
                  </a:moveTo>
                  <a:lnTo>
                    <a:pt x="6649" y="36830"/>
                  </a:lnTo>
                  <a:lnTo>
                    <a:pt x="6240" y="35560"/>
                  </a:lnTo>
                  <a:lnTo>
                    <a:pt x="9193" y="35560"/>
                  </a:lnTo>
                  <a:lnTo>
                    <a:pt x="9607" y="36830"/>
                  </a:lnTo>
                  <a:close/>
                </a:path>
                <a:path w="631825" h="660400">
                  <a:moveTo>
                    <a:pt x="13962" y="36830"/>
                  </a:moveTo>
                  <a:lnTo>
                    <a:pt x="12951" y="36830"/>
                  </a:lnTo>
                  <a:lnTo>
                    <a:pt x="12565" y="35560"/>
                  </a:lnTo>
                  <a:lnTo>
                    <a:pt x="14439" y="35560"/>
                  </a:lnTo>
                  <a:lnTo>
                    <a:pt x="13962" y="36830"/>
                  </a:lnTo>
                  <a:close/>
                </a:path>
                <a:path w="631825" h="660400">
                  <a:moveTo>
                    <a:pt x="15581" y="36830"/>
                  </a:moveTo>
                  <a:lnTo>
                    <a:pt x="14996" y="35560"/>
                  </a:lnTo>
                  <a:lnTo>
                    <a:pt x="16296" y="35560"/>
                  </a:lnTo>
                  <a:lnTo>
                    <a:pt x="15581" y="36830"/>
                  </a:lnTo>
                  <a:close/>
                </a:path>
                <a:path w="631825" h="660400">
                  <a:moveTo>
                    <a:pt x="12855" y="38100"/>
                  </a:moveTo>
                  <a:lnTo>
                    <a:pt x="6132" y="38100"/>
                  </a:lnTo>
                  <a:lnTo>
                    <a:pt x="6075" y="36830"/>
                  </a:lnTo>
                  <a:lnTo>
                    <a:pt x="12463" y="36830"/>
                  </a:lnTo>
                  <a:lnTo>
                    <a:pt x="12855" y="38100"/>
                  </a:lnTo>
                  <a:close/>
                </a:path>
                <a:path w="631825" h="660400">
                  <a:moveTo>
                    <a:pt x="624160" y="38100"/>
                  </a:moveTo>
                  <a:lnTo>
                    <a:pt x="610362" y="38100"/>
                  </a:lnTo>
                  <a:lnTo>
                    <a:pt x="610078" y="36830"/>
                  </a:lnTo>
                  <a:lnTo>
                    <a:pt x="623728" y="36830"/>
                  </a:lnTo>
                  <a:lnTo>
                    <a:pt x="624160" y="38100"/>
                  </a:lnTo>
                  <a:close/>
                </a:path>
                <a:path w="631825" h="660400">
                  <a:moveTo>
                    <a:pt x="6115" y="39370"/>
                  </a:moveTo>
                  <a:lnTo>
                    <a:pt x="4241" y="39370"/>
                  </a:lnTo>
                  <a:lnTo>
                    <a:pt x="4837" y="38100"/>
                  </a:lnTo>
                  <a:lnTo>
                    <a:pt x="5479" y="38100"/>
                  </a:lnTo>
                  <a:lnTo>
                    <a:pt x="6115" y="39370"/>
                  </a:lnTo>
                  <a:close/>
                </a:path>
                <a:path w="631825" h="660400">
                  <a:moveTo>
                    <a:pt x="13145" y="39370"/>
                  </a:moveTo>
                  <a:lnTo>
                    <a:pt x="6399" y="39370"/>
                  </a:lnTo>
                  <a:lnTo>
                    <a:pt x="6751" y="38100"/>
                  </a:lnTo>
                  <a:lnTo>
                    <a:pt x="13099" y="38100"/>
                  </a:lnTo>
                  <a:lnTo>
                    <a:pt x="13145" y="39370"/>
                  </a:lnTo>
                  <a:close/>
                </a:path>
                <a:path w="631825" h="660400">
                  <a:moveTo>
                    <a:pt x="625460" y="39370"/>
                  </a:moveTo>
                  <a:lnTo>
                    <a:pt x="610163" y="39370"/>
                  </a:lnTo>
                  <a:lnTo>
                    <a:pt x="609073" y="38100"/>
                  </a:lnTo>
                  <a:lnTo>
                    <a:pt x="625119" y="38100"/>
                  </a:lnTo>
                  <a:lnTo>
                    <a:pt x="625460" y="39370"/>
                  </a:lnTo>
                  <a:close/>
                </a:path>
                <a:path w="631825" h="660400">
                  <a:moveTo>
                    <a:pt x="13434" y="40640"/>
                  </a:moveTo>
                  <a:lnTo>
                    <a:pt x="7909" y="40640"/>
                  </a:lnTo>
                  <a:lnTo>
                    <a:pt x="5240" y="39370"/>
                  </a:lnTo>
                  <a:lnTo>
                    <a:pt x="12162" y="39370"/>
                  </a:lnTo>
                  <a:lnTo>
                    <a:pt x="13434" y="40640"/>
                  </a:lnTo>
                  <a:close/>
                </a:path>
                <a:path w="631825" h="660400">
                  <a:moveTo>
                    <a:pt x="16455" y="40640"/>
                  </a:moveTo>
                  <a:lnTo>
                    <a:pt x="14859" y="40640"/>
                  </a:lnTo>
                  <a:lnTo>
                    <a:pt x="15359" y="39370"/>
                  </a:lnTo>
                  <a:lnTo>
                    <a:pt x="15927" y="39370"/>
                  </a:lnTo>
                  <a:lnTo>
                    <a:pt x="16455" y="40640"/>
                  </a:lnTo>
                  <a:close/>
                </a:path>
                <a:path w="631825" h="660400">
                  <a:moveTo>
                    <a:pt x="19385" y="40640"/>
                  </a:moveTo>
                  <a:lnTo>
                    <a:pt x="17063" y="40640"/>
                  </a:lnTo>
                  <a:lnTo>
                    <a:pt x="17471" y="39370"/>
                  </a:lnTo>
                  <a:lnTo>
                    <a:pt x="18959" y="39370"/>
                  </a:lnTo>
                  <a:lnTo>
                    <a:pt x="19385" y="40640"/>
                  </a:lnTo>
                  <a:close/>
                </a:path>
                <a:path w="631825" h="660400">
                  <a:moveTo>
                    <a:pt x="626704" y="40640"/>
                  </a:moveTo>
                  <a:lnTo>
                    <a:pt x="609749" y="40640"/>
                  </a:lnTo>
                  <a:lnTo>
                    <a:pt x="608925" y="39370"/>
                  </a:lnTo>
                  <a:lnTo>
                    <a:pt x="626760" y="39370"/>
                  </a:lnTo>
                  <a:lnTo>
                    <a:pt x="626704" y="40640"/>
                  </a:lnTo>
                  <a:close/>
                </a:path>
                <a:path w="631825" h="660400">
                  <a:moveTo>
                    <a:pt x="18323" y="41910"/>
                  </a:moveTo>
                  <a:lnTo>
                    <a:pt x="7313" y="41910"/>
                  </a:lnTo>
                  <a:lnTo>
                    <a:pt x="7546" y="40640"/>
                  </a:lnTo>
                  <a:lnTo>
                    <a:pt x="20180" y="40640"/>
                  </a:lnTo>
                  <a:lnTo>
                    <a:pt x="18323" y="41910"/>
                  </a:lnTo>
                  <a:close/>
                </a:path>
                <a:path w="631825" h="660400">
                  <a:moveTo>
                    <a:pt x="623001" y="41910"/>
                  </a:moveTo>
                  <a:lnTo>
                    <a:pt x="610839" y="41910"/>
                  </a:lnTo>
                  <a:lnTo>
                    <a:pt x="610839" y="40640"/>
                  </a:lnTo>
                  <a:lnTo>
                    <a:pt x="622121" y="40640"/>
                  </a:lnTo>
                  <a:lnTo>
                    <a:pt x="623001" y="41910"/>
                  </a:lnTo>
                  <a:close/>
                </a:path>
                <a:path w="631825" h="660400">
                  <a:moveTo>
                    <a:pt x="4548" y="44450"/>
                  </a:moveTo>
                  <a:lnTo>
                    <a:pt x="4184" y="44450"/>
                  </a:lnTo>
                  <a:lnTo>
                    <a:pt x="1743" y="43180"/>
                  </a:lnTo>
                  <a:lnTo>
                    <a:pt x="3605" y="41910"/>
                  </a:lnTo>
                  <a:lnTo>
                    <a:pt x="16881" y="41910"/>
                  </a:lnTo>
                  <a:lnTo>
                    <a:pt x="16330" y="43180"/>
                  </a:lnTo>
                  <a:lnTo>
                    <a:pt x="4758" y="43180"/>
                  </a:lnTo>
                  <a:lnTo>
                    <a:pt x="4548" y="44450"/>
                  </a:lnTo>
                  <a:close/>
                </a:path>
                <a:path w="631825" h="660400">
                  <a:moveTo>
                    <a:pt x="624205" y="43180"/>
                  </a:moveTo>
                  <a:lnTo>
                    <a:pt x="607278" y="43180"/>
                  </a:lnTo>
                  <a:lnTo>
                    <a:pt x="608641" y="41910"/>
                  </a:lnTo>
                  <a:lnTo>
                    <a:pt x="623978" y="41910"/>
                  </a:lnTo>
                  <a:lnTo>
                    <a:pt x="624205" y="43180"/>
                  </a:lnTo>
                  <a:close/>
                </a:path>
                <a:path w="631825" h="660400">
                  <a:moveTo>
                    <a:pt x="16410" y="44450"/>
                  </a:moveTo>
                  <a:lnTo>
                    <a:pt x="6075" y="44450"/>
                  </a:lnTo>
                  <a:lnTo>
                    <a:pt x="5382" y="43180"/>
                  </a:lnTo>
                  <a:lnTo>
                    <a:pt x="15234" y="43180"/>
                  </a:lnTo>
                  <a:lnTo>
                    <a:pt x="16410" y="44450"/>
                  </a:lnTo>
                  <a:close/>
                </a:path>
                <a:path w="631825" h="660400">
                  <a:moveTo>
                    <a:pt x="624143" y="44450"/>
                  </a:moveTo>
                  <a:lnTo>
                    <a:pt x="609152" y="44450"/>
                  </a:lnTo>
                  <a:lnTo>
                    <a:pt x="608323" y="43180"/>
                  </a:lnTo>
                  <a:lnTo>
                    <a:pt x="623848" y="43180"/>
                  </a:lnTo>
                  <a:lnTo>
                    <a:pt x="624143" y="44450"/>
                  </a:lnTo>
                  <a:close/>
                </a:path>
                <a:path w="631825" h="660400">
                  <a:moveTo>
                    <a:pt x="10294" y="45720"/>
                  </a:moveTo>
                  <a:lnTo>
                    <a:pt x="9704" y="45720"/>
                  </a:lnTo>
                  <a:lnTo>
                    <a:pt x="9096" y="44450"/>
                  </a:lnTo>
                  <a:lnTo>
                    <a:pt x="10572" y="44450"/>
                  </a:lnTo>
                  <a:lnTo>
                    <a:pt x="10294" y="45720"/>
                  </a:lnTo>
                  <a:close/>
                </a:path>
                <a:path w="631825" h="660400">
                  <a:moveTo>
                    <a:pt x="15404" y="45720"/>
                  </a:moveTo>
                  <a:lnTo>
                    <a:pt x="11787" y="45720"/>
                  </a:lnTo>
                  <a:lnTo>
                    <a:pt x="12157" y="44450"/>
                  </a:lnTo>
                  <a:lnTo>
                    <a:pt x="15654" y="44450"/>
                  </a:lnTo>
                  <a:lnTo>
                    <a:pt x="15404" y="45720"/>
                  </a:lnTo>
                  <a:close/>
                </a:path>
                <a:path w="631825" h="660400">
                  <a:moveTo>
                    <a:pt x="18902" y="45720"/>
                  </a:moveTo>
                  <a:lnTo>
                    <a:pt x="16886" y="45720"/>
                  </a:lnTo>
                  <a:lnTo>
                    <a:pt x="17704" y="44450"/>
                  </a:lnTo>
                  <a:lnTo>
                    <a:pt x="18902" y="44450"/>
                  </a:lnTo>
                  <a:lnTo>
                    <a:pt x="18902" y="45720"/>
                  </a:lnTo>
                  <a:close/>
                </a:path>
                <a:path w="631825" h="660400">
                  <a:moveTo>
                    <a:pt x="625284" y="48260"/>
                  </a:moveTo>
                  <a:lnTo>
                    <a:pt x="607852" y="48260"/>
                  </a:lnTo>
                  <a:lnTo>
                    <a:pt x="608346" y="46990"/>
                  </a:lnTo>
                  <a:lnTo>
                    <a:pt x="608670" y="46990"/>
                  </a:lnTo>
                  <a:lnTo>
                    <a:pt x="606750" y="45720"/>
                  </a:lnTo>
                  <a:lnTo>
                    <a:pt x="606410" y="45720"/>
                  </a:lnTo>
                  <a:lnTo>
                    <a:pt x="606092" y="44450"/>
                  </a:lnTo>
                  <a:lnTo>
                    <a:pt x="624807" y="44450"/>
                  </a:lnTo>
                  <a:lnTo>
                    <a:pt x="627680" y="46990"/>
                  </a:lnTo>
                  <a:lnTo>
                    <a:pt x="625284" y="48260"/>
                  </a:lnTo>
                  <a:close/>
                </a:path>
                <a:path w="631825" h="660400">
                  <a:moveTo>
                    <a:pt x="6529" y="46990"/>
                  </a:moveTo>
                  <a:lnTo>
                    <a:pt x="4905" y="46990"/>
                  </a:lnTo>
                  <a:lnTo>
                    <a:pt x="5496" y="45720"/>
                  </a:lnTo>
                  <a:lnTo>
                    <a:pt x="6121" y="45720"/>
                  </a:lnTo>
                  <a:lnTo>
                    <a:pt x="6529" y="46990"/>
                  </a:lnTo>
                  <a:close/>
                </a:path>
                <a:path w="631825" h="660400">
                  <a:moveTo>
                    <a:pt x="10010" y="46990"/>
                  </a:moveTo>
                  <a:lnTo>
                    <a:pt x="8750" y="46990"/>
                  </a:lnTo>
                  <a:lnTo>
                    <a:pt x="9397" y="45720"/>
                  </a:lnTo>
                  <a:lnTo>
                    <a:pt x="10010" y="46990"/>
                  </a:lnTo>
                  <a:close/>
                </a:path>
                <a:path w="631825" h="660400">
                  <a:moveTo>
                    <a:pt x="15819" y="46990"/>
                  </a:moveTo>
                  <a:lnTo>
                    <a:pt x="10669" y="46990"/>
                  </a:lnTo>
                  <a:lnTo>
                    <a:pt x="10856" y="45720"/>
                  </a:lnTo>
                  <a:lnTo>
                    <a:pt x="15393" y="45720"/>
                  </a:lnTo>
                  <a:lnTo>
                    <a:pt x="15819" y="46990"/>
                  </a:lnTo>
                  <a:close/>
                </a:path>
                <a:path w="631825" h="660400">
                  <a:moveTo>
                    <a:pt x="17148" y="46990"/>
                  </a:moveTo>
                  <a:lnTo>
                    <a:pt x="16023" y="46990"/>
                  </a:lnTo>
                  <a:lnTo>
                    <a:pt x="16603" y="45720"/>
                  </a:lnTo>
                  <a:lnTo>
                    <a:pt x="17738" y="45720"/>
                  </a:lnTo>
                  <a:lnTo>
                    <a:pt x="17148" y="46990"/>
                  </a:lnTo>
                  <a:close/>
                </a:path>
                <a:path w="631825" h="660400">
                  <a:moveTo>
                    <a:pt x="16109" y="48260"/>
                  </a:moveTo>
                  <a:lnTo>
                    <a:pt x="6160" y="48260"/>
                  </a:lnTo>
                  <a:lnTo>
                    <a:pt x="4764" y="46990"/>
                  </a:lnTo>
                  <a:lnTo>
                    <a:pt x="16137" y="46990"/>
                  </a:lnTo>
                  <a:lnTo>
                    <a:pt x="16109" y="48260"/>
                  </a:lnTo>
                  <a:close/>
                </a:path>
                <a:path w="631825" h="660400">
                  <a:moveTo>
                    <a:pt x="607852" y="48260"/>
                  </a:moveTo>
                  <a:lnTo>
                    <a:pt x="604048" y="48260"/>
                  </a:lnTo>
                  <a:lnTo>
                    <a:pt x="604173" y="46990"/>
                  </a:lnTo>
                  <a:lnTo>
                    <a:pt x="607080" y="46990"/>
                  </a:lnTo>
                  <a:lnTo>
                    <a:pt x="607852" y="48260"/>
                  </a:lnTo>
                  <a:close/>
                </a:path>
                <a:path w="631825" h="660400">
                  <a:moveTo>
                    <a:pt x="16319" y="49530"/>
                  </a:moveTo>
                  <a:lnTo>
                    <a:pt x="6177" y="49530"/>
                  </a:lnTo>
                  <a:lnTo>
                    <a:pt x="6382" y="48260"/>
                  </a:lnTo>
                  <a:lnTo>
                    <a:pt x="17369" y="48260"/>
                  </a:lnTo>
                  <a:lnTo>
                    <a:pt x="16319" y="49530"/>
                  </a:lnTo>
                  <a:close/>
                </a:path>
                <a:path w="631825" h="660400">
                  <a:moveTo>
                    <a:pt x="624143" y="49530"/>
                  </a:moveTo>
                  <a:lnTo>
                    <a:pt x="603872" y="49530"/>
                  </a:lnTo>
                  <a:lnTo>
                    <a:pt x="602912" y="48260"/>
                  </a:lnTo>
                  <a:lnTo>
                    <a:pt x="624080" y="48260"/>
                  </a:lnTo>
                  <a:lnTo>
                    <a:pt x="624143" y="49530"/>
                  </a:lnTo>
                  <a:close/>
                </a:path>
                <a:path w="631825" h="660400">
                  <a:moveTo>
                    <a:pt x="19050" y="52070"/>
                  </a:moveTo>
                  <a:lnTo>
                    <a:pt x="3486" y="52070"/>
                  </a:lnTo>
                  <a:lnTo>
                    <a:pt x="4264" y="50800"/>
                  </a:lnTo>
                  <a:lnTo>
                    <a:pt x="5581" y="49530"/>
                  </a:lnTo>
                  <a:lnTo>
                    <a:pt x="18840" y="49530"/>
                  </a:lnTo>
                  <a:lnTo>
                    <a:pt x="19016" y="50800"/>
                  </a:lnTo>
                  <a:lnTo>
                    <a:pt x="20095" y="50800"/>
                  </a:lnTo>
                  <a:lnTo>
                    <a:pt x="19050" y="52070"/>
                  </a:lnTo>
                  <a:close/>
                </a:path>
                <a:path w="631825" h="660400">
                  <a:moveTo>
                    <a:pt x="622791" y="57150"/>
                  </a:moveTo>
                  <a:lnTo>
                    <a:pt x="601521" y="57150"/>
                  </a:lnTo>
                  <a:lnTo>
                    <a:pt x="601396" y="55880"/>
                  </a:lnTo>
                  <a:lnTo>
                    <a:pt x="607216" y="55880"/>
                  </a:lnTo>
                  <a:lnTo>
                    <a:pt x="603264" y="52070"/>
                  </a:lnTo>
                  <a:lnTo>
                    <a:pt x="602395" y="50800"/>
                  </a:lnTo>
                  <a:lnTo>
                    <a:pt x="604411" y="50800"/>
                  </a:lnTo>
                  <a:lnTo>
                    <a:pt x="604825" y="49530"/>
                  </a:lnTo>
                  <a:lnTo>
                    <a:pt x="623842" y="49530"/>
                  </a:lnTo>
                  <a:lnTo>
                    <a:pt x="623427" y="50800"/>
                  </a:lnTo>
                  <a:lnTo>
                    <a:pt x="623768" y="52070"/>
                  </a:lnTo>
                  <a:lnTo>
                    <a:pt x="624523" y="52070"/>
                  </a:lnTo>
                  <a:lnTo>
                    <a:pt x="623353" y="53340"/>
                  </a:lnTo>
                  <a:lnTo>
                    <a:pt x="622155" y="53340"/>
                  </a:lnTo>
                  <a:lnTo>
                    <a:pt x="623200" y="54610"/>
                  </a:lnTo>
                  <a:lnTo>
                    <a:pt x="620713" y="54610"/>
                  </a:lnTo>
                  <a:lnTo>
                    <a:pt x="621542" y="55880"/>
                  </a:lnTo>
                  <a:lnTo>
                    <a:pt x="622791" y="57150"/>
                  </a:lnTo>
                  <a:close/>
                </a:path>
                <a:path w="631825" h="660400">
                  <a:moveTo>
                    <a:pt x="24018" y="53340"/>
                  </a:moveTo>
                  <a:lnTo>
                    <a:pt x="3685" y="53340"/>
                  </a:lnTo>
                  <a:lnTo>
                    <a:pt x="4729" y="52070"/>
                  </a:lnTo>
                  <a:lnTo>
                    <a:pt x="20350" y="52070"/>
                  </a:lnTo>
                  <a:lnTo>
                    <a:pt x="24018" y="53340"/>
                  </a:lnTo>
                  <a:close/>
                </a:path>
                <a:path w="631825" h="660400">
                  <a:moveTo>
                    <a:pt x="21486" y="54610"/>
                  </a:moveTo>
                  <a:lnTo>
                    <a:pt x="6342" y="54610"/>
                  </a:lnTo>
                  <a:lnTo>
                    <a:pt x="7194" y="53340"/>
                  </a:lnTo>
                  <a:lnTo>
                    <a:pt x="22145" y="53340"/>
                  </a:lnTo>
                  <a:lnTo>
                    <a:pt x="21486" y="54610"/>
                  </a:lnTo>
                  <a:close/>
                </a:path>
                <a:path w="631825" h="660400">
                  <a:moveTo>
                    <a:pt x="23451" y="54610"/>
                  </a:moveTo>
                  <a:lnTo>
                    <a:pt x="22724" y="54610"/>
                  </a:lnTo>
                  <a:lnTo>
                    <a:pt x="22145" y="53340"/>
                  </a:lnTo>
                  <a:lnTo>
                    <a:pt x="23666" y="53340"/>
                  </a:lnTo>
                  <a:lnTo>
                    <a:pt x="23451" y="54610"/>
                  </a:lnTo>
                  <a:close/>
                </a:path>
                <a:path w="631825" h="660400">
                  <a:moveTo>
                    <a:pt x="18380" y="55880"/>
                  </a:moveTo>
                  <a:lnTo>
                    <a:pt x="5326" y="55880"/>
                  </a:lnTo>
                  <a:lnTo>
                    <a:pt x="5246" y="54610"/>
                  </a:lnTo>
                  <a:lnTo>
                    <a:pt x="19033" y="54610"/>
                  </a:lnTo>
                  <a:lnTo>
                    <a:pt x="18380" y="55880"/>
                  </a:lnTo>
                  <a:close/>
                </a:path>
                <a:path w="631825" h="660400">
                  <a:moveTo>
                    <a:pt x="603508" y="55880"/>
                  </a:moveTo>
                  <a:lnTo>
                    <a:pt x="602690" y="55880"/>
                  </a:lnTo>
                  <a:lnTo>
                    <a:pt x="601606" y="54610"/>
                  </a:lnTo>
                  <a:lnTo>
                    <a:pt x="603258" y="54610"/>
                  </a:lnTo>
                  <a:lnTo>
                    <a:pt x="603508" y="55880"/>
                  </a:lnTo>
                  <a:close/>
                </a:path>
                <a:path w="631825" h="660400">
                  <a:moveTo>
                    <a:pt x="19073" y="57150"/>
                  </a:moveTo>
                  <a:lnTo>
                    <a:pt x="5558" y="57150"/>
                  </a:lnTo>
                  <a:lnTo>
                    <a:pt x="5581" y="55880"/>
                  </a:lnTo>
                  <a:lnTo>
                    <a:pt x="17852" y="55880"/>
                  </a:lnTo>
                  <a:lnTo>
                    <a:pt x="19073" y="57150"/>
                  </a:lnTo>
                  <a:close/>
                </a:path>
                <a:path w="631825" h="660400">
                  <a:moveTo>
                    <a:pt x="21174" y="58420"/>
                  </a:moveTo>
                  <a:lnTo>
                    <a:pt x="5865" y="58420"/>
                  </a:lnTo>
                  <a:lnTo>
                    <a:pt x="5967" y="57150"/>
                  </a:lnTo>
                  <a:lnTo>
                    <a:pt x="21514" y="57150"/>
                  </a:lnTo>
                  <a:lnTo>
                    <a:pt x="21174" y="58420"/>
                  </a:lnTo>
                  <a:close/>
                </a:path>
                <a:path w="631825" h="660400">
                  <a:moveTo>
                    <a:pt x="623586" y="58420"/>
                  </a:moveTo>
                  <a:lnTo>
                    <a:pt x="603400" y="58420"/>
                  </a:lnTo>
                  <a:lnTo>
                    <a:pt x="602549" y="57150"/>
                  </a:lnTo>
                  <a:lnTo>
                    <a:pt x="623586" y="57150"/>
                  </a:lnTo>
                  <a:lnTo>
                    <a:pt x="623586" y="58420"/>
                  </a:lnTo>
                  <a:close/>
                </a:path>
                <a:path w="631825" h="660400">
                  <a:moveTo>
                    <a:pt x="19680" y="59690"/>
                  </a:moveTo>
                  <a:lnTo>
                    <a:pt x="3980" y="59690"/>
                  </a:lnTo>
                  <a:lnTo>
                    <a:pt x="4815" y="58420"/>
                  </a:lnTo>
                  <a:lnTo>
                    <a:pt x="20401" y="58420"/>
                  </a:lnTo>
                  <a:lnTo>
                    <a:pt x="19680" y="59690"/>
                  </a:lnTo>
                  <a:close/>
                </a:path>
                <a:path w="631825" h="660400">
                  <a:moveTo>
                    <a:pt x="623257" y="59690"/>
                  </a:moveTo>
                  <a:lnTo>
                    <a:pt x="603111" y="59690"/>
                  </a:lnTo>
                  <a:lnTo>
                    <a:pt x="602208" y="58420"/>
                  </a:lnTo>
                  <a:lnTo>
                    <a:pt x="623439" y="58420"/>
                  </a:lnTo>
                  <a:lnTo>
                    <a:pt x="623257" y="59690"/>
                  </a:lnTo>
                  <a:close/>
                </a:path>
                <a:path w="631825" h="660400">
                  <a:moveTo>
                    <a:pt x="18726" y="60960"/>
                  </a:moveTo>
                  <a:lnTo>
                    <a:pt x="6427" y="60960"/>
                  </a:lnTo>
                  <a:lnTo>
                    <a:pt x="5399" y="59690"/>
                  </a:lnTo>
                  <a:lnTo>
                    <a:pt x="18675" y="59690"/>
                  </a:lnTo>
                  <a:lnTo>
                    <a:pt x="18726" y="60960"/>
                  </a:lnTo>
                  <a:close/>
                </a:path>
                <a:path w="631825" h="660400">
                  <a:moveTo>
                    <a:pt x="623070" y="60960"/>
                  </a:moveTo>
                  <a:lnTo>
                    <a:pt x="602855" y="60960"/>
                  </a:lnTo>
                  <a:lnTo>
                    <a:pt x="601896" y="59690"/>
                  </a:lnTo>
                  <a:lnTo>
                    <a:pt x="623138" y="59690"/>
                  </a:lnTo>
                  <a:lnTo>
                    <a:pt x="623070" y="60960"/>
                  </a:lnTo>
                  <a:close/>
                </a:path>
                <a:path w="631825" h="660400">
                  <a:moveTo>
                    <a:pt x="22389" y="62230"/>
                  </a:moveTo>
                  <a:lnTo>
                    <a:pt x="5911" y="62230"/>
                  </a:lnTo>
                  <a:lnTo>
                    <a:pt x="5519" y="60960"/>
                  </a:lnTo>
                  <a:lnTo>
                    <a:pt x="21560" y="60960"/>
                  </a:lnTo>
                  <a:lnTo>
                    <a:pt x="22389" y="62230"/>
                  </a:lnTo>
                  <a:close/>
                </a:path>
                <a:path w="631825" h="660400">
                  <a:moveTo>
                    <a:pt x="622837" y="63500"/>
                  </a:moveTo>
                  <a:lnTo>
                    <a:pt x="603610" y="63500"/>
                  </a:lnTo>
                  <a:lnTo>
                    <a:pt x="602770" y="62230"/>
                  </a:lnTo>
                  <a:lnTo>
                    <a:pt x="602531" y="62230"/>
                  </a:lnTo>
                  <a:lnTo>
                    <a:pt x="601663" y="60960"/>
                  </a:lnTo>
                  <a:lnTo>
                    <a:pt x="620702" y="60960"/>
                  </a:lnTo>
                  <a:lnTo>
                    <a:pt x="621519" y="62230"/>
                  </a:lnTo>
                  <a:lnTo>
                    <a:pt x="622837" y="63500"/>
                  </a:lnTo>
                  <a:close/>
                </a:path>
                <a:path w="631825" h="660400">
                  <a:moveTo>
                    <a:pt x="22815" y="63500"/>
                  </a:moveTo>
                  <a:lnTo>
                    <a:pt x="9187" y="63500"/>
                  </a:lnTo>
                  <a:lnTo>
                    <a:pt x="6740" y="62230"/>
                  </a:lnTo>
                  <a:lnTo>
                    <a:pt x="23610" y="62230"/>
                  </a:lnTo>
                  <a:lnTo>
                    <a:pt x="22815" y="63500"/>
                  </a:lnTo>
                  <a:close/>
                </a:path>
                <a:path w="631825" h="660400">
                  <a:moveTo>
                    <a:pt x="22037" y="66040"/>
                  </a:moveTo>
                  <a:lnTo>
                    <a:pt x="6393" y="66040"/>
                  </a:lnTo>
                  <a:lnTo>
                    <a:pt x="3946" y="64770"/>
                  </a:lnTo>
                  <a:lnTo>
                    <a:pt x="5002" y="63500"/>
                  </a:lnTo>
                  <a:lnTo>
                    <a:pt x="20418" y="63500"/>
                  </a:lnTo>
                  <a:lnTo>
                    <a:pt x="19561" y="64770"/>
                  </a:lnTo>
                  <a:lnTo>
                    <a:pt x="21651" y="64770"/>
                  </a:lnTo>
                  <a:lnTo>
                    <a:pt x="22037" y="66040"/>
                  </a:lnTo>
                  <a:close/>
                </a:path>
                <a:path w="631825" h="660400">
                  <a:moveTo>
                    <a:pt x="21588" y="64770"/>
                  </a:moveTo>
                  <a:lnTo>
                    <a:pt x="20521" y="63500"/>
                  </a:lnTo>
                  <a:lnTo>
                    <a:pt x="21906" y="63500"/>
                  </a:lnTo>
                  <a:lnTo>
                    <a:pt x="21588" y="64770"/>
                  </a:lnTo>
                  <a:close/>
                </a:path>
                <a:path w="631825" h="660400">
                  <a:moveTo>
                    <a:pt x="623195" y="64770"/>
                  </a:moveTo>
                  <a:lnTo>
                    <a:pt x="601208" y="64770"/>
                  </a:lnTo>
                  <a:lnTo>
                    <a:pt x="601600" y="63500"/>
                  </a:lnTo>
                  <a:lnTo>
                    <a:pt x="623581" y="63500"/>
                  </a:lnTo>
                  <a:lnTo>
                    <a:pt x="623195" y="64770"/>
                  </a:lnTo>
                  <a:close/>
                </a:path>
                <a:path w="631825" h="660400">
                  <a:moveTo>
                    <a:pt x="619873" y="68580"/>
                  </a:moveTo>
                  <a:lnTo>
                    <a:pt x="606001" y="68580"/>
                  </a:lnTo>
                  <a:lnTo>
                    <a:pt x="603764" y="66040"/>
                  </a:lnTo>
                  <a:lnTo>
                    <a:pt x="603128" y="66040"/>
                  </a:lnTo>
                  <a:lnTo>
                    <a:pt x="601947" y="64770"/>
                  </a:lnTo>
                  <a:lnTo>
                    <a:pt x="621116" y="64770"/>
                  </a:lnTo>
                  <a:lnTo>
                    <a:pt x="622019" y="66040"/>
                  </a:lnTo>
                  <a:lnTo>
                    <a:pt x="623223" y="67310"/>
                  </a:lnTo>
                  <a:lnTo>
                    <a:pt x="620276" y="67310"/>
                  </a:lnTo>
                  <a:lnTo>
                    <a:pt x="619873" y="68580"/>
                  </a:lnTo>
                  <a:close/>
                </a:path>
                <a:path w="631825" h="660400">
                  <a:moveTo>
                    <a:pt x="22247" y="67310"/>
                  </a:moveTo>
                  <a:lnTo>
                    <a:pt x="6705" y="67310"/>
                  </a:lnTo>
                  <a:lnTo>
                    <a:pt x="7693" y="66040"/>
                  </a:lnTo>
                  <a:lnTo>
                    <a:pt x="23257" y="66040"/>
                  </a:lnTo>
                  <a:lnTo>
                    <a:pt x="22247" y="67310"/>
                  </a:lnTo>
                  <a:close/>
                </a:path>
                <a:path w="631825" h="660400">
                  <a:moveTo>
                    <a:pt x="25353" y="71120"/>
                  </a:moveTo>
                  <a:lnTo>
                    <a:pt x="8494" y="71120"/>
                  </a:lnTo>
                  <a:lnTo>
                    <a:pt x="8483" y="69850"/>
                  </a:lnTo>
                  <a:lnTo>
                    <a:pt x="9414" y="69850"/>
                  </a:lnTo>
                  <a:lnTo>
                    <a:pt x="8364" y="68580"/>
                  </a:lnTo>
                  <a:lnTo>
                    <a:pt x="6887" y="68580"/>
                  </a:lnTo>
                  <a:lnTo>
                    <a:pt x="7943" y="67310"/>
                  </a:lnTo>
                  <a:lnTo>
                    <a:pt x="23547" y="67310"/>
                  </a:lnTo>
                  <a:lnTo>
                    <a:pt x="27215" y="68580"/>
                  </a:lnTo>
                  <a:lnTo>
                    <a:pt x="25353" y="71120"/>
                  </a:lnTo>
                  <a:close/>
                </a:path>
                <a:path w="631825" h="660400">
                  <a:moveTo>
                    <a:pt x="603713" y="68580"/>
                  </a:moveTo>
                  <a:lnTo>
                    <a:pt x="600862" y="68580"/>
                  </a:lnTo>
                  <a:lnTo>
                    <a:pt x="601265" y="67310"/>
                  </a:lnTo>
                  <a:lnTo>
                    <a:pt x="603071" y="67310"/>
                  </a:lnTo>
                  <a:lnTo>
                    <a:pt x="603713" y="68580"/>
                  </a:lnTo>
                  <a:close/>
                </a:path>
                <a:path w="631825" h="660400">
                  <a:moveTo>
                    <a:pt x="623030" y="68580"/>
                  </a:moveTo>
                  <a:lnTo>
                    <a:pt x="621451" y="68580"/>
                  </a:lnTo>
                  <a:lnTo>
                    <a:pt x="620923" y="67310"/>
                  </a:lnTo>
                  <a:lnTo>
                    <a:pt x="624024" y="67310"/>
                  </a:lnTo>
                  <a:lnTo>
                    <a:pt x="623030" y="68580"/>
                  </a:lnTo>
                  <a:close/>
                </a:path>
                <a:path w="631825" h="660400">
                  <a:moveTo>
                    <a:pt x="619339" y="69850"/>
                  </a:moveTo>
                  <a:lnTo>
                    <a:pt x="601668" y="69850"/>
                  </a:lnTo>
                  <a:lnTo>
                    <a:pt x="600788" y="68580"/>
                  </a:lnTo>
                  <a:lnTo>
                    <a:pt x="618260" y="68580"/>
                  </a:lnTo>
                  <a:lnTo>
                    <a:pt x="619339" y="69850"/>
                  </a:lnTo>
                  <a:close/>
                </a:path>
                <a:path w="631825" h="660400">
                  <a:moveTo>
                    <a:pt x="618783" y="71120"/>
                  </a:moveTo>
                  <a:lnTo>
                    <a:pt x="601106" y="71120"/>
                  </a:lnTo>
                  <a:lnTo>
                    <a:pt x="601288" y="69850"/>
                  </a:lnTo>
                  <a:lnTo>
                    <a:pt x="618141" y="69850"/>
                  </a:lnTo>
                  <a:lnTo>
                    <a:pt x="618783" y="71120"/>
                  </a:lnTo>
                  <a:close/>
                </a:path>
                <a:path w="631825" h="660400">
                  <a:moveTo>
                    <a:pt x="24569" y="72390"/>
                  </a:moveTo>
                  <a:lnTo>
                    <a:pt x="6620" y="72390"/>
                  </a:lnTo>
                  <a:lnTo>
                    <a:pt x="7387" y="71120"/>
                  </a:lnTo>
                  <a:lnTo>
                    <a:pt x="24421" y="71120"/>
                  </a:lnTo>
                  <a:lnTo>
                    <a:pt x="24569" y="72390"/>
                  </a:lnTo>
                  <a:close/>
                </a:path>
                <a:path w="631825" h="660400">
                  <a:moveTo>
                    <a:pt x="619969" y="72390"/>
                  </a:moveTo>
                  <a:lnTo>
                    <a:pt x="600959" y="72390"/>
                  </a:lnTo>
                  <a:lnTo>
                    <a:pt x="601089" y="71120"/>
                  </a:lnTo>
                  <a:lnTo>
                    <a:pt x="619969" y="71120"/>
                  </a:lnTo>
                  <a:lnTo>
                    <a:pt x="619969" y="72390"/>
                  </a:lnTo>
                  <a:close/>
                </a:path>
                <a:path w="631825" h="660400">
                  <a:moveTo>
                    <a:pt x="24580" y="73660"/>
                  </a:moveTo>
                  <a:lnTo>
                    <a:pt x="9045" y="73660"/>
                  </a:lnTo>
                  <a:lnTo>
                    <a:pt x="8011" y="72390"/>
                  </a:lnTo>
                  <a:lnTo>
                    <a:pt x="24842" y="72390"/>
                  </a:lnTo>
                  <a:lnTo>
                    <a:pt x="24580" y="73660"/>
                  </a:lnTo>
                  <a:close/>
                </a:path>
                <a:path w="631825" h="660400">
                  <a:moveTo>
                    <a:pt x="619691" y="73660"/>
                  </a:moveTo>
                  <a:lnTo>
                    <a:pt x="599516" y="73660"/>
                  </a:lnTo>
                  <a:lnTo>
                    <a:pt x="598460" y="72390"/>
                  </a:lnTo>
                  <a:lnTo>
                    <a:pt x="619771" y="72390"/>
                  </a:lnTo>
                  <a:lnTo>
                    <a:pt x="619691" y="73660"/>
                  </a:lnTo>
                  <a:close/>
                </a:path>
                <a:path w="631825" h="660400">
                  <a:moveTo>
                    <a:pt x="25001" y="74930"/>
                  </a:moveTo>
                  <a:lnTo>
                    <a:pt x="5984" y="74930"/>
                  </a:lnTo>
                  <a:lnTo>
                    <a:pt x="6263" y="73660"/>
                  </a:lnTo>
                  <a:lnTo>
                    <a:pt x="23825" y="73660"/>
                  </a:lnTo>
                  <a:lnTo>
                    <a:pt x="25001" y="74930"/>
                  </a:lnTo>
                  <a:close/>
                </a:path>
                <a:path w="631825" h="660400">
                  <a:moveTo>
                    <a:pt x="619543" y="74930"/>
                  </a:moveTo>
                  <a:lnTo>
                    <a:pt x="598296" y="74930"/>
                  </a:lnTo>
                  <a:lnTo>
                    <a:pt x="598352" y="73660"/>
                  </a:lnTo>
                  <a:lnTo>
                    <a:pt x="618459" y="73660"/>
                  </a:lnTo>
                  <a:lnTo>
                    <a:pt x="619543" y="74930"/>
                  </a:lnTo>
                  <a:close/>
                </a:path>
                <a:path w="631825" h="660400">
                  <a:moveTo>
                    <a:pt x="25455" y="76200"/>
                  </a:moveTo>
                  <a:lnTo>
                    <a:pt x="9647" y="76200"/>
                  </a:lnTo>
                  <a:lnTo>
                    <a:pt x="7199" y="74930"/>
                  </a:lnTo>
                  <a:lnTo>
                    <a:pt x="26227" y="74930"/>
                  </a:lnTo>
                  <a:lnTo>
                    <a:pt x="25455" y="76200"/>
                  </a:lnTo>
                  <a:close/>
                </a:path>
                <a:path w="631825" h="660400">
                  <a:moveTo>
                    <a:pt x="619333" y="76200"/>
                  </a:moveTo>
                  <a:lnTo>
                    <a:pt x="600402" y="76200"/>
                  </a:lnTo>
                  <a:lnTo>
                    <a:pt x="599136" y="74930"/>
                  </a:lnTo>
                  <a:lnTo>
                    <a:pt x="618215" y="74930"/>
                  </a:lnTo>
                  <a:lnTo>
                    <a:pt x="619333" y="76200"/>
                  </a:lnTo>
                  <a:close/>
                </a:path>
                <a:path w="631825" h="660400">
                  <a:moveTo>
                    <a:pt x="6387" y="77470"/>
                  </a:moveTo>
                  <a:lnTo>
                    <a:pt x="4991" y="77470"/>
                  </a:lnTo>
                  <a:lnTo>
                    <a:pt x="5462" y="76200"/>
                  </a:lnTo>
                  <a:lnTo>
                    <a:pt x="6387" y="77470"/>
                  </a:lnTo>
                  <a:close/>
                </a:path>
                <a:path w="631825" h="660400">
                  <a:moveTo>
                    <a:pt x="8307" y="77470"/>
                  </a:moveTo>
                  <a:lnTo>
                    <a:pt x="6864" y="77470"/>
                  </a:lnTo>
                  <a:lnTo>
                    <a:pt x="7199" y="76200"/>
                  </a:lnTo>
                  <a:lnTo>
                    <a:pt x="7904" y="76200"/>
                  </a:lnTo>
                  <a:lnTo>
                    <a:pt x="8307" y="77470"/>
                  </a:lnTo>
                  <a:close/>
                </a:path>
                <a:path w="631825" h="660400">
                  <a:moveTo>
                    <a:pt x="25631" y="77470"/>
                  </a:moveTo>
                  <a:lnTo>
                    <a:pt x="9034" y="77470"/>
                  </a:lnTo>
                  <a:lnTo>
                    <a:pt x="9334" y="76200"/>
                  </a:lnTo>
                  <a:lnTo>
                    <a:pt x="24404" y="76200"/>
                  </a:lnTo>
                  <a:lnTo>
                    <a:pt x="25631" y="77470"/>
                  </a:lnTo>
                  <a:close/>
                </a:path>
                <a:path w="631825" h="660400">
                  <a:moveTo>
                    <a:pt x="618839" y="77470"/>
                  </a:moveTo>
                  <a:lnTo>
                    <a:pt x="601191" y="77470"/>
                  </a:lnTo>
                  <a:lnTo>
                    <a:pt x="601191" y="76200"/>
                  </a:lnTo>
                  <a:lnTo>
                    <a:pt x="618056" y="76200"/>
                  </a:lnTo>
                  <a:lnTo>
                    <a:pt x="618839" y="77470"/>
                  </a:lnTo>
                  <a:close/>
                </a:path>
                <a:path w="631825" h="660400">
                  <a:moveTo>
                    <a:pt x="24654" y="78740"/>
                  </a:moveTo>
                  <a:lnTo>
                    <a:pt x="5678" y="78740"/>
                  </a:lnTo>
                  <a:lnTo>
                    <a:pt x="5587" y="77470"/>
                  </a:lnTo>
                  <a:lnTo>
                    <a:pt x="25001" y="77470"/>
                  </a:lnTo>
                  <a:lnTo>
                    <a:pt x="24654" y="78740"/>
                  </a:lnTo>
                  <a:close/>
                </a:path>
                <a:path w="631825" h="660400">
                  <a:moveTo>
                    <a:pt x="619924" y="78740"/>
                  </a:moveTo>
                  <a:lnTo>
                    <a:pt x="599817" y="78740"/>
                  </a:lnTo>
                  <a:lnTo>
                    <a:pt x="598687" y="77470"/>
                  </a:lnTo>
                  <a:lnTo>
                    <a:pt x="619992" y="77470"/>
                  </a:lnTo>
                  <a:lnTo>
                    <a:pt x="619924" y="78740"/>
                  </a:lnTo>
                  <a:close/>
                </a:path>
                <a:path w="631825" h="660400">
                  <a:moveTo>
                    <a:pt x="24774" y="80010"/>
                  </a:moveTo>
                  <a:lnTo>
                    <a:pt x="5922" y="80010"/>
                  </a:lnTo>
                  <a:lnTo>
                    <a:pt x="4701" y="78740"/>
                  </a:lnTo>
                  <a:lnTo>
                    <a:pt x="23751" y="78740"/>
                  </a:lnTo>
                  <a:lnTo>
                    <a:pt x="24774" y="80010"/>
                  </a:lnTo>
                  <a:close/>
                </a:path>
                <a:path w="631825" h="660400">
                  <a:moveTo>
                    <a:pt x="619719" y="80010"/>
                  </a:moveTo>
                  <a:lnTo>
                    <a:pt x="599352" y="80010"/>
                  </a:lnTo>
                  <a:lnTo>
                    <a:pt x="598545" y="78740"/>
                  </a:lnTo>
                  <a:lnTo>
                    <a:pt x="619367" y="78740"/>
                  </a:lnTo>
                  <a:lnTo>
                    <a:pt x="619719" y="80010"/>
                  </a:lnTo>
                  <a:close/>
                </a:path>
                <a:path w="631825" h="660400">
                  <a:moveTo>
                    <a:pt x="27471" y="81280"/>
                  </a:moveTo>
                  <a:lnTo>
                    <a:pt x="6365" y="81280"/>
                  </a:lnTo>
                  <a:lnTo>
                    <a:pt x="6989" y="80010"/>
                  </a:lnTo>
                  <a:lnTo>
                    <a:pt x="27300" y="80010"/>
                  </a:lnTo>
                  <a:lnTo>
                    <a:pt x="27471" y="81280"/>
                  </a:lnTo>
                  <a:close/>
                </a:path>
                <a:path w="631825" h="660400">
                  <a:moveTo>
                    <a:pt x="619509" y="81280"/>
                  </a:moveTo>
                  <a:lnTo>
                    <a:pt x="600465" y="81280"/>
                  </a:lnTo>
                  <a:lnTo>
                    <a:pt x="600181" y="80010"/>
                  </a:lnTo>
                  <a:lnTo>
                    <a:pt x="620702" y="80010"/>
                  </a:lnTo>
                  <a:lnTo>
                    <a:pt x="619509" y="81280"/>
                  </a:lnTo>
                  <a:close/>
                </a:path>
                <a:path w="631825" h="660400">
                  <a:moveTo>
                    <a:pt x="27675" y="82550"/>
                  </a:moveTo>
                  <a:lnTo>
                    <a:pt x="5280" y="82550"/>
                  </a:lnTo>
                  <a:lnTo>
                    <a:pt x="5280" y="81280"/>
                  </a:lnTo>
                  <a:lnTo>
                    <a:pt x="27675" y="81280"/>
                  </a:lnTo>
                  <a:lnTo>
                    <a:pt x="27675" y="82550"/>
                  </a:lnTo>
                  <a:close/>
                </a:path>
                <a:path w="631825" h="660400">
                  <a:moveTo>
                    <a:pt x="620333" y="82550"/>
                  </a:moveTo>
                  <a:lnTo>
                    <a:pt x="600107" y="82550"/>
                  </a:lnTo>
                  <a:lnTo>
                    <a:pt x="599232" y="81280"/>
                  </a:lnTo>
                  <a:lnTo>
                    <a:pt x="620526" y="81280"/>
                  </a:lnTo>
                  <a:lnTo>
                    <a:pt x="620333" y="82550"/>
                  </a:lnTo>
                  <a:close/>
                </a:path>
                <a:path w="631825" h="660400">
                  <a:moveTo>
                    <a:pt x="26068" y="85090"/>
                  </a:moveTo>
                  <a:lnTo>
                    <a:pt x="11027" y="85090"/>
                  </a:lnTo>
                  <a:lnTo>
                    <a:pt x="11390" y="83820"/>
                  </a:lnTo>
                  <a:lnTo>
                    <a:pt x="6501" y="82550"/>
                  </a:lnTo>
                  <a:lnTo>
                    <a:pt x="27925" y="82550"/>
                  </a:lnTo>
                  <a:lnTo>
                    <a:pt x="28004" y="83820"/>
                  </a:lnTo>
                  <a:lnTo>
                    <a:pt x="26914" y="83820"/>
                  </a:lnTo>
                  <a:lnTo>
                    <a:pt x="26068" y="85090"/>
                  </a:lnTo>
                  <a:close/>
                </a:path>
                <a:path w="631825" h="660400">
                  <a:moveTo>
                    <a:pt x="620151" y="83820"/>
                  </a:moveTo>
                  <a:lnTo>
                    <a:pt x="601214" y="83820"/>
                  </a:lnTo>
                  <a:lnTo>
                    <a:pt x="601146" y="82550"/>
                  </a:lnTo>
                  <a:lnTo>
                    <a:pt x="620230" y="82550"/>
                  </a:lnTo>
                  <a:lnTo>
                    <a:pt x="620151" y="83820"/>
                  </a:lnTo>
                  <a:close/>
                </a:path>
                <a:path w="631825" h="660400">
                  <a:moveTo>
                    <a:pt x="619470" y="87630"/>
                  </a:moveTo>
                  <a:lnTo>
                    <a:pt x="618396" y="86360"/>
                  </a:lnTo>
                  <a:lnTo>
                    <a:pt x="617532" y="85112"/>
                  </a:lnTo>
                  <a:lnTo>
                    <a:pt x="600873" y="85090"/>
                  </a:lnTo>
                  <a:lnTo>
                    <a:pt x="600998" y="83820"/>
                  </a:lnTo>
                  <a:lnTo>
                    <a:pt x="619748" y="83820"/>
                  </a:lnTo>
                  <a:lnTo>
                    <a:pt x="621866" y="86360"/>
                  </a:lnTo>
                  <a:lnTo>
                    <a:pt x="619470" y="87630"/>
                  </a:lnTo>
                  <a:close/>
                </a:path>
                <a:path w="631825" h="660400">
                  <a:moveTo>
                    <a:pt x="7938" y="86360"/>
                  </a:moveTo>
                  <a:lnTo>
                    <a:pt x="6427" y="86360"/>
                  </a:lnTo>
                  <a:lnTo>
                    <a:pt x="6740" y="85090"/>
                  </a:lnTo>
                  <a:lnTo>
                    <a:pt x="7444" y="85090"/>
                  </a:lnTo>
                  <a:lnTo>
                    <a:pt x="7938" y="86360"/>
                  </a:lnTo>
                  <a:close/>
                </a:path>
                <a:path w="631825" h="660400">
                  <a:moveTo>
                    <a:pt x="28550" y="86360"/>
                  </a:moveTo>
                  <a:lnTo>
                    <a:pt x="9885" y="86360"/>
                  </a:lnTo>
                  <a:lnTo>
                    <a:pt x="10192" y="85090"/>
                  </a:lnTo>
                  <a:lnTo>
                    <a:pt x="27147" y="85090"/>
                  </a:lnTo>
                  <a:lnTo>
                    <a:pt x="28550" y="86360"/>
                  </a:lnTo>
                  <a:close/>
                </a:path>
                <a:path w="631825" h="660400">
                  <a:moveTo>
                    <a:pt x="616517" y="86360"/>
                  </a:moveTo>
                  <a:lnTo>
                    <a:pt x="600573" y="86360"/>
                  </a:lnTo>
                  <a:lnTo>
                    <a:pt x="599749" y="85090"/>
                  </a:lnTo>
                  <a:lnTo>
                    <a:pt x="617516" y="85090"/>
                  </a:lnTo>
                  <a:lnTo>
                    <a:pt x="616517" y="86360"/>
                  </a:lnTo>
                  <a:close/>
                </a:path>
                <a:path w="631825" h="660400">
                  <a:moveTo>
                    <a:pt x="617532" y="85112"/>
                  </a:moveTo>
                  <a:close/>
                </a:path>
                <a:path w="631825" h="660400">
                  <a:moveTo>
                    <a:pt x="29174" y="87630"/>
                  </a:moveTo>
                  <a:lnTo>
                    <a:pt x="6302" y="87630"/>
                  </a:lnTo>
                  <a:lnTo>
                    <a:pt x="7415" y="86360"/>
                  </a:lnTo>
                  <a:lnTo>
                    <a:pt x="29486" y="86360"/>
                  </a:lnTo>
                  <a:lnTo>
                    <a:pt x="29174" y="87630"/>
                  </a:lnTo>
                  <a:close/>
                </a:path>
                <a:path w="631825" h="660400">
                  <a:moveTo>
                    <a:pt x="600459" y="87630"/>
                  </a:moveTo>
                  <a:lnTo>
                    <a:pt x="598205" y="87630"/>
                  </a:lnTo>
                  <a:lnTo>
                    <a:pt x="598301" y="86360"/>
                  </a:lnTo>
                  <a:lnTo>
                    <a:pt x="600164" y="86360"/>
                  </a:lnTo>
                  <a:lnTo>
                    <a:pt x="600459" y="87630"/>
                  </a:lnTo>
                  <a:close/>
                </a:path>
                <a:path w="631825" h="660400">
                  <a:moveTo>
                    <a:pt x="615921" y="87630"/>
                  </a:moveTo>
                  <a:lnTo>
                    <a:pt x="601623" y="87630"/>
                  </a:lnTo>
                  <a:lnTo>
                    <a:pt x="601657" y="86360"/>
                  </a:lnTo>
                  <a:lnTo>
                    <a:pt x="615188" y="86360"/>
                  </a:lnTo>
                  <a:lnTo>
                    <a:pt x="615921" y="87630"/>
                  </a:lnTo>
                  <a:close/>
                </a:path>
                <a:path w="631825" h="660400">
                  <a:moveTo>
                    <a:pt x="27897" y="88900"/>
                  </a:moveTo>
                  <a:lnTo>
                    <a:pt x="8840" y="88900"/>
                  </a:lnTo>
                  <a:lnTo>
                    <a:pt x="7835" y="87630"/>
                  </a:lnTo>
                  <a:lnTo>
                    <a:pt x="28703" y="87630"/>
                  </a:lnTo>
                  <a:lnTo>
                    <a:pt x="27897" y="88900"/>
                  </a:lnTo>
                  <a:close/>
                </a:path>
                <a:path w="631825" h="660400">
                  <a:moveTo>
                    <a:pt x="617431" y="88900"/>
                  </a:moveTo>
                  <a:lnTo>
                    <a:pt x="598051" y="88900"/>
                  </a:lnTo>
                  <a:lnTo>
                    <a:pt x="598057" y="87630"/>
                  </a:lnTo>
                  <a:lnTo>
                    <a:pt x="616909" y="87630"/>
                  </a:lnTo>
                  <a:lnTo>
                    <a:pt x="617431" y="88900"/>
                  </a:lnTo>
                  <a:close/>
                </a:path>
                <a:path w="631825" h="660400">
                  <a:moveTo>
                    <a:pt x="618862" y="88900"/>
                  </a:moveTo>
                  <a:lnTo>
                    <a:pt x="617431" y="88900"/>
                  </a:lnTo>
                  <a:lnTo>
                    <a:pt x="617908" y="87630"/>
                  </a:lnTo>
                  <a:lnTo>
                    <a:pt x="618624" y="87630"/>
                  </a:lnTo>
                  <a:lnTo>
                    <a:pt x="618862" y="88900"/>
                  </a:lnTo>
                  <a:close/>
                </a:path>
                <a:path w="631825" h="660400">
                  <a:moveTo>
                    <a:pt x="31184" y="90170"/>
                  </a:moveTo>
                  <a:lnTo>
                    <a:pt x="8091" y="90170"/>
                  </a:lnTo>
                  <a:lnTo>
                    <a:pt x="7830" y="88900"/>
                  </a:lnTo>
                  <a:lnTo>
                    <a:pt x="30775" y="88900"/>
                  </a:lnTo>
                  <a:lnTo>
                    <a:pt x="31184" y="90170"/>
                  </a:lnTo>
                  <a:close/>
                </a:path>
                <a:path w="631825" h="660400">
                  <a:moveTo>
                    <a:pt x="618181" y="92710"/>
                  </a:moveTo>
                  <a:lnTo>
                    <a:pt x="599477" y="92710"/>
                  </a:lnTo>
                  <a:lnTo>
                    <a:pt x="598693" y="91440"/>
                  </a:lnTo>
                  <a:lnTo>
                    <a:pt x="597535" y="91440"/>
                  </a:lnTo>
                  <a:lnTo>
                    <a:pt x="597643" y="90170"/>
                  </a:lnTo>
                  <a:lnTo>
                    <a:pt x="597779" y="90170"/>
                  </a:lnTo>
                  <a:lnTo>
                    <a:pt x="597858" y="88900"/>
                  </a:lnTo>
                  <a:lnTo>
                    <a:pt x="619225" y="88900"/>
                  </a:lnTo>
                  <a:lnTo>
                    <a:pt x="615625" y="90170"/>
                  </a:lnTo>
                  <a:lnTo>
                    <a:pt x="618181" y="92710"/>
                  </a:lnTo>
                  <a:close/>
                </a:path>
                <a:path w="631825" h="660400">
                  <a:moveTo>
                    <a:pt x="30372" y="91440"/>
                  </a:moveTo>
                  <a:lnTo>
                    <a:pt x="8295" y="91440"/>
                  </a:lnTo>
                  <a:lnTo>
                    <a:pt x="8205" y="90170"/>
                  </a:lnTo>
                  <a:lnTo>
                    <a:pt x="30639" y="90170"/>
                  </a:lnTo>
                  <a:lnTo>
                    <a:pt x="30372" y="91440"/>
                  </a:lnTo>
                  <a:close/>
                </a:path>
                <a:path w="631825" h="660400">
                  <a:moveTo>
                    <a:pt x="27562" y="92710"/>
                  </a:moveTo>
                  <a:lnTo>
                    <a:pt x="8540" y="92710"/>
                  </a:lnTo>
                  <a:lnTo>
                    <a:pt x="9562" y="91440"/>
                  </a:lnTo>
                  <a:lnTo>
                    <a:pt x="27834" y="91440"/>
                  </a:lnTo>
                  <a:lnTo>
                    <a:pt x="27562" y="92710"/>
                  </a:lnTo>
                  <a:close/>
                </a:path>
                <a:path w="631825" h="660400">
                  <a:moveTo>
                    <a:pt x="27834" y="93980"/>
                  </a:moveTo>
                  <a:lnTo>
                    <a:pt x="10998" y="93980"/>
                  </a:lnTo>
                  <a:lnTo>
                    <a:pt x="10981" y="92710"/>
                  </a:lnTo>
                  <a:lnTo>
                    <a:pt x="27868" y="92710"/>
                  </a:lnTo>
                  <a:lnTo>
                    <a:pt x="27834" y="93980"/>
                  </a:lnTo>
                  <a:close/>
                </a:path>
                <a:path w="631825" h="660400">
                  <a:moveTo>
                    <a:pt x="595286" y="93980"/>
                  </a:moveTo>
                  <a:lnTo>
                    <a:pt x="594520" y="93980"/>
                  </a:lnTo>
                  <a:lnTo>
                    <a:pt x="594928" y="92710"/>
                  </a:lnTo>
                  <a:lnTo>
                    <a:pt x="595286" y="93980"/>
                  </a:lnTo>
                  <a:close/>
                </a:path>
                <a:path w="631825" h="660400">
                  <a:moveTo>
                    <a:pt x="613184" y="93980"/>
                  </a:moveTo>
                  <a:lnTo>
                    <a:pt x="598199" y="93980"/>
                  </a:lnTo>
                  <a:lnTo>
                    <a:pt x="598375" y="92710"/>
                  </a:lnTo>
                  <a:lnTo>
                    <a:pt x="613485" y="92710"/>
                  </a:lnTo>
                  <a:lnTo>
                    <a:pt x="613184" y="93980"/>
                  </a:lnTo>
                  <a:close/>
                </a:path>
                <a:path w="631825" h="660400">
                  <a:moveTo>
                    <a:pt x="616494" y="93980"/>
                  </a:moveTo>
                  <a:lnTo>
                    <a:pt x="615699" y="93980"/>
                  </a:lnTo>
                  <a:lnTo>
                    <a:pt x="615478" y="92710"/>
                  </a:lnTo>
                  <a:lnTo>
                    <a:pt x="616903" y="92710"/>
                  </a:lnTo>
                  <a:lnTo>
                    <a:pt x="616494" y="93980"/>
                  </a:lnTo>
                  <a:close/>
                </a:path>
                <a:path w="631825" h="660400">
                  <a:moveTo>
                    <a:pt x="619464" y="93980"/>
                  </a:moveTo>
                  <a:lnTo>
                    <a:pt x="617954" y="93980"/>
                  </a:lnTo>
                  <a:lnTo>
                    <a:pt x="617596" y="92710"/>
                  </a:lnTo>
                  <a:lnTo>
                    <a:pt x="618646" y="92710"/>
                  </a:lnTo>
                  <a:lnTo>
                    <a:pt x="619464" y="93980"/>
                  </a:lnTo>
                  <a:close/>
                </a:path>
                <a:path w="631825" h="660400">
                  <a:moveTo>
                    <a:pt x="27306" y="95250"/>
                  </a:moveTo>
                  <a:lnTo>
                    <a:pt x="9408" y="95250"/>
                  </a:lnTo>
                  <a:lnTo>
                    <a:pt x="9715" y="93980"/>
                  </a:lnTo>
                  <a:lnTo>
                    <a:pt x="26920" y="93980"/>
                  </a:lnTo>
                  <a:lnTo>
                    <a:pt x="27306" y="95250"/>
                  </a:lnTo>
                  <a:close/>
                </a:path>
                <a:path w="631825" h="660400">
                  <a:moveTo>
                    <a:pt x="613661" y="95250"/>
                  </a:moveTo>
                  <a:lnTo>
                    <a:pt x="594684" y="95250"/>
                  </a:lnTo>
                  <a:lnTo>
                    <a:pt x="594684" y="93980"/>
                  </a:lnTo>
                  <a:lnTo>
                    <a:pt x="613740" y="93980"/>
                  </a:lnTo>
                  <a:lnTo>
                    <a:pt x="613661" y="95250"/>
                  </a:lnTo>
                  <a:close/>
                </a:path>
                <a:path w="631825" h="660400">
                  <a:moveTo>
                    <a:pt x="28674" y="97790"/>
                  </a:moveTo>
                  <a:lnTo>
                    <a:pt x="15228" y="97790"/>
                  </a:lnTo>
                  <a:lnTo>
                    <a:pt x="10340" y="95250"/>
                  </a:lnTo>
                  <a:lnTo>
                    <a:pt x="29447" y="95250"/>
                  </a:lnTo>
                  <a:lnTo>
                    <a:pt x="28385" y="96520"/>
                  </a:lnTo>
                  <a:lnTo>
                    <a:pt x="29708" y="96520"/>
                  </a:lnTo>
                  <a:lnTo>
                    <a:pt x="28674" y="97790"/>
                  </a:lnTo>
                  <a:close/>
                </a:path>
                <a:path w="631825" h="660400">
                  <a:moveTo>
                    <a:pt x="594514" y="96520"/>
                  </a:moveTo>
                  <a:lnTo>
                    <a:pt x="593469" y="95250"/>
                  </a:lnTo>
                  <a:lnTo>
                    <a:pt x="595519" y="95250"/>
                  </a:lnTo>
                  <a:lnTo>
                    <a:pt x="594514" y="96520"/>
                  </a:lnTo>
                  <a:close/>
                </a:path>
                <a:path w="631825" h="660400">
                  <a:moveTo>
                    <a:pt x="613456" y="96520"/>
                  </a:moveTo>
                  <a:lnTo>
                    <a:pt x="596359" y="96520"/>
                  </a:lnTo>
                  <a:lnTo>
                    <a:pt x="595928" y="95250"/>
                  </a:lnTo>
                  <a:lnTo>
                    <a:pt x="613280" y="95250"/>
                  </a:lnTo>
                  <a:lnTo>
                    <a:pt x="613456" y="96520"/>
                  </a:lnTo>
                  <a:close/>
                </a:path>
                <a:path w="631825" h="660400">
                  <a:moveTo>
                    <a:pt x="615319" y="96520"/>
                  </a:moveTo>
                  <a:lnTo>
                    <a:pt x="613456" y="96520"/>
                  </a:lnTo>
                  <a:lnTo>
                    <a:pt x="614592" y="95250"/>
                  </a:lnTo>
                  <a:lnTo>
                    <a:pt x="615001" y="95250"/>
                  </a:lnTo>
                  <a:lnTo>
                    <a:pt x="615319" y="96520"/>
                  </a:lnTo>
                  <a:close/>
                </a:path>
                <a:path w="631825" h="660400">
                  <a:moveTo>
                    <a:pt x="619203" y="101600"/>
                  </a:moveTo>
                  <a:lnTo>
                    <a:pt x="617198" y="101600"/>
                  </a:lnTo>
                  <a:lnTo>
                    <a:pt x="616903" y="100330"/>
                  </a:lnTo>
                  <a:lnTo>
                    <a:pt x="614575" y="100330"/>
                  </a:lnTo>
                  <a:lnTo>
                    <a:pt x="614223" y="99060"/>
                  </a:lnTo>
                  <a:lnTo>
                    <a:pt x="599482" y="99060"/>
                  </a:lnTo>
                  <a:lnTo>
                    <a:pt x="597569" y="97790"/>
                  </a:lnTo>
                  <a:lnTo>
                    <a:pt x="597273" y="96520"/>
                  </a:lnTo>
                  <a:lnTo>
                    <a:pt x="614371" y="96520"/>
                  </a:lnTo>
                  <a:lnTo>
                    <a:pt x="614717" y="97790"/>
                  </a:lnTo>
                  <a:lnTo>
                    <a:pt x="615370" y="97790"/>
                  </a:lnTo>
                  <a:lnTo>
                    <a:pt x="619203" y="101600"/>
                  </a:lnTo>
                  <a:close/>
                </a:path>
                <a:path w="631825" h="660400">
                  <a:moveTo>
                    <a:pt x="14297" y="99060"/>
                  </a:moveTo>
                  <a:lnTo>
                    <a:pt x="10692" y="99060"/>
                  </a:lnTo>
                  <a:lnTo>
                    <a:pt x="11049" y="97790"/>
                  </a:lnTo>
                  <a:lnTo>
                    <a:pt x="13883" y="97790"/>
                  </a:lnTo>
                  <a:lnTo>
                    <a:pt x="14297" y="99060"/>
                  </a:lnTo>
                  <a:close/>
                </a:path>
                <a:path w="631825" h="660400">
                  <a:moveTo>
                    <a:pt x="29980" y="99060"/>
                  </a:moveTo>
                  <a:lnTo>
                    <a:pt x="14297" y="99060"/>
                  </a:lnTo>
                  <a:lnTo>
                    <a:pt x="14695" y="97790"/>
                  </a:lnTo>
                  <a:lnTo>
                    <a:pt x="29912" y="97790"/>
                  </a:lnTo>
                  <a:lnTo>
                    <a:pt x="29980" y="99060"/>
                  </a:lnTo>
                  <a:close/>
                </a:path>
                <a:path w="631825" h="660400">
                  <a:moveTo>
                    <a:pt x="30225" y="100330"/>
                  </a:moveTo>
                  <a:lnTo>
                    <a:pt x="11640" y="100330"/>
                  </a:lnTo>
                  <a:lnTo>
                    <a:pt x="10794" y="99060"/>
                  </a:lnTo>
                  <a:lnTo>
                    <a:pt x="30247" y="99060"/>
                  </a:lnTo>
                  <a:lnTo>
                    <a:pt x="30225" y="100330"/>
                  </a:lnTo>
                  <a:close/>
                </a:path>
                <a:path w="631825" h="660400">
                  <a:moveTo>
                    <a:pt x="595729" y="100330"/>
                  </a:moveTo>
                  <a:lnTo>
                    <a:pt x="594503" y="100330"/>
                  </a:lnTo>
                  <a:lnTo>
                    <a:pt x="594923" y="99060"/>
                  </a:lnTo>
                  <a:lnTo>
                    <a:pt x="595110" y="99060"/>
                  </a:lnTo>
                  <a:lnTo>
                    <a:pt x="595729" y="100330"/>
                  </a:lnTo>
                  <a:close/>
                </a:path>
                <a:path w="631825" h="660400">
                  <a:moveTo>
                    <a:pt x="613150" y="100330"/>
                  </a:moveTo>
                  <a:lnTo>
                    <a:pt x="597472" y="100330"/>
                  </a:lnTo>
                  <a:lnTo>
                    <a:pt x="597870" y="99060"/>
                  </a:lnTo>
                  <a:lnTo>
                    <a:pt x="613507" y="99060"/>
                  </a:lnTo>
                  <a:lnTo>
                    <a:pt x="613150" y="100330"/>
                  </a:lnTo>
                  <a:close/>
                </a:path>
                <a:path w="631825" h="660400">
                  <a:moveTo>
                    <a:pt x="30526" y="101600"/>
                  </a:moveTo>
                  <a:lnTo>
                    <a:pt x="11526" y="101600"/>
                  </a:lnTo>
                  <a:lnTo>
                    <a:pt x="12520" y="100330"/>
                  </a:lnTo>
                  <a:lnTo>
                    <a:pt x="30315" y="100330"/>
                  </a:lnTo>
                  <a:lnTo>
                    <a:pt x="30526" y="101600"/>
                  </a:lnTo>
                  <a:close/>
                </a:path>
                <a:path w="631825" h="660400">
                  <a:moveTo>
                    <a:pt x="616562" y="104140"/>
                  </a:moveTo>
                  <a:lnTo>
                    <a:pt x="596320" y="104140"/>
                  </a:lnTo>
                  <a:lnTo>
                    <a:pt x="595587" y="102870"/>
                  </a:lnTo>
                  <a:lnTo>
                    <a:pt x="592521" y="100330"/>
                  </a:lnTo>
                  <a:lnTo>
                    <a:pt x="612730" y="100330"/>
                  </a:lnTo>
                  <a:lnTo>
                    <a:pt x="613803" y="101600"/>
                  </a:lnTo>
                  <a:lnTo>
                    <a:pt x="616523" y="101600"/>
                  </a:lnTo>
                  <a:lnTo>
                    <a:pt x="616807" y="102870"/>
                  </a:lnTo>
                  <a:lnTo>
                    <a:pt x="616971" y="102870"/>
                  </a:lnTo>
                  <a:lnTo>
                    <a:pt x="616562" y="104140"/>
                  </a:lnTo>
                  <a:close/>
                </a:path>
                <a:path w="631825" h="660400">
                  <a:moveTo>
                    <a:pt x="30724" y="102870"/>
                  </a:moveTo>
                  <a:lnTo>
                    <a:pt x="11839" y="102870"/>
                  </a:lnTo>
                  <a:lnTo>
                    <a:pt x="12770" y="101600"/>
                  </a:lnTo>
                  <a:lnTo>
                    <a:pt x="31746" y="101600"/>
                  </a:lnTo>
                  <a:lnTo>
                    <a:pt x="30724" y="102870"/>
                  </a:lnTo>
                  <a:close/>
                </a:path>
                <a:path w="631825" h="660400">
                  <a:moveTo>
                    <a:pt x="33342" y="104140"/>
                  </a:moveTo>
                  <a:lnTo>
                    <a:pt x="10640" y="104140"/>
                  </a:lnTo>
                  <a:lnTo>
                    <a:pt x="11083" y="102870"/>
                  </a:lnTo>
                  <a:lnTo>
                    <a:pt x="33172" y="102870"/>
                  </a:lnTo>
                  <a:lnTo>
                    <a:pt x="33342" y="104140"/>
                  </a:lnTo>
                  <a:close/>
                </a:path>
                <a:path w="631825" h="660400">
                  <a:moveTo>
                    <a:pt x="33524" y="105410"/>
                  </a:moveTo>
                  <a:lnTo>
                    <a:pt x="11203" y="105410"/>
                  </a:lnTo>
                  <a:lnTo>
                    <a:pt x="11112" y="104140"/>
                  </a:lnTo>
                  <a:lnTo>
                    <a:pt x="33569" y="104140"/>
                  </a:lnTo>
                  <a:lnTo>
                    <a:pt x="33524" y="105410"/>
                  </a:lnTo>
                  <a:close/>
                </a:path>
                <a:path w="631825" h="660400">
                  <a:moveTo>
                    <a:pt x="616193" y="105410"/>
                  </a:moveTo>
                  <a:lnTo>
                    <a:pt x="594332" y="105410"/>
                  </a:lnTo>
                  <a:lnTo>
                    <a:pt x="594735" y="104140"/>
                  </a:lnTo>
                  <a:lnTo>
                    <a:pt x="615364" y="104140"/>
                  </a:lnTo>
                  <a:lnTo>
                    <a:pt x="616193" y="105410"/>
                  </a:lnTo>
                  <a:close/>
                </a:path>
                <a:path w="631825" h="660400">
                  <a:moveTo>
                    <a:pt x="33881" y="106680"/>
                  </a:moveTo>
                  <a:lnTo>
                    <a:pt x="11271" y="106680"/>
                  </a:lnTo>
                  <a:lnTo>
                    <a:pt x="10249" y="105410"/>
                  </a:lnTo>
                  <a:lnTo>
                    <a:pt x="33791" y="105410"/>
                  </a:lnTo>
                  <a:lnTo>
                    <a:pt x="33881" y="106680"/>
                  </a:lnTo>
                  <a:close/>
                </a:path>
                <a:path w="631825" h="660400">
                  <a:moveTo>
                    <a:pt x="613502" y="106680"/>
                  </a:moveTo>
                  <a:lnTo>
                    <a:pt x="594849" y="106680"/>
                  </a:lnTo>
                  <a:lnTo>
                    <a:pt x="594985" y="105410"/>
                  </a:lnTo>
                  <a:lnTo>
                    <a:pt x="613922" y="105410"/>
                  </a:lnTo>
                  <a:lnTo>
                    <a:pt x="613502" y="106680"/>
                  </a:lnTo>
                  <a:close/>
                </a:path>
                <a:path w="631825" h="660400">
                  <a:moveTo>
                    <a:pt x="616080" y="106680"/>
                  </a:moveTo>
                  <a:lnTo>
                    <a:pt x="614268" y="106680"/>
                  </a:lnTo>
                  <a:lnTo>
                    <a:pt x="613922" y="105410"/>
                  </a:lnTo>
                  <a:lnTo>
                    <a:pt x="617283" y="105410"/>
                  </a:lnTo>
                  <a:lnTo>
                    <a:pt x="616080" y="106680"/>
                  </a:lnTo>
                  <a:close/>
                </a:path>
                <a:path w="631825" h="660400">
                  <a:moveTo>
                    <a:pt x="33700" y="107950"/>
                  </a:moveTo>
                  <a:lnTo>
                    <a:pt x="13922" y="107950"/>
                  </a:lnTo>
                  <a:lnTo>
                    <a:pt x="13854" y="106680"/>
                  </a:lnTo>
                  <a:lnTo>
                    <a:pt x="33297" y="106680"/>
                  </a:lnTo>
                  <a:lnTo>
                    <a:pt x="33700" y="107950"/>
                  </a:lnTo>
                  <a:close/>
                </a:path>
                <a:path w="631825" h="660400">
                  <a:moveTo>
                    <a:pt x="613661" y="109220"/>
                  </a:moveTo>
                  <a:lnTo>
                    <a:pt x="593174" y="109220"/>
                  </a:lnTo>
                  <a:lnTo>
                    <a:pt x="592231" y="107950"/>
                  </a:lnTo>
                  <a:lnTo>
                    <a:pt x="593532" y="107950"/>
                  </a:lnTo>
                  <a:lnTo>
                    <a:pt x="592475" y="106680"/>
                  </a:lnTo>
                  <a:lnTo>
                    <a:pt x="611520" y="106680"/>
                  </a:lnTo>
                  <a:lnTo>
                    <a:pt x="613661" y="109220"/>
                  </a:lnTo>
                  <a:close/>
                </a:path>
                <a:path w="631825" h="660400">
                  <a:moveTo>
                    <a:pt x="34710" y="110490"/>
                  </a:moveTo>
                  <a:lnTo>
                    <a:pt x="33490" y="110490"/>
                  </a:lnTo>
                  <a:lnTo>
                    <a:pt x="33064" y="109220"/>
                  </a:lnTo>
                  <a:lnTo>
                    <a:pt x="12117" y="109220"/>
                  </a:lnTo>
                  <a:lnTo>
                    <a:pt x="12724" y="107950"/>
                  </a:lnTo>
                  <a:lnTo>
                    <a:pt x="36573" y="107950"/>
                  </a:lnTo>
                  <a:lnTo>
                    <a:pt x="34710" y="110490"/>
                  </a:lnTo>
                  <a:close/>
                </a:path>
                <a:path w="631825" h="660400">
                  <a:moveTo>
                    <a:pt x="31462" y="110490"/>
                  </a:moveTo>
                  <a:lnTo>
                    <a:pt x="12264" y="110490"/>
                  </a:lnTo>
                  <a:lnTo>
                    <a:pt x="13292" y="109220"/>
                  </a:lnTo>
                  <a:lnTo>
                    <a:pt x="32269" y="109220"/>
                  </a:lnTo>
                  <a:lnTo>
                    <a:pt x="31462" y="110490"/>
                  </a:lnTo>
                  <a:close/>
                </a:path>
                <a:path w="631825" h="660400">
                  <a:moveTo>
                    <a:pt x="613224" y="110490"/>
                  </a:moveTo>
                  <a:lnTo>
                    <a:pt x="596348" y="110490"/>
                  </a:lnTo>
                  <a:lnTo>
                    <a:pt x="595280" y="109220"/>
                  </a:lnTo>
                  <a:lnTo>
                    <a:pt x="614478" y="109220"/>
                  </a:lnTo>
                  <a:lnTo>
                    <a:pt x="613224" y="110490"/>
                  </a:lnTo>
                  <a:close/>
                </a:path>
                <a:path w="631825" h="660400">
                  <a:moveTo>
                    <a:pt x="30361" y="111760"/>
                  </a:moveTo>
                  <a:lnTo>
                    <a:pt x="14371" y="111760"/>
                  </a:lnTo>
                  <a:lnTo>
                    <a:pt x="13968" y="110490"/>
                  </a:lnTo>
                  <a:lnTo>
                    <a:pt x="31213" y="110490"/>
                  </a:lnTo>
                  <a:lnTo>
                    <a:pt x="30361" y="111760"/>
                  </a:lnTo>
                  <a:close/>
                </a:path>
                <a:path w="631825" h="660400">
                  <a:moveTo>
                    <a:pt x="612906" y="111760"/>
                  </a:moveTo>
                  <a:lnTo>
                    <a:pt x="592748" y="111760"/>
                  </a:lnTo>
                  <a:lnTo>
                    <a:pt x="591715" y="110490"/>
                  </a:lnTo>
                  <a:lnTo>
                    <a:pt x="614070" y="110490"/>
                  </a:lnTo>
                  <a:lnTo>
                    <a:pt x="612906" y="111760"/>
                  </a:lnTo>
                  <a:close/>
                </a:path>
                <a:path w="631825" h="660400">
                  <a:moveTo>
                    <a:pt x="35874" y="115570"/>
                  </a:moveTo>
                  <a:lnTo>
                    <a:pt x="15546" y="115570"/>
                  </a:lnTo>
                  <a:lnTo>
                    <a:pt x="16608" y="114300"/>
                  </a:lnTo>
                  <a:lnTo>
                    <a:pt x="15365" y="114300"/>
                  </a:lnTo>
                  <a:lnTo>
                    <a:pt x="16358" y="113030"/>
                  </a:lnTo>
                  <a:lnTo>
                    <a:pt x="14218" y="113030"/>
                  </a:lnTo>
                  <a:lnTo>
                    <a:pt x="13826" y="111760"/>
                  </a:lnTo>
                  <a:lnTo>
                    <a:pt x="35000" y="111760"/>
                  </a:lnTo>
                  <a:lnTo>
                    <a:pt x="32212" y="114300"/>
                  </a:lnTo>
                  <a:lnTo>
                    <a:pt x="35874" y="115570"/>
                  </a:lnTo>
                  <a:close/>
                </a:path>
                <a:path w="631825" h="660400">
                  <a:moveTo>
                    <a:pt x="614552" y="113030"/>
                  </a:moveTo>
                  <a:lnTo>
                    <a:pt x="591408" y="113030"/>
                  </a:lnTo>
                  <a:lnTo>
                    <a:pt x="591680" y="111760"/>
                  </a:lnTo>
                  <a:lnTo>
                    <a:pt x="613666" y="111760"/>
                  </a:lnTo>
                  <a:lnTo>
                    <a:pt x="614552" y="113030"/>
                  </a:lnTo>
                  <a:close/>
                </a:path>
                <a:path w="631825" h="660400">
                  <a:moveTo>
                    <a:pt x="615540" y="114300"/>
                  </a:moveTo>
                  <a:lnTo>
                    <a:pt x="591283" y="114300"/>
                  </a:lnTo>
                  <a:lnTo>
                    <a:pt x="591328" y="113030"/>
                  </a:lnTo>
                  <a:lnTo>
                    <a:pt x="615222" y="113030"/>
                  </a:lnTo>
                  <a:lnTo>
                    <a:pt x="615540" y="114300"/>
                  </a:lnTo>
                  <a:close/>
                </a:path>
                <a:path w="631825" h="660400">
                  <a:moveTo>
                    <a:pt x="610453" y="115570"/>
                  </a:moveTo>
                  <a:lnTo>
                    <a:pt x="591062" y="115570"/>
                  </a:lnTo>
                  <a:lnTo>
                    <a:pt x="590709" y="114300"/>
                  </a:lnTo>
                  <a:lnTo>
                    <a:pt x="610918" y="114300"/>
                  </a:lnTo>
                  <a:lnTo>
                    <a:pt x="610453" y="115570"/>
                  </a:lnTo>
                  <a:close/>
                </a:path>
                <a:path w="631825" h="660400">
                  <a:moveTo>
                    <a:pt x="612497" y="115570"/>
                  </a:moveTo>
                  <a:lnTo>
                    <a:pt x="611878" y="115570"/>
                  </a:lnTo>
                  <a:lnTo>
                    <a:pt x="611622" y="114300"/>
                  </a:lnTo>
                  <a:lnTo>
                    <a:pt x="613195" y="114300"/>
                  </a:lnTo>
                  <a:lnTo>
                    <a:pt x="612497" y="115570"/>
                  </a:lnTo>
                  <a:close/>
                </a:path>
                <a:path w="631825" h="660400">
                  <a:moveTo>
                    <a:pt x="616750" y="115570"/>
                  </a:moveTo>
                  <a:lnTo>
                    <a:pt x="613746" y="115570"/>
                  </a:lnTo>
                  <a:lnTo>
                    <a:pt x="613195" y="114300"/>
                  </a:lnTo>
                  <a:lnTo>
                    <a:pt x="616818" y="114300"/>
                  </a:lnTo>
                  <a:lnTo>
                    <a:pt x="616750" y="115570"/>
                  </a:lnTo>
                  <a:close/>
                </a:path>
                <a:path w="631825" h="660400">
                  <a:moveTo>
                    <a:pt x="36709" y="116840"/>
                  </a:moveTo>
                  <a:lnTo>
                    <a:pt x="18045" y="116840"/>
                  </a:lnTo>
                  <a:lnTo>
                    <a:pt x="17023" y="115570"/>
                  </a:lnTo>
                  <a:lnTo>
                    <a:pt x="36300" y="115570"/>
                  </a:lnTo>
                  <a:lnTo>
                    <a:pt x="36709" y="116840"/>
                  </a:lnTo>
                  <a:close/>
                </a:path>
                <a:path w="631825" h="660400">
                  <a:moveTo>
                    <a:pt x="611986" y="116840"/>
                  </a:moveTo>
                  <a:lnTo>
                    <a:pt x="594179" y="116840"/>
                  </a:lnTo>
                  <a:lnTo>
                    <a:pt x="593889" y="115570"/>
                  </a:lnTo>
                  <a:lnTo>
                    <a:pt x="610066" y="115570"/>
                  </a:lnTo>
                  <a:lnTo>
                    <a:pt x="611986" y="116840"/>
                  </a:lnTo>
                  <a:close/>
                </a:path>
                <a:path w="631825" h="660400">
                  <a:moveTo>
                    <a:pt x="616341" y="116840"/>
                  </a:moveTo>
                  <a:lnTo>
                    <a:pt x="615137" y="116840"/>
                  </a:lnTo>
                  <a:lnTo>
                    <a:pt x="614535" y="115570"/>
                  </a:lnTo>
                  <a:lnTo>
                    <a:pt x="615813" y="115570"/>
                  </a:lnTo>
                  <a:lnTo>
                    <a:pt x="616341" y="116840"/>
                  </a:lnTo>
                  <a:close/>
                </a:path>
                <a:path w="631825" h="660400">
                  <a:moveTo>
                    <a:pt x="17148" y="118110"/>
                  </a:moveTo>
                  <a:lnTo>
                    <a:pt x="15268" y="118110"/>
                  </a:lnTo>
                  <a:lnTo>
                    <a:pt x="15575" y="116840"/>
                  </a:lnTo>
                  <a:lnTo>
                    <a:pt x="16756" y="116840"/>
                  </a:lnTo>
                  <a:lnTo>
                    <a:pt x="17148" y="118110"/>
                  </a:lnTo>
                  <a:close/>
                </a:path>
                <a:path w="631825" h="660400">
                  <a:moveTo>
                    <a:pt x="32110" y="118110"/>
                  </a:moveTo>
                  <a:lnTo>
                    <a:pt x="17148" y="118110"/>
                  </a:lnTo>
                  <a:lnTo>
                    <a:pt x="17085" y="116840"/>
                  </a:lnTo>
                  <a:lnTo>
                    <a:pt x="32456" y="116840"/>
                  </a:lnTo>
                  <a:lnTo>
                    <a:pt x="32110" y="118110"/>
                  </a:lnTo>
                  <a:close/>
                </a:path>
                <a:path w="631825" h="660400">
                  <a:moveTo>
                    <a:pt x="34375" y="118110"/>
                  </a:moveTo>
                  <a:lnTo>
                    <a:pt x="33637" y="118110"/>
                  </a:lnTo>
                  <a:lnTo>
                    <a:pt x="33126" y="116840"/>
                  </a:lnTo>
                  <a:lnTo>
                    <a:pt x="34563" y="116840"/>
                  </a:lnTo>
                  <a:lnTo>
                    <a:pt x="34375" y="118110"/>
                  </a:lnTo>
                  <a:close/>
                </a:path>
                <a:path w="631825" h="660400">
                  <a:moveTo>
                    <a:pt x="612593" y="118110"/>
                  </a:moveTo>
                  <a:lnTo>
                    <a:pt x="590579" y="118110"/>
                  </a:lnTo>
                  <a:lnTo>
                    <a:pt x="592981" y="116840"/>
                  </a:lnTo>
                  <a:lnTo>
                    <a:pt x="612275" y="116840"/>
                  </a:lnTo>
                  <a:lnTo>
                    <a:pt x="612593" y="118110"/>
                  </a:lnTo>
                  <a:close/>
                </a:path>
                <a:path w="631825" h="660400">
                  <a:moveTo>
                    <a:pt x="31292" y="119380"/>
                  </a:moveTo>
                  <a:lnTo>
                    <a:pt x="15194" y="119380"/>
                  </a:lnTo>
                  <a:lnTo>
                    <a:pt x="16256" y="118110"/>
                  </a:lnTo>
                  <a:lnTo>
                    <a:pt x="31457" y="118110"/>
                  </a:lnTo>
                  <a:lnTo>
                    <a:pt x="31292" y="119380"/>
                  </a:lnTo>
                  <a:close/>
                </a:path>
                <a:path w="631825" h="660400">
                  <a:moveTo>
                    <a:pt x="591294" y="120650"/>
                  </a:moveTo>
                  <a:lnTo>
                    <a:pt x="590176" y="119380"/>
                  </a:lnTo>
                  <a:lnTo>
                    <a:pt x="589381" y="118110"/>
                  </a:lnTo>
                  <a:lnTo>
                    <a:pt x="615234" y="118110"/>
                  </a:lnTo>
                  <a:lnTo>
                    <a:pt x="616085" y="119380"/>
                  </a:lnTo>
                  <a:lnTo>
                    <a:pt x="592492" y="119380"/>
                  </a:lnTo>
                  <a:lnTo>
                    <a:pt x="591294" y="120650"/>
                  </a:lnTo>
                  <a:close/>
                </a:path>
                <a:path w="631825" h="660400">
                  <a:moveTo>
                    <a:pt x="31122" y="120650"/>
                  </a:moveTo>
                  <a:lnTo>
                    <a:pt x="15518" y="120650"/>
                  </a:lnTo>
                  <a:lnTo>
                    <a:pt x="16597" y="119380"/>
                  </a:lnTo>
                  <a:lnTo>
                    <a:pt x="32195" y="119380"/>
                  </a:lnTo>
                  <a:lnTo>
                    <a:pt x="31122" y="120650"/>
                  </a:lnTo>
                  <a:close/>
                </a:path>
                <a:path w="631825" h="660400">
                  <a:moveTo>
                    <a:pt x="615779" y="120650"/>
                  </a:moveTo>
                  <a:lnTo>
                    <a:pt x="594968" y="120650"/>
                  </a:lnTo>
                  <a:lnTo>
                    <a:pt x="594520" y="119380"/>
                  </a:lnTo>
                  <a:lnTo>
                    <a:pt x="614882" y="119380"/>
                  </a:lnTo>
                  <a:lnTo>
                    <a:pt x="615779" y="120650"/>
                  </a:lnTo>
                  <a:close/>
                </a:path>
                <a:path w="631825" h="660400">
                  <a:moveTo>
                    <a:pt x="33597" y="121920"/>
                  </a:moveTo>
                  <a:lnTo>
                    <a:pt x="16875" y="121920"/>
                  </a:lnTo>
                  <a:lnTo>
                    <a:pt x="16705" y="120650"/>
                  </a:lnTo>
                  <a:lnTo>
                    <a:pt x="34597" y="120650"/>
                  </a:lnTo>
                  <a:lnTo>
                    <a:pt x="33597" y="121920"/>
                  </a:lnTo>
                  <a:close/>
                </a:path>
                <a:path w="631825" h="660400">
                  <a:moveTo>
                    <a:pt x="615449" y="121920"/>
                  </a:moveTo>
                  <a:lnTo>
                    <a:pt x="594378" y="121920"/>
                  </a:lnTo>
                  <a:lnTo>
                    <a:pt x="594446" y="120650"/>
                  </a:lnTo>
                  <a:lnTo>
                    <a:pt x="614592" y="120650"/>
                  </a:lnTo>
                  <a:lnTo>
                    <a:pt x="615449" y="121920"/>
                  </a:lnTo>
                  <a:close/>
                </a:path>
                <a:path w="631825" h="660400">
                  <a:moveTo>
                    <a:pt x="39770" y="124460"/>
                  </a:moveTo>
                  <a:lnTo>
                    <a:pt x="17398" y="124460"/>
                  </a:lnTo>
                  <a:lnTo>
                    <a:pt x="18380" y="123190"/>
                  </a:lnTo>
                  <a:lnTo>
                    <a:pt x="17085" y="123190"/>
                  </a:lnTo>
                  <a:lnTo>
                    <a:pt x="16659" y="121920"/>
                  </a:lnTo>
                  <a:lnTo>
                    <a:pt x="34881" y="121920"/>
                  </a:lnTo>
                  <a:lnTo>
                    <a:pt x="39770" y="124460"/>
                  </a:lnTo>
                  <a:close/>
                </a:path>
                <a:path w="631825" h="660400">
                  <a:moveTo>
                    <a:pt x="594071" y="123190"/>
                  </a:moveTo>
                  <a:lnTo>
                    <a:pt x="589608" y="123190"/>
                  </a:lnTo>
                  <a:lnTo>
                    <a:pt x="588654" y="121920"/>
                  </a:lnTo>
                  <a:lnTo>
                    <a:pt x="593356" y="121920"/>
                  </a:lnTo>
                  <a:lnTo>
                    <a:pt x="594071" y="123190"/>
                  </a:lnTo>
                  <a:close/>
                </a:path>
                <a:path w="631825" h="660400">
                  <a:moveTo>
                    <a:pt x="610038" y="123190"/>
                  </a:moveTo>
                  <a:lnTo>
                    <a:pt x="594593" y="123190"/>
                  </a:lnTo>
                  <a:lnTo>
                    <a:pt x="594991" y="121920"/>
                  </a:lnTo>
                  <a:lnTo>
                    <a:pt x="610788" y="121920"/>
                  </a:lnTo>
                  <a:lnTo>
                    <a:pt x="610038" y="123190"/>
                  </a:lnTo>
                  <a:close/>
                </a:path>
                <a:path w="631825" h="660400">
                  <a:moveTo>
                    <a:pt x="616534" y="123190"/>
                  </a:moveTo>
                  <a:lnTo>
                    <a:pt x="611611" y="123190"/>
                  </a:lnTo>
                  <a:lnTo>
                    <a:pt x="611407" y="121920"/>
                  </a:lnTo>
                  <a:lnTo>
                    <a:pt x="616233" y="121920"/>
                  </a:lnTo>
                  <a:lnTo>
                    <a:pt x="616534" y="123190"/>
                  </a:lnTo>
                  <a:close/>
                </a:path>
                <a:path w="631825" h="660400">
                  <a:moveTo>
                    <a:pt x="612406" y="127000"/>
                  </a:moveTo>
                  <a:lnTo>
                    <a:pt x="591266" y="127000"/>
                  </a:lnTo>
                  <a:lnTo>
                    <a:pt x="591300" y="125730"/>
                  </a:lnTo>
                  <a:lnTo>
                    <a:pt x="589983" y="125730"/>
                  </a:lnTo>
                  <a:lnTo>
                    <a:pt x="589665" y="124460"/>
                  </a:lnTo>
                  <a:lnTo>
                    <a:pt x="590215" y="124460"/>
                  </a:lnTo>
                  <a:lnTo>
                    <a:pt x="589897" y="123190"/>
                  </a:lnTo>
                  <a:lnTo>
                    <a:pt x="608619" y="123190"/>
                  </a:lnTo>
                  <a:lnTo>
                    <a:pt x="611685" y="125730"/>
                  </a:lnTo>
                  <a:lnTo>
                    <a:pt x="612406" y="127000"/>
                  </a:lnTo>
                  <a:close/>
                </a:path>
                <a:path w="631825" h="660400">
                  <a:moveTo>
                    <a:pt x="17267" y="125730"/>
                  </a:moveTo>
                  <a:lnTo>
                    <a:pt x="15870" y="125730"/>
                  </a:lnTo>
                  <a:lnTo>
                    <a:pt x="16080" y="124460"/>
                  </a:lnTo>
                  <a:lnTo>
                    <a:pt x="16444" y="124460"/>
                  </a:lnTo>
                  <a:lnTo>
                    <a:pt x="17267" y="125730"/>
                  </a:lnTo>
                  <a:close/>
                </a:path>
                <a:path w="631825" h="660400">
                  <a:moveTo>
                    <a:pt x="33308" y="125730"/>
                  </a:moveTo>
                  <a:lnTo>
                    <a:pt x="17755" y="125730"/>
                  </a:lnTo>
                  <a:lnTo>
                    <a:pt x="18635" y="124460"/>
                  </a:lnTo>
                  <a:lnTo>
                    <a:pt x="33671" y="124460"/>
                  </a:lnTo>
                  <a:lnTo>
                    <a:pt x="33308" y="125730"/>
                  </a:lnTo>
                  <a:close/>
                </a:path>
                <a:path w="631825" h="660400">
                  <a:moveTo>
                    <a:pt x="38526" y="127000"/>
                  </a:moveTo>
                  <a:lnTo>
                    <a:pt x="13411" y="127000"/>
                  </a:lnTo>
                  <a:lnTo>
                    <a:pt x="13360" y="125730"/>
                  </a:lnTo>
                  <a:lnTo>
                    <a:pt x="39128" y="125730"/>
                  </a:lnTo>
                  <a:lnTo>
                    <a:pt x="38526" y="127000"/>
                  </a:lnTo>
                  <a:close/>
                </a:path>
                <a:path w="631825" h="660400">
                  <a:moveTo>
                    <a:pt x="14950" y="128270"/>
                  </a:moveTo>
                  <a:lnTo>
                    <a:pt x="13650" y="128270"/>
                  </a:lnTo>
                  <a:lnTo>
                    <a:pt x="13604" y="127000"/>
                  </a:lnTo>
                  <a:lnTo>
                    <a:pt x="15671" y="127000"/>
                  </a:lnTo>
                  <a:lnTo>
                    <a:pt x="14950" y="128270"/>
                  </a:lnTo>
                  <a:close/>
                </a:path>
                <a:path w="631825" h="660400">
                  <a:moveTo>
                    <a:pt x="37243" y="128270"/>
                  </a:moveTo>
                  <a:lnTo>
                    <a:pt x="16745" y="128270"/>
                  </a:lnTo>
                  <a:lnTo>
                    <a:pt x="16080" y="127000"/>
                  </a:lnTo>
                  <a:lnTo>
                    <a:pt x="38066" y="127000"/>
                  </a:lnTo>
                  <a:lnTo>
                    <a:pt x="37243" y="128270"/>
                  </a:lnTo>
                  <a:close/>
                </a:path>
                <a:path w="631825" h="660400">
                  <a:moveTo>
                    <a:pt x="610072" y="128270"/>
                  </a:moveTo>
                  <a:lnTo>
                    <a:pt x="587711" y="128270"/>
                  </a:lnTo>
                  <a:lnTo>
                    <a:pt x="587649" y="127000"/>
                  </a:lnTo>
                  <a:lnTo>
                    <a:pt x="611668" y="127000"/>
                  </a:lnTo>
                  <a:lnTo>
                    <a:pt x="610072" y="128270"/>
                  </a:lnTo>
                  <a:close/>
                </a:path>
                <a:path w="631825" h="660400">
                  <a:moveTo>
                    <a:pt x="39713" y="129540"/>
                  </a:moveTo>
                  <a:lnTo>
                    <a:pt x="20691" y="129540"/>
                  </a:lnTo>
                  <a:lnTo>
                    <a:pt x="18244" y="128270"/>
                  </a:lnTo>
                  <a:lnTo>
                    <a:pt x="38322" y="128270"/>
                  </a:lnTo>
                  <a:lnTo>
                    <a:pt x="39713" y="129540"/>
                  </a:lnTo>
                  <a:close/>
                </a:path>
                <a:path w="631825" h="660400">
                  <a:moveTo>
                    <a:pt x="587444" y="129540"/>
                  </a:moveTo>
                  <a:lnTo>
                    <a:pt x="586456" y="128270"/>
                  </a:lnTo>
                  <a:lnTo>
                    <a:pt x="588557" y="128270"/>
                  </a:lnTo>
                  <a:lnTo>
                    <a:pt x="587444" y="129540"/>
                  </a:lnTo>
                  <a:close/>
                </a:path>
                <a:path w="631825" h="660400">
                  <a:moveTo>
                    <a:pt x="612003" y="129540"/>
                  </a:moveTo>
                  <a:lnTo>
                    <a:pt x="588983" y="129540"/>
                  </a:lnTo>
                  <a:lnTo>
                    <a:pt x="588643" y="128270"/>
                  </a:lnTo>
                  <a:lnTo>
                    <a:pt x="610038" y="128270"/>
                  </a:lnTo>
                  <a:lnTo>
                    <a:pt x="612003" y="129540"/>
                  </a:lnTo>
                  <a:close/>
                </a:path>
                <a:path w="631825" h="660400">
                  <a:moveTo>
                    <a:pt x="37811" y="130810"/>
                  </a:moveTo>
                  <a:lnTo>
                    <a:pt x="19118" y="130810"/>
                  </a:lnTo>
                  <a:lnTo>
                    <a:pt x="19760" y="129540"/>
                  </a:lnTo>
                  <a:lnTo>
                    <a:pt x="38668" y="129540"/>
                  </a:lnTo>
                  <a:lnTo>
                    <a:pt x="37811" y="130810"/>
                  </a:lnTo>
                  <a:close/>
                </a:path>
                <a:path w="631825" h="660400">
                  <a:moveTo>
                    <a:pt x="609595" y="130810"/>
                  </a:moveTo>
                  <a:lnTo>
                    <a:pt x="588699" y="130810"/>
                  </a:lnTo>
                  <a:lnTo>
                    <a:pt x="588347" y="129540"/>
                  </a:lnTo>
                  <a:lnTo>
                    <a:pt x="610560" y="129540"/>
                  </a:lnTo>
                  <a:lnTo>
                    <a:pt x="609595" y="130810"/>
                  </a:lnTo>
                  <a:close/>
                </a:path>
                <a:path w="631825" h="660400">
                  <a:moveTo>
                    <a:pt x="17761" y="132080"/>
                  </a:moveTo>
                  <a:lnTo>
                    <a:pt x="16517" y="132080"/>
                  </a:lnTo>
                  <a:lnTo>
                    <a:pt x="16835" y="130810"/>
                  </a:lnTo>
                  <a:lnTo>
                    <a:pt x="17761" y="132080"/>
                  </a:lnTo>
                  <a:close/>
                </a:path>
                <a:path w="631825" h="660400">
                  <a:moveTo>
                    <a:pt x="37470" y="134620"/>
                  </a:moveTo>
                  <a:lnTo>
                    <a:pt x="18715" y="134620"/>
                  </a:lnTo>
                  <a:lnTo>
                    <a:pt x="14814" y="133350"/>
                  </a:lnTo>
                  <a:lnTo>
                    <a:pt x="15853" y="132080"/>
                  </a:lnTo>
                  <a:lnTo>
                    <a:pt x="18244" y="132080"/>
                  </a:lnTo>
                  <a:lnTo>
                    <a:pt x="18550" y="130810"/>
                  </a:lnTo>
                  <a:lnTo>
                    <a:pt x="35829" y="130810"/>
                  </a:lnTo>
                  <a:lnTo>
                    <a:pt x="34767" y="132080"/>
                  </a:lnTo>
                  <a:lnTo>
                    <a:pt x="37209" y="133350"/>
                  </a:lnTo>
                  <a:lnTo>
                    <a:pt x="38538" y="133350"/>
                  </a:lnTo>
                  <a:lnTo>
                    <a:pt x="37470" y="134620"/>
                  </a:lnTo>
                  <a:close/>
                </a:path>
                <a:path w="631825" h="660400">
                  <a:moveTo>
                    <a:pt x="610288" y="133350"/>
                  </a:moveTo>
                  <a:lnTo>
                    <a:pt x="591277" y="133350"/>
                  </a:lnTo>
                  <a:lnTo>
                    <a:pt x="589358" y="130810"/>
                  </a:lnTo>
                  <a:lnTo>
                    <a:pt x="609538" y="130810"/>
                  </a:lnTo>
                  <a:lnTo>
                    <a:pt x="611514" y="132080"/>
                  </a:lnTo>
                  <a:lnTo>
                    <a:pt x="610277" y="132080"/>
                  </a:lnTo>
                  <a:lnTo>
                    <a:pt x="610288" y="133350"/>
                  </a:lnTo>
                  <a:close/>
                </a:path>
                <a:path w="631825" h="660400">
                  <a:moveTo>
                    <a:pt x="610078" y="134620"/>
                  </a:moveTo>
                  <a:lnTo>
                    <a:pt x="590942" y="134620"/>
                  </a:lnTo>
                  <a:lnTo>
                    <a:pt x="591124" y="133350"/>
                  </a:lnTo>
                  <a:lnTo>
                    <a:pt x="610010" y="133350"/>
                  </a:lnTo>
                  <a:lnTo>
                    <a:pt x="610078" y="134620"/>
                  </a:lnTo>
                  <a:close/>
                </a:path>
                <a:path w="631825" h="660400">
                  <a:moveTo>
                    <a:pt x="37708" y="135890"/>
                  </a:moveTo>
                  <a:lnTo>
                    <a:pt x="19743" y="135890"/>
                  </a:lnTo>
                  <a:lnTo>
                    <a:pt x="19595" y="134620"/>
                  </a:lnTo>
                  <a:lnTo>
                    <a:pt x="38702" y="134620"/>
                  </a:lnTo>
                  <a:lnTo>
                    <a:pt x="37708" y="135890"/>
                  </a:lnTo>
                  <a:close/>
                </a:path>
                <a:path w="631825" h="660400">
                  <a:moveTo>
                    <a:pt x="610629" y="138430"/>
                  </a:moveTo>
                  <a:lnTo>
                    <a:pt x="588370" y="138430"/>
                  </a:lnTo>
                  <a:lnTo>
                    <a:pt x="585275" y="134620"/>
                  </a:lnTo>
                  <a:lnTo>
                    <a:pt x="609913" y="134620"/>
                  </a:lnTo>
                  <a:lnTo>
                    <a:pt x="609800" y="135890"/>
                  </a:lnTo>
                  <a:lnTo>
                    <a:pt x="610759" y="135890"/>
                  </a:lnTo>
                  <a:lnTo>
                    <a:pt x="610373" y="137160"/>
                  </a:lnTo>
                  <a:lnTo>
                    <a:pt x="610515" y="137160"/>
                  </a:lnTo>
                  <a:lnTo>
                    <a:pt x="610629" y="138430"/>
                  </a:lnTo>
                  <a:close/>
                </a:path>
                <a:path w="631825" h="660400">
                  <a:moveTo>
                    <a:pt x="40230" y="137160"/>
                  </a:moveTo>
                  <a:lnTo>
                    <a:pt x="17926" y="137160"/>
                  </a:lnTo>
                  <a:lnTo>
                    <a:pt x="18539" y="135890"/>
                  </a:lnTo>
                  <a:lnTo>
                    <a:pt x="39009" y="135890"/>
                  </a:lnTo>
                  <a:lnTo>
                    <a:pt x="40230" y="137160"/>
                  </a:lnTo>
                  <a:close/>
                </a:path>
                <a:path w="631825" h="660400">
                  <a:moveTo>
                    <a:pt x="42705" y="138430"/>
                  </a:moveTo>
                  <a:lnTo>
                    <a:pt x="18164" y="138430"/>
                  </a:lnTo>
                  <a:lnTo>
                    <a:pt x="19107" y="137160"/>
                  </a:lnTo>
                  <a:lnTo>
                    <a:pt x="42637" y="137160"/>
                  </a:lnTo>
                  <a:lnTo>
                    <a:pt x="42705" y="138430"/>
                  </a:lnTo>
                  <a:close/>
                </a:path>
                <a:path w="631825" h="660400">
                  <a:moveTo>
                    <a:pt x="42779" y="139700"/>
                  </a:moveTo>
                  <a:lnTo>
                    <a:pt x="17142" y="139700"/>
                  </a:lnTo>
                  <a:lnTo>
                    <a:pt x="18085" y="138430"/>
                  </a:lnTo>
                  <a:lnTo>
                    <a:pt x="41973" y="138430"/>
                  </a:lnTo>
                  <a:lnTo>
                    <a:pt x="42779" y="139700"/>
                  </a:lnTo>
                  <a:close/>
                </a:path>
                <a:path w="631825" h="660400">
                  <a:moveTo>
                    <a:pt x="606518" y="140970"/>
                  </a:moveTo>
                  <a:lnTo>
                    <a:pt x="588086" y="140970"/>
                  </a:lnTo>
                  <a:lnTo>
                    <a:pt x="588489" y="139700"/>
                  </a:lnTo>
                  <a:lnTo>
                    <a:pt x="587882" y="139700"/>
                  </a:lnTo>
                  <a:lnTo>
                    <a:pt x="587927" y="138430"/>
                  </a:lnTo>
                  <a:lnTo>
                    <a:pt x="604757" y="138430"/>
                  </a:lnTo>
                  <a:lnTo>
                    <a:pt x="605831" y="139700"/>
                  </a:lnTo>
                  <a:lnTo>
                    <a:pt x="606518" y="140970"/>
                  </a:lnTo>
                  <a:close/>
                </a:path>
                <a:path w="631825" h="660400">
                  <a:moveTo>
                    <a:pt x="607199" y="139700"/>
                  </a:moveTo>
                  <a:lnTo>
                    <a:pt x="606523" y="138430"/>
                  </a:lnTo>
                  <a:lnTo>
                    <a:pt x="607807" y="138430"/>
                  </a:lnTo>
                  <a:lnTo>
                    <a:pt x="607199" y="139700"/>
                  </a:lnTo>
                  <a:close/>
                </a:path>
                <a:path w="631825" h="660400">
                  <a:moveTo>
                    <a:pt x="613593" y="139700"/>
                  </a:moveTo>
                  <a:lnTo>
                    <a:pt x="608732" y="139700"/>
                  </a:lnTo>
                  <a:lnTo>
                    <a:pt x="608420" y="138430"/>
                  </a:lnTo>
                  <a:lnTo>
                    <a:pt x="613632" y="138430"/>
                  </a:lnTo>
                  <a:lnTo>
                    <a:pt x="613593" y="139700"/>
                  </a:lnTo>
                  <a:close/>
                </a:path>
                <a:path w="631825" h="660400">
                  <a:moveTo>
                    <a:pt x="19305" y="140970"/>
                  </a:moveTo>
                  <a:lnTo>
                    <a:pt x="17443" y="140970"/>
                  </a:lnTo>
                  <a:lnTo>
                    <a:pt x="18471" y="139700"/>
                  </a:lnTo>
                  <a:lnTo>
                    <a:pt x="19640" y="139700"/>
                  </a:lnTo>
                  <a:lnTo>
                    <a:pt x="19305" y="140970"/>
                  </a:lnTo>
                  <a:close/>
                </a:path>
                <a:path w="631825" h="660400">
                  <a:moveTo>
                    <a:pt x="36868" y="140970"/>
                  </a:moveTo>
                  <a:lnTo>
                    <a:pt x="20066" y="140970"/>
                  </a:lnTo>
                  <a:lnTo>
                    <a:pt x="19640" y="139700"/>
                  </a:lnTo>
                  <a:lnTo>
                    <a:pt x="37090" y="139700"/>
                  </a:lnTo>
                  <a:lnTo>
                    <a:pt x="36868" y="140970"/>
                  </a:lnTo>
                  <a:close/>
                </a:path>
                <a:path w="631825" h="660400">
                  <a:moveTo>
                    <a:pt x="608545" y="140970"/>
                  </a:moveTo>
                  <a:lnTo>
                    <a:pt x="606824" y="140970"/>
                  </a:lnTo>
                  <a:lnTo>
                    <a:pt x="607761" y="139700"/>
                  </a:lnTo>
                  <a:lnTo>
                    <a:pt x="608227" y="139700"/>
                  </a:lnTo>
                  <a:lnTo>
                    <a:pt x="608545" y="140970"/>
                  </a:lnTo>
                  <a:close/>
                </a:path>
                <a:path w="631825" h="660400">
                  <a:moveTo>
                    <a:pt x="612219" y="140970"/>
                  </a:moveTo>
                  <a:lnTo>
                    <a:pt x="610180" y="140970"/>
                  </a:lnTo>
                  <a:lnTo>
                    <a:pt x="609760" y="139700"/>
                  </a:lnTo>
                  <a:lnTo>
                    <a:pt x="611231" y="139700"/>
                  </a:lnTo>
                  <a:lnTo>
                    <a:pt x="612219" y="140970"/>
                  </a:lnTo>
                  <a:close/>
                </a:path>
                <a:path w="631825" h="660400">
                  <a:moveTo>
                    <a:pt x="39338" y="142240"/>
                  </a:moveTo>
                  <a:lnTo>
                    <a:pt x="21509" y="142240"/>
                  </a:lnTo>
                  <a:lnTo>
                    <a:pt x="21719" y="140970"/>
                  </a:lnTo>
                  <a:lnTo>
                    <a:pt x="38952" y="140970"/>
                  </a:lnTo>
                  <a:lnTo>
                    <a:pt x="39338" y="142240"/>
                  </a:lnTo>
                  <a:close/>
                </a:path>
                <a:path w="631825" h="660400">
                  <a:moveTo>
                    <a:pt x="42501" y="142240"/>
                  </a:moveTo>
                  <a:lnTo>
                    <a:pt x="41485" y="142240"/>
                  </a:lnTo>
                  <a:lnTo>
                    <a:pt x="42291" y="140970"/>
                  </a:lnTo>
                  <a:lnTo>
                    <a:pt x="42501" y="142240"/>
                  </a:lnTo>
                  <a:close/>
                </a:path>
                <a:path w="631825" h="660400">
                  <a:moveTo>
                    <a:pt x="607352" y="143510"/>
                  </a:moveTo>
                  <a:lnTo>
                    <a:pt x="588574" y="143510"/>
                  </a:lnTo>
                  <a:lnTo>
                    <a:pt x="587263" y="142240"/>
                  </a:lnTo>
                  <a:lnTo>
                    <a:pt x="586468" y="140970"/>
                  </a:lnTo>
                  <a:lnTo>
                    <a:pt x="608834" y="140970"/>
                  </a:lnTo>
                  <a:lnTo>
                    <a:pt x="609998" y="142240"/>
                  </a:lnTo>
                  <a:lnTo>
                    <a:pt x="607386" y="142240"/>
                  </a:lnTo>
                  <a:lnTo>
                    <a:pt x="607352" y="143510"/>
                  </a:lnTo>
                  <a:close/>
                </a:path>
                <a:path w="631825" h="660400">
                  <a:moveTo>
                    <a:pt x="42711" y="143510"/>
                  </a:moveTo>
                  <a:lnTo>
                    <a:pt x="18669" y="143510"/>
                  </a:lnTo>
                  <a:lnTo>
                    <a:pt x="18999" y="142240"/>
                  </a:lnTo>
                  <a:lnTo>
                    <a:pt x="42518" y="142240"/>
                  </a:lnTo>
                  <a:lnTo>
                    <a:pt x="42711" y="143510"/>
                  </a:lnTo>
                  <a:close/>
                </a:path>
                <a:path w="631825" h="660400">
                  <a:moveTo>
                    <a:pt x="609959" y="143510"/>
                  </a:moveTo>
                  <a:lnTo>
                    <a:pt x="609442" y="143510"/>
                  </a:lnTo>
                  <a:lnTo>
                    <a:pt x="608641" y="142240"/>
                  </a:lnTo>
                  <a:lnTo>
                    <a:pt x="610356" y="142240"/>
                  </a:lnTo>
                  <a:lnTo>
                    <a:pt x="609959" y="143510"/>
                  </a:lnTo>
                  <a:close/>
                </a:path>
                <a:path w="631825" h="660400">
                  <a:moveTo>
                    <a:pt x="42864" y="144780"/>
                  </a:moveTo>
                  <a:lnTo>
                    <a:pt x="19339" y="144780"/>
                  </a:lnTo>
                  <a:lnTo>
                    <a:pt x="19294" y="143510"/>
                  </a:lnTo>
                  <a:lnTo>
                    <a:pt x="43937" y="143510"/>
                  </a:lnTo>
                  <a:lnTo>
                    <a:pt x="42864" y="144780"/>
                  </a:lnTo>
                  <a:close/>
                </a:path>
                <a:path w="631825" h="660400">
                  <a:moveTo>
                    <a:pt x="607108" y="144780"/>
                  </a:moveTo>
                  <a:lnTo>
                    <a:pt x="587933" y="144780"/>
                  </a:lnTo>
                  <a:lnTo>
                    <a:pt x="588143" y="143510"/>
                  </a:lnTo>
                  <a:lnTo>
                    <a:pt x="607188" y="143510"/>
                  </a:lnTo>
                  <a:lnTo>
                    <a:pt x="607108" y="144780"/>
                  </a:lnTo>
                  <a:close/>
                </a:path>
                <a:path w="631825" h="660400">
                  <a:moveTo>
                    <a:pt x="43489" y="147320"/>
                  </a:moveTo>
                  <a:lnTo>
                    <a:pt x="43120" y="147320"/>
                  </a:lnTo>
                  <a:lnTo>
                    <a:pt x="42626" y="146050"/>
                  </a:lnTo>
                  <a:lnTo>
                    <a:pt x="17443" y="146050"/>
                  </a:lnTo>
                  <a:lnTo>
                    <a:pt x="18323" y="144780"/>
                  </a:lnTo>
                  <a:lnTo>
                    <a:pt x="45346" y="144780"/>
                  </a:lnTo>
                  <a:lnTo>
                    <a:pt x="43489" y="147320"/>
                  </a:lnTo>
                  <a:close/>
                </a:path>
                <a:path w="631825" h="660400">
                  <a:moveTo>
                    <a:pt x="606864" y="146050"/>
                  </a:moveTo>
                  <a:lnTo>
                    <a:pt x="588029" y="146050"/>
                  </a:lnTo>
                  <a:lnTo>
                    <a:pt x="587768" y="144780"/>
                  </a:lnTo>
                  <a:lnTo>
                    <a:pt x="606943" y="144780"/>
                  </a:lnTo>
                  <a:lnTo>
                    <a:pt x="606864" y="146050"/>
                  </a:lnTo>
                  <a:close/>
                </a:path>
                <a:path w="631825" h="660400">
                  <a:moveTo>
                    <a:pt x="41899" y="147320"/>
                  </a:moveTo>
                  <a:lnTo>
                    <a:pt x="17619" y="147320"/>
                  </a:lnTo>
                  <a:lnTo>
                    <a:pt x="18681" y="146050"/>
                  </a:lnTo>
                  <a:lnTo>
                    <a:pt x="42626" y="146050"/>
                  </a:lnTo>
                  <a:lnTo>
                    <a:pt x="41899" y="147320"/>
                  </a:lnTo>
                  <a:close/>
                </a:path>
                <a:path w="631825" h="660400">
                  <a:moveTo>
                    <a:pt x="606614" y="147320"/>
                  </a:moveTo>
                  <a:lnTo>
                    <a:pt x="587496" y="147320"/>
                  </a:lnTo>
                  <a:lnTo>
                    <a:pt x="587825" y="146050"/>
                  </a:lnTo>
                  <a:lnTo>
                    <a:pt x="607772" y="146050"/>
                  </a:lnTo>
                  <a:lnTo>
                    <a:pt x="606614" y="147320"/>
                  </a:lnTo>
                  <a:close/>
                </a:path>
                <a:path w="631825" h="660400">
                  <a:moveTo>
                    <a:pt x="20362" y="148590"/>
                  </a:moveTo>
                  <a:lnTo>
                    <a:pt x="19322" y="148590"/>
                  </a:lnTo>
                  <a:lnTo>
                    <a:pt x="18936" y="147320"/>
                  </a:lnTo>
                  <a:lnTo>
                    <a:pt x="20867" y="147320"/>
                  </a:lnTo>
                  <a:lnTo>
                    <a:pt x="20362" y="148590"/>
                  </a:lnTo>
                  <a:close/>
                </a:path>
                <a:path w="631825" h="660400">
                  <a:moveTo>
                    <a:pt x="42348" y="151130"/>
                  </a:moveTo>
                  <a:lnTo>
                    <a:pt x="19413" y="151130"/>
                  </a:lnTo>
                  <a:lnTo>
                    <a:pt x="21486" y="148590"/>
                  </a:lnTo>
                  <a:lnTo>
                    <a:pt x="22355" y="147320"/>
                  </a:lnTo>
                  <a:lnTo>
                    <a:pt x="39367" y="147320"/>
                  </a:lnTo>
                  <a:lnTo>
                    <a:pt x="38816" y="148590"/>
                  </a:lnTo>
                  <a:lnTo>
                    <a:pt x="38254" y="148590"/>
                  </a:lnTo>
                  <a:lnTo>
                    <a:pt x="41916" y="149860"/>
                  </a:lnTo>
                  <a:lnTo>
                    <a:pt x="42348" y="151130"/>
                  </a:lnTo>
                  <a:close/>
                </a:path>
                <a:path w="631825" h="660400">
                  <a:moveTo>
                    <a:pt x="610663" y="151130"/>
                  </a:moveTo>
                  <a:lnTo>
                    <a:pt x="589085" y="151130"/>
                  </a:lnTo>
                  <a:lnTo>
                    <a:pt x="588132" y="149860"/>
                  </a:lnTo>
                  <a:lnTo>
                    <a:pt x="586950" y="149860"/>
                  </a:lnTo>
                  <a:lnTo>
                    <a:pt x="586479" y="148590"/>
                  </a:lnTo>
                  <a:lnTo>
                    <a:pt x="587444" y="148590"/>
                  </a:lnTo>
                  <a:lnTo>
                    <a:pt x="586366" y="147320"/>
                  </a:lnTo>
                  <a:lnTo>
                    <a:pt x="607625" y="147320"/>
                  </a:lnTo>
                  <a:lnTo>
                    <a:pt x="610663" y="151130"/>
                  </a:lnTo>
                  <a:close/>
                </a:path>
                <a:path w="631825" h="660400">
                  <a:moveTo>
                    <a:pt x="21032" y="152400"/>
                  </a:moveTo>
                  <a:lnTo>
                    <a:pt x="19606" y="152400"/>
                  </a:lnTo>
                  <a:lnTo>
                    <a:pt x="18675" y="151130"/>
                  </a:lnTo>
                  <a:lnTo>
                    <a:pt x="22093" y="151130"/>
                  </a:lnTo>
                  <a:lnTo>
                    <a:pt x="21032" y="152400"/>
                  </a:lnTo>
                  <a:close/>
                </a:path>
                <a:path w="631825" h="660400">
                  <a:moveTo>
                    <a:pt x="42115" y="152400"/>
                  </a:moveTo>
                  <a:lnTo>
                    <a:pt x="25319" y="152400"/>
                  </a:lnTo>
                  <a:lnTo>
                    <a:pt x="25336" y="151130"/>
                  </a:lnTo>
                  <a:lnTo>
                    <a:pt x="43182" y="151130"/>
                  </a:lnTo>
                  <a:lnTo>
                    <a:pt x="42115" y="152400"/>
                  </a:lnTo>
                  <a:close/>
                </a:path>
                <a:path w="631825" h="660400">
                  <a:moveTo>
                    <a:pt x="587660" y="152400"/>
                  </a:moveTo>
                  <a:lnTo>
                    <a:pt x="584532" y="152400"/>
                  </a:lnTo>
                  <a:lnTo>
                    <a:pt x="585730" y="151130"/>
                  </a:lnTo>
                  <a:lnTo>
                    <a:pt x="587132" y="151130"/>
                  </a:lnTo>
                  <a:lnTo>
                    <a:pt x="587660" y="152400"/>
                  </a:lnTo>
                  <a:close/>
                </a:path>
                <a:path w="631825" h="660400">
                  <a:moveTo>
                    <a:pt x="606898" y="152400"/>
                  </a:moveTo>
                  <a:lnTo>
                    <a:pt x="588251" y="152400"/>
                  </a:lnTo>
                  <a:lnTo>
                    <a:pt x="588722" y="151130"/>
                  </a:lnTo>
                  <a:lnTo>
                    <a:pt x="607278" y="151130"/>
                  </a:lnTo>
                  <a:lnTo>
                    <a:pt x="606898" y="152400"/>
                  </a:lnTo>
                  <a:close/>
                </a:path>
                <a:path w="631825" h="660400">
                  <a:moveTo>
                    <a:pt x="42331" y="153670"/>
                  </a:moveTo>
                  <a:lnTo>
                    <a:pt x="25620" y="153670"/>
                  </a:lnTo>
                  <a:lnTo>
                    <a:pt x="25642" y="152400"/>
                  </a:lnTo>
                  <a:lnTo>
                    <a:pt x="41297" y="152400"/>
                  </a:lnTo>
                  <a:lnTo>
                    <a:pt x="42331" y="153670"/>
                  </a:lnTo>
                  <a:close/>
                </a:path>
                <a:path w="631825" h="660400">
                  <a:moveTo>
                    <a:pt x="606523" y="153670"/>
                  </a:moveTo>
                  <a:lnTo>
                    <a:pt x="584310" y="153670"/>
                  </a:lnTo>
                  <a:lnTo>
                    <a:pt x="583243" y="152400"/>
                  </a:lnTo>
                  <a:lnTo>
                    <a:pt x="605672" y="152400"/>
                  </a:lnTo>
                  <a:lnTo>
                    <a:pt x="606523" y="153670"/>
                  </a:lnTo>
                  <a:close/>
                </a:path>
                <a:path w="631825" h="660400">
                  <a:moveTo>
                    <a:pt x="41871" y="156210"/>
                  </a:moveTo>
                  <a:lnTo>
                    <a:pt x="19464" y="156210"/>
                  </a:lnTo>
                  <a:lnTo>
                    <a:pt x="20504" y="154940"/>
                  </a:lnTo>
                  <a:lnTo>
                    <a:pt x="21168" y="153670"/>
                  </a:lnTo>
                  <a:lnTo>
                    <a:pt x="21685" y="153670"/>
                  </a:lnTo>
                  <a:lnTo>
                    <a:pt x="22184" y="154940"/>
                  </a:lnTo>
                  <a:lnTo>
                    <a:pt x="41837" y="154940"/>
                  </a:lnTo>
                  <a:lnTo>
                    <a:pt x="41871" y="156210"/>
                  </a:lnTo>
                  <a:close/>
                </a:path>
                <a:path w="631825" h="660400">
                  <a:moveTo>
                    <a:pt x="42944" y="154940"/>
                  </a:moveTo>
                  <a:lnTo>
                    <a:pt x="22184" y="154940"/>
                  </a:lnTo>
                  <a:lnTo>
                    <a:pt x="22900" y="153670"/>
                  </a:lnTo>
                  <a:lnTo>
                    <a:pt x="43722" y="153670"/>
                  </a:lnTo>
                  <a:lnTo>
                    <a:pt x="42944" y="154940"/>
                  </a:lnTo>
                  <a:close/>
                </a:path>
                <a:path w="631825" h="660400">
                  <a:moveTo>
                    <a:pt x="608238" y="154940"/>
                  </a:moveTo>
                  <a:lnTo>
                    <a:pt x="583918" y="154940"/>
                  </a:lnTo>
                  <a:lnTo>
                    <a:pt x="583152" y="153670"/>
                  </a:lnTo>
                  <a:lnTo>
                    <a:pt x="607613" y="153670"/>
                  </a:lnTo>
                  <a:lnTo>
                    <a:pt x="608238" y="154940"/>
                  </a:lnTo>
                  <a:close/>
                </a:path>
                <a:path w="631825" h="660400">
                  <a:moveTo>
                    <a:pt x="605950" y="157480"/>
                  </a:moveTo>
                  <a:lnTo>
                    <a:pt x="581431" y="157480"/>
                  </a:lnTo>
                  <a:lnTo>
                    <a:pt x="582425" y="156210"/>
                  </a:lnTo>
                  <a:lnTo>
                    <a:pt x="584974" y="156210"/>
                  </a:lnTo>
                  <a:lnTo>
                    <a:pt x="585031" y="154940"/>
                  </a:lnTo>
                  <a:lnTo>
                    <a:pt x="604014" y="154940"/>
                  </a:lnTo>
                  <a:lnTo>
                    <a:pt x="605104" y="156210"/>
                  </a:lnTo>
                  <a:lnTo>
                    <a:pt x="605950" y="157480"/>
                  </a:lnTo>
                  <a:close/>
                </a:path>
                <a:path w="631825" h="660400">
                  <a:moveTo>
                    <a:pt x="606438" y="156210"/>
                  </a:moveTo>
                  <a:lnTo>
                    <a:pt x="605904" y="156210"/>
                  </a:lnTo>
                  <a:lnTo>
                    <a:pt x="605564" y="154940"/>
                  </a:lnTo>
                  <a:lnTo>
                    <a:pt x="607051" y="154940"/>
                  </a:lnTo>
                  <a:lnTo>
                    <a:pt x="606438" y="156210"/>
                  </a:lnTo>
                  <a:close/>
                </a:path>
                <a:path w="631825" h="660400">
                  <a:moveTo>
                    <a:pt x="609533" y="156210"/>
                  </a:moveTo>
                  <a:lnTo>
                    <a:pt x="608176" y="156210"/>
                  </a:lnTo>
                  <a:lnTo>
                    <a:pt x="607687" y="154940"/>
                  </a:lnTo>
                  <a:lnTo>
                    <a:pt x="609209" y="154940"/>
                  </a:lnTo>
                  <a:lnTo>
                    <a:pt x="609533" y="156210"/>
                  </a:lnTo>
                  <a:close/>
                </a:path>
                <a:path w="631825" h="660400">
                  <a:moveTo>
                    <a:pt x="43285" y="157480"/>
                  </a:moveTo>
                  <a:lnTo>
                    <a:pt x="21560" y="157480"/>
                  </a:lnTo>
                  <a:lnTo>
                    <a:pt x="21906" y="156210"/>
                  </a:lnTo>
                  <a:lnTo>
                    <a:pt x="44301" y="156210"/>
                  </a:lnTo>
                  <a:lnTo>
                    <a:pt x="43285" y="157480"/>
                  </a:lnTo>
                  <a:close/>
                </a:path>
                <a:path w="631825" h="660400">
                  <a:moveTo>
                    <a:pt x="610106" y="157480"/>
                  </a:moveTo>
                  <a:lnTo>
                    <a:pt x="609084" y="157480"/>
                  </a:lnTo>
                  <a:lnTo>
                    <a:pt x="608482" y="156210"/>
                  </a:lnTo>
                  <a:lnTo>
                    <a:pt x="610487" y="156210"/>
                  </a:lnTo>
                  <a:lnTo>
                    <a:pt x="610106" y="157480"/>
                  </a:lnTo>
                  <a:close/>
                </a:path>
                <a:path w="631825" h="660400">
                  <a:moveTo>
                    <a:pt x="42393" y="158750"/>
                  </a:moveTo>
                  <a:lnTo>
                    <a:pt x="23382" y="158750"/>
                  </a:lnTo>
                  <a:lnTo>
                    <a:pt x="22366" y="157480"/>
                  </a:lnTo>
                  <a:lnTo>
                    <a:pt x="43455" y="157480"/>
                  </a:lnTo>
                  <a:lnTo>
                    <a:pt x="42393" y="158750"/>
                  </a:lnTo>
                  <a:close/>
                </a:path>
                <a:path w="631825" h="660400">
                  <a:moveTo>
                    <a:pt x="603531" y="158750"/>
                  </a:moveTo>
                  <a:lnTo>
                    <a:pt x="583322" y="158750"/>
                  </a:lnTo>
                  <a:lnTo>
                    <a:pt x="582243" y="157480"/>
                  </a:lnTo>
                  <a:lnTo>
                    <a:pt x="604320" y="157480"/>
                  </a:lnTo>
                  <a:lnTo>
                    <a:pt x="603531" y="158750"/>
                  </a:lnTo>
                  <a:close/>
                </a:path>
                <a:path w="631825" h="660400">
                  <a:moveTo>
                    <a:pt x="44926" y="160020"/>
                  </a:moveTo>
                  <a:lnTo>
                    <a:pt x="22343" y="160020"/>
                  </a:lnTo>
                  <a:lnTo>
                    <a:pt x="22627" y="158750"/>
                  </a:lnTo>
                  <a:lnTo>
                    <a:pt x="44835" y="158750"/>
                  </a:lnTo>
                  <a:lnTo>
                    <a:pt x="44926" y="160020"/>
                  </a:lnTo>
                  <a:close/>
                </a:path>
                <a:path w="631825" h="660400">
                  <a:moveTo>
                    <a:pt x="605444" y="160020"/>
                  </a:moveTo>
                  <a:lnTo>
                    <a:pt x="584282" y="160020"/>
                  </a:lnTo>
                  <a:lnTo>
                    <a:pt x="583992" y="158750"/>
                  </a:lnTo>
                  <a:lnTo>
                    <a:pt x="604269" y="158750"/>
                  </a:lnTo>
                  <a:lnTo>
                    <a:pt x="605444" y="160020"/>
                  </a:lnTo>
                  <a:close/>
                </a:path>
                <a:path w="631825" h="660400">
                  <a:moveTo>
                    <a:pt x="45170" y="161290"/>
                  </a:moveTo>
                  <a:lnTo>
                    <a:pt x="19748" y="161290"/>
                  </a:lnTo>
                  <a:lnTo>
                    <a:pt x="19970" y="160020"/>
                  </a:lnTo>
                  <a:lnTo>
                    <a:pt x="45136" y="160020"/>
                  </a:lnTo>
                  <a:lnTo>
                    <a:pt x="45170" y="161290"/>
                  </a:lnTo>
                  <a:close/>
                </a:path>
                <a:path w="631825" h="660400">
                  <a:moveTo>
                    <a:pt x="606404" y="161290"/>
                  </a:moveTo>
                  <a:lnTo>
                    <a:pt x="583867" y="161290"/>
                  </a:lnTo>
                  <a:lnTo>
                    <a:pt x="583044" y="160020"/>
                  </a:lnTo>
                  <a:lnTo>
                    <a:pt x="606114" y="160020"/>
                  </a:lnTo>
                  <a:lnTo>
                    <a:pt x="606404" y="161290"/>
                  </a:lnTo>
                  <a:close/>
                </a:path>
                <a:path w="631825" h="660400">
                  <a:moveTo>
                    <a:pt x="20924" y="162560"/>
                  </a:moveTo>
                  <a:lnTo>
                    <a:pt x="19669" y="162560"/>
                  </a:lnTo>
                  <a:lnTo>
                    <a:pt x="20719" y="161290"/>
                  </a:lnTo>
                  <a:lnTo>
                    <a:pt x="21764" y="161290"/>
                  </a:lnTo>
                  <a:lnTo>
                    <a:pt x="20924" y="162560"/>
                  </a:lnTo>
                  <a:close/>
                </a:path>
                <a:path w="631825" h="660400">
                  <a:moveTo>
                    <a:pt x="45851" y="162560"/>
                  </a:moveTo>
                  <a:lnTo>
                    <a:pt x="22678" y="162560"/>
                  </a:lnTo>
                  <a:lnTo>
                    <a:pt x="22269" y="161290"/>
                  </a:lnTo>
                  <a:lnTo>
                    <a:pt x="45073" y="161290"/>
                  </a:lnTo>
                  <a:lnTo>
                    <a:pt x="45851" y="162560"/>
                  </a:lnTo>
                  <a:close/>
                </a:path>
                <a:path w="631825" h="660400">
                  <a:moveTo>
                    <a:pt x="48452" y="162560"/>
                  </a:moveTo>
                  <a:lnTo>
                    <a:pt x="46833" y="162560"/>
                  </a:lnTo>
                  <a:lnTo>
                    <a:pt x="47509" y="161290"/>
                  </a:lnTo>
                  <a:lnTo>
                    <a:pt x="48043" y="161290"/>
                  </a:lnTo>
                  <a:lnTo>
                    <a:pt x="48452" y="162560"/>
                  </a:lnTo>
                  <a:close/>
                </a:path>
                <a:path w="631825" h="660400">
                  <a:moveTo>
                    <a:pt x="606029" y="162560"/>
                  </a:moveTo>
                  <a:lnTo>
                    <a:pt x="585014" y="162560"/>
                  </a:lnTo>
                  <a:lnTo>
                    <a:pt x="584980" y="161290"/>
                  </a:lnTo>
                  <a:lnTo>
                    <a:pt x="605189" y="161290"/>
                  </a:lnTo>
                  <a:lnTo>
                    <a:pt x="606029" y="162560"/>
                  </a:lnTo>
                  <a:close/>
                </a:path>
                <a:path w="631825" h="660400">
                  <a:moveTo>
                    <a:pt x="47872" y="163830"/>
                  </a:moveTo>
                  <a:lnTo>
                    <a:pt x="22939" y="163830"/>
                  </a:lnTo>
                  <a:lnTo>
                    <a:pt x="22059" y="162560"/>
                  </a:lnTo>
                  <a:lnTo>
                    <a:pt x="47929" y="162560"/>
                  </a:lnTo>
                  <a:lnTo>
                    <a:pt x="47872" y="163830"/>
                  </a:lnTo>
                  <a:close/>
                </a:path>
                <a:path w="631825" h="660400">
                  <a:moveTo>
                    <a:pt x="607154" y="163830"/>
                  </a:moveTo>
                  <a:lnTo>
                    <a:pt x="584753" y="163830"/>
                  </a:lnTo>
                  <a:lnTo>
                    <a:pt x="584850" y="162560"/>
                  </a:lnTo>
                  <a:lnTo>
                    <a:pt x="607085" y="162560"/>
                  </a:lnTo>
                  <a:lnTo>
                    <a:pt x="607154" y="163830"/>
                  </a:lnTo>
                  <a:close/>
                </a:path>
                <a:path w="631825" h="660400">
                  <a:moveTo>
                    <a:pt x="40729" y="165100"/>
                  </a:moveTo>
                  <a:lnTo>
                    <a:pt x="25801" y="165100"/>
                  </a:lnTo>
                  <a:lnTo>
                    <a:pt x="23360" y="163830"/>
                  </a:lnTo>
                  <a:lnTo>
                    <a:pt x="41252" y="163830"/>
                  </a:lnTo>
                  <a:lnTo>
                    <a:pt x="40729" y="165100"/>
                  </a:lnTo>
                  <a:close/>
                </a:path>
                <a:path w="631825" h="660400">
                  <a:moveTo>
                    <a:pt x="42967" y="165100"/>
                  </a:moveTo>
                  <a:lnTo>
                    <a:pt x="42257" y="165100"/>
                  </a:lnTo>
                  <a:lnTo>
                    <a:pt x="41854" y="163830"/>
                  </a:lnTo>
                  <a:lnTo>
                    <a:pt x="43290" y="163830"/>
                  </a:lnTo>
                  <a:lnTo>
                    <a:pt x="42967" y="165100"/>
                  </a:lnTo>
                  <a:close/>
                </a:path>
                <a:path w="631825" h="660400">
                  <a:moveTo>
                    <a:pt x="48031" y="165100"/>
                  </a:moveTo>
                  <a:lnTo>
                    <a:pt x="45249" y="165100"/>
                  </a:lnTo>
                  <a:lnTo>
                    <a:pt x="44823" y="163830"/>
                  </a:lnTo>
                  <a:lnTo>
                    <a:pt x="48219" y="163830"/>
                  </a:lnTo>
                  <a:lnTo>
                    <a:pt x="48031" y="165100"/>
                  </a:lnTo>
                  <a:close/>
                </a:path>
                <a:path w="631825" h="660400">
                  <a:moveTo>
                    <a:pt x="606836" y="165100"/>
                  </a:moveTo>
                  <a:lnTo>
                    <a:pt x="583385" y="165100"/>
                  </a:lnTo>
                  <a:lnTo>
                    <a:pt x="582255" y="163830"/>
                  </a:lnTo>
                  <a:lnTo>
                    <a:pt x="606915" y="163830"/>
                  </a:lnTo>
                  <a:lnTo>
                    <a:pt x="606836" y="165100"/>
                  </a:lnTo>
                  <a:close/>
                </a:path>
                <a:path w="631825" h="660400">
                  <a:moveTo>
                    <a:pt x="41740" y="166370"/>
                  </a:moveTo>
                  <a:lnTo>
                    <a:pt x="26108" y="166370"/>
                  </a:lnTo>
                  <a:lnTo>
                    <a:pt x="24910" y="165100"/>
                  </a:lnTo>
                  <a:lnTo>
                    <a:pt x="40519" y="165100"/>
                  </a:lnTo>
                  <a:lnTo>
                    <a:pt x="41740" y="166370"/>
                  </a:lnTo>
                  <a:close/>
                </a:path>
                <a:path w="631825" h="660400">
                  <a:moveTo>
                    <a:pt x="45113" y="166370"/>
                  </a:moveTo>
                  <a:lnTo>
                    <a:pt x="43126" y="166370"/>
                  </a:lnTo>
                  <a:lnTo>
                    <a:pt x="43767" y="165100"/>
                  </a:lnTo>
                  <a:lnTo>
                    <a:pt x="44721" y="165100"/>
                  </a:lnTo>
                  <a:lnTo>
                    <a:pt x="45113" y="166370"/>
                  </a:lnTo>
                  <a:close/>
                </a:path>
                <a:path w="631825" h="660400">
                  <a:moveTo>
                    <a:pt x="606637" y="166370"/>
                  </a:moveTo>
                  <a:lnTo>
                    <a:pt x="581999" y="166370"/>
                  </a:lnTo>
                  <a:lnTo>
                    <a:pt x="582226" y="165100"/>
                  </a:lnTo>
                  <a:lnTo>
                    <a:pt x="606733" y="165100"/>
                  </a:lnTo>
                  <a:lnTo>
                    <a:pt x="606637" y="166370"/>
                  </a:lnTo>
                  <a:close/>
                </a:path>
                <a:path w="631825" h="660400">
                  <a:moveTo>
                    <a:pt x="47265" y="167640"/>
                  </a:moveTo>
                  <a:lnTo>
                    <a:pt x="24450" y="167640"/>
                  </a:lnTo>
                  <a:lnTo>
                    <a:pt x="25268" y="166370"/>
                  </a:lnTo>
                  <a:lnTo>
                    <a:pt x="47555" y="166370"/>
                  </a:lnTo>
                  <a:lnTo>
                    <a:pt x="47265" y="167640"/>
                  </a:lnTo>
                  <a:close/>
                </a:path>
                <a:path w="631825" h="660400">
                  <a:moveTo>
                    <a:pt x="603099" y="167640"/>
                  </a:moveTo>
                  <a:lnTo>
                    <a:pt x="584026" y="167640"/>
                  </a:lnTo>
                  <a:lnTo>
                    <a:pt x="583737" y="166370"/>
                  </a:lnTo>
                  <a:lnTo>
                    <a:pt x="604173" y="166370"/>
                  </a:lnTo>
                  <a:lnTo>
                    <a:pt x="603099" y="167640"/>
                  </a:lnTo>
                  <a:close/>
                </a:path>
                <a:path w="631825" h="660400">
                  <a:moveTo>
                    <a:pt x="44806" y="170180"/>
                  </a:moveTo>
                  <a:lnTo>
                    <a:pt x="24808" y="170180"/>
                  </a:lnTo>
                  <a:lnTo>
                    <a:pt x="21145" y="168910"/>
                  </a:lnTo>
                  <a:lnTo>
                    <a:pt x="22082" y="167640"/>
                  </a:lnTo>
                  <a:lnTo>
                    <a:pt x="44449" y="167640"/>
                  </a:lnTo>
                  <a:lnTo>
                    <a:pt x="44522" y="168910"/>
                  </a:lnTo>
                  <a:lnTo>
                    <a:pt x="44715" y="168910"/>
                  </a:lnTo>
                  <a:lnTo>
                    <a:pt x="44806" y="170180"/>
                  </a:lnTo>
                  <a:close/>
                </a:path>
                <a:path w="631825" h="660400">
                  <a:moveTo>
                    <a:pt x="604121" y="168910"/>
                  </a:moveTo>
                  <a:lnTo>
                    <a:pt x="585043" y="168910"/>
                  </a:lnTo>
                  <a:lnTo>
                    <a:pt x="584884" y="167640"/>
                  </a:lnTo>
                  <a:lnTo>
                    <a:pt x="603860" y="167640"/>
                  </a:lnTo>
                  <a:lnTo>
                    <a:pt x="604121" y="168910"/>
                  </a:lnTo>
                  <a:close/>
                </a:path>
                <a:path w="631825" h="660400">
                  <a:moveTo>
                    <a:pt x="603752" y="170180"/>
                  </a:moveTo>
                  <a:lnTo>
                    <a:pt x="584634" y="170180"/>
                  </a:lnTo>
                  <a:lnTo>
                    <a:pt x="584861" y="168910"/>
                  </a:lnTo>
                  <a:lnTo>
                    <a:pt x="603917" y="168910"/>
                  </a:lnTo>
                  <a:lnTo>
                    <a:pt x="603752" y="170180"/>
                  </a:lnTo>
                  <a:close/>
                </a:path>
                <a:path w="631825" h="660400">
                  <a:moveTo>
                    <a:pt x="45096" y="171450"/>
                  </a:moveTo>
                  <a:lnTo>
                    <a:pt x="25648" y="171450"/>
                  </a:lnTo>
                  <a:lnTo>
                    <a:pt x="25239" y="170180"/>
                  </a:lnTo>
                  <a:lnTo>
                    <a:pt x="45005" y="170180"/>
                  </a:lnTo>
                  <a:lnTo>
                    <a:pt x="45096" y="171450"/>
                  </a:lnTo>
                  <a:close/>
                </a:path>
                <a:path w="631825" h="660400">
                  <a:moveTo>
                    <a:pt x="603599" y="171450"/>
                  </a:moveTo>
                  <a:lnTo>
                    <a:pt x="579944" y="171450"/>
                  </a:lnTo>
                  <a:lnTo>
                    <a:pt x="582345" y="170180"/>
                  </a:lnTo>
                  <a:lnTo>
                    <a:pt x="602549" y="170180"/>
                  </a:lnTo>
                  <a:lnTo>
                    <a:pt x="603599" y="171450"/>
                  </a:lnTo>
                  <a:close/>
                </a:path>
                <a:path w="631825" h="660400">
                  <a:moveTo>
                    <a:pt x="45261" y="172720"/>
                  </a:moveTo>
                  <a:lnTo>
                    <a:pt x="25131" y="172720"/>
                  </a:lnTo>
                  <a:lnTo>
                    <a:pt x="25063" y="171450"/>
                  </a:lnTo>
                  <a:lnTo>
                    <a:pt x="46260" y="171450"/>
                  </a:lnTo>
                  <a:lnTo>
                    <a:pt x="45261" y="172720"/>
                  </a:lnTo>
                  <a:close/>
                </a:path>
                <a:path w="631825" h="660400">
                  <a:moveTo>
                    <a:pt x="603026" y="173990"/>
                  </a:moveTo>
                  <a:lnTo>
                    <a:pt x="580682" y="173990"/>
                  </a:lnTo>
                  <a:lnTo>
                    <a:pt x="579836" y="172720"/>
                  </a:lnTo>
                  <a:lnTo>
                    <a:pt x="579046" y="172720"/>
                  </a:lnTo>
                  <a:lnTo>
                    <a:pt x="578745" y="171450"/>
                  </a:lnTo>
                  <a:lnTo>
                    <a:pt x="601106" y="171450"/>
                  </a:lnTo>
                  <a:lnTo>
                    <a:pt x="601896" y="172720"/>
                  </a:lnTo>
                  <a:lnTo>
                    <a:pt x="603026" y="173990"/>
                  </a:lnTo>
                  <a:close/>
                </a:path>
                <a:path w="631825" h="660400">
                  <a:moveTo>
                    <a:pt x="50439" y="173990"/>
                  </a:moveTo>
                  <a:lnTo>
                    <a:pt x="25285" y="173990"/>
                  </a:lnTo>
                  <a:lnTo>
                    <a:pt x="25620" y="172720"/>
                  </a:lnTo>
                  <a:lnTo>
                    <a:pt x="46567" y="172720"/>
                  </a:lnTo>
                  <a:lnTo>
                    <a:pt x="50439" y="173990"/>
                  </a:lnTo>
                  <a:close/>
                </a:path>
                <a:path w="631825" h="660400">
                  <a:moveTo>
                    <a:pt x="579438" y="173990"/>
                  </a:moveTo>
                  <a:lnTo>
                    <a:pt x="577667" y="173990"/>
                  </a:lnTo>
                  <a:lnTo>
                    <a:pt x="578144" y="172720"/>
                  </a:lnTo>
                  <a:lnTo>
                    <a:pt x="578592" y="172720"/>
                  </a:lnTo>
                  <a:lnTo>
                    <a:pt x="579438" y="173990"/>
                  </a:lnTo>
                  <a:close/>
                </a:path>
                <a:path w="631825" h="660400">
                  <a:moveTo>
                    <a:pt x="51450" y="175260"/>
                  </a:moveTo>
                  <a:lnTo>
                    <a:pt x="25478" y="175260"/>
                  </a:lnTo>
                  <a:lnTo>
                    <a:pt x="24546" y="173990"/>
                  </a:lnTo>
                  <a:lnTo>
                    <a:pt x="51365" y="173990"/>
                  </a:lnTo>
                  <a:lnTo>
                    <a:pt x="51450" y="175260"/>
                  </a:lnTo>
                  <a:close/>
                </a:path>
                <a:path w="631825" h="660400">
                  <a:moveTo>
                    <a:pt x="604229" y="175260"/>
                  </a:moveTo>
                  <a:lnTo>
                    <a:pt x="576707" y="175260"/>
                  </a:lnTo>
                  <a:lnTo>
                    <a:pt x="576389" y="173990"/>
                  </a:lnTo>
                  <a:lnTo>
                    <a:pt x="603985" y="173990"/>
                  </a:lnTo>
                  <a:lnTo>
                    <a:pt x="604229" y="175260"/>
                  </a:lnTo>
                  <a:close/>
                </a:path>
                <a:path w="631825" h="660400">
                  <a:moveTo>
                    <a:pt x="48367" y="176530"/>
                  </a:moveTo>
                  <a:lnTo>
                    <a:pt x="27363" y="176530"/>
                  </a:lnTo>
                  <a:lnTo>
                    <a:pt x="28169" y="175260"/>
                  </a:lnTo>
                  <a:lnTo>
                    <a:pt x="48639" y="175260"/>
                  </a:lnTo>
                  <a:lnTo>
                    <a:pt x="48367" y="176530"/>
                  </a:lnTo>
                  <a:close/>
                </a:path>
                <a:path w="631825" h="660400">
                  <a:moveTo>
                    <a:pt x="603582" y="176530"/>
                  </a:moveTo>
                  <a:lnTo>
                    <a:pt x="579495" y="176530"/>
                  </a:lnTo>
                  <a:lnTo>
                    <a:pt x="579217" y="175260"/>
                  </a:lnTo>
                  <a:lnTo>
                    <a:pt x="603747" y="175260"/>
                  </a:lnTo>
                  <a:lnTo>
                    <a:pt x="603582" y="176530"/>
                  </a:lnTo>
                  <a:close/>
                </a:path>
                <a:path w="631825" h="660400">
                  <a:moveTo>
                    <a:pt x="47310" y="177800"/>
                  </a:moveTo>
                  <a:lnTo>
                    <a:pt x="26261" y="177800"/>
                  </a:lnTo>
                  <a:lnTo>
                    <a:pt x="27033" y="176530"/>
                  </a:lnTo>
                  <a:lnTo>
                    <a:pt x="47560" y="176530"/>
                  </a:lnTo>
                  <a:lnTo>
                    <a:pt x="47310" y="177800"/>
                  </a:lnTo>
                  <a:close/>
                </a:path>
                <a:path w="631825" h="660400">
                  <a:moveTo>
                    <a:pt x="579643" y="177800"/>
                  </a:moveTo>
                  <a:lnTo>
                    <a:pt x="578144" y="177800"/>
                  </a:lnTo>
                  <a:lnTo>
                    <a:pt x="578615" y="176530"/>
                  </a:lnTo>
                  <a:lnTo>
                    <a:pt x="579342" y="176530"/>
                  </a:lnTo>
                  <a:lnTo>
                    <a:pt x="579643" y="177800"/>
                  </a:lnTo>
                  <a:close/>
                </a:path>
                <a:path w="631825" h="660400">
                  <a:moveTo>
                    <a:pt x="603525" y="177800"/>
                  </a:moveTo>
                  <a:lnTo>
                    <a:pt x="582998" y="177800"/>
                  </a:lnTo>
                  <a:lnTo>
                    <a:pt x="582680" y="176530"/>
                  </a:lnTo>
                  <a:lnTo>
                    <a:pt x="603468" y="176530"/>
                  </a:lnTo>
                  <a:lnTo>
                    <a:pt x="603525" y="177800"/>
                  </a:lnTo>
                  <a:close/>
                </a:path>
                <a:path w="631825" h="660400">
                  <a:moveTo>
                    <a:pt x="48111" y="179070"/>
                  </a:moveTo>
                  <a:lnTo>
                    <a:pt x="28709" y="179070"/>
                  </a:lnTo>
                  <a:lnTo>
                    <a:pt x="27652" y="177800"/>
                  </a:lnTo>
                  <a:lnTo>
                    <a:pt x="47555" y="177800"/>
                  </a:lnTo>
                  <a:lnTo>
                    <a:pt x="48111" y="179070"/>
                  </a:lnTo>
                  <a:close/>
                </a:path>
                <a:path w="631825" h="660400">
                  <a:moveTo>
                    <a:pt x="606268" y="181610"/>
                  </a:moveTo>
                  <a:lnTo>
                    <a:pt x="580443" y="181610"/>
                  </a:lnTo>
                  <a:lnTo>
                    <a:pt x="579359" y="180340"/>
                  </a:lnTo>
                  <a:lnTo>
                    <a:pt x="580568" y="180340"/>
                  </a:lnTo>
                  <a:lnTo>
                    <a:pt x="579915" y="179070"/>
                  </a:lnTo>
                  <a:lnTo>
                    <a:pt x="577780" y="177800"/>
                  </a:lnTo>
                  <a:lnTo>
                    <a:pt x="582311" y="177800"/>
                  </a:lnTo>
                  <a:lnTo>
                    <a:pt x="582743" y="179070"/>
                  </a:lnTo>
                  <a:lnTo>
                    <a:pt x="604218" y="179070"/>
                  </a:lnTo>
                  <a:lnTo>
                    <a:pt x="606268" y="181610"/>
                  </a:lnTo>
                  <a:close/>
                </a:path>
                <a:path w="631825" h="660400">
                  <a:moveTo>
                    <a:pt x="603196" y="179070"/>
                  </a:moveTo>
                  <a:lnTo>
                    <a:pt x="584253" y="179070"/>
                  </a:lnTo>
                  <a:lnTo>
                    <a:pt x="583294" y="177800"/>
                  </a:lnTo>
                  <a:lnTo>
                    <a:pt x="604456" y="177800"/>
                  </a:lnTo>
                  <a:lnTo>
                    <a:pt x="603196" y="179070"/>
                  </a:lnTo>
                  <a:close/>
                </a:path>
                <a:path w="631825" h="660400">
                  <a:moveTo>
                    <a:pt x="51490" y="180340"/>
                  </a:moveTo>
                  <a:lnTo>
                    <a:pt x="27715" y="180340"/>
                  </a:lnTo>
                  <a:lnTo>
                    <a:pt x="27840" y="179070"/>
                  </a:lnTo>
                  <a:lnTo>
                    <a:pt x="50172" y="179070"/>
                  </a:lnTo>
                  <a:lnTo>
                    <a:pt x="51490" y="180340"/>
                  </a:lnTo>
                  <a:close/>
                </a:path>
                <a:path w="631825" h="660400">
                  <a:moveTo>
                    <a:pt x="46521" y="181610"/>
                  </a:moveTo>
                  <a:lnTo>
                    <a:pt x="28101" y="181610"/>
                  </a:lnTo>
                  <a:lnTo>
                    <a:pt x="28033" y="180340"/>
                  </a:lnTo>
                  <a:lnTo>
                    <a:pt x="46748" y="180340"/>
                  </a:lnTo>
                  <a:lnTo>
                    <a:pt x="46521" y="181610"/>
                  </a:lnTo>
                  <a:close/>
                </a:path>
                <a:path w="631825" h="660400">
                  <a:moveTo>
                    <a:pt x="48577" y="181610"/>
                  </a:moveTo>
                  <a:lnTo>
                    <a:pt x="48043" y="181610"/>
                  </a:lnTo>
                  <a:lnTo>
                    <a:pt x="47430" y="180340"/>
                  </a:lnTo>
                  <a:lnTo>
                    <a:pt x="48985" y="180340"/>
                  </a:lnTo>
                  <a:lnTo>
                    <a:pt x="48577" y="181610"/>
                  </a:lnTo>
                  <a:close/>
                </a:path>
                <a:path w="631825" h="660400">
                  <a:moveTo>
                    <a:pt x="52029" y="181610"/>
                  </a:moveTo>
                  <a:lnTo>
                    <a:pt x="50854" y="181610"/>
                  </a:lnTo>
                  <a:lnTo>
                    <a:pt x="50076" y="180340"/>
                  </a:lnTo>
                  <a:lnTo>
                    <a:pt x="52336" y="180340"/>
                  </a:lnTo>
                  <a:lnTo>
                    <a:pt x="52029" y="181610"/>
                  </a:lnTo>
                  <a:close/>
                </a:path>
                <a:path w="631825" h="660400">
                  <a:moveTo>
                    <a:pt x="48577" y="182880"/>
                  </a:moveTo>
                  <a:lnTo>
                    <a:pt x="28101" y="182880"/>
                  </a:lnTo>
                  <a:lnTo>
                    <a:pt x="27397" y="181610"/>
                  </a:lnTo>
                  <a:lnTo>
                    <a:pt x="47549" y="181610"/>
                  </a:lnTo>
                  <a:lnTo>
                    <a:pt x="48577" y="182880"/>
                  </a:lnTo>
                  <a:close/>
                </a:path>
                <a:path w="631825" h="660400">
                  <a:moveTo>
                    <a:pt x="603008" y="186690"/>
                  </a:moveTo>
                  <a:lnTo>
                    <a:pt x="575123" y="186690"/>
                  </a:lnTo>
                  <a:lnTo>
                    <a:pt x="575208" y="185420"/>
                  </a:lnTo>
                  <a:lnTo>
                    <a:pt x="580886" y="185420"/>
                  </a:lnTo>
                  <a:lnTo>
                    <a:pt x="577826" y="181610"/>
                  </a:lnTo>
                  <a:lnTo>
                    <a:pt x="603735" y="181610"/>
                  </a:lnTo>
                  <a:lnTo>
                    <a:pt x="603315" y="182880"/>
                  </a:lnTo>
                  <a:lnTo>
                    <a:pt x="601231" y="182880"/>
                  </a:lnTo>
                  <a:lnTo>
                    <a:pt x="602327" y="184150"/>
                  </a:lnTo>
                  <a:lnTo>
                    <a:pt x="601146" y="184150"/>
                  </a:lnTo>
                  <a:lnTo>
                    <a:pt x="601833" y="185420"/>
                  </a:lnTo>
                  <a:lnTo>
                    <a:pt x="603008" y="186690"/>
                  </a:lnTo>
                  <a:close/>
                </a:path>
                <a:path w="631825" h="660400">
                  <a:moveTo>
                    <a:pt x="606711" y="182880"/>
                  </a:moveTo>
                  <a:lnTo>
                    <a:pt x="603962" y="182880"/>
                  </a:lnTo>
                  <a:lnTo>
                    <a:pt x="603735" y="181610"/>
                  </a:lnTo>
                  <a:lnTo>
                    <a:pt x="607091" y="181610"/>
                  </a:lnTo>
                  <a:lnTo>
                    <a:pt x="606711" y="182880"/>
                  </a:lnTo>
                  <a:close/>
                </a:path>
                <a:path w="631825" h="660400">
                  <a:moveTo>
                    <a:pt x="47333" y="184150"/>
                  </a:moveTo>
                  <a:lnTo>
                    <a:pt x="30230" y="184150"/>
                  </a:lnTo>
                  <a:lnTo>
                    <a:pt x="30435" y="182880"/>
                  </a:lnTo>
                  <a:lnTo>
                    <a:pt x="47799" y="182880"/>
                  </a:lnTo>
                  <a:lnTo>
                    <a:pt x="47333" y="184150"/>
                  </a:lnTo>
                  <a:close/>
                </a:path>
                <a:path w="631825" h="660400">
                  <a:moveTo>
                    <a:pt x="47526" y="185420"/>
                  </a:moveTo>
                  <a:lnTo>
                    <a:pt x="26784" y="185420"/>
                  </a:lnTo>
                  <a:lnTo>
                    <a:pt x="27715" y="184150"/>
                  </a:lnTo>
                  <a:lnTo>
                    <a:pt x="47123" y="184150"/>
                  </a:lnTo>
                  <a:lnTo>
                    <a:pt x="47526" y="185420"/>
                  </a:lnTo>
                  <a:close/>
                </a:path>
                <a:path w="631825" h="660400">
                  <a:moveTo>
                    <a:pt x="49445" y="186690"/>
                  </a:moveTo>
                  <a:lnTo>
                    <a:pt x="26131" y="186690"/>
                  </a:lnTo>
                  <a:lnTo>
                    <a:pt x="26443" y="185420"/>
                  </a:lnTo>
                  <a:lnTo>
                    <a:pt x="50496" y="185420"/>
                  </a:lnTo>
                  <a:lnTo>
                    <a:pt x="49445" y="186690"/>
                  </a:lnTo>
                  <a:close/>
                </a:path>
                <a:path w="631825" h="660400">
                  <a:moveTo>
                    <a:pt x="50871" y="187960"/>
                  </a:moveTo>
                  <a:lnTo>
                    <a:pt x="26006" y="187960"/>
                  </a:lnTo>
                  <a:lnTo>
                    <a:pt x="27113" y="186690"/>
                  </a:lnTo>
                  <a:lnTo>
                    <a:pt x="50519" y="186690"/>
                  </a:lnTo>
                  <a:lnTo>
                    <a:pt x="50871" y="187960"/>
                  </a:lnTo>
                  <a:close/>
                </a:path>
                <a:path w="631825" h="660400">
                  <a:moveTo>
                    <a:pt x="604087" y="187960"/>
                  </a:moveTo>
                  <a:lnTo>
                    <a:pt x="577275" y="187960"/>
                  </a:lnTo>
                  <a:lnTo>
                    <a:pt x="576082" y="186690"/>
                  </a:lnTo>
                  <a:lnTo>
                    <a:pt x="603968" y="186690"/>
                  </a:lnTo>
                  <a:lnTo>
                    <a:pt x="604087" y="187960"/>
                  </a:lnTo>
                  <a:close/>
                </a:path>
                <a:path w="631825" h="660400">
                  <a:moveTo>
                    <a:pt x="51024" y="189230"/>
                  </a:moveTo>
                  <a:lnTo>
                    <a:pt x="28550" y="189230"/>
                  </a:lnTo>
                  <a:lnTo>
                    <a:pt x="27539" y="187960"/>
                  </a:lnTo>
                  <a:lnTo>
                    <a:pt x="50944" y="187960"/>
                  </a:lnTo>
                  <a:lnTo>
                    <a:pt x="51024" y="189230"/>
                  </a:lnTo>
                  <a:close/>
                </a:path>
                <a:path w="631825" h="660400">
                  <a:moveTo>
                    <a:pt x="603752" y="189230"/>
                  </a:moveTo>
                  <a:lnTo>
                    <a:pt x="578047" y="189230"/>
                  </a:lnTo>
                  <a:lnTo>
                    <a:pt x="577899" y="187960"/>
                  </a:lnTo>
                  <a:lnTo>
                    <a:pt x="603696" y="187960"/>
                  </a:lnTo>
                  <a:lnTo>
                    <a:pt x="603752" y="189230"/>
                  </a:lnTo>
                  <a:close/>
                </a:path>
                <a:path w="631825" h="660400">
                  <a:moveTo>
                    <a:pt x="51319" y="190500"/>
                  </a:moveTo>
                  <a:lnTo>
                    <a:pt x="27380" y="190500"/>
                  </a:lnTo>
                  <a:lnTo>
                    <a:pt x="27658" y="189230"/>
                  </a:lnTo>
                  <a:lnTo>
                    <a:pt x="51228" y="189230"/>
                  </a:lnTo>
                  <a:lnTo>
                    <a:pt x="51319" y="190500"/>
                  </a:lnTo>
                  <a:close/>
                </a:path>
                <a:path w="631825" h="660400">
                  <a:moveTo>
                    <a:pt x="602282" y="190500"/>
                  </a:moveTo>
                  <a:lnTo>
                    <a:pt x="577820" y="190500"/>
                  </a:lnTo>
                  <a:lnTo>
                    <a:pt x="576713" y="189230"/>
                  </a:lnTo>
                  <a:lnTo>
                    <a:pt x="604678" y="189230"/>
                  </a:lnTo>
                  <a:lnTo>
                    <a:pt x="602282" y="190500"/>
                  </a:lnTo>
                  <a:close/>
                </a:path>
                <a:path w="631825" h="660400">
                  <a:moveTo>
                    <a:pt x="51768" y="191770"/>
                  </a:moveTo>
                  <a:lnTo>
                    <a:pt x="25796" y="191770"/>
                  </a:lnTo>
                  <a:lnTo>
                    <a:pt x="27068" y="190500"/>
                  </a:lnTo>
                  <a:lnTo>
                    <a:pt x="52455" y="190500"/>
                  </a:lnTo>
                  <a:lnTo>
                    <a:pt x="51768" y="191770"/>
                  </a:lnTo>
                  <a:close/>
                </a:path>
                <a:path w="631825" h="660400">
                  <a:moveTo>
                    <a:pt x="599482" y="193040"/>
                  </a:moveTo>
                  <a:lnTo>
                    <a:pt x="577309" y="193040"/>
                  </a:lnTo>
                  <a:lnTo>
                    <a:pt x="576275" y="191770"/>
                  </a:lnTo>
                  <a:lnTo>
                    <a:pt x="577553" y="191770"/>
                  </a:lnTo>
                  <a:lnTo>
                    <a:pt x="576503" y="190500"/>
                  </a:lnTo>
                  <a:lnTo>
                    <a:pt x="597722" y="190500"/>
                  </a:lnTo>
                  <a:lnTo>
                    <a:pt x="598795" y="191770"/>
                  </a:lnTo>
                  <a:lnTo>
                    <a:pt x="599482" y="193040"/>
                  </a:lnTo>
                  <a:close/>
                </a:path>
                <a:path w="631825" h="660400">
                  <a:moveTo>
                    <a:pt x="50626" y="193040"/>
                  </a:moveTo>
                  <a:lnTo>
                    <a:pt x="28243" y="193040"/>
                  </a:lnTo>
                  <a:lnTo>
                    <a:pt x="27016" y="191770"/>
                  </a:lnTo>
                  <a:lnTo>
                    <a:pt x="50638" y="191770"/>
                  </a:lnTo>
                  <a:lnTo>
                    <a:pt x="50626" y="193040"/>
                  </a:lnTo>
                  <a:close/>
                </a:path>
                <a:path w="631825" h="660400">
                  <a:moveTo>
                    <a:pt x="601816" y="193040"/>
                  </a:moveTo>
                  <a:lnTo>
                    <a:pt x="599800" y="193040"/>
                  </a:lnTo>
                  <a:lnTo>
                    <a:pt x="600777" y="191770"/>
                  </a:lnTo>
                  <a:lnTo>
                    <a:pt x="601816" y="193040"/>
                  </a:lnTo>
                  <a:close/>
                </a:path>
                <a:path w="631825" h="660400">
                  <a:moveTo>
                    <a:pt x="50751" y="194310"/>
                  </a:moveTo>
                  <a:lnTo>
                    <a:pt x="28527" y="194310"/>
                  </a:lnTo>
                  <a:lnTo>
                    <a:pt x="29538" y="193040"/>
                  </a:lnTo>
                  <a:lnTo>
                    <a:pt x="49707" y="193040"/>
                  </a:lnTo>
                  <a:lnTo>
                    <a:pt x="50751" y="194310"/>
                  </a:lnTo>
                  <a:close/>
                </a:path>
                <a:path w="631825" h="660400">
                  <a:moveTo>
                    <a:pt x="600538" y="194310"/>
                  </a:moveTo>
                  <a:lnTo>
                    <a:pt x="576849" y="194310"/>
                  </a:lnTo>
                  <a:lnTo>
                    <a:pt x="576099" y="193040"/>
                  </a:lnTo>
                  <a:lnTo>
                    <a:pt x="600663" y="193040"/>
                  </a:lnTo>
                  <a:lnTo>
                    <a:pt x="600538" y="194310"/>
                  </a:lnTo>
                  <a:close/>
                </a:path>
                <a:path w="631825" h="660400">
                  <a:moveTo>
                    <a:pt x="51342" y="195580"/>
                  </a:moveTo>
                  <a:lnTo>
                    <a:pt x="31065" y="195580"/>
                  </a:lnTo>
                  <a:lnTo>
                    <a:pt x="30883" y="194310"/>
                  </a:lnTo>
                  <a:lnTo>
                    <a:pt x="52165" y="194310"/>
                  </a:lnTo>
                  <a:lnTo>
                    <a:pt x="51342" y="195580"/>
                  </a:lnTo>
                  <a:close/>
                </a:path>
                <a:path w="631825" h="660400">
                  <a:moveTo>
                    <a:pt x="600408" y="195580"/>
                  </a:moveTo>
                  <a:lnTo>
                    <a:pt x="578212" y="195580"/>
                  </a:lnTo>
                  <a:lnTo>
                    <a:pt x="577349" y="194310"/>
                  </a:lnTo>
                  <a:lnTo>
                    <a:pt x="600306" y="194310"/>
                  </a:lnTo>
                  <a:lnTo>
                    <a:pt x="600408" y="195580"/>
                  </a:lnTo>
                  <a:close/>
                </a:path>
                <a:path w="631825" h="660400">
                  <a:moveTo>
                    <a:pt x="51558" y="196850"/>
                  </a:moveTo>
                  <a:lnTo>
                    <a:pt x="31173" y="196850"/>
                  </a:lnTo>
                  <a:lnTo>
                    <a:pt x="31315" y="195580"/>
                  </a:lnTo>
                  <a:lnTo>
                    <a:pt x="50314" y="195580"/>
                  </a:lnTo>
                  <a:lnTo>
                    <a:pt x="51558" y="196850"/>
                  </a:lnTo>
                  <a:close/>
                </a:path>
                <a:path w="631825" h="660400">
                  <a:moveTo>
                    <a:pt x="575935" y="196850"/>
                  </a:moveTo>
                  <a:lnTo>
                    <a:pt x="574390" y="196850"/>
                  </a:lnTo>
                  <a:lnTo>
                    <a:pt x="573340" y="195580"/>
                  </a:lnTo>
                  <a:lnTo>
                    <a:pt x="575588" y="195580"/>
                  </a:lnTo>
                  <a:lnTo>
                    <a:pt x="575935" y="196850"/>
                  </a:lnTo>
                  <a:close/>
                </a:path>
                <a:path w="631825" h="660400">
                  <a:moveTo>
                    <a:pt x="601981" y="196850"/>
                  </a:moveTo>
                  <a:lnTo>
                    <a:pt x="577843" y="196850"/>
                  </a:lnTo>
                  <a:lnTo>
                    <a:pt x="578995" y="195580"/>
                  </a:lnTo>
                  <a:lnTo>
                    <a:pt x="601657" y="195580"/>
                  </a:lnTo>
                  <a:lnTo>
                    <a:pt x="601981" y="196850"/>
                  </a:lnTo>
                  <a:close/>
                </a:path>
                <a:path w="631825" h="660400">
                  <a:moveTo>
                    <a:pt x="50473" y="198120"/>
                  </a:moveTo>
                  <a:lnTo>
                    <a:pt x="29441" y="198120"/>
                  </a:lnTo>
                  <a:lnTo>
                    <a:pt x="30134" y="196850"/>
                  </a:lnTo>
                  <a:lnTo>
                    <a:pt x="50825" y="196850"/>
                  </a:lnTo>
                  <a:lnTo>
                    <a:pt x="50473" y="198120"/>
                  </a:lnTo>
                  <a:close/>
                </a:path>
                <a:path w="631825" h="660400">
                  <a:moveTo>
                    <a:pt x="577508" y="198120"/>
                  </a:moveTo>
                  <a:lnTo>
                    <a:pt x="573987" y="198120"/>
                  </a:lnTo>
                  <a:lnTo>
                    <a:pt x="573158" y="196850"/>
                  </a:lnTo>
                  <a:lnTo>
                    <a:pt x="576548" y="196850"/>
                  </a:lnTo>
                  <a:lnTo>
                    <a:pt x="577508" y="198120"/>
                  </a:lnTo>
                  <a:close/>
                </a:path>
                <a:path w="631825" h="660400">
                  <a:moveTo>
                    <a:pt x="599681" y="198120"/>
                  </a:moveTo>
                  <a:lnTo>
                    <a:pt x="578643" y="198120"/>
                  </a:lnTo>
                  <a:lnTo>
                    <a:pt x="578768" y="196850"/>
                  </a:lnTo>
                  <a:lnTo>
                    <a:pt x="601311" y="196850"/>
                  </a:lnTo>
                  <a:lnTo>
                    <a:pt x="599681" y="198120"/>
                  </a:lnTo>
                  <a:close/>
                </a:path>
                <a:path w="631825" h="660400">
                  <a:moveTo>
                    <a:pt x="50865" y="199390"/>
                  </a:moveTo>
                  <a:lnTo>
                    <a:pt x="30673" y="199390"/>
                  </a:lnTo>
                  <a:lnTo>
                    <a:pt x="30582" y="198120"/>
                  </a:lnTo>
                  <a:lnTo>
                    <a:pt x="49684" y="198120"/>
                  </a:lnTo>
                  <a:lnTo>
                    <a:pt x="50865" y="199390"/>
                  </a:lnTo>
                  <a:close/>
                </a:path>
                <a:path w="631825" h="660400">
                  <a:moveTo>
                    <a:pt x="599516" y="199390"/>
                  </a:moveTo>
                  <a:lnTo>
                    <a:pt x="575123" y="199390"/>
                  </a:lnTo>
                  <a:lnTo>
                    <a:pt x="575089" y="198120"/>
                  </a:lnTo>
                  <a:lnTo>
                    <a:pt x="598602" y="198120"/>
                  </a:lnTo>
                  <a:lnTo>
                    <a:pt x="599516" y="199390"/>
                  </a:lnTo>
                  <a:close/>
                </a:path>
                <a:path w="631825" h="660400">
                  <a:moveTo>
                    <a:pt x="30571" y="200660"/>
                  </a:moveTo>
                  <a:lnTo>
                    <a:pt x="28709" y="200660"/>
                  </a:lnTo>
                  <a:lnTo>
                    <a:pt x="29668" y="199390"/>
                  </a:lnTo>
                  <a:lnTo>
                    <a:pt x="30912" y="199390"/>
                  </a:lnTo>
                  <a:lnTo>
                    <a:pt x="30571" y="200660"/>
                  </a:lnTo>
                  <a:close/>
                </a:path>
                <a:path w="631825" h="660400">
                  <a:moveTo>
                    <a:pt x="54249" y="200660"/>
                  </a:moveTo>
                  <a:lnTo>
                    <a:pt x="31338" y="200660"/>
                  </a:lnTo>
                  <a:lnTo>
                    <a:pt x="30912" y="199390"/>
                  </a:lnTo>
                  <a:lnTo>
                    <a:pt x="53585" y="199390"/>
                  </a:lnTo>
                  <a:lnTo>
                    <a:pt x="54249" y="200660"/>
                  </a:lnTo>
                  <a:close/>
                </a:path>
                <a:path w="631825" h="660400">
                  <a:moveTo>
                    <a:pt x="602781" y="200660"/>
                  </a:moveTo>
                  <a:lnTo>
                    <a:pt x="574799" y="200660"/>
                  </a:lnTo>
                  <a:lnTo>
                    <a:pt x="574924" y="199390"/>
                  </a:lnTo>
                  <a:lnTo>
                    <a:pt x="601702" y="199390"/>
                  </a:lnTo>
                  <a:lnTo>
                    <a:pt x="602781" y="200660"/>
                  </a:lnTo>
                  <a:close/>
                </a:path>
                <a:path w="631825" h="660400">
                  <a:moveTo>
                    <a:pt x="53505" y="201930"/>
                  </a:moveTo>
                  <a:lnTo>
                    <a:pt x="32377" y="201930"/>
                  </a:lnTo>
                  <a:lnTo>
                    <a:pt x="33461" y="200660"/>
                  </a:lnTo>
                  <a:lnTo>
                    <a:pt x="53602" y="200660"/>
                  </a:lnTo>
                  <a:lnTo>
                    <a:pt x="53505" y="201930"/>
                  </a:lnTo>
                  <a:close/>
                </a:path>
                <a:path w="631825" h="660400">
                  <a:moveTo>
                    <a:pt x="599959" y="201930"/>
                  </a:moveTo>
                  <a:lnTo>
                    <a:pt x="574561" y="201930"/>
                  </a:lnTo>
                  <a:lnTo>
                    <a:pt x="574686" y="200660"/>
                  </a:lnTo>
                  <a:lnTo>
                    <a:pt x="600703" y="200660"/>
                  </a:lnTo>
                  <a:lnTo>
                    <a:pt x="599959" y="201930"/>
                  </a:lnTo>
                  <a:close/>
                </a:path>
                <a:path w="631825" h="660400">
                  <a:moveTo>
                    <a:pt x="53999" y="203200"/>
                  </a:moveTo>
                  <a:lnTo>
                    <a:pt x="33626" y="203200"/>
                  </a:lnTo>
                  <a:lnTo>
                    <a:pt x="33671" y="201930"/>
                  </a:lnTo>
                  <a:lnTo>
                    <a:pt x="53772" y="201930"/>
                  </a:lnTo>
                  <a:lnTo>
                    <a:pt x="53999" y="203200"/>
                  </a:lnTo>
                  <a:close/>
                </a:path>
                <a:path w="631825" h="660400">
                  <a:moveTo>
                    <a:pt x="596745" y="203200"/>
                  </a:moveTo>
                  <a:lnTo>
                    <a:pt x="572187" y="203200"/>
                  </a:lnTo>
                  <a:lnTo>
                    <a:pt x="572255" y="201930"/>
                  </a:lnTo>
                  <a:lnTo>
                    <a:pt x="599147" y="201930"/>
                  </a:lnTo>
                  <a:lnTo>
                    <a:pt x="596745" y="203200"/>
                  </a:lnTo>
                  <a:close/>
                </a:path>
                <a:path w="631825" h="660400">
                  <a:moveTo>
                    <a:pt x="602111" y="203200"/>
                  </a:moveTo>
                  <a:lnTo>
                    <a:pt x="600470" y="203200"/>
                  </a:lnTo>
                  <a:lnTo>
                    <a:pt x="600947" y="201930"/>
                  </a:lnTo>
                  <a:lnTo>
                    <a:pt x="601509" y="201930"/>
                  </a:lnTo>
                  <a:lnTo>
                    <a:pt x="602111" y="203200"/>
                  </a:lnTo>
                  <a:close/>
                </a:path>
                <a:path w="631825" h="660400">
                  <a:moveTo>
                    <a:pt x="54084" y="204470"/>
                  </a:moveTo>
                  <a:lnTo>
                    <a:pt x="32127" y="204470"/>
                  </a:lnTo>
                  <a:lnTo>
                    <a:pt x="32433" y="203200"/>
                  </a:lnTo>
                  <a:lnTo>
                    <a:pt x="55112" y="203200"/>
                  </a:lnTo>
                  <a:lnTo>
                    <a:pt x="54084" y="204470"/>
                  </a:lnTo>
                  <a:close/>
                </a:path>
                <a:path w="631825" h="660400">
                  <a:moveTo>
                    <a:pt x="603219" y="204470"/>
                  </a:moveTo>
                  <a:lnTo>
                    <a:pt x="576366" y="204470"/>
                  </a:lnTo>
                  <a:lnTo>
                    <a:pt x="575452" y="203200"/>
                  </a:lnTo>
                  <a:lnTo>
                    <a:pt x="602600" y="203200"/>
                  </a:lnTo>
                  <a:lnTo>
                    <a:pt x="603219" y="204470"/>
                  </a:lnTo>
                  <a:close/>
                </a:path>
                <a:path w="631825" h="660400">
                  <a:moveTo>
                    <a:pt x="57843" y="205740"/>
                  </a:moveTo>
                  <a:lnTo>
                    <a:pt x="29924" y="205740"/>
                  </a:lnTo>
                  <a:lnTo>
                    <a:pt x="31786" y="204470"/>
                  </a:lnTo>
                  <a:lnTo>
                    <a:pt x="55402" y="204470"/>
                  </a:lnTo>
                  <a:lnTo>
                    <a:pt x="57843" y="205740"/>
                  </a:lnTo>
                  <a:close/>
                </a:path>
                <a:path w="631825" h="660400">
                  <a:moveTo>
                    <a:pt x="573692" y="205740"/>
                  </a:moveTo>
                  <a:lnTo>
                    <a:pt x="571739" y="205740"/>
                  </a:lnTo>
                  <a:lnTo>
                    <a:pt x="572125" y="204470"/>
                  </a:lnTo>
                  <a:lnTo>
                    <a:pt x="573164" y="204470"/>
                  </a:lnTo>
                  <a:lnTo>
                    <a:pt x="573692" y="205740"/>
                  </a:lnTo>
                  <a:close/>
                </a:path>
                <a:path w="631825" h="660400">
                  <a:moveTo>
                    <a:pt x="599687" y="205740"/>
                  </a:moveTo>
                  <a:lnTo>
                    <a:pt x="574714" y="205740"/>
                  </a:lnTo>
                  <a:lnTo>
                    <a:pt x="575094" y="204470"/>
                  </a:lnTo>
                  <a:lnTo>
                    <a:pt x="600595" y="204470"/>
                  </a:lnTo>
                  <a:lnTo>
                    <a:pt x="599687" y="205740"/>
                  </a:lnTo>
                  <a:close/>
                </a:path>
                <a:path w="631825" h="660400">
                  <a:moveTo>
                    <a:pt x="58133" y="207010"/>
                  </a:moveTo>
                  <a:lnTo>
                    <a:pt x="29265" y="207010"/>
                  </a:lnTo>
                  <a:lnTo>
                    <a:pt x="29577" y="205740"/>
                  </a:lnTo>
                  <a:lnTo>
                    <a:pt x="59064" y="205740"/>
                  </a:lnTo>
                  <a:lnTo>
                    <a:pt x="58133" y="207010"/>
                  </a:lnTo>
                  <a:close/>
                </a:path>
                <a:path w="631825" h="660400">
                  <a:moveTo>
                    <a:pt x="600056" y="209550"/>
                  </a:moveTo>
                  <a:lnTo>
                    <a:pt x="575923" y="209550"/>
                  </a:lnTo>
                  <a:lnTo>
                    <a:pt x="575571" y="208280"/>
                  </a:lnTo>
                  <a:lnTo>
                    <a:pt x="573328" y="207010"/>
                  </a:lnTo>
                  <a:lnTo>
                    <a:pt x="573016" y="205740"/>
                  </a:lnTo>
                  <a:lnTo>
                    <a:pt x="598369" y="205740"/>
                  </a:lnTo>
                  <a:lnTo>
                    <a:pt x="599346" y="207010"/>
                  </a:lnTo>
                  <a:lnTo>
                    <a:pt x="600379" y="207010"/>
                  </a:lnTo>
                  <a:lnTo>
                    <a:pt x="600289" y="208280"/>
                  </a:lnTo>
                  <a:lnTo>
                    <a:pt x="600135" y="208280"/>
                  </a:lnTo>
                  <a:lnTo>
                    <a:pt x="600056" y="209550"/>
                  </a:lnTo>
                  <a:close/>
                </a:path>
                <a:path w="631825" h="660400">
                  <a:moveTo>
                    <a:pt x="55328" y="208280"/>
                  </a:moveTo>
                  <a:lnTo>
                    <a:pt x="31406" y="208280"/>
                  </a:lnTo>
                  <a:lnTo>
                    <a:pt x="30389" y="207010"/>
                  </a:lnTo>
                  <a:lnTo>
                    <a:pt x="55635" y="207010"/>
                  </a:lnTo>
                  <a:lnTo>
                    <a:pt x="55328" y="208280"/>
                  </a:lnTo>
                  <a:close/>
                </a:path>
                <a:path w="631825" h="660400">
                  <a:moveTo>
                    <a:pt x="57207" y="208280"/>
                  </a:moveTo>
                  <a:lnTo>
                    <a:pt x="57020" y="208280"/>
                  </a:lnTo>
                  <a:lnTo>
                    <a:pt x="56208" y="207010"/>
                  </a:lnTo>
                  <a:lnTo>
                    <a:pt x="57554" y="207010"/>
                  </a:lnTo>
                  <a:lnTo>
                    <a:pt x="57207" y="208280"/>
                  </a:lnTo>
                  <a:close/>
                </a:path>
                <a:path w="631825" h="660400">
                  <a:moveTo>
                    <a:pt x="54141" y="209550"/>
                  </a:moveTo>
                  <a:lnTo>
                    <a:pt x="28697" y="209550"/>
                  </a:lnTo>
                  <a:lnTo>
                    <a:pt x="28919" y="208280"/>
                  </a:lnTo>
                  <a:lnTo>
                    <a:pt x="54891" y="208280"/>
                  </a:lnTo>
                  <a:lnTo>
                    <a:pt x="54141" y="209550"/>
                  </a:lnTo>
                  <a:close/>
                </a:path>
                <a:path w="631825" h="660400">
                  <a:moveTo>
                    <a:pt x="28788" y="210820"/>
                  </a:moveTo>
                  <a:lnTo>
                    <a:pt x="27811" y="210820"/>
                  </a:lnTo>
                  <a:lnTo>
                    <a:pt x="27425" y="209550"/>
                  </a:lnTo>
                  <a:lnTo>
                    <a:pt x="29396" y="209550"/>
                  </a:lnTo>
                  <a:lnTo>
                    <a:pt x="28788" y="210820"/>
                  </a:lnTo>
                  <a:close/>
                </a:path>
                <a:path w="631825" h="660400">
                  <a:moveTo>
                    <a:pt x="32235" y="210820"/>
                  </a:moveTo>
                  <a:lnTo>
                    <a:pt x="31179" y="210820"/>
                  </a:lnTo>
                  <a:lnTo>
                    <a:pt x="30406" y="209550"/>
                  </a:lnTo>
                  <a:lnTo>
                    <a:pt x="32689" y="209550"/>
                  </a:lnTo>
                  <a:lnTo>
                    <a:pt x="32235" y="210820"/>
                  </a:lnTo>
                  <a:close/>
                </a:path>
                <a:path w="631825" h="660400">
                  <a:moveTo>
                    <a:pt x="54306" y="210820"/>
                  </a:moveTo>
                  <a:lnTo>
                    <a:pt x="33910" y="210820"/>
                  </a:lnTo>
                  <a:lnTo>
                    <a:pt x="33211" y="209550"/>
                  </a:lnTo>
                  <a:lnTo>
                    <a:pt x="55390" y="209550"/>
                  </a:lnTo>
                  <a:lnTo>
                    <a:pt x="54306" y="210820"/>
                  </a:lnTo>
                  <a:close/>
                </a:path>
                <a:path w="631825" h="660400">
                  <a:moveTo>
                    <a:pt x="599931" y="210820"/>
                  </a:moveTo>
                  <a:lnTo>
                    <a:pt x="575287" y="210820"/>
                  </a:lnTo>
                  <a:lnTo>
                    <a:pt x="575333" y="209550"/>
                  </a:lnTo>
                  <a:lnTo>
                    <a:pt x="598914" y="209550"/>
                  </a:lnTo>
                  <a:lnTo>
                    <a:pt x="599931" y="210820"/>
                  </a:lnTo>
                  <a:close/>
                </a:path>
                <a:path w="631825" h="660400">
                  <a:moveTo>
                    <a:pt x="34847" y="212090"/>
                  </a:moveTo>
                  <a:lnTo>
                    <a:pt x="32587" y="212090"/>
                  </a:lnTo>
                  <a:lnTo>
                    <a:pt x="33058" y="210820"/>
                  </a:lnTo>
                  <a:lnTo>
                    <a:pt x="34074" y="210820"/>
                  </a:lnTo>
                  <a:lnTo>
                    <a:pt x="34847" y="212090"/>
                  </a:lnTo>
                  <a:close/>
                </a:path>
                <a:path w="631825" h="660400">
                  <a:moveTo>
                    <a:pt x="56855" y="212090"/>
                  </a:moveTo>
                  <a:lnTo>
                    <a:pt x="35909" y="212090"/>
                  </a:lnTo>
                  <a:lnTo>
                    <a:pt x="36368" y="210820"/>
                  </a:lnTo>
                  <a:lnTo>
                    <a:pt x="55362" y="210820"/>
                  </a:lnTo>
                  <a:lnTo>
                    <a:pt x="56855" y="212090"/>
                  </a:lnTo>
                  <a:close/>
                </a:path>
                <a:path w="631825" h="660400">
                  <a:moveTo>
                    <a:pt x="597449" y="212090"/>
                  </a:moveTo>
                  <a:lnTo>
                    <a:pt x="577315" y="212090"/>
                  </a:lnTo>
                  <a:lnTo>
                    <a:pt x="576321" y="210820"/>
                  </a:lnTo>
                  <a:lnTo>
                    <a:pt x="597449" y="210820"/>
                  </a:lnTo>
                  <a:lnTo>
                    <a:pt x="597449" y="212090"/>
                  </a:lnTo>
                  <a:close/>
                </a:path>
                <a:path w="631825" h="660400">
                  <a:moveTo>
                    <a:pt x="58269" y="213360"/>
                  </a:moveTo>
                  <a:lnTo>
                    <a:pt x="32598" y="213360"/>
                  </a:lnTo>
                  <a:lnTo>
                    <a:pt x="30156" y="212090"/>
                  </a:lnTo>
                  <a:lnTo>
                    <a:pt x="59337" y="212090"/>
                  </a:lnTo>
                  <a:lnTo>
                    <a:pt x="58269" y="213360"/>
                  </a:lnTo>
                  <a:close/>
                </a:path>
                <a:path w="631825" h="660400">
                  <a:moveTo>
                    <a:pt x="574549" y="213360"/>
                  </a:moveTo>
                  <a:lnTo>
                    <a:pt x="573663" y="213360"/>
                  </a:lnTo>
                  <a:lnTo>
                    <a:pt x="572630" y="212090"/>
                  </a:lnTo>
                  <a:lnTo>
                    <a:pt x="574192" y="212090"/>
                  </a:lnTo>
                  <a:lnTo>
                    <a:pt x="574549" y="213360"/>
                  </a:lnTo>
                  <a:close/>
                </a:path>
                <a:path w="631825" h="660400">
                  <a:moveTo>
                    <a:pt x="596797" y="213360"/>
                  </a:moveTo>
                  <a:lnTo>
                    <a:pt x="574845" y="213360"/>
                  </a:lnTo>
                  <a:lnTo>
                    <a:pt x="575259" y="212090"/>
                  </a:lnTo>
                  <a:lnTo>
                    <a:pt x="597631" y="212090"/>
                  </a:lnTo>
                  <a:lnTo>
                    <a:pt x="596797" y="213360"/>
                  </a:lnTo>
                  <a:close/>
                </a:path>
                <a:path w="631825" h="660400">
                  <a:moveTo>
                    <a:pt x="57724" y="215900"/>
                  </a:moveTo>
                  <a:lnTo>
                    <a:pt x="34109" y="215900"/>
                  </a:lnTo>
                  <a:lnTo>
                    <a:pt x="34069" y="214630"/>
                  </a:lnTo>
                  <a:lnTo>
                    <a:pt x="33910" y="214630"/>
                  </a:lnTo>
                  <a:lnTo>
                    <a:pt x="33819" y="213360"/>
                  </a:lnTo>
                  <a:lnTo>
                    <a:pt x="59587" y="213360"/>
                  </a:lnTo>
                  <a:lnTo>
                    <a:pt x="57724" y="215900"/>
                  </a:lnTo>
                  <a:close/>
                </a:path>
                <a:path w="631825" h="660400">
                  <a:moveTo>
                    <a:pt x="596973" y="214630"/>
                  </a:moveTo>
                  <a:lnTo>
                    <a:pt x="571284" y="214630"/>
                  </a:lnTo>
                  <a:lnTo>
                    <a:pt x="572227" y="213360"/>
                  </a:lnTo>
                  <a:lnTo>
                    <a:pt x="596620" y="213360"/>
                  </a:lnTo>
                  <a:lnTo>
                    <a:pt x="596973" y="214630"/>
                  </a:lnTo>
                  <a:close/>
                </a:path>
                <a:path w="631825" h="660400">
                  <a:moveTo>
                    <a:pt x="598846" y="214630"/>
                  </a:moveTo>
                  <a:lnTo>
                    <a:pt x="597194" y="214630"/>
                  </a:lnTo>
                  <a:lnTo>
                    <a:pt x="597983" y="213360"/>
                  </a:lnTo>
                  <a:lnTo>
                    <a:pt x="598528" y="213360"/>
                  </a:lnTo>
                  <a:lnTo>
                    <a:pt x="598846" y="214630"/>
                  </a:lnTo>
                  <a:close/>
                </a:path>
                <a:path w="631825" h="660400">
                  <a:moveTo>
                    <a:pt x="600147" y="215900"/>
                  </a:moveTo>
                  <a:lnTo>
                    <a:pt x="573181" y="215900"/>
                  </a:lnTo>
                  <a:lnTo>
                    <a:pt x="572329" y="214630"/>
                  </a:lnTo>
                  <a:lnTo>
                    <a:pt x="599971" y="214630"/>
                  </a:lnTo>
                  <a:lnTo>
                    <a:pt x="600147" y="215900"/>
                  </a:lnTo>
                  <a:close/>
                </a:path>
                <a:path w="631825" h="660400">
                  <a:moveTo>
                    <a:pt x="54936" y="217170"/>
                  </a:moveTo>
                  <a:lnTo>
                    <a:pt x="31025" y="217170"/>
                  </a:lnTo>
                  <a:lnTo>
                    <a:pt x="31315" y="215900"/>
                  </a:lnTo>
                  <a:lnTo>
                    <a:pt x="55254" y="215900"/>
                  </a:lnTo>
                  <a:lnTo>
                    <a:pt x="54936" y="217170"/>
                  </a:lnTo>
                  <a:close/>
                </a:path>
                <a:path w="631825" h="660400">
                  <a:moveTo>
                    <a:pt x="56799" y="217170"/>
                  </a:moveTo>
                  <a:lnTo>
                    <a:pt x="56611" y="217170"/>
                  </a:lnTo>
                  <a:lnTo>
                    <a:pt x="55799" y="215900"/>
                  </a:lnTo>
                  <a:lnTo>
                    <a:pt x="57145" y="215900"/>
                  </a:lnTo>
                  <a:lnTo>
                    <a:pt x="56799" y="217170"/>
                  </a:lnTo>
                  <a:close/>
                </a:path>
                <a:path w="631825" h="660400">
                  <a:moveTo>
                    <a:pt x="596859" y="217170"/>
                  </a:moveTo>
                  <a:lnTo>
                    <a:pt x="572045" y="217170"/>
                  </a:lnTo>
                  <a:lnTo>
                    <a:pt x="571909" y="215900"/>
                  </a:lnTo>
                  <a:lnTo>
                    <a:pt x="597262" y="215900"/>
                  </a:lnTo>
                  <a:lnTo>
                    <a:pt x="596859" y="217170"/>
                  </a:lnTo>
                  <a:close/>
                </a:path>
                <a:path w="631825" h="660400">
                  <a:moveTo>
                    <a:pt x="599840" y="217170"/>
                  </a:moveTo>
                  <a:lnTo>
                    <a:pt x="598290" y="217170"/>
                  </a:lnTo>
                  <a:lnTo>
                    <a:pt x="597978" y="215900"/>
                  </a:lnTo>
                  <a:lnTo>
                    <a:pt x="599812" y="215900"/>
                  </a:lnTo>
                  <a:lnTo>
                    <a:pt x="599840" y="217170"/>
                  </a:lnTo>
                  <a:close/>
                </a:path>
                <a:path w="631825" h="660400">
                  <a:moveTo>
                    <a:pt x="53710" y="218440"/>
                  </a:moveTo>
                  <a:lnTo>
                    <a:pt x="35914" y="218440"/>
                  </a:lnTo>
                  <a:lnTo>
                    <a:pt x="32013" y="217170"/>
                  </a:lnTo>
                  <a:lnTo>
                    <a:pt x="54079" y="217170"/>
                  </a:lnTo>
                  <a:lnTo>
                    <a:pt x="53710" y="218440"/>
                  </a:lnTo>
                  <a:close/>
                </a:path>
                <a:path w="631825" h="660400">
                  <a:moveTo>
                    <a:pt x="596109" y="218440"/>
                  </a:moveTo>
                  <a:lnTo>
                    <a:pt x="573913" y="218440"/>
                  </a:lnTo>
                  <a:lnTo>
                    <a:pt x="573050" y="217170"/>
                  </a:lnTo>
                  <a:lnTo>
                    <a:pt x="595258" y="217170"/>
                  </a:lnTo>
                  <a:lnTo>
                    <a:pt x="596109" y="218440"/>
                  </a:lnTo>
                  <a:close/>
                </a:path>
                <a:path w="631825" h="660400">
                  <a:moveTo>
                    <a:pt x="57327" y="219710"/>
                  </a:moveTo>
                  <a:lnTo>
                    <a:pt x="35386" y="219710"/>
                  </a:lnTo>
                  <a:lnTo>
                    <a:pt x="35551" y="218440"/>
                  </a:lnTo>
                  <a:lnTo>
                    <a:pt x="58354" y="218440"/>
                  </a:lnTo>
                  <a:lnTo>
                    <a:pt x="57327" y="219710"/>
                  </a:lnTo>
                  <a:close/>
                </a:path>
                <a:path w="631825" h="660400">
                  <a:moveTo>
                    <a:pt x="597171" y="219710"/>
                  </a:moveTo>
                  <a:lnTo>
                    <a:pt x="571892" y="219710"/>
                  </a:lnTo>
                  <a:lnTo>
                    <a:pt x="572295" y="218440"/>
                  </a:lnTo>
                  <a:lnTo>
                    <a:pt x="597239" y="218440"/>
                  </a:lnTo>
                  <a:lnTo>
                    <a:pt x="597171" y="219710"/>
                  </a:lnTo>
                  <a:close/>
                </a:path>
                <a:path w="631825" h="660400">
                  <a:moveTo>
                    <a:pt x="33825" y="220980"/>
                  </a:moveTo>
                  <a:lnTo>
                    <a:pt x="32172" y="220980"/>
                  </a:lnTo>
                  <a:lnTo>
                    <a:pt x="32479" y="219710"/>
                  </a:lnTo>
                  <a:lnTo>
                    <a:pt x="33013" y="219710"/>
                  </a:lnTo>
                  <a:lnTo>
                    <a:pt x="33825" y="220980"/>
                  </a:lnTo>
                  <a:close/>
                </a:path>
                <a:path w="631825" h="660400">
                  <a:moveTo>
                    <a:pt x="57560" y="220980"/>
                  </a:moveTo>
                  <a:lnTo>
                    <a:pt x="34279" y="220980"/>
                  </a:lnTo>
                  <a:lnTo>
                    <a:pt x="34722" y="219710"/>
                  </a:lnTo>
                  <a:lnTo>
                    <a:pt x="58644" y="219710"/>
                  </a:lnTo>
                  <a:lnTo>
                    <a:pt x="57560" y="220980"/>
                  </a:lnTo>
                  <a:close/>
                </a:path>
                <a:path w="631825" h="660400">
                  <a:moveTo>
                    <a:pt x="595576" y="220980"/>
                  </a:moveTo>
                  <a:lnTo>
                    <a:pt x="571023" y="220980"/>
                  </a:lnTo>
                  <a:lnTo>
                    <a:pt x="570342" y="219710"/>
                  </a:lnTo>
                  <a:lnTo>
                    <a:pt x="594832" y="219710"/>
                  </a:lnTo>
                  <a:lnTo>
                    <a:pt x="595576" y="220980"/>
                  </a:lnTo>
                  <a:close/>
                </a:path>
                <a:path w="631825" h="660400">
                  <a:moveTo>
                    <a:pt x="59717" y="222250"/>
                  </a:moveTo>
                  <a:lnTo>
                    <a:pt x="30968" y="222250"/>
                  </a:lnTo>
                  <a:lnTo>
                    <a:pt x="31724" y="220980"/>
                  </a:lnTo>
                  <a:lnTo>
                    <a:pt x="59308" y="220980"/>
                  </a:lnTo>
                  <a:lnTo>
                    <a:pt x="59717" y="222250"/>
                  </a:lnTo>
                  <a:close/>
                </a:path>
                <a:path w="631825" h="660400">
                  <a:moveTo>
                    <a:pt x="596717" y="222250"/>
                  </a:moveTo>
                  <a:lnTo>
                    <a:pt x="571369" y="222250"/>
                  </a:lnTo>
                  <a:lnTo>
                    <a:pt x="571773" y="220980"/>
                  </a:lnTo>
                  <a:lnTo>
                    <a:pt x="596399" y="220980"/>
                  </a:lnTo>
                  <a:lnTo>
                    <a:pt x="596717" y="222250"/>
                  </a:lnTo>
                  <a:close/>
                </a:path>
                <a:path w="631825" h="660400">
                  <a:moveTo>
                    <a:pt x="57310" y="224790"/>
                  </a:moveTo>
                  <a:lnTo>
                    <a:pt x="33683" y="224790"/>
                  </a:lnTo>
                  <a:lnTo>
                    <a:pt x="33717" y="223520"/>
                  </a:lnTo>
                  <a:lnTo>
                    <a:pt x="33404" y="222250"/>
                  </a:lnTo>
                  <a:lnTo>
                    <a:pt x="59365" y="222250"/>
                  </a:lnTo>
                  <a:lnTo>
                    <a:pt x="58099" y="223520"/>
                  </a:lnTo>
                  <a:lnTo>
                    <a:pt x="57310" y="224790"/>
                  </a:lnTo>
                  <a:close/>
                </a:path>
                <a:path w="631825" h="660400">
                  <a:moveTo>
                    <a:pt x="596496" y="223520"/>
                  </a:moveTo>
                  <a:lnTo>
                    <a:pt x="570728" y="223520"/>
                  </a:lnTo>
                  <a:lnTo>
                    <a:pt x="569706" y="222250"/>
                  </a:lnTo>
                  <a:lnTo>
                    <a:pt x="597739" y="222250"/>
                  </a:lnTo>
                  <a:lnTo>
                    <a:pt x="596496" y="223520"/>
                  </a:lnTo>
                  <a:close/>
                </a:path>
                <a:path w="631825" h="660400">
                  <a:moveTo>
                    <a:pt x="597728" y="224790"/>
                  </a:moveTo>
                  <a:lnTo>
                    <a:pt x="570489" y="224790"/>
                  </a:lnTo>
                  <a:lnTo>
                    <a:pt x="569513" y="223520"/>
                  </a:lnTo>
                  <a:lnTo>
                    <a:pt x="597302" y="223520"/>
                  </a:lnTo>
                  <a:lnTo>
                    <a:pt x="597728" y="224790"/>
                  </a:lnTo>
                  <a:close/>
                </a:path>
                <a:path w="631825" h="660400">
                  <a:moveTo>
                    <a:pt x="59757" y="226060"/>
                  </a:moveTo>
                  <a:lnTo>
                    <a:pt x="34023" y="226060"/>
                  </a:lnTo>
                  <a:lnTo>
                    <a:pt x="33955" y="224790"/>
                  </a:lnTo>
                  <a:lnTo>
                    <a:pt x="59331" y="224790"/>
                  </a:lnTo>
                  <a:lnTo>
                    <a:pt x="59757" y="226060"/>
                  </a:lnTo>
                  <a:close/>
                </a:path>
                <a:path w="631825" h="660400">
                  <a:moveTo>
                    <a:pt x="61103" y="226060"/>
                  </a:moveTo>
                  <a:lnTo>
                    <a:pt x="59757" y="226060"/>
                  </a:lnTo>
                  <a:lnTo>
                    <a:pt x="60103" y="224790"/>
                  </a:lnTo>
                  <a:lnTo>
                    <a:pt x="61960" y="224790"/>
                  </a:lnTo>
                  <a:lnTo>
                    <a:pt x="61103" y="226060"/>
                  </a:lnTo>
                  <a:close/>
                </a:path>
                <a:path w="631825" h="660400">
                  <a:moveTo>
                    <a:pt x="593832" y="226060"/>
                  </a:moveTo>
                  <a:lnTo>
                    <a:pt x="570126" y="226060"/>
                  </a:lnTo>
                  <a:lnTo>
                    <a:pt x="569274" y="224790"/>
                  </a:lnTo>
                  <a:lnTo>
                    <a:pt x="594213" y="224790"/>
                  </a:lnTo>
                  <a:lnTo>
                    <a:pt x="593832" y="226060"/>
                  </a:lnTo>
                  <a:close/>
                </a:path>
                <a:path w="631825" h="660400">
                  <a:moveTo>
                    <a:pt x="596814" y="226060"/>
                  </a:moveTo>
                  <a:lnTo>
                    <a:pt x="595882" y="226060"/>
                  </a:lnTo>
                  <a:lnTo>
                    <a:pt x="595087" y="224790"/>
                  </a:lnTo>
                  <a:lnTo>
                    <a:pt x="597194" y="224790"/>
                  </a:lnTo>
                  <a:lnTo>
                    <a:pt x="596814" y="226060"/>
                  </a:lnTo>
                  <a:close/>
                </a:path>
                <a:path w="631825" h="660400">
                  <a:moveTo>
                    <a:pt x="59757" y="227330"/>
                  </a:moveTo>
                  <a:lnTo>
                    <a:pt x="34228" y="227330"/>
                  </a:lnTo>
                  <a:lnTo>
                    <a:pt x="35261" y="226060"/>
                  </a:lnTo>
                  <a:lnTo>
                    <a:pt x="60308" y="226060"/>
                  </a:lnTo>
                  <a:lnTo>
                    <a:pt x="59757" y="227330"/>
                  </a:lnTo>
                  <a:close/>
                </a:path>
                <a:path w="631825" h="660400">
                  <a:moveTo>
                    <a:pt x="593463" y="227330"/>
                  </a:moveTo>
                  <a:lnTo>
                    <a:pt x="571233" y="227330"/>
                  </a:lnTo>
                  <a:lnTo>
                    <a:pt x="570421" y="226060"/>
                  </a:lnTo>
                  <a:lnTo>
                    <a:pt x="593713" y="226060"/>
                  </a:lnTo>
                  <a:lnTo>
                    <a:pt x="593463" y="227330"/>
                  </a:lnTo>
                  <a:close/>
                </a:path>
                <a:path w="631825" h="660400">
                  <a:moveTo>
                    <a:pt x="57253" y="229870"/>
                  </a:moveTo>
                  <a:lnTo>
                    <a:pt x="37016" y="229870"/>
                  </a:lnTo>
                  <a:lnTo>
                    <a:pt x="35562" y="228600"/>
                  </a:lnTo>
                  <a:lnTo>
                    <a:pt x="34489" y="228600"/>
                  </a:lnTo>
                  <a:lnTo>
                    <a:pt x="35539" y="227330"/>
                  </a:lnTo>
                  <a:lnTo>
                    <a:pt x="59121" y="227330"/>
                  </a:lnTo>
                  <a:lnTo>
                    <a:pt x="57253" y="229870"/>
                  </a:lnTo>
                  <a:close/>
                </a:path>
                <a:path w="631825" h="660400">
                  <a:moveTo>
                    <a:pt x="62914" y="228600"/>
                  </a:moveTo>
                  <a:lnTo>
                    <a:pt x="60626" y="228600"/>
                  </a:lnTo>
                  <a:lnTo>
                    <a:pt x="60910" y="227330"/>
                  </a:lnTo>
                  <a:lnTo>
                    <a:pt x="62494" y="227330"/>
                  </a:lnTo>
                  <a:lnTo>
                    <a:pt x="62914" y="228600"/>
                  </a:lnTo>
                  <a:close/>
                </a:path>
                <a:path w="631825" h="660400">
                  <a:moveTo>
                    <a:pt x="593310" y="228600"/>
                  </a:moveTo>
                  <a:lnTo>
                    <a:pt x="571046" y="228600"/>
                  </a:lnTo>
                  <a:lnTo>
                    <a:pt x="569933" y="227330"/>
                  </a:lnTo>
                  <a:lnTo>
                    <a:pt x="593390" y="227330"/>
                  </a:lnTo>
                  <a:lnTo>
                    <a:pt x="593310" y="228600"/>
                  </a:lnTo>
                  <a:close/>
                </a:path>
                <a:path w="631825" h="660400">
                  <a:moveTo>
                    <a:pt x="60944" y="231140"/>
                  </a:moveTo>
                  <a:lnTo>
                    <a:pt x="37322" y="231140"/>
                  </a:lnTo>
                  <a:lnTo>
                    <a:pt x="38327" y="229870"/>
                  </a:lnTo>
                  <a:lnTo>
                    <a:pt x="59263" y="229870"/>
                  </a:lnTo>
                  <a:lnTo>
                    <a:pt x="59558" y="228600"/>
                  </a:lnTo>
                  <a:lnTo>
                    <a:pt x="63715" y="228600"/>
                  </a:lnTo>
                  <a:lnTo>
                    <a:pt x="61676" y="229870"/>
                  </a:lnTo>
                  <a:lnTo>
                    <a:pt x="60944" y="231140"/>
                  </a:lnTo>
                  <a:close/>
                </a:path>
                <a:path w="631825" h="660400">
                  <a:moveTo>
                    <a:pt x="593151" y="229870"/>
                  </a:moveTo>
                  <a:lnTo>
                    <a:pt x="570745" y="229870"/>
                  </a:lnTo>
                  <a:lnTo>
                    <a:pt x="569694" y="228600"/>
                  </a:lnTo>
                  <a:lnTo>
                    <a:pt x="592089" y="228600"/>
                  </a:lnTo>
                  <a:lnTo>
                    <a:pt x="593151" y="229870"/>
                  </a:lnTo>
                  <a:close/>
                </a:path>
                <a:path w="631825" h="660400">
                  <a:moveTo>
                    <a:pt x="595746" y="233680"/>
                  </a:moveTo>
                  <a:lnTo>
                    <a:pt x="570086" y="233680"/>
                  </a:lnTo>
                  <a:lnTo>
                    <a:pt x="568968" y="232410"/>
                  </a:lnTo>
                  <a:lnTo>
                    <a:pt x="570171" y="232410"/>
                  </a:lnTo>
                  <a:lnTo>
                    <a:pt x="569530" y="231140"/>
                  </a:lnTo>
                  <a:lnTo>
                    <a:pt x="568320" y="231140"/>
                  </a:lnTo>
                  <a:lnTo>
                    <a:pt x="568366" y="229870"/>
                  </a:lnTo>
                  <a:lnTo>
                    <a:pt x="592004" y="229870"/>
                  </a:lnTo>
                  <a:lnTo>
                    <a:pt x="592634" y="231140"/>
                  </a:lnTo>
                  <a:lnTo>
                    <a:pt x="594934" y="232410"/>
                  </a:lnTo>
                  <a:lnTo>
                    <a:pt x="595746" y="233680"/>
                  </a:lnTo>
                  <a:close/>
                </a:path>
                <a:path w="631825" h="660400">
                  <a:moveTo>
                    <a:pt x="37595" y="232410"/>
                  </a:moveTo>
                  <a:lnTo>
                    <a:pt x="32973" y="232410"/>
                  </a:lnTo>
                  <a:lnTo>
                    <a:pt x="33001" y="231140"/>
                  </a:lnTo>
                  <a:lnTo>
                    <a:pt x="36380" y="231140"/>
                  </a:lnTo>
                  <a:lnTo>
                    <a:pt x="37595" y="232410"/>
                  </a:lnTo>
                  <a:close/>
                </a:path>
                <a:path w="631825" h="660400">
                  <a:moveTo>
                    <a:pt x="59944" y="232410"/>
                  </a:moveTo>
                  <a:lnTo>
                    <a:pt x="37595" y="232410"/>
                  </a:lnTo>
                  <a:lnTo>
                    <a:pt x="38577" y="231140"/>
                  </a:lnTo>
                  <a:lnTo>
                    <a:pt x="60898" y="231140"/>
                  </a:lnTo>
                  <a:lnTo>
                    <a:pt x="59944" y="232410"/>
                  </a:lnTo>
                  <a:close/>
                </a:path>
                <a:path w="631825" h="660400">
                  <a:moveTo>
                    <a:pt x="62477" y="233680"/>
                  </a:moveTo>
                  <a:lnTo>
                    <a:pt x="33683" y="233680"/>
                  </a:lnTo>
                  <a:lnTo>
                    <a:pt x="33291" y="232410"/>
                  </a:lnTo>
                  <a:lnTo>
                    <a:pt x="62386" y="232410"/>
                  </a:lnTo>
                  <a:lnTo>
                    <a:pt x="62477" y="233680"/>
                  </a:lnTo>
                  <a:close/>
                </a:path>
                <a:path w="631825" h="660400">
                  <a:moveTo>
                    <a:pt x="62778" y="234950"/>
                  </a:moveTo>
                  <a:lnTo>
                    <a:pt x="34818" y="234950"/>
                  </a:lnTo>
                  <a:lnTo>
                    <a:pt x="35818" y="233680"/>
                  </a:lnTo>
                  <a:lnTo>
                    <a:pt x="62676" y="233680"/>
                  </a:lnTo>
                  <a:lnTo>
                    <a:pt x="62778" y="234950"/>
                  </a:lnTo>
                  <a:close/>
                </a:path>
                <a:path w="631825" h="660400">
                  <a:moveTo>
                    <a:pt x="567321" y="234950"/>
                  </a:moveTo>
                  <a:lnTo>
                    <a:pt x="565345" y="234950"/>
                  </a:lnTo>
                  <a:lnTo>
                    <a:pt x="565458" y="233680"/>
                  </a:lnTo>
                  <a:lnTo>
                    <a:pt x="567020" y="233680"/>
                  </a:lnTo>
                  <a:lnTo>
                    <a:pt x="567321" y="234950"/>
                  </a:lnTo>
                  <a:close/>
                </a:path>
                <a:path w="631825" h="660400">
                  <a:moveTo>
                    <a:pt x="595587" y="234950"/>
                  </a:moveTo>
                  <a:lnTo>
                    <a:pt x="568434" y="234950"/>
                  </a:lnTo>
                  <a:lnTo>
                    <a:pt x="568814" y="233680"/>
                  </a:lnTo>
                  <a:lnTo>
                    <a:pt x="594480" y="233680"/>
                  </a:lnTo>
                  <a:lnTo>
                    <a:pt x="595587" y="234950"/>
                  </a:lnTo>
                  <a:close/>
                </a:path>
                <a:path w="631825" h="660400">
                  <a:moveTo>
                    <a:pt x="63028" y="236220"/>
                  </a:moveTo>
                  <a:lnTo>
                    <a:pt x="36073" y="236220"/>
                  </a:lnTo>
                  <a:lnTo>
                    <a:pt x="35971" y="234950"/>
                  </a:lnTo>
                  <a:lnTo>
                    <a:pt x="61892" y="234950"/>
                  </a:lnTo>
                  <a:lnTo>
                    <a:pt x="63028" y="236220"/>
                  </a:lnTo>
                  <a:close/>
                </a:path>
                <a:path w="631825" h="660400">
                  <a:moveTo>
                    <a:pt x="565379" y="236220"/>
                  </a:moveTo>
                  <a:lnTo>
                    <a:pt x="565214" y="236220"/>
                  </a:lnTo>
                  <a:lnTo>
                    <a:pt x="564862" y="234950"/>
                  </a:lnTo>
                  <a:lnTo>
                    <a:pt x="566208" y="234950"/>
                  </a:lnTo>
                  <a:lnTo>
                    <a:pt x="565379" y="236220"/>
                  </a:lnTo>
                  <a:close/>
                </a:path>
                <a:path w="631825" h="660400">
                  <a:moveTo>
                    <a:pt x="567730" y="236220"/>
                  </a:moveTo>
                  <a:lnTo>
                    <a:pt x="567014" y="236220"/>
                  </a:lnTo>
                  <a:lnTo>
                    <a:pt x="566804" y="234950"/>
                  </a:lnTo>
                  <a:lnTo>
                    <a:pt x="568212" y="234950"/>
                  </a:lnTo>
                  <a:lnTo>
                    <a:pt x="567730" y="236220"/>
                  </a:lnTo>
                  <a:close/>
                </a:path>
                <a:path w="631825" h="660400">
                  <a:moveTo>
                    <a:pt x="594236" y="236220"/>
                  </a:moveTo>
                  <a:lnTo>
                    <a:pt x="568775" y="236220"/>
                  </a:lnTo>
                  <a:lnTo>
                    <a:pt x="568212" y="234950"/>
                  </a:lnTo>
                  <a:lnTo>
                    <a:pt x="594361" y="234950"/>
                  </a:lnTo>
                  <a:lnTo>
                    <a:pt x="594236" y="236220"/>
                  </a:lnTo>
                  <a:close/>
                </a:path>
                <a:path w="631825" h="660400">
                  <a:moveTo>
                    <a:pt x="61915" y="237490"/>
                  </a:moveTo>
                  <a:lnTo>
                    <a:pt x="36363" y="237490"/>
                  </a:lnTo>
                  <a:lnTo>
                    <a:pt x="36272" y="236220"/>
                  </a:lnTo>
                  <a:lnTo>
                    <a:pt x="62255" y="236220"/>
                  </a:lnTo>
                  <a:lnTo>
                    <a:pt x="61915" y="237490"/>
                  </a:lnTo>
                  <a:close/>
                </a:path>
                <a:path w="631825" h="660400">
                  <a:moveTo>
                    <a:pt x="593997" y="237490"/>
                  </a:moveTo>
                  <a:lnTo>
                    <a:pt x="568167" y="237490"/>
                  </a:lnTo>
                  <a:lnTo>
                    <a:pt x="569530" y="236220"/>
                  </a:lnTo>
                  <a:lnTo>
                    <a:pt x="594122" y="236220"/>
                  </a:lnTo>
                  <a:lnTo>
                    <a:pt x="593997" y="237490"/>
                  </a:lnTo>
                  <a:close/>
                </a:path>
                <a:path w="631825" h="660400">
                  <a:moveTo>
                    <a:pt x="62250" y="238760"/>
                  </a:moveTo>
                  <a:lnTo>
                    <a:pt x="34415" y="238760"/>
                  </a:lnTo>
                  <a:lnTo>
                    <a:pt x="35363" y="237490"/>
                  </a:lnTo>
                  <a:lnTo>
                    <a:pt x="62426" y="237490"/>
                  </a:lnTo>
                  <a:lnTo>
                    <a:pt x="62250" y="238760"/>
                  </a:lnTo>
                  <a:close/>
                </a:path>
                <a:path w="631825" h="660400">
                  <a:moveTo>
                    <a:pt x="568093" y="238760"/>
                  </a:moveTo>
                  <a:lnTo>
                    <a:pt x="568031" y="237490"/>
                  </a:lnTo>
                  <a:lnTo>
                    <a:pt x="568479" y="237490"/>
                  </a:lnTo>
                  <a:lnTo>
                    <a:pt x="568093" y="238760"/>
                  </a:lnTo>
                  <a:close/>
                </a:path>
                <a:path w="631825" h="660400">
                  <a:moveTo>
                    <a:pt x="593753" y="238760"/>
                  </a:moveTo>
                  <a:lnTo>
                    <a:pt x="569961" y="238760"/>
                  </a:lnTo>
                  <a:lnTo>
                    <a:pt x="569643" y="237490"/>
                  </a:lnTo>
                  <a:lnTo>
                    <a:pt x="593878" y="237490"/>
                  </a:lnTo>
                  <a:lnTo>
                    <a:pt x="593753" y="238760"/>
                  </a:lnTo>
                  <a:close/>
                </a:path>
                <a:path w="631825" h="660400">
                  <a:moveTo>
                    <a:pt x="60472" y="240030"/>
                  </a:moveTo>
                  <a:lnTo>
                    <a:pt x="38265" y="240030"/>
                  </a:lnTo>
                  <a:lnTo>
                    <a:pt x="39060" y="238760"/>
                  </a:lnTo>
                  <a:lnTo>
                    <a:pt x="61347" y="238760"/>
                  </a:lnTo>
                  <a:lnTo>
                    <a:pt x="60472" y="240030"/>
                  </a:lnTo>
                  <a:close/>
                </a:path>
                <a:path w="631825" h="660400">
                  <a:moveTo>
                    <a:pt x="591510" y="247650"/>
                  </a:moveTo>
                  <a:lnTo>
                    <a:pt x="565407" y="247650"/>
                  </a:lnTo>
                  <a:lnTo>
                    <a:pt x="565504" y="246380"/>
                  </a:lnTo>
                  <a:lnTo>
                    <a:pt x="566640" y="246380"/>
                  </a:lnTo>
                  <a:lnTo>
                    <a:pt x="565578" y="245110"/>
                  </a:lnTo>
                  <a:lnTo>
                    <a:pt x="568082" y="245110"/>
                  </a:lnTo>
                  <a:lnTo>
                    <a:pt x="567281" y="243840"/>
                  </a:lnTo>
                  <a:lnTo>
                    <a:pt x="563289" y="240030"/>
                  </a:lnTo>
                  <a:lnTo>
                    <a:pt x="565691" y="238760"/>
                  </a:lnTo>
                  <a:lnTo>
                    <a:pt x="566645" y="240030"/>
                  </a:lnTo>
                  <a:lnTo>
                    <a:pt x="566929" y="240030"/>
                  </a:lnTo>
                  <a:lnTo>
                    <a:pt x="567247" y="241300"/>
                  </a:lnTo>
                  <a:lnTo>
                    <a:pt x="594287" y="241300"/>
                  </a:lnTo>
                  <a:lnTo>
                    <a:pt x="593912" y="242570"/>
                  </a:lnTo>
                  <a:lnTo>
                    <a:pt x="590687" y="242570"/>
                  </a:lnTo>
                  <a:lnTo>
                    <a:pt x="590687" y="243840"/>
                  </a:lnTo>
                  <a:lnTo>
                    <a:pt x="588291" y="243840"/>
                  </a:lnTo>
                  <a:lnTo>
                    <a:pt x="591164" y="246380"/>
                  </a:lnTo>
                  <a:lnTo>
                    <a:pt x="591510" y="247650"/>
                  </a:lnTo>
                  <a:close/>
                </a:path>
                <a:path w="631825" h="660400">
                  <a:moveTo>
                    <a:pt x="593503" y="240030"/>
                  </a:moveTo>
                  <a:lnTo>
                    <a:pt x="569007" y="240030"/>
                  </a:lnTo>
                  <a:lnTo>
                    <a:pt x="569047" y="238760"/>
                  </a:lnTo>
                  <a:lnTo>
                    <a:pt x="593639" y="238760"/>
                  </a:lnTo>
                  <a:lnTo>
                    <a:pt x="593503" y="240030"/>
                  </a:lnTo>
                  <a:close/>
                </a:path>
                <a:path w="631825" h="660400">
                  <a:moveTo>
                    <a:pt x="37004" y="241300"/>
                  </a:moveTo>
                  <a:lnTo>
                    <a:pt x="35630" y="241300"/>
                  </a:lnTo>
                  <a:lnTo>
                    <a:pt x="35965" y="240030"/>
                  </a:lnTo>
                  <a:lnTo>
                    <a:pt x="36192" y="240030"/>
                  </a:lnTo>
                  <a:lnTo>
                    <a:pt x="37004" y="241300"/>
                  </a:lnTo>
                  <a:close/>
                </a:path>
                <a:path w="631825" h="660400">
                  <a:moveTo>
                    <a:pt x="64152" y="241300"/>
                  </a:moveTo>
                  <a:lnTo>
                    <a:pt x="37538" y="241300"/>
                  </a:lnTo>
                  <a:lnTo>
                    <a:pt x="37850" y="240030"/>
                  </a:lnTo>
                  <a:lnTo>
                    <a:pt x="65214" y="240030"/>
                  </a:lnTo>
                  <a:lnTo>
                    <a:pt x="64152" y="241300"/>
                  </a:lnTo>
                  <a:close/>
                </a:path>
                <a:path w="631825" h="660400">
                  <a:moveTo>
                    <a:pt x="569660" y="241300"/>
                  </a:moveTo>
                  <a:lnTo>
                    <a:pt x="567792" y="241300"/>
                  </a:lnTo>
                  <a:lnTo>
                    <a:pt x="568576" y="240030"/>
                  </a:lnTo>
                  <a:lnTo>
                    <a:pt x="568951" y="240030"/>
                  </a:lnTo>
                  <a:lnTo>
                    <a:pt x="569660" y="241300"/>
                  </a:lnTo>
                  <a:close/>
                </a:path>
                <a:path w="631825" h="660400">
                  <a:moveTo>
                    <a:pt x="593202" y="241300"/>
                  </a:moveTo>
                  <a:lnTo>
                    <a:pt x="571006" y="241300"/>
                  </a:lnTo>
                  <a:lnTo>
                    <a:pt x="570041" y="240030"/>
                  </a:lnTo>
                  <a:lnTo>
                    <a:pt x="592373" y="240030"/>
                  </a:lnTo>
                  <a:lnTo>
                    <a:pt x="593202" y="241300"/>
                  </a:lnTo>
                  <a:close/>
                </a:path>
                <a:path w="631825" h="660400">
                  <a:moveTo>
                    <a:pt x="62318" y="243840"/>
                  </a:moveTo>
                  <a:lnTo>
                    <a:pt x="39923" y="243840"/>
                  </a:lnTo>
                  <a:lnTo>
                    <a:pt x="36062" y="241300"/>
                  </a:lnTo>
                  <a:lnTo>
                    <a:pt x="65395" y="241300"/>
                  </a:lnTo>
                  <a:lnTo>
                    <a:pt x="65049" y="242570"/>
                  </a:lnTo>
                  <a:lnTo>
                    <a:pt x="62585" y="242570"/>
                  </a:lnTo>
                  <a:lnTo>
                    <a:pt x="62318" y="243840"/>
                  </a:lnTo>
                  <a:close/>
                </a:path>
                <a:path w="631825" h="660400">
                  <a:moveTo>
                    <a:pt x="62431" y="245110"/>
                  </a:moveTo>
                  <a:lnTo>
                    <a:pt x="40213" y="245110"/>
                  </a:lnTo>
                  <a:lnTo>
                    <a:pt x="41235" y="243840"/>
                  </a:lnTo>
                  <a:lnTo>
                    <a:pt x="61421" y="243840"/>
                  </a:lnTo>
                  <a:lnTo>
                    <a:pt x="62431" y="245110"/>
                  </a:lnTo>
                  <a:close/>
                </a:path>
                <a:path w="631825" h="660400">
                  <a:moveTo>
                    <a:pt x="590448" y="245110"/>
                  </a:moveTo>
                  <a:lnTo>
                    <a:pt x="590147" y="245110"/>
                  </a:lnTo>
                  <a:lnTo>
                    <a:pt x="589784" y="243840"/>
                  </a:lnTo>
                  <a:lnTo>
                    <a:pt x="590868" y="243840"/>
                  </a:lnTo>
                  <a:lnTo>
                    <a:pt x="590448" y="245110"/>
                  </a:lnTo>
                  <a:close/>
                </a:path>
                <a:path w="631825" h="660400">
                  <a:moveTo>
                    <a:pt x="63067" y="246380"/>
                  </a:moveTo>
                  <a:lnTo>
                    <a:pt x="42705" y="246380"/>
                  </a:lnTo>
                  <a:lnTo>
                    <a:pt x="42603" y="245110"/>
                  </a:lnTo>
                  <a:lnTo>
                    <a:pt x="63828" y="245110"/>
                  </a:lnTo>
                  <a:lnTo>
                    <a:pt x="63067" y="246380"/>
                  </a:lnTo>
                  <a:close/>
                </a:path>
                <a:path w="631825" h="660400">
                  <a:moveTo>
                    <a:pt x="40514" y="247650"/>
                  </a:moveTo>
                  <a:lnTo>
                    <a:pt x="39395" y="247650"/>
                  </a:lnTo>
                  <a:lnTo>
                    <a:pt x="39872" y="246380"/>
                  </a:lnTo>
                  <a:lnTo>
                    <a:pt x="40514" y="247650"/>
                  </a:lnTo>
                  <a:close/>
                </a:path>
                <a:path w="631825" h="660400">
                  <a:moveTo>
                    <a:pt x="62062" y="247650"/>
                  </a:moveTo>
                  <a:lnTo>
                    <a:pt x="41132" y="247650"/>
                  </a:lnTo>
                  <a:lnTo>
                    <a:pt x="41445" y="246380"/>
                  </a:lnTo>
                  <a:lnTo>
                    <a:pt x="61920" y="246380"/>
                  </a:lnTo>
                  <a:lnTo>
                    <a:pt x="62062" y="247650"/>
                  </a:lnTo>
                  <a:close/>
                </a:path>
                <a:path w="631825" h="660400">
                  <a:moveTo>
                    <a:pt x="65725" y="248920"/>
                  </a:moveTo>
                  <a:lnTo>
                    <a:pt x="39832" y="248920"/>
                  </a:lnTo>
                  <a:lnTo>
                    <a:pt x="38600" y="247650"/>
                  </a:lnTo>
                  <a:lnTo>
                    <a:pt x="65236" y="247650"/>
                  </a:lnTo>
                  <a:lnTo>
                    <a:pt x="65725" y="248920"/>
                  </a:lnTo>
                  <a:close/>
                </a:path>
                <a:path w="631825" h="660400">
                  <a:moveTo>
                    <a:pt x="593106" y="248920"/>
                  </a:moveTo>
                  <a:lnTo>
                    <a:pt x="567378" y="248920"/>
                  </a:lnTo>
                  <a:lnTo>
                    <a:pt x="566526" y="247650"/>
                  </a:lnTo>
                  <a:lnTo>
                    <a:pt x="592243" y="247650"/>
                  </a:lnTo>
                  <a:lnTo>
                    <a:pt x="593106" y="248920"/>
                  </a:lnTo>
                  <a:close/>
                </a:path>
                <a:path w="631825" h="660400">
                  <a:moveTo>
                    <a:pt x="65753" y="250190"/>
                  </a:moveTo>
                  <a:lnTo>
                    <a:pt x="38770" y="250190"/>
                  </a:lnTo>
                  <a:lnTo>
                    <a:pt x="39100" y="248920"/>
                  </a:lnTo>
                  <a:lnTo>
                    <a:pt x="64720" y="248920"/>
                  </a:lnTo>
                  <a:lnTo>
                    <a:pt x="65753" y="250190"/>
                  </a:lnTo>
                  <a:close/>
                </a:path>
                <a:path w="631825" h="660400">
                  <a:moveTo>
                    <a:pt x="586462" y="250190"/>
                  </a:moveTo>
                  <a:lnTo>
                    <a:pt x="564959" y="250190"/>
                  </a:lnTo>
                  <a:lnTo>
                    <a:pt x="565998" y="248920"/>
                  </a:lnTo>
                  <a:lnTo>
                    <a:pt x="586928" y="248920"/>
                  </a:lnTo>
                  <a:lnTo>
                    <a:pt x="586462" y="250190"/>
                  </a:lnTo>
                  <a:close/>
                </a:path>
                <a:path w="631825" h="660400">
                  <a:moveTo>
                    <a:pt x="592742" y="250190"/>
                  </a:moveTo>
                  <a:lnTo>
                    <a:pt x="587711" y="250190"/>
                  </a:lnTo>
                  <a:lnTo>
                    <a:pt x="586928" y="248920"/>
                  </a:lnTo>
                  <a:lnTo>
                    <a:pt x="591902" y="248920"/>
                  </a:lnTo>
                  <a:lnTo>
                    <a:pt x="592742" y="250190"/>
                  </a:lnTo>
                  <a:close/>
                </a:path>
                <a:path w="631825" h="660400">
                  <a:moveTo>
                    <a:pt x="66100" y="251460"/>
                  </a:moveTo>
                  <a:lnTo>
                    <a:pt x="39389" y="251460"/>
                  </a:lnTo>
                  <a:lnTo>
                    <a:pt x="39225" y="250190"/>
                  </a:lnTo>
                  <a:lnTo>
                    <a:pt x="67144" y="250190"/>
                  </a:lnTo>
                  <a:lnTo>
                    <a:pt x="66100" y="251460"/>
                  </a:lnTo>
                  <a:close/>
                </a:path>
                <a:path w="631825" h="660400">
                  <a:moveTo>
                    <a:pt x="588393" y="252730"/>
                  </a:moveTo>
                  <a:lnTo>
                    <a:pt x="565714" y="252730"/>
                  </a:lnTo>
                  <a:lnTo>
                    <a:pt x="565623" y="251460"/>
                  </a:lnTo>
                  <a:lnTo>
                    <a:pt x="564743" y="251460"/>
                  </a:lnTo>
                  <a:lnTo>
                    <a:pt x="565935" y="250190"/>
                  </a:lnTo>
                  <a:lnTo>
                    <a:pt x="586121" y="250190"/>
                  </a:lnTo>
                  <a:lnTo>
                    <a:pt x="588041" y="251460"/>
                  </a:lnTo>
                  <a:lnTo>
                    <a:pt x="588393" y="252730"/>
                  </a:lnTo>
                  <a:close/>
                </a:path>
                <a:path w="631825" h="660400">
                  <a:moveTo>
                    <a:pt x="590437" y="251460"/>
                  </a:moveTo>
                  <a:lnTo>
                    <a:pt x="590079" y="250190"/>
                  </a:lnTo>
                  <a:lnTo>
                    <a:pt x="590857" y="250190"/>
                  </a:lnTo>
                  <a:lnTo>
                    <a:pt x="590437" y="251460"/>
                  </a:lnTo>
                  <a:close/>
                </a:path>
                <a:path w="631825" h="660400">
                  <a:moveTo>
                    <a:pt x="63141" y="252730"/>
                  </a:moveTo>
                  <a:lnTo>
                    <a:pt x="39679" y="252730"/>
                  </a:lnTo>
                  <a:lnTo>
                    <a:pt x="39350" y="251460"/>
                  </a:lnTo>
                  <a:lnTo>
                    <a:pt x="63885" y="251460"/>
                  </a:lnTo>
                  <a:lnTo>
                    <a:pt x="63141" y="252730"/>
                  </a:lnTo>
                  <a:close/>
                </a:path>
                <a:path w="631825" h="660400">
                  <a:moveTo>
                    <a:pt x="65123" y="252730"/>
                  </a:moveTo>
                  <a:lnTo>
                    <a:pt x="64101" y="251460"/>
                  </a:lnTo>
                  <a:lnTo>
                    <a:pt x="65441" y="251460"/>
                  </a:lnTo>
                  <a:lnTo>
                    <a:pt x="65123" y="252730"/>
                  </a:lnTo>
                  <a:close/>
                </a:path>
                <a:path w="631825" h="660400">
                  <a:moveTo>
                    <a:pt x="63454" y="254000"/>
                  </a:moveTo>
                  <a:lnTo>
                    <a:pt x="41127" y="254000"/>
                  </a:lnTo>
                  <a:lnTo>
                    <a:pt x="41996" y="252730"/>
                  </a:lnTo>
                  <a:lnTo>
                    <a:pt x="64390" y="252730"/>
                  </a:lnTo>
                  <a:lnTo>
                    <a:pt x="63454" y="254000"/>
                  </a:lnTo>
                  <a:close/>
                </a:path>
                <a:path w="631825" h="660400">
                  <a:moveTo>
                    <a:pt x="587757" y="254000"/>
                  </a:moveTo>
                  <a:lnTo>
                    <a:pt x="565390" y="254000"/>
                  </a:lnTo>
                  <a:lnTo>
                    <a:pt x="565470" y="252730"/>
                  </a:lnTo>
                  <a:lnTo>
                    <a:pt x="587819" y="252730"/>
                  </a:lnTo>
                  <a:lnTo>
                    <a:pt x="587757" y="254000"/>
                  </a:lnTo>
                  <a:close/>
                </a:path>
                <a:path w="631825" h="660400">
                  <a:moveTo>
                    <a:pt x="62505" y="255270"/>
                  </a:moveTo>
                  <a:lnTo>
                    <a:pt x="40440" y="255270"/>
                  </a:lnTo>
                  <a:lnTo>
                    <a:pt x="40752" y="254000"/>
                  </a:lnTo>
                  <a:lnTo>
                    <a:pt x="62471" y="254000"/>
                  </a:lnTo>
                  <a:lnTo>
                    <a:pt x="62505" y="255270"/>
                  </a:lnTo>
                  <a:close/>
                </a:path>
                <a:path w="631825" h="660400">
                  <a:moveTo>
                    <a:pt x="589120" y="256540"/>
                  </a:moveTo>
                  <a:lnTo>
                    <a:pt x="565067" y="256540"/>
                  </a:lnTo>
                  <a:lnTo>
                    <a:pt x="563829" y="255270"/>
                  </a:lnTo>
                  <a:lnTo>
                    <a:pt x="563034" y="254000"/>
                  </a:lnTo>
                  <a:lnTo>
                    <a:pt x="564885" y="254000"/>
                  </a:lnTo>
                  <a:lnTo>
                    <a:pt x="565186" y="255270"/>
                  </a:lnTo>
                  <a:lnTo>
                    <a:pt x="588802" y="255270"/>
                  </a:lnTo>
                  <a:lnTo>
                    <a:pt x="589120" y="256540"/>
                  </a:lnTo>
                  <a:close/>
                </a:path>
                <a:path w="631825" h="660400">
                  <a:moveTo>
                    <a:pt x="589756" y="255270"/>
                  </a:moveTo>
                  <a:lnTo>
                    <a:pt x="565186" y="255270"/>
                  </a:lnTo>
                  <a:lnTo>
                    <a:pt x="565282" y="254000"/>
                  </a:lnTo>
                  <a:lnTo>
                    <a:pt x="588779" y="254000"/>
                  </a:lnTo>
                  <a:lnTo>
                    <a:pt x="589756" y="255270"/>
                  </a:lnTo>
                  <a:close/>
                </a:path>
                <a:path w="631825" h="660400">
                  <a:moveTo>
                    <a:pt x="62732" y="256540"/>
                  </a:moveTo>
                  <a:lnTo>
                    <a:pt x="39548" y="256540"/>
                  </a:lnTo>
                  <a:lnTo>
                    <a:pt x="39162" y="255270"/>
                  </a:lnTo>
                  <a:lnTo>
                    <a:pt x="63754" y="255270"/>
                  </a:lnTo>
                  <a:lnTo>
                    <a:pt x="62732" y="256540"/>
                  </a:lnTo>
                  <a:close/>
                </a:path>
                <a:path w="631825" h="660400">
                  <a:moveTo>
                    <a:pt x="62965" y="257810"/>
                  </a:moveTo>
                  <a:lnTo>
                    <a:pt x="40945" y="257810"/>
                  </a:lnTo>
                  <a:lnTo>
                    <a:pt x="41252" y="256540"/>
                  </a:lnTo>
                  <a:lnTo>
                    <a:pt x="64044" y="256540"/>
                  </a:lnTo>
                  <a:lnTo>
                    <a:pt x="62965" y="257810"/>
                  </a:lnTo>
                  <a:close/>
                </a:path>
                <a:path w="631825" h="660400">
                  <a:moveTo>
                    <a:pt x="590585" y="257810"/>
                  </a:moveTo>
                  <a:lnTo>
                    <a:pt x="564885" y="257810"/>
                  </a:lnTo>
                  <a:lnTo>
                    <a:pt x="565867" y="256540"/>
                  </a:lnTo>
                  <a:lnTo>
                    <a:pt x="589466" y="256540"/>
                  </a:lnTo>
                  <a:lnTo>
                    <a:pt x="590585" y="257810"/>
                  </a:lnTo>
                  <a:close/>
                </a:path>
                <a:path w="631825" h="660400">
                  <a:moveTo>
                    <a:pt x="66923" y="259080"/>
                  </a:moveTo>
                  <a:lnTo>
                    <a:pt x="39770" y="259080"/>
                  </a:lnTo>
                  <a:lnTo>
                    <a:pt x="40485" y="257810"/>
                  </a:lnTo>
                  <a:lnTo>
                    <a:pt x="64288" y="257810"/>
                  </a:lnTo>
                  <a:lnTo>
                    <a:pt x="66923" y="259080"/>
                  </a:lnTo>
                  <a:close/>
                </a:path>
                <a:path w="631825" h="660400">
                  <a:moveTo>
                    <a:pt x="590607" y="259080"/>
                  </a:moveTo>
                  <a:lnTo>
                    <a:pt x="564113" y="259080"/>
                  </a:lnTo>
                  <a:lnTo>
                    <a:pt x="563795" y="257810"/>
                  </a:lnTo>
                  <a:lnTo>
                    <a:pt x="591005" y="257810"/>
                  </a:lnTo>
                  <a:lnTo>
                    <a:pt x="590607" y="259080"/>
                  </a:lnTo>
                  <a:close/>
                </a:path>
                <a:path w="631825" h="660400">
                  <a:moveTo>
                    <a:pt x="68007" y="260350"/>
                  </a:moveTo>
                  <a:lnTo>
                    <a:pt x="39991" y="260350"/>
                  </a:lnTo>
                  <a:lnTo>
                    <a:pt x="41059" y="259080"/>
                  </a:lnTo>
                  <a:lnTo>
                    <a:pt x="67905" y="259080"/>
                  </a:lnTo>
                  <a:lnTo>
                    <a:pt x="68007" y="260350"/>
                  </a:lnTo>
                  <a:close/>
                </a:path>
                <a:path w="631825" h="660400">
                  <a:moveTo>
                    <a:pt x="565606" y="260350"/>
                  </a:moveTo>
                  <a:lnTo>
                    <a:pt x="565419" y="259080"/>
                  </a:lnTo>
                  <a:lnTo>
                    <a:pt x="566395" y="259080"/>
                  </a:lnTo>
                  <a:lnTo>
                    <a:pt x="565606" y="260350"/>
                  </a:lnTo>
                  <a:close/>
                </a:path>
                <a:path w="631825" h="660400">
                  <a:moveTo>
                    <a:pt x="589943" y="260350"/>
                  </a:moveTo>
                  <a:lnTo>
                    <a:pt x="567230" y="260350"/>
                  </a:lnTo>
                  <a:lnTo>
                    <a:pt x="567009" y="259080"/>
                  </a:lnTo>
                  <a:lnTo>
                    <a:pt x="589597" y="259080"/>
                  </a:lnTo>
                  <a:lnTo>
                    <a:pt x="589943" y="260350"/>
                  </a:lnTo>
                  <a:close/>
                </a:path>
                <a:path w="631825" h="660400">
                  <a:moveTo>
                    <a:pt x="68229" y="261620"/>
                  </a:moveTo>
                  <a:lnTo>
                    <a:pt x="40326" y="261620"/>
                  </a:lnTo>
                  <a:lnTo>
                    <a:pt x="41348" y="260350"/>
                  </a:lnTo>
                  <a:lnTo>
                    <a:pt x="68263" y="260350"/>
                  </a:lnTo>
                  <a:lnTo>
                    <a:pt x="68229" y="261620"/>
                  </a:lnTo>
                  <a:close/>
                </a:path>
                <a:path w="631825" h="660400">
                  <a:moveTo>
                    <a:pt x="589017" y="265430"/>
                  </a:moveTo>
                  <a:lnTo>
                    <a:pt x="564357" y="265430"/>
                  </a:lnTo>
                  <a:lnTo>
                    <a:pt x="563727" y="264160"/>
                  </a:lnTo>
                  <a:lnTo>
                    <a:pt x="559661" y="260350"/>
                  </a:lnTo>
                  <a:lnTo>
                    <a:pt x="561671" y="260350"/>
                  </a:lnTo>
                  <a:lnTo>
                    <a:pt x="561966" y="261620"/>
                  </a:lnTo>
                  <a:lnTo>
                    <a:pt x="564243" y="261620"/>
                  </a:lnTo>
                  <a:lnTo>
                    <a:pt x="564783" y="262890"/>
                  </a:lnTo>
                  <a:lnTo>
                    <a:pt x="587127" y="262890"/>
                  </a:lnTo>
                  <a:lnTo>
                    <a:pt x="587058" y="264160"/>
                  </a:lnTo>
                  <a:lnTo>
                    <a:pt x="588149" y="264160"/>
                  </a:lnTo>
                  <a:lnTo>
                    <a:pt x="589017" y="265430"/>
                  </a:lnTo>
                  <a:close/>
                </a:path>
                <a:path w="631825" h="660400">
                  <a:moveTo>
                    <a:pt x="589795" y="261620"/>
                  </a:moveTo>
                  <a:lnTo>
                    <a:pt x="565140" y="261620"/>
                  </a:lnTo>
                  <a:lnTo>
                    <a:pt x="565220" y="260350"/>
                  </a:lnTo>
                  <a:lnTo>
                    <a:pt x="588716" y="260350"/>
                  </a:lnTo>
                  <a:lnTo>
                    <a:pt x="589795" y="261620"/>
                  </a:lnTo>
                  <a:close/>
                </a:path>
                <a:path w="631825" h="660400">
                  <a:moveTo>
                    <a:pt x="68581" y="262890"/>
                  </a:moveTo>
                  <a:lnTo>
                    <a:pt x="42842" y="262890"/>
                  </a:lnTo>
                  <a:lnTo>
                    <a:pt x="42694" y="261620"/>
                  </a:lnTo>
                  <a:lnTo>
                    <a:pt x="68490" y="261620"/>
                  </a:lnTo>
                  <a:lnTo>
                    <a:pt x="68581" y="262890"/>
                  </a:lnTo>
                  <a:close/>
                </a:path>
                <a:path w="631825" h="660400">
                  <a:moveTo>
                    <a:pt x="589500" y="262890"/>
                  </a:moveTo>
                  <a:lnTo>
                    <a:pt x="564783" y="262890"/>
                  </a:lnTo>
                  <a:lnTo>
                    <a:pt x="565356" y="261620"/>
                  </a:lnTo>
                  <a:lnTo>
                    <a:pt x="588433" y="261620"/>
                  </a:lnTo>
                  <a:lnTo>
                    <a:pt x="589500" y="262890"/>
                  </a:lnTo>
                  <a:close/>
                </a:path>
                <a:path w="631825" h="660400">
                  <a:moveTo>
                    <a:pt x="67644" y="264160"/>
                  </a:moveTo>
                  <a:lnTo>
                    <a:pt x="41820" y="264160"/>
                  </a:lnTo>
                  <a:lnTo>
                    <a:pt x="41854" y="262890"/>
                  </a:lnTo>
                  <a:lnTo>
                    <a:pt x="67565" y="262890"/>
                  </a:lnTo>
                  <a:lnTo>
                    <a:pt x="67644" y="264160"/>
                  </a:lnTo>
                  <a:close/>
                </a:path>
                <a:path w="631825" h="660400">
                  <a:moveTo>
                    <a:pt x="67951" y="265430"/>
                  </a:moveTo>
                  <a:lnTo>
                    <a:pt x="42103" y="265430"/>
                  </a:lnTo>
                  <a:lnTo>
                    <a:pt x="42160" y="264160"/>
                  </a:lnTo>
                  <a:lnTo>
                    <a:pt x="67848" y="264160"/>
                  </a:lnTo>
                  <a:lnTo>
                    <a:pt x="67951" y="265430"/>
                  </a:lnTo>
                  <a:close/>
                </a:path>
                <a:path w="631825" h="660400">
                  <a:moveTo>
                    <a:pt x="68223" y="266700"/>
                  </a:moveTo>
                  <a:lnTo>
                    <a:pt x="41490" y="266700"/>
                  </a:lnTo>
                  <a:lnTo>
                    <a:pt x="43387" y="265430"/>
                  </a:lnTo>
                  <a:lnTo>
                    <a:pt x="68144" y="265430"/>
                  </a:lnTo>
                  <a:lnTo>
                    <a:pt x="68223" y="266700"/>
                  </a:lnTo>
                  <a:close/>
                </a:path>
                <a:path w="631825" h="660400">
                  <a:moveTo>
                    <a:pt x="586968" y="266700"/>
                  </a:moveTo>
                  <a:lnTo>
                    <a:pt x="564209" y="266700"/>
                  </a:lnTo>
                  <a:lnTo>
                    <a:pt x="563216" y="265430"/>
                  </a:lnTo>
                  <a:lnTo>
                    <a:pt x="587371" y="265430"/>
                  </a:lnTo>
                  <a:lnTo>
                    <a:pt x="586968" y="266700"/>
                  </a:lnTo>
                  <a:close/>
                </a:path>
                <a:path w="631825" h="660400">
                  <a:moveTo>
                    <a:pt x="68308" y="267970"/>
                  </a:moveTo>
                  <a:lnTo>
                    <a:pt x="42285" y="267970"/>
                  </a:lnTo>
                  <a:lnTo>
                    <a:pt x="41876" y="266700"/>
                  </a:lnTo>
                  <a:lnTo>
                    <a:pt x="67286" y="266700"/>
                  </a:lnTo>
                  <a:lnTo>
                    <a:pt x="68308" y="267970"/>
                  </a:lnTo>
                  <a:close/>
                </a:path>
                <a:path w="631825" h="660400">
                  <a:moveTo>
                    <a:pt x="589426" y="267970"/>
                  </a:moveTo>
                  <a:lnTo>
                    <a:pt x="561773" y="267970"/>
                  </a:lnTo>
                  <a:lnTo>
                    <a:pt x="561841" y="266700"/>
                  </a:lnTo>
                  <a:lnTo>
                    <a:pt x="589012" y="266700"/>
                  </a:lnTo>
                  <a:lnTo>
                    <a:pt x="589426" y="267970"/>
                  </a:lnTo>
                  <a:close/>
                </a:path>
                <a:path w="631825" h="660400">
                  <a:moveTo>
                    <a:pt x="68984" y="269240"/>
                  </a:moveTo>
                  <a:lnTo>
                    <a:pt x="43018" y="269240"/>
                  </a:lnTo>
                  <a:lnTo>
                    <a:pt x="44017" y="267970"/>
                  </a:lnTo>
                  <a:lnTo>
                    <a:pt x="69631" y="267970"/>
                  </a:lnTo>
                  <a:lnTo>
                    <a:pt x="68984" y="269240"/>
                  </a:lnTo>
                  <a:close/>
                </a:path>
                <a:path w="631825" h="660400">
                  <a:moveTo>
                    <a:pt x="560076" y="269240"/>
                  </a:moveTo>
                  <a:lnTo>
                    <a:pt x="558576" y="269240"/>
                  </a:lnTo>
                  <a:lnTo>
                    <a:pt x="559053" y="267970"/>
                  </a:lnTo>
                  <a:lnTo>
                    <a:pt x="559758" y="267970"/>
                  </a:lnTo>
                  <a:lnTo>
                    <a:pt x="560076" y="269240"/>
                  </a:lnTo>
                  <a:close/>
                </a:path>
                <a:path w="631825" h="660400">
                  <a:moveTo>
                    <a:pt x="591010" y="269240"/>
                  </a:moveTo>
                  <a:lnTo>
                    <a:pt x="561989" y="269240"/>
                  </a:lnTo>
                  <a:lnTo>
                    <a:pt x="562387" y="267970"/>
                  </a:lnTo>
                  <a:lnTo>
                    <a:pt x="590653" y="267970"/>
                  </a:lnTo>
                  <a:lnTo>
                    <a:pt x="591010" y="269240"/>
                  </a:lnTo>
                  <a:close/>
                </a:path>
                <a:path w="631825" h="660400">
                  <a:moveTo>
                    <a:pt x="67724" y="270510"/>
                  </a:moveTo>
                  <a:lnTo>
                    <a:pt x="43375" y="270510"/>
                  </a:lnTo>
                  <a:lnTo>
                    <a:pt x="44261" y="269240"/>
                  </a:lnTo>
                  <a:lnTo>
                    <a:pt x="67837" y="269240"/>
                  </a:lnTo>
                  <a:lnTo>
                    <a:pt x="67724" y="270510"/>
                  </a:lnTo>
                  <a:close/>
                </a:path>
                <a:path w="631825" h="660400">
                  <a:moveTo>
                    <a:pt x="558031" y="270510"/>
                  </a:moveTo>
                  <a:lnTo>
                    <a:pt x="557611" y="270510"/>
                  </a:lnTo>
                  <a:lnTo>
                    <a:pt x="557293" y="269240"/>
                  </a:lnTo>
                  <a:lnTo>
                    <a:pt x="558940" y="269240"/>
                  </a:lnTo>
                  <a:lnTo>
                    <a:pt x="558031" y="270510"/>
                  </a:lnTo>
                  <a:close/>
                </a:path>
                <a:path w="631825" h="660400">
                  <a:moveTo>
                    <a:pt x="561325" y="270510"/>
                  </a:moveTo>
                  <a:lnTo>
                    <a:pt x="559922" y="270510"/>
                  </a:lnTo>
                  <a:lnTo>
                    <a:pt x="559394" y="269240"/>
                  </a:lnTo>
                  <a:lnTo>
                    <a:pt x="562529" y="269240"/>
                  </a:lnTo>
                  <a:lnTo>
                    <a:pt x="561325" y="270510"/>
                  </a:lnTo>
                  <a:close/>
                </a:path>
                <a:path w="631825" h="660400">
                  <a:moveTo>
                    <a:pt x="590409" y="270510"/>
                  </a:moveTo>
                  <a:lnTo>
                    <a:pt x="562625" y="270510"/>
                  </a:lnTo>
                  <a:lnTo>
                    <a:pt x="562529" y="269240"/>
                  </a:lnTo>
                  <a:lnTo>
                    <a:pt x="590823" y="269240"/>
                  </a:lnTo>
                  <a:lnTo>
                    <a:pt x="590409" y="270510"/>
                  </a:lnTo>
                  <a:close/>
                </a:path>
                <a:path w="631825" h="660400">
                  <a:moveTo>
                    <a:pt x="42081" y="271780"/>
                  </a:moveTo>
                  <a:lnTo>
                    <a:pt x="40553" y="271780"/>
                  </a:lnTo>
                  <a:lnTo>
                    <a:pt x="40775" y="270510"/>
                  </a:lnTo>
                  <a:lnTo>
                    <a:pt x="41502" y="270510"/>
                  </a:lnTo>
                  <a:lnTo>
                    <a:pt x="42081" y="271780"/>
                  </a:lnTo>
                  <a:close/>
                </a:path>
                <a:path w="631825" h="660400">
                  <a:moveTo>
                    <a:pt x="68166" y="271780"/>
                  </a:moveTo>
                  <a:lnTo>
                    <a:pt x="42359" y="271780"/>
                  </a:lnTo>
                  <a:lnTo>
                    <a:pt x="42711" y="270510"/>
                  </a:lnTo>
                  <a:lnTo>
                    <a:pt x="66906" y="270510"/>
                  </a:lnTo>
                  <a:lnTo>
                    <a:pt x="68166" y="271780"/>
                  </a:lnTo>
                  <a:close/>
                </a:path>
                <a:path w="631825" h="660400">
                  <a:moveTo>
                    <a:pt x="584685" y="271780"/>
                  </a:moveTo>
                  <a:lnTo>
                    <a:pt x="562193" y="271780"/>
                  </a:lnTo>
                  <a:lnTo>
                    <a:pt x="562375" y="270510"/>
                  </a:lnTo>
                  <a:lnTo>
                    <a:pt x="584651" y="270510"/>
                  </a:lnTo>
                  <a:lnTo>
                    <a:pt x="584685" y="271780"/>
                  </a:lnTo>
                  <a:close/>
                </a:path>
                <a:path w="631825" h="660400">
                  <a:moveTo>
                    <a:pt x="590130" y="271780"/>
                  </a:moveTo>
                  <a:lnTo>
                    <a:pt x="588966" y="271780"/>
                  </a:lnTo>
                  <a:lnTo>
                    <a:pt x="588137" y="270510"/>
                  </a:lnTo>
                  <a:lnTo>
                    <a:pt x="590193" y="270510"/>
                  </a:lnTo>
                  <a:lnTo>
                    <a:pt x="590130" y="271780"/>
                  </a:lnTo>
                  <a:close/>
                </a:path>
                <a:path w="631825" h="660400">
                  <a:moveTo>
                    <a:pt x="40678" y="273050"/>
                  </a:moveTo>
                  <a:lnTo>
                    <a:pt x="39276" y="273050"/>
                  </a:lnTo>
                  <a:lnTo>
                    <a:pt x="39230" y="271780"/>
                  </a:lnTo>
                  <a:lnTo>
                    <a:pt x="41218" y="271780"/>
                  </a:lnTo>
                  <a:lnTo>
                    <a:pt x="40678" y="273050"/>
                  </a:lnTo>
                  <a:close/>
                </a:path>
                <a:path w="631825" h="660400">
                  <a:moveTo>
                    <a:pt x="43012" y="273050"/>
                  </a:moveTo>
                  <a:lnTo>
                    <a:pt x="42285" y="273050"/>
                  </a:lnTo>
                  <a:lnTo>
                    <a:pt x="41785" y="271780"/>
                  </a:lnTo>
                  <a:lnTo>
                    <a:pt x="43222" y="271780"/>
                  </a:lnTo>
                  <a:lnTo>
                    <a:pt x="43012" y="273050"/>
                  </a:lnTo>
                  <a:close/>
                </a:path>
                <a:path w="631825" h="660400">
                  <a:moveTo>
                    <a:pt x="44761" y="274320"/>
                  </a:moveTo>
                  <a:lnTo>
                    <a:pt x="42887" y="274320"/>
                  </a:lnTo>
                  <a:lnTo>
                    <a:pt x="43744" y="273050"/>
                  </a:lnTo>
                  <a:lnTo>
                    <a:pt x="44801" y="271780"/>
                  </a:lnTo>
                  <a:lnTo>
                    <a:pt x="65407" y="271780"/>
                  </a:lnTo>
                  <a:lnTo>
                    <a:pt x="65043" y="273050"/>
                  </a:lnTo>
                  <a:lnTo>
                    <a:pt x="45096" y="273050"/>
                  </a:lnTo>
                  <a:lnTo>
                    <a:pt x="44761" y="274320"/>
                  </a:lnTo>
                  <a:close/>
                </a:path>
                <a:path w="631825" h="660400">
                  <a:moveTo>
                    <a:pt x="560552" y="273050"/>
                  </a:moveTo>
                  <a:lnTo>
                    <a:pt x="558684" y="273050"/>
                  </a:lnTo>
                  <a:lnTo>
                    <a:pt x="559070" y="271780"/>
                  </a:lnTo>
                  <a:lnTo>
                    <a:pt x="560189" y="271780"/>
                  </a:lnTo>
                  <a:lnTo>
                    <a:pt x="560552" y="273050"/>
                  </a:lnTo>
                  <a:close/>
                </a:path>
                <a:path w="631825" h="660400">
                  <a:moveTo>
                    <a:pt x="584509" y="273050"/>
                  </a:moveTo>
                  <a:lnTo>
                    <a:pt x="561660" y="273050"/>
                  </a:lnTo>
                  <a:lnTo>
                    <a:pt x="562040" y="271780"/>
                  </a:lnTo>
                  <a:lnTo>
                    <a:pt x="584356" y="271780"/>
                  </a:lnTo>
                  <a:lnTo>
                    <a:pt x="584509" y="273050"/>
                  </a:lnTo>
                  <a:close/>
                </a:path>
                <a:path w="631825" h="660400">
                  <a:moveTo>
                    <a:pt x="68712" y="274320"/>
                  </a:moveTo>
                  <a:lnTo>
                    <a:pt x="45522" y="274320"/>
                  </a:lnTo>
                  <a:lnTo>
                    <a:pt x="45096" y="273050"/>
                  </a:lnTo>
                  <a:lnTo>
                    <a:pt x="65043" y="273050"/>
                  </a:lnTo>
                  <a:lnTo>
                    <a:pt x="68712" y="274320"/>
                  </a:lnTo>
                  <a:close/>
                </a:path>
                <a:path w="631825" h="660400">
                  <a:moveTo>
                    <a:pt x="586218" y="274320"/>
                  </a:moveTo>
                  <a:lnTo>
                    <a:pt x="560252" y="274320"/>
                  </a:lnTo>
                  <a:lnTo>
                    <a:pt x="559934" y="273050"/>
                  </a:lnTo>
                  <a:lnTo>
                    <a:pt x="585599" y="273050"/>
                  </a:lnTo>
                  <a:lnTo>
                    <a:pt x="586218" y="274320"/>
                  </a:lnTo>
                  <a:close/>
                </a:path>
                <a:path w="631825" h="660400">
                  <a:moveTo>
                    <a:pt x="71176" y="275590"/>
                  </a:moveTo>
                  <a:lnTo>
                    <a:pt x="45385" y="275590"/>
                  </a:lnTo>
                  <a:lnTo>
                    <a:pt x="45385" y="274320"/>
                  </a:lnTo>
                  <a:lnTo>
                    <a:pt x="71119" y="274320"/>
                  </a:lnTo>
                  <a:lnTo>
                    <a:pt x="71176" y="275590"/>
                  </a:lnTo>
                  <a:close/>
                </a:path>
                <a:path w="631825" h="660400">
                  <a:moveTo>
                    <a:pt x="561836" y="275590"/>
                  </a:moveTo>
                  <a:lnTo>
                    <a:pt x="561279" y="275590"/>
                  </a:lnTo>
                  <a:lnTo>
                    <a:pt x="560870" y="274320"/>
                  </a:lnTo>
                  <a:lnTo>
                    <a:pt x="562455" y="274320"/>
                  </a:lnTo>
                  <a:lnTo>
                    <a:pt x="561836" y="275590"/>
                  </a:lnTo>
                  <a:close/>
                </a:path>
                <a:path w="631825" h="660400">
                  <a:moveTo>
                    <a:pt x="587251" y="275590"/>
                  </a:moveTo>
                  <a:lnTo>
                    <a:pt x="563426" y="275590"/>
                  </a:lnTo>
                  <a:lnTo>
                    <a:pt x="563108" y="274320"/>
                  </a:lnTo>
                  <a:lnTo>
                    <a:pt x="587320" y="274320"/>
                  </a:lnTo>
                  <a:lnTo>
                    <a:pt x="587251" y="275590"/>
                  </a:lnTo>
                  <a:close/>
                </a:path>
                <a:path w="631825" h="660400">
                  <a:moveTo>
                    <a:pt x="71443" y="276860"/>
                  </a:moveTo>
                  <a:lnTo>
                    <a:pt x="46981" y="276860"/>
                  </a:lnTo>
                  <a:lnTo>
                    <a:pt x="47844" y="275590"/>
                  </a:lnTo>
                  <a:lnTo>
                    <a:pt x="71250" y="275590"/>
                  </a:lnTo>
                  <a:lnTo>
                    <a:pt x="71443" y="276860"/>
                  </a:lnTo>
                  <a:close/>
                </a:path>
                <a:path w="631825" h="660400">
                  <a:moveTo>
                    <a:pt x="587041" y="276860"/>
                  </a:moveTo>
                  <a:lnTo>
                    <a:pt x="561313" y="276860"/>
                  </a:lnTo>
                  <a:lnTo>
                    <a:pt x="562517" y="275590"/>
                  </a:lnTo>
                  <a:lnTo>
                    <a:pt x="587036" y="275590"/>
                  </a:lnTo>
                  <a:lnTo>
                    <a:pt x="587041" y="276860"/>
                  </a:lnTo>
                  <a:close/>
                </a:path>
                <a:path w="631825" h="660400">
                  <a:moveTo>
                    <a:pt x="68149" y="280670"/>
                  </a:moveTo>
                  <a:lnTo>
                    <a:pt x="45522" y="280670"/>
                  </a:lnTo>
                  <a:lnTo>
                    <a:pt x="40440" y="278130"/>
                  </a:lnTo>
                  <a:lnTo>
                    <a:pt x="42302" y="276860"/>
                  </a:lnTo>
                  <a:lnTo>
                    <a:pt x="70404" y="276860"/>
                  </a:lnTo>
                  <a:lnTo>
                    <a:pt x="69739" y="278130"/>
                  </a:lnTo>
                  <a:lnTo>
                    <a:pt x="65838" y="278130"/>
                  </a:lnTo>
                  <a:lnTo>
                    <a:pt x="65606" y="279400"/>
                  </a:lnTo>
                  <a:lnTo>
                    <a:pt x="67724" y="279400"/>
                  </a:lnTo>
                  <a:lnTo>
                    <a:pt x="68149" y="280670"/>
                  </a:lnTo>
                  <a:close/>
                </a:path>
                <a:path w="631825" h="660400">
                  <a:moveTo>
                    <a:pt x="583827" y="278130"/>
                  </a:moveTo>
                  <a:lnTo>
                    <a:pt x="561075" y="278130"/>
                  </a:lnTo>
                  <a:lnTo>
                    <a:pt x="560036" y="276860"/>
                  </a:lnTo>
                  <a:lnTo>
                    <a:pt x="584225" y="276860"/>
                  </a:lnTo>
                  <a:lnTo>
                    <a:pt x="583827" y="278130"/>
                  </a:lnTo>
                  <a:close/>
                </a:path>
                <a:path w="631825" h="660400">
                  <a:moveTo>
                    <a:pt x="586269" y="280670"/>
                  </a:moveTo>
                  <a:lnTo>
                    <a:pt x="560303" y="280670"/>
                  </a:lnTo>
                  <a:lnTo>
                    <a:pt x="559979" y="279400"/>
                  </a:lnTo>
                  <a:lnTo>
                    <a:pt x="558673" y="279400"/>
                  </a:lnTo>
                  <a:lnTo>
                    <a:pt x="559053" y="278130"/>
                  </a:lnTo>
                  <a:lnTo>
                    <a:pt x="584242" y="278130"/>
                  </a:lnTo>
                  <a:lnTo>
                    <a:pt x="585554" y="279400"/>
                  </a:lnTo>
                  <a:lnTo>
                    <a:pt x="586269" y="280670"/>
                  </a:lnTo>
                  <a:close/>
                </a:path>
                <a:path w="631825" h="660400">
                  <a:moveTo>
                    <a:pt x="67985" y="281940"/>
                  </a:moveTo>
                  <a:lnTo>
                    <a:pt x="45726" y="281940"/>
                  </a:lnTo>
                  <a:lnTo>
                    <a:pt x="46584" y="280670"/>
                  </a:lnTo>
                  <a:lnTo>
                    <a:pt x="69041" y="280670"/>
                  </a:lnTo>
                  <a:lnTo>
                    <a:pt x="67985" y="281940"/>
                  </a:lnTo>
                  <a:close/>
                </a:path>
                <a:path w="631825" h="660400">
                  <a:moveTo>
                    <a:pt x="559735" y="281940"/>
                  </a:moveTo>
                  <a:lnTo>
                    <a:pt x="558571" y="281940"/>
                  </a:lnTo>
                  <a:lnTo>
                    <a:pt x="558968" y="280670"/>
                  </a:lnTo>
                  <a:lnTo>
                    <a:pt x="559388" y="280670"/>
                  </a:lnTo>
                  <a:lnTo>
                    <a:pt x="559735" y="281940"/>
                  </a:lnTo>
                  <a:close/>
                </a:path>
                <a:path w="631825" h="660400">
                  <a:moveTo>
                    <a:pt x="586173" y="281940"/>
                  </a:moveTo>
                  <a:lnTo>
                    <a:pt x="561489" y="281940"/>
                  </a:lnTo>
                  <a:lnTo>
                    <a:pt x="561614" y="280670"/>
                  </a:lnTo>
                  <a:lnTo>
                    <a:pt x="585088" y="280670"/>
                  </a:lnTo>
                  <a:lnTo>
                    <a:pt x="586173" y="281940"/>
                  </a:lnTo>
                  <a:close/>
                </a:path>
                <a:path w="631825" h="660400">
                  <a:moveTo>
                    <a:pt x="69427" y="283210"/>
                  </a:moveTo>
                  <a:lnTo>
                    <a:pt x="44630" y="283210"/>
                  </a:lnTo>
                  <a:lnTo>
                    <a:pt x="44772" y="281940"/>
                  </a:lnTo>
                  <a:lnTo>
                    <a:pt x="70449" y="281940"/>
                  </a:lnTo>
                  <a:lnTo>
                    <a:pt x="69427" y="283210"/>
                  </a:lnTo>
                  <a:close/>
                </a:path>
                <a:path w="631825" h="660400">
                  <a:moveTo>
                    <a:pt x="583612" y="283210"/>
                  </a:moveTo>
                  <a:lnTo>
                    <a:pt x="560132" y="283210"/>
                  </a:lnTo>
                  <a:lnTo>
                    <a:pt x="559281" y="281940"/>
                  </a:lnTo>
                  <a:lnTo>
                    <a:pt x="583737" y="281940"/>
                  </a:lnTo>
                  <a:lnTo>
                    <a:pt x="583612" y="283210"/>
                  </a:lnTo>
                  <a:close/>
                </a:path>
                <a:path w="631825" h="660400">
                  <a:moveTo>
                    <a:pt x="72164" y="284480"/>
                  </a:moveTo>
                  <a:lnTo>
                    <a:pt x="44988" y="284480"/>
                  </a:lnTo>
                  <a:lnTo>
                    <a:pt x="44948" y="283210"/>
                  </a:lnTo>
                  <a:lnTo>
                    <a:pt x="70739" y="283210"/>
                  </a:lnTo>
                  <a:lnTo>
                    <a:pt x="72164" y="284480"/>
                  </a:lnTo>
                  <a:close/>
                </a:path>
                <a:path w="631825" h="660400">
                  <a:moveTo>
                    <a:pt x="583407" y="284480"/>
                  </a:moveTo>
                  <a:lnTo>
                    <a:pt x="558877" y="284480"/>
                  </a:lnTo>
                  <a:lnTo>
                    <a:pt x="558946" y="283210"/>
                  </a:lnTo>
                  <a:lnTo>
                    <a:pt x="584588" y="283210"/>
                  </a:lnTo>
                  <a:lnTo>
                    <a:pt x="583407" y="284480"/>
                  </a:lnTo>
                  <a:close/>
                </a:path>
                <a:path w="631825" h="660400">
                  <a:moveTo>
                    <a:pt x="72363" y="285750"/>
                  </a:moveTo>
                  <a:lnTo>
                    <a:pt x="46606" y="285750"/>
                  </a:lnTo>
                  <a:lnTo>
                    <a:pt x="47447" y="284480"/>
                  </a:lnTo>
                  <a:lnTo>
                    <a:pt x="73271" y="284480"/>
                  </a:lnTo>
                  <a:lnTo>
                    <a:pt x="72363" y="285750"/>
                  </a:lnTo>
                  <a:close/>
                </a:path>
                <a:path w="631825" h="660400">
                  <a:moveTo>
                    <a:pt x="581028" y="285750"/>
                  </a:moveTo>
                  <a:lnTo>
                    <a:pt x="558605" y="285750"/>
                  </a:lnTo>
                  <a:lnTo>
                    <a:pt x="558730" y="284480"/>
                  </a:lnTo>
                  <a:lnTo>
                    <a:pt x="581028" y="284480"/>
                  </a:lnTo>
                  <a:lnTo>
                    <a:pt x="581028" y="285750"/>
                  </a:lnTo>
                  <a:close/>
                </a:path>
                <a:path w="631825" h="660400">
                  <a:moveTo>
                    <a:pt x="584009" y="285750"/>
                  </a:moveTo>
                  <a:lnTo>
                    <a:pt x="582891" y="285750"/>
                  </a:lnTo>
                  <a:lnTo>
                    <a:pt x="582527" y="284480"/>
                  </a:lnTo>
                  <a:lnTo>
                    <a:pt x="584452" y="284480"/>
                  </a:lnTo>
                  <a:lnTo>
                    <a:pt x="584009" y="285750"/>
                  </a:lnTo>
                  <a:close/>
                </a:path>
                <a:path w="631825" h="660400">
                  <a:moveTo>
                    <a:pt x="71284" y="287020"/>
                  </a:moveTo>
                  <a:lnTo>
                    <a:pt x="45522" y="287020"/>
                  </a:lnTo>
                  <a:lnTo>
                    <a:pt x="46368" y="285750"/>
                  </a:lnTo>
                  <a:lnTo>
                    <a:pt x="72147" y="285750"/>
                  </a:lnTo>
                  <a:lnTo>
                    <a:pt x="71284" y="287020"/>
                  </a:lnTo>
                  <a:close/>
                </a:path>
                <a:path w="631825" h="660400">
                  <a:moveTo>
                    <a:pt x="582976" y="287020"/>
                  </a:moveTo>
                  <a:lnTo>
                    <a:pt x="558423" y="287020"/>
                  </a:lnTo>
                  <a:lnTo>
                    <a:pt x="558423" y="285750"/>
                  </a:lnTo>
                  <a:lnTo>
                    <a:pt x="582096" y="285750"/>
                  </a:lnTo>
                  <a:lnTo>
                    <a:pt x="582976" y="287020"/>
                  </a:lnTo>
                  <a:close/>
                </a:path>
                <a:path w="631825" h="660400">
                  <a:moveTo>
                    <a:pt x="71579" y="288290"/>
                  </a:moveTo>
                  <a:lnTo>
                    <a:pt x="45794" y="288290"/>
                  </a:lnTo>
                  <a:lnTo>
                    <a:pt x="46873" y="287020"/>
                  </a:lnTo>
                  <a:lnTo>
                    <a:pt x="72431" y="287020"/>
                  </a:lnTo>
                  <a:lnTo>
                    <a:pt x="71579" y="288290"/>
                  </a:lnTo>
                  <a:close/>
                </a:path>
                <a:path w="631825" h="660400">
                  <a:moveTo>
                    <a:pt x="582527" y="288290"/>
                  </a:moveTo>
                  <a:lnTo>
                    <a:pt x="556850" y="288290"/>
                  </a:lnTo>
                  <a:lnTo>
                    <a:pt x="555993" y="287020"/>
                  </a:lnTo>
                  <a:lnTo>
                    <a:pt x="581709" y="287020"/>
                  </a:lnTo>
                  <a:lnTo>
                    <a:pt x="582527" y="288290"/>
                  </a:lnTo>
                  <a:close/>
                </a:path>
                <a:path w="631825" h="660400">
                  <a:moveTo>
                    <a:pt x="71880" y="289560"/>
                  </a:moveTo>
                  <a:lnTo>
                    <a:pt x="48332" y="289560"/>
                  </a:lnTo>
                  <a:lnTo>
                    <a:pt x="48242" y="288290"/>
                  </a:lnTo>
                  <a:lnTo>
                    <a:pt x="72811" y="288290"/>
                  </a:lnTo>
                  <a:lnTo>
                    <a:pt x="71880" y="289560"/>
                  </a:lnTo>
                  <a:close/>
                </a:path>
                <a:path w="631825" h="660400">
                  <a:moveTo>
                    <a:pt x="580693" y="289560"/>
                  </a:moveTo>
                  <a:lnTo>
                    <a:pt x="557941" y="289560"/>
                  </a:lnTo>
                  <a:lnTo>
                    <a:pt x="557111" y="288290"/>
                  </a:lnTo>
                  <a:lnTo>
                    <a:pt x="581096" y="288290"/>
                  </a:lnTo>
                  <a:lnTo>
                    <a:pt x="580693" y="289560"/>
                  </a:lnTo>
                  <a:close/>
                </a:path>
                <a:path w="631825" h="660400">
                  <a:moveTo>
                    <a:pt x="583833" y="289560"/>
                  </a:moveTo>
                  <a:lnTo>
                    <a:pt x="582283" y="289560"/>
                  </a:lnTo>
                  <a:lnTo>
                    <a:pt x="581715" y="288290"/>
                  </a:lnTo>
                  <a:lnTo>
                    <a:pt x="584861" y="288290"/>
                  </a:lnTo>
                  <a:lnTo>
                    <a:pt x="583833" y="289560"/>
                  </a:lnTo>
                  <a:close/>
                </a:path>
                <a:path w="631825" h="660400">
                  <a:moveTo>
                    <a:pt x="71216" y="292100"/>
                  </a:moveTo>
                  <a:lnTo>
                    <a:pt x="45493" y="292100"/>
                  </a:lnTo>
                  <a:lnTo>
                    <a:pt x="45783" y="290830"/>
                  </a:lnTo>
                  <a:lnTo>
                    <a:pt x="48537" y="290830"/>
                  </a:lnTo>
                  <a:lnTo>
                    <a:pt x="47407" y="289560"/>
                  </a:lnTo>
                  <a:lnTo>
                    <a:pt x="73175" y="289560"/>
                  </a:lnTo>
                  <a:lnTo>
                    <a:pt x="71216" y="292100"/>
                  </a:lnTo>
                  <a:close/>
                </a:path>
                <a:path w="631825" h="660400">
                  <a:moveTo>
                    <a:pt x="582067" y="290830"/>
                  </a:moveTo>
                  <a:lnTo>
                    <a:pt x="557736" y="290830"/>
                  </a:lnTo>
                  <a:lnTo>
                    <a:pt x="556924" y="289560"/>
                  </a:lnTo>
                  <a:lnTo>
                    <a:pt x="581409" y="289560"/>
                  </a:lnTo>
                  <a:lnTo>
                    <a:pt x="582067" y="290830"/>
                  </a:lnTo>
                  <a:close/>
                </a:path>
                <a:path w="631825" h="660400">
                  <a:moveTo>
                    <a:pt x="583157" y="292100"/>
                  </a:moveTo>
                  <a:lnTo>
                    <a:pt x="557344" y="292100"/>
                  </a:lnTo>
                  <a:lnTo>
                    <a:pt x="556464" y="290830"/>
                  </a:lnTo>
                  <a:lnTo>
                    <a:pt x="584350" y="290830"/>
                  </a:lnTo>
                  <a:lnTo>
                    <a:pt x="583157" y="292100"/>
                  </a:lnTo>
                  <a:close/>
                </a:path>
                <a:path w="631825" h="660400">
                  <a:moveTo>
                    <a:pt x="73708" y="293370"/>
                  </a:moveTo>
                  <a:lnTo>
                    <a:pt x="47941" y="293370"/>
                  </a:lnTo>
                  <a:lnTo>
                    <a:pt x="46515" y="292100"/>
                  </a:lnTo>
                  <a:lnTo>
                    <a:pt x="73708" y="292100"/>
                  </a:lnTo>
                  <a:lnTo>
                    <a:pt x="73708" y="293370"/>
                  </a:lnTo>
                  <a:close/>
                </a:path>
                <a:path w="631825" h="660400">
                  <a:moveTo>
                    <a:pt x="584100" y="293370"/>
                  </a:moveTo>
                  <a:lnTo>
                    <a:pt x="558548" y="293370"/>
                  </a:lnTo>
                  <a:lnTo>
                    <a:pt x="558179" y="292100"/>
                  </a:lnTo>
                  <a:lnTo>
                    <a:pt x="584180" y="292100"/>
                  </a:lnTo>
                  <a:lnTo>
                    <a:pt x="584100" y="293370"/>
                  </a:lnTo>
                  <a:close/>
                </a:path>
                <a:path w="631825" h="660400">
                  <a:moveTo>
                    <a:pt x="72135" y="294640"/>
                  </a:moveTo>
                  <a:lnTo>
                    <a:pt x="48298" y="294640"/>
                  </a:lnTo>
                  <a:lnTo>
                    <a:pt x="49178" y="293370"/>
                  </a:lnTo>
                  <a:lnTo>
                    <a:pt x="72942" y="293370"/>
                  </a:lnTo>
                  <a:lnTo>
                    <a:pt x="72135" y="294640"/>
                  </a:lnTo>
                  <a:close/>
                </a:path>
                <a:path w="631825" h="660400">
                  <a:moveTo>
                    <a:pt x="558145" y="294640"/>
                  </a:moveTo>
                  <a:lnTo>
                    <a:pt x="557322" y="294640"/>
                  </a:lnTo>
                  <a:lnTo>
                    <a:pt x="555987" y="293370"/>
                  </a:lnTo>
                  <a:lnTo>
                    <a:pt x="557884" y="293370"/>
                  </a:lnTo>
                  <a:lnTo>
                    <a:pt x="558168" y="294615"/>
                  </a:lnTo>
                  <a:close/>
                </a:path>
                <a:path w="631825" h="660400">
                  <a:moveTo>
                    <a:pt x="583805" y="294640"/>
                  </a:moveTo>
                  <a:lnTo>
                    <a:pt x="558173" y="294640"/>
                  </a:lnTo>
                  <a:lnTo>
                    <a:pt x="559309" y="293370"/>
                  </a:lnTo>
                  <a:lnTo>
                    <a:pt x="583986" y="293370"/>
                  </a:lnTo>
                  <a:lnTo>
                    <a:pt x="583805" y="294640"/>
                  </a:lnTo>
                  <a:close/>
                </a:path>
                <a:path w="631825" h="660400">
                  <a:moveTo>
                    <a:pt x="558173" y="294640"/>
                  </a:moveTo>
                  <a:close/>
                </a:path>
                <a:path w="631825" h="660400">
                  <a:moveTo>
                    <a:pt x="49945" y="295910"/>
                  </a:moveTo>
                  <a:lnTo>
                    <a:pt x="48100" y="295910"/>
                  </a:lnTo>
                  <a:lnTo>
                    <a:pt x="47691" y="294640"/>
                  </a:lnTo>
                  <a:lnTo>
                    <a:pt x="50445" y="294640"/>
                  </a:lnTo>
                  <a:lnTo>
                    <a:pt x="49945" y="295910"/>
                  </a:lnTo>
                  <a:close/>
                </a:path>
                <a:path w="631825" h="660400">
                  <a:moveTo>
                    <a:pt x="77280" y="295910"/>
                  </a:moveTo>
                  <a:lnTo>
                    <a:pt x="51524" y="295910"/>
                  </a:lnTo>
                  <a:lnTo>
                    <a:pt x="51035" y="294640"/>
                  </a:lnTo>
                  <a:lnTo>
                    <a:pt x="76871" y="294640"/>
                  </a:lnTo>
                  <a:lnTo>
                    <a:pt x="77280" y="295910"/>
                  </a:lnTo>
                  <a:close/>
                </a:path>
                <a:path w="631825" h="660400">
                  <a:moveTo>
                    <a:pt x="585571" y="297180"/>
                  </a:moveTo>
                  <a:lnTo>
                    <a:pt x="558826" y="297180"/>
                  </a:lnTo>
                  <a:lnTo>
                    <a:pt x="558951" y="295910"/>
                  </a:lnTo>
                  <a:lnTo>
                    <a:pt x="557929" y="295910"/>
                  </a:lnTo>
                  <a:lnTo>
                    <a:pt x="557640" y="294640"/>
                  </a:lnTo>
                  <a:lnTo>
                    <a:pt x="583419" y="294640"/>
                  </a:lnTo>
                  <a:lnTo>
                    <a:pt x="584770" y="295910"/>
                  </a:lnTo>
                  <a:lnTo>
                    <a:pt x="585571" y="297180"/>
                  </a:lnTo>
                  <a:close/>
                </a:path>
                <a:path w="631825" h="660400">
                  <a:moveTo>
                    <a:pt x="76508" y="297180"/>
                  </a:moveTo>
                  <a:lnTo>
                    <a:pt x="50837" y="297180"/>
                  </a:lnTo>
                  <a:lnTo>
                    <a:pt x="51251" y="295910"/>
                  </a:lnTo>
                  <a:lnTo>
                    <a:pt x="77371" y="295910"/>
                  </a:lnTo>
                  <a:lnTo>
                    <a:pt x="76508" y="297180"/>
                  </a:lnTo>
                  <a:close/>
                </a:path>
                <a:path w="631825" h="660400">
                  <a:moveTo>
                    <a:pt x="71789" y="299720"/>
                  </a:moveTo>
                  <a:lnTo>
                    <a:pt x="48423" y="299720"/>
                  </a:lnTo>
                  <a:lnTo>
                    <a:pt x="48832" y="298450"/>
                  </a:lnTo>
                  <a:lnTo>
                    <a:pt x="51257" y="298450"/>
                  </a:lnTo>
                  <a:lnTo>
                    <a:pt x="51257" y="297180"/>
                  </a:lnTo>
                  <a:lnTo>
                    <a:pt x="73652" y="297180"/>
                  </a:lnTo>
                  <a:lnTo>
                    <a:pt x="71789" y="299720"/>
                  </a:lnTo>
                  <a:close/>
                </a:path>
                <a:path w="631825" h="660400">
                  <a:moveTo>
                    <a:pt x="77059" y="298450"/>
                  </a:moveTo>
                  <a:lnTo>
                    <a:pt x="74038" y="298450"/>
                  </a:lnTo>
                  <a:lnTo>
                    <a:pt x="73652" y="297180"/>
                  </a:lnTo>
                  <a:lnTo>
                    <a:pt x="76990" y="297180"/>
                  </a:lnTo>
                  <a:lnTo>
                    <a:pt x="77059" y="298450"/>
                  </a:lnTo>
                  <a:close/>
                </a:path>
                <a:path w="631825" h="660400">
                  <a:moveTo>
                    <a:pt x="585412" y="298450"/>
                  </a:moveTo>
                  <a:lnTo>
                    <a:pt x="557191" y="298450"/>
                  </a:lnTo>
                  <a:lnTo>
                    <a:pt x="556776" y="297180"/>
                  </a:lnTo>
                  <a:lnTo>
                    <a:pt x="584367" y="297180"/>
                  </a:lnTo>
                  <a:lnTo>
                    <a:pt x="585412" y="298450"/>
                  </a:lnTo>
                  <a:close/>
                </a:path>
                <a:path w="631825" h="660400">
                  <a:moveTo>
                    <a:pt x="71977" y="300990"/>
                  </a:moveTo>
                  <a:lnTo>
                    <a:pt x="49678" y="300990"/>
                  </a:lnTo>
                  <a:lnTo>
                    <a:pt x="44795" y="299720"/>
                  </a:lnTo>
                  <a:lnTo>
                    <a:pt x="45147" y="298450"/>
                  </a:lnTo>
                  <a:lnTo>
                    <a:pt x="47333" y="298450"/>
                  </a:lnTo>
                  <a:lnTo>
                    <a:pt x="47742" y="299720"/>
                  </a:lnTo>
                  <a:lnTo>
                    <a:pt x="73010" y="299720"/>
                  </a:lnTo>
                  <a:lnTo>
                    <a:pt x="71977" y="300990"/>
                  </a:lnTo>
                  <a:close/>
                </a:path>
                <a:path w="631825" h="660400">
                  <a:moveTo>
                    <a:pt x="583021" y="299720"/>
                  </a:moveTo>
                  <a:lnTo>
                    <a:pt x="558406" y="299720"/>
                  </a:lnTo>
                  <a:lnTo>
                    <a:pt x="558117" y="298450"/>
                  </a:lnTo>
                  <a:lnTo>
                    <a:pt x="581937" y="298450"/>
                  </a:lnTo>
                  <a:lnTo>
                    <a:pt x="583021" y="299720"/>
                  </a:lnTo>
                  <a:close/>
                </a:path>
                <a:path w="631825" h="660400">
                  <a:moveTo>
                    <a:pt x="580290" y="302260"/>
                  </a:moveTo>
                  <a:lnTo>
                    <a:pt x="560081" y="302260"/>
                  </a:lnTo>
                  <a:lnTo>
                    <a:pt x="557929" y="299720"/>
                  </a:lnTo>
                  <a:lnTo>
                    <a:pt x="581602" y="299720"/>
                  </a:lnTo>
                  <a:lnTo>
                    <a:pt x="582720" y="300990"/>
                  </a:lnTo>
                  <a:lnTo>
                    <a:pt x="580676" y="300990"/>
                  </a:lnTo>
                  <a:lnTo>
                    <a:pt x="580290" y="302260"/>
                  </a:lnTo>
                  <a:close/>
                </a:path>
                <a:path w="631825" h="660400">
                  <a:moveTo>
                    <a:pt x="74134" y="302260"/>
                  </a:moveTo>
                  <a:lnTo>
                    <a:pt x="51007" y="302260"/>
                  </a:lnTo>
                  <a:lnTo>
                    <a:pt x="50905" y="300990"/>
                  </a:lnTo>
                  <a:lnTo>
                    <a:pt x="73725" y="300990"/>
                  </a:lnTo>
                  <a:lnTo>
                    <a:pt x="74134" y="302260"/>
                  </a:lnTo>
                  <a:close/>
                </a:path>
                <a:path w="631825" h="660400">
                  <a:moveTo>
                    <a:pt x="556368" y="302260"/>
                  </a:moveTo>
                  <a:lnTo>
                    <a:pt x="554942" y="302260"/>
                  </a:lnTo>
                  <a:lnTo>
                    <a:pt x="555340" y="300990"/>
                  </a:lnTo>
                  <a:lnTo>
                    <a:pt x="556123" y="300990"/>
                  </a:lnTo>
                  <a:lnTo>
                    <a:pt x="556368" y="302260"/>
                  </a:lnTo>
                  <a:close/>
                </a:path>
                <a:path w="631825" h="660400">
                  <a:moveTo>
                    <a:pt x="74713" y="303530"/>
                  </a:moveTo>
                  <a:lnTo>
                    <a:pt x="51194" y="303530"/>
                  </a:lnTo>
                  <a:lnTo>
                    <a:pt x="51075" y="302260"/>
                  </a:lnTo>
                  <a:lnTo>
                    <a:pt x="75781" y="302260"/>
                  </a:lnTo>
                  <a:lnTo>
                    <a:pt x="74713" y="303530"/>
                  </a:lnTo>
                  <a:close/>
                </a:path>
                <a:path w="631825" h="660400">
                  <a:moveTo>
                    <a:pt x="557322" y="303530"/>
                  </a:moveTo>
                  <a:lnTo>
                    <a:pt x="555453" y="303530"/>
                  </a:lnTo>
                  <a:lnTo>
                    <a:pt x="555522" y="302260"/>
                  </a:lnTo>
                  <a:lnTo>
                    <a:pt x="557072" y="302260"/>
                  </a:lnTo>
                  <a:lnTo>
                    <a:pt x="557322" y="303530"/>
                  </a:lnTo>
                  <a:close/>
                </a:path>
                <a:path w="631825" h="660400">
                  <a:moveTo>
                    <a:pt x="583186" y="304800"/>
                  </a:moveTo>
                  <a:lnTo>
                    <a:pt x="555215" y="304800"/>
                  </a:lnTo>
                  <a:lnTo>
                    <a:pt x="555340" y="303530"/>
                  </a:lnTo>
                  <a:lnTo>
                    <a:pt x="558037" y="303530"/>
                  </a:lnTo>
                  <a:lnTo>
                    <a:pt x="558554" y="302260"/>
                  </a:lnTo>
                  <a:lnTo>
                    <a:pt x="581079" y="302260"/>
                  </a:lnTo>
                  <a:lnTo>
                    <a:pt x="582328" y="303530"/>
                  </a:lnTo>
                  <a:lnTo>
                    <a:pt x="583186" y="304800"/>
                  </a:lnTo>
                  <a:close/>
                </a:path>
                <a:path w="631825" h="660400">
                  <a:moveTo>
                    <a:pt x="74060" y="306070"/>
                  </a:moveTo>
                  <a:lnTo>
                    <a:pt x="50536" y="306070"/>
                  </a:lnTo>
                  <a:lnTo>
                    <a:pt x="50570" y="304800"/>
                  </a:lnTo>
                  <a:lnTo>
                    <a:pt x="49292" y="304800"/>
                  </a:lnTo>
                  <a:lnTo>
                    <a:pt x="50144" y="303530"/>
                  </a:lnTo>
                  <a:lnTo>
                    <a:pt x="76076" y="303530"/>
                  </a:lnTo>
                  <a:lnTo>
                    <a:pt x="75207" y="304800"/>
                  </a:lnTo>
                  <a:lnTo>
                    <a:pt x="74060" y="306070"/>
                  </a:lnTo>
                  <a:close/>
                </a:path>
                <a:path w="631825" h="660400">
                  <a:moveTo>
                    <a:pt x="583010" y="306070"/>
                  </a:moveTo>
                  <a:lnTo>
                    <a:pt x="551677" y="306070"/>
                  </a:lnTo>
                  <a:lnTo>
                    <a:pt x="554079" y="304800"/>
                  </a:lnTo>
                  <a:lnTo>
                    <a:pt x="581920" y="304800"/>
                  </a:lnTo>
                  <a:lnTo>
                    <a:pt x="583010" y="306070"/>
                  </a:lnTo>
                  <a:close/>
                </a:path>
                <a:path w="631825" h="660400">
                  <a:moveTo>
                    <a:pt x="48412" y="307340"/>
                  </a:moveTo>
                  <a:lnTo>
                    <a:pt x="47106" y="307340"/>
                  </a:lnTo>
                  <a:lnTo>
                    <a:pt x="47833" y="306070"/>
                  </a:lnTo>
                  <a:lnTo>
                    <a:pt x="48412" y="307340"/>
                  </a:lnTo>
                  <a:close/>
                </a:path>
                <a:path w="631825" h="660400">
                  <a:moveTo>
                    <a:pt x="73623" y="307340"/>
                  </a:moveTo>
                  <a:lnTo>
                    <a:pt x="48968" y="307340"/>
                  </a:lnTo>
                  <a:lnTo>
                    <a:pt x="49423" y="306070"/>
                  </a:lnTo>
                  <a:lnTo>
                    <a:pt x="73237" y="306070"/>
                  </a:lnTo>
                  <a:lnTo>
                    <a:pt x="73623" y="307340"/>
                  </a:lnTo>
                  <a:close/>
                </a:path>
                <a:path w="631825" h="660400">
                  <a:moveTo>
                    <a:pt x="555096" y="307340"/>
                  </a:moveTo>
                  <a:lnTo>
                    <a:pt x="553392" y="307340"/>
                  </a:lnTo>
                  <a:lnTo>
                    <a:pt x="552785" y="306070"/>
                  </a:lnTo>
                  <a:lnTo>
                    <a:pt x="555675" y="306070"/>
                  </a:lnTo>
                  <a:lnTo>
                    <a:pt x="555096" y="307340"/>
                  </a:lnTo>
                  <a:close/>
                </a:path>
                <a:path w="631825" h="660400">
                  <a:moveTo>
                    <a:pt x="580364" y="307340"/>
                  </a:moveTo>
                  <a:lnTo>
                    <a:pt x="556345" y="307340"/>
                  </a:lnTo>
                  <a:lnTo>
                    <a:pt x="555993" y="306070"/>
                  </a:lnTo>
                  <a:lnTo>
                    <a:pt x="581335" y="306070"/>
                  </a:lnTo>
                  <a:lnTo>
                    <a:pt x="580364" y="307340"/>
                  </a:lnTo>
                  <a:close/>
                </a:path>
                <a:path w="631825" h="660400">
                  <a:moveTo>
                    <a:pt x="49644" y="308610"/>
                  </a:moveTo>
                  <a:lnTo>
                    <a:pt x="45561" y="308610"/>
                  </a:lnTo>
                  <a:lnTo>
                    <a:pt x="46521" y="307340"/>
                  </a:lnTo>
                  <a:lnTo>
                    <a:pt x="49911" y="307340"/>
                  </a:lnTo>
                  <a:lnTo>
                    <a:pt x="49644" y="308610"/>
                  </a:lnTo>
                  <a:close/>
                </a:path>
                <a:path w="631825" h="660400">
                  <a:moveTo>
                    <a:pt x="76905" y="308610"/>
                  </a:moveTo>
                  <a:lnTo>
                    <a:pt x="51115" y="308610"/>
                  </a:lnTo>
                  <a:lnTo>
                    <a:pt x="51160" y="307340"/>
                  </a:lnTo>
                  <a:lnTo>
                    <a:pt x="76519" y="307340"/>
                  </a:lnTo>
                  <a:lnTo>
                    <a:pt x="76905" y="308610"/>
                  </a:lnTo>
                  <a:close/>
                </a:path>
                <a:path w="631825" h="660400">
                  <a:moveTo>
                    <a:pt x="580142" y="308610"/>
                  </a:moveTo>
                  <a:lnTo>
                    <a:pt x="557912" y="308610"/>
                  </a:lnTo>
                  <a:lnTo>
                    <a:pt x="556952" y="307340"/>
                  </a:lnTo>
                  <a:lnTo>
                    <a:pt x="579308" y="307340"/>
                  </a:lnTo>
                  <a:lnTo>
                    <a:pt x="580142" y="308610"/>
                  </a:lnTo>
                  <a:close/>
                </a:path>
                <a:path w="631825" h="660400">
                  <a:moveTo>
                    <a:pt x="77246" y="309880"/>
                  </a:moveTo>
                  <a:lnTo>
                    <a:pt x="51597" y="309880"/>
                  </a:lnTo>
                  <a:lnTo>
                    <a:pt x="52381" y="308610"/>
                  </a:lnTo>
                  <a:lnTo>
                    <a:pt x="76014" y="308610"/>
                  </a:lnTo>
                  <a:lnTo>
                    <a:pt x="77246" y="309880"/>
                  </a:lnTo>
                  <a:close/>
                </a:path>
                <a:path w="631825" h="660400">
                  <a:moveTo>
                    <a:pt x="582226" y="309880"/>
                  </a:moveTo>
                  <a:lnTo>
                    <a:pt x="555414" y="309880"/>
                  </a:lnTo>
                  <a:lnTo>
                    <a:pt x="555510" y="308610"/>
                  </a:lnTo>
                  <a:lnTo>
                    <a:pt x="581352" y="308610"/>
                  </a:lnTo>
                  <a:lnTo>
                    <a:pt x="582226" y="309880"/>
                  </a:lnTo>
                  <a:close/>
                </a:path>
                <a:path w="631825" h="660400">
                  <a:moveTo>
                    <a:pt x="50218" y="311150"/>
                  </a:moveTo>
                  <a:lnTo>
                    <a:pt x="48628" y="311150"/>
                  </a:lnTo>
                  <a:lnTo>
                    <a:pt x="48934" y="309880"/>
                  </a:lnTo>
                  <a:lnTo>
                    <a:pt x="49576" y="309880"/>
                  </a:lnTo>
                  <a:lnTo>
                    <a:pt x="50218" y="311150"/>
                  </a:lnTo>
                  <a:close/>
                </a:path>
                <a:path w="631825" h="660400">
                  <a:moveTo>
                    <a:pt x="76036" y="311150"/>
                  </a:moveTo>
                  <a:lnTo>
                    <a:pt x="50218" y="311150"/>
                  </a:lnTo>
                  <a:lnTo>
                    <a:pt x="50774" y="309880"/>
                  </a:lnTo>
                  <a:lnTo>
                    <a:pt x="76491" y="309880"/>
                  </a:lnTo>
                  <a:lnTo>
                    <a:pt x="76036" y="311150"/>
                  </a:lnTo>
                  <a:close/>
                </a:path>
                <a:path w="631825" h="660400">
                  <a:moveTo>
                    <a:pt x="580585" y="311150"/>
                  </a:moveTo>
                  <a:lnTo>
                    <a:pt x="555266" y="311150"/>
                  </a:lnTo>
                  <a:lnTo>
                    <a:pt x="555442" y="309880"/>
                  </a:lnTo>
                  <a:lnTo>
                    <a:pt x="582158" y="309880"/>
                  </a:lnTo>
                  <a:lnTo>
                    <a:pt x="580585" y="311150"/>
                  </a:lnTo>
                  <a:close/>
                </a:path>
                <a:path w="631825" h="660400">
                  <a:moveTo>
                    <a:pt x="52296" y="312420"/>
                  </a:moveTo>
                  <a:lnTo>
                    <a:pt x="50785" y="312420"/>
                  </a:lnTo>
                  <a:lnTo>
                    <a:pt x="50365" y="311150"/>
                  </a:lnTo>
                  <a:lnTo>
                    <a:pt x="52637" y="311150"/>
                  </a:lnTo>
                  <a:lnTo>
                    <a:pt x="52296" y="312420"/>
                  </a:lnTo>
                  <a:close/>
                </a:path>
                <a:path w="631825" h="660400">
                  <a:moveTo>
                    <a:pt x="76593" y="312420"/>
                  </a:moveTo>
                  <a:lnTo>
                    <a:pt x="54158" y="312420"/>
                  </a:lnTo>
                  <a:lnTo>
                    <a:pt x="53766" y="311150"/>
                  </a:lnTo>
                  <a:lnTo>
                    <a:pt x="76513" y="311150"/>
                  </a:lnTo>
                  <a:lnTo>
                    <a:pt x="76593" y="312420"/>
                  </a:lnTo>
                  <a:close/>
                </a:path>
                <a:path w="631825" h="660400">
                  <a:moveTo>
                    <a:pt x="582680" y="313690"/>
                  </a:moveTo>
                  <a:lnTo>
                    <a:pt x="554698" y="313690"/>
                  </a:lnTo>
                  <a:lnTo>
                    <a:pt x="554057" y="312420"/>
                  </a:lnTo>
                  <a:lnTo>
                    <a:pt x="553722" y="312420"/>
                  </a:lnTo>
                  <a:lnTo>
                    <a:pt x="552830" y="311150"/>
                  </a:lnTo>
                  <a:lnTo>
                    <a:pt x="580540" y="311150"/>
                  </a:lnTo>
                  <a:lnTo>
                    <a:pt x="581851" y="312420"/>
                  </a:lnTo>
                  <a:lnTo>
                    <a:pt x="582680" y="313690"/>
                  </a:lnTo>
                  <a:close/>
                </a:path>
                <a:path w="631825" h="660400">
                  <a:moveTo>
                    <a:pt x="76888" y="313690"/>
                  </a:moveTo>
                  <a:lnTo>
                    <a:pt x="52296" y="313690"/>
                  </a:lnTo>
                  <a:lnTo>
                    <a:pt x="53324" y="312420"/>
                  </a:lnTo>
                  <a:lnTo>
                    <a:pt x="75724" y="312420"/>
                  </a:lnTo>
                  <a:lnTo>
                    <a:pt x="76888" y="313690"/>
                  </a:lnTo>
                  <a:close/>
                </a:path>
                <a:path w="631825" h="660400">
                  <a:moveTo>
                    <a:pt x="73759" y="314960"/>
                  </a:moveTo>
                  <a:lnTo>
                    <a:pt x="51365" y="314960"/>
                  </a:lnTo>
                  <a:lnTo>
                    <a:pt x="51643" y="313690"/>
                  </a:lnTo>
                  <a:lnTo>
                    <a:pt x="74032" y="313690"/>
                  </a:lnTo>
                  <a:lnTo>
                    <a:pt x="73759" y="314960"/>
                  </a:lnTo>
                  <a:close/>
                </a:path>
                <a:path w="631825" h="660400">
                  <a:moveTo>
                    <a:pt x="580267" y="314960"/>
                  </a:moveTo>
                  <a:lnTo>
                    <a:pt x="554573" y="314960"/>
                  </a:lnTo>
                  <a:lnTo>
                    <a:pt x="553494" y="313690"/>
                  </a:lnTo>
                  <a:lnTo>
                    <a:pt x="580653" y="313690"/>
                  </a:lnTo>
                  <a:lnTo>
                    <a:pt x="580267" y="314960"/>
                  </a:lnTo>
                  <a:close/>
                </a:path>
                <a:path w="631825" h="660400">
                  <a:moveTo>
                    <a:pt x="76496" y="317500"/>
                  </a:moveTo>
                  <a:lnTo>
                    <a:pt x="50729" y="317500"/>
                  </a:lnTo>
                  <a:lnTo>
                    <a:pt x="50695" y="316230"/>
                  </a:lnTo>
                  <a:lnTo>
                    <a:pt x="52625" y="314960"/>
                  </a:lnTo>
                  <a:lnTo>
                    <a:pt x="76178" y="314960"/>
                  </a:lnTo>
                  <a:lnTo>
                    <a:pt x="76235" y="316230"/>
                  </a:lnTo>
                  <a:lnTo>
                    <a:pt x="76070" y="316230"/>
                  </a:lnTo>
                  <a:lnTo>
                    <a:pt x="76496" y="317500"/>
                  </a:lnTo>
                  <a:close/>
                </a:path>
                <a:path w="631825" h="660400">
                  <a:moveTo>
                    <a:pt x="580091" y="316230"/>
                  </a:moveTo>
                  <a:lnTo>
                    <a:pt x="554085" y="316230"/>
                  </a:lnTo>
                  <a:lnTo>
                    <a:pt x="553421" y="314960"/>
                  </a:lnTo>
                  <a:lnTo>
                    <a:pt x="581181" y="314960"/>
                  </a:lnTo>
                  <a:lnTo>
                    <a:pt x="580091" y="316230"/>
                  </a:lnTo>
                  <a:close/>
                </a:path>
                <a:path w="631825" h="660400">
                  <a:moveTo>
                    <a:pt x="77848" y="317500"/>
                  </a:moveTo>
                  <a:lnTo>
                    <a:pt x="76496" y="317500"/>
                  </a:lnTo>
                  <a:lnTo>
                    <a:pt x="76831" y="316230"/>
                  </a:lnTo>
                  <a:lnTo>
                    <a:pt x="78648" y="316230"/>
                  </a:lnTo>
                  <a:lnTo>
                    <a:pt x="77848" y="317500"/>
                  </a:lnTo>
                  <a:close/>
                </a:path>
                <a:path w="631825" h="660400">
                  <a:moveTo>
                    <a:pt x="580608" y="317500"/>
                  </a:moveTo>
                  <a:lnTo>
                    <a:pt x="555260" y="317500"/>
                  </a:lnTo>
                  <a:lnTo>
                    <a:pt x="554959" y="316230"/>
                  </a:lnTo>
                  <a:lnTo>
                    <a:pt x="580983" y="316230"/>
                  </a:lnTo>
                  <a:lnTo>
                    <a:pt x="580608" y="317500"/>
                  </a:lnTo>
                  <a:close/>
                </a:path>
                <a:path w="631825" h="660400">
                  <a:moveTo>
                    <a:pt x="74918" y="318770"/>
                  </a:moveTo>
                  <a:lnTo>
                    <a:pt x="54340" y="318770"/>
                  </a:lnTo>
                  <a:lnTo>
                    <a:pt x="53346" y="317500"/>
                  </a:lnTo>
                  <a:lnTo>
                    <a:pt x="75224" y="317500"/>
                  </a:lnTo>
                  <a:lnTo>
                    <a:pt x="74918" y="318770"/>
                  </a:lnTo>
                  <a:close/>
                </a:path>
                <a:path w="631825" h="660400">
                  <a:moveTo>
                    <a:pt x="76786" y="318770"/>
                  </a:moveTo>
                  <a:lnTo>
                    <a:pt x="76627" y="318770"/>
                  </a:lnTo>
                  <a:lnTo>
                    <a:pt x="75775" y="317500"/>
                  </a:lnTo>
                  <a:lnTo>
                    <a:pt x="77138" y="317500"/>
                  </a:lnTo>
                  <a:lnTo>
                    <a:pt x="76786" y="318770"/>
                  </a:lnTo>
                  <a:close/>
                </a:path>
                <a:path w="631825" h="660400">
                  <a:moveTo>
                    <a:pt x="579620" y="318770"/>
                  </a:moveTo>
                  <a:lnTo>
                    <a:pt x="554976" y="318770"/>
                  </a:lnTo>
                  <a:lnTo>
                    <a:pt x="555067" y="317500"/>
                  </a:lnTo>
                  <a:lnTo>
                    <a:pt x="578581" y="317500"/>
                  </a:lnTo>
                  <a:lnTo>
                    <a:pt x="579620" y="318770"/>
                  </a:lnTo>
                  <a:close/>
                </a:path>
                <a:path w="631825" h="660400">
                  <a:moveTo>
                    <a:pt x="76247" y="320040"/>
                  </a:moveTo>
                  <a:lnTo>
                    <a:pt x="51586" y="320040"/>
                  </a:lnTo>
                  <a:lnTo>
                    <a:pt x="51898" y="318770"/>
                  </a:lnTo>
                  <a:lnTo>
                    <a:pt x="75855" y="318770"/>
                  </a:lnTo>
                  <a:lnTo>
                    <a:pt x="76247" y="320040"/>
                  </a:lnTo>
                  <a:close/>
                </a:path>
                <a:path w="631825" h="660400">
                  <a:moveTo>
                    <a:pt x="78205" y="320040"/>
                  </a:moveTo>
                  <a:lnTo>
                    <a:pt x="77161" y="320040"/>
                  </a:lnTo>
                  <a:lnTo>
                    <a:pt x="78007" y="318770"/>
                  </a:lnTo>
                  <a:lnTo>
                    <a:pt x="79262" y="318770"/>
                  </a:lnTo>
                  <a:lnTo>
                    <a:pt x="78205" y="320040"/>
                  </a:lnTo>
                  <a:close/>
                </a:path>
                <a:path w="631825" h="660400">
                  <a:moveTo>
                    <a:pt x="575940" y="320040"/>
                  </a:moveTo>
                  <a:lnTo>
                    <a:pt x="555232" y="320040"/>
                  </a:lnTo>
                  <a:lnTo>
                    <a:pt x="555533" y="318770"/>
                  </a:lnTo>
                  <a:lnTo>
                    <a:pt x="578348" y="318770"/>
                  </a:lnTo>
                  <a:lnTo>
                    <a:pt x="575940" y="320040"/>
                  </a:lnTo>
                  <a:close/>
                </a:path>
                <a:path w="631825" h="660400">
                  <a:moveTo>
                    <a:pt x="79563" y="321310"/>
                  </a:moveTo>
                  <a:lnTo>
                    <a:pt x="53749" y="321310"/>
                  </a:lnTo>
                  <a:lnTo>
                    <a:pt x="53749" y="320040"/>
                  </a:lnTo>
                  <a:lnTo>
                    <a:pt x="79472" y="320040"/>
                  </a:lnTo>
                  <a:lnTo>
                    <a:pt x="79563" y="321310"/>
                  </a:lnTo>
                  <a:close/>
                </a:path>
                <a:path w="631825" h="660400">
                  <a:moveTo>
                    <a:pt x="576542" y="321310"/>
                  </a:moveTo>
                  <a:lnTo>
                    <a:pt x="548992" y="321310"/>
                  </a:lnTo>
                  <a:lnTo>
                    <a:pt x="549037" y="320040"/>
                  </a:lnTo>
                  <a:lnTo>
                    <a:pt x="576298" y="320040"/>
                  </a:lnTo>
                  <a:lnTo>
                    <a:pt x="576542" y="321310"/>
                  </a:lnTo>
                  <a:close/>
                </a:path>
                <a:path w="631825" h="660400">
                  <a:moveTo>
                    <a:pt x="578791" y="321310"/>
                  </a:moveTo>
                  <a:lnTo>
                    <a:pt x="577258" y="321310"/>
                  </a:lnTo>
                  <a:lnTo>
                    <a:pt x="577814" y="320040"/>
                  </a:lnTo>
                  <a:lnTo>
                    <a:pt x="578382" y="320040"/>
                  </a:lnTo>
                  <a:lnTo>
                    <a:pt x="578791" y="321310"/>
                  </a:lnTo>
                  <a:close/>
                </a:path>
                <a:path w="631825" h="660400">
                  <a:moveTo>
                    <a:pt x="79795" y="322580"/>
                  </a:moveTo>
                  <a:lnTo>
                    <a:pt x="51904" y="322580"/>
                  </a:lnTo>
                  <a:lnTo>
                    <a:pt x="52875" y="321310"/>
                  </a:lnTo>
                  <a:lnTo>
                    <a:pt x="79829" y="321310"/>
                  </a:lnTo>
                  <a:lnTo>
                    <a:pt x="79795" y="322580"/>
                  </a:lnTo>
                  <a:close/>
                </a:path>
                <a:path w="631825" h="660400">
                  <a:moveTo>
                    <a:pt x="581062" y="323850"/>
                  </a:moveTo>
                  <a:lnTo>
                    <a:pt x="554051" y="323850"/>
                  </a:lnTo>
                  <a:lnTo>
                    <a:pt x="553239" y="322580"/>
                  </a:lnTo>
                  <a:lnTo>
                    <a:pt x="551172" y="321310"/>
                  </a:lnTo>
                  <a:lnTo>
                    <a:pt x="579404" y="321310"/>
                  </a:lnTo>
                  <a:lnTo>
                    <a:pt x="580245" y="322580"/>
                  </a:lnTo>
                  <a:lnTo>
                    <a:pt x="580903" y="322580"/>
                  </a:lnTo>
                  <a:lnTo>
                    <a:pt x="581062" y="323850"/>
                  </a:lnTo>
                  <a:close/>
                </a:path>
                <a:path w="631825" h="660400">
                  <a:moveTo>
                    <a:pt x="79670" y="323850"/>
                  </a:moveTo>
                  <a:lnTo>
                    <a:pt x="53159" y="323850"/>
                  </a:lnTo>
                  <a:lnTo>
                    <a:pt x="53068" y="322580"/>
                  </a:lnTo>
                  <a:lnTo>
                    <a:pt x="79267" y="322580"/>
                  </a:lnTo>
                  <a:lnTo>
                    <a:pt x="79670" y="323850"/>
                  </a:lnTo>
                  <a:close/>
                </a:path>
                <a:path w="631825" h="660400">
                  <a:moveTo>
                    <a:pt x="82600" y="325120"/>
                  </a:moveTo>
                  <a:lnTo>
                    <a:pt x="53437" y="325120"/>
                  </a:lnTo>
                  <a:lnTo>
                    <a:pt x="53369" y="323850"/>
                  </a:lnTo>
                  <a:lnTo>
                    <a:pt x="82487" y="323850"/>
                  </a:lnTo>
                  <a:lnTo>
                    <a:pt x="82600" y="325120"/>
                  </a:lnTo>
                  <a:close/>
                </a:path>
                <a:path w="631825" h="660400">
                  <a:moveTo>
                    <a:pt x="574016" y="325120"/>
                  </a:moveTo>
                  <a:lnTo>
                    <a:pt x="552035" y="325120"/>
                  </a:lnTo>
                  <a:lnTo>
                    <a:pt x="552438" y="323850"/>
                  </a:lnTo>
                  <a:lnTo>
                    <a:pt x="576423" y="323850"/>
                  </a:lnTo>
                  <a:lnTo>
                    <a:pt x="574016" y="325120"/>
                  </a:lnTo>
                  <a:close/>
                </a:path>
                <a:path w="631825" h="660400">
                  <a:moveTo>
                    <a:pt x="580648" y="325120"/>
                  </a:moveTo>
                  <a:lnTo>
                    <a:pt x="577377" y="325120"/>
                  </a:lnTo>
                  <a:lnTo>
                    <a:pt x="576423" y="323850"/>
                  </a:lnTo>
                  <a:lnTo>
                    <a:pt x="580829" y="323850"/>
                  </a:lnTo>
                  <a:lnTo>
                    <a:pt x="580648" y="325120"/>
                  </a:lnTo>
                  <a:close/>
                </a:path>
                <a:path w="631825" h="660400">
                  <a:moveTo>
                    <a:pt x="82561" y="326390"/>
                  </a:moveTo>
                  <a:lnTo>
                    <a:pt x="51529" y="326390"/>
                  </a:lnTo>
                  <a:lnTo>
                    <a:pt x="52619" y="325120"/>
                  </a:lnTo>
                  <a:lnTo>
                    <a:pt x="82890" y="325120"/>
                  </a:lnTo>
                  <a:lnTo>
                    <a:pt x="82561" y="326390"/>
                  </a:lnTo>
                  <a:close/>
                </a:path>
                <a:path w="631825" h="660400">
                  <a:moveTo>
                    <a:pt x="573720" y="326390"/>
                  </a:moveTo>
                  <a:lnTo>
                    <a:pt x="551467" y="326390"/>
                  </a:lnTo>
                  <a:lnTo>
                    <a:pt x="550360" y="325120"/>
                  </a:lnTo>
                  <a:lnTo>
                    <a:pt x="574941" y="325120"/>
                  </a:lnTo>
                  <a:lnTo>
                    <a:pt x="573720" y="326390"/>
                  </a:lnTo>
                  <a:close/>
                </a:path>
                <a:path w="631825" h="660400">
                  <a:moveTo>
                    <a:pt x="580625" y="326390"/>
                  </a:moveTo>
                  <a:lnTo>
                    <a:pt x="578961" y="326390"/>
                  </a:lnTo>
                  <a:lnTo>
                    <a:pt x="578677" y="325120"/>
                  </a:lnTo>
                  <a:lnTo>
                    <a:pt x="579535" y="325120"/>
                  </a:lnTo>
                  <a:lnTo>
                    <a:pt x="580625" y="326390"/>
                  </a:lnTo>
                  <a:close/>
                </a:path>
                <a:path w="631825" h="660400">
                  <a:moveTo>
                    <a:pt x="79784" y="327660"/>
                  </a:moveTo>
                  <a:lnTo>
                    <a:pt x="53982" y="327660"/>
                  </a:lnTo>
                  <a:lnTo>
                    <a:pt x="52932" y="326390"/>
                  </a:lnTo>
                  <a:lnTo>
                    <a:pt x="79716" y="326390"/>
                  </a:lnTo>
                  <a:lnTo>
                    <a:pt x="79784" y="327660"/>
                  </a:lnTo>
                  <a:close/>
                </a:path>
                <a:path w="631825" h="660400">
                  <a:moveTo>
                    <a:pt x="576855" y="328930"/>
                  </a:moveTo>
                  <a:lnTo>
                    <a:pt x="552245" y="328930"/>
                  </a:lnTo>
                  <a:lnTo>
                    <a:pt x="552126" y="327660"/>
                  </a:lnTo>
                  <a:lnTo>
                    <a:pt x="551053" y="327660"/>
                  </a:lnTo>
                  <a:lnTo>
                    <a:pt x="550178" y="326390"/>
                  </a:lnTo>
                  <a:lnTo>
                    <a:pt x="574504" y="326390"/>
                  </a:lnTo>
                  <a:lnTo>
                    <a:pt x="576855" y="328930"/>
                  </a:lnTo>
                  <a:close/>
                </a:path>
                <a:path w="631825" h="660400">
                  <a:moveTo>
                    <a:pt x="580670" y="327660"/>
                  </a:moveTo>
                  <a:lnTo>
                    <a:pt x="580051" y="327660"/>
                  </a:lnTo>
                  <a:lnTo>
                    <a:pt x="579444" y="326390"/>
                  </a:lnTo>
                  <a:lnTo>
                    <a:pt x="581068" y="326390"/>
                  </a:lnTo>
                  <a:lnTo>
                    <a:pt x="580670" y="327660"/>
                  </a:lnTo>
                  <a:close/>
                </a:path>
                <a:path w="631825" h="660400">
                  <a:moveTo>
                    <a:pt x="80045" y="328930"/>
                  </a:moveTo>
                  <a:lnTo>
                    <a:pt x="53886" y="328930"/>
                  </a:lnTo>
                  <a:lnTo>
                    <a:pt x="53477" y="327660"/>
                  </a:lnTo>
                  <a:lnTo>
                    <a:pt x="80074" y="327660"/>
                  </a:lnTo>
                  <a:lnTo>
                    <a:pt x="80045" y="328930"/>
                  </a:lnTo>
                  <a:close/>
                </a:path>
                <a:path w="631825" h="660400">
                  <a:moveTo>
                    <a:pt x="80460" y="330200"/>
                  </a:moveTo>
                  <a:lnTo>
                    <a:pt x="53386" y="330200"/>
                  </a:lnTo>
                  <a:lnTo>
                    <a:pt x="53346" y="328930"/>
                  </a:lnTo>
                  <a:lnTo>
                    <a:pt x="81300" y="328930"/>
                  </a:lnTo>
                  <a:lnTo>
                    <a:pt x="80460" y="330200"/>
                  </a:lnTo>
                  <a:close/>
                </a:path>
                <a:path w="631825" h="660400">
                  <a:moveTo>
                    <a:pt x="577667" y="330200"/>
                  </a:moveTo>
                  <a:lnTo>
                    <a:pt x="551819" y="330200"/>
                  </a:lnTo>
                  <a:lnTo>
                    <a:pt x="551944" y="328930"/>
                  </a:lnTo>
                  <a:lnTo>
                    <a:pt x="577564" y="328930"/>
                  </a:lnTo>
                  <a:lnTo>
                    <a:pt x="577667" y="330200"/>
                  </a:lnTo>
                  <a:close/>
                </a:path>
                <a:path w="631825" h="660400">
                  <a:moveTo>
                    <a:pt x="79449" y="331470"/>
                  </a:moveTo>
                  <a:lnTo>
                    <a:pt x="57048" y="331470"/>
                  </a:lnTo>
                  <a:lnTo>
                    <a:pt x="56958" y="330200"/>
                  </a:lnTo>
                  <a:lnTo>
                    <a:pt x="79358" y="330200"/>
                  </a:lnTo>
                  <a:lnTo>
                    <a:pt x="79449" y="331470"/>
                  </a:lnTo>
                  <a:close/>
                </a:path>
                <a:path w="631825" h="660400">
                  <a:moveTo>
                    <a:pt x="577280" y="331470"/>
                  </a:moveTo>
                  <a:lnTo>
                    <a:pt x="550309" y="331470"/>
                  </a:lnTo>
                  <a:lnTo>
                    <a:pt x="549446" y="330200"/>
                  </a:lnTo>
                  <a:lnTo>
                    <a:pt x="577462" y="330200"/>
                  </a:lnTo>
                  <a:lnTo>
                    <a:pt x="577280" y="331470"/>
                  </a:lnTo>
                  <a:close/>
                </a:path>
                <a:path w="631825" h="660400">
                  <a:moveTo>
                    <a:pt x="82680" y="332740"/>
                  </a:moveTo>
                  <a:lnTo>
                    <a:pt x="53925" y="332740"/>
                  </a:lnTo>
                  <a:lnTo>
                    <a:pt x="54204" y="331470"/>
                  </a:lnTo>
                  <a:lnTo>
                    <a:pt x="82271" y="331470"/>
                  </a:lnTo>
                  <a:lnTo>
                    <a:pt x="82680" y="332740"/>
                  </a:lnTo>
                  <a:close/>
                </a:path>
                <a:path w="631825" h="660400">
                  <a:moveTo>
                    <a:pt x="577093" y="332740"/>
                  </a:moveTo>
                  <a:lnTo>
                    <a:pt x="551411" y="332740"/>
                  </a:lnTo>
                  <a:lnTo>
                    <a:pt x="550570" y="331470"/>
                  </a:lnTo>
                  <a:lnTo>
                    <a:pt x="577161" y="331470"/>
                  </a:lnTo>
                  <a:lnTo>
                    <a:pt x="577093" y="332740"/>
                  </a:lnTo>
                  <a:close/>
                </a:path>
                <a:path w="631825" h="660400">
                  <a:moveTo>
                    <a:pt x="82186" y="334010"/>
                  </a:moveTo>
                  <a:lnTo>
                    <a:pt x="56543" y="334010"/>
                  </a:lnTo>
                  <a:lnTo>
                    <a:pt x="56367" y="332740"/>
                  </a:lnTo>
                  <a:lnTo>
                    <a:pt x="82084" y="332740"/>
                  </a:lnTo>
                  <a:lnTo>
                    <a:pt x="82186" y="334010"/>
                  </a:lnTo>
                  <a:close/>
                </a:path>
                <a:path w="631825" h="660400">
                  <a:moveTo>
                    <a:pt x="575532" y="334010"/>
                  </a:moveTo>
                  <a:lnTo>
                    <a:pt x="549003" y="334010"/>
                  </a:lnTo>
                  <a:lnTo>
                    <a:pt x="548997" y="332740"/>
                  </a:lnTo>
                  <a:lnTo>
                    <a:pt x="574731" y="332740"/>
                  </a:lnTo>
                  <a:lnTo>
                    <a:pt x="575532" y="334010"/>
                  </a:lnTo>
                  <a:close/>
                </a:path>
                <a:path w="631825" h="660400">
                  <a:moveTo>
                    <a:pt x="82140" y="335280"/>
                  </a:moveTo>
                  <a:lnTo>
                    <a:pt x="56634" y="335280"/>
                  </a:lnTo>
                  <a:lnTo>
                    <a:pt x="56679" y="334010"/>
                  </a:lnTo>
                  <a:lnTo>
                    <a:pt x="82430" y="334010"/>
                  </a:lnTo>
                  <a:lnTo>
                    <a:pt x="82140" y="335280"/>
                  </a:lnTo>
                  <a:close/>
                </a:path>
                <a:path w="631825" h="660400">
                  <a:moveTo>
                    <a:pt x="576679" y="335280"/>
                  </a:moveTo>
                  <a:lnTo>
                    <a:pt x="550951" y="335280"/>
                  </a:lnTo>
                  <a:lnTo>
                    <a:pt x="550088" y="334010"/>
                  </a:lnTo>
                  <a:lnTo>
                    <a:pt x="575850" y="334010"/>
                  </a:lnTo>
                  <a:lnTo>
                    <a:pt x="576679" y="335280"/>
                  </a:lnTo>
                  <a:close/>
                </a:path>
                <a:path w="631825" h="660400">
                  <a:moveTo>
                    <a:pt x="80534" y="336550"/>
                  </a:moveTo>
                  <a:lnTo>
                    <a:pt x="56662" y="336550"/>
                  </a:lnTo>
                  <a:lnTo>
                    <a:pt x="56015" y="335280"/>
                  </a:lnTo>
                  <a:lnTo>
                    <a:pt x="81374" y="335280"/>
                  </a:lnTo>
                  <a:lnTo>
                    <a:pt x="80534" y="336550"/>
                  </a:lnTo>
                  <a:close/>
                </a:path>
                <a:path w="631825" h="660400">
                  <a:moveTo>
                    <a:pt x="576048" y="336550"/>
                  </a:moveTo>
                  <a:lnTo>
                    <a:pt x="550644" y="336550"/>
                  </a:lnTo>
                  <a:lnTo>
                    <a:pt x="549758" y="335280"/>
                  </a:lnTo>
                  <a:lnTo>
                    <a:pt x="575730" y="335280"/>
                  </a:lnTo>
                  <a:lnTo>
                    <a:pt x="576048" y="336550"/>
                  </a:lnTo>
                  <a:close/>
                </a:path>
                <a:path w="631825" h="660400">
                  <a:moveTo>
                    <a:pt x="83009" y="337820"/>
                  </a:moveTo>
                  <a:lnTo>
                    <a:pt x="57134" y="337820"/>
                  </a:lnTo>
                  <a:lnTo>
                    <a:pt x="58201" y="336550"/>
                  </a:lnTo>
                  <a:lnTo>
                    <a:pt x="81612" y="336550"/>
                  </a:lnTo>
                  <a:lnTo>
                    <a:pt x="83009" y="337820"/>
                  </a:lnTo>
                  <a:close/>
                </a:path>
                <a:path w="631825" h="660400">
                  <a:moveTo>
                    <a:pt x="577491" y="337820"/>
                  </a:moveTo>
                  <a:lnTo>
                    <a:pt x="550303" y="337820"/>
                  </a:lnTo>
                  <a:lnTo>
                    <a:pt x="549446" y="336550"/>
                  </a:lnTo>
                  <a:lnTo>
                    <a:pt x="576400" y="336550"/>
                  </a:lnTo>
                  <a:lnTo>
                    <a:pt x="577491" y="337820"/>
                  </a:lnTo>
                  <a:close/>
                </a:path>
                <a:path w="631825" h="660400">
                  <a:moveTo>
                    <a:pt x="83441" y="339090"/>
                  </a:moveTo>
                  <a:lnTo>
                    <a:pt x="60904" y="339090"/>
                  </a:lnTo>
                  <a:lnTo>
                    <a:pt x="58462" y="337820"/>
                  </a:lnTo>
                  <a:lnTo>
                    <a:pt x="84230" y="337820"/>
                  </a:lnTo>
                  <a:lnTo>
                    <a:pt x="83441" y="339090"/>
                  </a:lnTo>
                  <a:close/>
                </a:path>
                <a:path w="631825" h="660400">
                  <a:moveTo>
                    <a:pt x="577292" y="339090"/>
                  </a:moveTo>
                  <a:lnTo>
                    <a:pt x="553546" y="339090"/>
                  </a:lnTo>
                  <a:lnTo>
                    <a:pt x="552592" y="337820"/>
                  </a:lnTo>
                  <a:lnTo>
                    <a:pt x="578291" y="337820"/>
                  </a:lnTo>
                  <a:lnTo>
                    <a:pt x="577292" y="339090"/>
                  </a:lnTo>
                  <a:close/>
                </a:path>
                <a:path w="631825" h="660400">
                  <a:moveTo>
                    <a:pt x="82368" y="340360"/>
                  </a:moveTo>
                  <a:lnTo>
                    <a:pt x="60262" y="340360"/>
                  </a:lnTo>
                  <a:lnTo>
                    <a:pt x="60586" y="339090"/>
                  </a:lnTo>
                  <a:lnTo>
                    <a:pt x="82652" y="339090"/>
                  </a:lnTo>
                  <a:lnTo>
                    <a:pt x="82368" y="340360"/>
                  </a:lnTo>
                  <a:close/>
                </a:path>
                <a:path w="631825" h="660400">
                  <a:moveTo>
                    <a:pt x="575549" y="340360"/>
                  </a:moveTo>
                  <a:lnTo>
                    <a:pt x="548765" y="340360"/>
                  </a:lnTo>
                  <a:lnTo>
                    <a:pt x="550190" y="339090"/>
                  </a:lnTo>
                  <a:lnTo>
                    <a:pt x="574691" y="339090"/>
                  </a:lnTo>
                  <a:lnTo>
                    <a:pt x="575549" y="340360"/>
                  </a:lnTo>
                  <a:close/>
                </a:path>
                <a:path w="631825" h="660400">
                  <a:moveTo>
                    <a:pt x="317321" y="660400"/>
                  </a:moveTo>
                  <a:lnTo>
                    <a:pt x="277817" y="657860"/>
                  </a:lnTo>
                  <a:lnTo>
                    <a:pt x="238806" y="654050"/>
                  </a:lnTo>
                  <a:lnTo>
                    <a:pt x="200290" y="646430"/>
                  </a:lnTo>
                  <a:lnTo>
                    <a:pt x="162271" y="635000"/>
                  </a:lnTo>
                  <a:lnTo>
                    <a:pt x="120236" y="605790"/>
                  </a:lnTo>
                  <a:lnTo>
                    <a:pt x="105069" y="571500"/>
                  </a:lnTo>
                  <a:lnTo>
                    <a:pt x="54828" y="345440"/>
                  </a:lnTo>
                  <a:lnTo>
                    <a:pt x="53755" y="340360"/>
                  </a:lnTo>
                  <a:lnTo>
                    <a:pt x="578865" y="340360"/>
                  </a:lnTo>
                  <a:lnTo>
                    <a:pt x="566594" y="397510"/>
                  </a:lnTo>
                  <a:lnTo>
                    <a:pt x="566015" y="400050"/>
                  </a:lnTo>
                  <a:lnTo>
                    <a:pt x="563721" y="410210"/>
                  </a:lnTo>
                  <a:lnTo>
                    <a:pt x="564289" y="410210"/>
                  </a:lnTo>
                  <a:lnTo>
                    <a:pt x="564033" y="411480"/>
                  </a:lnTo>
                  <a:lnTo>
                    <a:pt x="563499" y="411480"/>
                  </a:lnTo>
                  <a:lnTo>
                    <a:pt x="528777" y="570230"/>
                  </a:lnTo>
                  <a:lnTo>
                    <a:pt x="527221" y="577850"/>
                  </a:lnTo>
                  <a:lnTo>
                    <a:pt x="524768" y="584200"/>
                  </a:lnTo>
                  <a:lnTo>
                    <a:pt x="518040" y="598170"/>
                  </a:lnTo>
                  <a:lnTo>
                    <a:pt x="513883" y="604520"/>
                  </a:lnTo>
                  <a:lnTo>
                    <a:pt x="503975" y="615950"/>
                  </a:lnTo>
                  <a:lnTo>
                    <a:pt x="498393" y="619760"/>
                  </a:lnTo>
                  <a:lnTo>
                    <a:pt x="485958" y="628650"/>
                  </a:lnTo>
                  <a:lnTo>
                    <a:pt x="434285" y="645160"/>
                  </a:lnTo>
                  <a:lnTo>
                    <a:pt x="395808" y="652780"/>
                  </a:lnTo>
                  <a:lnTo>
                    <a:pt x="356820" y="657860"/>
                  </a:lnTo>
                  <a:lnTo>
                    <a:pt x="317321" y="660400"/>
                  </a:lnTo>
                  <a:close/>
                </a:path>
              </a:pathLst>
            </a:custGeom>
            <a:solidFill>
              <a:srgbClr val="698BA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38072" y="840409"/>
              <a:ext cx="2077720" cy="1670685"/>
            </a:xfrm>
            <a:custGeom>
              <a:avLst/>
              <a:gdLst/>
              <a:ahLst/>
              <a:cxnLst/>
              <a:rect l="l" t="t" r="r" b="b"/>
              <a:pathLst>
                <a:path w="2077720" h="1670685">
                  <a:moveTo>
                    <a:pt x="279" y="1000899"/>
                  </a:moveTo>
                  <a:lnTo>
                    <a:pt x="0" y="1000899"/>
                  </a:lnTo>
                  <a:lnTo>
                    <a:pt x="0" y="1002169"/>
                  </a:lnTo>
                  <a:lnTo>
                    <a:pt x="279" y="1000899"/>
                  </a:lnTo>
                  <a:close/>
                </a:path>
                <a:path w="2077720" h="1670685">
                  <a:moveTo>
                    <a:pt x="16764" y="890409"/>
                  </a:moveTo>
                  <a:lnTo>
                    <a:pt x="16535" y="889139"/>
                  </a:lnTo>
                  <a:lnTo>
                    <a:pt x="15976" y="889139"/>
                  </a:lnTo>
                  <a:lnTo>
                    <a:pt x="15582" y="887869"/>
                  </a:lnTo>
                  <a:lnTo>
                    <a:pt x="15430" y="887869"/>
                  </a:lnTo>
                  <a:lnTo>
                    <a:pt x="15646" y="889139"/>
                  </a:lnTo>
                  <a:lnTo>
                    <a:pt x="16116" y="890409"/>
                  </a:lnTo>
                  <a:lnTo>
                    <a:pt x="16306" y="890409"/>
                  </a:lnTo>
                  <a:lnTo>
                    <a:pt x="16192" y="891679"/>
                  </a:lnTo>
                  <a:lnTo>
                    <a:pt x="16764" y="891679"/>
                  </a:lnTo>
                  <a:lnTo>
                    <a:pt x="16662" y="890409"/>
                  </a:lnTo>
                  <a:close/>
                </a:path>
                <a:path w="2077720" h="1670685">
                  <a:moveTo>
                    <a:pt x="31788" y="888047"/>
                  </a:moveTo>
                  <a:lnTo>
                    <a:pt x="31775" y="887869"/>
                  </a:lnTo>
                  <a:lnTo>
                    <a:pt x="31788" y="888047"/>
                  </a:lnTo>
                  <a:close/>
                </a:path>
                <a:path w="2077720" h="1670685">
                  <a:moveTo>
                    <a:pt x="32232" y="886599"/>
                  </a:moveTo>
                  <a:lnTo>
                    <a:pt x="32004" y="885329"/>
                  </a:lnTo>
                  <a:lnTo>
                    <a:pt x="31369" y="885329"/>
                  </a:lnTo>
                  <a:lnTo>
                    <a:pt x="31305" y="884059"/>
                  </a:lnTo>
                  <a:lnTo>
                    <a:pt x="31115" y="882789"/>
                  </a:lnTo>
                  <a:lnTo>
                    <a:pt x="30899" y="882789"/>
                  </a:lnTo>
                  <a:lnTo>
                    <a:pt x="30416" y="881519"/>
                  </a:lnTo>
                  <a:lnTo>
                    <a:pt x="30467" y="882789"/>
                  </a:lnTo>
                  <a:lnTo>
                    <a:pt x="30619" y="882789"/>
                  </a:lnTo>
                  <a:lnTo>
                    <a:pt x="30734" y="884059"/>
                  </a:lnTo>
                  <a:lnTo>
                    <a:pt x="30937" y="885329"/>
                  </a:lnTo>
                  <a:lnTo>
                    <a:pt x="31343" y="885329"/>
                  </a:lnTo>
                  <a:lnTo>
                    <a:pt x="31508" y="886599"/>
                  </a:lnTo>
                  <a:lnTo>
                    <a:pt x="32232" y="886599"/>
                  </a:lnTo>
                  <a:close/>
                </a:path>
                <a:path w="2077720" h="1670685">
                  <a:moveTo>
                    <a:pt x="42354" y="885329"/>
                  </a:moveTo>
                  <a:lnTo>
                    <a:pt x="42125" y="884059"/>
                  </a:lnTo>
                  <a:lnTo>
                    <a:pt x="41427" y="884059"/>
                  </a:lnTo>
                  <a:lnTo>
                    <a:pt x="41833" y="885329"/>
                  </a:lnTo>
                  <a:lnTo>
                    <a:pt x="42354" y="885329"/>
                  </a:lnTo>
                  <a:close/>
                </a:path>
                <a:path w="2077720" h="1670685">
                  <a:moveTo>
                    <a:pt x="42926" y="885024"/>
                  </a:moveTo>
                  <a:lnTo>
                    <a:pt x="42722" y="884059"/>
                  </a:lnTo>
                  <a:lnTo>
                    <a:pt x="42926" y="885024"/>
                  </a:lnTo>
                  <a:close/>
                </a:path>
                <a:path w="2077720" h="1670685">
                  <a:moveTo>
                    <a:pt x="48831" y="882789"/>
                  </a:moveTo>
                  <a:lnTo>
                    <a:pt x="48577" y="881519"/>
                  </a:lnTo>
                  <a:lnTo>
                    <a:pt x="47828" y="880249"/>
                  </a:lnTo>
                  <a:lnTo>
                    <a:pt x="48133" y="881519"/>
                  </a:lnTo>
                  <a:lnTo>
                    <a:pt x="48831" y="882789"/>
                  </a:lnTo>
                  <a:close/>
                </a:path>
                <a:path w="2077720" h="1670685">
                  <a:moveTo>
                    <a:pt x="66446" y="871435"/>
                  </a:moveTo>
                  <a:close/>
                </a:path>
                <a:path w="2077720" h="1670685">
                  <a:moveTo>
                    <a:pt x="78778" y="895489"/>
                  </a:moveTo>
                  <a:lnTo>
                    <a:pt x="78511" y="895489"/>
                  </a:lnTo>
                  <a:lnTo>
                    <a:pt x="78613" y="895921"/>
                  </a:lnTo>
                  <a:lnTo>
                    <a:pt x="78778" y="895489"/>
                  </a:lnTo>
                  <a:close/>
                </a:path>
                <a:path w="2077720" h="1670685">
                  <a:moveTo>
                    <a:pt x="82842" y="896759"/>
                  </a:moveTo>
                  <a:lnTo>
                    <a:pt x="82613" y="896518"/>
                  </a:lnTo>
                  <a:lnTo>
                    <a:pt x="82677" y="896759"/>
                  </a:lnTo>
                  <a:lnTo>
                    <a:pt x="82842" y="896759"/>
                  </a:lnTo>
                  <a:close/>
                </a:path>
                <a:path w="2077720" h="1670685">
                  <a:moveTo>
                    <a:pt x="83045" y="898029"/>
                  </a:moveTo>
                  <a:lnTo>
                    <a:pt x="82854" y="896759"/>
                  </a:lnTo>
                  <a:lnTo>
                    <a:pt x="82969" y="898029"/>
                  </a:lnTo>
                  <a:close/>
                </a:path>
                <a:path w="2077720" h="1670685">
                  <a:moveTo>
                    <a:pt x="84023" y="899299"/>
                  </a:moveTo>
                  <a:lnTo>
                    <a:pt x="83743" y="898029"/>
                  </a:lnTo>
                  <a:lnTo>
                    <a:pt x="83210" y="898029"/>
                  </a:lnTo>
                  <a:lnTo>
                    <a:pt x="84023" y="899299"/>
                  </a:lnTo>
                  <a:close/>
                </a:path>
                <a:path w="2077720" h="1670685">
                  <a:moveTo>
                    <a:pt x="85636" y="895489"/>
                  </a:moveTo>
                  <a:lnTo>
                    <a:pt x="85369" y="895019"/>
                  </a:lnTo>
                  <a:lnTo>
                    <a:pt x="85471" y="895489"/>
                  </a:lnTo>
                  <a:lnTo>
                    <a:pt x="85636" y="895489"/>
                  </a:lnTo>
                  <a:close/>
                </a:path>
                <a:path w="2077720" h="1670685">
                  <a:moveTo>
                    <a:pt x="87388" y="891679"/>
                  </a:moveTo>
                  <a:close/>
                </a:path>
                <a:path w="2077720" h="1670685">
                  <a:moveTo>
                    <a:pt x="90703" y="894740"/>
                  </a:moveTo>
                  <a:lnTo>
                    <a:pt x="90589" y="894219"/>
                  </a:lnTo>
                  <a:lnTo>
                    <a:pt x="90703" y="894740"/>
                  </a:lnTo>
                  <a:close/>
                </a:path>
                <a:path w="2077720" h="1670685">
                  <a:moveTo>
                    <a:pt x="90932" y="895489"/>
                  </a:moveTo>
                  <a:lnTo>
                    <a:pt x="90703" y="894740"/>
                  </a:lnTo>
                  <a:lnTo>
                    <a:pt x="90881" y="895489"/>
                  </a:lnTo>
                  <a:close/>
                </a:path>
                <a:path w="2077720" h="1670685">
                  <a:moveTo>
                    <a:pt x="91554" y="892949"/>
                  </a:moveTo>
                  <a:lnTo>
                    <a:pt x="91465" y="892797"/>
                  </a:lnTo>
                  <a:lnTo>
                    <a:pt x="91478" y="892949"/>
                  </a:lnTo>
                  <a:close/>
                </a:path>
                <a:path w="2077720" h="1670685">
                  <a:moveTo>
                    <a:pt x="92138" y="891247"/>
                  </a:moveTo>
                  <a:lnTo>
                    <a:pt x="91948" y="890409"/>
                  </a:lnTo>
                  <a:lnTo>
                    <a:pt x="91808" y="890409"/>
                  </a:lnTo>
                  <a:lnTo>
                    <a:pt x="92138" y="891247"/>
                  </a:lnTo>
                  <a:close/>
                </a:path>
                <a:path w="2077720" h="1670685">
                  <a:moveTo>
                    <a:pt x="92303" y="891679"/>
                  </a:moveTo>
                  <a:lnTo>
                    <a:pt x="92138" y="891247"/>
                  </a:lnTo>
                  <a:lnTo>
                    <a:pt x="92240" y="891679"/>
                  </a:lnTo>
                  <a:close/>
                </a:path>
                <a:path w="2077720" h="1670685">
                  <a:moveTo>
                    <a:pt x="92875" y="891679"/>
                  </a:moveTo>
                  <a:lnTo>
                    <a:pt x="92608" y="890409"/>
                  </a:lnTo>
                  <a:lnTo>
                    <a:pt x="92875" y="891679"/>
                  </a:lnTo>
                  <a:close/>
                </a:path>
                <a:path w="2077720" h="1670685">
                  <a:moveTo>
                    <a:pt x="93192" y="890409"/>
                  </a:moveTo>
                  <a:lnTo>
                    <a:pt x="93014" y="890092"/>
                  </a:lnTo>
                  <a:lnTo>
                    <a:pt x="93052" y="890409"/>
                  </a:lnTo>
                  <a:lnTo>
                    <a:pt x="93192" y="890409"/>
                  </a:lnTo>
                  <a:close/>
                </a:path>
                <a:path w="2077720" h="1670685">
                  <a:moveTo>
                    <a:pt x="99707" y="887285"/>
                  </a:moveTo>
                  <a:lnTo>
                    <a:pt x="99542" y="886599"/>
                  </a:lnTo>
                  <a:lnTo>
                    <a:pt x="99707" y="887285"/>
                  </a:lnTo>
                  <a:close/>
                </a:path>
                <a:path w="2077720" h="1670685">
                  <a:moveTo>
                    <a:pt x="99898" y="887869"/>
                  </a:moveTo>
                  <a:lnTo>
                    <a:pt x="99707" y="887285"/>
                  </a:lnTo>
                  <a:lnTo>
                    <a:pt x="99860" y="887869"/>
                  </a:lnTo>
                  <a:close/>
                </a:path>
                <a:path w="2077720" h="1670685">
                  <a:moveTo>
                    <a:pt x="99898" y="866559"/>
                  </a:moveTo>
                  <a:lnTo>
                    <a:pt x="99860" y="866279"/>
                  </a:lnTo>
                  <a:lnTo>
                    <a:pt x="99695" y="866279"/>
                  </a:lnTo>
                  <a:lnTo>
                    <a:pt x="99898" y="866559"/>
                  </a:lnTo>
                  <a:close/>
                </a:path>
                <a:path w="2077720" h="1670685">
                  <a:moveTo>
                    <a:pt x="102425" y="886599"/>
                  </a:moveTo>
                  <a:lnTo>
                    <a:pt x="101904" y="885329"/>
                  </a:lnTo>
                  <a:lnTo>
                    <a:pt x="101028" y="884059"/>
                  </a:lnTo>
                  <a:lnTo>
                    <a:pt x="101117" y="885329"/>
                  </a:lnTo>
                  <a:lnTo>
                    <a:pt x="101307" y="885329"/>
                  </a:lnTo>
                  <a:lnTo>
                    <a:pt x="101409" y="886599"/>
                  </a:lnTo>
                  <a:lnTo>
                    <a:pt x="102425" y="886599"/>
                  </a:lnTo>
                  <a:close/>
                </a:path>
                <a:path w="2077720" h="1670685">
                  <a:moveTo>
                    <a:pt x="103555" y="882789"/>
                  </a:moveTo>
                  <a:lnTo>
                    <a:pt x="103289" y="882408"/>
                  </a:lnTo>
                  <a:lnTo>
                    <a:pt x="103339" y="882789"/>
                  </a:lnTo>
                  <a:lnTo>
                    <a:pt x="103555" y="882789"/>
                  </a:lnTo>
                  <a:close/>
                </a:path>
                <a:path w="2077720" h="1670685">
                  <a:moveTo>
                    <a:pt x="111607" y="876439"/>
                  </a:moveTo>
                  <a:lnTo>
                    <a:pt x="110413" y="873899"/>
                  </a:lnTo>
                  <a:lnTo>
                    <a:pt x="110236" y="872629"/>
                  </a:lnTo>
                  <a:lnTo>
                    <a:pt x="109715" y="871359"/>
                  </a:lnTo>
                  <a:lnTo>
                    <a:pt x="108597" y="871359"/>
                  </a:lnTo>
                  <a:lnTo>
                    <a:pt x="108102" y="870089"/>
                  </a:lnTo>
                  <a:lnTo>
                    <a:pt x="107378" y="868819"/>
                  </a:lnTo>
                  <a:lnTo>
                    <a:pt x="106768" y="867549"/>
                  </a:lnTo>
                  <a:lnTo>
                    <a:pt x="106095" y="866279"/>
                  </a:lnTo>
                  <a:lnTo>
                    <a:pt x="106794" y="867397"/>
                  </a:lnTo>
                  <a:lnTo>
                    <a:pt x="106883" y="867549"/>
                  </a:lnTo>
                  <a:lnTo>
                    <a:pt x="107746" y="868819"/>
                  </a:lnTo>
                  <a:lnTo>
                    <a:pt x="107873" y="868819"/>
                  </a:lnTo>
                  <a:lnTo>
                    <a:pt x="106768" y="866279"/>
                  </a:lnTo>
                  <a:lnTo>
                    <a:pt x="106375" y="866279"/>
                  </a:lnTo>
                  <a:lnTo>
                    <a:pt x="105613" y="865009"/>
                  </a:lnTo>
                  <a:lnTo>
                    <a:pt x="104457" y="863739"/>
                  </a:lnTo>
                  <a:lnTo>
                    <a:pt x="105105" y="865009"/>
                  </a:lnTo>
                  <a:lnTo>
                    <a:pt x="105384" y="865009"/>
                  </a:lnTo>
                  <a:lnTo>
                    <a:pt x="105841" y="866279"/>
                  </a:lnTo>
                  <a:lnTo>
                    <a:pt x="105422" y="866279"/>
                  </a:lnTo>
                  <a:lnTo>
                    <a:pt x="104559" y="865009"/>
                  </a:lnTo>
                  <a:lnTo>
                    <a:pt x="104889" y="866279"/>
                  </a:lnTo>
                  <a:lnTo>
                    <a:pt x="104089" y="866279"/>
                  </a:lnTo>
                  <a:lnTo>
                    <a:pt x="103047" y="865009"/>
                  </a:lnTo>
                  <a:lnTo>
                    <a:pt x="102476" y="863739"/>
                  </a:lnTo>
                  <a:lnTo>
                    <a:pt x="102209" y="863739"/>
                  </a:lnTo>
                  <a:lnTo>
                    <a:pt x="103009" y="865009"/>
                  </a:lnTo>
                  <a:lnTo>
                    <a:pt x="102044" y="863739"/>
                  </a:lnTo>
                  <a:lnTo>
                    <a:pt x="101904" y="863739"/>
                  </a:lnTo>
                  <a:lnTo>
                    <a:pt x="102654" y="865009"/>
                  </a:lnTo>
                  <a:lnTo>
                    <a:pt x="102260" y="865009"/>
                  </a:lnTo>
                  <a:lnTo>
                    <a:pt x="102260" y="868426"/>
                  </a:lnTo>
                  <a:lnTo>
                    <a:pt x="101625" y="867549"/>
                  </a:lnTo>
                  <a:lnTo>
                    <a:pt x="101993" y="867549"/>
                  </a:lnTo>
                  <a:lnTo>
                    <a:pt x="102260" y="868426"/>
                  </a:lnTo>
                  <a:lnTo>
                    <a:pt x="102260" y="865009"/>
                  </a:lnTo>
                  <a:lnTo>
                    <a:pt x="101498" y="865009"/>
                  </a:lnTo>
                  <a:lnTo>
                    <a:pt x="100698" y="863739"/>
                  </a:lnTo>
                  <a:lnTo>
                    <a:pt x="100571" y="863739"/>
                  </a:lnTo>
                  <a:lnTo>
                    <a:pt x="101193" y="865009"/>
                  </a:lnTo>
                  <a:lnTo>
                    <a:pt x="100939" y="865009"/>
                  </a:lnTo>
                  <a:lnTo>
                    <a:pt x="100571" y="863739"/>
                  </a:lnTo>
                  <a:lnTo>
                    <a:pt x="100063" y="863739"/>
                  </a:lnTo>
                  <a:lnTo>
                    <a:pt x="99885" y="862469"/>
                  </a:lnTo>
                  <a:lnTo>
                    <a:pt x="99314" y="862469"/>
                  </a:lnTo>
                  <a:lnTo>
                    <a:pt x="100457" y="865009"/>
                  </a:lnTo>
                  <a:lnTo>
                    <a:pt x="100622" y="866279"/>
                  </a:lnTo>
                  <a:lnTo>
                    <a:pt x="100799" y="866279"/>
                  </a:lnTo>
                  <a:lnTo>
                    <a:pt x="101244" y="867549"/>
                  </a:lnTo>
                  <a:lnTo>
                    <a:pt x="101561" y="867549"/>
                  </a:lnTo>
                  <a:lnTo>
                    <a:pt x="102209" y="868819"/>
                  </a:lnTo>
                  <a:lnTo>
                    <a:pt x="101625" y="868819"/>
                  </a:lnTo>
                  <a:lnTo>
                    <a:pt x="101625" y="873899"/>
                  </a:lnTo>
                  <a:lnTo>
                    <a:pt x="100977" y="873899"/>
                  </a:lnTo>
                  <a:lnTo>
                    <a:pt x="100711" y="872629"/>
                  </a:lnTo>
                  <a:lnTo>
                    <a:pt x="99847" y="872629"/>
                  </a:lnTo>
                  <a:lnTo>
                    <a:pt x="99771" y="871359"/>
                  </a:lnTo>
                  <a:lnTo>
                    <a:pt x="99377" y="871359"/>
                  </a:lnTo>
                  <a:lnTo>
                    <a:pt x="98844" y="870089"/>
                  </a:lnTo>
                  <a:lnTo>
                    <a:pt x="98475" y="870089"/>
                  </a:lnTo>
                  <a:lnTo>
                    <a:pt x="97929" y="867549"/>
                  </a:lnTo>
                  <a:lnTo>
                    <a:pt x="97790" y="867549"/>
                  </a:lnTo>
                  <a:lnTo>
                    <a:pt x="98386" y="866279"/>
                  </a:lnTo>
                  <a:lnTo>
                    <a:pt x="98666" y="867549"/>
                  </a:lnTo>
                  <a:lnTo>
                    <a:pt x="98869" y="867549"/>
                  </a:lnTo>
                  <a:lnTo>
                    <a:pt x="99212" y="868819"/>
                  </a:lnTo>
                  <a:lnTo>
                    <a:pt x="99364" y="868819"/>
                  </a:lnTo>
                  <a:lnTo>
                    <a:pt x="100012" y="871359"/>
                  </a:lnTo>
                  <a:lnTo>
                    <a:pt x="100279" y="871359"/>
                  </a:lnTo>
                  <a:lnTo>
                    <a:pt x="100711" y="872629"/>
                  </a:lnTo>
                  <a:lnTo>
                    <a:pt x="101219" y="872629"/>
                  </a:lnTo>
                  <a:lnTo>
                    <a:pt x="101625" y="873899"/>
                  </a:lnTo>
                  <a:lnTo>
                    <a:pt x="101625" y="868819"/>
                  </a:lnTo>
                  <a:lnTo>
                    <a:pt x="101206" y="868819"/>
                  </a:lnTo>
                  <a:lnTo>
                    <a:pt x="100990" y="867549"/>
                  </a:lnTo>
                  <a:lnTo>
                    <a:pt x="100634" y="867549"/>
                  </a:lnTo>
                  <a:lnTo>
                    <a:pt x="99898" y="866559"/>
                  </a:lnTo>
                  <a:lnTo>
                    <a:pt x="100050" y="867549"/>
                  </a:lnTo>
                  <a:lnTo>
                    <a:pt x="100266" y="867549"/>
                  </a:lnTo>
                  <a:lnTo>
                    <a:pt x="101320" y="870089"/>
                  </a:lnTo>
                  <a:lnTo>
                    <a:pt x="100203" y="868819"/>
                  </a:lnTo>
                  <a:lnTo>
                    <a:pt x="99618" y="868819"/>
                  </a:lnTo>
                  <a:lnTo>
                    <a:pt x="99339" y="867549"/>
                  </a:lnTo>
                  <a:lnTo>
                    <a:pt x="98920" y="866279"/>
                  </a:lnTo>
                  <a:lnTo>
                    <a:pt x="99085" y="866279"/>
                  </a:lnTo>
                  <a:lnTo>
                    <a:pt x="99199" y="865009"/>
                  </a:lnTo>
                  <a:lnTo>
                    <a:pt x="98386" y="865009"/>
                  </a:lnTo>
                  <a:lnTo>
                    <a:pt x="97256" y="863739"/>
                  </a:lnTo>
                  <a:lnTo>
                    <a:pt x="97561" y="863739"/>
                  </a:lnTo>
                  <a:lnTo>
                    <a:pt x="98018" y="862469"/>
                  </a:lnTo>
                  <a:lnTo>
                    <a:pt x="99136" y="862469"/>
                  </a:lnTo>
                  <a:lnTo>
                    <a:pt x="98844" y="861199"/>
                  </a:lnTo>
                  <a:lnTo>
                    <a:pt x="99542" y="861199"/>
                  </a:lnTo>
                  <a:lnTo>
                    <a:pt x="94068" y="859929"/>
                  </a:lnTo>
                  <a:lnTo>
                    <a:pt x="93294" y="861199"/>
                  </a:lnTo>
                  <a:lnTo>
                    <a:pt x="92011" y="859929"/>
                  </a:lnTo>
                  <a:lnTo>
                    <a:pt x="90563" y="861199"/>
                  </a:lnTo>
                  <a:lnTo>
                    <a:pt x="90487" y="862469"/>
                  </a:lnTo>
                  <a:lnTo>
                    <a:pt x="89179" y="862469"/>
                  </a:lnTo>
                  <a:lnTo>
                    <a:pt x="89141" y="865009"/>
                  </a:lnTo>
                  <a:lnTo>
                    <a:pt x="85369" y="865009"/>
                  </a:lnTo>
                  <a:lnTo>
                    <a:pt x="85128" y="866279"/>
                  </a:lnTo>
                  <a:lnTo>
                    <a:pt x="84861" y="866279"/>
                  </a:lnTo>
                  <a:lnTo>
                    <a:pt x="84747" y="865009"/>
                  </a:lnTo>
                  <a:lnTo>
                    <a:pt x="84226" y="865009"/>
                  </a:lnTo>
                  <a:lnTo>
                    <a:pt x="83934" y="863739"/>
                  </a:lnTo>
                  <a:lnTo>
                    <a:pt x="84366" y="866279"/>
                  </a:lnTo>
                  <a:lnTo>
                    <a:pt x="84239" y="866279"/>
                  </a:lnTo>
                  <a:lnTo>
                    <a:pt x="83591" y="865009"/>
                  </a:lnTo>
                  <a:lnTo>
                    <a:pt x="83959" y="866279"/>
                  </a:lnTo>
                  <a:lnTo>
                    <a:pt x="84213" y="867549"/>
                  </a:lnTo>
                  <a:lnTo>
                    <a:pt x="83388" y="866279"/>
                  </a:lnTo>
                  <a:lnTo>
                    <a:pt x="83210" y="865835"/>
                  </a:lnTo>
                  <a:lnTo>
                    <a:pt x="83210" y="867549"/>
                  </a:lnTo>
                  <a:lnTo>
                    <a:pt x="82029" y="867549"/>
                  </a:lnTo>
                  <a:lnTo>
                    <a:pt x="82232" y="866279"/>
                  </a:lnTo>
                  <a:lnTo>
                    <a:pt x="82753" y="866279"/>
                  </a:lnTo>
                  <a:lnTo>
                    <a:pt x="83210" y="867549"/>
                  </a:lnTo>
                  <a:lnTo>
                    <a:pt x="83210" y="865835"/>
                  </a:lnTo>
                  <a:lnTo>
                    <a:pt x="82892" y="865009"/>
                  </a:lnTo>
                  <a:lnTo>
                    <a:pt x="81876" y="865009"/>
                  </a:lnTo>
                  <a:lnTo>
                    <a:pt x="80378" y="866279"/>
                  </a:lnTo>
                  <a:lnTo>
                    <a:pt x="79933" y="865009"/>
                  </a:lnTo>
                  <a:lnTo>
                    <a:pt x="81661" y="863739"/>
                  </a:lnTo>
                  <a:lnTo>
                    <a:pt x="81153" y="862469"/>
                  </a:lnTo>
                  <a:lnTo>
                    <a:pt x="78981" y="863739"/>
                  </a:lnTo>
                  <a:lnTo>
                    <a:pt x="78562" y="863739"/>
                  </a:lnTo>
                  <a:lnTo>
                    <a:pt x="77698" y="865009"/>
                  </a:lnTo>
                  <a:lnTo>
                    <a:pt x="76212" y="868819"/>
                  </a:lnTo>
                  <a:lnTo>
                    <a:pt x="72669" y="868819"/>
                  </a:lnTo>
                  <a:lnTo>
                    <a:pt x="72669" y="901839"/>
                  </a:lnTo>
                  <a:lnTo>
                    <a:pt x="71602" y="901839"/>
                  </a:lnTo>
                  <a:lnTo>
                    <a:pt x="71412" y="900569"/>
                  </a:lnTo>
                  <a:lnTo>
                    <a:pt x="71234" y="900569"/>
                  </a:lnTo>
                  <a:lnTo>
                    <a:pt x="71780" y="899299"/>
                  </a:lnTo>
                  <a:lnTo>
                    <a:pt x="71958" y="900569"/>
                  </a:lnTo>
                  <a:lnTo>
                    <a:pt x="72453" y="900569"/>
                  </a:lnTo>
                  <a:lnTo>
                    <a:pt x="72669" y="901839"/>
                  </a:lnTo>
                  <a:lnTo>
                    <a:pt x="72669" y="868819"/>
                  </a:lnTo>
                  <a:lnTo>
                    <a:pt x="70243" y="868819"/>
                  </a:lnTo>
                  <a:lnTo>
                    <a:pt x="70053" y="871359"/>
                  </a:lnTo>
                  <a:lnTo>
                    <a:pt x="69469" y="871359"/>
                  </a:lnTo>
                  <a:lnTo>
                    <a:pt x="69469" y="903109"/>
                  </a:lnTo>
                  <a:lnTo>
                    <a:pt x="68973" y="903109"/>
                  </a:lnTo>
                  <a:lnTo>
                    <a:pt x="69316" y="901839"/>
                  </a:lnTo>
                  <a:lnTo>
                    <a:pt x="69469" y="903109"/>
                  </a:lnTo>
                  <a:lnTo>
                    <a:pt x="69469" y="871359"/>
                  </a:lnTo>
                  <a:lnTo>
                    <a:pt x="68757" y="871359"/>
                  </a:lnTo>
                  <a:lnTo>
                    <a:pt x="67856" y="872629"/>
                  </a:lnTo>
                  <a:lnTo>
                    <a:pt x="66814" y="872629"/>
                  </a:lnTo>
                  <a:lnTo>
                    <a:pt x="66446" y="871435"/>
                  </a:lnTo>
                  <a:lnTo>
                    <a:pt x="66497" y="872629"/>
                  </a:lnTo>
                  <a:lnTo>
                    <a:pt x="66306" y="872629"/>
                  </a:lnTo>
                  <a:lnTo>
                    <a:pt x="66001" y="871359"/>
                  </a:lnTo>
                  <a:lnTo>
                    <a:pt x="66040" y="872629"/>
                  </a:lnTo>
                  <a:lnTo>
                    <a:pt x="62306" y="872629"/>
                  </a:lnTo>
                  <a:lnTo>
                    <a:pt x="61417" y="873899"/>
                  </a:lnTo>
                  <a:lnTo>
                    <a:pt x="61087" y="873899"/>
                  </a:lnTo>
                  <a:lnTo>
                    <a:pt x="60833" y="875169"/>
                  </a:lnTo>
                  <a:lnTo>
                    <a:pt x="60667" y="876439"/>
                  </a:lnTo>
                  <a:lnTo>
                    <a:pt x="60502" y="875169"/>
                  </a:lnTo>
                  <a:lnTo>
                    <a:pt x="59969" y="875169"/>
                  </a:lnTo>
                  <a:lnTo>
                    <a:pt x="60452" y="876439"/>
                  </a:lnTo>
                  <a:lnTo>
                    <a:pt x="59601" y="875169"/>
                  </a:lnTo>
                  <a:lnTo>
                    <a:pt x="59855" y="876439"/>
                  </a:lnTo>
                  <a:lnTo>
                    <a:pt x="60007" y="876439"/>
                  </a:lnTo>
                  <a:lnTo>
                    <a:pt x="60083" y="877709"/>
                  </a:lnTo>
                  <a:lnTo>
                    <a:pt x="59969" y="878979"/>
                  </a:lnTo>
                  <a:lnTo>
                    <a:pt x="58902" y="876439"/>
                  </a:lnTo>
                  <a:lnTo>
                    <a:pt x="58191" y="876439"/>
                  </a:lnTo>
                  <a:lnTo>
                    <a:pt x="58534" y="877709"/>
                  </a:lnTo>
                  <a:lnTo>
                    <a:pt x="58839" y="878979"/>
                  </a:lnTo>
                  <a:lnTo>
                    <a:pt x="59626" y="880249"/>
                  </a:lnTo>
                  <a:lnTo>
                    <a:pt x="59448" y="880249"/>
                  </a:lnTo>
                  <a:lnTo>
                    <a:pt x="59309" y="881519"/>
                  </a:lnTo>
                  <a:lnTo>
                    <a:pt x="59067" y="880249"/>
                  </a:lnTo>
                  <a:lnTo>
                    <a:pt x="58496" y="880249"/>
                  </a:lnTo>
                  <a:lnTo>
                    <a:pt x="58547" y="878979"/>
                  </a:lnTo>
                  <a:lnTo>
                    <a:pt x="58293" y="878979"/>
                  </a:lnTo>
                  <a:lnTo>
                    <a:pt x="57594" y="877709"/>
                  </a:lnTo>
                  <a:lnTo>
                    <a:pt x="57264" y="877176"/>
                  </a:lnTo>
                  <a:lnTo>
                    <a:pt x="57264" y="881519"/>
                  </a:lnTo>
                  <a:lnTo>
                    <a:pt x="57035" y="880249"/>
                  </a:lnTo>
                  <a:lnTo>
                    <a:pt x="57226" y="880249"/>
                  </a:lnTo>
                  <a:lnTo>
                    <a:pt x="57264" y="881519"/>
                  </a:lnTo>
                  <a:lnTo>
                    <a:pt x="57264" y="877176"/>
                  </a:lnTo>
                  <a:lnTo>
                    <a:pt x="56819" y="876439"/>
                  </a:lnTo>
                  <a:lnTo>
                    <a:pt x="57137" y="878547"/>
                  </a:lnTo>
                  <a:lnTo>
                    <a:pt x="56692" y="877709"/>
                  </a:lnTo>
                  <a:lnTo>
                    <a:pt x="56832" y="878547"/>
                  </a:lnTo>
                  <a:lnTo>
                    <a:pt x="56959" y="880249"/>
                  </a:lnTo>
                  <a:lnTo>
                    <a:pt x="56451" y="880249"/>
                  </a:lnTo>
                  <a:lnTo>
                    <a:pt x="56172" y="878979"/>
                  </a:lnTo>
                  <a:lnTo>
                    <a:pt x="55689" y="878979"/>
                  </a:lnTo>
                  <a:lnTo>
                    <a:pt x="55537" y="877709"/>
                  </a:lnTo>
                  <a:lnTo>
                    <a:pt x="55245" y="876439"/>
                  </a:lnTo>
                  <a:lnTo>
                    <a:pt x="54622" y="876439"/>
                  </a:lnTo>
                  <a:lnTo>
                    <a:pt x="54978" y="877709"/>
                  </a:lnTo>
                  <a:lnTo>
                    <a:pt x="54229" y="876439"/>
                  </a:lnTo>
                  <a:lnTo>
                    <a:pt x="54102" y="876439"/>
                  </a:lnTo>
                  <a:lnTo>
                    <a:pt x="54432" y="877709"/>
                  </a:lnTo>
                  <a:lnTo>
                    <a:pt x="55219" y="878979"/>
                  </a:lnTo>
                  <a:lnTo>
                    <a:pt x="55473" y="880249"/>
                  </a:lnTo>
                  <a:lnTo>
                    <a:pt x="54737" y="878979"/>
                  </a:lnTo>
                  <a:lnTo>
                    <a:pt x="54978" y="880249"/>
                  </a:lnTo>
                  <a:lnTo>
                    <a:pt x="54241" y="880249"/>
                  </a:lnTo>
                  <a:lnTo>
                    <a:pt x="54102" y="881519"/>
                  </a:lnTo>
                  <a:lnTo>
                    <a:pt x="53606" y="881519"/>
                  </a:lnTo>
                  <a:lnTo>
                    <a:pt x="53492" y="880249"/>
                  </a:lnTo>
                  <a:lnTo>
                    <a:pt x="53378" y="880033"/>
                  </a:lnTo>
                  <a:lnTo>
                    <a:pt x="53124" y="878979"/>
                  </a:lnTo>
                  <a:lnTo>
                    <a:pt x="52565" y="878979"/>
                  </a:lnTo>
                  <a:lnTo>
                    <a:pt x="51816" y="877709"/>
                  </a:lnTo>
                  <a:lnTo>
                    <a:pt x="52654" y="881519"/>
                  </a:lnTo>
                  <a:lnTo>
                    <a:pt x="52832" y="882611"/>
                  </a:lnTo>
                  <a:lnTo>
                    <a:pt x="52222" y="881519"/>
                  </a:lnTo>
                  <a:lnTo>
                    <a:pt x="52527" y="882789"/>
                  </a:lnTo>
                  <a:lnTo>
                    <a:pt x="52171" y="882789"/>
                  </a:lnTo>
                  <a:lnTo>
                    <a:pt x="50965" y="880249"/>
                  </a:lnTo>
                  <a:lnTo>
                    <a:pt x="50914" y="881519"/>
                  </a:lnTo>
                  <a:lnTo>
                    <a:pt x="51485" y="884059"/>
                  </a:lnTo>
                  <a:lnTo>
                    <a:pt x="51676" y="884059"/>
                  </a:lnTo>
                  <a:lnTo>
                    <a:pt x="51739" y="885329"/>
                  </a:lnTo>
                  <a:lnTo>
                    <a:pt x="51066" y="884059"/>
                  </a:lnTo>
                  <a:lnTo>
                    <a:pt x="50774" y="884059"/>
                  </a:lnTo>
                  <a:lnTo>
                    <a:pt x="50520" y="882789"/>
                  </a:lnTo>
                  <a:lnTo>
                    <a:pt x="50203" y="882789"/>
                  </a:lnTo>
                  <a:lnTo>
                    <a:pt x="50825" y="885329"/>
                  </a:lnTo>
                  <a:lnTo>
                    <a:pt x="50152" y="884059"/>
                  </a:lnTo>
                  <a:lnTo>
                    <a:pt x="49898" y="884059"/>
                  </a:lnTo>
                  <a:lnTo>
                    <a:pt x="49415" y="882789"/>
                  </a:lnTo>
                  <a:lnTo>
                    <a:pt x="49149" y="882789"/>
                  </a:lnTo>
                  <a:lnTo>
                    <a:pt x="49606" y="884059"/>
                  </a:lnTo>
                  <a:lnTo>
                    <a:pt x="48983" y="884059"/>
                  </a:lnTo>
                  <a:lnTo>
                    <a:pt x="49187" y="885329"/>
                  </a:lnTo>
                  <a:lnTo>
                    <a:pt x="49466" y="886599"/>
                  </a:lnTo>
                  <a:lnTo>
                    <a:pt x="48717" y="886599"/>
                  </a:lnTo>
                  <a:lnTo>
                    <a:pt x="48679" y="885329"/>
                  </a:lnTo>
                  <a:lnTo>
                    <a:pt x="48107" y="884059"/>
                  </a:lnTo>
                  <a:lnTo>
                    <a:pt x="47840" y="884059"/>
                  </a:lnTo>
                  <a:lnTo>
                    <a:pt x="46888" y="882789"/>
                  </a:lnTo>
                  <a:lnTo>
                    <a:pt x="46532" y="881519"/>
                  </a:lnTo>
                  <a:lnTo>
                    <a:pt x="46291" y="881519"/>
                  </a:lnTo>
                  <a:lnTo>
                    <a:pt x="46659" y="882789"/>
                  </a:lnTo>
                  <a:lnTo>
                    <a:pt x="45897" y="881519"/>
                  </a:lnTo>
                  <a:lnTo>
                    <a:pt x="46024" y="882789"/>
                  </a:lnTo>
                  <a:lnTo>
                    <a:pt x="46418" y="884059"/>
                  </a:lnTo>
                  <a:lnTo>
                    <a:pt x="45770" y="882789"/>
                  </a:lnTo>
                  <a:lnTo>
                    <a:pt x="45516" y="882789"/>
                  </a:lnTo>
                  <a:lnTo>
                    <a:pt x="44450" y="881519"/>
                  </a:lnTo>
                  <a:lnTo>
                    <a:pt x="44183" y="880249"/>
                  </a:lnTo>
                  <a:lnTo>
                    <a:pt x="44411" y="882611"/>
                  </a:lnTo>
                  <a:lnTo>
                    <a:pt x="44462" y="882916"/>
                  </a:lnTo>
                  <a:lnTo>
                    <a:pt x="44742" y="884059"/>
                  </a:lnTo>
                  <a:lnTo>
                    <a:pt x="44907" y="885329"/>
                  </a:lnTo>
                  <a:lnTo>
                    <a:pt x="44234" y="884059"/>
                  </a:lnTo>
                  <a:lnTo>
                    <a:pt x="44526" y="885329"/>
                  </a:lnTo>
                  <a:lnTo>
                    <a:pt x="44665" y="886599"/>
                  </a:lnTo>
                  <a:lnTo>
                    <a:pt x="44005" y="885329"/>
                  </a:lnTo>
                  <a:lnTo>
                    <a:pt x="43865" y="885329"/>
                  </a:lnTo>
                  <a:lnTo>
                    <a:pt x="44246" y="886599"/>
                  </a:lnTo>
                  <a:lnTo>
                    <a:pt x="43662" y="886599"/>
                  </a:lnTo>
                  <a:lnTo>
                    <a:pt x="43230" y="885329"/>
                  </a:lnTo>
                  <a:lnTo>
                    <a:pt x="43014" y="885329"/>
                  </a:lnTo>
                  <a:lnTo>
                    <a:pt x="42926" y="885024"/>
                  </a:lnTo>
                  <a:lnTo>
                    <a:pt x="42989" y="885329"/>
                  </a:lnTo>
                  <a:lnTo>
                    <a:pt x="42430" y="885329"/>
                  </a:lnTo>
                  <a:lnTo>
                    <a:pt x="42468" y="886599"/>
                  </a:lnTo>
                  <a:lnTo>
                    <a:pt x="42646" y="886599"/>
                  </a:lnTo>
                  <a:lnTo>
                    <a:pt x="42697" y="887869"/>
                  </a:lnTo>
                  <a:lnTo>
                    <a:pt x="42926" y="889139"/>
                  </a:lnTo>
                  <a:lnTo>
                    <a:pt x="42252" y="887869"/>
                  </a:lnTo>
                  <a:lnTo>
                    <a:pt x="42519" y="889139"/>
                  </a:lnTo>
                  <a:lnTo>
                    <a:pt x="42341" y="889139"/>
                  </a:lnTo>
                  <a:lnTo>
                    <a:pt x="41859" y="887869"/>
                  </a:lnTo>
                  <a:lnTo>
                    <a:pt x="41554" y="887869"/>
                  </a:lnTo>
                  <a:lnTo>
                    <a:pt x="40995" y="886599"/>
                  </a:lnTo>
                  <a:lnTo>
                    <a:pt x="39370" y="884059"/>
                  </a:lnTo>
                  <a:lnTo>
                    <a:pt x="38989" y="882789"/>
                  </a:lnTo>
                  <a:lnTo>
                    <a:pt x="38849" y="882789"/>
                  </a:lnTo>
                  <a:lnTo>
                    <a:pt x="39077" y="884059"/>
                  </a:lnTo>
                  <a:lnTo>
                    <a:pt x="39344" y="885329"/>
                  </a:lnTo>
                  <a:lnTo>
                    <a:pt x="38696" y="885329"/>
                  </a:lnTo>
                  <a:lnTo>
                    <a:pt x="38582" y="884059"/>
                  </a:lnTo>
                  <a:lnTo>
                    <a:pt x="38366" y="882789"/>
                  </a:lnTo>
                  <a:lnTo>
                    <a:pt x="37820" y="882789"/>
                  </a:lnTo>
                  <a:lnTo>
                    <a:pt x="37655" y="881519"/>
                  </a:lnTo>
                  <a:lnTo>
                    <a:pt x="37020" y="880249"/>
                  </a:lnTo>
                  <a:lnTo>
                    <a:pt x="36868" y="881519"/>
                  </a:lnTo>
                  <a:lnTo>
                    <a:pt x="37211" y="882789"/>
                  </a:lnTo>
                  <a:lnTo>
                    <a:pt x="37795" y="882789"/>
                  </a:lnTo>
                  <a:lnTo>
                    <a:pt x="37960" y="884059"/>
                  </a:lnTo>
                  <a:lnTo>
                    <a:pt x="38087" y="885329"/>
                  </a:lnTo>
                  <a:lnTo>
                    <a:pt x="38392" y="886599"/>
                  </a:lnTo>
                  <a:lnTo>
                    <a:pt x="38925" y="886599"/>
                  </a:lnTo>
                  <a:lnTo>
                    <a:pt x="39128" y="888047"/>
                  </a:lnTo>
                  <a:lnTo>
                    <a:pt x="39166" y="889139"/>
                  </a:lnTo>
                  <a:lnTo>
                    <a:pt x="39357" y="889139"/>
                  </a:lnTo>
                  <a:lnTo>
                    <a:pt x="39395" y="890409"/>
                  </a:lnTo>
                  <a:lnTo>
                    <a:pt x="39662" y="891679"/>
                  </a:lnTo>
                  <a:lnTo>
                    <a:pt x="39027" y="890409"/>
                  </a:lnTo>
                  <a:lnTo>
                    <a:pt x="38862" y="890409"/>
                  </a:lnTo>
                  <a:lnTo>
                    <a:pt x="38785" y="889139"/>
                  </a:lnTo>
                  <a:lnTo>
                    <a:pt x="38531" y="887869"/>
                  </a:lnTo>
                  <a:lnTo>
                    <a:pt x="37909" y="886599"/>
                  </a:lnTo>
                  <a:lnTo>
                    <a:pt x="37680" y="886599"/>
                  </a:lnTo>
                  <a:lnTo>
                    <a:pt x="37731" y="885329"/>
                  </a:lnTo>
                  <a:lnTo>
                    <a:pt x="37477" y="885329"/>
                  </a:lnTo>
                  <a:lnTo>
                    <a:pt x="37033" y="884059"/>
                  </a:lnTo>
                  <a:lnTo>
                    <a:pt x="36893" y="884059"/>
                  </a:lnTo>
                  <a:lnTo>
                    <a:pt x="37325" y="886599"/>
                  </a:lnTo>
                  <a:lnTo>
                    <a:pt x="37414" y="887285"/>
                  </a:lnTo>
                  <a:lnTo>
                    <a:pt x="37541" y="887869"/>
                  </a:lnTo>
                  <a:lnTo>
                    <a:pt x="37477" y="887742"/>
                  </a:lnTo>
                  <a:lnTo>
                    <a:pt x="36893" y="886599"/>
                  </a:lnTo>
                  <a:lnTo>
                    <a:pt x="36766" y="886599"/>
                  </a:lnTo>
                  <a:lnTo>
                    <a:pt x="37109" y="887869"/>
                  </a:lnTo>
                  <a:lnTo>
                    <a:pt x="36969" y="887869"/>
                  </a:lnTo>
                  <a:lnTo>
                    <a:pt x="36258" y="886599"/>
                  </a:lnTo>
                  <a:lnTo>
                    <a:pt x="36195" y="885329"/>
                  </a:lnTo>
                  <a:lnTo>
                    <a:pt x="35420" y="884059"/>
                  </a:lnTo>
                  <a:lnTo>
                    <a:pt x="35471" y="885329"/>
                  </a:lnTo>
                  <a:lnTo>
                    <a:pt x="35636" y="885329"/>
                  </a:lnTo>
                  <a:lnTo>
                    <a:pt x="36258" y="890409"/>
                  </a:lnTo>
                  <a:lnTo>
                    <a:pt x="36029" y="889139"/>
                  </a:lnTo>
                  <a:lnTo>
                    <a:pt x="35407" y="889139"/>
                  </a:lnTo>
                  <a:lnTo>
                    <a:pt x="34988" y="887869"/>
                  </a:lnTo>
                  <a:lnTo>
                    <a:pt x="34759" y="887869"/>
                  </a:lnTo>
                  <a:lnTo>
                    <a:pt x="34747" y="886599"/>
                  </a:lnTo>
                  <a:lnTo>
                    <a:pt x="34429" y="885329"/>
                  </a:lnTo>
                  <a:lnTo>
                    <a:pt x="33947" y="885329"/>
                  </a:lnTo>
                  <a:lnTo>
                    <a:pt x="33502" y="884059"/>
                  </a:lnTo>
                  <a:lnTo>
                    <a:pt x="33210" y="884059"/>
                  </a:lnTo>
                  <a:lnTo>
                    <a:pt x="33705" y="886599"/>
                  </a:lnTo>
                  <a:lnTo>
                    <a:pt x="33883" y="887869"/>
                  </a:lnTo>
                  <a:lnTo>
                    <a:pt x="33223" y="886599"/>
                  </a:lnTo>
                  <a:lnTo>
                    <a:pt x="33096" y="886599"/>
                  </a:lnTo>
                  <a:lnTo>
                    <a:pt x="33439" y="887869"/>
                  </a:lnTo>
                  <a:lnTo>
                    <a:pt x="33286" y="887869"/>
                  </a:lnTo>
                  <a:lnTo>
                    <a:pt x="32753" y="886599"/>
                  </a:lnTo>
                  <a:lnTo>
                    <a:pt x="32575" y="886599"/>
                  </a:lnTo>
                  <a:lnTo>
                    <a:pt x="32943" y="887869"/>
                  </a:lnTo>
                  <a:lnTo>
                    <a:pt x="32791" y="887869"/>
                  </a:lnTo>
                  <a:lnTo>
                    <a:pt x="32258" y="886599"/>
                  </a:lnTo>
                  <a:lnTo>
                    <a:pt x="32169" y="887285"/>
                  </a:lnTo>
                  <a:lnTo>
                    <a:pt x="32131" y="888047"/>
                  </a:lnTo>
                  <a:lnTo>
                    <a:pt x="32448" y="889139"/>
                  </a:lnTo>
                  <a:lnTo>
                    <a:pt x="32283" y="889139"/>
                  </a:lnTo>
                  <a:lnTo>
                    <a:pt x="31788" y="888047"/>
                  </a:lnTo>
                  <a:lnTo>
                    <a:pt x="31864" y="889139"/>
                  </a:lnTo>
                  <a:lnTo>
                    <a:pt x="32042" y="890092"/>
                  </a:lnTo>
                  <a:lnTo>
                    <a:pt x="32283" y="891679"/>
                  </a:lnTo>
                  <a:lnTo>
                    <a:pt x="31635" y="890409"/>
                  </a:lnTo>
                  <a:lnTo>
                    <a:pt x="31508" y="890409"/>
                  </a:lnTo>
                  <a:lnTo>
                    <a:pt x="31826" y="891679"/>
                  </a:lnTo>
                  <a:lnTo>
                    <a:pt x="31686" y="891679"/>
                  </a:lnTo>
                  <a:lnTo>
                    <a:pt x="31191" y="890409"/>
                  </a:lnTo>
                  <a:lnTo>
                    <a:pt x="31064" y="890409"/>
                  </a:lnTo>
                  <a:lnTo>
                    <a:pt x="30822" y="889139"/>
                  </a:lnTo>
                  <a:lnTo>
                    <a:pt x="30784" y="887869"/>
                  </a:lnTo>
                  <a:lnTo>
                    <a:pt x="30607" y="887869"/>
                  </a:lnTo>
                  <a:lnTo>
                    <a:pt x="30594" y="886599"/>
                  </a:lnTo>
                  <a:lnTo>
                    <a:pt x="30441" y="886599"/>
                  </a:lnTo>
                  <a:lnTo>
                    <a:pt x="29832" y="885329"/>
                  </a:lnTo>
                  <a:lnTo>
                    <a:pt x="30035" y="886599"/>
                  </a:lnTo>
                  <a:lnTo>
                    <a:pt x="29857" y="886599"/>
                  </a:lnTo>
                  <a:lnTo>
                    <a:pt x="29425" y="885329"/>
                  </a:lnTo>
                  <a:lnTo>
                    <a:pt x="29171" y="885329"/>
                  </a:lnTo>
                  <a:lnTo>
                    <a:pt x="29476" y="886599"/>
                  </a:lnTo>
                  <a:lnTo>
                    <a:pt x="29641" y="887869"/>
                  </a:lnTo>
                  <a:lnTo>
                    <a:pt x="29108" y="886599"/>
                  </a:lnTo>
                  <a:lnTo>
                    <a:pt x="28879" y="886599"/>
                  </a:lnTo>
                  <a:lnTo>
                    <a:pt x="29260" y="887869"/>
                  </a:lnTo>
                  <a:lnTo>
                    <a:pt x="29108" y="887869"/>
                  </a:lnTo>
                  <a:lnTo>
                    <a:pt x="28613" y="886599"/>
                  </a:lnTo>
                  <a:lnTo>
                    <a:pt x="28371" y="886599"/>
                  </a:lnTo>
                  <a:lnTo>
                    <a:pt x="28752" y="889139"/>
                  </a:lnTo>
                  <a:lnTo>
                    <a:pt x="28613" y="889139"/>
                  </a:lnTo>
                  <a:lnTo>
                    <a:pt x="28117" y="887869"/>
                  </a:lnTo>
                  <a:lnTo>
                    <a:pt x="27876" y="887869"/>
                  </a:lnTo>
                  <a:lnTo>
                    <a:pt x="27393" y="886599"/>
                  </a:lnTo>
                  <a:lnTo>
                    <a:pt x="27228" y="886599"/>
                  </a:lnTo>
                  <a:lnTo>
                    <a:pt x="27495" y="887869"/>
                  </a:lnTo>
                  <a:lnTo>
                    <a:pt x="28194" y="889139"/>
                  </a:lnTo>
                  <a:lnTo>
                    <a:pt x="28359" y="890092"/>
                  </a:lnTo>
                  <a:lnTo>
                    <a:pt x="28600" y="891679"/>
                  </a:lnTo>
                  <a:lnTo>
                    <a:pt x="28079" y="890409"/>
                  </a:lnTo>
                  <a:lnTo>
                    <a:pt x="27876" y="890409"/>
                  </a:lnTo>
                  <a:lnTo>
                    <a:pt x="27393" y="889139"/>
                  </a:lnTo>
                  <a:lnTo>
                    <a:pt x="27089" y="889139"/>
                  </a:lnTo>
                  <a:lnTo>
                    <a:pt x="27089" y="887869"/>
                  </a:lnTo>
                  <a:lnTo>
                    <a:pt x="26314" y="886599"/>
                  </a:lnTo>
                  <a:lnTo>
                    <a:pt x="26504" y="887869"/>
                  </a:lnTo>
                  <a:lnTo>
                    <a:pt x="26987" y="891247"/>
                  </a:lnTo>
                  <a:lnTo>
                    <a:pt x="27190" y="892949"/>
                  </a:lnTo>
                  <a:lnTo>
                    <a:pt x="27228" y="894219"/>
                  </a:lnTo>
                  <a:lnTo>
                    <a:pt x="26581" y="891679"/>
                  </a:lnTo>
                  <a:lnTo>
                    <a:pt x="26492" y="892949"/>
                  </a:lnTo>
                  <a:lnTo>
                    <a:pt x="26771" y="894219"/>
                  </a:lnTo>
                  <a:lnTo>
                    <a:pt x="26987" y="895489"/>
                  </a:lnTo>
                  <a:lnTo>
                    <a:pt x="26809" y="895489"/>
                  </a:lnTo>
                  <a:lnTo>
                    <a:pt x="26289" y="894219"/>
                  </a:lnTo>
                  <a:lnTo>
                    <a:pt x="26149" y="894219"/>
                  </a:lnTo>
                  <a:lnTo>
                    <a:pt x="25539" y="892949"/>
                  </a:lnTo>
                  <a:lnTo>
                    <a:pt x="25400" y="892949"/>
                  </a:lnTo>
                  <a:lnTo>
                    <a:pt x="25476" y="891679"/>
                  </a:lnTo>
                  <a:lnTo>
                    <a:pt x="25285" y="891679"/>
                  </a:lnTo>
                  <a:lnTo>
                    <a:pt x="24676" y="890409"/>
                  </a:lnTo>
                  <a:lnTo>
                    <a:pt x="24853" y="891679"/>
                  </a:lnTo>
                  <a:lnTo>
                    <a:pt x="24384" y="890409"/>
                  </a:lnTo>
                  <a:lnTo>
                    <a:pt x="24041" y="890409"/>
                  </a:lnTo>
                  <a:lnTo>
                    <a:pt x="23609" y="889139"/>
                  </a:lnTo>
                  <a:lnTo>
                    <a:pt x="23418" y="889139"/>
                  </a:lnTo>
                  <a:lnTo>
                    <a:pt x="23698" y="890409"/>
                  </a:lnTo>
                  <a:lnTo>
                    <a:pt x="23952" y="891679"/>
                  </a:lnTo>
                  <a:lnTo>
                    <a:pt x="23266" y="890409"/>
                  </a:lnTo>
                  <a:lnTo>
                    <a:pt x="23406" y="891679"/>
                  </a:lnTo>
                  <a:lnTo>
                    <a:pt x="23672" y="892949"/>
                  </a:lnTo>
                  <a:lnTo>
                    <a:pt x="23101" y="891679"/>
                  </a:lnTo>
                  <a:lnTo>
                    <a:pt x="22872" y="891679"/>
                  </a:lnTo>
                  <a:lnTo>
                    <a:pt x="21717" y="889139"/>
                  </a:lnTo>
                  <a:lnTo>
                    <a:pt x="21755" y="890409"/>
                  </a:lnTo>
                  <a:lnTo>
                    <a:pt x="21932" y="891679"/>
                  </a:lnTo>
                  <a:lnTo>
                    <a:pt x="22059" y="892949"/>
                  </a:lnTo>
                  <a:lnTo>
                    <a:pt x="21907" y="891679"/>
                  </a:lnTo>
                  <a:lnTo>
                    <a:pt x="21590" y="891679"/>
                  </a:lnTo>
                  <a:lnTo>
                    <a:pt x="21043" y="890409"/>
                  </a:lnTo>
                  <a:lnTo>
                    <a:pt x="20751" y="890409"/>
                  </a:lnTo>
                  <a:lnTo>
                    <a:pt x="21005" y="891679"/>
                  </a:lnTo>
                  <a:lnTo>
                    <a:pt x="20408" y="890409"/>
                  </a:lnTo>
                  <a:lnTo>
                    <a:pt x="20574" y="891679"/>
                  </a:lnTo>
                  <a:lnTo>
                    <a:pt x="19989" y="890409"/>
                  </a:lnTo>
                  <a:lnTo>
                    <a:pt x="19850" y="890409"/>
                  </a:lnTo>
                  <a:lnTo>
                    <a:pt x="20256" y="892949"/>
                  </a:lnTo>
                  <a:lnTo>
                    <a:pt x="19697" y="891679"/>
                  </a:lnTo>
                  <a:lnTo>
                    <a:pt x="19519" y="891679"/>
                  </a:lnTo>
                  <a:lnTo>
                    <a:pt x="19812" y="892949"/>
                  </a:lnTo>
                  <a:lnTo>
                    <a:pt x="19672" y="892949"/>
                  </a:lnTo>
                  <a:lnTo>
                    <a:pt x="19240" y="891679"/>
                  </a:lnTo>
                  <a:lnTo>
                    <a:pt x="19037" y="891679"/>
                  </a:lnTo>
                  <a:lnTo>
                    <a:pt x="19329" y="892949"/>
                  </a:lnTo>
                  <a:lnTo>
                    <a:pt x="18110" y="890409"/>
                  </a:lnTo>
                  <a:lnTo>
                    <a:pt x="18224" y="892949"/>
                  </a:lnTo>
                  <a:lnTo>
                    <a:pt x="18351" y="894219"/>
                  </a:lnTo>
                  <a:lnTo>
                    <a:pt x="17818" y="892949"/>
                  </a:lnTo>
                  <a:lnTo>
                    <a:pt x="17957" y="894219"/>
                  </a:lnTo>
                  <a:lnTo>
                    <a:pt x="17830" y="894219"/>
                  </a:lnTo>
                  <a:lnTo>
                    <a:pt x="17411" y="892949"/>
                  </a:lnTo>
                  <a:lnTo>
                    <a:pt x="17297" y="892797"/>
                  </a:lnTo>
                  <a:lnTo>
                    <a:pt x="17106" y="891679"/>
                  </a:lnTo>
                  <a:lnTo>
                    <a:pt x="16764" y="891679"/>
                  </a:lnTo>
                  <a:lnTo>
                    <a:pt x="16967" y="894219"/>
                  </a:lnTo>
                  <a:lnTo>
                    <a:pt x="16611" y="893533"/>
                  </a:lnTo>
                  <a:lnTo>
                    <a:pt x="16611" y="924699"/>
                  </a:lnTo>
                  <a:lnTo>
                    <a:pt x="16535" y="925969"/>
                  </a:lnTo>
                  <a:lnTo>
                    <a:pt x="16268" y="925969"/>
                  </a:lnTo>
                  <a:lnTo>
                    <a:pt x="16268" y="924699"/>
                  </a:lnTo>
                  <a:lnTo>
                    <a:pt x="16611" y="924699"/>
                  </a:lnTo>
                  <a:lnTo>
                    <a:pt x="16611" y="893533"/>
                  </a:lnTo>
                  <a:lnTo>
                    <a:pt x="16319" y="892949"/>
                  </a:lnTo>
                  <a:lnTo>
                    <a:pt x="15875" y="891679"/>
                  </a:lnTo>
                  <a:lnTo>
                    <a:pt x="15963" y="892797"/>
                  </a:lnTo>
                  <a:lnTo>
                    <a:pt x="15938" y="892949"/>
                  </a:lnTo>
                  <a:lnTo>
                    <a:pt x="16497" y="894219"/>
                  </a:lnTo>
                  <a:lnTo>
                    <a:pt x="16586" y="895489"/>
                  </a:lnTo>
                  <a:lnTo>
                    <a:pt x="16065" y="894219"/>
                  </a:lnTo>
                  <a:lnTo>
                    <a:pt x="16167" y="895489"/>
                  </a:lnTo>
                  <a:lnTo>
                    <a:pt x="16281" y="896759"/>
                  </a:lnTo>
                  <a:lnTo>
                    <a:pt x="15798" y="896759"/>
                  </a:lnTo>
                  <a:lnTo>
                    <a:pt x="15633" y="895489"/>
                  </a:lnTo>
                  <a:lnTo>
                    <a:pt x="15544" y="894219"/>
                  </a:lnTo>
                  <a:lnTo>
                    <a:pt x="15036" y="892949"/>
                  </a:lnTo>
                  <a:lnTo>
                    <a:pt x="14909" y="892949"/>
                  </a:lnTo>
                  <a:lnTo>
                    <a:pt x="14795" y="890409"/>
                  </a:lnTo>
                  <a:lnTo>
                    <a:pt x="13703" y="887869"/>
                  </a:lnTo>
                  <a:lnTo>
                    <a:pt x="14020" y="894219"/>
                  </a:lnTo>
                  <a:lnTo>
                    <a:pt x="14097" y="895489"/>
                  </a:lnTo>
                  <a:lnTo>
                    <a:pt x="13614" y="894219"/>
                  </a:lnTo>
                  <a:lnTo>
                    <a:pt x="13385" y="892949"/>
                  </a:lnTo>
                  <a:lnTo>
                    <a:pt x="13093" y="892949"/>
                  </a:lnTo>
                  <a:lnTo>
                    <a:pt x="12827" y="891679"/>
                  </a:lnTo>
                  <a:lnTo>
                    <a:pt x="13068" y="894219"/>
                  </a:lnTo>
                  <a:lnTo>
                    <a:pt x="12573" y="892949"/>
                  </a:lnTo>
                  <a:lnTo>
                    <a:pt x="12395" y="892949"/>
                  </a:lnTo>
                  <a:lnTo>
                    <a:pt x="12547" y="894194"/>
                  </a:lnTo>
                  <a:lnTo>
                    <a:pt x="12649" y="895489"/>
                  </a:lnTo>
                  <a:lnTo>
                    <a:pt x="12395" y="895489"/>
                  </a:lnTo>
                  <a:lnTo>
                    <a:pt x="11582" y="892949"/>
                  </a:lnTo>
                  <a:lnTo>
                    <a:pt x="11645" y="894219"/>
                  </a:lnTo>
                  <a:lnTo>
                    <a:pt x="11518" y="894219"/>
                  </a:lnTo>
                  <a:lnTo>
                    <a:pt x="11125" y="892949"/>
                  </a:lnTo>
                  <a:lnTo>
                    <a:pt x="10998" y="892949"/>
                  </a:lnTo>
                  <a:lnTo>
                    <a:pt x="11163" y="894219"/>
                  </a:lnTo>
                  <a:lnTo>
                    <a:pt x="11226" y="895489"/>
                  </a:lnTo>
                  <a:lnTo>
                    <a:pt x="11074" y="895489"/>
                  </a:lnTo>
                  <a:lnTo>
                    <a:pt x="10706" y="894219"/>
                  </a:lnTo>
                  <a:lnTo>
                    <a:pt x="10553" y="894219"/>
                  </a:lnTo>
                  <a:lnTo>
                    <a:pt x="10744" y="895489"/>
                  </a:lnTo>
                  <a:lnTo>
                    <a:pt x="10591" y="895489"/>
                  </a:lnTo>
                  <a:lnTo>
                    <a:pt x="10248" y="894219"/>
                  </a:lnTo>
                  <a:lnTo>
                    <a:pt x="10058" y="892797"/>
                  </a:lnTo>
                  <a:lnTo>
                    <a:pt x="9601" y="891679"/>
                  </a:lnTo>
                  <a:lnTo>
                    <a:pt x="9639" y="892949"/>
                  </a:lnTo>
                  <a:lnTo>
                    <a:pt x="9639" y="896759"/>
                  </a:lnTo>
                  <a:lnTo>
                    <a:pt x="9347" y="895718"/>
                  </a:lnTo>
                  <a:lnTo>
                    <a:pt x="9220" y="895019"/>
                  </a:lnTo>
                  <a:lnTo>
                    <a:pt x="9118" y="894194"/>
                  </a:lnTo>
                  <a:lnTo>
                    <a:pt x="8623" y="892949"/>
                  </a:lnTo>
                  <a:lnTo>
                    <a:pt x="8585" y="895489"/>
                  </a:lnTo>
                  <a:lnTo>
                    <a:pt x="8661" y="896759"/>
                  </a:lnTo>
                  <a:lnTo>
                    <a:pt x="9080" y="896759"/>
                  </a:lnTo>
                  <a:lnTo>
                    <a:pt x="9220" y="898029"/>
                  </a:lnTo>
                  <a:lnTo>
                    <a:pt x="9067" y="898029"/>
                  </a:lnTo>
                  <a:lnTo>
                    <a:pt x="9131" y="899299"/>
                  </a:lnTo>
                  <a:lnTo>
                    <a:pt x="8547" y="898029"/>
                  </a:lnTo>
                  <a:lnTo>
                    <a:pt x="8166" y="896759"/>
                  </a:lnTo>
                  <a:lnTo>
                    <a:pt x="8216" y="898029"/>
                  </a:lnTo>
                  <a:lnTo>
                    <a:pt x="7848" y="896759"/>
                  </a:lnTo>
                  <a:lnTo>
                    <a:pt x="7696" y="896759"/>
                  </a:lnTo>
                  <a:lnTo>
                    <a:pt x="7785" y="895489"/>
                  </a:lnTo>
                  <a:lnTo>
                    <a:pt x="7645" y="894219"/>
                  </a:lnTo>
                  <a:lnTo>
                    <a:pt x="6769" y="901839"/>
                  </a:lnTo>
                  <a:lnTo>
                    <a:pt x="6096" y="908189"/>
                  </a:lnTo>
                  <a:lnTo>
                    <a:pt x="5194" y="915809"/>
                  </a:lnTo>
                  <a:lnTo>
                    <a:pt x="4470" y="923429"/>
                  </a:lnTo>
                  <a:lnTo>
                    <a:pt x="4749" y="923429"/>
                  </a:lnTo>
                  <a:lnTo>
                    <a:pt x="4533" y="924699"/>
                  </a:lnTo>
                  <a:lnTo>
                    <a:pt x="4724" y="925969"/>
                  </a:lnTo>
                  <a:lnTo>
                    <a:pt x="5105" y="925969"/>
                  </a:lnTo>
                  <a:lnTo>
                    <a:pt x="5143" y="924699"/>
                  </a:lnTo>
                  <a:lnTo>
                    <a:pt x="5575" y="925969"/>
                  </a:lnTo>
                  <a:lnTo>
                    <a:pt x="5740" y="925969"/>
                  </a:lnTo>
                  <a:lnTo>
                    <a:pt x="5651" y="924699"/>
                  </a:lnTo>
                  <a:lnTo>
                    <a:pt x="6108" y="925969"/>
                  </a:lnTo>
                  <a:lnTo>
                    <a:pt x="6388" y="927239"/>
                  </a:lnTo>
                  <a:lnTo>
                    <a:pt x="6807" y="927239"/>
                  </a:lnTo>
                  <a:lnTo>
                    <a:pt x="6781" y="925969"/>
                  </a:lnTo>
                  <a:lnTo>
                    <a:pt x="7277" y="927239"/>
                  </a:lnTo>
                  <a:lnTo>
                    <a:pt x="7429" y="925969"/>
                  </a:lnTo>
                  <a:lnTo>
                    <a:pt x="7531" y="923429"/>
                  </a:lnTo>
                  <a:lnTo>
                    <a:pt x="7950" y="923429"/>
                  </a:lnTo>
                  <a:lnTo>
                    <a:pt x="8089" y="924699"/>
                  </a:lnTo>
                  <a:lnTo>
                    <a:pt x="8661" y="925969"/>
                  </a:lnTo>
                  <a:lnTo>
                    <a:pt x="9080" y="927239"/>
                  </a:lnTo>
                  <a:lnTo>
                    <a:pt x="9118" y="925969"/>
                  </a:lnTo>
                  <a:lnTo>
                    <a:pt x="9258" y="925969"/>
                  </a:lnTo>
                  <a:lnTo>
                    <a:pt x="9626" y="927239"/>
                  </a:lnTo>
                  <a:lnTo>
                    <a:pt x="9791" y="927239"/>
                  </a:lnTo>
                  <a:lnTo>
                    <a:pt x="9702" y="925969"/>
                  </a:lnTo>
                  <a:lnTo>
                    <a:pt x="9829" y="924699"/>
                  </a:lnTo>
                  <a:lnTo>
                    <a:pt x="9842" y="923429"/>
                  </a:lnTo>
                  <a:lnTo>
                    <a:pt x="9906" y="922159"/>
                  </a:lnTo>
                  <a:lnTo>
                    <a:pt x="10363" y="923429"/>
                  </a:lnTo>
                  <a:lnTo>
                    <a:pt x="10490" y="923429"/>
                  </a:lnTo>
                  <a:lnTo>
                    <a:pt x="10426" y="922159"/>
                  </a:lnTo>
                  <a:lnTo>
                    <a:pt x="11506" y="924623"/>
                  </a:lnTo>
                  <a:lnTo>
                    <a:pt x="11493" y="927239"/>
                  </a:lnTo>
                  <a:lnTo>
                    <a:pt x="11531" y="928509"/>
                  </a:lnTo>
                  <a:lnTo>
                    <a:pt x="11849" y="929779"/>
                  </a:lnTo>
                  <a:lnTo>
                    <a:pt x="12052" y="929779"/>
                  </a:lnTo>
                  <a:lnTo>
                    <a:pt x="11950" y="927239"/>
                  </a:lnTo>
                  <a:lnTo>
                    <a:pt x="12230" y="928509"/>
                  </a:lnTo>
                  <a:lnTo>
                    <a:pt x="12420" y="928509"/>
                  </a:lnTo>
                  <a:lnTo>
                    <a:pt x="13119" y="931049"/>
                  </a:lnTo>
                  <a:lnTo>
                    <a:pt x="13208" y="929779"/>
                  </a:lnTo>
                  <a:lnTo>
                    <a:pt x="13208" y="928509"/>
                  </a:lnTo>
                  <a:lnTo>
                    <a:pt x="13258" y="927239"/>
                  </a:lnTo>
                  <a:lnTo>
                    <a:pt x="13309" y="925969"/>
                  </a:lnTo>
                  <a:lnTo>
                    <a:pt x="12839" y="924699"/>
                  </a:lnTo>
                  <a:lnTo>
                    <a:pt x="12750" y="923429"/>
                  </a:lnTo>
                  <a:lnTo>
                    <a:pt x="13284" y="924699"/>
                  </a:lnTo>
                  <a:lnTo>
                    <a:pt x="13512" y="924699"/>
                  </a:lnTo>
                  <a:lnTo>
                    <a:pt x="13703" y="925969"/>
                  </a:lnTo>
                  <a:lnTo>
                    <a:pt x="13970" y="925969"/>
                  </a:lnTo>
                  <a:lnTo>
                    <a:pt x="13957" y="923429"/>
                  </a:lnTo>
                  <a:lnTo>
                    <a:pt x="14097" y="923429"/>
                  </a:lnTo>
                  <a:lnTo>
                    <a:pt x="14439" y="924699"/>
                  </a:lnTo>
                  <a:lnTo>
                    <a:pt x="14693" y="924699"/>
                  </a:lnTo>
                  <a:lnTo>
                    <a:pt x="15024" y="925969"/>
                  </a:lnTo>
                  <a:lnTo>
                    <a:pt x="15252" y="925969"/>
                  </a:lnTo>
                  <a:lnTo>
                    <a:pt x="15062" y="924699"/>
                  </a:lnTo>
                  <a:lnTo>
                    <a:pt x="15201" y="924699"/>
                  </a:lnTo>
                  <a:lnTo>
                    <a:pt x="15570" y="925969"/>
                  </a:lnTo>
                  <a:lnTo>
                    <a:pt x="15836" y="925969"/>
                  </a:lnTo>
                  <a:lnTo>
                    <a:pt x="15646" y="924699"/>
                  </a:lnTo>
                  <a:lnTo>
                    <a:pt x="16167" y="925969"/>
                  </a:lnTo>
                  <a:lnTo>
                    <a:pt x="16243" y="927239"/>
                  </a:lnTo>
                  <a:lnTo>
                    <a:pt x="16370" y="927239"/>
                  </a:lnTo>
                  <a:lnTo>
                    <a:pt x="16294" y="928509"/>
                  </a:lnTo>
                  <a:lnTo>
                    <a:pt x="16065" y="928509"/>
                  </a:lnTo>
                  <a:lnTo>
                    <a:pt x="15608" y="929779"/>
                  </a:lnTo>
                  <a:lnTo>
                    <a:pt x="14046" y="929779"/>
                  </a:lnTo>
                  <a:lnTo>
                    <a:pt x="13157" y="930998"/>
                  </a:lnTo>
                  <a:lnTo>
                    <a:pt x="13728" y="932319"/>
                  </a:lnTo>
                  <a:lnTo>
                    <a:pt x="12865" y="933589"/>
                  </a:lnTo>
                  <a:lnTo>
                    <a:pt x="10769" y="933589"/>
                  </a:lnTo>
                  <a:lnTo>
                    <a:pt x="10934" y="932319"/>
                  </a:lnTo>
                  <a:lnTo>
                    <a:pt x="11087" y="931049"/>
                  </a:lnTo>
                  <a:lnTo>
                    <a:pt x="11353" y="931049"/>
                  </a:lnTo>
                  <a:lnTo>
                    <a:pt x="11404" y="929779"/>
                  </a:lnTo>
                  <a:lnTo>
                    <a:pt x="11493" y="928509"/>
                  </a:lnTo>
                  <a:lnTo>
                    <a:pt x="10960" y="927239"/>
                  </a:lnTo>
                  <a:lnTo>
                    <a:pt x="10896" y="928509"/>
                  </a:lnTo>
                  <a:lnTo>
                    <a:pt x="10198" y="928509"/>
                  </a:lnTo>
                  <a:lnTo>
                    <a:pt x="9156" y="929779"/>
                  </a:lnTo>
                  <a:lnTo>
                    <a:pt x="6413" y="929779"/>
                  </a:lnTo>
                  <a:lnTo>
                    <a:pt x="6070" y="931049"/>
                  </a:lnTo>
                  <a:lnTo>
                    <a:pt x="6388" y="932319"/>
                  </a:lnTo>
                  <a:lnTo>
                    <a:pt x="5803" y="933589"/>
                  </a:lnTo>
                  <a:lnTo>
                    <a:pt x="3517" y="933589"/>
                  </a:lnTo>
                  <a:lnTo>
                    <a:pt x="3505" y="934859"/>
                  </a:lnTo>
                  <a:lnTo>
                    <a:pt x="3479" y="936129"/>
                  </a:lnTo>
                  <a:lnTo>
                    <a:pt x="3289" y="936129"/>
                  </a:lnTo>
                  <a:lnTo>
                    <a:pt x="609" y="979309"/>
                  </a:lnTo>
                  <a:lnTo>
                    <a:pt x="76" y="995819"/>
                  </a:lnTo>
                  <a:lnTo>
                    <a:pt x="2755" y="994549"/>
                  </a:lnTo>
                  <a:lnTo>
                    <a:pt x="4394" y="994549"/>
                  </a:lnTo>
                  <a:lnTo>
                    <a:pt x="5156" y="993279"/>
                  </a:lnTo>
                  <a:lnTo>
                    <a:pt x="5308" y="993279"/>
                  </a:lnTo>
                  <a:lnTo>
                    <a:pt x="5308" y="990739"/>
                  </a:lnTo>
                  <a:lnTo>
                    <a:pt x="5473" y="988199"/>
                  </a:lnTo>
                  <a:lnTo>
                    <a:pt x="5930" y="985659"/>
                  </a:lnTo>
                  <a:lnTo>
                    <a:pt x="7315" y="985659"/>
                  </a:lnTo>
                  <a:lnTo>
                    <a:pt x="8089" y="984389"/>
                  </a:lnTo>
                  <a:lnTo>
                    <a:pt x="10693" y="984389"/>
                  </a:lnTo>
                  <a:lnTo>
                    <a:pt x="10528" y="981849"/>
                  </a:lnTo>
                  <a:lnTo>
                    <a:pt x="10718" y="981849"/>
                  </a:lnTo>
                  <a:lnTo>
                    <a:pt x="11480" y="980579"/>
                  </a:lnTo>
                  <a:lnTo>
                    <a:pt x="13995" y="980579"/>
                  </a:lnTo>
                  <a:lnTo>
                    <a:pt x="14795" y="979309"/>
                  </a:lnTo>
                  <a:lnTo>
                    <a:pt x="15570" y="979309"/>
                  </a:lnTo>
                  <a:lnTo>
                    <a:pt x="15735" y="978039"/>
                  </a:lnTo>
                  <a:lnTo>
                    <a:pt x="15900" y="975499"/>
                  </a:lnTo>
                  <a:lnTo>
                    <a:pt x="15963" y="972959"/>
                  </a:lnTo>
                  <a:lnTo>
                    <a:pt x="16230" y="971689"/>
                  </a:lnTo>
                  <a:lnTo>
                    <a:pt x="17018" y="971689"/>
                  </a:lnTo>
                  <a:lnTo>
                    <a:pt x="17830" y="970419"/>
                  </a:lnTo>
                  <a:lnTo>
                    <a:pt x="20320" y="970419"/>
                  </a:lnTo>
                  <a:lnTo>
                    <a:pt x="21107" y="969149"/>
                  </a:lnTo>
                  <a:lnTo>
                    <a:pt x="21285" y="969149"/>
                  </a:lnTo>
                  <a:lnTo>
                    <a:pt x="21374" y="967879"/>
                  </a:lnTo>
                  <a:lnTo>
                    <a:pt x="21424" y="965428"/>
                  </a:lnTo>
                  <a:lnTo>
                    <a:pt x="21590" y="964069"/>
                  </a:lnTo>
                  <a:lnTo>
                    <a:pt x="21755" y="964069"/>
                  </a:lnTo>
                  <a:lnTo>
                    <a:pt x="21513" y="962799"/>
                  </a:lnTo>
                  <a:lnTo>
                    <a:pt x="22301" y="961529"/>
                  </a:lnTo>
                  <a:lnTo>
                    <a:pt x="24295" y="961529"/>
                  </a:lnTo>
                  <a:lnTo>
                    <a:pt x="25069" y="960259"/>
                  </a:lnTo>
                  <a:lnTo>
                    <a:pt x="27597" y="960259"/>
                  </a:lnTo>
                  <a:lnTo>
                    <a:pt x="28422" y="958989"/>
                  </a:lnTo>
                  <a:lnTo>
                    <a:pt x="29210" y="958989"/>
                  </a:lnTo>
                  <a:lnTo>
                    <a:pt x="29375" y="957719"/>
                  </a:lnTo>
                  <a:lnTo>
                    <a:pt x="29464" y="955179"/>
                  </a:lnTo>
                  <a:lnTo>
                    <a:pt x="29756" y="953909"/>
                  </a:lnTo>
                  <a:lnTo>
                    <a:pt x="30530" y="953909"/>
                  </a:lnTo>
                  <a:lnTo>
                    <a:pt x="31356" y="952639"/>
                  </a:lnTo>
                  <a:lnTo>
                    <a:pt x="32308" y="952639"/>
                  </a:lnTo>
                  <a:lnTo>
                    <a:pt x="31813" y="955179"/>
                  </a:lnTo>
                  <a:lnTo>
                    <a:pt x="34378" y="955179"/>
                  </a:lnTo>
                  <a:lnTo>
                    <a:pt x="34569" y="953909"/>
                  </a:lnTo>
                  <a:lnTo>
                    <a:pt x="34671" y="952639"/>
                  </a:lnTo>
                  <a:lnTo>
                    <a:pt x="34747" y="950099"/>
                  </a:lnTo>
                  <a:lnTo>
                    <a:pt x="34950" y="948829"/>
                  </a:lnTo>
                  <a:lnTo>
                    <a:pt x="37414" y="948829"/>
                  </a:lnTo>
                  <a:lnTo>
                    <a:pt x="37604" y="947559"/>
                  </a:lnTo>
                  <a:lnTo>
                    <a:pt x="37706" y="946289"/>
                  </a:lnTo>
                  <a:lnTo>
                    <a:pt x="37795" y="943749"/>
                  </a:lnTo>
                  <a:lnTo>
                    <a:pt x="38011" y="943749"/>
                  </a:lnTo>
                  <a:lnTo>
                    <a:pt x="38379" y="942479"/>
                  </a:lnTo>
                  <a:lnTo>
                    <a:pt x="40944" y="942479"/>
                  </a:lnTo>
                  <a:lnTo>
                    <a:pt x="40386" y="939939"/>
                  </a:lnTo>
                  <a:lnTo>
                    <a:pt x="42722" y="939939"/>
                  </a:lnTo>
                  <a:lnTo>
                    <a:pt x="43903" y="938669"/>
                  </a:lnTo>
                  <a:lnTo>
                    <a:pt x="45097" y="938669"/>
                  </a:lnTo>
                  <a:lnTo>
                    <a:pt x="46151" y="937399"/>
                  </a:lnTo>
                  <a:lnTo>
                    <a:pt x="45643" y="936129"/>
                  </a:lnTo>
                  <a:lnTo>
                    <a:pt x="46507" y="934859"/>
                  </a:lnTo>
                  <a:lnTo>
                    <a:pt x="48514" y="934859"/>
                  </a:lnTo>
                  <a:lnTo>
                    <a:pt x="48704" y="933589"/>
                  </a:lnTo>
                  <a:lnTo>
                    <a:pt x="48831" y="931049"/>
                  </a:lnTo>
                  <a:lnTo>
                    <a:pt x="48945" y="929779"/>
                  </a:lnTo>
                  <a:lnTo>
                    <a:pt x="49161" y="929779"/>
                  </a:lnTo>
                  <a:lnTo>
                    <a:pt x="49949" y="928509"/>
                  </a:lnTo>
                  <a:lnTo>
                    <a:pt x="53314" y="928509"/>
                  </a:lnTo>
                  <a:lnTo>
                    <a:pt x="54114" y="927239"/>
                  </a:lnTo>
                  <a:lnTo>
                    <a:pt x="54343" y="927239"/>
                  </a:lnTo>
                  <a:lnTo>
                    <a:pt x="54444" y="924623"/>
                  </a:lnTo>
                  <a:lnTo>
                    <a:pt x="54610" y="923429"/>
                  </a:lnTo>
                  <a:lnTo>
                    <a:pt x="54775" y="922159"/>
                  </a:lnTo>
                  <a:lnTo>
                    <a:pt x="55105" y="919619"/>
                  </a:lnTo>
                  <a:lnTo>
                    <a:pt x="55841" y="919619"/>
                  </a:lnTo>
                  <a:lnTo>
                    <a:pt x="56908" y="918349"/>
                  </a:lnTo>
                  <a:lnTo>
                    <a:pt x="60375" y="918349"/>
                  </a:lnTo>
                  <a:lnTo>
                    <a:pt x="59512" y="919619"/>
                  </a:lnTo>
                  <a:lnTo>
                    <a:pt x="59994" y="920889"/>
                  </a:lnTo>
                  <a:lnTo>
                    <a:pt x="59055" y="923429"/>
                  </a:lnTo>
                  <a:lnTo>
                    <a:pt x="59778" y="923429"/>
                  </a:lnTo>
                  <a:lnTo>
                    <a:pt x="61442" y="922159"/>
                  </a:lnTo>
                  <a:lnTo>
                    <a:pt x="61645" y="922159"/>
                  </a:lnTo>
                  <a:lnTo>
                    <a:pt x="62395" y="919619"/>
                  </a:lnTo>
                  <a:lnTo>
                    <a:pt x="64211" y="919619"/>
                  </a:lnTo>
                  <a:lnTo>
                    <a:pt x="65151" y="918349"/>
                  </a:lnTo>
                  <a:lnTo>
                    <a:pt x="64719" y="917333"/>
                  </a:lnTo>
                  <a:lnTo>
                    <a:pt x="64693" y="916965"/>
                  </a:lnTo>
                  <a:lnTo>
                    <a:pt x="65430" y="915809"/>
                  </a:lnTo>
                  <a:lnTo>
                    <a:pt x="64858" y="914539"/>
                  </a:lnTo>
                  <a:lnTo>
                    <a:pt x="65620" y="913269"/>
                  </a:lnTo>
                  <a:lnTo>
                    <a:pt x="67373" y="913269"/>
                  </a:lnTo>
                  <a:lnTo>
                    <a:pt x="68211" y="911999"/>
                  </a:lnTo>
                  <a:lnTo>
                    <a:pt x="67665" y="910729"/>
                  </a:lnTo>
                  <a:lnTo>
                    <a:pt x="68414" y="909459"/>
                  </a:lnTo>
                  <a:lnTo>
                    <a:pt x="70104" y="910729"/>
                  </a:lnTo>
                  <a:lnTo>
                    <a:pt x="70916" y="909459"/>
                  </a:lnTo>
                  <a:lnTo>
                    <a:pt x="70396" y="908189"/>
                  </a:lnTo>
                  <a:lnTo>
                    <a:pt x="70866" y="906919"/>
                  </a:lnTo>
                  <a:lnTo>
                    <a:pt x="73291" y="906919"/>
                  </a:lnTo>
                  <a:lnTo>
                    <a:pt x="73494" y="905649"/>
                  </a:lnTo>
                  <a:lnTo>
                    <a:pt x="73634" y="904379"/>
                  </a:lnTo>
                  <a:lnTo>
                    <a:pt x="73812" y="904379"/>
                  </a:lnTo>
                  <a:lnTo>
                    <a:pt x="73761" y="903109"/>
                  </a:lnTo>
                  <a:lnTo>
                    <a:pt x="73964" y="904379"/>
                  </a:lnTo>
                  <a:lnTo>
                    <a:pt x="74587" y="904379"/>
                  </a:lnTo>
                  <a:lnTo>
                    <a:pt x="74206" y="903109"/>
                  </a:lnTo>
                  <a:lnTo>
                    <a:pt x="74079" y="903109"/>
                  </a:lnTo>
                  <a:lnTo>
                    <a:pt x="73977" y="901839"/>
                  </a:lnTo>
                  <a:lnTo>
                    <a:pt x="73355" y="899299"/>
                  </a:lnTo>
                  <a:lnTo>
                    <a:pt x="73571" y="899299"/>
                  </a:lnTo>
                  <a:lnTo>
                    <a:pt x="73914" y="900569"/>
                  </a:lnTo>
                  <a:lnTo>
                    <a:pt x="74155" y="900569"/>
                  </a:lnTo>
                  <a:lnTo>
                    <a:pt x="73914" y="899299"/>
                  </a:lnTo>
                  <a:lnTo>
                    <a:pt x="74142" y="899299"/>
                  </a:lnTo>
                  <a:lnTo>
                    <a:pt x="74612" y="900569"/>
                  </a:lnTo>
                  <a:lnTo>
                    <a:pt x="74587" y="899299"/>
                  </a:lnTo>
                  <a:lnTo>
                    <a:pt x="75120" y="899299"/>
                  </a:lnTo>
                  <a:lnTo>
                    <a:pt x="75374" y="900569"/>
                  </a:lnTo>
                  <a:lnTo>
                    <a:pt x="75958" y="900569"/>
                  </a:lnTo>
                  <a:lnTo>
                    <a:pt x="75641" y="899299"/>
                  </a:lnTo>
                  <a:lnTo>
                    <a:pt x="76466" y="900569"/>
                  </a:lnTo>
                  <a:lnTo>
                    <a:pt x="77304" y="901839"/>
                  </a:lnTo>
                  <a:lnTo>
                    <a:pt x="76987" y="900569"/>
                  </a:lnTo>
                  <a:lnTo>
                    <a:pt x="76746" y="899299"/>
                  </a:lnTo>
                  <a:lnTo>
                    <a:pt x="76962" y="899299"/>
                  </a:lnTo>
                  <a:lnTo>
                    <a:pt x="78346" y="901839"/>
                  </a:lnTo>
                  <a:lnTo>
                    <a:pt x="78257" y="900569"/>
                  </a:lnTo>
                  <a:lnTo>
                    <a:pt x="77939" y="899299"/>
                  </a:lnTo>
                  <a:lnTo>
                    <a:pt x="77736" y="899299"/>
                  </a:lnTo>
                  <a:lnTo>
                    <a:pt x="78308" y="898029"/>
                  </a:lnTo>
                  <a:lnTo>
                    <a:pt x="78574" y="899299"/>
                  </a:lnTo>
                  <a:lnTo>
                    <a:pt x="78752" y="900569"/>
                  </a:lnTo>
                  <a:lnTo>
                    <a:pt x="79057" y="901839"/>
                  </a:lnTo>
                  <a:lnTo>
                    <a:pt x="79705" y="901839"/>
                  </a:lnTo>
                  <a:lnTo>
                    <a:pt x="78841" y="898029"/>
                  </a:lnTo>
                  <a:lnTo>
                    <a:pt x="79806" y="898029"/>
                  </a:lnTo>
                  <a:lnTo>
                    <a:pt x="79324" y="896759"/>
                  </a:lnTo>
                  <a:lnTo>
                    <a:pt x="79654" y="895921"/>
                  </a:lnTo>
                  <a:lnTo>
                    <a:pt x="79705" y="895718"/>
                  </a:lnTo>
                  <a:lnTo>
                    <a:pt x="79159" y="896759"/>
                  </a:lnTo>
                  <a:lnTo>
                    <a:pt x="78828" y="896759"/>
                  </a:lnTo>
                  <a:lnTo>
                    <a:pt x="78613" y="895921"/>
                  </a:lnTo>
                  <a:lnTo>
                    <a:pt x="78295" y="896759"/>
                  </a:lnTo>
                  <a:lnTo>
                    <a:pt x="78028" y="895489"/>
                  </a:lnTo>
                  <a:lnTo>
                    <a:pt x="78511" y="895489"/>
                  </a:lnTo>
                  <a:lnTo>
                    <a:pt x="77863" y="894219"/>
                  </a:lnTo>
                  <a:lnTo>
                    <a:pt x="79641" y="894219"/>
                  </a:lnTo>
                  <a:lnTo>
                    <a:pt x="79705" y="895718"/>
                  </a:lnTo>
                  <a:lnTo>
                    <a:pt x="79819" y="895489"/>
                  </a:lnTo>
                  <a:lnTo>
                    <a:pt x="79933" y="896518"/>
                  </a:lnTo>
                  <a:lnTo>
                    <a:pt x="80010" y="896759"/>
                  </a:lnTo>
                  <a:lnTo>
                    <a:pt x="80822" y="896759"/>
                  </a:lnTo>
                  <a:lnTo>
                    <a:pt x="80848" y="898029"/>
                  </a:lnTo>
                  <a:lnTo>
                    <a:pt x="81013" y="898029"/>
                  </a:lnTo>
                  <a:lnTo>
                    <a:pt x="81838" y="899299"/>
                  </a:lnTo>
                  <a:lnTo>
                    <a:pt x="81470" y="898029"/>
                  </a:lnTo>
                  <a:lnTo>
                    <a:pt x="80746" y="895489"/>
                  </a:lnTo>
                  <a:lnTo>
                    <a:pt x="80378" y="894219"/>
                  </a:lnTo>
                  <a:lnTo>
                    <a:pt x="82613" y="896518"/>
                  </a:lnTo>
                  <a:lnTo>
                    <a:pt x="82296" y="895489"/>
                  </a:lnTo>
                  <a:lnTo>
                    <a:pt x="81876" y="895489"/>
                  </a:lnTo>
                  <a:lnTo>
                    <a:pt x="81330" y="892949"/>
                  </a:lnTo>
                  <a:lnTo>
                    <a:pt x="81064" y="892949"/>
                  </a:lnTo>
                  <a:lnTo>
                    <a:pt x="80975" y="891679"/>
                  </a:lnTo>
                  <a:lnTo>
                    <a:pt x="82550" y="894194"/>
                  </a:lnTo>
                  <a:lnTo>
                    <a:pt x="83312" y="896759"/>
                  </a:lnTo>
                  <a:lnTo>
                    <a:pt x="84924" y="899299"/>
                  </a:lnTo>
                  <a:lnTo>
                    <a:pt x="84239" y="896759"/>
                  </a:lnTo>
                  <a:lnTo>
                    <a:pt x="84035" y="895718"/>
                  </a:lnTo>
                  <a:lnTo>
                    <a:pt x="84658" y="896759"/>
                  </a:lnTo>
                  <a:lnTo>
                    <a:pt x="84289" y="895489"/>
                  </a:lnTo>
                  <a:lnTo>
                    <a:pt x="84455" y="895489"/>
                  </a:lnTo>
                  <a:lnTo>
                    <a:pt x="85064" y="896759"/>
                  </a:lnTo>
                  <a:lnTo>
                    <a:pt x="85305" y="896759"/>
                  </a:lnTo>
                  <a:lnTo>
                    <a:pt x="84785" y="895489"/>
                  </a:lnTo>
                  <a:lnTo>
                    <a:pt x="84924" y="894219"/>
                  </a:lnTo>
                  <a:lnTo>
                    <a:pt x="85369" y="895019"/>
                  </a:lnTo>
                  <a:lnTo>
                    <a:pt x="85204" y="894219"/>
                  </a:lnTo>
                  <a:lnTo>
                    <a:pt x="85001" y="892949"/>
                  </a:lnTo>
                  <a:lnTo>
                    <a:pt x="85763" y="894219"/>
                  </a:lnTo>
                  <a:lnTo>
                    <a:pt x="85356" y="892949"/>
                  </a:lnTo>
                  <a:lnTo>
                    <a:pt x="85255" y="891768"/>
                  </a:lnTo>
                  <a:lnTo>
                    <a:pt x="85877" y="892949"/>
                  </a:lnTo>
                  <a:lnTo>
                    <a:pt x="86067" y="892949"/>
                  </a:lnTo>
                  <a:lnTo>
                    <a:pt x="85572" y="891679"/>
                  </a:lnTo>
                  <a:lnTo>
                    <a:pt x="85725" y="891679"/>
                  </a:lnTo>
                  <a:lnTo>
                    <a:pt x="86372" y="892949"/>
                  </a:lnTo>
                  <a:lnTo>
                    <a:pt x="86550" y="892949"/>
                  </a:lnTo>
                  <a:lnTo>
                    <a:pt x="86055" y="891679"/>
                  </a:lnTo>
                  <a:lnTo>
                    <a:pt x="86220" y="891679"/>
                  </a:lnTo>
                  <a:lnTo>
                    <a:pt x="86868" y="892949"/>
                  </a:lnTo>
                  <a:lnTo>
                    <a:pt x="87020" y="891768"/>
                  </a:lnTo>
                  <a:lnTo>
                    <a:pt x="86995" y="891578"/>
                  </a:lnTo>
                  <a:lnTo>
                    <a:pt x="86537" y="890409"/>
                  </a:lnTo>
                  <a:lnTo>
                    <a:pt x="86715" y="890409"/>
                  </a:lnTo>
                  <a:lnTo>
                    <a:pt x="87325" y="891578"/>
                  </a:lnTo>
                  <a:lnTo>
                    <a:pt x="86982" y="890409"/>
                  </a:lnTo>
                  <a:lnTo>
                    <a:pt x="86804" y="889139"/>
                  </a:lnTo>
                  <a:lnTo>
                    <a:pt x="87541" y="890409"/>
                  </a:lnTo>
                  <a:lnTo>
                    <a:pt x="87680" y="890409"/>
                  </a:lnTo>
                  <a:lnTo>
                    <a:pt x="87223" y="889139"/>
                  </a:lnTo>
                  <a:lnTo>
                    <a:pt x="87350" y="889139"/>
                  </a:lnTo>
                  <a:lnTo>
                    <a:pt x="87972" y="890409"/>
                  </a:lnTo>
                  <a:lnTo>
                    <a:pt x="88239" y="890409"/>
                  </a:lnTo>
                  <a:lnTo>
                    <a:pt x="88861" y="891679"/>
                  </a:lnTo>
                  <a:lnTo>
                    <a:pt x="89039" y="891679"/>
                  </a:lnTo>
                  <a:lnTo>
                    <a:pt x="89128" y="892949"/>
                  </a:lnTo>
                  <a:lnTo>
                    <a:pt x="89763" y="892949"/>
                  </a:lnTo>
                  <a:lnTo>
                    <a:pt x="90068" y="894219"/>
                  </a:lnTo>
                  <a:lnTo>
                    <a:pt x="90563" y="894219"/>
                  </a:lnTo>
                  <a:lnTo>
                    <a:pt x="90208" y="891768"/>
                  </a:lnTo>
                  <a:lnTo>
                    <a:pt x="89865" y="890409"/>
                  </a:lnTo>
                  <a:lnTo>
                    <a:pt x="90487" y="891679"/>
                  </a:lnTo>
                  <a:lnTo>
                    <a:pt x="90805" y="891679"/>
                  </a:lnTo>
                  <a:lnTo>
                    <a:pt x="91465" y="892797"/>
                  </a:lnTo>
                  <a:lnTo>
                    <a:pt x="91363" y="891679"/>
                  </a:lnTo>
                  <a:lnTo>
                    <a:pt x="91236" y="891679"/>
                  </a:lnTo>
                  <a:lnTo>
                    <a:pt x="90906" y="890409"/>
                  </a:lnTo>
                  <a:lnTo>
                    <a:pt x="90779" y="890409"/>
                  </a:lnTo>
                  <a:lnTo>
                    <a:pt x="90589" y="889139"/>
                  </a:lnTo>
                  <a:lnTo>
                    <a:pt x="90881" y="889139"/>
                  </a:lnTo>
                  <a:lnTo>
                    <a:pt x="91948" y="890409"/>
                  </a:lnTo>
                  <a:lnTo>
                    <a:pt x="92595" y="890409"/>
                  </a:lnTo>
                  <a:lnTo>
                    <a:pt x="92341" y="889139"/>
                  </a:lnTo>
                  <a:lnTo>
                    <a:pt x="92494" y="889139"/>
                  </a:lnTo>
                  <a:lnTo>
                    <a:pt x="93014" y="890092"/>
                  </a:lnTo>
                  <a:lnTo>
                    <a:pt x="92913" y="889139"/>
                  </a:lnTo>
                  <a:lnTo>
                    <a:pt x="92583" y="888047"/>
                  </a:lnTo>
                  <a:lnTo>
                    <a:pt x="92214" y="886599"/>
                  </a:lnTo>
                  <a:lnTo>
                    <a:pt x="92544" y="886599"/>
                  </a:lnTo>
                  <a:lnTo>
                    <a:pt x="93624" y="889139"/>
                  </a:lnTo>
                  <a:lnTo>
                    <a:pt x="93992" y="889139"/>
                  </a:lnTo>
                  <a:lnTo>
                    <a:pt x="93548" y="887869"/>
                  </a:lnTo>
                  <a:lnTo>
                    <a:pt x="94691" y="889139"/>
                  </a:lnTo>
                  <a:lnTo>
                    <a:pt x="94970" y="889139"/>
                  </a:lnTo>
                  <a:lnTo>
                    <a:pt x="95275" y="890409"/>
                  </a:lnTo>
                  <a:lnTo>
                    <a:pt x="95059" y="889139"/>
                  </a:lnTo>
                  <a:lnTo>
                    <a:pt x="94792" y="887869"/>
                  </a:lnTo>
                  <a:lnTo>
                    <a:pt x="94589" y="886599"/>
                  </a:lnTo>
                  <a:lnTo>
                    <a:pt x="95986" y="889139"/>
                  </a:lnTo>
                  <a:lnTo>
                    <a:pt x="96367" y="889139"/>
                  </a:lnTo>
                  <a:lnTo>
                    <a:pt x="95923" y="887869"/>
                  </a:lnTo>
                  <a:lnTo>
                    <a:pt x="96202" y="887869"/>
                  </a:lnTo>
                  <a:lnTo>
                    <a:pt x="96558" y="889139"/>
                  </a:lnTo>
                  <a:lnTo>
                    <a:pt x="98501" y="891679"/>
                  </a:lnTo>
                  <a:lnTo>
                    <a:pt x="97637" y="887869"/>
                  </a:lnTo>
                  <a:lnTo>
                    <a:pt x="97345" y="886599"/>
                  </a:lnTo>
                  <a:lnTo>
                    <a:pt x="97142" y="886599"/>
                  </a:lnTo>
                  <a:lnTo>
                    <a:pt x="97104" y="885329"/>
                  </a:lnTo>
                  <a:lnTo>
                    <a:pt x="97917" y="886599"/>
                  </a:lnTo>
                  <a:lnTo>
                    <a:pt x="97599" y="885329"/>
                  </a:lnTo>
                  <a:lnTo>
                    <a:pt x="97320" y="884059"/>
                  </a:lnTo>
                  <a:lnTo>
                    <a:pt x="96989" y="882916"/>
                  </a:lnTo>
                  <a:lnTo>
                    <a:pt x="97599" y="884059"/>
                  </a:lnTo>
                  <a:lnTo>
                    <a:pt x="97739" y="884059"/>
                  </a:lnTo>
                  <a:lnTo>
                    <a:pt x="98107" y="885329"/>
                  </a:lnTo>
                  <a:lnTo>
                    <a:pt x="98983" y="886599"/>
                  </a:lnTo>
                  <a:lnTo>
                    <a:pt x="99491" y="886599"/>
                  </a:lnTo>
                  <a:lnTo>
                    <a:pt x="98717" y="882916"/>
                  </a:lnTo>
                  <a:lnTo>
                    <a:pt x="98310" y="881519"/>
                  </a:lnTo>
                  <a:lnTo>
                    <a:pt x="99098" y="882789"/>
                  </a:lnTo>
                  <a:lnTo>
                    <a:pt x="99555" y="882789"/>
                  </a:lnTo>
                  <a:lnTo>
                    <a:pt x="99847" y="884059"/>
                  </a:lnTo>
                  <a:lnTo>
                    <a:pt x="100380" y="884059"/>
                  </a:lnTo>
                  <a:lnTo>
                    <a:pt x="100749" y="885329"/>
                  </a:lnTo>
                  <a:lnTo>
                    <a:pt x="100736" y="884059"/>
                  </a:lnTo>
                  <a:lnTo>
                    <a:pt x="100444" y="882789"/>
                  </a:lnTo>
                  <a:lnTo>
                    <a:pt x="99834" y="881519"/>
                  </a:lnTo>
                  <a:lnTo>
                    <a:pt x="100406" y="881519"/>
                  </a:lnTo>
                  <a:lnTo>
                    <a:pt x="100926" y="882789"/>
                  </a:lnTo>
                  <a:lnTo>
                    <a:pt x="101460" y="882789"/>
                  </a:lnTo>
                  <a:lnTo>
                    <a:pt x="101815" y="884059"/>
                  </a:lnTo>
                  <a:lnTo>
                    <a:pt x="102247" y="885329"/>
                  </a:lnTo>
                  <a:lnTo>
                    <a:pt x="103136" y="885329"/>
                  </a:lnTo>
                  <a:lnTo>
                    <a:pt x="103162" y="886599"/>
                  </a:lnTo>
                  <a:lnTo>
                    <a:pt x="103517" y="887869"/>
                  </a:lnTo>
                  <a:lnTo>
                    <a:pt x="104254" y="887869"/>
                  </a:lnTo>
                  <a:lnTo>
                    <a:pt x="103454" y="885329"/>
                  </a:lnTo>
                  <a:lnTo>
                    <a:pt x="103085" y="884059"/>
                  </a:lnTo>
                  <a:lnTo>
                    <a:pt x="102958" y="882789"/>
                  </a:lnTo>
                  <a:lnTo>
                    <a:pt x="102743" y="882789"/>
                  </a:lnTo>
                  <a:lnTo>
                    <a:pt x="102666" y="881519"/>
                  </a:lnTo>
                  <a:lnTo>
                    <a:pt x="103289" y="882408"/>
                  </a:lnTo>
                  <a:lnTo>
                    <a:pt x="103174" y="881519"/>
                  </a:lnTo>
                  <a:lnTo>
                    <a:pt x="102577" y="880249"/>
                  </a:lnTo>
                  <a:lnTo>
                    <a:pt x="102311" y="878979"/>
                  </a:lnTo>
                  <a:lnTo>
                    <a:pt x="103174" y="880249"/>
                  </a:lnTo>
                  <a:lnTo>
                    <a:pt x="103314" y="880249"/>
                  </a:lnTo>
                  <a:lnTo>
                    <a:pt x="102679" y="878979"/>
                  </a:lnTo>
                  <a:lnTo>
                    <a:pt x="102933" y="878979"/>
                  </a:lnTo>
                  <a:lnTo>
                    <a:pt x="103543" y="880249"/>
                  </a:lnTo>
                  <a:lnTo>
                    <a:pt x="104432" y="880249"/>
                  </a:lnTo>
                  <a:lnTo>
                    <a:pt x="104813" y="881519"/>
                  </a:lnTo>
                  <a:lnTo>
                    <a:pt x="105676" y="881519"/>
                  </a:lnTo>
                  <a:lnTo>
                    <a:pt x="105105" y="880249"/>
                  </a:lnTo>
                  <a:lnTo>
                    <a:pt x="104533" y="880249"/>
                  </a:lnTo>
                  <a:lnTo>
                    <a:pt x="104228" y="878979"/>
                  </a:lnTo>
                  <a:lnTo>
                    <a:pt x="104800" y="878979"/>
                  </a:lnTo>
                  <a:lnTo>
                    <a:pt x="104165" y="877709"/>
                  </a:lnTo>
                  <a:lnTo>
                    <a:pt x="104609" y="877709"/>
                  </a:lnTo>
                  <a:lnTo>
                    <a:pt x="104927" y="878979"/>
                  </a:lnTo>
                  <a:lnTo>
                    <a:pt x="105879" y="878979"/>
                  </a:lnTo>
                  <a:lnTo>
                    <a:pt x="106184" y="880249"/>
                  </a:lnTo>
                  <a:lnTo>
                    <a:pt x="106426" y="880249"/>
                  </a:lnTo>
                  <a:lnTo>
                    <a:pt x="106654" y="881519"/>
                  </a:lnTo>
                  <a:lnTo>
                    <a:pt x="108597" y="882789"/>
                  </a:lnTo>
                  <a:lnTo>
                    <a:pt x="108140" y="881519"/>
                  </a:lnTo>
                  <a:lnTo>
                    <a:pt x="107848" y="881519"/>
                  </a:lnTo>
                  <a:lnTo>
                    <a:pt x="107657" y="880249"/>
                  </a:lnTo>
                  <a:lnTo>
                    <a:pt x="106832" y="880249"/>
                  </a:lnTo>
                  <a:lnTo>
                    <a:pt x="106476" y="878979"/>
                  </a:lnTo>
                  <a:lnTo>
                    <a:pt x="106045" y="877709"/>
                  </a:lnTo>
                  <a:lnTo>
                    <a:pt x="105346" y="877709"/>
                  </a:lnTo>
                  <a:lnTo>
                    <a:pt x="105041" y="876439"/>
                  </a:lnTo>
                  <a:lnTo>
                    <a:pt x="104736" y="876439"/>
                  </a:lnTo>
                  <a:lnTo>
                    <a:pt x="104241" y="875169"/>
                  </a:lnTo>
                  <a:lnTo>
                    <a:pt x="105295" y="875169"/>
                  </a:lnTo>
                  <a:lnTo>
                    <a:pt x="104648" y="873899"/>
                  </a:lnTo>
                  <a:lnTo>
                    <a:pt x="104775" y="873899"/>
                  </a:lnTo>
                  <a:lnTo>
                    <a:pt x="105587" y="875169"/>
                  </a:lnTo>
                  <a:lnTo>
                    <a:pt x="105791" y="875169"/>
                  </a:lnTo>
                  <a:lnTo>
                    <a:pt x="104127" y="871435"/>
                  </a:lnTo>
                  <a:lnTo>
                    <a:pt x="104076" y="878979"/>
                  </a:lnTo>
                  <a:lnTo>
                    <a:pt x="103289" y="878979"/>
                  </a:lnTo>
                  <a:lnTo>
                    <a:pt x="103212" y="877709"/>
                  </a:lnTo>
                  <a:lnTo>
                    <a:pt x="103784" y="877709"/>
                  </a:lnTo>
                  <a:lnTo>
                    <a:pt x="104076" y="878979"/>
                  </a:lnTo>
                  <a:lnTo>
                    <a:pt x="104076" y="871334"/>
                  </a:lnTo>
                  <a:lnTo>
                    <a:pt x="103466" y="870089"/>
                  </a:lnTo>
                  <a:lnTo>
                    <a:pt x="102844" y="868819"/>
                  </a:lnTo>
                  <a:lnTo>
                    <a:pt x="102400" y="867549"/>
                  </a:lnTo>
                  <a:lnTo>
                    <a:pt x="103301" y="868819"/>
                  </a:lnTo>
                  <a:lnTo>
                    <a:pt x="103454" y="868819"/>
                  </a:lnTo>
                  <a:lnTo>
                    <a:pt x="102743" y="867549"/>
                  </a:lnTo>
                  <a:lnTo>
                    <a:pt x="103873" y="867549"/>
                  </a:lnTo>
                  <a:lnTo>
                    <a:pt x="103136" y="866279"/>
                  </a:lnTo>
                  <a:lnTo>
                    <a:pt x="103263" y="866279"/>
                  </a:lnTo>
                  <a:lnTo>
                    <a:pt x="104140" y="867549"/>
                  </a:lnTo>
                  <a:lnTo>
                    <a:pt x="104800" y="868819"/>
                  </a:lnTo>
                  <a:lnTo>
                    <a:pt x="104965" y="870089"/>
                  </a:lnTo>
                  <a:lnTo>
                    <a:pt x="105562" y="870089"/>
                  </a:lnTo>
                  <a:lnTo>
                    <a:pt x="106146" y="871359"/>
                  </a:lnTo>
                  <a:lnTo>
                    <a:pt x="106375" y="871359"/>
                  </a:lnTo>
                  <a:lnTo>
                    <a:pt x="106654" y="872274"/>
                  </a:lnTo>
                  <a:lnTo>
                    <a:pt x="104965" y="870089"/>
                  </a:lnTo>
                  <a:lnTo>
                    <a:pt x="105498" y="871359"/>
                  </a:lnTo>
                  <a:lnTo>
                    <a:pt x="105664" y="872629"/>
                  </a:lnTo>
                  <a:lnTo>
                    <a:pt x="105968" y="872629"/>
                  </a:lnTo>
                  <a:lnTo>
                    <a:pt x="106121" y="873899"/>
                  </a:lnTo>
                  <a:lnTo>
                    <a:pt x="106667" y="873899"/>
                  </a:lnTo>
                  <a:lnTo>
                    <a:pt x="106616" y="875169"/>
                  </a:lnTo>
                  <a:lnTo>
                    <a:pt x="105613" y="873899"/>
                  </a:lnTo>
                  <a:lnTo>
                    <a:pt x="106273" y="875169"/>
                  </a:lnTo>
                  <a:lnTo>
                    <a:pt x="106464" y="876439"/>
                  </a:lnTo>
                  <a:lnTo>
                    <a:pt x="107505" y="876439"/>
                  </a:lnTo>
                  <a:lnTo>
                    <a:pt x="107810" y="877709"/>
                  </a:lnTo>
                  <a:lnTo>
                    <a:pt x="107962" y="877709"/>
                  </a:lnTo>
                  <a:lnTo>
                    <a:pt x="108381" y="878979"/>
                  </a:lnTo>
                  <a:lnTo>
                    <a:pt x="109181" y="878979"/>
                  </a:lnTo>
                  <a:lnTo>
                    <a:pt x="107632" y="875169"/>
                  </a:lnTo>
                  <a:lnTo>
                    <a:pt x="107238" y="875169"/>
                  </a:lnTo>
                  <a:lnTo>
                    <a:pt x="107099" y="873899"/>
                  </a:lnTo>
                  <a:lnTo>
                    <a:pt x="108038" y="875169"/>
                  </a:lnTo>
                  <a:lnTo>
                    <a:pt x="107454" y="873899"/>
                  </a:lnTo>
                  <a:lnTo>
                    <a:pt x="108229" y="873899"/>
                  </a:lnTo>
                  <a:lnTo>
                    <a:pt x="108623" y="875169"/>
                  </a:lnTo>
                  <a:lnTo>
                    <a:pt x="109588" y="876439"/>
                  </a:lnTo>
                  <a:lnTo>
                    <a:pt x="109423" y="875169"/>
                  </a:lnTo>
                  <a:lnTo>
                    <a:pt x="109016" y="873899"/>
                  </a:lnTo>
                  <a:lnTo>
                    <a:pt x="108851" y="873899"/>
                  </a:lnTo>
                  <a:lnTo>
                    <a:pt x="108445" y="872629"/>
                  </a:lnTo>
                  <a:lnTo>
                    <a:pt x="107276" y="872629"/>
                  </a:lnTo>
                  <a:lnTo>
                    <a:pt x="106870" y="871435"/>
                  </a:lnTo>
                  <a:lnTo>
                    <a:pt x="106248" y="870089"/>
                  </a:lnTo>
                  <a:lnTo>
                    <a:pt x="107467" y="871359"/>
                  </a:lnTo>
                  <a:lnTo>
                    <a:pt x="108445" y="871359"/>
                  </a:lnTo>
                  <a:lnTo>
                    <a:pt x="109486" y="873899"/>
                  </a:lnTo>
                  <a:lnTo>
                    <a:pt x="111607" y="876439"/>
                  </a:lnTo>
                  <a:close/>
                </a:path>
                <a:path w="2077720" h="1670685">
                  <a:moveTo>
                    <a:pt x="152679" y="1279029"/>
                  </a:moveTo>
                  <a:lnTo>
                    <a:pt x="150050" y="1279029"/>
                  </a:lnTo>
                  <a:lnTo>
                    <a:pt x="150037" y="1280299"/>
                  </a:lnTo>
                  <a:lnTo>
                    <a:pt x="149656" y="1282839"/>
                  </a:lnTo>
                  <a:lnTo>
                    <a:pt x="150215" y="1282839"/>
                  </a:lnTo>
                  <a:lnTo>
                    <a:pt x="151841" y="1281569"/>
                  </a:lnTo>
                  <a:lnTo>
                    <a:pt x="152019" y="1281569"/>
                  </a:lnTo>
                  <a:lnTo>
                    <a:pt x="152679" y="1279029"/>
                  </a:lnTo>
                  <a:close/>
                </a:path>
                <a:path w="2077720" h="1670685">
                  <a:moveTo>
                    <a:pt x="325602" y="1558429"/>
                  </a:moveTo>
                  <a:lnTo>
                    <a:pt x="325272" y="1557159"/>
                  </a:lnTo>
                  <a:lnTo>
                    <a:pt x="325513" y="1558429"/>
                  </a:lnTo>
                  <a:close/>
                </a:path>
                <a:path w="2077720" h="1670685">
                  <a:moveTo>
                    <a:pt x="331343" y="1023759"/>
                  </a:moveTo>
                  <a:close/>
                </a:path>
                <a:path w="2077720" h="1670685">
                  <a:moveTo>
                    <a:pt x="346354" y="593090"/>
                  </a:moveTo>
                  <a:lnTo>
                    <a:pt x="270294" y="593090"/>
                  </a:lnTo>
                  <a:lnTo>
                    <a:pt x="270459" y="594360"/>
                  </a:lnTo>
                  <a:lnTo>
                    <a:pt x="272199" y="594360"/>
                  </a:lnTo>
                  <a:lnTo>
                    <a:pt x="272732" y="596900"/>
                  </a:lnTo>
                  <a:lnTo>
                    <a:pt x="274447" y="596900"/>
                  </a:lnTo>
                  <a:lnTo>
                    <a:pt x="276123" y="595630"/>
                  </a:lnTo>
                  <a:lnTo>
                    <a:pt x="276834" y="595630"/>
                  </a:lnTo>
                  <a:lnTo>
                    <a:pt x="277723" y="596900"/>
                  </a:lnTo>
                  <a:lnTo>
                    <a:pt x="278536" y="596900"/>
                  </a:lnTo>
                  <a:lnTo>
                    <a:pt x="279374" y="598170"/>
                  </a:lnTo>
                  <a:lnTo>
                    <a:pt x="276085" y="598170"/>
                  </a:lnTo>
                  <a:lnTo>
                    <a:pt x="276860" y="599440"/>
                  </a:lnTo>
                  <a:lnTo>
                    <a:pt x="277710" y="600710"/>
                  </a:lnTo>
                  <a:lnTo>
                    <a:pt x="278625" y="600710"/>
                  </a:lnTo>
                  <a:lnTo>
                    <a:pt x="281254" y="603250"/>
                  </a:lnTo>
                  <a:lnTo>
                    <a:pt x="284441" y="601980"/>
                  </a:lnTo>
                  <a:lnTo>
                    <a:pt x="286486" y="601980"/>
                  </a:lnTo>
                  <a:lnTo>
                    <a:pt x="287566" y="600710"/>
                  </a:lnTo>
                  <a:lnTo>
                    <a:pt x="288023" y="601980"/>
                  </a:lnTo>
                  <a:lnTo>
                    <a:pt x="289953" y="603250"/>
                  </a:lnTo>
                  <a:lnTo>
                    <a:pt x="291363" y="603250"/>
                  </a:lnTo>
                  <a:lnTo>
                    <a:pt x="292379" y="601980"/>
                  </a:lnTo>
                  <a:lnTo>
                    <a:pt x="293357" y="601980"/>
                  </a:lnTo>
                  <a:lnTo>
                    <a:pt x="296303" y="600710"/>
                  </a:lnTo>
                  <a:lnTo>
                    <a:pt x="296875" y="600710"/>
                  </a:lnTo>
                  <a:lnTo>
                    <a:pt x="298437" y="599440"/>
                  </a:lnTo>
                  <a:lnTo>
                    <a:pt x="300113" y="599440"/>
                  </a:lnTo>
                  <a:lnTo>
                    <a:pt x="301053" y="600710"/>
                  </a:lnTo>
                  <a:lnTo>
                    <a:pt x="301955" y="600710"/>
                  </a:lnTo>
                  <a:lnTo>
                    <a:pt x="302856" y="601980"/>
                  </a:lnTo>
                  <a:lnTo>
                    <a:pt x="305790" y="601980"/>
                  </a:lnTo>
                  <a:lnTo>
                    <a:pt x="306705" y="600710"/>
                  </a:lnTo>
                  <a:lnTo>
                    <a:pt x="308000" y="600710"/>
                  </a:lnTo>
                  <a:lnTo>
                    <a:pt x="309714" y="599440"/>
                  </a:lnTo>
                  <a:lnTo>
                    <a:pt x="312483" y="599440"/>
                  </a:lnTo>
                  <a:lnTo>
                    <a:pt x="313080" y="600710"/>
                  </a:lnTo>
                  <a:lnTo>
                    <a:pt x="316026" y="600710"/>
                  </a:lnTo>
                  <a:lnTo>
                    <a:pt x="316242" y="601980"/>
                  </a:lnTo>
                  <a:lnTo>
                    <a:pt x="313410" y="601980"/>
                  </a:lnTo>
                  <a:lnTo>
                    <a:pt x="313499" y="603250"/>
                  </a:lnTo>
                  <a:lnTo>
                    <a:pt x="317411" y="603250"/>
                  </a:lnTo>
                  <a:lnTo>
                    <a:pt x="318109" y="601980"/>
                  </a:lnTo>
                  <a:lnTo>
                    <a:pt x="319608" y="601980"/>
                  </a:lnTo>
                  <a:lnTo>
                    <a:pt x="321652" y="603250"/>
                  </a:lnTo>
                  <a:lnTo>
                    <a:pt x="322110" y="603250"/>
                  </a:lnTo>
                  <a:lnTo>
                    <a:pt x="326809" y="599440"/>
                  </a:lnTo>
                  <a:lnTo>
                    <a:pt x="326923" y="598170"/>
                  </a:lnTo>
                  <a:lnTo>
                    <a:pt x="323862" y="598170"/>
                  </a:lnTo>
                  <a:lnTo>
                    <a:pt x="324548" y="596900"/>
                  </a:lnTo>
                  <a:lnTo>
                    <a:pt x="331063" y="596900"/>
                  </a:lnTo>
                  <a:lnTo>
                    <a:pt x="332079" y="598170"/>
                  </a:lnTo>
                  <a:lnTo>
                    <a:pt x="332486" y="598170"/>
                  </a:lnTo>
                  <a:lnTo>
                    <a:pt x="333844" y="595630"/>
                  </a:lnTo>
                  <a:lnTo>
                    <a:pt x="338150" y="595630"/>
                  </a:lnTo>
                  <a:lnTo>
                    <a:pt x="339153" y="596900"/>
                  </a:lnTo>
                  <a:lnTo>
                    <a:pt x="340156" y="596900"/>
                  </a:lnTo>
                  <a:lnTo>
                    <a:pt x="340791" y="595630"/>
                  </a:lnTo>
                  <a:lnTo>
                    <a:pt x="341591" y="594360"/>
                  </a:lnTo>
                  <a:lnTo>
                    <a:pt x="346075" y="594360"/>
                  </a:lnTo>
                  <a:lnTo>
                    <a:pt x="346354" y="593090"/>
                  </a:lnTo>
                  <a:close/>
                </a:path>
                <a:path w="2077720" h="1670685">
                  <a:moveTo>
                    <a:pt x="351155" y="590550"/>
                  </a:moveTo>
                  <a:lnTo>
                    <a:pt x="264858" y="590550"/>
                  </a:lnTo>
                  <a:lnTo>
                    <a:pt x="265125" y="591820"/>
                  </a:lnTo>
                  <a:lnTo>
                    <a:pt x="268427" y="591820"/>
                  </a:lnTo>
                  <a:lnTo>
                    <a:pt x="270141" y="591820"/>
                  </a:lnTo>
                  <a:lnTo>
                    <a:pt x="347776" y="591820"/>
                  </a:lnTo>
                  <a:lnTo>
                    <a:pt x="350875" y="591820"/>
                  </a:lnTo>
                  <a:lnTo>
                    <a:pt x="351155" y="590550"/>
                  </a:lnTo>
                  <a:close/>
                </a:path>
                <a:path w="2077720" h="1670685">
                  <a:moveTo>
                    <a:pt x="470471" y="1619389"/>
                  </a:moveTo>
                  <a:lnTo>
                    <a:pt x="383019" y="1619389"/>
                  </a:lnTo>
                  <a:lnTo>
                    <a:pt x="383387" y="1620659"/>
                  </a:lnTo>
                  <a:lnTo>
                    <a:pt x="398399" y="1620659"/>
                  </a:lnTo>
                  <a:lnTo>
                    <a:pt x="400126" y="1621929"/>
                  </a:lnTo>
                  <a:lnTo>
                    <a:pt x="400126" y="1623199"/>
                  </a:lnTo>
                  <a:lnTo>
                    <a:pt x="397408" y="1621929"/>
                  </a:lnTo>
                  <a:lnTo>
                    <a:pt x="397192" y="1623199"/>
                  </a:lnTo>
                  <a:lnTo>
                    <a:pt x="398881" y="1624469"/>
                  </a:lnTo>
                  <a:lnTo>
                    <a:pt x="402615" y="1624469"/>
                  </a:lnTo>
                  <a:lnTo>
                    <a:pt x="403542" y="1627009"/>
                  </a:lnTo>
                  <a:lnTo>
                    <a:pt x="404774" y="1627009"/>
                  </a:lnTo>
                  <a:lnTo>
                    <a:pt x="405460" y="1628279"/>
                  </a:lnTo>
                  <a:lnTo>
                    <a:pt x="406120" y="1629549"/>
                  </a:lnTo>
                  <a:lnTo>
                    <a:pt x="406742" y="1629549"/>
                  </a:lnTo>
                  <a:lnTo>
                    <a:pt x="407479" y="1630819"/>
                  </a:lnTo>
                  <a:lnTo>
                    <a:pt x="411276" y="1630819"/>
                  </a:lnTo>
                  <a:lnTo>
                    <a:pt x="412254" y="1629549"/>
                  </a:lnTo>
                  <a:lnTo>
                    <a:pt x="415137" y="1629549"/>
                  </a:lnTo>
                  <a:lnTo>
                    <a:pt x="415747" y="1632089"/>
                  </a:lnTo>
                  <a:lnTo>
                    <a:pt x="417588" y="1632089"/>
                  </a:lnTo>
                  <a:lnTo>
                    <a:pt x="418236" y="1633359"/>
                  </a:lnTo>
                  <a:lnTo>
                    <a:pt x="420204" y="1633359"/>
                  </a:lnTo>
                  <a:lnTo>
                    <a:pt x="421322" y="1632089"/>
                  </a:lnTo>
                  <a:lnTo>
                    <a:pt x="423202" y="1633359"/>
                  </a:lnTo>
                  <a:lnTo>
                    <a:pt x="424053" y="1634629"/>
                  </a:lnTo>
                  <a:lnTo>
                    <a:pt x="426021" y="1634629"/>
                  </a:lnTo>
                  <a:lnTo>
                    <a:pt x="427177" y="1633359"/>
                  </a:lnTo>
                  <a:lnTo>
                    <a:pt x="429120" y="1633359"/>
                  </a:lnTo>
                  <a:lnTo>
                    <a:pt x="430085" y="1634629"/>
                  </a:lnTo>
                  <a:lnTo>
                    <a:pt x="432257" y="1634629"/>
                  </a:lnTo>
                  <a:lnTo>
                    <a:pt x="433311" y="1633359"/>
                  </a:lnTo>
                  <a:lnTo>
                    <a:pt x="435343" y="1633359"/>
                  </a:lnTo>
                  <a:lnTo>
                    <a:pt x="436245" y="1634629"/>
                  </a:lnTo>
                  <a:lnTo>
                    <a:pt x="438213" y="1634629"/>
                  </a:lnTo>
                  <a:lnTo>
                    <a:pt x="439432" y="1633359"/>
                  </a:lnTo>
                  <a:lnTo>
                    <a:pt x="441198" y="1633359"/>
                  </a:lnTo>
                  <a:lnTo>
                    <a:pt x="442531" y="1634629"/>
                  </a:lnTo>
                  <a:lnTo>
                    <a:pt x="443484" y="1633359"/>
                  </a:lnTo>
                  <a:lnTo>
                    <a:pt x="445389" y="1633359"/>
                  </a:lnTo>
                  <a:lnTo>
                    <a:pt x="446201" y="1632089"/>
                  </a:lnTo>
                  <a:lnTo>
                    <a:pt x="447078" y="1630819"/>
                  </a:lnTo>
                  <a:lnTo>
                    <a:pt x="447967" y="1630819"/>
                  </a:lnTo>
                  <a:lnTo>
                    <a:pt x="451180" y="1628279"/>
                  </a:lnTo>
                  <a:lnTo>
                    <a:pt x="451878" y="1627009"/>
                  </a:lnTo>
                  <a:lnTo>
                    <a:pt x="452628" y="1627009"/>
                  </a:lnTo>
                  <a:lnTo>
                    <a:pt x="453415" y="1625739"/>
                  </a:lnTo>
                  <a:lnTo>
                    <a:pt x="457428" y="1625739"/>
                  </a:lnTo>
                  <a:lnTo>
                    <a:pt x="457733" y="1624469"/>
                  </a:lnTo>
                  <a:lnTo>
                    <a:pt x="459397" y="1623199"/>
                  </a:lnTo>
                  <a:lnTo>
                    <a:pt x="460844" y="1624469"/>
                  </a:lnTo>
                  <a:lnTo>
                    <a:pt x="462457" y="1623199"/>
                  </a:lnTo>
                  <a:lnTo>
                    <a:pt x="462711" y="1621929"/>
                  </a:lnTo>
                  <a:lnTo>
                    <a:pt x="464362" y="1620659"/>
                  </a:lnTo>
                  <a:lnTo>
                    <a:pt x="465594" y="1621929"/>
                  </a:lnTo>
                  <a:lnTo>
                    <a:pt x="467321" y="1620659"/>
                  </a:lnTo>
                  <a:lnTo>
                    <a:pt x="468807" y="1621929"/>
                  </a:lnTo>
                  <a:lnTo>
                    <a:pt x="470281" y="1620659"/>
                  </a:lnTo>
                  <a:lnTo>
                    <a:pt x="470471" y="1619389"/>
                  </a:lnTo>
                  <a:close/>
                </a:path>
                <a:path w="2077720" h="1670685">
                  <a:moveTo>
                    <a:pt x="479298" y="1619389"/>
                  </a:moveTo>
                  <a:lnTo>
                    <a:pt x="473367" y="1619389"/>
                  </a:lnTo>
                  <a:lnTo>
                    <a:pt x="472567" y="1620659"/>
                  </a:lnTo>
                  <a:lnTo>
                    <a:pt x="478612" y="1620659"/>
                  </a:lnTo>
                  <a:lnTo>
                    <a:pt x="479298" y="1619389"/>
                  </a:lnTo>
                  <a:close/>
                </a:path>
                <a:path w="2077720" h="1670685">
                  <a:moveTo>
                    <a:pt x="529996" y="403771"/>
                  </a:moveTo>
                  <a:lnTo>
                    <a:pt x="529818" y="403860"/>
                  </a:lnTo>
                  <a:lnTo>
                    <a:pt x="529996" y="403860"/>
                  </a:lnTo>
                  <a:close/>
                </a:path>
                <a:path w="2077720" h="1670685">
                  <a:moveTo>
                    <a:pt x="544525" y="436880"/>
                  </a:moveTo>
                  <a:lnTo>
                    <a:pt x="544398" y="436943"/>
                  </a:lnTo>
                  <a:lnTo>
                    <a:pt x="544525" y="436880"/>
                  </a:lnTo>
                  <a:close/>
                </a:path>
                <a:path w="2077720" h="1670685">
                  <a:moveTo>
                    <a:pt x="578205" y="91440"/>
                  </a:moveTo>
                  <a:lnTo>
                    <a:pt x="577951" y="91440"/>
                  </a:lnTo>
                  <a:lnTo>
                    <a:pt x="577875" y="91579"/>
                  </a:lnTo>
                  <a:lnTo>
                    <a:pt x="578205" y="91440"/>
                  </a:lnTo>
                  <a:close/>
                </a:path>
                <a:path w="2077720" h="1670685">
                  <a:moveTo>
                    <a:pt x="588530" y="87896"/>
                  </a:moveTo>
                  <a:lnTo>
                    <a:pt x="582904" y="90030"/>
                  </a:lnTo>
                  <a:lnTo>
                    <a:pt x="584657" y="90030"/>
                  </a:lnTo>
                  <a:lnTo>
                    <a:pt x="585584" y="90106"/>
                  </a:lnTo>
                  <a:lnTo>
                    <a:pt x="586511" y="90068"/>
                  </a:lnTo>
                  <a:lnTo>
                    <a:pt x="587438" y="89916"/>
                  </a:lnTo>
                  <a:lnTo>
                    <a:pt x="587883" y="89293"/>
                  </a:lnTo>
                  <a:lnTo>
                    <a:pt x="588251" y="88620"/>
                  </a:lnTo>
                  <a:lnTo>
                    <a:pt x="588530" y="87896"/>
                  </a:lnTo>
                  <a:close/>
                </a:path>
                <a:path w="2077720" h="1670685">
                  <a:moveTo>
                    <a:pt x="595274" y="85382"/>
                  </a:moveTo>
                  <a:lnTo>
                    <a:pt x="594144" y="85801"/>
                  </a:lnTo>
                  <a:lnTo>
                    <a:pt x="592937" y="86233"/>
                  </a:lnTo>
                  <a:lnTo>
                    <a:pt x="591820" y="86652"/>
                  </a:lnTo>
                  <a:lnTo>
                    <a:pt x="591667" y="86868"/>
                  </a:lnTo>
                  <a:lnTo>
                    <a:pt x="591553" y="87109"/>
                  </a:lnTo>
                  <a:lnTo>
                    <a:pt x="591477" y="87363"/>
                  </a:lnTo>
                  <a:lnTo>
                    <a:pt x="592404" y="87401"/>
                  </a:lnTo>
                  <a:lnTo>
                    <a:pt x="593331" y="87363"/>
                  </a:lnTo>
                  <a:lnTo>
                    <a:pt x="594245" y="87236"/>
                  </a:lnTo>
                  <a:lnTo>
                    <a:pt x="594690" y="86664"/>
                  </a:lnTo>
                  <a:lnTo>
                    <a:pt x="595033" y="86042"/>
                  </a:lnTo>
                  <a:lnTo>
                    <a:pt x="595274" y="85382"/>
                  </a:lnTo>
                  <a:close/>
                </a:path>
                <a:path w="2077720" h="1670685">
                  <a:moveTo>
                    <a:pt x="625703" y="1346339"/>
                  </a:moveTo>
                  <a:close/>
                </a:path>
                <a:path w="2077720" h="1670685">
                  <a:moveTo>
                    <a:pt x="634415" y="316230"/>
                  </a:moveTo>
                  <a:lnTo>
                    <a:pt x="607593" y="316230"/>
                  </a:lnTo>
                  <a:lnTo>
                    <a:pt x="607237" y="317500"/>
                  </a:lnTo>
                  <a:lnTo>
                    <a:pt x="607275" y="318770"/>
                  </a:lnTo>
                  <a:lnTo>
                    <a:pt x="607161" y="320040"/>
                  </a:lnTo>
                  <a:lnTo>
                    <a:pt x="606933" y="320040"/>
                  </a:lnTo>
                  <a:lnTo>
                    <a:pt x="606171" y="326390"/>
                  </a:lnTo>
                  <a:lnTo>
                    <a:pt x="603618" y="326390"/>
                  </a:lnTo>
                  <a:lnTo>
                    <a:pt x="602754" y="327660"/>
                  </a:lnTo>
                  <a:lnTo>
                    <a:pt x="601078" y="327660"/>
                  </a:lnTo>
                  <a:lnTo>
                    <a:pt x="600265" y="328930"/>
                  </a:lnTo>
                  <a:lnTo>
                    <a:pt x="598284" y="328930"/>
                  </a:lnTo>
                  <a:lnTo>
                    <a:pt x="599084" y="326390"/>
                  </a:lnTo>
                  <a:lnTo>
                    <a:pt x="597166" y="326390"/>
                  </a:lnTo>
                  <a:lnTo>
                    <a:pt x="596353" y="327660"/>
                  </a:lnTo>
                  <a:lnTo>
                    <a:pt x="593801" y="327660"/>
                  </a:lnTo>
                  <a:lnTo>
                    <a:pt x="592607" y="336550"/>
                  </a:lnTo>
                  <a:lnTo>
                    <a:pt x="592582" y="337820"/>
                  </a:lnTo>
                  <a:lnTo>
                    <a:pt x="592455" y="337820"/>
                  </a:lnTo>
                  <a:lnTo>
                    <a:pt x="592201" y="339090"/>
                  </a:lnTo>
                  <a:lnTo>
                    <a:pt x="591388" y="339090"/>
                  </a:lnTo>
                  <a:lnTo>
                    <a:pt x="590524" y="340360"/>
                  </a:lnTo>
                  <a:lnTo>
                    <a:pt x="587895" y="340360"/>
                  </a:lnTo>
                  <a:lnTo>
                    <a:pt x="587082" y="341630"/>
                  </a:lnTo>
                  <a:lnTo>
                    <a:pt x="586752" y="341630"/>
                  </a:lnTo>
                  <a:lnTo>
                    <a:pt x="586994" y="342900"/>
                  </a:lnTo>
                  <a:lnTo>
                    <a:pt x="586193" y="344170"/>
                  </a:lnTo>
                  <a:lnTo>
                    <a:pt x="584669" y="344170"/>
                  </a:lnTo>
                  <a:lnTo>
                    <a:pt x="583539" y="345440"/>
                  </a:lnTo>
                  <a:lnTo>
                    <a:pt x="582015" y="345440"/>
                  </a:lnTo>
                  <a:lnTo>
                    <a:pt x="581050" y="346710"/>
                  </a:lnTo>
                  <a:lnTo>
                    <a:pt x="581609" y="347980"/>
                  </a:lnTo>
                  <a:lnTo>
                    <a:pt x="580618" y="349250"/>
                  </a:lnTo>
                  <a:lnTo>
                    <a:pt x="579056" y="349250"/>
                  </a:lnTo>
                  <a:lnTo>
                    <a:pt x="578040" y="350520"/>
                  </a:lnTo>
                  <a:lnTo>
                    <a:pt x="578510" y="351790"/>
                  </a:lnTo>
                  <a:lnTo>
                    <a:pt x="579818" y="351790"/>
                  </a:lnTo>
                  <a:lnTo>
                    <a:pt x="580694" y="350520"/>
                  </a:lnTo>
                  <a:lnTo>
                    <a:pt x="580644" y="351790"/>
                  </a:lnTo>
                  <a:lnTo>
                    <a:pt x="580504" y="353034"/>
                  </a:lnTo>
                  <a:lnTo>
                    <a:pt x="580263" y="354330"/>
                  </a:lnTo>
                  <a:lnTo>
                    <a:pt x="579843" y="356870"/>
                  </a:lnTo>
                  <a:lnTo>
                    <a:pt x="579386" y="356870"/>
                  </a:lnTo>
                  <a:lnTo>
                    <a:pt x="577634" y="358140"/>
                  </a:lnTo>
                  <a:lnTo>
                    <a:pt x="577049" y="356870"/>
                  </a:lnTo>
                  <a:lnTo>
                    <a:pt x="578002" y="354330"/>
                  </a:lnTo>
                  <a:lnTo>
                    <a:pt x="577697" y="354330"/>
                  </a:lnTo>
                  <a:lnTo>
                    <a:pt x="576808" y="355600"/>
                  </a:lnTo>
                  <a:lnTo>
                    <a:pt x="574255" y="355600"/>
                  </a:lnTo>
                  <a:lnTo>
                    <a:pt x="573405" y="356870"/>
                  </a:lnTo>
                  <a:lnTo>
                    <a:pt x="572376" y="356870"/>
                  </a:lnTo>
                  <a:lnTo>
                    <a:pt x="572300" y="359410"/>
                  </a:lnTo>
                  <a:lnTo>
                    <a:pt x="570103" y="359410"/>
                  </a:lnTo>
                  <a:lnTo>
                    <a:pt x="568858" y="360680"/>
                  </a:lnTo>
                  <a:lnTo>
                    <a:pt x="567626" y="360680"/>
                  </a:lnTo>
                  <a:lnTo>
                    <a:pt x="566496" y="361950"/>
                  </a:lnTo>
                  <a:lnTo>
                    <a:pt x="566928" y="363220"/>
                  </a:lnTo>
                  <a:lnTo>
                    <a:pt x="566216" y="364490"/>
                  </a:lnTo>
                  <a:lnTo>
                    <a:pt x="563930" y="364490"/>
                  </a:lnTo>
                  <a:lnTo>
                    <a:pt x="563676" y="365760"/>
                  </a:lnTo>
                  <a:lnTo>
                    <a:pt x="563537" y="367030"/>
                  </a:lnTo>
                  <a:lnTo>
                    <a:pt x="563219" y="368300"/>
                  </a:lnTo>
                  <a:lnTo>
                    <a:pt x="563067" y="369570"/>
                  </a:lnTo>
                  <a:lnTo>
                    <a:pt x="563029" y="370840"/>
                  </a:lnTo>
                  <a:lnTo>
                    <a:pt x="565378" y="369570"/>
                  </a:lnTo>
                  <a:lnTo>
                    <a:pt x="565594" y="369570"/>
                  </a:lnTo>
                  <a:lnTo>
                    <a:pt x="565531" y="370840"/>
                  </a:lnTo>
                  <a:lnTo>
                    <a:pt x="565378" y="370840"/>
                  </a:lnTo>
                  <a:lnTo>
                    <a:pt x="565137" y="372110"/>
                  </a:lnTo>
                  <a:lnTo>
                    <a:pt x="563435" y="372110"/>
                  </a:lnTo>
                  <a:lnTo>
                    <a:pt x="562546" y="373380"/>
                  </a:lnTo>
                  <a:lnTo>
                    <a:pt x="559943" y="373380"/>
                  </a:lnTo>
                  <a:lnTo>
                    <a:pt x="557339" y="374650"/>
                  </a:lnTo>
                  <a:lnTo>
                    <a:pt x="555586" y="374650"/>
                  </a:lnTo>
                  <a:lnTo>
                    <a:pt x="554748" y="375920"/>
                  </a:lnTo>
                  <a:lnTo>
                    <a:pt x="554482" y="375920"/>
                  </a:lnTo>
                  <a:lnTo>
                    <a:pt x="554316" y="377190"/>
                  </a:lnTo>
                  <a:lnTo>
                    <a:pt x="554266" y="378460"/>
                  </a:lnTo>
                  <a:lnTo>
                    <a:pt x="553783" y="381000"/>
                  </a:lnTo>
                  <a:lnTo>
                    <a:pt x="556361" y="379730"/>
                  </a:lnTo>
                  <a:lnTo>
                    <a:pt x="558888" y="379730"/>
                  </a:lnTo>
                  <a:lnTo>
                    <a:pt x="558736" y="381000"/>
                  </a:lnTo>
                  <a:lnTo>
                    <a:pt x="557974" y="384810"/>
                  </a:lnTo>
                  <a:lnTo>
                    <a:pt x="555904" y="384810"/>
                  </a:lnTo>
                  <a:lnTo>
                    <a:pt x="554951" y="386080"/>
                  </a:lnTo>
                  <a:lnTo>
                    <a:pt x="555345" y="387350"/>
                  </a:lnTo>
                  <a:lnTo>
                    <a:pt x="554875" y="388620"/>
                  </a:lnTo>
                  <a:lnTo>
                    <a:pt x="552094" y="388620"/>
                  </a:lnTo>
                  <a:lnTo>
                    <a:pt x="552513" y="387350"/>
                  </a:lnTo>
                  <a:lnTo>
                    <a:pt x="552932" y="386080"/>
                  </a:lnTo>
                  <a:lnTo>
                    <a:pt x="552437" y="386080"/>
                  </a:lnTo>
                  <a:lnTo>
                    <a:pt x="550519" y="387350"/>
                  </a:lnTo>
                  <a:lnTo>
                    <a:pt x="549846" y="387350"/>
                  </a:lnTo>
                  <a:lnTo>
                    <a:pt x="550989" y="384810"/>
                  </a:lnTo>
                  <a:lnTo>
                    <a:pt x="548106" y="384810"/>
                  </a:lnTo>
                  <a:lnTo>
                    <a:pt x="545503" y="386080"/>
                  </a:lnTo>
                  <a:lnTo>
                    <a:pt x="544715" y="389890"/>
                  </a:lnTo>
                  <a:lnTo>
                    <a:pt x="544550" y="391160"/>
                  </a:lnTo>
                  <a:lnTo>
                    <a:pt x="543572" y="392430"/>
                  </a:lnTo>
                  <a:lnTo>
                    <a:pt x="541870" y="392430"/>
                  </a:lnTo>
                  <a:lnTo>
                    <a:pt x="541629" y="393700"/>
                  </a:lnTo>
                  <a:lnTo>
                    <a:pt x="541451" y="393700"/>
                  </a:lnTo>
                  <a:lnTo>
                    <a:pt x="541350" y="394970"/>
                  </a:lnTo>
                  <a:lnTo>
                    <a:pt x="541274" y="396240"/>
                  </a:lnTo>
                  <a:lnTo>
                    <a:pt x="541096" y="397510"/>
                  </a:lnTo>
                  <a:lnTo>
                    <a:pt x="540816" y="397510"/>
                  </a:lnTo>
                  <a:lnTo>
                    <a:pt x="539978" y="398780"/>
                  </a:lnTo>
                  <a:lnTo>
                    <a:pt x="536498" y="398780"/>
                  </a:lnTo>
                  <a:lnTo>
                    <a:pt x="535597" y="400050"/>
                  </a:lnTo>
                  <a:lnTo>
                    <a:pt x="535241" y="398780"/>
                  </a:lnTo>
                  <a:lnTo>
                    <a:pt x="536435" y="397510"/>
                  </a:lnTo>
                  <a:lnTo>
                    <a:pt x="535889" y="396240"/>
                  </a:lnTo>
                  <a:lnTo>
                    <a:pt x="533996" y="397510"/>
                  </a:lnTo>
                  <a:lnTo>
                    <a:pt x="533539" y="397510"/>
                  </a:lnTo>
                  <a:lnTo>
                    <a:pt x="533095" y="398780"/>
                  </a:lnTo>
                  <a:lnTo>
                    <a:pt x="533539" y="400050"/>
                  </a:lnTo>
                  <a:lnTo>
                    <a:pt x="532980" y="400050"/>
                  </a:lnTo>
                  <a:lnTo>
                    <a:pt x="532612" y="401320"/>
                  </a:lnTo>
                  <a:lnTo>
                    <a:pt x="530021" y="401320"/>
                  </a:lnTo>
                  <a:lnTo>
                    <a:pt x="529996" y="403771"/>
                  </a:lnTo>
                  <a:lnTo>
                    <a:pt x="532320" y="402590"/>
                  </a:lnTo>
                  <a:lnTo>
                    <a:pt x="532307" y="403860"/>
                  </a:lnTo>
                  <a:lnTo>
                    <a:pt x="532117" y="405130"/>
                  </a:lnTo>
                  <a:lnTo>
                    <a:pt x="531850" y="405130"/>
                  </a:lnTo>
                  <a:lnTo>
                    <a:pt x="531634" y="406400"/>
                  </a:lnTo>
                  <a:lnTo>
                    <a:pt x="529310" y="406400"/>
                  </a:lnTo>
                  <a:lnTo>
                    <a:pt x="528993" y="407670"/>
                  </a:lnTo>
                  <a:lnTo>
                    <a:pt x="528815" y="407670"/>
                  </a:lnTo>
                  <a:lnTo>
                    <a:pt x="528675" y="408940"/>
                  </a:lnTo>
                  <a:lnTo>
                    <a:pt x="527507" y="414020"/>
                  </a:lnTo>
                  <a:lnTo>
                    <a:pt x="526897" y="415290"/>
                  </a:lnTo>
                  <a:lnTo>
                    <a:pt x="524421" y="415290"/>
                  </a:lnTo>
                  <a:lnTo>
                    <a:pt x="524764" y="417830"/>
                  </a:lnTo>
                  <a:lnTo>
                    <a:pt x="523430" y="417830"/>
                  </a:lnTo>
                  <a:lnTo>
                    <a:pt x="522566" y="419100"/>
                  </a:lnTo>
                  <a:lnTo>
                    <a:pt x="518820" y="419100"/>
                  </a:lnTo>
                  <a:lnTo>
                    <a:pt x="519938" y="416560"/>
                  </a:lnTo>
                  <a:lnTo>
                    <a:pt x="518731" y="416560"/>
                  </a:lnTo>
                  <a:lnTo>
                    <a:pt x="517867" y="417830"/>
                  </a:lnTo>
                  <a:lnTo>
                    <a:pt x="514413" y="417830"/>
                  </a:lnTo>
                  <a:lnTo>
                    <a:pt x="513181" y="424180"/>
                  </a:lnTo>
                  <a:lnTo>
                    <a:pt x="512533" y="426720"/>
                  </a:lnTo>
                  <a:lnTo>
                    <a:pt x="512229" y="427990"/>
                  </a:lnTo>
                  <a:lnTo>
                    <a:pt x="511898" y="429260"/>
                  </a:lnTo>
                  <a:lnTo>
                    <a:pt x="509638" y="429260"/>
                  </a:lnTo>
                  <a:lnTo>
                    <a:pt x="508901" y="430530"/>
                  </a:lnTo>
                  <a:lnTo>
                    <a:pt x="508990" y="431800"/>
                  </a:lnTo>
                  <a:lnTo>
                    <a:pt x="508622" y="431800"/>
                  </a:lnTo>
                  <a:lnTo>
                    <a:pt x="507771" y="433070"/>
                  </a:lnTo>
                  <a:lnTo>
                    <a:pt x="504215" y="433070"/>
                  </a:lnTo>
                  <a:lnTo>
                    <a:pt x="503364" y="434340"/>
                  </a:lnTo>
                  <a:lnTo>
                    <a:pt x="503034" y="434340"/>
                  </a:lnTo>
                  <a:lnTo>
                    <a:pt x="502818" y="435610"/>
                  </a:lnTo>
                  <a:lnTo>
                    <a:pt x="502691" y="436943"/>
                  </a:lnTo>
                  <a:lnTo>
                    <a:pt x="502031" y="439420"/>
                  </a:lnTo>
                  <a:lnTo>
                    <a:pt x="501688" y="440690"/>
                  </a:lnTo>
                  <a:lnTo>
                    <a:pt x="501332" y="441960"/>
                  </a:lnTo>
                  <a:lnTo>
                    <a:pt x="497776" y="441960"/>
                  </a:lnTo>
                  <a:lnTo>
                    <a:pt x="496887" y="443230"/>
                  </a:lnTo>
                  <a:lnTo>
                    <a:pt x="496036" y="443230"/>
                  </a:lnTo>
                  <a:lnTo>
                    <a:pt x="495731" y="444500"/>
                  </a:lnTo>
                  <a:lnTo>
                    <a:pt x="495503" y="444500"/>
                  </a:lnTo>
                  <a:lnTo>
                    <a:pt x="495211" y="447040"/>
                  </a:lnTo>
                  <a:lnTo>
                    <a:pt x="494969" y="447040"/>
                  </a:lnTo>
                  <a:lnTo>
                    <a:pt x="494652" y="448310"/>
                  </a:lnTo>
                  <a:lnTo>
                    <a:pt x="492607" y="448310"/>
                  </a:lnTo>
                  <a:lnTo>
                    <a:pt x="491248" y="449580"/>
                  </a:lnTo>
                  <a:lnTo>
                    <a:pt x="488861" y="449580"/>
                  </a:lnTo>
                  <a:lnTo>
                    <a:pt x="489089" y="452120"/>
                  </a:lnTo>
                  <a:lnTo>
                    <a:pt x="488264" y="452120"/>
                  </a:lnTo>
                  <a:lnTo>
                    <a:pt x="486397" y="453390"/>
                  </a:lnTo>
                  <a:lnTo>
                    <a:pt x="486194" y="453390"/>
                  </a:lnTo>
                  <a:lnTo>
                    <a:pt x="485228" y="454660"/>
                  </a:lnTo>
                  <a:lnTo>
                    <a:pt x="485216" y="455930"/>
                  </a:lnTo>
                  <a:lnTo>
                    <a:pt x="485051" y="455930"/>
                  </a:lnTo>
                  <a:lnTo>
                    <a:pt x="484797" y="457200"/>
                  </a:lnTo>
                  <a:lnTo>
                    <a:pt x="484466" y="458470"/>
                  </a:lnTo>
                  <a:lnTo>
                    <a:pt x="483717" y="461010"/>
                  </a:lnTo>
                  <a:lnTo>
                    <a:pt x="483285" y="461010"/>
                  </a:lnTo>
                  <a:lnTo>
                    <a:pt x="481368" y="462280"/>
                  </a:lnTo>
                  <a:lnTo>
                    <a:pt x="480860" y="461010"/>
                  </a:lnTo>
                  <a:lnTo>
                    <a:pt x="482104" y="458470"/>
                  </a:lnTo>
                  <a:lnTo>
                    <a:pt x="480898" y="458470"/>
                  </a:lnTo>
                  <a:lnTo>
                    <a:pt x="480021" y="459740"/>
                  </a:lnTo>
                  <a:lnTo>
                    <a:pt x="475602" y="459740"/>
                  </a:lnTo>
                  <a:lnTo>
                    <a:pt x="474713" y="461010"/>
                  </a:lnTo>
                  <a:lnTo>
                    <a:pt x="473570" y="461010"/>
                  </a:lnTo>
                  <a:lnTo>
                    <a:pt x="473354" y="463550"/>
                  </a:lnTo>
                  <a:lnTo>
                    <a:pt x="470395" y="463550"/>
                  </a:lnTo>
                  <a:lnTo>
                    <a:pt x="470027" y="464820"/>
                  </a:lnTo>
                  <a:lnTo>
                    <a:pt x="469760" y="466090"/>
                  </a:lnTo>
                  <a:lnTo>
                    <a:pt x="469442" y="467360"/>
                  </a:lnTo>
                  <a:lnTo>
                    <a:pt x="469176" y="468630"/>
                  </a:lnTo>
                  <a:lnTo>
                    <a:pt x="468807" y="468630"/>
                  </a:lnTo>
                  <a:lnTo>
                    <a:pt x="468350" y="469900"/>
                  </a:lnTo>
                  <a:lnTo>
                    <a:pt x="461695" y="469900"/>
                  </a:lnTo>
                  <a:lnTo>
                    <a:pt x="460832" y="471170"/>
                  </a:lnTo>
                  <a:lnTo>
                    <a:pt x="460476" y="471170"/>
                  </a:lnTo>
                  <a:lnTo>
                    <a:pt x="460197" y="472440"/>
                  </a:lnTo>
                  <a:lnTo>
                    <a:pt x="460019" y="473710"/>
                  </a:lnTo>
                  <a:lnTo>
                    <a:pt x="459181" y="476250"/>
                  </a:lnTo>
                  <a:lnTo>
                    <a:pt x="458978" y="476250"/>
                  </a:lnTo>
                  <a:lnTo>
                    <a:pt x="458698" y="477520"/>
                  </a:lnTo>
                  <a:lnTo>
                    <a:pt x="458330" y="478790"/>
                  </a:lnTo>
                  <a:lnTo>
                    <a:pt x="455637" y="478790"/>
                  </a:lnTo>
                  <a:lnTo>
                    <a:pt x="455269" y="480060"/>
                  </a:lnTo>
                  <a:lnTo>
                    <a:pt x="454990" y="481330"/>
                  </a:lnTo>
                  <a:lnTo>
                    <a:pt x="454621" y="482600"/>
                  </a:lnTo>
                  <a:lnTo>
                    <a:pt x="454329" y="483870"/>
                  </a:lnTo>
                  <a:lnTo>
                    <a:pt x="453936" y="483870"/>
                  </a:lnTo>
                  <a:lnTo>
                    <a:pt x="453466" y="485140"/>
                  </a:lnTo>
                  <a:lnTo>
                    <a:pt x="451777" y="483870"/>
                  </a:lnTo>
                  <a:lnTo>
                    <a:pt x="450888" y="485140"/>
                  </a:lnTo>
                  <a:lnTo>
                    <a:pt x="450773" y="487680"/>
                  </a:lnTo>
                  <a:lnTo>
                    <a:pt x="445008" y="487680"/>
                  </a:lnTo>
                  <a:lnTo>
                    <a:pt x="444550" y="488950"/>
                  </a:lnTo>
                  <a:lnTo>
                    <a:pt x="444538" y="490220"/>
                  </a:lnTo>
                  <a:lnTo>
                    <a:pt x="443496" y="491490"/>
                  </a:lnTo>
                  <a:lnTo>
                    <a:pt x="442074" y="490220"/>
                  </a:lnTo>
                  <a:lnTo>
                    <a:pt x="440753" y="491490"/>
                  </a:lnTo>
                  <a:lnTo>
                    <a:pt x="439331" y="491490"/>
                  </a:lnTo>
                  <a:lnTo>
                    <a:pt x="438124" y="492760"/>
                  </a:lnTo>
                  <a:lnTo>
                    <a:pt x="438416" y="494030"/>
                  </a:lnTo>
                  <a:lnTo>
                    <a:pt x="440499" y="494030"/>
                  </a:lnTo>
                  <a:lnTo>
                    <a:pt x="440283" y="495300"/>
                  </a:lnTo>
                  <a:lnTo>
                    <a:pt x="439978" y="495300"/>
                  </a:lnTo>
                  <a:lnTo>
                    <a:pt x="439585" y="496570"/>
                  </a:lnTo>
                  <a:lnTo>
                    <a:pt x="439381" y="497840"/>
                  </a:lnTo>
                  <a:lnTo>
                    <a:pt x="439064" y="497840"/>
                  </a:lnTo>
                  <a:lnTo>
                    <a:pt x="438658" y="499110"/>
                  </a:lnTo>
                  <a:lnTo>
                    <a:pt x="436346" y="499110"/>
                  </a:lnTo>
                  <a:lnTo>
                    <a:pt x="435470" y="500380"/>
                  </a:lnTo>
                  <a:lnTo>
                    <a:pt x="435571" y="501650"/>
                  </a:lnTo>
                  <a:lnTo>
                    <a:pt x="434365" y="502920"/>
                  </a:lnTo>
                  <a:lnTo>
                    <a:pt x="433006" y="501650"/>
                  </a:lnTo>
                  <a:lnTo>
                    <a:pt x="432308" y="502920"/>
                  </a:lnTo>
                  <a:lnTo>
                    <a:pt x="423291" y="502920"/>
                  </a:lnTo>
                  <a:lnTo>
                    <a:pt x="422402" y="504190"/>
                  </a:lnTo>
                  <a:lnTo>
                    <a:pt x="421386" y="504190"/>
                  </a:lnTo>
                  <a:lnTo>
                    <a:pt x="420636" y="506730"/>
                  </a:lnTo>
                  <a:lnTo>
                    <a:pt x="420319" y="506730"/>
                  </a:lnTo>
                  <a:lnTo>
                    <a:pt x="419989" y="508000"/>
                  </a:lnTo>
                  <a:lnTo>
                    <a:pt x="419569" y="509270"/>
                  </a:lnTo>
                  <a:lnTo>
                    <a:pt x="416852" y="509270"/>
                  </a:lnTo>
                  <a:lnTo>
                    <a:pt x="417245" y="508000"/>
                  </a:lnTo>
                  <a:lnTo>
                    <a:pt x="417576" y="508000"/>
                  </a:lnTo>
                  <a:lnTo>
                    <a:pt x="417868" y="506730"/>
                  </a:lnTo>
                  <a:lnTo>
                    <a:pt x="417588" y="506730"/>
                  </a:lnTo>
                  <a:lnTo>
                    <a:pt x="415594" y="508000"/>
                  </a:lnTo>
                  <a:lnTo>
                    <a:pt x="415137" y="506730"/>
                  </a:lnTo>
                  <a:lnTo>
                    <a:pt x="414451" y="508000"/>
                  </a:lnTo>
                  <a:lnTo>
                    <a:pt x="413029" y="506730"/>
                  </a:lnTo>
                  <a:lnTo>
                    <a:pt x="412381" y="508000"/>
                  </a:lnTo>
                  <a:lnTo>
                    <a:pt x="411937" y="508000"/>
                  </a:lnTo>
                  <a:lnTo>
                    <a:pt x="411581" y="509270"/>
                  </a:lnTo>
                  <a:lnTo>
                    <a:pt x="411340" y="510540"/>
                  </a:lnTo>
                  <a:lnTo>
                    <a:pt x="413918" y="509270"/>
                  </a:lnTo>
                  <a:lnTo>
                    <a:pt x="414096" y="509270"/>
                  </a:lnTo>
                  <a:lnTo>
                    <a:pt x="413829" y="510540"/>
                  </a:lnTo>
                  <a:lnTo>
                    <a:pt x="413486" y="511810"/>
                  </a:lnTo>
                  <a:lnTo>
                    <a:pt x="412584" y="513080"/>
                  </a:lnTo>
                  <a:lnTo>
                    <a:pt x="412242" y="514350"/>
                  </a:lnTo>
                  <a:lnTo>
                    <a:pt x="412000" y="514350"/>
                  </a:lnTo>
                  <a:lnTo>
                    <a:pt x="412026" y="515620"/>
                  </a:lnTo>
                  <a:lnTo>
                    <a:pt x="414566" y="514350"/>
                  </a:lnTo>
                  <a:lnTo>
                    <a:pt x="414947" y="514350"/>
                  </a:lnTo>
                  <a:lnTo>
                    <a:pt x="413778" y="516890"/>
                  </a:lnTo>
                  <a:lnTo>
                    <a:pt x="413448" y="518160"/>
                  </a:lnTo>
                  <a:lnTo>
                    <a:pt x="413118" y="518160"/>
                  </a:lnTo>
                  <a:lnTo>
                    <a:pt x="412724" y="519353"/>
                  </a:lnTo>
                  <a:lnTo>
                    <a:pt x="411683" y="521970"/>
                  </a:lnTo>
                  <a:lnTo>
                    <a:pt x="411467" y="521970"/>
                  </a:lnTo>
                  <a:lnTo>
                    <a:pt x="408990" y="523240"/>
                  </a:lnTo>
                  <a:lnTo>
                    <a:pt x="408952" y="521970"/>
                  </a:lnTo>
                  <a:lnTo>
                    <a:pt x="409181" y="521970"/>
                  </a:lnTo>
                  <a:lnTo>
                    <a:pt x="409524" y="520700"/>
                  </a:lnTo>
                  <a:lnTo>
                    <a:pt x="410413" y="519430"/>
                  </a:lnTo>
                  <a:lnTo>
                    <a:pt x="410756" y="518160"/>
                  </a:lnTo>
                  <a:lnTo>
                    <a:pt x="410984" y="516890"/>
                  </a:lnTo>
                  <a:lnTo>
                    <a:pt x="408482" y="518160"/>
                  </a:lnTo>
                  <a:lnTo>
                    <a:pt x="407924" y="518160"/>
                  </a:lnTo>
                  <a:lnTo>
                    <a:pt x="409511" y="515620"/>
                  </a:lnTo>
                  <a:lnTo>
                    <a:pt x="409016" y="514350"/>
                  </a:lnTo>
                  <a:lnTo>
                    <a:pt x="406958" y="515620"/>
                  </a:lnTo>
                  <a:lnTo>
                    <a:pt x="406539" y="515620"/>
                  </a:lnTo>
                  <a:lnTo>
                    <a:pt x="404520" y="520700"/>
                  </a:lnTo>
                  <a:lnTo>
                    <a:pt x="404291" y="521970"/>
                  </a:lnTo>
                  <a:lnTo>
                    <a:pt x="403948" y="521970"/>
                  </a:lnTo>
                  <a:lnTo>
                    <a:pt x="403504" y="523240"/>
                  </a:lnTo>
                  <a:lnTo>
                    <a:pt x="401193" y="523240"/>
                  </a:lnTo>
                  <a:lnTo>
                    <a:pt x="400253" y="524510"/>
                  </a:lnTo>
                  <a:lnTo>
                    <a:pt x="400304" y="525780"/>
                  </a:lnTo>
                  <a:lnTo>
                    <a:pt x="398894" y="525780"/>
                  </a:lnTo>
                  <a:lnTo>
                    <a:pt x="397992" y="527050"/>
                  </a:lnTo>
                  <a:lnTo>
                    <a:pt x="396875" y="527050"/>
                  </a:lnTo>
                  <a:lnTo>
                    <a:pt x="398208" y="524510"/>
                  </a:lnTo>
                  <a:lnTo>
                    <a:pt x="394944" y="524510"/>
                  </a:lnTo>
                  <a:lnTo>
                    <a:pt x="394601" y="525780"/>
                  </a:lnTo>
                  <a:lnTo>
                    <a:pt x="394385" y="527050"/>
                  </a:lnTo>
                  <a:lnTo>
                    <a:pt x="391274" y="534670"/>
                  </a:lnTo>
                  <a:lnTo>
                    <a:pt x="385660" y="534670"/>
                  </a:lnTo>
                  <a:lnTo>
                    <a:pt x="387210" y="532130"/>
                  </a:lnTo>
                  <a:lnTo>
                    <a:pt x="382460" y="532130"/>
                  </a:lnTo>
                  <a:lnTo>
                    <a:pt x="381571" y="533400"/>
                  </a:lnTo>
                  <a:lnTo>
                    <a:pt x="381152" y="533400"/>
                  </a:lnTo>
                  <a:lnTo>
                    <a:pt x="380796" y="534670"/>
                  </a:lnTo>
                  <a:lnTo>
                    <a:pt x="380517" y="534670"/>
                  </a:lnTo>
                  <a:lnTo>
                    <a:pt x="379450" y="537210"/>
                  </a:lnTo>
                  <a:lnTo>
                    <a:pt x="379196" y="538480"/>
                  </a:lnTo>
                  <a:lnTo>
                    <a:pt x="378828" y="539750"/>
                  </a:lnTo>
                  <a:lnTo>
                    <a:pt x="378358" y="539750"/>
                  </a:lnTo>
                  <a:lnTo>
                    <a:pt x="378117" y="541020"/>
                  </a:lnTo>
                  <a:lnTo>
                    <a:pt x="376047" y="539750"/>
                  </a:lnTo>
                  <a:lnTo>
                    <a:pt x="375107" y="541020"/>
                  </a:lnTo>
                  <a:lnTo>
                    <a:pt x="375107" y="542290"/>
                  </a:lnTo>
                  <a:lnTo>
                    <a:pt x="373900" y="543560"/>
                  </a:lnTo>
                  <a:lnTo>
                    <a:pt x="372529" y="542290"/>
                  </a:lnTo>
                  <a:lnTo>
                    <a:pt x="371221" y="543560"/>
                  </a:lnTo>
                  <a:lnTo>
                    <a:pt x="371373" y="544830"/>
                  </a:lnTo>
                  <a:lnTo>
                    <a:pt x="370103" y="546100"/>
                  </a:lnTo>
                  <a:lnTo>
                    <a:pt x="368693" y="544830"/>
                  </a:lnTo>
                  <a:lnTo>
                    <a:pt x="367423" y="546100"/>
                  </a:lnTo>
                  <a:lnTo>
                    <a:pt x="367538" y="547370"/>
                  </a:lnTo>
                  <a:lnTo>
                    <a:pt x="366369" y="548640"/>
                  </a:lnTo>
                  <a:lnTo>
                    <a:pt x="364705" y="547370"/>
                  </a:lnTo>
                  <a:lnTo>
                    <a:pt x="364236" y="547370"/>
                  </a:lnTo>
                  <a:lnTo>
                    <a:pt x="363740" y="548640"/>
                  </a:lnTo>
                  <a:lnTo>
                    <a:pt x="363347" y="549910"/>
                  </a:lnTo>
                  <a:lnTo>
                    <a:pt x="363054" y="549910"/>
                  </a:lnTo>
                  <a:lnTo>
                    <a:pt x="361835" y="552450"/>
                  </a:lnTo>
                  <a:lnTo>
                    <a:pt x="361518" y="553720"/>
                  </a:lnTo>
                  <a:lnTo>
                    <a:pt x="361099" y="553720"/>
                  </a:lnTo>
                  <a:lnTo>
                    <a:pt x="360578" y="554990"/>
                  </a:lnTo>
                  <a:lnTo>
                    <a:pt x="357352" y="554990"/>
                  </a:lnTo>
                  <a:lnTo>
                    <a:pt x="357187" y="556260"/>
                  </a:lnTo>
                  <a:lnTo>
                    <a:pt x="355968" y="557530"/>
                  </a:lnTo>
                  <a:lnTo>
                    <a:pt x="354685" y="556260"/>
                  </a:lnTo>
                  <a:lnTo>
                    <a:pt x="353987" y="557530"/>
                  </a:lnTo>
                  <a:lnTo>
                    <a:pt x="355269" y="554990"/>
                  </a:lnTo>
                  <a:lnTo>
                    <a:pt x="355765" y="553720"/>
                  </a:lnTo>
                  <a:lnTo>
                    <a:pt x="356184" y="553720"/>
                  </a:lnTo>
                  <a:lnTo>
                    <a:pt x="356527" y="552450"/>
                  </a:lnTo>
                  <a:lnTo>
                    <a:pt x="357936" y="549910"/>
                  </a:lnTo>
                  <a:lnTo>
                    <a:pt x="354660" y="549910"/>
                  </a:lnTo>
                  <a:lnTo>
                    <a:pt x="354393" y="552450"/>
                  </a:lnTo>
                  <a:lnTo>
                    <a:pt x="350824" y="552450"/>
                  </a:lnTo>
                  <a:lnTo>
                    <a:pt x="350405" y="553720"/>
                  </a:lnTo>
                  <a:lnTo>
                    <a:pt x="350050" y="554990"/>
                  </a:lnTo>
                  <a:lnTo>
                    <a:pt x="349707" y="554990"/>
                  </a:lnTo>
                  <a:lnTo>
                    <a:pt x="349275" y="556260"/>
                  </a:lnTo>
                  <a:lnTo>
                    <a:pt x="348742" y="556260"/>
                  </a:lnTo>
                  <a:lnTo>
                    <a:pt x="348246" y="557530"/>
                  </a:lnTo>
                  <a:lnTo>
                    <a:pt x="346697" y="556260"/>
                  </a:lnTo>
                  <a:lnTo>
                    <a:pt x="345592" y="556260"/>
                  </a:lnTo>
                  <a:lnTo>
                    <a:pt x="345363" y="558800"/>
                  </a:lnTo>
                  <a:lnTo>
                    <a:pt x="344144" y="558800"/>
                  </a:lnTo>
                  <a:lnTo>
                    <a:pt x="342938" y="557530"/>
                  </a:lnTo>
                  <a:lnTo>
                    <a:pt x="342252" y="558800"/>
                  </a:lnTo>
                  <a:lnTo>
                    <a:pt x="341693" y="558800"/>
                  </a:lnTo>
                  <a:lnTo>
                    <a:pt x="341452" y="560070"/>
                  </a:lnTo>
                  <a:lnTo>
                    <a:pt x="340283" y="561340"/>
                  </a:lnTo>
                  <a:lnTo>
                    <a:pt x="339013" y="560070"/>
                  </a:lnTo>
                  <a:lnTo>
                    <a:pt x="337629" y="560070"/>
                  </a:lnTo>
                  <a:lnTo>
                    <a:pt x="336461" y="558800"/>
                  </a:lnTo>
                  <a:lnTo>
                    <a:pt x="335292" y="560070"/>
                  </a:lnTo>
                  <a:lnTo>
                    <a:pt x="334822" y="561340"/>
                  </a:lnTo>
                  <a:lnTo>
                    <a:pt x="334391" y="561340"/>
                  </a:lnTo>
                  <a:lnTo>
                    <a:pt x="336842" y="562610"/>
                  </a:lnTo>
                  <a:lnTo>
                    <a:pt x="335622" y="563880"/>
                  </a:lnTo>
                  <a:lnTo>
                    <a:pt x="335280" y="565150"/>
                  </a:lnTo>
                  <a:lnTo>
                    <a:pt x="334251" y="566420"/>
                  </a:lnTo>
                  <a:lnTo>
                    <a:pt x="331419" y="566420"/>
                  </a:lnTo>
                  <a:lnTo>
                    <a:pt x="330568" y="565150"/>
                  </a:lnTo>
                  <a:lnTo>
                    <a:pt x="328714" y="565150"/>
                  </a:lnTo>
                  <a:lnTo>
                    <a:pt x="330555" y="563880"/>
                  </a:lnTo>
                  <a:lnTo>
                    <a:pt x="329653" y="562610"/>
                  </a:lnTo>
                  <a:lnTo>
                    <a:pt x="327621" y="562610"/>
                  </a:lnTo>
                  <a:lnTo>
                    <a:pt x="326758" y="563880"/>
                  </a:lnTo>
                  <a:lnTo>
                    <a:pt x="324421" y="567690"/>
                  </a:lnTo>
                  <a:lnTo>
                    <a:pt x="323888" y="567690"/>
                  </a:lnTo>
                  <a:lnTo>
                    <a:pt x="323342" y="568960"/>
                  </a:lnTo>
                  <a:lnTo>
                    <a:pt x="321678" y="570230"/>
                  </a:lnTo>
                  <a:lnTo>
                    <a:pt x="321195" y="571500"/>
                  </a:lnTo>
                  <a:lnTo>
                    <a:pt x="320624" y="571500"/>
                  </a:lnTo>
                  <a:lnTo>
                    <a:pt x="319976" y="572770"/>
                  </a:lnTo>
                  <a:lnTo>
                    <a:pt x="319722" y="572770"/>
                  </a:lnTo>
                  <a:lnTo>
                    <a:pt x="317944" y="571500"/>
                  </a:lnTo>
                  <a:lnTo>
                    <a:pt x="316915" y="571500"/>
                  </a:lnTo>
                  <a:lnTo>
                    <a:pt x="316509" y="572770"/>
                  </a:lnTo>
                  <a:lnTo>
                    <a:pt x="315163" y="574040"/>
                  </a:lnTo>
                  <a:lnTo>
                    <a:pt x="314706" y="575310"/>
                  </a:lnTo>
                  <a:lnTo>
                    <a:pt x="313309" y="575310"/>
                  </a:lnTo>
                  <a:lnTo>
                    <a:pt x="312331" y="574040"/>
                  </a:lnTo>
                  <a:lnTo>
                    <a:pt x="310896" y="574040"/>
                  </a:lnTo>
                  <a:lnTo>
                    <a:pt x="310134" y="572770"/>
                  </a:lnTo>
                  <a:lnTo>
                    <a:pt x="309257" y="572770"/>
                  </a:lnTo>
                  <a:lnTo>
                    <a:pt x="311302" y="571500"/>
                  </a:lnTo>
                  <a:lnTo>
                    <a:pt x="310553" y="570230"/>
                  </a:lnTo>
                  <a:lnTo>
                    <a:pt x="308952" y="570230"/>
                  </a:lnTo>
                  <a:lnTo>
                    <a:pt x="307454" y="571500"/>
                  </a:lnTo>
                  <a:lnTo>
                    <a:pt x="306832" y="571500"/>
                  </a:lnTo>
                  <a:lnTo>
                    <a:pt x="305460" y="570230"/>
                  </a:lnTo>
                  <a:lnTo>
                    <a:pt x="304749" y="570230"/>
                  </a:lnTo>
                  <a:lnTo>
                    <a:pt x="303657" y="568960"/>
                  </a:lnTo>
                  <a:lnTo>
                    <a:pt x="302933" y="568960"/>
                  </a:lnTo>
                  <a:lnTo>
                    <a:pt x="301548" y="570230"/>
                  </a:lnTo>
                  <a:lnTo>
                    <a:pt x="301078" y="570230"/>
                  </a:lnTo>
                  <a:lnTo>
                    <a:pt x="299745" y="571500"/>
                  </a:lnTo>
                  <a:lnTo>
                    <a:pt x="298983" y="571500"/>
                  </a:lnTo>
                  <a:lnTo>
                    <a:pt x="297840" y="570230"/>
                  </a:lnTo>
                  <a:lnTo>
                    <a:pt x="296887" y="570230"/>
                  </a:lnTo>
                  <a:lnTo>
                    <a:pt x="296049" y="571500"/>
                  </a:lnTo>
                  <a:lnTo>
                    <a:pt x="295224" y="571500"/>
                  </a:lnTo>
                  <a:lnTo>
                    <a:pt x="293852" y="572770"/>
                  </a:lnTo>
                  <a:lnTo>
                    <a:pt x="292950" y="572770"/>
                  </a:lnTo>
                  <a:lnTo>
                    <a:pt x="292163" y="571500"/>
                  </a:lnTo>
                  <a:lnTo>
                    <a:pt x="291071" y="571500"/>
                  </a:lnTo>
                  <a:lnTo>
                    <a:pt x="290512" y="570230"/>
                  </a:lnTo>
                  <a:lnTo>
                    <a:pt x="289623" y="568960"/>
                  </a:lnTo>
                  <a:lnTo>
                    <a:pt x="289140" y="568960"/>
                  </a:lnTo>
                  <a:lnTo>
                    <a:pt x="288607" y="567690"/>
                  </a:lnTo>
                  <a:lnTo>
                    <a:pt x="287870" y="567690"/>
                  </a:lnTo>
                  <a:lnTo>
                    <a:pt x="287185" y="568960"/>
                  </a:lnTo>
                  <a:lnTo>
                    <a:pt x="285051" y="568960"/>
                  </a:lnTo>
                  <a:lnTo>
                    <a:pt x="284365" y="570230"/>
                  </a:lnTo>
                  <a:lnTo>
                    <a:pt x="284251" y="568960"/>
                  </a:lnTo>
                  <a:lnTo>
                    <a:pt x="283298" y="568960"/>
                  </a:lnTo>
                  <a:lnTo>
                    <a:pt x="282968" y="567690"/>
                  </a:lnTo>
                  <a:lnTo>
                    <a:pt x="282663" y="567690"/>
                  </a:lnTo>
                  <a:lnTo>
                    <a:pt x="282206" y="566420"/>
                  </a:lnTo>
                  <a:lnTo>
                    <a:pt x="281546" y="565150"/>
                  </a:lnTo>
                  <a:lnTo>
                    <a:pt x="280136" y="566420"/>
                  </a:lnTo>
                  <a:lnTo>
                    <a:pt x="279311" y="566420"/>
                  </a:lnTo>
                  <a:lnTo>
                    <a:pt x="279107" y="565150"/>
                  </a:lnTo>
                  <a:lnTo>
                    <a:pt x="278142" y="563880"/>
                  </a:lnTo>
                  <a:lnTo>
                    <a:pt x="277025" y="565150"/>
                  </a:lnTo>
                  <a:lnTo>
                    <a:pt x="275996" y="565150"/>
                  </a:lnTo>
                  <a:lnTo>
                    <a:pt x="276072" y="563880"/>
                  </a:lnTo>
                  <a:lnTo>
                    <a:pt x="275729" y="562610"/>
                  </a:lnTo>
                  <a:lnTo>
                    <a:pt x="274345" y="562610"/>
                  </a:lnTo>
                  <a:lnTo>
                    <a:pt x="272961" y="563880"/>
                  </a:lnTo>
                  <a:lnTo>
                    <a:pt x="271030" y="563880"/>
                  </a:lnTo>
                  <a:lnTo>
                    <a:pt x="271183" y="562610"/>
                  </a:lnTo>
                  <a:lnTo>
                    <a:pt x="270764" y="561340"/>
                  </a:lnTo>
                  <a:lnTo>
                    <a:pt x="268643" y="561340"/>
                  </a:lnTo>
                  <a:lnTo>
                    <a:pt x="269036" y="560070"/>
                  </a:lnTo>
                  <a:lnTo>
                    <a:pt x="268732" y="560070"/>
                  </a:lnTo>
                  <a:lnTo>
                    <a:pt x="268516" y="558800"/>
                  </a:lnTo>
                  <a:lnTo>
                    <a:pt x="266890" y="560070"/>
                  </a:lnTo>
                  <a:lnTo>
                    <a:pt x="266560" y="558800"/>
                  </a:lnTo>
                  <a:lnTo>
                    <a:pt x="266560" y="557530"/>
                  </a:lnTo>
                  <a:lnTo>
                    <a:pt x="266852" y="556260"/>
                  </a:lnTo>
                  <a:lnTo>
                    <a:pt x="266903" y="554990"/>
                  </a:lnTo>
                  <a:lnTo>
                    <a:pt x="263512" y="554990"/>
                  </a:lnTo>
                  <a:lnTo>
                    <a:pt x="262928" y="553720"/>
                  </a:lnTo>
                  <a:lnTo>
                    <a:pt x="262737" y="553720"/>
                  </a:lnTo>
                  <a:lnTo>
                    <a:pt x="263499" y="552450"/>
                  </a:lnTo>
                  <a:lnTo>
                    <a:pt x="263283" y="551180"/>
                  </a:lnTo>
                  <a:lnTo>
                    <a:pt x="261175" y="551180"/>
                  </a:lnTo>
                  <a:lnTo>
                    <a:pt x="262128" y="549910"/>
                  </a:lnTo>
                  <a:lnTo>
                    <a:pt x="262102" y="548640"/>
                  </a:lnTo>
                  <a:lnTo>
                    <a:pt x="262267" y="548640"/>
                  </a:lnTo>
                  <a:lnTo>
                    <a:pt x="262521" y="547370"/>
                  </a:lnTo>
                  <a:lnTo>
                    <a:pt x="263220" y="547370"/>
                  </a:lnTo>
                  <a:lnTo>
                    <a:pt x="264325" y="548640"/>
                  </a:lnTo>
                  <a:lnTo>
                    <a:pt x="265023" y="547370"/>
                  </a:lnTo>
                  <a:lnTo>
                    <a:pt x="265099" y="546100"/>
                  </a:lnTo>
                  <a:lnTo>
                    <a:pt x="265430" y="546100"/>
                  </a:lnTo>
                  <a:lnTo>
                    <a:pt x="266484" y="544830"/>
                  </a:lnTo>
                  <a:lnTo>
                    <a:pt x="266319" y="544830"/>
                  </a:lnTo>
                  <a:lnTo>
                    <a:pt x="264820" y="543560"/>
                  </a:lnTo>
                  <a:lnTo>
                    <a:pt x="264414" y="543560"/>
                  </a:lnTo>
                  <a:lnTo>
                    <a:pt x="263817" y="544830"/>
                  </a:lnTo>
                  <a:lnTo>
                    <a:pt x="263144" y="544830"/>
                  </a:lnTo>
                  <a:lnTo>
                    <a:pt x="262369" y="543560"/>
                  </a:lnTo>
                  <a:lnTo>
                    <a:pt x="261505" y="543560"/>
                  </a:lnTo>
                  <a:lnTo>
                    <a:pt x="261378" y="546100"/>
                  </a:lnTo>
                  <a:lnTo>
                    <a:pt x="260616" y="546100"/>
                  </a:lnTo>
                  <a:lnTo>
                    <a:pt x="259486" y="544830"/>
                  </a:lnTo>
                  <a:lnTo>
                    <a:pt x="259295" y="544830"/>
                  </a:lnTo>
                  <a:lnTo>
                    <a:pt x="260286" y="542290"/>
                  </a:lnTo>
                  <a:lnTo>
                    <a:pt x="260426" y="542290"/>
                  </a:lnTo>
                  <a:lnTo>
                    <a:pt x="261366" y="541020"/>
                  </a:lnTo>
                  <a:lnTo>
                    <a:pt x="261150" y="539750"/>
                  </a:lnTo>
                  <a:lnTo>
                    <a:pt x="259829" y="539750"/>
                  </a:lnTo>
                  <a:lnTo>
                    <a:pt x="259689" y="538480"/>
                  </a:lnTo>
                  <a:lnTo>
                    <a:pt x="258584" y="541020"/>
                  </a:lnTo>
                  <a:lnTo>
                    <a:pt x="258368" y="541020"/>
                  </a:lnTo>
                  <a:lnTo>
                    <a:pt x="257048" y="539750"/>
                  </a:lnTo>
                  <a:lnTo>
                    <a:pt x="256959" y="538480"/>
                  </a:lnTo>
                  <a:lnTo>
                    <a:pt x="258191" y="537210"/>
                  </a:lnTo>
                  <a:lnTo>
                    <a:pt x="258127" y="535940"/>
                  </a:lnTo>
                  <a:lnTo>
                    <a:pt x="256794" y="535940"/>
                  </a:lnTo>
                  <a:lnTo>
                    <a:pt x="256489" y="534670"/>
                  </a:lnTo>
                  <a:lnTo>
                    <a:pt x="255104" y="533400"/>
                  </a:lnTo>
                  <a:lnTo>
                    <a:pt x="255511" y="532130"/>
                  </a:lnTo>
                  <a:lnTo>
                    <a:pt x="255981" y="532130"/>
                  </a:lnTo>
                  <a:lnTo>
                    <a:pt x="256527" y="530860"/>
                  </a:lnTo>
                  <a:lnTo>
                    <a:pt x="256654" y="530860"/>
                  </a:lnTo>
                  <a:lnTo>
                    <a:pt x="257695" y="533400"/>
                  </a:lnTo>
                  <a:lnTo>
                    <a:pt x="258178" y="533400"/>
                  </a:lnTo>
                  <a:lnTo>
                    <a:pt x="259016" y="530860"/>
                  </a:lnTo>
                  <a:lnTo>
                    <a:pt x="259715" y="530860"/>
                  </a:lnTo>
                  <a:lnTo>
                    <a:pt x="260299" y="532130"/>
                  </a:lnTo>
                  <a:lnTo>
                    <a:pt x="261086" y="533400"/>
                  </a:lnTo>
                  <a:lnTo>
                    <a:pt x="261581" y="534670"/>
                  </a:lnTo>
                  <a:lnTo>
                    <a:pt x="262115" y="534670"/>
                  </a:lnTo>
                  <a:lnTo>
                    <a:pt x="262864" y="533400"/>
                  </a:lnTo>
                  <a:lnTo>
                    <a:pt x="264769" y="530860"/>
                  </a:lnTo>
                  <a:lnTo>
                    <a:pt x="262051" y="527050"/>
                  </a:lnTo>
                  <a:lnTo>
                    <a:pt x="260832" y="524510"/>
                  </a:lnTo>
                  <a:lnTo>
                    <a:pt x="259626" y="523240"/>
                  </a:lnTo>
                  <a:lnTo>
                    <a:pt x="259130" y="521970"/>
                  </a:lnTo>
                  <a:lnTo>
                    <a:pt x="258724" y="520700"/>
                  </a:lnTo>
                  <a:lnTo>
                    <a:pt x="258419" y="520700"/>
                  </a:lnTo>
                  <a:lnTo>
                    <a:pt x="260019" y="518160"/>
                  </a:lnTo>
                  <a:lnTo>
                    <a:pt x="260654" y="518160"/>
                  </a:lnTo>
                  <a:lnTo>
                    <a:pt x="261200" y="516890"/>
                  </a:lnTo>
                  <a:lnTo>
                    <a:pt x="261670" y="516890"/>
                  </a:lnTo>
                  <a:lnTo>
                    <a:pt x="261835" y="515620"/>
                  </a:lnTo>
                  <a:lnTo>
                    <a:pt x="260540" y="514350"/>
                  </a:lnTo>
                  <a:lnTo>
                    <a:pt x="260705" y="513080"/>
                  </a:lnTo>
                  <a:lnTo>
                    <a:pt x="262102" y="513080"/>
                  </a:lnTo>
                  <a:lnTo>
                    <a:pt x="262267" y="511810"/>
                  </a:lnTo>
                  <a:lnTo>
                    <a:pt x="262039" y="511810"/>
                  </a:lnTo>
                  <a:lnTo>
                    <a:pt x="261708" y="510540"/>
                  </a:lnTo>
                  <a:lnTo>
                    <a:pt x="260896" y="509270"/>
                  </a:lnTo>
                  <a:lnTo>
                    <a:pt x="260565" y="508000"/>
                  </a:lnTo>
                  <a:lnTo>
                    <a:pt x="260350" y="508000"/>
                  </a:lnTo>
                  <a:lnTo>
                    <a:pt x="260438" y="506730"/>
                  </a:lnTo>
                  <a:lnTo>
                    <a:pt x="261848" y="505460"/>
                  </a:lnTo>
                  <a:lnTo>
                    <a:pt x="262343" y="505460"/>
                  </a:lnTo>
                  <a:lnTo>
                    <a:pt x="263804" y="504190"/>
                  </a:lnTo>
                  <a:lnTo>
                    <a:pt x="264045" y="502920"/>
                  </a:lnTo>
                  <a:lnTo>
                    <a:pt x="262953" y="501650"/>
                  </a:lnTo>
                  <a:lnTo>
                    <a:pt x="263080" y="500380"/>
                  </a:lnTo>
                  <a:lnTo>
                    <a:pt x="264731" y="500380"/>
                  </a:lnTo>
                  <a:lnTo>
                    <a:pt x="264998" y="497840"/>
                  </a:lnTo>
                  <a:lnTo>
                    <a:pt x="263931" y="497840"/>
                  </a:lnTo>
                  <a:lnTo>
                    <a:pt x="264083" y="495300"/>
                  </a:lnTo>
                  <a:lnTo>
                    <a:pt x="263029" y="495300"/>
                  </a:lnTo>
                  <a:lnTo>
                    <a:pt x="263385" y="492760"/>
                  </a:lnTo>
                  <a:lnTo>
                    <a:pt x="264909" y="492760"/>
                  </a:lnTo>
                  <a:lnTo>
                    <a:pt x="265252" y="491490"/>
                  </a:lnTo>
                  <a:lnTo>
                    <a:pt x="264083" y="490220"/>
                  </a:lnTo>
                  <a:lnTo>
                    <a:pt x="264477" y="488950"/>
                  </a:lnTo>
                  <a:lnTo>
                    <a:pt x="265938" y="488950"/>
                  </a:lnTo>
                  <a:lnTo>
                    <a:pt x="266192" y="487680"/>
                  </a:lnTo>
                  <a:lnTo>
                    <a:pt x="266382" y="488950"/>
                  </a:lnTo>
                  <a:lnTo>
                    <a:pt x="266636" y="488950"/>
                  </a:lnTo>
                  <a:lnTo>
                    <a:pt x="266954" y="490220"/>
                  </a:lnTo>
                  <a:lnTo>
                    <a:pt x="267639" y="490220"/>
                  </a:lnTo>
                  <a:lnTo>
                    <a:pt x="268274" y="488950"/>
                  </a:lnTo>
                  <a:lnTo>
                    <a:pt x="268859" y="487680"/>
                  </a:lnTo>
                  <a:lnTo>
                    <a:pt x="268719" y="487680"/>
                  </a:lnTo>
                  <a:lnTo>
                    <a:pt x="268478" y="486410"/>
                  </a:lnTo>
                  <a:lnTo>
                    <a:pt x="267360" y="482600"/>
                  </a:lnTo>
                  <a:lnTo>
                    <a:pt x="267004" y="482600"/>
                  </a:lnTo>
                  <a:lnTo>
                    <a:pt x="266763" y="481330"/>
                  </a:lnTo>
                  <a:lnTo>
                    <a:pt x="266611" y="480060"/>
                  </a:lnTo>
                  <a:lnTo>
                    <a:pt x="266750" y="480060"/>
                  </a:lnTo>
                  <a:lnTo>
                    <a:pt x="268249" y="478790"/>
                  </a:lnTo>
                  <a:lnTo>
                    <a:pt x="268681" y="478790"/>
                  </a:lnTo>
                  <a:lnTo>
                    <a:pt x="270471" y="476250"/>
                  </a:lnTo>
                  <a:lnTo>
                    <a:pt x="270319" y="474980"/>
                  </a:lnTo>
                  <a:lnTo>
                    <a:pt x="270090" y="474980"/>
                  </a:lnTo>
                  <a:lnTo>
                    <a:pt x="269760" y="473710"/>
                  </a:lnTo>
                  <a:lnTo>
                    <a:pt x="269633" y="472440"/>
                  </a:lnTo>
                  <a:lnTo>
                    <a:pt x="269392" y="472440"/>
                  </a:lnTo>
                  <a:lnTo>
                    <a:pt x="269049" y="471170"/>
                  </a:lnTo>
                  <a:lnTo>
                    <a:pt x="268859" y="471170"/>
                  </a:lnTo>
                  <a:lnTo>
                    <a:pt x="267373" y="473710"/>
                  </a:lnTo>
                  <a:lnTo>
                    <a:pt x="266649" y="472440"/>
                  </a:lnTo>
                  <a:lnTo>
                    <a:pt x="266788" y="471170"/>
                  </a:lnTo>
                  <a:lnTo>
                    <a:pt x="266382" y="471170"/>
                  </a:lnTo>
                  <a:lnTo>
                    <a:pt x="268338" y="468630"/>
                  </a:lnTo>
                  <a:lnTo>
                    <a:pt x="268617" y="468630"/>
                  </a:lnTo>
                  <a:lnTo>
                    <a:pt x="270167" y="467360"/>
                  </a:lnTo>
                  <a:lnTo>
                    <a:pt x="270471" y="466090"/>
                  </a:lnTo>
                  <a:lnTo>
                    <a:pt x="269354" y="464820"/>
                  </a:lnTo>
                  <a:lnTo>
                    <a:pt x="269582" y="463550"/>
                  </a:lnTo>
                  <a:lnTo>
                    <a:pt x="270154" y="463550"/>
                  </a:lnTo>
                  <a:lnTo>
                    <a:pt x="270802" y="462280"/>
                  </a:lnTo>
                  <a:lnTo>
                    <a:pt x="271741" y="462280"/>
                  </a:lnTo>
                  <a:lnTo>
                    <a:pt x="272008" y="464820"/>
                  </a:lnTo>
                  <a:lnTo>
                    <a:pt x="272567" y="464820"/>
                  </a:lnTo>
                  <a:lnTo>
                    <a:pt x="273939" y="462280"/>
                  </a:lnTo>
                  <a:lnTo>
                    <a:pt x="274510" y="463550"/>
                  </a:lnTo>
                  <a:lnTo>
                    <a:pt x="274701" y="464820"/>
                  </a:lnTo>
                  <a:lnTo>
                    <a:pt x="275005" y="466090"/>
                  </a:lnTo>
                  <a:lnTo>
                    <a:pt x="275348" y="468630"/>
                  </a:lnTo>
                  <a:lnTo>
                    <a:pt x="276047" y="468630"/>
                  </a:lnTo>
                  <a:lnTo>
                    <a:pt x="277050" y="466090"/>
                  </a:lnTo>
                  <a:lnTo>
                    <a:pt x="277545" y="466090"/>
                  </a:lnTo>
                  <a:lnTo>
                    <a:pt x="276479" y="462280"/>
                  </a:lnTo>
                  <a:lnTo>
                    <a:pt x="274358" y="454660"/>
                  </a:lnTo>
                  <a:lnTo>
                    <a:pt x="274129" y="454660"/>
                  </a:lnTo>
                  <a:lnTo>
                    <a:pt x="274002" y="453390"/>
                  </a:lnTo>
                  <a:lnTo>
                    <a:pt x="275793" y="452120"/>
                  </a:lnTo>
                  <a:lnTo>
                    <a:pt x="275971" y="450850"/>
                  </a:lnTo>
                  <a:lnTo>
                    <a:pt x="276212" y="450850"/>
                  </a:lnTo>
                  <a:lnTo>
                    <a:pt x="275234" y="449580"/>
                  </a:lnTo>
                  <a:lnTo>
                    <a:pt x="275412" y="448310"/>
                  </a:lnTo>
                  <a:lnTo>
                    <a:pt x="276821" y="448310"/>
                  </a:lnTo>
                  <a:lnTo>
                    <a:pt x="277774" y="447040"/>
                  </a:lnTo>
                  <a:lnTo>
                    <a:pt x="279323" y="445770"/>
                  </a:lnTo>
                  <a:lnTo>
                    <a:pt x="279704" y="444500"/>
                  </a:lnTo>
                  <a:lnTo>
                    <a:pt x="278638" y="443230"/>
                  </a:lnTo>
                  <a:lnTo>
                    <a:pt x="278930" y="443230"/>
                  </a:lnTo>
                  <a:lnTo>
                    <a:pt x="279527" y="441960"/>
                  </a:lnTo>
                  <a:lnTo>
                    <a:pt x="280200" y="441960"/>
                  </a:lnTo>
                  <a:lnTo>
                    <a:pt x="280962" y="440690"/>
                  </a:lnTo>
                  <a:lnTo>
                    <a:pt x="281368" y="440690"/>
                  </a:lnTo>
                  <a:lnTo>
                    <a:pt x="282600" y="439420"/>
                  </a:lnTo>
                  <a:lnTo>
                    <a:pt x="283387" y="439420"/>
                  </a:lnTo>
                  <a:lnTo>
                    <a:pt x="283210" y="441960"/>
                  </a:lnTo>
                  <a:lnTo>
                    <a:pt x="283908" y="441960"/>
                  </a:lnTo>
                  <a:lnTo>
                    <a:pt x="285102" y="439420"/>
                  </a:lnTo>
                  <a:lnTo>
                    <a:pt x="287362" y="439420"/>
                  </a:lnTo>
                  <a:lnTo>
                    <a:pt x="287604" y="438150"/>
                  </a:lnTo>
                  <a:lnTo>
                    <a:pt x="287515" y="436880"/>
                  </a:lnTo>
                  <a:lnTo>
                    <a:pt x="287324" y="436880"/>
                  </a:lnTo>
                  <a:lnTo>
                    <a:pt x="286969" y="435610"/>
                  </a:lnTo>
                  <a:lnTo>
                    <a:pt x="285191" y="436880"/>
                  </a:lnTo>
                  <a:lnTo>
                    <a:pt x="284746" y="436880"/>
                  </a:lnTo>
                  <a:lnTo>
                    <a:pt x="284734" y="434340"/>
                  </a:lnTo>
                  <a:lnTo>
                    <a:pt x="283946" y="434340"/>
                  </a:lnTo>
                  <a:lnTo>
                    <a:pt x="282917" y="435610"/>
                  </a:lnTo>
                  <a:lnTo>
                    <a:pt x="280390" y="438150"/>
                  </a:lnTo>
                  <a:lnTo>
                    <a:pt x="280492" y="436880"/>
                  </a:lnTo>
                  <a:lnTo>
                    <a:pt x="279641" y="436880"/>
                  </a:lnTo>
                  <a:lnTo>
                    <a:pt x="279933" y="435610"/>
                  </a:lnTo>
                  <a:lnTo>
                    <a:pt x="281597" y="434340"/>
                  </a:lnTo>
                  <a:lnTo>
                    <a:pt x="282105" y="433070"/>
                  </a:lnTo>
                  <a:lnTo>
                    <a:pt x="281076" y="431800"/>
                  </a:lnTo>
                  <a:lnTo>
                    <a:pt x="281419" y="430530"/>
                  </a:lnTo>
                  <a:lnTo>
                    <a:pt x="283032" y="429260"/>
                  </a:lnTo>
                  <a:lnTo>
                    <a:pt x="283667" y="429260"/>
                  </a:lnTo>
                  <a:lnTo>
                    <a:pt x="285013" y="427990"/>
                  </a:lnTo>
                  <a:lnTo>
                    <a:pt x="285762" y="427990"/>
                  </a:lnTo>
                  <a:lnTo>
                    <a:pt x="285508" y="430530"/>
                  </a:lnTo>
                  <a:lnTo>
                    <a:pt x="285902" y="430530"/>
                  </a:lnTo>
                  <a:lnTo>
                    <a:pt x="286626" y="429260"/>
                  </a:lnTo>
                  <a:lnTo>
                    <a:pt x="287985" y="429260"/>
                  </a:lnTo>
                  <a:lnTo>
                    <a:pt x="287921" y="427990"/>
                  </a:lnTo>
                  <a:lnTo>
                    <a:pt x="287769" y="426720"/>
                  </a:lnTo>
                  <a:lnTo>
                    <a:pt x="287528" y="425450"/>
                  </a:lnTo>
                  <a:lnTo>
                    <a:pt x="287286" y="424180"/>
                  </a:lnTo>
                  <a:lnTo>
                    <a:pt x="287070" y="422910"/>
                  </a:lnTo>
                  <a:lnTo>
                    <a:pt x="286880" y="422910"/>
                  </a:lnTo>
                  <a:lnTo>
                    <a:pt x="286956" y="421640"/>
                  </a:lnTo>
                  <a:lnTo>
                    <a:pt x="286270" y="420370"/>
                  </a:lnTo>
                  <a:lnTo>
                    <a:pt x="284848" y="422910"/>
                  </a:lnTo>
                  <a:lnTo>
                    <a:pt x="284492" y="422910"/>
                  </a:lnTo>
                  <a:lnTo>
                    <a:pt x="284251" y="421640"/>
                  </a:lnTo>
                  <a:lnTo>
                    <a:pt x="284099" y="420370"/>
                  </a:lnTo>
                  <a:lnTo>
                    <a:pt x="284695" y="419100"/>
                  </a:lnTo>
                  <a:lnTo>
                    <a:pt x="285407" y="419100"/>
                  </a:lnTo>
                  <a:lnTo>
                    <a:pt x="286169" y="417830"/>
                  </a:lnTo>
                  <a:lnTo>
                    <a:pt x="288290" y="416560"/>
                  </a:lnTo>
                  <a:lnTo>
                    <a:pt x="289052" y="416560"/>
                  </a:lnTo>
                  <a:lnTo>
                    <a:pt x="289763" y="415290"/>
                  </a:lnTo>
                  <a:lnTo>
                    <a:pt x="290410" y="415290"/>
                  </a:lnTo>
                  <a:lnTo>
                    <a:pt x="290588" y="414020"/>
                  </a:lnTo>
                  <a:lnTo>
                    <a:pt x="289852" y="412750"/>
                  </a:lnTo>
                  <a:lnTo>
                    <a:pt x="289979" y="412750"/>
                  </a:lnTo>
                  <a:lnTo>
                    <a:pt x="290626" y="411480"/>
                  </a:lnTo>
                  <a:lnTo>
                    <a:pt x="291325" y="411480"/>
                  </a:lnTo>
                  <a:lnTo>
                    <a:pt x="292862" y="410210"/>
                  </a:lnTo>
                  <a:lnTo>
                    <a:pt x="293560" y="408940"/>
                  </a:lnTo>
                  <a:lnTo>
                    <a:pt x="294195" y="408940"/>
                  </a:lnTo>
                  <a:lnTo>
                    <a:pt x="294157" y="407670"/>
                  </a:lnTo>
                  <a:lnTo>
                    <a:pt x="294017" y="407670"/>
                  </a:lnTo>
                  <a:lnTo>
                    <a:pt x="293763" y="406400"/>
                  </a:lnTo>
                  <a:lnTo>
                    <a:pt x="293547" y="405130"/>
                  </a:lnTo>
                  <a:lnTo>
                    <a:pt x="293433" y="403860"/>
                  </a:lnTo>
                  <a:lnTo>
                    <a:pt x="293458" y="402590"/>
                  </a:lnTo>
                  <a:lnTo>
                    <a:pt x="292849" y="401320"/>
                  </a:lnTo>
                  <a:lnTo>
                    <a:pt x="293420" y="400050"/>
                  </a:lnTo>
                  <a:lnTo>
                    <a:pt x="294932" y="400050"/>
                  </a:lnTo>
                  <a:lnTo>
                    <a:pt x="295313" y="398780"/>
                  </a:lnTo>
                  <a:lnTo>
                    <a:pt x="295338" y="400050"/>
                  </a:lnTo>
                  <a:lnTo>
                    <a:pt x="295452" y="401320"/>
                  </a:lnTo>
                  <a:lnTo>
                    <a:pt x="297154" y="401320"/>
                  </a:lnTo>
                  <a:lnTo>
                    <a:pt x="297840" y="400050"/>
                  </a:lnTo>
                  <a:lnTo>
                    <a:pt x="297700" y="398780"/>
                  </a:lnTo>
                  <a:lnTo>
                    <a:pt x="297307" y="396240"/>
                  </a:lnTo>
                  <a:lnTo>
                    <a:pt x="297205" y="394970"/>
                  </a:lnTo>
                  <a:lnTo>
                    <a:pt x="297510" y="394970"/>
                  </a:lnTo>
                  <a:lnTo>
                    <a:pt x="299097" y="393700"/>
                  </a:lnTo>
                  <a:lnTo>
                    <a:pt x="299707" y="392430"/>
                  </a:lnTo>
                  <a:lnTo>
                    <a:pt x="301218" y="392430"/>
                  </a:lnTo>
                  <a:lnTo>
                    <a:pt x="301917" y="391160"/>
                  </a:lnTo>
                  <a:lnTo>
                    <a:pt x="301028" y="389890"/>
                  </a:lnTo>
                  <a:lnTo>
                    <a:pt x="301599" y="388620"/>
                  </a:lnTo>
                  <a:lnTo>
                    <a:pt x="303085" y="388620"/>
                  </a:lnTo>
                  <a:lnTo>
                    <a:pt x="303784" y="387350"/>
                  </a:lnTo>
                  <a:lnTo>
                    <a:pt x="302958" y="386080"/>
                  </a:lnTo>
                  <a:lnTo>
                    <a:pt x="303174" y="384810"/>
                  </a:lnTo>
                  <a:lnTo>
                    <a:pt x="303847" y="384810"/>
                  </a:lnTo>
                  <a:lnTo>
                    <a:pt x="304571" y="383540"/>
                  </a:lnTo>
                  <a:lnTo>
                    <a:pt x="306184" y="383540"/>
                  </a:lnTo>
                  <a:lnTo>
                    <a:pt x="306946" y="382270"/>
                  </a:lnTo>
                  <a:lnTo>
                    <a:pt x="307644" y="382270"/>
                  </a:lnTo>
                  <a:lnTo>
                    <a:pt x="307670" y="381000"/>
                  </a:lnTo>
                  <a:lnTo>
                    <a:pt x="307606" y="379730"/>
                  </a:lnTo>
                  <a:lnTo>
                    <a:pt x="307276" y="378460"/>
                  </a:lnTo>
                  <a:lnTo>
                    <a:pt x="307213" y="377190"/>
                  </a:lnTo>
                  <a:lnTo>
                    <a:pt x="307594" y="375920"/>
                  </a:lnTo>
                  <a:lnTo>
                    <a:pt x="309092" y="375920"/>
                  </a:lnTo>
                  <a:lnTo>
                    <a:pt x="309524" y="374650"/>
                  </a:lnTo>
                  <a:lnTo>
                    <a:pt x="309346" y="374650"/>
                  </a:lnTo>
                  <a:lnTo>
                    <a:pt x="309333" y="372110"/>
                  </a:lnTo>
                  <a:lnTo>
                    <a:pt x="311505" y="370840"/>
                  </a:lnTo>
                  <a:lnTo>
                    <a:pt x="311899" y="370840"/>
                  </a:lnTo>
                  <a:lnTo>
                    <a:pt x="311277" y="369570"/>
                  </a:lnTo>
                  <a:lnTo>
                    <a:pt x="311429" y="368300"/>
                  </a:lnTo>
                  <a:lnTo>
                    <a:pt x="311467" y="367030"/>
                  </a:lnTo>
                  <a:lnTo>
                    <a:pt x="311086" y="364490"/>
                  </a:lnTo>
                  <a:lnTo>
                    <a:pt x="311073" y="363220"/>
                  </a:lnTo>
                  <a:lnTo>
                    <a:pt x="311365" y="361950"/>
                  </a:lnTo>
                  <a:lnTo>
                    <a:pt x="313321" y="361950"/>
                  </a:lnTo>
                  <a:lnTo>
                    <a:pt x="313372" y="363220"/>
                  </a:lnTo>
                  <a:lnTo>
                    <a:pt x="313524" y="364490"/>
                  </a:lnTo>
                  <a:lnTo>
                    <a:pt x="314325" y="364490"/>
                  </a:lnTo>
                  <a:lnTo>
                    <a:pt x="315087" y="363220"/>
                  </a:lnTo>
                  <a:lnTo>
                    <a:pt x="315798" y="363220"/>
                  </a:lnTo>
                  <a:lnTo>
                    <a:pt x="315836" y="361950"/>
                  </a:lnTo>
                  <a:lnTo>
                    <a:pt x="315798" y="360680"/>
                  </a:lnTo>
                  <a:lnTo>
                    <a:pt x="315569" y="359410"/>
                  </a:lnTo>
                  <a:lnTo>
                    <a:pt x="315544" y="358140"/>
                  </a:lnTo>
                  <a:lnTo>
                    <a:pt x="315709" y="356870"/>
                  </a:lnTo>
                  <a:lnTo>
                    <a:pt x="315264" y="355600"/>
                  </a:lnTo>
                  <a:lnTo>
                    <a:pt x="315937" y="354330"/>
                  </a:lnTo>
                  <a:lnTo>
                    <a:pt x="317436" y="354330"/>
                  </a:lnTo>
                  <a:lnTo>
                    <a:pt x="318363" y="353060"/>
                  </a:lnTo>
                  <a:lnTo>
                    <a:pt x="319684" y="353060"/>
                  </a:lnTo>
                  <a:lnTo>
                    <a:pt x="320243" y="351790"/>
                  </a:lnTo>
                  <a:lnTo>
                    <a:pt x="319925" y="351790"/>
                  </a:lnTo>
                  <a:lnTo>
                    <a:pt x="320344" y="349250"/>
                  </a:lnTo>
                  <a:lnTo>
                    <a:pt x="320179" y="349250"/>
                  </a:lnTo>
                  <a:lnTo>
                    <a:pt x="320065" y="347980"/>
                  </a:lnTo>
                  <a:lnTo>
                    <a:pt x="320128" y="346710"/>
                  </a:lnTo>
                  <a:lnTo>
                    <a:pt x="320382" y="346710"/>
                  </a:lnTo>
                  <a:lnTo>
                    <a:pt x="322351" y="345440"/>
                  </a:lnTo>
                  <a:lnTo>
                    <a:pt x="322478" y="345440"/>
                  </a:lnTo>
                  <a:lnTo>
                    <a:pt x="322567" y="344170"/>
                  </a:lnTo>
                  <a:lnTo>
                    <a:pt x="322427" y="342900"/>
                  </a:lnTo>
                  <a:lnTo>
                    <a:pt x="322351" y="337820"/>
                  </a:lnTo>
                  <a:lnTo>
                    <a:pt x="322745" y="337820"/>
                  </a:lnTo>
                  <a:lnTo>
                    <a:pt x="324472" y="335280"/>
                  </a:lnTo>
                  <a:lnTo>
                    <a:pt x="325069" y="336550"/>
                  </a:lnTo>
                  <a:lnTo>
                    <a:pt x="326834" y="334010"/>
                  </a:lnTo>
                  <a:lnTo>
                    <a:pt x="327558" y="335280"/>
                  </a:lnTo>
                  <a:lnTo>
                    <a:pt x="326821" y="336550"/>
                  </a:lnTo>
                  <a:lnTo>
                    <a:pt x="327456" y="337820"/>
                  </a:lnTo>
                  <a:lnTo>
                    <a:pt x="326682" y="340360"/>
                  </a:lnTo>
                  <a:lnTo>
                    <a:pt x="327101" y="340360"/>
                  </a:lnTo>
                  <a:lnTo>
                    <a:pt x="327939" y="339090"/>
                  </a:lnTo>
                  <a:lnTo>
                    <a:pt x="329615" y="339090"/>
                  </a:lnTo>
                  <a:lnTo>
                    <a:pt x="329425" y="336550"/>
                  </a:lnTo>
                  <a:lnTo>
                    <a:pt x="329971" y="335280"/>
                  </a:lnTo>
                  <a:lnTo>
                    <a:pt x="331558" y="335280"/>
                  </a:lnTo>
                  <a:lnTo>
                    <a:pt x="332384" y="334010"/>
                  </a:lnTo>
                  <a:lnTo>
                    <a:pt x="331609" y="332740"/>
                  </a:lnTo>
                  <a:lnTo>
                    <a:pt x="332422" y="331470"/>
                  </a:lnTo>
                  <a:lnTo>
                    <a:pt x="334416" y="331470"/>
                  </a:lnTo>
                  <a:lnTo>
                    <a:pt x="339217" y="328930"/>
                  </a:lnTo>
                  <a:lnTo>
                    <a:pt x="339267" y="325120"/>
                  </a:lnTo>
                  <a:lnTo>
                    <a:pt x="339293" y="322580"/>
                  </a:lnTo>
                  <a:lnTo>
                    <a:pt x="338963" y="322580"/>
                  </a:lnTo>
                  <a:lnTo>
                    <a:pt x="337197" y="325120"/>
                  </a:lnTo>
                  <a:lnTo>
                    <a:pt x="336613" y="323850"/>
                  </a:lnTo>
                  <a:lnTo>
                    <a:pt x="334886" y="325120"/>
                  </a:lnTo>
                  <a:lnTo>
                    <a:pt x="334441" y="325120"/>
                  </a:lnTo>
                  <a:lnTo>
                    <a:pt x="334467" y="323850"/>
                  </a:lnTo>
                  <a:lnTo>
                    <a:pt x="334581" y="322580"/>
                  </a:lnTo>
                  <a:lnTo>
                    <a:pt x="334670" y="320040"/>
                  </a:lnTo>
                  <a:lnTo>
                    <a:pt x="337070" y="318770"/>
                  </a:lnTo>
                  <a:lnTo>
                    <a:pt x="337908" y="318770"/>
                  </a:lnTo>
                  <a:lnTo>
                    <a:pt x="338721" y="317500"/>
                  </a:lnTo>
                  <a:lnTo>
                    <a:pt x="339801" y="317500"/>
                  </a:lnTo>
                  <a:lnTo>
                    <a:pt x="339369" y="314960"/>
                  </a:lnTo>
                  <a:lnTo>
                    <a:pt x="339928" y="314960"/>
                  </a:lnTo>
                  <a:lnTo>
                    <a:pt x="341693" y="313690"/>
                  </a:lnTo>
                  <a:lnTo>
                    <a:pt x="342912" y="313690"/>
                  </a:lnTo>
                  <a:lnTo>
                    <a:pt x="343738" y="312420"/>
                  </a:lnTo>
                  <a:lnTo>
                    <a:pt x="346278" y="312420"/>
                  </a:lnTo>
                  <a:lnTo>
                    <a:pt x="347040" y="311150"/>
                  </a:lnTo>
                  <a:lnTo>
                    <a:pt x="347192" y="311150"/>
                  </a:lnTo>
                  <a:lnTo>
                    <a:pt x="347167" y="307340"/>
                  </a:lnTo>
                  <a:lnTo>
                    <a:pt x="347408" y="306070"/>
                  </a:lnTo>
                  <a:lnTo>
                    <a:pt x="347548" y="306070"/>
                  </a:lnTo>
                  <a:lnTo>
                    <a:pt x="349567" y="304800"/>
                  </a:lnTo>
                  <a:lnTo>
                    <a:pt x="350266" y="304800"/>
                  </a:lnTo>
                  <a:lnTo>
                    <a:pt x="349669" y="302260"/>
                  </a:lnTo>
                  <a:lnTo>
                    <a:pt x="350342" y="302260"/>
                  </a:lnTo>
                  <a:lnTo>
                    <a:pt x="352323" y="300990"/>
                  </a:lnTo>
                  <a:lnTo>
                    <a:pt x="352488" y="300990"/>
                  </a:lnTo>
                  <a:lnTo>
                    <a:pt x="352666" y="299720"/>
                  </a:lnTo>
                  <a:lnTo>
                    <a:pt x="352679" y="297180"/>
                  </a:lnTo>
                  <a:lnTo>
                    <a:pt x="353110" y="294640"/>
                  </a:lnTo>
                  <a:lnTo>
                    <a:pt x="352844" y="293370"/>
                  </a:lnTo>
                  <a:lnTo>
                    <a:pt x="353542" y="292100"/>
                  </a:lnTo>
                  <a:lnTo>
                    <a:pt x="355358" y="292100"/>
                  </a:lnTo>
                  <a:lnTo>
                    <a:pt x="356209" y="290830"/>
                  </a:lnTo>
                  <a:lnTo>
                    <a:pt x="355638" y="289560"/>
                  </a:lnTo>
                  <a:lnTo>
                    <a:pt x="356781" y="289560"/>
                  </a:lnTo>
                  <a:lnTo>
                    <a:pt x="357822" y="288290"/>
                  </a:lnTo>
                  <a:lnTo>
                    <a:pt x="359422" y="288290"/>
                  </a:lnTo>
                  <a:lnTo>
                    <a:pt x="360248" y="287020"/>
                  </a:lnTo>
                  <a:lnTo>
                    <a:pt x="361416" y="287020"/>
                  </a:lnTo>
                  <a:lnTo>
                    <a:pt x="363321" y="285750"/>
                  </a:lnTo>
                  <a:lnTo>
                    <a:pt x="363778" y="285750"/>
                  </a:lnTo>
                  <a:lnTo>
                    <a:pt x="363093" y="288290"/>
                  </a:lnTo>
                  <a:lnTo>
                    <a:pt x="365760" y="288290"/>
                  </a:lnTo>
                  <a:lnTo>
                    <a:pt x="366636" y="287020"/>
                  </a:lnTo>
                  <a:lnTo>
                    <a:pt x="368261" y="287020"/>
                  </a:lnTo>
                  <a:lnTo>
                    <a:pt x="368592" y="285750"/>
                  </a:lnTo>
                  <a:lnTo>
                    <a:pt x="368388" y="284480"/>
                  </a:lnTo>
                  <a:lnTo>
                    <a:pt x="366064" y="284480"/>
                  </a:lnTo>
                  <a:lnTo>
                    <a:pt x="366661" y="279400"/>
                  </a:lnTo>
                  <a:lnTo>
                    <a:pt x="366649" y="278130"/>
                  </a:lnTo>
                  <a:lnTo>
                    <a:pt x="366966" y="276860"/>
                  </a:lnTo>
                  <a:lnTo>
                    <a:pt x="367779" y="276860"/>
                  </a:lnTo>
                  <a:lnTo>
                    <a:pt x="368630" y="275590"/>
                  </a:lnTo>
                  <a:lnTo>
                    <a:pt x="372084" y="275590"/>
                  </a:lnTo>
                  <a:lnTo>
                    <a:pt x="372681" y="274320"/>
                  </a:lnTo>
                  <a:lnTo>
                    <a:pt x="374116" y="274320"/>
                  </a:lnTo>
                  <a:lnTo>
                    <a:pt x="375081" y="273050"/>
                  </a:lnTo>
                  <a:lnTo>
                    <a:pt x="374599" y="271780"/>
                  </a:lnTo>
                  <a:lnTo>
                    <a:pt x="375513" y="270510"/>
                  </a:lnTo>
                  <a:lnTo>
                    <a:pt x="377558" y="270510"/>
                  </a:lnTo>
                  <a:lnTo>
                    <a:pt x="377786" y="269240"/>
                  </a:lnTo>
                  <a:lnTo>
                    <a:pt x="377913" y="269240"/>
                  </a:lnTo>
                  <a:lnTo>
                    <a:pt x="378002" y="266700"/>
                  </a:lnTo>
                  <a:lnTo>
                    <a:pt x="378142" y="265430"/>
                  </a:lnTo>
                  <a:lnTo>
                    <a:pt x="378358" y="265430"/>
                  </a:lnTo>
                  <a:lnTo>
                    <a:pt x="378536" y="264160"/>
                  </a:lnTo>
                  <a:lnTo>
                    <a:pt x="378409" y="262890"/>
                  </a:lnTo>
                  <a:lnTo>
                    <a:pt x="379272" y="261620"/>
                  </a:lnTo>
                  <a:lnTo>
                    <a:pt x="381304" y="261620"/>
                  </a:lnTo>
                  <a:lnTo>
                    <a:pt x="382104" y="260350"/>
                  </a:lnTo>
                  <a:lnTo>
                    <a:pt x="385559" y="260350"/>
                  </a:lnTo>
                  <a:lnTo>
                    <a:pt x="386372" y="259080"/>
                  </a:lnTo>
                  <a:lnTo>
                    <a:pt x="386626" y="259080"/>
                  </a:lnTo>
                  <a:lnTo>
                    <a:pt x="386778" y="257810"/>
                  </a:lnTo>
                  <a:lnTo>
                    <a:pt x="386905" y="256540"/>
                  </a:lnTo>
                  <a:lnTo>
                    <a:pt x="387057" y="255270"/>
                  </a:lnTo>
                  <a:lnTo>
                    <a:pt x="387337" y="254000"/>
                  </a:lnTo>
                  <a:lnTo>
                    <a:pt x="389026" y="254000"/>
                  </a:lnTo>
                  <a:lnTo>
                    <a:pt x="390804" y="252730"/>
                  </a:lnTo>
                  <a:lnTo>
                    <a:pt x="392506" y="252730"/>
                  </a:lnTo>
                  <a:lnTo>
                    <a:pt x="392772" y="251460"/>
                  </a:lnTo>
                  <a:lnTo>
                    <a:pt x="392938" y="250190"/>
                  </a:lnTo>
                  <a:lnTo>
                    <a:pt x="393052" y="248920"/>
                  </a:lnTo>
                  <a:lnTo>
                    <a:pt x="393217" y="247650"/>
                  </a:lnTo>
                  <a:lnTo>
                    <a:pt x="393484" y="247650"/>
                  </a:lnTo>
                  <a:lnTo>
                    <a:pt x="393915" y="246380"/>
                  </a:lnTo>
                  <a:lnTo>
                    <a:pt x="395719" y="246380"/>
                  </a:lnTo>
                  <a:lnTo>
                    <a:pt x="396570" y="245110"/>
                  </a:lnTo>
                  <a:lnTo>
                    <a:pt x="396062" y="243840"/>
                  </a:lnTo>
                  <a:lnTo>
                    <a:pt x="396925" y="242570"/>
                  </a:lnTo>
                  <a:lnTo>
                    <a:pt x="398703" y="243840"/>
                  </a:lnTo>
                  <a:lnTo>
                    <a:pt x="399122" y="242570"/>
                  </a:lnTo>
                  <a:lnTo>
                    <a:pt x="399402" y="241300"/>
                  </a:lnTo>
                  <a:lnTo>
                    <a:pt x="399567" y="241300"/>
                  </a:lnTo>
                  <a:lnTo>
                    <a:pt x="399630" y="240030"/>
                  </a:lnTo>
                  <a:lnTo>
                    <a:pt x="397167" y="241300"/>
                  </a:lnTo>
                  <a:lnTo>
                    <a:pt x="397141" y="240030"/>
                  </a:lnTo>
                  <a:lnTo>
                    <a:pt x="397319" y="238760"/>
                  </a:lnTo>
                  <a:lnTo>
                    <a:pt x="397573" y="238760"/>
                  </a:lnTo>
                  <a:lnTo>
                    <a:pt x="398106" y="234950"/>
                  </a:lnTo>
                  <a:lnTo>
                    <a:pt x="398564" y="236220"/>
                  </a:lnTo>
                  <a:lnTo>
                    <a:pt x="400380" y="234950"/>
                  </a:lnTo>
                  <a:lnTo>
                    <a:pt x="400951" y="234950"/>
                  </a:lnTo>
                  <a:lnTo>
                    <a:pt x="399859" y="237490"/>
                  </a:lnTo>
                  <a:lnTo>
                    <a:pt x="401955" y="237490"/>
                  </a:lnTo>
                  <a:lnTo>
                    <a:pt x="402793" y="236220"/>
                  </a:lnTo>
                  <a:lnTo>
                    <a:pt x="406323" y="236220"/>
                  </a:lnTo>
                  <a:lnTo>
                    <a:pt x="407200" y="234950"/>
                  </a:lnTo>
                  <a:lnTo>
                    <a:pt x="408038" y="234950"/>
                  </a:lnTo>
                  <a:lnTo>
                    <a:pt x="408305" y="233680"/>
                  </a:lnTo>
                  <a:lnTo>
                    <a:pt x="408495" y="233680"/>
                  </a:lnTo>
                  <a:lnTo>
                    <a:pt x="408597" y="232410"/>
                  </a:lnTo>
                  <a:lnTo>
                    <a:pt x="409168" y="229870"/>
                  </a:lnTo>
                  <a:lnTo>
                    <a:pt x="409244" y="228600"/>
                  </a:lnTo>
                  <a:lnTo>
                    <a:pt x="409435" y="227330"/>
                  </a:lnTo>
                  <a:lnTo>
                    <a:pt x="409740" y="227330"/>
                  </a:lnTo>
                  <a:lnTo>
                    <a:pt x="409943" y="226060"/>
                  </a:lnTo>
                  <a:lnTo>
                    <a:pt x="412851" y="226060"/>
                  </a:lnTo>
                  <a:lnTo>
                    <a:pt x="412419" y="223520"/>
                  </a:lnTo>
                  <a:lnTo>
                    <a:pt x="414883" y="223520"/>
                  </a:lnTo>
                  <a:lnTo>
                    <a:pt x="416001" y="222250"/>
                  </a:lnTo>
                  <a:lnTo>
                    <a:pt x="415683" y="220980"/>
                  </a:lnTo>
                  <a:lnTo>
                    <a:pt x="416128" y="219710"/>
                  </a:lnTo>
                  <a:lnTo>
                    <a:pt x="418452" y="219710"/>
                  </a:lnTo>
                  <a:lnTo>
                    <a:pt x="418249" y="220980"/>
                  </a:lnTo>
                  <a:lnTo>
                    <a:pt x="418122" y="222250"/>
                  </a:lnTo>
                  <a:lnTo>
                    <a:pt x="419011" y="222250"/>
                  </a:lnTo>
                  <a:lnTo>
                    <a:pt x="419887" y="220980"/>
                  </a:lnTo>
                  <a:lnTo>
                    <a:pt x="421297" y="220980"/>
                  </a:lnTo>
                  <a:lnTo>
                    <a:pt x="420827" y="219710"/>
                  </a:lnTo>
                  <a:lnTo>
                    <a:pt x="421944" y="218440"/>
                  </a:lnTo>
                  <a:lnTo>
                    <a:pt x="423481" y="218440"/>
                  </a:lnTo>
                  <a:lnTo>
                    <a:pt x="424586" y="217170"/>
                  </a:lnTo>
                  <a:lnTo>
                    <a:pt x="424141" y="215900"/>
                  </a:lnTo>
                  <a:lnTo>
                    <a:pt x="425246" y="214630"/>
                  </a:lnTo>
                  <a:lnTo>
                    <a:pt x="427939" y="214630"/>
                  </a:lnTo>
                  <a:lnTo>
                    <a:pt x="427469" y="212090"/>
                  </a:lnTo>
                  <a:lnTo>
                    <a:pt x="430403" y="212090"/>
                  </a:lnTo>
                  <a:lnTo>
                    <a:pt x="430618" y="210820"/>
                  </a:lnTo>
                  <a:lnTo>
                    <a:pt x="430949" y="210820"/>
                  </a:lnTo>
                  <a:lnTo>
                    <a:pt x="431177" y="209550"/>
                  </a:lnTo>
                  <a:lnTo>
                    <a:pt x="431292" y="208280"/>
                  </a:lnTo>
                  <a:lnTo>
                    <a:pt x="431965" y="205740"/>
                  </a:lnTo>
                  <a:lnTo>
                    <a:pt x="432079" y="204470"/>
                  </a:lnTo>
                  <a:lnTo>
                    <a:pt x="432295" y="204470"/>
                  </a:lnTo>
                  <a:lnTo>
                    <a:pt x="432638" y="203200"/>
                  </a:lnTo>
                  <a:lnTo>
                    <a:pt x="434860" y="203200"/>
                  </a:lnTo>
                  <a:lnTo>
                    <a:pt x="435673" y="201930"/>
                  </a:lnTo>
                  <a:lnTo>
                    <a:pt x="435457" y="200660"/>
                  </a:lnTo>
                  <a:lnTo>
                    <a:pt x="436676" y="199390"/>
                  </a:lnTo>
                  <a:lnTo>
                    <a:pt x="438632" y="199390"/>
                  </a:lnTo>
                  <a:lnTo>
                    <a:pt x="438327" y="200660"/>
                  </a:lnTo>
                  <a:lnTo>
                    <a:pt x="438073" y="200660"/>
                  </a:lnTo>
                  <a:lnTo>
                    <a:pt x="437896" y="201930"/>
                  </a:lnTo>
                  <a:lnTo>
                    <a:pt x="439686" y="201930"/>
                  </a:lnTo>
                  <a:lnTo>
                    <a:pt x="440563" y="200660"/>
                  </a:lnTo>
                  <a:lnTo>
                    <a:pt x="440918" y="200660"/>
                  </a:lnTo>
                  <a:lnTo>
                    <a:pt x="441159" y="199390"/>
                  </a:lnTo>
                  <a:lnTo>
                    <a:pt x="441464" y="198120"/>
                  </a:lnTo>
                  <a:lnTo>
                    <a:pt x="441706" y="196850"/>
                  </a:lnTo>
                  <a:lnTo>
                    <a:pt x="442036" y="195580"/>
                  </a:lnTo>
                  <a:lnTo>
                    <a:pt x="442277" y="195580"/>
                  </a:lnTo>
                  <a:lnTo>
                    <a:pt x="442353" y="194310"/>
                  </a:lnTo>
                  <a:lnTo>
                    <a:pt x="442772" y="193040"/>
                  </a:lnTo>
                  <a:lnTo>
                    <a:pt x="446290" y="193040"/>
                  </a:lnTo>
                  <a:lnTo>
                    <a:pt x="447179" y="191770"/>
                  </a:lnTo>
                  <a:lnTo>
                    <a:pt x="448094" y="191770"/>
                  </a:lnTo>
                  <a:lnTo>
                    <a:pt x="448411" y="193040"/>
                  </a:lnTo>
                  <a:lnTo>
                    <a:pt x="447154" y="194310"/>
                  </a:lnTo>
                  <a:lnTo>
                    <a:pt x="447560" y="195580"/>
                  </a:lnTo>
                  <a:lnTo>
                    <a:pt x="446303" y="196850"/>
                  </a:lnTo>
                  <a:lnTo>
                    <a:pt x="449275" y="196850"/>
                  </a:lnTo>
                  <a:lnTo>
                    <a:pt x="449618" y="195580"/>
                  </a:lnTo>
                  <a:lnTo>
                    <a:pt x="449859" y="195580"/>
                  </a:lnTo>
                  <a:lnTo>
                    <a:pt x="450011" y="194310"/>
                  </a:lnTo>
                  <a:lnTo>
                    <a:pt x="450189" y="193040"/>
                  </a:lnTo>
                  <a:lnTo>
                    <a:pt x="450443" y="191770"/>
                  </a:lnTo>
                  <a:lnTo>
                    <a:pt x="450748" y="191770"/>
                  </a:lnTo>
                  <a:lnTo>
                    <a:pt x="451027" y="190500"/>
                  </a:lnTo>
                  <a:lnTo>
                    <a:pt x="451027" y="189230"/>
                  </a:lnTo>
                  <a:lnTo>
                    <a:pt x="451967" y="187960"/>
                  </a:lnTo>
                  <a:lnTo>
                    <a:pt x="453669" y="189230"/>
                  </a:lnTo>
                  <a:lnTo>
                    <a:pt x="454621" y="187960"/>
                  </a:lnTo>
                  <a:lnTo>
                    <a:pt x="454647" y="186690"/>
                  </a:lnTo>
                  <a:lnTo>
                    <a:pt x="454888" y="185420"/>
                  </a:lnTo>
                  <a:lnTo>
                    <a:pt x="452310" y="186690"/>
                  </a:lnTo>
                  <a:lnTo>
                    <a:pt x="452386" y="185420"/>
                  </a:lnTo>
                  <a:lnTo>
                    <a:pt x="452640" y="184150"/>
                  </a:lnTo>
                  <a:lnTo>
                    <a:pt x="453072" y="182880"/>
                  </a:lnTo>
                  <a:lnTo>
                    <a:pt x="456145" y="182880"/>
                  </a:lnTo>
                  <a:lnTo>
                    <a:pt x="455955" y="180340"/>
                  </a:lnTo>
                  <a:lnTo>
                    <a:pt x="459206" y="180340"/>
                  </a:lnTo>
                  <a:lnTo>
                    <a:pt x="458254" y="182880"/>
                  </a:lnTo>
                  <a:lnTo>
                    <a:pt x="459244" y="182880"/>
                  </a:lnTo>
                  <a:lnTo>
                    <a:pt x="460133" y="181610"/>
                  </a:lnTo>
                  <a:lnTo>
                    <a:pt x="463689" y="181610"/>
                  </a:lnTo>
                  <a:lnTo>
                    <a:pt x="464058" y="180340"/>
                  </a:lnTo>
                  <a:lnTo>
                    <a:pt x="464324" y="179070"/>
                  </a:lnTo>
                  <a:lnTo>
                    <a:pt x="464489" y="179070"/>
                  </a:lnTo>
                  <a:lnTo>
                    <a:pt x="465353" y="176530"/>
                  </a:lnTo>
                  <a:lnTo>
                    <a:pt x="465531" y="175260"/>
                  </a:lnTo>
                  <a:lnTo>
                    <a:pt x="465797" y="173990"/>
                  </a:lnTo>
                  <a:lnTo>
                    <a:pt x="466166" y="173990"/>
                  </a:lnTo>
                  <a:lnTo>
                    <a:pt x="466293" y="172720"/>
                  </a:lnTo>
                  <a:lnTo>
                    <a:pt x="468833" y="172720"/>
                  </a:lnTo>
                  <a:lnTo>
                    <a:pt x="469201" y="171450"/>
                  </a:lnTo>
                  <a:lnTo>
                    <a:pt x="469468" y="171450"/>
                  </a:lnTo>
                  <a:lnTo>
                    <a:pt x="469658" y="170180"/>
                  </a:lnTo>
                  <a:lnTo>
                    <a:pt x="470471" y="167640"/>
                  </a:lnTo>
                  <a:lnTo>
                    <a:pt x="475818" y="166370"/>
                  </a:lnTo>
                  <a:lnTo>
                    <a:pt x="475005" y="168910"/>
                  </a:lnTo>
                  <a:lnTo>
                    <a:pt x="474840" y="170180"/>
                  </a:lnTo>
                  <a:lnTo>
                    <a:pt x="474560" y="171450"/>
                  </a:lnTo>
                  <a:lnTo>
                    <a:pt x="471906" y="171450"/>
                  </a:lnTo>
                  <a:lnTo>
                    <a:pt x="470954" y="172720"/>
                  </a:lnTo>
                  <a:lnTo>
                    <a:pt x="471233" y="173990"/>
                  </a:lnTo>
                  <a:lnTo>
                    <a:pt x="470712" y="175260"/>
                  </a:lnTo>
                  <a:lnTo>
                    <a:pt x="476034" y="173990"/>
                  </a:lnTo>
                  <a:lnTo>
                    <a:pt x="477659" y="168910"/>
                  </a:lnTo>
                  <a:lnTo>
                    <a:pt x="477850" y="167640"/>
                  </a:lnTo>
                  <a:lnTo>
                    <a:pt x="478142" y="166370"/>
                  </a:lnTo>
                  <a:lnTo>
                    <a:pt x="478624" y="166370"/>
                  </a:lnTo>
                  <a:lnTo>
                    <a:pt x="480923" y="165100"/>
                  </a:lnTo>
                  <a:lnTo>
                    <a:pt x="481634" y="165100"/>
                  </a:lnTo>
                  <a:lnTo>
                    <a:pt x="481774" y="163830"/>
                  </a:lnTo>
                  <a:lnTo>
                    <a:pt x="482053" y="162560"/>
                  </a:lnTo>
                  <a:lnTo>
                    <a:pt x="482422" y="162560"/>
                  </a:lnTo>
                  <a:lnTo>
                    <a:pt x="482714" y="161290"/>
                  </a:lnTo>
                  <a:lnTo>
                    <a:pt x="482930" y="160020"/>
                  </a:lnTo>
                  <a:lnTo>
                    <a:pt x="483108" y="160020"/>
                  </a:lnTo>
                  <a:lnTo>
                    <a:pt x="483400" y="158750"/>
                  </a:lnTo>
                  <a:lnTo>
                    <a:pt x="483793" y="157480"/>
                  </a:lnTo>
                  <a:lnTo>
                    <a:pt x="486486" y="157480"/>
                  </a:lnTo>
                  <a:lnTo>
                    <a:pt x="489140" y="156210"/>
                  </a:lnTo>
                  <a:lnTo>
                    <a:pt x="489559" y="156210"/>
                  </a:lnTo>
                  <a:lnTo>
                    <a:pt x="489851" y="154940"/>
                  </a:lnTo>
                  <a:lnTo>
                    <a:pt x="490054" y="153670"/>
                  </a:lnTo>
                  <a:lnTo>
                    <a:pt x="490410" y="153670"/>
                  </a:lnTo>
                  <a:lnTo>
                    <a:pt x="490702" y="152400"/>
                  </a:lnTo>
                  <a:lnTo>
                    <a:pt x="490931" y="151130"/>
                  </a:lnTo>
                  <a:lnTo>
                    <a:pt x="491985" y="149860"/>
                  </a:lnTo>
                  <a:lnTo>
                    <a:pt x="491655" y="148590"/>
                  </a:lnTo>
                  <a:lnTo>
                    <a:pt x="489381" y="149860"/>
                  </a:lnTo>
                  <a:lnTo>
                    <a:pt x="488861" y="148590"/>
                  </a:lnTo>
                  <a:lnTo>
                    <a:pt x="490194" y="147320"/>
                  </a:lnTo>
                  <a:lnTo>
                    <a:pt x="490677" y="147320"/>
                  </a:lnTo>
                  <a:lnTo>
                    <a:pt x="492086" y="146050"/>
                  </a:lnTo>
                  <a:lnTo>
                    <a:pt x="495719" y="146050"/>
                  </a:lnTo>
                  <a:lnTo>
                    <a:pt x="494245" y="148590"/>
                  </a:lnTo>
                  <a:lnTo>
                    <a:pt x="494753" y="148590"/>
                  </a:lnTo>
                  <a:lnTo>
                    <a:pt x="496773" y="147320"/>
                  </a:lnTo>
                  <a:lnTo>
                    <a:pt x="505129" y="147320"/>
                  </a:lnTo>
                  <a:lnTo>
                    <a:pt x="505561" y="146050"/>
                  </a:lnTo>
                  <a:lnTo>
                    <a:pt x="505993" y="144780"/>
                  </a:lnTo>
                  <a:lnTo>
                    <a:pt x="506196" y="143510"/>
                  </a:lnTo>
                  <a:lnTo>
                    <a:pt x="506501" y="142240"/>
                  </a:lnTo>
                  <a:lnTo>
                    <a:pt x="506920" y="142240"/>
                  </a:lnTo>
                  <a:lnTo>
                    <a:pt x="507796" y="140970"/>
                  </a:lnTo>
                  <a:lnTo>
                    <a:pt x="512229" y="140970"/>
                  </a:lnTo>
                  <a:lnTo>
                    <a:pt x="512635" y="139700"/>
                  </a:lnTo>
                  <a:lnTo>
                    <a:pt x="512953" y="139700"/>
                  </a:lnTo>
                  <a:lnTo>
                    <a:pt x="513181" y="138430"/>
                  </a:lnTo>
                  <a:lnTo>
                    <a:pt x="513588" y="137160"/>
                  </a:lnTo>
                  <a:lnTo>
                    <a:pt x="513918" y="137160"/>
                  </a:lnTo>
                  <a:lnTo>
                    <a:pt x="514172" y="135890"/>
                  </a:lnTo>
                  <a:lnTo>
                    <a:pt x="511657" y="137160"/>
                  </a:lnTo>
                  <a:lnTo>
                    <a:pt x="511492" y="135890"/>
                  </a:lnTo>
                  <a:lnTo>
                    <a:pt x="511721" y="135890"/>
                  </a:lnTo>
                  <a:lnTo>
                    <a:pt x="512051" y="134620"/>
                  </a:lnTo>
                  <a:lnTo>
                    <a:pt x="512483" y="133350"/>
                  </a:lnTo>
                  <a:lnTo>
                    <a:pt x="513511" y="130810"/>
                  </a:lnTo>
                  <a:lnTo>
                    <a:pt x="518972" y="130810"/>
                  </a:lnTo>
                  <a:lnTo>
                    <a:pt x="517740" y="133350"/>
                  </a:lnTo>
                  <a:lnTo>
                    <a:pt x="520522" y="133350"/>
                  </a:lnTo>
                  <a:lnTo>
                    <a:pt x="521042" y="132080"/>
                  </a:lnTo>
                  <a:lnTo>
                    <a:pt x="521030" y="130810"/>
                  </a:lnTo>
                  <a:lnTo>
                    <a:pt x="524256" y="130810"/>
                  </a:lnTo>
                  <a:lnTo>
                    <a:pt x="524700" y="129540"/>
                  </a:lnTo>
                  <a:lnTo>
                    <a:pt x="525056" y="128270"/>
                  </a:lnTo>
                  <a:lnTo>
                    <a:pt x="525322" y="128270"/>
                  </a:lnTo>
                  <a:lnTo>
                    <a:pt x="525792" y="127000"/>
                  </a:lnTo>
                  <a:lnTo>
                    <a:pt x="526148" y="125730"/>
                  </a:lnTo>
                  <a:lnTo>
                    <a:pt x="523443" y="125730"/>
                  </a:lnTo>
                  <a:lnTo>
                    <a:pt x="524941" y="123190"/>
                  </a:lnTo>
                  <a:lnTo>
                    <a:pt x="532930" y="123190"/>
                  </a:lnTo>
                  <a:lnTo>
                    <a:pt x="533819" y="121920"/>
                  </a:lnTo>
                  <a:lnTo>
                    <a:pt x="538708" y="121920"/>
                  </a:lnTo>
                  <a:lnTo>
                    <a:pt x="536956" y="124460"/>
                  </a:lnTo>
                  <a:lnTo>
                    <a:pt x="539750" y="124460"/>
                  </a:lnTo>
                  <a:lnTo>
                    <a:pt x="541083" y="121920"/>
                  </a:lnTo>
                  <a:lnTo>
                    <a:pt x="540893" y="121920"/>
                  </a:lnTo>
                  <a:lnTo>
                    <a:pt x="541667" y="120650"/>
                  </a:lnTo>
                  <a:lnTo>
                    <a:pt x="542442" y="119380"/>
                  </a:lnTo>
                  <a:lnTo>
                    <a:pt x="541883" y="119380"/>
                  </a:lnTo>
                  <a:lnTo>
                    <a:pt x="539635" y="120650"/>
                  </a:lnTo>
                  <a:lnTo>
                    <a:pt x="539254" y="119380"/>
                  </a:lnTo>
                  <a:lnTo>
                    <a:pt x="540766" y="118110"/>
                  </a:lnTo>
                  <a:lnTo>
                    <a:pt x="540512" y="116840"/>
                  </a:lnTo>
                  <a:lnTo>
                    <a:pt x="538124" y="118110"/>
                  </a:lnTo>
                  <a:lnTo>
                    <a:pt x="537692" y="116840"/>
                  </a:lnTo>
                  <a:lnTo>
                    <a:pt x="539216" y="115570"/>
                  </a:lnTo>
                  <a:lnTo>
                    <a:pt x="539076" y="115570"/>
                  </a:lnTo>
                  <a:lnTo>
                    <a:pt x="547255" y="114300"/>
                  </a:lnTo>
                  <a:lnTo>
                    <a:pt x="550468" y="114300"/>
                  </a:lnTo>
                  <a:lnTo>
                    <a:pt x="550862" y="113030"/>
                  </a:lnTo>
                  <a:lnTo>
                    <a:pt x="551180" y="111760"/>
                  </a:lnTo>
                  <a:lnTo>
                    <a:pt x="551637" y="111760"/>
                  </a:lnTo>
                  <a:lnTo>
                    <a:pt x="552043" y="110490"/>
                  </a:lnTo>
                  <a:lnTo>
                    <a:pt x="552399" y="109220"/>
                  </a:lnTo>
                  <a:lnTo>
                    <a:pt x="552564" y="109220"/>
                  </a:lnTo>
                  <a:lnTo>
                    <a:pt x="553758" y="107950"/>
                  </a:lnTo>
                  <a:lnTo>
                    <a:pt x="553643" y="106680"/>
                  </a:lnTo>
                  <a:lnTo>
                    <a:pt x="559308" y="106680"/>
                  </a:lnTo>
                  <a:lnTo>
                    <a:pt x="560095" y="104140"/>
                  </a:lnTo>
                  <a:lnTo>
                    <a:pt x="566356" y="104140"/>
                  </a:lnTo>
                  <a:lnTo>
                    <a:pt x="566775" y="102870"/>
                  </a:lnTo>
                  <a:lnTo>
                    <a:pt x="567118" y="101600"/>
                  </a:lnTo>
                  <a:lnTo>
                    <a:pt x="568401" y="99060"/>
                  </a:lnTo>
                  <a:lnTo>
                    <a:pt x="568718" y="99060"/>
                  </a:lnTo>
                  <a:lnTo>
                    <a:pt x="569150" y="97790"/>
                  </a:lnTo>
                  <a:lnTo>
                    <a:pt x="569683" y="96520"/>
                  </a:lnTo>
                  <a:lnTo>
                    <a:pt x="575703" y="96520"/>
                  </a:lnTo>
                  <a:lnTo>
                    <a:pt x="576135" y="95250"/>
                  </a:lnTo>
                  <a:lnTo>
                    <a:pt x="576834" y="93980"/>
                  </a:lnTo>
                  <a:lnTo>
                    <a:pt x="577265" y="92710"/>
                  </a:lnTo>
                  <a:lnTo>
                    <a:pt x="577875" y="91579"/>
                  </a:lnTo>
                  <a:lnTo>
                    <a:pt x="556412" y="100330"/>
                  </a:lnTo>
                  <a:lnTo>
                    <a:pt x="530593" y="110490"/>
                  </a:lnTo>
                  <a:lnTo>
                    <a:pt x="527240" y="113030"/>
                  </a:lnTo>
                  <a:lnTo>
                    <a:pt x="475348" y="139700"/>
                  </a:lnTo>
                  <a:lnTo>
                    <a:pt x="409079" y="190500"/>
                  </a:lnTo>
                  <a:lnTo>
                    <a:pt x="407606" y="195580"/>
                  </a:lnTo>
                  <a:lnTo>
                    <a:pt x="407149" y="195580"/>
                  </a:lnTo>
                  <a:lnTo>
                    <a:pt x="405231" y="196850"/>
                  </a:lnTo>
                  <a:lnTo>
                    <a:pt x="404698" y="195580"/>
                  </a:lnTo>
                  <a:lnTo>
                    <a:pt x="405917" y="193040"/>
                  </a:lnTo>
                  <a:lnTo>
                    <a:pt x="405028" y="193040"/>
                  </a:lnTo>
                  <a:lnTo>
                    <a:pt x="404456" y="194310"/>
                  </a:lnTo>
                  <a:lnTo>
                    <a:pt x="403910" y="194310"/>
                  </a:lnTo>
                  <a:lnTo>
                    <a:pt x="396976" y="199390"/>
                  </a:lnTo>
                  <a:lnTo>
                    <a:pt x="393446" y="201930"/>
                  </a:lnTo>
                  <a:lnTo>
                    <a:pt x="393357" y="203200"/>
                  </a:lnTo>
                  <a:lnTo>
                    <a:pt x="393166" y="204470"/>
                  </a:lnTo>
                  <a:lnTo>
                    <a:pt x="392849" y="204470"/>
                  </a:lnTo>
                  <a:lnTo>
                    <a:pt x="392315" y="205740"/>
                  </a:lnTo>
                  <a:lnTo>
                    <a:pt x="388759" y="205740"/>
                  </a:lnTo>
                  <a:lnTo>
                    <a:pt x="384302" y="209550"/>
                  </a:lnTo>
                  <a:lnTo>
                    <a:pt x="384187" y="210820"/>
                  </a:lnTo>
                  <a:lnTo>
                    <a:pt x="385051" y="209550"/>
                  </a:lnTo>
                  <a:lnTo>
                    <a:pt x="386867" y="209550"/>
                  </a:lnTo>
                  <a:lnTo>
                    <a:pt x="386753" y="210820"/>
                  </a:lnTo>
                  <a:lnTo>
                    <a:pt x="386537" y="210820"/>
                  </a:lnTo>
                  <a:lnTo>
                    <a:pt x="386232" y="212090"/>
                  </a:lnTo>
                  <a:lnTo>
                    <a:pt x="383832" y="212090"/>
                  </a:lnTo>
                  <a:lnTo>
                    <a:pt x="383057" y="213360"/>
                  </a:lnTo>
                  <a:lnTo>
                    <a:pt x="383387" y="214630"/>
                  </a:lnTo>
                  <a:lnTo>
                    <a:pt x="382447" y="215900"/>
                  </a:lnTo>
                  <a:lnTo>
                    <a:pt x="380238" y="215900"/>
                  </a:lnTo>
                  <a:lnTo>
                    <a:pt x="379920" y="217170"/>
                  </a:lnTo>
                  <a:lnTo>
                    <a:pt x="379323" y="220980"/>
                  </a:lnTo>
                  <a:lnTo>
                    <a:pt x="379044" y="222250"/>
                  </a:lnTo>
                  <a:lnTo>
                    <a:pt x="376669" y="222250"/>
                  </a:lnTo>
                  <a:lnTo>
                    <a:pt x="376859" y="220980"/>
                  </a:lnTo>
                  <a:lnTo>
                    <a:pt x="376974" y="219710"/>
                  </a:lnTo>
                  <a:lnTo>
                    <a:pt x="376072" y="219710"/>
                  </a:lnTo>
                  <a:lnTo>
                    <a:pt x="375183" y="220980"/>
                  </a:lnTo>
                  <a:lnTo>
                    <a:pt x="372541" y="220980"/>
                  </a:lnTo>
                  <a:lnTo>
                    <a:pt x="371690" y="222250"/>
                  </a:lnTo>
                  <a:lnTo>
                    <a:pt x="371449" y="223520"/>
                  </a:lnTo>
                  <a:lnTo>
                    <a:pt x="371259" y="223520"/>
                  </a:lnTo>
                  <a:lnTo>
                    <a:pt x="371119" y="224790"/>
                  </a:lnTo>
                  <a:lnTo>
                    <a:pt x="371043" y="226060"/>
                  </a:lnTo>
                  <a:lnTo>
                    <a:pt x="370852" y="226060"/>
                  </a:lnTo>
                  <a:lnTo>
                    <a:pt x="370560" y="227330"/>
                  </a:lnTo>
                  <a:lnTo>
                    <a:pt x="370154" y="227330"/>
                  </a:lnTo>
                  <a:lnTo>
                    <a:pt x="368414" y="228600"/>
                  </a:lnTo>
                  <a:lnTo>
                    <a:pt x="366179" y="228600"/>
                  </a:lnTo>
                  <a:lnTo>
                    <a:pt x="364337" y="229870"/>
                  </a:lnTo>
                  <a:lnTo>
                    <a:pt x="362597" y="229870"/>
                  </a:lnTo>
                  <a:lnTo>
                    <a:pt x="362305" y="231140"/>
                  </a:lnTo>
                  <a:lnTo>
                    <a:pt x="362115" y="232410"/>
                  </a:lnTo>
                  <a:lnTo>
                    <a:pt x="362038" y="233680"/>
                  </a:lnTo>
                  <a:lnTo>
                    <a:pt x="361467" y="236220"/>
                  </a:lnTo>
                  <a:lnTo>
                    <a:pt x="361175" y="237490"/>
                  </a:lnTo>
                  <a:lnTo>
                    <a:pt x="360895" y="238760"/>
                  </a:lnTo>
                  <a:lnTo>
                    <a:pt x="358546" y="238760"/>
                  </a:lnTo>
                  <a:lnTo>
                    <a:pt x="358292" y="240030"/>
                  </a:lnTo>
                  <a:lnTo>
                    <a:pt x="358038" y="240030"/>
                  </a:lnTo>
                  <a:lnTo>
                    <a:pt x="357886" y="241300"/>
                  </a:lnTo>
                  <a:lnTo>
                    <a:pt x="357771" y="243840"/>
                  </a:lnTo>
                  <a:lnTo>
                    <a:pt x="357619" y="243840"/>
                  </a:lnTo>
                  <a:lnTo>
                    <a:pt x="357352" y="245110"/>
                  </a:lnTo>
                  <a:lnTo>
                    <a:pt x="356514" y="245110"/>
                  </a:lnTo>
                  <a:lnTo>
                    <a:pt x="355650" y="246380"/>
                  </a:lnTo>
                  <a:lnTo>
                    <a:pt x="352971" y="246380"/>
                  </a:lnTo>
                  <a:lnTo>
                    <a:pt x="352132" y="247650"/>
                  </a:lnTo>
                  <a:lnTo>
                    <a:pt x="351713" y="247650"/>
                  </a:lnTo>
                  <a:lnTo>
                    <a:pt x="352132" y="248920"/>
                  </a:lnTo>
                  <a:lnTo>
                    <a:pt x="350989" y="250190"/>
                  </a:lnTo>
                  <a:lnTo>
                    <a:pt x="349732" y="250190"/>
                  </a:lnTo>
                  <a:lnTo>
                    <a:pt x="348576" y="251460"/>
                  </a:lnTo>
                  <a:lnTo>
                    <a:pt x="349046" y="252730"/>
                  </a:lnTo>
                  <a:lnTo>
                    <a:pt x="348145" y="254000"/>
                  </a:lnTo>
                  <a:lnTo>
                    <a:pt x="346265" y="254000"/>
                  </a:lnTo>
                  <a:lnTo>
                    <a:pt x="345973" y="255270"/>
                  </a:lnTo>
                  <a:lnTo>
                    <a:pt x="345694" y="255270"/>
                  </a:lnTo>
                  <a:lnTo>
                    <a:pt x="345554" y="256540"/>
                  </a:lnTo>
                  <a:lnTo>
                    <a:pt x="345528" y="257810"/>
                  </a:lnTo>
                  <a:lnTo>
                    <a:pt x="345097" y="260350"/>
                  </a:lnTo>
                  <a:lnTo>
                    <a:pt x="344728" y="262890"/>
                  </a:lnTo>
                  <a:lnTo>
                    <a:pt x="344716" y="264160"/>
                  </a:lnTo>
                  <a:lnTo>
                    <a:pt x="344601" y="265430"/>
                  </a:lnTo>
                  <a:lnTo>
                    <a:pt x="344360" y="265430"/>
                  </a:lnTo>
                  <a:lnTo>
                    <a:pt x="344182" y="266700"/>
                  </a:lnTo>
                  <a:lnTo>
                    <a:pt x="341807" y="266700"/>
                  </a:lnTo>
                  <a:lnTo>
                    <a:pt x="341325" y="267970"/>
                  </a:lnTo>
                  <a:lnTo>
                    <a:pt x="341858" y="269240"/>
                  </a:lnTo>
                  <a:lnTo>
                    <a:pt x="341452" y="269240"/>
                  </a:lnTo>
                  <a:lnTo>
                    <a:pt x="336334" y="271780"/>
                  </a:lnTo>
                  <a:lnTo>
                    <a:pt x="336816" y="267970"/>
                  </a:lnTo>
                  <a:lnTo>
                    <a:pt x="336981" y="267970"/>
                  </a:lnTo>
                  <a:lnTo>
                    <a:pt x="337058" y="266700"/>
                  </a:lnTo>
                  <a:lnTo>
                    <a:pt x="337426" y="264160"/>
                  </a:lnTo>
                  <a:lnTo>
                    <a:pt x="337654" y="262890"/>
                  </a:lnTo>
                  <a:lnTo>
                    <a:pt x="337781" y="261620"/>
                  </a:lnTo>
                  <a:lnTo>
                    <a:pt x="337794" y="260350"/>
                  </a:lnTo>
                  <a:lnTo>
                    <a:pt x="336905" y="261620"/>
                  </a:lnTo>
                  <a:lnTo>
                    <a:pt x="335229" y="261620"/>
                  </a:lnTo>
                  <a:lnTo>
                    <a:pt x="335000" y="262890"/>
                  </a:lnTo>
                  <a:lnTo>
                    <a:pt x="334873" y="264160"/>
                  </a:lnTo>
                  <a:lnTo>
                    <a:pt x="334860" y="265430"/>
                  </a:lnTo>
                  <a:lnTo>
                    <a:pt x="334492" y="267970"/>
                  </a:lnTo>
                  <a:lnTo>
                    <a:pt x="332549" y="267970"/>
                  </a:lnTo>
                  <a:lnTo>
                    <a:pt x="331444" y="269240"/>
                  </a:lnTo>
                  <a:lnTo>
                    <a:pt x="331952" y="270510"/>
                  </a:lnTo>
                  <a:lnTo>
                    <a:pt x="331203" y="271780"/>
                  </a:lnTo>
                  <a:lnTo>
                    <a:pt x="329158" y="271780"/>
                  </a:lnTo>
                  <a:lnTo>
                    <a:pt x="328955" y="273050"/>
                  </a:lnTo>
                  <a:lnTo>
                    <a:pt x="328714" y="273050"/>
                  </a:lnTo>
                  <a:lnTo>
                    <a:pt x="328599" y="275590"/>
                  </a:lnTo>
                  <a:lnTo>
                    <a:pt x="328409" y="276860"/>
                  </a:lnTo>
                  <a:lnTo>
                    <a:pt x="328244" y="279400"/>
                  </a:lnTo>
                  <a:lnTo>
                    <a:pt x="327685" y="280670"/>
                  </a:lnTo>
                  <a:lnTo>
                    <a:pt x="328218" y="281940"/>
                  </a:lnTo>
                  <a:lnTo>
                    <a:pt x="330161" y="279400"/>
                  </a:lnTo>
                  <a:lnTo>
                    <a:pt x="330809" y="279400"/>
                  </a:lnTo>
                  <a:lnTo>
                    <a:pt x="329920" y="281940"/>
                  </a:lnTo>
                  <a:lnTo>
                    <a:pt x="330187" y="281940"/>
                  </a:lnTo>
                  <a:lnTo>
                    <a:pt x="325170" y="284480"/>
                  </a:lnTo>
                  <a:lnTo>
                    <a:pt x="324281" y="285750"/>
                  </a:lnTo>
                  <a:lnTo>
                    <a:pt x="322643" y="285750"/>
                  </a:lnTo>
                  <a:lnTo>
                    <a:pt x="322427" y="287020"/>
                  </a:lnTo>
                  <a:lnTo>
                    <a:pt x="322580" y="288290"/>
                  </a:lnTo>
                  <a:lnTo>
                    <a:pt x="322389" y="289560"/>
                  </a:lnTo>
                  <a:lnTo>
                    <a:pt x="320751" y="289560"/>
                  </a:lnTo>
                  <a:lnTo>
                    <a:pt x="318960" y="290830"/>
                  </a:lnTo>
                  <a:lnTo>
                    <a:pt x="318122" y="290830"/>
                  </a:lnTo>
                  <a:lnTo>
                    <a:pt x="317334" y="292100"/>
                  </a:lnTo>
                  <a:lnTo>
                    <a:pt x="316953" y="292100"/>
                  </a:lnTo>
                  <a:lnTo>
                    <a:pt x="317423" y="293370"/>
                  </a:lnTo>
                  <a:lnTo>
                    <a:pt x="316611" y="294640"/>
                  </a:lnTo>
                  <a:lnTo>
                    <a:pt x="315023" y="294640"/>
                  </a:lnTo>
                  <a:lnTo>
                    <a:pt x="314058" y="295910"/>
                  </a:lnTo>
                  <a:lnTo>
                    <a:pt x="314731" y="297180"/>
                  </a:lnTo>
                  <a:lnTo>
                    <a:pt x="314299" y="298450"/>
                  </a:lnTo>
                  <a:lnTo>
                    <a:pt x="313499" y="298450"/>
                  </a:lnTo>
                  <a:lnTo>
                    <a:pt x="312648" y="299720"/>
                  </a:lnTo>
                  <a:lnTo>
                    <a:pt x="310883" y="299720"/>
                  </a:lnTo>
                  <a:lnTo>
                    <a:pt x="310057" y="300990"/>
                  </a:lnTo>
                  <a:lnTo>
                    <a:pt x="309283" y="300990"/>
                  </a:lnTo>
                  <a:lnTo>
                    <a:pt x="309118" y="302260"/>
                  </a:lnTo>
                  <a:lnTo>
                    <a:pt x="309130" y="303530"/>
                  </a:lnTo>
                  <a:lnTo>
                    <a:pt x="308991" y="307340"/>
                  </a:lnTo>
                  <a:lnTo>
                    <a:pt x="309016" y="308610"/>
                  </a:lnTo>
                  <a:lnTo>
                    <a:pt x="308851" y="309880"/>
                  </a:lnTo>
                  <a:lnTo>
                    <a:pt x="307225" y="309880"/>
                  </a:lnTo>
                  <a:lnTo>
                    <a:pt x="306374" y="311150"/>
                  </a:lnTo>
                  <a:lnTo>
                    <a:pt x="304673" y="311150"/>
                  </a:lnTo>
                  <a:lnTo>
                    <a:pt x="303898" y="312420"/>
                  </a:lnTo>
                  <a:lnTo>
                    <a:pt x="303758" y="313690"/>
                  </a:lnTo>
                  <a:lnTo>
                    <a:pt x="303669" y="320040"/>
                  </a:lnTo>
                  <a:lnTo>
                    <a:pt x="303517" y="320040"/>
                  </a:lnTo>
                  <a:lnTo>
                    <a:pt x="302742" y="321310"/>
                  </a:lnTo>
                  <a:lnTo>
                    <a:pt x="301917" y="321310"/>
                  </a:lnTo>
                  <a:lnTo>
                    <a:pt x="301040" y="322580"/>
                  </a:lnTo>
                  <a:lnTo>
                    <a:pt x="299351" y="322580"/>
                  </a:lnTo>
                  <a:lnTo>
                    <a:pt x="298564" y="323850"/>
                  </a:lnTo>
                  <a:lnTo>
                    <a:pt x="296633" y="323850"/>
                  </a:lnTo>
                  <a:lnTo>
                    <a:pt x="295783" y="325120"/>
                  </a:lnTo>
                  <a:lnTo>
                    <a:pt x="296481" y="327660"/>
                  </a:lnTo>
                  <a:lnTo>
                    <a:pt x="295744" y="328930"/>
                  </a:lnTo>
                  <a:lnTo>
                    <a:pt x="293738" y="328930"/>
                  </a:lnTo>
                  <a:lnTo>
                    <a:pt x="293636" y="331470"/>
                  </a:lnTo>
                  <a:lnTo>
                    <a:pt x="293738" y="335280"/>
                  </a:lnTo>
                  <a:lnTo>
                    <a:pt x="293738" y="337820"/>
                  </a:lnTo>
                  <a:lnTo>
                    <a:pt x="292989" y="337820"/>
                  </a:lnTo>
                  <a:lnTo>
                    <a:pt x="292188" y="339090"/>
                  </a:lnTo>
                  <a:lnTo>
                    <a:pt x="290474" y="339090"/>
                  </a:lnTo>
                  <a:lnTo>
                    <a:pt x="289661" y="340360"/>
                  </a:lnTo>
                  <a:lnTo>
                    <a:pt x="288912" y="340360"/>
                  </a:lnTo>
                  <a:lnTo>
                    <a:pt x="288582" y="341630"/>
                  </a:lnTo>
                  <a:lnTo>
                    <a:pt x="289306" y="342900"/>
                  </a:lnTo>
                  <a:lnTo>
                    <a:pt x="288340" y="344170"/>
                  </a:lnTo>
                  <a:lnTo>
                    <a:pt x="287058" y="344170"/>
                  </a:lnTo>
                  <a:lnTo>
                    <a:pt x="286499" y="345440"/>
                  </a:lnTo>
                  <a:lnTo>
                    <a:pt x="286092" y="345440"/>
                  </a:lnTo>
                  <a:lnTo>
                    <a:pt x="286880" y="346710"/>
                  </a:lnTo>
                  <a:lnTo>
                    <a:pt x="286258" y="347980"/>
                  </a:lnTo>
                  <a:lnTo>
                    <a:pt x="284657" y="349250"/>
                  </a:lnTo>
                  <a:lnTo>
                    <a:pt x="284238" y="349250"/>
                  </a:lnTo>
                  <a:lnTo>
                    <a:pt x="284238" y="346710"/>
                  </a:lnTo>
                  <a:lnTo>
                    <a:pt x="283286" y="346710"/>
                  </a:lnTo>
                  <a:lnTo>
                    <a:pt x="282511" y="347980"/>
                  </a:lnTo>
                  <a:lnTo>
                    <a:pt x="281609" y="347980"/>
                  </a:lnTo>
                  <a:lnTo>
                    <a:pt x="282054" y="350520"/>
                  </a:lnTo>
                  <a:lnTo>
                    <a:pt x="281559" y="351790"/>
                  </a:lnTo>
                  <a:lnTo>
                    <a:pt x="279857" y="351790"/>
                  </a:lnTo>
                  <a:lnTo>
                    <a:pt x="279552" y="353060"/>
                  </a:lnTo>
                  <a:lnTo>
                    <a:pt x="279514" y="354330"/>
                  </a:lnTo>
                  <a:lnTo>
                    <a:pt x="279666" y="355600"/>
                  </a:lnTo>
                  <a:lnTo>
                    <a:pt x="279793" y="358140"/>
                  </a:lnTo>
                  <a:lnTo>
                    <a:pt x="279946" y="359410"/>
                  </a:lnTo>
                  <a:lnTo>
                    <a:pt x="279920" y="360680"/>
                  </a:lnTo>
                  <a:lnTo>
                    <a:pt x="277812" y="361950"/>
                  </a:lnTo>
                  <a:lnTo>
                    <a:pt x="277202" y="363220"/>
                  </a:lnTo>
                  <a:lnTo>
                    <a:pt x="278003" y="364490"/>
                  </a:lnTo>
                  <a:lnTo>
                    <a:pt x="277329" y="365760"/>
                  </a:lnTo>
                  <a:lnTo>
                    <a:pt x="275717" y="365760"/>
                  </a:lnTo>
                  <a:lnTo>
                    <a:pt x="274980" y="367030"/>
                  </a:lnTo>
                  <a:lnTo>
                    <a:pt x="275755" y="368300"/>
                  </a:lnTo>
                  <a:lnTo>
                    <a:pt x="275475" y="369570"/>
                  </a:lnTo>
                  <a:lnTo>
                    <a:pt x="275285" y="370840"/>
                  </a:lnTo>
                  <a:lnTo>
                    <a:pt x="273215" y="370840"/>
                  </a:lnTo>
                  <a:lnTo>
                    <a:pt x="273265" y="373380"/>
                  </a:lnTo>
                  <a:lnTo>
                    <a:pt x="273456" y="374650"/>
                  </a:lnTo>
                  <a:lnTo>
                    <a:pt x="275590" y="372110"/>
                  </a:lnTo>
                  <a:lnTo>
                    <a:pt x="275729" y="372110"/>
                  </a:lnTo>
                  <a:lnTo>
                    <a:pt x="275907" y="373380"/>
                  </a:lnTo>
                  <a:lnTo>
                    <a:pt x="275971" y="375920"/>
                  </a:lnTo>
                  <a:lnTo>
                    <a:pt x="276174" y="375920"/>
                  </a:lnTo>
                  <a:lnTo>
                    <a:pt x="276225" y="378460"/>
                  </a:lnTo>
                  <a:lnTo>
                    <a:pt x="275513" y="378460"/>
                  </a:lnTo>
                  <a:lnTo>
                    <a:pt x="274764" y="379730"/>
                  </a:lnTo>
                  <a:lnTo>
                    <a:pt x="273710" y="379730"/>
                  </a:lnTo>
                  <a:lnTo>
                    <a:pt x="273964" y="377190"/>
                  </a:lnTo>
                  <a:lnTo>
                    <a:pt x="272884" y="377190"/>
                  </a:lnTo>
                  <a:lnTo>
                    <a:pt x="272122" y="378460"/>
                  </a:lnTo>
                  <a:lnTo>
                    <a:pt x="271119" y="378460"/>
                  </a:lnTo>
                  <a:lnTo>
                    <a:pt x="269367" y="379730"/>
                  </a:lnTo>
                  <a:lnTo>
                    <a:pt x="268820" y="381000"/>
                  </a:lnTo>
                  <a:lnTo>
                    <a:pt x="269735" y="382270"/>
                  </a:lnTo>
                  <a:lnTo>
                    <a:pt x="269417" y="383540"/>
                  </a:lnTo>
                  <a:lnTo>
                    <a:pt x="270129" y="382270"/>
                  </a:lnTo>
                  <a:lnTo>
                    <a:pt x="270878" y="382270"/>
                  </a:lnTo>
                  <a:lnTo>
                    <a:pt x="271691" y="381000"/>
                  </a:lnTo>
                  <a:lnTo>
                    <a:pt x="271881" y="382270"/>
                  </a:lnTo>
                  <a:lnTo>
                    <a:pt x="271945" y="384810"/>
                  </a:lnTo>
                  <a:lnTo>
                    <a:pt x="269798" y="386080"/>
                  </a:lnTo>
                  <a:lnTo>
                    <a:pt x="269671" y="386080"/>
                  </a:lnTo>
                  <a:lnTo>
                    <a:pt x="269748" y="387350"/>
                  </a:lnTo>
                  <a:lnTo>
                    <a:pt x="270129" y="389890"/>
                  </a:lnTo>
                  <a:lnTo>
                    <a:pt x="270217" y="391160"/>
                  </a:lnTo>
                  <a:lnTo>
                    <a:pt x="269519" y="392430"/>
                  </a:lnTo>
                  <a:lnTo>
                    <a:pt x="268757" y="392430"/>
                  </a:lnTo>
                  <a:lnTo>
                    <a:pt x="267944" y="393700"/>
                  </a:lnTo>
                  <a:lnTo>
                    <a:pt x="267550" y="393700"/>
                  </a:lnTo>
                  <a:lnTo>
                    <a:pt x="268020" y="391160"/>
                  </a:lnTo>
                  <a:lnTo>
                    <a:pt x="267677" y="389890"/>
                  </a:lnTo>
                  <a:lnTo>
                    <a:pt x="266852" y="391160"/>
                  </a:lnTo>
                  <a:lnTo>
                    <a:pt x="266090" y="391160"/>
                  </a:lnTo>
                  <a:lnTo>
                    <a:pt x="265252" y="392430"/>
                  </a:lnTo>
                  <a:lnTo>
                    <a:pt x="265772" y="394970"/>
                  </a:lnTo>
                  <a:lnTo>
                    <a:pt x="265544" y="394970"/>
                  </a:lnTo>
                  <a:lnTo>
                    <a:pt x="263791" y="396240"/>
                  </a:lnTo>
                  <a:lnTo>
                    <a:pt x="263309" y="397510"/>
                  </a:lnTo>
                  <a:lnTo>
                    <a:pt x="264248" y="398780"/>
                  </a:lnTo>
                  <a:lnTo>
                    <a:pt x="263690" y="400050"/>
                  </a:lnTo>
                  <a:lnTo>
                    <a:pt x="262128" y="401320"/>
                  </a:lnTo>
                  <a:lnTo>
                    <a:pt x="260959" y="401320"/>
                  </a:lnTo>
                  <a:lnTo>
                    <a:pt x="260235" y="402590"/>
                  </a:lnTo>
                  <a:lnTo>
                    <a:pt x="259588" y="402590"/>
                  </a:lnTo>
                  <a:lnTo>
                    <a:pt x="259334" y="403860"/>
                  </a:lnTo>
                  <a:lnTo>
                    <a:pt x="260159" y="405130"/>
                  </a:lnTo>
                  <a:lnTo>
                    <a:pt x="259753" y="406400"/>
                  </a:lnTo>
                  <a:lnTo>
                    <a:pt x="257937" y="407670"/>
                  </a:lnTo>
                  <a:lnTo>
                    <a:pt x="257810" y="407670"/>
                  </a:lnTo>
                  <a:lnTo>
                    <a:pt x="257810" y="408940"/>
                  </a:lnTo>
                  <a:lnTo>
                    <a:pt x="257949" y="410210"/>
                  </a:lnTo>
                  <a:lnTo>
                    <a:pt x="258203" y="410210"/>
                  </a:lnTo>
                  <a:lnTo>
                    <a:pt x="258597" y="412750"/>
                  </a:lnTo>
                  <a:lnTo>
                    <a:pt x="258851" y="414020"/>
                  </a:lnTo>
                  <a:lnTo>
                    <a:pt x="258978" y="415290"/>
                  </a:lnTo>
                  <a:lnTo>
                    <a:pt x="259003" y="416560"/>
                  </a:lnTo>
                  <a:lnTo>
                    <a:pt x="258343" y="416560"/>
                  </a:lnTo>
                  <a:lnTo>
                    <a:pt x="257619" y="417830"/>
                  </a:lnTo>
                  <a:lnTo>
                    <a:pt x="256082" y="417830"/>
                  </a:lnTo>
                  <a:lnTo>
                    <a:pt x="254711" y="419100"/>
                  </a:lnTo>
                  <a:lnTo>
                    <a:pt x="253961" y="420370"/>
                  </a:lnTo>
                  <a:lnTo>
                    <a:pt x="253263" y="420370"/>
                  </a:lnTo>
                  <a:lnTo>
                    <a:pt x="252641" y="421640"/>
                  </a:lnTo>
                  <a:lnTo>
                    <a:pt x="252412" y="422910"/>
                  </a:lnTo>
                  <a:lnTo>
                    <a:pt x="253352" y="422910"/>
                  </a:lnTo>
                  <a:lnTo>
                    <a:pt x="253034" y="425450"/>
                  </a:lnTo>
                  <a:lnTo>
                    <a:pt x="251307" y="425450"/>
                  </a:lnTo>
                  <a:lnTo>
                    <a:pt x="250863" y="426720"/>
                  </a:lnTo>
                  <a:lnTo>
                    <a:pt x="251650" y="427990"/>
                  </a:lnTo>
                  <a:lnTo>
                    <a:pt x="251675" y="430530"/>
                  </a:lnTo>
                  <a:lnTo>
                    <a:pt x="251866" y="430530"/>
                  </a:lnTo>
                  <a:lnTo>
                    <a:pt x="252437" y="433070"/>
                  </a:lnTo>
                  <a:lnTo>
                    <a:pt x="252615" y="433070"/>
                  </a:lnTo>
                  <a:lnTo>
                    <a:pt x="252641" y="435610"/>
                  </a:lnTo>
                  <a:lnTo>
                    <a:pt x="250761" y="435610"/>
                  </a:lnTo>
                  <a:lnTo>
                    <a:pt x="250342" y="436880"/>
                  </a:lnTo>
                  <a:lnTo>
                    <a:pt x="251307" y="438150"/>
                  </a:lnTo>
                  <a:lnTo>
                    <a:pt x="251142" y="439420"/>
                  </a:lnTo>
                  <a:lnTo>
                    <a:pt x="246964" y="443230"/>
                  </a:lnTo>
                  <a:lnTo>
                    <a:pt x="246151" y="439420"/>
                  </a:lnTo>
                  <a:lnTo>
                    <a:pt x="245960" y="438150"/>
                  </a:lnTo>
                  <a:lnTo>
                    <a:pt x="244055" y="438150"/>
                  </a:lnTo>
                  <a:lnTo>
                    <a:pt x="243636" y="439420"/>
                  </a:lnTo>
                  <a:lnTo>
                    <a:pt x="244576" y="441960"/>
                  </a:lnTo>
                  <a:lnTo>
                    <a:pt x="244335" y="441960"/>
                  </a:lnTo>
                  <a:lnTo>
                    <a:pt x="243751" y="443230"/>
                  </a:lnTo>
                  <a:lnTo>
                    <a:pt x="243078" y="443230"/>
                  </a:lnTo>
                  <a:lnTo>
                    <a:pt x="242341" y="444500"/>
                  </a:lnTo>
                  <a:lnTo>
                    <a:pt x="241642" y="444500"/>
                  </a:lnTo>
                  <a:lnTo>
                    <a:pt x="240982" y="445770"/>
                  </a:lnTo>
                  <a:lnTo>
                    <a:pt x="240360" y="445770"/>
                  </a:lnTo>
                  <a:lnTo>
                    <a:pt x="240474" y="447040"/>
                  </a:lnTo>
                  <a:lnTo>
                    <a:pt x="240690" y="448310"/>
                  </a:lnTo>
                  <a:lnTo>
                    <a:pt x="241020" y="449580"/>
                  </a:lnTo>
                  <a:lnTo>
                    <a:pt x="241173" y="449580"/>
                  </a:lnTo>
                  <a:lnTo>
                    <a:pt x="241388" y="450837"/>
                  </a:lnTo>
                  <a:lnTo>
                    <a:pt x="241681" y="452120"/>
                  </a:lnTo>
                  <a:lnTo>
                    <a:pt x="241922" y="452120"/>
                  </a:lnTo>
                  <a:lnTo>
                    <a:pt x="241973" y="454660"/>
                  </a:lnTo>
                  <a:lnTo>
                    <a:pt x="242722" y="454660"/>
                  </a:lnTo>
                  <a:lnTo>
                    <a:pt x="243954" y="452120"/>
                  </a:lnTo>
                  <a:lnTo>
                    <a:pt x="244322" y="452120"/>
                  </a:lnTo>
                  <a:lnTo>
                    <a:pt x="244652" y="453390"/>
                  </a:lnTo>
                  <a:lnTo>
                    <a:pt x="244868" y="454660"/>
                  </a:lnTo>
                  <a:lnTo>
                    <a:pt x="244995" y="454660"/>
                  </a:lnTo>
                  <a:lnTo>
                    <a:pt x="244373" y="455930"/>
                  </a:lnTo>
                  <a:lnTo>
                    <a:pt x="243713" y="457200"/>
                  </a:lnTo>
                  <a:lnTo>
                    <a:pt x="242658" y="457200"/>
                  </a:lnTo>
                  <a:lnTo>
                    <a:pt x="241249" y="458470"/>
                  </a:lnTo>
                  <a:lnTo>
                    <a:pt x="241033" y="459740"/>
                  </a:lnTo>
                  <a:lnTo>
                    <a:pt x="241173" y="459740"/>
                  </a:lnTo>
                  <a:lnTo>
                    <a:pt x="241401" y="461010"/>
                  </a:lnTo>
                  <a:lnTo>
                    <a:pt x="242036" y="462280"/>
                  </a:lnTo>
                  <a:lnTo>
                    <a:pt x="242265" y="463550"/>
                  </a:lnTo>
                  <a:lnTo>
                    <a:pt x="242163" y="466090"/>
                  </a:lnTo>
                  <a:lnTo>
                    <a:pt x="240677" y="466090"/>
                  </a:lnTo>
                  <a:lnTo>
                    <a:pt x="240118" y="467360"/>
                  </a:lnTo>
                  <a:lnTo>
                    <a:pt x="238633" y="467360"/>
                  </a:lnTo>
                  <a:lnTo>
                    <a:pt x="238188" y="469900"/>
                  </a:lnTo>
                  <a:lnTo>
                    <a:pt x="239369" y="471170"/>
                  </a:lnTo>
                  <a:lnTo>
                    <a:pt x="238912" y="472440"/>
                  </a:lnTo>
                  <a:lnTo>
                    <a:pt x="237553" y="472440"/>
                  </a:lnTo>
                  <a:lnTo>
                    <a:pt x="237020" y="473710"/>
                  </a:lnTo>
                  <a:lnTo>
                    <a:pt x="238163" y="474980"/>
                  </a:lnTo>
                  <a:lnTo>
                    <a:pt x="237858" y="476250"/>
                  </a:lnTo>
                  <a:lnTo>
                    <a:pt x="236372" y="477520"/>
                  </a:lnTo>
                  <a:lnTo>
                    <a:pt x="236067" y="477520"/>
                  </a:lnTo>
                  <a:lnTo>
                    <a:pt x="236410" y="478790"/>
                  </a:lnTo>
                  <a:lnTo>
                    <a:pt x="236651" y="480060"/>
                  </a:lnTo>
                  <a:lnTo>
                    <a:pt x="236816" y="480060"/>
                  </a:lnTo>
                  <a:lnTo>
                    <a:pt x="236232" y="481330"/>
                  </a:lnTo>
                  <a:lnTo>
                    <a:pt x="235585" y="482600"/>
                  </a:lnTo>
                  <a:lnTo>
                    <a:pt x="234175" y="483870"/>
                  </a:lnTo>
                  <a:lnTo>
                    <a:pt x="233540" y="483870"/>
                  </a:lnTo>
                  <a:lnTo>
                    <a:pt x="232968" y="485140"/>
                  </a:lnTo>
                  <a:lnTo>
                    <a:pt x="233108" y="485140"/>
                  </a:lnTo>
                  <a:lnTo>
                    <a:pt x="233362" y="486410"/>
                  </a:lnTo>
                  <a:lnTo>
                    <a:pt x="234492" y="490220"/>
                  </a:lnTo>
                  <a:lnTo>
                    <a:pt x="234848" y="491490"/>
                  </a:lnTo>
                  <a:lnTo>
                    <a:pt x="235115" y="491490"/>
                  </a:lnTo>
                  <a:lnTo>
                    <a:pt x="235292" y="492760"/>
                  </a:lnTo>
                  <a:lnTo>
                    <a:pt x="233502" y="495300"/>
                  </a:lnTo>
                  <a:lnTo>
                    <a:pt x="233235" y="496570"/>
                  </a:lnTo>
                  <a:lnTo>
                    <a:pt x="234315" y="496570"/>
                  </a:lnTo>
                  <a:lnTo>
                    <a:pt x="234162" y="499110"/>
                  </a:lnTo>
                  <a:lnTo>
                    <a:pt x="235229" y="499110"/>
                  </a:lnTo>
                  <a:lnTo>
                    <a:pt x="235000" y="501650"/>
                  </a:lnTo>
                  <a:lnTo>
                    <a:pt x="233248" y="502920"/>
                  </a:lnTo>
                  <a:lnTo>
                    <a:pt x="233476" y="504190"/>
                  </a:lnTo>
                  <a:lnTo>
                    <a:pt x="233781" y="504190"/>
                  </a:lnTo>
                  <a:lnTo>
                    <a:pt x="234175" y="505460"/>
                  </a:lnTo>
                  <a:lnTo>
                    <a:pt x="234746" y="506730"/>
                  </a:lnTo>
                  <a:lnTo>
                    <a:pt x="235407" y="509270"/>
                  </a:lnTo>
                  <a:lnTo>
                    <a:pt x="236105" y="510540"/>
                  </a:lnTo>
                  <a:lnTo>
                    <a:pt x="235661" y="510540"/>
                  </a:lnTo>
                  <a:lnTo>
                    <a:pt x="234810" y="513080"/>
                  </a:lnTo>
                  <a:lnTo>
                    <a:pt x="233984" y="513080"/>
                  </a:lnTo>
                  <a:lnTo>
                    <a:pt x="233832" y="510540"/>
                  </a:lnTo>
                  <a:lnTo>
                    <a:pt x="232930" y="510540"/>
                  </a:lnTo>
                  <a:lnTo>
                    <a:pt x="232130" y="513080"/>
                  </a:lnTo>
                  <a:lnTo>
                    <a:pt x="231228" y="513080"/>
                  </a:lnTo>
                  <a:lnTo>
                    <a:pt x="231114" y="510540"/>
                  </a:lnTo>
                  <a:lnTo>
                    <a:pt x="230009" y="510540"/>
                  </a:lnTo>
                  <a:lnTo>
                    <a:pt x="229450" y="511810"/>
                  </a:lnTo>
                  <a:lnTo>
                    <a:pt x="228955" y="513080"/>
                  </a:lnTo>
                  <a:lnTo>
                    <a:pt x="227253" y="515620"/>
                  </a:lnTo>
                  <a:lnTo>
                    <a:pt x="228333" y="516890"/>
                  </a:lnTo>
                  <a:lnTo>
                    <a:pt x="228346" y="518160"/>
                  </a:lnTo>
                  <a:lnTo>
                    <a:pt x="226822" y="519430"/>
                  </a:lnTo>
                  <a:lnTo>
                    <a:pt x="226771" y="520700"/>
                  </a:lnTo>
                  <a:lnTo>
                    <a:pt x="227825" y="521970"/>
                  </a:lnTo>
                  <a:lnTo>
                    <a:pt x="227965" y="523240"/>
                  </a:lnTo>
                  <a:lnTo>
                    <a:pt x="228269" y="524510"/>
                  </a:lnTo>
                  <a:lnTo>
                    <a:pt x="228663" y="524510"/>
                  </a:lnTo>
                  <a:lnTo>
                    <a:pt x="229171" y="525780"/>
                  </a:lnTo>
                  <a:lnTo>
                    <a:pt x="233222" y="533400"/>
                  </a:lnTo>
                  <a:lnTo>
                    <a:pt x="232689" y="534670"/>
                  </a:lnTo>
                  <a:lnTo>
                    <a:pt x="232562" y="535940"/>
                  </a:lnTo>
                  <a:lnTo>
                    <a:pt x="231686" y="537210"/>
                  </a:lnTo>
                  <a:lnTo>
                    <a:pt x="230822" y="534670"/>
                  </a:lnTo>
                  <a:lnTo>
                    <a:pt x="230124" y="534670"/>
                  </a:lnTo>
                  <a:lnTo>
                    <a:pt x="229463" y="535940"/>
                  </a:lnTo>
                  <a:lnTo>
                    <a:pt x="229247" y="537210"/>
                  </a:lnTo>
                  <a:lnTo>
                    <a:pt x="230860" y="539750"/>
                  </a:lnTo>
                  <a:lnTo>
                    <a:pt x="229895" y="542290"/>
                  </a:lnTo>
                  <a:lnTo>
                    <a:pt x="229755" y="542290"/>
                  </a:lnTo>
                  <a:lnTo>
                    <a:pt x="229501" y="543560"/>
                  </a:lnTo>
                  <a:lnTo>
                    <a:pt x="229095" y="544830"/>
                  </a:lnTo>
                  <a:lnTo>
                    <a:pt x="228828" y="546100"/>
                  </a:lnTo>
                  <a:lnTo>
                    <a:pt x="228447" y="547370"/>
                  </a:lnTo>
                  <a:lnTo>
                    <a:pt x="228180" y="547370"/>
                  </a:lnTo>
                  <a:lnTo>
                    <a:pt x="228041" y="548640"/>
                  </a:lnTo>
                  <a:lnTo>
                    <a:pt x="228612" y="549910"/>
                  </a:lnTo>
                  <a:lnTo>
                    <a:pt x="229247" y="551180"/>
                  </a:lnTo>
                  <a:lnTo>
                    <a:pt x="229958" y="551180"/>
                  </a:lnTo>
                  <a:lnTo>
                    <a:pt x="230174" y="552450"/>
                  </a:lnTo>
                  <a:lnTo>
                    <a:pt x="231800" y="553720"/>
                  </a:lnTo>
                  <a:lnTo>
                    <a:pt x="232041" y="553720"/>
                  </a:lnTo>
                  <a:lnTo>
                    <a:pt x="232346" y="554990"/>
                  </a:lnTo>
                  <a:lnTo>
                    <a:pt x="231355" y="556260"/>
                  </a:lnTo>
                  <a:lnTo>
                    <a:pt x="232016" y="558800"/>
                  </a:lnTo>
                  <a:lnTo>
                    <a:pt x="231038" y="560070"/>
                  </a:lnTo>
                  <a:lnTo>
                    <a:pt x="231749" y="562610"/>
                  </a:lnTo>
                  <a:lnTo>
                    <a:pt x="233324" y="562610"/>
                  </a:lnTo>
                  <a:lnTo>
                    <a:pt x="234353" y="563880"/>
                  </a:lnTo>
                  <a:lnTo>
                    <a:pt x="233553" y="566420"/>
                  </a:lnTo>
                  <a:lnTo>
                    <a:pt x="234569" y="567690"/>
                  </a:lnTo>
                  <a:lnTo>
                    <a:pt x="236283" y="567690"/>
                  </a:lnTo>
                  <a:lnTo>
                    <a:pt x="237248" y="570230"/>
                  </a:lnTo>
                  <a:lnTo>
                    <a:pt x="236512" y="571500"/>
                  </a:lnTo>
                  <a:lnTo>
                    <a:pt x="237248" y="572770"/>
                  </a:lnTo>
                  <a:lnTo>
                    <a:pt x="237871" y="574040"/>
                  </a:lnTo>
                  <a:lnTo>
                    <a:pt x="239750" y="574040"/>
                  </a:lnTo>
                  <a:lnTo>
                    <a:pt x="241007" y="575310"/>
                  </a:lnTo>
                  <a:lnTo>
                    <a:pt x="240576" y="576580"/>
                  </a:lnTo>
                  <a:lnTo>
                    <a:pt x="241757" y="579120"/>
                  </a:lnTo>
                  <a:lnTo>
                    <a:pt x="243725" y="579120"/>
                  </a:lnTo>
                  <a:lnTo>
                    <a:pt x="244360" y="580390"/>
                  </a:lnTo>
                  <a:lnTo>
                    <a:pt x="245084" y="580390"/>
                  </a:lnTo>
                  <a:lnTo>
                    <a:pt x="244983" y="582930"/>
                  </a:lnTo>
                  <a:lnTo>
                    <a:pt x="245757" y="582930"/>
                  </a:lnTo>
                  <a:lnTo>
                    <a:pt x="246824" y="584200"/>
                  </a:lnTo>
                  <a:lnTo>
                    <a:pt x="249110" y="584200"/>
                  </a:lnTo>
                  <a:lnTo>
                    <a:pt x="252361" y="585470"/>
                  </a:lnTo>
                  <a:lnTo>
                    <a:pt x="254571" y="585470"/>
                  </a:lnTo>
                  <a:lnTo>
                    <a:pt x="255689" y="586740"/>
                  </a:lnTo>
                  <a:lnTo>
                    <a:pt x="259461" y="586740"/>
                  </a:lnTo>
                  <a:lnTo>
                    <a:pt x="260235" y="589280"/>
                  </a:lnTo>
                  <a:lnTo>
                    <a:pt x="263118" y="589280"/>
                  </a:lnTo>
                  <a:lnTo>
                    <a:pt x="352653" y="589280"/>
                  </a:lnTo>
                  <a:lnTo>
                    <a:pt x="352920" y="588010"/>
                  </a:lnTo>
                  <a:lnTo>
                    <a:pt x="365493" y="588010"/>
                  </a:lnTo>
                  <a:lnTo>
                    <a:pt x="367398" y="585470"/>
                  </a:lnTo>
                  <a:lnTo>
                    <a:pt x="368909" y="584200"/>
                  </a:lnTo>
                  <a:lnTo>
                    <a:pt x="368566" y="582930"/>
                  </a:lnTo>
                  <a:lnTo>
                    <a:pt x="366229" y="584200"/>
                  </a:lnTo>
                  <a:lnTo>
                    <a:pt x="365836" y="582930"/>
                  </a:lnTo>
                  <a:lnTo>
                    <a:pt x="359791" y="582930"/>
                  </a:lnTo>
                  <a:lnTo>
                    <a:pt x="361708" y="581660"/>
                  </a:lnTo>
                  <a:lnTo>
                    <a:pt x="361619" y="580390"/>
                  </a:lnTo>
                  <a:lnTo>
                    <a:pt x="364528" y="581660"/>
                  </a:lnTo>
                  <a:lnTo>
                    <a:pt x="369316" y="581660"/>
                  </a:lnTo>
                  <a:lnTo>
                    <a:pt x="371271" y="580390"/>
                  </a:lnTo>
                  <a:lnTo>
                    <a:pt x="376732" y="580390"/>
                  </a:lnTo>
                  <a:lnTo>
                    <a:pt x="376999" y="579120"/>
                  </a:lnTo>
                  <a:lnTo>
                    <a:pt x="377621" y="577850"/>
                  </a:lnTo>
                  <a:lnTo>
                    <a:pt x="376656" y="579120"/>
                  </a:lnTo>
                  <a:lnTo>
                    <a:pt x="375678" y="579120"/>
                  </a:lnTo>
                  <a:lnTo>
                    <a:pt x="374700" y="577850"/>
                  </a:lnTo>
                  <a:lnTo>
                    <a:pt x="375107" y="577850"/>
                  </a:lnTo>
                  <a:lnTo>
                    <a:pt x="375602" y="576580"/>
                  </a:lnTo>
                  <a:lnTo>
                    <a:pt x="376186" y="576580"/>
                  </a:lnTo>
                  <a:lnTo>
                    <a:pt x="376593" y="575310"/>
                  </a:lnTo>
                  <a:lnTo>
                    <a:pt x="377063" y="574040"/>
                  </a:lnTo>
                  <a:lnTo>
                    <a:pt x="378536" y="574040"/>
                  </a:lnTo>
                  <a:lnTo>
                    <a:pt x="379488" y="572770"/>
                  </a:lnTo>
                  <a:lnTo>
                    <a:pt x="380441" y="574040"/>
                  </a:lnTo>
                  <a:lnTo>
                    <a:pt x="383273" y="572770"/>
                  </a:lnTo>
                  <a:lnTo>
                    <a:pt x="386689" y="572770"/>
                  </a:lnTo>
                  <a:lnTo>
                    <a:pt x="387146" y="571500"/>
                  </a:lnTo>
                  <a:lnTo>
                    <a:pt x="387527" y="570230"/>
                  </a:lnTo>
                  <a:lnTo>
                    <a:pt x="387858" y="570230"/>
                  </a:lnTo>
                  <a:lnTo>
                    <a:pt x="388289" y="568960"/>
                  </a:lnTo>
                  <a:lnTo>
                    <a:pt x="388823" y="567690"/>
                  </a:lnTo>
                  <a:lnTo>
                    <a:pt x="392341" y="567690"/>
                  </a:lnTo>
                  <a:lnTo>
                    <a:pt x="392277" y="566420"/>
                  </a:lnTo>
                  <a:lnTo>
                    <a:pt x="392226" y="565150"/>
                  </a:lnTo>
                  <a:lnTo>
                    <a:pt x="395770" y="565150"/>
                  </a:lnTo>
                  <a:lnTo>
                    <a:pt x="396290" y="563880"/>
                  </a:lnTo>
                  <a:lnTo>
                    <a:pt x="396697" y="563880"/>
                  </a:lnTo>
                  <a:lnTo>
                    <a:pt x="397014" y="562610"/>
                  </a:lnTo>
                  <a:lnTo>
                    <a:pt x="394169" y="562610"/>
                  </a:lnTo>
                  <a:lnTo>
                    <a:pt x="394500" y="561340"/>
                  </a:lnTo>
                  <a:lnTo>
                    <a:pt x="394919" y="561340"/>
                  </a:lnTo>
                  <a:lnTo>
                    <a:pt x="395401" y="560070"/>
                  </a:lnTo>
                  <a:lnTo>
                    <a:pt x="396582" y="557530"/>
                  </a:lnTo>
                  <a:lnTo>
                    <a:pt x="399821" y="557530"/>
                  </a:lnTo>
                  <a:lnTo>
                    <a:pt x="401942" y="556260"/>
                  </a:lnTo>
                  <a:lnTo>
                    <a:pt x="402348" y="557530"/>
                  </a:lnTo>
                  <a:lnTo>
                    <a:pt x="400710" y="560070"/>
                  </a:lnTo>
                  <a:lnTo>
                    <a:pt x="402907" y="560070"/>
                  </a:lnTo>
                  <a:lnTo>
                    <a:pt x="403834" y="558800"/>
                  </a:lnTo>
                  <a:lnTo>
                    <a:pt x="409460" y="558800"/>
                  </a:lnTo>
                  <a:lnTo>
                    <a:pt x="410095" y="557530"/>
                  </a:lnTo>
                  <a:lnTo>
                    <a:pt x="409917" y="556260"/>
                  </a:lnTo>
                  <a:lnTo>
                    <a:pt x="411086" y="554990"/>
                  </a:lnTo>
                  <a:lnTo>
                    <a:pt x="412864" y="556260"/>
                  </a:lnTo>
                  <a:lnTo>
                    <a:pt x="413867" y="554990"/>
                  </a:lnTo>
                  <a:lnTo>
                    <a:pt x="414235" y="553720"/>
                  </a:lnTo>
                  <a:lnTo>
                    <a:pt x="414540" y="552450"/>
                  </a:lnTo>
                  <a:lnTo>
                    <a:pt x="414985" y="552450"/>
                  </a:lnTo>
                  <a:lnTo>
                    <a:pt x="415353" y="551180"/>
                  </a:lnTo>
                  <a:lnTo>
                    <a:pt x="415645" y="549910"/>
                  </a:lnTo>
                  <a:lnTo>
                    <a:pt x="416179" y="548640"/>
                  </a:lnTo>
                  <a:lnTo>
                    <a:pt x="416712" y="547370"/>
                  </a:lnTo>
                  <a:lnTo>
                    <a:pt x="416966" y="547370"/>
                  </a:lnTo>
                  <a:lnTo>
                    <a:pt x="417322" y="546100"/>
                  </a:lnTo>
                  <a:lnTo>
                    <a:pt x="417779" y="544830"/>
                  </a:lnTo>
                  <a:lnTo>
                    <a:pt x="421081" y="544830"/>
                  </a:lnTo>
                  <a:lnTo>
                    <a:pt x="421068" y="543560"/>
                  </a:lnTo>
                  <a:lnTo>
                    <a:pt x="421055" y="542290"/>
                  </a:lnTo>
                  <a:lnTo>
                    <a:pt x="425246" y="542290"/>
                  </a:lnTo>
                  <a:lnTo>
                    <a:pt x="426161" y="541020"/>
                  </a:lnTo>
                  <a:lnTo>
                    <a:pt x="427101" y="541020"/>
                  </a:lnTo>
                  <a:lnTo>
                    <a:pt x="427278" y="542290"/>
                  </a:lnTo>
                  <a:lnTo>
                    <a:pt x="425780" y="543560"/>
                  </a:lnTo>
                  <a:lnTo>
                    <a:pt x="431558" y="543560"/>
                  </a:lnTo>
                  <a:lnTo>
                    <a:pt x="432003" y="542290"/>
                  </a:lnTo>
                  <a:lnTo>
                    <a:pt x="432346" y="541020"/>
                  </a:lnTo>
                  <a:lnTo>
                    <a:pt x="432574" y="541020"/>
                  </a:lnTo>
                  <a:lnTo>
                    <a:pt x="434594" y="535940"/>
                  </a:lnTo>
                  <a:lnTo>
                    <a:pt x="434835" y="534670"/>
                  </a:lnTo>
                  <a:lnTo>
                    <a:pt x="435178" y="533400"/>
                  </a:lnTo>
                  <a:lnTo>
                    <a:pt x="438023" y="533400"/>
                  </a:lnTo>
                  <a:lnTo>
                    <a:pt x="438975" y="532130"/>
                  </a:lnTo>
                  <a:lnTo>
                    <a:pt x="438823" y="530860"/>
                  </a:lnTo>
                  <a:lnTo>
                    <a:pt x="439978" y="529590"/>
                  </a:lnTo>
                  <a:lnTo>
                    <a:pt x="439813" y="528320"/>
                  </a:lnTo>
                  <a:lnTo>
                    <a:pt x="440956" y="527050"/>
                  </a:lnTo>
                  <a:lnTo>
                    <a:pt x="445973" y="527050"/>
                  </a:lnTo>
                  <a:lnTo>
                    <a:pt x="445731" y="525780"/>
                  </a:lnTo>
                  <a:lnTo>
                    <a:pt x="446963" y="524510"/>
                  </a:lnTo>
                  <a:lnTo>
                    <a:pt x="447255" y="523240"/>
                  </a:lnTo>
                  <a:lnTo>
                    <a:pt x="447598" y="521970"/>
                  </a:lnTo>
                  <a:lnTo>
                    <a:pt x="448030" y="521970"/>
                  </a:lnTo>
                  <a:lnTo>
                    <a:pt x="449046" y="519430"/>
                  </a:lnTo>
                  <a:lnTo>
                    <a:pt x="449275" y="518160"/>
                  </a:lnTo>
                  <a:lnTo>
                    <a:pt x="449605" y="516890"/>
                  </a:lnTo>
                  <a:lnTo>
                    <a:pt x="450037" y="516890"/>
                  </a:lnTo>
                  <a:lnTo>
                    <a:pt x="450938" y="515620"/>
                  </a:lnTo>
                  <a:lnTo>
                    <a:pt x="455828" y="515620"/>
                  </a:lnTo>
                  <a:lnTo>
                    <a:pt x="456184" y="513080"/>
                  </a:lnTo>
                  <a:lnTo>
                    <a:pt x="457390" y="513080"/>
                  </a:lnTo>
                  <a:lnTo>
                    <a:pt x="458304" y="511810"/>
                  </a:lnTo>
                  <a:lnTo>
                    <a:pt x="462000" y="511810"/>
                  </a:lnTo>
                  <a:lnTo>
                    <a:pt x="462419" y="510540"/>
                  </a:lnTo>
                  <a:lnTo>
                    <a:pt x="462749" y="510540"/>
                  </a:lnTo>
                  <a:lnTo>
                    <a:pt x="463194" y="508000"/>
                  </a:lnTo>
                  <a:lnTo>
                    <a:pt x="463511" y="508000"/>
                  </a:lnTo>
                  <a:lnTo>
                    <a:pt x="463931" y="506730"/>
                  </a:lnTo>
                  <a:lnTo>
                    <a:pt x="464553" y="505460"/>
                  </a:lnTo>
                  <a:lnTo>
                    <a:pt x="465988" y="506730"/>
                  </a:lnTo>
                  <a:lnTo>
                    <a:pt x="466661" y="505460"/>
                  </a:lnTo>
                  <a:lnTo>
                    <a:pt x="472135" y="505460"/>
                  </a:lnTo>
                  <a:lnTo>
                    <a:pt x="472592" y="504190"/>
                  </a:lnTo>
                  <a:lnTo>
                    <a:pt x="472605" y="502920"/>
                  </a:lnTo>
                  <a:lnTo>
                    <a:pt x="473659" y="501650"/>
                  </a:lnTo>
                  <a:lnTo>
                    <a:pt x="476402" y="501650"/>
                  </a:lnTo>
                  <a:lnTo>
                    <a:pt x="476097" y="499110"/>
                  </a:lnTo>
                  <a:lnTo>
                    <a:pt x="479044" y="499110"/>
                  </a:lnTo>
                  <a:lnTo>
                    <a:pt x="479450" y="497840"/>
                  </a:lnTo>
                  <a:lnTo>
                    <a:pt x="479856" y="497840"/>
                  </a:lnTo>
                  <a:lnTo>
                    <a:pt x="480161" y="496570"/>
                  </a:lnTo>
                  <a:lnTo>
                    <a:pt x="480542" y="495300"/>
                  </a:lnTo>
                  <a:lnTo>
                    <a:pt x="480834" y="494030"/>
                  </a:lnTo>
                  <a:lnTo>
                    <a:pt x="481228" y="492760"/>
                  </a:lnTo>
                  <a:lnTo>
                    <a:pt x="483933" y="492760"/>
                  </a:lnTo>
                  <a:lnTo>
                    <a:pt x="484314" y="491490"/>
                  </a:lnTo>
                  <a:lnTo>
                    <a:pt x="484593" y="490220"/>
                  </a:lnTo>
                  <a:lnTo>
                    <a:pt x="484797" y="490220"/>
                  </a:lnTo>
                  <a:lnTo>
                    <a:pt x="485648" y="487680"/>
                  </a:lnTo>
                  <a:lnTo>
                    <a:pt x="485813" y="486410"/>
                  </a:lnTo>
                  <a:lnTo>
                    <a:pt x="486105" y="485140"/>
                  </a:lnTo>
                  <a:lnTo>
                    <a:pt x="486498" y="485140"/>
                  </a:lnTo>
                  <a:lnTo>
                    <a:pt x="487387" y="483870"/>
                  </a:lnTo>
                  <a:lnTo>
                    <a:pt x="491947" y="483870"/>
                  </a:lnTo>
                  <a:lnTo>
                    <a:pt x="492328" y="482600"/>
                  </a:lnTo>
                  <a:lnTo>
                    <a:pt x="492607" y="481330"/>
                  </a:lnTo>
                  <a:lnTo>
                    <a:pt x="492785" y="481330"/>
                  </a:lnTo>
                  <a:lnTo>
                    <a:pt x="493585" y="477520"/>
                  </a:lnTo>
                  <a:lnTo>
                    <a:pt x="494055" y="478790"/>
                  </a:lnTo>
                  <a:lnTo>
                    <a:pt x="495922" y="477520"/>
                  </a:lnTo>
                  <a:lnTo>
                    <a:pt x="496646" y="477520"/>
                  </a:lnTo>
                  <a:lnTo>
                    <a:pt x="495173" y="480060"/>
                  </a:lnTo>
                  <a:lnTo>
                    <a:pt x="495795" y="480060"/>
                  </a:lnTo>
                  <a:lnTo>
                    <a:pt x="498094" y="478790"/>
                  </a:lnTo>
                  <a:lnTo>
                    <a:pt x="498309" y="480060"/>
                  </a:lnTo>
                  <a:lnTo>
                    <a:pt x="497535" y="481330"/>
                  </a:lnTo>
                  <a:lnTo>
                    <a:pt x="497293" y="482600"/>
                  </a:lnTo>
                  <a:lnTo>
                    <a:pt x="496379" y="485140"/>
                  </a:lnTo>
                  <a:lnTo>
                    <a:pt x="497497" y="485140"/>
                  </a:lnTo>
                  <a:lnTo>
                    <a:pt x="498398" y="483870"/>
                  </a:lnTo>
                  <a:lnTo>
                    <a:pt x="499389" y="483870"/>
                  </a:lnTo>
                  <a:lnTo>
                    <a:pt x="500087" y="481330"/>
                  </a:lnTo>
                  <a:lnTo>
                    <a:pt x="500900" y="478790"/>
                  </a:lnTo>
                  <a:lnTo>
                    <a:pt x="501116" y="477520"/>
                  </a:lnTo>
                  <a:lnTo>
                    <a:pt x="501383" y="477520"/>
                  </a:lnTo>
                  <a:lnTo>
                    <a:pt x="501700" y="476250"/>
                  </a:lnTo>
                  <a:lnTo>
                    <a:pt x="502056" y="474980"/>
                  </a:lnTo>
                  <a:lnTo>
                    <a:pt x="502183" y="473710"/>
                  </a:lnTo>
                  <a:lnTo>
                    <a:pt x="502488" y="473710"/>
                  </a:lnTo>
                  <a:lnTo>
                    <a:pt x="502653" y="472440"/>
                  </a:lnTo>
                  <a:lnTo>
                    <a:pt x="502907" y="471170"/>
                  </a:lnTo>
                  <a:lnTo>
                    <a:pt x="503275" y="471170"/>
                  </a:lnTo>
                  <a:lnTo>
                    <a:pt x="503758" y="469900"/>
                  </a:lnTo>
                  <a:lnTo>
                    <a:pt x="508698" y="469900"/>
                  </a:lnTo>
                  <a:lnTo>
                    <a:pt x="509574" y="468630"/>
                  </a:lnTo>
                  <a:lnTo>
                    <a:pt x="511683" y="468630"/>
                  </a:lnTo>
                  <a:lnTo>
                    <a:pt x="510425" y="471170"/>
                  </a:lnTo>
                  <a:lnTo>
                    <a:pt x="513321" y="471170"/>
                  </a:lnTo>
                  <a:lnTo>
                    <a:pt x="513689" y="469900"/>
                  </a:lnTo>
                  <a:lnTo>
                    <a:pt x="513943" y="468630"/>
                  </a:lnTo>
                  <a:lnTo>
                    <a:pt x="514083" y="467360"/>
                  </a:lnTo>
                  <a:lnTo>
                    <a:pt x="515569" y="462280"/>
                  </a:lnTo>
                  <a:lnTo>
                    <a:pt x="516318" y="459740"/>
                  </a:lnTo>
                  <a:lnTo>
                    <a:pt x="516458" y="458470"/>
                  </a:lnTo>
                  <a:lnTo>
                    <a:pt x="516699" y="458470"/>
                  </a:lnTo>
                  <a:lnTo>
                    <a:pt x="517042" y="457200"/>
                  </a:lnTo>
                  <a:lnTo>
                    <a:pt x="519430" y="457200"/>
                  </a:lnTo>
                  <a:lnTo>
                    <a:pt x="520268" y="455930"/>
                  </a:lnTo>
                  <a:lnTo>
                    <a:pt x="520001" y="454660"/>
                  </a:lnTo>
                  <a:lnTo>
                    <a:pt x="521017" y="453390"/>
                  </a:lnTo>
                  <a:lnTo>
                    <a:pt x="522541" y="453390"/>
                  </a:lnTo>
                  <a:lnTo>
                    <a:pt x="523722" y="452120"/>
                  </a:lnTo>
                  <a:lnTo>
                    <a:pt x="523278" y="450850"/>
                  </a:lnTo>
                  <a:lnTo>
                    <a:pt x="524370" y="449580"/>
                  </a:lnTo>
                  <a:lnTo>
                    <a:pt x="527062" y="449580"/>
                  </a:lnTo>
                  <a:lnTo>
                    <a:pt x="526618" y="447040"/>
                  </a:lnTo>
                  <a:lnTo>
                    <a:pt x="528053" y="447040"/>
                  </a:lnTo>
                  <a:lnTo>
                    <a:pt x="528942" y="445770"/>
                  </a:lnTo>
                  <a:lnTo>
                    <a:pt x="529971" y="445770"/>
                  </a:lnTo>
                  <a:lnTo>
                    <a:pt x="529069" y="448310"/>
                  </a:lnTo>
                  <a:lnTo>
                    <a:pt x="531863" y="448310"/>
                  </a:lnTo>
                  <a:lnTo>
                    <a:pt x="532206" y="447040"/>
                  </a:lnTo>
                  <a:lnTo>
                    <a:pt x="532434" y="445770"/>
                  </a:lnTo>
                  <a:lnTo>
                    <a:pt x="533222" y="443230"/>
                  </a:lnTo>
                  <a:lnTo>
                    <a:pt x="533539" y="441960"/>
                  </a:lnTo>
                  <a:lnTo>
                    <a:pt x="533755" y="440690"/>
                  </a:lnTo>
                  <a:lnTo>
                    <a:pt x="533882" y="439420"/>
                  </a:lnTo>
                  <a:lnTo>
                    <a:pt x="531406" y="440690"/>
                  </a:lnTo>
                  <a:lnTo>
                    <a:pt x="531215" y="440690"/>
                  </a:lnTo>
                  <a:lnTo>
                    <a:pt x="531355" y="439420"/>
                  </a:lnTo>
                  <a:lnTo>
                    <a:pt x="531571" y="439420"/>
                  </a:lnTo>
                  <a:lnTo>
                    <a:pt x="532511" y="435610"/>
                  </a:lnTo>
                  <a:lnTo>
                    <a:pt x="532739" y="435610"/>
                  </a:lnTo>
                  <a:lnTo>
                    <a:pt x="535101" y="434340"/>
                  </a:lnTo>
                  <a:lnTo>
                    <a:pt x="535292" y="435610"/>
                  </a:lnTo>
                  <a:lnTo>
                    <a:pt x="534276" y="436880"/>
                  </a:lnTo>
                  <a:lnTo>
                    <a:pt x="534708" y="438150"/>
                  </a:lnTo>
                  <a:lnTo>
                    <a:pt x="536905" y="435610"/>
                  </a:lnTo>
                  <a:lnTo>
                    <a:pt x="537451" y="436880"/>
                  </a:lnTo>
                  <a:lnTo>
                    <a:pt x="536460" y="438150"/>
                  </a:lnTo>
                  <a:lnTo>
                    <a:pt x="536536" y="439420"/>
                  </a:lnTo>
                  <a:lnTo>
                    <a:pt x="536206" y="440690"/>
                  </a:lnTo>
                  <a:lnTo>
                    <a:pt x="535571" y="443230"/>
                  </a:lnTo>
                  <a:lnTo>
                    <a:pt x="535355" y="443230"/>
                  </a:lnTo>
                  <a:lnTo>
                    <a:pt x="535228" y="444500"/>
                  </a:lnTo>
                  <a:lnTo>
                    <a:pt x="535444" y="444500"/>
                  </a:lnTo>
                  <a:lnTo>
                    <a:pt x="537502" y="443230"/>
                  </a:lnTo>
                  <a:lnTo>
                    <a:pt x="537959" y="443230"/>
                  </a:lnTo>
                  <a:lnTo>
                    <a:pt x="538403" y="440690"/>
                  </a:lnTo>
                  <a:lnTo>
                    <a:pt x="540588" y="440690"/>
                  </a:lnTo>
                  <a:lnTo>
                    <a:pt x="541832" y="439420"/>
                  </a:lnTo>
                  <a:lnTo>
                    <a:pt x="543877" y="439420"/>
                  </a:lnTo>
                  <a:lnTo>
                    <a:pt x="544195" y="438150"/>
                  </a:lnTo>
                  <a:lnTo>
                    <a:pt x="544398" y="436943"/>
                  </a:lnTo>
                  <a:lnTo>
                    <a:pt x="542023" y="438150"/>
                  </a:lnTo>
                  <a:lnTo>
                    <a:pt x="541858" y="436880"/>
                  </a:lnTo>
                  <a:lnTo>
                    <a:pt x="541985" y="436880"/>
                  </a:lnTo>
                  <a:lnTo>
                    <a:pt x="542188" y="435610"/>
                  </a:lnTo>
                  <a:lnTo>
                    <a:pt x="542823" y="434340"/>
                  </a:lnTo>
                  <a:lnTo>
                    <a:pt x="543039" y="433070"/>
                  </a:lnTo>
                  <a:lnTo>
                    <a:pt x="543140" y="431800"/>
                  </a:lnTo>
                  <a:lnTo>
                    <a:pt x="545807" y="431800"/>
                  </a:lnTo>
                  <a:lnTo>
                    <a:pt x="546341" y="430530"/>
                  </a:lnTo>
                  <a:lnTo>
                    <a:pt x="545960" y="429260"/>
                  </a:lnTo>
                  <a:lnTo>
                    <a:pt x="546442" y="427990"/>
                  </a:lnTo>
                  <a:lnTo>
                    <a:pt x="548538" y="427990"/>
                  </a:lnTo>
                  <a:lnTo>
                    <a:pt x="549605" y="426720"/>
                  </a:lnTo>
                  <a:lnTo>
                    <a:pt x="549198" y="425450"/>
                  </a:lnTo>
                  <a:lnTo>
                    <a:pt x="550164" y="424180"/>
                  </a:lnTo>
                  <a:lnTo>
                    <a:pt x="549732" y="422910"/>
                  </a:lnTo>
                  <a:lnTo>
                    <a:pt x="550824" y="421640"/>
                  </a:lnTo>
                  <a:lnTo>
                    <a:pt x="552475" y="421640"/>
                  </a:lnTo>
                  <a:lnTo>
                    <a:pt x="553377" y="420370"/>
                  </a:lnTo>
                  <a:lnTo>
                    <a:pt x="555040" y="421640"/>
                  </a:lnTo>
                  <a:lnTo>
                    <a:pt x="555561" y="420370"/>
                  </a:lnTo>
                  <a:lnTo>
                    <a:pt x="555853" y="419100"/>
                  </a:lnTo>
                  <a:lnTo>
                    <a:pt x="556056" y="419100"/>
                  </a:lnTo>
                  <a:lnTo>
                    <a:pt x="556247" y="416560"/>
                  </a:lnTo>
                  <a:lnTo>
                    <a:pt x="556425" y="416560"/>
                  </a:lnTo>
                  <a:lnTo>
                    <a:pt x="556729" y="415290"/>
                  </a:lnTo>
                  <a:lnTo>
                    <a:pt x="557580" y="415290"/>
                  </a:lnTo>
                  <a:lnTo>
                    <a:pt x="558457" y="414020"/>
                  </a:lnTo>
                  <a:lnTo>
                    <a:pt x="561162" y="414020"/>
                  </a:lnTo>
                  <a:lnTo>
                    <a:pt x="562000" y="412750"/>
                  </a:lnTo>
                  <a:lnTo>
                    <a:pt x="562279" y="412750"/>
                  </a:lnTo>
                  <a:lnTo>
                    <a:pt x="562851" y="408940"/>
                  </a:lnTo>
                  <a:lnTo>
                    <a:pt x="563143" y="407670"/>
                  </a:lnTo>
                  <a:lnTo>
                    <a:pt x="564857" y="407670"/>
                  </a:lnTo>
                  <a:lnTo>
                    <a:pt x="565772" y="406400"/>
                  </a:lnTo>
                  <a:lnTo>
                    <a:pt x="568401" y="406400"/>
                  </a:lnTo>
                  <a:lnTo>
                    <a:pt x="568706" y="405130"/>
                  </a:lnTo>
                  <a:lnTo>
                    <a:pt x="568896" y="403860"/>
                  </a:lnTo>
                  <a:lnTo>
                    <a:pt x="569163" y="402590"/>
                  </a:lnTo>
                  <a:lnTo>
                    <a:pt x="569531" y="400050"/>
                  </a:lnTo>
                  <a:lnTo>
                    <a:pt x="570585" y="394970"/>
                  </a:lnTo>
                  <a:lnTo>
                    <a:pt x="572363" y="394970"/>
                  </a:lnTo>
                  <a:lnTo>
                    <a:pt x="573608" y="393700"/>
                  </a:lnTo>
                  <a:lnTo>
                    <a:pt x="576148" y="393700"/>
                  </a:lnTo>
                  <a:lnTo>
                    <a:pt x="574941" y="396240"/>
                  </a:lnTo>
                  <a:lnTo>
                    <a:pt x="575640" y="396240"/>
                  </a:lnTo>
                  <a:lnTo>
                    <a:pt x="577557" y="394970"/>
                  </a:lnTo>
                  <a:lnTo>
                    <a:pt x="578256" y="394970"/>
                  </a:lnTo>
                  <a:lnTo>
                    <a:pt x="577138" y="397510"/>
                  </a:lnTo>
                  <a:lnTo>
                    <a:pt x="577392" y="397510"/>
                  </a:lnTo>
                  <a:lnTo>
                    <a:pt x="582625" y="396240"/>
                  </a:lnTo>
                  <a:lnTo>
                    <a:pt x="582879" y="394970"/>
                  </a:lnTo>
                  <a:lnTo>
                    <a:pt x="583145" y="393700"/>
                  </a:lnTo>
                  <a:lnTo>
                    <a:pt x="583209" y="392430"/>
                  </a:lnTo>
                  <a:lnTo>
                    <a:pt x="583387" y="391160"/>
                  </a:lnTo>
                  <a:lnTo>
                    <a:pt x="583653" y="389890"/>
                  </a:lnTo>
                  <a:lnTo>
                    <a:pt x="585927" y="389890"/>
                  </a:lnTo>
                  <a:lnTo>
                    <a:pt x="586803" y="388620"/>
                  </a:lnTo>
                  <a:lnTo>
                    <a:pt x="586282" y="387350"/>
                  </a:lnTo>
                  <a:lnTo>
                    <a:pt x="587121" y="386080"/>
                  </a:lnTo>
                  <a:lnTo>
                    <a:pt x="589381" y="386080"/>
                  </a:lnTo>
                  <a:lnTo>
                    <a:pt x="589635" y="384810"/>
                  </a:lnTo>
                  <a:lnTo>
                    <a:pt x="589800" y="383540"/>
                  </a:lnTo>
                  <a:lnTo>
                    <a:pt x="586981" y="383540"/>
                  </a:lnTo>
                  <a:lnTo>
                    <a:pt x="587819" y="382270"/>
                  </a:lnTo>
                  <a:lnTo>
                    <a:pt x="587730" y="381000"/>
                  </a:lnTo>
                  <a:lnTo>
                    <a:pt x="587959" y="379730"/>
                  </a:lnTo>
                  <a:lnTo>
                    <a:pt x="589165" y="373380"/>
                  </a:lnTo>
                  <a:lnTo>
                    <a:pt x="589648" y="373380"/>
                  </a:lnTo>
                  <a:lnTo>
                    <a:pt x="591362" y="372110"/>
                  </a:lnTo>
                  <a:lnTo>
                    <a:pt x="592162" y="372110"/>
                  </a:lnTo>
                  <a:lnTo>
                    <a:pt x="590943" y="374650"/>
                  </a:lnTo>
                  <a:lnTo>
                    <a:pt x="591553" y="374650"/>
                  </a:lnTo>
                  <a:lnTo>
                    <a:pt x="593763" y="373380"/>
                  </a:lnTo>
                  <a:lnTo>
                    <a:pt x="593902" y="373380"/>
                  </a:lnTo>
                  <a:lnTo>
                    <a:pt x="593852" y="374650"/>
                  </a:lnTo>
                  <a:lnTo>
                    <a:pt x="593686" y="375920"/>
                  </a:lnTo>
                  <a:lnTo>
                    <a:pt x="593420" y="377190"/>
                  </a:lnTo>
                  <a:lnTo>
                    <a:pt x="592734" y="379730"/>
                  </a:lnTo>
                  <a:lnTo>
                    <a:pt x="593255" y="379730"/>
                  </a:lnTo>
                  <a:lnTo>
                    <a:pt x="595083" y="378460"/>
                  </a:lnTo>
                  <a:lnTo>
                    <a:pt x="595249" y="378460"/>
                  </a:lnTo>
                  <a:lnTo>
                    <a:pt x="596239" y="375920"/>
                  </a:lnTo>
                  <a:lnTo>
                    <a:pt x="596023" y="375920"/>
                  </a:lnTo>
                  <a:lnTo>
                    <a:pt x="596595" y="374650"/>
                  </a:lnTo>
                  <a:lnTo>
                    <a:pt x="598131" y="375920"/>
                  </a:lnTo>
                  <a:lnTo>
                    <a:pt x="599033" y="374650"/>
                  </a:lnTo>
                  <a:lnTo>
                    <a:pt x="598944" y="373380"/>
                  </a:lnTo>
                  <a:lnTo>
                    <a:pt x="598855" y="372110"/>
                  </a:lnTo>
                  <a:lnTo>
                    <a:pt x="599084" y="372110"/>
                  </a:lnTo>
                  <a:lnTo>
                    <a:pt x="599338" y="370840"/>
                  </a:lnTo>
                  <a:lnTo>
                    <a:pt x="599490" y="369570"/>
                  </a:lnTo>
                  <a:lnTo>
                    <a:pt x="599986" y="367030"/>
                  </a:lnTo>
                  <a:lnTo>
                    <a:pt x="600024" y="365760"/>
                  </a:lnTo>
                  <a:lnTo>
                    <a:pt x="600176" y="364490"/>
                  </a:lnTo>
                  <a:lnTo>
                    <a:pt x="600430" y="363220"/>
                  </a:lnTo>
                  <a:lnTo>
                    <a:pt x="602703" y="363220"/>
                  </a:lnTo>
                  <a:lnTo>
                    <a:pt x="603478" y="361950"/>
                  </a:lnTo>
                  <a:lnTo>
                    <a:pt x="603021" y="360680"/>
                  </a:lnTo>
                  <a:lnTo>
                    <a:pt x="603808" y="359410"/>
                  </a:lnTo>
                  <a:lnTo>
                    <a:pt x="606056" y="359410"/>
                  </a:lnTo>
                  <a:lnTo>
                    <a:pt x="606323" y="358140"/>
                  </a:lnTo>
                  <a:lnTo>
                    <a:pt x="606463" y="356870"/>
                  </a:lnTo>
                  <a:lnTo>
                    <a:pt x="607326" y="350520"/>
                  </a:lnTo>
                  <a:lnTo>
                    <a:pt x="609904" y="349250"/>
                  </a:lnTo>
                  <a:lnTo>
                    <a:pt x="612406" y="349250"/>
                  </a:lnTo>
                  <a:lnTo>
                    <a:pt x="612267" y="350520"/>
                  </a:lnTo>
                  <a:lnTo>
                    <a:pt x="612051" y="351790"/>
                  </a:lnTo>
                  <a:lnTo>
                    <a:pt x="612876" y="350520"/>
                  </a:lnTo>
                  <a:lnTo>
                    <a:pt x="614641" y="350520"/>
                  </a:lnTo>
                  <a:lnTo>
                    <a:pt x="617220" y="349250"/>
                  </a:lnTo>
                  <a:lnTo>
                    <a:pt x="617626" y="346710"/>
                  </a:lnTo>
                  <a:lnTo>
                    <a:pt x="617664" y="345440"/>
                  </a:lnTo>
                  <a:lnTo>
                    <a:pt x="617804" y="345440"/>
                  </a:lnTo>
                  <a:lnTo>
                    <a:pt x="618045" y="344170"/>
                  </a:lnTo>
                  <a:lnTo>
                    <a:pt x="618858" y="344170"/>
                  </a:lnTo>
                  <a:lnTo>
                    <a:pt x="619721" y="342900"/>
                  </a:lnTo>
                  <a:lnTo>
                    <a:pt x="622350" y="342900"/>
                  </a:lnTo>
                  <a:lnTo>
                    <a:pt x="623189" y="341630"/>
                  </a:lnTo>
                  <a:lnTo>
                    <a:pt x="623417" y="341630"/>
                  </a:lnTo>
                  <a:lnTo>
                    <a:pt x="623544" y="340360"/>
                  </a:lnTo>
                  <a:lnTo>
                    <a:pt x="623582" y="339090"/>
                  </a:lnTo>
                  <a:lnTo>
                    <a:pt x="623811" y="337820"/>
                  </a:lnTo>
                  <a:lnTo>
                    <a:pt x="623951" y="337820"/>
                  </a:lnTo>
                  <a:lnTo>
                    <a:pt x="623976" y="336550"/>
                  </a:lnTo>
                  <a:lnTo>
                    <a:pt x="621626" y="337820"/>
                  </a:lnTo>
                  <a:lnTo>
                    <a:pt x="621398" y="337820"/>
                  </a:lnTo>
                  <a:lnTo>
                    <a:pt x="621436" y="336550"/>
                  </a:lnTo>
                  <a:lnTo>
                    <a:pt x="621576" y="335280"/>
                  </a:lnTo>
                  <a:lnTo>
                    <a:pt x="621792" y="335280"/>
                  </a:lnTo>
                  <a:lnTo>
                    <a:pt x="622185" y="331470"/>
                  </a:lnTo>
                  <a:lnTo>
                    <a:pt x="622757" y="332740"/>
                  </a:lnTo>
                  <a:lnTo>
                    <a:pt x="624217" y="331470"/>
                  </a:lnTo>
                  <a:lnTo>
                    <a:pt x="625119" y="331470"/>
                  </a:lnTo>
                  <a:lnTo>
                    <a:pt x="624052" y="334010"/>
                  </a:lnTo>
                  <a:lnTo>
                    <a:pt x="624674" y="334010"/>
                  </a:lnTo>
                  <a:lnTo>
                    <a:pt x="626681" y="332740"/>
                  </a:lnTo>
                  <a:lnTo>
                    <a:pt x="627189" y="332740"/>
                  </a:lnTo>
                  <a:lnTo>
                    <a:pt x="626592" y="335280"/>
                  </a:lnTo>
                  <a:lnTo>
                    <a:pt x="626300" y="336550"/>
                  </a:lnTo>
                  <a:lnTo>
                    <a:pt x="626173" y="337820"/>
                  </a:lnTo>
                  <a:lnTo>
                    <a:pt x="626503" y="337820"/>
                  </a:lnTo>
                  <a:lnTo>
                    <a:pt x="628256" y="336550"/>
                  </a:lnTo>
                  <a:lnTo>
                    <a:pt x="628713" y="336550"/>
                  </a:lnTo>
                  <a:lnTo>
                    <a:pt x="629297" y="332740"/>
                  </a:lnTo>
                  <a:lnTo>
                    <a:pt x="629488" y="331470"/>
                  </a:lnTo>
                  <a:lnTo>
                    <a:pt x="629881" y="328930"/>
                  </a:lnTo>
                  <a:lnTo>
                    <a:pt x="630262" y="326390"/>
                  </a:lnTo>
                  <a:lnTo>
                    <a:pt x="630339" y="325120"/>
                  </a:lnTo>
                  <a:lnTo>
                    <a:pt x="630453" y="323850"/>
                  </a:lnTo>
                  <a:lnTo>
                    <a:pt x="630669" y="323850"/>
                  </a:lnTo>
                  <a:lnTo>
                    <a:pt x="632993" y="322580"/>
                  </a:lnTo>
                  <a:lnTo>
                    <a:pt x="633196" y="322580"/>
                  </a:lnTo>
                  <a:lnTo>
                    <a:pt x="633387" y="321310"/>
                  </a:lnTo>
                  <a:lnTo>
                    <a:pt x="633514" y="320040"/>
                  </a:lnTo>
                  <a:lnTo>
                    <a:pt x="630999" y="321310"/>
                  </a:lnTo>
                  <a:lnTo>
                    <a:pt x="631164" y="320040"/>
                  </a:lnTo>
                  <a:lnTo>
                    <a:pt x="630999" y="318770"/>
                  </a:lnTo>
                  <a:lnTo>
                    <a:pt x="631748" y="317500"/>
                  </a:lnTo>
                  <a:lnTo>
                    <a:pt x="633514" y="317500"/>
                  </a:lnTo>
                  <a:lnTo>
                    <a:pt x="634415" y="316230"/>
                  </a:lnTo>
                  <a:close/>
                </a:path>
                <a:path w="2077720" h="1670685">
                  <a:moveTo>
                    <a:pt x="659206" y="1347609"/>
                  </a:moveTo>
                  <a:lnTo>
                    <a:pt x="659168" y="1346327"/>
                  </a:lnTo>
                  <a:lnTo>
                    <a:pt x="628065" y="1346327"/>
                  </a:lnTo>
                  <a:lnTo>
                    <a:pt x="627989" y="1348879"/>
                  </a:lnTo>
                  <a:lnTo>
                    <a:pt x="625843" y="1348879"/>
                  </a:lnTo>
                  <a:lnTo>
                    <a:pt x="625906" y="1351419"/>
                  </a:lnTo>
                  <a:lnTo>
                    <a:pt x="626021" y="1352689"/>
                  </a:lnTo>
                  <a:lnTo>
                    <a:pt x="626351" y="1357769"/>
                  </a:lnTo>
                  <a:lnTo>
                    <a:pt x="624420" y="1357769"/>
                  </a:lnTo>
                  <a:lnTo>
                    <a:pt x="623785" y="1359039"/>
                  </a:lnTo>
                  <a:lnTo>
                    <a:pt x="624586" y="1361579"/>
                  </a:lnTo>
                  <a:lnTo>
                    <a:pt x="623900" y="1361579"/>
                  </a:lnTo>
                  <a:lnTo>
                    <a:pt x="622414" y="1362849"/>
                  </a:lnTo>
                  <a:lnTo>
                    <a:pt x="621969" y="1362849"/>
                  </a:lnTo>
                  <a:lnTo>
                    <a:pt x="621271" y="1364119"/>
                  </a:lnTo>
                  <a:lnTo>
                    <a:pt x="619442" y="1364119"/>
                  </a:lnTo>
                  <a:lnTo>
                    <a:pt x="619823" y="1361579"/>
                  </a:lnTo>
                  <a:lnTo>
                    <a:pt x="618718" y="1361579"/>
                  </a:lnTo>
                  <a:lnTo>
                    <a:pt x="617956" y="1362849"/>
                  </a:lnTo>
                  <a:lnTo>
                    <a:pt x="617258" y="1362849"/>
                  </a:lnTo>
                  <a:lnTo>
                    <a:pt x="614997" y="1364119"/>
                  </a:lnTo>
                  <a:lnTo>
                    <a:pt x="615416" y="1373009"/>
                  </a:lnTo>
                  <a:lnTo>
                    <a:pt x="615581" y="1373009"/>
                  </a:lnTo>
                  <a:lnTo>
                    <a:pt x="615556" y="1375549"/>
                  </a:lnTo>
                  <a:lnTo>
                    <a:pt x="613511" y="1375549"/>
                  </a:lnTo>
                  <a:lnTo>
                    <a:pt x="613067" y="1376819"/>
                  </a:lnTo>
                  <a:lnTo>
                    <a:pt x="613714" y="1379359"/>
                  </a:lnTo>
                  <a:lnTo>
                    <a:pt x="612736" y="1379359"/>
                  </a:lnTo>
                  <a:lnTo>
                    <a:pt x="611974" y="1380629"/>
                  </a:lnTo>
                  <a:lnTo>
                    <a:pt x="610336" y="1380629"/>
                  </a:lnTo>
                  <a:lnTo>
                    <a:pt x="609574" y="1381899"/>
                  </a:lnTo>
                  <a:lnTo>
                    <a:pt x="608850" y="1381899"/>
                  </a:lnTo>
                  <a:lnTo>
                    <a:pt x="608825" y="1383169"/>
                  </a:lnTo>
                  <a:lnTo>
                    <a:pt x="608965" y="1384439"/>
                  </a:lnTo>
                  <a:lnTo>
                    <a:pt x="609092" y="1386979"/>
                  </a:lnTo>
                  <a:lnTo>
                    <a:pt x="609244" y="1388249"/>
                  </a:lnTo>
                  <a:lnTo>
                    <a:pt x="609193" y="1389519"/>
                  </a:lnTo>
                  <a:lnTo>
                    <a:pt x="608469" y="1390789"/>
                  </a:lnTo>
                  <a:lnTo>
                    <a:pt x="606894" y="1390789"/>
                  </a:lnTo>
                  <a:lnTo>
                    <a:pt x="606069" y="1392059"/>
                  </a:lnTo>
                  <a:lnTo>
                    <a:pt x="604583" y="1392059"/>
                  </a:lnTo>
                  <a:lnTo>
                    <a:pt x="604583" y="1394599"/>
                  </a:lnTo>
                  <a:lnTo>
                    <a:pt x="604837" y="1395869"/>
                  </a:lnTo>
                  <a:lnTo>
                    <a:pt x="604812" y="1398409"/>
                  </a:lnTo>
                  <a:lnTo>
                    <a:pt x="602945" y="1398409"/>
                  </a:lnTo>
                  <a:lnTo>
                    <a:pt x="601929" y="1399679"/>
                  </a:lnTo>
                  <a:lnTo>
                    <a:pt x="600697" y="1399679"/>
                  </a:lnTo>
                  <a:lnTo>
                    <a:pt x="599821" y="1400949"/>
                  </a:lnTo>
                  <a:lnTo>
                    <a:pt x="600583" y="1402219"/>
                  </a:lnTo>
                  <a:lnTo>
                    <a:pt x="600036" y="1403489"/>
                  </a:lnTo>
                  <a:lnTo>
                    <a:pt x="598322" y="1404759"/>
                  </a:lnTo>
                  <a:lnTo>
                    <a:pt x="597954" y="1407299"/>
                  </a:lnTo>
                  <a:lnTo>
                    <a:pt x="598144" y="1408569"/>
                  </a:lnTo>
                  <a:lnTo>
                    <a:pt x="598182" y="1412379"/>
                  </a:lnTo>
                  <a:lnTo>
                    <a:pt x="597712" y="1412379"/>
                  </a:lnTo>
                  <a:lnTo>
                    <a:pt x="596252" y="1413649"/>
                  </a:lnTo>
                  <a:lnTo>
                    <a:pt x="595604" y="1413649"/>
                  </a:lnTo>
                  <a:lnTo>
                    <a:pt x="596087" y="1411109"/>
                  </a:lnTo>
                  <a:lnTo>
                    <a:pt x="594956" y="1411109"/>
                  </a:lnTo>
                  <a:lnTo>
                    <a:pt x="594182" y="1412379"/>
                  </a:lnTo>
                  <a:lnTo>
                    <a:pt x="593458" y="1412379"/>
                  </a:lnTo>
                  <a:lnTo>
                    <a:pt x="591134" y="1413649"/>
                  </a:lnTo>
                  <a:lnTo>
                    <a:pt x="590308" y="1413649"/>
                  </a:lnTo>
                  <a:lnTo>
                    <a:pt x="589534" y="1414919"/>
                  </a:lnTo>
                  <a:lnTo>
                    <a:pt x="588568" y="1414919"/>
                  </a:lnTo>
                  <a:lnTo>
                    <a:pt x="589051" y="1417459"/>
                  </a:lnTo>
                  <a:lnTo>
                    <a:pt x="588581" y="1418729"/>
                  </a:lnTo>
                  <a:lnTo>
                    <a:pt x="586524" y="1418729"/>
                  </a:lnTo>
                  <a:lnTo>
                    <a:pt x="586447" y="1421269"/>
                  </a:lnTo>
                  <a:lnTo>
                    <a:pt x="586701" y="1422539"/>
                  </a:lnTo>
                  <a:lnTo>
                    <a:pt x="586613" y="1425079"/>
                  </a:lnTo>
                  <a:lnTo>
                    <a:pt x="584708" y="1425079"/>
                  </a:lnTo>
                  <a:lnTo>
                    <a:pt x="584276" y="1426349"/>
                  </a:lnTo>
                  <a:lnTo>
                    <a:pt x="582764" y="1426349"/>
                  </a:lnTo>
                  <a:lnTo>
                    <a:pt x="581101" y="1427619"/>
                  </a:lnTo>
                  <a:lnTo>
                    <a:pt x="580326" y="1427619"/>
                  </a:lnTo>
                  <a:lnTo>
                    <a:pt x="579589" y="1428889"/>
                  </a:lnTo>
                  <a:lnTo>
                    <a:pt x="579589" y="1433969"/>
                  </a:lnTo>
                  <a:lnTo>
                    <a:pt x="579589" y="1436509"/>
                  </a:lnTo>
                  <a:lnTo>
                    <a:pt x="577430" y="1437779"/>
                  </a:lnTo>
                  <a:lnTo>
                    <a:pt x="577227" y="1437779"/>
                  </a:lnTo>
                  <a:lnTo>
                    <a:pt x="577227" y="1442859"/>
                  </a:lnTo>
                  <a:lnTo>
                    <a:pt x="576948" y="1442859"/>
                  </a:lnTo>
                  <a:lnTo>
                    <a:pt x="575221" y="1444129"/>
                  </a:lnTo>
                  <a:lnTo>
                    <a:pt x="574624" y="1444129"/>
                  </a:lnTo>
                  <a:lnTo>
                    <a:pt x="575170" y="1446669"/>
                  </a:lnTo>
                  <a:lnTo>
                    <a:pt x="574141" y="1446669"/>
                  </a:lnTo>
                  <a:lnTo>
                    <a:pt x="573354" y="1447939"/>
                  </a:lnTo>
                  <a:lnTo>
                    <a:pt x="571665" y="1447939"/>
                  </a:lnTo>
                  <a:lnTo>
                    <a:pt x="570877" y="1449209"/>
                  </a:lnTo>
                  <a:lnTo>
                    <a:pt x="569798" y="1449209"/>
                  </a:lnTo>
                  <a:lnTo>
                    <a:pt x="570407" y="1451749"/>
                  </a:lnTo>
                  <a:lnTo>
                    <a:pt x="569734" y="1453019"/>
                  </a:lnTo>
                  <a:lnTo>
                    <a:pt x="568248" y="1453019"/>
                  </a:lnTo>
                  <a:lnTo>
                    <a:pt x="567296" y="1454289"/>
                  </a:lnTo>
                  <a:lnTo>
                    <a:pt x="565797" y="1454289"/>
                  </a:lnTo>
                  <a:lnTo>
                    <a:pt x="564997" y="1455559"/>
                  </a:lnTo>
                  <a:lnTo>
                    <a:pt x="565785" y="1456829"/>
                  </a:lnTo>
                  <a:lnTo>
                    <a:pt x="566127" y="1456829"/>
                  </a:lnTo>
                  <a:lnTo>
                    <a:pt x="566915" y="1455559"/>
                  </a:lnTo>
                  <a:lnTo>
                    <a:pt x="567740" y="1455559"/>
                  </a:lnTo>
                  <a:lnTo>
                    <a:pt x="567817" y="1458099"/>
                  </a:lnTo>
                  <a:lnTo>
                    <a:pt x="567817" y="1460639"/>
                  </a:lnTo>
                  <a:lnTo>
                    <a:pt x="567588" y="1461909"/>
                  </a:lnTo>
                  <a:lnTo>
                    <a:pt x="565581" y="1461909"/>
                  </a:lnTo>
                  <a:lnTo>
                    <a:pt x="564997" y="1463179"/>
                  </a:lnTo>
                  <a:lnTo>
                    <a:pt x="565683" y="1464449"/>
                  </a:lnTo>
                  <a:lnTo>
                    <a:pt x="564819" y="1465719"/>
                  </a:lnTo>
                  <a:lnTo>
                    <a:pt x="562902" y="1465719"/>
                  </a:lnTo>
                  <a:lnTo>
                    <a:pt x="562152" y="1466989"/>
                  </a:lnTo>
                  <a:lnTo>
                    <a:pt x="560527" y="1466989"/>
                  </a:lnTo>
                  <a:lnTo>
                    <a:pt x="555752" y="1469529"/>
                  </a:lnTo>
                  <a:lnTo>
                    <a:pt x="554913" y="1470799"/>
                  </a:lnTo>
                  <a:lnTo>
                    <a:pt x="553275" y="1470799"/>
                  </a:lnTo>
                  <a:lnTo>
                    <a:pt x="553326" y="1473339"/>
                  </a:lnTo>
                  <a:lnTo>
                    <a:pt x="553237" y="1475879"/>
                  </a:lnTo>
                  <a:lnTo>
                    <a:pt x="552996" y="1477149"/>
                  </a:lnTo>
                  <a:lnTo>
                    <a:pt x="550799" y="1477149"/>
                  </a:lnTo>
                  <a:lnTo>
                    <a:pt x="551014" y="1474609"/>
                  </a:lnTo>
                  <a:lnTo>
                    <a:pt x="550532" y="1474609"/>
                  </a:lnTo>
                  <a:lnTo>
                    <a:pt x="548995" y="1475879"/>
                  </a:lnTo>
                  <a:lnTo>
                    <a:pt x="548525" y="1475879"/>
                  </a:lnTo>
                  <a:lnTo>
                    <a:pt x="548043" y="1477149"/>
                  </a:lnTo>
                  <a:lnTo>
                    <a:pt x="546150" y="1477149"/>
                  </a:lnTo>
                  <a:lnTo>
                    <a:pt x="546011" y="1478419"/>
                  </a:lnTo>
                  <a:lnTo>
                    <a:pt x="546061" y="1479689"/>
                  </a:lnTo>
                  <a:lnTo>
                    <a:pt x="548246" y="1478419"/>
                  </a:lnTo>
                  <a:lnTo>
                    <a:pt x="548449" y="1478419"/>
                  </a:lnTo>
                  <a:lnTo>
                    <a:pt x="548500" y="1480959"/>
                  </a:lnTo>
                  <a:lnTo>
                    <a:pt x="548246" y="1482229"/>
                  </a:lnTo>
                  <a:lnTo>
                    <a:pt x="548297" y="1483499"/>
                  </a:lnTo>
                  <a:lnTo>
                    <a:pt x="548436" y="1484769"/>
                  </a:lnTo>
                  <a:lnTo>
                    <a:pt x="550443" y="1482229"/>
                  </a:lnTo>
                  <a:lnTo>
                    <a:pt x="550951" y="1483499"/>
                  </a:lnTo>
                  <a:lnTo>
                    <a:pt x="550519" y="1484769"/>
                  </a:lnTo>
                  <a:lnTo>
                    <a:pt x="550608" y="1486039"/>
                  </a:lnTo>
                  <a:lnTo>
                    <a:pt x="550646" y="1487309"/>
                  </a:lnTo>
                  <a:lnTo>
                    <a:pt x="550532" y="1488579"/>
                  </a:lnTo>
                  <a:lnTo>
                    <a:pt x="550443" y="1491119"/>
                  </a:lnTo>
                  <a:lnTo>
                    <a:pt x="550164" y="1491119"/>
                  </a:lnTo>
                  <a:lnTo>
                    <a:pt x="548170" y="1492389"/>
                  </a:lnTo>
                  <a:lnTo>
                    <a:pt x="548030" y="1492389"/>
                  </a:lnTo>
                  <a:lnTo>
                    <a:pt x="547979" y="1489849"/>
                  </a:lnTo>
                  <a:lnTo>
                    <a:pt x="548271" y="1488579"/>
                  </a:lnTo>
                  <a:lnTo>
                    <a:pt x="548297" y="1487309"/>
                  </a:lnTo>
                  <a:lnTo>
                    <a:pt x="548106" y="1486039"/>
                  </a:lnTo>
                  <a:lnTo>
                    <a:pt x="546074" y="1488579"/>
                  </a:lnTo>
                  <a:lnTo>
                    <a:pt x="545439" y="1487309"/>
                  </a:lnTo>
                  <a:lnTo>
                    <a:pt x="546227" y="1486039"/>
                  </a:lnTo>
                  <a:lnTo>
                    <a:pt x="545566" y="1484769"/>
                  </a:lnTo>
                  <a:lnTo>
                    <a:pt x="543966" y="1486039"/>
                  </a:lnTo>
                  <a:lnTo>
                    <a:pt x="543509" y="1486039"/>
                  </a:lnTo>
                  <a:lnTo>
                    <a:pt x="543407" y="1488579"/>
                  </a:lnTo>
                  <a:lnTo>
                    <a:pt x="543369" y="1493659"/>
                  </a:lnTo>
                  <a:lnTo>
                    <a:pt x="543217" y="1494929"/>
                  </a:lnTo>
                  <a:lnTo>
                    <a:pt x="541096" y="1494929"/>
                  </a:lnTo>
                  <a:lnTo>
                    <a:pt x="540397" y="1496199"/>
                  </a:lnTo>
                  <a:lnTo>
                    <a:pt x="541045" y="1497469"/>
                  </a:lnTo>
                  <a:lnTo>
                    <a:pt x="540689" y="1498739"/>
                  </a:lnTo>
                  <a:lnTo>
                    <a:pt x="538099" y="1498739"/>
                  </a:lnTo>
                  <a:lnTo>
                    <a:pt x="538568" y="1496199"/>
                  </a:lnTo>
                  <a:lnTo>
                    <a:pt x="538391" y="1496199"/>
                  </a:lnTo>
                  <a:lnTo>
                    <a:pt x="537552" y="1497469"/>
                  </a:lnTo>
                  <a:lnTo>
                    <a:pt x="535978" y="1497469"/>
                  </a:lnTo>
                  <a:lnTo>
                    <a:pt x="535813" y="1498739"/>
                  </a:lnTo>
                  <a:lnTo>
                    <a:pt x="535838" y="1500009"/>
                  </a:lnTo>
                  <a:lnTo>
                    <a:pt x="535482" y="1508899"/>
                  </a:lnTo>
                  <a:lnTo>
                    <a:pt x="534746" y="1508899"/>
                  </a:lnTo>
                  <a:lnTo>
                    <a:pt x="533781" y="1510169"/>
                  </a:lnTo>
                  <a:lnTo>
                    <a:pt x="532599" y="1510169"/>
                  </a:lnTo>
                  <a:lnTo>
                    <a:pt x="530961" y="1511439"/>
                  </a:lnTo>
                  <a:lnTo>
                    <a:pt x="530326" y="1511439"/>
                  </a:lnTo>
                  <a:lnTo>
                    <a:pt x="531025" y="1508899"/>
                  </a:lnTo>
                  <a:lnTo>
                    <a:pt x="529082" y="1508899"/>
                  </a:lnTo>
                  <a:lnTo>
                    <a:pt x="528332" y="1510169"/>
                  </a:lnTo>
                  <a:lnTo>
                    <a:pt x="525919" y="1510169"/>
                  </a:lnTo>
                  <a:lnTo>
                    <a:pt x="525805" y="1511439"/>
                  </a:lnTo>
                  <a:lnTo>
                    <a:pt x="525741" y="1516519"/>
                  </a:lnTo>
                  <a:lnTo>
                    <a:pt x="525792" y="1517789"/>
                  </a:lnTo>
                  <a:lnTo>
                    <a:pt x="525653" y="1519059"/>
                  </a:lnTo>
                  <a:lnTo>
                    <a:pt x="523519" y="1519059"/>
                  </a:lnTo>
                  <a:lnTo>
                    <a:pt x="522859" y="1520329"/>
                  </a:lnTo>
                  <a:lnTo>
                    <a:pt x="523506" y="1521599"/>
                  </a:lnTo>
                  <a:lnTo>
                    <a:pt x="522744" y="1522869"/>
                  </a:lnTo>
                  <a:lnTo>
                    <a:pt x="521208" y="1522869"/>
                  </a:lnTo>
                  <a:lnTo>
                    <a:pt x="520319" y="1524139"/>
                  </a:lnTo>
                  <a:lnTo>
                    <a:pt x="521068" y="1525409"/>
                  </a:lnTo>
                  <a:lnTo>
                    <a:pt x="520280" y="1526679"/>
                  </a:lnTo>
                  <a:lnTo>
                    <a:pt x="518680" y="1526679"/>
                  </a:lnTo>
                  <a:lnTo>
                    <a:pt x="517842" y="1527949"/>
                  </a:lnTo>
                  <a:lnTo>
                    <a:pt x="518579" y="1529219"/>
                  </a:lnTo>
                  <a:lnTo>
                    <a:pt x="517817" y="1530489"/>
                  </a:lnTo>
                  <a:lnTo>
                    <a:pt x="516039" y="1530489"/>
                  </a:lnTo>
                  <a:lnTo>
                    <a:pt x="515772" y="1531759"/>
                  </a:lnTo>
                  <a:lnTo>
                    <a:pt x="515607" y="1531759"/>
                  </a:lnTo>
                  <a:lnTo>
                    <a:pt x="515581" y="1536839"/>
                  </a:lnTo>
                  <a:lnTo>
                    <a:pt x="515531" y="1538109"/>
                  </a:lnTo>
                  <a:lnTo>
                    <a:pt x="515366" y="1539379"/>
                  </a:lnTo>
                  <a:lnTo>
                    <a:pt x="513245" y="1539379"/>
                  </a:lnTo>
                  <a:lnTo>
                    <a:pt x="512546" y="1540649"/>
                  </a:lnTo>
                  <a:lnTo>
                    <a:pt x="513143" y="1541919"/>
                  </a:lnTo>
                  <a:lnTo>
                    <a:pt x="512343" y="1543189"/>
                  </a:lnTo>
                  <a:lnTo>
                    <a:pt x="510362" y="1543189"/>
                  </a:lnTo>
                  <a:lnTo>
                    <a:pt x="510540" y="1540649"/>
                  </a:lnTo>
                  <a:lnTo>
                    <a:pt x="510667" y="1540649"/>
                  </a:lnTo>
                  <a:lnTo>
                    <a:pt x="510692" y="1538109"/>
                  </a:lnTo>
                  <a:lnTo>
                    <a:pt x="511124" y="1535569"/>
                  </a:lnTo>
                  <a:lnTo>
                    <a:pt x="510844" y="1535569"/>
                  </a:lnTo>
                  <a:lnTo>
                    <a:pt x="510006" y="1536839"/>
                  </a:lnTo>
                  <a:lnTo>
                    <a:pt x="508076" y="1536839"/>
                  </a:lnTo>
                  <a:lnTo>
                    <a:pt x="508596" y="1539379"/>
                  </a:lnTo>
                  <a:lnTo>
                    <a:pt x="508292" y="1539379"/>
                  </a:lnTo>
                  <a:lnTo>
                    <a:pt x="507720" y="1540649"/>
                  </a:lnTo>
                  <a:lnTo>
                    <a:pt x="506399" y="1539379"/>
                  </a:lnTo>
                  <a:lnTo>
                    <a:pt x="505891" y="1540649"/>
                  </a:lnTo>
                  <a:lnTo>
                    <a:pt x="505752" y="1541919"/>
                  </a:lnTo>
                  <a:lnTo>
                    <a:pt x="505764" y="1544459"/>
                  </a:lnTo>
                  <a:lnTo>
                    <a:pt x="505523" y="1545729"/>
                  </a:lnTo>
                  <a:lnTo>
                    <a:pt x="503516" y="1545729"/>
                  </a:lnTo>
                  <a:lnTo>
                    <a:pt x="502704" y="1546999"/>
                  </a:lnTo>
                  <a:lnTo>
                    <a:pt x="503262" y="1548269"/>
                  </a:lnTo>
                  <a:lnTo>
                    <a:pt x="502424" y="1549539"/>
                  </a:lnTo>
                  <a:lnTo>
                    <a:pt x="500964" y="1549539"/>
                  </a:lnTo>
                  <a:lnTo>
                    <a:pt x="499960" y="1550809"/>
                  </a:lnTo>
                  <a:lnTo>
                    <a:pt x="500608" y="1552079"/>
                  </a:lnTo>
                  <a:lnTo>
                    <a:pt x="499808" y="1553349"/>
                  </a:lnTo>
                  <a:lnTo>
                    <a:pt x="495795" y="1553349"/>
                  </a:lnTo>
                  <a:lnTo>
                    <a:pt x="494995" y="1554619"/>
                  </a:lnTo>
                  <a:lnTo>
                    <a:pt x="495261" y="1555889"/>
                  </a:lnTo>
                  <a:lnTo>
                    <a:pt x="495046" y="1557159"/>
                  </a:lnTo>
                  <a:lnTo>
                    <a:pt x="497395" y="1555889"/>
                  </a:lnTo>
                  <a:lnTo>
                    <a:pt x="497471" y="1557159"/>
                  </a:lnTo>
                  <a:lnTo>
                    <a:pt x="497166" y="1558429"/>
                  </a:lnTo>
                  <a:lnTo>
                    <a:pt x="497154" y="1559699"/>
                  </a:lnTo>
                  <a:lnTo>
                    <a:pt x="496824" y="1560969"/>
                  </a:lnTo>
                  <a:lnTo>
                    <a:pt x="496023" y="1560969"/>
                  </a:lnTo>
                  <a:lnTo>
                    <a:pt x="495198" y="1562239"/>
                  </a:lnTo>
                  <a:lnTo>
                    <a:pt x="491617" y="1562239"/>
                  </a:lnTo>
                  <a:lnTo>
                    <a:pt x="492467" y="1559699"/>
                  </a:lnTo>
                  <a:lnTo>
                    <a:pt x="491439" y="1559699"/>
                  </a:lnTo>
                  <a:lnTo>
                    <a:pt x="490626" y="1560969"/>
                  </a:lnTo>
                  <a:lnTo>
                    <a:pt x="489610" y="1560969"/>
                  </a:lnTo>
                  <a:lnTo>
                    <a:pt x="489483" y="1562239"/>
                  </a:lnTo>
                  <a:lnTo>
                    <a:pt x="489445" y="1563509"/>
                  </a:lnTo>
                  <a:lnTo>
                    <a:pt x="488569" y="1568589"/>
                  </a:lnTo>
                  <a:lnTo>
                    <a:pt x="488073" y="1571129"/>
                  </a:lnTo>
                  <a:lnTo>
                    <a:pt x="487794" y="1572399"/>
                  </a:lnTo>
                  <a:lnTo>
                    <a:pt x="487514" y="1573669"/>
                  </a:lnTo>
                  <a:lnTo>
                    <a:pt x="484517" y="1573669"/>
                  </a:lnTo>
                  <a:lnTo>
                    <a:pt x="484911" y="1576209"/>
                  </a:lnTo>
                  <a:lnTo>
                    <a:pt x="484009" y="1576209"/>
                  </a:lnTo>
                  <a:lnTo>
                    <a:pt x="484352" y="1577479"/>
                  </a:lnTo>
                  <a:lnTo>
                    <a:pt x="483273" y="1578749"/>
                  </a:lnTo>
                  <a:lnTo>
                    <a:pt x="480479" y="1578749"/>
                  </a:lnTo>
                  <a:lnTo>
                    <a:pt x="479640" y="1580019"/>
                  </a:lnTo>
                  <a:lnTo>
                    <a:pt x="478790" y="1580019"/>
                  </a:lnTo>
                  <a:lnTo>
                    <a:pt x="478472" y="1578749"/>
                  </a:lnTo>
                  <a:lnTo>
                    <a:pt x="479717" y="1577479"/>
                  </a:lnTo>
                  <a:lnTo>
                    <a:pt x="476846" y="1577479"/>
                  </a:lnTo>
                  <a:lnTo>
                    <a:pt x="476453" y="1580019"/>
                  </a:lnTo>
                  <a:lnTo>
                    <a:pt x="471284" y="1580019"/>
                  </a:lnTo>
                  <a:lnTo>
                    <a:pt x="470890" y="1581289"/>
                  </a:lnTo>
                  <a:lnTo>
                    <a:pt x="470560" y="1582559"/>
                  </a:lnTo>
                  <a:lnTo>
                    <a:pt x="470319" y="1582559"/>
                  </a:lnTo>
                  <a:lnTo>
                    <a:pt x="470115" y="1583829"/>
                  </a:lnTo>
                  <a:lnTo>
                    <a:pt x="469811" y="1585099"/>
                  </a:lnTo>
                  <a:lnTo>
                    <a:pt x="469417" y="1585099"/>
                  </a:lnTo>
                  <a:lnTo>
                    <a:pt x="469011" y="1586369"/>
                  </a:lnTo>
                  <a:lnTo>
                    <a:pt x="467067" y="1585099"/>
                  </a:lnTo>
                  <a:lnTo>
                    <a:pt x="466801" y="1586369"/>
                  </a:lnTo>
                  <a:lnTo>
                    <a:pt x="466420" y="1586369"/>
                  </a:lnTo>
                  <a:lnTo>
                    <a:pt x="466128" y="1587639"/>
                  </a:lnTo>
                  <a:lnTo>
                    <a:pt x="465759" y="1588909"/>
                  </a:lnTo>
                  <a:lnTo>
                    <a:pt x="465480" y="1590179"/>
                  </a:lnTo>
                  <a:lnTo>
                    <a:pt x="465099" y="1590179"/>
                  </a:lnTo>
                  <a:lnTo>
                    <a:pt x="464642" y="1591449"/>
                  </a:lnTo>
                  <a:lnTo>
                    <a:pt x="463092" y="1590179"/>
                  </a:lnTo>
                  <a:lnTo>
                    <a:pt x="462572" y="1590179"/>
                  </a:lnTo>
                  <a:lnTo>
                    <a:pt x="461746" y="1591449"/>
                  </a:lnTo>
                  <a:lnTo>
                    <a:pt x="457288" y="1591449"/>
                  </a:lnTo>
                  <a:lnTo>
                    <a:pt x="457009" y="1592719"/>
                  </a:lnTo>
                  <a:lnTo>
                    <a:pt x="456831" y="1592719"/>
                  </a:lnTo>
                  <a:lnTo>
                    <a:pt x="456450" y="1593989"/>
                  </a:lnTo>
                  <a:lnTo>
                    <a:pt x="456158" y="1593989"/>
                  </a:lnTo>
                  <a:lnTo>
                    <a:pt x="455942" y="1595259"/>
                  </a:lnTo>
                  <a:lnTo>
                    <a:pt x="450989" y="1595259"/>
                  </a:lnTo>
                  <a:lnTo>
                    <a:pt x="450735" y="1596529"/>
                  </a:lnTo>
                  <a:lnTo>
                    <a:pt x="450062" y="1597799"/>
                  </a:lnTo>
                  <a:lnTo>
                    <a:pt x="448640" y="1596529"/>
                  </a:lnTo>
                  <a:lnTo>
                    <a:pt x="447789" y="1596529"/>
                  </a:lnTo>
                  <a:lnTo>
                    <a:pt x="447713" y="1597799"/>
                  </a:lnTo>
                  <a:lnTo>
                    <a:pt x="446836" y="1599069"/>
                  </a:lnTo>
                  <a:lnTo>
                    <a:pt x="445516" y="1597799"/>
                  </a:lnTo>
                  <a:lnTo>
                    <a:pt x="444906" y="1597799"/>
                  </a:lnTo>
                  <a:lnTo>
                    <a:pt x="444169" y="1599069"/>
                  </a:lnTo>
                  <a:lnTo>
                    <a:pt x="443865" y="1600339"/>
                  </a:lnTo>
                  <a:lnTo>
                    <a:pt x="443191" y="1601609"/>
                  </a:lnTo>
                  <a:lnTo>
                    <a:pt x="442366" y="1601609"/>
                  </a:lnTo>
                  <a:lnTo>
                    <a:pt x="441337" y="1600339"/>
                  </a:lnTo>
                  <a:lnTo>
                    <a:pt x="440385" y="1600339"/>
                  </a:lnTo>
                  <a:lnTo>
                    <a:pt x="440016" y="1602879"/>
                  </a:lnTo>
                  <a:lnTo>
                    <a:pt x="439051" y="1602879"/>
                  </a:lnTo>
                  <a:lnTo>
                    <a:pt x="438213" y="1601609"/>
                  </a:lnTo>
                  <a:lnTo>
                    <a:pt x="437273" y="1601609"/>
                  </a:lnTo>
                  <a:lnTo>
                    <a:pt x="436676" y="1602879"/>
                  </a:lnTo>
                  <a:lnTo>
                    <a:pt x="435978" y="1602879"/>
                  </a:lnTo>
                  <a:lnTo>
                    <a:pt x="434251" y="1601609"/>
                  </a:lnTo>
                  <a:lnTo>
                    <a:pt x="433057" y="1600339"/>
                  </a:lnTo>
                  <a:lnTo>
                    <a:pt x="432523" y="1600339"/>
                  </a:lnTo>
                  <a:lnTo>
                    <a:pt x="431507" y="1601609"/>
                  </a:lnTo>
                  <a:lnTo>
                    <a:pt x="431279" y="1601609"/>
                  </a:lnTo>
                  <a:lnTo>
                    <a:pt x="430796" y="1602879"/>
                  </a:lnTo>
                  <a:lnTo>
                    <a:pt x="429285" y="1602879"/>
                  </a:lnTo>
                  <a:lnTo>
                    <a:pt x="428307" y="1601609"/>
                  </a:lnTo>
                  <a:lnTo>
                    <a:pt x="427558" y="1601609"/>
                  </a:lnTo>
                  <a:lnTo>
                    <a:pt x="426605" y="1602879"/>
                  </a:lnTo>
                  <a:lnTo>
                    <a:pt x="425577" y="1602879"/>
                  </a:lnTo>
                  <a:lnTo>
                    <a:pt x="424980" y="1601609"/>
                  </a:lnTo>
                  <a:lnTo>
                    <a:pt x="424535" y="1601609"/>
                  </a:lnTo>
                  <a:lnTo>
                    <a:pt x="423951" y="1600339"/>
                  </a:lnTo>
                  <a:lnTo>
                    <a:pt x="423443" y="1600339"/>
                  </a:lnTo>
                  <a:lnTo>
                    <a:pt x="423024" y="1599069"/>
                  </a:lnTo>
                  <a:lnTo>
                    <a:pt x="424967" y="1599069"/>
                  </a:lnTo>
                  <a:lnTo>
                    <a:pt x="425069" y="1597799"/>
                  </a:lnTo>
                  <a:lnTo>
                    <a:pt x="423608" y="1596529"/>
                  </a:lnTo>
                  <a:lnTo>
                    <a:pt x="423075" y="1596529"/>
                  </a:lnTo>
                  <a:lnTo>
                    <a:pt x="422795" y="1595259"/>
                  </a:lnTo>
                  <a:lnTo>
                    <a:pt x="420192" y="1595259"/>
                  </a:lnTo>
                  <a:lnTo>
                    <a:pt x="420014" y="1596529"/>
                  </a:lnTo>
                  <a:lnTo>
                    <a:pt x="421652" y="1597799"/>
                  </a:lnTo>
                  <a:lnTo>
                    <a:pt x="419608" y="1597799"/>
                  </a:lnTo>
                  <a:lnTo>
                    <a:pt x="419341" y="1599069"/>
                  </a:lnTo>
                  <a:lnTo>
                    <a:pt x="421043" y="1600339"/>
                  </a:lnTo>
                  <a:lnTo>
                    <a:pt x="420890" y="1600339"/>
                  </a:lnTo>
                  <a:lnTo>
                    <a:pt x="418757" y="1601609"/>
                  </a:lnTo>
                  <a:lnTo>
                    <a:pt x="416179" y="1597799"/>
                  </a:lnTo>
                  <a:lnTo>
                    <a:pt x="413562" y="1597799"/>
                  </a:lnTo>
                  <a:lnTo>
                    <a:pt x="414083" y="1599069"/>
                  </a:lnTo>
                  <a:lnTo>
                    <a:pt x="414566" y="1599069"/>
                  </a:lnTo>
                  <a:lnTo>
                    <a:pt x="415010" y="1600339"/>
                  </a:lnTo>
                  <a:lnTo>
                    <a:pt x="412445" y="1600339"/>
                  </a:lnTo>
                  <a:lnTo>
                    <a:pt x="411480" y="1599069"/>
                  </a:lnTo>
                  <a:lnTo>
                    <a:pt x="410591" y="1597799"/>
                  </a:lnTo>
                  <a:lnTo>
                    <a:pt x="409511" y="1599069"/>
                  </a:lnTo>
                  <a:lnTo>
                    <a:pt x="408114" y="1599069"/>
                  </a:lnTo>
                  <a:lnTo>
                    <a:pt x="407022" y="1600339"/>
                  </a:lnTo>
                  <a:lnTo>
                    <a:pt x="406374" y="1599069"/>
                  </a:lnTo>
                  <a:lnTo>
                    <a:pt x="405815" y="1599069"/>
                  </a:lnTo>
                  <a:lnTo>
                    <a:pt x="405345" y="1597799"/>
                  </a:lnTo>
                  <a:lnTo>
                    <a:pt x="407352" y="1597799"/>
                  </a:lnTo>
                  <a:lnTo>
                    <a:pt x="407479" y="1596529"/>
                  </a:lnTo>
                  <a:lnTo>
                    <a:pt x="405828" y="1595259"/>
                  </a:lnTo>
                  <a:lnTo>
                    <a:pt x="407644" y="1595259"/>
                  </a:lnTo>
                  <a:lnTo>
                    <a:pt x="408470" y="1593989"/>
                  </a:lnTo>
                  <a:lnTo>
                    <a:pt x="410819" y="1593989"/>
                  </a:lnTo>
                  <a:lnTo>
                    <a:pt x="408254" y="1590179"/>
                  </a:lnTo>
                  <a:lnTo>
                    <a:pt x="406692" y="1590179"/>
                  </a:lnTo>
                  <a:lnTo>
                    <a:pt x="403491" y="1591449"/>
                  </a:lnTo>
                  <a:lnTo>
                    <a:pt x="395744" y="1591449"/>
                  </a:lnTo>
                  <a:lnTo>
                    <a:pt x="395439" y="1590179"/>
                  </a:lnTo>
                  <a:lnTo>
                    <a:pt x="395224" y="1590179"/>
                  </a:lnTo>
                  <a:lnTo>
                    <a:pt x="395033" y="1588909"/>
                  </a:lnTo>
                  <a:lnTo>
                    <a:pt x="394754" y="1587639"/>
                  </a:lnTo>
                  <a:lnTo>
                    <a:pt x="391617" y="1587639"/>
                  </a:lnTo>
                  <a:lnTo>
                    <a:pt x="391883" y="1586369"/>
                  </a:lnTo>
                  <a:lnTo>
                    <a:pt x="391401" y="1585099"/>
                  </a:lnTo>
                  <a:lnTo>
                    <a:pt x="386473" y="1585099"/>
                  </a:lnTo>
                  <a:lnTo>
                    <a:pt x="386067" y="1582559"/>
                  </a:lnTo>
                  <a:lnTo>
                    <a:pt x="385902" y="1581289"/>
                  </a:lnTo>
                  <a:lnTo>
                    <a:pt x="385610" y="1581289"/>
                  </a:lnTo>
                  <a:lnTo>
                    <a:pt x="385102" y="1580019"/>
                  </a:lnTo>
                  <a:lnTo>
                    <a:pt x="383819" y="1581289"/>
                  </a:lnTo>
                  <a:lnTo>
                    <a:pt x="382841" y="1580019"/>
                  </a:lnTo>
                  <a:lnTo>
                    <a:pt x="383197" y="1578749"/>
                  </a:lnTo>
                  <a:lnTo>
                    <a:pt x="382435" y="1577479"/>
                  </a:lnTo>
                  <a:lnTo>
                    <a:pt x="380974" y="1578749"/>
                  </a:lnTo>
                  <a:lnTo>
                    <a:pt x="379945" y="1577479"/>
                  </a:lnTo>
                  <a:lnTo>
                    <a:pt x="377621" y="1577479"/>
                  </a:lnTo>
                  <a:lnTo>
                    <a:pt x="378155" y="1574939"/>
                  </a:lnTo>
                  <a:lnTo>
                    <a:pt x="375805" y="1574939"/>
                  </a:lnTo>
                  <a:lnTo>
                    <a:pt x="374878" y="1573669"/>
                  </a:lnTo>
                  <a:lnTo>
                    <a:pt x="375424" y="1572399"/>
                  </a:lnTo>
                  <a:lnTo>
                    <a:pt x="377405" y="1572399"/>
                  </a:lnTo>
                  <a:lnTo>
                    <a:pt x="377367" y="1571129"/>
                  </a:lnTo>
                  <a:lnTo>
                    <a:pt x="377126" y="1569859"/>
                  </a:lnTo>
                  <a:lnTo>
                    <a:pt x="374802" y="1569859"/>
                  </a:lnTo>
                  <a:lnTo>
                    <a:pt x="372427" y="1568589"/>
                  </a:lnTo>
                  <a:lnTo>
                    <a:pt x="370814" y="1568589"/>
                  </a:lnTo>
                  <a:lnTo>
                    <a:pt x="370065" y="1567319"/>
                  </a:lnTo>
                  <a:lnTo>
                    <a:pt x="369887" y="1567319"/>
                  </a:lnTo>
                  <a:lnTo>
                    <a:pt x="369785" y="1562239"/>
                  </a:lnTo>
                  <a:lnTo>
                    <a:pt x="367360" y="1562239"/>
                  </a:lnTo>
                  <a:lnTo>
                    <a:pt x="366610" y="1560969"/>
                  </a:lnTo>
                  <a:lnTo>
                    <a:pt x="364718" y="1560969"/>
                  </a:lnTo>
                  <a:lnTo>
                    <a:pt x="365366" y="1563509"/>
                  </a:lnTo>
                  <a:lnTo>
                    <a:pt x="364756" y="1563509"/>
                  </a:lnTo>
                  <a:lnTo>
                    <a:pt x="363220" y="1562239"/>
                  </a:lnTo>
                  <a:lnTo>
                    <a:pt x="362762" y="1562239"/>
                  </a:lnTo>
                  <a:lnTo>
                    <a:pt x="362635" y="1559699"/>
                  </a:lnTo>
                  <a:lnTo>
                    <a:pt x="362686" y="1558429"/>
                  </a:lnTo>
                  <a:lnTo>
                    <a:pt x="362521" y="1557159"/>
                  </a:lnTo>
                  <a:lnTo>
                    <a:pt x="360489" y="1557159"/>
                  </a:lnTo>
                  <a:lnTo>
                    <a:pt x="360159" y="1555889"/>
                  </a:lnTo>
                  <a:lnTo>
                    <a:pt x="360019" y="1555889"/>
                  </a:lnTo>
                  <a:lnTo>
                    <a:pt x="360070" y="1553349"/>
                  </a:lnTo>
                  <a:lnTo>
                    <a:pt x="362242" y="1554619"/>
                  </a:lnTo>
                  <a:lnTo>
                    <a:pt x="362724" y="1554619"/>
                  </a:lnTo>
                  <a:lnTo>
                    <a:pt x="362013" y="1552079"/>
                  </a:lnTo>
                  <a:lnTo>
                    <a:pt x="362800" y="1552079"/>
                  </a:lnTo>
                  <a:lnTo>
                    <a:pt x="364185" y="1553349"/>
                  </a:lnTo>
                  <a:lnTo>
                    <a:pt x="365061" y="1553349"/>
                  </a:lnTo>
                  <a:lnTo>
                    <a:pt x="366852" y="1554619"/>
                  </a:lnTo>
                  <a:lnTo>
                    <a:pt x="367436" y="1553349"/>
                  </a:lnTo>
                  <a:lnTo>
                    <a:pt x="366687" y="1552079"/>
                  </a:lnTo>
                  <a:lnTo>
                    <a:pt x="366991" y="1552079"/>
                  </a:lnTo>
                  <a:lnTo>
                    <a:pt x="357543" y="1546999"/>
                  </a:lnTo>
                  <a:lnTo>
                    <a:pt x="355879" y="1546999"/>
                  </a:lnTo>
                  <a:lnTo>
                    <a:pt x="355130" y="1545729"/>
                  </a:lnTo>
                  <a:lnTo>
                    <a:pt x="354825" y="1545729"/>
                  </a:lnTo>
                  <a:lnTo>
                    <a:pt x="355295" y="1543189"/>
                  </a:lnTo>
                  <a:lnTo>
                    <a:pt x="353098" y="1543189"/>
                  </a:lnTo>
                  <a:lnTo>
                    <a:pt x="352602" y="1541919"/>
                  </a:lnTo>
                  <a:lnTo>
                    <a:pt x="352450" y="1540649"/>
                  </a:lnTo>
                  <a:lnTo>
                    <a:pt x="352602" y="1540649"/>
                  </a:lnTo>
                  <a:lnTo>
                    <a:pt x="352425" y="1539379"/>
                  </a:lnTo>
                  <a:lnTo>
                    <a:pt x="352767" y="1536839"/>
                  </a:lnTo>
                  <a:lnTo>
                    <a:pt x="350481" y="1536839"/>
                  </a:lnTo>
                  <a:lnTo>
                    <a:pt x="350253" y="1535569"/>
                  </a:lnTo>
                  <a:lnTo>
                    <a:pt x="350151" y="1534299"/>
                  </a:lnTo>
                  <a:lnTo>
                    <a:pt x="350342" y="1533029"/>
                  </a:lnTo>
                  <a:lnTo>
                    <a:pt x="350202" y="1530489"/>
                  </a:lnTo>
                  <a:lnTo>
                    <a:pt x="350723" y="1530489"/>
                  </a:lnTo>
                  <a:lnTo>
                    <a:pt x="352361" y="1531759"/>
                  </a:lnTo>
                  <a:lnTo>
                    <a:pt x="353021" y="1531759"/>
                  </a:lnTo>
                  <a:lnTo>
                    <a:pt x="352767" y="1530489"/>
                  </a:lnTo>
                  <a:lnTo>
                    <a:pt x="352513" y="1529219"/>
                  </a:lnTo>
                  <a:lnTo>
                    <a:pt x="353326" y="1527949"/>
                  </a:lnTo>
                  <a:lnTo>
                    <a:pt x="353009" y="1526679"/>
                  </a:lnTo>
                  <a:lnTo>
                    <a:pt x="352336" y="1526679"/>
                  </a:lnTo>
                  <a:lnTo>
                    <a:pt x="351612" y="1525409"/>
                  </a:lnTo>
                  <a:lnTo>
                    <a:pt x="350672" y="1525409"/>
                  </a:lnTo>
                  <a:lnTo>
                    <a:pt x="350774" y="1527949"/>
                  </a:lnTo>
                  <a:lnTo>
                    <a:pt x="350367" y="1527949"/>
                  </a:lnTo>
                  <a:lnTo>
                    <a:pt x="348589" y="1526679"/>
                  </a:lnTo>
                  <a:lnTo>
                    <a:pt x="348437" y="1526679"/>
                  </a:lnTo>
                  <a:lnTo>
                    <a:pt x="348259" y="1527949"/>
                  </a:lnTo>
                  <a:lnTo>
                    <a:pt x="348195" y="1529219"/>
                  </a:lnTo>
                  <a:lnTo>
                    <a:pt x="348107" y="1531759"/>
                  </a:lnTo>
                  <a:lnTo>
                    <a:pt x="346341" y="1531759"/>
                  </a:lnTo>
                  <a:lnTo>
                    <a:pt x="345833" y="1530489"/>
                  </a:lnTo>
                  <a:lnTo>
                    <a:pt x="345541" y="1530489"/>
                  </a:lnTo>
                  <a:lnTo>
                    <a:pt x="346214" y="1529219"/>
                  </a:lnTo>
                  <a:lnTo>
                    <a:pt x="345833" y="1527949"/>
                  </a:lnTo>
                  <a:lnTo>
                    <a:pt x="344093" y="1527949"/>
                  </a:lnTo>
                  <a:lnTo>
                    <a:pt x="343801" y="1526679"/>
                  </a:lnTo>
                  <a:lnTo>
                    <a:pt x="343839" y="1525409"/>
                  </a:lnTo>
                  <a:lnTo>
                    <a:pt x="344043" y="1524139"/>
                  </a:lnTo>
                  <a:lnTo>
                    <a:pt x="344106" y="1522869"/>
                  </a:lnTo>
                  <a:lnTo>
                    <a:pt x="344322" y="1521599"/>
                  </a:lnTo>
                  <a:lnTo>
                    <a:pt x="344589" y="1521599"/>
                  </a:lnTo>
                  <a:lnTo>
                    <a:pt x="346125" y="1524139"/>
                  </a:lnTo>
                  <a:lnTo>
                    <a:pt x="346481" y="1522869"/>
                  </a:lnTo>
                  <a:lnTo>
                    <a:pt x="346646" y="1522869"/>
                  </a:lnTo>
                  <a:lnTo>
                    <a:pt x="346748" y="1521599"/>
                  </a:lnTo>
                  <a:lnTo>
                    <a:pt x="346773" y="1520329"/>
                  </a:lnTo>
                  <a:lnTo>
                    <a:pt x="345376" y="1520329"/>
                  </a:lnTo>
                  <a:lnTo>
                    <a:pt x="344614" y="1519059"/>
                  </a:lnTo>
                  <a:lnTo>
                    <a:pt x="343230" y="1519059"/>
                  </a:lnTo>
                  <a:lnTo>
                    <a:pt x="342493" y="1517789"/>
                  </a:lnTo>
                  <a:lnTo>
                    <a:pt x="341998" y="1517789"/>
                  </a:lnTo>
                  <a:lnTo>
                    <a:pt x="340791" y="1516519"/>
                  </a:lnTo>
                  <a:lnTo>
                    <a:pt x="339928" y="1516519"/>
                  </a:lnTo>
                  <a:lnTo>
                    <a:pt x="340360" y="1519059"/>
                  </a:lnTo>
                  <a:lnTo>
                    <a:pt x="338531" y="1519059"/>
                  </a:lnTo>
                  <a:lnTo>
                    <a:pt x="337870" y="1517789"/>
                  </a:lnTo>
                  <a:lnTo>
                    <a:pt x="338023" y="1516519"/>
                  </a:lnTo>
                  <a:lnTo>
                    <a:pt x="338658" y="1512709"/>
                  </a:lnTo>
                  <a:lnTo>
                    <a:pt x="338874" y="1512709"/>
                  </a:lnTo>
                  <a:lnTo>
                    <a:pt x="339026" y="1511439"/>
                  </a:lnTo>
                  <a:lnTo>
                    <a:pt x="339090" y="1510169"/>
                  </a:lnTo>
                  <a:lnTo>
                    <a:pt x="337185" y="1508899"/>
                  </a:lnTo>
                  <a:lnTo>
                    <a:pt x="337273" y="1507629"/>
                  </a:lnTo>
                  <a:lnTo>
                    <a:pt x="337781" y="1506359"/>
                  </a:lnTo>
                  <a:lnTo>
                    <a:pt x="337972" y="1505089"/>
                  </a:lnTo>
                  <a:lnTo>
                    <a:pt x="338061" y="1503819"/>
                  </a:lnTo>
                  <a:lnTo>
                    <a:pt x="337883" y="1503819"/>
                  </a:lnTo>
                  <a:lnTo>
                    <a:pt x="336359" y="1502549"/>
                  </a:lnTo>
                  <a:lnTo>
                    <a:pt x="335305" y="1502549"/>
                  </a:lnTo>
                  <a:lnTo>
                    <a:pt x="334632" y="1501279"/>
                  </a:lnTo>
                  <a:lnTo>
                    <a:pt x="333692" y="1501279"/>
                  </a:lnTo>
                  <a:lnTo>
                    <a:pt x="332206" y="1500009"/>
                  </a:lnTo>
                  <a:lnTo>
                    <a:pt x="331787" y="1498739"/>
                  </a:lnTo>
                  <a:lnTo>
                    <a:pt x="332803" y="1497469"/>
                  </a:lnTo>
                  <a:lnTo>
                    <a:pt x="333883" y="1497469"/>
                  </a:lnTo>
                  <a:lnTo>
                    <a:pt x="334594" y="1498739"/>
                  </a:lnTo>
                  <a:lnTo>
                    <a:pt x="334886" y="1497469"/>
                  </a:lnTo>
                  <a:lnTo>
                    <a:pt x="335089" y="1497469"/>
                  </a:lnTo>
                  <a:lnTo>
                    <a:pt x="335203" y="1496199"/>
                  </a:lnTo>
                  <a:lnTo>
                    <a:pt x="334594" y="1494929"/>
                  </a:lnTo>
                  <a:lnTo>
                    <a:pt x="333248" y="1494929"/>
                  </a:lnTo>
                  <a:lnTo>
                    <a:pt x="332968" y="1493659"/>
                  </a:lnTo>
                  <a:lnTo>
                    <a:pt x="331406" y="1493659"/>
                  </a:lnTo>
                  <a:lnTo>
                    <a:pt x="331063" y="1492389"/>
                  </a:lnTo>
                  <a:lnTo>
                    <a:pt x="332168" y="1491119"/>
                  </a:lnTo>
                  <a:lnTo>
                    <a:pt x="331749" y="1489849"/>
                  </a:lnTo>
                  <a:lnTo>
                    <a:pt x="332778" y="1488579"/>
                  </a:lnTo>
                  <a:lnTo>
                    <a:pt x="332574" y="1487309"/>
                  </a:lnTo>
                  <a:lnTo>
                    <a:pt x="330898" y="1487309"/>
                  </a:lnTo>
                  <a:lnTo>
                    <a:pt x="330542" y="1486039"/>
                  </a:lnTo>
                  <a:lnTo>
                    <a:pt x="331571" y="1484769"/>
                  </a:lnTo>
                  <a:lnTo>
                    <a:pt x="331406" y="1483499"/>
                  </a:lnTo>
                  <a:lnTo>
                    <a:pt x="329768" y="1482229"/>
                  </a:lnTo>
                  <a:lnTo>
                    <a:pt x="329577" y="1482229"/>
                  </a:lnTo>
                  <a:lnTo>
                    <a:pt x="329730" y="1480959"/>
                  </a:lnTo>
                  <a:lnTo>
                    <a:pt x="329996" y="1479689"/>
                  </a:lnTo>
                  <a:lnTo>
                    <a:pt x="330708" y="1478419"/>
                  </a:lnTo>
                  <a:lnTo>
                    <a:pt x="330962" y="1477149"/>
                  </a:lnTo>
                  <a:lnTo>
                    <a:pt x="329476" y="1475879"/>
                  </a:lnTo>
                  <a:lnTo>
                    <a:pt x="329031" y="1474609"/>
                  </a:lnTo>
                  <a:lnTo>
                    <a:pt x="327494" y="1473339"/>
                  </a:lnTo>
                  <a:lnTo>
                    <a:pt x="327228" y="1472069"/>
                  </a:lnTo>
                  <a:lnTo>
                    <a:pt x="328256" y="1472069"/>
                  </a:lnTo>
                  <a:lnTo>
                    <a:pt x="328206" y="1470799"/>
                  </a:lnTo>
                  <a:lnTo>
                    <a:pt x="327977" y="1470799"/>
                  </a:lnTo>
                  <a:lnTo>
                    <a:pt x="326618" y="1469529"/>
                  </a:lnTo>
                  <a:lnTo>
                    <a:pt x="326288" y="1468259"/>
                  </a:lnTo>
                  <a:lnTo>
                    <a:pt x="327266" y="1466989"/>
                  </a:lnTo>
                  <a:lnTo>
                    <a:pt x="327050" y="1465719"/>
                  </a:lnTo>
                  <a:lnTo>
                    <a:pt x="325666" y="1465719"/>
                  </a:lnTo>
                  <a:lnTo>
                    <a:pt x="325018" y="1464449"/>
                  </a:lnTo>
                  <a:lnTo>
                    <a:pt x="324027" y="1463179"/>
                  </a:lnTo>
                  <a:lnTo>
                    <a:pt x="323303" y="1461909"/>
                  </a:lnTo>
                  <a:lnTo>
                    <a:pt x="321805" y="1460639"/>
                  </a:lnTo>
                  <a:lnTo>
                    <a:pt x="321640" y="1460639"/>
                  </a:lnTo>
                  <a:lnTo>
                    <a:pt x="322884" y="1459369"/>
                  </a:lnTo>
                  <a:lnTo>
                    <a:pt x="322732" y="1458099"/>
                  </a:lnTo>
                  <a:lnTo>
                    <a:pt x="323227" y="1459369"/>
                  </a:lnTo>
                  <a:lnTo>
                    <a:pt x="323799" y="1459369"/>
                  </a:lnTo>
                  <a:lnTo>
                    <a:pt x="324434" y="1460639"/>
                  </a:lnTo>
                  <a:lnTo>
                    <a:pt x="324827" y="1459369"/>
                  </a:lnTo>
                  <a:lnTo>
                    <a:pt x="325158" y="1458099"/>
                  </a:lnTo>
                  <a:lnTo>
                    <a:pt x="325374" y="1458099"/>
                  </a:lnTo>
                  <a:lnTo>
                    <a:pt x="323951" y="1456829"/>
                  </a:lnTo>
                  <a:lnTo>
                    <a:pt x="323723" y="1455559"/>
                  </a:lnTo>
                  <a:lnTo>
                    <a:pt x="322516" y="1455559"/>
                  </a:lnTo>
                  <a:lnTo>
                    <a:pt x="322008" y="1454289"/>
                  </a:lnTo>
                  <a:lnTo>
                    <a:pt x="321754" y="1454289"/>
                  </a:lnTo>
                  <a:lnTo>
                    <a:pt x="320382" y="1453019"/>
                  </a:lnTo>
                  <a:lnTo>
                    <a:pt x="320179" y="1451749"/>
                  </a:lnTo>
                  <a:lnTo>
                    <a:pt x="321348" y="1450479"/>
                  </a:lnTo>
                  <a:lnTo>
                    <a:pt x="321348" y="1449209"/>
                  </a:lnTo>
                  <a:lnTo>
                    <a:pt x="322364" y="1449209"/>
                  </a:lnTo>
                  <a:lnTo>
                    <a:pt x="322440" y="1447939"/>
                  </a:lnTo>
                  <a:lnTo>
                    <a:pt x="322072" y="1447939"/>
                  </a:lnTo>
                  <a:lnTo>
                    <a:pt x="321183" y="1445399"/>
                  </a:lnTo>
                  <a:lnTo>
                    <a:pt x="320179" y="1445399"/>
                  </a:lnTo>
                  <a:lnTo>
                    <a:pt x="319633" y="1444129"/>
                  </a:lnTo>
                  <a:lnTo>
                    <a:pt x="319163" y="1444129"/>
                  </a:lnTo>
                  <a:lnTo>
                    <a:pt x="319112" y="1442859"/>
                  </a:lnTo>
                  <a:lnTo>
                    <a:pt x="320395" y="1441589"/>
                  </a:lnTo>
                  <a:lnTo>
                    <a:pt x="320255" y="1441589"/>
                  </a:lnTo>
                  <a:lnTo>
                    <a:pt x="319798" y="1440319"/>
                  </a:lnTo>
                  <a:lnTo>
                    <a:pt x="319252" y="1440319"/>
                  </a:lnTo>
                  <a:lnTo>
                    <a:pt x="318617" y="1439049"/>
                  </a:lnTo>
                  <a:lnTo>
                    <a:pt x="317487" y="1437779"/>
                  </a:lnTo>
                  <a:lnTo>
                    <a:pt x="315417" y="1435239"/>
                  </a:lnTo>
                  <a:lnTo>
                    <a:pt x="315823" y="1435239"/>
                  </a:lnTo>
                  <a:lnTo>
                    <a:pt x="316179" y="1432699"/>
                  </a:lnTo>
                  <a:lnTo>
                    <a:pt x="316928" y="1432699"/>
                  </a:lnTo>
                  <a:lnTo>
                    <a:pt x="317284" y="1430159"/>
                  </a:lnTo>
                  <a:lnTo>
                    <a:pt x="318096" y="1430159"/>
                  </a:lnTo>
                  <a:lnTo>
                    <a:pt x="318782" y="1432699"/>
                  </a:lnTo>
                  <a:lnTo>
                    <a:pt x="319735" y="1432699"/>
                  </a:lnTo>
                  <a:lnTo>
                    <a:pt x="320395" y="1433969"/>
                  </a:lnTo>
                  <a:lnTo>
                    <a:pt x="321297" y="1433969"/>
                  </a:lnTo>
                  <a:lnTo>
                    <a:pt x="321678" y="1432699"/>
                  </a:lnTo>
                  <a:lnTo>
                    <a:pt x="321957" y="1432699"/>
                  </a:lnTo>
                  <a:lnTo>
                    <a:pt x="322021" y="1431429"/>
                  </a:lnTo>
                  <a:lnTo>
                    <a:pt x="320421" y="1430159"/>
                  </a:lnTo>
                  <a:lnTo>
                    <a:pt x="320332" y="1428889"/>
                  </a:lnTo>
                  <a:lnTo>
                    <a:pt x="321627" y="1428889"/>
                  </a:lnTo>
                  <a:lnTo>
                    <a:pt x="321437" y="1426349"/>
                  </a:lnTo>
                  <a:lnTo>
                    <a:pt x="320027" y="1426349"/>
                  </a:lnTo>
                  <a:lnTo>
                    <a:pt x="319887" y="1425079"/>
                  </a:lnTo>
                  <a:lnTo>
                    <a:pt x="321094" y="1423809"/>
                  </a:lnTo>
                  <a:lnTo>
                    <a:pt x="323430" y="1418729"/>
                  </a:lnTo>
                  <a:lnTo>
                    <a:pt x="321906" y="1416189"/>
                  </a:lnTo>
                  <a:lnTo>
                    <a:pt x="321678" y="1416189"/>
                  </a:lnTo>
                  <a:lnTo>
                    <a:pt x="320649" y="1413649"/>
                  </a:lnTo>
                  <a:lnTo>
                    <a:pt x="319989" y="1413649"/>
                  </a:lnTo>
                  <a:lnTo>
                    <a:pt x="319582" y="1416189"/>
                  </a:lnTo>
                  <a:lnTo>
                    <a:pt x="318770" y="1416189"/>
                  </a:lnTo>
                  <a:lnTo>
                    <a:pt x="318363" y="1418729"/>
                  </a:lnTo>
                  <a:lnTo>
                    <a:pt x="317766" y="1418729"/>
                  </a:lnTo>
                  <a:lnTo>
                    <a:pt x="316623" y="1417459"/>
                  </a:lnTo>
                  <a:lnTo>
                    <a:pt x="314921" y="1414919"/>
                  </a:lnTo>
                  <a:lnTo>
                    <a:pt x="316141" y="1412379"/>
                  </a:lnTo>
                  <a:lnTo>
                    <a:pt x="316649" y="1411109"/>
                  </a:lnTo>
                  <a:lnTo>
                    <a:pt x="317055" y="1411109"/>
                  </a:lnTo>
                  <a:lnTo>
                    <a:pt x="317360" y="1409839"/>
                  </a:lnTo>
                  <a:lnTo>
                    <a:pt x="315874" y="1408569"/>
                  </a:lnTo>
                  <a:lnTo>
                    <a:pt x="315798" y="1407299"/>
                  </a:lnTo>
                  <a:lnTo>
                    <a:pt x="316903" y="1406029"/>
                  </a:lnTo>
                  <a:lnTo>
                    <a:pt x="317055" y="1404759"/>
                  </a:lnTo>
                  <a:lnTo>
                    <a:pt x="317398" y="1404759"/>
                  </a:lnTo>
                  <a:lnTo>
                    <a:pt x="317804" y="1403489"/>
                  </a:lnTo>
                  <a:lnTo>
                    <a:pt x="318274" y="1403489"/>
                  </a:lnTo>
                  <a:lnTo>
                    <a:pt x="318782" y="1402219"/>
                  </a:lnTo>
                  <a:lnTo>
                    <a:pt x="319189" y="1400949"/>
                  </a:lnTo>
                  <a:lnTo>
                    <a:pt x="319481" y="1400949"/>
                  </a:lnTo>
                  <a:lnTo>
                    <a:pt x="319049" y="1399679"/>
                  </a:lnTo>
                  <a:lnTo>
                    <a:pt x="318554" y="1399679"/>
                  </a:lnTo>
                  <a:lnTo>
                    <a:pt x="317373" y="1398409"/>
                  </a:lnTo>
                  <a:lnTo>
                    <a:pt x="316877" y="1397139"/>
                  </a:lnTo>
                  <a:lnTo>
                    <a:pt x="316484" y="1395869"/>
                  </a:lnTo>
                  <a:lnTo>
                    <a:pt x="317728" y="1394599"/>
                  </a:lnTo>
                  <a:lnTo>
                    <a:pt x="317804" y="1393329"/>
                  </a:lnTo>
                  <a:lnTo>
                    <a:pt x="316318" y="1392059"/>
                  </a:lnTo>
                  <a:lnTo>
                    <a:pt x="316268" y="1390789"/>
                  </a:lnTo>
                  <a:lnTo>
                    <a:pt x="317677" y="1389519"/>
                  </a:lnTo>
                  <a:lnTo>
                    <a:pt x="317550" y="1389519"/>
                  </a:lnTo>
                  <a:lnTo>
                    <a:pt x="317169" y="1388249"/>
                  </a:lnTo>
                  <a:lnTo>
                    <a:pt x="316674" y="1388249"/>
                  </a:lnTo>
                  <a:lnTo>
                    <a:pt x="316090" y="1386979"/>
                  </a:lnTo>
                  <a:lnTo>
                    <a:pt x="315544" y="1386979"/>
                  </a:lnTo>
                  <a:lnTo>
                    <a:pt x="315048" y="1385709"/>
                  </a:lnTo>
                  <a:lnTo>
                    <a:pt x="314617" y="1384439"/>
                  </a:lnTo>
                  <a:lnTo>
                    <a:pt x="314337" y="1384439"/>
                  </a:lnTo>
                  <a:lnTo>
                    <a:pt x="313258" y="1383169"/>
                  </a:lnTo>
                  <a:lnTo>
                    <a:pt x="313042" y="1381899"/>
                  </a:lnTo>
                  <a:lnTo>
                    <a:pt x="314439" y="1380629"/>
                  </a:lnTo>
                  <a:lnTo>
                    <a:pt x="314413" y="1379359"/>
                  </a:lnTo>
                  <a:lnTo>
                    <a:pt x="313067" y="1379359"/>
                  </a:lnTo>
                  <a:lnTo>
                    <a:pt x="312940" y="1378089"/>
                  </a:lnTo>
                  <a:lnTo>
                    <a:pt x="313448" y="1378089"/>
                  </a:lnTo>
                  <a:lnTo>
                    <a:pt x="313690" y="1376819"/>
                  </a:lnTo>
                  <a:lnTo>
                    <a:pt x="314210" y="1375549"/>
                  </a:lnTo>
                  <a:lnTo>
                    <a:pt x="314706" y="1375549"/>
                  </a:lnTo>
                  <a:lnTo>
                    <a:pt x="315137" y="1374279"/>
                  </a:lnTo>
                  <a:lnTo>
                    <a:pt x="315493" y="1373009"/>
                  </a:lnTo>
                  <a:lnTo>
                    <a:pt x="315683" y="1373009"/>
                  </a:lnTo>
                  <a:lnTo>
                    <a:pt x="316547" y="1371739"/>
                  </a:lnTo>
                  <a:lnTo>
                    <a:pt x="316979" y="1371739"/>
                  </a:lnTo>
                  <a:lnTo>
                    <a:pt x="318122" y="1373009"/>
                  </a:lnTo>
                  <a:lnTo>
                    <a:pt x="318731" y="1373009"/>
                  </a:lnTo>
                  <a:lnTo>
                    <a:pt x="319176" y="1371739"/>
                  </a:lnTo>
                  <a:lnTo>
                    <a:pt x="319544" y="1370469"/>
                  </a:lnTo>
                  <a:lnTo>
                    <a:pt x="320078" y="1370469"/>
                  </a:lnTo>
                  <a:lnTo>
                    <a:pt x="320522" y="1369199"/>
                  </a:lnTo>
                  <a:lnTo>
                    <a:pt x="320865" y="1369199"/>
                  </a:lnTo>
                  <a:lnTo>
                    <a:pt x="320865" y="1367929"/>
                  </a:lnTo>
                  <a:lnTo>
                    <a:pt x="319646" y="1366659"/>
                  </a:lnTo>
                  <a:lnTo>
                    <a:pt x="318147" y="1367929"/>
                  </a:lnTo>
                  <a:lnTo>
                    <a:pt x="318135" y="1369199"/>
                  </a:lnTo>
                  <a:lnTo>
                    <a:pt x="315277" y="1364119"/>
                  </a:lnTo>
                  <a:lnTo>
                    <a:pt x="314706" y="1364119"/>
                  </a:lnTo>
                  <a:lnTo>
                    <a:pt x="314236" y="1362849"/>
                  </a:lnTo>
                  <a:lnTo>
                    <a:pt x="313855" y="1361579"/>
                  </a:lnTo>
                  <a:lnTo>
                    <a:pt x="314210" y="1361579"/>
                  </a:lnTo>
                  <a:lnTo>
                    <a:pt x="314642" y="1360309"/>
                  </a:lnTo>
                  <a:lnTo>
                    <a:pt x="315175" y="1360309"/>
                  </a:lnTo>
                  <a:lnTo>
                    <a:pt x="315671" y="1359039"/>
                  </a:lnTo>
                  <a:lnTo>
                    <a:pt x="316115" y="1357769"/>
                  </a:lnTo>
                  <a:lnTo>
                    <a:pt x="316496" y="1357769"/>
                  </a:lnTo>
                  <a:lnTo>
                    <a:pt x="316738" y="1356499"/>
                  </a:lnTo>
                  <a:lnTo>
                    <a:pt x="317741" y="1356499"/>
                  </a:lnTo>
                  <a:lnTo>
                    <a:pt x="317868" y="1355229"/>
                  </a:lnTo>
                  <a:lnTo>
                    <a:pt x="316395" y="1353959"/>
                  </a:lnTo>
                  <a:lnTo>
                    <a:pt x="316382" y="1352689"/>
                  </a:lnTo>
                  <a:lnTo>
                    <a:pt x="317690" y="1351419"/>
                  </a:lnTo>
                  <a:lnTo>
                    <a:pt x="317703" y="1350149"/>
                  </a:lnTo>
                  <a:lnTo>
                    <a:pt x="317309" y="1350149"/>
                  </a:lnTo>
                  <a:lnTo>
                    <a:pt x="316839" y="1348879"/>
                  </a:lnTo>
                  <a:lnTo>
                    <a:pt x="315734" y="1347609"/>
                  </a:lnTo>
                  <a:lnTo>
                    <a:pt x="315264" y="1346339"/>
                  </a:lnTo>
                  <a:lnTo>
                    <a:pt x="314871" y="1346339"/>
                  </a:lnTo>
                  <a:lnTo>
                    <a:pt x="314693" y="1345069"/>
                  </a:lnTo>
                  <a:lnTo>
                    <a:pt x="313512" y="1345069"/>
                  </a:lnTo>
                  <a:lnTo>
                    <a:pt x="313499" y="1342529"/>
                  </a:lnTo>
                  <a:lnTo>
                    <a:pt x="314820" y="1342529"/>
                  </a:lnTo>
                  <a:lnTo>
                    <a:pt x="314871" y="1341259"/>
                  </a:lnTo>
                  <a:lnTo>
                    <a:pt x="315226" y="1341259"/>
                  </a:lnTo>
                  <a:lnTo>
                    <a:pt x="315683" y="1339989"/>
                  </a:lnTo>
                  <a:lnTo>
                    <a:pt x="316788" y="1338719"/>
                  </a:lnTo>
                  <a:lnTo>
                    <a:pt x="317246" y="1337449"/>
                  </a:lnTo>
                  <a:lnTo>
                    <a:pt x="317614" y="1337449"/>
                  </a:lnTo>
                  <a:lnTo>
                    <a:pt x="317233" y="1336179"/>
                  </a:lnTo>
                  <a:lnTo>
                    <a:pt x="316776" y="1334909"/>
                  </a:lnTo>
                  <a:lnTo>
                    <a:pt x="315683" y="1333639"/>
                  </a:lnTo>
                  <a:lnTo>
                    <a:pt x="315226" y="1333639"/>
                  </a:lnTo>
                  <a:lnTo>
                    <a:pt x="314871" y="1332369"/>
                  </a:lnTo>
                  <a:lnTo>
                    <a:pt x="315226" y="1331099"/>
                  </a:lnTo>
                  <a:lnTo>
                    <a:pt x="315683" y="1331099"/>
                  </a:lnTo>
                  <a:lnTo>
                    <a:pt x="316763" y="1329829"/>
                  </a:lnTo>
                  <a:lnTo>
                    <a:pt x="317220" y="1328559"/>
                  </a:lnTo>
                  <a:lnTo>
                    <a:pt x="317601" y="1327289"/>
                  </a:lnTo>
                  <a:lnTo>
                    <a:pt x="316458" y="1326019"/>
                  </a:lnTo>
                  <a:lnTo>
                    <a:pt x="316217" y="1326019"/>
                  </a:lnTo>
                  <a:lnTo>
                    <a:pt x="315671" y="1324749"/>
                  </a:lnTo>
                  <a:lnTo>
                    <a:pt x="315214" y="1324749"/>
                  </a:lnTo>
                  <a:lnTo>
                    <a:pt x="314845" y="1323479"/>
                  </a:lnTo>
                  <a:lnTo>
                    <a:pt x="314845" y="1322209"/>
                  </a:lnTo>
                  <a:lnTo>
                    <a:pt x="316293" y="1322209"/>
                  </a:lnTo>
                  <a:lnTo>
                    <a:pt x="316103" y="1319669"/>
                  </a:lnTo>
                  <a:lnTo>
                    <a:pt x="314947" y="1319669"/>
                  </a:lnTo>
                  <a:lnTo>
                    <a:pt x="314756" y="1318399"/>
                  </a:lnTo>
                  <a:lnTo>
                    <a:pt x="316230" y="1317129"/>
                  </a:lnTo>
                  <a:lnTo>
                    <a:pt x="316242" y="1315859"/>
                  </a:lnTo>
                  <a:lnTo>
                    <a:pt x="315112" y="1314589"/>
                  </a:lnTo>
                  <a:lnTo>
                    <a:pt x="314921" y="1314589"/>
                  </a:lnTo>
                  <a:lnTo>
                    <a:pt x="313613" y="1317129"/>
                  </a:lnTo>
                  <a:lnTo>
                    <a:pt x="312978" y="1315859"/>
                  </a:lnTo>
                  <a:lnTo>
                    <a:pt x="312534" y="1314589"/>
                  </a:lnTo>
                  <a:lnTo>
                    <a:pt x="312178" y="1314589"/>
                  </a:lnTo>
                  <a:lnTo>
                    <a:pt x="310857" y="1312049"/>
                  </a:lnTo>
                  <a:lnTo>
                    <a:pt x="311315" y="1312049"/>
                  </a:lnTo>
                  <a:lnTo>
                    <a:pt x="311810" y="1309509"/>
                  </a:lnTo>
                  <a:lnTo>
                    <a:pt x="312559" y="1309509"/>
                  </a:lnTo>
                  <a:lnTo>
                    <a:pt x="313347" y="1312049"/>
                  </a:lnTo>
                  <a:lnTo>
                    <a:pt x="313601" y="1312049"/>
                  </a:lnTo>
                  <a:lnTo>
                    <a:pt x="314172" y="1310779"/>
                  </a:lnTo>
                  <a:lnTo>
                    <a:pt x="314642" y="1310779"/>
                  </a:lnTo>
                  <a:lnTo>
                    <a:pt x="315010" y="1309509"/>
                  </a:lnTo>
                  <a:lnTo>
                    <a:pt x="316433" y="1306969"/>
                  </a:lnTo>
                  <a:lnTo>
                    <a:pt x="317017" y="1306969"/>
                  </a:lnTo>
                  <a:lnTo>
                    <a:pt x="317487" y="1305699"/>
                  </a:lnTo>
                  <a:lnTo>
                    <a:pt x="317855" y="1305699"/>
                  </a:lnTo>
                  <a:lnTo>
                    <a:pt x="317487" y="1304429"/>
                  </a:lnTo>
                  <a:lnTo>
                    <a:pt x="317042" y="1303159"/>
                  </a:lnTo>
                  <a:lnTo>
                    <a:pt x="316534" y="1303159"/>
                  </a:lnTo>
                  <a:lnTo>
                    <a:pt x="315201" y="1300619"/>
                  </a:lnTo>
                  <a:lnTo>
                    <a:pt x="314667" y="1299349"/>
                  </a:lnTo>
                  <a:lnTo>
                    <a:pt x="314236" y="1299349"/>
                  </a:lnTo>
                  <a:lnTo>
                    <a:pt x="313893" y="1298079"/>
                  </a:lnTo>
                  <a:lnTo>
                    <a:pt x="315302" y="1296809"/>
                  </a:lnTo>
                  <a:lnTo>
                    <a:pt x="315302" y="1295539"/>
                  </a:lnTo>
                  <a:lnTo>
                    <a:pt x="313931" y="1294269"/>
                  </a:lnTo>
                  <a:lnTo>
                    <a:pt x="314045" y="1292999"/>
                  </a:lnTo>
                  <a:lnTo>
                    <a:pt x="315290" y="1291729"/>
                  </a:lnTo>
                  <a:lnTo>
                    <a:pt x="315480" y="1290459"/>
                  </a:lnTo>
                  <a:lnTo>
                    <a:pt x="314071" y="1289189"/>
                  </a:lnTo>
                  <a:lnTo>
                    <a:pt x="314071" y="1287919"/>
                  </a:lnTo>
                  <a:lnTo>
                    <a:pt x="315455" y="1287919"/>
                  </a:lnTo>
                  <a:lnTo>
                    <a:pt x="315518" y="1286649"/>
                  </a:lnTo>
                  <a:lnTo>
                    <a:pt x="315874" y="1287919"/>
                  </a:lnTo>
                  <a:lnTo>
                    <a:pt x="316306" y="1287919"/>
                  </a:lnTo>
                  <a:lnTo>
                    <a:pt x="316814" y="1289189"/>
                  </a:lnTo>
                  <a:lnTo>
                    <a:pt x="317347" y="1287919"/>
                  </a:lnTo>
                  <a:lnTo>
                    <a:pt x="317830" y="1287919"/>
                  </a:lnTo>
                  <a:lnTo>
                    <a:pt x="318249" y="1286649"/>
                  </a:lnTo>
                  <a:lnTo>
                    <a:pt x="316953" y="1285379"/>
                  </a:lnTo>
                  <a:lnTo>
                    <a:pt x="317030" y="1284109"/>
                  </a:lnTo>
                  <a:lnTo>
                    <a:pt x="318427" y="1282839"/>
                  </a:lnTo>
                  <a:lnTo>
                    <a:pt x="318490" y="1281569"/>
                  </a:lnTo>
                  <a:lnTo>
                    <a:pt x="317157" y="1280299"/>
                  </a:lnTo>
                  <a:lnTo>
                    <a:pt x="317220" y="1279029"/>
                  </a:lnTo>
                  <a:lnTo>
                    <a:pt x="318579" y="1279029"/>
                  </a:lnTo>
                  <a:lnTo>
                    <a:pt x="318731" y="1277759"/>
                  </a:lnTo>
                  <a:lnTo>
                    <a:pt x="317360" y="1276489"/>
                  </a:lnTo>
                  <a:lnTo>
                    <a:pt x="317398" y="1275219"/>
                  </a:lnTo>
                  <a:lnTo>
                    <a:pt x="318947" y="1273949"/>
                  </a:lnTo>
                  <a:lnTo>
                    <a:pt x="318541" y="1272679"/>
                  </a:lnTo>
                  <a:lnTo>
                    <a:pt x="318122" y="1271409"/>
                  </a:lnTo>
                  <a:lnTo>
                    <a:pt x="317601" y="1271409"/>
                  </a:lnTo>
                  <a:lnTo>
                    <a:pt x="316331" y="1268869"/>
                  </a:lnTo>
                  <a:lnTo>
                    <a:pt x="315810" y="1267599"/>
                  </a:lnTo>
                  <a:lnTo>
                    <a:pt x="315391" y="1267599"/>
                  </a:lnTo>
                  <a:lnTo>
                    <a:pt x="315061" y="1266329"/>
                  </a:lnTo>
                  <a:lnTo>
                    <a:pt x="316509" y="1265059"/>
                  </a:lnTo>
                  <a:lnTo>
                    <a:pt x="316572" y="1263789"/>
                  </a:lnTo>
                  <a:lnTo>
                    <a:pt x="315163" y="1262519"/>
                  </a:lnTo>
                  <a:lnTo>
                    <a:pt x="315417" y="1261249"/>
                  </a:lnTo>
                  <a:lnTo>
                    <a:pt x="316598" y="1259979"/>
                  </a:lnTo>
                  <a:lnTo>
                    <a:pt x="317106" y="1259979"/>
                  </a:lnTo>
                  <a:lnTo>
                    <a:pt x="317538" y="1261249"/>
                  </a:lnTo>
                  <a:lnTo>
                    <a:pt x="318008" y="1262519"/>
                  </a:lnTo>
                  <a:lnTo>
                    <a:pt x="318554" y="1261249"/>
                  </a:lnTo>
                  <a:lnTo>
                    <a:pt x="319049" y="1259979"/>
                  </a:lnTo>
                  <a:lnTo>
                    <a:pt x="319481" y="1259979"/>
                  </a:lnTo>
                  <a:lnTo>
                    <a:pt x="319163" y="1258709"/>
                  </a:lnTo>
                  <a:lnTo>
                    <a:pt x="318744" y="1257439"/>
                  </a:lnTo>
                  <a:lnTo>
                    <a:pt x="317715" y="1256169"/>
                  </a:lnTo>
                  <a:lnTo>
                    <a:pt x="317296" y="1256169"/>
                  </a:lnTo>
                  <a:lnTo>
                    <a:pt x="316966" y="1254899"/>
                  </a:lnTo>
                  <a:lnTo>
                    <a:pt x="316814" y="1254899"/>
                  </a:lnTo>
                  <a:lnTo>
                    <a:pt x="315722" y="1253629"/>
                  </a:lnTo>
                  <a:lnTo>
                    <a:pt x="315785" y="1252359"/>
                  </a:lnTo>
                  <a:lnTo>
                    <a:pt x="317068" y="1251089"/>
                  </a:lnTo>
                  <a:lnTo>
                    <a:pt x="317715" y="1249819"/>
                  </a:lnTo>
                  <a:lnTo>
                    <a:pt x="318223" y="1248549"/>
                  </a:lnTo>
                  <a:lnTo>
                    <a:pt x="319278" y="1248549"/>
                  </a:lnTo>
                  <a:lnTo>
                    <a:pt x="319582" y="1249819"/>
                  </a:lnTo>
                  <a:lnTo>
                    <a:pt x="320471" y="1251089"/>
                  </a:lnTo>
                  <a:lnTo>
                    <a:pt x="320776" y="1252359"/>
                  </a:lnTo>
                  <a:lnTo>
                    <a:pt x="321805" y="1252359"/>
                  </a:lnTo>
                  <a:lnTo>
                    <a:pt x="322326" y="1251089"/>
                  </a:lnTo>
                  <a:lnTo>
                    <a:pt x="322770" y="1251089"/>
                  </a:lnTo>
                  <a:lnTo>
                    <a:pt x="322453" y="1249819"/>
                  </a:lnTo>
                  <a:lnTo>
                    <a:pt x="322046" y="1248549"/>
                  </a:lnTo>
                  <a:lnTo>
                    <a:pt x="321564" y="1248549"/>
                  </a:lnTo>
                  <a:lnTo>
                    <a:pt x="321094" y="1247279"/>
                  </a:lnTo>
                  <a:lnTo>
                    <a:pt x="320700" y="1247279"/>
                  </a:lnTo>
                  <a:lnTo>
                    <a:pt x="320357" y="1246009"/>
                  </a:lnTo>
                  <a:lnTo>
                    <a:pt x="320141" y="1246009"/>
                  </a:lnTo>
                  <a:lnTo>
                    <a:pt x="319176" y="1244739"/>
                  </a:lnTo>
                  <a:lnTo>
                    <a:pt x="319112" y="1243469"/>
                  </a:lnTo>
                  <a:lnTo>
                    <a:pt x="320624" y="1242199"/>
                  </a:lnTo>
                  <a:lnTo>
                    <a:pt x="320725" y="1240929"/>
                  </a:lnTo>
                  <a:lnTo>
                    <a:pt x="319620" y="1239659"/>
                  </a:lnTo>
                  <a:lnTo>
                    <a:pt x="319468" y="1239659"/>
                  </a:lnTo>
                  <a:lnTo>
                    <a:pt x="318033" y="1240929"/>
                  </a:lnTo>
                  <a:lnTo>
                    <a:pt x="317436" y="1240929"/>
                  </a:lnTo>
                  <a:lnTo>
                    <a:pt x="317042" y="1239659"/>
                  </a:lnTo>
                  <a:lnTo>
                    <a:pt x="316674" y="1238389"/>
                  </a:lnTo>
                  <a:lnTo>
                    <a:pt x="318198" y="1237119"/>
                  </a:lnTo>
                  <a:lnTo>
                    <a:pt x="318376" y="1235849"/>
                  </a:lnTo>
                  <a:lnTo>
                    <a:pt x="317017" y="1234579"/>
                  </a:lnTo>
                  <a:lnTo>
                    <a:pt x="318376" y="1232039"/>
                  </a:lnTo>
                  <a:lnTo>
                    <a:pt x="318630" y="1232039"/>
                  </a:lnTo>
                  <a:lnTo>
                    <a:pt x="319671" y="1234579"/>
                  </a:lnTo>
                  <a:lnTo>
                    <a:pt x="319913" y="1234579"/>
                  </a:lnTo>
                  <a:lnTo>
                    <a:pt x="321144" y="1233309"/>
                  </a:lnTo>
                  <a:lnTo>
                    <a:pt x="321322" y="1232039"/>
                  </a:lnTo>
                  <a:lnTo>
                    <a:pt x="321919" y="1232039"/>
                  </a:lnTo>
                  <a:lnTo>
                    <a:pt x="322427" y="1230769"/>
                  </a:lnTo>
                  <a:lnTo>
                    <a:pt x="322859" y="1230769"/>
                  </a:lnTo>
                  <a:lnTo>
                    <a:pt x="322541" y="1229499"/>
                  </a:lnTo>
                  <a:lnTo>
                    <a:pt x="322148" y="1228229"/>
                  </a:lnTo>
                  <a:lnTo>
                    <a:pt x="321640" y="1228229"/>
                  </a:lnTo>
                  <a:lnTo>
                    <a:pt x="320446" y="1225689"/>
                  </a:lnTo>
                  <a:lnTo>
                    <a:pt x="319951" y="1224419"/>
                  </a:lnTo>
                  <a:lnTo>
                    <a:pt x="319557" y="1224419"/>
                  </a:lnTo>
                  <a:lnTo>
                    <a:pt x="319227" y="1223149"/>
                  </a:lnTo>
                  <a:lnTo>
                    <a:pt x="320763" y="1221879"/>
                  </a:lnTo>
                  <a:lnTo>
                    <a:pt x="320814" y="1220609"/>
                  </a:lnTo>
                  <a:lnTo>
                    <a:pt x="320509" y="1220609"/>
                  </a:lnTo>
                  <a:lnTo>
                    <a:pt x="320141" y="1219339"/>
                  </a:lnTo>
                  <a:lnTo>
                    <a:pt x="319671" y="1218069"/>
                  </a:lnTo>
                  <a:lnTo>
                    <a:pt x="318541" y="1216799"/>
                  </a:lnTo>
                  <a:lnTo>
                    <a:pt x="321729" y="1211719"/>
                  </a:lnTo>
                  <a:lnTo>
                    <a:pt x="322872" y="1214259"/>
                  </a:lnTo>
                  <a:lnTo>
                    <a:pt x="323342" y="1215529"/>
                  </a:lnTo>
                  <a:lnTo>
                    <a:pt x="323723" y="1215529"/>
                  </a:lnTo>
                  <a:lnTo>
                    <a:pt x="324002" y="1216799"/>
                  </a:lnTo>
                  <a:lnTo>
                    <a:pt x="322453" y="1218069"/>
                  </a:lnTo>
                  <a:lnTo>
                    <a:pt x="322326" y="1219339"/>
                  </a:lnTo>
                  <a:lnTo>
                    <a:pt x="323545" y="1220609"/>
                  </a:lnTo>
                  <a:lnTo>
                    <a:pt x="326732" y="1216799"/>
                  </a:lnTo>
                  <a:lnTo>
                    <a:pt x="324459" y="1211719"/>
                  </a:lnTo>
                  <a:lnTo>
                    <a:pt x="324015" y="1211719"/>
                  </a:lnTo>
                  <a:lnTo>
                    <a:pt x="323634" y="1210449"/>
                  </a:lnTo>
                  <a:lnTo>
                    <a:pt x="323329" y="1209179"/>
                  </a:lnTo>
                  <a:lnTo>
                    <a:pt x="324891" y="1207909"/>
                  </a:lnTo>
                  <a:lnTo>
                    <a:pt x="324980" y="1206639"/>
                  </a:lnTo>
                  <a:lnTo>
                    <a:pt x="323913" y="1205369"/>
                  </a:lnTo>
                  <a:lnTo>
                    <a:pt x="323786" y="1205369"/>
                  </a:lnTo>
                  <a:lnTo>
                    <a:pt x="323494" y="1204099"/>
                  </a:lnTo>
                  <a:lnTo>
                    <a:pt x="323113" y="1204099"/>
                  </a:lnTo>
                  <a:lnTo>
                    <a:pt x="322173" y="1201559"/>
                  </a:lnTo>
                  <a:lnTo>
                    <a:pt x="321805" y="1201559"/>
                  </a:lnTo>
                  <a:lnTo>
                    <a:pt x="321525" y="1200289"/>
                  </a:lnTo>
                  <a:lnTo>
                    <a:pt x="321970" y="1200289"/>
                  </a:lnTo>
                  <a:lnTo>
                    <a:pt x="322503" y="1199019"/>
                  </a:lnTo>
                  <a:lnTo>
                    <a:pt x="323113" y="1197749"/>
                  </a:lnTo>
                  <a:lnTo>
                    <a:pt x="324726" y="1196479"/>
                  </a:lnTo>
                  <a:lnTo>
                    <a:pt x="324408" y="1195209"/>
                  </a:lnTo>
                  <a:lnTo>
                    <a:pt x="324027" y="1195209"/>
                  </a:lnTo>
                  <a:lnTo>
                    <a:pt x="323570" y="1193939"/>
                  </a:lnTo>
                  <a:lnTo>
                    <a:pt x="323240" y="1192669"/>
                  </a:lnTo>
                  <a:lnTo>
                    <a:pt x="322859" y="1192669"/>
                  </a:lnTo>
                  <a:lnTo>
                    <a:pt x="322427" y="1191399"/>
                  </a:lnTo>
                  <a:lnTo>
                    <a:pt x="322097" y="1191399"/>
                  </a:lnTo>
                  <a:lnTo>
                    <a:pt x="321691" y="1188859"/>
                  </a:lnTo>
                  <a:lnTo>
                    <a:pt x="320890" y="1188859"/>
                  </a:lnTo>
                  <a:lnTo>
                    <a:pt x="320078" y="1191399"/>
                  </a:lnTo>
                  <a:lnTo>
                    <a:pt x="319316" y="1191399"/>
                  </a:lnTo>
                  <a:lnTo>
                    <a:pt x="318998" y="1188859"/>
                  </a:lnTo>
                  <a:lnTo>
                    <a:pt x="319125" y="1188859"/>
                  </a:lnTo>
                  <a:lnTo>
                    <a:pt x="319633" y="1186319"/>
                  </a:lnTo>
                  <a:lnTo>
                    <a:pt x="320814" y="1186319"/>
                  </a:lnTo>
                  <a:lnTo>
                    <a:pt x="321360" y="1185049"/>
                  </a:lnTo>
                  <a:lnTo>
                    <a:pt x="322275" y="1183779"/>
                  </a:lnTo>
                  <a:lnTo>
                    <a:pt x="322567" y="1186319"/>
                  </a:lnTo>
                  <a:lnTo>
                    <a:pt x="323329" y="1186319"/>
                  </a:lnTo>
                  <a:lnTo>
                    <a:pt x="324281" y="1185049"/>
                  </a:lnTo>
                  <a:lnTo>
                    <a:pt x="324612" y="1185049"/>
                  </a:lnTo>
                  <a:lnTo>
                    <a:pt x="325234" y="1183779"/>
                  </a:lnTo>
                  <a:lnTo>
                    <a:pt x="325780" y="1183779"/>
                  </a:lnTo>
                  <a:lnTo>
                    <a:pt x="326275" y="1182509"/>
                  </a:lnTo>
                  <a:lnTo>
                    <a:pt x="329603" y="1178699"/>
                  </a:lnTo>
                  <a:lnTo>
                    <a:pt x="328536" y="1176159"/>
                  </a:lnTo>
                  <a:lnTo>
                    <a:pt x="328091" y="1174889"/>
                  </a:lnTo>
                  <a:lnTo>
                    <a:pt x="327736" y="1174889"/>
                  </a:lnTo>
                  <a:lnTo>
                    <a:pt x="327482" y="1173619"/>
                  </a:lnTo>
                  <a:lnTo>
                    <a:pt x="328917" y="1172349"/>
                  </a:lnTo>
                  <a:lnTo>
                    <a:pt x="329742" y="1171079"/>
                  </a:lnTo>
                  <a:lnTo>
                    <a:pt x="330288" y="1169809"/>
                  </a:lnTo>
                  <a:lnTo>
                    <a:pt x="330809" y="1169809"/>
                  </a:lnTo>
                  <a:lnTo>
                    <a:pt x="330542" y="1168539"/>
                  </a:lnTo>
                  <a:lnTo>
                    <a:pt x="330187" y="1167269"/>
                  </a:lnTo>
                  <a:lnTo>
                    <a:pt x="329742" y="1167269"/>
                  </a:lnTo>
                  <a:lnTo>
                    <a:pt x="329488" y="1165999"/>
                  </a:lnTo>
                  <a:lnTo>
                    <a:pt x="329133" y="1165999"/>
                  </a:lnTo>
                  <a:lnTo>
                    <a:pt x="328688" y="1164729"/>
                  </a:lnTo>
                  <a:lnTo>
                    <a:pt x="328523" y="1164729"/>
                  </a:lnTo>
                  <a:lnTo>
                    <a:pt x="327266" y="1167269"/>
                  </a:lnTo>
                  <a:lnTo>
                    <a:pt x="327025" y="1167269"/>
                  </a:lnTo>
                  <a:lnTo>
                    <a:pt x="326580" y="1165999"/>
                  </a:lnTo>
                  <a:lnTo>
                    <a:pt x="326224" y="1164729"/>
                  </a:lnTo>
                  <a:lnTo>
                    <a:pt x="325958" y="1164729"/>
                  </a:lnTo>
                  <a:lnTo>
                    <a:pt x="324904" y="1162189"/>
                  </a:lnTo>
                  <a:lnTo>
                    <a:pt x="326567" y="1159649"/>
                  </a:lnTo>
                  <a:lnTo>
                    <a:pt x="326821" y="1159649"/>
                  </a:lnTo>
                  <a:lnTo>
                    <a:pt x="327964" y="1157109"/>
                  </a:lnTo>
                  <a:lnTo>
                    <a:pt x="328231" y="1158379"/>
                  </a:lnTo>
                  <a:lnTo>
                    <a:pt x="328371" y="1158379"/>
                  </a:lnTo>
                  <a:lnTo>
                    <a:pt x="329196" y="1160919"/>
                  </a:lnTo>
                  <a:lnTo>
                    <a:pt x="329920" y="1159649"/>
                  </a:lnTo>
                  <a:lnTo>
                    <a:pt x="330479" y="1158379"/>
                  </a:lnTo>
                  <a:lnTo>
                    <a:pt x="330936" y="1158379"/>
                  </a:lnTo>
                  <a:lnTo>
                    <a:pt x="331089" y="1157109"/>
                  </a:lnTo>
                  <a:lnTo>
                    <a:pt x="329806" y="1155839"/>
                  </a:lnTo>
                  <a:lnTo>
                    <a:pt x="329958" y="1155839"/>
                  </a:lnTo>
                  <a:lnTo>
                    <a:pt x="331673" y="1154569"/>
                  </a:lnTo>
                  <a:lnTo>
                    <a:pt x="331622" y="1153299"/>
                  </a:lnTo>
                  <a:lnTo>
                    <a:pt x="331393" y="1153299"/>
                  </a:lnTo>
                  <a:lnTo>
                    <a:pt x="331076" y="1152029"/>
                  </a:lnTo>
                  <a:lnTo>
                    <a:pt x="330657" y="1150759"/>
                  </a:lnTo>
                  <a:lnTo>
                    <a:pt x="330428" y="1150759"/>
                  </a:lnTo>
                  <a:lnTo>
                    <a:pt x="330111" y="1149489"/>
                  </a:lnTo>
                  <a:lnTo>
                    <a:pt x="329679" y="1148219"/>
                  </a:lnTo>
                  <a:lnTo>
                    <a:pt x="329463" y="1148219"/>
                  </a:lnTo>
                  <a:lnTo>
                    <a:pt x="328218" y="1150759"/>
                  </a:lnTo>
                  <a:lnTo>
                    <a:pt x="327482" y="1150759"/>
                  </a:lnTo>
                  <a:lnTo>
                    <a:pt x="327367" y="1148219"/>
                  </a:lnTo>
                  <a:lnTo>
                    <a:pt x="327533" y="1148219"/>
                  </a:lnTo>
                  <a:lnTo>
                    <a:pt x="328155" y="1146949"/>
                  </a:lnTo>
                  <a:lnTo>
                    <a:pt x="329247" y="1145679"/>
                  </a:lnTo>
                  <a:lnTo>
                    <a:pt x="329869" y="1144409"/>
                  </a:lnTo>
                  <a:lnTo>
                    <a:pt x="332181" y="1141869"/>
                  </a:lnTo>
                  <a:lnTo>
                    <a:pt x="332701" y="1141869"/>
                  </a:lnTo>
                  <a:lnTo>
                    <a:pt x="333286" y="1140599"/>
                  </a:lnTo>
                  <a:lnTo>
                    <a:pt x="334378" y="1140599"/>
                  </a:lnTo>
                  <a:lnTo>
                    <a:pt x="335191" y="1138059"/>
                  </a:lnTo>
                  <a:lnTo>
                    <a:pt x="336029" y="1138059"/>
                  </a:lnTo>
                  <a:lnTo>
                    <a:pt x="336232" y="1140599"/>
                  </a:lnTo>
                  <a:lnTo>
                    <a:pt x="337032" y="1140599"/>
                  </a:lnTo>
                  <a:lnTo>
                    <a:pt x="338048" y="1139329"/>
                  </a:lnTo>
                  <a:lnTo>
                    <a:pt x="338251" y="1139329"/>
                  </a:lnTo>
                  <a:lnTo>
                    <a:pt x="337896" y="1138059"/>
                  </a:lnTo>
                  <a:lnTo>
                    <a:pt x="337540" y="1136789"/>
                  </a:lnTo>
                  <a:lnTo>
                    <a:pt x="336969" y="1135519"/>
                  </a:lnTo>
                  <a:lnTo>
                    <a:pt x="336867" y="1134249"/>
                  </a:lnTo>
                  <a:lnTo>
                    <a:pt x="335965" y="1134249"/>
                  </a:lnTo>
                  <a:lnTo>
                    <a:pt x="335102" y="1135519"/>
                  </a:lnTo>
                  <a:lnTo>
                    <a:pt x="334264" y="1135519"/>
                  </a:lnTo>
                  <a:lnTo>
                    <a:pt x="334175" y="1134249"/>
                  </a:lnTo>
                  <a:lnTo>
                    <a:pt x="333375" y="1132979"/>
                  </a:lnTo>
                  <a:lnTo>
                    <a:pt x="332359" y="1135519"/>
                  </a:lnTo>
                  <a:lnTo>
                    <a:pt x="331660" y="1135519"/>
                  </a:lnTo>
                  <a:lnTo>
                    <a:pt x="331470" y="1132979"/>
                  </a:lnTo>
                  <a:lnTo>
                    <a:pt x="331038" y="1132979"/>
                  </a:lnTo>
                  <a:lnTo>
                    <a:pt x="336461" y="1126629"/>
                  </a:lnTo>
                  <a:lnTo>
                    <a:pt x="337858" y="1125359"/>
                  </a:lnTo>
                  <a:lnTo>
                    <a:pt x="337680" y="1124089"/>
                  </a:lnTo>
                  <a:lnTo>
                    <a:pt x="337362" y="1122819"/>
                  </a:lnTo>
                  <a:lnTo>
                    <a:pt x="336956" y="1122819"/>
                  </a:lnTo>
                  <a:lnTo>
                    <a:pt x="336727" y="1121549"/>
                  </a:lnTo>
                  <a:lnTo>
                    <a:pt x="336435" y="1120279"/>
                  </a:lnTo>
                  <a:lnTo>
                    <a:pt x="336080" y="1120279"/>
                  </a:lnTo>
                  <a:lnTo>
                    <a:pt x="335800" y="1119009"/>
                  </a:lnTo>
                  <a:lnTo>
                    <a:pt x="335610" y="1117739"/>
                  </a:lnTo>
                  <a:lnTo>
                    <a:pt x="336600" y="1116469"/>
                  </a:lnTo>
                  <a:lnTo>
                    <a:pt x="337032" y="1115199"/>
                  </a:lnTo>
                  <a:lnTo>
                    <a:pt x="337693" y="1115199"/>
                  </a:lnTo>
                  <a:lnTo>
                    <a:pt x="338289" y="1113929"/>
                  </a:lnTo>
                  <a:lnTo>
                    <a:pt x="338975" y="1113929"/>
                  </a:lnTo>
                  <a:lnTo>
                    <a:pt x="338455" y="1112659"/>
                  </a:lnTo>
                  <a:lnTo>
                    <a:pt x="337921" y="1111389"/>
                  </a:lnTo>
                  <a:lnTo>
                    <a:pt x="338086" y="1111389"/>
                  </a:lnTo>
                  <a:lnTo>
                    <a:pt x="339559" y="1110119"/>
                  </a:lnTo>
                  <a:lnTo>
                    <a:pt x="340067" y="1108849"/>
                  </a:lnTo>
                  <a:lnTo>
                    <a:pt x="341477" y="1107579"/>
                  </a:lnTo>
                  <a:lnTo>
                    <a:pt x="341630" y="1107579"/>
                  </a:lnTo>
                  <a:lnTo>
                    <a:pt x="341426" y="1106309"/>
                  </a:lnTo>
                  <a:lnTo>
                    <a:pt x="341134" y="1105039"/>
                  </a:lnTo>
                  <a:lnTo>
                    <a:pt x="340766" y="1105039"/>
                  </a:lnTo>
                  <a:lnTo>
                    <a:pt x="339890" y="1102499"/>
                  </a:lnTo>
                  <a:lnTo>
                    <a:pt x="339496" y="1101229"/>
                  </a:lnTo>
                  <a:lnTo>
                    <a:pt x="339204" y="1101229"/>
                  </a:lnTo>
                  <a:lnTo>
                    <a:pt x="339039" y="1099959"/>
                  </a:lnTo>
                  <a:lnTo>
                    <a:pt x="339585" y="1098689"/>
                  </a:lnTo>
                  <a:lnTo>
                    <a:pt x="340194" y="1098689"/>
                  </a:lnTo>
                  <a:lnTo>
                    <a:pt x="340842" y="1097419"/>
                  </a:lnTo>
                  <a:lnTo>
                    <a:pt x="341109" y="1097419"/>
                  </a:lnTo>
                  <a:lnTo>
                    <a:pt x="342544" y="1096149"/>
                  </a:lnTo>
                  <a:lnTo>
                    <a:pt x="342468" y="1094879"/>
                  </a:lnTo>
                  <a:lnTo>
                    <a:pt x="342176" y="1094879"/>
                  </a:lnTo>
                  <a:lnTo>
                    <a:pt x="341795" y="1093609"/>
                  </a:lnTo>
                  <a:lnTo>
                    <a:pt x="341426" y="1092339"/>
                  </a:lnTo>
                  <a:lnTo>
                    <a:pt x="341147" y="1092339"/>
                  </a:lnTo>
                  <a:lnTo>
                    <a:pt x="340931" y="1091069"/>
                  </a:lnTo>
                  <a:lnTo>
                    <a:pt x="339940" y="1088529"/>
                  </a:lnTo>
                  <a:lnTo>
                    <a:pt x="340106" y="1088529"/>
                  </a:lnTo>
                  <a:lnTo>
                    <a:pt x="340309" y="1087259"/>
                  </a:lnTo>
                  <a:lnTo>
                    <a:pt x="341807" y="1087259"/>
                  </a:lnTo>
                  <a:lnTo>
                    <a:pt x="342138" y="1085989"/>
                  </a:lnTo>
                  <a:lnTo>
                    <a:pt x="343687" y="1084719"/>
                  </a:lnTo>
                  <a:lnTo>
                    <a:pt x="344220" y="1084719"/>
                  </a:lnTo>
                  <a:lnTo>
                    <a:pt x="345655" y="1083449"/>
                  </a:lnTo>
                  <a:lnTo>
                    <a:pt x="345871" y="1083449"/>
                  </a:lnTo>
                  <a:lnTo>
                    <a:pt x="345694" y="1082179"/>
                  </a:lnTo>
                  <a:lnTo>
                    <a:pt x="345440" y="1080909"/>
                  </a:lnTo>
                  <a:lnTo>
                    <a:pt x="344766" y="1079639"/>
                  </a:lnTo>
                  <a:lnTo>
                    <a:pt x="344525" y="1078369"/>
                  </a:lnTo>
                  <a:lnTo>
                    <a:pt x="344373" y="1078369"/>
                  </a:lnTo>
                  <a:lnTo>
                    <a:pt x="344474" y="1077099"/>
                  </a:lnTo>
                  <a:lnTo>
                    <a:pt x="346024" y="1075829"/>
                  </a:lnTo>
                  <a:lnTo>
                    <a:pt x="346367" y="1075829"/>
                  </a:lnTo>
                  <a:lnTo>
                    <a:pt x="346900" y="1078369"/>
                  </a:lnTo>
                  <a:lnTo>
                    <a:pt x="347726" y="1078369"/>
                  </a:lnTo>
                  <a:lnTo>
                    <a:pt x="348361" y="1077099"/>
                  </a:lnTo>
                  <a:lnTo>
                    <a:pt x="348945" y="1077099"/>
                  </a:lnTo>
                  <a:lnTo>
                    <a:pt x="348792" y="1075829"/>
                  </a:lnTo>
                  <a:lnTo>
                    <a:pt x="348538" y="1074559"/>
                  </a:lnTo>
                  <a:lnTo>
                    <a:pt x="347840" y="1073289"/>
                  </a:lnTo>
                  <a:lnTo>
                    <a:pt x="347599" y="1072019"/>
                  </a:lnTo>
                  <a:lnTo>
                    <a:pt x="347446" y="1072019"/>
                  </a:lnTo>
                  <a:lnTo>
                    <a:pt x="349237" y="1070749"/>
                  </a:lnTo>
                  <a:lnTo>
                    <a:pt x="349351" y="1069479"/>
                  </a:lnTo>
                  <a:lnTo>
                    <a:pt x="349199" y="1069479"/>
                  </a:lnTo>
                  <a:lnTo>
                    <a:pt x="348945" y="1068209"/>
                  </a:lnTo>
                  <a:lnTo>
                    <a:pt x="348259" y="1066939"/>
                  </a:lnTo>
                  <a:lnTo>
                    <a:pt x="348018" y="1065669"/>
                  </a:lnTo>
                  <a:lnTo>
                    <a:pt x="347878" y="1064399"/>
                  </a:lnTo>
                  <a:lnTo>
                    <a:pt x="348005" y="1064399"/>
                  </a:lnTo>
                  <a:lnTo>
                    <a:pt x="349529" y="1063129"/>
                  </a:lnTo>
                  <a:lnTo>
                    <a:pt x="350024" y="1061859"/>
                  </a:lnTo>
                  <a:lnTo>
                    <a:pt x="348869" y="1060589"/>
                  </a:lnTo>
                  <a:lnTo>
                    <a:pt x="349224" y="1059319"/>
                  </a:lnTo>
                  <a:lnTo>
                    <a:pt x="350634" y="1059319"/>
                  </a:lnTo>
                  <a:lnTo>
                    <a:pt x="351307" y="1058049"/>
                  </a:lnTo>
                  <a:lnTo>
                    <a:pt x="352577" y="1058049"/>
                  </a:lnTo>
                  <a:lnTo>
                    <a:pt x="353187" y="1056779"/>
                  </a:lnTo>
                  <a:lnTo>
                    <a:pt x="352120" y="1055509"/>
                  </a:lnTo>
                  <a:lnTo>
                    <a:pt x="352564" y="1054239"/>
                  </a:lnTo>
                  <a:lnTo>
                    <a:pt x="354088" y="1052969"/>
                  </a:lnTo>
                  <a:lnTo>
                    <a:pt x="354342" y="1052969"/>
                  </a:lnTo>
                  <a:lnTo>
                    <a:pt x="354241" y="1051699"/>
                  </a:lnTo>
                  <a:lnTo>
                    <a:pt x="354037" y="1051699"/>
                  </a:lnTo>
                  <a:lnTo>
                    <a:pt x="353441" y="1049159"/>
                  </a:lnTo>
                  <a:lnTo>
                    <a:pt x="353237" y="1049159"/>
                  </a:lnTo>
                  <a:lnTo>
                    <a:pt x="353136" y="1047889"/>
                  </a:lnTo>
                  <a:lnTo>
                    <a:pt x="353263" y="1047889"/>
                  </a:lnTo>
                  <a:lnTo>
                    <a:pt x="354876" y="1046619"/>
                  </a:lnTo>
                  <a:lnTo>
                    <a:pt x="355866" y="1045349"/>
                  </a:lnTo>
                  <a:lnTo>
                    <a:pt x="356527" y="1045349"/>
                  </a:lnTo>
                  <a:lnTo>
                    <a:pt x="357162" y="1044079"/>
                  </a:lnTo>
                  <a:lnTo>
                    <a:pt x="357073" y="1042809"/>
                  </a:lnTo>
                  <a:lnTo>
                    <a:pt x="356870" y="1042809"/>
                  </a:lnTo>
                  <a:lnTo>
                    <a:pt x="356552" y="1041539"/>
                  </a:lnTo>
                  <a:lnTo>
                    <a:pt x="355358" y="1036459"/>
                  </a:lnTo>
                  <a:lnTo>
                    <a:pt x="356019" y="1036459"/>
                  </a:lnTo>
                  <a:lnTo>
                    <a:pt x="356717" y="1035189"/>
                  </a:lnTo>
                  <a:lnTo>
                    <a:pt x="357809" y="1035189"/>
                  </a:lnTo>
                  <a:lnTo>
                    <a:pt x="359016" y="1032649"/>
                  </a:lnTo>
                  <a:lnTo>
                    <a:pt x="359727" y="1033919"/>
                  </a:lnTo>
                  <a:lnTo>
                    <a:pt x="359575" y="1035189"/>
                  </a:lnTo>
                  <a:lnTo>
                    <a:pt x="360349" y="1036459"/>
                  </a:lnTo>
                  <a:lnTo>
                    <a:pt x="360133" y="1037729"/>
                  </a:lnTo>
                  <a:lnTo>
                    <a:pt x="360934" y="1038999"/>
                  </a:lnTo>
                  <a:lnTo>
                    <a:pt x="362102" y="1036459"/>
                  </a:lnTo>
                  <a:lnTo>
                    <a:pt x="362292" y="1036459"/>
                  </a:lnTo>
                  <a:lnTo>
                    <a:pt x="362165" y="1033919"/>
                  </a:lnTo>
                  <a:lnTo>
                    <a:pt x="363702" y="1032649"/>
                  </a:lnTo>
                  <a:lnTo>
                    <a:pt x="364159" y="1031379"/>
                  </a:lnTo>
                  <a:lnTo>
                    <a:pt x="363194" y="1030109"/>
                  </a:lnTo>
                  <a:lnTo>
                    <a:pt x="363474" y="1028839"/>
                  </a:lnTo>
                  <a:lnTo>
                    <a:pt x="362648" y="1027569"/>
                  </a:lnTo>
                  <a:lnTo>
                    <a:pt x="363054" y="1026299"/>
                  </a:lnTo>
                  <a:lnTo>
                    <a:pt x="364871" y="1025029"/>
                  </a:lnTo>
                  <a:lnTo>
                    <a:pt x="365074" y="1025029"/>
                  </a:lnTo>
                  <a:lnTo>
                    <a:pt x="365353" y="1023759"/>
                  </a:lnTo>
                  <a:lnTo>
                    <a:pt x="364363" y="1022489"/>
                  </a:lnTo>
                  <a:lnTo>
                    <a:pt x="364718" y="1021219"/>
                  </a:lnTo>
                  <a:lnTo>
                    <a:pt x="366382" y="1019949"/>
                  </a:lnTo>
                  <a:lnTo>
                    <a:pt x="366826" y="1018679"/>
                  </a:lnTo>
                  <a:lnTo>
                    <a:pt x="365709" y="1017409"/>
                  </a:lnTo>
                  <a:lnTo>
                    <a:pt x="366090" y="1016139"/>
                  </a:lnTo>
                  <a:lnTo>
                    <a:pt x="367601" y="1014869"/>
                  </a:lnTo>
                  <a:lnTo>
                    <a:pt x="367830" y="1014869"/>
                  </a:lnTo>
                  <a:lnTo>
                    <a:pt x="367652" y="1013599"/>
                  </a:lnTo>
                  <a:lnTo>
                    <a:pt x="367372" y="1012329"/>
                  </a:lnTo>
                  <a:lnTo>
                    <a:pt x="367017" y="1011059"/>
                  </a:lnTo>
                  <a:lnTo>
                    <a:pt x="366839" y="1011059"/>
                  </a:lnTo>
                  <a:lnTo>
                    <a:pt x="366547" y="1009789"/>
                  </a:lnTo>
                  <a:lnTo>
                    <a:pt x="366153" y="1008519"/>
                  </a:lnTo>
                  <a:lnTo>
                    <a:pt x="364477" y="1011059"/>
                  </a:lnTo>
                  <a:lnTo>
                    <a:pt x="364045" y="1011059"/>
                  </a:lnTo>
                  <a:lnTo>
                    <a:pt x="362712" y="1013599"/>
                  </a:lnTo>
                  <a:lnTo>
                    <a:pt x="362013" y="1013599"/>
                  </a:lnTo>
                  <a:lnTo>
                    <a:pt x="362038" y="1011059"/>
                  </a:lnTo>
                  <a:lnTo>
                    <a:pt x="361632" y="1011059"/>
                  </a:lnTo>
                  <a:lnTo>
                    <a:pt x="367055" y="1004709"/>
                  </a:lnTo>
                  <a:lnTo>
                    <a:pt x="367309" y="1003439"/>
                  </a:lnTo>
                  <a:lnTo>
                    <a:pt x="368757" y="1002169"/>
                  </a:lnTo>
                  <a:lnTo>
                    <a:pt x="368973" y="1000899"/>
                  </a:lnTo>
                  <a:lnTo>
                    <a:pt x="367779" y="1000899"/>
                  </a:lnTo>
                  <a:lnTo>
                    <a:pt x="367893" y="999629"/>
                  </a:lnTo>
                  <a:lnTo>
                    <a:pt x="367347" y="1000899"/>
                  </a:lnTo>
                  <a:lnTo>
                    <a:pt x="366750" y="1000899"/>
                  </a:lnTo>
                  <a:lnTo>
                    <a:pt x="366115" y="1002169"/>
                  </a:lnTo>
                  <a:lnTo>
                    <a:pt x="365721" y="1000899"/>
                  </a:lnTo>
                  <a:lnTo>
                    <a:pt x="365404" y="999629"/>
                  </a:lnTo>
                  <a:lnTo>
                    <a:pt x="365137" y="998359"/>
                  </a:lnTo>
                  <a:lnTo>
                    <a:pt x="366877" y="997089"/>
                  </a:lnTo>
                  <a:lnTo>
                    <a:pt x="366725" y="995819"/>
                  </a:lnTo>
                  <a:lnTo>
                    <a:pt x="366407" y="995819"/>
                  </a:lnTo>
                  <a:lnTo>
                    <a:pt x="366014" y="994549"/>
                  </a:lnTo>
                  <a:lnTo>
                    <a:pt x="365607" y="994549"/>
                  </a:lnTo>
                  <a:lnTo>
                    <a:pt x="365290" y="993279"/>
                  </a:lnTo>
                  <a:lnTo>
                    <a:pt x="365099" y="992009"/>
                  </a:lnTo>
                  <a:lnTo>
                    <a:pt x="366801" y="990739"/>
                  </a:lnTo>
                  <a:lnTo>
                    <a:pt x="367055" y="989469"/>
                  </a:lnTo>
                  <a:lnTo>
                    <a:pt x="365963" y="989469"/>
                  </a:lnTo>
                  <a:lnTo>
                    <a:pt x="366090" y="986929"/>
                  </a:lnTo>
                  <a:lnTo>
                    <a:pt x="365036" y="986929"/>
                  </a:lnTo>
                  <a:lnTo>
                    <a:pt x="365290" y="985659"/>
                  </a:lnTo>
                  <a:lnTo>
                    <a:pt x="367093" y="984389"/>
                  </a:lnTo>
                  <a:lnTo>
                    <a:pt x="366915" y="983119"/>
                  </a:lnTo>
                  <a:lnTo>
                    <a:pt x="366661" y="983119"/>
                  </a:lnTo>
                  <a:lnTo>
                    <a:pt x="365683" y="979309"/>
                  </a:lnTo>
                  <a:lnTo>
                    <a:pt x="365112" y="976769"/>
                  </a:lnTo>
                  <a:lnTo>
                    <a:pt x="364845" y="976769"/>
                  </a:lnTo>
                  <a:lnTo>
                    <a:pt x="364680" y="975499"/>
                  </a:lnTo>
                  <a:lnTo>
                    <a:pt x="364617" y="974229"/>
                  </a:lnTo>
                  <a:lnTo>
                    <a:pt x="366610" y="972959"/>
                  </a:lnTo>
                  <a:lnTo>
                    <a:pt x="366903" y="972959"/>
                  </a:lnTo>
                  <a:lnTo>
                    <a:pt x="366204" y="971689"/>
                  </a:lnTo>
                  <a:lnTo>
                    <a:pt x="366242" y="970419"/>
                  </a:lnTo>
                  <a:lnTo>
                    <a:pt x="366102" y="969149"/>
                  </a:lnTo>
                  <a:lnTo>
                    <a:pt x="365963" y="969149"/>
                  </a:lnTo>
                  <a:lnTo>
                    <a:pt x="365963" y="966609"/>
                  </a:lnTo>
                  <a:lnTo>
                    <a:pt x="366229" y="965339"/>
                  </a:lnTo>
                  <a:lnTo>
                    <a:pt x="366445" y="965339"/>
                  </a:lnTo>
                  <a:lnTo>
                    <a:pt x="366699" y="964069"/>
                  </a:lnTo>
                  <a:lnTo>
                    <a:pt x="363855" y="964069"/>
                  </a:lnTo>
                  <a:lnTo>
                    <a:pt x="364845" y="961529"/>
                  </a:lnTo>
                  <a:lnTo>
                    <a:pt x="365493" y="961529"/>
                  </a:lnTo>
                  <a:lnTo>
                    <a:pt x="365975" y="960297"/>
                  </a:lnTo>
                  <a:lnTo>
                    <a:pt x="366560" y="958989"/>
                  </a:lnTo>
                  <a:lnTo>
                    <a:pt x="364324" y="958989"/>
                  </a:lnTo>
                  <a:lnTo>
                    <a:pt x="362178" y="960259"/>
                  </a:lnTo>
                  <a:lnTo>
                    <a:pt x="360133" y="960259"/>
                  </a:lnTo>
                  <a:lnTo>
                    <a:pt x="359321" y="961529"/>
                  </a:lnTo>
                  <a:lnTo>
                    <a:pt x="357593" y="961529"/>
                  </a:lnTo>
                  <a:lnTo>
                    <a:pt x="356273" y="962799"/>
                  </a:lnTo>
                  <a:lnTo>
                    <a:pt x="356768" y="964984"/>
                  </a:lnTo>
                  <a:lnTo>
                    <a:pt x="356806" y="965428"/>
                  </a:lnTo>
                  <a:lnTo>
                    <a:pt x="356120" y="966609"/>
                  </a:lnTo>
                  <a:lnTo>
                    <a:pt x="356908" y="967879"/>
                  </a:lnTo>
                  <a:lnTo>
                    <a:pt x="356425" y="969149"/>
                  </a:lnTo>
                  <a:lnTo>
                    <a:pt x="355714" y="969149"/>
                  </a:lnTo>
                  <a:lnTo>
                    <a:pt x="355142" y="970419"/>
                  </a:lnTo>
                  <a:lnTo>
                    <a:pt x="355257" y="967879"/>
                  </a:lnTo>
                  <a:lnTo>
                    <a:pt x="355117" y="967879"/>
                  </a:lnTo>
                  <a:lnTo>
                    <a:pt x="352983" y="969149"/>
                  </a:lnTo>
                  <a:lnTo>
                    <a:pt x="352780" y="969149"/>
                  </a:lnTo>
                  <a:lnTo>
                    <a:pt x="352742" y="966609"/>
                  </a:lnTo>
                  <a:lnTo>
                    <a:pt x="352856" y="964069"/>
                  </a:lnTo>
                  <a:lnTo>
                    <a:pt x="352856" y="961529"/>
                  </a:lnTo>
                  <a:lnTo>
                    <a:pt x="351434" y="961529"/>
                  </a:lnTo>
                  <a:lnTo>
                    <a:pt x="350862" y="961974"/>
                  </a:lnTo>
                  <a:lnTo>
                    <a:pt x="350862" y="972959"/>
                  </a:lnTo>
                  <a:lnTo>
                    <a:pt x="350774" y="974229"/>
                  </a:lnTo>
                  <a:lnTo>
                    <a:pt x="350266" y="974229"/>
                  </a:lnTo>
                  <a:lnTo>
                    <a:pt x="350266" y="972959"/>
                  </a:lnTo>
                  <a:lnTo>
                    <a:pt x="350862" y="972959"/>
                  </a:lnTo>
                  <a:lnTo>
                    <a:pt x="350862" y="961974"/>
                  </a:lnTo>
                  <a:lnTo>
                    <a:pt x="349758" y="962799"/>
                  </a:lnTo>
                  <a:lnTo>
                    <a:pt x="349021" y="962799"/>
                  </a:lnTo>
                  <a:lnTo>
                    <a:pt x="349021" y="979309"/>
                  </a:lnTo>
                  <a:lnTo>
                    <a:pt x="348170" y="979309"/>
                  </a:lnTo>
                  <a:lnTo>
                    <a:pt x="346087" y="980579"/>
                  </a:lnTo>
                  <a:lnTo>
                    <a:pt x="345897" y="980579"/>
                  </a:lnTo>
                  <a:lnTo>
                    <a:pt x="345897" y="985659"/>
                  </a:lnTo>
                  <a:lnTo>
                    <a:pt x="345744" y="986929"/>
                  </a:lnTo>
                  <a:lnTo>
                    <a:pt x="344322" y="988199"/>
                  </a:lnTo>
                  <a:lnTo>
                    <a:pt x="343496" y="988199"/>
                  </a:lnTo>
                  <a:lnTo>
                    <a:pt x="343293" y="989050"/>
                  </a:lnTo>
                  <a:lnTo>
                    <a:pt x="343293" y="999629"/>
                  </a:lnTo>
                  <a:lnTo>
                    <a:pt x="342684" y="1000899"/>
                  </a:lnTo>
                  <a:lnTo>
                    <a:pt x="342099" y="1000899"/>
                  </a:lnTo>
                  <a:lnTo>
                    <a:pt x="341426" y="1002169"/>
                  </a:lnTo>
                  <a:lnTo>
                    <a:pt x="341287" y="1002169"/>
                  </a:lnTo>
                  <a:lnTo>
                    <a:pt x="340677" y="999629"/>
                  </a:lnTo>
                  <a:lnTo>
                    <a:pt x="340436" y="999629"/>
                  </a:lnTo>
                  <a:lnTo>
                    <a:pt x="340677" y="993279"/>
                  </a:lnTo>
                  <a:lnTo>
                    <a:pt x="341325" y="994549"/>
                  </a:lnTo>
                  <a:lnTo>
                    <a:pt x="341706" y="995819"/>
                  </a:lnTo>
                  <a:lnTo>
                    <a:pt x="342011" y="997089"/>
                  </a:lnTo>
                  <a:lnTo>
                    <a:pt x="342252" y="997089"/>
                  </a:lnTo>
                  <a:lnTo>
                    <a:pt x="342341" y="998359"/>
                  </a:lnTo>
                  <a:lnTo>
                    <a:pt x="343293" y="999629"/>
                  </a:lnTo>
                  <a:lnTo>
                    <a:pt x="343293" y="989050"/>
                  </a:lnTo>
                  <a:lnTo>
                    <a:pt x="343192" y="989469"/>
                  </a:lnTo>
                  <a:lnTo>
                    <a:pt x="343382" y="988199"/>
                  </a:lnTo>
                  <a:lnTo>
                    <a:pt x="342976" y="986929"/>
                  </a:lnTo>
                  <a:lnTo>
                    <a:pt x="343268" y="986929"/>
                  </a:lnTo>
                  <a:lnTo>
                    <a:pt x="344017" y="985659"/>
                  </a:lnTo>
                  <a:lnTo>
                    <a:pt x="345897" y="985659"/>
                  </a:lnTo>
                  <a:lnTo>
                    <a:pt x="345897" y="980579"/>
                  </a:lnTo>
                  <a:lnTo>
                    <a:pt x="345808" y="978039"/>
                  </a:lnTo>
                  <a:lnTo>
                    <a:pt x="345986" y="975499"/>
                  </a:lnTo>
                  <a:lnTo>
                    <a:pt x="346671" y="974229"/>
                  </a:lnTo>
                  <a:lnTo>
                    <a:pt x="348030" y="974229"/>
                  </a:lnTo>
                  <a:lnTo>
                    <a:pt x="348602" y="976769"/>
                  </a:lnTo>
                  <a:lnTo>
                    <a:pt x="349021" y="979309"/>
                  </a:lnTo>
                  <a:lnTo>
                    <a:pt x="349021" y="962799"/>
                  </a:lnTo>
                  <a:lnTo>
                    <a:pt x="348221" y="962799"/>
                  </a:lnTo>
                  <a:lnTo>
                    <a:pt x="347916" y="964069"/>
                  </a:lnTo>
                  <a:lnTo>
                    <a:pt x="348411" y="965339"/>
                  </a:lnTo>
                  <a:lnTo>
                    <a:pt x="347903" y="966609"/>
                  </a:lnTo>
                  <a:lnTo>
                    <a:pt x="345782" y="966609"/>
                  </a:lnTo>
                  <a:lnTo>
                    <a:pt x="345008" y="967879"/>
                  </a:lnTo>
                  <a:lnTo>
                    <a:pt x="343509" y="967879"/>
                  </a:lnTo>
                  <a:lnTo>
                    <a:pt x="343509" y="981849"/>
                  </a:lnTo>
                  <a:lnTo>
                    <a:pt x="343484" y="983119"/>
                  </a:lnTo>
                  <a:lnTo>
                    <a:pt x="343357" y="984389"/>
                  </a:lnTo>
                  <a:lnTo>
                    <a:pt x="342442" y="984389"/>
                  </a:lnTo>
                  <a:lnTo>
                    <a:pt x="342442" y="989469"/>
                  </a:lnTo>
                  <a:lnTo>
                    <a:pt x="341960" y="990739"/>
                  </a:lnTo>
                  <a:lnTo>
                    <a:pt x="341096" y="990739"/>
                  </a:lnTo>
                  <a:lnTo>
                    <a:pt x="340664" y="992009"/>
                  </a:lnTo>
                  <a:lnTo>
                    <a:pt x="340614" y="990739"/>
                  </a:lnTo>
                  <a:lnTo>
                    <a:pt x="340779" y="990739"/>
                  </a:lnTo>
                  <a:lnTo>
                    <a:pt x="340956" y="989469"/>
                  </a:lnTo>
                  <a:lnTo>
                    <a:pt x="342442" y="989469"/>
                  </a:lnTo>
                  <a:lnTo>
                    <a:pt x="342442" y="984389"/>
                  </a:lnTo>
                  <a:lnTo>
                    <a:pt x="341782" y="984389"/>
                  </a:lnTo>
                  <a:lnTo>
                    <a:pt x="340969" y="985659"/>
                  </a:lnTo>
                  <a:lnTo>
                    <a:pt x="338569" y="985659"/>
                  </a:lnTo>
                  <a:lnTo>
                    <a:pt x="338429" y="986929"/>
                  </a:lnTo>
                  <a:lnTo>
                    <a:pt x="338480" y="988199"/>
                  </a:lnTo>
                  <a:lnTo>
                    <a:pt x="338391" y="992009"/>
                  </a:lnTo>
                  <a:lnTo>
                    <a:pt x="338264" y="992009"/>
                  </a:lnTo>
                  <a:lnTo>
                    <a:pt x="338594" y="993279"/>
                  </a:lnTo>
                  <a:lnTo>
                    <a:pt x="338162" y="994549"/>
                  </a:lnTo>
                  <a:lnTo>
                    <a:pt x="335902" y="994549"/>
                  </a:lnTo>
                  <a:lnTo>
                    <a:pt x="335788" y="998359"/>
                  </a:lnTo>
                  <a:lnTo>
                    <a:pt x="335648" y="998359"/>
                  </a:lnTo>
                  <a:lnTo>
                    <a:pt x="335686" y="1000899"/>
                  </a:lnTo>
                  <a:lnTo>
                    <a:pt x="337832" y="999629"/>
                  </a:lnTo>
                  <a:lnTo>
                    <a:pt x="338467" y="999629"/>
                  </a:lnTo>
                  <a:lnTo>
                    <a:pt x="337667" y="1002169"/>
                  </a:lnTo>
                  <a:lnTo>
                    <a:pt x="339039" y="1002169"/>
                  </a:lnTo>
                  <a:lnTo>
                    <a:pt x="339331" y="1003439"/>
                  </a:lnTo>
                  <a:lnTo>
                    <a:pt x="340042" y="1004709"/>
                  </a:lnTo>
                  <a:lnTo>
                    <a:pt x="340347" y="1004709"/>
                  </a:lnTo>
                  <a:lnTo>
                    <a:pt x="340575" y="1005979"/>
                  </a:lnTo>
                  <a:lnTo>
                    <a:pt x="341579" y="1008519"/>
                  </a:lnTo>
                  <a:lnTo>
                    <a:pt x="341312" y="1008519"/>
                  </a:lnTo>
                  <a:lnTo>
                    <a:pt x="339915" y="1009789"/>
                  </a:lnTo>
                  <a:lnTo>
                    <a:pt x="339407" y="1009789"/>
                  </a:lnTo>
                  <a:lnTo>
                    <a:pt x="339115" y="1008519"/>
                  </a:lnTo>
                  <a:lnTo>
                    <a:pt x="338772" y="1008519"/>
                  </a:lnTo>
                  <a:lnTo>
                    <a:pt x="338455" y="1007249"/>
                  </a:lnTo>
                  <a:lnTo>
                    <a:pt x="337324" y="1009789"/>
                  </a:lnTo>
                  <a:lnTo>
                    <a:pt x="336321" y="1009789"/>
                  </a:lnTo>
                  <a:lnTo>
                    <a:pt x="335711" y="1011059"/>
                  </a:lnTo>
                  <a:lnTo>
                    <a:pt x="335140" y="1011059"/>
                  </a:lnTo>
                  <a:lnTo>
                    <a:pt x="333298" y="1012329"/>
                  </a:lnTo>
                  <a:lnTo>
                    <a:pt x="334073" y="1014869"/>
                  </a:lnTo>
                  <a:lnTo>
                    <a:pt x="333844" y="1014869"/>
                  </a:lnTo>
                  <a:lnTo>
                    <a:pt x="333184" y="1016139"/>
                  </a:lnTo>
                  <a:lnTo>
                    <a:pt x="332689" y="1016139"/>
                  </a:lnTo>
                  <a:lnTo>
                    <a:pt x="332740" y="1014869"/>
                  </a:lnTo>
                  <a:lnTo>
                    <a:pt x="332905" y="1013599"/>
                  </a:lnTo>
                  <a:lnTo>
                    <a:pt x="333070" y="1012329"/>
                  </a:lnTo>
                  <a:lnTo>
                    <a:pt x="332625" y="1012329"/>
                  </a:lnTo>
                  <a:lnTo>
                    <a:pt x="330631" y="1013599"/>
                  </a:lnTo>
                  <a:lnTo>
                    <a:pt x="330200" y="1012329"/>
                  </a:lnTo>
                  <a:lnTo>
                    <a:pt x="330923" y="1011059"/>
                  </a:lnTo>
                  <a:lnTo>
                    <a:pt x="330327" y="1011059"/>
                  </a:lnTo>
                  <a:lnTo>
                    <a:pt x="328282" y="1012329"/>
                  </a:lnTo>
                  <a:lnTo>
                    <a:pt x="328129" y="1009789"/>
                  </a:lnTo>
                  <a:lnTo>
                    <a:pt x="328269" y="1008519"/>
                  </a:lnTo>
                  <a:lnTo>
                    <a:pt x="328383" y="1005979"/>
                  </a:lnTo>
                  <a:lnTo>
                    <a:pt x="330644" y="1005979"/>
                  </a:lnTo>
                  <a:lnTo>
                    <a:pt x="331216" y="1004709"/>
                  </a:lnTo>
                  <a:lnTo>
                    <a:pt x="330479" y="1003439"/>
                  </a:lnTo>
                  <a:lnTo>
                    <a:pt x="331317" y="1002169"/>
                  </a:lnTo>
                  <a:lnTo>
                    <a:pt x="333298" y="1002169"/>
                  </a:lnTo>
                  <a:lnTo>
                    <a:pt x="333400" y="998359"/>
                  </a:lnTo>
                  <a:lnTo>
                    <a:pt x="333413" y="997089"/>
                  </a:lnTo>
                  <a:lnTo>
                    <a:pt x="333590" y="995819"/>
                  </a:lnTo>
                  <a:lnTo>
                    <a:pt x="333654" y="992009"/>
                  </a:lnTo>
                  <a:lnTo>
                    <a:pt x="333743" y="989469"/>
                  </a:lnTo>
                  <a:lnTo>
                    <a:pt x="333794" y="988199"/>
                  </a:lnTo>
                  <a:lnTo>
                    <a:pt x="333743" y="986929"/>
                  </a:lnTo>
                  <a:lnTo>
                    <a:pt x="333883" y="985659"/>
                  </a:lnTo>
                  <a:lnTo>
                    <a:pt x="335978" y="985659"/>
                  </a:lnTo>
                  <a:lnTo>
                    <a:pt x="336664" y="984389"/>
                  </a:lnTo>
                  <a:lnTo>
                    <a:pt x="336016" y="983119"/>
                  </a:lnTo>
                  <a:lnTo>
                    <a:pt x="336778" y="981849"/>
                  </a:lnTo>
                  <a:lnTo>
                    <a:pt x="338315" y="981849"/>
                  </a:lnTo>
                  <a:lnTo>
                    <a:pt x="339191" y="980579"/>
                  </a:lnTo>
                  <a:lnTo>
                    <a:pt x="338429" y="979309"/>
                  </a:lnTo>
                  <a:lnTo>
                    <a:pt x="339229" y="978039"/>
                  </a:lnTo>
                  <a:lnTo>
                    <a:pt x="340817" y="978039"/>
                  </a:lnTo>
                  <a:lnTo>
                    <a:pt x="341223" y="976769"/>
                  </a:lnTo>
                  <a:lnTo>
                    <a:pt x="341096" y="978039"/>
                  </a:lnTo>
                  <a:lnTo>
                    <a:pt x="341134" y="979309"/>
                  </a:lnTo>
                  <a:lnTo>
                    <a:pt x="340995" y="980579"/>
                  </a:lnTo>
                  <a:lnTo>
                    <a:pt x="341058" y="981849"/>
                  </a:lnTo>
                  <a:lnTo>
                    <a:pt x="341299" y="983119"/>
                  </a:lnTo>
                  <a:lnTo>
                    <a:pt x="343115" y="980579"/>
                  </a:lnTo>
                  <a:lnTo>
                    <a:pt x="343433" y="981849"/>
                  </a:lnTo>
                  <a:lnTo>
                    <a:pt x="343509" y="967879"/>
                  </a:lnTo>
                  <a:lnTo>
                    <a:pt x="342544" y="967879"/>
                  </a:lnTo>
                  <a:lnTo>
                    <a:pt x="341757" y="969149"/>
                  </a:lnTo>
                  <a:lnTo>
                    <a:pt x="340677" y="969149"/>
                  </a:lnTo>
                  <a:lnTo>
                    <a:pt x="341223" y="971689"/>
                  </a:lnTo>
                  <a:lnTo>
                    <a:pt x="340525" y="972959"/>
                  </a:lnTo>
                  <a:lnTo>
                    <a:pt x="338988" y="972959"/>
                  </a:lnTo>
                  <a:lnTo>
                    <a:pt x="338112" y="974229"/>
                  </a:lnTo>
                  <a:lnTo>
                    <a:pt x="338874" y="975499"/>
                  </a:lnTo>
                  <a:lnTo>
                    <a:pt x="338074" y="976769"/>
                  </a:lnTo>
                  <a:lnTo>
                    <a:pt x="334111" y="976769"/>
                  </a:lnTo>
                  <a:lnTo>
                    <a:pt x="333286" y="978039"/>
                  </a:lnTo>
                  <a:lnTo>
                    <a:pt x="333844" y="980579"/>
                  </a:lnTo>
                  <a:lnTo>
                    <a:pt x="333159" y="980579"/>
                  </a:lnTo>
                  <a:lnTo>
                    <a:pt x="331724" y="981849"/>
                  </a:lnTo>
                  <a:lnTo>
                    <a:pt x="330847" y="981849"/>
                  </a:lnTo>
                  <a:lnTo>
                    <a:pt x="331635" y="979309"/>
                  </a:lnTo>
                  <a:lnTo>
                    <a:pt x="330987" y="979309"/>
                  </a:lnTo>
                  <a:lnTo>
                    <a:pt x="329336" y="980579"/>
                  </a:lnTo>
                  <a:lnTo>
                    <a:pt x="328536" y="983119"/>
                  </a:lnTo>
                  <a:lnTo>
                    <a:pt x="328841" y="983119"/>
                  </a:lnTo>
                  <a:lnTo>
                    <a:pt x="328752" y="985659"/>
                  </a:lnTo>
                  <a:lnTo>
                    <a:pt x="328625" y="986929"/>
                  </a:lnTo>
                  <a:lnTo>
                    <a:pt x="328663" y="988199"/>
                  </a:lnTo>
                  <a:lnTo>
                    <a:pt x="328282" y="990739"/>
                  </a:lnTo>
                  <a:lnTo>
                    <a:pt x="328841" y="990739"/>
                  </a:lnTo>
                  <a:lnTo>
                    <a:pt x="330631" y="989469"/>
                  </a:lnTo>
                  <a:lnTo>
                    <a:pt x="330949" y="989469"/>
                  </a:lnTo>
                  <a:lnTo>
                    <a:pt x="331000" y="990739"/>
                  </a:lnTo>
                  <a:lnTo>
                    <a:pt x="330860" y="992009"/>
                  </a:lnTo>
                  <a:lnTo>
                    <a:pt x="328663" y="993279"/>
                  </a:lnTo>
                  <a:lnTo>
                    <a:pt x="328269" y="993279"/>
                  </a:lnTo>
                  <a:lnTo>
                    <a:pt x="328587" y="995819"/>
                  </a:lnTo>
                  <a:lnTo>
                    <a:pt x="327621" y="995819"/>
                  </a:lnTo>
                  <a:lnTo>
                    <a:pt x="326821" y="997089"/>
                  </a:lnTo>
                  <a:lnTo>
                    <a:pt x="325602" y="997089"/>
                  </a:lnTo>
                  <a:lnTo>
                    <a:pt x="326390" y="994549"/>
                  </a:lnTo>
                  <a:lnTo>
                    <a:pt x="324446" y="994549"/>
                  </a:lnTo>
                  <a:lnTo>
                    <a:pt x="323672" y="995819"/>
                  </a:lnTo>
                  <a:lnTo>
                    <a:pt x="323519" y="997089"/>
                  </a:lnTo>
                  <a:lnTo>
                    <a:pt x="323418" y="1002169"/>
                  </a:lnTo>
                  <a:lnTo>
                    <a:pt x="323354" y="1003439"/>
                  </a:lnTo>
                  <a:lnTo>
                    <a:pt x="320967" y="1004709"/>
                  </a:lnTo>
                  <a:lnTo>
                    <a:pt x="320535" y="1004709"/>
                  </a:lnTo>
                  <a:lnTo>
                    <a:pt x="318858" y="1005979"/>
                  </a:lnTo>
                  <a:lnTo>
                    <a:pt x="318566" y="1005979"/>
                  </a:lnTo>
                  <a:lnTo>
                    <a:pt x="318541" y="1003439"/>
                  </a:lnTo>
                  <a:lnTo>
                    <a:pt x="318668" y="1003439"/>
                  </a:lnTo>
                  <a:lnTo>
                    <a:pt x="318782" y="1000899"/>
                  </a:lnTo>
                  <a:lnTo>
                    <a:pt x="313982" y="1002169"/>
                  </a:lnTo>
                  <a:lnTo>
                    <a:pt x="313766" y="1008519"/>
                  </a:lnTo>
                  <a:lnTo>
                    <a:pt x="314223" y="1008519"/>
                  </a:lnTo>
                  <a:lnTo>
                    <a:pt x="315785" y="1005979"/>
                  </a:lnTo>
                  <a:lnTo>
                    <a:pt x="316445" y="1007249"/>
                  </a:lnTo>
                  <a:lnTo>
                    <a:pt x="315963" y="1008519"/>
                  </a:lnTo>
                  <a:lnTo>
                    <a:pt x="316052" y="1009789"/>
                  </a:lnTo>
                  <a:lnTo>
                    <a:pt x="316064" y="1011059"/>
                  </a:lnTo>
                  <a:lnTo>
                    <a:pt x="315937" y="1012329"/>
                  </a:lnTo>
                  <a:lnTo>
                    <a:pt x="315887" y="1014869"/>
                  </a:lnTo>
                  <a:lnTo>
                    <a:pt x="315417" y="1017409"/>
                  </a:lnTo>
                  <a:lnTo>
                    <a:pt x="315976" y="1017409"/>
                  </a:lnTo>
                  <a:lnTo>
                    <a:pt x="317779" y="1016139"/>
                  </a:lnTo>
                  <a:lnTo>
                    <a:pt x="318414" y="1016139"/>
                  </a:lnTo>
                  <a:lnTo>
                    <a:pt x="317690" y="1018679"/>
                  </a:lnTo>
                  <a:lnTo>
                    <a:pt x="317258" y="1018679"/>
                  </a:lnTo>
                  <a:lnTo>
                    <a:pt x="316280" y="1019949"/>
                  </a:lnTo>
                  <a:lnTo>
                    <a:pt x="315010" y="1019949"/>
                  </a:lnTo>
                  <a:lnTo>
                    <a:pt x="313677" y="1021219"/>
                  </a:lnTo>
                  <a:lnTo>
                    <a:pt x="312801" y="1021219"/>
                  </a:lnTo>
                  <a:lnTo>
                    <a:pt x="313207" y="1019949"/>
                  </a:lnTo>
                  <a:lnTo>
                    <a:pt x="313613" y="1018679"/>
                  </a:lnTo>
                  <a:lnTo>
                    <a:pt x="312978" y="1018679"/>
                  </a:lnTo>
                  <a:lnTo>
                    <a:pt x="311162" y="1019949"/>
                  </a:lnTo>
                  <a:lnTo>
                    <a:pt x="310629" y="1018679"/>
                  </a:lnTo>
                  <a:lnTo>
                    <a:pt x="311010" y="1017409"/>
                  </a:lnTo>
                  <a:lnTo>
                    <a:pt x="311010" y="1016139"/>
                  </a:lnTo>
                  <a:lnTo>
                    <a:pt x="311340" y="1014869"/>
                  </a:lnTo>
                  <a:lnTo>
                    <a:pt x="310908" y="1013599"/>
                  </a:lnTo>
                  <a:lnTo>
                    <a:pt x="309079" y="1014869"/>
                  </a:lnTo>
                  <a:lnTo>
                    <a:pt x="308724" y="1014869"/>
                  </a:lnTo>
                  <a:lnTo>
                    <a:pt x="308635" y="1019949"/>
                  </a:lnTo>
                  <a:lnTo>
                    <a:pt x="308483" y="1021219"/>
                  </a:lnTo>
                  <a:lnTo>
                    <a:pt x="306070" y="1021219"/>
                  </a:lnTo>
                  <a:lnTo>
                    <a:pt x="305320" y="1022489"/>
                  </a:lnTo>
                  <a:lnTo>
                    <a:pt x="303669" y="1022489"/>
                  </a:lnTo>
                  <a:lnTo>
                    <a:pt x="301269" y="1023759"/>
                  </a:lnTo>
                  <a:lnTo>
                    <a:pt x="300418" y="1023759"/>
                  </a:lnTo>
                  <a:lnTo>
                    <a:pt x="299618" y="1025029"/>
                  </a:lnTo>
                  <a:lnTo>
                    <a:pt x="298450" y="1025029"/>
                  </a:lnTo>
                  <a:lnTo>
                    <a:pt x="299123" y="1027569"/>
                  </a:lnTo>
                  <a:lnTo>
                    <a:pt x="298538" y="1027569"/>
                  </a:lnTo>
                  <a:lnTo>
                    <a:pt x="296405" y="1028839"/>
                  </a:lnTo>
                  <a:lnTo>
                    <a:pt x="296164" y="1030109"/>
                  </a:lnTo>
                  <a:lnTo>
                    <a:pt x="296189" y="1031379"/>
                  </a:lnTo>
                  <a:lnTo>
                    <a:pt x="296430" y="1031379"/>
                  </a:lnTo>
                  <a:lnTo>
                    <a:pt x="298284" y="1030109"/>
                  </a:lnTo>
                  <a:lnTo>
                    <a:pt x="298615" y="1030109"/>
                  </a:lnTo>
                  <a:lnTo>
                    <a:pt x="298602" y="1031379"/>
                  </a:lnTo>
                  <a:lnTo>
                    <a:pt x="298462" y="1032649"/>
                  </a:lnTo>
                  <a:lnTo>
                    <a:pt x="297700" y="1032649"/>
                  </a:lnTo>
                  <a:lnTo>
                    <a:pt x="296900" y="1033919"/>
                  </a:lnTo>
                  <a:lnTo>
                    <a:pt x="295211" y="1033919"/>
                  </a:lnTo>
                  <a:lnTo>
                    <a:pt x="294411" y="1035189"/>
                  </a:lnTo>
                  <a:lnTo>
                    <a:pt x="293293" y="1035189"/>
                  </a:lnTo>
                  <a:lnTo>
                    <a:pt x="293903" y="1037729"/>
                  </a:lnTo>
                  <a:lnTo>
                    <a:pt x="291680" y="1037729"/>
                  </a:lnTo>
                  <a:lnTo>
                    <a:pt x="290703" y="1038999"/>
                  </a:lnTo>
                  <a:lnTo>
                    <a:pt x="291325" y="1040269"/>
                  </a:lnTo>
                  <a:lnTo>
                    <a:pt x="290601" y="1041539"/>
                  </a:lnTo>
                  <a:lnTo>
                    <a:pt x="289013" y="1041539"/>
                  </a:lnTo>
                  <a:lnTo>
                    <a:pt x="288544" y="1042809"/>
                  </a:lnTo>
                  <a:lnTo>
                    <a:pt x="286981" y="1042809"/>
                  </a:lnTo>
                  <a:lnTo>
                    <a:pt x="285292" y="1044079"/>
                  </a:lnTo>
                  <a:lnTo>
                    <a:pt x="283718" y="1044079"/>
                  </a:lnTo>
                  <a:lnTo>
                    <a:pt x="283565" y="1045349"/>
                  </a:lnTo>
                  <a:lnTo>
                    <a:pt x="283591" y="1049159"/>
                  </a:lnTo>
                  <a:lnTo>
                    <a:pt x="283438" y="1050429"/>
                  </a:lnTo>
                  <a:lnTo>
                    <a:pt x="281012" y="1050429"/>
                  </a:lnTo>
                  <a:lnTo>
                    <a:pt x="280885" y="1051699"/>
                  </a:lnTo>
                  <a:lnTo>
                    <a:pt x="280835" y="1052969"/>
                  </a:lnTo>
                  <a:lnTo>
                    <a:pt x="280568" y="1059319"/>
                  </a:lnTo>
                  <a:lnTo>
                    <a:pt x="280314" y="1058049"/>
                  </a:lnTo>
                  <a:lnTo>
                    <a:pt x="278257" y="1060589"/>
                  </a:lnTo>
                  <a:lnTo>
                    <a:pt x="278155" y="1059319"/>
                  </a:lnTo>
                  <a:lnTo>
                    <a:pt x="278142" y="1058049"/>
                  </a:lnTo>
                  <a:lnTo>
                    <a:pt x="278460" y="1056779"/>
                  </a:lnTo>
                  <a:lnTo>
                    <a:pt x="278447" y="1054239"/>
                  </a:lnTo>
                  <a:lnTo>
                    <a:pt x="278257" y="1054239"/>
                  </a:lnTo>
                  <a:lnTo>
                    <a:pt x="276364" y="1055509"/>
                  </a:lnTo>
                  <a:lnTo>
                    <a:pt x="273621" y="1056779"/>
                  </a:lnTo>
                  <a:lnTo>
                    <a:pt x="273392" y="1060589"/>
                  </a:lnTo>
                  <a:lnTo>
                    <a:pt x="273367" y="1063129"/>
                  </a:lnTo>
                  <a:lnTo>
                    <a:pt x="273164" y="1064399"/>
                  </a:lnTo>
                  <a:lnTo>
                    <a:pt x="271005" y="1065669"/>
                  </a:lnTo>
                  <a:lnTo>
                    <a:pt x="270332" y="1065669"/>
                  </a:lnTo>
                  <a:lnTo>
                    <a:pt x="270941" y="1068209"/>
                  </a:lnTo>
                  <a:lnTo>
                    <a:pt x="268490" y="1068209"/>
                  </a:lnTo>
                  <a:lnTo>
                    <a:pt x="268173" y="1069428"/>
                  </a:lnTo>
                  <a:lnTo>
                    <a:pt x="267995" y="1070749"/>
                  </a:lnTo>
                  <a:lnTo>
                    <a:pt x="268058" y="1073289"/>
                  </a:lnTo>
                  <a:lnTo>
                    <a:pt x="267843" y="1074559"/>
                  </a:lnTo>
                  <a:lnTo>
                    <a:pt x="265899" y="1074559"/>
                  </a:lnTo>
                  <a:lnTo>
                    <a:pt x="265417" y="1075829"/>
                  </a:lnTo>
                  <a:lnTo>
                    <a:pt x="263842" y="1075829"/>
                  </a:lnTo>
                  <a:lnTo>
                    <a:pt x="262140" y="1077099"/>
                  </a:lnTo>
                  <a:lnTo>
                    <a:pt x="260578" y="1077099"/>
                  </a:lnTo>
                  <a:lnTo>
                    <a:pt x="260438" y="1078369"/>
                  </a:lnTo>
                  <a:lnTo>
                    <a:pt x="260400" y="1082179"/>
                  </a:lnTo>
                  <a:lnTo>
                    <a:pt x="260248" y="1083449"/>
                  </a:lnTo>
                  <a:lnTo>
                    <a:pt x="257721" y="1083449"/>
                  </a:lnTo>
                  <a:lnTo>
                    <a:pt x="258102" y="1080909"/>
                  </a:lnTo>
                  <a:lnTo>
                    <a:pt x="257136" y="1082179"/>
                  </a:lnTo>
                  <a:lnTo>
                    <a:pt x="255562" y="1082179"/>
                  </a:lnTo>
                  <a:lnTo>
                    <a:pt x="255435" y="1083449"/>
                  </a:lnTo>
                  <a:lnTo>
                    <a:pt x="255397" y="1084719"/>
                  </a:lnTo>
                  <a:lnTo>
                    <a:pt x="255054" y="1089799"/>
                  </a:lnTo>
                  <a:lnTo>
                    <a:pt x="254673" y="1089799"/>
                  </a:lnTo>
                  <a:lnTo>
                    <a:pt x="252907" y="1091069"/>
                  </a:lnTo>
                  <a:lnTo>
                    <a:pt x="252272" y="1091069"/>
                  </a:lnTo>
                  <a:lnTo>
                    <a:pt x="252691" y="1089799"/>
                  </a:lnTo>
                  <a:lnTo>
                    <a:pt x="253123" y="1088529"/>
                  </a:lnTo>
                  <a:lnTo>
                    <a:pt x="252564" y="1088529"/>
                  </a:lnTo>
                  <a:lnTo>
                    <a:pt x="250685" y="1089799"/>
                  </a:lnTo>
                  <a:lnTo>
                    <a:pt x="250190" y="1089799"/>
                  </a:lnTo>
                  <a:lnTo>
                    <a:pt x="250774" y="1087259"/>
                  </a:lnTo>
                  <a:lnTo>
                    <a:pt x="248881" y="1087259"/>
                  </a:lnTo>
                  <a:lnTo>
                    <a:pt x="248119" y="1088529"/>
                  </a:lnTo>
                  <a:lnTo>
                    <a:pt x="247726" y="1088529"/>
                  </a:lnTo>
                  <a:lnTo>
                    <a:pt x="248323" y="1089799"/>
                  </a:lnTo>
                  <a:lnTo>
                    <a:pt x="247523" y="1091069"/>
                  </a:lnTo>
                  <a:lnTo>
                    <a:pt x="246037" y="1091069"/>
                  </a:lnTo>
                  <a:lnTo>
                    <a:pt x="245529" y="1092339"/>
                  </a:lnTo>
                  <a:lnTo>
                    <a:pt x="245351" y="1094879"/>
                  </a:lnTo>
                  <a:lnTo>
                    <a:pt x="245198" y="1094879"/>
                  </a:lnTo>
                  <a:lnTo>
                    <a:pt x="245173" y="1097419"/>
                  </a:lnTo>
                  <a:lnTo>
                    <a:pt x="243522" y="1097419"/>
                  </a:lnTo>
                  <a:lnTo>
                    <a:pt x="242747" y="1098689"/>
                  </a:lnTo>
                  <a:lnTo>
                    <a:pt x="240322" y="1098689"/>
                  </a:lnTo>
                  <a:lnTo>
                    <a:pt x="240169" y="1099959"/>
                  </a:lnTo>
                  <a:lnTo>
                    <a:pt x="240118" y="1101229"/>
                  </a:lnTo>
                  <a:lnTo>
                    <a:pt x="239864" y="1106309"/>
                  </a:lnTo>
                  <a:lnTo>
                    <a:pt x="239877" y="1112659"/>
                  </a:lnTo>
                  <a:lnTo>
                    <a:pt x="239166" y="1112659"/>
                  </a:lnTo>
                  <a:lnTo>
                    <a:pt x="238163" y="1113929"/>
                  </a:lnTo>
                  <a:lnTo>
                    <a:pt x="236982" y="1113929"/>
                  </a:lnTo>
                  <a:lnTo>
                    <a:pt x="235331" y="1115199"/>
                  </a:lnTo>
                  <a:lnTo>
                    <a:pt x="234708" y="1113929"/>
                  </a:lnTo>
                  <a:lnTo>
                    <a:pt x="235483" y="1112659"/>
                  </a:lnTo>
                  <a:lnTo>
                    <a:pt x="234899" y="1111389"/>
                  </a:lnTo>
                  <a:lnTo>
                    <a:pt x="235762" y="1108849"/>
                  </a:lnTo>
                  <a:lnTo>
                    <a:pt x="234530" y="1108849"/>
                  </a:lnTo>
                  <a:lnTo>
                    <a:pt x="233718" y="1110119"/>
                  </a:lnTo>
                  <a:lnTo>
                    <a:pt x="232676" y="1110119"/>
                  </a:lnTo>
                  <a:lnTo>
                    <a:pt x="233006" y="1112659"/>
                  </a:lnTo>
                  <a:lnTo>
                    <a:pt x="232448" y="1112659"/>
                  </a:lnTo>
                  <a:lnTo>
                    <a:pt x="230555" y="1113929"/>
                  </a:lnTo>
                  <a:lnTo>
                    <a:pt x="230339" y="1113929"/>
                  </a:lnTo>
                  <a:lnTo>
                    <a:pt x="230162" y="1115199"/>
                  </a:lnTo>
                  <a:lnTo>
                    <a:pt x="230136" y="1117739"/>
                  </a:lnTo>
                  <a:lnTo>
                    <a:pt x="229971" y="1119009"/>
                  </a:lnTo>
                  <a:lnTo>
                    <a:pt x="227838" y="1119009"/>
                  </a:lnTo>
                  <a:lnTo>
                    <a:pt x="227114" y="1120279"/>
                  </a:lnTo>
                  <a:lnTo>
                    <a:pt x="227774" y="1121549"/>
                  </a:lnTo>
                  <a:lnTo>
                    <a:pt x="227063" y="1122819"/>
                  </a:lnTo>
                  <a:lnTo>
                    <a:pt x="225285" y="1122819"/>
                  </a:lnTo>
                  <a:lnTo>
                    <a:pt x="224497" y="1124089"/>
                  </a:lnTo>
                  <a:lnTo>
                    <a:pt x="225094" y="1125359"/>
                  </a:lnTo>
                  <a:lnTo>
                    <a:pt x="224472" y="1126629"/>
                  </a:lnTo>
                  <a:lnTo>
                    <a:pt x="222681" y="1126629"/>
                  </a:lnTo>
                  <a:lnTo>
                    <a:pt x="222313" y="1127899"/>
                  </a:lnTo>
                  <a:lnTo>
                    <a:pt x="222148" y="1127899"/>
                  </a:lnTo>
                  <a:lnTo>
                    <a:pt x="222097" y="1131709"/>
                  </a:lnTo>
                  <a:lnTo>
                    <a:pt x="221932" y="1132979"/>
                  </a:lnTo>
                  <a:lnTo>
                    <a:pt x="220357" y="1132979"/>
                  </a:lnTo>
                  <a:lnTo>
                    <a:pt x="219494" y="1134249"/>
                  </a:lnTo>
                  <a:lnTo>
                    <a:pt x="217068" y="1134249"/>
                  </a:lnTo>
                  <a:lnTo>
                    <a:pt x="216890" y="1135519"/>
                  </a:lnTo>
                  <a:lnTo>
                    <a:pt x="216789" y="1139329"/>
                  </a:lnTo>
                  <a:lnTo>
                    <a:pt x="216179" y="1148219"/>
                  </a:lnTo>
                  <a:lnTo>
                    <a:pt x="215442" y="1148219"/>
                  </a:lnTo>
                  <a:lnTo>
                    <a:pt x="214477" y="1149489"/>
                  </a:lnTo>
                  <a:lnTo>
                    <a:pt x="213753" y="1149489"/>
                  </a:lnTo>
                  <a:lnTo>
                    <a:pt x="213829" y="1146949"/>
                  </a:lnTo>
                  <a:lnTo>
                    <a:pt x="214083" y="1145679"/>
                  </a:lnTo>
                  <a:lnTo>
                    <a:pt x="214134" y="1144409"/>
                  </a:lnTo>
                  <a:lnTo>
                    <a:pt x="213893" y="1143139"/>
                  </a:lnTo>
                  <a:lnTo>
                    <a:pt x="212001" y="1144409"/>
                  </a:lnTo>
                  <a:lnTo>
                    <a:pt x="211670" y="1144409"/>
                  </a:lnTo>
                  <a:lnTo>
                    <a:pt x="210820" y="1145679"/>
                  </a:lnTo>
                  <a:lnTo>
                    <a:pt x="209245" y="1145679"/>
                  </a:lnTo>
                  <a:lnTo>
                    <a:pt x="209130" y="1146949"/>
                  </a:lnTo>
                  <a:lnTo>
                    <a:pt x="209067" y="1150759"/>
                  </a:lnTo>
                  <a:lnTo>
                    <a:pt x="208902" y="1150759"/>
                  </a:lnTo>
                  <a:lnTo>
                    <a:pt x="208762" y="1152029"/>
                  </a:lnTo>
                  <a:lnTo>
                    <a:pt x="206768" y="1152029"/>
                  </a:lnTo>
                  <a:lnTo>
                    <a:pt x="206070" y="1153299"/>
                  </a:lnTo>
                  <a:lnTo>
                    <a:pt x="206667" y="1154569"/>
                  </a:lnTo>
                  <a:lnTo>
                    <a:pt x="205943" y="1155839"/>
                  </a:lnTo>
                  <a:lnTo>
                    <a:pt x="203123" y="1155839"/>
                  </a:lnTo>
                  <a:lnTo>
                    <a:pt x="202311" y="1157109"/>
                  </a:lnTo>
                  <a:lnTo>
                    <a:pt x="199796" y="1157109"/>
                  </a:lnTo>
                  <a:lnTo>
                    <a:pt x="199034" y="1158379"/>
                  </a:lnTo>
                  <a:lnTo>
                    <a:pt x="198716" y="1158379"/>
                  </a:lnTo>
                  <a:lnTo>
                    <a:pt x="199148" y="1160919"/>
                  </a:lnTo>
                  <a:lnTo>
                    <a:pt x="196888" y="1160919"/>
                  </a:lnTo>
                  <a:lnTo>
                    <a:pt x="196456" y="1162189"/>
                  </a:lnTo>
                  <a:lnTo>
                    <a:pt x="196303" y="1162189"/>
                  </a:lnTo>
                  <a:lnTo>
                    <a:pt x="196164" y="1168539"/>
                  </a:lnTo>
                  <a:lnTo>
                    <a:pt x="195999" y="1169809"/>
                  </a:lnTo>
                  <a:lnTo>
                    <a:pt x="195224" y="1169809"/>
                  </a:lnTo>
                  <a:lnTo>
                    <a:pt x="194411" y="1171079"/>
                  </a:lnTo>
                  <a:lnTo>
                    <a:pt x="191909" y="1171079"/>
                  </a:lnTo>
                  <a:lnTo>
                    <a:pt x="191147" y="1172349"/>
                  </a:lnTo>
                  <a:lnTo>
                    <a:pt x="190842" y="1172349"/>
                  </a:lnTo>
                  <a:lnTo>
                    <a:pt x="191274" y="1173619"/>
                  </a:lnTo>
                  <a:lnTo>
                    <a:pt x="190601" y="1174889"/>
                  </a:lnTo>
                  <a:lnTo>
                    <a:pt x="188950" y="1174889"/>
                  </a:lnTo>
                  <a:lnTo>
                    <a:pt x="188582" y="1176159"/>
                  </a:lnTo>
                  <a:lnTo>
                    <a:pt x="188429" y="1176159"/>
                  </a:lnTo>
                  <a:lnTo>
                    <a:pt x="188442" y="1179969"/>
                  </a:lnTo>
                  <a:lnTo>
                    <a:pt x="188302" y="1181239"/>
                  </a:lnTo>
                  <a:lnTo>
                    <a:pt x="186131" y="1181239"/>
                  </a:lnTo>
                  <a:lnTo>
                    <a:pt x="185889" y="1182509"/>
                  </a:lnTo>
                  <a:lnTo>
                    <a:pt x="185737" y="1182509"/>
                  </a:lnTo>
                  <a:lnTo>
                    <a:pt x="185762" y="1186319"/>
                  </a:lnTo>
                  <a:lnTo>
                    <a:pt x="185597" y="1187589"/>
                  </a:lnTo>
                  <a:lnTo>
                    <a:pt x="183515" y="1187589"/>
                  </a:lnTo>
                  <a:lnTo>
                    <a:pt x="182829" y="1188859"/>
                  </a:lnTo>
                  <a:lnTo>
                    <a:pt x="183400" y="1190129"/>
                  </a:lnTo>
                  <a:lnTo>
                    <a:pt x="182676" y="1191399"/>
                  </a:lnTo>
                  <a:lnTo>
                    <a:pt x="180632" y="1191399"/>
                  </a:lnTo>
                  <a:lnTo>
                    <a:pt x="180467" y="1192669"/>
                  </a:lnTo>
                  <a:lnTo>
                    <a:pt x="180352" y="1197749"/>
                  </a:lnTo>
                  <a:lnTo>
                    <a:pt x="178066" y="1197749"/>
                  </a:lnTo>
                  <a:lnTo>
                    <a:pt x="178079" y="1195209"/>
                  </a:lnTo>
                  <a:lnTo>
                    <a:pt x="177241" y="1196479"/>
                  </a:lnTo>
                  <a:lnTo>
                    <a:pt x="175666" y="1196479"/>
                  </a:lnTo>
                  <a:lnTo>
                    <a:pt x="175272" y="1197749"/>
                  </a:lnTo>
                  <a:lnTo>
                    <a:pt x="175869" y="1199019"/>
                  </a:lnTo>
                  <a:lnTo>
                    <a:pt x="175183" y="1200289"/>
                  </a:lnTo>
                  <a:lnTo>
                    <a:pt x="173482" y="1200289"/>
                  </a:lnTo>
                  <a:lnTo>
                    <a:pt x="172681" y="1201559"/>
                  </a:lnTo>
                  <a:lnTo>
                    <a:pt x="173355" y="1202829"/>
                  </a:lnTo>
                  <a:lnTo>
                    <a:pt x="172694" y="1204099"/>
                  </a:lnTo>
                  <a:lnTo>
                    <a:pt x="170916" y="1204099"/>
                  </a:lnTo>
                  <a:lnTo>
                    <a:pt x="170129" y="1205369"/>
                  </a:lnTo>
                  <a:lnTo>
                    <a:pt x="170815" y="1206639"/>
                  </a:lnTo>
                  <a:lnTo>
                    <a:pt x="170040" y="1207909"/>
                  </a:lnTo>
                  <a:lnTo>
                    <a:pt x="168021" y="1207909"/>
                  </a:lnTo>
                  <a:lnTo>
                    <a:pt x="167881" y="1209179"/>
                  </a:lnTo>
                  <a:lnTo>
                    <a:pt x="167741" y="1212989"/>
                  </a:lnTo>
                  <a:lnTo>
                    <a:pt x="167449" y="1214259"/>
                  </a:lnTo>
                  <a:lnTo>
                    <a:pt x="164922" y="1214259"/>
                  </a:lnTo>
                  <a:lnTo>
                    <a:pt x="165557" y="1216799"/>
                  </a:lnTo>
                  <a:lnTo>
                    <a:pt x="164858" y="1218069"/>
                  </a:lnTo>
                  <a:lnTo>
                    <a:pt x="162788" y="1218069"/>
                  </a:lnTo>
                  <a:lnTo>
                    <a:pt x="162890" y="1216799"/>
                  </a:lnTo>
                  <a:lnTo>
                    <a:pt x="163004" y="1215529"/>
                  </a:lnTo>
                  <a:lnTo>
                    <a:pt x="162534" y="1215529"/>
                  </a:lnTo>
                  <a:lnTo>
                    <a:pt x="160909" y="1216799"/>
                  </a:lnTo>
                  <a:lnTo>
                    <a:pt x="160121" y="1216799"/>
                  </a:lnTo>
                  <a:lnTo>
                    <a:pt x="160985" y="1214259"/>
                  </a:lnTo>
                  <a:lnTo>
                    <a:pt x="159016" y="1214259"/>
                  </a:lnTo>
                  <a:lnTo>
                    <a:pt x="158242" y="1215529"/>
                  </a:lnTo>
                  <a:lnTo>
                    <a:pt x="157810" y="1215529"/>
                  </a:lnTo>
                  <a:lnTo>
                    <a:pt x="158457" y="1216799"/>
                  </a:lnTo>
                  <a:lnTo>
                    <a:pt x="158102" y="1218069"/>
                  </a:lnTo>
                  <a:lnTo>
                    <a:pt x="155689" y="1218069"/>
                  </a:lnTo>
                  <a:lnTo>
                    <a:pt x="155549" y="1219339"/>
                  </a:lnTo>
                  <a:lnTo>
                    <a:pt x="155562" y="1221879"/>
                  </a:lnTo>
                  <a:lnTo>
                    <a:pt x="157822" y="1220609"/>
                  </a:lnTo>
                  <a:lnTo>
                    <a:pt x="158267" y="1220609"/>
                  </a:lnTo>
                  <a:lnTo>
                    <a:pt x="157721" y="1221879"/>
                  </a:lnTo>
                  <a:lnTo>
                    <a:pt x="157835" y="1223149"/>
                  </a:lnTo>
                  <a:lnTo>
                    <a:pt x="157835" y="1224419"/>
                  </a:lnTo>
                  <a:lnTo>
                    <a:pt x="157708" y="1225689"/>
                  </a:lnTo>
                  <a:lnTo>
                    <a:pt x="157429" y="1230769"/>
                  </a:lnTo>
                  <a:lnTo>
                    <a:pt x="156641" y="1230769"/>
                  </a:lnTo>
                  <a:lnTo>
                    <a:pt x="155803" y="1232039"/>
                  </a:lnTo>
                  <a:lnTo>
                    <a:pt x="153390" y="1232039"/>
                  </a:lnTo>
                  <a:lnTo>
                    <a:pt x="152615" y="1233309"/>
                  </a:lnTo>
                  <a:lnTo>
                    <a:pt x="151041" y="1233309"/>
                  </a:lnTo>
                  <a:lnTo>
                    <a:pt x="150190" y="1234579"/>
                  </a:lnTo>
                  <a:lnTo>
                    <a:pt x="149961" y="1234579"/>
                  </a:lnTo>
                  <a:lnTo>
                    <a:pt x="150520" y="1232039"/>
                  </a:lnTo>
                  <a:lnTo>
                    <a:pt x="150342" y="1230769"/>
                  </a:lnTo>
                  <a:lnTo>
                    <a:pt x="149491" y="1232039"/>
                  </a:lnTo>
                  <a:lnTo>
                    <a:pt x="147929" y="1232039"/>
                  </a:lnTo>
                  <a:lnTo>
                    <a:pt x="145516" y="1233309"/>
                  </a:lnTo>
                  <a:lnTo>
                    <a:pt x="145173" y="1239659"/>
                  </a:lnTo>
                  <a:lnTo>
                    <a:pt x="145122" y="1243469"/>
                  </a:lnTo>
                  <a:lnTo>
                    <a:pt x="144970" y="1243469"/>
                  </a:lnTo>
                  <a:lnTo>
                    <a:pt x="144195" y="1244739"/>
                  </a:lnTo>
                  <a:lnTo>
                    <a:pt x="141706" y="1244739"/>
                  </a:lnTo>
                  <a:lnTo>
                    <a:pt x="140906" y="1246009"/>
                  </a:lnTo>
                  <a:lnTo>
                    <a:pt x="139839" y="1246009"/>
                  </a:lnTo>
                  <a:lnTo>
                    <a:pt x="140271" y="1248549"/>
                  </a:lnTo>
                  <a:lnTo>
                    <a:pt x="139598" y="1249819"/>
                  </a:lnTo>
                  <a:lnTo>
                    <a:pt x="135597" y="1249819"/>
                  </a:lnTo>
                  <a:lnTo>
                    <a:pt x="134759" y="1251089"/>
                  </a:lnTo>
                  <a:lnTo>
                    <a:pt x="135458" y="1252359"/>
                  </a:lnTo>
                  <a:lnTo>
                    <a:pt x="134607" y="1253629"/>
                  </a:lnTo>
                  <a:lnTo>
                    <a:pt x="133057" y="1253629"/>
                  </a:lnTo>
                  <a:lnTo>
                    <a:pt x="132194" y="1254899"/>
                  </a:lnTo>
                  <a:lnTo>
                    <a:pt x="132791" y="1256169"/>
                  </a:lnTo>
                  <a:lnTo>
                    <a:pt x="132473" y="1257439"/>
                  </a:lnTo>
                  <a:lnTo>
                    <a:pt x="133248" y="1257439"/>
                  </a:lnTo>
                  <a:lnTo>
                    <a:pt x="134061" y="1256169"/>
                  </a:lnTo>
                  <a:lnTo>
                    <a:pt x="134886" y="1256169"/>
                  </a:lnTo>
                  <a:lnTo>
                    <a:pt x="134886" y="1257439"/>
                  </a:lnTo>
                  <a:lnTo>
                    <a:pt x="134747" y="1258709"/>
                  </a:lnTo>
                  <a:lnTo>
                    <a:pt x="134607" y="1261249"/>
                  </a:lnTo>
                  <a:lnTo>
                    <a:pt x="134137" y="1261249"/>
                  </a:lnTo>
                  <a:lnTo>
                    <a:pt x="132562" y="1262519"/>
                  </a:lnTo>
                  <a:lnTo>
                    <a:pt x="131940" y="1262519"/>
                  </a:lnTo>
                  <a:lnTo>
                    <a:pt x="132626" y="1259979"/>
                  </a:lnTo>
                  <a:lnTo>
                    <a:pt x="130683" y="1259979"/>
                  </a:lnTo>
                  <a:lnTo>
                    <a:pt x="129921" y="1261249"/>
                  </a:lnTo>
                  <a:lnTo>
                    <a:pt x="128295" y="1261249"/>
                  </a:lnTo>
                  <a:lnTo>
                    <a:pt x="127342" y="1262519"/>
                  </a:lnTo>
                  <a:lnTo>
                    <a:pt x="127508" y="1263789"/>
                  </a:lnTo>
                  <a:lnTo>
                    <a:pt x="127368" y="1265059"/>
                  </a:lnTo>
                  <a:lnTo>
                    <a:pt x="125450" y="1265059"/>
                  </a:lnTo>
                  <a:lnTo>
                    <a:pt x="124434" y="1266329"/>
                  </a:lnTo>
                  <a:lnTo>
                    <a:pt x="123113" y="1266329"/>
                  </a:lnTo>
                  <a:lnTo>
                    <a:pt x="122123" y="1267599"/>
                  </a:lnTo>
                  <a:lnTo>
                    <a:pt x="122732" y="1268869"/>
                  </a:lnTo>
                  <a:lnTo>
                    <a:pt x="122123" y="1270139"/>
                  </a:lnTo>
                  <a:lnTo>
                    <a:pt x="119964" y="1270139"/>
                  </a:lnTo>
                  <a:lnTo>
                    <a:pt x="119811" y="1271409"/>
                  </a:lnTo>
                  <a:lnTo>
                    <a:pt x="119799" y="1272679"/>
                  </a:lnTo>
                  <a:lnTo>
                    <a:pt x="119646" y="1273949"/>
                  </a:lnTo>
                  <a:lnTo>
                    <a:pt x="119659" y="1275219"/>
                  </a:lnTo>
                  <a:lnTo>
                    <a:pt x="119761" y="1276489"/>
                  </a:lnTo>
                  <a:lnTo>
                    <a:pt x="121831" y="1273949"/>
                  </a:lnTo>
                  <a:lnTo>
                    <a:pt x="122072" y="1275219"/>
                  </a:lnTo>
                  <a:lnTo>
                    <a:pt x="122047" y="1276489"/>
                  </a:lnTo>
                  <a:lnTo>
                    <a:pt x="121907" y="1277759"/>
                  </a:lnTo>
                  <a:lnTo>
                    <a:pt x="119494" y="1277759"/>
                  </a:lnTo>
                  <a:lnTo>
                    <a:pt x="114668" y="1280299"/>
                  </a:lnTo>
                  <a:lnTo>
                    <a:pt x="113817" y="1280299"/>
                  </a:lnTo>
                  <a:lnTo>
                    <a:pt x="113004" y="1281569"/>
                  </a:lnTo>
                  <a:lnTo>
                    <a:pt x="112242" y="1281569"/>
                  </a:lnTo>
                  <a:lnTo>
                    <a:pt x="112064" y="1282839"/>
                  </a:lnTo>
                  <a:lnTo>
                    <a:pt x="111912" y="1286649"/>
                  </a:lnTo>
                  <a:lnTo>
                    <a:pt x="114668" y="1285379"/>
                  </a:lnTo>
                  <a:lnTo>
                    <a:pt x="116547" y="1284109"/>
                  </a:lnTo>
                  <a:lnTo>
                    <a:pt x="116751" y="1284109"/>
                  </a:lnTo>
                  <a:lnTo>
                    <a:pt x="116738" y="1286649"/>
                  </a:lnTo>
                  <a:lnTo>
                    <a:pt x="116586" y="1286649"/>
                  </a:lnTo>
                  <a:lnTo>
                    <a:pt x="116408" y="1289189"/>
                  </a:lnTo>
                  <a:lnTo>
                    <a:pt x="115912" y="1290459"/>
                  </a:lnTo>
                  <a:lnTo>
                    <a:pt x="114427" y="1290459"/>
                  </a:lnTo>
                  <a:lnTo>
                    <a:pt x="113626" y="1291729"/>
                  </a:lnTo>
                  <a:lnTo>
                    <a:pt x="114223" y="1292999"/>
                  </a:lnTo>
                  <a:lnTo>
                    <a:pt x="113817" y="1292999"/>
                  </a:lnTo>
                  <a:lnTo>
                    <a:pt x="113055" y="1294269"/>
                  </a:lnTo>
                  <a:lnTo>
                    <a:pt x="111226" y="1294269"/>
                  </a:lnTo>
                  <a:lnTo>
                    <a:pt x="111467" y="1292999"/>
                  </a:lnTo>
                  <a:lnTo>
                    <a:pt x="111721" y="1291729"/>
                  </a:lnTo>
                  <a:lnTo>
                    <a:pt x="111188" y="1291729"/>
                  </a:lnTo>
                  <a:lnTo>
                    <a:pt x="109537" y="1292999"/>
                  </a:lnTo>
                  <a:lnTo>
                    <a:pt x="108762" y="1292999"/>
                  </a:lnTo>
                  <a:lnTo>
                    <a:pt x="109651" y="1290459"/>
                  </a:lnTo>
                  <a:lnTo>
                    <a:pt x="107670" y="1290459"/>
                  </a:lnTo>
                  <a:lnTo>
                    <a:pt x="106908" y="1291729"/>
                  </a:lnTo>
                  <a:lnTo>
                    <a:pt x="104482" y="1292999"/>
                  </a:lnTo>
                  <a:lnTo>
                    <a:pt x="104305" y="1295539"/>
                  </a:lnTo>
                  <a:lnTo>
                    <a:pt x="104152" y="1295539"/>
                  </a:lnTo>
                  <a:lnTo>
                    <a:pt x="104127" y="1298079"/>
                  </a:lnTo>
                  <a:lnTo>
                    <a:pt x="101701" y="1298079"/>
                  </a:lnTo>
                  <a:lnTo>
                    <a:pt x="101561" y="1299349"/>
                  </a:lnTo>
                  <a:lnTo>
                    <a:pt x="101549" y="1301889"/>
                  </a:lnTo>
                  <a:lnTo>
                    <a:pt x="101498" y="1303159"/>
                  </a:lnTo>
                  <a:lnTo>
                    <a:pt x="101333" y="1304429"/>
                  </a:lnTo>
                  <a:lnTo>
                    <a:pt x="98894" y="1304429"/>
                  </a:lnTo>
                  <a:lnTo>
                    <a:pt x="98145" y="1305699"/>
                  </a:lnTo>
                  <a:lnTo>
                    <a:pt x="96113" y="1305699"/>
                  </a:lnTo>
                  <a:lnTo>
                    <a:pt x="96977" y="1303159"/>
                  </a:lnTo>
                  <a:lnTo>
                    <a:pt x="96354" y="1303159"/>
                  </a:lnTo>
                  <a:lnTo>
                    <a:pt x="94703" y="1304429"/>
                  </a:lnTo>
                  <a:lnTo>
                    <a:pt x="94234" y="1304429"/>
                  </a:lnTo>
                  <a:lnTo>
                    <a:pt x="93891" y="1305699"/>
                  </a:lnTo>
                  <a:lnTo>
                    <a:pt x="94475" y="1305699"/>
                  </a:lnTo>
                  <a:lnTo>
                    <a:pt x="93764" y="1306969"/>
                  </a:lnTo>
                  <a:lnTo>
                    <a:pt x="91998" y="1306969"/>
                  </a:lnTo>
                  <a:lnTo>
                    <a:pt x="91338" y="1308239"/>
                  </a:lnTo>
                  <a:lnTo>
                    <a:pt x="91541" y="1309509"/>
                  </a:lnTo>
                  <a:lnTo>
                    <a:pt x="91427" y="1310779"/>
                  </a:lnTo>
                  <a:lnTo>
                    <a:pt x="93776" y="1309509"/>
                  </a:lnTo>
                  <a:lnTo>
                    <a:pt x="93878" y="1310779"/>
                  </a:lnTo>
                  <a:lnTo>
                    <a:pt x="93675" y="1312049"/>
                  </a:lnTo>
                  <a:lnTo>
                    <a:pt x="93497" y="1312049"/>
                  </a:lnTo>
                  <a:lnTo>
                    <a:pt x="91274" y="1313319"/>
                  </a:lnTo>
                  <a:lnTo>
                    <a:pt x="91109" y="1314589"/>
                  </a:lnTo>
                  <a:lnTo>
                    <a:pt x="90932" y="1317129"/>
                  </a:lnTo>
                  <a:lnTo>
                    <a:pt x="90627" y="1320939"/>
                  </a:lnTo>
                  <a:lnTo>
                    <a:pt x="90106" y="1322209"/>
                  </a:lnTo>
                  <a:lnTo>
                    <a:pt x="88633" y="1320939"/>
                  </a:lnTo>
                  <a:lnTo>
                    <a:pt x="87820" y="1322209"/>
                  </a:lnTo>
                  <a:lnTo>
                    <a:pt x="88392" y="1324749"/>
                  </a:lnTo>
                  <a:lnTo>
                    <a:pt x="87223" y="1324749"/>
                  </a:lnTo>
                  <a:lnTo>
                    <a:pt x="86410" y="1326019"/>
                  </a:lnTo>
                  <a:lnTo>
                    <a:pt x="82880" y="1326019"/>
                  </a:lnTo>
                  <a:lnTo>
                    <a:pt x="83629" y="1323479"/>
                  </a:lnTo>
                  <a:lnTo>
                    <a:pt x="83324" y="1323479"/>
                  </a:lnTo>
                  <a:lnTo>
                    <a:pt x="82473" y="1324749"/>
                  </a:lnTo>
                  <a:lnTo>
                    <a:pt x="80899" y="1324749"/>
                  </a:lnTo>
                  <a:lnTo>
                    <a:pt x="78447" y="1326019"/>
                  </a:lnTo>
                  <a:lnTo>
                    <a:pt x="77889" y="1332369"/>
                  </a:lnTo>
                  <a:lnTo>
                    <a:pt x="77812" y="1334909"/>
                  </a:lnTo>
                  <a:lnTo>
                    <a:pt x="77736" y="1336179"/>
                  </a:lnTo>
                  <a:lnTo>
                    <a:pt x="77546" y="1336179"/>
                  </a:lnTo>
                  <a:lnTo>
                    <a:pt x="77355" y="1337449"/>
                  </a:lnTo>
                  <a:lnTo>
                    <a:pt x="74803" y="1337449"/>
                  </a:lnTo>
                  <a:lnTo>
                    <a:pt x="75196" y="1339989"/>
                  </a:lnTo>
                  <a:lnTo>
                    <a:pt x="74117" y="1339989"/>
                  </a:lnTo>
                  <a:lnTo>
                    <a:pt x="73291" y="1341259"/>
                  </a:lnTo>
                  <a:lnTo>
                    <a:pt x="70777" y="1341259"/>
                  </a:lnTo>
                  <a:lnTo>
                    <a:pt x="69989" y="1342529"/>
                  </a:lnTo>
                  <a:lnTo>
                    <a:pt x="69786" y="1342529"/>
                  </a:lnTo>
                  <a:lnTo>
                    <a:pt x="69735" y="1345069"/>
                  </a:lnTo>
                  <a:lnTo>
                    <a:pt x="69608" y="1346339"/>
                  </a:lnTo>
                  <a:lnTo>
                    <a:pt x="69430" y="1348879"/>
                  </a:lnTo>
                  <a:lnTo>
                    <a:pt x="69227" y="1350149"/>
                  </a:lnTo>
                  <a:lnTo>
                    <a:pt x="66789" y="1350149"/>
                  </a:lnTo>
                  <a:lnTo>
                    <a:pt x="65925" y="1351419"/>
                  </a:lnTo>
                  <a:lnTo>
                    <a:pt x="64338" y="1351419"/>
                  </a:lnTo>
                  <a:lnTo>
                    <a:pt x="64173" y="1352689"/>
                  </a:lnTo>
                  <a:lnTo>
                    <a:pt x="64096" y="1355229"/>
                  </a:lnTo>
                  <a:lnTo>
                    <a:pt x="64008" y="1356499"/>
                  </a:lnTo>
                  <a:lnTo>
                    <a:pt x="63830" y="1356499"/>
                  </a:lnTo>
                  <a:lnTo>
                    <a:pt x="63398" y="1357769"/>
                  </a:lnTo>
                  <a:lnTo>
                    <a:pt x="59512" y="1357769"/>
                  </a:lnTo>
                  <a:lnTo>
                    <a:pt x="58470" y="1359039"/>
                  </a:lnTo>
                  <a:lnTo>
                    <a:pt x="59004" y="1360309"/>
                  </a:lnTo>
                  <a:lnTo>
                    <a:pt x="58331" y="1361579"/>
                  </a:lnTo>
                  <a:lnTo>
                    <a:pt x="56553" y="1361579"/>
                  </a:lnTo>
                  <a:lnTo>
                    <a:pt x="56159" y="1362849"/>
                  </a:lnTo>
                  <a:lnTo>
                    <a:pt x="56426" y="1362849"/>
                  </a:lnTo>
                  <a:lnTo>
                    <a:pt x="55829" y="1364119"/>
                  </a:lnTo>
                  <a:lnTo>
                    <a:pt x="65278" y="1390789"/>
                  </a:lnTo>
                  <a:lnTo>
                    <a:pt x="67157" y="1390789"/>
                  </a:lnTo>
                  <a:lnTo>
                    <a:pt x="67373" y="1389519"/>
                  </a:lnTo>
                  <a:lnTo>
                    <a:pt x="67462" y="1388249"/>
                  </a:lnTo>
                  <a:lnTo>
                    <a:pt x="67767" y="1385709"/>
                  </a:lnTo>
                  <a:lnTo>
                    <a:pt x="68249" y="1385709"/>
                  </a:lnTo>
                  <a:lnTo>
                    <a:pt x="69850" y="1384439"/>
                  </a:lnTo>
                  <a:lnTo>
                    <a:pt x="70650" y="1384439"/>
                  </a:lnTo>
                  <a:lnTo>
                    <a:pt x="69583" y="1386979"/>
                  </a:lnTo>
                  <a:lnTo>
                    <a:pt x="70281" y="1386979"/>
                  </a:lnTo>
                  <a:lnTo>
                    <a:pt x="72263" y="1385709"/>
                  </a:lnTo>
                  <a:lnTo>
                    <a:pt x="72618" y="1386979"/>
                  </a:lnTo>
                  <a:lnTo>
                    <a:pt x="72148" y="1388249"/>
                  </a:lnTo>
                  <a:lnTo>
                    <a:pt x="72097" y="1389519"/>
                  </a:lnTo>
                  <a:lnTo>
                    <a:pt x="71589" y="1390789"/>
                  </a:lnTo>
                  <a:lnTo>
                    <a:pt x="74269" y="1390789"/>
                  </a:lnTo>
                  <a:lnTo>
                    <a:pt x="74422" y="1389519"/>
                  </a:lnTo>
                  <a:lnTo>
                    <a:pt x="74536" y="1388249"/>
                  </a:lnTo>
                  <a:lnTo>
                    <a:pt x="74904" y="1385709"/>
                  </a:lnTo>
                  <a:lnTo>
                    <a:pt x="74955" y="1384439"/>
                  </a:lnTo>
                  <a:lnTo>
                    <a:pt x="75057" y="1383169"/>
                  </a:lnTo>
                  <a:lnTo>
                    <a:pt x="75209" y="1383169"/>
                  </a:lnTo>
                  <a:lnTo>
                    <a:pt x="75399" y="1381899"/>
                  </a:lnTo>
                  <a:lnTo>
                    <a:pt x="75514" y="1379359"/>
                  </a:lnTo>
                  <a:lnTo>
                    <a:pt x="75615" y="1378089"/>
                  </a:lnTo>
                  <a:lnTo>
                    <a:pt x="75819" y="1376819"/>
                  </a:lnTo>
                  <a:lnTo>
                    <a:pt x="78295" y="1376819"/>
                  </a:lnTo>
                  <a:lnTo>
                    <a:pt x="79095" y="1375549"/>
                  </a:lnTo>
                  <a:lnTo>
                    <a:pt x="81572" y="1375549"/>
                  </a:lnTo>
                  <a:lnTo>
                    <a:pt x="82410" y="1374279"/>
                  </a:lnTo>
                  <a:lnTo>
                    <a:pt x="83566" y="1374279"/>
                  </a:lnTo>
                  <a:lnTo>
                    <a:pt x="82715" y="1376819"/>
                  </a:lnTo>
                  <a:lnTo>
                    <a:pt x="84658" y="1376819"/>
                  </a:lnTo>
                  <a:lnTo>
                    <a:pt x="85458" y="1375549"/>
                  </a:lnTo>
                  <a:lnTo>
                    <a:pt x="85674" y="1375549"/>
                  </a:lnTo>
                  <a:lnTo>
                    <a:pt x="85775" y="1374279"/>
                  </a:lnTo>
                  <a:lnTo>
                    <a:pt x="85750" y="1373009"/>
                  </a:lnTo>
                  <a:lnTo>
                    <a:pt x="86588" y="1365389"/>
                  </a:lnTo>
                  <a:lnTo>
                    <a:pt x="86563" y="1364119"/>
                  </a:lnTo>
                  <a:lnTo>
                    <a:pt x="86855" y="1362849"/>
                  </a:lnTo>
                  <a:lnTo>
                    <a:pt x="89065" y="1361579"/>
                  </a:lnTo>
                  <a:lnTo>
                    <a:pt x="89750" y="1361579"/>
                  </a:lnTo>
                  <a:lnTo>
                    <a:pt x="89217" y="1360309"/>
                  </a:lnTo>
                  <a:lnTo>
                    <a:pt x="90055" y="1359039"/>
                  </a:lnTo>
                  <a:lnTo>
                    <a:pt x="91579" y="1359039"/>
                  </a:lnTo>
                  <a:lnTo>
                    <a:pt x="92557" y="1357769"/>
                  </a:lnTo>
                  <a:lnTo>
                    <a:pt x="91897" y="1356499"/>
                  </a:lnTo>
                  <a:lnTo>
                    <a:pt x="92760" y="1355229"/>
                  </a:lnTo>
                  <a:lnTo>
                    <a:pt x="94335" y="1355229"/>
                  </a:lnTo>
                  <a:lnTo>
                    <a:pt x="95237" y="1353959"/>
                  </a:lnTo>
                  <a:lnTo>
                    <a:pt x="94589" y="1352689"/>
                  </a:lnTo>
                  <a:lnTo>
                    <a:pt x="95034" y="1352689"/>
                  </a:lnTo>
                  <a:lnTo>
                    <a:pt x="95808" y="1351419"/>
                  </a:lnTo>
                  <a:lnTo>
                    <a:pt x="97599" y="1351419"/>
                  </a:lnTo>
                  <a:lnTo>
                    <a:pt x="97129" y="1353959"/>
                  </a:lnTo>
                  <a:lnTo>
                    <a:pt x="98082" y="1353959"/>
                  </a:lnTo>
                  <a:lnTo>
                    <a:pt x="98907" y="1352689"/>
                  </a:lnTo>
                  <a:lnTo>
                    <a:pt x="99707" y="1352689"/>
                  </a:lnTo>
                  <a:lnTo>
                    <a:pt x="99898" y="1351419"/>
                  </a:lnTo>
                  <a:lnTo>
                    <a:pt x="100076" y="1348879"/>
                  </a:lnTo>
                  <a:lnTo>
                    <a:pt x="100190" y="1347609"/>
                  </a:lnTo>
                  <a:lnTo>
                    <a:pt x="100368" y="1346339"/>
                  </a:lnTo>
                  <a:lnTo>
                    <a:pt x="100444" y="1345069"/>
                  </a:lnTo>
                  <a:lnTo>
                    <a:pt x="98171" y="1346339"/>
                  </a:lnTo>
                  <a:lnTo>
                    <a:pt x="97967" y="1346339"/>
                  </a:lnTo>
                  <a:lnTo>
                    <a:pt x="98044" y="1343799"/>
                  </a:lnTo>
                  <a:lnTo>
                    <a:pt x="98221" y="1343799"/>
                  </a:lnTo>
                  <a:lnTo>
                    <a:pt x="98450" y="1339989"/>
                  </a:lnTo>
                  <a:lnTo>
                    <a:pt x="98691" y="1341259"/>
                  </a:lnTo>
                  <a:lnTo>
                    <a:pt x="100812" y="1338719"/>
                  </a:lnTo>
                  <a:lnTo>
                    <a:pt x="101117" y="1339989"/>
                  </a:lnTo>
                  <a:lnTo>
                    <a:pt x="100355" y="1341259"/>
                  </a:lnTo>
                  <a:lnTo>
                    <a:pt x="100901" y="1342529"/>
                  </a:lnTo>
                  <a:lnTo>
                    <a:pt x="102831" y="1341259"/>
                  </a:lnTo>
                  <a:lnTo>
                    <a:pt x="103441" y="1341259"/>
                  </a:lnTo>
                  <a:lnTo>
                    <a:pt x="102755" y="1343799"/>
                  </a:lnTo>
                  <a:lnTo>
                    <a:pt x="102908" y="1343799"/>
                  </a:lnTo>
                  <a:lnTo>
                    <a:pt x="102920" y="1345069"/>
                  </a:lnTo>
                  <a:lnTo>
                    <a:pt x="102666" y="1346327"/>
                  </a:lnTo>
                  <a:lnTo>
                    <a:pt x="102209" y="1348879"/>
                  </a:lnTo>
                  <a:lnTo>
                    <a:pt x="102628" y="1348879"/>
                  </a:lnTo>
                  <a:lnTo>
                    <a:pt x="104495" y="1347609"/>
                  </a:lnTo>
                  <a:lnTo>
                    <a:pt x="104927" y="1347609"/>
                  </a:lnTo>
                  <a:lnTo>
                    <a:pt x="105003" y="1345069"/>
                  </a:lnTo>
                  <a:lnTo>
                    <a:pt x="107061" y="1345069"/>
                  </a:lnTo>
                  <a:lnTo>
                    <a:pt x="108115" y="1343799"/>
                  </a:lnTo>
                  <a:lnTo>
                    <a:pt x="110045" y="1343799"/>
                  </a:lnTo>
                  <a:lnTo>
                    <a:pt x="110223" y="1342529"/>
                  </a:lnTo>
                  <a:lnTo>
                    <a:pt x="110299" y="1341259"/>
                  </a:lnTo>
                  <a:lnTo>
                    <a:pt x="110261" y="1339989"/>
                  </a:lnTo>
                  <a:lnTo>
                    <a:pt x="108000" y="1341259"/>
                  </a:lnTo>
                  <a:lnTo>
                    <a:pt x="107797" y="1341259"/>
                  </a:lnTo>
                  <a:lnTo>
                    <a:pt x="107873" y="1339989"/>
                  </a:lnTo>
                  <a:lnTo>
                    <a:pt x="108038" y="1338719"/>
                  </a:lnTo>
                  <a:lnTo>
                    <a:pt x="108229" y="1338719"/>
                  </a:lnTo>
                  <a:lnTo>
                    <a:pt x="108267" y="1336179"/>
                  </a:lnTo>
                  <a:lnTo>
                    <a:pt x="109931" y="1336179"/>
                  </a:lnTo>
                  <a:lnTo>
                    <a:pt x="110705" y="1334909"/>
                  </a:lnTo>
                  <a:lnTo>
                    <a:pt x="111150" y="1334909"/>
                  </a:lnTo>
                  <a:lnTo>
                    <a:pt x="110566" y="1333639"/>
                  </a:lnTo>
                  <a:lnTo>
                    <a:pt x="110934" y="1332369"/>
                  </a:lnTo>
                  <a:lnTo>
                    <a:pt x="112941" y="1332369"/>
                  </a:lnTo>
                  <a:lnTo>
                    <a:pt x="113804" y="1331099"/>
                  </a:lnTo>
                  <a:lnTo>
                    <a:pt x="113220" y="1329829"/>
                  </a:lnTo>
                  <a:lnTo>
                    <a:pt x="113969" y="1328559"/>
                  </a:lnTo>
                  <a:lnTo>
                    <a:pt x="113372" y="1327289"/>
                  </a:lnTo>
                  <a:lnTo>
                    <a:pt x="114261" y="1326019"/>
                  </a:lnTo>
                  <a:lnTo>
                    <a:pt x="115912" y="1326019"/>
                  </a:lnTo>
                  <a:lnTo>
                    <a:pt x="116611" y="1324749"/>
                  </a:lnTo>
                  <a:lnTo>
                    <a:pt x="118694" y="1324749"/>
                  </a:lnTo>
                  <a:lnTo>
                    <a:pt x="118859" y="1323479"/>
                  </a:lnTo>
                  <a:lnTo>
                    <a:pt x="118922" y="1322209"/>
                  </a:lnTo>
                  <a:lnTo>
                    <a:pt x="118922" y="1319669"/>
                  </a:lnTo>
                  <a:lnTo>
                    <a:pt x="119100" y="1319669"/>
                  </a:lnTo>
                  <a:lnTo>
                    <a:pt x="119862" y="1318399"/>
                  </a:lnTo>
                  <a:lnTo>
                    <a:pt x="122402" y="1318399"/>
                  </a:lnTo>
                  <a:lnTo>
                    <a:pt x="123215" y="1317129"/>
                  </a:lnTo>
                  <a:lnTo>
                    <a:pt x="123977" y="1317129"/>
                  </a:lnTo>
                  <a:lnTo>
                    <a:pt x="124129" y="1315859"/>
                  </a:lnTo>
                  <a:lnTo>
                    <a:pt x="124142" y="1313319"/>
                  </a:lnTo>
                  <a:lnTo>
                    <a:pt x="124371" y="1312049"/>
                  </a:lnTo>
                  <a:lnTo>
                    <a:pt x="125145" y="1310779"/>
                  </a:lnTo>
                  <a:lnTo>
                    <a:pt x="128460" y="1310779"/>
                  </a:lnTo>
                  <a:lnTo>
                    <a:pt x="129247" y="1309509"/>
                  </a:lnTo>
                  <a:lnTo>
                    <a:pt x="129425" y="1309509"/>
                  </a:lnTo>
                  <a:lnTo>
                    <a:pt x="129514" y="1305699"/>
                  </a:lnTo>
                  <a:lnTo>
                    <a:pt x="129959" y="1299349"/>
                  </a:lnTo>
                  <a:lnTo>
                    <a:pt x="130746" y="1299349"/>
                  </a:lnTo>
                  <a:lnTo>
                    <a:pt x="131597" y="1298079"/>
                  </a:lnTo>
                  <a:lnTo>
                    <a:pt x="132778" y="1298079"/>
                  </a:lnTo>
                  <a:lnTo>
                    <a:pt x="134569" y="1296809"/>
                  </a:lnTo>
                  <a:lnTo>
                    <a:pt x="135191" y="1296809"/>
                  </a:lnTo>
                  <a:lnTo>
                    <a:pt x="134251" y="1299349"/>
                  </a:lnTo>
                  <a:lnTo>
                    <a:pt x="135039" y="1300619"/>
                  </a:lnTo>
                  <a:lnTo>
                    <a:pt x="136702" y="1298079"/>
                  </a:lnTo>
                  <a:lnTo>
                    <a:pt x="137464" y="1299349"/>
                  </a:lnTo>
                  <a:lnTo>
                    <a:pt x="136613" y="1300619"/>
                  </a:lnTo>
                  <a:lnTo>
                    <a:pt x="136906" y="1301889"/>
                  </a:lnTo>
                  <a:lnTo>
                    <a:pt x="141770" y="1299349"/>
                  </a:lnTo>
                  <a:lnTo>
                    <a:pt x="141859" y="1298079"/>
                  </a:lnTo>
                  <a:lnTo>
                    <a:pt x="141947" y="1296809"/>
                  </a:lnTo>
                  <a:lnTo>
                    <a:pt x="141947" y="1294269"/>
                  </a:lnTo>
                  <a:lnTo>
                    <a:pt x="142113" y="1294269"/>
                  </a:lnTo>
                  <a:lnTo>
                    <a:pt x="142468" y="1292999"/>
                  </a:lnTo>
                  <a:lnTo>
                    <a:pt x="144259" y="1292999"/>
                  </a:lnTo>
                  <a:lnTo>
                    <a:pt x="144932" y="1291729"/>
                  </a:lnTo>
                  <a:lnTo>
                    <a:pt x="144284" y="1290459"/>
                  </a:lnTo>
                  <a:lnTo>
                    <a:pt x="144983" y="1289189"/>
                  </a:lnTo>
                  <a:lnTo>
                    <a:pt x="147129" y="1289189"/>
                  </a:lnTo>
                  <a:lnTo>
                    <a:pt x="147281" y="1287919"/>
                  </a:lnTo>
                  <a:lnTo>
                    <a:pt x="147294" y="1286649"/>
                  </a:lnTo>
                  <a:lnTo>
                    <a:pt x="144957" y="1287919"/>
                  </a:lnTo>
                  <a:lnTo>
                    <a:pt x="144564" y="1287919"/>
                  </a:lnTo>
                  <a:lnTo>
                    <a:pt x="145135" y="1285379"/>
                  </a:lnTo>
                  <a:lnTo>
                    <a:pt x="144983" y="1284109"/>
                  </a:lnTo>
                  <a:lnTo>
                    <a:pt x="145034" y="1282839"/>
                  </a:lnTo>
                  <a:lnTo>
                    <a:pt x="145186" y="1282839"/>
                  </a:lnTo>
                  <a:lnTo>
                    <a:pt x="145516" y="1276489"/>
                  </a:lnTo>
                  <a:lnTo>
                    <a:pt x="146011" y="1277759"/>
                  </a:lnTo>
                  <a:lnTo>
                    <a:pt x="146761" y="1276489"/>
                  </a:lnTo>
                  <a:lnTo>
                    <a:pt x="147510" y="1275219"/>
                  </a:lnTo>
                  <a:lnTo>
                    <a:pt x="148348" y="1276489"/>
                  </a:lnTo>
                  <a:lnTo>
                    <a:pt x="147408" y="1277759"/>
                  </a:lnTo>
                  <a:lnTo>
                    <a:pt x="150050" y="1277759"/>
                  </a:lnTo>
                  <a:lnTo>
                    <a:pt x="150418" y="1277759"/>
                  </a:lnTo>
                  <a:lnTo>
                    <a:pt x="155206" y="1277759"/>
                  </a:lnTo>
                  <a:lnTo>
                    <a:pt x="154876" y="1276489"/>
                  </a:lnTo>
                  <a:lnTo>
                    <a:pt x="155181" y="1273949"/>
                  </a:lnTo>
                  <a:lnTo>
                    <a:pt x="155270" y="1268869"/>
                  </a:lnTo>
                  <a:lnTo>
                    <a:pt x="155486" y="1267599"/>
                  </a:lnTo>
                  <a:lnTo>
                    <a:pt x="157657" y="1266329"/>
                  </a:lnTo>
                  <a:lnTo>
                    <a:pt x="158305" y="1266329"/>
                  </a:lnTo>
                  <a:lnTo>
                    <a:pt x="157695" y="1263789"/>
                  </a:lnTo>
                  <a:lnTo>
                    <a:pt x="158356" y="1263789"/>
                  </a:lnTo>
                  <a:lnTo>
                    <a:pt x="160324" y="1262519"/>
                  </a:lnTo>
                  <a:lnTo>
                    <a:pt x="160477" y="1262519"/>
                  </a:lnTo>
                  <a:lnTo>
                    <a:pt x="160629" y="1261249"/>
                  </a:lnTo>
                  <a:lnTo>
                    <a:pt x="160680" y="1258709"/>
                  </a:lnTo>
                  <a:lnTo>
                    <a:pt x="160832" y="1256169"/>
                  </a:lnTo>
                  <a:lnTo>
                    <a:pt x="160896" y="1254899"/>
                  </a:lnTo>
                  <a:lnTo>
                    <a:pt x="163664" y="1253629"/>
                  </a:lnTo>
                  <a:lnTo>
                    <a:pt x="165506" y="1252359"/>
                  </a:lnTo>
                  <a:lnTo>
                    <a:pt x="165722" y="1252359"/>
                  </a:lnTo>
                  <a:lnTo>
                    <a:pt x="165709" y="1254899"/>
                  </a:lnTo>
                  <a:lnTo>
                    <a:pt x="167157" y="1254899"/>
                  </a:lnTo>
                  <a:lnTo>
                    <a:pt x="168008" y="1253629"/>
                  </a:lnTo>
                  <a:lnTo>
                    <a:pt x="170421" y="1253629"/>
                  </a:lnTo>
                  <a:lnTo>
                    <a:pt x="170459" y="1252359"/>
                  </a:lnTo>
                  <a:lnTo>
                    <a:pt x="170561" y="1249819"/>
                  </a:lnTo>
                  <a:lnTo>
                    <a:pt x="170548" y="1248549"/>
                  </a:lnTo>
                  <a:lnTo>
                    <a:pt x="170700" y="1247279"/>
                  </a:lnTo>
                  <a:lnTo>
                    <a:pt x="173113" y="1247279"/>
                  </a:lnTo>
                  <a:lnTo>
                    <a:pt x="173939" y="1246009"/>
                  </a:lnTo>
                  <a:lnTo>
                    <a:pt x="175526" y="1246009"/>
                  </a:lnTo>
                  <a:lnTo>
                    <a:pt x="175679" y="1244739"/>
                  </a:lnTo>
                  <a:lnTo>
                    <a:pt x="175717" y="1243469"/>
                  </a:lnTo>
                  <a:lnTo>
                    <a:pt x="175806" y="1242199"/>
                  </a:lnTo>
                  <a:lnTo>
                    <a:pt x="175856" y="1240929"/>
                  </a:lnTo>
                  <a:lnTo>
                    <a:pt x="175729" y="1239659"/>
                  </a:lnTo>
                  <a:lnTo>
                    <a:pt x="173609" y="1242199"/>
                  </a:lnTo>
                  <a:lnTo>
                    <a:pt x="173380" y="1240929"/>
                  </a:lnTo>
                  <a:lnTo>
                    <a:pt x="173380" y="1239659"/>
                  </a:lnTo>
                  <a:lnTo>
                    <a:pt x="173520" y="1238389"/>
                  </a:lnTo>
                  <a:lnTo>
                    <a:pt x="173659" y="1235849"/>
                  </a:lnTo>
                  <a:lnTo>
                    <a:pt x="174231" y="1235849"/>
                  </a:lnTo>
                  <a:lnTo>
                    <a:pt x="175526" y="1234579"/>
                  </a:lnTo>
                  <a:lnTo>
                    <a:pt x="176441" y="1235849"/>
                  </a:lnTo>
                  <a:lnTo>
                    <a:pt x="175615" y="1237119"/>
                  </a:lnTo>
                  <a:lnTo>
                    <a:pt x="176263" y="1238389"/>
                  </a:lnTo>
                  <a:lnTo>
                    <a:pt x="178066" y="1235849"/>
                  </a:lnTo>
                  <a:lnTo>
                    <a:pt x="178625" y="1237119"/>
                  </a:lnTo>
                  <a:lnTo>
                    <a:pt x="178206" y="1238389"/>
                  </a:lnTo>
                  <a:lnTo>
                    <a:pt x="178206" y="1239659"/>
                  </a:lnTo>
                  <a:lnTo>
                    <a:pt x="177850" y="1242199"/>
                  </a:lnTo>
                  <a:lnTo>
                    <a:pt x="178447" y="1242199"/>
                  </a:lnTo>
                  <a:lnTo>
                    <a:pt x="180022" y="1240929"/>
                  </a:lnTo>
                  <a:lnTo>
                    <a:pt x="180479" y="1240929"/>
                  </a:lnTo>
                  <a:lnTo>
                    <a:pt x="180759" y="1235849"/>
                  </a:lnTo>
                  <a:lnTo>
                    <a:pt x="180962" y="1232039"/>
                  </a:lnTo>
                  <a:lnTo>
                    <a:pt x="181063" y="1228229"/>
                  </a:lnTo>
                  <a:lnTo>
                    <a:pt x="181165" y="1226959"/>
                  </a:lnTo>
                  <a:lnTo>
                    <a:pt x="183578" y="1226959"/>
                  </a:lnTo>
                  <a:lnTo>
                    <a:pt x="183680" y="1225689"/>
                  </a:lnTo>
                  <a:lnTo>
                    <a:pt x="183730" y="1224419"/>
                  </a:lnTo>
                  <a:lnTo>
                    <a:pt x="181305" y="1225689"/>
                  </a:lnTo>
                  <a:lnTo>
                    <a:pt x="181394" y="1224419"/>
                  </a:lnTo>
                  <a:lnTo>
                    <a:pt x="181114" y="1223149"/>
                  </a:lnTo>
                  <a:lnTo>
                    <a:pt x="181737" y="1221879"/>
                  </a:lnTo>
                  <a:lnTo>
                    <a:pt x="183476" y="1221879"/>
                  </a:lnTo>
                  <a:lnTo>
                    <a:pt x="184213" y="1220609"/>
                  </a:lnTo>
                  <a:lnTo>
                    <a:pt x="183629" y="1219339"/>
                  </a:lnTo>
                  <a:lnTo>
                    <a:pt x="183984" y="1219339"/>
                  </a:lnTo>
                  <a:lnTo>
                    <a:pt x="184708" y="1218069"/>
                  </a:lnTo>
                  <a:lnTo>
                    <a:pt x="186829" y="1218069"/>
                  </a:lnTo>
                  <a:lnTo>
                    <a:pt x="188493" y="1216799"/>
                  </a:lnTo>
                  <a:lnTo>
                    <a:pt x="189103" y="1216799"/>
                  </a:lnTo>
                  <a:lnTo>
                    <a:pt x="188277" y="1219339"/>
                  </a:lnTo>
                  <a:lnTo>
                    <a:pt x="189052" y="1219339"/>
                  </a:lnTo>
                  <a:lnTo>
                    <a:pt x="190576" y="1218069"/>
                  </a:lnTo>
                  <a:lnTo>
                    <a:pt x="191452" y="1218069"/>
                  </a:lnTo>
                  <a:lnTo>
                    <a:pt x="190614" y="1220609"/>
                  </a:lnTo>
                  <a:lnTo>
                    <a:pt x="192582" y="1220609"/>
                  </a:lnTo>
                  <a:lnTo>
                    <a:pt x="193344" y="1219339"/>
                  </a:lnTo>
                  <a:lnTo>
                    <a:pt x="193509" y="1219339"/>
                  </a:lnTo>
                  <a:lnTo>
                    <a:pt x="193548" y="1218069"/>
                  </a:lnTo>
                  <a:lnTo>
                    <a:pt x="193484" y="1216799"/>
                  </a:lnTo>
                  <a:lnTo>
                    <a:pt x="193890" y="1209179"/>
                  </a:lnTo>
                  <a:lnTo>
                    <a:pt x="201129" y="1205369"/>
                  </a:lnTo>
                  <a:lnTo>
                    <a:pt x="200748" y="1205369"/>
                  </a:lnTo>
                  <a:lnTo>
                    <a:pt x="201637" y="1204099"/>
                  </a:lnTo>
                  <a:lnTo>
                    <a:pt x="200875" y="1202829"/>
                  </a:lnTo>
                  <a:lnTo>
                    <a:pt x="199275" y="1204099"/>
                  </a:lnTo>
                  <a:lnTo>
                    <a:pt x="198856" y="1204099"/>
                  </a:lnTo>
                  <a:lnTo>
                    <a:pt x="198805" y="1202829"/>
                  </a:lnTo>
                  <a:lnTo>
                    <a:pt x="198983" y="1201559"/>
                  </a:lnTo>
                  <a:lnTo>
                    <a:pt x="198907" y="1200289"/>
                  </a:lnTo>
                  <a:lnTo>
                    <a:pt x="199123" y="1199019"/>
                  </a:lnTo>
                  <a:lnTo>
                    <a:pt x="199898" y="1199019"/>
                  </a:lnTo>
                  <a:lnTo>
                    <a:pt x="200698" y="1197749"/>
                  </a:lnTo>
                  <a:lnTo>
                    <a:pt x="203187" y="1197749"/>
                  </a:lnTo>
                  <a:lnTo>
                    <a:pt x="203949" y="1196479"/>
                  </a:lnTo>
                  <a:lnTo>
                    <a:pt x="203809" y="1197749"/>
                  </a:lnTo>
                  <a:lnTo>
                    <a:pt x="203809" y="1199019"/>
                  </a:lnTo>
                  <a:lnTo>
                    <a:pt x="203669" y="1201559"/>
                  </a:lnTo>
                  <a:lnTo>
                    <a:pt x="208495" y="1200289"/>
                  </a:lnTo>
                  <a:lnTo>
                    <a:pt x="208699" y="1196479"/>
                  </a:lnTo>
                  <a:lnTo>
                    <a:pt x="208749" y="1192669"/>
                  </a:lnTo>
                  <a:lnTo>
                    <a:pt x="208915" y="1192669"/>
                  </a:lnTo>
                  <a:lnTo>
                    <a:pt x="209118" y="1191399"/>
                  </a:lnTo>
                  <a:lnTo>
                    <a:pt x="211010" y="1191399"/>
                  </a:lnTo>
                  <a:lnTo>
                    <a:pt x="211721" y="1190129"/>
                  </a:lnTo>
                  <a:lnTo>
                    <a:pt x="211035" y="1188859"/>
                  </a:lnTo>
                  <a:lnTo>
                    <a:pt x="211963" y="1187589"/>
                  </a:lnTo>
                  <a:lnTo>
                    <a:pt x="213334" y="1187589"/>
                  </a:lnTo>
                  <a:lnTo>
                    <a:pt x="214274" y="1186319"/>
                  </a:lnTo>
                  <a:lnTo>
                    <a:pt x="213664" y="1185049"/>
                  </a:lnTo>
                  <a:lnTo>
                    <a:pt x="214376" y="1183779"/>
                  </a:lnTo>
                  <a:lnTo>
                    <a:pt x="216433" y="1183779"/>
                  </a:lnTo>
                  <a:lnTo>
                    <a:pt x="216598" y="1182509"/>
                  </a:lnTo>
                  <a:lnTo>
                    <a:pt x="216573" y="1178699"/>
                  </a:lnTo>
                  <a:lnTo>
                    <a:pt x="216827" y="1178699"/>
                  </a:lnTo>
                  <a:lnTo>
                    <a:pt x="218897" y="1177429"/>
                  </a:lnTo>
                  <a:lnTo>
                    <a:pt x="219151" y="1177429"/>
                  </a:lnTo>
                  <a:lnTo>
                    <a:pt x="219290" y="1176159"/>
                  </a:lnTo>
                  <a:lnTo>
                    <a:pt x="219278" y="1172349"/>
                  </a:lnTo>
                  <a:lnTo>
                    <a:pt x="219443" y="1172349"/>
                  </a:lnTo>
                  <a:lnTo>
                    <a:pt x="219735" y="1171079"/>
                  </a:lnTo>
                  <a:lnTo>
                    <a:pt x="222275" y="1171079"/>
                  </a:lnTo>
                  <a:lnTo>
                    <a:pt x="221640" y="1168539"/>
                  </a:lnTo>
                  <a:lnTo>
                    <a:pt x="222440" y="1167269"/>
                  </a:lnTo>
                  <a:lnTo>
                    <a:pt x="223977" y="1168539"/>
                  </a:lnTo>
                  <a:lnTo>
                    <a:pt x="224891" y="1167269"/>
                  </a:lnTo>
                  <a:lnTo>
                    <a:pt x="224167" y="1164729"/>
                  </a:lnTo>
                  <a:lnTo>
                    <a:pt x="226580" y="1164729"/>
                  </a:lnTo>
                  <a:lnTo>
                    <a:pt x="227457" y="1163459"/>
                  </a:lnTo>
                  <a:lnTo>
                    <a:pt x="226745" y="1162189"/>
                  </a:lnTo>
                  <a:lnTo>
                    <a:pt x="227596" y="1160919"/>
                  </a:lnTo>
                  <a:lnTo>
                    <a:pt x="229235" y="1160919"/>
                  </a:lnTo>
                  <a:lnTo>
                    <a:pt x="229590" y="1159649"/>
                  </a:lnTo>
                  <a:lnTo>
                    <a:pt x="229755" y="1159649"/>
                  </a:lnTo>
                  <a:lnTo>
                    <a:pt x="229743" y="1155839"/>
                  </a:lnTo>
                  <a:lnTo>
                    <a:pt x="229908" y="1154569"/>
                  </a:lnTo>
                  <a:lnTo>
                    <a:pt x="232041" y="1154569"/>
                  </a:lnTo>
                  <a:lnTo>
                    <a:pt x="232727" y="1153299"/>
                  </a:lnTo>
                  <a:lnTo>
                    <a:pt x="232130" y="1152029"/>
                  </a:lnTo>
                  <a:lnTo>
                    <a:pt x="232867" y="1150759"/>
                  </a:lnTo>
                  <a:lnTo>
                    <a:pt x="234454" y="1150759"/>
                  </a:lnTo>
                  <a:lnTo>
                    <a:pt x="234937" y="1149489"/>
                  </a:lnTo>
                  <a:lnTo>
                    <a:pt x="237591" y="1149489"/>
                  </a:lnTo>
                  <a:lnTo>
                    <a:pt x="236880" y="1152029"/>
                  </a:lnTo>
                  <a:lnTo>
                    <a:pt x="237185" y="1152029"/>
                  </a:lnTo>
                  <a:lnTo>
                    <a:pt x="238036" y="1150759"/>
                  </a:lnTo>
                  <a:lnTo>
                    <a:pt x="240449" y="1150759"/>
                  </a:lnTo>
                  <a:lnTo>
                    <a:pt x="241261" y="1149489"/>
                  </a:lnTo>
                  <a:lnTo>
                    <a:pt x="242023" y="1149489"/>
                  </a:lnTo>
                  <a:lnTo>
                    <a:pt x="242189" y="1148219"/>
                  </a:lnTo>
                  <a:lnTo>
                    <a:pt x="242341" y="1143139"/>
                  </a:lnTo>
                  <a:lnTo>
                    <a:pt x="242557" y="1141869"/>
                  </a:lnTo>
                  <a:lnTo>
                    <a:pt x="243319" y="1140599"/>
                  </a:lnTo>
                  <a:lnTo>
                    <a:pt x="246621" y="1140599"/>
                  </a:lnTo>
                  <a:lnTo>
                    <a:pt x="247396" y="1139329"/>
                  </a:lnTo>
                  <a:lnTo>
                    <a:pt x="247573" y="1139329"/>
                  </a:lnTo>
                  <a:lnTo>
                    <a:pt x="247688" y="1135519"/>
                  </a:lnTo>
                  <a:lnTo>
                    <a:pt x="247726" y="1132979"/>
                  </a:lnTo>
                  <a:lnTo>
                    <a:pt x="247967" y="1131709"/>
                  </a:lnTo>
                  <a:lnTo>
                    <a:pt x="248742" y="1131709"/>
                  </a:lnTo>
                  <a:lnTo>
                    <a:pt x="249542" y="1130439"/>
                  </a:lnTo>
                  <a:lnTo>
                    <a:pt x="252056" y="1130439"/>
                  </a:lnTo>
                  <a:lnTo>
                    <a:pt x="252831" y="1129169"/>
                  </a:lnTo>
                  <a:lnTo>
                    <a:pt x="253187" y="1129169"/>
                  </a:lnTo>
                  <a:lnTo>
                    <a:pt x="252615" y="1127899"/>
                  </a:lnTo>
                  <a:lnTo>
                    <a:pt x="253619" y="1126629"/>
                  </a:lnTo>
                  <a:lnTo>
                    <a:pt x="254850" y="1126629"/>
                  </a:lnTo>
                  <a:lnTo>
                    <a:pt x="255854" y="1125359"/>
                  </a:lnTo>
                  <a:lnTo>
                    <a:pt x="255270" y="1124089"/>
                  </a:lnTo>
                  <a:lnTo>
                    <a:pt x="256006" y="1122819"/>
                  </a:lnTo>
                  <a:lnTo>
                    <a:pt x="258064" y="1122819"/>
                  </a:lnTo>
                  <a:lnTo>
                    <a:pt x="258241" y="1121549"/>
                  </a:lnTo>
                  <a:lnTo>
                    <a:pt x="258343" y="1117739"/>
                  </a:lnTo>
                  <a:lnTo>
                    <a:pt x="258432" y="1116469"/>
                  </a:lnTo>
                  <a:lnTo>
                    <a:pt x="258445" y="1115199"/>
                  </a:lnTo>
                  <a:lnTo>
                    <a:pt x="258610" y="1113929"/>
                  </a:lnTo>
                  <a:lnTo>
                    <a:pt x="260184" y="1113929"/>
                  </a:lnTo>
                  <a:lnTo>
                    <a:pt x="261886" y="1112659"/>
                  </a:lnTo>
                  <a:lnTo>
                    <a:pt x="263715" y="1112659"/>
                  </a:lnTo>
                  <a:lnTo>
                    <a:pt x="263448" y="1110119"/>
                  </a:lnTo>
                  <a:lnTo>
                    <a:pt x="263652" y="1110119"/>
                  </a:lnTo>
                  <a:lnTo>
                    <a:pt x="264426" y="1108849"/>
                  </a:lnTo>
                  <a:lnTo>
                    <a:pt x="266941" y="1108849"/>
                  </a:lnTo>
                  <a:lnTo>
                    <a:pt x="267741" y="1107579"/>
                  </a:lnTo>
                  <a:lnTo>
                    <a:pt x="268516" y="1107579"/>
                  </a:lnTo>
                  <a:lnTo>
                    <a:pt x="268655" y="1106309"/>
                  </a:lnTo>
                  <a:lnTo>
                    <a:pt x="268630" y="1103769"/>
                  </a:lnTo>
                  <a:lnTo>
                    <a:pt x="268859" y="1102499"/>
                  </a:lnTo>
                  <a:lnTo>
                    <a:pt x="269646" y="1102499"/>
                  </a:lnTo>
                  <a:lnTo>
                    <a:pt x="270446" y="1101229"/>
                  </a:lnTo>
                  <a:lnTo>
                    <a:pt x="272948" y="1101229"/>
                  </a:lnTo>
                  <a:lnTo>
                    <a:pt x="273723" y="1099959"/>
                  </a:lnTo>
                  <a:lnTo>
                    <a:pt x="274129" y="1099959"/>
                  </a:lnTo>
                  <a:lnTo>
                    <a:pt x="273596" y="1098689"/>
                  </a:lnTo>
                  <a:lnTo>
                    <a:pt x="273888" y="1097419"/>
                  </a:lnTo>
                  <a:lnTo>
                    <a:pt x="275551" y="1097419"/>
                  </a:lnTo>
                  <a:lnTo>
                    <a:pt x="276326" y="1096149"/>
                  </a:lnTo>
                  <a:lnTo>
                    <a:pt x="281178" y="1094879"/>
                  </a:lnTo>
                  <a:lnTo>
                    <a:pt x="281686" y="1085989"/>
                  </a:lnTo>
                  <a:lnTo>
                    <a:pt x="281724" y="1084719"/>
                  </a:lnTo>
                  <a:lnTo>
                    <a:pt x="281851" y="1083449"/>
                  </a:lnTo>
                  <a:lnTo>
                    <a:pt x="284099" y="1083449"/>
                  </a:lnTo>
                  <a:lnTo>
                    <a:pt x="284645" y="1082179"/>
                  </a:lnTo>
                  <a:lnTo>
                    <a:pt x="284226" y="1080909"/>
                  </a:lnTo>
                  <a:lnTo>
                    <a:pt x="284441" y="1079639"/>
                  </a:lnTo>
                  <a:lnTo>
                    <a:pt x="284594" y="1079639"/>
                  </a:lnTo>
                  <a:lnTo>
                    <a:pt x="284619" y="1075829"/>
                  </a:lnTo>
                  <a:lnTo>
                    <a:pt x="284772" y="1074559"/>
                  </a:lnTo>
                  <a:lnTo>
                    <a:pt x="286753" y="1074559"/>
                  </a:lnTo>
                  <a:lnTo>
                    <a:pt x="287185" y="1073289"/>
                  </a:lnTo>
                  <a:lnTo>
                    <a:pt x="287070" y="1074559"/>
                  </a:lnTo>
                  <a:lnTo>
                    <a:pt x="287032" y="1077099"/>
                  </a:lnTo>
                  <a:lnTo>
                    <a:pt x="287883" y="1075829"/>
                  </a:lnTo>
                  <a:lnTo>
                    <a:pt x="289458" y="1075829"/>
                  </a:lnTo>
                  <a:lnTo>
                    <a:pt x="290309" y="1074559"/>
                  </a:lnTo>
                  <a:lnTo>
                    <a:pt x="291884" y="1074559"/>
                  </a:lnTo>
                  <a:lnTo>
                    <a:pt x="292036" y="1073289"/>
                  </a:lnTo>
                  <a:lnTo>
                    <a:pt x="292087" y="1072019"/>
                  </a:lnTo>
                  <a:lnTo>
                    <a:pt x="292100" y="1069479"/>
                  </a:lnTo>
                  <a:lnTo>
                    <a:pt x="292277" y="1068209"/>
                  </a:lnTo>
                  <a:lnTo>
                    <a:pt x="292354" y="1064399"/>
                  </a:lnTo>
                  <a:lnTo>
                    <a:pt x="292519" y="1064399"/>
                  </a:lnTo>
                  <a:lnTo>
                    <a:pt x="292938" y="1063129"/>
                  </a:lnTo>
                  <a:lnTo>
                    <a:pt x="294932" y="1063129"/>
                  </a:lnTo>
                  <a:lnTo>
                    <a:pt x="295694" y="1061859"/>
                  </a:lnTo>
                  <a:lnTo>
                    <a:pt x="298119" y="1061859"/>
                  </a:lnTo>
                  <a:lnTo>
                    <a:pt x="298932" y="1060589"/>
                  </a:lnTo>
                  <a:lnTo>
                    <a:pt x="299491" y="1060589"/>
                  </a:lnTo>
                  <a:lnTo>
                    <a:pt x="299745" y="1059319"/>
                  </a:lnTo>
                  <a:lnTo>
                    <a:pt x="299999" y="1058049"/>
                  </a:lnTo>
                  <a:lnTo>
                    <a:pt x="299885" y="1056779"/>
                  </a:lnTo>
                  <a:lnTo>
                    <a:pt x="300075" y="1055509"/>
                  </a:lnTo>
                  <a:lnTo>
                    <a:pt x="300215" y="1052969"/>
                  </a:lnTo>
                  <a:lnTo>
                    <a:pt x="300951" y="1052969"/>
                  </a:lnTo>
                  <a:lnTo>
                    <a:pt x="301929" y="1051699"/>
                  </a:lnTo>
                  <a:lnTo>
                    <a:pt x="303085" y="1051699"/>
                  </a:lnTo>
                  <a:lnTo>
                    <a:pt x="304749" y="1050429"/>
                  </a:lnTo>
                  <a:lnTo>
                    <a:pt x="305358" y="1050429"/>
                  </a:lnTo>
                  <a:lnTo>
                    <a:pt x="304520" y="1052969"/>
                  </a:lnTo>
                  <a:lnTo>
                    <a:pt x="305308" y="1052969"/>
                  </a:lnTo>
                  <a:lnTo>
                    <a:pt x="306819" y="1051699"/>
                  </a:lnTo>
                  <a:lnTo>
                    <a:pt x="307695" y="1051699"/>
                  </a:lnTo>
                  <a:lnTo>
                    <a:pt x="306857" y="1054239"/>
                  </a:lnTo>
                  <a:lnTo>
                    <a:pt x="307492" y="1055509"/>
                  </a:lnTo>
                  <a:lnTo>
                    <a:pt x="309130" y="1052969"/>
                  </a:lnTo>
                  <a:lnTo>
                    <a:pt x="309600" y="1054239"/>
                  </a:lnTo>
                  <a:lnTo>
                    <a:pt x="309664" y="1052969"/>
                  </a:lnTo>
                  <a:lnTo>
                    <a:pt x="309727" y="1051699"/>
                  </a:lnTo>
                  <a:lnTo>
                    <a:pt x="310032" y="1045349"/>
                  </a:lnTo>
                  <a:lnTo>
                    <a:pt x="310057" y="1044079"/>
                  </a:lnTo>
                  <a:lnTo>
                    <a:pt x="310222" y="1042809"/>
                  </a:lnTo>
                  <a:lnTo>
                    <a:pt x="312407" y="1042809"/>
                  </a:lnTo>
                  <a:lnTo>
                    <a:pt x="312889" y="1041539"/>
                  </a:lnTo>
                  <a:lnTo>
                    <a:pt x="312585" y="1040269"/>
                  </a:lnTo>
                  <a:lnTo>
                    <a:pt x="312724" y="1038999"/>
                  </a:lnTo>
                  <a:lnTo>
                    <a:pt x="312864" y="1038999"/>
                  </a:lnTo>
                  <a:lnTo>
                    <a:pt x="312839" y="1035189"/>
                  </a:lnTo>
                  <a:lnTo>
                    <a:pt x="312991" y="1033919"/>
                  </a:lnTo>
                  <a:lnTo>
                    <a:pt x="315010" y="1033919"/>
                  </a:lnTo>
                  <a:lnTo>
                    <a:pt x="315798" y="1032649"/>
                  </a:lnTo>
                  <a:lnTo>
                    <a:pt x="315137" y="1031379"/>
                  </a:lnTo>
                  <a:lnTo>
                    <a:pt x="316103" y="1030109"/>
                  </a:lnTo>
                  <a:lnTo>
                    <a:pt x="317322" y="1030109"/>
                  </a:lnTo>
                  <a:lnTo>
                    <a:pt x="317944" y="1028839"/>
                  </a:lnTo>
                  <a:lnTo>
                    <a:pt x="319519" y="1028839"/>
                  </a:lnTo>
                  <a:lnTo>
                    <a:pt x="321208" y="1027569"/>
                  </a:lnTo>
                  <a:lnTo>
                    <a:pt x="322770" y="1027569"/>
                  </a:lnTo>
                  <a:lnTo>
                    <a:pt x="323202" y="1026299"/>
                  </a:lnTo>
                  <a:lnTo>
                    <a:pt x="322478" y="1025029"/>
                  </a:lnTo>
                  <a:lnTo>
                    <a:pt x="320484" y="1025029"/>
                  </a:lnTo>
                  <a:lnTo>
                    <a:pt x="320141" y="1026299"/>
                  </a:lnTo>
                  <a:lnTo>
                    <a:pt x="318020" y="1026299"/>
                  </a:lnTo>
                  <a:lnTo>
                    <a:pt x="318058" y="1025029"/>
                  </a:lnTo>
                  <a:lnTo>
                    <a:pt x="318198" y="1023759"/>
                  </a:lnTo>
                  <a:lnTo>
                    <a:pt x="320433" y="1022489"/>
                  </a:lnTo>
                  <a:lnTo>
                    <a:pt x="322262" y="1022489"/>
                  </a:lnTo>
                  <a:lnTo>
                    <a:pt x="323024" y="1021219"/>
                  </a:lnTo>
                  <a:lnTo>
                    <a:pt x="323405" y="1021219"/>
                  </a:lnTo>
                  <a:lnTo>
                    <a:pt x="322719" y="1019949"/>
                  </a:lnTo>
                  <a:lnTo>
                    <a:pt x="323138" y="1018679"/>
                  </a:lnTo>
                  <a:lnTo>
                    <a:pt x="324688" y="1018679"/>
                  </a:lnTo>
                  <a:lnTo>
                    <a:pt x="325920" y="1017409"/>
                  </a:lnTo>
                  <a:lnTo>
                    <a:pt x="328333" y="1017409"/>
                  </a:lnTo>
                  <a:lnTo>
                    <a:pt x="327533" y="1018679"/>
                  </a:lnTo>
                  <a:lnTo>
                    <a:pt x="327837" y="1019949"/>
                  </a:lnTo>
                  <a:lnTo>
                    <a:pt x="332473" y="1017409"/>
                  </a:lnTo>
                  <a:lnTo>
                    <a:pt x="332727" y="1018679"/>
                  </a:lnTo>
                  <a:lnTo>
                    <a:pt x="333070" y="1019949"/>
                  </a:lnTo>
                  <a:lnTo>
                    <a:pt x="333260" y="1019949"/>
                  </a:lnTo>
                  <a:lnTo>
                    <a:pt x="333502" y="1022489"/>
                  </a:lnTo>
                  <a:lnTo>
                    <a:pt x="333692" y="1023759"/>
                  </a:lnTo>
                  <a:lnTo>
                    <a:pt x="334225" y="1025029"/>
                  </a:lnTo>
                  <a:lnTo>
                    <a:pt x="334416" y="1026299"/>
                  </a:lnTo>
                  <a:lnTo>
                    <a:pt x="334518" y="1027569"/>
                  </a:lnTo>
                  <a:lnTo>
                    <a:pt x="335254" y="1028839"/>
                  </a:lnTo>
                  <a:lnTo>
                    <a:pt x="334848" y="1030109"/>
                  </a:lnTo>
                  <a:lnTo>
                    <a:pt x="333273" y="1030109"/>
                  </a:lnTo>
                  <a:lnTo>
                    <a:pt x="332828" y="1031379"/>
                  </a:lnTo>
                  <a:lnTo>
                    <a:pt x="331343" y="1032649"/>
                  </a:lnTo>
                  <a:lnTo>
                    <a:pt x="331000" y="1032649"/>
                  </a:lnTo>
                  <a:lnTo>
                    <a:pt x="330428" y="1030109"/>
                  </a:lnTo>
                  <a:lnTo>
                    <a:pt x="330136" y="1030109"/>
                  </a:lnTo>
                  <a:lnTo>
                    <a:pt x="329971" y="1029030"/>
                  </a:lnTo>
                  <a:lnTo>
                    <a:pt x="329869" y="1027569"/>
                  </a:lnTo>
                  <a:lnTo>
                    <a:pt x="331762" y="1026299"/>
                  </a:lnTo>
                  <a:lnTo>
                    <a:pt x="331978" y="1026299"/>
                  </a:lnTo>
                  <a:lnTo>
                    <a:pt x="331304" y="1023797"/>
                  </a:lnTo>
                  <a:lnTo>
                    <a:pt x="329958" y="1025029"/>
                  </a:lnTo>
                  <a:lnTo>
                    <a:pt x="328993" y="1025029"/>
                  </a:lnTo>
                  <a:lnTo>
                    <a:pt x="327380" y="1026299"/>
                  </a:lnTo>
                  <a:lnTo>
                    <a:pt x="326986" y="1027569"/>
                  </a:lnTo>
                  <a:lnTo>
                    <a:pt x="328041" y="1028839"/>
                  </a:lnTo>
                  <a:lnTo>
                    <a:pt x="327583" y="1030109"/>
                  </a:lnTo>
                  <a:lnTo>
                    <a:pt x="326021" y="1030109"/>
                  </a:lnTo>
                  <a:lnTo>
                    <a:pt x="325577" y="1031379"/>
                  </a:lnTo>
                  <a:lnTo>
                    <a:pt x="326326" y="1033919"/>
                  </a:lnTo>
                  <a:lnTo>
                    <a:pt x="326428" y="1035189"/>
                  </a:lnTo>
                  <a:lnTo>
                    <a:pt x="326618" y="1036459"/>
                  </a:lnTo>
                  <a:lnTo>
                    <a:pt x="327177" y="1037729"/>
                  </a:lnTo>
                  <a:lnTo>
                    <a:pt x="327367" y="1038999"/>
                  </a:lnTo>
                  <a:lnTo>
                    <a:pt x="327317" y="1040269"/>
                  </a:lnTo>
                  <a:lnTo>
                    <a:pt x="325704" y="1041539"/>
                  </a:lnTo>
                  <a:lnTo>
                    <a:pt x="324650" y="1041539"/>
                  </a:lnTo>
                  <a:lnTo>
                    <a:pt x="323964" y="1042809"/>
                  </a:lnTo>
                  <a:lnTo>
                    <a:pt x="323164" y="1042809"/>
                  </a:lnTo>
                  <a:lnTo>
                    <a:pt x="324027" y="1045349"/>
                  </a:lnTo>
                  <a:lnTo>
                    <a:pt x="323291" y="1046619"/>
                  </a:lnTo>
                  <a:lnTo>
                    <a:pt x="322605" y="1046619"/>
                  </a:lnTo>
                  <a:lnTo>
                    <a:pt x="321843" y="1047889"/>
                  </a:lnTo>
                  <a:lnTo>
                    <a:pt x="321627" y="1047889"/>
                  </a:lnTo>
                  <a:lnTo>
                    <a:pt x="319849" y="1049159"/>
                  </a:lnTo>
                  <a:lnTo>
                    <a:pt x="319963" y="1050429"/>
                  </a:lnTo>
                  <a:lnTo>
                    <a:pt x="320192" y="1051699"/>
                  </a:lnTo>
                  <a:lnTo>
                    <a:pt x="320535" y="1051699"/>
                  </a:lnTo>
                  <a:lnTo>
                    <a:pt x="321246" y="1054239"/>
                  </a:lnTo>
                  <a:lnTo>
                    <a:pt x="321564" y="1055509"/>
                  </a:lnTo>
                  <a:lnTo>
                    <a:pt x="321805" y="1056779"/>
                  </a:lnTo>
                  <a:lnTo>
                    <a:pt x="321957" y="1058049"/>
                  </a:lnTo>
                  <a:lnTo>
                    <a:pt x="322808" y="1059319"/>
                  </a:lnTo>
                  <a:lnTo>
                    <a:pt x="322465" y="1060589"/>
                  </a:lnTo>
                  <a:lnTo>
                    <a:pt x="320967" y="1061859"/>
                  </a:lnTo>
                  <a:lnTo>
                    <a:pt x="320497" y="1063129"/>
                  </a:lnTo>
                  <a:lnTo>
                    <a:pt x="321652" y="1064399"/>
                  </a:lnTo>
                  <a:lnTo>
                    <a:pt x="321284" y="1065669"/>
                  </a:lnTo>
                  <a:lnTo>
                    <a:pt x="319836" y="1065669"/>
                  </a:lnTo>
                  <a:lnTo>
                    <a:pt x="319519" y="1066939"/>
                  </a:lnTo>
                  <a:lnTo>
                    <a:pt x="319328" y="1065669"/>
                  </a:lnTo>
                  <a:lnTo>
                    <a:pt x="319087" y="1064399"/>
                  </a:lnTo>
                  <a:lnTo>
                    <a:pt x="318795" y="1064399"/>
                  </a:lnTo>
                  <a:lnTo>
                    <a:pt x="318655" y="1063129"/>
                  </a:lnTo>
                  <a:lnTo>
                    <a:pt x="318427" y="1061859"/>
                  </a:lnTo>
                  <a:lnTo>
                    <a:pt x="317842" y="1061859"/>
                  </a:lnTo>
                  <a:lnTo>
                    <a:pt x="316407" y="1063129"/>
                  </a:lnTo>
                  <a:lnTo>
                    <a:pt x="315747" y="1063129"/>
                  </a:lnTo>
                  <a:lnTo>
                    <a:pt x="314439" y="1064399"/>
                  </a:lnTo>
                  <a:lnTo>
                    <a:pt x="314198" y="1065669"/>
                  </a:lnTo>
                  <a:lnTo>
                    <a:pt x="313994" y="1065669"/>
                  </a:lnTo>
                  <a:lnTo>
                    <a:pt x="314998" y="1066939"/>
                  </a:lnTo>
                  <a:lnTo>
                    <a:pt x="314820" y="1068209"/>
                  </a:lnTo>
                  <a:lnTo>
                    <a:pt x="313143" y="1069479"/>
                  </a:lnTo>
                  <a:lnTo>
                    <a:pt x="312801" y="1070749"/>
                  </a:lnTo>
                  <a:lnTo>
                    <a:pt x="313702" y="1072019"/>
                  </a:lnTo>
                  <a:lnTo>
                    <a:pt x="313829" y="1073289"/>
                  </a:lnTo>
                  <a:lnTo>
                    <a:pt x="314071" y="1074559"/>
                  </a:lnTo>
                  <a:lnTo>
                    <a:pt x="314744" y="1075829"/>
                  </a:lnTo>
                  <a:lnTo>
                    <a:pt x="314985" y="1077099"/>
                  </a:lnTo>
                  <a:lnTo>
                    <a:pt x="315125" y="1077099"/>
                  </a:lnTo>
                  <a:lnTo>
                    <a:pt x="314998" y="1078369"/>
                  </a:lnTo>
                  <a:lnTo>
                    <a:pt x="313474" y="1079639"/>
                  </a:lnTo>
                  <a:lnTo>
                    <a:pt x="313182" y="1079639"/>
                  </a:lnTo>
                  <a:lnTo>
                    <a:pt x="312559" y="1077099"/>
                  </a:lnTo>
                  <a:lnTo>
                    <a:pt x="312280" y="1077099"/>
                  </a:lnTo>
                  <a:lnTo>
                    <a:pt x="310756" y="1078369"/>
                  </a:lnTo>
                  <a:lnTo>
                    <a:pt x="309816" y="1079639"/>
                  </a:lnTo>
                  <a:lnTo>
                    <a:pt x="309168" y="1079639"/>
                  </a:lnTo>
                  <a:lnTo>
                    <a:pt x="308559" y="1080909"/>
                  </a:lnTo>
                  <a:lnTo>
                    <a:pt x="308711" y="1082179"/>
                  </a:lnTo>
                  <a:lnTo>
                    <a:pt x="308991" y="1082179"/>
                  </a:lnTo>
                  <a:lnTo>
                    <a:pt x="309372" y="1083449"/>
                  </a:lnTo>
                  <a:lnTo>
                    <a:pt x="309511" y="1083449"/>
                  </a:lnTo>
                  <a:lnTo>
                    <a:pt x="309943" y="1085989"/>
                  </a:lnTo>
                  <a:lnTo>
                    <a:pt x="310489" y="1085989"/>
                  </a:lnTo>
                  <a:lnTo>
                    <a:pt x="311823" y="1083449"/>
                  </a:lnTo>
                  <a:lnTo>
                    <a:pt x="312051" y="1084719"/>
                  </a:lnTo>
                  <a:lnTo>
                    <a:pt x="312432" y="1084719"/>
                  </a:lnTo>
                  <a:lnTo>
                    <a:pt x="312712" y="1085989"/>
                  </a:lnTo>
                  <a:lnTo>
                    <a:pt x="312889" y="1087259"/>
                  </a:lnTo>
                  <a:lnTo>
                    <a:pt x="313029" y="1087259"/>
                  </a:lnTo>
                  <a:lnTo>
                    <a:pt x="313461" y="1089799"/>
                  </a:lnTo>
                  <a:lnTo>
                    <a:pt x="312242" y="1091069"/>
                  </a:lnTo>
                  <a:lnTo>
                    <a:pt x="311899" y="1091069"/>
                  </a:lnTo>
                  <a:lnTo>
                    <a:pt x="311226" y="1092339"/>
                  </a:lnTo>
                  <a:lnTo>
                    <a:pt x="310616" y="1092339"/>
                  </a:lnTo>
                  <a:lnTo>
                    <a:pt x="310057" y="1093609"/>
                  </a:lnTo>
                  <a:lnTo>
                    <a:pt x="306374" y="1097419"/>
                  </a:lnTo>
                  <a:lnTo>
                    <a:pt x="308089" y="1102499"/>
                  </a:lnTo>
                  <a:lnTo>
                    <a:pt x="308495" y="1102499"/>
                  </a:lnTo>
                  <a:lnTo>
                    <a:pt x="308483" y="1105039"/>
                  </a:lnTo>
                  <a:lnTo>
                    <a:pt x="309194" y="1105039"/>
                  </a:lnTo>
                  <a:lnTo>
                    <a:pt x="310489" y="1103769"/>
                  </a:lnTo>
                  <a:lnTo>
                    <a:pt x="310819" y="1102499"/>
                  </a:lnTo>
                  <a:lnTo>
                    <a:pt x="309892" y="1101229"/>
                  </a:lnTo>
                  <a:lnTo>
                    <a:pt x="309918" y="1099959"/>
                  </a:lnTo>
                  <a:lnTo>
                    <a:pt x="310489" y="1099959"/>
                  </a:lnTo>
                  <a:lnTo>
                    <a:pt x="311099" y="1098689"/>
                  </a:lnTo>
                  <a:lnTo>
                    <a:pt x="312166" y="1098689"/>
                  </a:lnTo>
                  <a:lnTo>
                    <a:pt x="312254" y="1101229"/>
                  </a:lnTo>
                  <a:lnTo>
                    <a:pt x="313080" y="1101229"/>
                  </a:lnTo>
                  <a:lnTo>
                    <a:pt x="313029" y="1103769"/>
                  </a:lnTo>
                  <a:lnTo>
                    <a:pt x="313461" y="1103769"/>
                  </a:lnTo>
                  <a:lnTo>
                    <a:pt x="311619" y="1106309"/>
                  </a:lnTo>
                  <a:lnTo>
                    <a:pt x="311365" y="1106309"/>
                  </a:lnTo>
                  <a:lnTo>
                    <a:pt x="309880" y="1107579"/>
                  </a:lnTo>
                  <a:lnTo>
                    <a:pt x="309626" y="1108849"/>
                  </a:lnTo>
                  <a:lnTo>
                    <a:pt x="310832" y="1110119"/>
                  </a:lnTo>
                  <a:lnTo>
                    <a:pt x="310464" y="1111389"/>
                  </a:lnTo>
                  <a:lnTo>
                    <a:pt x="309118" y="1111389"/>
                  </a:lnTo>
                  <a:lnTo>
                    <a:pt x="308787" y="1112659"/>
                  </a:lnTo>
                  <a:lnTo>
                    <a:pt x="308038" y="1110119"/>
                  </a:lnTo>
                  <a:lnTo>
                    <a:pt x="307251" y="1110119"/>
                  </a:lnTo>
                  <a:lnTo>
                    <a:pt x="306641" y="1111389"/>
                  </a:lnTo>
                  <a:lnTo>
                    <a:pt x="305968" y="1111389"/>
                  </a:lnTo>
                  <a:lnTo>
                    <a:pt x="307022" y="1113929"/>
                  </a:lnTo>
                  <a:lnTo>
                    <a:pt x="306412" y="1115199"/>
                  </a:lnTo>
                  <a:lnTo>
                    <a:pt x="305803" y="1115199"/>
                  </a:lnTo>
                  <a:lnTo>
                    <a:pt x="305054" y="1116469"/>
                  </a:lnTo>
                  <a:lnTo>
                    <a:pt x="304342" y="1113929"/>
                  </a:lnTo>
                  <a:lnTo>
                    <a:pt x="302996" y="1115199"/>
                  </a:lnTo>
                  <a:lnTo>
                    <a:pt x="300672" y="1117739"/>
                  </a:lnTo>
                  <a:lnTo>
                    <a:pt x="301612" y="1120279"/>
                  </a:lnTo>
                  <a:lnTo>
                    <a:pt x="301764" y="1121549"/>
                  </a:lnTo>
                  <a:lnTo>
                    <a:pt x="302310" y="1122819"/>
                  </a:lnTo>
                  <a:lnTo>
                    <a:pt x="302818" y="1122819"/>
                  </a:lnTo>
                  <a:lnTo>
                    <a:pt x="304025" y="1120279"/>
                  </a:lnTo>
                  <a:lnTo>
                    <a:pt x="304698" y="1121549"/>
                  </a:lnTo>
                  <a:lnTo>
                    <a:pt x="304838" y="1124089"/>
                  </a:lnTo>
                  <a:lnTo>
                    <a:pt x="305562" y="1124089"/>
                  </a:lnTo>
                  <a:lnTo>
                    <a:pt x="306806" y="1121549"/>
                  </a:lnTo>
                  <a:lnTo>
                    <a:pt x="307022" y="1121549"/>
                  </a:lnTo>
                  <a:lnTo>
                    <a:pt x="307441" y="1122819"/>
                  </a:lnTo>
                  <a:lnTo>
                    <a:pt x="307759" y="1122819"/>
                  </a:lnTo>
                  <a:lnTo>
                    <a:pt x="307975" y="1124089"/>
                  </a:lnTo>
                  <a:lnTo>
                    <a:pt x="308927" y="1126629"/>
                  </a:lnTo>
                  <a:lnTo>
                    <a:pt x="307174" y="1129169"/>
                  </a:lnTo>
                  <a:lnTo>
                    <a:pt x="306666" y="1129169"/>
                  </a:lnTo>
                  <a:lnTo>
                    <a:pt x="306082" y="1130439"/>
                  </a:lnTo>
                  <a:lnTo>
                    <a:pt x="305003" y="1130439"/>
                  </a:lnTo>
                  <a:lnTo>
                    <a:pt x="304088" y="1132979"/>
                  </a:lnTo>
                  <a:lnTo>
                    <a:pt x="303682" y="1132979"/>
                  </a:lnTo>
                  <a:lnTo>
                    <a:pt x="303276" y="1131709"/>
                  </a:lnTo>
                  <a:lnTo>
                    <a:pt x="302958" y="1131709"/>
                  </a:lnTo>
                  <a:lnTo>
                    <a:pt x="302729" y="1130439"/>
                  </a:lnTo>
                  <a:lnTo>
                    <a:pt x="302564" y="1130439"/>
                  </a:lnTo>
                  <a:lnTo>
                    <a:pt x="302056" y="1127899"/>
                  </a:lnTo>
                  <a:lnTo>
                    <a:pt x="301294" y="1127899"/>
                  </a:lnTo>
                  <a:lnTo>
                    <a:pt x="301294" y="1125359"/>
                  </a:lnTo>
                  <a:lnTo>
                    <a:pt x="300177" y="1125359"/>
                  </a:lnTo>
                  <a:lnTo>
                    <a:pt x="299593" y="1126629"/>
                  </a:lnTo>
                  <a:lnTo>
                    <a:pt x="299072" y="1127899"/>
                  </a:lnTo>
                  <a:lnTo>
                    <a:pt x="300202" y="1129169"/>
                  </a:lnTo>
                  <a:lnTo>
                    <a:pt x="300012" y="1130439"/>
                  </a:lnTo>
                  <a:lnTo>
                    <a:pt x="300291" y="1130439"/>
                  </a:lnTo>
                  <a:lnTo>
                    <a:pt x="300609" y="1131709"/>
                  </a:lnTo>
                  <a:lnTo>
                    <a:pt x="300977" y="1132979"/>
                  </a:lnTo>
                  <a:lnTo>
                    <a:pt x="301815" y="1135519"/>
                  </a:lnTo>
                  <a:lnTo>
                    <a:pt x="302247" y="1135519"/>
                  </a:lnTo>
                  <a:lnTo>
                    <a:pt x="302564" y="1136789"/>
                  </a:lnTo>
                  <a:lnTo>
                    <a:pt x="302780" y="1138059"/>
                  </a:lnTo>
                  <a:lnTo>
                    <a:pt x="301117" y="1139329"/>
                  </a:lnTo>
                  <a:lnTo>
                    <a:pt x="300913" y="1140599"/>
                  </a:lnTo>
                  <a:lnTo>
                    <a:pt x="302158" y="1141869"/>
                  </a:lnTo>
                  <a:lnTo>
                    <a:pt x="301980" y="1141869"/>
                  </a:lnTo>
                  <a:lnTo>
                    <a:pt x="301485" y="1143139"/>
                  </a:lnTo>
                  <a:lnTo>
                    <a:pt x="300901" y="1143139"/>
                  </a:lnTo>
                  <a:lnTo>
                    <a:pt x="300228" y="1144409"/>
                  </a:lnTo>
                  <a:lnTo>
                    <a:pt x="300050" y="1144409"/>
                  </a:lnTo>
                  <a:lnTo>
                    <a:pt x="299491" y="1141869"/>
                  </a:lnTo>
                  <a:lnTo>
                    <a:pt x="298627" y="1141869"/>
                  </a:lnTo>
                  <a:lnTo>
                    <a:pt x="298043" y="1143139"/>
                  </a:lnTo>
                  <a:lnTo>
                    <a:pt x="297510" y="1144409"/>
                  </a:lnTo>
                  <a:lnTo>
                    <a:pt x="297726" y="1144409"/>
                  </a:lnTo>
                  <a:lnTo>
                    <a:pt x="298043" y="1145679"/>
                  </a:lnTo>
                  <a:lnTo>
                    <a:pt x="298907" y="1146949"/>
                  </a:lnTo>
                  <a:lnTo>
                    <a:pt x="299224" y="1148219"/>
                  </a:lnTo>
                  <a:lnTo>
                    <a:pt x="299440" y="1149489"/>
                  </a:lnTo>
                  <a:lnTo>
                    <a:pt x="297738" y="1150759"/>
                  </a:lnTo>
                  <a:lnTo>
                    <a:pt x="297611" y="1152029"/>
                  </a:lnTo>
                  <a:lnTo>
                    <a:pt x="298653" y="1153299"/>
                  </a:lnTo>
                  <a:lnTo>
                    <a:pt x="298996" y="1154569"/>
                  </a:lnTo>
                  <a:lnTo>
                    <a:pt x="299339" y="1155839"/>
                  </a:lnTo>
                  <a:lnTo>
                    <a:pt x="300240" y="1157109"/>
                  </a:lnTo>
                  <a:lnTo>
                    <a:pt x="300596" y="1157109"/>
                  </a:lnTo>
                  <a:lnTo>
                    <a:pt x="300837" y="1158379"/>
                  </a:lnTo>
                  <a:lnTo>
                    <a:pt x="299237" y="1159649"/>
                  </a:lnTo>
                  <a:lnTo>
                    <a:pt x="299135" y="1160919"/>
                  </a:lnTo>
                  <a:lnTo>
                    <a:pt x="300202" y="1162189"/>
                  </a:lnTo>
                  <a:lnTo>
                    <a:pt x="300189" y="1163459"/>
                  </a:lnTo>
                  <a:lnTo>
                    <a:pt x="299618" y="1163459"/>
                  </a:lnTo>
                  <a:lnTo>
                    <a:pt x="299123" y="1164729"/>
                  </a:lnTo>
                  <a:lnTo>
                    <a:pt x="298119" y="1165999"/>
                  </a:lnTo>
                  <a:lnTo>
                    <a:pt x="297230" y="1167269"/>
                  </a:lnTo>
                  <a:lnTo>
                    <a:pt x="296405" y="1167269"/>
                  </a:lnTo>
                  <a:lnTo>
                    <a:pt x="296202" y="1164729"/>
                  </a:lnTo>
                  <a:lnTo>
                    <a:pt x="295338" y="1164729"/>
                  </a:lnTo>
                  <a:lnTo>
                    <a:pt x="295198" y="1162189"/>
                  </a:lnTo>
                  <a:lnTo>
                    <a:pt x="294246" y="1162189"/>
                  </a:lnTo>
                  <a:lnTo>
                    <a:pt x="293446" y="1164729"/>
                  </a:lnTo>
                  <a:lnTo>
                    <a:pt x="293243" y="1164729"/>
                  </a:lnTo>
                  <a:lnTo>
                    <a:pt x="293827" y="1167269"/>
                  </a:lnTo>
                  <a:lnTo>
                    <a:pt x="294068" y="1167269"/>
                  </a:lnTo>
                  <a:lnTo>
                    <a:pt x="293776" y="1168539"/>
                  </a:lnTo>
                  <a:lnTo>
                    <a:pt x="292620" y="1168539"/>
                  </a:lnTo>
                  <a:lnTo>
                    <a:pt x="292239" y="1169809"/>
                  </a:lnTo>
                  <a:lnTo>
                    <a:pt x="293535" y="1171079"/>
                  </a:lnTo>
                  <a:lnTo>
                    <a:pt x="293370" y="1172349"/>
                  </a:lnTo>
                  <a:lnTo>
                    <a:pt x="291744" y="1173619"/>
                  </a:lnTo>
                  <a:lnTo>
                    <a:pt x="291985" y="1174889"/>
                  </a:lnTo>
                  <a:lnTo>
                    <a:pt x="292328" y="1176159"/>
                  </a:lnTo>
                  <a:lnTo>
                    <a:pt x="292785" y="1176159"/>
                  </a:lnTo>
                  <a:lnTo>
                    <a:pt x="293852" y="1178699"/>
                  </a:lnTo>
                  <a:lnTo>
                    <a:pt x="294309" y="1179969"/>
                  </a:lnTo>
                  <a:lnTo>
                    <a:pt x="294665" y="1179969"/>
                  </a:lnTo>
                  <a:lnTo>
                    <a:pt x="294894" y="1181239"/>
                  </a:lnTo>
                  <a:lnTo>
                    <a:pt x="294894" y="1182509"/>
                  </a:lnTo>
                  <a:lnTo>
                    <a:pt x="293370" y="1182509"/>
                  </a:lnTo>
                  <a:lnTo>
                    <a:pt x="293027" y="1183779"/>
                  </a:lnTo>
                  <a:lnTo>
                    <a:pt x="294335" y="1185049"/>
                  </a:lnTo>
                  <a:lnTo>
                    <a:pt x="294195" y="1186319"/>
                  </a:lnTo>
                  <a:lnTo>
                    <a:pt x="292747" y="1187589"/>
                  </a:lnTo>
                  <a:lnTo>
                    <a:pt x="292582" y="1188859"/>
                  </a:lnTo>
                  <a:lnTo>
                    <a:pt x="293801" y="1190129"/>
                  </a:lnTo>
                  <a:lnTo>
                    <a:pt x="293801" y="1191399"/>
                  </a:lnTo>
                  <a:lnTo>
                    <a:pt x="292265" y="1192669"/>
                  </a:lnTo>
                  <a:lnTo>
                    <a:pt x="292125" y="1193939"/>
                  </a:lnTo>
                  <a:lnTo>
                    <a:pt x="293243" y="1195209"/>
                  </a:lnTo>
                  <a:lnTo>
                    <a:pt x="294830" y="1192669"/>
                  </a:lnTo>
                  <a:lnTo>
                    <a:pt x="295376" y="1193939"/>
                  </a:lnTo>
                  <a:lnTo>
                    <a:pt x="295744" y="1195209"/>
                  </a:lnTo>
                  <a:lnTo>
                    <a:pt x="296062" y="1195209"/>
                  </a:lnTo>
                  <a:lnTo>
                    <a:pt x="296011" y="1196479"/>
                  </a:lnTo>
                  <a:lnTo>
                    <a:pt x="294398" y="1197749"/>
                  </a:lnTo>
                  <a:lnTo>
                    <a:pt x="294754" y="1199019"/>
                  </a:lnTo>
                  <a:lnTo>
                    <a:pt x="295135" y="1199019"/>
                  </a:lnTo>
                  <a:lnTo>
                    <a:pt x="296075" y="1201559"/>
                  </a:lnTo>
                  <a:lnTo>
                    <a:pt x="296456" y="1201559"/>
                  </a:lnTo>
                  <a:lnTo>
                    <a:pt x="296735" y="1202829"/>
                  </a:lnTo>
                  <a:lnTo>
                    <a:pt x="295211" y="1204099"/>
                  </a:lnTo>
                  <a:lnTo>
                    <a:pt x="295135" y="1205369"/>
                  </a:lnTo>
                  <a:lnTo>
                    <a:pt x="294830" y="1204099"/>
                  </a:lnTo>
                  <a:lnTo>
                    <a:pt x="294449" y="1202829"/>
                  </a:lnTo>
                  <a:lnTo>
                    <a:pt x="293801" y="1202829"/>
                  </a:lnTo>
                  <a:lnTo>
                    <a:pt x="292582" y="1204099"/>
                  </a:lnTo>
                  <a:lnTo>
                    <a:pt x="292392" y="1204099"/>
                  </a:lnTo>
                  <a:lnTo>
                    <a:pt x="291782" y="1205369"/>
                  </a:lnTo>
                  <a:lnTo>
                    <a:pt x="291249" y="1206639"/>
                  </a:lnTo>
                  <a:lnTo>
                    <a:pt x="290791" y="1206639"/>
                  </a:lnTo>
                  <a:lnTo>
                    <a:pt x="291134" y="1207909"/>
                  </a:lnTo>
                  <a:lnTo>
                    <a:pt x="291503" y="1207909"/>
                  </a:lnTo>
                  <a:lnTo>
                    <a:pt x="291934" y="1209179"/>
                  </a:lnTo>
                  <a:lnTo>
                    <a:pt x="292404" y="1210449"/>
                  </a:lnTo>
                  <a:lnTo>
                    <a:pt x="292785" y="1210449"/>
                  </a:lnTo>
                  <a:lnTo>
                    <a:pt x="293065" y="1211719"/>
                  </a:lnTo>
                  <a:lnTo>
                    <a:pt x="292620" y="1212989"/>
                  </a:lnTo>
                  <a:lnTo>
                    <a:pt x="292087" y="1212989"/>
                  </a:lnTo>
                  <a:lnTo>
                    <a:pt x="291325" y="1214259"/>
                  </a:lnTo>
                  <a:lnTo>
                    <a:pt x="290512" y="1211719"/>
                  </a:lnTo>
                  <a:lnTo>
                    <a:pt x="289737" y="1211719"/>
                  </a:lnTo>
                  <a:lnTo>
                    <a:pt x="289204" y="1212989"/>
                  </a:lnTo>
                  <a:lnTo>
                    <a:pt x="288734" y="1214259"/>
                  </a:lnTo>
                  <a:lnTo>
                    <a:pt x="289001" y="1214259"/>
                  </a:lnTo>
                  <a:lnTo>
                    <a:pt x="289382" y="1215529"/>
                  </a:lnTo>
                  <a:lnTo>
                    <a:pt x="289864" y="1215529"/>
                  </a:lnTo>
                  <a:lnTo>
                    <a:pt x="290322" y="1216799"/>
                  </a:lnTo>
                  <a:lnTo>
                    <a:pt x="290703" y="1218069"/>
                  </a:lnTo>
                  <a:lnTo>
                    <a:pt x="291007" y="1218069"/>
                  </a:lnTo>
                  <a:lnTo>
                    <a:pt x="291134" y="1219339"/>
                  </a:lnTo>
                  <a:lnTo>
                    <a:pt x="292201" y="1220609"/>
                  </a:lnTo>
                  <a:lnTo>
                    <a:pt x="292112" y="1221879"/>
                  </a:lnTo>
                  <a:lnTo>
                    <a:pt x="290817" y="1223149"/>
                  </a:lnTo>
                  <a:lnTo>
                    <a:pt x="290639" y="1223149"/>
                  </a:lnTo>
                  <a:lnTo>
                    <a:pt x="290283" y="1221879"/>
                  </a:lnTo>
                  <a:lnTo>
                    <a:pt x="289890" y="1221879"/>
                  </a:lnTo>
                  <a:lnTo>
                    <a:pt x="289433" y="1220609"/>
                  </a:lnTo>
                  <a:lnTo>
                    <a:pt x="288848" y="1221879"/>
                  </a:lnTo>
                  <a:lnTo>
                    <a:pt x="288328" y="1221879"/>
                  </a:lnTo>
                  <a:lnTo>
                    <a:pt x="287896" y="1223149"/>
                  </a:lnTo>
                  <a:lnTo>
                    <a:pt x="287286" y="1223149"/>
                  </a:lnTo>
                  <a:lnTo>
                    <a:pt x="286778" y="1224419"/>
                  </a:lnTo>
                  <a:lnTo>
                    <a:pt x="286359" y="1225689"/>
                  </a:lnTo>
                  <a:lnTo>
                    <a:pt x="287566" y="1226959"/>
                  </a:lnTo>
                  <a:lnTo>
                    <a:pt x="287566" y="1228229"/>
                  </a:lnTo>
                  <a:lnTo>
                    <a:pt x="288036" y="1228229"/>
                  </a:lnTo>
                  <a:lnTo>
                    <a:pt x="288277" y="1229499"/>
                  </a:lnTo>
                  <a:lnTo>
                    <a:pt x="288772" y="1230769"/>
                  </a:lnTo>
                  <a:lnTo>
                    <a:pt x="289356" y="1229499"/>
                  </a:lnTo>
                  <a:lnTo>
                    <a:pt x="289864" y="1228229"/>
                  </a:lnTo>
                  <a:lnTo>
                    <a:pt x="290296" y="1228229"/>
                  </a:lnTo>
                  <a:lnTo>
                    <a:pt x="291833" y="1225689"/>
                  </a:lnTo>
                  <a:lnTo>
                    <a:pt x="294246" y="1230769"/>
                  </a:lnTo>
                  <a:lnTo>
                    <a:pt x="292481" y="1233309"/>
                  </a:lnTo>
                  <a:lnTo>
                    <a:pt x="291426" y="1234579"/>
                  </a:lnTo>
                  <a:lnTo>
                    <a:pt x="290906" y="1234579"/>
                  </a:lnTo>
                  <a:lnTo>
                    <a:pt x="290296" y="1232039"/>
                  </a:lnTo>
                  <a:lnTo>
                    <a:pt x="289521" y="1233309"/>
                  </a:lnTo>
                  <a:lnTo>
                    <a:pt x="288874" y="1234579"/>
                  </a:lnTo>
                  <a:lnTo>
                    <a:pt x="288150" y="1234579"/>
                  </a:lnTo>
                  <a:lnTo>
                    <a:pt x="287489" y="1232039"/>
                  </a:lnTo>
                  <a:lnTo>
                    <a:pt x="287223" y="1232039"/>
                  </a:lnTo>
                  <a:lnTo>
                    <a:pt x="286626" y="1233309"/>
                  </a:lnTo>
                  <a:lnTo>
                    <a:pt x="286118" y="1233309"/>
                  </a:lnTo>
                  <a:lnTo>
                    <a:pt x="285699" y="1234579"/>
                  </a:lnTo>
                  <a:lnTo>
                    <a:pt x="284162" y="1237119"/>
                  </a:lnTo>
                  <a:lnTo>
                    <a:pt x="285356" y="1239659"/>
                  </a:lnTo>
                  <a:lnTo>
                    <a:pt x="285851" y="1239659"/>
                  </a:lnTo>
                  <a:lnTo>
                    <a:pt x="286258" y="1240929"/>
                  </a:lnTo>
                  <a:lnTo>
                    <a:pt x="286575" y="1242199"/>
                  </a:lnTo>
                  <a:lnTo>
                    <a:pt x="284962" y="1243469"/>
                  </a:lnTo>
                  <a:lnTo>
                    <a:pt x="285343" y="1244739"/>
                  </a:lnTo>
                  <a:lnTo>
                    <a:pt x="285750" y="1246009"/>
                  </a:lnTo>
                  <a:lnTo>
                    <a:pt x="286232" y="1246009"/>
                  </a:lnTo>
                  <a:lnTo>
                    <a:pt x="287439" y="1248549"/>
                  </a:lnTo>
                  <a:lnTo>
                    <a:pt x="287934" y="1249819"/>
                  </a:lnTo>
                  <a:lnTo>
                    <a:pt x="288340" y="1249819"/>
                  </a:lnTo>
                  <a:lnTo>
                    <a:pt x="288632" y="1251089"/>
                  </a:lnTo>
                  <a:lnTo>
                    <a:pt x="288632" y="1252359"/>
                  </a:lnTo>
                  <a:lnTo>
                    <a:pt x="287159" y="1252359"/>
                  </a:lnTo>
                  <a:lnTo>
                    <a:pt x="287058" y="1254899"/>
                  </a:lnTo>
                  <a:lnTo>
                    <a:pt x="288467" y="1254899"/>
                  </a:lnTo>
                  <a:lnTo>
                    <a:pt x="288239" y="1256169"/>
                  </a:lnTo>
                  <a:lnTo>
                    <a:pt x="287172" y="1257439"/>
                  </a:lnTo>
                  <a:lnTo>
                    <a:pt x="286893" y="1258709"/>
                  </a:lnTo>
                  <a:lnTo>
                    <a:pt x="286448" y="1258709"/>
                  </a:lnTo>
                  <a:lnTo>
                    <a:pt x="285965" y="1259979"/>
                  </a:lnTo>
                  <a:lnTo>
                    <a:pt x="284861" y="1261249"/>
                  </a:lnTo>
                  <a:lnTo>
                    <a:pt x="284365" y="1262519"/>
                  </a:lnTo>
                  <a:lnTo>
                    <a:pt x="283933" y="1262519"/>
                  </a:lnTo>
                  <a:lnTo>
                    <a:pt x="284251" y="1263789"/>
                  </a:lnTo>
                  <a:lnTo>
                    <a:pt x="284670" y="1263789"/>
                  </a:lnTo>
                  <a:lnTo>
                    <a:pt x="285203" y="1265059"/>
                  </a:lnTo>
                  <a:lnTo>
                    <a:pt x="288988" y="1272679"/>
                  </a:lnTo>
                  <a:lnTo>
                    <a:pt x="291528" y="1276489"/>
                  </a:lnTo>
                  <a:lnTo>
                    <a:pt x="291071" y="1277759"/>
                  </a:lnTo>
                  <a:lnTo>
                    <a:pt x="290512" y="1279029"/>
                  </a:lnTo>
                  <a:lnTo>
                    <a:pt x="289763" y="1279029"/>
                  </a:lnTo>
                  <a:lnTo>
                    <a:pt x="289039" y="1276489"/>
                  </a:lnTo>
                  <a:lnTo>
                    <a:pt x="288785" y="1276489"/>
                  </a:lnTo>
                  <a:lnTo>
                    <a:pt x="288201" y="1277759"/>
                  </a:lnTo>
                  <a:lnTo>
                    <a:pt x="287718" y="1279029"/>
                  </a:lnTo>
                  <a:lnTo>
                    <a:pt x="287312" y="1279029"/>
                  </a:lnTo>
                  <a:lnTo>
                    <a:pt x="285838" y="1281569"/>
                  </a:lnTo>
                  <a:lnTo>
                    <a:pt x="285267" y="1282839"/>
                  </a:lnTo>
                  <a:lnTo>
                    <a:pt x="284772" y="1282839"/>
                  </a:lnTo>
                  <a:lnTo>
                    <a:pt x="284365" y="1284109"/>
                  </a:lnTo>
                  <a:lnTo>
                    <a:pt x="285635" y="1285379"/>
                  </a:lnTo>
                  <a:lnTo>
                    <a:pt x="285597" y="1286649"/>
                  </a:lnTo>
                  <a:lnTo>
                    <a:pt x="284124" y="1287919"/>
                  </a:lnTo>
                  <a:lnTo>
                    <a:pt x="284543" y="1289189"/>
                  </a:lnTo>
                  <a:lnTo>
                    <a:pt x="284975" y="1290459"/>
                  </a:lnTo>
                  <a:lnTo>
                    <a:pt x="286054" y="1291729"/>
                  </a:lnTo>
                  <a:lnTo>
                    <a:pt x="286486" y="1291729"/>
                  </a:lnTo>
                  <a:lnTo>
                    <a:pt x="286842" y="1292999"/>
                  </a:lnTo>
                  <a:lnTo>
                    <a:pt x="286842" y="1294269"/>
                  </a:lnTo>
                  <a:lnTo>
                    <a:pt x="285546" y="1294269"/>
                  </a:lnTo>
                  <a:lnTo>
                    <a:pt x="285419" y="1295539"/>
                  </a:lnTo>
                  <a:lnTo>
                    <a:pt x="285038" y="1296809"/>
                  </a:lnTo>
                  <a:lnTo>
                    <a:pt x="284568" y="1296809"/>
                  </a:lnTo>
                  <a:lnTo>
                    <a:pt x="283997" y="1298079"/>
                  </a:lnTo>
                  <a:lnTo>
                    <a:pt x="283806" y="1298079"/>
                  </a:lnTo>
                  <a:lnTo>
                    <a:pt x="282587" y="1299349"/>
                  </a:lnTo>
                  <a:lnTo>
                    <a:pt x="282575" y="1300619"/>
                  </a:lnTo>
                  <a:lnTo>
                    <a:pt x="283959" y="1301889"/>
                  </a:lnTo>
                  <a:lnTo>
                    <a:pt x="284302" y="1301889"/>
                  </a:lnTo>
                  <a:lnTo>
                    <a:pt x="284772" y="1300619"/>
                  </a:lnTo>
                  <a:lnTo>
                    <a:pt x="285851" y="1300619"/>
                  </a:lnTo>
                  <a:lnTo>
                    <a:pt x="286296" y="1301889"/>
                  </a:lnTo>
                  <a:lnTo>
                    <a:pt x="286651" y="1301889"/>
                  </a:lnTo>
                  <a:lnTo>
                    <a:pt x="286715" y="1303159"/>
                  </a:lnTo>
                  <a:lnTo>
                    <a:pt x="285280" y="1304429"/>
                  </a:lnTo>
                  <a:lnTo>
                    <a:pt x="285140" y="1305699"/>
                  </a:lnTo>
                  <a:lnTo>
                    <a:pt x="286562" y="1306969"/>
                  </a:lnTo>
                  <a:lnTo>
                    <a:pt x="286524" y="1308239"/>
                  </a:lnTo>
                  <a:lnTo>
                    <a:pt x="285076" y="1308239"/>
                  </a:lnTo>
                  <a:lnTo>
                    <a:pt x="285165" y="1309509"/>
                  </a:lnTo>
                  <a:lnTo>
                    <a:pt x="286219" y="1310779"/>
                  </a:lnTo>
                  <a:lnTo>
                    <a:pt x="286448" y="1312049"/>
                  </a:lnTo>
                  <a:lnTo>
                    <a:pt x="286981" y="1312049"/>
                  </a:lnTo>
                  <a:lnTo>
                    <a:pt x="287426" y="1313319"/>
                  </a:lnTo>
                  <a:lnTo>
                    <a:pt x="287769" y="1314589"/>
                  </a:lnTo>
                  <a:lnTo>
                    <a:pt x="286423" y="1315859"/>
                  </a:lnTo>
                  <a:lnTo>
                    <a:pt x="286359" y="1317129"/>
                  </a:lnTo>
                  <a:lnTo>
                    <a:pt x="285978" y="1315859"/>
                  </a:lnTo>
                  <a:lnTo>
                    <a:pt x="285534" y="1314589"/>
                  </a:lnTo>
                  <a:lnTo>
                    <a:pt x="284480" y="1314589"/>
                  </a:lnTo>
                  <a:lnTo>
                    <a:pt x="283997" y="1315859"/>
                  </a:lnTo>
                  <a:lnTo>
                    <a:pt x="283603" y="1317129"/>
                  </a:lnTo>
                  <a:lnTo>
                    <a:pt x="283032" y="1317129"/>
                  </a:lnTo>
                  <a:lnTo>
                    <a:pt x="282575" y="1318399"/>
                  </a:lnTo>
                  <a:lnTo>
                    <a:pt x="282206" y="1318399"/>
                  </a:lnTo>
                  <a:lnTo>
                    <a:pt x="282625" y="1319669"/>
                  </a:lnTo>
                  <a:lnTo>
                    <a:pt x="283083" y="1320939"/>
                  </a:lnTo>
                  <a:lnTo>
                    <a:pt x="283578" y="1320939"/>
                  </a:lnTo>
                  <a:lnTo>
                    <a:pt x="284137" y="1322209"/>
                  </a:lnTo>
                  <a:lnTo>
                    <a:pt x="284594" y="1322209"/>
                  </a:lnTo>
                  <a:lnTo>
                    <a:pt x="284962" y="1323479"/>
                  </a:lnTo>
                  <a:lnTo>
                    <a:pt x="283768" y="1324749"/>
                  </a:lnTo>
                  <a:lnTo>
                    <a:pt x="283591" y="1326019"/>
                  </a:lnTo>
                  <a:lnTo>
                    <a:pt x="283210" y="1327289"/>
                  </a:lnTo>
                  <a:lnTo>
                    <a:pt x="282752" y="1327289"/>
                  </a:lnTo>
                  <a:lnTo>
                    <a:pt x="281673" y="1328559"/>
                  </a:lnTo>
                  <a:lnTo>
                    <a:pt x="281216" y="1329829"/>
                  </a:lnTo>
                  <a:lnTo>
                    <a:pt x="280847" y="1331099"/>
                  </a:lnTo>
                  <a:lnTo>
                    <a:pt x="281228" y="1331099"/>
                  </a:lnTo>
                  <a:lnTo>
                    <a:pt x="281686" y="1332369"/>
                  </a:lnTo>
                  <a:lnTo>
                    <a:pt x="282232" y="1332369"/>
                  </a:lnTo>
                  <a:lnTo>
                    <a:pt x="283603" y="1334909"/>
                  </a:lnTo>
                  <a:lnTo>
                    <a:pt x="284137" y="1336179"/>
                  </a:lnTo>
                  <a:lnTo>
                    <a:pt x="284594" y="1336179"/>
                  </a:lnTo>
                  <a:lnTo>
                    <a:pt x="284975" y="1337449"/>
                  </a:lnTo>
                  <a:lnTo>
                    <a:pt x="283629" y="1339989"/>
                  </a:lnTo>
                  <a:lnTo>
                    <a:pt x="283984" y="1341259"/>
                  </a:lnTo>
                  <a:lnTo>
                    <a:pt x="284441" y="1341259"/>
                  </a:lnTo>
                  <a:lnTo>
                    <a:pt x="285534" y="1342529"/>
                  </a:lnTo>
                  <a:lnTo>
                    <a:pt x="286004" y="1343799"/>
                  </a:lnTo>
                  <a:lnTo>
                    <a:pt x="286359" y="1345069"/>
                  </a:lnTo>
                  <a:lnTo>
                    <a:pt x="285978" y="1345069"/>
                  </a:lnTo>
                  <a:lnTo>
                    <a:pt x="285534" y="1346327"/>
                  </a:lnTo>
                  <a:lnTo>
                    <a:pt x="284454" y="1347609"/>
                  </a:lnTo>
                  <a:lnTo>
                    <a:pt x="284010" y="1348879"/>
                  </a:lnTo>
                  <a:lnTo>
                    <a:pt x="283667" y="1348879"/>
                  </a:lnTo>
                  <a:lnTo>
                    <a:pt x="283667" y="1350149"/>
                  </a:lnTo>
                  <a:lnTo>
                    <a:pt x="285140" y="1351419"/>
                  </a:lnTo>
                  <a:lnTo>
                    <a:pt x="284988" y="1352689"/>
                  </a:lnTo>
                  <a:lnTo>
                    <a:pt x="283845" y="1352689"/>
                  </a:lnTo>
                  <a:lnTo>
                    <a:pt x="283705" y="1353959"/>
                  </a:lnTo>
                  <a:lnTo>
                    <a:pt x="285178" y="1355229"/>
                  </a:lnTo>
                  <a:lnTo>
                    <a:pt x="285203" y="1356499"/>
                  </a:lnTo>
                  <a:lnTo>
                    <a:pt x="283781" y="1357769"/>
                  </a:lnTo>
                  <a:lnTo>
                    <a:pt x="283870" y="1359039"/>
                  </a:lnTo>
                  <a:lnTo>
                    <a:pt x="284251" y="1359039"/>
                  </a:lnTo>
                  <a:lnTo>
                    <a:pt x="284721" y="1360309"/>
                  </a:lnTo>
                  <a:lnTo>
                    <a:pt x="285292" y="1360309"/>
                  </a:lnTo>
                  <a:lnTo>
                    <a:pt x="288150" y="1365389"/>
                  </a:lnTo>
                  <a:lnTo>
                    <a:pt x="288721" y="1366659"/>
                  </a:lnTo>
                  <a:lnTo>
                    <a:pt x="289191" y="1366659"/>
                  </a:lnTo>
                  <a:lnTo>
                    <a:pt x="289572" y="1367929"/>
                  </a:lnTo>
                  <a:lnTo>
                    <a:pt x="288239" y="1369199"/>
                  </a:lnTo>
                  <a:lnTo>
                    <a:pt x="288251" y="1370469"/>
                  </a:lnTo>
                  <a:lnTo>
                    <a:pt x="289572" y="1371739"/>
                  </a:lnTo>
                  <a:lnTo>
                    <a:pt x="287096" y="1376819"/>
                  </a:lnTo>
                  <a:lnTo>
                    <a:pt x="285140" y="1374279"/>
                  </a:lnTo>
                  <a:lnTo>
                    <a:pt x="284695" y="1373009"/>
                  </a:lnTo>
                  <a:lnTo>
                    <a:pt x="284200" y="1373009"/>
                  </a:lnTo>
                  <a:lnTo>
                    <a:pt x="282765" y="1370469"/>
                  </a:lnTo>
                  <a:lnTo>
                    <a:pt x="282549" y="1370469"/>
                  </a:lnTo>
                  <a:lnTo>
                    <a:pt x="281597" y="1367929"/>
                  </a:lnTo>
                  <a:lnTo>
                    <a:pt x="281343" y="1367929"/>
                  </a:lnTo>
                  <a:lnTo>
                    <a:pt x="280835" y="1369199"/>
                  </a:lnTo>
                  <a:lnTo>
                    <a:pt x="280403" y="1369199"/>
                  </a:lnTo>
                  <a:lnTo>
                    <a:pt x="280022" y="1370469"/>
                  </a:lnTo>
                  <a:lnTo>
                    <a:pt x="280416" y="1371739"/>
                  </a:lnTo>
                  <a:lnTo>
                    <a:pt x="280898" y="1371739"/>
                  </a:lnTo>
                  <a:lnTo>
                    <a:pt x="281457" y="1373009"/>
                  </a:lnTo>
                  <a:lnTo>
                    <a:pt x="282879" y="1375549"/>
                  </a:lnTo>
                  <a:lnTo>
                    <a:pt x="282740" y="1375549"/>
                  </a:lnTo>
                  <a:lnTo>
                    <a:pt x="281673" y="1376819"/>
                  </a:lnTo>
                  <a:lnTo>
                    <a:pt x="281571" y="1378089"/>
                  </a:lnTo>
                  <a:lnTo>
                    <a:pt x="283057" y="1379359"/>
                  </a:lnTo>
                  <a:lnTo>
                    <a:pt x="283083" y="1380629"/>
                  </a:lnTo>
                  <a:lnTo>
                    <a:pt x="281698" y="1381899"/>
                  </a:lnTo>
                  <a:lnTo>
                    <a:pt x="281825" y="1381899"/>
                  </a:lnTo>
                  <a:lnTo>
                    <a:pt x="282219" y="1383169"/>
                  </a:lnTo>
                  <a:lnTo>
                    <a:pt x="282702" y="1383169"/>
                  </a:lnTo>
                  <a:lnTo>
                    <a:pt x="283298" y="1384439"/>
                  </a:lnTo>
                  <a:lnTo>
                    <a:pt x="283730" y="1385709"/>
                  </a:lnTo>
                  <a:lnTo>
                    <a:pt x="284213" y="1385709"/>
                  </a:lnTo>
                  <a:lnTo>
                    <a:pt x="284772" y="1386979"/>
                  </a:lnTo>
                  <a:lnTo>
                    <a:pt x="285153" y="1386979"/>
                  </a:lnTo>
                  <a:lnTo>
                    <a:pt x="285800" y="1388249"/>
                  </a:lnTo>
                  <a:lnTo>
                    <a:pt x="286677" y="1389519"/>
                  </a:lnTo>
                  <a:lnTo>
                    <a:pt x="287121" y="1386979"/>
                  </a:lnTo>
                  <a:lnTo>
                    <a:pt x="287896" y="1386979"/>
                  </a:lnTo>
                  <a:lnTo>
                    <a:pt x="288505" y="1388249"/>
                  </a:lnTo>
                  <a:lnTo>
                    <a:pt x="288988" y="1388249"/>
                  </a:lnTo>
                  <a:lnTo>
                    <a:pt x="286448" y="1393329"/>
                  </a:lnTo>
                  <a:lnTo>
                    <a:pt x="285940" y="1394599"/>
                  </a:lnTo>
                  <a:lnTo>
                    <a:pt x="285521" y="1394599"/>
                  </a:lnTo>
                  <a:lnTo>
                    <a:pt x="285178" y="1395869"/>
                  </a:lnTo>
                  <a:lnTo>
                    <a:pt x="286613" y="1398409"/>
                  </a:lnTo>
                  <a:lnTo>
                    <a:pt x="286308" y="1399679"/>
                  </a:lnTo>
                  <a:lnTo>
                    <a:pt x="285902" y="1399679"/>
                  </a:lnTo>
                  <a:lnTo>
                    <a:pt x="284899" y="1400949"/>
                  </a:lnTo>
                  <a:lnTo>
                    <a:pt x="284492" y="1402219"/>
                  </a:lnTo>
                  <a:lnTo>
                    <a:pt x="284200" y="1403489"/>
                  </a:lnTo>
                  <a:lnTo>
                    <a:pt x="285686" y="1404759"/>
                  </a:lnTo>
                  <a:lnTo>
                    <a:pt x="285775" y="1406029"/>
                  </a:lnTo>
                  <a:lnTo>
                    <a:pt x="284467" y="1407299"/>
                  </a:lnTo>
                  <a:lnTo>
                    <a:pt x="284543" y="1408569"/>
                  </a:lnTo>
                  <a:lnTo>
                    <a:pt x="285927" y="1409839"/>
                  </a:lnTo>
                  <a:lnTo>
                    <a:pt x="285711" y="1411109"/>
                  </a:lnTo>
                  <a:lnTo>
                    <a:pt x="285305" y="1411109"/>
                  </a:lnTo>
                  <a:lnTo>
                    <a:pt x="284327" y="1413649"/>
                  </a:lnTo>
                  <a:lnTo>
                    <a:pt x="283921" y="1413649"/>
                  </a:lnTo>
                  <a:lnTo>
                    <a:pt x="283616" y="1414919"/>
                  </a:lnTo>
                  <a:lnTo>
                    <a:pt x="284022" y="1416189"/>
                  </a:lnTo>
                  <a:lnTo>
                    <a:pt x="284530" y="1416189"/>
                  </a:lnTo>
                  <a:lnTo>
                    <a:pt x="285127" y="1417459"/>
                  </a:lnTo>
                  <a:lnTo>
                    <a:pt x="286664" y="1419999"/>
                  </a:lnTo>
                  <a:lnTo>
                    <a:pt x="287261" y="1419999"/>
                  </a:lnTo>
                  <a:lnTo>
                    <a:pt x="287769" y="1421269"/>
                  </a:lnTo>
                  <a:lnTo>
                    <a:pt x="288188" y="1421269"/>
                  </a:lnTo>
                  <a:lnTo>
                    <a:pt x="287858" y="1422539"/>
                  </a:lnTo>
                  <a:lnTo>
                    <a:pt x="287477" y="1423809"/>
                  </a:lnTo>
                  <a:lnTo>
                    <a:pt x="287045" y="1423809"/>
                  </a:lnTo>
                  <a:lnTo>
                    <a:pt x="286562" y="1425079"/>
                  </a:lnTo>
                  <a:lnTo>
                    <a:pt x="286194" y="1426349"/>
                  </a:lnTo>
                  <a:lnTo>
                    <a:pt x="285915" y="1426349"/>
                  </a:lnTo>
                  <a:lnTo>
                    <a:pt x="286359" y="1427619"/>
                  </a:lnTo>
                  <a:lnTo>
                    <a:pt x="286893" y="1427619"/>
                  </a:lnTo>
                  <a:lnTo>
                    <a:pt x="287489" y="1428889"/>
                  </a:lnTo>
                  <a:lnTo>
                    <a:pt x="289077" y="1431429"/>
                  </a:lnTo>
                  <a:lnTo>
                    <a:pt x="289687" y="1431429"/>
                  </a:lnTo>
                  <a:lnTo>
                    <a:pt x="290220" y="1432699"/>
                  </a:lnTo>
                  <a:lnTo>
                    <a:pt x="290652" y="1432699"/>
                  </a:lnTo>
                  <a:lnTo>
                    <a:pt x="290372" y="1433969"/>
                  </a:lnTo>
                  <a:lnTo>
                    <a:pt x="289991" y="1435239"/>
                  </a:lnTo>
                  <a:lnTo>
                    <a:pt x="289521" y="1435239"/>
                  </a:lnTo>
                  <a:lnTo>
                    <a:pt x="289090" y="1436509"/>
                  </a:lnTo>
                  <a:lnTo>
                    <a:pt x="288709" y="1437779"/>
                  </a:lnTo>
                  <a:lnTo>
                    <a:pt x="288391" y="1437779"/>
                  </a:lnTo>
                  <a:lnTo>
                    <a:pt x="288188" y="1439049"/>
                  </a:lnTo>
                  <a:lnTo>
                    <a:pt x="287286" y="1440268"/>
                  </a:lnTo>
                  <a:lnTo>
                    <a:pt x="287248" y="1441589"/>
                  </a:lnTo>
                  <a:lnTo>
                    <a:pt x="288823" y="1442859"/>
                  </a:lnTo>
                  <a:lnTo>
                    <a:pt x="289001" y="1444129"/>
                  </a:lnTo>
                  <a:lnTo>
                    <a:pt x="287769" y="1445399"/>
                  </a:lnTo>
                  <a:lnTo>
                    <a:pt x="288315" y="1446669"/>
                  </a:lnTo>
                  <a:lnTo>
                    <a:pt x="288861" y="1446669"/>
                  </a:lnTo>
                  <a:lnTo>
                    <a:pt x="289496" y="1447939"/>
                  </a:lnTo>
                  <a:lnTo>
                    <a:pt x="291160" y="1450479"/>
                  </a:lnTo>
                  <a:lnTo>
                    <a:pt x="291807" y="1450479"/>
                  </a:lnTo>
                  <a:lnTo>
                    <a:pt x="292354" y="1451749"/>
                  </a:lnTo>
                  <a:lnTo>
                    <a:pt x="292811" y="1451749"/>
                  </a:lnTo>
                  <a:lnTo>
                    <a:pt x="292531" y="1453019"/>
                  </a:lnTo>
                  <a:lnTo>
                    <a:pt x="292176" y="1454289"/>
                  </a:lnTo>
                  <a:lnTo>
                    <a:pt x="291287" y="1455559"/>
                  </a:lnTo>
                  <a:lnTo>
                    <a:pt x="290969" y="1456829"/>
                  </a:lnTo>
                  <a:lnTo>
                    <a:pt x="290779" y="1456829"/>
                  </a:lnTo>
                  <a:lnTo>
                    <a:pt x="290906" y="1458099"/>
                  </a:lnTo>
                  <a:lnTo>
                    <a:pt x="292531" y="1459369"/>
                  </a:lnTo>
                  <a:lnTo>
                    <a:pt x="292620" y="1460639"/>
                  </a:lnTo>
                  <a:lnTo>
                    <a:pt x="291592" y="1461909"/>
                  </a:lnTo>
                  <a:lnTo>
                    <a:pt x="291693" y="1463179"/>
                  </a:lnTo>
                  <a:lnTo>
                    <a:pt x="293319" y="1464449"/>
                  </a:lnTo>
                  <a:lnTo>
                    <a:pt x="293560" y="1465719"/>
                  </a:lnTo>
                  <a:lnTo>
                    <a:pt x="292595" y="1466989"/>
                  </a:lnTo>
                  <a:lnTo>
                    <a:pt x="290842" y="1465719"/>
                  </a:lnTo>
                  <a:lnTo>
                    <a:pt x="290347" y="1465719"/>
                  </a:lnTo>
                  <a:lnTo>
                    <a:pt x="290055" y="1466989"/>
                  </a:lnTo>
                  <a:lnTo>
                    <a:pt x="289839" y="1468259"/>
                  </a:lnTo>
                  <a:lnTo>
                    <a:pt x="291642" y="1469529"/>
                  </a:lnTo>
                  <a:lnTo>
                    <a:pt x="291871" y="1470799"/>
                  </a:lnTo>
                  <a:lnTo>
                    <a:pt x="290690" y="1472069"/>
                  </a:lnTo>
                  <a:lnTo>
                    <a:pt x="291033" y="1473339"/>
                  </a:lnTo>
                  <a:lnTo>
                    <a:pt x="292442" y="1474609"/>
                  </a:lnTo>
                  <a:lnTo>
                    <a:pt x="294627" y="1477149"/>
                  </a:lnTo>
                  <a:lnTo>
                    <a:pt x="295325" y="1477149"/>
                  </a:lnTo>
                  <a:lnTo>
                    <a:pt x="295948" y="1478419"/>
                  </a:lnTo>
                  <a:lnTo>
                    <a:pt x="296506" y="1478419"/>
                  </a:lnTo>
                  <a:lnTo>
                    <a:pt x="296659" y="1479689"/>
                  </a:lnTo>
                  <a:lnTo>
                    <a:pt x="295681" y="1480959"/>
                  </a:lnTo>
                  <a:lnTo>
                    <a:pt x="295808" y="1482229"/>
                  </a:lnTo>
                  <a:lnTo>
                    <a:pt x="297472" y="1482229"/>
                  </a:lnTo>
                  <a:lnTo>
                    <a:pt x="297815" y="1484769"/>
                  </a:lnTo>
                  <a:lnTo>
                    <a:pt x="296684" y="1484769"/>
                  </a:lnTo>
                  <a:lnTo>
                    <a:pt x="297091" y="1487309"/>
                  </a:lnTo>
                  <a:lnTo>
                    <a:pt x="298538" y="1487309"/>
                  </a:lnTo>
                  <a:lnTo>
                    <a:pt x="299034" y="1488579"/>
                  </a:lnTo>
                  <a:lnTo>
                    <a:pt x="297929" y="1489849"/>
                  </a:lnTo>
                  <a:lnTo>
                    <a:pt x="298246" y="1491119"/>
                  </a:lnTo>
                  <a:lnTo>
                    <a:pt x="299770" y="1492389"/>
                  </a:lnTo>
                  <a:lnTo>
                    <a:pt x="300075" y="1492389"/>
                  </a:lnTo>
                  <a:lnTo>
                    <a:pt x="300634" y="1489849"/>
                  </a:lnTo>
                  <a:lnTo>
                    <a:pt x="300939" y="1489849"/>
                  </a:lnTo>
                  <a:lnTo>
                    <a:pt x="302450" y="1491119"/>
                  </a:lnTo>
                  <a:lnTo>
                    <a:pt x="302971" y="1492389"/>
                  </a:lnTo>
                  <a:lnTo>
                    <a:pt x="304495" y="1493659"/>
                  </a:lnTo>
                  <a:lnTo>
                    <a:pt x="304660" y="1493659"/>
                  </a:lnTo>
                  <a:lnTo>
                    <a:pt x="304520" y="1494929"/>
                  </a:lnTo>
                  <a:lnTo>
                    <a:pt x="304304" y="1496199"/>
                  </a:lnTo>
                  <a:lnTo>
                    <a:pt x="303758" y="1496199"/>
                  </a:lnTo>
                  <a:lnTo>
                    <a:pt x="302183" y="1494929"/>
                  </a:lnTo>
                  <a:lnTo>
                    <a:pt x="301701" y="1494929"/>
                  </a:lnTo>
                  <a:lnTo>
                    <a:pt x="301485" y="1496199"/>
                  </a:lnTo>
                  <a:lnTo>
                    <a:pt x="301396" y="1497469"/>
                  </a:lnTo>
                  <a:lnTo>
                    <a:pt x="301078" y="1498739"/>
                  </a:lnTo>
                  <a:lnTo>
                    <a:pt x="300875" y="1498739"/>
                  </a:lnTo>
                  <a:lnTo>
                    <a:pt x="300990" y="1501279"/>
                  </a:lnTo>
                  <a:lnTo>
                    <a:pt x="302526" y="1501279"/>
                  </a:lnTo>
                  <a:lnTo>
                    <a:pt x="302793" y="1502549"/>
                  </a:lnTo>
                  <a:lnTo>
                    <a:pt x="302907" y="1501279"/>
                  </a:lnTo>
                  <a:lnTo>
                    <a:pt x="303098" y="1500009"/>
                  </a:lnTo>
                  <a:lnTo>
                    <a:pt x="303390" y="1498739"/>
                  </a:lnTo>
                  <a:lnTo>
                    <a:pt x="303593" y="1498739"/>
                  </a:lnTo>
                  <a:lnTo>
                    <a:pt x="305142" y="1501279"/>
                  </a:lnTo>
                  <a:lnTo>
                    <a:pt x="305498" y="1501279"/>
                  </a:lnTo>
                  <a:lnTo>
                    <a:pt x="304749" y="1503819"/>
                  </a:lnTo>
                  <a:lnTo>
                    <a:pt x="304977" y="1503819"/>
                  </a:lnTo>
                  <a:lnTo>
                    <a:pt x="306578" y="1505089"/>
                  </a:lnTo>
                  <a:lnTo>
                    <a:pt x="307187" y="1506359"/>
                  </a:lnTo>
                  <a:lnTo>
                    <a:pt x="308864" y="1507629"/>
                  </a:lnTo>
                  <a:lnTo>
                    <a:pt x="308876" y="1508899"/>
                  </a:lnTo>
                  <a:lnTo>
                    <a:pt x="308711" y="1508899"/>
                  </a:lnTo>
                  <a:lnTo>
                    <a:pt x="308444" y="1510169"/>
                  </a:lnTo>
                  <a:lnTo>
                    <a:pt x="308140" y="1510169"/>
                  </a:lnTo>
                  <a:lnTo>
                    <a:pt x="306743" y="1508899"/>
                  </a:lnTo>
                  <a:lnTo>
                    <a:pt x="306095" y="1508899"/>
                  </a:lnTo>
                  <a:lnTo>
                    <a:pt x="305930" y="1510169"/>
                  </a:lnTo>
                  <a:lnTo>
                    <a:pt x="305866" y="1511439"/>
                  </a:lnTo>
                  <a:lnTo>
                    <a:pt x="307848" y="1512709"/>
                  </a:lnTo>
                  <a:lnTo>
                    <a:pt x="308267" y="1513979"/>
                  </a:lnTo>
                  <a:lnTo>
                    <a:pt x="307301" y="1515249"/>
                  </a:lnTo>
                  <a:lnTo>
                    <a:pt x="307784" y="1516519"/>
                  </a:lnTo>
                  <a:lnTo>
                    <a:pt x="309473" y="1516519"/>
                  </a:lnTo>
                  <a:lnTo>
                    <a:pt x="309689" y="1517789"/>
                  </a:lnTo>
                  <a:lnTo>
                    <a:pt x="309689" y="1519059"/>
                  </a:lnTo>
                  <a:lnTo>
                    <a:pt x="309562" y="1519059"/>
                  </a:lnTo>
                  <a:lnTo>
                    <a:pt x="309092" y="1521599"/>
                  </a:lnTo>
                  <a:lnTo>
                    <a:pt x="309054" y="1524139"/>
                  </a:lnTo>
                  <a:lnTo>
                    <a:pt x="311010" y="1524139"/>
                  </a:lnTo>
                  <a:lnTo>
                    <a:pt x="311454" y="1525409"/>
                  </a:lnTo>
                  <a:lnTo>
                    <a:pt x="310642" y="1527949"/>
                  </a:lnTo>
                  <a:lnTo>
                    <a:pt x="310934" y="1527949"/>
                  </a:lnTo>
                  <a:lnTo>
                    <a:pt x="311607" y="1529219"/>
                  </a:lnTo>
                  <a:lnTo>
                    <a:pt x="313207" y="1529219"/>
                  </a:lnTo>
                  <a:lnTo>
                    <a:pt x="315480" y="1531759"/>
                  </a:lnTo>
                  <a:lnTo>
                    <a:pt x="316293" y="1531759"/>
                  </a:lnTo>
                  <a:lnTo>
                    <a:pt x="317055" y="1533029"/>
                  </a:lnTo>
                  <a:lnTo>
                    <a:pt x="317754" y="1533029"/>
                  </a:lnTo>
                  <a:lnTo>
                    <a:pt x="317512" y="1538109"/>
                  </a:lnTo>
                  <a:lnTo>
                    <a:pt x="317398" y="1539379"/>
                  </a:lnTo>
                  <a:lnTo>
                    <a:pt x="317474" y="1541919"/>
                  </a:lnTo>
                  <a:lnTo>
                    <a:pt x="319341" y="1541919"/>
                  </a:lnTo>
                  <a:lnTo>
                    <a:pt x="320243" y="1543189"/>
                  </a:lnTo>
                  <a:lnTo>
                    <a:pt x="319519" y="1545729"/>
                  </a:lnTo>
                  <a:lnTo>
                    <a:pt x="320217" y="1546999"/>
                  </a:lnTo>
                  <a:lnTo>
                    <a:pt x="322313" y="1546999"/>
                  </a:lnTo>
                  <a:lnTo>
                    <a:pt x="323062" y="1548269"/>
                  </a:lnTo>
                  <a:lnTo>
                    <a:pt x="323875" y="1548269"/>
                  </a:lnTo>
                  <a:lnTo>
                    <a:pt x="325615" y="1549539"/>
                  </a:lnTo>
                  <a:lnTo>
                    <a:pt x="326428" y="1549539"/>
                  </a:lnTo>
                  <a:lnTo>
                    <a:pt x="327202" y="1550809"/>
                  </a:lnTo>
                  <a:lnTo>
                    <a:pt x="327520" y="1550809"/>
                  </a:lnTo>
                  <a:lnTo>
                    <a:pt x="327088" y="1553349"/>
                  </a:lnTo>
                  <a:lnTo>
                    <a:pt x="329323" y="1553349"/>
                  </a:lnTo>
                  <a:lnTo>
                    <a:pt x="329831" y="1554619"/>
                  </a:lnTo>
                  <a:lnTo>
                    <a:pt x="329996" y="1559699"/>
                  </a:lnTo>
                  <a:lnTo>
                    <a:pt x="327634" y="1558429"/>
                  </a:lnTo>
                  <a:lnTo>
                    <a:pt x="325602" y="1558429"/>
                  </a:lnTo>
                  <a:lnTo>
                    <a:pt x="324942" y="1559699"/>
                  </a:lnTo>
                  <a:lnTo>
                    <a:pt x="325589" y="1560969"/>
                  </a:lnTo>
                  <a:lnTo>
                    <a:pt x="327698" y="1560969"/>
                  </a:lnTo>
                  <a:lnTo>
                    <a:pt x="327837" y="1562239"/>
                  </a:lnTo>
                  <a:lnTo>
                    <a:pt x="327875" y="1563509"/>
                  </a:lnTo>
                  <a:lnTo>
                    <a:pt x="327888" y="1567319"/>
                  </a:lnTo>
                  <a:lnTo>
                    <a:pt x="330301" y="1567319"/>
                  </a:lnTo>
                  <a:lnTo>
                    <a:pt x="331076" y="1568589"/>
                  </a:lnTo>
                  <a:lnTo>
                    <a:pt x="332740" y="1568589"/>
                  </a:lnTo>
                  <a:lnTo>
                    <a:pt x="333298" y="1569859"/>
                  </a:lnTo>
                  <a:lnTo>
                    <a:pt x="334733" y="1571129"/>
                  </a:lnTo>
                  <a:lnTo>
                    <a:pt x="335622" y="1569859"/>
                  </a:lnTo>
                  <a:lnTo>
                    <a:pt x="334695" y="1567319"/>
                  </a:lnTo>
                  <a:lnTo>
                    <a:pt x="335876" y="1567319"/>
                  </a:lnTo>
                  <a:lnTo>
                    <a:pt x="336689" y="1568589"/>
                  </a:lnTo>
                  <a:lnTo>
                    <a:pt x="337566" y="1568589"/>
                  </a:lnTo>
                  <a:lnTo>
                    <a:pt x="337604" y="1571129"/>
                  </a:lnTo>
                  <a:lnTo>
                    <a:pt x="337642" y="1573669"/>
                  </a:lnTo>
                  <a:lnTo>
                    <a:pt x="337832" y="1574939"/>
                  </a:lnTo>
                  <a:lnTo>
                    <a:pt x="339458" y="1574939"/>
                  </a:lnTo>
                  <a:lnTo>
                    <a:pt x="341210" y="1576209"/>
                  </a:lnTo>
                  <a:lnTo>
                    <a:pt x="342836" y="1576209"/>
                  </a:lnTo>
                  <a:lnTo>
                    <a:pt x="343293" y="1577479"/>
                  </a:lnTo>
                  <a:lnTo>
                    <a:pt x="342684" y="1578749"/>
                  </a:lnTo>
                  <a:lnTo>
                    <a:pt x="343560" y="1580019"/>
                  </a:lnTo>
                  <a:lnTo>
                    <a:pt x="342976" y="1581289"/>
                  </a:lnTo>
                  <a:lnTo>
                    <a:pt x="343966" y="1582559"/>
                  </a:lnTo>
                  <a:lnTo>
                    <a:pt x="345592" y="1582559"/>
                  </a:lnTo>
                  <a:lnTo>
                    <a:pt x="346570" y="1583829"/>
                  </a:lnTo>
                  <a:lnTo>
                    <a:pt x="346011" y="1585099"/>
                  </a:lnTo>
                  <a:lnTo>
                    <a:pt x="346837" y="1587639"/>
                  </a:lnTo>
                  <a:lnTo>
                    <a:pt x="349554" y="1587639"/>
                  </a:lnTo>
                  <a:lnTo>
                    <a:pt x="349440" y="1590179"/>
                  </a:lnTo>
                  <a:lnTo>
                    <a:pt x="350583" y="1590179"/>
                  </a:lnTo>
                  <a:lnTo>
                    <a:pt x="351472" y="1591449"/>
                  </a:lnTo>
                  <a:lnTo>
                    <a:pt x="352323" y="1591449"/>
                  </a:lnTo>
                  <a:lnTo>
                    <a:pt x="352628" y="1592719"/>
                  </a:lnTo>
                  <a:lnTo>
                    <a:pt x="352856" y="1593989"/>
                  </a:lnTo>
                  <a:lnTo>
                    <a:pt x="353136" y="1595259"/>
                  </a:lnTo>
                  <a:lnTo>
                    <a:pt x="353364" y="1596529"/>
                  </a:lnTo>
                  <a:lnTo>
                    <a:pt x="353695" y="1597799"/>
                  </a:lnTo>
                  <a:lnTo>
                    <a:pt x="356539" y="1597799"/>
                  </a:lnTo>
                  <a:lnTo>
                    <a:pt x="359321" y="1599069"/>
                  </a:lnTo>
                  <a:lnTo>
                    <a:pt x="360286" y="1599069"/>
                  </a:lnTo>
                  <a:lnTo>
                    <a:pt x="361238" y="1600339"/>
                  </a:lnTo>
                  <a:lnTo>
                    <a:pt x="362458" y="1600339"/>
                  </a:lnTo>
                  <a:lnTo>
                    <a:pt x="362788" y="1602879"/>
                  </a:lnTo>
                  <a:lnTo>
                    <a:pt x="363740" y="1604149"/>
                  </a:lnTo>
                  <a:lnTo>
                    <a:pt x="365277" y="1602879"/>
                  </a:lnTo>
                  <a:lnTo>
                    <a:pt x="366725" y="1604149"/>
                  </a:lnTo>
                  <a:lnTo>
                    <a:pt x="369214" y="1604149"/>
                  </a:lnTo>
                  <a:lnTo>
                    <a:pt x="369671" y="1606689"/>
                  </a:lnTo>
                  <a:lnTo>
                    <a:pt x="370078" y="1606689"/>
                  </a:lnTo>
                  <a:lnTo>
                    <a:pt x="371030" y="1607959"/>
                  </a:lnTo>
                  <a:lnTo>
                    <a:pt x="378866" y="1607959"/>
                  </a:lnTo>
                  <a:lnTo>
                    <a:pt x="378726" y="1609229"/>
                  </a:lnTo>
                  <a:lnTo>
                    <a:pt x="380568" y="1610499"/>
                  </a:lnTo>
                  <a:lnTo>
                    <a:pt x="380009" y="1611769"/>
                  </a:lnTo>
                  <a:lnTo>
                    <a:pt x="377621" y="1610499"/>
                  </a:lnTo>
                  <a:lnTo>
                    <a:pt x="377101" y="1611769"/>
                  </a:lnTo>
                  <a:lnTo>
                    <a:pt x="379069" y="1613039"/>
                  </a:lnTo>
                  <a:lnTo>
                    <a:pt x="378752" y="1614309"/>
                  </a:lnTo>
                  <a:lnTo>
                    <a:pt x="376212" y="1613039"/>
                  </a:lnTo>
                  <a:lnTo>
                    <a:pt x="375881" y="1613039"/>
                  </a:lnTo>
                  <a:lnTo>
                    <a:pt x="376301" y="1614309"/>
                  </a:lnTo>
                  <a:lnTo>
                    <a:pt x="376834" y="1614309"/>
                  </a:lnTo>
                  <a:lnTo>
                    <a:pt x="377494" y="1615579"/>
                  </a:lnTo>
                  <a:lnTo>
                    <a:pt x="379285" y="1618119"/>
                  </a:lnTo>
                  <a:lnTo>
                    <a:pt x="381431" y="1618119"/>
                  </a:lnTo>
                  <a:lnTo>
                    <a:pt x="382384" y="1618119"/>
                  </a:lnTo>
                  <a:lnTo>
                    <a:pt x="471106" y="1618119"/>
                  </a:lnTo>
                  <a:lnTo>
                    <a:pt x="474179" y="1618119"/>
                  </a:lnTo>
                  <a:lnTo>
                    <a:pt x="479971" y="1618119"/>
                  </a:lnTo>
                  <a:lnTo>
                    <a:pt x="480288" y="1616849"/>
                  </a:lnTo>
                  <a:lnTo>
                    <a:pt x="480695" y="1615579"/>
                  </a:lnTo>
                  <a:lnTo>
                    <a:pt x="481203" y="1614309"/>
                  </a:lnTo>
                  <a:lnTo>
                    <a:pt x="483882" y="1614309"/>
                  </a:lnTo>
                  <a:lnTo>
                    <a:pt x="484492" y="1613039"/>
                  </a:lnTo>
                  <a:lnTo>
                    <a:pt x="484873" y="1613039"/>
                  </a:lnTo>
                  <a:lnTo>
                    <a:pt x="485152" y="1611769"/>
                  </a:lnTo>
                  <a:lnTo>
                    <a:pt x="486168" y="1609229"/>
                  </a:lnTo>
                  <a:lnTo>
                    <a:pt x="486384" y="1607959"/>
                  </a:lnTo>
                  <a:lnTo>
                    <a:pt x="486714" y="1607959"/>
                  </a:lnTo>
                  <a:lnTo>
                    <a:pt x="487133" y="1606689"/>
                  </a:lnTo>
                  <a:lnTo>
                    <a:pt x="491553" y="1606689"/>
                  </a:lnTo>
                  <a:lnTo>
                    <a:pt x="492417" y="1605419"/>
                  </a:lnTo>
                  <a:lnTo>
                    <a:pt x="492848" y="1605419"/>
                  </a:lnTo>
                  <a:lnTo>
                    <a:pt x="493204" y="1604149"/>
                  </a:lnTo>
                  <a:lnTo>
                    <a:pt x="493483" y="1602879"/>
                  </a:lnTo>
                  <a:lnTo>
                    <a:pt x="493725" y="1602879"/>
                  </a:lnTo>
                  <a:lnTo>
                    <a:pt x="494068" y="1601609"/>
                  </a:lnTo>
                  <a:lnTo>
                    <a:pt x="494499" y="1600339"/>
                  </a:lnTo>
                  <a:lnTo>
                    <a:pt x="498246" y="1600339"/>
                  </a:lnTo>
                  <a:lnTo>
                    <a:pt x="499173" y="1599069"/>
                  </a:lnTo>
                  <a:lnTo>
                    <a:pt x="500468" y="1599069"/>
                  </a:lnTo>
                  <a:lnTo>
                    <a:pt x="498944" y="1601609"/>
                  </a:lnTo>
                  <a:lnTo>
                    <a:pt x="499414" y="1602879"/>
                  </a:lnTo>
                  <a:lnTo>
                    <a:pt x="501548" y="1601609"/>
                  </a:lnTo>
                  <a:lnTo>
                    <a:pt x="502018" y="1601609"/>
                  </a:lnTo>
                  <a:lnTo>
                    <a:pt x="502589" y="1600339"/>
                  </a:lnTo>
                  <a:lnTo>
                    <a:pt x="502335" y="1599069"/>
                  </a:lnTo>
                  <a:lnTo>
                    <a:pt x="503326" y="1597799"/>
                  </a:lnTo>
                  <a:lnTo>
                    <a:pt x="505802" y="1597799"/>
                  </a:lnTo>
                  <a:lnTo>
                    <a:pt x="506196" y="1596529"/>
                  </a:lnTo>
                  <a:lnTo>
                    <a:pt x="506488" y="1596529"/>
                  </a:lnTo>
                  <a:lnTo>
                    <a:pt x="506653" y="1595259"/>
                  </a:lnTo>
                  <a:lnTo>
                    <a:pt x="507034" y="1593989"/>
                  </a:lnTo>
                  <a:lnTo>
                    <a:pt x="507301" y="1593989"/>
                  </a:lnTo>
                  <a:lnTo>
                    <a:pt x="507453" y="1592719"/>
                  </a:lnTo>
                  <a:lnTo>
                    <a:pt x="504913" y="1593989"/>
                  </a:lnTo>
                  <a:lnTo>
                    <a:pt x="504710" y="1592719"/>
                  </a:lnTo>
                  <a:lnTo>
                    <a:pt x="504888" y="1592719"/>
                  </a:lnTo>
                  <a:lnTo>
                    <a:pt x="505142" y="1591449"/>
                  </a:lnTo>
                  <a:lnTo>
                    <a:pt x="505485" y="1590179"/>
                  </a:lnTo>
                  <a:lnTo>
                    <a:pt x="509168" y="1590179"/>
                  </a:lnTo>
                  <a:lnTo>
                    <a:pt x="510070" y="1588909"/>
                  </a:lnTo>
                  <a:lnTo>
                    <a:pt x="511238" y="1588909"/>
                  </a:lnTo>
                  <a:lnTo>
                    <a:pt x="511352" y="1586369"/>
                  </a:lnTo>
                  <a:lnTo>
                    <a:pt x="512495" y="1586369"/>
                  </a:lnTo>
                  <a:lnTo>
                    <a:pt x="513397" y="1585099"/>
                  </a:lnTo>
                  <a:lnTo>
                    <a:pt x="516166" y="1585099"/>
                  </a:lnTo>
                  <a:lnTo>
                    <a:pt x="517017" y="1583829"/>
                  </a:lnTo>
                  <a:lnTo>
                    <a:pt x="517461" y="1583829"/>
                  </a:lnTo>
                  <a:lnTo>
                    <a:pt x="517245" y="1582559"/>
                  </a:lnTo>
                  <a:lnTo>
                    <a:pt x="517931" y="1581289"/>
                  </a:lnTo>
                  <a:lnTo>
                    <a:pt x="519798" y="1581289"/>
                  </a:lnTo>
                  <a:lnTo>
                    <a:pt x="520827" y="1580019"/>
                  </a:lnTo>
                  <a:lnTo>
                    <a:pt x="520331" y="1578749"/>
                  </a:lnTo>
                  <a:lnTo>
                    <a:pt x="521182" y="1577479"/>
                  </a:lnTo>
                  <a:lnTo>
                    <a:pt x="522947" y="1577479"/>
                  </a:lnTo>
                  <a:lnTo>
                    <a:pt x="523875" y="1576209"/>
                  </a:lnTo>
                  <a:lnTo>
                    <a:pt x="523455" y="1574939"/>
                  </a:lnTo>
                  <a:lnTo>
                    <a:pt x="524332" y="1573669"/>
                  </a:lnTo>
                  <a:lnTo>
                    <a:pt x="523849" y="1572399"/>
                  </a:lnTo>
                  <a:lnTo>
                    <a:pt x="524852" y="1571129"/>
                  </a:lnTo>
                  <a:lnTo>
                    <a:pt x="526351" y="1571129"/>
                  </a:lnTo>
                  <a:lnTo>
                    <a:pt x="526923" y="1569859"/>
                  </a:lnTo>
                  <a:lnTo>
                    <a:pt x="528599" y="1569859"/>
                  </a:lnTo>
                  <a:lnTo>
                    <a:pt x="529513" y="1568589"/>
                  </a:lnTo>
                  <a:lnTo>
                    <a:pt x="534619" y="1567319"/>
                  </a:lnTo>
                  <a:lnTo>
                    <a:pt x="534962" y="1564779"/>
                  </a:lnTo>
                  <a:lnTo>
                    <a:pt x="534962" y="1563509"/>
                  </a:lnTo>
                  <a:lnTo>
                    <a:pt x="535495" y="1560969"/>
                  </a:lnTo>
                  <a:lnTo>
                    <a:pt x="534924" y="1560969"/>
                  </a:lnTo>
                  <a:lnTo>
                    <a:pt x="533209" y="1562239"/>
                  </a:lnTo>
                  <a:lnTo>
                    <a:pt x="532345" y="1562239"/>
                  </a:lnTo>
                  <a:lnTo>
                    <a:pt x="530694" y="1563509"/>
                  </a:lnTo>
                  <a:lnTo>
                    <a:pt x="529818" y="1563509"/>
                  </a:lnTo>
                  <a:lnTo>
                    <a:pt x="527862" y="1564779"/>
                  </a:lnTo>
                  <a:lnTo>
                    <a:pt x="527291" y="1564779"/>
                  </a:lnTo>
                  <a:lnTo>
                    <a:pt x="528218" y="1562239"/>
                  </a:lnTo>
                  <a:lnTo>
                    <a:pt x="527964" y="1562239"/>
                  </a:lnTo>
                  <a:lnTo>
                    <a:pt x="533844" y="1559699"/>
                  </a:lnTo>
                  <a:lnTo>
                    <a:pt x="534746" y="1559699"/>
                  </a:lnTo>
                  <a:lnTo>
                    <a:pt x="536346" y="1558429"/>
                  </a:lnTo>
                  <a:lnTo>
                    <a:pt x="537248" y="1558429"/>
                  </a:lnTo>
                  <a:lnTo>
                    <a:pt x="538060" y="1557159"/>
                  </a:lnTo>
                  <a:lnTo>
                    <a:pt x="539788" y="1557159"/>
                  </a:lnTo>
                  <a:lnTo>
                    <a:pt x="540588" y="1555889"/>
                  </a:lnTo>
                  <a:lnTo>
                    <a:pt x="540956" y="1555889"/>
                  </a:lnTo>
                  <a:lnTo>
                    <a:pt x="540385" y="1554619"/>
                  </a:lnTo>
                  <a:lnTo>
                    <a:pt x="540804" y="1553349"/>
                  </a:lnTo>
                  <a:lnTo>
                    <a:pt x="540016" y="1554619"/>
                  </a:lnTo>
                  <a:lnTo>
                    <a:pt x="538314" y="1554619"/>
                  </a:lnTo>
                  <a:lnTo>
                    <a:pt x="538734" y="1549539"/>
                  </a:lnTo>
                  <a:lnTo>
                    <a:pt x="539508" y="1548269"/>
                  </a:lnTo>
                  <a:lnTo>
                    <a:pt x="541210" y="1548269"/>
                  </a:lnTo>
                  <a:lnTo>
                    <a:pt x="543661" y="1546999"/>
                  </a:lnTo>
                  <a:lnTo>
                    <a:pt x="544537" y="1546999"/>
                  </a:lnTo>
                  <a:lnTo>
                    <a:pt x="545350" y="1545729"/>
                  </a:lnTo>
                  <a:lnTo>
                    <a:pt x="546125" y="1545729"/>
                  </a:lnTo>
                  <a:lnTo>
                    <a:pt x="546265" y="1544459"/>
                  </a:lnTo>
                  <a:lnTo>
                    <a:pt x="546290" y="1543189"/>
                  </a:lnTo>
                  <a:lnTo>
                    <a:pt x="546265" y="1540649"/>
                  </a:lnTo>
                  <a:lnTo>
                    <a:pt x="546417" y="1540649"/>
                  </a:lnTo>
                  <a:lnTo>
                    <a:pt x="546595" y="1539379"/>
                  </a:lnTo>
                  <a:lnTo>
                    <a:pt x="548563" y="1539379"/>
                  </a:lnTo>
                  <a:lnTo>
                    <a:pt x="549287" y="1538109"/>
                  </a:lnTo>
                  <a:lnTo>
                    <a:pt x="548563" y="1536839"/>
                  </a:lnTo>
                  <a:lnTo>
                    <a:pt x="549402" y="1535569"/>
                  </a:lnTo>
                  <a:lnTo>
                    <a:pt x="551408" y="1535569"/>
                  </a:lnTo>
                  <a:lnTo>
                    <a:pt x="551548" y="1534299"/>
                  </a:lnTo>
                  <a:lnTo>
                    <a:pt x="551586" y="1533029"/>
                  </a:lnTo>
                  <a:lnTo>
                    <a:pt x="549249" y="1534299"/>
                  </a:lnTo>
                  <a:lnTo>
                    <a:pt x="549084" y="1534299"/>
                  </a:lnTo>
                  <a:lnTo>
                    <a:pt x="549071" y="1531759"/>
                  </a:lnTo>
                  <a:lnTo>
                    <a:pt x="549198" y="1530489"/>
                  </a:lnTo>
                  <a:lnTo>
                    <a:pt x="549300" y="1527949"/>
                  </a:lnTo>
                  <a:lnTo>
                    <a:pt x="549986" y="1527949"/>
                  </a:lnTo>
                  <a:lnTo>
                    <a:pt x="551053" y="1526679"/>
                  </a:lnTo>
                  <a:lnTo>
                    <a:pt x="552183" y="1526679"/>
                  </a:lnTo>
                  <a:lnTo>
                    <a:pt x="553770" y="1525409"/>
                  </a:lnTo>
                  <a:lnTo>
                    <a:pt x="554355" y="1526679"/>
                  </a:lnTo>
                  <a:lnTo>
                    <a:pt x="553720" y="1529219"/>
                  </a:lnTo>
                  <a:lnTo>
                    <a:pt x="554024" y="1529219"/>
                  </a:lnTo>
                  <a:lnTo>
                    <a:pt x="554875" y="1527949"/>
                  </a:lnTo>
                  <a:lnTo>
                    <a:pt x="556437" y="1527949"/>
                  </a:lnTo>
                  <a:lnTo>
                    <a:pt x="561238" y="1525409"/>
                  </a:lnTo>
                  <a:lnTo>
                    <a:pt x="561555" y="1524139"/>
                  </a:lnTo>
                  <a:lnTo>
                    <a:pt x="560933" y="1522869"/>
                  </a:lnTo>
                  <a:lnTo>
                    <a:pt x="561594" y="1521599"/>
                  </a:lnTo>
                  <a:lnTo>
                    <a:pt x="563372" y="1521599"/>
                  </a:lnTo>
                  <a:lnTo>
                    <a:pt x="564070" y="1520329"/>
                  </a:lnTo>
                  <a:lnTo>
                    <a:pt x="563727" y="1519059"/>
                  </a:lnTo>
                  <a:lnTo>
                    <a:pt x="563918" y="1517789"/>
                  </a:lnTo>
                  <a:lnTo>
                    <a:pt x="563943" y="1516519"/>
                  </a:lnTo>
                  <a:lnTo>
                    <a:pt x="564019" y="1512709"/>
                  </a:lnTo>
                  <a:lnTo>
                    <a:pt x="563981" y="1511439"/>
                  </a:lnTo>
                  <a:lnTo>
                    <a:pt x="564146" y="1510169"/>
                  </a:lnTo>
                  <a:lnTo>
                    <a:pt x="566280" y="1510169"/>
                  </a:lnTo>
                  <a:lnTo>
                    <a:pt x="566928" y="1508899"/>
                  </a:lnTo>
                  <a:lnTo>
                    <a:pt x="566305" y="1507629"/>
                  </a:lnTo>
                  <a:lnTo>
                    <a:pt x="567093" y="1506359"/>
                  </a:lnTo>
                  <a:lnTo>
                    <a:pt x="568566" y="1506359"/>
                  </a:lnTo>
                  <a:lnTo>
                    <a:pt x="569887" y="1505089"/>
                  </a:lnTo>
                  <a:lnTo>
                    <a:pt x="570699" y="1505089"/>
                  </a:lnTo>
                  <a:lnTo>
                    <a:pt x="571550" y="1503819"/>
                  </a:lnTo>
                  <a:lnTo>
                    <a:pt x="571792" y="1505089"/>
                  </a:lnTo>
                  <a:lnTo>
                    <a:pt x="571144" y="1507629"/>
                  </a:lnTo>
                  <a:lnTo>
                    <a:pt x="571436" y="1507629"/>
                  </a:lnTo>
                  <a:lnTo>
                    <a:pt x="572300" y="1506359"/>
                  </a:lnTo>
                  <a:lnTo>
                    <a:pt x="573862" y="1506359"/>
                  </a:lnTo>
                  <a:lnTo>
                    <a:pt x="574725" y="1505089"/>
                  </a:lnTo>
                  <a:lnTo>
                    <a:pt x="576300" y="1505089"/>
                  </a:lnTo>
                  <a:lnTo>
                    <a:pt x="576440" y="1503819"/>
                  </a:lnTo>
                  <a:lnTo>
                    <a:pt x="576503" y="1498739"/>
                  </a:lnTo>
                  <a:lnTo>
                    <a:pt x="576605" y="1496199"/>
                  </a:lnTo>
                  <a:lnTo>
                    <a:pt x="576580" y="1494929"/>
                  </a:lnTo>
                  <a:lnTo>
                    <a:pt x="576707" y="1493659"/>
                  </a:lnTo>
                  <a:lnTo>
                    <a:pt x="578904" y="1492389"/>
                  </a:lnTo>
                  <a:lnTo>
                    <a:pt x="579539" y="1492389"/>
                  </a:lnTo>
                  <a:lnTo>
                    <a:pt x="578878" y="1491119"/>
                  </a:lnTo>
                  <a:lnTo>
                    <a:pt x="579539" y="1488579"/>
                  </a:lnTo>
                  <a:lnTo>
                    <a:pt x="578878" y="1487309"/>
                  </a:lnTo>
                  <a:lnTo>
                    <a:pt x="579628" y="1486039"/>
                  </a:lnTo>
                  <a:lnTo>
                    <a:pt x="582460" y="1486039"/>
                  </a:lnTo>
                  <a:lnTo>
                    <a:pt x="583260" y="1484769"/>
                  </a:lnTo>
                  <a:lnTo>
                    <a:pt x="583806" y="1484769"/>
                  </a:lnTo>
                  <a:lnTo>
                    <a:pt x="584301" y="1482229"/>
                  </a:lnTo>
                  <a:lnTo>
                    <a:pt x="584136" y="1479689"/>
                  </a:lnTo>
                  <a:lnTo>
                    <a:pt x="584238" y="1474609"/>
                  </a:lnTo>
                  <a:lnTo>
                    <a:pt x="584365" y="1474609"/>
                  </a:lnTo>
                  <a:lnTo>
                    <a:pt x="585127" y="1473339"/>
                  </a:lnTo>
                  <a:lnTo>
                    <a:pt x="585927" y="1473339"/>
                  </a:lnTo>
                  <a:lnTo>
                    <a:pt x="587616" y="1472069"/>
                  </a:lnTo>
                  <a:lnTo>
                    <a:pt x="589165" y="1472069"/>
                  </a:lnTo>
                  <a:lnTo>
                    <a:pt x="589394" y="1470799"/>
                  </a:lnTo>
                  <a:lnTo>
                    <a:pt x="589013" y="1469529"/>
                  </a:lnTo>
                  <a:lnTo>
                    <a:pt x="589216" y="1468259"/>
                  </a:lnTo>
                  <a:lnTo>
                    <a:pt x="590765" y="1468259"/>
                  </a:lnTo>
                  <a:lnTo>
                    <a:pt x="592442" y="1466989"/>
                  </a:lnTo>
                  <a:lnTo>
                    <a:pt x="593242" y="1466989"/>
                  </a:lnTo>
                  <a:lnTo>
                    <a:pt x="593991" y="1465719"/>
                  </a:lnTo>
                  <a:lnTo>
                    <a:pt x="594118" y="1464449"/>
                  </a:lnTo>
                  <a:lnTo>
                    <a:pt x="593928" y="1463179"/>
                  </a:lnTo>
                  <a:lnTo>
                    <a:pt x="593940" y="1461909"/>
                  </a:lnTo>
                  <a:lnTo>
                    <a:pt x="594067" y="1460639"/>
                  </a:lnTo>
                  <a:lnTo>
                    <a:pt x="595972" y="1460639"/>
                  </a:lnTo>
                  <a:lnTo>
                    <a:pt x="596442" y="1459369"/>
                  </a:lnTo>
                  <a:lnTo>
                    <a:pt x="597179" y="1459369"/>
                  </a:lnTo>
                  <a:lnTo>
                    <a:pt x="597979" y="1458099"/>
                  </a:lnTo>
                  <a:lnTo>
                    <a:pt x="600481" y="1458099"/>
                  </a:lnTo>
                  <a:lnTo>
                    <a:pt x="601218" y="1456829"/>
                  </a:lnTo>
                  <a:lnTo>
                    <a:pt x="601560" y="1456829"/>
                  </a:lnTo>
                  <a:lnTo>
                    <a:pt x="601243" y="1455559"/>
                  </a:lnTo>
                  <a:lnTo>
                    <a:pt x="600938" y="1454289"/>
                  </a:lnTo>
                  <a:lnTo>
                    <a:pt x="601611" y="1453019"/>
                  </a:lnTo>
                  <a:lnTo>
                    <a:pt x="603199" y="1453019"/>
                  </a:lnTo>
                  <a:lnTo>
                    <a:pt x="603999" y="1451749"/>
                  </a:lnTo>
                  <a:lnTo>
                    <a:pt x="603211" y="1450479"/>
                  </a:lnTo>
                  <a:lnTo>
                    <a:pt x="603923" y="1449209"/>
                  </a:lnTo>
                  <a:lnTo>
                    <a:pt x="605980" y="1449209"/>
                  </a:lnTo>
                  <a:lnTo>
                    <a:pt x="606094" y="1446669"/>
                  </a:lnTo>
                  <a:lnTo>
                    <a:pt x="605878" y="1445399"/>
                  </a:lnTo>
                  <a:lnTo>
                    <a:pt x="605878" y="1444129"/>
                  </a:lnTo>
                  <a:lnTo>
                    <a:pt x="606158" y="1442859"/>
                  </a:lnTo>
                  <a:lnTo>
                    <a:pt x="608342" y="1442859"/>
                  </a:lnTo>
                  <a:lnTo>
                    <a:pt x="608342" y="1436509"/>
                  </a:lnTo>
                  <a:lnTo>
                    <a:pt x="608342" y="1433969"/>
                  </a:lnTo>
                  <a:lnTo>
                    <a:pt x="609092" y="1433969"/>
                  </a:lnTo>
                  <a:lnTo>
                    <a:pt x="609879" y="1432699"/>
                  </a:lnTo>
                  <a:lnTo>
                    <a:pt x="611517" y="1432699"/>
                  </a:lnTo>
                  <a:lnTo>
                    <a:pt x="612279" y="1431429"/>
                  </a:lnTo>
                  <a:lnTo>
                    <a:pt x="612990" y="1431429"/>
                  </a:lnTo>
                  <a:lnTo>
                    <a:pt x="612902" y="1426349"/>
                  </a:lnTo>
                  <a:lnTo>
                    <a:pt x="613410" y="1426349"/>
                  </a:lnTo>
                  <a:lnTo>
                    <a:pt x="614819" y="1425079"/>
                  </a:lnTo>
                  <a:lnTo>
                    <a:pt x="615696" y="1425079"/>
                  </a:lnTo>
                  <a:lnTo>
                    <a:pt x="614921" y="1427619"/>
                  </a:lnTo>
                  <a:lnTo>
                    <a:pt x="615594" y="1427619"/>
                  </a:lnTo>
                  <a:lnTo>
                    <a:pt x="617461" y="1426349"/>
                  </a:lnTo>
                  <a:lnTo>
                    <a:pt x="617918" y="1426349"/>
                  </a:lnTo>
                  <a:lnTo>
                    <a:pt x="617651" y="1427619"/>
                  </a:lnTo>
                  <a:lnTo>
                    <a:pt x="617613" y="1430159"/>
                  </a:lnTo>
                  <a:lnTo>
                    <a:pt x="617512" y="1431429"/>
                  </a:lnTo>
                  <a:lnTo>
                    <a:pt x="618578" y="1431429"/>
                  </a:lnTo>
                  <a:lnTo>
                    <a:pt x="619353" y="1430159"/>
                  </a:lnTo>
                  <a:lnTo>
                    <a:pt x="620179" y="1430159"/>
                  </a:lnTo>
                  <a:lnTo>
                    <a:pt x="620115" y="1428889"/>
                  </a:lnTo>
                  <a:lnTo>
                    <a:pt x="620026" y="1426349"/>
                  </a:lnTo>
                  <a:lnTo>
                    <a:pt x="620014" y="1421269"/>
                  </a:lnTo>
                  <a:lnTo>
                    <a:pt x="619874" y="1419999"/>
                  </a:lnTo>
                  <a:lnTo>
                    <a:pt x="619887" y="1418729"/>
                  </a:lnTo>
                  <a:lnTo>
                    <a:pt x="619823" y="1416189"/>
                  </a:lnTo>
                  <a:lnTo>
                    <a:pt x="621728" y="1416189"/>
                  </a:lnTo>
                  <a:lnTo>
                    <a:pt x="622173" y="1414919"/>
                  </a:lnTo>
                  <a:lnTo>
                    <a:pt x="622896" y="1414919"/>
                  </a:lnTo>
                  <a:lnTo>
                    <a:pt x="623671" y="1413649"/>
                  </a:lnTo>
                  <a:lnTo>
                    <a:pt x="625233" y="1413649"/>
                  </a:lnTo>
                  <a:lnTo>
                    <a:pt x="626008" y="1412379"/>
                  </a:lnTo>
                  <a:lnTo>
                    <a:pt x="627138" y="1412379"/>
                  </a:lnTo>
                  <a:lnTo>
                    <a:pt x="626656" y="1414919"/>
                  </a:lnTo>
                  <a:lnTo>
                    <a:pt x="628510" y="1414919"/>
                  </a:lnTo>
                  <a:lnTo>
                    <a:pt x="629246" y="1413649"/>
                  </a:lnTo>
                  <a:lnTo>
                    <a:pt x="629335" y="1412379"/>
                  </a:lnTo>
                  <a:lnTo>
                    <a:pt x="629170" y="1411109"/>
                  </a:lnTo>
                  <a:lnTo>
                    <a:pt x="628904" y="1403489"/>
                  </a:lnTo>
                  <a:lnTo>
                    <a:pt x="628751" y="1402219"/>
                  </a:lnTo>
                  <a:lnTo>
                    <a:pt x="628726" y="1400949"/>
                  </a:lnTo>
                  <a:lnTo>
                    <a:pt x="628865" y="1399679"/>
                  </a:lnTo>
                  <a:lnTo>
                    <a:pt x="630885" y="1399679"/>
                  </a:lnTo>
                  <a:lnTo>
                    <a:pt x="631469" y="1398409"/>
                  </a:lnTo>
                  <a:lnTo>
                    <a:pt x="630707" y="1397139"/>
                  </a:lnTo>
                  <a:lnTo>
                    <a:pt x="631393" y="1395869"/>
                  </a:lnTo>
                  <a:lnTo>
                    <a:pt x="632929" y="1395869"/>
                  </a:lnTo>
                  <a:lnTo>
                    <a:pt x="633742" y="1394599"/>
                  </a:lnTo>
                  <a:lnTo>
                    <a:pt x="632866" y="1393329"/>
                  </a:lnTo>
                  <a:lnTo>
                    <a:pt x="633590" y="1392059"/>
                  </a:lnTo>
                  <a:lnTo>
                    <a:pt x="635177" y="1392059"/>
                  </a:lnTo>
                  <a:lnTo>
                    <a:pt x="635914" y="1389519"/>
                  </a:lnTo>
                  <a:lnTo>
                    <a:pt x="635050" y="1388249"/>
                  </a:lnTo>
                  <a:lnTo>
                    <a:pt x="635406" y="1388249"/>
                  </a:lnTo>
                  <a:lnTo>
                    <a:pt x="636130" y="1386979"/>
                  </a:lnTo>
                  <a:lnTo>
                    <a:pt x="637819" y="1386979"/>
                  </a:lnTo>
                  <a:lnTo>
                    <a:pt x="637717" y="1389519"/>
                  </a:lnTo>
                  <a:lnTo>
                    <a:pt x="638644" y="1389519"/>
                  </a:lnTo>
                  <a:lnTo>
                    <a:pt x="639419" y="1388249"/>
                  </a:lnTo>
                  <a:lnTo>
                    <a:pt x="640156" y="1388249"/>
                  </a:lnTo>
                  <a:lnTo>
                    <a:pt x="640232" y="1386979"/>
                  </a:lnTo>
                  <a:lnTo>
                    <a:pt x="640194" y="1385709"/>
                  </a:lnTo>
                  <a:lnTo>
                    <a:pt x="640029" y="1385709"/>
                  </a:lnTo>
                  <a:lnTo>
                    <a:pt x="639902" y="1380629"/>
                  </a:lnTo>
                  <a:lnTo>
                    <a:pt x="639775" y="1379359"/>
                  </a:lnTo>
                  <a:lnTo>
                    <a:pt x="637667" y="1381899"/>
                  </a:lnTo>
                  <a:lnTo>
                    <a:pt x="637463" y="1381899"/>
                  </a:lnTo>
                  <a:lnTo>
                    <a:pt x="637324" y="1380629"/>
                  </a:lnTo>
                  <a:lnTo>
                    <a:pt x="637209" y="1375549"/>
                  </a:lnTo>
                  <a:lnTo>
                    <a:pt x="637476" y="1375549"/>
                  </a:lnTo>
                  <a:lnTo>
                    <a:pt x="639381" y="1374279"/>
                  </a:lnTo>
                  <a:lnTo>
                    <a:pt x="639800" y="1375549"/>
                  </a:lnTo>
                  <a:lnTo>
                    <a:pt x="639267" y="1376819"/>
                  </a:lnTo>
                  <a:lnTo>
                    <a:pt x="639914" y="1378089"/>
                  </a:lnTo>
                  <a:lnTo>
                    <a:pt x="641616" y="1375549"/>
                  </a:lnTo>
                  <a:lnTo>
                    <a:pt x="642226" y="1375549"/>
                  </a:lnTo>
                  <a:lnTo>
                    <a:pt x="641858" y="1378089"/>
                  </a:lnTo>
                  <a:lnTo>
                    <a:pt x="642061" y="1378089"/>
                  </a:lnTo>
                  <a:lnTo>
                    <a:pt x="642213" y="1379359"/>
                  </a:lnTo>
                  <a:lnTo>
                    <a:pt x="642188" y="1380629"/>
                  </a:lnTo>
                  <a:lnTo>
                    <a:pt x="642086" y="1383169"/>
                  </a:lnTo>
                  <a:lnTo>
                    <a:pt x="642543" y="1384439"/>
                  </a:lnTo>
                  <a:lnTo>
                    <a:pt x="644271" y="1383169"/>
                  </a:lnTo>
                  <a:lnTo>
                    <a:pt x="644677" y="1381899"/>
                  </a:lnTo>
                  <a:lnTo>
                    <a:pt x="644410" y="1379359"/>
                  </a:lnTo>
                  <a:lnTo>
                    <a:pt x="646379" y="1379359"/>
                  </a:lnTo>
                  <a:lnTo>
                    <a:pt x="647242" y="1378089"/>
                  </a:lnTo>
                  <a:lnTo>
                    <a:pt x="648741" y="1378089"/>
                  </a:lnTo>
                  <a:lnTo>
                    <a:pt x="649109" y="1376819"/>
                  </a:lnTo>
                  <a:lnTo>
                    <a:pt x="649160" y="1375549"/>
                  </a:lnTo>
                  <a:lnTo>
                    <a:pt x="648957" y="1374279"/>
                  </a:lnTo>
                  <a:lnTo>
                    <a:pt x="646849" y="1375549"/>
                  </a:lnTo>
                  <a:lnTo>
                    <a:pt x="646684" y="1375549"/>
                  </a:lnTo>
                  <a:lnTo>
                    <a:pt x="646544" y="1374279"/>
                  </a:lnTo>
                  <a:lnTo>
                    <a:pt x="646607" y="1371739"/>
                  </a:lnTo>
                  <a:lnTo>
                    <a:pt x="646391" y="1370469"/>
                  </a:lnTo>
                  <a:lnTo>
                    <a:pt x="647192" y="1370469"/>
                  </a:lnTo>
                  <a:lnTo>
                    <a:pt x="647954" y="1369199"/>
                  </a:lnTo>
                  <a:lnTo>
                    <a:pt x="648665" y="1369199"/>
                  </a:lnTo>
                  <a:lnTo>
                    <a:pt x="649020" y="1367929"/>
                  </a:lnTo>
                  <a:lnTo>
                    <a:pt x="648233" y="1366659"/>
                  </a:lnTo>
                  <a:lnTo>
                    <a:pt x="648512" y="1366659"/>
                  </a:lnTo>
                  <a:lnTo>
                    <a:pt x="648957" y="1365389"/>
                  </a:lnTo>
                  <a:lnTo>
                    <a:pt x="650455" y="1365389"/>
                  </a:lnTo>
                  <a:lnTo>
                    <a:pt x="651116" y="1364119"/>
                  </a:lnTo>
                  <a:lnTo>
                    <a:pt x="650367" y="1362849"/>
                  </a:lnTo>
                  <a:lnTo>
                    <a:pt x="650913" y="1361579"/>
                  </a:lnTo>
                  <a:lnTo>
                    <a:pt x="650113" y="1360309"/>
                  </a:lnTo>
                  <a:lnTo>
                    <a:pt x="650824" y="1359039"/>
                  </a:lnTo>
                  <a:lnTo>
                    <a:pt x="652475" y="1359039"/>
                  </a:lnTo>
                  <a:lnTo>
                    <a:pt x="652995" y="1357795"/>
                  </a:lnTo>
                  <a:lnTo>
                    <a:pt x="654659" y="1356499"/>
                  </a:lnTo>
                  <a:lnTo>
                    <a:pt x="655015" y="1356499"/>
                  </a:lnTo>
                  <a:lnTo>
                    <a:pt x="655040" y="1355229"/>
                  </a:lnTo>
                  <a:lnTo>
                    <a:pt x="654672" y="1352689"/>
                  </a:lnTo>
                  <a:lnTo>
                    <a:pt x="654608" y="1351419"/>
                  </a:lnTo>
                  <a:lnTo>
                    <a:pt x="655358" y="1350149"/>
                  </a:lnTo>
                  <a:lnTo>
                    <a:pt x="656120" y="1350149"/>
                  </a:lnTo>
                  <a:lnTo>
                    <a:pt x="657745" y="1348879"/>
                  </a:lnTo>
                  <a:lnTo>
                    <a:pt x="658507" y="1348879"/>
                  </a:lnTo>
                  <a:lnTo>
                    <a:pt x="659206" y="1347609"/>
                  </a:lnTo>
                  <a:close/>
                </a:path>
                <a:path w="2077720" h="1670685">
                  <a:moveTo>
                    <a:pt x="702398" y="417830"/>
                  </a:moveTo>
                  <a:close/>
                </a:path>
                <a:path w="2077720" h="1670685">
                  <a:moveTo>
                    <a:pt x="726224" y="636270"/>
                  </a:moveTo>
                  <a:lnTo>
                    <a:pt x="722249" y="636270"/>
                  </a:lnTo>
                  <a:lnTo>
                    <a:pt x="722680" y="637540"/>
                  </a:lnTo>
                  <a:lnTo>
                    <a:pt x="724509" y="637540"/>
                  </a:lnTo>
                  <a:lnTo>
                    <a:pt x="726224" y="636270"/>
                  </a:lnTo>
                  <a:close/>
                </a:path>
                <a:path w="2077720" h="1670685">
                  <a:moveTo>
                    <a:pt x="743445" y="74930"/>
                  </a:moveTo>
                  <a:close/>
                </a:path>
                <a:path w="2077720" h="1670685">
                  <a:moveTo>
                    <a:pt x="754392" y="636270"/>
                  </a:moveTo>
                  <a:lnTo>
                    <a:pt x="726224" y="636270"/>
                  </a:lnTo>
                  <a:lnTo>
                    <a:pt x="727710" y="637540"/>
                  </a:lnTo>
                  <a:lnTo>
                    <a:pt x="729068" y="638810"/>
                  </a:lnTo>
                  <a:lnTo>
                    <a:pt x="733234" y="638810"/>
                  </a:lnTo>
                  <a:lnTo>
                    <a:pt x="735622" y="640080"/>
                  </a:lnTo>
                  <a:lnTo>
                    <a:pt x="736511" y="640080"/>
                  </a:lnTo>
                  <a:lnTo>
                    <a:pt x="737463" y="641350"/>
                  </a:lnTo>
                  <a:lnTo>
                    <a:pt x="740537" y="641350"/>
                  </a:lnTo>
                  <a:lnTo>
                    <a:pt x="741514" y="640080"/>
                  </a:lnTo>
                  <a:lnTo>
                    <a:pt x="745274" y="638810"/>
                  </a:lnTo>
                  <a:lnTo>
                    <a:pt x="746277" y="637540"/>
                  </a:lnTo>
                  <a:lnTo>
                    <a:pt x="747572" y="637540"/>
                  </a:lnTo>
                  <a:lnTo>
                    <a:pt x="749566" y="638810"/>
                  </a:lnTo>
                  <a:lnTo>
                    <a:pt x="751001" y="638810"/>
                  </a:lnTo>
                  <a:lnTo>
                    <a:pt x="751814" y="637540"/>
                  </a:lnTo>
                  <a:lnTo>
                    <a:pt x="753630" y="637540"/>
                  </a:lnTo>
                  <a:lnTo>
                    <a:pt x="754392" y="636270"/>
                  </a:lnTo>
                  <a:close/>
                </a:path>
                <a:path w="2077720" h="1670685">
                  <a:moveTo>
                    <a:pt x="758990" y="636270"/>
                  </a:moveTo>
                  <a:lnTo>
                    <a:pt x="755789" y="636270"/>
                  </a:lnTo>
                  <a:lnTo>
                    <a:pt x="757809" y="637540"/>
                  </a:lnTo>
                  <a:lnTo>
                    <a:pt x="758139" y="637540"/>
                  </a:lnTo>
                  <a:lnTo>
                    <a:pt x="758990" y="636270"/>
                  </a:lnTo>
                  <a:close/>
                </a:path>
                <a:path w="2077720" h="1670685">
                  <a:moveTo>
                    <a:pt x="796683" y="43180"/>
                  </a:moveTo>
                  <a:lnTo>
                    <a:pt x="796645" y="41910"/>
                  </a:lnTo>
                  <a:lnTo>
                    <a:pt x="796531" y="35560"/>
                  </a:lnTo>
                  <a:lnTo>
                    <a:pt x="796353" y="34290"/>
                  </a:lnTo>
                  <a:lnTo>
                    <a:pt x="794283" y="36830"/>
                  </a:lnTo>
                  <a:lnTo>
                    <a:pt x="794067" y="36830"/>
                  </a:lnTo>
                  <a:lnTo>
                    <a:pt x="793978" y="35788"/>
                  </a:lnTo>
                  <a:lnTo>
                    <a:pt x="793927" y="34290"/>
                  </a:lnTo>
                  <a:lnTo>
                    <a:pt x="793902" y="30480"/>
                  </a:lnTo>
                  <a:lnTo>
                    <a:pt x="793813" y="27940"/>
                  </a:lnTo>
                  <a:lnTo>
                    <a:pt x="793026" y="29210"/>
                  </a:lnTo>
                  <a:lnTo>
                    <a:pt x="791476" y="29210"/>
                  </a:lnTo>
                  <a:lnTo>
                    <a:pt x="790625" y="30480"/>
                  </a:lnTo>
                  <a:lnTo>
                    <a:pt x="789838" y="30480"/>
                  </a:lnTo>
                  <a:lnTo>
                    <a:pt x="789114" y="31750"/>
                  </a:lnTo>
                  <a:lnTo>
                    <a:pt x="788835" y="31750"/>
                  </a:lnTo>
                  <a:lnTo>
                    <a:pt x="789444" y="33020"/>
                  </a:lnTo>
                  <a:lnTo>
                    <a:pt x="788962" y="34290"/>
                  </a:lnTo>
                  <a:lnTo>
                    <a:pt x="787260" y="35560"/>
                  </a:lnTo>
                  <a:lnTo>
                    <a:pt x="786117" y="35560"/>
                  </a:lnTo>
                  <a:lnTo>
                    <a:pt x="785329" y="36830"/>
                  </a:lnTo>
                  <a:lnTo>
                    <a:pt x="785114" y="36830"/>
                  </a:lnTo>
                  <a:lnTo>
                    <a:pt x="785114" y="52070"/>
                  </a:lnTo>
                  <a:lnTo>
                    <a:pt x="785037" y="53340"/>
                  </a:lnTo>
                  <a:lnTo>
                    <a:pt x="782713" y="54610"/>
                  </a:lnTo>
                  <a:lnTo>
                    <a:pt x="781875" y="55880"/>
                  </a:lnTo>
                  <a:lnTo>
                    <a:pt x="780376" y="55880"/>
                  </a:lnTo>
                  <a:lnTo>
                    <a:pt x="780478" y="59690"/>
                  </a:lnTo>
                  <a:lnTo>
                    <a:pt x="780503" y="62230"/>
                  </a:lnTo>
                  <a:lnTo>
                    <a:pt x="780973" y="63500"/>
                  </a:lnTo>
                  <a:lnTo>
                    <a:pt x="780580" y="64770"/>
                  </a:lnTo>
                  <a:lnTo>
                    <a:pt x="778370" y="66040"/>
                  </a:lnTo>
                  <a:lnTo>
                    <a:pt x="778433" y="67310"/>
                  </a:lnTo>
                  <a:lnTo>
                    <a:pt x="778167" y="67310"/>
                  </a:lnTo>
                  <a:lnTo>
                    <a:pt x="777735" y="66040"/>
                  </a:lnTo>
                  <a:lnTo>
                    <a:pt x="778040" y="64770"/>
                  </a:lnTo>
                  <a:lnTo>
                    <a:pt x="779741" y="64770"/>
                  </a:lnTo>
                  <a:lnTo>
                    <a:pt x="779564" y="63500"/>
                  </a:lnTo>
                  <a:lnTo>
                    <a:pt x="779322" y="62230"/>
                  </a:lnTo>
                  <a:lnTo>
                    <a:pt x="778992" y="62230"/>
                  </a:lnTo>
                  <a:lnTo>
                    <a:pt x="778865" y="60960"/>
                  </a:lnTo>
                  <a:lnTo>
                    <a:pt x="778637" y="59690"/>
                  </a:lnTo>
                  <a:lnTo>
                    <a:pt x="777633" y="59690"/>
                  </a:lnTo>
                  <a:lnTo>
                    <a:pt x="776986" y="60960"/>
                  </a:lnTo>
                  <a:lnTo>
                    <a:pt x="776262" y="60960"/>
                  </a:lnTo>
                  <a:lnTo>
                    <a:pt x="775804" y="62230"/>
                  </a:lnTo>
                  <a:lnTo>
                    <a:pt x="775703" y="59690"/>
                  </a:lnTo>
                  <a:lnTo>
                    <a:pt x="775652" y="58420"/>
                  </a:lnTo>
                  <a:lnTo>
                    <a:pt x="779614" y="55880"/>
                  </a:lnTo>
                  <a:lnTo>
                    <a:pt x="780313" y="54610"/>
                  </a:lnTo>
                  <a:lnTo>
                    <a:pt x="780961" y="54610"/>
                  </a:lnTo>
                  <a:lnTo>
                    <a:pt x="781570" y="53340"/>
                  </a:lnTo>
                  <a:lnTo>
                    <a:pt x="781824" y="53340"/>
                  </a:lnTo>
                  <a:lnTo>
                    <a:pt x="780808" y="52070"/>
                  </a:lnTo>
                  <a:lnTo>
                    <a:pt x="779703" y="52070"/>
                  </a:lnTo>
                  <a:lnTo>
                    <a:pt x="778979" y="53340"/>
                  </a:lnTo>
                  <a:lnTo>
                    <a:pt x="778789" y="52070"/>
                  </a:lnTo>
                  <a:lnTo>
                    <a:pt x="779208" y="52070"/>
                  </a:lnTo>
                  <a:lnTo>
                    <a:pt x="779919" y="50800"/>
                  </a:lnTo>
                  <a:lnTo>
                    <a:pt x="780313" y="50800"/>
                  </a:lnTo>
                  <a:lnTo>
                    <a:pt x="780300" y="49530"/>
                  </a:lnTo>
                  <a:lnTo>
                    <a:pt x="780529" y="49530"/>
                  </a:lnTo>
                  <a:lnTo>
                    <a:pt x="780529" y="48260"/>
                  </a:lnTo>
                  <a:lnTo>
                    <a:pt x="780313" y="48260"/>
                  </a:lnTo>
                  <a:lnTo>
                    <a:pt x="780884" y="46990"/>
                  </a:lnTo>
                  <a:lnTo>
                    <a:pt x="782332" y="46990"/>
                  </a:lnTo>
                  <a:lnTo>
                    <a:pt x="782370" y="48260"/>
                  </a:lnTo>
                  <a:lnTo>
                    <a:pt x="782510" y="49530"/>
                  </a:lnTo>
                  <a:lnTo>
                    <a:pt x="782421" y="50800"/>
                  </a:lnTo>
                  <a:lnTo>
                    <a:pt x="782612" y="52070"/>
                  </a:lnTo>
                  <a:lnTo>
                    <a:pt x="782878" y="52070"/>
                  </a:lnTo>
                  <a:lnTo>
                    <a:pt x="784606" y="50800"/>
                  </a:lnTo>
                  <a:lnTo>
                    <a:pt x="784936" y="50800"/>
                  </a:lnTo>
                  <a:lnTo>
                    <a:pt x="785088" y="52070"/>
                  </a:lnTo>
                  <a:lnTo>
                    <a:pt x="785114" y="36830"/>
                  </a:lnTo>
                  <a:lnTo>
                    <a:pt x="783666" y="36830"/>
                  </a:lnTo>
                  <a:lnTo>
                    <a:pt x="782891" y="38100"/>
                  </a:lnTo>
                  <a:lnTo>
                    <a:pt x="782167" y="38100"/>
                  </a:lnTo>
                  <a:lnTo>
                    <a:pt x="781850" y="39370"/>
                  </a:lnTo>
                  <a:lnTo>
                    <a:pt x="782523" y="40640"/>
                  </a:lnTo>
                  <a:lnTo>
                    <a:pt x="782269" y="40640"/>
                  </a:lnTo>
                  <a:lnTo>
                    <a:pt x="782104" y="41910"/>
                  </a:lnTo>
                  <a:lnTo>
                    <a:pt x="781469" y="41910"/>
                  </a:lnTo>
                  <a:lnTo>
                    <a:pt x="781418" y="40640"/>
                  </a:lnTo>
                  <a:lnTo>
                    <a:pt x="781710" y="39370"/>
                  </a:lnTo>
                  <a:lnTo>
                    <a:pt x="780884" y="38100"/>
                  </a:lnTo>
                  <a:lnTo>
                    <a:pt x="781316" y="38100"/>
                  </a:lnTo>
                  <a:lnTo>
                    <a:pt x="783361" y="36830"/>
                  </a:lnTo>
                  <a:lnTo>
                    <a:pt x="783475" y="35560"/>
                  </a:lnTo>
                  <a:lnTo>
                    <a:pt x="783310" y="34290"/>
                  </a:lnTo>
                  <a:lnTo>
                    <a:pt x="783259" y="30480"/>
                  </a:lnTo>
                  <a:lnTo>
                    <a:pt x="780097" y="30962"/>
                  </a:lnTo>
                  <a:lnTo>
                    <a:pt x="780097" y="44450"/>
                  </a:lnTo>
                  <a:lnTo>
                    <a:pt x="779970" y="45720"/>
                  </a:lnTo>
                  <a:lnTo>
                    <a:pt x="779564" y="45720"/>
                  </a:lnTo>
                  <a:lnTo>
                    <a:pt x="779526" y="44450"/>
                  </a:lnTo>
                  <a:lnTo>
                    <a:pt x="780097" y="44450"/>
                  </a:lnTo>
                  <a:lnTo>
                    <a:pt x="780097" y="30962"/>
                  </a:lnTo>
                  <a:lnTo>
                    <a:pt x="774928" y="31750"/>
                  </a:lnTo>
                  <a:lnTo>
                    <a:pt x="774395" y="31927"/>
                  </a:lnTo>
                  <a:lnTo>
                    <a:pt x="774395" y="85090"/>
                  </a:lnTo>
                  <a:lnTo>
                    <a:pt x="774357" y="83820"/>
                  </a:lnTo>
                  <a:lnTo>
                    <a:pt x="774395" y="85090"/>
                  </a:lnTo>
                  <a:lnTo>
                    <a:pt x="774395" y="31927"/>
                  </a:lnTo>
                  <a:lnTo>
                    <a:pt x="773811" y="32105"/>
                  </a:lnTo>
                  <a:lnTo>
                    <a:pt x="773811" y="82550"/>
                  </a:lnTo>
                  <a:lnTo>
                    <a:pt x="773150" y="83820"/>
                  </a:lnTo>
                  <a:lnTo>
                    <a:pt x="771791" y="83820"/>
                  </a:lnTo>
                  <a:lnTo>
                    <a:pt x="771829" y="81280"/>
                  </a:lnTo>
                  <a:lnTo>
                    <a:pt x="772261" y="81280"/>
                  </a:lnTo>
                  <a:lnTo>
                    <a:pt x="772744" y="80010"/>
                  </a:lnTo>
                  <a:lnTo>
                    <a:pt x="773391" y="81280"/>
                  </a:lnTo>
                  <a:lnTo>
                    <a:pt x="773468" y="82550"/>
                  </a:lnTo>
                  <a:lnTo>
                    <a:pt x="773811" y="82550"/>
                  </a:lnTo>
                  <a:lnTo>
                    <a:pt x="773811" y="32105"/>
                  </a:lnTo>
                  <a:lnTo>
                    <a:pt x="766762" y="34290"/>
                  </a:lnTo>
                  <a:lnTo>
                    <a:pt x="758774" y="35560"/>
                  </a:lnTo>
                  <a:lnTo>
                    <a:pt x="757301" y="36830"/>
                  </a:lnTo>
                  <a:lnTo>
                    <a:pt x="756475" y="38100"/>
                  </a:lnTo>
                  <a:lnTo>
                    <a:pt x="755726" y="38100"/>
                  </a:lnTo>
                  <a:lnTo>
                    <a:pt x="755065" y="39370"/>
                  </a:lnTo>
                  <a:lnTo>
                    <a:pt x="755078" y="40640"/>
                  </a:lnTo>
                  <a:lnTo>
                    <a:pt x="755586" y="43180"/>
                  </a:lnTo>
                  <a:lnTo>
                    <a:pt x="755700" y="44450"/>
                  </a:lnTo>
                  <a:lnTo>
                    <a:pt x="755738" y="45720"/>
                  </a:lnTo>
                  <a:lnTo>
                    <a:pt x="756437" y="46990"/>
                  </a:lnTo>
                  <a:lnTo>
                    <a:pt x="756259" y="48260"/>
                  </a:lnTo>
                  <a:lnTo>
                    <a:pt x="755637" y="48260"/>
                  </a:lnTo>
                  <a:lnTo>
                    <a:pt x="754951" y="49530"/>
                  </a:lnTo>
                  <a:lnTo>
                    <a:pt x="754024" y="49530"/>
                  </a:lnTo>
                  <a:lnTo>
                    <a:pt x="753821" y="46990"/>
                  </a:lnTo>
                  <a:lnTo>
                    <a:pt x="752919" y="46990"/>
                  </a:lnTo>
                  <a:lnTo>
                    <a:pt x="752221" y="48260"/>
                  </a:lnTo>
                  <a:lnTo>
                    <a:pt x="751560" y="48260"/>
                  </a:lnTo>
                  <a:lnTo>
                    <a:pt x="751624" y="49530"/>
                  </a:lnTo>
                  <a:lnTo>
                    <a:pt x="751801" y="50800"/>
                  </a:lnTo>
                  <a:lnTo>
                    <a:pt x="752094" y="52070"/>
                  </a:lnTo>
                  <a:lnTo>
                    <a:pt x="752360" y="52070"/>
                  </a:lnTo>
                  <a:lnTo>
                    <a:pt x="752551" y="53340"/>
                  </a:lnTo>
                  <a:lnTo>
                    <a:pt x="752665" y="54610"/>
                  </a:lnTo>
                  <a:lnTo>
                    <a:pt x="753503" y="57150"/>
                  </a:lnTo>
                  <a:lnTo>
                    <a:pt x="753148" y="58420"/>
                  </a:lnTo>
                  <a:lnTo>
                    <a:pt x="751700" y="58420"/>
                  </a:lnTo>
                  <a:lnTo>
                    <a:pt x="751382" y="59690"/>
                  </a:lnTo>
                  <a:lnTo>
                    <a:pt x="751205" y="58420"/>
                  </a:lnTo>
                  <a:lnTo>
                    <a:pt x="750976" y="57150"/>
                  </a:lnTo>
                  <a:lnTo>
                    <a:pt x="750697" y="55880"/>
                  </a:lnTo>
                  <a:lnTo>
                    <a:pt x="750379" y="55880"/>
                  </a:lnTo>
                  <a:lnTo>
                    <a:pt x="749109" y="58420"/>
                  </a:lnTo>
                  <a:lnTo>
                    <a:pt x="748004" y="58420"/>
                  </a:lnTo>
                  <a:lnTo>
                    <a:pt x="747344" y="59690"/>
                  </a:lnTo>
                  <a:lnTo>
                    <a:pt x="746747" y="60960"/>
                  </a:lnTo>
                  <a:lnTo>
                    <a:pt x="744766" y="62230"/>
                  </a:lnTo>
                  <a:lnTo>
                    <a:pt x="745553" y="64770"/>
                  </a:lnTo>
                  <a:lnTo>
                    <a:pt x="745236" y="66040"/>
                  </a:lnTo>
                  <a:lnTo>
                    <a:pt x="743915" y="66040"/>
                  </a:lnTo>
                  <a:lnTo>
                    <a:pt x="743673" y="67310"/>
                  </a:lnTo>
                  <a:lnTo>
                    <a:pt x="743839" y="68580"/>
                  </a:lnTo>
                  <a:lnTo>
                    <a:pt x="744105" y="68580"/>
                  </a:lnTo>
                  <a:lnTo>
                    <a:pt x="744461" y="69850"/>
                  </a:lnTo>
                  <a:lnTo>
                    <a:pt x="744791" y="71120"/>
                  </a:lnTo>
                  <a:lnTo>
                    <a:pt x="745070" y="72390"/>
                  </a:lnTo>
                  <a:lnTo>
                    <a:pt x="745490" y="73660"/>
                  </a:lnTo>
                  <a:lnTo>
                    <a:pt x="745782" y="74930"/>
                  </a:lnTo>
                  <a:lnTo>
                    <a:pt x="746518" y="76200"/>
                  </a:lnTo>
                  <a:lnTo>
                    <a:pt x="746810" y="77470"/>
                  </a:lnTo>
                  <a:lnTo>
                    <a:pt x="747014" y="77470"/>
                  </a:lnTo>
                  <a:lnTo>
                    <a:pt x="747090" y="78740"/>
                  </a:lnTo>
                  <a:lnTo>
                    <a:pt x="748017" y="80010"/>
                  </a:lnTo>
                  <a:lnTo>
                    <a:pt x="747750" y="81280"/>
                  </a:lnTo>
                  <a:lnTo>
                    <a:pt x="746188" y="81280"/>
                  </a:lnTo>
                  <a:lnTo>
                    <a:pt x="745972" y="83820"/>
                  </a:lnTo>
                  <a:lnTo>
                    <a:pt x="744512" y="83820"/>
                  </a:lnTo>
                  <a:lnTo>
                    <a:pt x="744308" y="85090"/>
                  </a:lnTo>
                  <a:lnTo>
                    <a:pt x="743381" y="82550"/>
                  </a:lnTo>
                  <a:lnTo>
                    <a:pt x="742988" y="81280"/>
                  </a:lnTo>
                  <a:lnTo>
                    <a:pt x="742683" y="80010"/>
                  </a:lnTo>
                  <a:lnTo>
                    <a:pt x="742505" y="80010"/>
                  </a:lnTo>
                  <a:lnTo>
                    <a:pt x="742505" y="78740"/>
                  </a:lnTo>
                  <a:lnTo>
                    <a:pt x="744207" y="77470"/>
                  </a:lnTo>
                  <a:lnTo>
                    <a:pt x="744359" y="77470"/>
                  </a:lnTo>
                  <a:lnTo>
                    <a:pt x="743407" y="74980"/>
                  </a:lnTo>
                  <a:lnTo>
                    <a:pt x="742213" y="76200"/>
                  </a:lnTo>
                  <a:lnTo>
                    <a:pt x="741362" y="77470"/>
                  </a:lnTo>
                  <a:lnTo>
                    <a:pt x="739889" y="78740"/>
                  </a:lnTo>
                  <a:lnTo>
                    <a:pt x="739648" y="80010"/>
                  </a:lnTo>
                  <a:lnTo>
                    <a:pt x="740841" y="81280"/>
                  </a:lnTo>
                  <a:lnTo>
                    <a:pt x="740524" y="82550"/>
                  </a:lnTo>
                  <a:lnTo>
                    <a:pt x="739051" y="82550"/>
                  </a:lnTo>
                  <a:lnTo>
                    <a:pt x="738797" y="83820"/>
                  </a:lnTo>
                  <a:lnTo>
                    <a:pt x="739736" y="86360"/>
                  </a:lnTo>
                  <a:lnTo>
                    <a:pt x="740054" y="87630"/>
                  </a:lnTo>
                  <a:lnTo>
                    <a:pt x="740371" y="87630"/>
                  </a:lnTo>
                  <a:lnTo>
                    <a:pt x="741159" y="90170"/>
                  </a:lnTo>
                  <a:lnTo>
                    <a:pt x="741476" y="90170"/>
                  </a:lnTo>
                  <a:lnTo>
                    <a:pt x="741680" y="91440"/>
                  </a:lnTo>
                  <a:lnTo>
                    <a:pt x="740181" y="92710"/>
                  </a:lnTo>
                  <a:lnTo>
                    <a:pt x="739927" y="93980"/>
                  </a:lnTo>
                  <a:lnTo>
                    <a:pt x="739267" y="93980"/>
                  </a:lnTo>
                  <a:lnTo>
                    <a:pt x="738682" y="95250"/>
                  </a:lnTo>
                  <a:lnTo>
                    <a:pt x="738174" y="95250"/>
                  </a:lnTo>
                  <a:lnTo>
                    <a:pt x="738035" y="96520"/>
                  </a:lnTo>
                  <a:lnTo>
                    <a:pt x="739178" y="97790"/>
                  </a:lnTo>
                  <a:lnTo>
                    <a:pt x="738619" y="99060"/>
                  </a:lnTo>
                  <a:lnTo>
                    <a:pt x="738035" y="99060"/>
                  </a:lnTo>
                  <a:lnTo>
                    <a:pt x="736727" y="100330"/>
                  </a:lnTo>
                  <a:lnTo>
                    <a:pt x="736155" y="101600"/>
                  </a:lnTo>
                  <a:lnTo>
                    <a:pt x="735634" y="102870"/>
                  </a:lnTo>
                  <a:lnTo>
                    <a:pt x="735838" y="102870"/>
                  </a:lnTo>
                  <a:lnTo>
                    <a:pt x="736155" y="104140"/>
                  </a:lnTo>
                  <a:lnTo>
                    <a:pt x="736587" y="105410"/>
                  </a:lnTo>
                  <a:lnTo>
                    <a:pt x="737539" y="106680"/>
                  </a:lnTo>
                  <a:lnTo>
                    <a:pt x="737946" y="107950"/>
                  </a:lnTo>
                  <a:lnTo>
                    <a:pt x="738263" y="109220"/>
                  </a:lnTo>
                  <a:lnTo>
                    <a:pt x="738492" y="109220"/>
                  </a:lnTo>
                  <a:lnTo>
                    <a:pt x="738593" y="110490"/>
                  </a:lnTo>
                  <a:lnTo>
                    <a:pt x="739533" y="111760"/>
                  </a:lnTo>
                  <a:lnTo>
                    <a:pt x="739292" y="113030"/>
                  </a:lnTo>
                  <a:lnTo>
                    <a:pt x="737806" y="113030"/>
                  </a:lnTo>
                  <a:lnTo>
                    <a:pt x="737527" y="115570"/>
                  </a:lnTo>
                  <a:lnTo>
                    <a:pt x="738733" y="115570"/>
                  </a:lnTo>
                  <a:lnTo>
                    <a:pt x="738593" y="116840"/>
                  </a:lnTo>
                  <a:lnTo>
                    <a:pt x="737806" y="116840"/>
                  </a:lnTo>
                  <a:lnTo>
                    <a:pt x="737565" y="118110"/>
                  </a:lnTo>
                  <a:lnTo>
                    <a:pt x="736561" y="118110"/>
                  </a:lnTo>
                  <a:lnTo>
                    <a:pt x="736257" y="116840"/>
                  </a:lnTo>
                  <a:lnTo>
                    <a:pt x="735888" y="116840"/>
                  </a:lnTo>
                  <a:lnTo>
                    <a:pt x="735761" y="115570"/>
                  </a:lnTo>
                  <a:lnTo>
                    <a:pt x="735203" y="114300"/>
                  </a:lnTo>
                  <a:lnTo>
                    <a:pt x="734720" y="114300"/>
                  </a:lnTo>
                  <a:lnTo>
                    <a:pt x="733437" y="115570"/>
                  </a:lnTo>
                  <a:lnTo>
                    <a:pt x="733196" y="115570"/>
                  </a:lnTo>
                  <a:lnTo>
                    <a:pt x="732536" y="116840"/>
                  </a:lnTo>
                  <a:lnTo>
                    <a:pt x="731939" y="116840"/>
                  </a:lnTo>
                  <a:lnTo>
                    <a:pt x="731431" y="118110"/>
                  </a:lnTo>
                  <a:lnTo>
                    <a:pt x="731253" y="118110"/>
                  </a:lnTo>
                  <a:lnTo>
                    <a:pt x="732370" y="119380"/>
                  </a:lnTo>
                  <a:lnTo>
                    <a:pt x="732269" y="120650"/>
                  </a:lnTo>
                  <a:lnTo>
                    <a:pt x="730618" y="121920"/>
                  </a:lnTo>
                  <a:lnTo>
                    <a:pt x="730427" y="121920"/>
                  </a:lnTo>
                  <a:lnTo>
                    <a:pt x="731253" y="123190"/>
                  </a:lnTo>
                  <a:lnTo>
                    <a:pt x="731380" y="124460"/>
                  </a:lnTo>
                  <a:lnTo>
                    <a:pt x="730681" y="124460"/>
                  </a:lnTo>
                  <a:lnTo>
                    <a:pt x="730643" y="127000"/>
                  </a:lnTo>
                  <a:lnTo>
                    <a:pt x="730783" y="127000"/>
                  </a:lnTo>
                  <a:lnTo>
                    <a:pt x="730872" y="128270"/>
                  </a:lnTo>
                  <a:lnTo>
                    <a:pt x="730923" y="129540"/>
                  </a:lnTo>
                  <a:lnTo>
                    <a:pt x="730631" y="129540"/>
                  </a:lnTo>
                  <a:lnTo>
                    <a:pt x="730415" y="128270"/>
                  </a:lnTo>
                  <a:lnTo>
                    <a:pt x="730237" y="128270"/>
                  </a:lnTo>
                  <a:lnTo>
                    <a:pt x="728789" y="129540"/>
                  </a:lnTo>
                  <a:lnTo>
                    <a:pt x="728357" y="130810"/>
                  </a:lnTo>
                  <a:lnTo>
                    <a:pt x="726744" y="132080"/>
                  </a:lnTo>
                  <a:lnTo>
                    <a:pt x="726897" y="132080"/>
                  </a:lnTo>
                  <a:lnTo>
                    <a:pt x="727138" y="133350"/>
                  </a:lnTo>
                  <a:lnTo>
                    <a:pt x="727481" y="134620"/>
                  </a:lnTo>
                  <a:lnTo>
                    <a:pt x="727608" y="134620"/>
                  </a:lnTo>
                  <a:lnTo>
                    <a:pt x="727964" y="135890"/>
                  </a:lnTo>
                  <a:lnTo>
                    <a:pt x="728700" y="135890"/>
                  </a:lnTo>
                  <a:lnTo>
                    <a:pt x="728840" y="139700"/>
                  </a:lnTo>
                  <a:lnTo>
                    <a:pt x="728573" y="139700"/>
                  </a:lnTo>
                  <a:lnTo>
                    <a:pt x="726630" y="142240"/>
                  </a:lnTo>
                  <a:lnTo>
                    <a:pt x="726490" y="140970"/>
                  </a:lnTo>
                  <a:lnTo>
                    <a:pt x="726363" y="140970"/>
                  </a:lnTo>
                  <a:lnTo>
                    <a:pt x="726401" y="138430"/>
                  </a:lnTo>
                  <a:lnTo>
                    <a:pt x="726478" y="137160"/>
                  </a:lnTo>
                  <a:lnTo>
                    <a:pt x="726313" y="135890"/>
                  </a:lnTo>
                  <a:lnTo>
                    <a:pt x="726097" y="135890"/>
                  </a:lnTo>
                  <a:lnTo>
                    <a:pt x="724293" y="137160"/>
                  </a:lnTo>
                  <a:lnTo>
                    <a:pt x="721639" y="138430"/>
                  </a:lnTo>
                  <a:lnTo>
                    <a:pt x="721829" y="144780"/>
                  </a:lnTo>
                  <a:lnTo>
                    <a:pt x="721969" y="144780"/>
                  </a:lnTo>
                  <a:lnTo>
                    <a:pt x="721918" y="147320"/>
                  </a:lnTo>
                  <a:lnTo>
                    <a:pt x="719797" y="148590"/>
                  </a:lnTo>
                  <a:lnTo>
                    <a:pt x="719188" y="148590"/>
                  </a:lnTo>
                  <a:lnTo>
                    <a:pt x="719963" y="151130"/>
                  </a:lnTo>
                  <a:lnTo>
                    <a:pt x="719328" y="152400"/>
                  </a:lnTo>
                  <a:lnTo>
                    <a:pt x="717296" y="152400"/>
                  </a:lnTo>
                  <a:lnTo>
                    <a:pt x="717232" y="154940"/>
                  </a:lnTo>
                  <a:lnTo>
                    <a:pt x="717499" y="156210"/>
                  </a:lnTo>
                  <a:lnTo>
                    <a:pt x="717448" y="158750"/>
                  </a:lnTo>
                  <a:lnTo>
                    <a:pt x="715530" y="158750"/>
                  </a:lnTo>
                  <a:lnTo>
                    <a:pt x="715098" y="160020"/>
                  </a:lnTo>
                  <a:lnTo>
                    <a:pt x="713600" y="160020"/>
                  </a:lnTo>
                  <a:lnTo>
                    <a:pt x="711911" y="161290"/>
                  </a:lnTo>
                  <a:lnTo>
                    <a:pt x="711123" y="161290"/>
                  </a:lnTo>
                  <a:lnTo>
                    <a:pt x="710399" y="162560"/>
                  </a:lnTo>
                  <a:lnTo>
                    <a:pt x="710336" y="163830"/>
                  </a:lnTo>
                  <a:lnTo>
                    <a:pt x="710577" y="166370"/>
                  </a:lnTo>
                  <a:lnTo>
                    <a:pt x="710514" y="167640"/>
                  </a:lnTo>
                  <a:lnTo>
                    <a:pt x="709777" y="168910"/>
                  </a:lnTo>
                  <a:lnTo>
                    <a:pt x="709129" y="168910"/>
                  </a:lnTo>
                  <a:lnTo>
                    <a:pt x="709129" y="212090"/>
                  </a:lnTo>
                  <a:lnTo>
                    <a:pt x="708329" y="212090"/>
                  </a:lnTo>
                  <a:lnTo>
                    <a:pt x="708139" y="210820"/>
                  </a:lnTo>
                  <a:lnTo>
                    <a:pt x="708571" y="210820"/>
                  </a:lnTo>
                  <a:lnTo>
                    <a:pt x="708685" y="209550"/>
                  </a:lnTo>
                  <a:lnTo>
                    <a:pt x="708964" y="210820"/>
                  </a:lnTo>
                  <a:lnTo>
                    <a:pt x="709104" y="210820"/>
                  </a:lnTo>
                  <a:lnTo>
                    <a:pt x="709129" y="212090"/>
                  </a:lnTo>
                  <a:lnTo>
                    <a:pt x="709129" y="168910"/>
                  </a:lnTo>
                  <a:lnTo>
                    <a:pt x="708050" y="168910"/>
                  </a:lnTo>
                  <a:lnTo>
                    <a:pt x="708215" y="166370"/>
                  </a:lnTo>
                  <a:lnTo>
                    <a:pt x="707263" y="166370"/>
                  </a:lnTo>
                  <a:lnTo>
                    <a:pt x="706475" y="167640"/>
                  </a:lnTo>
                  <a:lnTo>
                    <a:pt x="705739" y="167640"/>
                  </a:lnTo>
                  <a:lnTo>
                    <a:pt x="705700" y="170180"/>
                  </a:lnTo>
                  <a:lnTo>
                    <a:pt x="705891" y="176530"/>
                  </a:lnTo>
                  <a:lnTo>
                    <a:pt x="705485" y="176530"/>
                  </a:lnTo>
                  <a:lnTo>
                    <a:pt x="703834" y="177800"/>
                  </a:lnTo>
                  <a:lnTo>
                    <a:pt x="703135" y="177800"/>
                  </a:lnTo>
                  <a:lnTo>
                    <a:pt x="703491" y="176530"/>
                  </a:lnTo>
                  <a:lnTo>
                    <a:pt x="703846" y="175260"/>
                  </a:lnTo>
                  <a:lnTo>
                    <a:pt x="703224" y="173990"/>
                  </a:lnTo>
                  <a:lnTo>
                    <a:pt x="701459" y="176530"/>
                  </a:lnTo>
                  <a:lnTo>
                    <a:pt x="700925" y="176530"/>
                  </a:lnTo>
                  <a:lnTo>
                    <a:pt x="701306" y="173990"/>
                  </a:lnTo>
                  <a:lnTo>
                    <a:pt x="699439" y="173990"/>
                  </a:lnTo>
                  <a:lnTo>
                    <a:pt x="698728" y="175260"/>
                  </a:lnTo>
                  <a:lnTo>
                    <a:pt x="698347" y="175260"/>
                  </a:lnTo>
                  <a:lnTo>
                    <a:pt x="699096" y="176530"/>
                  </a:lnTo>
                  <a:lnTo>
                    <a:pt x="698398" y="177800"/>
                  </a:lnTo>
                  <a:lnTo>
                    <a:pt x="696874" y="179070"/>
                  </a:lnTo>
                  <a:lnTo>
                    <a:pt x="696404" y="179070"/>
                  </a:lnTo>
                  <a:lnTo>
                    <a:pt x="696429" y="184150"/>
                  </a:lnTo>
                  <a:lnTo>
                    <a:pt x="695591" y="185420"/>
                  </a:lnTo>
                  <a:lnTo>
                    <a:pt x="694055" y="185420"/>
                  </a:lnTo>
                  <a:lnTo>
                    <a:pt x="693216" y="186690"/>
                  </a:lnTo>
                  <a:lnTo>
                    <a:pt x="691692" y="186690"/>
                  </a:lnTo>
                  <a:lnTo>
                    <a:pt x="691692" y="200660"/>
                  </a:lnTo>
                  <a:lnTo>
                    <a:pt x="690981" y="200660"/>
                  </a:lnTo>
                  <a:lnTo>
                    <a:pt x="689991" y="201930"/>
                  </a:lnTo>
                  <a:lnTo>
                    <a:pt x="688835" y="201930"/>
                  </a:lnTo>
                  <a:lnTo>
                    <a:pt x="687235" y="203200"/>
                  </a:lnTo>
                  <a:lnTo>
                    <a:pt x="686574" y="203200"/>
                  </a:lnTo>
                  <a:lnTo>
                    <a:pt x="687235" y="200660"/>
                  </a:lnTo>
                  <a:lnTo>
                    <a:pt x="686574" y="200660"/>
                  </a:lnTo>
                  <a:lnTo>
                    <a:pt x="687311" y="198120"/>
                  </a:lnTo>
                  <a:lnTo>
                    <a:pt x="686054" y="198120"/>
                  </a:lnTo>
                  <a:lnTo>
                    <a:pt x="685253" y="199390"/>
                  </a:lnTo>
                  <a:lnTo>
                    <a:pt x="684237" y="199390"/>
                  </a:lnTo>
                  <a:lnTo>
                    <a:pt x="684720" y="201930"/>
                  </a:lnTo>
                  <a:lnTo>
                    <a:pt x="684504" y="201930"/>
                  </a:lnTo>
                  <a:lnTo>
                    <a:pt x="684212" y="203200"/>
                  </a:lnTo>
                  <a:lnTo>
                    <a:pt x="682117" y="203200"/>
                  </a:lnTo>
                  <a:lnTo>
                    <a:pt x="682117" y="209550"/>
                  </a:lnTo>
                  <a:lnTo>
                    <a:pt x="679996" y="209550"/>
                  </a:lnTo>
                  <a:lnTo>
                    <a:pt x="679348" y="210820"/>
                  </a:lnTo>
                  <a:lnTo>
                    <a:pt x="680085" y="212090"/>
                  </a:lnTo>
                  <a:lnTo>
                    <a:pt x="679475" y="213360"/>
                  </a:lnTo>
                  <a:lnTo>
                    <a:pt x="677684" y="213360"/>
                  </a:lnTo>
                  <a:lnTo>
                    <a:pt x="676922" y="214630"/>
                  </a:lnTo>
                  <a:lnTo>
                    <a:pt x="677608" y="215900"/>
                  </a:lnTo>
                  <a:lnTo>
                    <a:pt x="677037" y="217170"/>
                  </a:lnTo>
                  <a:lnTo>
                    <a:pt x="675220" y="218440"/>
                  </a:lnTo>
                  <a:lnTo>
                    <a:pt x="674865" y="218440"/>
                  </a:lnTo>
                  <a:lnTo>
                    <a:pt x="674751" y="219710"/>
                  </a:lnTo>
                  <a:lnTo>
                    <a:pt x="674814" y="220980"/>
                  </a:lnTo>
                  <a:lnTo>
                    <a:pt x="674738" y="223520"/>
                  </a:lnTo>
                  <a:lnTo>
                    <a:pt x="673989" y="224790"/>
                  </a:lnTo>
                  <a:lnTo>
                    <a:pt x="672325" y="224790"/>
                  </a:lnTo>
                  <a:lnTo>
                    <a:pt x="671499" y="226060"/>
                  </a:lnTo>
                  <a:lnTo>
                    <a:pt x="669925" y="226060"/>
                  </a:lnTo>
                  <a:lnTo>
                    <a:pt x="669785" y="227330"/>
                  </a:lnTo>
                  <a:lnTo>
                    <a:pt x="669759" y="228600"/>
                  </a:lnTo>
                  <a:lnTo>
                    <a:pt x="669734" y="233680"/>
                  </a:lnTo>
                  <a:lnTo>
                    <a:pt x="669467" y="240030"/>
                  </a:lnTo>
                  <a:lnTo>
                    <a:pt x="668718" y="240030"/>
                  </a:lnTo>
                  <a:lnTo>
                    <a:pt x="667753" y="241300"/>
                  </a:lnTo>
                  <a:lnTo>
                    <a:pt x="666927" y="241300"/>
                  </a:lnTo>
                  <a:lnTo>
                    <a:pt x="667131" y="238760"/>
                  </a:lnTo>
                  <a:lnTo>
                    <a:pt x="667270" y="237490"/>
                  </a:lnTo>
                  <a:lnTo>
                    <a:pt x="667308" y="236220"/>
                  </a:lnTo>
                  <a:lnTo>
                    <a:pt x="667042" y="236220"/>
                  </a:lnTo>
                  <a:lnTo>
                    <a:pt x="665137" y="237490"/>
                  </a:lnTo>
                  <a:lnTo>
                    <a:pt x="663130" y="237490"/>
                  </a:lnTo>
                  <a:lnTo>
                    <a:pt x="662368" y="238760"/>
                  </a:lnTo>
                  <a:lnTo>
                    <a:pt x="662292" y="242570"/>
                  </a:lnTo>
                  <a:lnTo>
                    <a:pt x="662139" y="243840"/>
                  </a:lnTo>
                  <a:lnTo>
                    <a:pt x="662012" y="243840"/>
                  </a:lnTo>
                  <a:lnTo>
                    <a:pt x="659993" y="245110"/>
                  </a:lnTo>
                  <a:lnTo>
                    <a:pt x="659307" y="245110"/>
                  </a:lnTo>
                  <a:lnTo>
                    <a:pt x="659955" y="247650"/>
                  </a:lnTo>
                  <a:lnTo>
                    <a:pt x="659231" y="248920"/>
                  </a:lnTo>
                  <a:lnTo>
                    <a:pt x="656386" y="248920"/>
                  </a:lnTo>
                  <a:lnTo>
                    <a:pt x="655574" y="250190"/>
                  </a:lnTo>
                  <a:lnTo>
                    <a:pt x="653821" y="250190"/>
                  </a:lnTo>
                  <a:lnTo>
                    <a:pt x="652995" y="251460"/>
                  </a:lnTo>
                  <a:lnTo>
                    <a:pt x="651916" y="251460"/>
                  </a:lnTo>
                  <a:lnTo>
                    <a:pt x="652348" y="254000"/>
                  </a:lnTo>
                  <a:lnTo>
                    <a:pt x="651637" y="255270"/>
                  </a:lnTo>
                  <a:lnTo>
                    <a:pt x="649617" y="255270"/>
                  </a:lnTo>
                  <a:lnTo>
                    <a:pt x="649452" y="256540"/>
                  </a:lnTo>
                  <a:lnTo>
                    <a:pt x="649274" y="262890"/>
                  </a:lnTo>
                  <a:lnTo>
                    <a:pt x="649097" y="262890"/>
                  </a:lnTo>
                  <a:lnTo>
                    <a:pt x="648322" y="264160"/>
                  </a:lnTo>
                  <a:lnTo>
                    <a:pt x="647509" y="264160"/>
                  </a:lnTo>
                  <a:lnTo>
                    <a:pt x="645782" y="265430"/>
                  </a:lnTo>
                  <a:lnTo>
                    <a:pt x="644182" y="265430"/>
                  </a:lnTo>
                  <a:lnTo>
                    <a:pt x="643864" y="266700"/>
                  </a:lnTo>
                  <a:lnTo>
                    <a:pt x="644245" y="267970"/>
                  </a:lnTo>
                  <a:lnTo>
                    <a:pt x="643534" y="269240"/>
                  </a:lnTo>
                  <a:lnTo>
                    <a:pt x="641464" y="269240"/>
                  </a:lnTo>
                  <a:lnTo>
                    <a:pt x="641286" y="270510"/>
                  </a:lnTo>
                  <a:lnTo>
                    <a:pt x="641197" y="274320"/>
                  </a:lnTo>
                  <a:lnTo>
                    <a:pt x="641019" y="275590"/>
                  </a:lnTo>
                  <a:lnTo>
                    <a:pt x="638530" y="275590"/>
                  </a:lnTo>
                  <a:lnTo>
                    <a:pt x="638365" y="276860"/>
                  </a:lnTo>
                  <a:lnTo>
                    <a:pt x="638263" y="280670"/>
                  </a:lnTo>
                  <a:lnTo>
                    <a:pt x="638060" y="281940"/>
                  </a:lnTo>
                  <a:lnTo>
                    <a:pt x="635927" y="281940"/>
                  </a:lnTo>
                  <a:lnTo>
                    <a:pt x="635215" y="283210"/>
                  </a:lnTo>
                  <a:lnTo>
                    <a:pt x="635698" y="284480"/>
                  </a:lnTo>
                  <a:lnTo>
                    <a:pt x="634911" y="285750"/>
                  </a:lnTo>
                  <a:lnTo>
                    <a:pt x="633145" y="285750"/>
                  </a:lnTo>
                  <a:lnTo>
                    <a:pt x="632790" y="287020"/>
                  </a:lnTo>
                  <a:lnTo>
                    <a:pt x="632574" y="287020"/>
                  </a:lnTo>
                  <a:lnTo>
                    <a:pt x="632498" y="289560"/>
                  </a:lnTo>
                  <a:lnTo>
                    <a:pt x="632396" y="290830"/>
                  </a:lnTo>
                  <a:lnTo>
                    <a:pt x="632193" y="292100"/>
                  </a:lnTo>
                  <a:lnTo>
                    <a:pt x="630123" y="292100"/>
                  </a:lnTo>
                  <a:lnTo>
                    <a:pt x="629678" y="293370"/>
                  </a:lnTo>
                  <a:lnTo>
                    <a:pt x="629856" y="292100"/>
                  </a:lnTo>
                  <a:lnTo>
                    <a:pt x="629958" y="290830"/>
                  </a:lnTo>
                  <a:lnTo>
                    <a:pt x="627456" y="290830"/>
                  </a:lnTo>
                  <a:lnTo>
                    <a:pt x="627037" y="292100"/>
                  </a:lnTo>
                  <a:lnTo>
                    <a:pt x="627532" y="293370"/>
                  </a:lnTo>
                  <a:lnTo>
                    <a:pt x="626770" y="294640"/>
                  </a:lnTo>
                  <a:lnTo>
                    <a:pt x="625055" y="294640"/>
                  </a:lnTo>
                  <a:lnTo>
                    <a:pt x="624179" y="295910"/>
                  </a:lnTo>
                  <a:lnTo>
                    <a:pt x="624776" y="297180"/>
                  </a:lnTo>
                  <a:lnTo>
                    <a:pt x="624027" y="298450"/>
                  </a:lnTo>
                  <a:lnTo>
                    <a:pt x="622236" y="298450"/>
                  </a:lnTo>
                  <a:lnTo>
                    <a:pt x="621372" y="299720"/>
                  </a:lnTo>
                  <a:lnTo>
                    <a:pt x="621944" y="300990"/>
                  </a:lnTo>
                  <a:lnTo>
                    <a:pt x="621042" y="302260"/>
                  </a:lnTo>
                  <a:lnTo>
                    <a:pt x="618959" y="302260"/>
                  </a:lnTo>
                  <a:lnTo>
                    <a:pt x="618731" y="303530"/>
                  </a:lnTo>
                  <a:lnTo>
                    <a:pt x="618617" y="304800"/>
                  </a:lnTo>
                  <a:lnTo>
                    <a:pt x="618591" y="306070"/>
                  </a:lnTo>
                  <a:lnTo>
                    <a:pt x="618464" y="307340"/>
                  </a:lnTo>
                  <a:lnTo>
                    <a:pt x="618223" y="308610"/>
                  </a:lnTo>
                  <a:lnTo>
                    <a:pt x="616153" y="308610"/>
                  </a:lnTo>
                  <a:lnTo>
                    <a:pt x="615226" y="309880"/>
                  </a:lnTo>
                  <a:lnTo>
                    <a:pt x="615734" y="311150"/>
                  </a:lnTo>
                  <a:lnTo>
                    <a:pt x="614934" y="312420"/>
                  </a:lnTo>
                  <a:lnTo>
                    <a:pt x="612787" y="312420"/>
                  </a:lnTo>
                  <a:lnTo>
                    <a:pt x="612990" y="311150"/>
                  </a:lnTo>
                  <a:lnTo>
                    <a:pt x="613206" y="309880"/>
                  </a:lnTo>
                  <a:lnTo>
                    <a:pt x="612775" y="309880"/>
                  </a:lnTo>
                  <a:lnTo>
                    <a:pt x="610971" y="311150"/>
                  </a:lnTo>
                  <a:lnTo>
                    <a:pt x="610209" y="311150"/>
                  </a:lnTo>
                  <a:lnTo>
                    <a:pt x="611263" y="308610"/>
                  </a:lnTo>
                  <a:lnTo>
                    <a:pt x="609231" y="308610"/>
                  </a:lnTo>
                  <a:lnTo>
                    <a:pt x="608418" y="309880"/>
                  </a:lnTo>
                  <a:lnTo>
                    <a:pt x="607923" y="309880"/>
                  </a:lnTo>
                  <a:lnTo>
                    <a:pt x="608469" y="311150"/>
                  </a:lnTo>
                  <a:lnTo>
                    <a:pt x="608050" y="312420"/>
                  </a:lnTo>
                  <a:lnTo>
                    <a:pt x="605993" y="312420"/>
                  </a:lnTo>
                  <a:lnTo>
                    <a:pt x="605497" y="313690"/>
                  </a:lnTo>
                  <a:lnTo>
                    <a:pt x="605269" y="313690"/>
                  </a:lnTo>
                  <a:lnTo>
                    <a:pt x="605142" y="314960"/>
                  </a:lnTo>
                  <a:lnTo>
                    <a:pt x="607542" y="314960"/>
                  </a:lnTo>
                  <a:lnTo>
                    <a:pt x="607961" y="314960"/>
                  </a:lnTo>
                  <a:lnTo>
                    <a:pt x="633882" y="314960"/>
                  </a:lnTo>
                  <a:lnTo>
                    <a:pt x="634301" y="313690"/>
                  </a:lnTo>
                  <a:lnTo>
                    <a:pt x="637311" y="313690"/>
                  </a:lnTo>
                  <a:lnTo>
                    <a:pt x="639127" y="312420"/>
                  </a:lnTo>
                  <a:lnTo>
                    <a:pt x="639686" y="312420"/>
                  </a:lnTo>
                  <a:lnTo>
                    <a:pt x="638670" y="314960"/>
                  </a:lnTo>
                  <a:lnTo>
                    <a:pt x="639419" y="314960"/>
                  </a:lnTo>
                  <a:lnTo>
                    <a:pt x="641108" y="313690"/>
                  </a:lnTo>
                  <a:lnTo>
                    <a:pt x="641985" y="313690"/>
                  </a:lnTo>
                  <a:lnTo>
                    <a:pt x="640930" y="316230"/>
                  </a:lnTo>
                  <a:lnTo>
                    <a:pt x="642975" y="316230"/>
                  </a:lnTo>
                  <a:lnTo>
                    <a:pt x="643801" y="314960"/>
                  </a:lnTo>
                  <a:lnTo>
                    <a:pt x="644029" y="314960"/>
                  </a:lnTo>
                  <a:lnTo>
                    <a:pt x="644144" y="313690"/>
                  </a:lnTo>
                  <a:lnTo>
                    <a:pt x="644144" y="312420"/>
                  </a:lnTo>
                  <a:lnTo>
                    <a:pt x="645172" y="304800"/>
                  </a:lnTo>
                  <a:lnTo>
                    <a:pt x="652843" y="300990"/>
                  </a:lnTo>
                  <a:lnTo>
                    <a:pt x="652475" y="300990"/>
                  </a:lnTo>
                  <a:lnTo>
                    <a:pt x="653008" y="299720"/>
                  </a:lnTo>
                  <a:lnTo>
                    <a:pt x="653542" y="298450"/>
                  </a:lnTo>
                  <a:lnTo>
                    <a:pt x="652792" y="298450"/>
                  </a:lnTo>
                  <a:lnTo>
                    <a:pt x="651040" y="299720"/>
                  </a:lnTo>
                  <a:lnTo>
                    <a:pt x="650621" y="299720"/>
                  </a:lnTo>
                  <a:lnTo>
                    <a:pt x="650748" y="297180"/>
                  </a:lnTo>
                  <a:lnTo>
                    <a:pt x="650951" y="297180"/>
                  </a:lnTo>
                  <a:lnTo>
                    <a:pt x="651040" y="294640"/>
                  </a:lnTo>
                  <a:lnTo>
                    <a:pt x="651243" y="293370"/>
                  </a:lnTo>
                  <a:lnTo>
                    <a:pt x="652894" y="293370"/>
                  </a:lnTo>
                  <a:lnTo>
                    <a:pt x="654634" y="292100"/>
                  </a:lnTo>
                  <a:lnTo>
                    <a:pt x="656082" y="292100"/>
                  </a:lnTo>
                  <a:lnTo>
                    <a:pt x="656005" y="294640"/>
                  </a:lnTo>
                  <a:lnTo>
                    <a:pt x="655726" y="297180"/>
                  </a:lnTo>
                  <a:lnTo>
                    <a:pt x="660768" y="294640"/>
                  </a:lnTo>
                  <a:lnTo>
                    <a:pt x="661314" y="289560"/>
                  </a:lnTo>
                  <a:lnTo>
                    <a:pt x="661377" y="287020"/>
                  </a:lnTo>
                  <a:lnTo>
                    <a:pt x="661581" y="285750"/>
                  </a:lnTo>
                  <a:lnTo>
                    <a:pt x="663778" y="285750"/>
                  </a:lnTo>
                  <a:lnTo>
                    <a:pt x="664552" y="284480"/>
                  </a:lnTo>
                  <a:lnTo>
                    <a:pt x="663917" y="283210"/>
                  </a:lnTo>
                  <a:lnTo>
                    <a:pt x="664946" y="281940"/>
                  </a:lnTo>
                  <a:lnTo>
                    <a:pt x="666318" y="281940"/>
                  </a:lnTo>
                  <a:lnTo>
                    <a:pt x="667359" y="280670"/>
                  </a:lnTo>
                  <a:lnTo>
                    <a:pt x="666762" y="279400"/>
                  </a:lnTo>
                  <a:lnTo>
                    <a:pt x="667512" y="278130"/>
                  </a:lnTo>
                  <a:lnTo>
                    <a:pt x="669328" y="278130"/>
                  </a:lnTo>
                  <a:lnTo>
                    <a:pt x="669632" y="276860"/>
                  </a:lnTo>
                  <a:lnTo>
                    <a:pt x="669810" y="276860"/>
                  </a:lnTo>
                  <a:lnTo>
                    <a:pt x="669798" y="273050"/>
                  </a:lnTo>
                  <a:lnTo>
                    <a:pt x="670039" y="271780"/>
                  </a:lnTo>
                  <a:lnTo>
                    <a:pt x="672274" y="270510"/>
                  </a:lnTo>
                  <a:lnTo>
                    <a:pt x="672541" y="270510"/>
                  </a:lnTo>
                  <a:lnTo>
                    <a:pt x="672693" y="269240"/>
                  </a:lnTo>
                  <a:lnTo>
                    <a:pt x="672744" y="265430"/>
                  </a:lnTo>
                  <a:lnTo>
                    <a:pt x="672934" y="265430"/>
                  </a:lnTo>
                  <a:lnTo>
                    <a:pt x="673227" y="264160"/>
                  </a:lnTo>
                  <a:lnTo>
                    <a:pt x="675005" y="264160"/>
                  </a:lnTo>
                  <a:lnTo>
                    <a:pt x="675855" y="262890"/>
                  </a:lnTo>
                  <a:lnTo>
                    <a:pt x="675246" y="261620"/>
                  </a:lnTo>
                  <a:lnTo>
                    <a:pt x="676059" y="260350"/>
                  </a:lnTo>
                  <a:lnTo>
                    <a:pt x="677621" y="260350"/>
                  </a:lnTo>
                  <a:lnTo>
                    <a:pt x="678548" y="259080"/>
                  </a:lnTo>
                  <a:lnTo>
                    <a:pt x="677799" y="257810"/>
                  </a:lnTo>
                  <a:lnTo>
                    <a:pt x="678649" y="256540"/>
                  </a:lnTo>
                  <a:lnTo>
                    <a:pt x="680250" y="256540"/>
                  </a:lnTo>
                  <a:lnTo>
                    <a:pt x="681126" y="255270"/>
                  </a:lnTo>
                  <a:lnTo>
                    <a:pt x="680402" y="254000"/>
                  </a:lnTo>
                  <a:lnTo>
                    <a:pt x="681266" y="252730"/>
                  </a:lnTo>
                  <a:lnTo>
                    <a:pt x="682942" y="252730"/>
                  </a:lnTo>
                  <a:lnTo>
                    <a:pt x="683285" y="251460"/>
                  </a:lnTo>
                  <a:lnTo>
                    <a:pt x="683450" y="250190"/>
                  </a:lnTo>
                  <a:lnTo>
                    <a:pt x="683412" y="246380"/>
                  </a:lnTo>
                  <a:lnTo>
                    <a:pt x="683564" y="246380"/>
                  </a:lnTo>
                  <a:lnTo>
                    <a:pt x="683704" y="245110"/>
                  </a:lnTo>
                  <a:lnTo>
                    <a:pt x="685736" y="245110"/>
                  </a:lnTo>
                  <a:lnTo>
                    <a:pt x="686435" y="243840"/>
                  </a:lnTo>
                  <a:lnTo>
                    <a:pt x="685800" y="242570"/>
                  </a:lnTo>
                  <a:lnTo>
                    <a:pt x="686498" y="241300"/>
                  </a:lnTo>
                  <a:lnTo>
                    <a:pt x="688111" y="241300"/>
                  </a:lnTo>
                  <a:lnTo>
                    <a:pt x="688581" y="240030"/>
                  </a:lnTo>
                  <a:lnTo>
                    <a:pt x="690156" y="240030"/>
                  </a:lnTo>
                  <a:lnTo>
                    <a:pt x="691007" y="238760"/>
                  </a:lnTo>
                  <a:lnTo>
                    <a:pt x="691261" y="240030"/>
                  </a:lnTo>
                  <a:lnTo>
                    <a:pt x="690626" y="242570"/>
                  </a:lnTo>
                  <a:lnTo>
                    <a:pt x="690918" y="242570"/>
                  </a:lnTo>
                  <a:lnTo>
                    <a:pt x="691794" y="241300"/>
                  </a:lnTo>
                  <a:lnTo>
                    <a:pt x="693356" y="241300"/>
                  </a:lnTo>
                  <a:lnTo>
                    <a:pt x="694220" y="240030"/>
                  </a:lnTo>
                  <a:lnTo>
                    <a:pt x="695794" y="240030"/>
                  </a:lnTo>
                  <a:lnTo>
                    <a:pt x="695934" y="238760"/>
                  </a:lnTo>
                  <a:lnTo>
                    <a:pt x="695909" y="232410"/>
                  </a:lnTo>
                  <a:lnTo>
                    <a:pt x="696074" y="231140"/>
                  </a:lnTo>
                  <a:lnTo>
                    <a:pt x="696823" y="231140"/>
                  </a:lnTo>
                  <a:lnTo>
                    <a:pt x="697636" y="229870"/>
                  </a:lnTo>
                  <a:lnTo>
                    <a:pt x="699350" y="229870"/>
                  </a:lnTo>
                  <a:lnTo>
                    <a:pt x="700176" y="228600"/>
                  </a:lnTo>
                  <a:lnTo>
                    <a:pt x="700951" y="228600"/>
                  </a:lnTo>
                  <a:lnTo>
                    <a:pt x="701103" y="227330"/>
                  </a:lnTo>
                  <a:lnTo>
                    <a:pt x="701433" y="227330"/>
                  </a:lnTo>
                  <a:lnTo>
                    <a:pt x="701675" y="228600"/>
                  </a:lnTo>
                  <a:lnTo>
                    <a:pt x="701814" y="229870"/>
                  </a:lnTo>
                  <a:lnTo>
                    <a:pt x="700112" y="231140"/>
                  </a:lnTo>
                  <a:lnTo>
                    <a:pt x="699706" y="232410"/>
                  </a:lnTo>
                  <a:lnTo>
                    <a:pt x="700836" y="233680"/>
                  </a:lnTo>
                  <a:lnTo>
                    <a:pt x="700493" y="234950"/>
                  </a:lnTo>
                  <a:lnTo>
                    <a:pt x="698969" y="234950"/>
                  </a:lnTo>
                  <a:lnTo>
                    <a:pt x="698614" y="236220"/>
                  </a:lnTo>
                  <a:lnTo>
                    <a:pt x="699693" y="237490"/>
                  </a:lnTo>
                  <a:lnTo>
                    <a:pt x="699528" y="238760"/>
                  </a:lnTo>
                  <a:lnTo>
                    <a:pt x="697890" y="240030"/>
                  </a:lnTo>
                  <a:lnTo>
                    <a:pt x="697547" y="241300"/>
                  </a:lnTo>
                  <a:lnTo>
                    <a:pt x="700303" y="241300"/>
                  </a:lnTo>
                  <a:lnTo>
                    <a:pt x="700735" y="241300"/>
                  </a:lnTo>
                  <a:lnTo>
                    <a:pt x="725182" y="241300"/>
                  </a:lnTo>
                  <a:lnTo>
                    <a:pt x="725144" y="240030"/>
                  </a:lnTo>
                  <a:lnTo>
                    <a:pt x="724750" y="238760"/>
                  </a:lnTo>
                  <a:lnTo>
                    <a:pt x="725360" y="238760"/>
                  </a:lnTo>
                  <a:lnTo>
                    <a:pt x="726020" y="237490"/>
                  </a:lnTo>
                  <a:lnTo>
                    <a:pt x="727252" y="237490"/>
                  </a:lnTo>
                  <a:lnTo>
                    <a:pt x="727976" y="234950"/>
                  </a:lnTo>
                  <a:lnTo>
                    <a:pt x="728916" y="234950"/>
                  </a:lnTo>
                  <a:lnTo>
                    <a:pt x="728941" y="237490"/>
                  </a:lnTo>
                  <a:lnTo>
                    <a:pt x="729691" y="238760"/>
                  </a:lnTo>
                  <a:lnTo>
                    <a:pt x="730846" y="236220"/>
                  </a:lnTo>
                  <a:lnTo>
                    <a:pt x="731202" y="236220"/>
                  </a:lnTo>
                  <a:lnTo>
                    <a:pt x="731888" y="234950"/>
                  </a:lnTo>
                  <a:lnTo>
                    <a:pt x="732510" y="234950"/>
                  </a:lnTo>
                  <a:lnTo>
                    <a:pt x="733082" y="233680"/>
                  </a:lnTo>
                  <a:lnTo>
                    <a:pt x="736854" y="229870"/>
                  </a:lnTo>
                  <a:lnTo>
                    <a:pt x="736079" y="227330"/>
                  </a:lnTo>
                  <a:lnTo>
                    <a:pt x="735723" y="227330"/>
                  </a:lnTo>
                  <a:lnTo>
                    <a:pt x="735482" y="226060"/>
                  </a:lnTo>
                  <a:lnTo>
                    <a:pt x="735330" y="224790"/>
                  </a:lnTo>
                  <a:lnTo>
                    <a:pt x="736981" y="223520"/>
                  </a:lnTo>
                  <a:lnTo>
                    <a:pt x="737920" y="222250"/>
                  </a:lnTo>
                  <a:lnTo>
                    <a:pt x="738555" y="222250"/>
                  </a:lnTo>
                  <a:lnTo>
                    <a:pt x="739152" y="220980"/>
                  </a:lnTo>
                  <a:lnTo>
                    <a:pt x="739013" y="220980"/>
                  </a:lnTo>
                  <a:lnTo>
                    <a:pt x="738759" y="219710"/>
                  </a:lnTo>
                  <a:lnTo>
                    <a:pt x="738403" y="218440"/>
                  </a:lnTo>
                  <a:lnTo>
                    <a:pt x="738251" y="218440"/>
                  </a:lnTo>
                  <a:lnTo>
                    <a:pt x="738009" y="217170"/>
                  </a:lnTo>
                  <a:lnTo>
                    <a:pt x="737666" y="215900"/>
                  </a:lnTo>
                  <a:lnTo>
                    <a:pt x="737527" y="215900"/>
                  </a:lnTo>
                  <a:lnTo>
                    <a:pt x="735990" y="218440"/>
                  </a:lnTo>
                  <a:lnTo>
                    <a:pt x="735749" y="218440"/>
                  </a:lnTo>
                  <a:lnTo>
                    <a:pt x="735418" y="217170"/>
                  </a:lnTo>
                  <a:lnTo>
                    <a:pt x="735164" y="217170"/>
                  </a:lnTo>
                  <a:lnTo>
                    <a:pt x="735012" y="215900"/>
                  </a:lnTo>
                  <a:lnTo>
                    <a:pt x="734275" y="213360"/>
                  </a:lnTo>
                  <a:lnTo>
                    <a:pt x="735241" y="212090"/>
                  </a:lnTo>
                  <a:lnTo>
                    <a:pt x="736219" y="210820"/>
                  </a:lnTo>
                  <a:lnTo>
                    <a:pt x="736511" y="210820"/>
                  </a:lnTo>
                  <a:lnTo>
                    <a:pt x="737920" y="209550"/>
                  </a:lnTo>
                  <a:lnTo>
                    <a:pt x="738301" y="209550"/>
                  </a:lnTo>
                  <a:lnTo>
                    <a:pt x="738771" y="212090"/>
                  </a:lnTo>
                  <a:lnTo>
                    <a:pt x="739597" y="212090"/>
                  </a:lnTo>
                  <a:lnTo>
                    <a:pt x="740244" y="210820"/>
                  </a:lnTo>
                  <a:lnTo>
                    <a:pt x="740803" y="210820"/>
                  </a:lnTo>
                  <a:lnTo>
                    <a:pt x="741045" y="209550"/>
                  </a:lnTo>
                  <a:lnTo>
                    <a:pt x="739927" y="208280"/>
                  </a:lnTo>
                  <a:lnTo>
                    <a:pt x="740206" y="207010"/>
                  </a:lnTo>
                  <a:lnTo>
                    <a:pt x="742035" y="205740"/>
                  </a:lnTo>
                  <a:lnTo>
                    <a:pt x="741895" y="204470"/>
                  </a:lnTo>
                  <a:lnTo>
                    <a:pt x="741667" y="204470"/>
                  </a:lnTo>
                  <a:lnTo>
                    <a:pt x="741324" y="203200"/>
                  </a:lnTo>
                  <a:lnTo>
                    <a:pt x="741184" y="201930"/>
                  </a:lnTo>
                  <a:lnTo>
                    <a:pt x="740968" y="201930"/>
                  </a:lnTo>
                  <a:lnTo>
                    <a:pt x="740638" y="200660"/>
                  </a:lnTo>
                  <a:lnTo>
                    <a:pt x="740435" y="200660"/>
                  </a:lnTo>
                  <a:lnTo>
                    <a:pt x="738924" y="203200"/>
                  </a:lnTo>
                  <a:lnTo>
                    <a:pt x="738225" y="201930"/>
                  </a:lnTo>
                  <a:lnTo>
                    <a:pt x="738378" y="200660"/>
                  </a:lnTo>
                  <a:lnTo>
                    <a:pt x="737984" y="199390"/>
                  </a:lnTo>
                  <a:lnTo>
                    <a:pt x="739330" y="199390"/>
                  </a:lnTo>
                  <a:lnTo>
                    <a:pt x="740587" y="196850"/>
                  </a:lnTo>
                  <a:lnTo>
                    <a:pt x="741286" y="196850"/>
                  </a:lnTo>
                  <a:lnTo>
                    <a:pt x="743889" y="194310"/>
                  </a:lnTo>
                  <a:lnTo>
                    <a:pt x="744499" y="194310"/>
                  </a:lnTo>
                  <a:lnTo>
                    <a:pt x="745147" y="193040"/>
                  </a:lnTo>
                  <a:lnTo>
                    <a:pt x="745858" y="193040"/>
                  </a:lnTo>
                  <a:lnTo>
                    <a:pt x="746353" y="191770"/>
                  </a:lnTo>
                  <a:lnTo>
                    <a:pt x="747356" y="190500"/>
                  </a:lnTo>
                  <a:lnTo>
                    <a:pt x="748207" y="190500"/>
                  </a:lnTo>
                  <a:lnTo>
                    <a:pt x="748118" y="193040"/>
                  </a:lnTo>
                  <a:lnTo>
                    <a:pt x="748855" y="193040"/>
                  </a:lnTo>
                  <a:lnTo>
                    <a:pt x="750100" y="191770"/>
                  </a:lnTo>
                  <a:lnTo>
                    <a:pt x="750328" y="191770"/>
                  </a:lnTo>
                  <a:lnTo>
                    <a:pt x="750125" y="190500"/>
                  </a:lnTo>
                  <a:lnTo>
                    <a:pt x="749935" y="189230"/>
                  </a:lnTo>
                  <a:lnTo>
                    <a:pt x="749401" y="189230"/>
                  </a:lnTo>
                  <a:lnTo>
                    <a:pt x="749503" y="187960"/>
                  </a:lnTo>
                  <a:lnTo>
                    <a:pt x="749604" y="186690"/>
                  </a:lnTo>
                  <a:lnTo>
                    <a:pt x="748728" y="186690"/>
                  </a:lnTo>
                  <a:lnTo>
                    <a:pt x="747560" y="187960"/>
                  </a:lnTo>
                  <a:lnTo>
                    <a:pt x="746760" y="187960"/>
                  </a:lnTo>
                  <a:lnTo>
                    <a:pt x="746963" y="185420"/>
                  </a:lnTo>
                  <a:lnTo>
                    <a:pt x="746213" y="185420"/>
                  </a:lnTo>
                  <a:lnTo>
                    <a:pt x="744905" y="187960"/>
                  </a:lnTo>
                  <a:lnTo>
                    <a:pt x="744169" y="187960"/>
                  </a:lnTo>
                  <a:lnTo>
                    <a:pt x="744296" y="185420"/>
                  </a:lnTo>
                  <a:lnTo>
                    <a:pt x="743902" y="185420"/>
                  </a:lnTo>
                  <a:lnTo>
                    <a:pt x="750163" y="179070"/>
                  </a:lnTo>
                  <a:lnTo>
                    <a:pt x="751725" y="177800"/>
                  </a:lnTo>
                  <a:lnTo>
                    <a:pt x="751865" y="177800"/>
                  </a:lnTo>
                  <a:lnTo>
                    <a:pt x="751751" y="176530"/>
                  </a:lnTo>
                  <a:lnTo>
                    <a:pt x="751547" y="176530"/>
                  </a:lnTo>
                  <a:lnTo>
                    <a:pt x="751243" y="175260"/>
                  </a:lnTo>
                  <a:lnTo>
                    <a:pt x="751128" y="173990"/>
                  </a:lnTo>
                  <a:lnTo>
                    <a:pt x="750938" y="173990"/>
                  </a:lnTo>
                  <a:lnTo>
                    <a:pt x="750684" y="172720"/>
                  </a:lnTo>
                  <a:lnTo>
                    <a:pt x="750468" y="171450"/>
                  </a:lnTo>
                  <a:lnTo>
                    <a:pt x="750455" y="170180"/>
                  </a:lnTo>
                  <a:lnTo>
                    <a:pt x="750620" y="170180"/>
                  </a:lnTo>
                  <a:lnTo>
                    <a:pt x="751649" y="168910"/>
                  </a:lnTo>
                  <a:lnTo>
                    <a:pt x="752132" y="167640"/>
                  </a:lnTo>
                  <a:lnTo>
                    <a:pt x="753529" y="167640"/>
                  </a:lnTo>
                  <a:lnTo>
                    <a:pt x="754291" y="166370"/>
                  </a:lnTo>
                  <a:lnTo>
                    <a:pt x="753465" y="163830"/>
                  </a:lnTo>
                  <a:lnTo>
                    <a:pt x="753719" y="163830"/>
                  </a:lnTo>
                  <a:lnTo>
                    <a:pt x="755319" y="162560"/>
                  </a:lnTo>
                  <a:lnTo>
                    <a:pt x="755929" y="161290"/>
                  </a:lnTo>
                  <a:lnTo>
                    <a:pt x="757453" y="161290"/>
                  </a:lnTo>
                  <a:lnTo>
                    <a:pt x="757669" y="160020"/>
                  </a:lnTo>
                  <a:lnTo>
                    <a:pt x="757389" y="158750"/>
                  </a:lnTo>
                  <a:lnTo>
                    <a:pt x="756539" y="154940"/>
                  </a:lnTo>
                  <a:lnTo>
                    <a:pt x="756234" y="154940"/>
                  </a:lnTo>
                  <a:lnTo>
                    <a:pt x="756043" y="153670"/>
                  </a:lnTo>
                  <a:lnTo>
                    <a:pt x="755967" y="152400"/>
                  </a:lnTo>
                  <a:lnTo>
                    <a:pt x="756615" y="152400"/>
                  </a:lnTo>
                  <a:lnTo>
                    <a:pt x="757288" y="151130"/>
                  </a:lnTo>
                  <a:lnTo>
                    <a:pt x="758304" y="151130"/>
                  </a:lnTo>
                  <a:lnTo>
                    <a:pt x="759917" y="149860"/>
                  </a:lnTo>
                  <a:lnTo>
                    <a:pt x="760095" y="148590"/>
                  </a:lnTo>
                  <a:lnTo>
                    <a:pt x="759866" y="147320"/>
                  </a:lnTo>
                  <a:lnTo>
                    <a:pt x="759345" y="144780"/>
                  </a:lnTo>
                  <a:lnTo>
                    <a:pt x="759167" y="144780"/>
                  </a:lnTo>
                  <a:lnTo>
                    <a:pt x="759079" y="142240"/>
                  </a:lnTo>
                  <a:lnTo>
                    <a:pt x="758367" y="140970"/>
                  </a:lnTo>
                  <a:lnTo>
                    <a:pt x="758723" y="139700"/>
                  </a:lnTo>
                  <a:lnTo>
                    <a:pt x="760209" y="139700"/>
                  </a:lnTo>
                  <a:lnTo>
                    <a:pt x="760463" y="138430"/>
                  </a:lnTo>
                  <a:lnTo>
                    <a:pt x="761034" y="137160"/>
                  </a:lnTo>
                  <a:lnTo>
                    <a:pt x="761682" y="137160"/>
                  </a:lnTo>
                  <a:lnTo>
                    <a:pt x="763155" y="135890"/>
                  </a:lnTo>
                  <a:lnTo>
                    <a:pt x="763816" y="134620"/>
                  </a:lnTo>
                  <a:lnTo>
                    <a:pt x="764387" y="134620"/>
                  </a:lnTo>
                  <a:lnTo>
                    <a:pt x="764222" y="133350"/>
                  </a:lnTo>
                  <a:lnTo>
                    <a:pt x="763955" y="132080"/>
                  </a:lnTo>
                  <a:lnTo>
                    <a:pt x="763219" y="130810"/>
                  </a:lnTo>
                  <a:lnTo>
                    <a:pt x="762939" y="129540"/>
                  </a:lnTo>
                  <a:lnTo>
                    <a:pt x="762762" y="128270"/>
                  </a:lnTo>
                  <a:lnTo>
                    <a:pt x="763295" y="128270"/>
                  </a:lnTo>
                  <a:lnTo>
                    <a:pt x="763917" y="127000"/>
                  </a:lnTo>
                  <a:lnTo>
                    <a:pt x="764692" y="127000"/>
                  </a:lnTo>
                  <a:lnTo>
                    <a:pt x="765314" y="129540"/>
                  </a:lnTo>
                  <a:lnTo>
                    <a:pt x="765441" y="129540"/>
                  </a:lnTo>
                  <a:lnTo>
                    <a:pt x="766127" y="128270"/>
                  </a:lnTo>
                  <a:lnTo>
                    <a:pt x="766749" y="128270"/>
                  </a:lnTo>
                  <a:lnTo>
                    <a:pt x="767321" y="127000"/>
                  </a:lnTo>
                  <a:lnTo>
                    <a:pt x="767143" y="125730"/>
                  </a:lnTo>
                  <a:lnTo>
                    <a:pt x="766864" y="125730"/>
                  </a:lnTo>
                  <a:lnTo>
                    <a:pt x="766076" y="123190"/>
                  </a:lnTo>
                  <a:lnTo>
                    <a:pt x="765771" y="123190"/>
                  </a:lnTo>
                  <a:lnTo>
                    <a:pt x="765568" y="121920"/>
                  </a:lnTo>
                  <a:lnTo>
                    <a:pt x="767270" y="119380"/>
                  </a:lnTo>
                  <a:lnTo>
                    <a:pt x="767156" y="118110"/>
                  </a:lnTo>
                  <a:lnTo>
                    <a:pt x="766851" y="118110"/>
                  </a:lnTo>
                  <a:lnTo>
                    <a:pt x="766051" y="115570"/>
                  </a:lnTo>
                  <a:lnTo>
                    <a:pt x="765759" y="115570"/>
                  </a:lnTo>
                  <a:lnTo>
                    <a:pt x="765543" y="114300"/>
                  </a:lnTo>
                  <a:lnTo>
                    <a:pt x="767105" y="113030"/>
                  </a:lnTo>
                  <a:lnTo>
                    <a:pt x="767499" y="111760"/>
                  </a:lnTo>
                  <a:lnTo>
                    <a:pt x="766241" y="110490"/>
                  </a:lnTo>
                  <a:lnTo>
                    <a:pt x="766483" y="109220"/>
                  </a:lnTo>
                  <a:lnTo>
                    <a:pt x="767867" y="107950"/>
                  </a:lnTo>
                  <a:lnTo>
                    <a:pt x="768413" y="106680"/>
                  </a:lnTo>
                  <a:lnTo>
                    <a:pt x="769620" y="106680"/>
                  </a:lnTo>
                  <a:lnTo>
                    <a:pt x="770051" y="105410"/>
                  </a:lnTo>
                  <a:lnTo>
                    <a:pt x="768794" y="104140"/>
                  </a:lnTo>
                  <a:lnTo>
                    <a:pt x="769035" y="102870"/>
                  </a:lnTo>
                  <a:lnTo>
                    <a:pt x="770496" y="101600"/>
                  </a:lnTo>
                  <a:lnTo>
                    <a:pt x="770661" y="101600"/>
                  </a:lnTo>
                  <a:lnTo>
                    <a:pt x="770432" y="100330"/>
                  </a:lnTo>
                  <a:lnTo>
                    <a:pt x="770115" y="99060"/>
                  </a:lnTo>
                  <a:lnTo>
                    <a:pt x="769289" y="97790"/>
                  </a:lnTo>
                  <a:lnTo>
                    <a:pt x="768972" y="96520"/>
                  </a:lnTo>
                  <a:lnTo>
                    <a:pt x="768743" y="96520"/>
                  </a:lnTo>
                  <a:lnTo>
                    <a:pt x="768819" y="95250"/>
                  </a:lnTo>
                  <a:lnTo>
                    <a:pt x="770267" y="93980"/>
                  </a:lnTo>
                  <a:lnTo>
                    <a:pt x="771144" y="93980"/>
                  </a:lnTo>
                  <a:lnTo>
                    <a:pt x="771728" y="92710"/>
                  </a:lnTo>
                  <a:lnTo>
                    <a:pt x="772261" y="91440"/>
                  </a:lnTo>
                  <a:lnTo>
                    <a:pt x="771918" y="90170"/>
                  </a:lnTo>
                  <a:lnTo>
                    <a:pt x="772668" y="90170"/>
                  </a:lnTo>
                  <a:lnTo>
                    <a:pt x="772045" y="92710"/>
                  </a:lnTo>
                  <a:lnTo>
                    <a:pt x="772375" y="92710"/>
                  </a:lnTo>
                  <a:lnTo>
                    <a:pt x="777036" y="88900"/>
                  </a:lnTo>
                  <a:lnTo>
                    <a:pt x="776922" y="86360"/>
                  </a:lnTo>
                  <a:lnTo>
                    <a:pt x="776935" y="85090"/>
                  </a:lnTo>
                  <a:lnTo>
                    <a:pt x="776795" y="83820"/>
                  </a:lnTo>
                  <a:lnTo>
                    <a:pt x="776668" y="83820"/>
                  </a:lnTo>
                  <a:lnTo>
                    <a:pt x="775830" y="85090"/>
                  </a:lnTo>
                  <a:lnTo>
                    <a:pt x="776058" y="83820"/>
                  </a:lnTo>
                  <a:lnTo>
                    <a:pt x="776427" y="83820"/>
                  </a:lnTo>
                  <a:lnTo>
                    <a:pt x="775982" y="81280"/>
                  </a:lnTo>
                  <a:lnTo>
                    <a:pt x="775741" y="81280"/>
                  </a:lnTo>
                  <a:lnTo>
                    <a:pt x="775982" y="80010"/>
                  </a:lnTo>
                  <a:lnTo>
                    <a:pt x="777367" y="80010"/>
                  </a:lnTo>
                  <a:lnTo>
                    <a:pt x="777684" y="78740"/>
                  </a:lnTo>
                  <a:lnTo>
                    <a:pt x="776617" y="77470"/>
                  </a:lnTo>
                  <a:lnTo>
                    <a:pt x="776744" y="76200"/>
                  </a:lnTo>
                  <a:lnTo>
                    <a:pt x="775779" y="74980"/>
                  </a:lnTo>
                  <a:lnTo>
                    <a:pt x="775881" y="73660"/>
                  </a:lnTo>
                  <a:lnTo>
                    <a:pt x="777519" y="73660"/>
                  </a:lnTo>
                  <a:lnTo>
                    <a:pt x="777811" y="72390"/>
                  </a:lnTo>
                  <a:lnTo>
                    <a:pt x="776693" y="71120"/>
                  </a:lnTo>
                  <a:lnTo>
                    <a:pt x="776884" y="69850"/>
                  </a:lnTo>
                  <a:lnTo>
                    <a:pt x="778154" y="68580"/>
                  </a:lnTo>
                  <a:lnTo>
                    <a:pt x="778548" y="68580"/>
                  </a:lnTo>
                  <a:lnTo>
                    <a:pt x="778662" y="71120"/>
                  </a:lnTo>
                  <a:lnTo>
                    <a:pt x="778776" y="72390"/>
                  </a:lnTo>
                  <a:lnTo>
                    <a:pt x="780719" y="69850"/>
                  </a:lnTo>
                  <a:lnTo>
                    <a:pt x="781380" y="69850"/>
                  </a:lnTo>
                  <a:lnTo>
                    <a:pt x="780757" y="72390"/>
                  </a:lnTo>
                  <a:lnTo>
                    <a:pt x="781443" y="72390"/>
                  </a:lnTo>
                  <a:lnTo>
                    <a:pt x="782955" y="71120"/>
                  </a:lnTo>
                  <a:lnTo>
                    <a:pt x="783424" y="71120"/>
                  </a:lnTo>
                  <a:lnTo>
                    <a:pt x="783374" y="69850"/>
                  </a:lnTo>
                  <a:lnTo>
                    <a:pt x="783259" y="67310"/>
                  </a:lnTo>
                  <a:lnTo>
                    <a:pt x="783094" y="63500"/>
                  </a:lnTo>
                  <a:lnTo>
                    <a:pt x="782942" y="62230"/>
                  </a:lnTo>
                  <a:lnTo>
                    <a:pt x="782891" y="60960"/>
                  </a:lnTo>
                  <a:lnTo>
                    <a:pt x="783145" y="59690"/>
                  </a:lnTo>
                  <a:lnTo>
                    <a:pt x="785037" y="59690"/>
                  </a:lnTo>
                  <a:lnTo>
                    <a:pt x="785583" y="58420"/>
                  </a:lnTo>
                  <a:lnTo>
                    <a:pt x="784923" y="55880"/>
                  </a:lnTo>
                  <a:lnTo>
                    <a:pt x="785926" y="55880"/>
                  </a:lnTo>
                  <a:lnTo>
                    <a:pt x="786701" y="54610"/>
                  </a:lnTo>
                  <a:lnTo>
                    <a:pt x="787552" y="54610"/>
                  </a:lnTo>
                  <a:lnTo>
                    <a:pt x="789863" y="53340"/>
                  </a:lnTo>
                  <a:lnTo>
                    <a:pt x="789914" y="50800"/>
                  </a:lnTo>
                  <a:lnTo>
                    <a:pt x="789787" y="50800"/>
                  </a:lnTo>
                  <a:lnTo>
                    <a:pt x="789851" y="49530"/>
                  </a:lnTo>
                  <a:lnTo>
                    <a:pt x="789813" y="48260"/>
                  </a:lnTo>
                  <a:lnTo>
                    <a:pt x="789686" y="48260"/>
                  </a:lnTo>
                  <a:lnTo>
                    <a:pt x="789584" y="46990"/>
                  </a:lnTo>
                  <a:lnTo>
                    <a:pt x="787565" y="49530"/>
                  </a:lnTo>
                  <a:lnTo>
                    <a:pt x="787336" y="49530"/>
                  </a:lnTo>
                  <a:lnTo>
                    <a:pt x="787222" y="48260"/>
                  </a:lnTo>
                  <a:lnTo>
                    <a:pt x="787184" y="46990"/>
                  </a:lnTo>
                  <a:lnTo>
                    <a:pt x="787209" y="45720"/>
                  </a:lnTo>
                  <a:lnTo>
                    <a:pt x="787133" y="43180"/>
                  </a:lnTo>
                  <a:lnTo>
                    <a:pt x="788695" y="43180"/>
                  </a:lnTo>
                  <a:lnTo>
                    <a:pt x="789876" y="41910"/>
                  </a:lnTo>
                  <a:lnTo>
                    <a:pt x="791502" y="40640"/>
                  </a:lnTo>
                  <a:lnTo>
                    <a:pt x="791819" y="40640"/>
                  </a:lnTo>
                  <a:lnTo>
                    <a:pt x="791933" y="41910"/>
                  </a:lnTo>
                  <a:lnTo>
                    <a:pt x="791908" y="43180"/>
                  </a:lnTo>
                  <a:lnTo>
                    <a:pt x="792010" y="45720"/>
                  </a:lnTo>
                  <a:lnTo>
                    <a:pt x="796683" y="43180"/>
                  </a:lnTo>
                  <a:close/>
                </a:path>
                <a:path w="2077720" h="1670685">
                  <a:moveTo>
                    <a:pt x="834631" y="595630"/>
                  </a:moveTo>
                  <a:lnTo>
                    <a:pt x="788492" y="595630"/>
                  </a:lnTo>
                  <a:lnTo>
                    <a:pt x="787971" y="596900"/>
                  </a:lnTo>
                  <a:lnTo>
                    <a:pt x="782370" y="596900"/>
                  </a:lnTo>
                  <a:lnTo>
                    <a:pt x="782294" y="598170"/>
                  </a:lnTo>
                  <a:lnTo>
                    <a:pt x="781799" y="599440"/>
                  </a:lnTo>
                  <a:lnTo>
                    <a:pt x="783983" y="599440"/>
                  </a:lnTo>
                  <a:lnTo>
                    <a:pt x="783577" y="600710"/>
                  </a:lnTo>
                  <a:lnTo>
                    <a:pt x="782942" y="601980"/>
                  </a:lnTo>
                  <a:lnTo>
                    <a:pt x="780846" y="600710"/>
                  </a:lnTo>
                  <a:lnTo>
                    <a:pt x="779983" y="600710"/>
                  </a:lnTo>
                  <a:lnTo>
                    <a:pt x="779919" y="603250"/>
                  </a:lnTo>
                  <a:lnTo>
                    <a:pt x="778738" y="603250"/>
                  </a:lnTo>
                  <a:lnTo>
                    <a:pt x="778662" y="604520"/>
                  </a:lnTo>
                  <a:lnTo>
                    <a:pt x="778027" y="605790"/>
                  </a:lnTo>
                  <a:lnTo>
                    <a:pt x="777201" y="605790"/>
                  </a:lnTo>
                  <a:lnTo>
                    <a:pt x="776389" y="604520"/>
                  </a:lnTo>
                  <a:lnTo>
                    <a:pt x="775436" y="604520"/>
                  </a:lnTo>
                  <a:lnTo>
                    <a:pt x="776986" y="603250"/>
                  </a:lnTo>
                  <a:lnTo>
                    <a:pt x="776770" y="601980"/>
                  </a:lnTo>
                  <a:lnTo>
                    <a:pt x="774471" y="603250"/>
                  </a:lnTo>
                  <a:lnTo>
                    <a:pt x="774509" y="601980"/>
                  </a:lnTo>
                  <a:lnTo>
                    <a:pt x="774839" y="601980"/>
                  </a:lnTo>
                  <a:lnTo>
                    <a:pt x="775258" y="600710"/>
                  </a:lnTo>
                  <a:lnTo>
                    <a:pt x="775754" y="600710"/>
                  </a:lnTo>
                  <a:lnTo>
                    <a:pt x="776973" y="598170"/>
                  </a:lnTo>
                  <a:lnTo>
                    <a:pt x="772350" y="596900"/>
                  </a:lnTo>
                  <a:lnTo>
                    <a:pt x="771601" y="598170"/>
                  </a:lnTo>
                  <a:lnTo>
                    <a:pt x="770750" y="599440"/>
                  </a:lnTo>
                  <a:lnTo>
                    <a:pt x="769823" y="600710"/>
                  </a:lnTo>
                  <a:lnTo>
                    <a:pt x="766813" y="605790"/>
                  </a:lnTo>
                  <a:lnTo>
                    <a:pt x="765975" y="607060"/>
                  </a:lnTo>
                  <a:lnTo>
                    <a:pt x="764032" y="607060"/>
                  </a:lnTo>
                  <a:lnTo>
                    <a:pt x="762571" y="605790"/>
                  </a:lnTo>
                  <a:lnTo>
                    <a:pt x="760717" y="605790"/>
                  </a:lnTo>
                  <a:lnTo>
                    <a:pt x="759879" y="607060"/>
                  </a:lnTo>
                  <a:lnTo>
                    <a:pt x="758812" y="607060"/>
                  </a:lnTo>
                  <a:lnTo>
                    <a:pt x="757923" y="605790"/>
                  </a:lnTo>
                  <a:lnTo>
                    <a:pt x="756970" y="605790"/>
                  </a:lnTo>
                  <a:lnTo>
                    <a:pt x="755865" y="607060"/>
                  </a:lnTo>
                  <a:lnTo>
                    <a:pt x="755383" y="608330"/>
                  </a:lnTo>
                  <a:lnTo>
                    <a:pt x="754278" y="609600"/>
                  </a:lnTo>
                  <a:lnTo>
                    <a:pt x="753567" y="609600"/>
                  </a:lnTo>
                  <a:lnTo>
                    <a:pt x="752157" y="608330"/>
                  </a:lnTo>
                  <a:lnTo>
                    <a:pt x="751535" y="608330"/>
                  </a:lnTo>
                  <a:lnTo>
                    <a:pt x="750201" y="607060"/>
                  </a:lnTo>
                  <a:lnTo>
                    <a:pt x="749249" y="607060"/>
                  </a:lnTo>
                  <a:lnTo>
                    <a:pt x="748779" y="608330"/>
                  </a:lnTo>
                  <a:lnTo>
                    <a:pt x="747674" y="608330"/>
                  </a:lnTo>
                  <a:lnTo>
                    <a:pt x="746785" y="607060"/>
                  </a:lnTo>
                  <a:lnTo>
                    <a:pt x="745782" y="607060"/>
                  </a:lnTo>
                  <a:lnTo>
                    <a:pt x="745058" y="608330"/>
                  </a:lnTo>
                  <a:lnTo>
                    <a:pt x="743940" y="608330"/>
                  </a:lnTo>
                  <a:lnTo>
                    <a:pt x="743280" y="609600"/>
                  </a:lnTo>
                  <a:lnTo>
                    <a:pt x="742099" y="609600"/>
                  </a:lnTo>
                  <a:lnTo>
                    <a:pt x="741591" y="608330"/>
                  </a:lnTo>
                  <a:lnTo>
                    <a:pt x="740384" y="608330"/>
                  </a:lnTo>
                  <a:lnTo>
                    <a:pt x="739673" y="609600"/>
                  </a:lnTo>
                  <a:lnTo>
                    <a:pt x="738454" y="609600"/>
                  </a:lnTo>
                  <a:lnTo>
                    <a:pt x="738035" y="608330"/>
                  </a:lnTo>
                  <a:lnTo>
                    <a:pt x="738225" y="608330"/>
                  </a:lnTo>
                  <a:lnTo>
                    <a:pt x="738847" y="607060"/>
                  </a:lnTo>
                  <a:lnTo>
                    <a:pt x="739406" y="607060"/>
                  </a:lnTo>
                  <a:lnTo>
                    <a:pt x="738009" y="605790"/>
                  </a:lnTo>
                  <a:lnTo>
                    <a:pt x="736536" y="605790"/>
                  </a:lnTo>
                  <a:lnTo>
                    <a:pt x="734326" y="607060"/>
                  </a:lnTo>
                  <a:lnTo>
                    <a:pt x="733691" y="608330"/>
                  </a:lnTo>
                  <a:lnTo>
                    <a:pt x="731926" y="608330"/>
                  </a:lnTo>
                  <a:lnTo>
                    <a:pt x="731151" y="607060"/>
                  </a:lnTo>
                  <a:lnTo>
                    <a:pt x="731062" y="605790"/>
                  </a:lnTo>
                  <a:lnTo>
                    <a:pt x="730275" y="604520"/>
                  </a:lnTo>
                  <a:lnTo>
                    <a:pt x="728865" y="604520"/>
                  </a:lnTo>
                  <a:lnTo>
                    <a:pt x="728205" y="605790"/>
                  </a:lnTo>
                  <a:lnTo>
                    <a:pt x="725830" y="605790"/>
                  </a:lnTo>
                  <a:lnTo>
                    <a:pt x="727151" y="607060"/>
                  </a:lnTo>
                  <a:lnTo>
                    <a:pt x="726846" y="608330"/>
                  </a:lnTo>
                  <a:lnTo>
                    <a:pt x="724763" y="608330"/>
                  </a:lnTo>
                  <a:lnTo>
                    <a:pt x="724433" y="607060"/>
                  </a:lnTo>
                  <a:lnTo>
                    <a:pt x="724242" y="607060"/>
                  </a:lnTo>
                  <a:lnTo>
                    <a:pt x="723823" y="605790"/>
                  </a:lnTo>
                  <a:lnTo>
                    <a:pt x="723506" y="604520"/>
                  </a:lnTo>
                  <a:lnTo>
                    <a:pt x="722820" y="603250"/>
                  </a:lnTo>
                  <a:lnTo>
                    <a:pt x="721448" y="604520"/>
                  </a:lnTo>
                  <a:lnTo>
                    <a:pt x="721017" y="604520"/>
                  </a:lnTo>
                  <a:lnTo>
                    <a:pt x="720648" y="603250"/>
                  </a:lnTo>
                  <a:lnTo>
                    <a:pt x="720458" y="603250"/>
                  </a:lnTo>
                  <a:lnTo>
                    <a:pt x="720445" y="601980"/>
                  </a:lnTo>
                  <a:lnTo>
                    <a:pt x="722795" y="601980"/>
                  </a:lnTo>
                  <a:lnTo>
                    <a:pt x="721842" y="600710"/>
                  </a:lnTo>
                  <a:lnTo>
                    <a:pt x="722490" y="599440"/>
                  </a:lnTo>
                  <a:lnTo>
                    <a:pt x="726516" y="599440"/>
                  </a:lnTo>
                  <a:lnTo>
                    <a:pt x="725665" y="598170"/>
                  </a:lnTo>
                  <a:lnTo>
                    <a:pt x="716813" y="598170"/>
                  </a:lnTo>
                  <a:lnTo>
                    <a:pt x="716089" y="596900"/>
                  </a:lnTo>
                  <a:lnTo>
                    <a:pt x="715111" y="596900"/>
                  </a:lnTo>
                  <a:lnTo>
                    <a:pt x="715530" y="595630"/>
                  </a:lnTo>
                  <a:lnTo>
                    <a:pt x="714933" y="594360"/>
                  </a:lnTo>
                  <a:lnTo>
                    <a:pt x="713079" y="594360"/>
                  </a:lnTo>
                  <a:lnTo>
                    <a:pt x="712965" y="593090"/>
                  </a:lnTo>
                  <a:lnTo>
                    <a:pt x="713117" y="593090"/>
                  </a:lnTo>
                  <a:lnTo>
                    <a:pt x="713079" y="591820"/>
                  </a:lnTo>
                  <a:lnTo>
                    <a:pt x="713447" y="590550"/>
                  </a:lnTo>
                  <a:lnTo>
                    <a:pt x="713016" y="589280"/>
                  </a:lnTo>
                  <a:lnTo>
                    <a:pt x="711098" y="589280"/>
                  </a:lnTo>
                  <a:lnTo>
                    <a:pt x="711098" y="586740"/>
                  </a:lnTo>
                  <a:lnTo>
                    <a:pt x="711276" y="586740"/>
                  </a:lnTo>
                  <a:lnTo>
                    <a:pt x="711250" y="585470"/>
                  </a:lnTo>
                  <a:lnTo>
                    <a:pt x="711238" y="584200"/>
                  </a:lnTo>
                  <a:lnTo>
                    <a:pt x="711784" y="584200"/>
                  </a:lnTo>
                  <a:lnTo>
                    <a:pt x="713257" y="585470"/>
                  </a:lnTo>
                  <a:lnTo>
                    <a:pt x="714019" y="585470"/>
                  </a:lnTo>
                  <a:lnTo>
                    <a:pt x="713803" y="584200"/>
                  </a:lnTo>
                  <a:lnTo>
                    <a:pt x="713574" y="582930"/>
                  </a:lnTo>
                  <a:lnTo>
                    <a:pt x="713765" y="582930"/>
                  </a:lnTo>
                  <a:lnTo>
                    <a:pt x="714641" y="581660"/>
                  </a:lnTo>
                  <a:lnTo>
                    <a:pt x="714387" y="580390"/>
                  </a:lnTo>
                  <a:lnTo>
                    <a:pt x="713066" y="580390"/>
                  </a:lnTo>
                  <a:lnTo>
                    <a:pt x="712203" y="579120"/>
                  </a:lnTo>
                  <a:lnTo>
                    <a:pt x="712101" y="581660"/>
                  </a:lnTo>
                  <a:lnTo>
                    <a:pt x="711695" y="581660"/>
                  </a:lnTo>
                  <a:lnTo>
                    <a:pt x="710057" y="580390"/>
                  </a:lnTo>
                  <a:lnTo>
                    <a:pt x="709891" y="580390"/>
                  </a:lnTo>
                  <a:lnTo>
                    <a:pt x="709650" y="581660"/>
                  </a:lnTo>
                  <a:lnTo>
                    <a:pt x="709523" y="582930"/>
                  </a:lnTo>
                  <a:lnTo>
                    <a:pt x="709142" y="585470"/>
                  </a:lnTo>
                  <a:lnTo>
                    <a:pt x="707491" y="585470"/>
                  </a:lnTo>
                  <a:lnTo>
                    <a:pt x="706805" y="584200"/>
                  </a:lnTo>
                  <a:lnTo>
                    <a:pt x="707567" y="582930"/>
                  </a:lnTo>
                  <a:lnTo>
                    <a:pt x="707275" y="581660"/>
                  </a:lnTo>
                  <a:lnTo>
                    <a:pt x="705548" y="581660"/>
                  </a:lnTo>
                  <a:lnTo>
                    <a:pt x="705294" y="580390"/>
                  </a:lnTo>
                  <a:lnTo>
                    <a:pt x="705459" y="579120"/>
                  </a:lnTo>
                  <a:lnTo>
                    <a:pt x="705739" y="579120"/>
                  </a:lnTo>
                  <a:lnTo>
                    <a:pt x="705840" y="577850"/>
                  </a:lnTo>
                  <a:lnTo>
                    <a:pt x="706005" y="576580"/>
                  </a:lnTo>
                  <a:lnTo>
                    <a:pt x="706615" y="575310"/>
                  </a:lnTo>
                  <a:lnTo>
                    <a:pt x="707923" y="577850"/>
                  </a:lnTo>
                  <a:lnTo>
                    <a:pt x="708279" y="577850"/>
                  </a:lnTo>
                  <a:lnTo>
                    <a:pt x="708533" y="576580"/>
                  </a:lnTo>
                  <a:lnTo>
                    <a:pt x="708723" y="575310"/>
                  </a:lnTo>
                  <a:lnTo>
                    <a:pt x="708850" y="575310"/>
                  </a:lnTo>
                  <a:lnTo>
                    <a:pt x="708228" y="574040"/>
                  </a:lnTo>
                  <a:lnTo>
                    <a:pt x="706869" y="574040"/>
                  </a:lnTo>
                  <a:lnTo>
                    <a:pt x="706234" y="572770"/>
                  </a:lnTo>
                  <a:lnTo>
                    <a:pt x="704367" y="572770"/>
                  </a:lnTo>
                  <a:lnTo>
                    <a:pt x="703287" y="571500"/>
                  </a:lnTo>
                  <a:lnTo>
                    <a:pt x="702462" y="571500"/>
                  </a:lnTo>
                  <a:lnTo>
                    <a:pt x="702640" y="572770"/>
                  </a:lnTo>
                  <a:lnTo>
                    <a:pt x="700887" y="572770"/>
                  </a:lnTo>
                  <a:lnTo>
                    <a:pt x="700290" y="571500"/>
                  </a:lnTo>
                  <a:lnTo>
                    <a:pt x="700443" y="571500"/>
                  </a:lnTo>
                  <a:lnTo>
                    <a:pt x="700684" y="570230"/>
                  </a:lnTo>
                  <a:lnTo>
                    <a:pt x="700989" y="568960"/>
                  </a:lnTo>
                  <a:lnTo>
                    <a:pt x="701700" y="566420"/>
                  </a:lnTo>
                  <a:lnTo>
                    <a:pt x="702017" y="566420"/>
                  </a:lnTo>
                  <a:lnTo>
                    <a:pt x="702259" y="565150"/>
                  </a:lnTo>
                  <a:lnTo>
                    <a:pt x="702424" y="563880"/>
                  </a:lnTo>
                  <a:lnTo>
                    <a:pt x="700608" y="562610"/>
                  </a:lnTo>
                  <a:lnTo>
                    <a:pt x="700963" y="561340"/>
                  </a:lnTo>
                  <a:lnTo>
                    <a:pt x="701713" y="560070"/>
                  </a:lnTo>
                  <a:lnTo>
                    <a:pt x="701992" y="558800"/>
                  </a:lnTo>
                  <a:lnTo>
                    <a:pt x="702195" y="557530"/>
                  </a:lnTo>
                  <a:lnTo>
                    <a:pt x="702068" y="557530"/>
                  </a:lnTo>
                  <a:lnTo>
                    <a:pt x="700671" y="556260"/>
                  </a:lnTo>
                  <a:lnTo>
                    <a:pt x="699719" y="556260"/>
                  </a:lnTo>
                  <a:lnTo>
                    <a:pt x="699109" y="554990"/>
                  </a:lnTo>
                  <a:lnTo>
                    <a:pt x="698563" y="554990"/>
                  </a:lnTo>
                  <a:lnTo>
                    <a:pt x="698284" y="553720"/>
                  </a:lnTo>
                  <a:lnTo>
                    <a:pt x="696861" y="553720"/>
                  </a:lnTo>
                  <a:lnTo>
                    <a:pt x="696645" y="552450"/>
                  </a:lnTo>
                  <a:lnTo>
                    <a:pt x="697814" y="551180"/>
                  </a:lnTo>
                  <a:lnTo>
                    <a:pt x="697750" y="549910"/>
                  </a:lnTo>
                  <a:lnTo>
                    <a:pt x="698258" y="551180"/>
                  </a:lnTo>
                  <a:lnTo>
                    <a:pt x="698830" y="551180"/>
                  </a:lnTo>
                  <a:lnTo>
                    <a:pt x="699452" y="552450"/>
                  </a:lnTo>
                  <a:lnTo>
                    <a:pt x="699858" y="551180"/>
                  </a:lnTo>
                  <a:lnTo>
                    <a:pt x="700189" y="551180"/>
                  </a:lnTo>
                  <a:lnTo>
                    <a:pt x="700430" y="549910"/>
                  </a:lnTo>
                  <a:lnTo>
                    <a:pt x="698893" y="548640"/>
                  </a:lnTo>
                  <a:lnTo>
                    <a:pt x="698563" y="547370"/>
                  </a:lnTo>
                  <a:lnTo>
                    <a:pt x="697077" y="546100"/>
                  </a:lnTo>
                  <a:lnTo>
                    <a:pt x="696899" y="544830"/>
                  </a:lnTo>
                  <a:lnTo>
                    <a:pt x="698157" y="544830"/>
                  </a:lnTo>
                  <a:lnTo>
                    <a:pt x="697839" y="543560"/>
                  </a:lnTo>
                  <a:lnTo>
                    <a:pt x="699046" y="542290"/>
                  </a:lnTo>
                  <a:lnTo>
                    <a:pt x="699046" y="541020"/>
                  </a:lnTo>
                  <a:lnTo>
                    <a:pt x="697496" y="539750"/>
                  </a:lnTo>
                  <a:lnTo>
                    <a:pt x="697331" y="538480"/>
                  </a:lnTo>
                  <a:lnTo>
                    <a:pt x="698500" y="537210"/>
                  </a:lnTo>
                  <a:lnTo>
                    <a:pt x="698500" y="535940"/>
                  </a:lnTo>
                  <a:lnTo>
                    <a:pt x="696976" y="535940"/>
                  </a:lnTo>
                  <a:lnTo>
                    <a:pt x="696861" y="534670"/>
                  </a:lnTo>
                  <a:lnTo>
                    <a:pt x="697141" y="534670"/>
                  </a:lnTo>
                  <a:lnTo>
                    <a:pt x="697496" y="533400"/>
                  </a:lnTo>
                  <a:lnTo>
                    <a:pt x="698411" y="532130"/>
                  </a:lnTo>
                  <a:lnTo>
                    <a:pt x="698792" y="530860"/>
                  </a:lnTo>
                  <a:lnTo>
                    <a:pt x="699084" y="530860"/>
                  </a:lnTo>
                  <a:lnTo>
                    <a:pt x="699084" y="529590"/>
                  </a:lnTo>
                  <a:lnTo>
                    <a:pt x="697725" y="528320"/>
                  </a:lnTo>
                  <a:lnTo>
                    <a:pt x="697344" y="528320"/>
                  </a:lnTo>
                  <a:lnTo>
                    <a:pt x="696010" y="527050"/>
                  </a:lnTo>
                  <a:lnTo>
                    <a:pt x="695921" y="525780"/>
                  </a:lnTo>
                  <a:lnTo>
                    <a:pt x="697115" y="524510"/>
                  </a:lnTo>
                  <a:lnTo>
                    <a:pt x="697153" y="523240"/>
                  </a:lnTo>
                  <a:lnTo>
                    <a:pt x="696925" y="523240"/>
                  </a:lnTo>
                  <a:lnTo>
                    <a:pt x="695591" y="521970"/>
                  </a:lnTo>
                  <a:lnTo>
                    <a:pt x="696836" y="519430"/>
                  </a:lnTo>
                  <a:lnTo>
                    <a:pt x="695540" y="518160"/>
                  </a:lnTo>
                  <a:lnTo>
                    <a:pt x="695337" y="516890"/>
                  </a:lnTo>
                  <a:lnTo>
                    <a:pt x="694931" y="516890"/>
                  </a:lnTo>
                  <a:lnTo>
                    <a:pt x="694436" y="515620"/>
                  </a:lnTo>
                  <a:lnTo>
                    <a:pt x="693851" y="515620"/>
                  </a:lnTo>
                  <a:lnTo>
                    <a:pt x="693648" y="514350"/>
                  </a:lnTo>
                  <a:lnTo>
                    <a:pt x="692391" y="513080"/>
                  </a:lnTo>
                  <a:lnTo>
                    <a:pt x="692340" y="511810"/>
                  </a:lnTo>
                  <a:lnTo>
                    <a:pt x="693737" y="511810"/>
                  </a:lnTo>
                  <a:lnTo>
                    <a:pt x="693623" y="510540"/>
                  </a:lnTo>
                  <a:lnTo>
                    <a:pt x="694042" y="511810"/>
                  </a:lnTo>
                  <a:lnTo>
                    <a:pt x="694537" y="511810"/>
                  </a:lnTo>
                  <a:lnTo>
                    <a:pt x="695121" y="513080"/>
                  </a:lnTo>
                  <a:lnTo>
                    <a:pt x="695604" y="511810"/>
                  </a:lnTo>
                  <a:lnTo>
                    <a:pt x="696023" y="511810"/>
                  </a:lnTo>
                  <a:lnTo>
                    <a:pt x="696366" y="510540"/>
                  </a:lnTo>
                  <a:lnTo>
                    <a:pt x="695947" y="509270"/>
                  </a:lnTo>
                  <a:lnTo>
                    <a:pt x="695477" y="509270"/>
                  </a:lnTo>
                  <a:lnTo>
                    <a:pt x="694372" y="508000"/>
                  </a:lnTo>
                  <a:lnTo>
                    <a:pt x="693902" y="506730"/>
                  </a:lnTo>
                  <a:lnTo>
                    <a:pt x="693496" y="506730"/>
                  </a:lnTo>
                  <a:lnTo>
                    <a:pt x="693305" y="505460"/>
                  </a:lnTo>
                  <a:lnTo>
                    <a:pt x="692086" y="504190"/>
                  </a:lnTo>
                  <a:lnTo>
                    <a:pt x="692073" y="502920"/>
                  </a:lnTo>
                  <a:lnTo>
                    <a:pt x="693331" y="502920"/>
                  </a:lnTo>
                  <a:lnTo>
                    <a:pt x="693483" y="500380"/>
                  </a:lnTo>
                  <a:lnTo>
                    <a:pt x="694575" y="500380"/>
                  </a:lnTo>
                  <a:lnTo>
                    <a:pt x="694728" y="499110"/>
                  </a:lnTo>
                  <a:lnTo>
                    <a:pt x="694347" y="499110"/>
                  </a:lnTo>
                  <a:lnTo>
                    <a:pt x="693648" y="497840"/>
                  </a:lnTo>
                  <a:lnTo>
                    <a:pt x="693331" y="497840"/>
                  </a:lnTo>
                  <a:lnTo>
                    <a:pt x="692785" y="496570"/>
                  </a:lnTo>
                  <a:lnTo>
                    <a:pt x="692327" y="495300"/>
                  </a:lnTo>
                  <a:lnTo>
                    <a:pt x="691959" y="495300"/>
                  </a:lnTo>
                  <a:lnTo>
                    <a:pt x="691959" y="494030"/>
                  </a:lnTo>
                  <a:lnTo>
                    <a:pt x="693445" y="492760"/>
                  </a:lnTo>
                  <a:lnTo>
                    <a:pt x="692988" y="491490"/>
                  </a:lnTo>
                  <a:lnTo>
                    <a:pt x="692531" y="491490"/>
                  </a:lnTo>
                  <a:lnTo>
                    <a:pt x="691984" y="490220"/>
                  </a:lnTo>
                  <a:lnTo>
                    <a:pt x="689267" y="486410"/>
                  </a:lnTo>
                  <a:lnTo>
                    <a:pt x="689686" y="486410"/>
                  </a:lnTo>
                  <a:lnTo>
                    <a:pt x="690308" y="483870"/>
                  </a:lnTo>
                  <a:lnTo>
                    <a:pt x="691108" y="483870"/>
                  </a:lnTo>
                  <a:lnTo>
                    <a:pt x="691705" y="481330"/>
                  </a:lnTo>
                  <a:lnTo>
                    <a:pt x="692556" y="481330"/>
                  </a:lnTo>
                  <a:lnTo>
                    <a:pt x="692988" y="483870"/>
                  </a:lnTo>
                  <a:lnTo>
                    <a:pt x="693902" y="483870"/>
                  </a:lnTo>
                  <a:lnTo>
                    <a:pt x="694296" y="486410"/>
                  </a:lnTo>
                  <a:lnTo>
                    <a:pt x="694982" y="486410"/>
                  </a:lnTo>
                  <a:lnTo>
                    <a:pt x="696010" y="483870"/>
                  </a:lnTo>
                  <a:lnTo>
                    <a:pt x="696252" y="483870"/>
                  </a:lnTo>
                  <a:lnTo>
                    <a:pt x="694867" y="481330"/>
                  </a:lnTo>
                  <a:lnTo>
                    <a:pt x="694880" y="480060"/>
                  </a:lnTo>
                  <a:lnTo>
                    <a:pt x="696290" y="480060"/>
                  </a:lnTo>
                  <a:lnTo>
                    <a:pt x="696328" y="478790"/>
                  </a:lnTo>
                  <a:lnTo>
                    <a:pt x="694982" y="477520"/>
                  </a:lnTo>
                  <a:lnTo>
                    <a:pt x="695020" y="476250"/>
                  </a:lnTo>
                  <a:lnTo>
                    <a:pt x="696315" y="474980"/>
                  </a:lnTo>
                  <a:lnTo>
                    <a:pt x="699389" y="469900"/>
                  </a:lnTo>
                  <a:lnTo>
                    <a:pt x="698131" y="467360"/>
                  </a:lnTo>
                  <a:lnTo>
                    <a:pt x="697928" y="467360"/>
                  </a:lnTo>
                  <a:lnTo>
                    <a:pt x="697115" y="466090"/>
                  </a:lnTo>
                  <a:lnTo>
                    <a:pt x="696455" y="466090"/>
                  </a:lnTo>
                  <a:lnTo>
                    <a:pt x="695769" y="467360"/>
                  </a:lnTo>
                  <a:lnTo>
                    <a:pt x="694994" y="467360"/>
                  </a:lnTo>
                  <a:lnTo>
                    <a:pt x="694309" y="469900"/>
                  </a:lnTo>
                  <a:lnTo>
                    <a:pt x="693407" y="469900"/>
                  </a:lnTo>
                  <a:lnTo>
                    <a:pt x="692988" y="468630"/>
                  </a:lnTo>
                  <a:lnTo>
                    <a:pt x="692645" y="467360"/>
                  </a:lnTo>
                  <a:lnTo>
                    <a:pt x="691375" y="464820"/>
                  </a:lnTo>
                  <a:lnTo>
                    <a:pt x="692861" y="463550"/>
                  </a:lnTo>
                  <a:lnTo>
                    <a:pt x="693445" y="462280"/>
                  </a:lnTo>
                  <a:lnTo>
                    <a:pt x="693953" y="462280"/>
                  </a:lnTo>
                  <a:lnTo>
                    <a:pt x="694372" y="461010"/>
                  </a:lnTo>
                  <a:lnTo>
                    <a:pt x="694499" y="461010"/>
                  </a:lnTo>
                  <a:lnTo>
                    <a:pt x="693115" y="458470"/>
                  </a:lnTo>
                  <a:lnTo>
                    <a:pt x="694448" y="457200"/>
                  </a:lnTo>
                  <a:lnTo>
                    <a:pt x="694664" y="455930"/>
                  </a:lnTo>
                  <a:lnTo>
                    <a:pt x="695121" y="455930"/>
                  </a:lnTo>
                  <a:lnTo>
                    <a:pt x="695617" y="454660"/>
                  </a:lnTo>
                  <a:lnTo>
                    <a:pt x="696188" y="454660"/>
                  </a:lnTo>
                  <a:lnTo>
                    <a:pt x="696785" y="453390"/>
                  </a:lnTo>
                  <a:lnTo>
                    <a:pt x="697293" y="453390"/>
                  </a:lnTo>
                  <a:lnTo>
                    <a:pt x="697699" y="452120"/>
                  </a:lnTo>
                  <a:lnTo>
                    <a:pt x="697382" y="450850"/>
                  </a:lnTo>
                  <a:lnTo>
                    <a:pt x="696988" y="450850"/>
                  </a:lnTo>
                  <a:lnTo>
                    <a:pt x="696518" y="449580"/>
                  </a:lnTo>
                  <a:lnTo>
                    <a:pt x="696010" y="448310"/>
                  </a:lnTo>
                  <a:lnTo>
                    <a:pt x="695617" y="448310"/>
                  </a:lnTo>
                  <a:lnTo>
                    <a:pt x="695325" y="447040"/>
                  </a:lnTo>
                  <a:lnTo>
                    <a:pt x="696798" y="445770"/>
                  </a:lnTo>
                  <a:lnTo>
                    <a:pt x="697001" y="444500"/>
                  </a:lnTo>
                  <a:lnTo>
                    <a:pt x="695642" y="443230"/>
                  </a:lnTo>
                  <a:lnTo>
                    <a:pt x="695744" y="441960"/>
                  </a:lnTo>
                  <a:lnTo>
                    <a:pt x="697306" y="440690"/>
                  </a:lnTo>
                  <a:lnTo>
                    <a:pt x="696976" y="439420"/>
                  </a:lnTo>
                  <a:lnTo>
                    <a:pt x="696595" y="439420"/>
                  </a:lnTo>
                  <a:lnTo>
                    <a:pt x="696112" y="438150"/>
                  </a:lnTo>
                  <a:lnTo>
                    <a:pt x="695680" y="436880"/>
                  </a:lnTo>
                  <a:lnTo>
                    <a:pt x="695299" y="436880"/>
                  </a:lnTo>
                  <a:lnTo>
                    <a:pt x="694982" y="435610"/>
                  </a:lnTo>
                  <a:lnTo>
                    <a:pt x="694778" y="435610"/>
                  </a:lnTo>
                  <a:lnTo>
                    <a:pt x="693839" y="434340"/>
                  </a:lnTo>
                  <a:lnTo>
                    <a:pt x="693839" y="433070"/>
                  </a:lnTo>
                  <a:lnTo>
                    <a:pt x="695363" y="431800"/>
                  </a:lnTo>
                  <a:lnTo>
                    <a:pt x="695502" y="430530"/>
                  </a:lnTo>
                  <a:lnTo>
                    <a:pt x="694283" y="429260"/>
                  </a:lnTo>
                  <a:lnTo>
                    <a:pt x="694855" y="427990"/>
                  </a:lnTo>
                  <a:lnTo>
                    <a:pt x="695299" y="426720"/>
                  </a:lnTo>
                  <a:lnTo>
                    <a:pt x="695896" y="426720"/>
                  </a:lnTo>
                  <a:lnTo>
                    <a:pt x="696506" y="425450"/>
                  </a:lnTo>
                  <a:lnTo>
                    <a:pt x="697039" y="425450"/>
                  </a:lnTo>
                  <a:lnTo>
                    <a:pt x="697509" y="424180"/>
                  </a:lnTo>
                  <a:lnTo>
                    <a:pt x="697763" y="424180"/>
                  </a:lnTo>
                  <a:lnTo>
                    <a:pt x="698868" y="421640"/>
                  </a:lnTo>
                  <a:lnTo>
                    <a:pt x="699122" y="422910"/>
                  </a:lnTo>
                  <a:lnTo>
                    <a:pt x="699300" y="422910"/>
                  </a:lnTo>
                  <a:lnTo>
                    <a:pt x="700125" y="425450"/>
                  </a:lnTo>
                  <a:lnTo>
                    <a:pt x="700265" y="424180"/>
                  </a:lnTo>
                  <a:lnTo>
                    <a:pt x="700862" y="424180"/>
                  </a:lnTo>
                  <a:lnTo>
                    <a:pt x="701395" y="422910"/>
                  </a:lnTo>
                  <a:lnTo>
                    <a:pt x="702106" y="421640"/>
                  </a:lnTo>
                  <a:lnTo>
                    <a:pt x="703440" y="420370"/>
                  </a:lnTo>
                  <a:lnTo>
                    <a:pt x="702487" y="419100"/>
                  </a:lnTo>
                  <a:lnTo>
                    <a:pt x="702360" y="417906"/>
                  </a:lnTo>
                  <a:lnTo>
                    <a:pt x="700798" y="420370"/>
                  </a:lnTo>
                  <a:lnTo>
                    <a:pt x="699630" y="417906"/>
                  </a:lnTo>
                  <a:lnTo>
                    <a:pt x="698512" y="415290"/>
                  </a:lnTo>
                  <a:lnTo>
                    <a:pt x="698042" y="414020"/>
                  </a:lnTo>
                  <a:lnTo>
                    <a:pt x="697687" y="414020"/>
                  </a:lnTo>
                  <a:lnTo>
                    <a:pt x="697420" y="412750"/>
                  </a:lnTo>
                  <a:lnTo>
                    <a:pt x="697890" y="412750"/>
                  </a:lnTo>
                  <a:lnTo>
                    <a:pt x="698436" y="411480"/>
                  </a:lnTo>
                  <a:lnTo>
                    <a:pt x="699058" y="410210"/>
                  </a:lnTo>
                  <a:lnTo>
                    <a:pt x="699655" y="410210"/>
                  </a:lnTo>
                  <a:lnTo>
                    <a:pt x="700189" y="408940"/>
                  </a:lnTo>
                  <a:lnTo>
                    <a:pt x="700684" y="408940"/>
                  </a:lnTo>
                  <a:lnTo>
                    <a:pt x="701014" y="407670"/>
                  </a:lnTo>
                  <a:lnTo>
                    <a:pt x="702170" y="407670"/>
                  </a:lnTo>
                  <a:lnTo>
                    <a:pt x="702487" y="406400"/>
                  </a:lnTo>
                  <a:lnTo>
                    <a:pt x="701205" y="405130"/>
                  </a:lnTo>
                  <a:lnTo>
                    <a:pt x="701268" y="403860"/>
                  </a:lnTo>
                  <a:lnTo>
                    <a:pt x="702792" y="402590"/>
                  </a:lnTo>
                  <a:lnTo>
                    <a:pt x="702919" y="402590"/>
                  </a:lnTo>
                  <a:lnTo>
                    <a:pt x="702652" y="401320"/>
                  </a:lnTo>
                  <a:lnTo>
                    <a:pt x="702297" y="400050"/>
                  </a:lnTo>
                  <a:lnTo>
                    <a:pt x="701421" y="398780"/>
                  </a:lnTo>
                  <a:lnTo>
                    <a:pt x="701078" y="397510"/>
                  </a:lnTo>
                  <a:lnTo>
                    <a:pt x="700798" y="397510"/>
                  </a:lnTo>
                  <a:lnTo>
                    <a:pt x="700684" y="396240"/>
                  </a:lnTo>
                  <a:lnTo>
                    <a:pt x="699668" y="394970"/>
                  </a:lnTo>
                  <a:lnTo>
                    <a:pt x="699858" y="393700"/>
                  </a:lnTo>
                  <a:lnTo>
                    <a:pt x="701268" y="393700"/>
                  </a:lnTo>
                  <a:lnTo>
                    <a:pt x="701522" y="392430"/>
                  </a:lnTo>
                  <a:lnTo>
                    <a:pt x="702830" y="391160"/>
                  </a:lnTo>
                  <a:lnTo>
                    <a:pt x="703427" y="389890"/>
                  </a:lnTo>
                  <a:lnTo>
                    <a:pt x="704710" y="388620"/>
                  </a:lnTo>
                  <a:lnTo>
                    <a:pt x="704837" y="388620"/>
                  </a:lnTo>
                  <a:lnTo>
                    <a:pt x="704583" y="387350"/>
                  </a:lnTo>
                  <a:lnTo>
                    <a:pt x="704227" y="386080"/>
                  </a:lnTo>
                  <a:lnTo>
                    <a:pt x="703351" y="384810"/>
                  </a:lnTo>
                  <a:lnTo>
                    <a:pt x="703021" y="384810"/>
                  </a:lnTo>
                  <a:lnTo>
                    <a:pt x="702767" y="383540"/>
                  </a:lnTo>
                  <a:lnTo>
                    <a:pt x="704227" y="381000"/>
                  </a:lnTo>
                  <a:lnTo>
                    <a:pt x="705116" y="381000"/>
                  </a:lnTo>
                  <a:lnTo>
                    <a:pt x="705675" y="379730"/>
                  </a:lnTo>
                  <a:lnTo>
                    <a:pt x="706183" y="379730"/>
                  </a:lnTo>
                  <a:lnTo>
                    <a:pt x="705929" y="378460"/>
                  </a:lnTo>
                  <a:lnTo>
                    <a:pt x="705599" y="377190"/>
                  </a:lnTo>
                  <a:lnTo>
                    <a:pt x="704723" y="375920"/>
                  </a:lnTo>
                  <a:lnTo>
                    <a:pt x="704380" y="374650"/>
                  </a:lnTo>
                  <a:lnTo>
                    <a:pt x="704138" y="374650"/>
                  </a:lnTo>
                  <a:lnTo>
                    <a:pt x="704227" y="373380"/>
                  </a:lnTo>
                  <a:lnTo>
                    <a:pt x="705840" y="372110"/>
                  </a:lnTo>
                  <a:lnTo>
                    <a:pt x="705840" y="370840"/>
                  </a:lnTo>
                  <a:lnTo>
                    <a:pt x="704799" y="370840"/>
                  </a:lnTo>
                  <a:lnTo>
                    <a:pt x="704824" y="369570"/>
                  </a:lnTo>
                  <a:lnTo>
                    <a:pt x="706424" y="368300"/>
                  </a:lnTo>
                  <a:lnTo>
                    <a:pt x="706602" y="367030"/>
                  </a:lnTo>
                  <a:lnTo>
                    <a:pt x="705650" y="365760"/>
                  </a:lnTo>
                  <a:lnTo>
                    <a:pt x="705523" y="364490"/>
                  </a:lnTo>
                  <a:lnTo>
                    <a:pt x="703935" y="367030"/>
                  </a:lnTo>
                  <a:lnTo>
                    <a:pt x="703402" y="365760"/>
                  </a:lnTo>
                  <a:lnTo>
                    <a:pt x="703059" y="365760"/>
                  </a:lnTo>
                  <a:lnTo>
                    <a:pt x="702805" y="364490"/>
                  </a:lnTo>
                  <a:lnTo>
                    <a:pt x="701789" y="361950"/>
                  </a:lnTo>
                  <a:lnTo>
                    <a:pt x="702271" y="361950"/>
                  </a:lnTo>
                  <a:lnTo>
                    <a:pt x="703046" y="359410"/>
                  </a:lnTo>
                  <a:lnTo>
                    <a:pt x="703783" y="359410"/>
                  </a:lnTo>
                  <a:lnTo>
                    <a:pt x="704253" y="363220"/>
                  </a:lnTo>
                  <a:lnTo>
                    <a:pt x="704989" y="361950"/>
                  </a:lnTo>
                  <a:lnTo>
                    <a:pt x="705815" y="360680"/>
                  </a:lnTo>
                  <a:lnTo>
                    <a:pt x="706869" y="359410"/>
                  </a:lnTo>
                  <a:lnTo>
                    <a:pt x="707923" y="358140"/>
                  </a:lnTo>
                  <a:lnTo>
                    <a:pt x="708583" y="358140"/>
                  </a:lnTo>
                  <a:lnTo>
                    <a:pt x="709155" y="356870"/>
                  </a:lnTo>
                  <a:lnTo>
                    <a:pt x="709625" y="355600"/>
                  </a:lnTo>
                  <a:lnTo>
                    <a:pt x="709358" y="355600"/>
                  </a:lnTo>
                  <a:lnTo>
                    <a:pt x="709028" y="354330"/>
                  </a:lnTo>
                  <a:lnTo>
                    <a:pt x="708609" y="354330"/>
                  </a:lnTo>
                  <a:lnTo>
                    <a:pt x="707593" y="351790"/>
                  </a:lnTo>
                  <a:lnTo>
                    <a:pt x="707148" y="350520"/>
                  </a:lnTo>
                  <a:lnTo>
                    <a:pt x="706818" y="349250"/>
                  </a:lnTo>
                  <a:lnTo>
                    <a:pt x="706577" y="349250"/>
                  </a:lnTo>
                  <a:lnTo>
                    <a:pt x="706539" y="347980"/>
                  </a:lnTo>
                  <a:lnTo>
                    <a:pt x="708215" y="346710"/>
                  </a:lnTo>
                  <a:lnTo>
                    <a:pt x="708393" y="345440"/>
                  </a:lnTo>
                  <a:lnTo>
                    <a:pt x="707148" y="345440"/>
                  </a:lnTo>
                  <a:lnTo>
                    <a:pt x="707453" y="342900"/>
                  </a:lnTo>
                  <a:lnTo>
                    <a:pt x="708761" y="342900"/>
                  </a:lnTo>
                  <a:lnTo>
                    <a:pt x="709142" y="341630"/>
                  </a:lnTo>
                  <a:lnTo>
                    <a:pt x="707872" y="340360"/>
                  </a:lnTo>
                  <a:lnTo>
                    <a:pt x="708101" y="339090"/>
                  </a:lnTo>
                  <a:lnTo>
                    <a:pt x="709561" y="337820"/>
                  </a:lnTo>
                  <a:lnTo>
                    <a:pt x="709942" y="337820"/>
                  </a:lnTo>
                  <a:lnTo>
                    <a:pt x="710272" y="339090"/>
                  </a:lnTo>
                  <a:lnTo>
                    <a:pt x="710679" y="340360"/>
                  </a:lnTo>
                  <a:lnTo>
                    <a:pt x="711301" y="339090"/>
                  </a:lnTo>
                  <a:lnTo>
                    <a:pt x="711873" y="339090"/>
                  </a:lnTo>
                  <a:lnTo>
                    <a:pt x="712381" y="337820"/>
                  </a:lnTo>
                  <a:lnTo>
                    <a:pt x="712470" y="336550"/>
                  </a:lnTo>
                  <a:lnTo>
                    <a:pt x="711250" y="336550"/>
                  </a:lnTo>
                  <a:lnTo>
                    <a:pt x="711530" y="335280"/>
                  </a:lnTo>
                  <a:lnTo>
                    <a:pt x="712990" y="334010"/>
                  </a:lnTo>
                  <a:lnTo>
                    <a:pt x="713193" y="332740"/>
                  </a:lnTo>
                  <a:lnTo>
                    <a:pt x="711987" y="331470"/>
                  </a:lnTo>
                  <a:lnTo>
                    <a:pt x="712228" y="330200"/>
                  </a:lnTo>
                  <a:lnTo>
                    <a:pt x="713676" y="330200"/>
                  </a:lnTo>
                  <a:lnTo>
                    <a:pt x="714006" y="327660"/>
                  </a:lnTo>
                  <a:lnTo>
                    <a:pt x="712749" y="327660"/>
                  </a:lnTo>
                  <a:lnTo>
                    <a:pt x="712952" y="326390"/>
                  </a:lnTo>
                  <a:lnTo>
                    <a:pt x="714629" y="325120"/>
                  </a:lnTo>
                  <a:lnTo>
                    <a:pt x="714603" y="323850"/>
                  </a:lnTo>
                  <a:lnTo>
                    <a:pt x="714387" y="323850"/>
                  </a:lnTo>
                  <a:lnTo>
                    <a:pt x="714057" y="322580"/>
                  </a:lnTo>
                  <a:lnTo>
                    <a:pt x="713625" y="321310"/>
                  </a:lnTo>
                  <a:lnTo>
                    <a:pt x="712673" y="318770"/>
                  </a:lnTo>
                  <a:lnTo>
                    <a:pt x="712241" y="318770"/>
                  </a:lnTo>
                  <a:lnTo>
                    <a:pt x="711923" y="317500"/>
                  </a:lnTo>
                  <a:lnTo>
                    <a:pt x="711708" y="316230"/>
                  </a:lnTo>
                  <a:lnTo>
                    <a:pt x="713359" y="314960"/>
                  </a:lnTo>
                  <a:lnTo>
                    <a:pt x="713574" y="313690"/>
                  </a:lnTo>
                  <a:lnTo>
                    <a:pt x="712317" y="312420"/>
                  </a:lnTo>
                  <a:lnTo>
                    <a:pt x="712762" y="311150"/>
                  </a:lnTo>
                  <a:lnTo>
                    <a:pt x="714006" y="311150"/>
                  </a:lnTo>
                  <a:lnTo>
                    <a:pt x="714248" y="309880"/>
                  </a:lnTo>
                  <a:lnTo>
                    <a:pt x="714514" y="311150"/>
                  </a:lnTo>
                  <a:lnTo>
                    <a:pt x="714832" y="312420"/>
                  </a:lnTo>
                  <a:lnTo>
                    <a:pt x="715848" y="312420"/>
                  </a:lnTo>
                  <a:lnTo>
                    <a:pt x="716432" y="311150"/>
                  </a:lnTo>
                  <a:lnTo>
                    <a:pt x="716965" y="311150"/>
                  </a:lnTo>
                  <a:lnTo>
                    <a:pt x="716762" y="309880"/>
                  </a:lnTo>
                  <a:lnTo>
                    <a:pt x="716432" y="308610"/>
                  </a:lnTo>
                  <a:lnTo>
                    <a:pt x="716013" y="308610"/>
                  </a:lnTo>
                  <a:lnTo>
                    <a:pt x="715606" y="307340"/>
                  </a:lnTo>
                  <a:lnTo>
                    <a:pt x="715302" y="306070"/>
                  </a:lnTo>
                  <a:lnTo>
                    <a:pt x="715073" y="306070"/>
                  </a:lnTo>
                  <a:lnTo>
                    <a:pt x="714959" y="304761"/>
                  </a:lnTo>
                  <a:lnTo>
                    <a:pt x="714032" y="303530"/>
                  </a:lnTo>
                  <a:lnTo>
                    <a:pt x="714222" y="302260"/>
                  </a:lnTo>
                  <a:lnTo>
                    <a:pt x="715645" y="300990"/>
                  </a:lnTo>
                  <a:lnTo>
                    <a:pt x="716165" y="300990"/>
                  </a:lnTo>
                  <a:lnTo>
                    <a:pt x="717473" y="298450"/>
                  </a:lnTo>
                  <a:lnTo>
                    <a:pt x="718134" y="299720"/>
                  </a:lnTo>
                  <a:lnTo>
                    <a:pt x="718185" y="300990"/>
                  </a:lnTo>
                  <a:lnTo>
                    <a:pt x="719035" y="302260"/>
                  </a:lnTo>
                  <a:lnTo>
                    <a:pt x="719086" y="303530"/>
                  </a:lnTo>
                  <a:lnTo>
                    <a:pt x="720191" y="303530"/>
                  </a:lnTo>
                  <a:lnTo>
                    <a:pt x="720788" y="302260"/>
                  </a:lnTo>
                  <a:lnTo>
                    <a:pt x="721321" y="302260"/>
                  </a:lnTo>
                  <a:lnTo>
                    <a:pt x="721093" y="300990"/>
                  </a:lnTo>
                  <a:lnTo>
                    <a:pt x="720788" y="300990"/>
                  </a:lnTo>
                  <a:lnTo>
                    <a:pt x="720382" y="299720"/>
                  </a:lnTo>
                  <a:lnTo>
                    <a:pt x="720013" y="298450"/>
                  </a:lnTo>
                  <a:lnTo>
                    <a:pt x="719696" y="298450"/>
                  </a:lnTo>
                  <a:lnTo>
                    <a:pt x="719455" y="297180"/>
                  </a:lnTo>
                  <a:lnTo>
                    <a:pt x="719315" y="295910"/>
                  </a:lnTo>
                  <a:lnTo>
                    <a:pt x="718477" y="294640"/>
                  </a:lnTo>
                  <a:lnTo>
                    <a:pt x="718566" y="293370"/>
                  </a:lnTo>
                  <a:lnTo>
                    <a:pt x="720191" y="293370"/>
                  </a:lnTo>
                  <a:lnTo>
                    <a:pt x="720432" y="292100"/>
                  </a:lnTo>
                  <a:lnTo>
                    <a:pt x="719493" y="290830"/>
                  </a:lnTo>
                  <a:lnTo>
                    <a:pt x="719391" y="289560"/>
                  </a:lnTo>
                  <a:lnTo>
                    <a:pt x="717689" y="292100"/>
                  </a:lnTo>
                  <a:lnTo>
                    <a:pt x="717207" y="290830"/>
                  </a:lnTo>
                  <a:lnTo>
                    <a:pt x="716915" y="290830"/>
                  </a:lnTo>
                  <a:lnTo>
                    <a:pt x="716673" y="289560"/>
                  </a:lnTo>
                  <a:lnTo>
                    <a:pt x="718413" y="288290"/>
                  </a:lnTo>
                  <a:lnTo>
                    <a:pt x="718693" y="287020"/>
                  </a:lnTo>
                  <a:lnTo>
                    <a:pt x="717473" y="285750"/>
                  </a:lnTo>
                  <a:lnTo>
                    <a:pt x="717677" y="284480"/>
                  </a:lnTo>
                  <a:lnTo>
                    <a:pt x="719137" y="283210"/>
                  </a:lnTo>
                  <a:lnTo>
                    <a:pt x="719442" y="283210"/>
                  </a:lnTo>
                  <a:lnTo>
                    <a:pt x="720166" y="285750"/>
                  </a:lnTo>
                  <a:lnTo>
                    <a:pt x="720407" y="285750"/>
                  </a:lnTo>
                  <a:lnTo>
                    <a:pt x="721868" y="283210"/>
                  </a:lnTo>
                  <a:lnTo>
                    <a:pt x="722299" y="283210"/>
                  </a:lnTo>
                  <a:lnTo>
                    <a:pt x="723785" y="281940"/>
                  </a:lnTo>
                  <a:lnTo>
                    <a:pt x="723671" y="280670"/>
                  </a:lnTo>
                  <a:lnTo>
                    <a:pt x="723379" y="279400"/>
                  </a:lnTo>
                  <a:lnTo>
                    <a:pt x="722985" y="279400"/>
                  </a:lnTo>
                  <a:lnTo>
                    <a:pt x="722109" y="276860"/>
                  </a:lnTo>
                  <a:lnTo>
                    <a:pt x="721728" y="275590"/>
                  </a:lnTo>
                  <a:lnTo>
                    <a:pt x="721436" y="274320"/>
                  </a:lnTo>
                  <a:lnTo>
                    <a:pt x="721233" y="274320"/>
                  </a:lnTo>
                  <a:lnTo>
                    <a:pt x="722083" y="273050"/>
                  </a:lnTo>
                  <a:lnTo>
                    <a:pt x="722934" y="271780"/>
                  </a:lnTo>
                  <a:lnTo>
                    <a:pt x="722845" y="270510"/>
                  </a:lnTo>
                  <a:lnTo>
                    <a:pt x="722553" y="270510"/>
                  </a:lnTo>
                  <a:lnTo>
                    <a:pt x="722172" y="269240"/>
                  </a:lnTo>
                  <a:lnTo>
                    <a:pt x="721296" y="266700"/>
                  </a:lnTo>
                  <a:lnTo>
                    <a:pt x="724966" y="262890"/>
                  </a:lnTo>
                  <a:lnTo>
                    <a:pt x="725830" y="265430"/>
                  </a:lnTo>
                  <a:lnTo>
                    <a:pt x="726211" y="266700"/>
                  </a:lnTo>
                  <a:lnTo>
                    <a:pt x="726490" y="266700"/>
                  </a:lnTo>
                  <a:lnTo>
                    <a:pt x="726668" y="267970"/>
                  </a:lnTo>
                  <a:lnTo>
                    <a:pt x="724966" y="269240"/>
                  </a:lnTo>
                  <a:lnTo>
                    <a:pt x="724700" y="270510"/>
                  </a:lnTo>
                  <a:lnTo>
                    <a:pt x="725805" y="271780"/>
                  </a:lnTo>
                  <a:lnTo>
                    <a:pt x="725741" y="273050"/>
                  </a:lnTo>
                  <a:lnTo>
                    <a:pt x="729361" y="267970"/>
                  </a:lnTo>
                  <a:lnTo>
                    <a:pt x="727659" y="264160"/>
                  </a:lnTo>
                  <a:lnTo>
                    <a:pt x="727303" y="262890"/>
                  </a:lnTo>
                  <a:lnTo>
                    <a:pt x="727011" y="261620"/>
                  </a:lnTo>
                  <a:lnTo>
                    <a:pt x="726808" y="261620"/>
                  </a:lnTo>
                  <a:lnTo>
                    <a:pt x="726770" y="260350"/>
                  </a:lnTo>
                  <a:lnTo>
                    <a:pt x="728573" y="259080"/>
                  </a:lnTo>
                  <a:lnTo>
                    <a:pt x="728764" y="259080"/>
                  </a:lnTo>
                  <a:lnTo>
                    <a:pt x="727875" y="256540"/>
                  </a:lnTo>
                  <a:lnTo>
                    <a:pt x="727595" y="255270"/>
                  </a:lnTo>
                  <a:lnTo>
                    <a:pt x="727316" y="255270"/>
                  </a:lnTo>
                  <a:lnTo>
                    <a:pt x="726579" y="252730"/>
                  </a:lnTo>
                  <a:lnTo>
                    <a:pt x="726313" y="252730"/>
                  </a:lnTo>
                  <a:lnTo>
                    <a:pt x="726135" y="251460"/>
                  </a:lnTo>
                  <a:lnTo>
                    <a:pt x="727760" y="250190"/>
                  </a:lnTo>
                  <a:lnTo>
                    <a:pt x="729869" y="247650"/>
                  </a:lnTo>
                  <a:lnTo>
                    <a:pt x="729678" y="246380"/>
                  </a:lnTo>
                  <a:lnTo>
                    <a:pt x="729399" y="246380"/>
                  </a:lnTo>
                  <a:lnTo>
                    <a:pt x="729043" y="245110"/>
                  </a:lnTo>
                  <a:lnTo>
                    <a:pt x="728840" y="243840"/>
                  </a:lnTo>
                  <a:lnTo>
                    <a:pt x="728573" y="243840"/>
                  </a:lnTo>
                  <a:lnTo>
                    <a:pt x="728230" y="242570"/>
                  </a:lnTo>
                  <a:lnTo>
                    <a:pt x="727964" y="242570"/>
                  </a:lnTo>
                  <a:lnTo>
                    <a:pt x="727798" y="240030"/>
                  </a:lnTo>
                  <a:lnTo>
                    <a:pt x="727062" y="240030"/>
                  </a:lnTo>
                  <a:lnTo>
                    <a:pt x="725932" y="242570"/>
                  </a:lnTo>
                  <a:lnTo>
                    <a:pt x="701001" y="242570"/>
                  </a:lnTo>
                  <a:lnTo>
                    <a:pt x="701192" y="243840"/>
                  </a:lnTo>
                  <a:lnTo>
                    <a:pt x="699312" y="245110"/>
                  </a:lnTo>
                  <a:lnTo>
                    <a:pt x="699503" y="246380"/>
                  </a:lnTo>
                  <a:lnTo>
                    <a:pt x="699770" y="247650"/>
                  </a:lnTo>
                  <a:lnTo>
                    <a:pt x="700506" y="248920"/>
                  </a:lnTo>
                  <a:lnTo>
                    <a:pt x="700786" y="250190"/>
                  </a:lnTo>
                  <a:lnTo>
                    <a:pt x="700963" y="251460"/>
                  </a:lnTo>
                  <a:lnTo>
                    <a:pt x="700786" y="251460"/>
                  </a:lnTo>
                  <a:lnTo>
                    <a:pt x="699262" y="252730"/>
                  </a:lnTo>
                  <a:lnTo>
                    <a:pt x="699109" y="252730"/>
                  </a:lnTo>
                  <a:lnTo>
                    <a:pt x="698919" y="251460"/>
                  </a:lnTo>
                  <a:lnTo>
                    <a:pt x="698639" y="251460"/>
                  </a:lnTo>
                  <a:lnTo>
                    <a:pt x="698284" y="250190"/>
                  </a:lnTo>
                  <a:lnTo>
                    <a:pt x="698093" y="250190"/>
                  </a:lnTo>
                  <a:lnTo>
                    <a:pt x="696645" y="251460"/>
                  </a:lnTo>
                  <a:lnTo>
                    <a:pt x="696429" y="252730"/>
                  </a:lnTo>
                  <a:lnTo>
                    <a:pt x="695744" y="252730"/>
                  </a:lnTo>
                  <a:lnTo>
                    <a:pt x="695121" y="254000"/>
                  </a:lnTo>
                  <a:lnTo>
                    <a:pt x="694575" y="254000"/>
                  </a:lnTo>
                  <a:lnTo>
                    <a:pt x="694804" y="255270"/>
                  </a:lnTo>
                  <a:lnTo>
                    <a:pt x="695083" y="256540"/>
                  </a:lnTo>
                  <a:lnTo>
                    <a:pt x="695413" y="256540"/>
                  </a:lnTo>
                  <a:lnTo>
                    <a:pt x="695782" y="257810"/>
                  </a:lnTo>
                  <a:lnTo>
                    <a:pt x="696061" y="259080"/>
                  </a:lnTo>
                  <a:lnTo>
                    <a:pt x="696252" y="259080"/>
                  </a:lnTo>
                  <a:lnTo>
                    <a:pt x="695706" y="260350"/>
                  </a:lnTo>
                  <a:lnTo>
                    <a:pt x="695096" y="260350"/>
                  </a:lnTo>
                  <a:lnTo>
                    <a:pt x="694397" y="261620"/>
                  </a:lnTo>
                  <a:lnTo>
                    <a:pt x="694245" y="261620"/>
                  </a:lnTo>
                  <a:lnTo>
                    <a:pt x="693737" y="259080"/>
                  </a:lnTo>
                  <a:lnTo>
                    <a:pt x="692886" y="259080"/>
                  </a:lnTo>
                  <a:lnTo>
                    <a:pt x="692277" y="260350"/>
                  </a:lnTo>
                  <a:lnTo>
                    <a:pt x="691718" y="260350"/>
                  </a:lnTo>
                  <a:lnTo>
                    <a:pt x="691896" y="261620"/>
                  </a:lnTo>
                  <a:lnTo>
                    <a:pt x="692175" y="262890"/>
                  </a:lnTo>
                  <a:lnTo>
                    <a:pt x="692569" y="264160"/>
                  </a:lnTo>
                  <a:lnTo>
                    <a:pt x="692937" y="264160"/>
                  </a:lnTo>
                  <a:lnTo>
                    <a:pt x="693229" y="265430"/>
                  </a:lnTo>
                  <a:lnTo>
                    <a:pt x="693432" y="266700"/>
                  </a:lnTo>
                  <a:lnTo>
                    <a:pt x="694423" y="267970"/>
                  </a:lnTo>
                  <a:lnTo>
                    <a:pt x="694156" y="269240"/>
                  </a:lnTo>
                  <a:lnTo>
                    <a:pt x="692746" y="270510"/>
                  </a:lnTo>
                  <a:lnTo>
                    <a:pt x="692251" y="270510"/>
                  </a:lnTo>
                  <a:lnTo>
                    <a:pt x="691959" y="269240"/>
                  </a:lnTo>
                  <a:lnTo>
                    <a:pt x="691616" y="267970"/>
                  </a:lnTo>
                  <a:lnTo>
                    <a:pt x="691426" y="267970"/>
                  </a:lnTo>
                  <a:lnTo>
                    <a:pt x="690003" y="270510"/>
                  </a:lnTo>
                  <a:lnTo>
                    <a:pt x="689470" y="270510"/>
                  </a:lnTo>
                  <a:lnTo>
                    <a:pt x="688111" y="271780"/>
                  </a:lnTo>
                  <a:lnTo>
                    <a:pt x="687768" y="273050"/>
                  </a:lnTo>
                  <a:lnTo>
                    <a:pt x="688911" y="274320"/>
                  </a:lnTo>
                  <a:lnTo>
                    <a:pt x="689267" y="275590"/>
                  </a:lnTo>
                  <a:lnTo>
                    <a:pt x="689254" y="276860"/>
                  </a:lnTo>
                  <a:lnTo>
                    <a:pt x="689914" y="278130"/>
                  </a:lnTo>
                  <a:lnTo>
                    <a:pt x="691311" y="275590"/>
                  </a:lnTo>
                  <a:lnTo>
                    <a:pt x="693343" y="273050"/>
                  </a:lnTo>
                  <a:lnTo>
                    <a:pt x="695121" y="278130"/>
                  </a:lnTo>
                  <a:lnTo>
                    <a:pt x="693039" y="280670"/>
                  </a:lnTo>
                  <a:lnTo>
                    <a:pt x="691769" y="283210"/>
                  </a:lnTo>
                  <a:lnTo>
                    <a:pt x="691248" y="281940"/>
                  </a:lnTo>
                  <a:lnTo>
                    <a:pt x="690943" y="279400"/>
                  </a:lnTo>
                  <a:lnTo>
                    <a:pt x="690143" y="280670"/>
                  </a:lnTo>
                  <a:lnTo>
                    <a:pt x="689241" y="281940"/>
                  </a:lnTo>
                  <a:lnTo>
                    <a:pt x="688530" y="281940"/>
                  </a:lnTo>
                  <a:lnTo>
                    <a:pt x="688200" y="279400"/>
                  </a:lnTo>
                  <a:lnTo>
                    <a:pt x="687438" y="279400"/>
                  </a:lnTo>
                  <a:lnTo>
                    <a:pt x="686549" y="280670"/>
                  </a:lnTo>
                  <a:lnTo>
                    <a:pt x="684314" y="283210"/>
                  </a:lnTo>
                  <a:lnTo>
                    <a:pt x="685203" y="285750"/>
                  </a:lnTo>
                  <a:lnTo>
                    <a:pt x="685596" y="287020"/>
                  </a:lnTo>
                  <a:lnTo>
                    <a:pt x="685901" y="288290"/>
                  </a:lnTo>
                  <a:lnTo>
                    <a:pt x="686117" y="288290"/>
                  </a:lnTo>
                  <a:lnTo>
                    <a:pt x="686041" y="289560"/>
                  </a:lnTo>
                  <a:lnTo>
                    <a:pt x="684288" y="290830"/>
                  </a:lnTo>
                  <a:lnTo>
                    <a:pt x="684555" y="292100"/>
                  </a:lnTo>
                  <a:lnTo>
                    <a:pt x="684860" y="292100"/>
                  </a:lnTo>
                  <a:lnTo>
                    <a:pt x="685253" y="293370"/>
                  </a:lnTo>
                  <a:lnTo>
                    <a:pt x="686168" y="295910"/>
                  </a:lnTo>
                  <a:lnTo>
                    <a:pt x="686587" y="297180"/>
                  </a:lnTo>
                  <a:lnTo>
                    <a:pt x="686892" y="297180"/>
                  </a:lnTo>
                  <a:lnTo>
                    <a:pt x="687082" y="298450"/>
                  </a:lnTo>
                  <a:lnTo>
                    <a:pt x="686993" y="299720"/>
                  </a:lnTo>
                  <a:lnTo>
                    <a:pt x="685444" y="299720"/>
                  </a:lnTo>
                  <a:lnTo>
                    <a:pt x="685177" y="300990"/>
                  </a:lnTo>
                  <a:lnTo>
                    <a:pt x="686447" y="302260"/>
                  </a:lnTo>
                  <a:lnTo>
                    <a:pt x="686028" y="303530"/>
                  </a:lnTo>
                  <a:lnTo>
                    <a:pt x="684847" y="304800"/>
                  </a:lnTo>
                  <a:lnTo>
                    <a:pt x="684479" y="304800"/>
                  </a:lnTo>
                  <a:lnTo>
                    <a:pt x="683945" y="306070"/>
                  </a:lnTo>
                  <a:lnTo>
                    <a:pt x="683361" y="306070"/>
                  </a:lnTo>
                  <a:lnTo>
                    <a:pt x="682091" y="308610"/>
                  </a:lnTo>
                  <a:lnTo>
                    <a:pt x="681494" y="308610"/>
                  </a:lnTo>
                  <a:lnTo>
                    <a:pt x="680961" y="309880"/>
                  </a:lnTo>
                  <a:lnTo>
                    <a:pt x="681164" y="309880"/>
                  </a:lnTo>
                  <a:lnTo>
                    <a:pt x="681482" y="311150"/>
                  </a:lnTo>
                  <a:lnTo>
                    <a:pt x="681913" y="312420"/>
                  </a:lnTo>
                  <a:lnTo>
                    <a:pt x="683806" y="317500"/>
                  </a:lnTo>
                  <a:lnTo>
                    <a:pt x="686727" y="325120"/>
                  </a:lnTo>
                  <a:lnTo>
                    <a:pt x="686244" y="325120"/>
                  </a:lnTo>
                  <a:lnTo>
                    <a:pt x="685431" y="326390"/>
                  </a:lnTo>
                  <a:lnTo>
                    <a:pt x="684707" y="326390"/>
                  </a:lnTo>
                  <a:lnTo>
                    <a:pt x="684288" y="323850"/>
                  </a:lnTo>
                  <a:lnTo>
                    <a:pt x="683539" y="323850"/>
                  </a:lnTo>
                  <a:lnTo>
                    <a:pt x="682701" y="326390"/>
                  </a:lnTo>
                  <a:lnTo>
                    <a:pt x="680529" y="328930"/>
                  </a:lnTo>
                  <a:lnTo>
                    <a:pt x="679881" y="328930"/>
                  </a:lnTo>
                  <a:lnTo>
                    <a:pt x="679323" y="330200"/>
                  </a:lnTo>
                  <a:lnTo>
                    <a:pt x="678827" y="330200"/>
                  </a:lnTo>
                  <a:lnTo>
                    <a:pt x="678688" y="331470"/>
                  </a:lnTo>
                  <a:lnTo>
                    <a:pt x="679881" y="332740"/>
                  </a:lnTo>
                  <a:lnTo>
                    <a:pt x="679729" y="334010"/>
                  </a:lnTo>
                  <a:lnTo>
                    <a:pt x="678116" y="335280"/>
                  </a:lnTo>
                  <a:lnTo>
                    <a:pt x="678345" y="336550"/>
                  </a:lnTo>
                  <a:lnTo>
                    <a:pt x="678675" y="336550"/>
                  </a:lnTo>
                  <a:lnTo>
                    <a:pt x="679526" y="339090"/>
                  </a:lnTo>
                  <a:lnTo>
                    <a:pt x="679856" y="339090"/>
                  </a:lnTo>
                  <a:lnTo>
                    <a:pt x="680097" y="340360"/>
                  </a:lnTo>
                  <a:lnTo>
                    <a:pt x="679983" y="341630"/>
                  </a:lnTo>
                  <a:lnTo>
                    <a:pt x="678599" y="341630"/>
                  </a:lnTo>
                  <a:lnTo>
                    <a:pt x="678180" y="342900"/>
                  </a:lnTo>
                  <a:lnTo>
                    <a:pt x="677037" y="344170"/>
                  </a:lnTo>
                  <a:lnTo>
                    <a:pt x="676452" y="345440"/>
                  </a:lnTo>
                  <a:lnTo>
                    <a:pt x="675055" y="346710"/>
                  </a:lnTo>
                  <a:lnTo>
                    <a:pt x="674890" y="347980"/>
                  </a:lnTo>
                  <a:lnTo>
                    <a:pt x="676122" y="347980"/>
                  </a:lnTo>
                  <a:lnTo>
                    <a:pt x="675995" y="349250"/>
                  </a:lnTo>
                  <a:lnTo>
                    <a:pt x="676503" y="347980"/>
                  </a:lnTo>
                  <a:lnTo>
                    <a:pt x="677062" y="347980"/>
                  </a:lnTo>
                  <a:lnTo>
                    <a:pt x="677697" y="346710"/>
                  </a:lnTo>
                  <a:lnTo>
                    <a:pt x="678129" y="347980"/>
                  </a:lnTo>
                  <a:lnTo>
                    <a:pt x="678472" y="349250"/>
                  </a:lnTo>
                  <a:lnTo>
                    <a:pt x="678751" y="349250"/>
                  </a:lnTo>
                  <a:lnTo>
                    <a:pt x="677100" y="351790"/>
                  </a:lnTo>
                  <a:lnTo>
                    <a:pt x="676846" y="351790"/>
                  </a:lnTo>
                  <a:lnTo>
                    <a:pt x="678116" y="353060"/>
                  </a:lnTo>
                  <a:lnTo>
                    <a:pt x="677913" y="354330"/>
                  </a:lnTo>
                  <a:lnTo>
                    <a:pt x="676351" y="355600"/>
                  </a:lnTo>
                  <a:lnTo>
                    <a:pt x="676313" y="356870"/>
                  </a:lnTo>
                  <a:lnTo>
                    <a:pt x="676541" y="356870"/>
                  </a:lnTo>
                  <a:lnTo>
                    <a:pt x="676884" y="358140"/>
                  </a:lnTo>
                  <a:lnTo>
                    <a:pt x="677760" y="359410"/>
                  </a:lnTo>
                  <a:lnTo>
                    <a:pt x="678103" y="360680"/>
                  </a:lnTo>
                  <a:lnTo>
                    <a:pt x="678345" y="360680"/>
                  </a:lnTo>
                  <a:lnTo>
                    <a:pt x="678230" y="361950"/>
                  </a:lnTo>
                  <a:lnTo>
                    <a:pt x="676821" y="363220"/>
                  </a:lnTo>
                  <a:lnTo>
                    <a:pt x="676643" y="363220"/>
                  </a:lnTo>
                  <a:lnTo>
                    <a:pt x="676363" y="361950"/>
                  </a:lnTo>
                  <a:lnTo>
                    <a:pt x="676021" y="361950"/>
                  </a:lnTo>
                  <a:lnTo>
                    <a:pt x="675614" y="360680"/>
                  </a:lnTo>
                  <a:lnTo>
                    <a:pt x="675424" y="360680"/>
                  </a:lnTo>
                  <a:lnTo>
                    <a:pt x="674116" y="363220"/>
                  </a:lnTo>
                  <a:lnTo>
                    <a:pt x="673265" y="363220"/>
                  </a:lnTo>
                  <a:lnTo>
                    <a:pt x="672693" y="364490"/>
                  </a:lnTo>
                  <a:lnTo>
                    <a:pt x="672211" y="364490"/>
                  </a:lnTo>
                  <a:lnTo>
                    <a:pt x="672503" y="365760"/>
                  </a:lnTo>
                  <a:lnTo>
                    <a:pt x="672846" y="367030"/>
                  </a:lnTo>
                  <a:lnTo>
                    <a:pt x="673227" y="367030"/>
                  </a:lnTo>
                  <a:lnTo>
                    <a:pt x="673658" y="368300"/>
                  </a:lnTo>
                  <a:lnTo>
                    <a:pt x="673989" y="369570"/>
                  </a:lnTo>
                  <a:lnTo>
                    <a:pt x="674243" y="369570"/>
                  </a:lnTo>
                  <a:lnTo>
                    <a:pt x="674154" y="370840"/>
                  </a:lnTo>
                  <a:lnTo>
                    <a:pt x="672795" y="372110"/>
                  </a:lnTo>
                  <a:lnTo>
                    <a:pt x="672541" y="372110"/>
                  </a:lnTo>
                  <a:lnTo>
                    <a:pt x="672033" y="373380"/>
                  </a:lnTo>
                  <a:lnTo>
                    <a:pt x="671461" y="373380"/>
                  </a:lnTo>
                  <a:lnTo>
                    <a:pt x="670826" y="374650"/>
                  </a:lnTo>
                  <a:lnTo>
                    <a:pt x="670598" y="374650"/>
                  </a:lnTo>
                  <a:lnTo>
                    <a:pt x="669201" y="375920"/>
                  </a:lnTo>
                  <a:lnTo>
                    <a:pt x="669366" y="377190"/>
                  </a:lnTo>
                  <a:lnTo>
                    <a:pt x="669709" y="378460"/>
                  </a:lnTo>
                  <a:lnTo>
                    <a:pt x="670153" y="378460"/>
                  </a:lnTo>
                  <a:lnTo>
                    <a:pt x="671182" y="381000"/>
                  </a:lnTo>
                  <a:lnTo>
                    <a:pt x="671601" y="382270"/>
                  </a:lnTo>
                  <a:lnTo>
                    <a:pt x="671944" y="383540"/>
                  </a:lnTo>
                  <a:lnTo>
                    <a:pt x="672211" y="383540"/>
                  </a:lnTo>
                  <a:lnTo>
                    <a:pt x="672249" y="384810"/>
                  </a:lnTo>
                  <a:lnTo>
                    <a:pt x="670585" y="386080"/>
                  </a:lnTo>
                  <a:lnTo>
                    <a:pt x="670763" y="387350"/>
                  </a:lnTo>
                  <a:lnTo>
                    <a:pt x="671106" y="387350"/>
                  </a:lnTo>
                  <a:lnTo>
                    <a:pt x="671995" y="389890"/>
                  </a:lnTo>
                  <a:lnTo>
                    <a:pt x="672350" y="389890"/>
                  </a:lnTo>
                  <a:lnTo>
                    <a:pt x="672592" y="391160"/>
                  </a:lnTo>
                  <a:lnTo>
                    <a:pt x="672084" y="392430"/>
                  </a:lnTo>
                  <a:lnTo>
                    <a:pt x="671512" y="392430"/>
                  </a:lnTo>
                  <a:lnTo>
                    <a:pt x="670877" y="393700"/>
                  </a:lnTo>
                  <a:lnTo>
                    <a:pt x="670636" y="393700"/>
                  </a:lnTo>
                  <a:lnTo>
                    <a:pt x="669264" y="394970"/>
                  </a:lnTo>
                  <a:lnTo>
                    <a:pt x="669124" y="396240"/>
                  </a:lnTo>
                  <a:lnTo>
                    <a:pt x="670420" y="397510"/>
                  </a:lnTo>
                  <a:lnTo>
                    <a:pt x="670039" y="398780"/>
                  </a:lnTo>
                  <a:lnTo>
                    <a:pt x="668832" y="398780"/>
                  </a:lnTo>
                  <a:lnTo>
                    <a:pt x="668451" y="401320"/>
                  </a:lnTo>
                  <a:lnTo>
                    <a:pt x="669747" y="402590"/>
                  </a:lnTo>
                  <a:lnTo>
                    <a:pt x="669594" y="403860"/>
                  </a:lnTo>
                  <a:lnTo>
                    <a:pt x="667969" y="403860"/>
                  </a:lnTo>
                  <a:lnTo>
                    <a:pt x="668007" y="405130"/>
                  </a:lnTo>
                  <a:lnTo>
                    <a:pt x="668261" y="406400"/>
                  </a:lnTo>
                  <a:lnTo>
                    <a:pt x="668616" y="406400"/>
                  </a:lnTo>
                  <a:lnTo>
                    <a:pt x="669099" y="407670"/>
                  </a:lnTo>
                  <a:lnTo>
                    <a:pt x="671258" y="412750"/>
                  </a:lnTo>
                  <a:lnTo>
                    <a:pt x="671728" y="412750"/>
                  </a:lnTo>
                  <a:lnTo>
                    <a:pt x="672096" y="414020"/>
                  </a:lnTo>
                  <a:lnTo>
                    <a:pt x="672350" y="415290"/>
                  </a:lnTo>
                  <a:lnTo>
                    <a:pt x="670775" y="416560"/>
                  </a:lnTo>
                  <a:lnTo>
                    <a:pt x="670636" y="417830"/>
                  </a:lnTo>
                  <a:lnTo>
                    <a:pt x="671855" y="419100"/>
                  </a:lnTo>
                  <a:lnTo>
                    <a:pt x="668616" y="424180"/>
                  </a:lnTo>
                  <a:lnTo>
                    <a:pt x="667118" y="420370"/>
                  </a:lnTo>
                  <a:lnTo>
                    <a:pt x="666775" y="420370"/>
                  </a:lnTo>
                  <a:lnTo>
                    <a:pt x="666356" y="419100"/>
                  </a:lnTo>
                  <a:lnTo>
                    <a:pt x="665213" y="416560"/>
                  </a:lnTo>
                  <a:lnTo>
                    <a:pt x="665035" y="416560"/>
                  </a:lnTo>
                  <a:lnTo>
                    <a:pt x="664362" y="414020"/>
                  </a:lnTo>
                  <a:lnTo>
                    <a:pt x="664108" y="414020"/>
                  </a:lnTo>
                  <a:lnTo>
                    <a:pt x="663498" y="415290"/>
                  </a:lnTo>
                  <a:lnTo>
                    <a:pt x="662965" y="415290"/>
                  </a:lnTo>
                  <a:lnTo>
                    <a:pt x="662495" y="416560"/>
                  </a:lnTo>
                  <a:lnTo>
                    <a:pt x="662774" y="417830"/>
                  </a:lnTo>
                  <a:lnTo>
                    <a:pt x="663143" y="417830"/>
                  </a:lnTo>
                  <a:lnTo>
                    <a:pt x="663625" y="419100"/>
                  </a:lnTo>
                  <a:lnTo>
                    <a:pt x="664730" y="421640"/>
                  </a:lnTo>
                  <a:lnTo>
                    <a:pt x="664464" y="421640"/>
                  </a:lnTo>
                  <a:lnTo>
                    <a:pt x="663308" y="422910"/>
                  </a:lnTo>
                  <a:lnTo>
                    <a:pt x="662978" y="424180"/>
                  </a:lnTo>
                  <a:lnTo>
                    <a:pt x="664286" y="425450"/>
                  </a:lnTo>
                  <a:lnTo>
                    <a:pt x="664197" y="426720"/>
                  </a:lnTo>
                  <a:lnTo>
                    <a:pt x="662609" y="427990"/>
                  </a:lnTo>
                  <a:lnTo>
                    <a:pt x="662927" y="429260"/>
                  </a:lnTo>
                  <a:lnTo>
                    <a:pt x="663308" y="430530"/>
                  </a:lnTo>
                  <a:lnTo>
                    <a:pt x="663790" y="430530"/>
                  </a:lnTo>
                  <a:lnTo>
                    <a:pt x="664108" y="431800"/>
                  </a:lnTo>
                  <a:lnTo>
                    <a:pt x="664489" y="433070"/>
                  </a:lnTo>
                  <a:lnTo>
                    <a:pt x="664921" y="433070"/>
                  </a:lnTo>
                  <a:lnTo>
                    <a:pt x="665251" y="434340"/>
                  </a:lnTo>
                  <a:lnTo>
                    <a:pt x="665657" y="435610"/>
                  </a:lnTo>
                  <a:lnTo>
                    <a:pt x="666470" y="435610"/>
                  </a:lnTo>
                  <a:lnTo>
                    <a:pt x="667270" y="433070"/>
                  </a:lnTo>
                  <a:lnTo>
                    <a:pt x="668032" y="433070"/>
                  </a:lnTo>
                  <a:lnTo>
                    <a:pt x="668350" y="435610"/>
                  </a:lnTo>
                  <a:lnTo>
                    <a:pt x="668782" y="435610"/>
                  </a:lnTo>
                  <a:lnTo>
                    <a:pt x="665645" y="440690"/>
                  </a:lnTo>
                  <a:lnTo>
                    <a:pt x="665060" y="440690"/>
                  </a:lnTo>
                  <a:lnTo>
                    <a:pt x="664540" y="441960"/>
                  </a:lnTo>
                  <a:lnTo>
                    <a:pt x="664083" y="443230"/>
                  </a:lnTo>
                  <a:lnTo>
                    <a:pt x="665264" y="444500"/>
                  </a:lnTo>
                  <a:lnTo>
                    <a:pt x="665264" y="445770"/>
                  </a:lnTo>
                  <a:lnTo>
                    <a:pt x="664819" y="445770"/>
                  </a:lnTo>
                  <a:lnTo>
                    <a:pt x="664298" y="447040"/>
                  </a:lnTo>
                  <a:lnTo>
                    <a:pt x="663702" y="447040"/>
                  </a:lnTo>
                  <a:lnTo>
                    <a:pt x="663079" y="448310"/>
                  </a:lnTo>
                  <a:lnTo>
                    <a:pt x="662559" y="449580"/>
                  </a:lnTo>
                  <a:lnTo>
                    <a:pt x="662152" y="449580"/>
                  </a:lnTo>
                  <a:lnTo>
                    <a:pt x="662025" y="450850"/>
                  </a:lnTo>
                  <a:lnTo>
                    <a:pt x="663409" y="452120"/>
                  </a:lnTo>
                  <a:lnTo>
                    <a:pt x="663308" y="453390"/>
                  </a:lnTo>
                  <a:lnTo>
                    <a:pt x="661898" y="453390"/>
                  </a:lnTo>
                  <a:lnTo>
                    <a:pt x="661771" y="455930"/>
                  </a:lnTo>
                  <a:lnTo>
                    <a:pt x="663054" y="455930"/>
                  </a:lnTo>
                  <a:lnTo>
                    <a:pt x="663054" y="457200"/>
                  </a:lnTo>
                  <a:lnTo>
                    <a:pt x="662622" y="458470"/>
                  </a:lnTo>
                  <a:lnTo>
                    <a:pt x="662114" y="458470"/>
                  </a:lnTo>
                  <a:lnTo>
                    <a:pt x="660933" y="459740"/>
                  </a:lnTo>
                  <a:lnTo>
                    <a:pt x="660425" y="461010"/>
                  </a:lnTo>
                  <a:lnTo>
                    <a:pt x="660019" y="462280"/>
                  </a:lnTo>
                  <a:lnTo>
                    <a:pt x="660336" y="462280"/>
                  </a:lnTo>
                  <a:lnTo>
                    <a:pt x="660755" y="463550"/>
                  </a:lnTo>
                  <a:lnTo>
                    <a:pt x="661263" y="463550"/>
                  </a:lnTo>
                  <a:lnTo>
                    <a:pt x="662533" y="466090"/>
                  </a:lnTo>
                  <a:lnTo>
                    <a:pt x="663054" y="467360"/>
                  </a:lnTo>
                  <a:lnTo>
                    <a:pt x="663460" y="468630"/>
                  </a:lnTo>
                  <a:lnTo>
                    <a:pt x="663790" y="468630"/>
                  </a:lnTo>
                  <a:lnTo>
                    <a:pt x="663346" y="469900"/>
                  </a:lnTo>
                  <a:lnTo>
                    <a:pt x="662851" y="471170"/>
                  </a:lnTo>
                  <a:lnTo>
                    <a:pt x="662305" y="471170"/>
                  </a:lnTo>
                  <a:lnTo>
                    <a:pt x="661708" y="472440"/>
                  </a:lnTo>
                  <a:lnTo>
                    <a:pt x="661212" y="472440"/>
                  </a:lnTo>
                  <a:lnTo>
                    <a:pt x="660831" y="473710"/>
                  </a:lnTo>
                  <a:lnTo>
                    <a:pt x="661174" y="474980"/>
                  </a:lnTo>
                  <a:lnTo>
                    <a:pt x="661606" y="474980"/>
                  </a:lnTo>
                  <a:lnTo>
                    <a:pt x="662127" y="476250"/>
                  </a:lnTo>
                  <a:lnTo>
                    <a:pt x="663435" y="478790"/>
                  </a:lnTo>
                  <a:lnTo>
                    <a:pt x="663968" y="478790"/>
                  </a:lnTo>
                  <a:lnTo>
                    <a:pt x="664400" y="480060"/>
                  </a:lnTo>
                  <a:lnTo>
                    <a:pt x="664743" y="481330"/>
                  </a:lnTo>
                  <a:lnTo>
                    <a:pt x="664349" y="481330"/>
                  </a:lnTo>
                  <a:lnTo>
                    <a:pt x="663867" y="482600"/>
                  </a:lnTo>
                  <a:lnTo>
                    <a:pt x="663308" y="483870"/>
                  </a:lnTo>
                  <a:lnTo>
                    <a:pt x="662762" y="483870"/>
                  </a:lnTo>
                  <a:lnTo>
                    <a:pt x="662292" y="485140"/>
                  </a:lnTo>
                  <a:lnTo>
                    <a:pt x="661860" y="485140"/>
                  </a:lnTo>
                  <a:lnTo>
                    <a:pt x="661606" y="486410"/>
                  </a:lnTo>
                  <a:lnTo>
                    <a:pt x="660577" y="487680"/>
                  </a:lnTo>
                  <a:lnTo>
                    <a:pt x="660400" y="488950"/>
                  </a:lnTo>
                  <a:lnTo>
                    <a:pt x="661847" y="490220"/>
                  </a:lnTo>
                  <a:lnTo>
                    <a:pt x="661847" y="491490"/>
                  </a:lnTo>
                  <a:lnTo>
                    <a:pt x="660476" y="492760"/>
                  </a:lnTo>
                  <a:lnTo>
                    <a:pt x="660831" y="494030"/>
                  </a:lnTo>
                  <a:lnTo>
                    <a:pt x="661276" y="494030"/>
                  </a:lnTo>
                  <a:lnTo>
                    <a:pt x="661822" y="495300"/>
                  </a:lnTo>
                  <a:lnTo>
                    <a:pt x="663194" y="497840"/>
                  </a:lnTo>
                  <a:lnTo>
                    <a:pt x="663740" y="499110"/>
                  </a:lnTo>
                  <a:lnTo>
                    <a:pt x="664210" y="499110"/>
                  </a:lnTo>
                  <a:lnTo>
                    <a:pt x="664591" y="500380"/>
                  </a:lnTo>
                  <a:lnTo>
                    <a:pt x="664222" y="501650"/>
                  </a:lnTo>
                  <a:lnTo>
                    <a:pt x="663790" y="501650"/>
                  </a:lnTo>
                  <a:lnTo>
                    <a:pt x="663282" y="502920"/>
                  </a:lnTo>
                  <a:lnTo>
                    <a:pt x="662736" y="502920"/>
                  </a:lnTo>
                  <a:lnTo>
                    <a:pt x="662305" y="504190"/>
                  </a:lnTo>
                  <a:lnTo>
                    <a:pt x="661962" y="505460"/>
                  </a:lnTo>
                  <a:lnTo>
                    <a:pt x="663448" y="506730"/>
                  </a:lnTo>
                  <a:lnTo>
                    <a:pt x="663282" y="508000"/>
                  </a:lnTo>
                  <a:lnTo>
                    <a:pt x="662152" y="509270"/>
                  </a:lnTo>
                  <a:lnTo>
                    <a:pt x="661987" y="510540"/>
                  </a:lnTo>
                  <a:lnTo>
                    <a:pt x="663486" y="511810"/>
                  </a:lnTo>
                  <a:lnTo>
                    <a:pt x="663575" y="513080"/>
                  </a:lnTo>
                  <a:lnTo>
                    <a:pt x="662432" y="514350"/>
                  </a:lnTo>
                  <a:lnTo>
                    <a:pt x="662279" y="514350"/>
                  </a:lnTo>
                  <a:lnTo>
                    <a:pt x="660882" y="511810"/>
                  </a:lnTo>
                  <a:lnTo>
                    <a:pt x="660273" y="513080"/>
                  </a:lnTo>
                  <a:lnTo>
                    <a:pt x="659460" y="515620"/>
                  </a:lnTo>
                  <a:lnTo>
                    <a:pt x="661009" y="516890"/>
                  </a:lnTo>
                  <a:lnTo>
                    <a:pt x="661073" y="518160"/>
                  </a:lnTo>
                  <a:lnTo>
                    <a:pt x="659701" y="519430"/>
                  </a:lnTo>
                  <a:lnTo>
                    <a:pt x="660184" y="520700"/>
                  </a:lnTo>
                  <a:lnTo>
                    <a:pt x="660692" y="521970"/>
                  </a:lnTo>
                  <a:lnTo>
                    <a:pt x="661289" y="521970"/>
                  </a:lnTo>
                  <a:lnTo>
                    <a:pt x="662825" y="524510"/>
                  </a:lnTo>
                  <a:lnTo>
                    <a:pt x="663435" y="525780"/>
                  </a:lnTo>
                  <a:lnTo>
                    <a:pt x="663968" y="525780"/>
                  </a:lnTo>
                  <a:lnTo>
                    <a:pt x="664400" y="527050"/>
                  </a:lnTo>
                  <a:lnTo>
                    <a:pt x="663270" y="528320"/>
                  </a:lnTo>
                  <a:lnTo>
                    <a:pt x="663244" y="529590"/>
                  </a:lnTo>
                  <a:lnTo>
                    <a:pt x="664756" y="530860"/>
                  </a:lnTo>
                  <a:lnTo>
                    <a:pt x="664895" y="532130"/>
                  </a:lnTo>
                  <a:lnTo>
                    <a:pt x="663587" y="533400"/>
                  </a:lnTo>
                  <a:lnTo>
                    <a:pt x="663778" y="534670"/>
                  </a:lnTo>
                  <a:lnTo>
                    <a:pt x="665099" y="535940"/>
                  </a:lnTo>
                  <a:lnTo>
                    <a:pt x="665454" y="537210"/>
                  </a:lnTo>
                  <a:lnTo>
                    <a:pt x="664159" y="538480"/>
                  </a:lnTo>
                  <a:lnTo>
                    <a:pt x="664324" y="539750"/>
                  </a:lnTo>
                  <a:lnTo>
                    <a:pt x="665670" y="541020"/>
                  </a:lnTo>
                  <a:lnTo>
                    <a:pt x="665924" y="541020"/>
                  </a:lnTo>
                  <a:lnTo>
                    <a:pt x="666864" y="538480"/>
                  </a:lnTo>
                  <a:lnTo>
                    <a:pt x="667156" y="538480"/>
                  </a:lnTo>
                  <a:lnTo>
                    <a:pt x="668439" y="541020"/>
                  </a:lnTo>
                  <a:lnTo>
                    <a:pt x="668667" y="541020"/>
                  </a:lnTo>
                  <a:lnTo>
                    <a:pt x="669315" y="542290"/>
                  </a:lnTo>
                  <a:lnTo>
                    <a:pt x="669861" y="542290"/>
                  </a:lnTo>
                  <a:lnTo>
                    <a:pt x="670331" y="543560"/>
                  </a:lnTo>
                  <a:lnTo>
                    <a:pt x="670039" y="544830"/>
                  </a:lnTo>
                  <a:lnTo>
                    <a:pt x="669696" y="544830"/>
                  </a:lnTo>
                  <a:lnTo>
                    <a:pt x="669277" y="546100"/>
                  </a:lnTo>
                  <a:lnTo>
                    <a:pt x="669010" y="546100"/>
                  </a:lnTo>
                  <a:lnTo>
                    <a:pt x="667804" y="543560"/>
                  </a:lnTo>
                  <a:lnTo>
                    <a:pt x="667613" y="543560"/>
                  </a:lnTo>
                  <a:lnTo>
                    <a:pt x="667156" y="544830"/>
                  </a:lnTo>
                  <a:lnTo>
                    <a:pt x="666800" y="544830"/>
                  </a:lnTo>
                  <a:lnTo>
                    <a:pt x="666572" y="546100"/>
                  </a:lnTo>
                  <a:lnTo>
                    <a:pt x="666115" y="547370"/>
                  </a:lnTo>
                  <a:lnTo>
                    <a:pt x="665784" y="548640"/>
                  </a:lnTo>
                  <a:lnTo>
                    <a:pt x="665581" y="548640"/>
                  </a:lnTo>
                  <a:lnTo>
                    <a:pt x="665721" y="549910"/>
                  </a:lnTo>
                  <a:lnTo>
                    <a:pt x="667194" y="549910"/>
                  </a:lnTo>
                  <a:lnTo>
                    <a:pt x="667359" y="551180"/>
                  </a:lnTo>
                  <a:lnTo>
                    <a:pt x="667600" y="549910"/>
                  </a:lnTo>
                  <a:lnTo>
                    <a:pt x="667905" y="549910"/>
                  </a:lnTo>
                  <a:lnTo>
                    <a:pt x="668299" y="548640"/>
                  </a:lnTo>
                  <a:lnTo>
                    <a:pt x="668515" y="548640"/>
                  </a:lnTo>
                  <a:lnTo>
                    <a:pt x="669848" y="549910"/>
                  </a:lnTo>
                  <a:lnTo>
                    <a:pt x="670140" y="551180"/>
                  </a:lnTo>
                  <a:lnTo>
                    <a:pt x="669086" y="553720"/>
                  </a:lnTo>
                  <a:lnTo>
                    <a:pt x="669213" y="553720"/>
                  </a:lnTo>
                  <a:lnTo>
                    <a:pt x="670661" y="554990"/>
                  </a:lnTo>
                  <a:lnTo>
                    <a:pt x="671144" y="556260"/>
                  </a:lnTo>
                  <a:lnTo>
                    <a:pt x="672604" y="557530"/>
                  </a:lnTo>
                  <a:lnTo>
                    <a:pt x="672477" y="558800"/>
                  </a:lnTo>
                  <a:lnTo>
                    <a:pt x="672211" y="560070"/>
                  </a:lnTo>
                  <a:lnTo>
                    <a:pt x="671855" y="560070"/>
                  </a:lnTo>
                  <a:lnTo>
                    <a:pt x="671537" y="561340"/>
                  </a:lnTo>
                  <a:lnTo>
                    <a:pt x="670318" y="558800"/>
                  </a:lnTo>
                  <a:lnTo>
                    <a:pt x="669594" y="558800"/>
                  </a:lnTo>
                  <a:lnTo>
                    <a:pt x="669328" y="560070"/>
                  </a:lnTo>
                  <a:lnTo>
                    <a:pt x="669188" y="561340"/>
                  </a:lnTo>
                  <a:lnTo>
                    <a:pt x="670979" y="562610"/>
                  </a:lnTo>
                  <a:lnTo>
                    <a:pt x="671296" y="563880"/>
                  </a:lnTo>
                  <a:lnTo>
                    <a:pt x="670153" y="565150"/>
                  </a:lnTo>
                  <a:lnTo>
                    <a:pt x="670471" y="566420"/>
                  </a:lnTo>
                  <a:lnTo>
                    <a:pt x="672096" y="567690"/>
                  </a:lnTo>
                  <a:lnTo>
                    <a:pt x="672045" y="568960"/>
                  </a:lnTo>
                  <a:lnTo>
                    <a:pt x="671817" y="570230"/>
                  </a:lnTo>
                  <a:lnTo>
                    <a:pt x="671195" y="571500"/>
                  </a:lnTo>
                  <a:lnTo>
                    <a:pt x="670991" y="572770"/>
                  </a:lnTo>
                  <a:lnTo>
                    <a:pt x="670928" y="574040"/>
                  </a:lnTo>
                  <a:lnTo>
                    <a:pt x="672820" y="575310"/>
                  </a:lnTo>
                  <a:lnTo>
                    <a:pt x="673150" y="576580"/>
                  </a:lnTo>
                  <a:lnTo>
                    <a:pt x="672147" y="577850"/>
                  </a:lnTo>
                  <a:lnTo>
                    <a:pt x="672655" y="579120"/>
                  </a:lnTo>
                  <a:lnTo>
                    <a:pt x="674027" y="580390"/>
                  </a:lnTo>
                  <a:lnTo>
                    <a:pt x="674446" y="580390"/>
                  </a:lnTo>
                  <a:lnTo>
                    <a:pt x="676643" y="582930"/>
                  </a:lnTo>
                  <a:lnTo>
                    <a:pt x="677443" y="582930"/>
                  </a:lnTo>
                  <a:lnTo>
                    <a:pt x="678180" y="584200"/>
                  </a:lnTo>
                  <a:lnTo>
                    <a:pt x="678840" y="584200"/>
                  </a:lnTo>
                  <a:lnTo>
                    <a:pt x="678815" y="585470"/>
                  </a:lnTo>
                  <a:lnTo>
                    <a:pt x="678700" y="586740"/>
                  </a:lnTo>
                  <a:lnTo>
                    <a:pt x="678497" y="588010"/>
                  </a:lnTo>
                  <a:lnTo>
                    <a:pt x="678167" y="590550"/>
                  </a:lnTo>
                  <a:lnTo>
                    <a:pt x="677989" y="591820"/>
                  </a:lnTo>
                  <a:lnTo>
                    <a:pt x="677951" y="593090"/>
                  </a:lnTo>
                  <a:lnTo>
                    <a:pt x="678548" y="594360"/>
                  </a:lnTo>
                  <a:lnTo>
                    <a:pt x="679945" y="594360"/>
                  </a:lnTo>
                  <a:lnTo>
                    <a:pt x="680847" y="595630"/>
                  </a:lnTo>
                  <a:lnTo>
                    <a:pt x="680097" y="598170"/>
                  </a:lnTo>
                  <a:lnTo>
                    <a:pt x="680834" y="599440"/>
                  </a:lnTo>
                  <a:lnTo>
                    <a:pt x="682409" y="599440"/>
                  </a:lnTo>
                  <a:lnTo>
                    <a:pt x="682879" y="600710"/>
                  </a:lnTo>
                  <a:lnTo>
                    <a:pt x="683641" y="600710"/>
                  </a:lnTo>
                  <a:lnTo>
                    <a:pt x="684504" y="601980"/>
                  </a:lnTo>
                  <a:lnTo>
                    <a:pt x="686384" y="601980"/>
                  </a:lnTo>
                  <a:lnTo>
                    <a:pt x="687247" y="603250"/>
                  </a:lnTo>
                  <a:lnTo>
                    <a:pt x="688060" y="603250"/>
                  </a:lnTo>
                  <a:lnTo>
                    <a:pt x="688403" y="604520"/>
                  </a:lnTo>
                  <a:lnTo>
                    <a:pt x="688060" y="605790"/>
                  </a:lnTo>
                  <a:lnTo>
                    <a:pt x="688860" y="607060"/>
                  </a:lnTo>
                  <a:lnTo>
                    <a:pt x="690410" y="607060"/>
                  </a:lnTo>
                  <a:lnTo>
                    <a:pt x="690956" y="608330"/>
                  </a:lnTo>
                  <a:lnTo>
                    <a:pt x="691324" y="610870"/>
                  </a:lnTo>
                  <a:lnTo>
                    <a:pt x="692353" y="614680"/>
                  </a:lnTo>
                  <a:lnTo>
                    <a:pt x="689444" y="613410"/>
                  </a:lnTo>
                  <a:lnTo>
                    <a:pt x="688416" y="612140"/>
                  </a:lnTo>
                  <a:lnTo>
                    <a:pt x="687031" y="612140"/>
                  </a:lnTo>
                  <a:lnTo>
                    <a:pt x="686663" y="613410"/>
                  </a:lnTo>
                  <a:lnTo>
                    <a:pt x="687705" y="614680"/>
                  </a:lnTo>
                  <a:lnTo>
                    <a:pt x="690003" y="615950"/>
                  </a:lnTo>
                  <a:lnTo>
                    <a:pt x="690257" y="615950"/>
                  </a:lnTo>
                  <a:lnTo>
                    <a:pt x="690664" y="617220"/>
                  </a:lnTo>
                  <a:lnTo>
                    <a:pt x="690956" y="618490"/>
                  </a:lnTo>
                  <a:lnTo>
                    <a:pt x="691159" y="619760"/>
                  </a:lnTo>
                  <a:lnTo>
                    <a:pt x="691400" y="621030"/>
                  </a:lnTo>
                  <a:lnTo>
                    <a:pt x="691756" y="621030"/>
                  </a:lnTo>
                  <a:lnTo>
                    <a:pt x="692238" y="622300"/>
                  </a:lnTo>
                  <a:lnTo>
                    <a:pt x="693280" y="623570"/>
                  </a:lnTo>
                  <a:lnTo>
                    <a:pt x="695502" y="623570"/>
                  </a:lnTo>
                  <a:lnTo>
                    <a:pt x="696556" y="624840"/>
                  </a:lnTo>
                  <a:lnTo>
                    <a:pt x="699401" y="624840"/>
                  </a:lnTo>
                  <a:lnTo>
                    <a:pt x="701484" y="626110"/>
                  </a:lnTo>
                  <a:lnTo>
                    <a:pt x="702297" y="626110"/>
                  </a:lnTo>
                  <a:lnTo>
                    <a:pt x="700252" y="623570"/>
                  </a:lnTo>
                  <a:lnTo>
                    <a:pt x="700506" y="622300"/>
                  </a:lnTo>
                  <a:lnTo>
                    <a:pt x="701560" y="623570"/>
                  </a:lnTo>
                  <a:lnTo>
                    <a:pt x="703580" y="623570"/>
                  </a:lnTo>
                  <a:lnTo>
                    <a:pt x="705002" y="626110"/>
                  </a:lnTo>
                  <a:lnTo>
                    <a:pt x="705167" y="626110"/>
                  </a:lnTo>
                  <a:lnTo>
                    <a:pt x="705650" y="627380"/>
                  </a:lnTo>
                  <a:lnTo>
                    <a:pt x="706247" y="628650"/>
                  </a:lnTo>
                  <a:lnTo>
                    <a:pt x="706970" y="629920"/>
                  </a:lnTo>
                  <a:lnTo>
                    <a:pt x="713486" y="629920"/>
                  </a:lnTo>
                  <a:lnTo>
                    <a:pt x="714400" y="631190"/>
                  </a:lnTo>
                  <a:lnTo>
                    <a:pt x="714730" y="632460"/>
                  </a:lnTo>
                  <a:lnTo>
                    <a:pt x="716572" y="633730"/>
                  </a:lnTo>
                  <a:lnTo>
                    <a:pt x="716965" y="635000"/>
                  </a:lnTo>
                  <a:lnTo>
                    <a:pt x="720394" y="635000"/>
                  </a:lnTo>
                  <a:lnTo>
                    <a:pt x="721245" y="635000"/>
                  </a:lnTo>
                  <a:lnTo>
                    <a:pt x="760501" y="635000"/>
                  </a:lnTo>
                  <a:lnTo>
                    <a:pt x="765048" y="631190"/>
                  </a:lnTo>
                  <a:lnTo>
                    <a:pt x="767842" y="631190"/>
                  </a:lnTo>
                  <a:lnTo>
                    <a:pt x="767930" y="632460"/>
                  </a:lnTo>
                  <a:lnTo>
                    <a:pt x="765543" y="633730"/>
                  </a:lnTo>
                  <a:lnTo>
                    <a:pt x="765759" y="635000"/>
                  </a:lnTo>
                  <a:lnTo>
                    <a:pt x="768718" y="635000"/>
                  </a:lnTo>
                  <a:lnTo>
                    <a:pt x="766254" y="636270"/>
                  </a:lnTo>
                  <a:lnTo>
                    <a:pt x="767270" y="637540"/>
                  </a:lnTo>
                  <a:lnTo>
                    <a:pt x="773201" y="637540"/>
                  </a:lnTo>
                  <a:lnTo>
                    <a:pt x="773518" y="636270"/>
                  </a:lnTo>
                  <a:lnTo>
                    <a:pt x="778116" y="636270"/>
                  </a:lnTo>
                  <a:lnTo>
                    <a:pt x="779132" y="635000"/>
                  </a:lnTo>
                  <a:lnTo>
                    <a:pt x="779614" y="633730"/>
                  </a:lnTo>
                  <a:lnTo>
                    <a:pt x="780376" y="633730"/>
                  </a:lnTo>
                  <a:lnTo>
                    <a:pt x="781075" y="632460"/>
                  </a:lnTo>
                  <a:lnTo>
                    <a:pt x="781710" y="632460"/>
                  </a:lnTo>
                  <a:lnTo>
                    <a:pt x="782701" y="631190"/>
                  </a:lnTo>
                  <a:lnTo>
                    <a:pt x="783704" y="629920"/>
                  </a:lnTo>
                  <a:lnTo>
                    <a:pt x="784961" y="628650"/>
                  </a:lnTo>
                  <a:lnTo>
                    <a:pt x="786130" y="627380"/>
                  </a:lnTo>
                  <a:lnTo>
                    <a:pt x="787285" y="624840"/>
                  </a:lnTo>
                  <a:lnTo>
                    <a:pt x="787806" y="626110"/>
                  </a:lnTo>
                  <a:lnTo>
                    <a:pt x="789774" y="624840"/>
                  </a:lnTo>
                  <a:lnTo>
                    <a:pt x="790473" y="626110"/>
                  </a:lnTo>
                  <a:lnTo>
                    <a:pt x="788289" y="627380"/>
                  </a:lnTo>
                  <a:lnTo>
                    <a:pt x="789419" y="627380"/>
                  </a:lnTo>
                  <a:lnTo>
                    <a:pt x="790397" y="628650"/>
                  </a:lnTo>
                  <a:lnTo>
                    <a:pt x="791387" y="627380"/>
                  </a:lnTo>
                  <a:lnTo>
                    <a:pt x="791514" y="627380"/>
                  </a:lnTo>
                  <a:lnTo>
                    <a:pt x="792924" y="626110"/>
                  </a:lnTo>
                  <a:lnTo>
                    <a:pt x="793140" y="626110"/>
                  </a:lnTo>
                  <a:lnTo>
                    <a:pt x="793711" y="624840"/>
                  </a:lnTo>
                  <a:lnTo>
                    <a:pt x="795528" y="626110"/>
                  </a:lnTo>
                  <a:lnTo>
                    <a:pt x="802068" y="626110"/>
                  </a:lnTo>
                  <a:lnTo>
                    <a:pt x="802640" y="624840"/>
                  </a:lnTo>
                  <a:lnTo>
                    <a:pt x="803148" y="623570"/>
                  </a:lnTo>
                  <a:lnTo>
                    <a:pt x="803605" y="623570"/>
                  </a:lnTo>
                  <a:lnTo>
                    <a:pt x="804011" y="622300"/>
                  </a:lnTo>
                  <a:lnTo>
                    <a:pt x="804506" y="621030"/>
                  </a:lnTo>
                  <a:lnTo>
                    <a:pt x="805078" y="621030"/>
                  </a:lnTo>
                  <a:lnTo>
                    <a:pt x="805827" y="619760"/>
                  </a:lnTo>
                  <a:lnTo>
                    <a:pt x="807288" y="621030"/>
                  </a:lnTo>
                  <a:lnTo>
                    <a:pt x="808786" y="619760"/>
                  </a:lnTo>
                  <a:lnTo>
                    <a:pt x="810272" y="621030"/>
                  </a:lnTo>
                  <a:lnTo>
                    <a:pt x="811796" y="619760"/>
                  </a:lnTo>
                  <a:lnTo>
                    <a:pt x="811758" y="618490"/>
                  </a:lnTo>
                  <a:lnTo>
                    <a:pt x="813079" y="617220"/>
                  </a:lnTo>
                  <a:lnTo>
                    <a:pt x="814578" y="617220"/>
                  </a:lnTo>
                  <a:lnTo>
                    <a:pt x="815936" y="615950"/>
                  </a:lnTo>
                  <a:lnTo>
                    <a:pt x="815822" y="614680"/>
                  </a:lnTo>
                  <a:lnTo>
                    <a:pt x="817194" y="613410"/>
                  </a:lnTo>
                  <a:lnTo>
                    <a:pt x="818692" y="614680"/>
                  </a:lnTo>
                  <a:lnTo>
                    <a:pt x="820089" y="613410"/>
                  </a:lnTo>
                  <a:lnTo>
                    <a:pt x="819962" y="612140"/>
                  </a:lnTo>
                  <a:lnTo>
                    <a:pt x="821372" y="610870"/>
                  </a:lnTo>
                  <a:lnTo>
                    <a:pt x="824064" y="610870"/>
                  </a:lnTo>
                  <a:lnTo>
                    <a:pt x="824103" y="609600"/>
                  </a:lnTo>
                  <a:lnTo>
                    <a:pt x="824128" y="608330"/>
                  </a:lnTo>
                  <a:lnTo>
                    <a:pt x="826846" y="608330"/>
                  </a:lnTo>
                  <a:lnTo>
                    <a:pt x="827417" y="607060"/>
                  </a:lnTo>
                  <a:lnTo>
                    <a:pt x="827862" y="607060"/>
                  </a:lnTo>
                  <a:lnTo>
                    <a:pt x="828205" y="605790"/>
                  </a:lnTo>
                  <a:lnTo>
                    <a:pt x="828421" y="604520"/>
                  </a:lnTo>
                  <a:lnTo>
                    <a:pt x="829386" y="601980"/>
                  </a:lnTo>
                  <a:lnTo>
                    <a:pt x="830351" y="599440"/>
                  </a:lnTo>
                  <a:lnTo>
                    <a:pt x="830554" y="598170"/>
                  </a:lnTo>
                  <a:lnTo>
                    <a:pt x="830859" y="598170"/>
                  </a:lnTo>
                  <a:lnTo>
                    <a:pt x="831278" y="596900"/>
                  </a:lnTo>
                  <a:lnTo>
                    <a:pt x="833704" y="596900"/>
                  </a:lnTo>
                  <a:lnTo>
                    <a:pt x="834631" y="595630"/>
                  </a:lnTo>
                  <a:close/>
                </a:path>
                <a:path w="2077720" h="1670685">
                  <a:moveTo>
                    <a:pt x="858774" y="519430"/>
                  </a:moveTo>
                  <a:lnTo>
                    <a:pt x="858608" y="519430"/>
                  </a:lnTo>
                  <a:lnTo>
                    <a:pt x="858774" y="519430"/>
                  </a:lnTo>
                  <a:close/>
                </a:path>
                <a:path w="2077720" h="1670685">
                  <a:moveTo>
                    <a:pt x="1093330" y="34290"/>
                  </a:moveTo>
                  <a:lnTo>
                    <a:pt x="1092288" y="31750"/>
                  </a:lnTo>
                  <a:lnTo>
                    <a:pt x="1092073" y="31750"/>
                  </a:lnTo>
                  <a:lnTo>
                    <a:pt x="1093317" y="30480"/>
                  </a:lnTo>
                  <a:lnTo>
                    <a:pt x="1093279" y="29210"/>
                  </a:lnTo>
                  <a:lnTo>
                    <a:pt x="1091984" y="27940"/>
                  </a:lnTo>
                  <a:lnTo>
                    <a:pt x="1091704" y="26670"/>
                  </a:lnTo>
                  <a:lnTo>
                    <a:pt x="1090536" y="26670"/>
                  </a:lnTo>
                  <a:lnTo>
                    <a:pt x="1090320" y="25400"/>
                  </a:lnTo>
                  <a:lnTo>
                    <a:pt x="1091717" y="24130"/>
                  </a:lnTo>
                  <a:lnTo>
                    <a:pt x="1091717" y="22860"/>
                  </a:lnTo>
                  <a:lnTo>
                    <a:pt x="1090422" y="22860"/>
                  </a:lnTo>
                  <a:lnTo>
                    <a:pt x="1090269" y="21590"/>
                  </a:lnTo>
                  <a:lnTo>
                    <a:pt x="1091704" y="20320"/>
                  </a:lnTo>
                  <a:lnTo>
                    <a:pt x="1091692" y="19050"/>
                  </a:lnTo>
                  <a:lnTo>
                    <a:pt x="1090307" y="17780"/>
                  </a:lnTo>
                  <a:lnTo>
                    <a:pt x="1090345" y="16510"/>
                  </a:lnTo>
                  <a:lnTo>
                    <a:pt x="1091692" y="16510"/>
                  </a:lnTo>
                  <a:lnTo>
                    <a:pt x="1091768" y="15240"/>
                  </a:lnTo>
                  <a:lnTo>
                    <a:pt x="1091399" y="15240"/>
                  </a:lnTo>
                  <a:lnTo>
                    <a:pt x="1090968" y="13970"/>
                  </a:lnTo>
                  <a:lnTo>
                    <a:pt x="1090460" y="13970"/>
                  </a:lnTo>
                  <a:lnTo>
                    <a:pt x="1090104" y="12700"/>
                  </a:lnTo>
                  <a:lnTo>
                    <a:pt x="1089660" y="12700"/>
                  </a:lnTo>
                  <a:lnTo>
                    <a:pt x="1089152" y="11430"/>
                  </a:lnTo>
                  <a:lnTo>
                    <a:pt x="1088631" y="12700"/>
                  </a:lnTo>
                  <a:lnTo>
                    <a:pt x="1088148" y="12700"/>
                  </a:lnTo>
                  <a:lnTo>
                    <a:pt x="1087716" y="13970"/>
                  </a:lnTo>
                  <a:lnTo>
                    <a:pt x="1087488" y="13970"/>
                  </a:lnTo>
                  <a:lnTo>
                    <a:pt x="1086535" y="15240"/>
                  </a:lnTo>
                  <a:lnTo>
                    <a:pt x="1085811" y="15240"/>
                  </a:lnTo>
                  <a:lnTo>
                    <a:pt x="1085430" y="13970"/>
                  </a:lnTo>
                  <a:lnTo>
                    <a:pt x="1084973" y="13970"/>
                  </a:lnTo>
                  <a:lnTo>
                    <a:pt x="1086421" y="11430"/>
                  </a:lnTo>
                  <a:lnTo>
                    <a:pt x="1087945" y="8890"/>
                  </a:lnTo>
                  <a:lnTo>
                    <a:pt x="1089469" y="7620"/>
                  </a:lnTo>
                  <a:lnTo>
                    <a:pt x="1089685" y="7620"/>
                  </a:lnTo>
                  <a:lnTo>
                    <a:pt x="1090955" y="6350"/>
                  </a:lnTo>
                  <a:lnTo>
                    <a:pt x="1091069" y="5080"/>
                  </a:lnTo>
                  <a:lnTo>
                    <a:pt x="1089850" y="3810"/>
                  </a:lnTo>
                  <a:lnTo>
                    <a:pt x="1089380" y="3810"/>
                  </a:lnTo>
                  <a:lnTo>
                    <a:pt x="1088847" y="5080"/>
                  </a:lnTo>
                  <a:lnTo>
                    <a:pt x="1087793" y="5080"/>
                  </a:lnTo>
                  <a:lnTo>
                    <a:pt x="1087424" y="3810"/>
                  </a:lnTo>
                  <a:lnTo>
                    <a:pt x="1087107" y="3810"/>
                  </a:lnTo>
                  <a:lnTo>
                    <a:pt x="1088720" y="1270"/>
                  </a:lnTo>
                  <a:lnTo>
                    <a:pt x="1088466" y="1270"/>
                  </a:lnTo>
                  <a:lnTo>
                    <a:pt x="1088110" y="0"/>
                  </a:lnTo>
                  <a:lnTo>
                    <a:pt x="1048092" y="0"/>
                  </a:lnTo>
                  <a:lnTo>
                    <a:pt x="1048283" y="1270"/>
                  </a:lnTo>
                  <a:lnTo>
                    <a:pt x="1048588" y="2540"/>
                  </a:lnTo>
                  <a:lnTo>
                    <a:pt x="1049388" y="3810"/>
                  </a:lnTo>
                  <a:lnTo>
                    <a:pt x="1049693" y="5080"/>
                  </a:lnTo>
                  <a:lnTo>
                    <a:pt x="1049883" y="5080"/>
                  </a:lnTo>
                  <a:lnTo>
                    <a:pt x="1049731" y="6350"/>
                  </a:lnTo>
                  <a:lnTo>
                    <a:pt x="1048283" y="6350"/>
                  </a:lnTo>
                  <a:lnTo>
                    <a:pt x="1047965" y="7620"/>
                  </a:lnTo>
                  <a:lnTo>
                    <a:pt x="1046581" y="8890"/>
                  </a:lnTo>
                  <a:lnTo>
                    <a:pt x="1045984" y="10160"/>
                  </a:lnTo>
                  <a:lnTo>
                    <a:pt x="1044651" y="11430"/>
                  </a:lnTo>
                  <a:lnTo>
                    <a:pt x="1044486" y="11430"/>
                  </a:lnTo>
                  <a:lnTo>
                    <a:pt x="1044702" y="12700"/>
                  </a:lnTo>
                  <a:lnTo>
                    <a:pt x="1044994" y="12700"/>
                  </a:lnTo>
                  <a:lnTo>
                    <a:pt x="1045768" y="15240"/>
                  </a:lnTo>
                  <a:lnTo>
                    <a:pt x="1046073" y="15240"/>
                  </a:lnTo>
                  <a:lnTo>
                    <a:pt x="1046276" y="16510"/>
                  </a:lnTo>
                  <a:lnTo>
                    <a:pt x="1044714" y="17780"/>
                  </a:lnTo>
                  <a:lnTo>
                    <a:pt x="1044397" y="19050"/>
                  </a:lnTo>
                  <a:lnTo>
                    <a:pt x="1043711" y="16510"/>
                  </a:lnTo>
                  <a:lnTo>
                    <a:pt x="1042911" y="16510"/>
                  </a:lnTo>
                  <a:lnTo>
                    <a:pt x="1042301" y="17780"/>
                  </a:lnTo>
                  <a:lnTo>
                    <a:pt x="1041781" y="17780"/>
                  </a:lnTo>
                  <a:lnTo>
                    <a:pt x="1042009" y="19050"/>
                  </a:lnTo>
                  <a:lnTo>
                    <a:pt x="1042301" y="20320"/>
                  </a:lnTo>
                  <a:lnTo>
                    <a:pt x="1042670" y="20320"/>
                  </a:lnTo>
                  <a:lnTo>
                    <a:pt x="1044435" y="25400"/>
                  </a:lnTo>
                  <a:lnTo>
                    <a:pt x="1044016" y="25400"/>
                  </a:lnTo>
                  <a:lnTo>
                    <a:pt x="1042987" y="27940"/>
                  </a:lnTo>
                  <a:lnTo>
                    <a:pt x="1042123" y="27940"/>
                  </a:lnTo>
                  <a:lnTo>
                    <a:pt x="1042200" y="25400"/>
                  </a:lnTo>
                  <a:lnTo>
                    <a:pt x="1041400" y="25400"/>
                  </a:lnTo>
                  <a:lnTo>
                    <a:pt x="1040295" y="26670"/>
                  </a:lnTo>
                  <a:lnTo>
                    <a:pt x="1039698" y="26670"/>
                  </a:lnTo>
                  <a:lnTo>
                    <a:pt x="1039241" y="24130"/>
                  </a:lnTo>
                  <a:lnTo>
                    <a:pt x="1039050" y="24130"/>
                  </a:lnTo>
                  <a:lnTo>
                    <a:pt x="1038352" y="25400"/>
                  </a:lnTo>
                  <a:lnTo>
                    <a:pt x="1037742" y="25400"/>
                  </a:lnTo>
                  <a:lnTo>
                    <a:pt x="1037221" y="26670"/>
                  </a:lnTo>
                  <a:lnTo>
                    <a:pt x="1037031" y="26670"/>
                  </a:lnTo>
                  <a:lnTo>
                    <a:pt x="1038225" y="27940"/>
                  </a:lnTo>
                  <a:lnTo>
                    <a:pt x="1037932" y="30480"/>
                  </a:lnTo>
                  <a:lnTo>
                    <a:pt x="1036510" y="30480"/>
                  </a:lnTo>
                  <a:lnTo>
                    <a:pt x="1036269" y="31750"/>
                  </a:lnTo>
                  <a:lnTo>
                    <a:pt x="1037132" y="34290"/>
                  </a:lnTo>
                  <a:lnTo>
                    <a:pt x="1037336" y="34290"/>
                  </a:lnTo>
                  <a:lnTo>
                    <a:pt x="1037628" y="35560"/>
                  </a:lnTo>
                  <a:lnTo>
                    <a:pt x="1037818" y="35560"/>
                  </a:lnTo>
                  <a:lnTo>
                    <a:pt x="1063117" y="35560"/>
                  </a:lnTo>
                  <a:lnTo>
                    <a:pt x="1063244" y="35560"/>
                  </a:lnTo>
                  <a:lnTo>
                    <a:pt x="1087310" y="35560"/>
                  </a:lnTo>
                  <a:lnTo>
                    <a:pt x="1087526" y="34290"/>
                  </a:lnTo>
                  <a:lnTo>
                    <a:pt x="1088390" y="34290"/>
                  </a:lnTo>
                  <a:lnTo>
                    <a:pt x="1088910" y="31750"/>
                  </a:lnTo>
                  <a:lnTo>
                    <a:pt x="1089672" y="31750"/>
                  </a:lnTo>
                  <a:lnTo>
                    <a:pt x="1090320" y="34290"/>
                  </a:lnTo>
                  <a:lnTo>
                    <a:pt x="1091247" y="34290"/>
                  </a:lnTo>
                  <a:lnTo>
                    <a:pt x="1091819" y="35560"/>
                  </a:lnTo>
                  <a:lnTo>
                    <a:pt x="1092733" y="35560"/>
                  </a:lnTo>
                  <a:lnTo>
                    <a:pt x="1093177" y="34290"/>
                  </a:lnTo>
                  <a:lnTo>
                    <a:pt x="1093330" y="34290"/>
                  </a:lnTo>
                  <a:close/>
                </a:path>
                <a:path w="2077720" h="1670685">
                  <a:moveTo>
                    <a:pt x="1182154" y="533400"/>
                  </a:moveTo>
                  <a:lnTo>
                    <a:pt x="1181912" y="532130"/>
                  </a:lnTo>
                  <a:lnTo>
                    <a:pt x="1182090" y="533400"/>
                  </a:lnTo>
                  <a:close/>
                </a:path>
                <a:path w="2077720" h="1670685">
                  <a:moveTo>
                    <a:pt x="1248321" y="1157224"/>
                  </a:moveTo>
                  <a:lnTo>
                    <a:pt x="1248117" y="1158379"/>
                  </a:lnTo>
                  <a:lnTo>
                    <a:pt x="1248321" y="1157224"/>
                  </a:lnTo>
                  <a:close/>
                </a:path>
                <a:path w="2077720" h="1670685">
                  <a:moveTo>
                    <a:pt x="1291717" y="627380"/>
                  </a:moveTo>
                  <a:lnTo>
                    <a:pt x="1291323" y="626110"/>
                  </a:lnTo>
                  <a:lnTo>
                    <a:pt x="1291132" y="626110"/>
                  </a:lnTo>
                  <a:lnTo>
                    <a:pt x="1290840" y="624840"/>
                  </a:lnTo>
                  <a:lnTo>
                    <a:pt x="1287792" y="624840"/>
                  </a:lnTo>
                  <a:lnTo>
                    <a:pt x="1287805" y="623570"/>
                  </a:lnTo>
                  <a:lnTo>
                    <a:pt x="1287818" y="622300"/>
                  </a:lnTo>
                  <a:lnTo>
                    <a:pt x="1286967" y="622300"/>
                  </a:lnTo>
                  <a:lnTo>
                    <a:pt x="1285633" y="623570"/>
                  </a:lnTo>
                  <a:lnTo>
                    <a:pt x="1284643" y="622300"/>
                  </a:lnTo>
                  <a:lnTo>
                    <a:pt x="1284719" y="621030"/>
                  </a:lnTo>
                  <a:lnTo>
                    <a:pt x="1284338" y="621030"/>
                  </a:lnTo>
                  <a:lnTo>
                    <a:pt x="1283550" y="619760"/>
                  </a:lnTo>
                  <a:lnTo>
                    <a:pt x="1282776" y="619760"/>
                  </a:lnTo>
                  <a:lnTo>
                    <a:pt x="1281188" y="621030"/>
                  </a:lnTo>
                  <a:lnTo>
                    <a:pt x="1280388" y="621030"/>
                  </a:lnTo>
                  <a:lnTo>
                    <a:pt x="1279613" y="619760"/>
                  </a:lnTo>
                  <a:lnTo>
                    <a:pt x="1279131" y="619760"/>
                  </a:lnTo>
                  <a:lnTo>
                    <a:pt x="1279321" y="618490"/>
                  </a:lnTo>
                  <a:lnTo>
                    <a:pt x="1278521" y="617220"/>
                  </a:lnTo>
                  <a:lnTo>
                    <a:pt x="1276946" y="618490"/>
                  </a:lnTo>
                  <a:lnTo>
                    <a:pt x="1276083" y="617220"/>
                  </a:lnTo>
                  <a:lnTo>
                    <a:pt x="1276299" y="615950"/>
                  </a:lnTo>
                  <a:lnTo>
                    <a:pt x="1275537" y="614680"/>
                  </a:lnTo>
                  <a:lnTo>
                    <a:pt x="1273835" y="615950"/>
                  </a:lnTo>
                  <a:lnTo>
                    <a:pt x="1273429" y="614680"/>
                  </a:lnTo>
                  <a:lnTo>
                    <a:pt x="1273149" y="614680"/>
                  </a:lnTo>
                  <a:lnTo>
                    <a:pt x="1272603" y="610870"/>
                  </a:lnTo>
                  <a:lnTo>
                    <a:pt x="1272336" y="610870"/>
                  </a:lnTo>
                  <a:lnTo>
                    <a:pt x="1271549" y="609600"/>
                  </a:lnTo>
                  <a:lnTo>
                    <a:pt x="1267218" y="609600"/>
                  </a:lnTo>
                  <a:lnTo>
                    <a:pt x="1267294" y="607060"/>
                  </a:lnTo>
                  <a:lnTo>
                    <a:pt x="1265085" y="607060"/>
                  </a:lnTo>
                  <a:lnTo>
                    <a:pt x="1264297" y="605790"/>
                  </a:lnTo>
                  <a:lnTo>
                    <a:pt x="1264539" y="604520"/>
                  </a:lnTo>
                  <a:lnTo>
                    <a:pt x="1264272" y="604520"/>
                  </a:lnTo>
                  <a:lnTo>
                    <a:pt x="1264031" y="603250"/>
                  </a:lnTo>
                  <a:lnTo>
                    <a:pt x="1263904" y="603250"/>
                  </a:lnTo>
                  <a:lnTo>
                    <a:pt x="1263891" y="601980"/>
                  </a:lnTo>
                  <a:lnTo>
                    <a:pt x="1264081" y="601980"/>
                  </a:lnTo>
                  <a:lnTo>
                    <a:pt x="1265986" y="603250"/>
                  </a:lnTo>
                  <a:lnTo>
                    <a:pt x="1266545" y="601980"/>
                  </a:lnTo>
                  <a:lnTo>
                    <a:pt x="1265656" y="600710"/>
                  </a:lnTo>
                  <a:lnTo>
                    <a:pt x="1265897" y="599440"/>
                  </a:lnTo>
                  <a:lnTo>
                    <a:pt x="1265504" y="599440"/>
                  </a:lnTo>
                  <a:lnTo>
                    <a:pt x="1266050" y="598170"/>
                  </a:lnTo>
                  <a:lnTo>
                    <a:pt x="1265618" y="598170"/>
                  </a:lnTo>
                  <a:lnTo>
                    <a:pt x="1264869" y="596900"/>
                  </a:lnTo>
                  <a:lnTo>
                    <a:pt x="1263027" y="596900"/>
                  </a:lnTo>
                  <a:lnTo>
                    <a:pt x="1263764" y="599440"/>
                  </a:lnTo>
                  <a:lnTo>
                    <a:pt x="1263230" y="599440"/>
                  </a:lnTo>
                  <a:lnTo>
                    <a:pt x="1261579" y="598170"/>
                  </a:lnTo>
                  <a:lnTo>
                    <a:pt x="1260894" y="599440"/>
                  </a:lnTo>
                  <a:lnTo>
                    <a:pt x="1261872" y="600710"/>
                  </a:lnTo>
                  <a:lnTo>
                    <a:pt x="1261351" y="601980"/>
                  </a:lnTo>
                  <a:lnTo>
                    <a:pt x="1259509" y="600710"/>
                  </a:lnTo>
                  <a:lnTo>
                    <a:pt x="1259179" y="600710"/>
                  </a:lnTo>
                  <a:lnTo>
                    <a:pt x="1258862" y="598170"/>
                  </a:lnTo>
                  <a:lnTo>
                    <a:pt x="1258862" y="596900"/>
                  </a:lnTo>
                  <a:lnTo>
                    <a:pt x="1258582" y="595630"/>
                  </a:lnTo>
                  <a:lnTo>
                    <a:pt x="1256284" y="595630"/>
                  </a:lnTo>
                  <a:lnTo>
                    <a:pt x="1256525" y="596900"/>
                  </a:lnTo>
                  <a:lnTo>
                    <a:pt x="1256487" y="598170"/>
                  </a:lnTo>
                  <a:lnTo>
                    <a:pt x="1255661" y="596900"/>
                  </a:lnTo>
                  <a:lnTo>
                    <a:pt x="1253934" y="596900"/>
                  </a:lnTo>
                  <a:lnTo>
                    <a:pt x="1254074" y="594360"/>
                  </a:lnTo>
                  <a:lnTo>
                    <a:pt x="1252054" y="594360"/>
                  </a:lnTo>
                  <a:lnTo>
                    <a:pt x="1251026" y="593090"/>
                  </a:lnTo>
                  <a:lnTo>
                    <a:pt x="1249172" y="593090"/>
                  </a:lnTo>
                  <a:lnTo>
                    <a:pt x="1248994" y="591820"/>
                  </a:lnTo>
                  <a:lnTo>
                    <a:pt x="1248930" y="590550"/>
                  </a:lnTo>
                  <a:lnTo>
                    <a:pt x="1251191" y="591820"/>
                  </a:lnTo>
                  <a:lnTo>
                    <a:pt x="1251496" y="590550"/>
                  </a:lnTo>
                  <a:lnTo>
                    <a:pt x="1250873" y="589280"/>
                  </a:lnTo>
                  <a:lnTo>
                    <a:pt x="1251178" y="588010"/>
                  </a:lnTo>
                  <a:lnTo>
                    <a:pt x="1251978" y="589280"/>
                  </a:lnTo>
                  <a:lnTo>
                    <a:pt x="1253515" y="589280"/>
                  </a:lnTo>
                  <a:lnTo>
                    <a:pt x="1255852" y="590550"/>
                  </a:lnTo>
                  <a:lnTo>
                    <a:pt x="1255750" y="588010"/>
                  </a:lnTo>
                  <a:lnTo>
                    <a:pt x="1255598" y="586740"/>
                  </a:lnTo>
                  <a:lnTo>
                    <a:pt x="1255560" y="585470"/>
                  </a:lnTo>
                  <a:lnTo>
                    <a:pt x="1248664" y="582930"/>
                  </a:lnTo>
                  <a:lnTo>
                    <a:pt x="1246339" y="581660"/>
                  </a:lnTo>
                  <a:lnTo>
                    <a:pt x="1244790" y="581660"/>
                  </a:lnTo>
                  <a:lnTo>
                    <a:pt x="1244066" y="580390"/>
                  </a:lnTo>
                  <a:lnTo>
                    <a:pt x="1244041" y="577850"/>
                  </a:lnTo>
                  <a:lnTo>
                    <a:pt x="1244041" y="575310"/>
                  </a:lnTo>
                  <a:lnTo>
                    <a:pt x="1241971" y="575310"/>
                  </a:lnTo>
                  <a:lnTo>
                    <a:pt x="1241361" y="574040"/>
                  </a:lnTo>
                  <a:lnTo>
                    <a:pt x="1242123" y="572770"/>
                  </a:lnTo>
                  <a:lnTo>
                    <a:pt x="1241780" y="572770"/>
                  </a:lnTo>
                  <a:lnTo>
                    <a:pt x="1241056" y="571500"/>
                  </a:lnTo>
                  <a:lnTo>
                    <a:pt x="1239177" y="571500"/>
                  </a:lnTo>
                  <a:lnTo>
                    <a:pt x="1237437" y="570230"/>
                  </a:lnTo>
                  <a:lnTo>
                    <a:pt x="1237234" y="570230"/>
                  </a:lnTo>
                  <a:lnTo>
                    <a:pt x="1237157" y="568960"/>
                  </a:lnTo>
                  <a:lnTo>
                    <a:pt x="1237411" y="566420"/>
                  </a:lnTo>
                  <a:lnTo>
                    <a:pt x="1237386" y="565150"/>
                  </a:lnTo>
                  <a:lnTo>
                    <a:pt x="1235608" y="565150"/>
                  </a:lnTo>
                  <a:lnTo>
                    <a:pt x="1234808" y="563880"/>
                  </a:lnTo>
                  <a:lnTo>
                    <a:pt x="1235570" y="562610"/>
                  </a:lnTo>
                  <a:lnTo>
                    <a:pt x="1234973" y="561340"/>
                  </a:lnTo>
                  <a:lnTo>
                    <a:pt x="1233462" y="561340"/>
                  </a:lnTo>
                  <a:lnTo>
                    <a:pt x="1232547" y="560070"/>
                  </a:lnTo>
                  <a:lnTo>
                    <a:pt x="1231099" y="560070"/>
                  </a:lnTo>
                  <a:lnTo>
                    <a:pt x="1230426" y="558800"/>
                  </a:lnTo>
                  <a:lnTo>
                    <a:pt x="1231265" y="557530"/>
                  </a:lnTo>
                  <a:lnTo>
                    <a:pt x="1230591" y="556260"/>
                  </a:lnTo>
                  <a:lnTo>
                    <a:pt x="1229055" y="556260"/>
                  </a:lnTo>
                  <a:lnTo>
                    <a:pt x="1228344" y="554990"/>
                  </a:lnTo>
                  <a:lnTo>
                    <a:pt x="1229156" y="553720"/>
                  </a:lnTo>
                  <a:lnTo>
                    <a:pt x="1228877" y="552450"/>
                  </a:lnTo>
                  <a:lnTo>
                    <a:pt x="1229588" y="553720"/>
                  </a:lnTo>
                  <a:lnTo>
                    <a:pt x="1231226" y="553720"/>
                  </a:lnTo>
                  <a:lnTo>
                    <a:pt x="1231277" y="551180"/>
                  </a:lnTo>
                  <a:lnTo>
                    <a:pt x="1229855" y="551180"/>
                  </a:lnTo>
                  <a:lnTo>
                    <a:pt x="1229067" y="549910"/>
                  </a:lnTo>
                  <a:lnTo>
                    <a:pt x="1226870" y="548640"/>
                  </a:lnTo>
                  <a:lnTo>
                    <a:pt x="1225346" y="548640"/>
                  </a:lnTo>
                  <a:lnTo>
                    <a:pt x="1224648" y="547370"/>
                  </a:lnTo>
                  <a:lnTo>
                    <a:pt x="1224686" y="546100"/>
                  </a:lnTo>
                  <a:lnTo>
                    <a:pt x="1224864" y="544830"/>
                  </a:lnTo>
                  <a:lnTo>
                    <a:pt x="1225143" y="542290"/>
                  </a:lnTo>
                  <a:lnTo>
                    <a:pt x="1223670" y="542290"/>
                  </a:lnTo>
                  <a:lnTo>
                    <a:pt x="1222895" y="541020"/>
                  </a:lnTo>
                  <a:lnTo>
                    <a:pt x="1221498" y="541020"/>
                  </a:lnTo>
                  <a:lnTo>
                    <a:pt x="1220711" y="539750"/>
                  </a:lnTo>
                  <a:lnTo>
                    <a:pt x="1220419" y="539750"/>
                  </a:lnTo>
                  <a:lnTo>
                    <a:pt x="1220711" y="542290"/>
                  </a:lnTo>
                  <a:lnTo>
                    <a:pt x="1220050" y="543560"/>
                  </a:lnTo>
                  <a:lnTo>
                    <a:pt x="1218768" y="541020"/>
                  </a:lnTo>
                  <a:lnTo>
                    <a:pt x="1218272" y="541020"/>
                  </a:lnTo>
                  <a:lnTo>
                    <a:pt x="1218514" y="538480"/>
                  </a:lnTo>
                  <a:lnTo>
                    <a:pt x="1218692" y="538480"/>
                  </a:lnTo>
                  <a:lnTo>
                    <a:pt x="1218755" y="535940"/>
                  </a:lnTo>
                  <a:lnTo>
                    <a:pt x="1216825" y="535940"/>
                  </a:lnTo>
                  <a:lnTo>
                    <a:pt x="1216571" y="534670"/>
                  </a:lnTo>
                  <a:lnTo>
                    <a:pt x="1216647" y="533400"/>
                  </a:lnTo>
                  <a:lnTo>
                    <a:pt x="1216850" y="532130"/>
                  </a:lnTo>
                  <a:lnTo>
                    <a:pt x="1218819" y="533400"/>
                  </a:lnTo>
                  <a:lnTo>
                    <a:pt x="1219339" y="533400"/>
                  </a:lnTo>
                  <a:lnTo>
                    <a:pt x="1219149" y="532130"/>
                  </a:lnTo>
                  <a:lnTo>
                    <a:pt x="1218971" y="530860"/>
                  </a:lnTo>
                  <a:lnTo>
                    <a:pt x="1219758" y="530860"/>
                  </a:lnTo>
                  <a:lnTo>
                    <a:pt x="1221003" y="532130"/>
                  </a:lnTo>
                  <a:lnTo>
                    <a:pt x="1221816" y="532130"/>
                  </a:lnTo>
                  <a:lnTo>
                    <a:pt x="1223429" y="533400"/>
                  </a:lnTo>
                  <a:lnTo>
                    <a:pt x="1224076" y="533400"/>
                  </a:lnTo>
                  <a:lnTo>
                    <a:pt x="1223594" y="532130"/>
                  </a:lnTo>
                  <a:lnTo>
                    <a:pt x="1223937" y="530860"/>
                  </a:lnTo>
                  <a:lnTo>
                    <a:pt x="1215212" y="525780"/>
                  </a:lnTo>
                  <a:lnTo>
                    <a:pt x="1214424" y="525780"/>
                  </a:lnTo>
                  <a:lnTo>
                    <a:pt x="1213700" y="524510"/>
                  </a:lnTo>
                  <a:lnTo>
                    <a:pt x="1212773" y="524510"/>
                  </a:lnTo>
                  <a:lnTo>
                    <a:pt x="1213510" y="521970"/>
                  </a:lnTo>
                  <a:lnTo>
                    <a:pt x="1213002" y="520700"/>
                  </a:lnTo>
                  <a:lnTo>
                    <a:pt x="1211135" y="520700"/>
                  </a:lnTo>
                  <a:lnTo>
                    <a:pt x="1211135" y="519430"/>
                  </a:lnTo>
                  <a:lnTo>
                    <a:pt x="1211465" y="519430"/>
                  </a:lnTo>
                  <a:lnTo>
                    <a:pt x="1211427" y="516890"/>
                  </a:lnTo>
                  <a:lnTo>
                    <a:pt x="1211922" y="515620"/>
                  </a:lnTo>
                  <a:lnTo>
                    <a:pt x="1211453" y="514350"/>
                  </a:lnTo>
                  <a:lnTo>
                    <a:pt x="1209535" y="514350"/>
                  </a:lnTo>
                  <a:lnTo>
                    <a:pt x="1209611" y="511810"/>
                  </a:lnTo>
                  <a:lnTo>
                    <a:pt x="1209827" y="511810"/>
                  </a:lnTo>
                  <a:lnTo>
                    <a:pt x="1209903" y="510540"/>
                  </a:lnTo>
                  <a:lnTo>
                    <a:pt x="1209827" y="509270"/>
                  </a:lnTo>
                  <a:lnTo>
                    <a:pt x="1210386" y="508000"/>
                  </a:lnTo>
                  <a:lnTo>
                    <a:pt x="1211948" y="510540"/>
                  </a:lnTo>
                  <a:lnTo>
                    <a:pt x="1212646" y="510540"/>
                  </a:lnTo>
                  <a:lnTo>
                    <a:pt x="1212227" y="508000"/>
                  </a:lnTo>
                  <a:lnTo>
                    <a:pt x="1212583" y="508000"/>
                  </a:lnTo>
                  <a:lnTo>
                    <a:pt x="1212329" y="506730"/>
                  </a:lnTo>
                  <a:lnTo>
                    <a:pt x="1213142" y="505460"/>
                  </a:lnTo>
                  <a:lnTo>
                    <a:pt x="1212850" y="505460"/>
                  </a:lnTo>
                  <a:lnTo>
                    <a:pt x="1212176" y="504190"/>
                  </a:lnTo>
                  <a:lnTo>
                    <a:pt x="1211440" y="504190"/>
                  </a:lnTo>
                  <a:lnTo>
                    <a:pt x="1210500" y="502920"/>
                  </a:lnTo>
                  <a:lnTo>
                    <a:pt x="1210551" y="506730"/>
                  </a:lnTo>
                  <a:lnTo>
                    <a:pt x="1210119" y="506730"/>
                  </a:lnTo>
                  <a:lnTo>
                    <a:pt x="1208354" y="504190"/>
                  </a:lnTo>
                  <a:lnTo>
                    <a:pt x="1208189" y="504190"/>
                  </a:lnTo>
                  <a:lnTo>
                    <a:pt x="1207985" y="505460"/>
                  </a:lnTo>
                  <a:lnTo>
                    <a:pt x="1207922" y="508000"/>
                  </a:lnTo>
                  <a:lnTo>
                    <a:pt x="1207643" y="510540"/>
                  </a:lnTo>
                  <a:lnTo>
                    <a:pt x="1207109" y="509270"/>
                  </a:lnTo>
                  <a:lnTo>
                    <a:pt x="1205903" y="509270"/>
                  </a:lnTo>
                  <a:lnTo>
                    <a:pt x="1205166" y="508000"/>
                  </a:lnTo>
                  <a:lnTo>
                    <a:pt x="1205903" y="506730"/>
                  </a:lnTo>
                  <a:lnTo>
                    <a:pt x="1205560" y="505460"/>
                  </a:lnTo>
                  <a:lnTo>
                    <a:pt x="1203807" y="505460"/>
                  </a:lnTo>
                  <a:lnTo>
                    <a:pt x="1203540" y="504190"/>
                  </a:lnTo>
                  <a:lnTo>
                    <a:pt x="1203655" y="502920"/>
                  </a:lnTo>
                  <a:lnTo>
                    <a:pt x="1203858" y="501650"/>
                  </a:lnTo>
                  <a:lnTo>
                    <a:pt x="1203960" y="500380"/>
                  </a:lnTo>
                  <a:lnTo>
                    <a:pt x="1204201" y="499110"/>
                  </a:lnTo>
                  <a:lnTo>
                    <a:pt x="1204468" y="499110"/>
                  </a:lnTo>
                  <a:lnTo>
                    <a:pt x="1205992" y="500380"/>
                  </a:lnTo>
                  <a:lnTo>
                    <a:pt x="1206525" y="500380"/>
                  </a:lnTo>
                  <a:lnTo>
                    <a:pt x="1206627" y="499110"/>
                  </a:lnTo>
                  <a:lnTo>
                    <a:pt x="1206665" y="497840"/>
                  </a:lnTo>
                  <a:lnTo>
                    <a:pt x="1205293" y="497840"/>
                  </a:lnTo>
                  <a:lnTo>
                    <a:pt x="1204531" y="496570"/>
                  </a:lnTo>
                  <a:lnTo>
                    <a:pt x="1203845" y="496570"/>
                  </a:lnTo>
                  <a:lnTo>
                    <a:pt x="1203134" y="495300"/>
                  </a:lnTo>
                  <a:lnTo>
                    <a:pt x="1201877" y="495300"/>
                  </a:lnTo>
                  <a:lnTo>
                    <a:pt x="1200683" y="494030"/>
                  </a:lnTo>
                  <a:lnTo>
                    <a:pt x="1199781" y="494030"/>
                  </a:lnTo>
                  <a:lnTo>
                    <a:pt x="1200238" y="496570"/>
                  </a:lnTo>
                  <a:lnTo>
                    <a:pt x="1199134" y="496570"/>
                  </a:lnTo>
                  <a:lnTo>
                    <a:pt x="1198422" y="495300"/>
                  </a:lnTo>
                  <a:lnTo>
                    <a:pt x="1197749" y="495300"/>
                  </a:lnTo>
                  <a:lnTo>
                    <a:pt x="1197775" y="494030"/>
                  </a:lnTo>
                  <a:lnTo>
                    <a:pt x="1198079" y="492760"/>
                  </a:lnTo>
                  <a:lnTo>
                    <a:pt x="1198422" y="490220"/>
                  </a:lnTo>
                  <a:lnTo>
                    <a:pt x="1198613" y="488950"/>
                  </a:lnTo>
                  <a:lnTo>
                    <a:pt x="1198765" y="487680"/>
                  </a:lnTo>
                  <a:lnTo>
                    <a:pt x="1196809" y="486410"/>
                  </a:lnTo>
                  <a:lnTo>
                    <a:pt x="1196644" y="486410"/>
                  </a:lnTo>
                  <a:lnTo>
                    <a:pt x="1196695" y="485140"/>
                  </a:lnTo>
                  <a:lnTo>
                    <a:pt x="1196822" y="485140"/>
                  </a:lnTo>
                  <a:lnTo>
                    <a:pt x="1197267" y="482600"/>
                  </a:lnTo>
                  <a:lnTo>
                    <a:pt x="1197394" y="482600"/>
                  </a:lnTo>
                  <a:lnTo>
                    <a:pt x="1197444" y="481330"/>
                  </a:lnTo>
                  <a:lnTo>
                    <a:pt x="1196797" y="480060"/>
                  </a:lnTo>
                  <a:lnTo>
                    <a:pt x="1195324" y="480060"/>
                  </a:lnTo>
                  <a:lnTo>
                    <a:pt x="1194574" y="478790"/>
                  </a:lnTo>
                  <a:lnTo>
                    <a:pt x="1193215" y="478790"/>
                  </a:lnTo>
                  <a:lnTo>
                    <a:pt x="1192847" y="477520"/>
                  </a:lnTo>
                  <a:lnTo>
                    <a:pt x="1191298" y="477520"/>
                  </a:lnTo>
                  <a:lnTo>
                    <a:pt x="1190802" y="476250"/>
                  </a:lnTo>
                  <a:lnTo>
                    <a:pt x="1191717" y="474980"/>
                  </a:lnTo>
                  <a:lnTo>
                    <a:pt x="1191488" y="473710"/>
                  </a:lnTo>
                  <a:lnTo>
                    <a:pt x="1192149" y="474980"/>
                  </a:lnTo>
                  <a:lnTo>
                    <a:pt x="1192860" y="474980"/>
                  </a:lnTo>
                  <a:lnTo>
                    <a:pt x="1193609" y="476250"/>
                  </a:lnTo>
                  <a:lnTo>
                    <a:pt x="1193825" y="474980"/>
                  </a:lnTo>
                  <a:lnTo>
                    <a:pt x="1193965" y="473710"/>
                  </a:lnTo>
                  <a:lnTo>
                    <a:pt x="1193342" y="472440"/>
                  </a:lnTo>
                  <a:lnTo>
                    <a:pt x="1192644" y="472440"/>
                  </a:lnTo>
                  <a:lnTo>
                    <a:pt x="1191907" y="471170"/>
                  </a:lnTo>
                  <a:lnTo>
                    <a:pt x="1189977" y="471170"/>
                  </a:lnTo>
                  <a:lnTo>
                    <a:pt x="1189558" y="469900"/>
                  </a:lnTo>
                  <a:lnTo>
                    <a:pt x="1190548" y="468630"/>
                  </a:lnTo>
                  <a:lnTo>
                    <a:pt x="1189990" y="467360"/>
                  </a:lnTo>
                  <a:lnTo>
                    <a:pt x="1190904" y="466090"/>
                  </a:lnTo>
                  <a:lnTo>
                    <a:pt x="1190586" y="464820"/>
                  </a:lnTo>
                  <a:lnTo>
                    <a:pt x="1188872" y="464820"/>
                  </a:lnTo>
                  <a:lnTo>
                    <a:pt x="1188377" y="463550"/>
                  </a:lnTo>
                  <a:lnTo>
                    <a:pt x="1189278" y="462280"/>
                  </a:lnTo>
                  <a:lnTo>
                    <a:pt x="1188974" y="461010"/>
                  </a:lnTo>
                  <a:lnTo>
                    <a:pt x="1187272" y="459740"/>
                  </a:lnTo>
                  <a:lnTo>
                    <a:pt x="1187018" y="459740"/>
                  </a:lnTo>
                  <a:lnTo>
                    <a:pt x="1187081" y="458470"/>
                  </a:lnTo>
                  <a:lnTo>
                    <a:pt x="1187234" y="458470"/>
                  </a:lnTo>
                  <a:lnTo>
                    <a:pt x="1187742" y="455930"/>
                  </a:lnTo>
                  <a:lnTo>
                    <a:pt x="1187894" y="455930"/>
                  </a:lnTo>
                  <a:lnTo>
                    <a:pt x="1187958" y="454660"/>
                  </a:lnTo>
                  <a:lnTo>
                    <a:pt x="1186180" y="453390"/>
                  </a:lnTo>
                  <a:lnTo>
                    <a:pt x="1185646" y="453390"/>
                  </a:lnTo>
                  <a:lnTo>
                    <a:pt x="1184008" y="452120"/>
                  </a:lnTo>
                  <a:lnTo>
                    <a:pt x="1183614" y="450850"/>
                  </a:lnTo>
                  <a:lnTo>
                    <a:pt x="1184503" y="449580"/>
                  </a:lnTo>
                  <a:lnTo>
                    <a:pt x="1184148" y="449580"/>
                  </a:lnTo>
                  <a:lnTo>
                    <a:pt x="1182230" y="447040"/>
                  </a:lnTo>
                  <a:lnTo>
                    <a:pt x="1182890" y="445770"/>
                  </a:lnTo>
                  <a:lnTo>
                    <a:pt x="1182827" y="444500"/>
                  </a:lnTo>
                  <a:lnTo>
                    <a:pt x="1181125" y="444500"/>
                  </a:lnTo>
                  <a:lnTo>
                    <a:pt x="1180769" y="443230"/>
                  </a:lnTo>
                  <a:lnTo>
                    <a:pt x="1180147" y="443230"/>
                  </a:lnTo>
                  <a:lnTo>
                    <a:pt x="1179461" y="441960"/>
                  </a:lnTo>
                  <a:lnTo>
                    <a:pt x="1178407" y="441960"/>
                  </a:lnTo>
                  <a:lnTo>
                    <a:pt x="1176832" y="440690"/>
                  </a:lnTo>
                  <a:lnTo>
                    <a:pt x="1176477" y="439420"/>
                  </a:lnTo>
                  <a:lnTo>
                    <a:pt x="1177493" y="438150"/>
                  </a:lnTo>
                  <a:lnTo>
                    <a:pt x="1177874" y="438150"/>
                  </a:lnTo>
                  <a:lnTo>
                    <a:pt x="1178547" y="439420"/>
                  </a:lnTo>
                  <a:lnTo>
                    <a:pt x="1179271" y="439420"/>
                  </a:lnTo>
                  <a:lnTo>
                    <a:pt x="1179537" y="438150"/>
                  </a:lnTo>
                  <a:lnTo>
                    <a:pt x="1179728" y="438150"/>
                  </a:lnTo>
                  <a:lnTo>
                    <a:pt x="1179842" y="436880"/>
                  </a:lnTo>
                  <a:lnTo>
                    <a:pt x="1179233" y="436880"/>
                  </a:lnTo>
                  <a:lnTo>
                    <a:pt x="1178560" y="435610"/>
                  </a:lnTo>
                  <a:lnTo>
                    <a:pt x="1177099" y="434340"/>
                  </a:lnTo>
                  <a:lnTo>
                    <a:pt x="1175804" y="434340"/>
                  </a:lnTo>
                  <a:lnTo>
                    <a:pt x="1175473" y="433070"/>
                  </a:lnTo>
                  <a:lnTo>
                    <a:pt x="1173962" y="433070"/>
                  </a:lnTo>
                  <a:lnTo>
                    <a:pt x="1173530" y="431800"/>
                  </a:lnTo>
                  <a:lnTo>
                    <a:pt x="1174496" y="430530"/>
                  </a:lnTo>
                  <a:lnTo>
                    <a:pt x="1174153" y="429260"/>
                  </a:lnTo>
                  <a:lnTo>
                    <a:pt x="1175016" y="427990"/>
                  </a:lnTo>
                  <a:lnTo>
                    <a:pt x="1174915" y="426720"/>
                  </a:lnTo>
                  <a:lnTo>
                    <a:pt x="1174572" y="426720"/>
                  </a:lnTo>
                  <a:lnTo>
                    <a:pt x="1173302" y="425450"/>
                  </a:lnTo>
                  <a:lnTo>
                    <a:pt x="1172159" y="425450"/>
                  </a:lnTo>
                  <a:lnTo>
                    <a:pt x="1171498" y="424180"/>
                  </a:lnTo>
                  <a:lnTo>
                    <a:pt x="1170889" y="424180"/>
                  </a:lnTo>
                  <a:lnTo>
                    <a:pt x="1170749" y="422910"/>
                  </a:lnTo>
                  <a:lnTo>
                    <a:pt x="1171702" y="421640"/>
                  </a:lnTo>
                  <a:lnTo>
                    <a:pt x="1171460" y="421640"/>
                  </a:lnTo>
                  <a:lnTo>
                    <a:pt x="1170863" y="420370"/>
                  </a:lnTo>
                  <a:lnTo>
                    <a:pt x="1169454" y="420370"/>
                  </a:lnTo>
                  <a:lnTo>
                    <a:pt x="1165479" y="416560"/>
                  </a:lnTo>
                  <a:lnTo>
                    <a:pt x="1165847" y="416560"/>
                  </a:lnTo>
                  <a:lnTo>
                    <a:pt x="1165682" y="414020"/>
                  </a:lnTo>
                  <a:lnTo>
                    <a:pt x="1166482" y="414020"/>
                  </a:lnTo>
                  <a:lnTo>
                    <a:pt x="1166266" y="411480"/>
                  </a:lnTo>
                  <a:lnTo>
                    <a:pt x="1167015" y="411480"/>
                  </a:lnTo>
                  <a:lnTo>
                    <a:pt x="1168171" y="412750"/>
                  </a:lnTo>
                  <a:lnTo>
                    <a:pt x="1169136" y="412750"/>
                  </a:lnTo>
                  <a:lnTo>
                    <a:pt x="1170216" y="415290"/>
                  </a:lnTo>
                  <a:lnTo>
                    <a:pt x="1170647" y="415290"/>
                  </a:lnTo>
                  <a:lnTo>
                    <a:pt x="1170940" y="414020"/>
                  </a:lnTo>
                  <a:lnTo>
                    <a:pt x="1171130" y="412750"/>
                  </a:lnTo>
                  <a:lnTo>
                    <a:pt x="1171219" y="411480"/>
                  </a:lnTo>
                  <a:lnTo>
                    <a:pt x="1169301" y="410210"/>
                  </a:lnTo>
                  <a:lnTo>
                    <a:pt x="1168996" y="410210"/>
                  </a:lnTo>
                  <a:lnTo>
                    <a:pt x="1170051" y="408940"/>
                  </a:lnTo>
                  <a:lnTo>
                    <a:pt x="1169593" y="407670"/>
                  </a:lnTo>
                  <a:lnTo>
                    <a:pt x="1168082" y="407670"/>
                  </a:lnTo>
                  <a:lnTo>
                    <a:pt x="1167638" y="405130"/>
                  </a:lnTo>
                  <a:lnTo>
                    <a:pt x="1168628" y="405130"/>
                  </a:lnTo>
                  <a:lnTo>
                    <a:pt x="1168488" y="403860"/>
                  </a:lnTo>
                  <a:lnTo>
                    <a:pt x="1169771" y="398780"/>
                  </a:lnTo>
                  <a:lnTo>
                    <a:pt x="1167803" y="397510"/>
                  </a:lnTo>
                  <a:lnTo>
                    <a:pt x="1167511" y="397510"/>
                  </a:lnTo>
                  <a:lnTo>
                    <a:pt x="1166101" y="394970"/>
                  </a:lnTo>
                  <a:lnTo>
                    <a:pt x="1165834" y="396240"/>
                  </a:lnTo>
                  <a:lnTo>
                    <a:pt x="1165440" y="396240"/>
                  </a:lnTo>
                  <a:lnTo>
                    <a:pt x="1165593" y="397510"/>
                  </a:lnTo>
                  <a:lnTo>
                    <a:pt x="1164780" y="398780"/>
                  </a:lnTo>
                  <a:lnTo>
                    <a:pt x="1164920" y="400050"/>
                  </a:lnTo>
                  <a:lnTo>
                    <a:pt x="1164374" y="401320"/>
                  </a:lnTo>
                  <a:lnTo>
                    <a:pt x="1162824" y="398780"/>
                  </a:lnTo>
                  <a:lnTo>
                    <a:pt x="1160614" y="397510"/>
                  </a:lnTo>
                  <a:lnTo>
                    <a:pt x="1161567" y="393700"/>
                  </a:lnTo>
                  <a:lnTo>
                    <a:pt x="1161783" y="393700"/>
                  </a:lnTo>
                  <a:lnTo>
                    <a:pt x="1161897" y="392430"/>
                  </a:lnTo>
                  <a:lnTo>
                    <a:pt x="1160081" y="391160"/>
                  </a:lnTo>
                  <a:lnTo>
                    <a:pt x="1159814" y="389890"/>
                  </a:lnTo>
                  <a:lnTo>
                    <a:pt x="1160564" y="388620"/>
                  </a:lnTo>
                  <a:lnTo>
                    <a:pt x="1160780" y="387350"/>
                  </a:lnTo>
                  <a:lnTo>
                    <a:pt x="1160995" y="386080"/>
                  </a:lnTo>
                  <a:lnTo>
                    <a:pt x="1161288" y="386080"/>
                  </a:lnTo>
                  <a:lnTo>
                    <a:pt x="1161618" y="384810"/>
                  </a:lnTo>
                  <a:lnTo>
                    <a:pt x="1161846" y="383540"/>
                  </a:lnTo>
                  <a:lnTo>
                    <a:pt x="1161897" y="382270"/>
                  </a:lnTo>
                  <a:lnTo>
                    <a:pt x="1160259" y="381000"/>
                  </a:lnTo>
                  <a:lnTo>
                    <a:pt x="1159294" y="381000"/>
                  </a:lnTo>
                  <a:lnTo>
                    <a:pt x="1158633" y="379730"/>
                  </a:lnTo>
                  <a:lnTo>
                    <a:pt x="1157871" y="379730"/>
                  </a:lnTo>
                  <a:lnTo>
                    <a:pt x="1158798" y="377190"/>
                  </a:lnTo>
                  <a:lnTo>
                    <a:pt x="1158633" y="377190"/>
                  </a:lnTo>
                  <a:lnTo>
                    <a:pt x="1156970" y="375920"/>
                  </a:lnTo>
                  <a:lnTo>
                    <a:pt x="1156652" y="374650"/>
                  </a:lnTo>
                  <a:lnTo>
                    <a:pt x="1157706" y="373380"/>
                  </a:lnTo>
                  <a:lnTo>
                    <a:pt x="1157490" y="373380"/>
                  </a:lnTo>
                  <a:lnTo>
                    <a:pt x="1156931" y="372110"/>
                  </a:lnTo>
                  <a:lnTo>
                    <a:pt x="1156284" y="372110"/>
                  </a:lnTo>
                  <a:lnTo>
                    <a:pt x="1155573" y="370840"/>
                  </a:lnTo>
                  <a:lnTo>
                    <a:pt x="1154887" y="370840"/>
                  </a:lnTo>
                  <a:lnTo>
                    <a:pt x="1154239" y="369570"/>
                  </a:lnTo>
                  <a:lnTo>
                    <a:pt x="1153223" y="369570"/>
                  </a:lnTo>
                  <a:lnTo>
                    <a:pt x="1151991" y="368300"/>
                  </a:lnTo>
                  <a:lnTo>
                    <a:pt x="1151470" y="367030"/>
                  </a:lnTo>
                  <a:lnTo>
                    <a:pt x="1152588" y="365760"/>
                  </a:lnTo>
                  <a:lnTo>
                    <a:pt x="1152207" y="364490"/>
                  </a:lnTo>
                  <a:lnTo>
                    <a:pt x="1150772" y="364490"/>
                  </a:lnTo>
                  <a:lnTo>
                    <a:pt x="1150480" y="363220"/>
                  </a:lnTo>
                  <a:lnTo>
                    <a:pt x="1150848" y="363220"/>
                  </a:lnTo>
                  <a:lnTo>
                    <a:pt x="1150772" y="361950"/>
                  </a:lnTo>
                  <a:lnTo>
                    <a:pt x="1151191" y="360680"/>
                  </a:lnTo>
                  <a:lnTo>
                    <a:pt x="1151509" y="360680"/>
                  </a:lnTo>
                  <a:lnTo>
                    <a:pt x="1151737" y="359410"/>
                  </a:lnTo>
                  <a:lnTo>
                    <a:pt x="1151902" y="358140"/>
                  </a:lnTo>
                  <a:lnTo>
                    <a:pt x="1152372" y="355600"/>
                  </a:lnTo>
                  <a:lnTo>
                    <a:pt x="1152880" y="355600"/>
                  </a:lnTo>
                  <a:lnTo>
                    <a:pt x="1154455" y="358140"/>
                  </a:lnTo>
                  <a:lnTo>
                    <a:pt x="1154836" y="356870"/>
                  </a:lnTo>
                  <a:lnTo>
                    <a:pt x="1155090" y="355600"/>
                  </a:lnTo>
                  <a:lnTo>
                    <a:pt x="1155268" y="355600"/>
                  </a:lnTo>
                  <a:lnTo>
                    <a:pt x="1155598" y="354330"/>
                  </a:lnTo>
                  <a:lnTo>
                    <a:pt x="1155852" y="354330"/>
                  </a:lnTo>
                  <a:lnTo>
                    <a:pt x="1155992" y="353060"/>
                  </a:lnTo>
                  <a:lnTo>
                    <a:pt x="1155839" y="351790"/>
                  </a:lnTo>
                  <a:lnTo>
                    <a:pt x="1154214" y="351790"/>
                  </a:lnTo>
                  <a:lnTo>
                    <a:pt x="1153312" y="353034"/>
                  </a:lnTo>
                  <a:lnTo>
                    <a:pt x="1149248" y="350520"/>
                  </a:lnTo>
                  <a:lnTo>
                    <a:pt x="1147749" y="349250"/>
                  </a:lnTo>
                  <a:lnTo>
                    <a:pt x="1147622" y="347980"/>
                  </a:lnTo>
                  <a:lnTo>
                    <a:pt x="1147762" y="347980"/>
                  </a:lnTo>
                  <a:lnTo>
                    <a:pt x="1148016" y="346710"/>
                  </a:lnTo>
                  <a:lnTo>
                    <a:pt x="1148346" y="345440"/>
                  </a:lnTo>
                  <a:lnTo>
                    <a:pt x="1148651" y="345440"/>
                  </a:lnTo>
                  <a:lnTo>
                    <a:pt x="1148892" y="344170"/>
                  </a:lnTo>
                  <a:lnTo>
                    <a:pt x="1149070" y="342900"/>
                  </a:lnTo>
                  <a:lnTo>
                    <a:pt x="1149921" y="341630"/>
                  </a:lnTo>
                  <a:lnTo>
                    <a:pt x="1149743" y="340360"/>
                  </a:lnTo>
                  <a:lnTo>
                    <a:pt x="1148080" y="340360"/>
                  </a:lnTo>
                  <a:lnTo>
                    <a:pt x="1147724" y="339090"/>
                  </a:lnTo>
                  <a:lnTo>
                    <a:pt x="1148829" y="337820"/>
                  </a:lnTo>
                  <a:lnTo>
                    <a:pt x="1148600" y="336550"/>
                  </a:lnTo>
                  <a:lnTo>
                    <a:pt x="1147000" y="335280"/>
                  </a:lnTo>
                  <a:lnTo>
                    <a:pt x="1146784" y="335280"/>
                  </a:lnTo>
                  <a:lnTo>
                    <a:pt x="1146086" y="334010"/>
                  </a:lnTo>
                  <a:lnTo>
                    <a:pt x="1145451" y="334010"/>
                  </a:lnTo>
                  <a:lnTo>
                    <a:pt x="1144879" y="332740"/>
                  </a:lnTo>
                  <a:lnTo>
                    <a:pt x="1144574" y="332740"/>
                  </a:lnTo>
                  <a:lnTo>
                    <a:pt x="1143127" y="331470"/>
                  </a:lnTo>
                  <a:lnTo>
                    <a:pt x="1142784" y="330200"/>
                  </a:lnTo>
                  <a:lnTo>
                    <a:pt x="1143876" y="330200"/>
                  </a:lnTo>
                  <a:lnTo>
                    <a:pt x="1143723" y="328930"/>
                  </a:lnTo>
                  <a:lnTo>
                    <a:pt x="1143876" y="327660"/>
                  </a:lnTo>
                  <a:lnTo>
                    <a:pt x="1144117" y="327660"/>
                  </a:lnTo>
                  <a:lnTo>
                    <a:pt x="1144841" y="325120"/>
                  </a:lnTo>
                  <a:lnTo>
                    <a:pt x="1145095" y="325120"/>
                  </a:lnTo>
                  <a:lnTo>
                    <a:pt x="1145247" y="323850"/>
                  </a:lnTo>
                  <a:lnTo>
                    <a:pt x="1143584" y="322580"/>
                  </a:lnTo>
                  <a:lnTo>
                    <a:pt x="1143139" y="322580"/>
                  </a:lnTo>
                  <a:lnTo>
                    <a:pt x="1141577" y="321310"/>
                  </a:lnTo>
                  <a:lnTo>
                    <a:pt x="1141476" y="320040"/>
                  </a:lnTo>
                  <a:lnTo>
                    <a:pt x="1141628" y="320040"/>
                  </a:lnTo>
                  <a:lnTo>
                    <a:pt x="1141882" y="318770"/>
                  </a:lnTo>
                  <a:lnTo>
                    <a:pt x="1142580" y="317500"/>
                  </a:lnTo>
                  <a:lnTo>
                    <a:pt x="1142834" y="316230"/>
                  </a:lnTo>
                  <a:lnTo>
                    <a:pt x="1143000" y="314960"/>
                  </a:lnTo>
                  <a:lnTo>
                    <a:pt x="1142834" y="314960"/>
                  </a:lnTo>
                  <a:lnTo>
                    <a:pt x="1141437" y="313690"/>
                  </a:lnTo>
                  <a:lnTo>
                    <a:pt x="1140790" y="313690"/>
                  </a:lnTo>
                  <a:lnTo>
                    <a:pt x="1139342" y="312420"/>
                  </a:lnTo>
                  <a:lnTo>
                    <a:pt x="1139075" y="311150"/>
                  </a:lnTo>
                  <a:lnTo>
                    <a:pt x="1140218" y="309880"/>
                  </a:lnTo>
                  <a:lnTo>
                    <a:pt x="1139685" y="308610"/>
                  </a:lnTo>
                  <a:lnTo>
                    <a:pt x="1138440" y="308610"/>
                  </a:lnTo>
                  <a:lnTo>
                    <a:pt x="1137907" y="307340"/>
                  </a:lnTo>
                  <a:lnTo>
                    <a:pt x="1139063" y="306070"/>
                  </a:lnTo>
                  <a:lnTo>
                    <a:pt x="1138783" y="304800"/>
                  </a:lnTo>
                  <a:lnTo>
                    <a:pt x="1137310" y="303530"/>
                  </a:lnTo>
                  <a:lnTo>
                    <a:pt x="1136992" y="303530"/>
                  </a:lnTo>
                  <a:lnTo>
                    <a:pt x="1136357" y="306070"/>
                  </a:lnTo>
                  <a:lnTo>
                    <a:pt x="1136142" y="306070"/>
                  </a:lnTo>
                  <a:lnTo>
                    <a:pt x="1134376" y="303530"/>
                  </a:lnTo>
                  <a:lnTo>
                    <a:pt x="1132497" y="302260"/>
                  </a:lnTo>
                  <a:lnTo>
                    <a:pt x="1132903" y="302260"/>
                  </a:lnTo>
                  <a:lnTo>
                    <a:pt x="1132827" y="299720"/>
                  </a:lnTo>
                  <a:lnTo>
                    <a:pt x="1133551" y="299720"/>
                  </a:lnTo>
                  <a:lnTo>
                    <a:pt x="1134973" y="302260"/>
                  </a:lnTo>
                  <a:lnTo>
                    <a:pt x="1135151" y="300990"/>
                  </a:lnTo>
                  <a:lnTo>
                    <a:pt x="1135519" y="300990"/>
                  </a:lnTo>
                  <a:lnTo>
                    <a:pt x="1135773" y="299720"/>
                  </a:lnTo>
                  <a:lnTo>
                    <a:pt x="1135926" y="299720"/>
                  </a:lnTo>
                  <a:lnTo>
                    <a:pt x="1136307" y="298450"/>
                  </a:lnTo>
                  <a:lnTo>
                    <a:pt x="1137069" y="295910"/>
                  </a:lnTo>
                  <a:lnTo>
                    <a:pt x="1137335" y="294640"/>
                  </a:lnTo>
                  <a:lnTo>
                    <a:pt x="1137488" y="294640"/>
                  </a:lnTo>
                  <a:lnTo>
                    <a:pt x="1136904" y="293370"/>
                  </a:lnTo>
                  <a:lnTo>
                    <a:pt x="1136281" y="293370"/>
                  </a:lnTo>
                  <a:lnTo>
                    <a:pt x="1135608" y="292100"/>
                  </a:lnTo>
                  <a:lnTo>
                    <a:pt x="1133741" y="290830"/>
                  </a:lnTo>
                  <a:lnTo>
                    <a:pt x="1133043" y="289560"/>
                  </a:lnTo>
                  <a:lnTo>
                    <a:pt x="1132420" y="289560"/>
                  </a:lnTo>
                  <a:lnTo>
                    <a:pt x="1131862" y="288290"/>
                  </a:lnTo>
                  <a:lnTo>
                    <a:pt x="1131684" y="288290"/>
                  </a:lnTo>
                  <a:lnTo>
                    <a:pt x="1132763" y="287020"/>
                  </a:lnTo>
                  <a:lnTo>
                    <a:pt x="1132471" y="285750"/>
                  </a:lnTo>
                  <a:lnTo>
                    <a:pt x="1130909" y="285750"/>
                  </a:lnTo>
                  <a:lnTo>
                    <a:pt x="1130617" y="283210"/>
                  </a:lnTo>
                  <a:lnTo>
                    <a:pt x="1131658" y="283210"/>
                  </a:lnTo>
                  <a:lnTo>
                    <a:pt x="1131493" y="281940"/>
                  </a:lnTo>
                  <a:lnTo>
                    <a:pt x="1129855" y="280670"/>
                  </a:lnTo>
                  <a:lnTo>
                    <a:pt x="1129499" y="279400"/>
                  </a:lnTo>
                  <a:lnTo>
                    <a:pt x="1130642" y="278130"/>
                  </a:lnTo>
                  <a:lnTo>
                    <a:pt x="1131049" y="278130"/>
                  </a:lnTo>
                  <a:lnTo>
                    <a:pt x="1131671" y="279400"/>
                  </a:lnTo>
                  <a:lnTo>
                    <a:pt x="1132344" y="279400"/>
                  </a:lnTo>
                  <a:lnTo>
                    <a:pt x="1132674" y="278130"/>
                  </a:lnTo>
                  <a:lnTo>
                    <a:pt x="1132941" y="278130"/>
                  </a:lnTo>
                  <a:lnTo>
                    <a:pt x="1133132" y="276860"/>
                  </a:lnTo>
                  <a:lnTo>
                    <a:pt x="1132916" y="276860"/>
                  </a:lnTo>
                  <a:lnTo>
                    <a:pt x="1131430" y="275590"/>
                  </a:lnTo>
                  <a:lnTo>
                    <a:pt x="1131100" y="274320"/>
                  </a:lnTo>
                  <a:lnTo>
                    <a:pt x="1132230" y="273050"/>
                  </a:lnTo>
                  <a:lnTo>
                    <a:pt x="1131862" y="271780"/>
                  </a:lnTo>
                  <a:lnTo>
                    <a:pt x="1130338" y="271780"/>
                  </a:lnTo>
                  <a:lnTo>
                    <a:pt x="1130007" y="270510"/>
                  </a:lnTo>
                  <a:lnTo>
                    <a:pt x="1131112" y="269240"/>
                  </a:lnTo>
                  <a:lnTo>
                    <a:pt x="1130833" y="267970"/>
                  </a:lnTo>
                  <a:lnTo>
                    <a:pt x="1129258" y="266700"/>
                  </a:lnTo>
                  <a:lnTo>
                    <a:pt x="1128979" y="266700"/>
                  </a:lnTo>
                  <a:lnTo>
                    <a:pt x="1130071" y="264160"/>
                  </a:lnTo>
                  <a:lnTo>
                    <a:pt x="1129880" y="264160"/>
                  </a:lnTo>
                  <a:lnTo>
                    <a:pt x="1129334" y="262890"/>
                  </a:lnTo>
                  <a:lnTo>
                    <a:pt x="1128014" y="262890"/>
                  </a:lnTo>
                  <a:lnTo>
                    <a:pt x="1125740" y="260350"/>
                  </a:lnTo>
                  <a:lnTo>
                    <a:pt x="1124546" y="259080"/>
                  </a:lnTo>
                  <a:lnTo>
                    <a:pt x="1124064" y="257810"/>
                  </a:lnTo>
                  <a:lnTo>
                    <a:pt x="1125194" y="256540"/>
                  </a:lnTo>
                  <a:lnTo>
                    <a:pt x="1124927" y="255270"/>
                  </a:lnTo>
                  <a:lnTo>
                    <a:pt x="1123264" y="255270"/>
                  </a:lnTo>
                  <a:lnTo>
                    <a:pt x="1123086" y="254000"/>
                  </a:lnTo>
                  <a:lnTo>
                    <a:pt x="1124089" y="252730"/>
                  </a:lnTo>
                  <a:lnTo>
                    <a:pt x="1123975" y="251460"/>
                  </a:lnTo>
                  <a:lnTo>
                    <a:pt x="1124559" y="252730"/>
                  </a:lnTo>
                  <a:lnTo>
                    <a:pt x="1125181" y="252730"/>
                  </a:lnTo>
                  <a:lnTo>
                    <a:pt x="1125842" y="254000"/>
                  </a:lnTo>
                  <a:lnTo>
                    <a:pt x="1126172" y="252730"/>
                  </a:lnTo>
                  <a:lnTo>
                    <a:pt x="1126439" y="252730"/>
                  </a:lnTo>
                  <a:lnTo>
                    <a:pt x="1126629" y="251460"/>
                  </a:lnTo>
                  <a:lnTo>
                    <a:pt x="1126464" y="250190"/>
                  </a:lnTo>
                  <a:lnTo>
                    <a:pt x="1125080" y="250190"/>
                  </a:lnTo>
                  <a:lnTo>
                    <a:pt x="1124762" y="248920"/>
                  </a:lnTo>
                  <a:lnTo>
                    <a:pt x="1123454" y="248920"/>
                  </a:lnTo>
                  <a:lnTo>
                    <a:pt x="1122895" y="247650"/>
                  </a:lnTo>
                  <a:lnTo>
                    <a:pt x="1122591" y="247650"/>
                  </a:lnTo>
                  <a:lnTo>
                    <a:pt x="1121156" y="246380"/>
                  </a:lnTo>
                  <a:lnTo>
                    <a:pt x="1120889" y="245110"/>
                  </a:lnTo>
                  <a:lnTo>
                    <a:pt x="1121714" y="243840"/>
                  </a:lnTo>
                  <a:lnTo>
                    <a:pt x="1122235" y="241300"/>
                  </a:lnTo>
                  <a:lnTo>
                    <a:pt x="1123035" y="241300"/>
                  </a:lnTo>
                  <a:lnTo>
                    <a:pt x="1123975" y="242570"/>
                  </a:lnTo>
                  <a:lnTo>
                    <a:pt x="1124940" y="242570"/>
                  </a:lnTo>
                  <a:lnTo>
                    <a:pt x="1125893" y="245110"/>
                  </a:lnTo>
                  <a:lnTo>
                    <a:pt x="1126324" y="243840"/>
                  </a:lnTo>
                  <a:lnTo>
                    <a:pt x="1126667" y="243840"/>
                  </a:lnTo>
                  <a:lnTo>
                    <a:pt x="1126934" y="242570"/>
                  </a:lnTo>
                  <a:lnTo>
                    <a:pt x="1127125" y="242570"/>
                  </a:lnTo>
                  <a:lnTo>
                    <a:pt x="1127036" y="241300"/>
                  </a:lnTo>
                  <a:lnTo>
                    <a:pt x="1125486" y="240030"/>
                  </a:lnTo>
                  <a:lnTo>
                    <a:pt x="1124585" y="240030"/>
                  </a:lnTo>
                  <a:lnTo>
                    <a:pt x="1123962" y="238760"/>
                  </a:lnTo>
                  <a:lnTo>
                    <a:pt x="1123378" y="238760"/>
                  </a:lnTo>
                  <a:lnTo>
                    <a:pt x="1122984" y="237490"/>
                  </a:lnTo>
                  <a:lnTo>
                    <a:pt x="1121778" y="237490"/>
                  </a:lnTo>
                  <a:lnTo>
                    <a:pt x="1121295" y="236220"/>
                  </a:lnTo>
                  <a:lnTo>
                    <a:pt x="1122464" y="234950"/>
                  </a:lnTo>
                  <a:lnTo>
                    <a:pt x="1122146" y="233680"/>
                  </a:lnTo>
                  <a:lnTo>
                    <a:pt x="1120736" y="232410"/>
                  </a:lnTo>
                  <a:lnTo>
                    <a:pt x="1120432" y="232410"/>
                  </a:lnTo>
                  <a:lnTo>
                    <a:pt x="1119733" y="234950"/>
                  </a:lnTo>
                  <a:lnTo>
                    <a:pt x="1118958" y="233680"/>
                  </a:lnTo>
                  <a:lnTo>
                    <a:pt x="1118336" y="233680"/>
                  </a:lnTo>
                  <a:lnTo>
                    <a:pt x="1117688" y="232410"/>
                  </a:lnTo>
                  <a:lnTo>
                    <a:pt x="1118603" y="231140"/>
                  </a:lnTo>
                  <a:lnTo>
                    <a:pt x="1118501" y="229870"/>
                  </a:lnTo>
                  <a:lnTo>
                    <a:pt x="1116876" y="229870"/>
                  </a:lnTo>
                  <a:lnTo>
                    <a:pt x="1116723" y="228600"/>
                  </a:lnTo>
                  <a:lnTo>
                    <a:pt x="1116888" y="227330"/>
                  </a:lnTo>
                  <a:lnTo>
                    <a:pt x="1117155" y="227330"/>
                  </a:lnTo>
                  <a:lnTo>
                    <a:pt x="1117511" y="226060"/>
                  </a:lnTo>
                  <a:lnTo>
                    <a:pt x="1119251" y="228600"/>
                  </a:lnTo>
                  <a:lnTo>
                    <a:pt x="1119378" y="228600"/>
                  </a:lnTo>
                  <a:lnTo>
                    <a:pt x="1119733" y="227330"/>
                  </a:lnTo>
                  <a:lnTo>
                    <a:pt x="1120000" y="226060"/>
                  </a:lnTo>
                  <a:lnTo>
                    <a:pt x="1120165" y="226060"/>
                  </a:lnTo>
                  <a:lnTo>
                    <a:pt x="1120533" y="224790"/>
                  </a:lnTo>
                  <a:lnTo>
                    <a:pt x="1120800" y="223520"/>
                  </a:lnTo>
                  <a:lnTo>
                    <a:pt x="1120965" y="223520"/>
                  </a:lnTo>
                  <a:lnTo>
                    <a:pt x="1120863" y="222250"/>
                  </a:lnTo>
                  <a:lnTo>
                    <a:pt x="1119365" y="220980"/>
                  </a:lnTo>
                  <a:lnTo>
                    <a:pt x="1117257" y="219710"/>
                  </a:lnTo>
                  <a:lnTo>
                    <a:pt x="1116571" y="218440"/>
                  </a:lnTo>
                  <a:lnTo>
                    <a:pt x="1115961" y="218440"/>
                  </a:lnTo>
                  <a:lnTo>
                    <a:pt x="1115402" y="217170"/>
                  </a:lnTo>
                  <a:lnTo>
                    <a:pt x="1115263" y="217170"/>
                  </a:lnTo>
                  <a:lnTo>
                    <a:pt x="1116266" y="215900"/>
                  </a:lnTo>
                  <a:lnTo>
                    <a:pt x="1116152" y="214630"/>
                  </a:lnTo>
                  <a:lnTo>
                    <a:pt x="1114577" y="213360"/>
                  </a:lnTo>
                  <a:lnTo>
                    <a:pt x="1112507" y="212090"/>
                  </a:lnTo>
                  <a:lnTo>
                    <a:pt x="1114145" y="207010"/>
                  </a:lnTo>
                  <a:lnTo>
                    <a:pt x="1116431" y="208280"/>
                  </a:lnTo>
                  <a:lnTo>
                    <a:pt x="1117498" y="209550"/>
                  </a:lnTo>
                  <a:lnTo>
                    <a:pt x="1118019" y="210820"/>
                  </a:lnTo>
                  <a:lnTo>
                    <a:pt x="1116901" y="212090"/>
                  </a:lnTo>
                  <a:lnTo>
                    <a:pt x="1117193" y="213360"/>
                  </a:lnTo>
                  <a:lnTo>
                    <a:pt x="1118603" y="213360"/>
                  </a:lnTo>
                  <a:lnTo>
                    <a:pt x="1118870" y="214630"/>
                  </a:lnTo>
                  <a:lnTo>
                    <a:pt x="1120482" y="209550"/>
                  </a:lnTo>
                  <a:lnTo>
                    <a:pt x="1116812" y="205740"/>
                  </a:lnTo>
                  <a:lnTo>
                    <a:pt x="1116139" y="205740"/>
                  </a:lnTo>
                  <a:lnTo>
                    <a:pt x="1115517" y="204470"/>
                  </a:lnTo>
                  <a:lnTo>
                    <a:pt x="1114818" y="204470"/>
                  </a:lnTo>
                  <a:lnTo>
                    <a:pt x="1115860" y="201930"/>
                  </a:lnTo>
                  <a:lnTo>
                    <a:pt x="1115656" y="200660"/>
                  </a:lnTo>
                  <a:lnTo>
                    <a:pt x="1114234" y="200660"/>
                  </a:lnTo>
                  <a:lnTo>
                    <a:pt x="1113942" y="199390"/>
                  </a:lnTo>
                  <a:lnTo>
                    <a:pt x="1113396" y="199390"/>
                  </a:lnTo>
                  <a:lnTo>
                    <a:pt x="1112786" y="198120"/>
                  </a:lnTo>
                  <a:lnTo>
                    <a:pt x="1111846" y="198120"/>
                  </a:lnTo>
                  <a:lnTo>
                    <a:pt x="1110386" y="196850"/>
                  </a:lnTo>
                  <a:lnTo>
                    <a:pt x="1110462" y="195580"/>
                  </a:lnTo>
                  <a:lnTo>
                    <a:pt x="1110742" y="194310"/>
                  </a:lnTo>
                  <a:lnTo>
                    <a:pt x="1111123" y="194310"/>
                  </a:lnTo>
                  <a:lnTo>
                    <a:pt x="1112012" y="191770"/>
                  </a:lnTo>
                  <a:lnTo>
                    <a:pt x="1111415" y="190500"/>
                  </a:lnTo>
                  <a:lnTo>
                    <a:pt x="1110792" y="190500"/>
                  </a:lnTo>
                  <a:lnTo>
                    <a:pt x="1110132" y="189230"/>
                  </a:lnTo>
                  <a:lnTo>
                    <a:pt x="1109573" y="189230"/>
                  </a:lnTo>
                  <a:lnTo>
                    <a:pt x="1108964" y="187960"/>
                  </a:lnTo>
                  <a:lnTo>
                    <a:pt x="1107859" y="187960"/>
                  </a:lnTo>
                  <a:lnTo>
                    <a:pt x="1106944" y="185420"/>
                  </a:lnTo>
                  <a:lnTo>
                    <a:pt x="1106055" y="185420"/>
                  </a:lnTo>
                  <a:lnTo>
                    <a:pt x="1106017" y="187960"/>
                  </a:lnTo>
                  <a:lnTo>
                    <a:pt x="1105268" y="187960"/>
                  </a:lnTo>
                  <a:lnTo>
                    <a:pt x="1104303" y="186690"/>
                  </a:lnTo>
                  <a:lnTo>
                    <a:pt x="1103820" y="186690"/>
                  </a:lnTo>
                  <a:lnTo>
                    <a:pt x="1104252" y="185420"/>
                  </a:lnTo>
                  <a:lnTo>
                    <a:pt x="1104201" y="184150"/>
                  </a:lnTo>
                  <a:lnTo>
                    <a:pt x="1105141" y="184150"/>
                  </a:lnTo>
                  <a:lnTo>
                    <a:pt x="1105052" y="181610"/>
                  </a:lnTo>
                  <a:lnTo>
                    <a:pt x="1105865" y="181610"/>
                  </a:lnTo>
                  <a:lnTo>
                    <a:pt x="1106970" y="184150"/>
                  </a:lnTo>
                  <a:lnTo>
                    <a:pt x="1107719" y="182880"/>
                  </a:lnTo>
                  <a:lnTo>
                    <a:pt x="1107986" y="181610"/>
                  </a:lnTo>
                  <a:lnTo>
                    <a:pt x="1108202" y="181610"/>
                  </a:lnTo>
                  <a:lnTo>
                    <a:pt x="1108570" y="180340"/>
                  </a:lnTo>
                  <a:lnTo>
                    <a:pt x="1108849" y="179070"/>
                  </a:lnTo>
                  <a:lnTo>
                    <a:pt x="1109052" y="179070"/>
                  </a:lnTo>
                  <a:lnTo>
                    <a:pt x="1110818" y="173990"/>
                  </a:lnTo>
                  <a:lnTo>
                    <a:pt x="1108773" y="171450"/>
                  </a:lnTo>
                  <a:lnTo>
                    <a:pt x="1107313" y="170180"/>
                  </a:lnTo>
                  <a:lnTo>
                    <a:pt x="1107427" y="168910"/>
                  </a:lnTo>
                  <a:lnTo>
                    <a:pt x="1107706" y="168910"/>
                  </a:lnTo>
                  <a:lnTo>
                    <a:pt x="1108100" y="167640"/>
                  </a:lnTo>
                  <a:lnTo>
                    <a:pt x="1108456" y="166370"/>
                  </a:lnTo>
                  <a:lnTo>
                    <a:pt x="1108748" y="166370"/>
                  </a:lnTo>
                  <a:lnTo>
                    <a:pt x="1109002" y="165100"/>
                  </a:lnTo>
                  <a:lnTo>
                    <a:pt x="1108494" y="163830"/>
                  </a:lnTo>
                  <a:lnTo>
                    <a:pt x="1107224" y="163830"/>
                  </a:lnTo>
                  <a:lnTo>
                    <a:pt x="1106703" y="162560"/>
                  </a:lnTo>
                  <a:lnTo>
                    <a:pt x="1106119" y="162560"/>
                  </a:lnTo>
                  <a:lnTo>
                    <a:pt x="1105446" y="161290"/>
                  </a:lnTo>
                  <a:lnTo>
                    <a:pt x="1105242" y="161290"/>
                  </a:lnTo>
                  <a:lnTo>
                    <a:pt x="1104773" y="163830"/>
                  </a:lnTo>
                  <a:lnTo>
                    <a:pt x="1104315" y="163830"/>
                  </a:lnTo>
                  <a:lnTo>
                    <a:pt x="1102982" y="162560"/>
                  </a:lnTo>
                  <a:lnTo>
                    <a:pt x="1100988" y="160020"/>
                  </a:lnTo>
                  <a:lnTo>
                    <a:pt x="1101877" y="157480"/>
                  </a:lnTo>
                  <a:lnTo>
                    <a:pt x="1102029" y="157480"/>
                  </a:lnTo>
                  <a:lnTo>
                    <a:pt x="1102563" y="154940"/>
                  </a:lnTo>
                  <a:lnTo>
                    <a:pt x="1102956" y="154940"/>
                  </a:lnTo>
                  <a:lnTo>
                    <a:pt x="1104519" y="157480"/>
                  </a:lnTo>
                  <a:lnTo>
                    <a:pt x="1104988" y="156210"/>
                  </a:lnTo>
                  <a:lnTo>
                    <a:pt x="1105293" y="156210"/>
                  </a:lnTo>
                  <a:lnTo>
                    <a:pt x="1105509" y="154940"/>
                  </a:lnTo>
                  <a:lnTo>
                    <a:pt x="1105458" y="153670"/>
                  </a:lnTo>
                  <a:lnTo>
                    <a:pt x="1103858" y="153670"/>
                  </a:lnTo>
                  <a:lnTo>
                    <a:pt x="1103668" y="152400"/>
                  </a:lnTo>
                  <a:lnTo>
                    <a:pt x="1104836" y="151130"/>
                  </a:lnTo>
                  <a:lnTo>
                    <a:pt x="1104671" y="151130"/>
                  </a:lnTo>
                  <a:lnTo>
                    <a:pt x="1104163" y="149860"/>
                  </a:lnTo>
                  <a:lnTo>
                    <a:pt x="1103579" y="148590"/>
                  </a:lnTo>
                  <a:lnTo>
                    <a:pt x="1102487" y="148590"/>
                  </a:lnTo>
                  <a:lnTo>
                    <a:pt x="1101636" y="147320"/>
                  </a:lnTo>
                  <a:lnTo>
                    <a:pt x="1100886" y="146050"/>
                  </a:lnTo>
                  <a:lnTo>
                    <a:pt x="1100505" y="148590"/>
                  </a:lnTo>
                  <a:lnTo>
                    <a:pt x="1099781" y="149860"/>
                  </a:lnTo>
                  <a:lnTo>
                    <a:pt x="1098943" y="147320"/>
                  </a:lnTo>
                  <a:lnTo>
                    <a:pt x="1098473" y="147320"/>
                  </a:lnTo>
                  <a:lnTo>
                    <a:pt x="1098727" y="146050"/>
                  </a:lnTo>
                  <a:lnTo>
                    <a:pt x="1099159" y="146050"/>
                  </a:lnTo>
                  <a:lnTo>
                    <a:pt x="1099680" y="143510"/>
                  </a:lnTo>
                  <a:lnTo>
                    <a:pt x="1100061" y="143510"/>
                  </a:lnTo>
                  <a:lnTo>
                    <a:pt x="1100493" y="142240"/>
                  </a:lnTo>
                  <a:lnTo>
                    <a:pt x="1101344" y="139700"/>
                  </a:lnTo>
                  <a:lnTo>
                    <a:pt x="1101598" y="139700"/>
                  </a:lnTo>
                  <a:lnTo>
                    <a:pt x="1101915" y="138430"/>
                  </a:lnTo>
                  <a:lnTo>
                    <a:pt x="1102309" y="137160"/>
                  </a:lnTo>
                  <a:lnTo>
                    <a:pt x="1102614" y="137160"/>
                  </a:lnTo>
                  <a:lnTo>
                    <a:pt x="1102880" y="135890"/>
                  </a:lnTo>
                  <a:lnTo>
                    <a:pt x="1103668" y="134620"/>
                  </a:lnTo>
                  <a:lnTo>
                    <a:pt x="1104633" y="137160"/>
                  </a:lnTo>
                  <a:lnTo>
                    <a:pt x="1105319" y="137160"/>
                  </a:lnTo>
                  <a:lnTo>
                    <a:pt x="1105725" y="134620"/>
                  </a:lnTo>
                  <a:lnTo>
                    <a:pt x="1105865" y="134620"/>
                  </a:lnTo>
                  <a:lnTo>
                    <a:pt x="1104404" y="133350"/>
                  </a:lnTo>
                  <a:lnTo>
                    <a:pt x="1103769" y="133350"/>
                  </a:lnTo>
                  <a:lnTo>
                    <a:pt x="1102995" y="130810"/>
                  </a:lnTo>
                  <a:lnTo>
                    <a:pt x="1102093" y="130810"/>
                  </a:lnTo>
                  <a:lnTo>
                    <a:pt x="1101966" y="133350"/>
                  </a:lnTo>
                  <a:lnTo>
                    <a:pt x="1101115" y="133350"/>
                  </a:lnTo>
                  <a:lnTo>
                    <a:pt x="1100353" y="132080"/>
                  </a:lnTo>
                  <a:lnTo>
                    <a:pt x="1099451" y="132080"/>
                  </a:lnTo>
                  <a:lnTo>
                    <a:pt x="1099223" y="133350"/>
                  </a:lnTo>
                  <a:lnTo>
                    <a:pt x="1098473" y="133350"/>
                  </a:lnTo>
                  <a:lnTo>
                    <a:pt x="1097610" y="132080"/>
                  </a:lnTo>
                  <a:lnTo>
                    <a:pt x="1097140" y="132080"/>
                  </a:lnTo>
                  <a:lnTo>
                    <a:pt x="1097635" y="130810"/>
                  </a:lnTo>
                  <a:lnTo>
                    <a:pt x="1099134" y="127000"/>
                  </a:lnTo>
                  <a:lnTo>
                    <a:pt x="1100124" y="124460"/>
                  </a:lnTo>
                  <a:lnTo>
                    <a:pt x="1100556" y="124460"/>
                  </a:lnTo>
                  <a:lnTo>
                    <a:pt x="1100899" y="123190"/>
                  </a:lnTo>
                  <a:lnTo>
                    <a:pt x="1101153" y="121920"/>
                  </a:lnTo>
                  <a:lnTo>
                    <a:pt x="1099693" y="120650"/>
                  </a:lnTo>
                  <a:lnTo>
                    <a:pt x="1099451" y="120650"/>
                  </a:lnTo>
                  <a:lnTo>
                    <a:pt x="1098931" y="119380"/>
                  </a:lnTo>
                  <a:lnTo>
                    <a:pt x="1098372" y="119380"/>
                  </a:lnTo>
                  <a:lnTo>
                    <a:pt x="1097749" y="118110"/>
                  </a:lnTo>
                  <a:lnTo>
                    <a:pt x="1097330" y="118110"/>
                  </a:lnTo>
                  <a:lnTo>
                    <a:pt x="1096518" y="116840"/>
                  </a:lnTo>
                  <a:lnTo>
                    <a:pt x="1096073" y="116840"/>
                  </a:lnTo>
                  <a:lnTo>
                    <a:pt x="1096518" y="115570"/>
                  </a:lnTo>
                  <a:lnTo>
                    <a:pt x="1096873" y="115570"/>
                  </a:lnTo>
                  <a:lnTo>
                    <a:pt x="1097114" y="114300"/>
                  </a:lnTo>
                  <a:lnTo>
                    <a:pt x="1097508" y="113030"/>
                  </a:lnTo>
                  <a:lnTo>
                    <a:pt x="1097851" y="113030"/>
                  </a:lnTo>
                  <a:lnTo>
                    <a:pt x="1098219" y="111760"/>
                  </a:lnTo>
                  <a:lnTo>
                    <a:pt x="1096556" y="110490"/>
                  </a:lnTo>
                  <a:lnTo>
                    <a:pt x="1096784" y="109220"/>
                  </a:lnTo>
                  <a:lnTo>
                    <a:pt x="1097140" y="107950"/>
                  </a:lnTo>
                  <a:lnTo>
                    <a:pt x="1098042" y="106680"/>
                  </a:lnTo>
                  <a:lnTo>
                    <a:pt x="1098397" y="106680"/>
                  </a:lnTo>
                  <a:lnTo>
                    <a:pt x="1098664" y="105410"/>
                  </a:lnTo>
                  <a:lnTo>
                    <a:pt x="1098181" y="104140"/>
                  </a:lnTo>
                  <a:lnTo>
                    <a:pt x="1097635" y="104140"/>
                  </a:lnTo>
                  <a:lnTo>
                    <a:pt x="1097013" y="102870"/>
                  </a:lnTo>
                  <a:lnTo>
                    <a:pt x="1095387" y="101600"/>
                  </a:lnTo>
                  <a:lnTo>
                    <a:pt x="1094765" y="100330"/>
                  </a:lnTo>
                  <a:lnTo>
                    <a:pt x="1094232" y="100330"/>
                  </a:lnTo>
                  <a:lnTo>
                    <a:pt x="1093787" y="99060"/>
                  </a:lnTo>
                  <a:lnTo>
                    <a:pt x="1094092" y="99060"/>
                  </a:lnTo>
                  <a:lnTo>
                    <a:pt x="1094460" y="97790"/>
                  </a:lnTo>
                  <a:lnTo>
                    <a:pt x="1094892" y="97790"/>
                  </a:lnTo>
                  <a:lnTo>
                    <a:pt x="1095362" y="96520"/>
                  </a:lnTo>
                  <a:lnTo>
                    <a:pt x="1095743" y="95250"/>
                  </a:lnTo>
                  <a:lnTo>
                    <a:pt x="1096022" y="95250"/>
                  </a:lnTo>
                  <a:lnTo>
                    <a:pt x="1095984" y="93980"/>
                  </a:lnTo>
                  <a:lnTo>
                    <a:pt x="1094625" y="92710"/>
                  </a:lnTo>
                  <a:lnTo>
                    <a:pt x="1093812" y="92710"/>
                  </a:lnTo>
                  <a:lnTo>
                    <a:pt x="1093279" y="91440"/>
                  </a:lnTo>
                  <a:lnTo>
                    <a:pt x="1092809" y="91440"/>
                  </a:lnTo>
                  <a:lnTo>
                    <a:pt x="1092593" y="90170"/>
                  </a:lnTo>
                  <a:lnTo>
                    <a:pt x="1091285" y="88900"/>
                  </a:lnTo>
                  <a:lnTo>
                    <a:pt x="1091171" y="87630"/>
                  </a:lnTo>
                  <a:lnTo>
                    <a:pt x="1092466" y="87630"/>
                  </a:lnTo>
                  <a:lnTo>
                    <a:pt x="1092377" y="86360"/>
                  </a:lnTo>
                  <a:lnTo>
                    <a:pt x="1092669" y="86360"/>
                  </a:lnTo>
                  <a:lnTo>
                    <a:pt x="1093050" y="85090"/>
                  </a:lnTo>
                  <a:lnTo>
                    <a:pt x="1094003" y="83820"/>
                  </a:lnTo>
                  <a:lnTo>
                    <a:pt x="1094397" y="82550"/>
                  </a:lnTo>
                  <a:lnTo>
                    <a:pt x="1094676" y="82550"/>
                  </a:lnTo>
                  <a:lnTo>
                    <a:pt x="1094219" y="81280"/>
                  </a:lnTo>
                  <a:lnTo>
                    <a:pt x="1093698" y="81280"/>
                  </a:lnTo>
                  <a:lnTo>
                    <a:pt x="1093114" y="80010"/>
                  </a:lnTo>
                  <a:lnTo>
                    <a:pt x="1092898" y="80010"/>
                  </a:lnTo>
                  <a:lnTo>
                    <a:pt x="1091628" y="78740"/>
                  </a:lnTo>
                  <a:lnTo>
                    <a:pt x="1091590" y="77470"/>
                  </a:lnTo>
                  <a:lnTo>
                    <a:pt x="1091895" y="77470"/>
                  </a:lnTo>
                  <a:lnTo>
                    <a:pt x="1092301" y="76200"/>
                  </a:lnTo>
                  <a:lnTo>
                    <a:pt x="1092847" y="76200"/>
                  </a:lnTo>
                  <a:lnTo>
                    <a:pt x="1094181" y="77470"/>
                  </a:lnTo>
                  <a:lnTo>
                    <a:pt x="1094790" y="77470"/>
                  </a:lnTo>
                  <a:lnTo>
                    <a:pt x="1095197" y="76200"/>
                  </a:lnTo>
                  <a:lnTo>
                    <a:pt x="1095527" y="76200"/>
                  </a:lnTo>
                  <a:lnTo>
                    <a:pt x="1095502" y="74930"/>
                  </a:lnTo>
                  <a:lnTo>
                    <a:pt x="1094193" y="73660"/>
                  </a:lnTo>
                  <a:lnTo>
                    <a:pt x="1093990" y="73660"/>
                  </a:lnTo>
                  <a:lnTo>
                    <a:pt x="1093406" y="72390"/>
                  </a:lnTo>
                  <a:lnTo>
                    <a:pt x="1092885" y="72390"/>
                  </a:lnTo>
                  <a:lnTo>
                    <a:pt x="1092454" y="71120"/>
                  </a:lnTo>
                  <a:lnTo>
                    <a:pt x="1093673" y="69850"/>
                  </a:lnTo>
                  <a:lnTo>
                    <a:pt x="1093228" y="68580"/>
                  </a:lnTo>
                  <a:lnTo>
                    <a:pt x="1092708" y="67310"/>
                  </a:lnTo>
                  <a:lnTo>
                    <a:pt x="1091526" y="66040"/>
                  </a:lnTo>
                  <a:lnTo>
                    <a:pt x="1091018" y="66040"/>
                  </a:lnTo>
                  <a:lnTo>
                    <a:pt x="1090587" y="64770"/>
                  </a:lnTo>
                  <a:lnTo>
                    <a:pt x="1091717" y="63500"/>
                  </a:lnTo>
                  <a:lnTo>
                    <a:pt x="1091819" y="62230"/>
                  </a:lnTo>
                  <a:lnTo>
                    <a:pt x="1090269" y="60960"/>
                  </a:lnTo>
                  <a:lnTo>
                    <a:pt x="1090155" y="59690"/>
                  </a:lnTo>
                  <a:lnTo>
                    <a:pt x="1091323" y="58420"/>
                  </a:lnTo>
                  <a:lnTo>
                    <a:pt x="1091425" y="57150"/>
                  </a:lnTo>
                  <a:lnTo>
                    <a:pt x="1092479" y="55880"/>
                  </a:lnTo>
                  <a:lnTo>
                    <a:pt x="1092517" y="54610"/>
                  </a:lnTo>
                  <a:lnTo>
                    <a:pt x="1091018" y="54610"/>
                  </a:lnTo>
                  <a:lnTo>
                    <a:pt x="1090891" y="53340"/>
                  </a:lnTo>
                  <a:lnTo>
                    <a:pt x="1092174" y="52070"/>
                  </a:lnTo>
                  <a:lnTo>
                    <a:pt x="1092123" y="50800"/>
                  </a:lnTo>
                  <a:lnTo>
                    <a:pt x="1091692" y="50800"/>
                  </a:lnTo>
                  <a:lnTo>
                    <a:pt x="1091171" y="49530"/>
                  </a:lnTo>
                  <a:lnTo>
                    <a:pt x="1090561" y="49530"/>
                  </a:lnTo>
                  <a:lnTo>
                    <a:pt x="1090358" y="48260"/>
                  </a:lnTo>
                  <a:lnTo>
                    <a:pt x="1089037" y="46990"/>
                  </a:lnTo>
                  <a:lnTo>
                    <a:pt x="1089317" y="45720"/>
                  </a:lnTo>
                  <a:lnTo>
                    <a:pt x="1089710" y="45720"/>
                  </a:lnTo>
                  <a:lnTo>
                    <a:pt x="1090193" y="44450"/>
                  </a:lnTo>
                  <a:lnTo>
                    <a:pt x="1090637" y="44450"/>
                  </a:lnTo>
                  <a:lnTo>
                    <a:pt x="1091031" y="43180"/>
                  </a:lnTo>
                  <a:lnTo>
                    <a:pt x="1091387" y="43180"/>
                  </a:lnTo>
                  <a:lnTo>
                    <a:pt x="1090968" y="41910"/>
                  </a:lnTo>
                  <a:lnTo>
                    <a:pt x="1090460" y="40640"/>
                  </a:lnTo>
                  <a:lnTo>
                    <a:pt x="1089850" y="40640"/>
                  </a:lnTo>
                  <a:lnTo>
                    <a:pt x="1086802" y="36830"/>
                  </a:lnTo>
                  <a:lnTo>
                    <a:pt x="1087221" y="35788"/>
                  </a:lnTo>
                  <a:lnTo>
                    <a:pt x="1063307" y="35788"/>
                  </a:lnTo>
                  <a:lnTo>
                    <a:pt x="1063637" y="36830"/>
                  </a:lnTo>
                  <a:lnTo>
                    <a:pt x="1064895" y="38100"/>
                  </a:lnTo>
                  <a:lnTo>
                    <a:pt x="1064971" y="39370"/>
                  </a:lnTo>
                  <a:lnTo>
                    <a:pt x="1063650" y="40640"/>
                  </a:lnTo>
                  <a:lnTo>
                    <a:pt x="1063790" y="41910"/>
                  </a:lnTo>
                  <a:lnTo>
                    <a:pt x="1062545" y="41910"/>
                  </a:lnTo>
                  <a:lnTo>
                    <a:pt x="1062520" y="43180"/>
                  </a:lnTo>
                  <a:lnTo>
                    <a:pt x="1060780" y="40640"/>
                  </a:lnTo>
                  <a:lnTo>
                    <a:pt x="1060424" y="40640"/>
                  </a:lnTo>
                  <a:lnTo>
                    <a:pt x="1060094" y="39370"/>
                  </a:lnTo>
                  <a:lnTo>
                    <a:pt x="1061351" y="38100"/>
                  </a:lnTo>
                  <a:lnTo>
                    <a:pt x="1061681" y="38100"/>
                  </a:lnTo>
                  <a:lnTo>
                    <a:pt x="1063015" y="36830"/>
                  </a:lnTo>
                  <a:lnTo>
                    <a:pt x="1063180" y="36830"/>
                  </a:lnTo>
                  <a:lnTo>
                    <a:pt x="1063117" y="35788"/>
                  </a:lnTo>
                  <a:lnTo>
                    <a:pt x="1037844" y="35788"/>
                  </a:lnTo>
                  <a:lnTo>
                    <a:pt x="1037691" y="35788"/>
                  </a:lnTo>
                  <a:lnTo>
                    <a:pt x="1036396" y="38100"/>
                  </a:lnTo>
                  <a:lnTo>
                    <a:pt x="1035964" y="38100"/>
                  </a:lnTo>
                  <a:lnTo>
                    <a:pt x="1034478" y="39370"/>
                  </a:lnTo>
                  <a:lnTo>
                    <a:pt x="1034351" y="40640"/>
                  </a:lnTo>
                  <a:lnTo>
                    <a:pt x="1034554" y="40640"/>
                  </a:lnTo>
                  <a:lnTo>
                    <a:pt x="1034846" y="41910"/>
                  </a:lnTo>
                  <a:lnTo>
                    <a:pt x="1035227" y="43180"/>
                  </a:lnTo>
                  <a:lnTo>
                    <a:pt x="1038631" y="53340"/>
                  </a:lnTo>
                  <a:lnTo>
                    <a:pt x="1038009" y="53340"/>
                  </a:lnTo>
                  <a:lnTo>
                    <a:pt x="1037424" y="54610"/>
                  </a:lnTo>
                  <a:lnTo>
                    <a:pt x="1036383" y="54610"/>
                  </a:lnTo>
                  <a:lnTo>
                    <a:pt x="1035316" y="57150"/>
                  </a:lnTo>
                  <a:lnTo>
                    <a:pt x="1034567" y="57150"/>
                  </a:lnTo>
                  <a:lnTo>
                    <a:pt x="1034516" y="54610"/>
                  </a:lnTo>
                  <a:lnTo>
                    <a:pt x="1033691" y="54610"/>
                  </a:lnTo>
                  <a:lnTo>
                    <a:pt x="1033716" y="52070"/>
                  </a:lnTo>
                  <a:lnTo>
                    <a:pt x="1032586" y="52070"/>
                  </a:lnTo>
                  <a:lnTo>
                    <a:pt x="1031976" y="53340"/>
                  </a:lnTo>
                  <a:lnTo>
                    <a:pt x="1031430" y="53340"/>
                  </a:lnTo>
                  <a:lnTo>
                    <a:pt x="1031252" y="54610"/>
                  </a:lnTo>
                  <a:lnTo>
                    <a:pt x="1032357" y="55880"/>
                  </a:lnTo>
                  <a:lnTo>
                    <a:pt x="1032141" y="57150"/>
                  </a:lnTo>
                  <a:lnTo>
                    <a:pt x="1030427" y="58420"/>
                  </a:lnTo>
                  <a:lnTo>
                    <a:pt x="1030592" y="59690"/>
                  </a:lnTo>
                  <a:lnTo>
                    <a:pt x="1030884" y="59690"/>
                  </a:lnTo>
                  <a:lnTo>
                    <a:pt x="1031646" y="62230"/>
                  </a:lnTo>
                  <a:lnTo>
                    <a:pt x="1031925" y="62230"/>
                  </a:lnTo>
                  <a:lnTo>
                    <a:pt x="1032103" y="63500"/>
                  </a:lnTo>
                  <a:lnTo>
                    <a:pt x="1031963" y="63500"/>
                  </a:lnTo>
                  <a:lnTo>
                    <a:pt x="1030325" y="64770"/>
                  </a:lnTo>
                  <a:lnTo>
                    <a:pt x="1030160" y="66040"/>
                  </a:lnTo>
                  <a:lnTo>
                    <a:pt x="1031189" y="67310"/>
                  </a:lnTo>
                  <a:lnTo>
                    <a:pt x="1031049" y="68580"/>
                  </a:lnTo>
                  <a:lnTo>
                    <a:pt x="1029398" y="69850"/>
                  </a:lnTo>
                  <a:lnTo>
                    <a:pt x="1029081" y="71120"/>
                  </a:lnTo>
                  <a:lnTo>
                    <a:pt x="1030147" y="71120"/>
                  </a:lnTo>
                  <a:lnTo>
                    <a:pt x="1030008" y="72390"/>
                  </a:lnTo>
                  <a:lnTo>
                    <a:pt x="1028357" y="73660"/>
                  </a:lnTo>
                  <a:lnTo>
                    <a:pt x="1028204" y="74930"/>
                  </a:lnTo>
                  <a:lnTo>
                    <a:pt x="1028382" y="74930"/>
                  </a:lnTo>
                  <a:lnTo>
                    <a:pt x="1028649" y="76200"/>
                  </a:lnTo>
                  <a:lnTo>
                    <a:pt x="1029385" y="77470"/>
                  </a:lnTo>
                  <a:lnTo>
                    <a:pt x="1029665" y="78740"/>
                  </a:lnTo>
                  <a:lnTo>
                    <a:pt x="1029830" y="80010"/>
                  </a:lnTo>
                  <a:lnTo>
                    <a:pt x="1028242" y="81280"/>
                  </a:lnTo>
                  <a:lnTo>
                    <a:pt x="1027976" y="81280"/>
                  </a:lnTo>
                  <a:lnTo>
                    <a:pt x="1027315" y="82550"/>
                  </a:lnTo>
                  <a:lnTo>
                    <a:pt x="1026693" y="82550"/>
                  </a:lnTo>
                  <a:lnTo>
                    <a:pt x="1026121" y="83820"/>
                  </a:lnTo>
                  <a:lnTo>
                    <a:pt x="1026287" y="83820"/>
                  </a:lnTo>
                  <a:lnTo>
                    <a:pt x="1026553" y="85090"/>
                  </a:lnTo>
                  <a:lnTo>
                    <a:pt x="1026934" y="86360"/>
                  </a:lnTo>
                  <a:lnTo>
                    <a:pt x="1028560" y="91440"/>
                  </a:lnTo>
                  <a:lnTo>
                    <a:pt x="1030160" y="96520"/>
                  </a:lnTo>
                  <a:lnTo>
                    <a:pt x="1029512" y="96520"/>
                  </a:lnTo>
                  <a:lnTo>
                    <a:pt x="1028928" y="97790"/>
                  </a:lnTo>
                  <a:lnTo>
                    <a:pt x="1027976" y="97790"/>
                  </a:lnTo>
                  <a:lnTo>
                    <a:pt x="1027709" y="96520"/>
                  </a:lnTo>
                  <a:lnTo>
                    <a:pt x="1027493" y="95250"/>
                  </a:lnTo>
                  <a:lnTo>
                    <a:pt x="1027328" y="95250"/>
                  </a:lnTo>
                  <a:lnTo>
                    <a:pt x="1027061" y="93980"/>
                  </a:lnTo>
                  <a:lnTo>
                    <a:pt x="1026693" y="92710"/>
                  </a:lnTo>
                  <a:lnTo>
                    <a:pt x="1026452" y="92710"/>
                  </a:lnTo>
                  <a:lnTo>
                    <a:pt x="1025067" y="95250"/>
                  </a:lnTo>
                  <a:lnTo>
                    <a:pt x="1024115" y="95250"/>
                  </a:lnTo>
                  <a:lnTo>
                    <a:pt x="1023493" y="96520"/>
                  </a:lnTo>
                  <a:lnTo>
                    <a:pt x="1022934" y="96520"/>
                  </a:lnTo>
                  <a:lnTo>
                    <a:pt x="1023150" y="97790"/>
                  </a:lnTo>
                  <a:lnTo>
                    <a:pt x="1023416" y="99060"/>
                  </a:lnTo>
                  <a:lnTo>
                    <a:pt x="1023734" y="99060"/>
                  </a:lnTo>
                  <a:lnTo>
                    <a:pt x="1024102" y="100330"/>
                  </a:lnTo>
                  <a:lnTo>
                    <a:pt x="1024369" y="101600"/>
                  </a:lnTo>
                  <a:lnTo>
                    <a:pt x="1024521" y="101600"/>
                  </a:lnTo>
                  <a:lnTo>
                    <a:pt x="1024521" y="102870"/>
                  </a:lnTo>
                  <a:lnTo>
                    <a:pt x="1022794" y="104140"/>
                  </a:lnTo>
                  <a:lnTo>
                    <a:pt x="1022426" y="104140"/>
                  </a:lnTo>
                  <a:lnTo>
                    <a:pt x="1023594" y="105410"/>
                  </a:lnTo>
                  <a:lnTo>
                    <a:pt x="1023264" y="106680"/>
                  </a:lnTo>
                  <a:lnTo>
                    <a:pt x="1021842" y="107950"/>
                  </a:lnTo>
                  <a:lnTo>
                    <a:pt x="1021562" y="107950"/>
                  </a:lnTo>
                  <a:lnTo>
                    <a:pt x="1021016" y="109220"/>
                  </a:lnTo>
                  <a:lnTo>
                    <a:pt x="1020394" y="110490"/>
                  </a:lnTo>
                  <a:lnTo>
                    <a:pt x="1018984" y="110490"/>
                  </a:lnTo>
                  <a:lnTo>
                    <a:pt x="1018349" y="111760"/>
                  </a:lnTo>
                  <a:lnTo>
                    <a:pt x="1017803" y="113030"/>
                  </a:lnTo>
                  <a:lnTo>
                    <a:pt x="1017612" y="113030"/>
                  </a:lnTo>
                  <a:lnTo>
                    <a:pt x="1018717" y="114300"/>
                  </a:lnTo>
                  <a:lnTo>
                    <a:pt x="1018425" y="115570"/>
                  </a:lnTo>
                  <a:lnTo>
                    <a:pt x="1016901" y="115570"/>
                  </a:lnTo>
                  <a:lnTo>
                    <a:pt x="1016698" y="116840"/>
                  </a:lnTo>
                  <a:lnTo>
                    <a:pt x="1016863" y="118110"/>
                  </a:lnTo>
                  <a:lnTo>
                    <a:pt x="1017117" y="118110"/>
                  </a:lnTo>
                  <a:lnTo>
                    <a:pt x="1017485" y="119380"/>
                  </a:lnTo>
                  <a:lnTo>
                    <a:pt x="1018260" y="121920"/>
                  </a:lnTo>
                  <a:lnTo>
                    <a:pt x="1018616" y="123190"/>
                  </a:lnTo>
                  <a:lnTo>
                    <a:pt x="1018882" y="123190"/>
                  </a:lnTo>
                  <a:lnTo>
                    <a:pt x="1019022" y="124460"/>
                  </a:lnTo>
                  <a:lnTo>
                    <a:pt x="1018451" y="125730"/>
                  </a:lnTo>
                  <a:lnTo>
                    <a:pt x="1017828" y="125730"/>
                  </a:lnTo>
                  <a:lnTo>
                    <a:pt x="1016419" y="127000"/>
                  </a:lnTo>
                  <a:lnTo>
                    <a:pt x="1015784" y="128270"/>
                  </a:lnTo>
                  <a:lnTo>
                    <a:pt x="1015034" y="128270"/>
                  </a:lnTo>
                  <a:lnTo>
                    <a:pt x="1016127" y="130810"/>
                  </a:lnTo>
                  <a:lnTo>
                    <a:pt x="1015822" y="132080"/>
                  </a:lnTo>
                  <a:lnTo>
                    <a:pt x="1014247" y="132080"/>
                  </a:lnTo>
                  <a:lnTo>
                    <a:pt x="1014107" y="133350"/>
                  </a:lnTo>
                  <a:lnTo>
                    <a:pt x="1014260" y="133350"/>
                  </a:lnTo>
                  <a:lnTo>
                    <a:pt x="1014526" y="134620"/>
                  </a:lnTo>
                  <a:lnTo>
                    <a:pt x="1015238" y="135890"/>
                  </a:lnTo>
                  <a:lnTo>
                    <a:pt x="1015492" y="137160"/>
                  </a:lnTo>
                  <a:lnTo>
                    <a:pt x="1015657" y="138430"/>
                  </a:lnTo>
                  <a:lnTo>
                    <a:pt x="1013891" y="139700"/>
                  </a:lnTo>
                  <a:lnTo>
                    <a:pt x="1013764" y="139700"/>
                  </a:lnTo>
                  <a:lnTo>
                    <a:pt x="1013917" y="140970"/>
                  </a:lnTo>
                  <a:lnTo>
                    <a:pt x="1014171" y="142240"/>
                  </a:lnTo>
                  <a:lnTo>
                    <a:pt x="1014882" y="143510"/>
                  </a:lnTo>
                  <a:lnTo>
                    <a:pt x="1015123" y="144780"/>
                  </a:lnTo>
                  <a:lnTo>
                    <a:pt x="1015263" y="144780"/>
                  </a:lnTo>
                  <a:lnTo>
                    <a:pt x="1015225" y="146050"/>
                  </a:lnTo>
                  <a:lnTo>
                    <a:pt x="1013561" y="146050"/>
                  </a:lnTo>
                  <a:lnTo>
                    <a:pt x="1013129" y="147320"/>
                  </a:lnTo>
                  <a:lnTo>
                    <a:pt x="1014272" y="148590"/>
                  </a:lnTo>
                  <a:lnTo>
                    <a:pt x="1013942" y="149860"/>
                  </a:lnTo>
                  <a:lnTo>
                    <a:pt x="1012304" y="151130"/>
                  </a:lnTo>
                  <a:lnTo>
                    <a:pt x="1012329" y="152400"/>
                  </a:lnTo>
                  <a:lnTo>
                    <a:pt x="1012583" y="153670"/>
                  </a:lnTo>
                  <a:lnTo>
                    <a:pt x="1013307" y="154940"/>
                  </a:lnTo>
                  <a:lnTo>
                    <a:pt x="1013548" y="156210"/>
                  </a:lnTo>
                  <a:lnTo>
                    <a:pt x="1013701" y="156210"/>
                  </a:lnTo>
                  <a:lnTo>
                    <a:pt x="1013510" y="157480"/>
                  </a:lnTo>
                  <a:lnTo>
                    <a:pt x="1011961" y="157480"/>
                  </a:lnTo>
                  <a:lnTo>
                    <a:pt x="1011796" y="158750"/>
                  </a:lnTo>
                  <a:lnTo>
                    <a:pt x="1011618" y="157480"/>
                  </a:lnTo>
                  <a:lnTo>
                    <a:pt x="1011364" y="157480"/>
                  </a:lnTo>
                  <a:lnTo>
                    <a:pt x="1011047" y="156210"/>
                  </a:lnTo>
                  <a:lnTo>
                    <a:pt x="1010335" y="156210"/>
                  </a:lnTo>
                  <a:lnTo>
                    <a:pt x="1009700" y="157480"/>
                  </a:lnTo>
                  <a:lnTo>
                    <a:pt x="1009129" y="157480"/>
                  </a:lnTo>
                  <a:lnTo>
                    <a:pt x="1008900" y="158750"/>
                  </a:lnTo>
                  <a:lnTo>
                    <a:pt x="1010031" y="160020"/>
                  </a:lnTo>
                  <a:lnTo>
                    <a:pt x="1009700" y="161290"/>
                  </a:lnTo>
                  <a:lnTo>
                    <a:pt x="1008113" y="161290"/>
                  </a:lnTo>
                  <a:lnTo>
                    <a:pt x="1007795" y="163830"/>
                  </a:lnTo>
                  <a:lnTo>
                    <a:pt x="1008824" y="163830"/>
                  </a:lnTo>
                  <a:lnTo>
                    <a:pt x="1008621" y="165100"/>
                  </a:lnTo>
                  <a:lnTo>
                    <a:pt x="1006957" y="166370"/>
                  </a:lnTo>
                  <a:lnTo>
                    <a:pt x="1006576" y="167640"/>
                  </a:lnTo>
                  <a:lnTo>
                    <a:pt x="1007668" y="168910"/>
                  </a:lnTo>
                  <a:lnTo>
                    <a:pt x="1007389" y="170180"/>
                  </a:lnTo>
                  <a:lnTo>
                    <a:pt x="1005801" y="170180"/>
                  </a:lnTo>
                  <a:lnTo>
                    <a:pt x="1005586" y="171450"/>
                  </a:lnTo>
                  <a:lnTo>
                    <a:pt x="1005738" y="172720"/>
                  </a:lnTo>
                  <a:lnTo>
                    <a:pt x="1005992" y="172720"/>
                  </a:lnTo>
                  <a:lnTo>
                    <a:pt x="1006678" y="175260"/>
                  </a:lnTo>
                  <a:lnTo>
                    <a:pt x="1006919" y="175260"/>
                  </a:lnTo>
                  <a:lnTo>
                    <a:pt x="1007046" y="176530"/>
                  </a:lnTo>
                  <a:lnTo>
                    <a:pt x="1006944" y="177800"/>
                  </a:lnTo>
                  <a:lnTo>
                    <a:pt x="1005344" y="177800"/>
                  </a:lnTo>
                  <a:lnTo>
                    <a:pt x="1004900" y="179070"/>
                  </a:lnTo>
                  <a:lnTo>
                    <a:pt x="1006017" y="180340"/>
                  </a:lnTo>
                  <a:lnTo>
                    <a:pt x="1005700" y="181610"/>
                  </a:lnTo>
                  <a:lnTo>
                    <a:pt x="1004252" y="182880"/>
                  </a:lnTo>
                  <a:lnTo>
                    <a:pt x="1003935" y="182880"/>
                  </a:lnTo>
                  <a:lnTo>
                    <a:pt x="1003287" y="180340"/>
                  </a:lnTo>
                  <a:lnTo>
                    <a:pt x="1002753" y="180340"/>
                  </a:lnTo>
                  <a:lnTo>
                    <a:pt x="1001725" y="182880"/>
                  </a:lnTo>
                  <a:lnTo>
                    <a:pt x="1000823" y="181610"/>
                  </a:lnTo>
                  <a:lnTo>
                    <a:pt x="1000963" y="180340"/>
                  </a:lnTo>
                  <a:lnTo>
                    <a:pt x="999210" y="180340"/>
                  </a:lnTo>
                  <a:lnTo>
                    <a:pt x="998626" y="181610"/>
                  </a:lnTo>
                  <a:lnTo>
                    <a:pt x="998423" y="182880"/>
                  </a:lnTo>
                  <a:lnTo>
                    <a:pt x="999464" y="182880"/>
                  </a:lnTo>
                  <a:lnTo>
                    <a:pt x="999350" y="184150"/>
                  </a:lnTo>
                  <a:lnTo>
                    <a:pt x="999070" y="185420"/>
                  </a:lnTo>
                  <a:lnTo>
                    <a:pt x="997648" y="185420"/>
                  </a:lnTo>
                  <a:lnTo>
                    <a:pt x="997432" y="186690"/>
                  </a:lnTo>
                  <a:lnTo>
                    <a:pt x="997559" y="186690"/>
                  </a:lnTo>
                  <a:lnTo>
                    <a:pt x="997800" y="187960"/>
                  </a:lnTo>
                  <a:lnTo>
                    <a:pt x="998194" y="189230"/>
                  </a:lnTo>
                  <a:lnTo>
                    <a:pt x="999921" y="186690"/>
                  </a:lnTo>
                  <a:lnTo>
                    <a:pt x="1000429" y="186690"/>
                  </a:lnTo>
                  <a:lnTo>
                    <a:pt x="1000556" y="189230"/>
                  </a:lnTo>
                  <a:lnTo>
                    <a:pt x="1000798" y="189230"/>
                  </a:lnTo>
                  <a:lnTo>
                    <a:pt x="1001128" y="190500"/>
                  </a:lnTo>
                  <a:lnTo>
                    <a:pt x="1001369" y="190500"/>
                  </a:lnTo>
                  <a:lnTo>
                    <a:pt x="1001509" y="191770"/>
                  </a:lnTo>
                  <a:lnTo>
                    <a:pt x="1002931" y="196850"/>
                  </a:lnTo>
                  <a:lnTo>
                    <a:pt x="1002271" y="198120"/>
                  </a:lnTo>
                  <a:lnTo>
                    <a:pt x="1001661" y="198120"/>
                  </a:lnTo>
                  <a:lnTo>
                    <a:pt x="1001001" y="199390"/>
                  </a:lnTo>
                  <a:lnTo>
                    <a:pt x="1000315" y="199390"/>
                  </a:lnTo>
                  <a:lnTo>
                    <a:pt x="999667" y="200660"/>
                  </a:lnTo>
                  <a:lnTo>
                    <a:pt x="999058" y="200660"/>
                  </a:lnTo>
                  <a:lnTo>
                    <a:pt x="998474" y="201930"/>
                  </a:lnTo>
                  <a:lnTo>
                    <a:pt x="997826" y="201930"/>
                  </a:lnTo>
                  <a:lnTo>
                    <a:pt x="997115" y="203200"/>
                  </a:lnTo>
                  <a:lnTo>
                    <a:pt x="996899" y="203200"/>
                  </a:lnTo>
                  <a:lnTo>
                    <a:pt x="996619" y="200660"/>
                  </a:lnTo>
                  <a:lnTo>
                    <a:pt x="996175" y="200660"/>
                  </a:lnTo>
                  <a:lnTo>
                    <a:pt x="994702" y="201930"/>
                  </a:lnTo>
                  <a:lnTo>
                    <a:pt x="992530" y="204470"/>
                  </a:lnTo>
                  <a:lnTo>
                    <a:pt x="994651" y="212090"/>
                  </a:lnTo>
                  <a:lnTo>
                    <a:pt x="994994" y="212090"/>
                  </a:lnTo>
                  <a:lnTo>
                    <a:pt x="995222" y="213360"/>
                  </a:lnTo>
                  <a:lnTo>
                    <a:pt x="995337" y="214630"/>
                  </a:lnTo>
                  <a:lnTo>
                    <a:pt x="994740" y="214630"/>
                  </a:lnTo>
                  <a:lnTo>
                    <a:pt x="994092" y="215900"/>
                  </a:lnTo>
                  <a:lnTo>
                    <a:pt x="993394" y="215900"/>
                  </a:lnTo>
                  <a:lnTo>
                    <a:pt x="992657" y="217170"/>
                  </a:lnTo>
                  <a:lnTo>
                    <a:pt x="992009" y="217170"/>
                  </a:lnTo>
                  <a:lnTo>
                    <a:pt x="991438" y="218440"/>
                  </a:lnTo>
                  <a:lnTo>
                    <a:pt x="991222" y="218440"/>
                  </a:lnTo>
                  <a:lnTo>
                    <a:pt x="992263" y="219710"/>
                  </a:lnTo>
                  <a:lnTo>
                    <a:pt x="991920" y="220980"/>
                  </a:lnTo>
                  <a:lnTo>
                    <a:pt x="990485" y="222250"/>
                  </a:lnTo>
                  <a:lnTo>
                    <a:pt x="989850" y="223520"/>
                  </a:lnTo>
                  <a:lnTo>
                    <a:pt x="988415" y="223520"/>
                  </a:lnTo>
                  <a:lnTo>
                    <a:pt x="988009" y="224790"/>
                  </a:lnTo>
                  <a:lnTo>
                    <a:pt x="989114" y="226060"/>
                  </a:lnTo>
                  <a:lnTo>
                    <a:pt x="988695" y="227330"/>
                  </a:lnTo>
                  <a:lnTo>
                    <a:pt x="987171" y="228600"/>
                  </a:lnTo>
                  <a:lnTo>
                    <a:pt x="986739" y="229870"/>
                  </a:lnTo>
                  <a:lnTo>
                    <a:pt x="987729" y="231140"/>
                  </a:lnTo>
                  <a:lnTo>
                    <a:pt x="988250" y="231140"/>
                  </a:lnTo>
                  <a:lnTo>
                    <a:pt x="988910" y="229870"/>
                  </a:lnTo>
                  <a:lnTo>
                    <a:pt x="989926" y="229870"/>
                  </a:lnTo>
                  <a:lnTo>
                    <a:pt x="990155" y="231140"/>
                  </a:lnTo>
                  <a:lnTo>
                    <a:pt x="990282" y="232410"/>
                  </a:lnTo>
                  <a:lnTo>
                    <a:pt x="990981" y="234950"/>
                  </a:lnTo>
                  <a:lnTo>
                    <a:pt x="990498" y="234950"/>
                  </a:lnTo>
                  <a:lnTo>
                    <a:pt x="989457" y="236220"/>
                  </a:lnTo>
                  <a:lnTo>
                    <a:pt x="988733" y="236220"/>
                  </a:lnTo>
                  <a:lnTo>
                    <a:pt x="988618" y="233680"/>
                  </a:lnTo>
                  <a:lnTo>
                    <a:pt x="987844" y="233680"/>
                  </a:lnTo>
                  <a:lnTo>
                    <a:pt x="986840" y="234950"/>
                  </a:lnTo>
                  <a:lnTo>
                    <a:pt x="986358" y="236220"/>
                  </a:lnTo>
                  <a:lnTo>
                    <a:pt x="985672" y="236220"/>
                  </a:lnTo>
                  <a:lnTo>
                    <a:pt x="985012" y="237490"/>
                  </a:lnTo>
                  <a:lnTo>
                    <a:pt x="984262" y="237490"/>
                  </a:lnTo>
                  <a:lnTo>
                    <a:pt x="985151" y="240030"/>
                  </a:lnTo>
                  <a:lnTo>
                    <a:pt x="984859" y="241300"/>
                  </a:lnTo>
                  <a:lnTo>
                    <a:pt x="983411" y="241300"/>
                  </a:lnTo>
                  <a:lnTo>
                    <a:pt x="982738" y="242570"/>
                  </a:lnTo>
                  <a:lnTo>
                    <a:pt x="981481" y="243840"/>
                  </a:lnTo>
                  <a:lnTo>
                    <a:pt x="980884" y="245110"/>
                  </a:lnTo>
                  <a:lnTo>
                    <a:pt x="981989" y="246380"/>
                  </a:lnTo>
                  <a:lnTo>
                    <a:pt x="981684" y="247650"/>
                  </a:lnTo>
                  <a:lnTo>
                    <a:pt x="979843" y="247650"/>
                  </a:lnTo>
                  <a:lnTo>
                    <a:pt x="979957" y="248920"/>
                  </a:lnTo>
                  <a:lnTo>
                    <a:pt x="980186" y="250190"/>
                  </a:lnTo>
                  <a:lnTo>
                    <a:pt x="980503" y="251460"/>
                  </a:lnTo>
                  <a:lnTo>
                    <a:pt x="980846" y="252730"/>
                  </a:lnTo>
                  <a:lnTo>
                    <a:pt x="981189" y="254000"/>
                  </a:lnTo>
                  <a:lnTo>
                    <a:pt x="981367" y="254000"/>
                  </a:lnTo>
                  <a:lnTo>
                    <a:pt x="982891" y="251460"/>
                  </a:lnTo>
                  <a:lnTo>
                    <a:pt x="983145" y="251460"/>
                  </a:lnTo>
                  <a:lnTo>
                    <a:pt x="983462" y="252730"/>
                  </a:lnTo>
                  <a:lnTo>
                    <a:pt x="983678" y="254000"/>
                  </a:lnTo>
                  <a:lnTo>
                    <a:pt x="983818" y="254000"/>
                  </a:lnTo>
                  <a:lnTo>
                    <a:pt x="983221" y="255270"/>
                  </a:lnTo>
                  <a:lnTo>
                    <a:pt x="982573" y="255270"/>
                  </a:lnTo>
                  <a:lnTo>
                    <a:pt x="981849" y="256540"/>
                  </a:lnTo>
                  <a:lnTo>
                    <a:pt x="977887" y="260350"/>
                  </a:lnTo>
                  <a:lnTo>
                    <a:pt x="977163" y="260350"/>
                  </a:lnTo>
                  <a:lnTo>
                    <a:pt x="976503" y="261620"/>
                  </a:lnTo>
                  <a:lnTo>
                    <a:pt x="975893" y="261620"/>
                  </a:lnTo>
                  <a:lnTo>
                    <a:pt x="976007" y="262890"/>
                  </a:lnTo>
                  <a:lnTo>
                    <a:pt x="976223" y="264160"/>
                  </a:lnTo>
                  <a:lnTo>
                    <a:pt x="976553" y="264160"/>
                  </a:lnTo>
                  <a:lnTo>
                    <a:pt x="977201" y="266700"/>
                  </a:lnTo>
                  <a:lnTo>
                    <a:pt x="979462" y="265430"/>
                  </a:lnTo>
                  <a:lnTo>
                    <a:pt x="980935" y="262890"/>
                  </a:lnTo>
                  <a:lnTo>
                    <a:pt x="981176" y="262890"/>
                  </a:lnTo>
                  <a:lnTo>
                    <a:pt x="981494" y="264160"/>
                  </a:lnTo>
                  <a:lnTo>
                    <a:pt x="981710" y="265430"/>
                  </a:lnTo>
                  <a:lnTo>
                    <a:pt x="982472" y="267970"/>
                  </a:lnTo>
                  <a:lnTo>
                    <a:pt x="982167" y="269240"/>
                  </a:lnTo>
                  <a:lnTo>
                    <a:pt x="980719" y="269240"/>
                  </a:lnTo>
                  <a:lnTo>
                    <a:pt x="980300" y="270510"/>
                  </a:lnTo>
                  <a:lnTo>
                    <a:pt x="981379" y="273050"/>
                  </a:lnTo>
                  <a:lnTo>
                    <a:pt x="981138" y="273050"/>
                  </a:lnTo>
                  <a:lnTo>
                    <a:pt x="980567" y="274320"/>
                  </a:lnTo>
                  <a:lnTo>
                    <a:pt x="979906" y="274320"/>
                  </a:lnTo>
                  <a:lnTo>
                    <a:pt x="979004" y="275590"/>
                  </a:lnTo>
                  <a:lnTo>
                    <a:pt x="978903" y="274320"/>
                  </a:lnTo>
                  <a:lnTo>
                    <a:pt x="978687" y="271780"/>
                  </a:lnTo>
                  <a:lnTo>
                    <a:pt x="978065" y="271780"/>
                  </a:lnTo>
                  <a:lnTo>
                    <a:pt x="976972" y="274320"/>
                  </a:lnTo>
                  <a:lnTo>
                    <a:pt x="976071" y="274320"/>
                  </a:lnTo>
                  <a:lnTo>
                    <a:pt x="976287" y="271780"/>
                  </a:lnTo>
                  <a:lnTo>
                    <a:pt x="975690" y="271780"/>
                  </a:lnTo>
                  <a:lnTo>
                    <a:pt x="974128" y="273050"/>
                  </a:lnTo>
                  <a:lnTo>
                    <a:pt x="971918" y="275590"/>
                  </a:lnTo>
                  <a:lnTo>
                    <a:pt x="972566" y="278130"/>
                  </a:lnTo>
                  <a:lnTo>
                    <a:pt x="972896" y="279400"/>
                  </a:lnTo>
                  <a:lnTo>
                    <a:pt x="973201" y="280670"/>
                  </a:lnTo>
                  <a:lnTo>
                    <a:pt x="972464" y="280670"/>
                  </a:lnTo>
                  <a:lnTo>
                    <a:pt x="971804" y="281940"/>
                  </a:lnTo>
                  <a:lnTo>
                    <a:pt x="971194" y="281940"/>
                  </a:lnTo>
                  <a:lnTo>
                    <a:pt x="971334" y="283210"/>
                  </a:lnTo>
                  <a:lnTo>
                    <a:pt x="971550" y="284480"/>
                  </a:lnTo>
                  <a:lnTo>
                    <a:pt x="971829" y="284480"/>
                  </a:lnTo>
                  <a:lnTo>
                    <a:pt x="972134" y="285750"/>
                  </a:lnTo>
                  <a:lnTo>
                    <a:pt x="972350" y="287020"/>
                  </a:lnTo>
                  <a:lnTo>
                    <a:pt x="972324" y="288290"/>
                  </a:lnTo>
                  <a:lnTo>
                    <a:pt x="970749" y="288290"/>
                  </a:lnTo>
                  <a:lnTo>
                    <a:pt x="970153" y="289560"/>
                  </a:lnTo>
                  <a:lnTo>
                    <a:pt x="968794" y="290830"/>
                  </a:lnTo>
                  <a:lnTo>
                    <a:pt x="968121" y="290830"/>
                  </a:lnTo>
                  <a:lnTo>
                    <a:pt x="968197" y="288290"/>
                  </a:lnTo>
                  <a:lnTo>
                    <a:pt x="967460" y="288290"/>
                  </a:lnTo>
                  <a:lnTo>
                    <a:pt x="966317" y="290830"/>
                  </a:lnTo>
                  <a:lnTo>
                    <a:pt x="965746" y="290830"/>
                  </a:lnTo>
                  <a:lnTo>
                    <a:pt x="966622" y="292100"/>
                  </a:lnTo>
                  <a:lnTo>
                    <a:pt x="966343" y="293370"/>
                  </a:lnTo>
                  <a:lnTo>
                    <a:pt x="964653" y="294640"/>
                  </a:lnTo>
                  <a:lnTo>
                    <a:pt x="964311" y="294640"/>
                  </a:lnTo>
                  <a:lnTo>
                    <a:pt x="965034" y="297180"/>
                  </a:lnTo>
                  <a:lnTo>
                    <a:pt x="966978" y="295910"/>
                  </a:lnTo>
                  <a:lnTo>
                    <a:pt x="967371" y="295910"/>
                  </a:lnTo>
                  <a:lnTo>
                    <a:pt x="967574" y="297180"/>
                  </a:lnTo>
                  <a:lnTo>
                    <a:pt x="967727" y="298450"/>
                  </a:lnTo>
                  <a:lnTo>
                    <a:pt x="965708" y="299720"/>
                  </a:lnTo>
                  <a:lnTo>
                    <a:pt x="965860" y="300990"/>
                  </a:lnTo>
                  <a:lnTo>
                    <a:pt x="966076" y="302260"/>
                  </a:lnTo>
                  <a:lnTo>
                    <a:pt x="966330" y="302260"/>
                  </a:lnTo>
                  <a:lnTo>
                    <a:pt x="967549" y="307340"/>
                  </a:lnTo>
                  <a:lnTo>
                    <a:pt x="967219" y="308610"/>
                  </a:lnTo>
                  <a:lnTo>
                    <a:pt x="965758" y="308610"/>
                  </a:lnTo>
                  <a:lnTo>
                    <a:pt x="965327" y="309880"/>
                  </a:lnTo>
                  <a:lnTo>
                    <a:pt x="966393" y="311150"/>
                  </a:lnTo>
                  <a:lnTo>
                    <a:pt x="965885" y="312420"/>
                  </a:lnTo>
                  <a:lnTo>
                    <a:pt x="964514" y="313690"/>
                  </a:lnTo>
                  <a:lnTo>
                    <a:pt x="963866" y="313690"/>
                  </a:lnTo>
                  <a:lnTo>
                    <a:pt x="962317" y="316230"/>
                  </a:lnTo>
                  <a:lnTo>
                    <a:pt x="961898" y="316230"/>
                  </a:lnTo>
                  <a:lnTo>
                    <a:pt x="961783" y="312420"/>
                  </a:lnTo>
                  <a:lnTo>
                    <a:pt x="960996" y="313690"/>
                  </a:lnTo>
                  <a:lnTo>
                    <a:pt x="959980" y="314960"/>
                  </a:lnTo>
                  <a:lnTo>
                    <a:pt x="957478" y="316230"/>
                  </a:lnTo>
                  <a:lnTo>
                    <a:pt x="958672" y="321310"/>
                  </a:lnTo>
                  <a:lnTo>
                    <a:pt x="959243" y="325120"/>
                  </a:lnTo>
                  <a:lnTo>
                    <a:pt x="959548" y="325120"/>
                  </a:lnTo>
                  <a:lnTo>
                    <a:pt x="959739" y="326390"/>
                  </a:lnTo>
                  <a:lnTo>
                    <a:pt x="959751" y="327660"/>
                  </a:lnTo>
                  <a:lnTo>
                    <a:pt x="957935" y="328930"/>
                  </a:lnTo>
                  <a:lnTo>
                    <a:pt x="957592" y="328930"/>
                  </a:lnTo>
                  <a:lnTo>
                    <a:pt x="958583" y="331470"/>
                  </a:lnTo>
                  <a:lnTo>
                    <a:pt x="958342" y="331470"/>
                  </a:lnTo>
                  <a:lnTo>
                    <a:pt x="957732" y="332740"/>
                  </a:lnTo>
                  <a:lnTo>
                    <a:pt x="957059" y="332740"/>
                  </a:lnTo>
                  <a:lnTo>
                    <a:pt x="955560" y="334010"/>
                  </a:lnTo>
                  <a:lnTo>
                    <a:pt x="954887" y="334010"/>
                  </a:lnTo>
                  <a:lnTo>
                    <a:pt x="954265" y="335280"/>
                  </a:lnTo>
                  <a:lnTo>
                    <a:pt x="954354" y="336550"/>
                  </a:lnTo>
                  <a:lnTo>
                    <a:pt x="954532" y="336550"/>
                  </a:lnTo>
                  <a:lnTo>
                    <a:pt x="955713" y="341630"/>
                  </a:lnTo>
                  <a:lnTo>
                    <a:pt x="955903" y="341630"/>
                  </a:lnTo>
                  <a:lnTo>
                    <a:pt x="955979" y="342900"/>
                  </a:lnTo>
                  <a:lnTo>
                    <a:pt x="955344" y="344170"/>
                  </a:lnTo>
                  <a:lnTo>
                    <a:pt x="953935" y="344170"/>
                  </a:lnTo>
                  <a:lnTo>
                    <a:pt x="953566" y="345440"/>
                  </a:lnTo>
                  <a:lnTo>
                    <a:pt x="952106" y="345440"/>
                  </a:lnTo>
                  <a:lnTo>
                    <a:pt x="951877" y="346710"/>
                  </a:lnTo>
                  <a:lnTo>
                    <a:pt x="951992" y="347980"/>
                  </a:lnTo>
                  <a:lnTo>
                    <a:pt x="952169" y="347980"/>
                  </a:lnTo>
                  <a:lnTo>
                    <a:pt x="952728" y="350520"/>
                  </a:lnTo>
                  <a:lnTo>
                    <a:pt x="952919" y="350520"/>
                  </a:lnTo>
                  <a:lnTo>
                    <a:pt x="953008" y="351790"/>
                  </a:lnTo>
                  <a:lnTo>
                    <a:pt x="952766" y="351790"/>
                  </a:lnTo>
                  <a:lnTo>
                    <a:pt x="951331" y="353034"/>
                  </a:lnTo>
                  <a:lnTo>
                    <a:pt x="950531" y="354330"/>
                  </a:lnTo>
                  <a:lnTo>
                    <a:pt x="949299" y="354330"/>
                  </a:lnTo>
                  <a:lnTo>
                    <a:pt x="948639" y="355600"/>
                  </a:lnTo>
                  <a:lnTo>
                    <a:pt x="949667" y="356870"/>
                  </a:lnTo>
                  <a:lnTo>
                    <a:pt x="949325" y="358140"/>
                  </a:lnTo>
                  <a:lnTo>
                    <a:pt x="947762" y="359410"/>
                  </a:lnTo>
                  <a:lnTo>
                    <a:pt x="947762" y="361950"/>
                  </a:lnTo>
                  <a:lnTo>
                    <a:pt x="947940" y="361950"/>
                  </a:lnTo>
                  <a:lnTo>
                    <a:pt x="948194" y="363220"/>
                  </a:lnTo>
                  <a:lnTo>
                    <a:pt x="948372" y="364490"/>
                  </a:lnTo>
                  <a:lnTo>
                    <a:pt x="948994" y="367030"/>
                  </a:lnTo>
                  <a:lnTo>
                    <a:pt x="948512" y="367030"/>
                  </a:lnTo>
                  <a:lnTo>
                    <a:pt x="947356" y="369570"/>
                  </a:lnTo>
                  <a:lnTo>
                    <a:pt x="946645" y="369570"/>
                  </a:lnTo>
                  <a:lnTo>
                    <a:pt x="946696" y="367030"/>
                  </a:lnTo>
                  <a:lnTo>
                    <a:pt x="945896" y="367030"/>
                  </a:lnTo>
                  <a:lnTo>
                    <a:pt x="944829" y="368300"/>
                  </a:lnTo>
                  <a:lnTo>
                    <a:pt x="942263" y="369570"/>
                  </a:lnTo>
                  <a:lnTo>
                    <a:pt x="941514" y="370840"/>
                  </a:lnTo>
                  <a:lnTo>
                    <a:pt x="940828" y="370840"/>
                  </a:lnTo>
                  <a:lnTo>
                    <a:pt x="940193" y="372110"/>
                  </a:lnTo>
                  <a:lnTo>
                    <a:pt x="940015" y="372110"/>
                  </a:lnTo>
                  <a:lnTo>
                    <a:pt x="940854" y="373380"/>
                  </a:lnTo>
                  <a:lnTo>
                    <a:pt x="940536" y="374650"/>
                  </a:lnTo>
                  <a:lnTo>
                    <a:pt x="938745" y="375920"/>
                  </a:lnTo>
                  <a:lnTo>
                    <a:pt x="938707" y="377190"/>
                  </a:lnTo>
                  <a:lnTo>
                    <a:pt x="938872" y="377190"/>
                  </a:lnTo>
                  <a:lnTo>
                    <a:pt x="939406" y="379730"/>
                  </a:lnTo>
                  <a:lnTo>
                    <a:pt x="939571" y="379730"/>
                  </a:lnTo>
                  <a:lnTo>
                    <a:pt x="939634" y="381000"/>
                  </a:lnTo>
                  <a:lnTo>
                    <a:pt x="939431" y="382270"/>
                  </a:lnTo>
                  <a:lnTo>
                    <a:pt x="937552" y="382270"/>
                  </a:lnTo>
                  <a:lnTo>
                    <a:pt x="936917" y="383540"/>
                  </a:lnTo>
                  <a:lnTo>
                    <a:pt x="936218" y="383540"/>
                  </a:lnTo>
                  <a:lnTo>
                    <a:pt x="935456" y="384810"/>
                  </a:lnTo>
                  <a:lnTo>
                    <a:pt x="935139" y="384810"/>
                  </a:lnTo>
                  <a:lnTo>
                    <a:pt x="933538" y="386080"/>
                  </a:lnTo>
                  <a:lnTo>
                    <a:pt x="933373" y="386080"/>
                  </a:lnTo>
                  <a:lnTo>
                    <a:pt x="933437" y="387350"/>
                  </a:lnTo>
                  <a:lnTo>
                    <a:pt x="933602" y="388620"/>
                  </a:lnTo>
                  <a:lnTo>
                    <a:pt x="933869" y="388620"/>
                  </a:lnTo>
                  <a:lnTo>
                    <a:pt x="934605" y="392430"/>
                  </a:lnTo>
                  <a:lnTo>
                    <a:pt x="934758" y="393700"/>
                  </a:lnTo>
                  <a:lnTo>
                    <a:pt x="934821" y="394970"/>
                  </a:lnTo>
                  <a:lnTo>
                    <a:pt x="932853" y="394970"/>
                  </a:lnTo>
                  <a:lnTo>
                    <a:pt x="932688" y="396240"/>
                  </a:lnTo>
                  <a:lnTo>
                    <a:pt x="932916" y="397510"/>
                  </a:lnTo>
                  <a:lnTo>
                    <a:pt x="933157" y="398780"/>
                  </a:lnTo>
                  <a:lnTo>
                    <a:pt x="933424" y="398780"/>
                  </a:lnTo>
                  <a:lnTo>
                    <a:pt x="933564" y="400050"/>
                  </a:lnTo>
                  <a:lnTo>
                    <a:pt x="933602" y="401320"/>
                  </a:lnTo>
                  <a:lnTo>
                    <a:pt x="933424" y="401320"/>
                  </a:lnTo>
                  <a:lnTo>
                    <a:pt x="931735" y="402590"/>
                  </a:lnTo>
                  <a:lnTo>
                    <a:pt x="931316" y="402590"/>
                  </a:lnTo>
                  <a:lnTo>
                    <a:pt x="932180" y="405130"/>
                  </a:lnTo>
                  <a:lnTo>
                    <a:pt x="931938" y="405130"/>
                  </a:lnTo>
                  <a:lnTo>
                    <a:pt x="931303" y="406400"/>
                  </a:lnTo>
                  <a:lnTo>
                    <a:pt x="930605" y="406400"/>
                  </a:lnTo>
                  <a:lnTo>
                    <a:pt x="929043" y="407670"/>
                  </a:lnTo>
                  <a:lnTo>
                    <a:pt x="928331" y="407670"/>
                  </a:lnTo>
                  <a:lnTo>
                    <a:pt x="927684" y="408940"/>
                  </a:lnTo>
                  <a:lnTo>
                    <a:pt x="927417" y="408940"/>
                  </a:lnTo>
                  <a:lnTo>
                    <a:pt x="928306" y="410210"/>
                  </a:lnTo>
                  <a:lnTo>
                    <a:pt x="927798" y="411480"/>
                  </a:lnTo>
                  <a:lnTo>
                    <a:pt x="926338" y="412750"/>
                  </a:lnTo>
                  <a:lnTo>
                    <a:pt x="925576" y="414020"/>
                  </a:lnTo>
                  <a:lnTo>
                    <a:pt x="924102" y="414020"/>
                  </a:lnTo>
                  <a:lnTo>
                    <a:pt x="923531" y="415290"/>
                  </a:lnTo>
                  <a:lnTo>
                    <a:pt x="924521" y="416560"/>
                  </a:lnTo>
                  <a:lnTo>
                    <a:pt x="924877" y="416560"/>
                  </a:lnTo>
                  <a:lnTo>
                    <a:pt x="925601" y="415290"/>
                  </a:lnTo>
                  <a:lnTo>
                    <a:pt x="926350" y="415290"/>
                  </a:lnTo>
                  <a:lnTo>
                    <a:pt x="926592" y="416560"/>
                  </a:lnTo>
                  <a:lnTo>
                    <a:pt x="926719" y="416560"/>
                  </a:lnTo>
                  <a:lnTo>
                    <a:pt x="926769" y="417906"/>
                  </a:lnTo>
                  <a:lnTo>
                    <a:pt x="926998" y="419100"/>
                  </a:lnTo>
                  <a:lnTo>
                    <a:pt x="927138" y="420370"/>
                  </a:lnTo>
                  <a:lnTo>
                    <a:pt x="927100" y="421640"/>
                  </a:lnTo>
                  <a:lnTo>
                    <a:pt x="925195" y="421640"/>
                  </a:lnTo>
                  <a:lnTo>
                    <a:pt x="924737" y="422910"/>
                  </a:lnTo>
                  <a:lnTo>
                    <a:pt x="925652" y="424180"/>
                  </a:lnTo>
                  <a:lnTo>
                    <a:pt x="924953" y="425450"/>
                  </a:lnTo>
                  <a:lnTo>
                    <a:pt x="923645" y="425450"/>
                  </a:lnTo>
                  <a:lnTo>
                    <a:pt x="923163" y="426720"/>
                  </a:lnTo>
                  <a:lnTo>
                    <a:pt x="922489" y="426720"/>
                  </a:lnTo>
                  <a:lnTo>
                    <a:pt x="921766" y="427990"/>
                  </a:lnTo>
                  <a:lnTo>
                    <a:pt x="920991" y="427990"/>
                  </a:lnTo>
                  <a:lnTo>
                    <a:pt x="916660" y="430530"/>
                  </a:lnTo>
                  <a:lnTo>
                    <a:pt x="915885" y="431800"/>
                  </a:lnTo>
                  <a:lnTo>
                    <a:pt x="914476" y="431800"/>
                  </a:lnTo>
                  <a:lnTo>
                    <a:pt x="914527" y="433070"/>
                  </a:lnTo>
                  <a:lnTo>
                    <a:pt x="914615" y="434340"/>
                  </a:lnTo>
                  <a:lnTo>
                    <a:pt x="914755" y="434340"/>
                  </a:lnTo>
                  <a:lnTo>
                    <a:pt x="914958" y="435610"/>
                  </a:lnTo>
                  <a:lnTo>
                    <a:pt x="915047" y="438150"/>
                  </a:lnTo>
                  <a:lnTo>
                    <a:pt x="913180" y="438150"/>
                  </a:lnTo>
                  <a:lnTo>
                    <a:pt x="912812" y="439420"/>
                  </a:lnTo>
                  <a:lnTo>
                    <a:pt x="912672" y="436880"/>
                  </a:lnTo>
                  <a:lnTo>
                    <a:pt x="912152" y="435610"/>
                  </a:lnTo>
                  <a:lnTo>
                    <a:pt x="910869" y="438150"/>
                  </a:lnTo>
                  <a:lnTo>
                    <a:pt x="908519" y="438150"/>
                  </a:lnTo>
                  <a:lnTo>
                    <a:pt x="908215" y="439420"/>
                  </a:lnTo>
                  <a:lnTo>
                    <a:pt x="908278" y="440690"/>
                  </a:lnTo>
                  <a:lnTo>
                    <a:pt x="908456" y="441960"/>
                  </a:lnTo>
                  <a:lnTo>
                    <a:pt x="910463" y="440690"/>
                  </a:lnTo>
                  <a:lnTo>
                    <a:pt x="910844" y="440690"/>
                  </a:lnTo>
                  <a:lnTo>
                    <a:pt x="910932" y="444500"/>
                  </a:lnTo>
                  <a:lnTo>
                    <a:pt x="911110" y="445770"/>
                  </a:lnTo>
                  <a:lnTo>
                    <a:pt x="911275" y="445770"/>
                  </a:lnTo>
                  <a:lnTo>
                    <a:pt x="913079" y="444500"/>
                  </a:lnTo>
                  <a:lnTo>
                    <a:pt x="913612" y="444500"/>
                  </a:lnTo>
                  <a:lnTo>
                    <a:pt x="913409" y="445770"/>
                  </a:lnTo>
                  <a:lnTo>
                    <a:pt x="913536" y="447040"/>
                  </a:lnTo>
                  <a:lnTo>
                    <a:pt x="913688" y="447040"/>
                  </a:lnTo>
                  <a:lnTo>
                    <a:pt x="913790" y="450850"/>
                  </a:lnTo>
                  <a:lnTo>
                    <a:pt x="913879" y="452120"/>
                  </a:lnTo>
                  <a:lnTo>
                    <a:pt x="913612" y="452120"/>
                  </a:lnTo>
                  <a:lnTo>
                    <a:pt x="911783" y="453390"/>
                  </a:lnTo>
                  <a:lnTo>
                    <a:pt x="911606" y="453390"/>
                  </a:lnTo>
                  <a:lnTo>
                    <a:pt x="911466" y="452120"/>
                  </a:lnTo>
                  <a:lnTo>
                    <a:pt x="911529" y="449580"/>
                  </a:lnTo>
                  <a:lnTo>
                    <a:pt x="911466" y="448310"/>
                  </a:lnTo>
                  <a:lnTo>
                    <a:pt x="911301" y="448310"/>
                  </a:lnTo>
                  <a:lnTo>
                    <a:pt x="911161" y="447040"/>
                  </a:lnTo>
                  <a:lnTo>
                    <a:pt x="909345" y="449580"/>
                  </a:lnTo>
                  <a:lnTo>
                    <a:pt x="908710" y="449580"/>
                  </a:lnTo>
                  <a:lnTo>
                    <a:pt x="909231" y="447040"/>
                  </a:lnTo>
                  <a:lnTo>
                    <a:pt x="908558" y="445770"/>
                  </a:lnTo>
                  <a:lnTo>
                    <a:pt x="907148" y="448310"/>
                  </a:lnTo>
                  <a:lnTo>
                    <a:pt x="906691" y="448310"/>
                  </a:lnTo>
                  <a:lnTo>
                    <a:pt x="906868" y="449580"/>
                  </a:lnTo>
                  <a:lnTo>
                    <a:pt x="907008" y="452120"/>
                  </a:lnTo>
                  <a:lnTo>
                    <a:pt x="907161" y="453390"/>
                  </a:lnTo>
                  <a:lnTo>
                    <a:pt x="907186" y="454660"/>
                  </a:lnTo>
                  <a:lnTo>
                    <a:pt x="906995" y="454660"/>
                  </a:lnTo>
                  <a:lnTo>
                    <a:pt x="905179" y="455930"/>
                  </a:lnTo>
                  <a:lnTo>
                    <a:pt x="904506" y="455930"/>
                  </a:lnTo>
                  <a:lnTo>
                    <a:pt x="905090" y="458470"/>
                  </a:lnTo>
                  <a:lnTo>
                    <a:pt x="903922" y="458470"/>
                  </a:lnTo>
                  <a:lnTo>
                    <a:pt x="903097" y="459740"/>
                  </a:lnTo>
                  <a:lnTo>
                    <a:pt x="902030" y="459740"/>
                  </a:lnTo>
                  <a:lnTo>
                    <a:pt x="902601" y="457200"/>
                  </a:lnTo>
                  <a:lnTo>
                    <a:pt x="900747" y="457200"/>
                  </a:lnTo>
                  <a:lnTo>
                    <a:pt x="899947" y="458470"/>
                  </a:lnTo>
                  <a:lnTo>
                    <a:pt x="899756" y="459740"/>
                  </a:lnTo>
                  <a:lnTo>
                    <a:pt x="899617" y="462280"/>
                  </a:lnTo>
                  <a:lnTo>
                    <a:pt x="899515" y="463550"/>
                  </a:lnTo>
                  <a:lnTo>
                    <a:pt x="899160" y="468630"/>
                  </a:lnTo>
                  <a:lnTo>
                    <a:pt x="898423" y="469900"/>
                  </a:lnTo>
                  <a:lnTo>
                    <a:pt x="896239" y="469900"/>
                  </a:lnTo>
                  <a:lnTo>
                    <a:pt x="894562" y="471170"/>
                  </a:lnTo>
                  <a:lnTo>
                    <a:pt x="893940" y="471170"/>
                  </a:lnTo>
                  <a:lnTo>
                    <a:pt x="894702" y="468630"/>
                  </a:lnTo>
                  <a:lnTo>
                    <a:pt x="893533" y="468630"/>
                  </a:lnTo>
                  <a:lnTo>
                    <a:pt x="892721" y="469900"/>
                  </a:lnTo>
                  <a:lnTo>
                    <a:pt x="891082" y="469900"/>
                  </a:lnTo>
                  <a:lnTo>
                    <a:pt x="890257" y="471170"/>
                  </a:lnTo>
                  <a:lnTo>
                    <a:pt x="889495" y="471170"/>
                  </a:lnTo>
                  <a:lnTo>
                    <a:pt x="889355" y="472440"/>
                  </a:lnTo>
                  <a:lnTo>
                    <a:pt x="889304" y="473710"/>
                  </a:lnTo>
                  <a:lnTo>
                    <a:pt x="889279" y="474980"/>
                  </a:lnTo>
                  <a:lnTo>
                    <a:pt x="889241" y="478790"/>
                  </a:lnTo>
                  <a:lnTo>
                    <a:pt x="889088" y="478790"/>
                  </a:lnTo>
                  <a:lnTo>
                    <a:pt x="888961" y="480060"/>
                  </a:lnTo>
                  <a:lnTo>
                    <a:pt x="886929" y="480060"/>
                  </a:lnTo>
                  <a:lnTo>
                    <a:pt x="886256" y="481330"/>
                  </a:lnTo>
                  <a:lnTo>
                    <a:pt x="886891" y="482600"/>
                  </a:lnTo>
                  <a:lnTo>
                    <a:pt x="886104" y="483870"/>
                  </a:lnTo>
                  <a:lnTo>
                    <a:pt x="884555" y="483870"/>
                  </a:lnTo>
                  <a:lnTo>
                    <a:pt x="883640" y="485140"/>
                  </a:lnTo>
                  <a:lnTo>
                    <a:pt x="884389" y="486410"/>
                  </a:lnTo>
                  <a:lnTo>
                    <a:pt x="883577" y="487680"/>
                  </a:lnTo>
                  <a:lnTo>
                    <a:pt x="881976" y="487680"/>
                  </a:lnTo>
                  <a:lnTo>
                    <a:pt x="881126" y="488950"/>
                  </a:lnTo>
                  <a:lnTo>
                    <a:pt x="881862" y="490220"/>
                  </a:lnTo>
                  <a:lnTo>
                    <a:pt x="881087" y="491490"/>
                  </a:lnTo>
                  <a:lnTo>
                    <a:pt x="879284" y="491490"/>
                  </a:lnTo>
                  <a:lnTo>
                    <a:pt x="879017" y="492760"/>
                  </a:lnTo>
                  <a:lnTo>
                    <a:pt x="878852" y="492760"/>
                  </a:lnTo>
                  <a:lnTo>
                    <a:pt x="878814" y="499110"/>
                  </a:lnTo>
                  <a:lnTo>
                    <a:pt x="878649" y="500380"/>
                  </a:lnTo>
                  <a:lnTo>
                    <a:pt x="878509" y="500380"/>
                  </a:lnTo>
                  <a:lnTo>
                    <a:pt x="876515" y="501650"/>
                  </a:lnTo>
                  <a:lnTo>
                    <a:pt x="875817" y="501650"/>
                  </a:lnTo>
                  <a:lnTo>
                    <a:pt x="876452" y="504190"/>
                  </a:lnTo>
                  <a:lnTo>
                    <a:pt x="874166" y="504190"/>
                  </a:lnTo>
                  <a:lnTo>
                    <a:pt x="873658" y="505460"/>
                  </a:lnTo>
                  <a:lnTo>
                    <a:pt x="873798" y="502920"/>
                  </a:lnTo>
                  <a:lnTo>
                    <a:pt x="873925" y="501650"/>
                  </a:lnTo>
                  <a:lnTo>
                    <a:pt x="873963" y="500380"/>
                  </a:lnTo>
                  <a:lnTo>
                    <a:pt x="873836" y="499110"/>
                  </a:lnTo>
                  <a:lnTo>
                    <a:pt x="874331" y="497840"/>
                  </a:lnTo>
                  <a:lnTo>
                    <a:pt x="871626" y="497840"/>
                  </a:lnTo>
                  <a:lnTo>
                    <a:pt x="871258" y="499110"/>
                  </a:lnTo>
                  <a:lnTo>
                    <a:pt x="871791" y="500380"/>
                  </a:lnTo>
                  <a:lnTo>
                    <a:pt x="871499" y="501650"/>
                  </a:lnTo>
                  <a:lnTo>
                    <a:pt x="869073" y="501650"/>
                  </a:lnTo>
                  <a:lnTo>
                    <a:pt x="868946" y="502920"/>
                  </a:lnTo>
                  <a:lnTo>
                    <a:pt x="868972" y="506730"/>
                  </a:lnTo>
                  <a:lnTo>
                    <a:pt x="868819" y="508000"/>
                  </a:lnTo>
                  <a:lnTo>
                    <a:pt x="866800" y="508000"/>
                  </a:lnTo>
                  <a:lnTo>
                    <a:pt x="865974" y="509270"/>
                  </a:lnTo>
                  <a:lnTo>
                    <a:pt x="866597" y="510540"/>
                  </a:lnTo>
                  <a:lnTo>
                    <a:pt x="865797" y="511810"/>
                  </a:lnTo>
                  <a:lnTo>
                    <a:pt x="864298" y="511810"/>
                  </a:lnTo>
                  <a:lnTo>
                    <a:pt x="863384" y="513080"/>
                  </a:lnTo>
                  <a:lnTo>
                    <a:pt x="864019" y="514350"/>
                  </a:lnTo>
                  <a:lnTo>
                    <a:pt x="863257" y="515620"/>
                  </a:lnTo>
                  <a:lnTo>
                    <a:pt x="861707" y="515620"/>
                  </a:lnTo>
                  <a:lnTo>
                    <a:pt x="860704" y="516890"/>
                  </a:lnTo>
                  <a:lnTo>
                    <a:pt x="859205" y="516890"/>
                  </a:lnTo>
                  <a:lnTo>
                    <a:pt x="858431" y="518160"/>
                  </a:lnTo>
                  <a:lnTo>
                    <a:pt x="858761" y="519353"/>
                  </a:lnTo>
                  <a:lnTo>
                    <a:pt x="860945" y="518160"/>
                  </a:lnTo>
                  <a:lnTo>
                    <a:pt x="861034" y="519430"/>
                  </a:lnTo>
                  <a:lnTo>
                    <a:pt x="861021" y="520700"/>
                  </a:lnTo>
                  <a:lnTo>
                    <a:pt x="860869" y="521970"/>
                  </a:lnTo>
                  <a:lnTo>
                    <a:pt x="860831" y="523240"/>
                  </a:lnTo>
                  <a:lnTo>
                    <a:pt x="860666" y="524510"/>
                  </a:lnTo>
                  <a:lnTo>
                    <a:pt x="855751" y="525780"/>
                  </a:lnTo>
                  <a:lnTo>
                    <a:pt x="855459" y="525780"/>
                  </a:lnTo>
                  <a:lnTo>
                    <a:pt x="856195" y="523240"/>
                  </a:lnTo>
                  <a:lnTo>
                    <a:pt x="855116" y="523240"/>
                  </a:lnTo>
                  <a:lnTo>
                    <a:pt x="854303" y="524510"/>
                  </a:lnTo>
                  <a:lnTo>
                    <a:pt x="853516" y="524510"/>
                  </a:lnTo>
                  <a:lnTo>
                    <a:pt x="853338" y="525780"/>
                  </a:lnTo>
                  <a:lnTo>
                    <a:pt x="853198" y="528320"/>
                  </a:lnTo>
                  <a:lnTo>
                    <a:pt x="852741" y="533400"/>
                  </a:lnTo>
                  <a:lnTo>
                    <a:pt x="852627" y="535940"/>
                  </a:lnTo>
                  <a:lnTo>
                    <a:pt x="852538" y="537210"/>
                  </a:lnTo>
                  <a:lnTo>
                    <a:pt x="852335" y="537210"/>
                  </a:lnTo>
                  <a:lnTo>
                    <a:pt x="852233" y="538480"/>
                  </a:lnTo>
                  <a:lnTo>
                    <a:pt x="850112" y="538480"/>
                  </a:lnTo>
                  <a:lnTo>
                    <a:pt x="849401" y="539750"/>
                  </a:lnTo>
                  <a:lnTo>
                    <a:pt x="849972" y="541020"/>
                  </a:lnTo>
                  <a:lnTo>
                    <a:pt x="849198" y="542290"/>
                  </a:lnTo>
                  <a:lnTo>
                    <a:pt x="849744" y="543560"/>
                  </a:lnTo>
                  <a:lnTo>
                    <a:pt x="848817" y="544830"/>
                  </a:lnTo>
                  <a:lnTo>
                    <a:pt x="846023" y="544830"/>
                  </a:lnTo>
                  <a:lnTo>
                    <a:pt x="845197" y="546100"/>
                  </a:lnTo>
                  <a:lnTo>
                    <a:pt x="843991" y="546100"/>
                  </a:lnTo>
                  <a:lnTo>
                    <a:pt x="844943" y="543560"/>
                  </a:lnTo>
                  <a:lnTo>
                    <a:pt x="842962" y="543560"/>
                  </a:lnTo>
                  <a:lnTo>
                    <a:pt x="842060" y="544830"/>
                  </a:lnTo>
                  <a:lnTo>
                    <a:pt x="841984" y="546100"/>
                  </a:lnTo>
                  <a:lnTo>
                    <a:pt x="841832" y="547370"/>
                  </a:lnTo>
                  <a:lnTo>
                    <a:pt x="838466" y="547370"/>
                  </a:lnTo>
                  <a:lnTo>
                    <a:pt x="837641" y="548640"/>
                  </a:lnTo>
                  <a:lnTo>
                    <a:pt x="836841" y="548640"/>
                  </a:lnTo>
                  <a:lnTo>
                    <a:pt x="836650" y="549910"/>
                  </a:lnTo>
                  <a:lnTo>
                    <a:pt x="836523" y="549910"/>
                  </a:lnTo>
                  <a:lnTo>
                    <a:pt x="836472" y="552450"/>
                  </a:lnTo>
                  <a:lnTo>
                    <a:pt x="836345" y="552450"/>
                  </a:lnTo>
                  <a:lnTo>
                    <a:pt x="836129" y="553720"/>
                  </a:lnTo>
                  <a:lnTo>
                    <a:pt x="833856" y="553720"/>
                  </a:lnTo>
                  <a:lnTo>
                    <a:pt x="833653" y="554990"/>
                  </a:lnTo>
                  <a:lnTo>
                    <a:pt x="833424" y="554990"/>
                  </a:lnTo>
                  <a:lnTo>
                    <a:pt x="833285" y="556260"/>
                  </a:lnTo>
                  <a:lnTo>
                    <a:pt x="833183" y="557530"/>
                  </a:lnTo>
                  <a:lnTo>
                    <a:pt x="833031" y="558800"/>
                  </a:lnTo>
                  <a:lnTo>
                    <a:pt x="832777" y="560070"/>
                  </a:lnTo>
                  <a:lnTo>
                    <a:pt x="830262" y="560070"/>
                  </a:lnTo>
                  <a:lnTo>
                    <a:pt x="829449" y="561340"/>
                  </a:lnTo>
                  <a:lnTo>
                    <a:pt x="825246" y="561340"/>
                  </a:lnTo>
                  <a:lnTo>
                    <a:pt x="824979" y="562610"/>
                  </a:lnTo>
                  <a:lnTo>
                    <a:pt x="824826" y="563880"/>
                  </a:lnTo>
                  <a:lnTo>
                    <a:pt x="824534" y="565150"/>
                  </a:lnTo>
                  <a:lnTo>
                    <a:pt x="824357" y="566420"/>
                  </a:lnTo>
                  <a:lnTo>
                    <a:pt x="823404" y="567690"/>
                  </a:lnTo>
                  <a:lnTo>
                    <a:pt x="819200" y="567690"/>
                  </a:lnTo>
                  <a:lnTo>
                    <a:pt x="818845" y="568960"/>
                  </a:lnTo>
                  <a:lnTo>
                    <a:pt x="818946" y="570230"/>
                  </a:lnTo>
                  <a:lnTo>
                    <a:pt x="818324" y="571500"/>
                  </a:lnTo>
                  <a:lnTo>
                    <a:pt x="816559" y="570230"/>
                  </a:lnTo>
                  <a:lnTo>
                    <a:pt x="815619" y="571500"/>
                  </a:lnTo>
                  <a:lnTo>
                    <a:pt x="815987" y="572770"/>
                  </a:lnTo>
                  <a:lnTo>
                    <a:pt x="815225" y="574040"/>
                  </a:lnTo>
                  <a:lnTo>
                    <a:pt x="813066" y="574040"/>
                  </a:lnTo>
                  <a:lnTo>
                    <a:pt x="812749" y="575310"/>
                  </a:lnTo>
                  <a:lnTo>
                    <a:pt x="812533" y="575310"/>
                  </a:lnTo>
                  <a:lnTo>
                    <a:pt x="812266" y="577850"/>
                  </a:lnTo>
                  <a:lnTo>
                    <a:pt x="812038" y="577850"/>
                  </a:lnTo>
                  <a:lnTo>
                    <a:pt x="811707" y="579120"/>
                  </a:lnTo>
                  <a:lnTo>
                    <a:pt x="809675" y="579120"/>
                  </a:lnTo>
                  <a:lnTo>
                    <a:pt x="808621" y="580390"/>
                  </a:lnTo>
                  <a:lnTo>
                    <a:pt x="808901" y="581660"/>
                  </a:lnTo>
                  <a:lnTo>
                    <a:pt x="807961" y="582930"/>
                  </a:lnTo>
                  <a:lnTo>
                    <a:pt x="806513" y="581660"/>
                  </a:lnTo>
                  <a:lnTo>
                    <a:pt x="805472" y="582930"/>
                  </a:lnTo>
                  <a:lnTo>
                    <a:pt x="805586" y="584200"/>
                  </a:lnTo>
                  <a:lnTo>
                    <a:pt x="805180" y="585470"/>
                  </a:lnTo>
                  <a:lnTo>
                    <a:pt x="799706" y="585470"/>
                  </a:lnTo>
                  <a:lnTo>
                    <a:pt x="799426" y="586740"/>
                  </a:lnTo>
                  <a:lnTo>
                    <a:pt x="799045" y="588010"/>
                  </a:lnTo>
                  <a:lnTo>
                    <a:pt x="798753" y="589280"/>
                  </a:lnTo>
                  <a:lnTo>
                    <a:pt x="798347" y="590550"/>
                  </a:lnTo>
                  <a:lnTo>
                    <a:pt x="795362" y="590550"/>
                  </a:lnTo>
                  <a:lnTo>
                    <a:pt x="795426" y="591820"/>
                  </a:lnTo>
                  <a:lnTo>
                    <a:pt x="794473" y="593090"/>
                  </a:lnTo>
                  <a:lnTo>
                    <a:pt x="792975" y="591820"/>
                  </a:lnTo>
                  <a:lnTo>
                    <a:pt x="792403" y="593090"/>
                  </a:lnTo>
                  <a:lnTo>
                    <a:pt x="789889" y="593090"/>
                  </a:lnTo>
                  <a:lnTo>
                    <a:pt x="789609" y="591820"/>
                  </a:lnTo>
                  <a:lnTo>
                    <a:pt x="791095" y="590550"/>
                  </a:lnTo>
                  <a:lnTo>
                    <a:pt x="787781" y="590550"/>
                  </a:lnTo>
                  <a:lnTo>
                    <a:pt x="786536" y="589280"/>
                  </a:lnTo>
                  <a:lnTo>
                    <a:pt x="785977" y="590550"/>
                  </a:lnTo>
                  <a:lnTo>
                    <a:pt x="785571" y="590550"/>
                  </a:lnTo>
                  <a:lnTo>
                    <a:pt x="785241" y="591820"/>
                  </a:lnTo>
                  <a:lnTo>
                    <a:pt x="785012" y="591820"/>
                  </a:lnTo>
                  <a:lnTo>
                    <a:pt x="785012" y="593090"/>
                  </a:lnTo>
                  <a:lnTo>
                    <a:pt x="787285" y="591820"/>
                  </a:lnTo>
                  <a:lnTo>
                    <a:pt x="787679" y="593090"/>
                  </a:lnTo>
                  <a:lnTo>
                    <a:pt x="786180" y="594360"/>
                  </a:lnTo>
                  <a:lnTo>
                    <a:pt x="788631" y="594360"/>
                  </a:lnTo>
                  <a:lnTo>
                    <a:pt x="789012" y="594360"/>
                  </a:lnTo>
                  <a:lnTo>
                    <a:pt x="834263" y="594360"/>
                  </a:lnTo>
                  <a:lnTo>
                    <a:pt x="835418" y="593090"/>
                  </a:lnTo>
                  <a:lnTo>
                    <a:pt x="836968" y="593090"/>
                  </a:lnTo>
                  <a:lnTo>
                    <a:pt x="838111" y="591820"/>
                  </a:lnTo>
                  <a:lnTo>
                    <a:pt x="837742" y="590550"/>
                  </a:lnTo>
                  <a:lnTo>
                    <a:pt x="838962" y="589280"/>
                  </a:lnTo>
                  <a:lnTo>
                    <a:pt x="840320" y="590550"/>
                  </a:lnTo>
                  <a:lnTo>
                    <a:pt x="841705" y="589280"/>
                  </a:lnTo>
                  <a:lnTo>
                    <a:pt x="843178" y="589280"/>
                  </a:lnTo>
                  <a:lnTo>
                    <a:pt x="844296" y="588010"/>
                  </a:lnTo>
                  <a:lnTo>
                    <a:pt x="843978" y="586740"/>
                  </a:lnTo>
                  <a:lnTo>
                    <a:pt x="844486" y="585470"/>
                  </a:lnTo>
                  <a:lnTo>
                    <a:pt x="847242" y="585470"/>
                  </a:lnTo>
                  <a:lnTo>
                    <a:pt x="846429" y="588010"/>
                  </a:lnTo>
                  <a:lnTo>
                    <a:pt x="847420" y="588010"/>
                  </a:lnTo>
                  <a:lnTo>
                    <a:pt x="848309" y="586740"/>
                  </a:lnTo>
                  <a:lnTo>
                    <a:pt x="849160" y="586740"/>
                  </a:lnTo>
                  <a:lnTo>
                    <a:pt x="851827" y="585470"/>
                  </a:lnTo>
                  <a:lnTo>
                    <a:pt x="852462" y="582930"/>
                  </a:lnTo>
                  <a:lnTo>
                    <a:pt x="852766" y="581660"/>
                  </a:lnTo>
                  <a:lnTo>
                    <a:pt x="853084" y="580390"/>
                  </a:lnTo>
                  <a:lnTo>
                    <a:pt x="855624" y="580390"/>
                  </a:lnTo>
                  <a:lnTo>
                    <a:pt x="855751" y="579120"/>
                  </a:lnTo>
                  <a:lnTo>
                    <a:pt x="856043" y="579120"/>
                  </a:lnTo>
                  <a:lnTo>
                    <a:pt x="856246" y="577850"/>
                  </a:lnTo>
                  <a:lnTo>
                    <a:pt x="856361" y="576580"/>
                  </a:lnTo>
                  <a:lnTo>
                    <a:pt x="856576" y="576580"/>
                  </a:lnTo>
                  <a:lnTo>
                    <a:pt x="856919" y="574040"/>
                  </a:lnTo>
                  <a:lnTo>
                    <a:pt x="856957" y="572770"/>
                  </a:lnTo>
                  <a:lnTo>
                    <a:pt x="857123" y="572770"/>
                  </a:lnTo>
                  <a:lnTo>
                    <a:pt x="857402" y="571500"/>
                  </a:lnTo>
                  <a:lnTo>
                    <a:pt x="858240" y="571500"/>
                  </a:lnTo>
                  <a:lnTo>
                    <a:pt x="859104" y="570230"/>
                  </a:lnTo>
                  <a:lnTo>
                    <a:pt x="861783" y="570230"/>
                  </a:lnTo>
                  <a:lnTo>
                    <a:pt x="862609" y="568960"/>
                  </a:lnTo>
                  <a:lnTo>
                    <a:pt x="862850" y="568960"/>
                  </a:lnTo>
                  <a:lnTo>
                    <a:pt x="863003" y="567690"/>
                  </a:lnTo>
                  <a:lnTo>
                    <a:pt x="863079" y="566420"/>
                  </a:lnTo>
                  <a:lnTo>
                    <a:pt x="863282" y="565150"/>
                  </a:lnTo>
                  <a:lnTo>
                    <a:pt x="863549" y="563880"/>
                  </a:lnTo>
                  <a:lnTo>
                    <a:pt x="865695" y="563880"/>
                  </a:lnTo>
                  <a:lnTo>
                    <a:pt x="866952" y="562610"/>
                  </a:lnTo>
                  <a:lnTo>
                    <a:pt x="867803" y="562610"/>
                  </a:lnTo>
                  <a:lnTo>
                    <a:pt x="868705" y="561340"/>
                  </a:lnTo>
                  <a:lnTo>
                    <a:pt x="869073" y="562610"/>
                  </a:lnTo>
                  <a:lnTo>
                    <a:pt x="868006" y="563880"/>
                  </a:lnTo>
                  <a:lnTo>
                    <a:pt x="868629" y="565150"/>
                  </a:lnTo>
                  <a:lnTo>
                    <a:pt x="870419" y="563880"/>
                  </a:lnTo>
                  <a:lnTo>
                    <a:pt x="870877" y="563880"/>
                  </a:lnTo>
                  <a:lnTo>
                    <a:pt x="871296" y="562610"/>
                  </a:lnTo>
                  <a:lnTo>
                    <a:pt x="870762" y="561340"/>
                  </a:lnTo>
                  <a:lnTo>
                    <a:pt x="871550" y="560070"/>
                  </a:lnTo>
                  <a:lnTo>
                    <a:pt x="873836" y="560070"/>
                  </a:lnTo>
                  <a:lnTo>
                    <a:pt x="874064" y="558800"/>
                  </a:lnTo>
                  <a:lnTo>
                    <a:pt x="874179" y="557530"/>
                  </a:lnTo>
                  <a:lnTo>
                    <a:pt x="874445" y="556260"/>
                  </a:lnTo>
                  <a:lnTo>
                    <a:pt x="874560" y="554990"/>
                  </a:lnTo>
                  <a:lnTo>
                    <a:pt x="874572" y="553720"/>
                  </a:lnTo>
                  <a:lnTo>
                    <a:pt x="872236" y="554990"/>
                  </a:lnTo>
                  <a:lnTo>
                    <a:pt x="872032" y="554990"/>
                  </a:lnTo>
                  <a:lnTo>
                    <a:pt x="872147" y="553720"/>
                  </a:lnTo>
                  <a:lnTo>
                    <a:pt x="872363" y="552450"/>
                  </a:lnTo>
                  <a:lnTo>
                    <a:pt x="874039" y="552450"/>
                  </a:lnTo>
                  <a:lnTo>
                    <a:pt x="875817" y="551180"/>
                  </a:lnTo>
                  <a:lnTo>
                    <a:pt x="876655" y="551180"/>
                  </a:lnTo>
                  <a:lnTo>
                    <a:pt x="877455" y="549910"/>
                  </a:lnTo>
                  <a:lnTo>
                    <a:pt x="877722" y="549910"/>
                  </a:lnTo>
                  <a:lnTo>
                    <a:pt x="877519" y="548640"/>
                  </a:lnTo>
                  <a:lnTo>
                    <a:pt x="877747" y="547370"/>
                  </a:lnTo>
                  <a:lnTo>
                    <a:pt x="879386" y="547370"/>
                  </a:lnTo>
                  <a:lnTo>
                    <a:pt x="880262" y="546100"/>
                  </a:lnTo>
                  <a:lnTo>
                    <a:pt x="882002" y="546100"/>
                  </a:lnTo>
                  <a:lnTo>
                    <a:pt x="882789" y="544830"/>
                  </a:lnTo>
                  <a:lnTo>
                    <a:pt x="883183" y="544830"/>
                  </a:lnTo>
                  <a:lnTo>
                    <a:pt x="882789" y="543560"/>
                  </a:lnTo>
                  <a:lnTo>
                    <a:pt x="883361" y="542290"/>
                  </a:lnTo>
                  <a:lnTo>
                    <a:pt x="885202" y="542290"/>
                  </a:lnTo>
                  <a:lnTo>
                    <a:pt x="885596" y="541020"/>
                  </a:lnTo>
                  <a:lnTo>
                    <a:pt x="886066" y="541020"/>
                  </a:lnTo>
                  <a:lnTo>
                    <a:pt x="885469" y="539750"/>
                  </a:lnTo>
                  <a:lnTo>
                    <a:pt x="886193" y="538480"/>
                  </a:lnTo>
                  <a:lnTo>
                    <a:pt x="887945" y="538480"/>
                  </a:lnTo>
                  <a:lnTo>
                    <a:pt x="888733" y="537210"/>
                  </a:lnTo>
                  <a:lnTo>
                    <a:pt x="888187" y="535940"/>
                  </a:lnTo>
                  <a:lnTo>
                    <a:pt x="888936" y="534670"/>
                  </a:lnTo>
                  <a:lnTo>
                    <a:pt x="888326" y="533400"/>
                  </a:lnTo>
                  <a:lnTo>
                    <a:pt x="889241" y="532130"/>
                  </a:lnTo>
                  <a:lnTo>
                    <a:pt x="890739" y="532130"/>
                  </a:lnTo>
                  <a:lnTo>
                    <a:pt x="891260" y="530860"/>
                  </a:lnTo>
                  <a:lnTo>
                    <a:pt x="892048" y="530860"/>
                  </a:lnTo>
                  <a:lnTo>
                    <a:pt x="892873" y="529590"/>
                  </a:lnTo>
                  <a:lnTo>
                    <a:pt x="893762" y="529590"/>
                  </a:lnTo>
                  <a:lnTo>
                    <a:pt x="898715" y="527050"/>
                  </a:lnTo>
                  <a:lnTo>
                    <a:pt x="898880" y="524510"/>
                  </a:lnTo>
                  <a:lnTo>
                    <a:pt x="899045" y="523240"/>
                  </a:lnTo>
                  <a:lnTo>
                    <a:pt x="899058" y="521970"/>
                  </a:lnTo>
                  <a:lnTo>
                    <a:pt x="898677" y="521970"/>
                  </a:lnTo>
                  <a:lnTo>
                    <a:pt x="897064" y="523240"/>
                  </a:lnTo>
                  <a:lnTo>
                    <a:pt x="896213" y="523240"/>
                  </a:lnTo>
                  <a:lnTo>
                    <a:pt x="894626" y="524510"/>
                  </a:lnTo>
                  <a:lnTo>
                    <a:pt x="893775" y="524510"/>
                  </a:lnTo>
                  <a:lnTo>
                    <a:pt x="891908" y="525780"/>
                  </a:lnTo>
                  <a:lnTo>
                    <a:pt x="891298" y="525780"/>
                  </a:lnTo>
                  <a:lnTo>
                    <a:pt x="892149" y="523240"/>
                  </a:lnTo>
                  <a:lnTo>
                    <a:pt x="891844" y="523240"/>
                  </a:lnTo>
                  <a:lnTo>
                    <a:pt x="897547" y="520700"/>
                  </a:lnTo>
                  <a:lnTo>
                    <a:pt x="898423" y="519430"/>
                  </a:lnTo>
                  <a:lnTo>
                    <a:pt x="899998" y="519430"/>
                  </a:lnTo>
                  <a:lnTo>
                    <a:pt x="900874" y="518160"/>
                  </a:lnTo>
                  <a:lnTo>
                    <a:pt x="902550" y="518160"/>
                  </a:lnTo>
                  <a:lnTo>
                    <a:pt x="903376" y="516890"/>
                  </a:lnTo>
                  <a:lnTo>
                    <a:pt x="904506" y="516890"/>
                  </a:lnTo>
                  <a:lnTo>
                    <a:pt x="903884" y="514350"/>
                  </a:lnTo>
                  <a:lnTo>
                    <a:pt x="903516" y="514350"/>
                  </a:lnTo>
                  <a:lnTo>
                    <a:pt x="902703" y="515620"/>
                  </a:lnTo>
                  <a:lnTo>
                    <a:pt x="901839" y="515620"/>
                  </a:lnTo>
                  <a:lnTo>
                    <a:pt x="901852" y="513080"/>
                  </a:lnTo>
                  <a:lnTo>
                    <a:pt x="901979" y="513080"/>
                  </a:lnTo>
                  <a:lnTo>
                    <a:pt x="901979" y="510540"/>
                  </a:lnTo>
                  <a:lnTo>
                    <a:pt x="902119" y="510540"/>
                  </a:lnTo>
                  <a:lnTo>
                    <a:pt x="902881" y="509270"/>
                  </a:lnTo>
                  <a:lnTo>
                    <a:pt x="904557" y="509270"/>
                  </a:lnTo>
                  <a:lnTo>
                    <a:pt x="906983" y="508000"/>
                  </a:lnTo>
                  <a:lnTo>
                    <a:pt x="907859" y="506730"/>
                  </a:lnTo>
                  <a:lnTo>
                    <a:pt x="909434" y="506730"/>
                  </a:lnTo>
                  <a:lnTo>
                    <a:pt x="909548" y="505460"/>
                  </a:lnTo>
                  <a:lnTo>
                    <a:pt x="909599" y="504190"/>
                  </a:lnTo>
                  <a:lnTo>
                    <a:pt x="909535" y="501650"/>
                  </a:lnTo>
                  <a:lnTo>
                    <a:pt x="909688" y="500380"/>
                  </a:lnTo>
                  <a:lnTo>
                    <a:pt x="911821" y="500380"/>
                  </a:lnTo>
                  <a:lnTo>
                    <a:pt x="912533" y="499110"/>
                  </a:lnTo>
                  <a:lnTo>
                    <a:pt x="911809" y="497840"/>
                  </a:lnTo>
                  <a:lnTo>
                    <a:pt x="912660" y="496570"/>
                  </a:lnTo>
                  <a:lnTo>
                    <a:pt x="914234" y="496570"/>
                  </a:lnTo>
                  <a:lnTo>
                    <a:pt x="914654" y="495300"/>
                  </a:lnTo>
                  <a:lnTo>
                    <a:pt x="914806" y="495300"/>
                  </a:lnTo>
                  <a:lnTo>
                    <a:pt x="914844" y="494030"/>
                  </a:lnTo>
                  <a:lnTo>
                    <a:pt x="914781" y="492760"/>
                  </a:lnTo>
                  <a:lnTo>
                    <a:pt x="912482" y="494030"/>
                  </a:lnTo>
                  <a:lnTo>
                    <a:pt x="912291" y="494030"/>
                  </a:lnTo>
                  <a:lnTo>
                    <a:pt x="912329" y="492760"/>
                  </a:lnTo>
                  <a:lnTo>
                    <a:pt x="912469" y="491490"/>
                  </a:lnTo>
                  <a:lnTo>
                    <a:pt x="912583" y="488950"/>
                  </a:lnTo>
                  <a:lnTo>
                    <a:pt x="913269" y="488950"/>
                  </a:lnTo>
                  <a:lnTo>
                    <a:pt x="914349" y="487680"/>
                  </a:lnTo>
                  <a:lnTo>
                    <a:pt x="915479" y="487680"/>
                  </a:lnTo>
                  <a:lnTo>
                    <a:pt x="917092" y="486410"/>
                  </a:lnTo>
                  <a:lnTo>
                    <a:pt x="917676" y="486410"/>
                  </a:lnTo>
                  <a:lnTo>
                    <a:pt x="917016" y="488950"/>
                  </a:lnTo>
                  <a:lnTo>
                    <a:pt x="918972" y="488950"/>
                  </a:lnTo>
                  <a:lnTo>
                    <a:pt x="919734" y="487680"/>
                  </a:lnTo>
                  <a:lnTo>
                    <a:pt x="924572" y="486410"/>
                  </a:lnTo>
                  <a:lnTo>
                    <a:pt x="924902" y="485140"/>
                  </a:lnTo>
                  <a:lnTo>
                    <a:pt x="924293" y="483870"/>
                  </a:lnTo>
                  <a:lnTo>
                    <a:pt x="924966" y="482600"/>
                  </a:lnTo>
                  <a:lnTo>
                    <a:pt x="926757" y="482600"/>
                  </a:lnTo>
                  <a:lnTo>
                    <a:pt x="927468" y="481330"/>
                  </a:lnTo>
                  <a:lnTo>
                    <a:pt x="927112" y="480060"/>
                  </a:lnTo>
                  <a:lnTo>
                    <a:pt x="927239" y="480060"/>
                  </a:lnTo>
                  <a:lnTo>
                    <a:pt x="927366" y="478790"/>
                  </a:lnTo>
                  <a:lnTo>
                    <a:pt x="927455" y="474980"/>
                  </a:lnTo>
                  <a:lnTo>
                    <a:pt x="927531" y="473710"/>
                  </a:lnTo>
                  <a:lnTo>
                    <a:pt x="927519" y="472440"/>
                  </a:lnTo>
                  <a:lnTo>
                    <a:pt x="927696" y="471170"/>
                  </a:lnTo>
                  <a:lnTo>
                    <a:pt x="927912" y="471170"/>
                  </a:lnTo>
                  <a:lnTo>
                    <a:pt x="929944" y="469900"/>
                  </a:lnTo>
                  <a:lnTo>
                    <a:pt x="930681" y="469900"/>
                  </a:lnTo>
                  <a:lnTo>
                    <a:pt x="930109" y="467360"/>
                  </a:lnTo>
                  <a:lnTo>
                    <a:pt x="930973" y="466090"/>
                  </a:lnTo>
                  <a:lnTo>
                    <a:pt x="932535" y="466090"/>
                  </a:lnTo>
                  <a:lnTo>
                    <a:pt x="933919" y="464820"/>
                  </a:lnTo>
                  <a:lnTo>
                    <a:pt x="934732" y="464820"/>
                  </a:lnTo>
                  <a:lnTo>
                    <a:pt x="935609" y="463550"/>
                  </a:lnTo>
                  <a:lnTo>
                    <a:pt x="935888" y="463550"/>
                  </a:lnTo>
                  <a:lnTo>
                    <a:pt x="935278" y="467360"/>
                  </a:lnTo>
                  <a:lnTo>
                    <a:pt x="935532" y="467360"/>
                  </a:lnTo>
                  <a:lnTo>
                    <a:pt x="936421" y="466090"/>
                  </a:lnTo>
                  <a:lnTo>
                    <a:pt x="937247" y="466090"/>
                  </a:lnTo>
                  <a:lnTo>
                    <a:pt x="938009" y="464820"/>
                  </a:lnTo>
                  <a:lnTo>
                    <a:pt x="939698" y="464820"/>
                  </a:lnTo>
                  <a:lnTo>
                    <a:pt x="940447" y="463550"/>
                  </a:lnTo>
                  <a:lnTo>
                    <a:pt x="940447" y="461010"/>
                  </a:lnTo>
                  <a:lnTo>
                    <a:pt x="940358" y="454660"/>
                  </a:lnTo>
                  <a:lnTo>
                    <a:pt x="940219" y="454660"/>
                  </a:lnTo>
                  <a:lnTo>
                    <a:pt x="940155" y="453390"/>
                  </a:lnTo>
                  <a:lnTo>
                    <a:pt x="940193" y="452120"/>
                  </a:lnTo>
                  <a:lnTo>
                    <a:pt x="942314" y="450850"/>
                  </a:lnTo>
                  <a:lnTo>
                    <a:pt x="942848" y="449580"/>
                  </a:lnTo>
                  <a:lnTo>
                    <a:pt x="942047" y="448310"/>
                  </a:lnTo>
                  <a:lnTo>
                    <a:pt x="942581" y="447040"/>
                  </a:lnTo>
                  <a:lnTo>
                    <a:pt x="941743" y="445770"/>
                  </a:lnTo>
                  <a:lnTo>
                    <a:pt x="942416" y="444500"/>
                  </a:lnTo>
                  <a:lnTo>
                    <a:pt x="943991" y="444500"/>
                  </a:lnTo>
                  <a:lnTo>
                    <a:pt x="944384" y="443230"/>
                  </a:lnTo>
                  <a:lnTo>
                    <a:pt x="945070" y="443230"/>
                  </a:lnTo>
                  <a:lnTo>
                    <a:pt x="945807" y="441960"/>
                  </a:lnTo>
                  <a:lnTo>
                    <a:pt x="946277" y="441960"/>
                  </a:lnTo>
                  <a:lnTo>
                    <a:pt x="946391" y="440690"/>
                  </a:lnTo>
                  <a:lnTo>
                    <a:pt x="946505" y="439420"/>
                  </a:lnTo>
                  <a:lnTo>
                    <a:pt x="946327" y="439420"/>
                  </a:lnTo>
                  <a:lnTo>
                    <a:pt x="946137" y="438150"/>
                  </a:lnTo>
                  <a:lnTo>
                    <a:pt x="945730" y="433070"/>
                  </a:lnTo>
                  <a:lnTo>
                    <a:pt x="945515" y="433070"/>
                  </a:lnTo>
                  <a:lnTo>
                    <a:pt x="945426" y="430530"/>
                  </a:lnTo>
                  <a:lnTo>
                    <a:pt x="946111" y="430530"/>
                  </a:lnTo>
                  <a:lnTo>
                    <a:pt x="946848" y="429260"/>
                  </a:lnTo>
                  <a:lnTo>
                    <a:pt x="948410" y="429260"/>
                  </a:lnTo>
                  <a:lnTo>
                    <a:pt x="949134" y="427990"/>
                  </a:lnTo>
                  <a:lnTo>
                    <a:pt x="949794" y="427990"/>
                  </a:lnTo>
                  <a:lnTo>
                    <a:pt x="949998" y="426720"/>
                  </a:lnTo>
                  <a:lnTo>
                    <a:pt x="949286" y="425450"/>
                  </a:lnTo>
                  <a:lnTo>
                    <a:pt x="949426" y="425450"/>
                  </a:lnTo>
                  <a:lnTo>
                    <a:pt x="950087" y="424180"/>
                  </a:lnTo>
                  <a:lnTo>
                    <a:pt x="950823" y="424180"/>
                  </a:lnTo>
                  <a:lnTo>
                    <a:pt x="952385" y="422910"/>
                  </a:lnTo>
                  <a:lnTo>
                    <a:pt x="953122" y="421640"/>
                  </a:lnTo>
                  <a:lnTo>
                    <a:pt x="953782" y="421640"/>
                  </a:lnTo>
                  <a:lnTo>
                    <a:pt x="953757" y="420370"/>
                  </a:lnTo>
                  <a:lnTo>
                    <a:pt x="953630" y="419100"/>
                  </a:lnTo>
                  <a:lnTo>
                    <a:pt x="953185" y="417830"/>
                  </a:lnTo>
                  <a:lnTo>
                    <a:pt x="953058" y="416560"/>
                  </a:lnTo>
                  <a:lnTo>
                    <a:pt x="953300" y="415290"/>
                  </a:lnTo>
                  <a:lnTo>
                    <a:pt x="954798" y="415290"/>
                  </a:lnTo>
                  <a:lnTo>
                    <a:pt x="955395" y="414020"/>
                  </a:lnTo>
                  <a:lnTo>
                    <a:pt x="956919" y="412750"/>
                  </a:lnTo>
                  <a:lnTo>
                    <a:pt x="958075" y="412750"/>
                  </a:lnTo>
                  <a:lnTo>
                    <a:pt x="958786" y="411480"/>
                  </a:lnTo>
                  <a:lnTo>
                    <a:pt x="959434" y="411480"/>
                  </a:lnTo>
                  <a:lnTo>
                    <a:pt x="959700" y="410210"/>
                  </a:lnTo>
                  <a:lnTo>
                    <a:pt x="958799" y="408940"/>
                  </a:lnTo>
                  <a:lnTo>
                    <a:pt x="959294" y="407670"/>
                  </a:lnTo>
                  <a:lnTo>
                    <a:pt x="960869" y="407670"/>
                  </a:lnTo>
                  <a:lnTo>
                    <a:pt x="961428" y="406400"/>
                  </a:lnTo>
                  <a:lnTo>
                    <a:pt x="960437" y="405130"/>
                  </a:lnTo>
                  <a:lnTo>
                    <a:pt x="960945" y="403860"/>
                  </a:lnTo>
                  <a:lnTo>
                    <a:pt x="962723" y="402590"/>
                  </a:lnTo>
                  <a:lnTo>
                    <a:pt x="962850" y="402590"/>
                  </a:lnTo>
                  <a:lnTo>
                    <a:pt x="962812" y="401320"/>
                  </a:lnTo>
                  <a:lnTo>
                    <a:pt x="962647" y="400050"/>
                  </a:lnTo>
                  <a:lnTo>
                    <a:pt x="962113" y="398780"/>
                  </a:lnTo>
                  <a:lnTo>
                    <a:pt x="961961" y="397510"/>
                  </a:lnTo>
                  <a:lnTo>
                    <a:pt x="961910" y="396240"/>
                  </a:lnTo>
                  <a:lnTo>
                    <a:pt x="962050" y="396240"/>
                  </a:lnTo>
                  <a:lnTo>
                    <a:pt x="964006" y="394970"/>
                  </a:lnTo>
                  <a:lnTo>
                    <a:pt x="963955" y="393700"/>
                  </a:lnTo>
                  <a:lnTo>
                    <a:pt x="963790" y="393700"/>
                  </a:lnTo>
                  <a:lnTo>
                    <a:pt x="963066" y="389890"/>
                  </a:lnTo>
                  <a:lnTo>
                    <a:pt x="962799" y="388620"/>
                  </a:lnTo>
                  <a:lnTo>
                    <a:pt x="962634" y="387350"/>
                  </a:lnTo>
                  <a:lnTo>
                    <a:pt x="963256" y="386080"/>
                  </a:lnTo>
                  <a:lnTo>
                    <a:pt x="963968" y="386080"/>
                  </a:lnTo>
                  <a:lnTo>
                    <a:pt x="964704" y="384810"/>
                  </a:lnTo>
                  <a:lnTo>
                    <a:pt x="966165" y="384810"/>
                  </a:lnTo>
                  <a:lnTo>
                    <a:pt x="966787" y="383540"/>
                  </a:lnTo>
                  <a:lnTo>
                    <a:pt x="966724" y="382270"/>
                  </a:lnTo>
                  <a:lnTo>
                    <a:pt x="966558" y="382270"/>
                  </a:lnTo>
                  <a:lnTo>
                    <a:pt x="966279" y="381000"/>
                  </a:lnTo>
                  <a:lnTo>
                    <a:pt x="965771" y="378460"/>
                  </a:lnTo>
                  <a:lnTo>
                    <a:pt x="966279" y="378460"/>
                  </a:lnTo>
                  <a:lnTo>
                    <a:pt x="967384" y="375920"/>
                  </a:lnTo>
                  <a:lnTo>
                    <a:pt x="968311" y="375920"/>
                  </a:lnTo>
                  <a:lnTo>
                    <a:pt x="967943" y="378460"/>
                  </a:lnTo>
                  <a:lnTo>
                    <a:pt x="968679" y="379730"/>
                  </a:lnTo>
                  <a:lnTo>
                    <a:pt x="970203" y="377190"/>
                  </a:lnTo>
                  <a:lnTo>
                    <a:pt x="970762" y="377190"/>
                  </a:lnTo>
                  <a:lnTo>
                    <a:pt x="970813" y="379730"/>
                  </a:lnTo>
                  <a:lnTo>
                    <a:pt x="971042" y="381000"/>
                  </a:lnTo>
                  <a:lnTo>
                    <a:pt x="971219" y="382270"/>
                  </a:lnTo>
                  <a:lnTo>
                    <a:pt x="972223" y="382270"/>
                  </a:lnTo>
                  <a:lnTo>
                    <a:pt x="972908" y="381000"/>
                  </a:lnTo>
                  <a:lnTo>
                    <a:pt x="973543" y="381000"/>
                  </a:lnTo>
                  <a:lnTo>
                    <a:pt x="973416" y="379730"/>
                  </a:lnTo>
                  <a:lnTo>
                    <a:pt x="973251" y="379730"/>
                  </a:lnTo>
                  <a:lnTo>
                    <a:pt x="973035" y="378460"/>
                  </a:lnTo>
                  <a:lnTo>
                    <a:pt x="972781" y="377190"/>
                  </a:lnTo>
                  <a:lnTo>
                    <a:pt x="972527" y="375920"/>
                  </a:lnTo>
                  <a:lnTo>
                    <a:pt x="972312" y="374650"/>
                  </a:lnTo>
                  <a:lnTo>
                    <a:pt x="972134" y="373380"/>
                  </a:lnTo>
                  <a:lnTo>
                    <a:pt x="971918" y="372110"/>
                  </a:lnTo>
                  <a:lnTo>
                    <a:pt x="971638" y="370840"/>
                  </a:lnTo>
                  <a:lnTo>
                    <a:pt x="971499" y="370840"/>
                  </a:lnTo>
                  <a:lnTo>
                    <a:pt x="971219" y="369570"/>
                  </a:lnTo>
                  <a:lnTo>
                    <a:pt x="971054" y="368300"/>
                  </a:lnTo>
                  <a:lnTo>
                    <a:pt x="970991" y="367030"/>
                  </a:lnTo>
                  <a:lnTo>
                    <a:pt x="971207" y="367030"/>
                  </a:lnTo>
                  <a:lnTo>
                    <a:pt x="972693" y="365760"/>
                  </a:lnTo>
                  <a:lnTo>
                    <a:pt x="973670" y="365760"/>
                  </a:lnTo>
                  <a:lnTo>
                    <a:pt x="974356" y="364490"/>
                  </a:lnTo>
                  <a:lnTo>
                    <a:pt x="975106" y="364490"/>
                  </a:lnTo>
                  <a:lnTo>
                    <a:pt x="975614" y="363220"/>
                  </a:lnTo>
                  <a:lnTo>
                    <a:pt x="976668" y="361950"/>
                  </a:lnTo>
                  <a:lnTo>
                    <a:pt x="977455" y="361950"/>
                  </a:lnTo>
                  <a:lnTo>
                    <a:pt x="977442" y="364490"/>
                  </a:lnTo>
                  <a:lnTo>
                    <a:pt x="978471" y="364490"/>
                  </a:lnTo>
                  <a:lnTo>
                    <a:pt x="979157" y="363220"/>
                  </a:lnTo>
                  <a:lnTo>
                    <a:pt x="979792" y="363220"/>
                  </a:lnTo>
                  <a:lnTo>
                    <a:pt x="979716" y="361950"/>
                  </a:lnTo>
                  <a:lnTo>
                    <a:pt x="979538" y="361950"/>
                  </a:lnTo>
                  <a:lnTo>
                    <a:pt x="979220" y="360680"/>
                  </a:lnTo>
                  <a:lnTo>
                    <a:pt x="978687" y="358140"/>
                  </a:lnTo>
                  <a:lnTo>
                    <a:pt x="977252" y="351790"/>
                  </a:lnTo>
                  <a:lnTo>
                    <a:pt x="977061" y="350520"/>
                  </a:lnTo>
                  <a:lnTo>
                    <a:pt x="976985" y="349250"/>
                  </a:lnTo>
                  <a:lnTo>
                    <a:pt x="978877" y="347980"/>
                  </a:lnTo>
                  <a:lnTo>
                    <a:pt x="979309" y="347980"/>
                  </a:lnTo>
                  <a:lnTo>
                    <a:pt x="978255" y="345440"/>
                  </a:lnTo>
                  <a:lnTo>
                    <a:pt x="978725" y="344170"/>
                  </a:lnTo>
                  <a:lnTo>
                    <a:pt x="980236" y="344170"/>
                  </a:lnTo>
                  <a:lnTo>
                    <a:pt x="980782" y="342900"/>
                  </a:lnTo>
                  <a:lnTo>
                    <a:pt x="979703" y="341630"/>
                  </a:lnTo>
                  <a:lnTo>
                    <a:pt x="980186" y="340360"/>
                  </a:lnTo>
                  <a:lnTo>
                    <a:pt x="981748" y="340360"/>
                  </a:lnTo>
                  <a:lnTo>
                    <a:pt x="982230" y="337820"/>
                  </a:lnTo>
                  <a:lnTo>
                    <a:pt x="981176" y="337820"/>
                  </a:lnTo>
                  <a:lnTo>
                    <a:pt x="981417" y="336550"/>
                  </a:lnTo>
                  <a:lnTo>
                    <a:pt x="982040" y="335280"/>
                  </a:lnTo>
                  <a:lnTo>
                    <a:pt x="982713" y="335280"/>
                  </a:lnTo>
                  <a:lnTo>
                    <a:pt x="983551" y="334010"/>
                  </a:lnTo>
                  <a:lnTo>
                    <a:pt x="983907" y="337820"/>
                  </a:lnTo>
                  <a:lnTo>
                    <a:pt x="984034" y="337820"/>
                  </a:lnTo>
                  <a:lnTo>
                    <a:pt x="984758" y="336550"/>
                  </a:lnTo>
                  <a:lnTo>
                    <a:pt x="985443" y="336550"/>
                  </a:lnTo>
                  <a:lnTo>
                    <a:pt x="986091" y="335280"/>
                  </a:lnTo>
                  <a:lnTo>
                    <a:pt x="986015" y="334010"/>
                  </a:lnTo>
                  <a:lnTo>
                    <a:pt x="985824" y="334010"/>
                  </a:lnTo>
                  <a:lnTo>
                    <a:pt x="985520" y="332740"/>
                  </a:lnTo>
                  <a:lnTo>
                    <a:pt x="984948" y="330200"/>
                  </a:lnTo>
                  <a:lnTo>
                    <a:pt x="984859" y="328930"/>
                  </a:lnTo>
                  <a:lnTo>
                    <a:pt x="984656" y="328930"/>
                  </a:lnTo>
                  <a:lnTo>
                    <a:pt x="984377" y="327660"/>
                  </a:lnTo>
                  <a:lnTo>
                    <a:pt x="982560" y="328930"/>
                  </a:lnTo>
                  <a:lnTo>
                    <a:pt x="982065" y="328930"/>
                  </a:lnTo>
                  <a:lnTo>
                    <a:pt x="981875" y="327660"/>
                  </a:lnTo>
                  <a:lnTo>
                    <a:pt x="981773" y="326390"/>
                  </a:lnTo>
                  <a:lnTo>
                    <a:pt x="981202" y="323850"/>
                  </a:lnTo>
                  <a:lnTo>
                    <a:pt x="981481" y="323850"/>
                  </a:lnTo>
                  <a:lnTo>
                    <a:pt x="983056" y="322580"/>
                  </a:lnTo>
                  <a:lnTo>
                    <a:pt x="983602" y="322580"/>
                  </a:lnTo>
                  <a:lnTo>
                    <a:pt x="983386" y="325120"/>
                  </a:lnTo>
                  <a:lnTo>
                    <a:pt x="984135" y="325120"/>
                  </a:lnTo>
                  <a:lnTo>
                    <a:pt x="985481" y="322580"/>
                  </a:lnTo>
                  <a:lnTo>
                    <a:pt x="986205" y="323850"/>
                  </a:lnTo>
                  <a:lnTo>
                    <a:pt x="986167" y="325120"/>
                  </a:lnTo>
                  <a:lnTo>
                    <a:pt x="986447" y="326390"/>
                  </a:lnTo>
                  <a:lnTo>
                    <a:pt x="986739" y="326390"/>
                  </a:lnTo>
                  <a:lnTo>
                    <a:pt x="986917" y="327660"/>
                  </a:lnTo>
                  <a:lnTo>
                    <a:pt x="987018" y="328930"/>
                  </a:lnTo>
                  <a:lnTo>
                    <a:pt x="987348" y="331470"/>
                  </a:lnTo>
                  <a:lnTo>
                    <a:pt x="987818" y="331470"/>
                  </a:lnTo>
                  <a:lnTo>
                    <a:pt x="989291" y="328930"/>
                  </a:lnTo>
                  <a:lnTo>
                    <a:pt x="989672" y="328930"/>
                  </a:lnTo>
                  <a:lnTo>
                    <a:pt x="988974" y="326390"/>
                  </a:lnTo>
                  <a:lnTo>
                    <a:pt x="989253" y="326390"/>
                  </a:lnTo>
                  <a:lnTo>
                    <a:pt x="990727" y="325120"/>
                  </a:lnTo>
                  <a:lnTo>
                    <a:pt x="991362" y="323850"/>
                  </a:lnTo>
                  <a:lnTo>
                    <a:pt x="992835" y="323850"/>
                  </a:lnTo>
                  <a:lnTo>
                    <a:pt x="993076" y="322580"/>
                  </a:lnTo>
                  <a:lnTo>
                    <a:pt x="992771" y="321310"/>
                  </a:lnTo>
                  <a:lnTo>
                    <a:pt x="992479" y="320040"/>
                  </a:lnTo>
                  <a:lnTo>
                    <a:pt x="990650" y="322580"/>
                  </a:lnTo>
                  <a:lnTo>
                    <a:pt x="990447" y="322580"/>
                  </a:lnTo>
                  <a:lnTo>
                    <a:pt x="990168" y="321310"/>
                  </a:lnTo>
                  <a:lnTo>
                    <a:pt x="989952" y="320040"/>
                  </a:lnTo>
                  <a:lnTo>
                    <a:pt x="989774" y="318770"/>
                  </a:lnTo>
                  <a:lnTo>
                    <a:pt x="989584" y="317500"/>
                  </a:lnTo>
                  <a:lnTo>
                    <a:pt x="989279" y="317500"/>
                  </a:lnTo>
                  <a:lnTo>
                    <a:pt x="990003" y="316230"/>
                  </a:lnTo>
                  <a:lnTo>
                    <a:pt x="990688" y="316230"/>
                  </a:lnTo>
                  <a:lnTo>
                    <a:pt x="991298" y="314960"/>
                  </a:lnTo>
                  <a:lnTo>
                    <a:pt x="991552" y="314960"/>
                  </a:lnTo>
                  <a:lnTo>
                    <a:pt x="990549" y="313690"/>
                  </a:lnTo>
                  <a:lnTo>
                    <a:pt x="990701" y="312420"/>
                  </a:lnTo>
                  <a:lnTo>
                    <a:pt x="991031" y="311150"/>
                  </a:lnTo>
                  <a:lnTo>
                    <a:pt x="992492" y="311150"/>
                  </a:lnTo>
                  <a:lnTo>
                    <a:pt x="992962" y="309880"/>
                  </a:lnTo>
                  <a:lnTo>
                    <a:pt x="991971" y="308610"/>
                  </a:lnTo>
                  <a:lnTo>
                    <a:pt x="992276" y="307340"/>
                  </a:lnTo>
                  <a:lnTo>
                    <a:pt x="991273" y="306070"/>
                  </a:lnTo>
                  <a:lnTo>
                    <a:pt x="991743" y="304800"/>
                  </a:lnTo>
                  <a:lnTo>
                    <a:pt x="993355" y="304800"/>
                  </a:lnTo>
                  <a:lnTo>
                    <a:pt x="993673" y="302260"/>
                  </a:lnTo>
                  <a:lnTo>
                    <a:pt x="995514" y="302260"/>
                  </a:lnTo>
                  <a:lnTo>
                    <a:pt x="995400" y="300990"/>
                  </a:lnTo>
                  <a:lnTo>
                    <a:pt x="995197" y="299720"/>
                  </a:lnTo>
                  <a:lnTo>
                    <a:pt x="994575" y="298450"/>
                  </a:lnTo>
                  <a:lnTo>
                    <a:pt x="994371" y="297180"/>
                  </a:lnTo>
                  <a:lnTo>
                    <a:pt x="994270" y="295910"/>
                  </a:lnTo>
                  <a:lnTo>
                    <a:pt x="994397" y="295910"/>
                  </a:lnTo>
                  <a:lnTo>
                    <a:pt x="995972" y="294640"/>
                  </a:lnTo>
                  <a:lnTo>
                    <a:pt x="996569" y="294640"/>
                  </a:lnTo>
                  <a:lnTo>
                    <a:pt x="998080" y="293370"/>
                  </a:lnTo>
                  <a:lnTo>
                    <a:pt x="998283" y="292100"/>
                  </a:lnTo>
                  <a:lnTo>
                    <a:pt x="998156" y="292100"/>
                  </a:lnTo>
                  <a:lnTo>
                    <a:pt x="997953" y="290830"/>
                  </a:lnTo>
                  <a:lnTo>
                    <a:pt x="997343" y="289560"/>
                  </a:lnTo>
                  <a:lnTo>
                    <a:pt x="997140" y="288290"/>
                  </a:lnTo>
                  <a:lnTo>
                    <a:pt x="997038" y="287020"/>
                  </a:lnTo>
                  <a:lnTo>
                    <a:pt x="998766" y="285750"/>
                  </a:lnTo>
                  <a:lnTo>
                    <a:pt x="999032" y="285750"/>
                  </a:lnTo>
                  <a:lnTo>
                    <a:pt x="999744" y="284480"/>
                  </a:lnTo>
                  <a:lnTo>
                    <a:pt x="1000417" y="284480"/>
                  </a:lnTo>
                  <a:lnTo>
                    <a:pt x="1001026" y="283210"/>
                  </a:lnTo>
                  <a:lnTo>
                    <a:pt x="1000709" y="281940"/>
                  </a:lnTo>
                  <a:lnTo>
                    <a:pt x="999083" y="275590"/>
                  </a:lnTo>
                  <a:lnTo>
                    <a:pt x="998435" y="273050"/>
                  </a:lnTo>
                  <a:lnTo>
                    <a:pt x="999121" y="273050"/>
                  </a:lnTo>
                  <a:lnTo>
                    <a:pt x="999744" y="271780"/>
                  </a:lnTo>
                  <a:lnTo>
                    <a:pt x="1000772" y="271780"/>
                  </a:lnTo>
                  <a:lnTo>
                    <a:pt x="1002131" y="269240"/>
                  </a:lnTo>
                  <a:lnTo>
                    <a:pt x="1002855" y="269240"/>
                  </a:lnTo>
                  <a:lnTo>
                    <a:pt x="1002626" y="271780"/>
                  </a:lnTo>
                  <a:lnTo>
                    <a:pt x="1003503" y="271780"/>
                  </a:lnTo>
                  <a:lnTo>
                    <a:pt x="1004608" y="270510"/>
                  </a:lnTo>
                  <a:lnTo>
                    <a:pt x="1005497" y="270510"/>
                  </a:lnTo>
                  <a:lnTo>
                    <a:pt x="1005306" y="273050"/>
                  </a:lnTo>
                  <a:lnTo>
                    <a:pt x="1005700" y="273050"/>
                  </a:lnTo>
                  <a:lnTo>
                    <a:pt x="1008354" y="270510"/>
                  </a:lnTo>
                  <a:lnTo>
                    <a:pt x="1009675" y="269240"/>
                  </a:lnTo>
                  <a:lnTo>
                    <a:pt x="1008722" y="265430"/>
                  </a:lnTo>
                  <a:lnTo>
                    <a:pt x="1008507" y="265430"/>
                  </a:lnTo>
                  <a:lnTo>
                    <a:pt x="1008557" y="262890"/>
                  </a:lnTo>
                  <a:lnTo>
                    <a:pt x="1010259" y="262890"/>
                  </a:lnTo>
                  <a:lnTo>
                    <a:pt x="1010500" y="261620"/>
                  </a:lnTo>
                  <a:lnTo>
                    <a:pt x="1009535" y="260350"/>
                  </a:lnTo>
                  <a:lnTo>
                    <a:pt x="1009789" y="259080"/>
                  </a:lnTo>
                  <a:lnTo>
                    <a:pt x="1011478" y="257810"/>
                  </a:lnTo>
                  <a:lnTo>
                    <a:pt x="1011669" y="257810"/>
                  </a:lnTo>
                  <a:lnTo>
                    <a:pt x="1011542" y="256540"/>
                  </a:lnTo>
                  <a:lnTo>
                    <a:pt x="1011313" y="255270"/>
                  </a:lnTo>
                  <a:lnTo>
                    <a:pt x="1010996" y="255270"/>
                  </a:lnTo>
                  <a:lnTo>
                    <a:pt x="1009142" y="256540"/>
                  </a:lnTo>
                  <a:lnTo>
                    <a:pt x="1008684" y="256540"/>
                  </a:lnTo>
                  <a:lnTo>
                    <a:pt x="1008583" y="254000"/>
                  </a:lnTo>
                  <a:lnTo>
                    <a:pt x="1008037" y="254000"/>
                  </a:lnTo>
                  <a:lnTo>
                    <a:pt x="1007821" y="252730"/>
                  </a:lnTo>
                  <a:lnTo>
                    <a:pt x="1007694" y="251460"/>
                  </a:lnTo>
                  <a:lnTo>
                    <a:pt x="1006360" y="246380"/>
                  </a:lnTo>
                  <a:lnTo>
                    <a:pt x="1006868" y="246380"/>
                  </a:lnTo>
                  <a:lnTo>
                    <a:pt x="1007859" y="243840"/>
                  </a:lnTo>
                  <a:lnTo>
                    <a:pt x="1008799" y="245110"/>
                  </a:lnTo>
                  <a:lnTo>
                    <a:pt x="1008570" y="246380"/>
                  </a:lnTo>
                  <a:lnTo>
                    <a:pt x="1009332" y="247650"/>
                  </a:lnTo>
                  <a:lnTo>
                    <a:pt x="1010704" y="245110"/>
                  </a:lnTo>
                  <a:lnTo>
                    <a:pt x="1011313" y="245110"/>
                  </a:lnTo>
                  <a:lnTo>
                    <a:pt x="1011466" y="247650"/>
                  </a:lnTo>
                  <a:lnTo>
                    <a:pt x="1011758" y="247650"/>
                  </a:lnTo>
                  <a:lnTo>
                    <a:pt x="1012063" y="250190"/>
                  </a:lnTo>
                  <a:lnTo>
                    <a:pt x="1012710" y="250190"/>
                  </a:lnTo>
                  <a:lnTo>
                    <a:pt x="1013828" y="248920"/>
                  </a:lnTo>
                  <a:lnTo>
                    <a:pt x="1014006" y="248920"/>
                  </a:lnTo>
                  <a:lnTo>
                    <a:pt x="1013891" y="246380"/>
                  </a:lnTo>
                  <a:lnTo>
                    <a:pt x="1013625" y="246380"/>
                  </a:lnTo>
                  <a:lnTo>
                    <a:pt x="1013929" y="245110"/>
                  </a:lnTo>
                  <a:lnTo>
                    <a:pt x="1015377" y="245110"/>
                  </a:lnTo>
                  <a:lnTo>
                    <a:pt x="1015758" y="243840"/>
                  </a:lnTo>
                  <a:lnTo>
                    <a:pt x="1014945" y="242570"/>
                  </a:lnTo>
                  <a:lnTo>
                    <a:pt x="1014920" y="241300"/>
                  </a:lnTo>
                  <a:lnTo>
                    <a:pt x="1014793" y="240030"/>
                  </a:lnTo>
                  <a:lnTo>
                    <a:pt x="1014564" y="240030"/>
                  </a:lnTo>
                  <a:lnTo>
                    <a:pt x="1013218" y="234950"/>
                  </a:lnTo>
                  <a:lnTo>
                    <a:pt x="1012990" y="234950"/>
                  </a:lnTo>
                  <a:lnTo>
                    <a:pt x="1012875" y="233680"/>
                  </a:lnTo>
                  <a:lnTo>
                    <a:pt x="1014679" y="232410"/>
                  </a:lnTo>
                  <a:lnTo>
                    <a:pt x="1015072" y="231140"/>
                  </a:lnTo>
                  <a:lnTo>
                    <a:pt x="1013955" y="229870"/>
                  </a:lnTo>
                  <a:lnTo>
                    <a:pt x="1014285" y="228600"/>
                  </a:lnTo>
                  <a:lnTo>
                    <a:pt x="1016076" y="227330"/>
                  </a:lnTo>
                  <a:lnTo>
                    <a:pt x="1015987" y="226060"/>
                  </a:lnTo>
                  <a:lnTo>
                    <a:pt x="1015758" y="226060"/>
                  </a:lnTo>
                  <a:lnTo>
                    <a:pt x="1014031" y="219710"/>
                  </a:lnTo>
                  <a:lnTo>
                    <a:pt x="1016279" y="217170"/>
                  </a:lnTo>
                  <a:lnTo>
                    <a:pt x="1017701" y="215900"/>
                  </a:lnTo>
                  <a:lnTo>
                    <a:pt x="1018260" y="215900"/>
                  </a:lnTo>
                  <a:lnTo>
                    <a:pt x="1018489" y="217170"/>
                  </a:lnTo>
                  <a:lnTo>
                    <a:pt x="1018641" y="218440"/>
                  </a:lnTo>
                  <a:lnTo>
                    <a:pt x="1019225" y="217170"/>
                  </a:lnTo>
                  <a:lnTo>
                    <a:pt x="1019886" y="217170"/>
                  </a:lnTo>
                  <a:lnTo>
                    <a:pt x="1020597" y="215900"/>
                  </a:lnTo>
                  <a:lnTo>
                    <a:pt x="1022540" y="214630"/>
                  </a:lnTo>
                  <a:lnTo>
                    <a:pt x="1021486" y="210820"/>
                  </a:lnTo>
                  <a:lnTo>
                    <a:pt x="1021257" y="209550"/>
                  </a:lnTo>
                  <a:lnTo>
                    <a:pt x="1021130" y="209550"/>
                  </a:lnTo>
                  <a:lnTo>
                    <a:pt x="1021232" y="208280"/>
                  </a:lnTo>
                  <a:lnTo>
                    <a:pt x="1022832" y="207010"/>
                  </a:lnTo>
                  <a:lnTo>
                    <a:pt x="1023759" y="207010"/>
                  </a:lnTo>
                  <a:lnTo>
                    <a:pt x="1024407" y="205740"/>
                  </a:lnTo>
                  <a:lnTo>
                    <a:pt x="1025017" y="205740"/>
                  </a:lnTo>
                  <a:lnTo>
                    <a:pt x="1024890" y="204470"/>
                  </a:lnTo>
                  <a:lnTo>
                    <a:pt x="1024648" y="203200"/>
                  </a:lnTo>
                  <a:lnTo>
                    <a:pt x="1024305" y="203200"/>
                  </a:lnTo>
                  <a:lnTo>
                    <a:pt x="1024178" y="201930"/>
                  </a:lnTo>
                  <a:lnTo>
                    <a:pt x="1023937" y="200660"/>
                  </a:lnTo>
                  <a:lnTo>
                    <a:pt x="1023467" y="200660"/>
                  </a:lnTo>
                  <a:lnTo>
                    <a:pt x="1021892" y="201930"/>
                  </a:lnTo>
                  <a:lnTo>
                    <a:pt x="1021334" y="201930"/>
                  </a:lnTo>
                  <a:lnTo>
                    <a:pt x="1021092" y="200660"/>
                  </a:lnTo>
                  <a:lnTo>
                    <a:pt x="1020940" y="199390"/>
                  </a:lnTo>
                  <a:lnTo>
                    <a:pt x="1020241" y="196850"/>
                  </a:lnTo>
                  <a:lnTo>
                    <a:pt x="1020813" y="196850"/>
                  </a:lnTo>
                  <a:lnTo>
                    <a:pt x="1021626" y="195580"/>
                  </a:lnTo>
                  <a:lnTo>
                    <a:pt x="1022565" y="195580"/>
                  </a:lnTo>
                  <a:lnTo>
                    <a:pt x="1022515" y="198120"/>
                  </a:lnTo>
                  <a:lnTo>
                    <a:pt x="1023277" y="198120"/>
                  </a:lnTo>
                  <a:lnTo>
                    <a:pt x="1024470" y="195580"/>
                  </a:lnTo>
                  <a:lnTo>
                    <a:pt x="1025207" y="195580"/>
                  </a:lnTo>
                  <a:lnTo>
                    <a:pt x="1025410" y="198120"/>
                  </a:lnTo>
                  <a:lnTo>
                    <a:pt x="1025994" y="200660"/>
                  </a:lnTo>
                  <a:lnTo>
                    <a:pt x="1026693" y="200660"/>
                  </a:lnTo>
                  <a:lnTo>
                    <a:pt x="1027722" y="199390"/>
                  </a:lnTo>
                  <a:lnTo>
                    <a:pt x="1028204" y="199390"/>
                  </a:lnTo>
                  <a:lnTo>
                    <a:pt x="1027125" y="195580"/>
                  </a:lnTo>
                  <a:lnTo>
                    <a:pt x="1025321" y="189230"/>
                  </a:lnTo>
                  <a:lnTo>
                    <a:pt x="1025029" y="187960"/>
                  </a:lnTo>
                  <a:lnTo>
                    <a:pt x="1024788" y="186690"/>
                  </a:lnTo>
                  <a:lnTo>
                    <a:pt x="1024597" y="185420"/>
                  </a:lnTo>
                  <a:lnTo>
                    <a:pt x="1026439" y="184150"/>
                  </a:lnTo>
                  <a:lnTo>
                    <a:pt x="1026350" y="182880"/>
                  </a:lnTo>
                  <a:lnTo>
                    <a:pt x="1026109" y="182880"/>
                  </a:lnTo>
                  <a:lnTo>
                    <a:pt x="1025804" y="181610"/>
                  </a:lnTo>
                  <a:lnTo>
                    <a:pt x="1023874" y="182880"/>
                  </a:lnTo>
                  <a:lnTo>
                    <a:pt x="1023048" y="181610"/>
                  </a:lnTo>
                  <a:lnTo>
                    <a:pt x="1023251" y="180340"/>
                  </a:lnTo>
                  <a:lnTo>
                    <a:pt x="1024902" y="179070"/>
                  </a:lnTo>
                  <a:lnTo>
                    <a:pt x="1025271" y="177800"/>
                  </a:lnTo>
                  <a:lnTo>
                    <a:pt x="1024242" y="176530"/>
                  </a:lnTo>
                  <a:lnTo>
                    <a:pt x="1024991" y="176530"/>
                  </a:lnTo>
                  <a:lnTo>
                    <a:pt x="1025626" y="175260"/>
                  </a:lnTo>
                  <a:lnTo>
                    <a:pt x="1026680" y="173990"/>
                  </a:lnTo>
                  <a:lnTo>
                    <a:pt x="1027849" y="172720"/>
                  </a:lnTo>
                  <a:lnTo>
                    <a:pt x="1028560" y="172720"/>
                  </a:lnTo>
                  <a:lnTo>
                    <a:pt x="1028509" y="175260"/>
                  </a:lnTo>
                  <a:lnTo>
                    <a:pt x="1029360" y="175260"/>
                  </a:lnTo>
                  <a:lnTo>
                    <a:pt x="1030351" y="172720"/>
                  </a:lnTo>
                  <a:lnTo>
                    <a:pt x="1031252" y="172720"/>
                  </a:lnTo>
                  <a:lnTo>
                    <a:pt x="1031227" y="175260"/>
                  </a:lnTo>
                  <a:lnTo>
                    <a:pt x="1032294" y="175260"/>
                  </a:lnTo>
                  <a:lnTo>
                    <a:pt x="1032941" y="173990"/>
                  </a:lnTo>
                  <a:lnTo>
                    <a:pt x="1033526" y="173990"/>
                  </a:lnTo>
                  <a:lnTo>
                    <a:pt x="1033399" y="172720"/>
                  </a:lnTo>
                  <a:lnTo>
                    <a:pt x="1033157" y="171450"/>
                  </a:lnTo>
                  <a:lnTo>
                    <a:pt x="1032802" y="171450"/>
                  </a:lnTo>
                  <a:lnTo>
                    <a:pt x="1030566" y="163830"/>
                  </a:lnTo>
                  <a:lnTo>
                    <a:pt x="1035164" y="158750"/>
                  </a:lnTo>
                  <a:lnTo>
                    <a:pt x="1036307" y="157480"/>
                  </a:lnTo>
                  <a:lnTo>
                    <a:pt x="1035862" y="157480"/>
                  </a:lnTo>
                  <a:lnTo>
                    <a:pt x="1036002" y="154940"/>
                  </a:lnTo>
                  <a:lnTo>
                    <a:pt x="1035113" y="154940"/>
                  </a:lnTo>
                  <a:lnTo>
                    <a:pt x="1034122" y="157480"/>
                  </a:lnTo>
                  <a:lnTo>
                    <a:pt x="1033653" y="157480"/>
                  </a:lnTo>
                  <a:lnTo>
                    <a:pt x="1033310" y="156210"/>
                  </a:lnTo>
                  <a:lnTo>
                    <a:pt x="1033056" y="154940"/>
                  </a:lnTo>
                  <a:lnTo>
                    <a:pt x="1032903" y="154940"/>
                  </a:lnTo>
                  <a:lnTo>
                    <a:pt x="1032535" y="153670"/>
                  </a:lnTo>
                  <a:lnTo>
                    <a:pt x="1032281" y="152400"/>
                  </a:lnTo>
                  <a:lnTo>
                    <a:pt x="1032141" y="152400"/>
                  </a:lnTo>
                  <a:lnTo>
                    <a:pt x="1032725" y="151130"/>
                  </a:lnTo>
                  <a:lnTo>
                    <a:pt x="1033373" y="149860"/>
                  </a:lnTo>
                  <a:lnTo>
                    <a:pt x="1034338" y="149860"/>
                  </a:lnTo>
                  <a:lnTo>
                    <a:pt x="1035875" y="148590"/>
                  </a:lnTo>
                  <a:lnTo>
                    <a:pt x="1035977" y="147320"/>
                  </a:lnTo>
                  <a:lnTo>
                    <a:pt x="1036142" y="148590"/>
                  </a:lnTo>
                  <a:lnTo>
                    <a:pt x="1036396" y="149860"/>
                  </a:lnTo>
                  <a:lnTo>
                    <a:pt x="1036726" y="151130"/>
                  </a:lnTo>
                  <a:lnTo>
                    <a:pt x="1037475" y="153670"/>
                  </a:lnTo>
                  <a:lnTo>
                    <a:pt x="1041311" y="149860"/>
                  </a:lnTo>
                  <a:lnTo>
                    <a:pt x="1040701" y="147320"/>
                  </a:lnTo>
                  <a:lnTo>
                    <a:pt x="1039799" y="143510"/>
                  </a:lnTo>
                  <a:lnTo>
                    <a:pt x="1039431" y="143510"/>
                  </a:lnTo>
                  <a:lnTo>
                    <a:pt x="1039177" y="142240"/>
                  </a:lnTo>
                  <a:lnTo>
                    <a:pt x="1039025" y="140970"/>
                  </a:lnTo>
                  <a:lnTo>
                    <a:pt x="1040790" y="139700"/>
                  </a:lnTo>
                  <a:lnTo>
                    <a:pt x="1041107" y="138430"/>
                  </a:lnTo>
                  <a:lnTo>
                    <a:pt x="1039952" y="137160"/>
                  </a:lnTo>
                  <a:lnTo>
                    <a:pt x="1040409" y="135890"/>
                  </a:lnTo>
                  <a:lnTo>
                    <a:pt x="1041755" y="135890"/>
                  </a:lnTo>
                  <a:lnTo>
                    <a:pt x="1042289" y="134620"/>
                  </a:lnTo>
                  <a:lnTo>
                    <a:pt x="1041133" y="133350"/>
                  </a:lnTo>
                  <a:lnTo>
                    <a:pt x="1041450" y="132080"/>
                  </a:lnTo>
                  <a:lnTo>
                    <a:pt x="1043114" y="130810"/>
                  </a:lnTo>
                  <a:lnTo>
                    <a:pt x="1043051" y="129540"/>
                  </a:lnTo>
                  <a:lnTo>
                    <a:pt x="1042797" y="128270"/>
                  </a:lnTo>
                  <a:lnTo>
                    <a:pt x="1042073" y="127000"/>
                  </a:lnTo>
                  <a:lnTo>
                    <a:pt x="1041819" y="125730"/>
                  </a:lnTo>
                  <a:lnTo>
                    <a:pt x="1041654" y="125730"/>
                  </a:lnTo>
                  <a:lnTo>
                    <a:pt x="1041654" y="124460"/>
                  </a:lnTo>
                  <a:lnTo>
                    <a:pt x="1043432" y="123190"/>
                  </a:lnTo>
                  <a:lnTo>
                    <a:pt x="1043559" y="123190"/>
                  </a:lnTo>
                  <a:lnTo>
                    <a:pt x="1043393" y="121920"/>
                  </a:lnTo>
                  <a:lnTo>
                    <a:pt x="1043139" y="121920"/>
                  </a:lnTo>
                  <a:lnTo>
                    <a:pt x="1042416" y="119380"/>
                  </a:lnTo>
                  <a:lnTo>
                    <a:pt x="1042149" y="119380"/>
                  </a:lnTo>
                  <a:lnTo>
                    <a:pt x="1041996" y="118110"/>
                  </a:lnTo>
                  <a:lnTo>
                    <a:pt x="1043660" y="116840"/>
                  </a:lnTo>
                  <a:lnTo>
                    <a:pt x="1044105" y="115570"/>
                  </a:lnTo>
                  <a:lnTo>
                    <a:pt x="1042924" y="114300"/>
                  </a:lnTo>
                  <a:lnTo>
                    <a:pt x="1043266" y="113030"/>
                  </a:lnTo>
                  <a:lnTo>
                    <a:pt x="1044790" y="113030"/>
                  </a:lnTo>
                  <a:lnTo>
                    <a:pt x="1045159" y="110490"/>
                  </a:lnTo>
                  <a:lnTo>
                    <a:pt x="1044003" y="109220"/>
                  </a:lnTo>
                  <a:lnTo>
                    <a:pt x="1044359" y="107950"/>
                  </a:lnTo>
                  <a:lnTo>
                    <a:pt x="1045883" y="107950"/>
                  </a:lnTo>
                  <a:lnTo>
                    <a:pt x="1046251" y="106680"/>
                  </a:lnTo>
                  <a:lnTo>
                    <a:pt x="1045095" y="105410"/>
                  </a:lnTo>
                  <a:lnTo>
                    <a:pt x="1045451" y="104140"/>
                  </a:lnTo>
                  <a:lnTo>
                    <a:pt x="1047038" y="102870"/>
                  </a:lnTo>
                  <a:lnTo>
                    <a:pt x="1047000" y="101600"/>
                  </a:lnTo>
                  <a:lnTo>
                    <a:pt x="1046734" y="100330"/>
                  </a:lnTo>
                  <a:lnTo>
                    <a:pt x="1045984" y="99060"/>
                  </a:lnTo>
                  <a:lnTo>
                    <a:pt x="1045730" y="97790"/>
                  </a:lnTo>
                  <a:lnTo>
                    <a:pt x="1045578" y="97790"/>
                  </a:lnTo>
                  <a:lnTo>
                    <a:pt x="1045578" y="96520"/>
                  </a:lnTo>
                  <a:lnTo>
                    <a:pt x="1047280" y="95250"/>
                  </a:lnTo>
                  <a:lnTo>
                    <a:pt x="1047648" y="95250"/>
                  </a:lnTo>
                  <a:lnTo>
                    <a:pt x="1046480" y="93980"/>
                  </a:lnTo>
                  <a:lnTo>
                    <a:pt x="1046784" y="92710"/>
                  </a:lnTo>
                  <a:lnTo>
                    <a:pt x="1048194" y="91440"/>
                  </a:lnTo>
                  <a:lnTo>
                    <a:pt x="1048499" y="91440"/>
                  </a:lnTo>
                  <a:lnTo>
                    <a:pt x="1049045" y="90170"/>
                  </a:lnTo>
                  <a:lnTo>
                    <a:pt x="1049667" y="88900"/>
                  </a:lnTo>
                  <a:lnTo>
                    <a:pt x="1050645" y="88900"/>
                  </a:lnTo>
                  <a:lnTo>
                    <a:pt x="1050899" y="91440"/>
                  </a:lnTo>
                  <a:lnTo>
                    <a:pt x="1051661" y="91440"/>
                  </a:lnTo>
                  <a:lnTo>
                    <a:pt x="1052588" y="90170"/>
                  </a:lnTo>
                  <a:lnTo>
                    <a:pt x="1053312" y="88900"/>
                  </a:lnTo>
                  <a:lnTo>
                    <a:pt x="1054798" y="87630"/>
                  </a:lnTo>
                  <a:lnTo>
                    <a:pt x="1054735" y="86360"/>
                  </a:lnTo>
                  <a:lnTo>
                    <a:pt x="1054468" y="86360"/>
                  </a:lnTo>
                  <a:lnTo>
                    <a:pt x="1054087" y="85090"/>
                  </a:lnTo>
                  <a:lnTo>
                    <a:pt x="1053287" y="82550"/>
                  </a:lnTo>
                  <a:lnTo>
                    <a:pt x="1052918" y="81280"/>
                  </a:lnTo>
                  <a:lnTo>
                    <a:pt x="1052652" y="81280"/>
                  </a:lnTo>
                  <a:lnTo>
                    <a:pt x="1052474" y="80010"/>
                  </a:lnTo>
                  <a:lnTo>
                    <a:pt x="1052588" y="78740"/>
                  </a:lnTo>
                  <a:lnTo>
                    <a:pt x="1054061" y="77470"/>
                  </a:lnTo>
                  <a:lnTo>
                    <a:pt x="1055001" y="77470"/>
                  </a:lnTo>
                  <a:lnTo>
                    <a:pt x="1055624" y="76200"/>
                  </a:lnTo>
                  <a:lnTo>
                    <a:pt x="1056208" y="76200"/>
                  </a:lnTo>
                  <a:lnTo>
                    <a:pt x="1056055" y="74980"/>
                  </a:lnTo>
                  <a:lnTo>
                    <a:pt x="1055776" y="73660"/>
                  </a:lnTo>
                  <a:lnTo>
                    <a:pt x="1055382" y="73660"/>
                  </a:lnTo>
                  <a:lnTo>
                    <a:pt x="1054544" y="71120"/>
                  </a:lnTo>
                  <a:lnTo>
                    <a:pt x="1054163" y="69850"/>
                  </a:lnTo>
                  <a:lnTo>
                    <a:pt x="1053884" y="68580"/>
                  </a:lnTo>
                  <a:lnTo>
                    <a:pt x="1053719" y="68580"/>
                  </a:lnTo>
                  <a:lnTo>
                    <a:pt x="1053782" y="67310"/>
                  </a:lnTo>
                  <a:lnTo>
                    <a:pt x="1055319" y="66040"/>
                  </a:lnTo>
                  <a:lnTo>
                    <a:pt x="1055814" y="66040"/>
                  </a:lnTo>
                  <a:lnTo>
                    <a:pt x="1057313" y="64770"/>
                  </a:lnTo>
                  <a:lnTo>
                    <a:pt x="1057541" y="63500"/>
                  </a:lnTo>
                  <a:lnTo>
                    <a:pt x="1056360" y="62230"/>
                  </a:lnTo>
                  <a:lnTo>
                    <a:pt x="1056881" y="60960"/>
                  </a:lnTo>
                  <a:lnTo>
                    <a:pt x="1058125" y="60960"/>
                  </a:lnTo>
                  <a:lnTo>
                    <a:pt x="1058633" y="58420"/>
                  </a:lnTo>
                  <a:lnTo>
                    <a:pt x="1057440" y="57150"/>
                  </a:lnTo>
                  <a:lnTo>
                    <a:pt x="1057732" y="55880"/>
                  </a:lnTo>
                  <a:lnTo>
                    <a:pt x="1059332" y="55880"/>
                  </a:lnTo>
                  <a:lnTo>
                    <a:pt x="1059434" y="54610"/>
                  </a:lnTo>
                  <a:lnTo>
                    <a:pt x="1059268" y="54610"/>
                  </a:lnTo>
                  <a:lnTo>
                    <a:pt x="1058989" y="53340"/>
                  </a:lnTo>
                  <a:lnTo>
                    <a:pt x="1058595" y="52070"/>
                  </a:lnTo>
                  <a:lnTo>
                    <a:pt x="1057757" y="49530"/>
                  </a:lnTo>
                  <a:lnTo>
                    <a:pt x="1057376" y="49530"/>
                  </a:lnTo>
                  <a:lnTo>
                    <a:pt x="1057084" y="48260"/>
                  </a:lnTo>
                  <a:lnTo>
                    <a:pt x="1056894" y="46990"/>
                  </a:lnTo>
                  <a:lnTo>
                    <a:pt x="1057338" y="46990"/>
                  </a:lnTo>
                  <a:lnTo>
                    <a:pt x="1057871" y="45720"/>
                  </a:lnTo>
                  <a:lnTo>
                    <a:pt x="1058684" y="45720"/>
                  </a:lnTo>
                  <a:lnTo>
                    <a:pt x="1059192" y="46990"/>
                  </a:lnTo>
                  <a:lnTo>
                    <a:pt x="1059713" y="46990"/>
                  </a:lnTo>
                  <a:lnTo>
                    <a:pt x="1060310" y="48260"/>
                  </a:lnTo>
                  <a:lnTo>
                    <a:pt x="1060513" y="48260"/>
                  </a:lnTo>
                  <a:lnTo>
                    <a:pt x="1061847" y="49530"/>
                  </a:lnTo>
                  <a:lnTo>
                    <a:pt x="1061567" y="50800"/>
                  </a:lnTo>
                  <a:lnTo>
                    <a:pt x="1061173" y="52070"/>
                  </a:lnTo>
                  <a:lnTo>
                    <a:pt x="1060221" y="53340"/>
                  </a:lnTo>
                  <a:lnTo>
                    <a:pt x="1059827" y="54610"/>
                  </a:lnTo>
                  <a:lnTo>
                    <a:pt x="1059459" y="54610"/>
                  </a:lnTo>
                  <a:lnTo>
                    <a:pt x="1061034" y="57150"/>
                  </a:lnTo>
                  <a:lnTo>
                    <a:pt x="1060792" y="57150"/>
                  </a:lnTo>
                  <a:lnTo>
                    <a:pt x="1060399" y="58420"/>
                  </a:lnTo>
                  <a:lnTo>
                    <a:pt x="1059916" y="59690"/>
                  </a:lnTo>
                  <a:lnTo>
                    <a:pt x="1059472" y="59690"/>
                  </a:lnTo>
                  <a:lnTo>
                    <a:pt x="1059091" y="60960"/>
                  </a:lnTo>
                  <a:lnTo>
                    <a:pt x="1058786" y="60960"/>
                  </a:lnTo>
                  <a:lnTo>
                    <a:pt x="1058887" y="62230"/>
                  </a:lnTo>
                  <a:lnTo>
                    <a:pt x="1060056" y="63500"/>
                  </a:lnTo>
                  <a:lnTo>
                    <a:pt x="1061885" y="66040"/>
                  </a:lnTo>
                  <a:lnTo>
                    <a:pt x="1062469" y="66040"/>
                  </a:lnTo>
                  <a:lnTo>
                    <a:pt x="1062977" y="67310"/>
                  </a:lnTo>
                  <a:lnTo>
                    <a:pt x="1063421" y="67310"/>
                  </a:lnTo>
                  <a:lnTo>
                    <a:pt x="1063637" y="68580"/>
                  </a:lnTo>
                  <a:lnTo>
                    <a:pt x="1064907" y="68580"/>
                  </a:lnTo>
                  <a:lnTo>
                    <a:pt x="1064996" y="69850"/>
                  </a:lnTo>
                  <a:lnTo>
                    <a:pt x="1063688" y="71120"/>
                  </a:lnTo>
                  <a:lnTo>
                    <a:pt x="1063802" y="72390"/>
                  </a:lnTo>
                  <a:lnTo>
                    <a:pt x="1065225" y="73660"/>
                  </a:lnTo>
                  <a:lnTo>
                    <a:pt x="1065288" y="74980"/>
                  </a:lnTo>
                  <a:lnTo>
                    <a:pt x="1064196" y="76200"/>
                  </a:lnTo>
                  <a:lnTo>
                    <a:pt x="1063612" y="76200"/>
                  </a:lnTo>
                  <a:lnTo>
                    <a:pt x="1063104" y="74930"/>
                  </a:lnTo>
                  <a:lnTo>
                    <a:pt x="1062545" y="74930"/>
                  </a:lnTo>
                  <a:lnTo>
                    <a:pt x="1062342" y="73660"/>
                  </a:lnTo>
                  <a:lnTo>
                    <a:pt x="1061250" y="72390"/>
                  </a:lnTo>
                  <a:lnTo>
                    <a:pt x="1060754" y="72390"/>
                  </a:lnTo>
                  <a:lnTo>
                    <a:pt x="1059967" y="73660"/>
                  </a:lnTo>
                  <a:lnTo>
                    <a:pt x="1059815" y="74930"/>
                  </a:lnTo>
                  <a:lnTo>
                    <a:pt x="1059307" y="74930"/>
                  </a:lnTo>
                  <a:lnTo>
                    <a:pt x="1058913" y="76200"/>
                  </a:lnTo>
                  <a:lnTo>
                    <a:pt x="1058608" y="77470"/>
                  </a:lnTo>
                  <a:lnTo>
                    <a:pt x="1060056" y="78740"/>
                  </a:lnTo>
                  <a:lnTo>
                    <a:pt x="1060272" y="80010"/>
                  </a:lnTo>
                  <a:lnTo>
                    <a:pt x="1058913" y="81280"/>
                  </a:lnTo>
                  <a:lnTo>
                    <a:pt x="1059014" y="82550"/>
                  </a:lnTo>
                  <a:lnTo>
                    <a:pt x="1060297" y="82550"/>
                  </a:lnTo>
                  <a:lnTo>
                    <a:pt x="1060513" y="83820"/>
                  </a:lnTo>
                  <a:lnTo>
                    <a:pt x="1060958" y="83820"/>
                  </a:lnTo>
                  <a:lnTo>
                    <a:pt x="1061478" y="85090"/>
                  </a:lnTo>
                  <a:lnTo>
                    <a:pt x="1062088" y="86360"/>
                  </a:lnTo>
                  <a:lnTo>
                    <a:pt x="1062304" y="86360"/>
                  </a:lnTo>
                  <a:lnTo>
                    <a:pt x="1063625" y="87630"/>
                  </a:lnTo>
                  <a:lnTo>
                    <a:pt x="1063701" y="88900"/>
                  </a:lnTo>
                  <a:lnTo>
                    <a:pt x="1062672" y="90170"/>
                  </a:lnTo>
                  <a:lnTo>
                    <a:pt x="1062532" y="90170"/>
                  </a:lnTo>
                  <a:lnTo>
                    <a:pt x="1061059" y="87630"/>
                  </a:lnTo>
                  <a:lnTo>
                    <a:pt x="1060475" y="88900"/>
                  </a:lnTo>
                  <a:lnTo>
                    <a:pt x="1060107" y="90170"/>
                  </a:lnTo>
                  <a:lnTo>
                    <a:pt x="1059815" y="90170"/>
                  </a:lnTo>
                  <a:lnTo>
                    <a:pt x="1059383" y="91440"/>
                  </a:lnTo>
                  <a:lnTo>
                    <a:pt x="1059002" y="92710"/>
                  </a:lnTo>
                  <a:lnTo>
                    <a:pt x="1058672" y="92710"/>
                  </a:lnTo>
                  <a:lnTo>
                    <a:pt x="1059103" y="93980"/>
                  </a:lnTo>
                  <a:lnTo>
                    <a:pt x="1059637" y="93980"/>
                  </a:lnTo>
                  <a:lnTo>
                    <a:pt x="1060259" y="95250"/>
                  </a:lnTo>
                  <a:lnTo>
                    <a:pt x="1060488" y="95250"/>
                  </a:lnTo>
                  <a:lnTo>
                    <a:pt x="1061618" y="97790"/>
                  </a:lnTo>
                  <a:lnTo>
                    <a:pt x="1062126" y="97790"/>
                  </a:lnTo>
                  <a:lnTo>
                    <a:pt x="1062685" y="95250"/>
                  </a:lnTo>
                  <a:lnTo>
                    <a:pt x="1063459" y="95250"/>
                  </a:lnTo>
                  <a:lnTo>
                    <a:pt x="1064209" y="96520"/>
                  </a:lnTo>
                  <a:lnTo>
                    <a:pt x="1064856" y="97790"/>
                  </a:lnTo>
                  <a:lnTo>
                    <a:pt x="1065987" y="99060"/>
                  </a:lnTo>
                  <a:lnTo>
                    <a:pt x="1065390" y="101600"/>
                  </a:lnTo>
                  <a:lnTo>
                    <a:pt x="1064704" y="101600"/>
                  </a:lnTo>
                  <a:lnTo>
                    <a:pt x="1064336" y="102870"/>
                  </a:lnTo>
                  <a:lnTo>
                    <a:pt x="1064031" y="104140"/>
                  </a:lnTo>
                  <a:lnTo>
                    <a:pt x="1061872" y="109220"/>
                  </a:lnTo>
                  <a:lnTo>
                    <a:pt x="1065187" y="113030"/>
                  </a:lnTo>
                  <a:lnTo>
                    <a:pt x="1065657" y="113030"/>
                  </a:lnTo>
                  <a:lnTo>
                    <a:pt x="1066393" y="115570"/>
                  </a:lnTo>
                  <a:lnTo>
                    <a:pt x="1067104" y="114300"/>
                  </a:lnTo>
                  <a:lnTo>
                    <a:pt x="1067727" y="113030"/>
                  </a:lnTo>
                  <a:lnTo>
                    <a:pt x="1067904" y="113030"/>
                  </a:lnTo>
                  <a:lnTo>
                    <a:pt x="1066279" y="110490"/>
                  </a:lnTo>
                  <a:lnTo>
                    <a:pt x="1066533" y="109220"/>
                  </a:lnTo>
                  <a:lnTo>
                    <a:pt x="1066888" y="109220"/>
                  </a:lnTo>
                  <a:lnTo>
                    <a:pt x="1067308" y="107950"/>
                  </a:lnTo>
                  <a:lnTo>
                    <a:pt x="1067727" y="107950"/>
                  </a:lnTo>
                  <a:lnTo>
                    <a:pt x="1068527" y="110490"/>
                  </a:lnTo>
                  <a:lnTo>
                    <a:pt x="1069530" y="110490"/>
                  </a:lnTo>
                  <a:lnTo>
                    <a:pt x="1070038" y="111760"/>
                  </a:lnTo>
                  <a:lnTo>
                    <a:pt x="1070622" y="111760"/>
                  </a:lnTo>
                  <a:lnTo>
                    <a:pt x="1069555" y="114300"/>
                  </a:lnTo>
                  <a:lnTo>
                    <a:pt x="1069111" y="115570"/>
                  </a:lnTo>
                  <a:lnTo>
                    <a:pt x="1068768" y="115570"/>
                  </a:lnTo>
                  <a:lnTo>
                    <a:pt x="1068501" y="116840"/>
                  </a:lnTo>
                  <a:lnTo>
                    <a:pt x="1068590" y="118110"/>
                  </a:lnTo>
                  <a:lnTo>
                    <a:pt x="1070127" y="118110"/>
                  </a:lnTo>
                  <a:lnTo>
                    <a:pt x="1070203" y="119380"/>
                  </a:lnTo>
                  <a:lnTo>
                    <a:pt x="1069340" y="120650"/>
                  </a:lnTo>
                  <a:lnTo>
                    <a:pt x="1069187" y="121920"/>
                  </a:lnTo>
                  <a:lnTo>
                    <a:pt x="1068654" y="120650"/>
                  </a:lnTo>
                  <a:lnTo>
                    <a:pt x="1068082" y="120650"/>
                  </a:lnTo>
                  <a:lnTo>
                    <a:pt x="1067485" y="119380"/>
                  </a:lnTo>
                  <a:lnTo>
                    <a:pt x="1067041" y="120650"/>
                  </a:lnTo>
                  <a:lnTo>
                    <a:pt x="1066711" y="120650"/>
                  </a:lnTo>
                  <a:lnTo>
                    <a:pt x="1066406" y="121920"/>
                  </a:lnTo>
                  <a:lnTo>
                    <a:pt x="1068108" y="123190"/>
                  </a:lnTo>
                  <a:lnTo>
                    <a:pt x="1068171" y="124460"/>
                  </a:lnTo>
                  <a:lnTo>
                    <a:pt x="1067917" y="124460"/>
                  </a:lnTo>
                  <a:lnTo>
                    <a:pt x="1067574" y="125730"/>
                  </a:lnTo>
                  <a:lnTo>
                    <a:pt x="1067142" y="125730"/>
                  </a:lnTo>
                  <a:lnTo>
                    <a:pt x="1067142" y="127000"/>
                  </a:lnTo>
                  <a:lnTo>
                    <a:pt x="1065593" y="124460"/>
                  </a:lnTo>
                  <a:lnTo>
                    <a:pt x="1065441" y="124460"/>
                  </a:lnTo>
                  <a:lnTo>
                    <a:pt x="1063409" y="129540"/>
                  </a:lnTo>
                  <a:lnTo>
                    <a:pt x="1063980" y="129540"/>
                  </a:lnTo>
                  <a:lnTo>
                    <a:pt x="1064552" y="130810"/>
                  </a:lnTo>
                  <a:lnTo>
                    <a:pt x="1065377" y="132080"/>
                  </a:lnTo>
                  <a:lnTo>
                    <a:pt x="1066584" y="133350"/>
                  </a:lnTo>
                  <a:lnTo>
                    <a:pt x="1067155" y="133350"/>
                  </a:lnTo>
                  <a:lnTo>
                    <a:pt x="1067473" y="130810"/>
                  </a:lnTo>
                  <a:lnTo>
                    <a:pt x="1068260" y="130810"/>
                  </a:lnTo>
                  <a:lnTo>
                    <a:pt x="1069098" y="133350"/>
                  </a:lnTo>
                  <a:lnTo>
                    <a:pt x="1069797" y="133350"/>
                  </a:lnTo>
                  <a:lnTo>
                    <a:pt x="1070229" y="130810"/>
                  </a:lnTo>
                  <a:lnTo>
                    <a:pt x="1070965" y="130810"/>
                  </a:lnTo>
                  <a:lnTo>
                    <a:pt x="1071791" y="132080"/>
                  </a:lnTo>
                  <a:lnTo>
                    <a:pt x="1073899" y="134620"/>
                  </a:lnTo>
                  <a:lnTo>
                    <a:pt x="1072921" y="137160"/>
                  </a:lnTo>
                  <a:lnTo>
                    <a:pt x="1072667" y="137160"/>
                  </a:lnTo>
                  <a:lnTo>
                    <a:pt x="1072337" y="138430"/>
                  </a:lnTo>
                  <a:lnTo>
                    <a:pt x="1071930" y="139700"/>
                  </a:lnTo>
                  <a:lnTo>
                    <a:pt x="1071626" y="139700"/>
                  </a:lnTo>
                  <a:lnTo>
                    <a:pt x="1071372" y="140970"/>
                  </a:lnTo>
                  <a:lnTo>
                    <a:pt x="1070775" y="142240"/>
                  </a:lnTo>
                  <a:lnTo>
                    <a:pt x="1069428" y="139700"/>
                  </a:lnTo>
                  <a:lnTo>
                    <a:pt x="1069035" y="139700"/>
                  </a:lnTo>
                  <a:lnTo>
                    <a:pt x="1067816" y="137160"/>
                  </a:lnTo>
                  <a:lnTo>
                    <a:pt x="1067028" y="137160"/>
                  </a:lnTo>
                  <a:lnTo>
                    <a:pt x="1066317" y="135890"/>
                  </a:lnTo>
                  <a:lnTo>
                    <a:pt x="1065428" y="135890"/>
                  </a:lnTo>
                  <a:lnTo>
                    <a:pt x="1065098" y="137160"/>
                  </a:lnTo>
                  <a:lnTo>
                    <a:pt x="1064844" y="138430"/>
                  </a:lnTo>
                  <a:lnTo>
                    <a:pt x="1066609" y="139700"/>
                  </a:lnTo>
                  <a:lnTo>
                    <a:pt x="1067079" y="140970"/>
                  </a:lnTo>
                  <a:lnTo>
                    <a:pt x="1067663" y="140970"/>
                  </a:lnTo>
                  <a:lnTo>
                    <a:pt x="1068285" y="142240"/>
                  </a:lnTo>
                  <a:lnTo>
                    <a:pt x="1070038" y="144780"/>
                  </a:lnTo>
                  <a:lnTo>
                    <a:pt x="1071283" y="144780"/>
                  </a:lnTo>
                  <a:lnTo>
                    <a:pt x="1071778" y="146050"/>
                  </a:lnTo>
                  <a:lnTo>
                    <a:pt x="1071956" y="146050"/>
                  </a:lnTo>
                  <a:lnTo>
                    <a:pt x="1070737" y="148590"/>
                  </a:lnTo>
                  <a:lnTo>
                    <a:pt x="1070940" y="148590"/>
                  </a:lnTo>
                  <a:lnTo>
                    <a:pt x="1072540" y="149860"/>
                  </a:lnTo>
                  <a:lnTo>
                    <a:pt x="1072578" y="151130"/>
                  </a:lnTo>
                  <a:lnTo>
                    <a:pt x="1072375" y="151130"/>
                  </a:lnTo>
                  <a:lnTo>
                    <a:pt x="1072057" y="152400"/>
                  </a:lnTo>
                  <a:lnTo>
                    <a:pt x="1071638" y="152400"/>
                  </a:lnTo>
                  <a:lnTo>
                    <a:pt x="1071511" y="153670"/>
                  </a:lnTo>
                  <a:lnTo>
                    <a:pt x="1070089" y="151130"/>
                  </a:lnTo>
                  <a:lnTo>
                    <a:pt x="1069886" y="151130"/>
                  </a:lnTo>
                  <a:lnTo>
                    <a:pt x="1069505" y="152400"/>
                  </a:lnTo>
                  <a:lnTo>
                    <a:pt x="1069187" y="152400"/>
                  </a:lnTo>
                  <a:lnTo>
                    <a:pt x="1068946" y="153670"/>
                  </a:lnTo>
                  <a:lnTo>
                    <a:pt x="1069086" y="153670"/>
                  </a:lnTo>
                  <a:lnTo>
                    <a:pt x="1070406" y="154940"/>
                  </a:lnTo>
                  <a:lnTo>
                    <a:pt x="1070724" y="154940"/>
                  </a:lnTo>
                  <a:lnTo>
                    <a:pt x="1071397" y="156210"/>
                  </a:lnTo>
                  <a:lnTo>
                    <a:pt x="1071981" y="156210"/>
                  </a:lnTo>
                  <a:lnTo>
                    <a:pt x="1072502" y="157480"/>
                  </a:lnTo>
                  <a:lnTo>
                    <a:pt x="1072667" y="157480"/>
                  </a:lnTo>
                  <a:lnTo>
                    <a:pt x="1071486" y="160020"/>
                  </a:lnTo>
                  <a:lnTo>
                    <a:pt x="1071702" y="160020"/>
                  </a:lnTo>
                  <a:lnTo>
                    <a:pt x="1073073" y="161290"/>
                  </a:lnTo>
                  <a:lnTo>
                    <a:pt x="1073353" y="161290"/>
                  </a:lnTo>
                  <a:lnTo>
                    <a:pt x="1073861" y="162560"/>
                  </a:lnTo>
                  <a:lnTo>
                    <a:pt x="1074445" y="163830"/>
                  </a:lnTo>
                  <a:lnTo>
                    <a:pt x="1075804" y="163830"/>
                  </a:lnTo>
                  <a:lnTo>
                    <a:pt x="1076401" y="165100"/>
                  </a:lnTo>
                  <a:lnTo>
                    <a:pt x="1076921" y="165100"/>
                  </a:lnTo>
                  <a:lnTo>
                    <a:pt x="1077099" y="166370"/>
                  </a:lnTo>
                  <a:lnTo>
                    <a:pt x="1075931" y="167640"/>
                  </a:lnTo>
                  <a:lnTo>
                    <a:pt x="1076172" y="168910"/>
                  </a:lnTo>
                  <a:lnTo>
                    <a:pt x="1077582" y="168910"/>
                  </a:lnTo>
                  <a:lnTo>
                    <a:pt x="1077810" y="170180"/>
                  </a:lnTo>
                  <a:lnTo>
                    <a:pt x="1077391" y="170180"/>
                  </a:lnTo>
                  <a:lnTo>
                    <a:pt x="1077391" y="171450"/>
                  </a:lnTo>
                  <a:lnTo>
                    <a:pt x="1076629" y="172720"/>
                  </a:lnTo>
                  <a:lnTo>
                    <a:pt x="1076413" y="175260"/>
                  </a:lnTo>
                  <a:lnTo>
                    <a:pt x="1075664" y="175260"/>
                  </a:lnTo>
                  <a:lnTo>
                    <a:pt x="1074724" y="172720"/>
                  </a:lnTo>
                  <a:lnTo>
                    <a:pt x="1073772" y="172720"/>
                  </a:lnTo>
                  <a:lnTo>
                    <a:pt x="1072896" y="171450"/>
                  </a:lnTo>
                  <a:lnTo>
                    <a:pt x="1072007" y="171450"/>
                  </a:lnTo>
                  <a:lnTo>
                    <a:pt x="1071880" y="173990"/>
                  </a:lnTo>
                  <a:lnTo>
                    <a:pt x="1071727" y="173990"/>
                  </a:lnTo>
                  <a:lnTo>
                    <a:pt x="1073099" y="175260"/>
                  </a:lnTo>
                  <a:lnTo>
                    <a:pt x="1073365" y="175260"/>
                  </a:lnTo>
                  <a:lnTo>
                    <a:pt x="1073365" y="176530"/>
                  </a:lnTo>
                  <a:lnTo>
                    <a:pt x="1072413" y="177800"/>
                  </a:lnTo>
                  <a:lnTo>
                    <a:pt x="1072553" y="179070"/>
                  </a:lnTo>
                  <a:lnTo>
                    <a:pt x="1074204" y="179070"/>
                  </a:lnTo>
                  <a:lnTo>
                    <a:pt x="1074407" y="180340"/>
                  </a:lnTo>
                  <a:lnTo>
                    <a:pt x="1073251" y="181610"/>
                  </a:lnTo>
                  <a:lnTo>
                    <a:pt x="1073442" y="182880"/>
                  </a:lnTo>
                  <a:lnTo>
                    <a:pt x="1073962" y="182880"/>
                  </a:lnTo>
                  <a:lnTo>
                    <a:pt x="1074559" y="184150"/>
                  </a:lnTo>
                  <a:lnTo>
                    <a:pt x="1075245" y="184150"/>
                  </a:lnTo>
                  <a:lnTo>
                    <a:pt x="1077417" y="186690"/>
                  </a:lnTo>
                  <a:lnTo>
                    <a:pt x="1078687" y="187960"/>
                  </a:lnTo>
                  <a:lnTo>
                    <a:pt x="1079106" y="189230"/>
                  </a:lnTo>
                  <a:lnTo>
                    <a:pt x="1077988" y="190500"/>
                  </a:lnTo>
                  <a:lnTo>
                    <a:pt x="1078103" y="191770"/>
                  </a:lnTo>
                  <a:lnTo>
                    <a:pt x="1079754" y="191770"/>
                  </a:lnTo>
                  <a:lnTo>
                    <a:pt x="1080033" y="193040"/>
                  </a:lnTo>
                  <a:lnTo>
                    <a:pt x="1078865" y="194310"/>
                  </a:lnTo>
                  <a:lnTo>
                    <a:pt x="1079195" y="195580"/>
                  </a:lnTo>
                  <a:lnTo>
                    <a:pt x="1080604" y="196850"/>
                  </a:lnTo>
                  <a:lnTo>
                    <a:pt x="1081062" y="198120"/>
                  </a:lnTo>
                  <a:lnTo>
                    <a:pt x="1079881" y="199390"/>
                  </a:lnTo>
                  <a:lnTo>
                    <a:pt x="1080173" y="200660"/>
                  </a:lnTo>
                  <a:lnTo>
                    <a:pt x="1081570" y="200660"/>
                  </a:lnTo>
                  <a:lnTo>
                    <a:pt x="1081874" y="201930"/>
                  </a:lnTo>
                  <a:lnTo>
                    <a:pt x="1082611" y="199390"/>
                  </a:lnTo>
                  <a:lnTo>
                    <a:pt x="1083360" y="199390"/>
                  </a:lnTo>
                  <a:lnTo>
                    <a:pt x="1083983" y="200660"/>
                  </a:lnTo>
                  <a:lnTo>
                    <a:pt x="1084630" y="200660"/>
                  </a:lnTo>
                  <a:lnTo>
                    <a:pt x="1083538" y="203200"/>
                  </a:lnTo>
                  <a:lnTo>
                    <a:pt x="1084097" y="204470"/>
                  </a:lnTo>
                  <a:lnTo>
                    <a:pt x="1085062" y="204470"/>
                  </a:lnTo>
                  <a:lnTo>
                    <a:pt x="1085811" y="205740"/>
                  </a:lnTo>
                  <a:lnTo>
                    <a:pt x="1087297" y="207010"/>
                  </a:lnTo>
                  <a:lnTo>
                    <a:pt x="1087564" y="207010"/>
                  </a:lnTo>
                  <a:lnTo>
                    <a:pt x="1086408" y="208280"/>
                  </a:lnTo>
                  <a:lnTo>
                    <a:pt x="1086573" y="209550"/>
                  </a:lnTo>
                  <a:lnTo>
                    <a:pt x="1086015" y="208280"/>
                  </a:lnTo>
                  <a:lnTo>
                    <a:pt x="1085392" y="208280"/>
                  </a:lnTo>
                  <a:lnTo>
                    <a:pt x="1084719" y="207010"/>
                  </a:lnTo>
                  <a:lnTo>
                    <a:pt x="1084364" y="208280"/>
                  </a:lnTo>
                  <a:lnTo>
                    <a:pt x="1084097" y="209550"/>
                  </a:lnTo>
                  <a:lnTo>
                    <a:pt x="1083906" y="209550"/>
                  </a:lnTo>
                  <a:lnTo>
                    <a:pt x="1083551" y="210820"/>
                  </a:lnTo>
                  <a:lnTo>
                    <a:pt x="1083271" y="212090"/>
                  </a:lnTo>
                  <a:lnTo>
                    <a:pt x="1083094" y="212090"/>
                  </a:lnTo>
                  <a:lnTo>
                    <a:pt x="1083678" y="213360"/>
                  </a:lnTo>
                  <a:lnTo>
                    <a:pt x="1084300" y="213360"/>
                  </a:lnTo>
                  <a:lnTo>
                    <a:pt x="1084948" y="214630"/>
                  </a:lnTo>
                  <a:lnTo>
                    <a:pt x="1085215" y="214630"/>
                  </a:lnTo>
                  <a:lnTo>
                    <a:pt x="1086700" y="215900"/>
                  </a:lnTo>
                  <a:lnTo>
                    <a:pt x="1086624" y="217170"/>
                  </a:lnTo>
                  <a:lnTo>
                    <a:pt x="1086358" y="218440"/>
                  </a:lnTo>
                  <a:lnTo>
                    <a:pt x="1085900" y="218440"/>
                  </a:lnTo>
                  <a:lnTo>
                    <a:pt x="1084313" y="217170"/>
                  </a:lnTo>
                  <a:lnTo>
                    <a:pt x="1083792" y="217170"/>
                  </a:lnTo>
                  <a:lnTo>
                    <a:pt x="1083525" y="218440"/>
                  </a:lnTo>
                  <a:lnTo>
                    <a:pt x="1083335" y="219710"/>
                  </a:lnTo>
                  <a:lnTo>
                    <a:pt x="1083475" y="219710"/>
                  </a:lnTo>
                  <a:lnTo>
                    <a:pt x="1084884" y="220980"/>
                  </a:lnTo>
                  <a:lnTo>
                    <a:pt x="1085189" y="220980"/>
                  </a:lnTo>
                  <a:lnTo>
                    <a:pt x="1085862" y="222250"/>
                  </a:lnTo>
                  <a:lnTo>
                    <a:pt x="1086485" y="222250"/>
                  </a:lnTo>
                  <a:lnTo>
                    <a:pt x="1087043" y="223520"/>
                  </a:lnTo>
                  <a:lnTo>
                    <a:pt x="1087335" y="223520"/>
                  </a:lnTo>
                  <a:lnTo>
                    <a:pt x="1088745" y="224790"/>
                  </a:lnTo>
                  <a:lnTo>
                    <a:pt x="1088910" y="224790"/>
                  </a:lnTo>
                  <a:lnTo>
                    <a:pt x="1089075" y="226060"/>
                  </a:lnTo>
                  <a:lnTo>
                    <a:pt x="1088059" y="226060"/>
                  </a:lnTo>
                  <a:lnTo>
                    <a:pt x="1088110" y="227330"/>
                  </a:lnTo>
                  <a:lnTo>
                    <a:pt x="1087526" y="227330"/>
                  </a:lnTo>
                  <a:lnTo>
                    <a:pt x="1086904" y="226060"/>
                  </a:lnTo>
                  <a:lnTo>
                    <a:pt x="1085888" y="226060"/>
                  </a:lnTo>
                  <a:lnTo>
                    <a:pt x="1085621" y="227330"/>
                  </a:lnTo>
                  <a:lnTo>
                    <a:pt x="1085443" y="228600"/>
                  </a:lnTo>
                  <a:lnTo>
                    <a:pt x="1085062" y="228600"/>
                  </a:lnTo>
                  <a:lnTo>
                    <a:pt x="1084795" y="229870"/>
                  </a:lnTo>
                  <a:lnTo>
                    <a:pt x="1084643" y="231140"/>
                  </a:lnTo>
                  <a:lnTo>
                    <a:pt x="1086319" y="232410"/>
                  </a:lnTo>
                  <a:lnTo>
                    <a:pt x="1087043" y="232410"/>
                  </a:lnTo>
                  <a:lnTo>
                    <a:pt x="1087882" y="233680"/>
                  </a:lnTo>
                  <a:lnTo>
                    <a:pt x="1088732" y="233680"/>
                  </a:lnTo>
                  <a:lnTo>
                    <a:pt x="1088986" y="232410"/>
                  </a:lnTo>
                  <a:lnTo>
                    <a:pt x="1089177" y="231140"/>
                  </a:lnTo>
                  <a:lnTo>
                    <a:pt x="1089964" y="228600"/>
                  </a:lnTo>
                  <a:lnTo>
                    <a:pt x="1093698" y="232410"/>
                  </a:lnTo>
                  <a:lnTo>
                    <a:pt x="1092898" y="234950"/>
                  </a:lnTo>
                  <a:lnTo>
                    <a:pt x="1092771" y="236220"/>
                  </a:lnTo>
                  <a:lnTo>
                    <a:pt x="1092365" y="237490"/>
                  </a:lnTo>
                  <a:lnTo>
                    <a:pt x="1091857" y="237490"/>
                  </a:lnTo>
                  <a:lnTo>
                    <a:pt x="1090523" y="236220"/>
                  </a:lnTo>
                  <a:lnTo>
                    <a:pt x="1089875" y="236220"/>
                  </a:lnTo>
                  <a:lnTo>
                    <a:pt x="1089875" y="238760"/>
                  </a:lnTo>
                  <a:lnTo>
                    <a:pt x="1089177" y="238760"/>
                  </a:lnTo>
                  <a:lnTo>
                    <a:pt x="1087793" y="236220"/>
                  </a:lnTo>
                  <a:lnTo>
                    <a:pt x="1087589" y="236220"/>
                  </a:lnTo>
                  <a:lnTo>
                    <a:pt x="1087221" y="237490"/>
                  </a:lnTo>
                  <a:lnTo>
                    <a:pt x="1086954" y="238760"/>
                  </a:lnTo>
                  <a:lnTo>
                    <a:pt x="1086802" y="238760"/>
                  </a:lnTo>
                  <a:lnTo>
                    <a:pt x="1086015" y="241300"/>
                  </a:lnTo>
                  <a:lnTo>
                    <a:pt x="1087869" y="243840"/>
                  </a:lnTo>
                  <a:lnTo>
                    <a:pt x="1088148" y="243840"/>
                  </a:lnTo>
                  <a:lnTo>
                    <a:pt x="1089647" y="245110"/>
                  </a:lnTo>
                  <a:lnTo>
                    <a:pt x="1089863" y="246380"/>
                  </a:lnTo>
                  <a:lnTo>
                    <a:pt x="1088809" y="247650"/>
                  </a:lnTo>
                  <a:lnTo>
                    <a:pt x="1088961" y="247650"/>
                  </a:lnTo>
                  <a:lnTo>
                    <a:pt x="1089520" y="248920"/>
                  </a:lnTo>
                  <a:lnTo>
                    <a:pt x="1090142" y="248920"/>
                  </a:lnTo>
                  <a:lnTo>
                    <a:pt x="1090828" y="250190"/>
                  </a:lnTo>
                  <a:lnTo>
                    <a:pt x="1093000" y="251460"/>
                  </a:lnTo>
                  <a:lnTo>
                    <a:pt x="1094447" y="252730"/>
                  </a:lnTo>
                  <a:lnTo>
                    <a:pt x="1094778" y="254000"/>
                  </a:lnTo>
                  <a:lnTo>
                    <a:pt x="1093609" y="255270"/>
                  </a:lnTo>
                  <a:lnTo>
                    <a:pt x="1093965" y="256540"/>
                  </a:lnTo>
                  <a:lnTo>
                    <a:pt x="1095578" y="256540"/>
                  </a:lnTo>
                  <a:lnTo>
                    <a:pt x="1095743" y="257810"/>
                  </a:lnTo>
                  <a:lnTo>
                    <a:pt x="1094968" y="259080"/>
                  </a:lnTo>
                  <a:lnTo>
                    <a:pt x="1094867" y="260350"/>
                  </a:lnTo>
                  <a:lnTo>
                    <a:pt x="1094663" y="260350"/>
                  </a:lnTo>
                  <a:lnTo>
                    <a:pt x="1094409" y="261620"/>
                  </a:lnTo>
                  <a:lnTo>
                    <a:pt x="1093762" y="262890"/>
                  </a:lnTo>
                  <a:lnTo>
                    <a:pt x="1093495" y="264160"/>
                  </a:lnTo>
                  <a:lnTo>
                    <a:pt x="1093292" y="265430"/>
                  </a:lnTo>
                  <a:lnTo>
                    <a:pt x="1093584" y="265430"/>
                  </a:lnTo>
                  <a:lnTo>
                    <a:pt x="1094752" y="266700"/>
                  </a:lnTo>
                  <a:lnTo>
                    <a:pt x="1104519" y="275590"/>
                  </a:lnTo>
                  <a:lnTo>
                    <a:pt x="1104112" y="275590"/>
                  </a:lnTo>
                  <a:lnTo>
                    <a:pt x="1104163" y="278130"/>
                  </a:lnTo>
                  <a:lnTo>
                    <a:pt x="1103452" y="278130"/>
                  </a:lnTo>
                  <a:lnTo>
                    <a:pt x="1102055" y="276860"/>
                  </a:lnTo>
                  <a:lnTo>
                    <a:pt x="1101496" y="276860"/>
                  </a:lnTo>
                  <a:lnTo>
                    <a:pt x="1101229" y="278130"/>
                  </a:lnTo>
                  <a:lnTo>
                    <a:pt x="1101077" y="279400"/>
                  </a:lnTo>
                  <a:lnTo>
                    <a:pt x="1100289" y="281940"/>
                  </a:lnTo>
                  <a:lnTo>
                    <a:pt x="1099934" y="281940"/>
                  </a:lnTo>
                  <a:lnTo>
                    <a:pt x="1099667" y="283210"/>
                  </a:lnTo>
                  <a:lnTo>
                    <a:pt x="1099502" y="284480"/>
                  </a:lnTo>
                  <a:lnTo>
                    <a:pt x="1101267" y="285750"/>
                  </a:lnTo>
                  <a:lnTo>
                    <a:pt x="1101509" y="285750"/>
                  </a:lnTo>
                  <a:lnTo>
                    <a:pt x="1100378" y="288290"/>
                  </a:lnTo>
                  <a:lnTo>
                    <a:pt x="1100874" y="289560"/>
                  </a:lnTo>
                  <a:lnTo>
                    <a:pt x="1102055" y="289560"/>
                  </a:lnTo>
                  <a:lnTo>
                    <a:pt x="1102728" y="290830"/>
                  </a:lnTo>
                  <a:lnTo>
                    <a:pt x="1104226" y="292100"/>
                  </a:lnTo>
                  <a:lnTo>
                    <a:pt x="1104519" y="292100"/>
                  </a:lnTo>
                  <a:lnTo>
                    <a:pt x="1103490" y="293370"/>
                  </a:lnTo>
                  <a:lnTo>
                    <a:pt x="1103401" y="295910"/>
                  </a:lnTo>
                  <a:lnTo>
                    <a:pt x="1103147" y="295910"/>
                  </a:lnTo>
                  <a:lnTo>
                    <a:pt x="1102410" y="297180"/>
                  </a:lnTo>
                  <a:lnTo>
                    <a:pt x="1102156" y="298450"/>
                  </a:lnTo>
                  <a:lnTo>
                    <a:pt x="1101991" y="299720"/>
                  </a:lnTo>
                  <a:lnTo>
                    <a:pt x="1102156" y="299720"/>
                  </a:lnTo>
                  <a:lnTo>
                    <a:pt x="1103757" y="300990"/>
                  </a:lnTo>
                  <a:lnTo>
                    <a:pt x="1104049" y="300990"/>
                  </a:lnTo>
                  <a:lnTo>
                    <a:pt x="1104303" y="299720"/>
                  </a:lnTo>
                  <a:lnTo>
                    <a:pt x="1104646" y="298450"/>
                  </a:lnTo>
                  <a:lnTo>
                    <a:pt x="1105344" y="299720"/>
                  </a:lnTo>
                  <a:lnTo>
                    <a:pt x="1105966" y="299720"/>
                  </a:lnTo>
                  <a:lnTo>
                    <a:pt x="1106525" y="300990"/>
                  </a:lnTo>
                  <a:lnTo>
                    <a:pt x="1106652" y="300990"/>
                  </a:lnTo>
                  <a:lnTo>
                    <a:pt x="1105700" y="302260"/>
                  </a:lnTo>
                  <a:lnTo>
                    <a:pt x="1105827" y="303530"/>
                  </a:lnTo>
                  <a:lnTo>
                    <a:pt x="1107440" y="304800"/>
                  </a:lnTo>
                  <a:lnTo>
                    <a:pt x="1107795" y="306070"/>
                  </a:lnTo>
                  <a:lnTo>
                    <a:pt x="1106639" y="307340"/>
                  </a:lnTo>
                  <a:lnTo>
                    <a:pt x="1107033" y="307340"/>
                  </a:lnTo>
                  <a:lnTo>
                    <a:pt x="1108405" y="308610"/>
                  </a:lnTo>
                  <a:lnTo>
                    <a:pt x="1109065" y="309880"/>
                  </a:lnTo>
                  <a:lnTo>
                    <a:pt x="1110500" y="311150"/>
                  </a:lnTo>
                  <a:lnTo>
                    <a:pt x="1110805" y="311150"/>
                  </a:lnTo>
                  <a:lnTo>
                    <a:pt x="1109700" y="312420"/>
                  </a:lnTo>
                  <a:lnTo>
                    <a:pt x="1109853" y="313690"/>
                  </a:lnTo>
                  <a:lnTo>
                    <a:pt x="1109268" y="312420"/>
                  </a:lnTo>
                  <a:lnTo>
                    <a:pt x="1108646" y="312420"/>
                  </a:lnTo>
                  <a:lnTo>
                    <a:pt x="1107960" y="311150"/>
                  </a:lnTo>
                  <a:lnTo>
                    <a:pt x="1107617" y="312420"/>
                  </a:lnTo>
                  <a:lnTo>
                    <a:pt x="1107363" y="313690"/>
                  </a:lnTo>
                  <a:lnTo>
                    <a:pt x="1107186" y="313690"/>
                  </a:lnTo>
                  <a:lnTo>
                    <a:pt x="1106830" y="314960"/>
                  </a:lnTo>
                  <a:lnTo>
                    <a:pt x="1106576" y="316230"/>
                  </a:lnTo>
                  <a:lnTo>
                    <a:pt x="1106424" y="316230"/>
                  </a:lnTo>
                  <a:lnTo>
                    <a:pt x="1107008" y="317500"/>
                  </a:lnTo>
                  <a:lnTo>
                    <a:pt x="1107643" y="317500"/>
                  </a:lnTo>
                  <a:lnTo>
                    <a:pt x="1108303" y="318770"/>
                  </a:lnTo>
                  <a:lnTo>
                    <a:pt x="1108570" y="318770"/>
                  </a:lnTo>
                  <a:lnTo>
                    <a:pt x="1110081" y="320040"/>
                  </a:lnTo>
                  <a:lnTo>
                    <a:pt x="1110335" y="321310"/>
                  </a:lnTo>
                  <a:lnTo>
                    <a:pt x="1109484" y="322580"/>
                  </a:lnTo>
                  <a:lnTo>
                    <a:pt x="1109256" y="323850"/>
                  </a:lnTo>
                  <a:lnTo>
                    <a:pt x="1109002" y="323850"/>
                  </a:lnTo>
                  <a:lnTo>
                    <a:pt x="1108316" y="326390"/>
                  </a:lnTo>
                  <a:lnTo>
                    <a:pt x="1108075" y="326390"/>
                  </a:lnTo>
                  <a:lnTo>
                    <a:pt x="1107922" y="327660"/>
                  </a:lnTo>
                  <a:lnTo>
                    <a:pt x="1109560" y="328930"/>
                  </a:lnTo>
                  <a:lnTo>
                    <a:pt x="1111694" y="331470"/>
                  </a:lnTo>
                  <a:lnTo>
                    <a:pt x="1112380" y="331470"/>
                  </a:lnTo>
                  <a:lnTo>
                    <a:pt x="1113015" y="332740"/>
                  </a:lnTo>
                  <a:lnTo>
                    <a:pt x="1113586" y="332740"/>
                  </a:lnTo>
                  <a:lnTo>
                    <a:pt x="1113726" y="334010"/>
                  </a:lnTo>
                  <a:lnTo>
                    <a:pt x="1112761" y="335280"/>
                  </a:lnTo>
                  <a:lnTo>
                    <a:pt x="1112913" y="336550"/>
                  </a:lnTo>
                  <a:lnTo>
                    <a:pt x="1114513" y="337820"/>
                  </a:lnTo>
                  <a:lnTo>
                    <a:pt x="1115047" y="337820"/>
                  </a:lnTo>
                  <a:lnTo>
                    <a:pt x="1116482" y="339090"/>
                  </a:lnTo>
                  <a:lnTo>
                    <a:pt x="1116634" y="339090"/>
                  </a:lnTo>
                  <a:lnTo>
                    <a:pt x="1116482" y="340360"/>
                  </a:lnTo>
                  <a:lnTo>
                    <a:pt x="1116228" y="340360"/>
                  </a:lnTo>
                  <a:lnTo>
                    <a:pt x="1115555" y="342900"/>
                  </a:lnTo>
                  <a:lnTo>
                    <a:pt x="1115314" y="342900"/>
                  </a:lnTo>
                  <a:lnTo>
                    <a:pt x="1115161" y="344170"/>
                  </a:lnTo>
                  <a:lnTo>
                    <a:pt x="1115326" y="345440"/>
                  </a:lnTo>
                  <a:lnTo>
                    <a:pt x="1116990" y="345440"/>
                  </a:lnTo>
                  <a:lnTo>
                    <a:pt x="1117180" y="346710"/>
                  </a:lnTo>
                  <a:lnTo>
                    <a:pt x="1116203" y="347980"/>
                  </a:lnTo>
                  <a:lnTo>
                    <a:pt x="1116406" y="349250"/>
                  </a:lnTo>
                  <a:lnTo>
                    <a:pt x="1118069" y="349250"/>
                  </a:lnTo>
                  <a:lnTo>
                    <a:pt x="1118387" y="350520"/>
                  </a:lnTo>
                  <a:lnTo>
                    <a:pt x="1117269" y="353060"/>
                  </a:lnTo>
                  <a:lnTo>
                    <a:pt x="1117765" y="353060"/>
                  </a:lnTo>
                  <a:lnTo>
                    <a:pt x="1119022" y="354330"/>
                  </a:lnTo>
                  <a:lnTo>
                    <a:pt x="1123264" y="358140"/>
                  </a:lnTo>
                  <a:lnTo>
                    <a:pt x="1123975" y="358140"/>
                  </a:lnTo>
                  <a:lnTo>
                    <a:pt x="1124610" y="359410"/>
                  </a:lnTo>
                  <a:lnTo>
                    <a:pt x="1125181" y="359410"/>
                  </a:lnTo>
                  <a:lnTo>
                    <a:pt x="1125385" y="360680"/>
                  </a:lnTo>
                  <a:lnTo>
                    <a:pt x="1124343" y="361950"/>
                  </a:lnTo>
                  <a:lnTo>
                    <a:pt x="1124661" y="363220"/>
                  </a:lnTo>
                  <a:lnTo>
                    <a:pt x="1126096" y="363220"/>
                  </a:lnTo>
                  <a:lnTo>
                    <a:pt x="1126388" y="364490"/>
                  </a:lnTo>
                  <a:lnTo>
                    <a:pt x="1124966" y="369570"/>
                  </a:lnTo>
                  <a:lnTo>
                    <a:pt x="1122400" y="367030"/>
                  </a:lnTo>
                  <a:lnTo>
                    <a:pt x="1121765" y="367030"/>
                  </a:lnTo>
                  <a:lnTo>
                    <a:pt x="1121117" y="365760"/>
                  </a:lnTo>
                  <a:lnTo>
                    <a:pt x="1118908" y="363220"/>
                  </a:lnTo>
                  <a:lnTo>
                    <a:pt x="1117523" y="361950"/>
                  </a:lnTo>
                  <a:lnTo>
                    <a:pt x="1117269" y="361950"/>
                  </a:lnTo>
                  <a:lnTo>
                    <a:pt x="1116952" y="363220"/>
                  </a:lnTo>
                  <a:lnTo>
                    <a:pt x="1116723" y="364490"/>
                  </a:lnTo>
                  <a:lnTo>
                    <a:pt x="1116571" y="364490"/>
                  </a:lnTo>
                  <a:lnTo>
                    <a:pt x="1116660" y="365760"/>
                  </a:lnTo>
                  <a:lnTo>
                    <a:pt x="1118235" y="365760"/>
                  </a:lnTo>
                  <a:lnTo>
                    <a:pt x="1120406" y="368300"/>
                  </a:lnTo>
                  <a:lnTo>
                    <a:pt x="1120457" y="369570"/>
                  </a:lnTo>
                  <a:lnTo>
                    <a:pt x="1119555" y="369570"/>
                  </a:lnTo>
                  <a:lnTo>
                    <a:pt x="1119797" y="372110"/>
                  </a:lnTo>
                  <a:lnTo>
                    <a:pt x="1121460" y="372110"/>
                  </a:lnTo>
                  <a:lnTo>
                    <a:pt x="1121778" y="373380"/>
                  </a:lnTo>
                  <a:lnTo>
                    <a:pt x="1120736" y="374650"/>
                  </a:lnTo>
                  <a:lnTo>
                    <a:pt x="1120965" y="374650"/>
                  </a:lnTo>
                  <a:lnTo>
                    <a:pt x="1121524" y="375920"/>
                  </a:lnTo>
                  <a:lnTo>
                    <a:pt x="1122172" y="375920"/>
                  </a:lnTo>
                  <a:lnTo>
                    <a:pt x="1122895" y="377190"/>
                  </a:lnTo>
                  <a:lnTo>
                    <a:pt x="1123492" y="377190"/>
                  </a:lnTo>
                  <a:lnTo>
                    <a:pt x="1124140" y="378460"/>
                  </a:lnTo>
                  <a:lnTo>
                    <a:pt x="1125308" y="378460"/>
                  </a:lnTo>
                  <a:lnTo>
                    <a:pt x="1126337" y="381000"/>
                  </a:lnTo>
                  <a:lnTo>
                    <a:pt x="1127226" y="381000"/>
                  </a:lnTo>
                  <a:lnTo>
                    <a:pt x="1127099" y="378460"/>
                  </a:lnTo>
                  <a:lnTo>
                    <a:pt x="1127836" y="378460"/>
                  </a:lnTo>
                  <a:lnTo>
                    <a:pt x="1128915" y="379730"/>
                  </a:lnTo>
                  <a:lnTo>
                    <a:pt x="1129411" y="379730"/>
                  </a:lnTo>
                  <a:lnTo>
                    <a:pt x="1128026" y="384810"/>
                  </a:lnTo>
                  <a:lnTo>
                    <a:pt x="1127721" y="386080"/>
                  </a:lnTo>
                  <a:lnTo>
                    <a:pt x="1127493" y="386080"/>
                  </a:lnTo>
                  <a:lnTo>
                    <a:pt x="1127353" y="387350"/>
                  </a:lnTo>
                  <a:lnTo>
                    <a:pt x="1129207" y="388620"/>
                  </a:lnTo>
                  <a:lnTo>
                    <a:pt x="1129334" y="388620"/>
                  </a:lnTo>
                  <a:lnTo>
                    <a:pt x="1129207" y="389890"/>
                  </a:lnTo>
                  <a:lnTo>
                    <a:pt x="1128979" y="391160"/>
                  </a:lnTo>
                  <a:lnTo>
                    <a:pt x="1128344" y="392430"/>
                  </a:lnTo>
                  <a:lnTo>
                    <a:pt x="1128128" y="393700"/>
                  </a:lnTo>
                  <a:lnTo>
                    <a:pt x="1128077" y="394970"/>
                  </a:lnTo>
                  <a:lnTo>
                    <a:pt x="1129830" y="394970"/>
                  </a:lnTo>
                  <a:lnTo>
                    <a:pt x="1130198" y="396240"/>
                  </a:lnTo>
                  <a:lnTo>
                    <a:pt x="1129118" y="397510"/>
                  </a:lnTo>
                  <a:lnTo>
                    <a:pt x="1129538" y="398780"/>
                  </a:lnTo>
                  <a:lnTo>
                    <a:pt x="1131036" y="400050"/>
                  </a:lnTo>
                  <a:lnTo>
                    <a:pt x="1131290" y="400050"/>
                  </a:lnTo>
                  <a:lnTo>
                    <a:pt x="1131163" y="401320"/>
                  </a:lnTo>
                  <a:lnTo>
                    <a:pt x="1130947" y="401320"/>
                  </a:lnTo>
                  <a:lnTo>
                    <a:pt x="1130325" y="403860"/>
                  </a:lnTo>
                  <a:lnTo>
                    <a:pt x="1130122" y="403860"/>
                  </a:lnTo>
                  <a:lnTo>
                    <a:pt x="1130020" y="405130"/>
                  </a:lnTo>
                  <a:lnTo>
                    <a:pt x="1130160" y="405130"/>
                  </a:lnTo>
                  <a:lnTo>
                    <a:pt x="1131722" y="406400"/>
                  </a:lnTo>
                  <a:lnTo>
                    <a:pt x="1134008" y="408940"/>
                  </a:lnTo>
                  <a:lnTo>
                    <a:pt x="1134732" y="408940"/>
                  </a:lnTo>
                  <a:lnTo>
                    <a:pt x="1135392" y="410210"/>
                  </a:lnTo>
                  <a:lnTo>
                    <a:pt x="1135989" y="410210"/>
                  </a:lnTo>
                  <a:lnTo>
                    <a:pt x="1135837" y="411480"/>
                  </a:lnTo>
                  <a:lnTo>
                    <a:pt x="1135634" y="412750"/>
                  </a:lnTo>
                  <a:lnTo>
                    <a:pt x="1135367" y="412750"/>
                  </a:lnTo>
                  <a:lnTo>
                    <a:pt x="1135062" y="414020"/>
                  </a:lnTo>
                  <a:lnTo>
                    <a:pt x="1134859" y="415290"/>
                  </a:lnTo>
                  <a:lnTo>
                    <a:pt x="1134846" y="416560"/>
                  </a:lnTo>
                  <a:lnTo>
                    <a:pt x="1136497" y="416560"/>
                  </a:lnTo>
                  <a:lnTo>
                    <a:pt x="1139012" y="419100"/>
                  </a:lnTo>
                  <a:lnTo>
                    <a:pt x="1140612" y="420370"/>
                  </a:lnTo>
                  <a:lnTo>
                    <a:pt x="1140752" y="420370"/>
                  </a:lnTo>
                  <a:lnTo>
                    <a:pt x="1140663" y="421640"/>
                  </a:lnTo>
                  <a:lnTo>
                    <a:pt x="1140472" y="422910"/>
                  </a:lnTo>
                  <a:lnTo>
                    <a:pt x="1140180" y="422910"/>
                  </a:lnTo>
                  <a:lnTo>
                    <a:pt x="1139926" y="424180"/>
                  </a:lnTo>
                  <a:lnTo>
                    <a:pt x="1139736" y="425450"/>
                  </a:lnTo>
                  <a:lnTo>
                    <a:pt x="1139609" y="425450"/>
                  </a:lnTo>
                  <a:lnTo>
                    <a:pt x="1139571" y="426720"/>
                  </a:lnTo>
                  <a:lnTo>
                    <a:pt x="1138897" y="427990"/>
                  </a:lnTo>
                  <a:lnTo>
                    <a:pt x="1139164" y="429260"/>
                  </a:lnTo>
                  <a:lnTo>
                    <a:pt x="1140853" y="429260"/>
                  </a:lnTo>
                  <a:lnTo>
                    <a:pt x="1141310" y="430530"/>
                  </a:lnTo>
                  <a:lnTo>
                    <a:pt x="1140256" y="431800"/>
                  </a:lnTo>
                  <a:lnTo>
                    <a:pt x="1140612" y="433070"/>
                  </a:lnTo>
                  <a:lnTo>
                    <a:pt x="1142250" y="434340"/>
                  </a:lnTo>
                  <a:lnTo>
                    <a:pt x="1144892" y="436880"/>
                  </a:lnTo>
                  <a:lnTo>
                    <a:pt x="1146352" y="436880"/>
                  </a:lnTo>
                  <a:lnTo>
                    <a:pt x="1146581" y="438150"/>
                  </a:lnTo>
                  <a:lnTo>
                    <a:pt x="1146314" y="439420"/>
                  </a:lnTo>
                  <a:lnTo>
                    <a:pt x="1146060" y="440690"/>
                  </a:lnTo>
                  <a:lnTo>
                    <a:pt x="1145768" y="440690"/>
                  </a:lnTo>
                  <a:lnTo>
                    <a:pt x="1145603" y="441960"/>
                  </a:lnTo>
                  <a:lnTo>
                    <a:pt x="1145527" y="443230"/>
                  </a:lnTo>
                  <a:lnTo>
                    <a:pt x="1145730" y="443230"/>
                  </a:lnTo>
                  <a:lnTo>
                    <a:pt x="1147445" y="444500"/>
                  </a:lnTo>
                  <a:lnTo>
                    <a:pt x="1147749" y="445770"/>
                  </a:lnTo>
                  <a:lnTo>
                    <a:pt x="1146848" y="445770"/>
                  </a:lnTo>
                  <a:lnTo>
                    <a:pt x="1147178" y="448310"/>
                  </a:lnTo>
                  <a:lnTo>
                    <a:pt x="1148880" y="448310"/>
                  </a:lnTo>
                  <a:lnTo>
                    <a:pt x="1149299" y="449580"/>
                  </a:lnTo>
                  <a:lnTo>
                    <a:pt x="1148537" y="450837"/>
                  </a:lnTo>
                  <a:lnTo>
                    <a:pt x="1146606" y="449580"/>
                  </a:lnTo>
                  <a:lnTo>
                    <a:pt x="1146238" y="450850"/>
                  </a:lnTo>
                  <a:lnTo>
                    <a:pt x="1146073" y="450850"/>
                  </a:lnTo>
                  <a:lnTo>
                    <a:pt x="1145997" y="452120"/>
                  </a:lnTo>
                  <a:lnTo>
                    <a:pt x="1147940" y="453390"/>
                  </a:lnTo>
                  <a:lnTo>
                    <a:pt x="1148308" y="454660"/>
                  </a:lnTo>
                  <a:lnTo>
                    <a:pt x="1147305" y="455930"/>
                  </a:lnTo>
                  <a:lnTo>
                    <a:pt x="1147800" y="457200"/>
                  </a:lnTo>
                  <a:lnTo>
                    <a:pt x="1149324" y="458470"/>
                  </a:lnTo>
                  <a:lnTo>
                    <a:pt x="1151750" y="459740"/>
                  </a:lnTo>
                  <a:lnTo>
                    <a:pt x="1152512" y="459740"/>
                  </a:lnTo>
                  <a:lnTo>
                    <a:pt x="1153210" y="461010"/>
                  </a:lnTo>
                  <a:lnTo>
                    <a:pt x="1153833" y="461010"/>
                  </a:lnTo>
                  <a:lnTo>
                    <a:pt x="1154036" y="462280"/>
                  </a:lnTo>
                  <a:lnTo>
                    <a:pt x="1153274" y="463550"/>
                  </a:lnTo>
                  <a:lnTo>
                    <a:pt x="1153502" y="464820"/>
                  </a:lnTo>
                  <a:lnTo>
                    <a:pt x="1155217" y="464820"/>
                  </a:lnTo>
                  <a:lnTo>
                    <a:pt x="1155700" y="466090"/>
                  </a:lnTo>
                  <a:lnTo>
                    <a:pt x="1154696" y="467360"/>
                  </a:lnTo>
                  <a:lnTo>
                    <a:pt x="1155242" y="468630"/>
                  </a:lnTo>
                  <a:lnTo>
                    <a:pt x="1156716" y="468630"/>
                  </a:lnTo>
                  <a:lnTo>
                    <a:pt x="1157363" y="469900"/>
                  </a:lnTo>
                  <a:lnTo>
                    <a:pt x="1156411" y="472440"/>
                  </a:lnTo>
                  <a:lnTo>
                    <a:pt x="1156830" y="472440"/>
                  </a:lnTo>
                  <a:lnTo>
                    <a:pt x="1158430" y="473710"/>
                  </a:lnTo>
                  <a:lnTo>
                    <a:pt x="1158773" y="473710"/>
                  </a:lnTo>
                  <a:lnTo>
                    <a:pt x="1159090" y="471170"/>
                  </a:lnTo>
                  <a:lnTo>
                    <a:pt x="1159357" y="471170"/>
                  </a:lnTo>
                  <a:lnTo>
                    <a:pt x="1161059" y="472440"/>
                  </a:lnTo>
                  <a:lnTo>
                    <a:pt x="1161554" y="473710"/>
                  </a:lnTo>
                  <a:lnTo>
                    <a:pt x="1163218" y="473710"/>
                  </a:lnTo>
                  <a:lnTo>
                    <a:pt x="1163421" y="474980"/>
                  </a:lnTo>
                  <a:lnTo>
                    <a:pt x="1163205" y="476250"/>
                  </a:lnTo>
                  <a:lnTo>
                    <a:pt x="1162989" y="477520"/>
                  </a:lnTo>
                  <a:lnTo>
                    <a:pt x="1162748" y="477520"/>
                  </a:lnTo>
                  <a:lnTo>
                    <a:pt x="1161021" y="474980"/>
                  </a:lnTo>
                  <a:lnTo>
                    <a:pt x="1160881" y="476250"/>
                  </a:lnTo>
                  <a:lnTo>
                    <a:pt x="1160627" y="476250"/>
                  </a:lnTo>
                  <a:lnTo>
                    <a:pt x="1160487" y="477520"/>
                  </a:lnTo>
                  <a:lnTo>
                    <a:pt x="1160462" y="478790"/>
                  </a:lnTo>
                  <a:lnTo>
                    <a:pt x="1160221" y="478790"/>
                  </a:lnTo>
                  <a:lnTo>
                    <a:pt x="1160081" y="480060"/>
                  </a:lnTo>
                  <a:lnTo>
                    <a:pt x="1160043" y="481330"/>
                  </a:lnTo>
                  <a:lnTo>
                    <a:pt x="1161846" y="481330"/>
                  </a:lnTo>
                  <a:lnTo>
                    <a:pt x="1162151" y="482600"/>
                  </a:lnTo>
                  <a:lnTo>
                    <a:pt x="1162215" y="481330"/>
                  </a:lnTo>
                  <a:lnTo>
                    <a:pt x="1162354" y="480060"/>
                  </a:lnTo>
                  <a:lnTo>
                    <a:pt x="1162786" y="480060"/>
                  </a:lnTo>
                  <a:lnTo>
                    <a:pt x="1164780" y="481330"/>
                  </a:lnTo>
                  <a:lnTo>
                    <a:pt x="1164170" y="483870"/>
                  </a:lnTo>
                  <a:lnTo>
                    <a:pt x="1164424" y="483870"/>
                  </a:lnTo>
                  <a:lnTo>
                    <a:pt x="1166114" y="485140"/>
                  </a:lnTo>
                  <a:lnTo>
                    <a:pt x="1166418" y="485140"/>
                  </a:lnTo>
                  <a:lnTo>
                    <a:pt x="1167180" y="486410"/>
                  </a:lnTo>
                  <a:lnTo>
                    <a:pt x="1168577" y="486410"/>
                  </a:lnTo>
                  <a:lnTo>
                    <a:pt x="1168539" y="487680"/>
                  </a:lnTo>
                  <a:lnTo>
                    <a:pt x="1168412" y="488950"/>
                  </a:lnTo>
                  <a:lnTo>
                    <a:pt x="1168196" y="490220"/>
                  </a:lnTo>
                  <a:lnTo>
                    <a:pt x="1167917" y="490220"/>
                  </a:lnTo>
                  <a:lnTo>
                    <a:pt x="1166406" y="487680"/>
                  </a:lnTo>
                  <a:lnTo>
                    <a:pt x="1166050" y="487680"/>
                  </a:lnTo>
                  <a:lnTo>
                    <a:pt x="1165821" y="488950"/>
                  </a:lnTo>
                  <a:lnTo>
                    <a:pt x="1165707" y="490220"/>
                  </a:lnTo>
                  <a:lnTo>
                    <a:pt x="1165694" y="491490"/>
                  </a:lnTo>
                  <a:lnTo>
                    <a:pt x="1167688" y="491490"/>
                  </a:lnTo>
                  <a:lnTo>
                    <a:pt x="1168146" y="492760"/>
                  </a:lnTo>
                  <a:lnTo>
                    <a:pt x="1167231" y="494030"/>
                  </a:lnTo>
                  <a:lnTo>
                    <a:pt x="1167726" y="495300"/>
                  </a:lnTo>
                  <a:lnTo>
                    <a:pt x="1169416" y="495300"/>
                  </a:lnTo>
                  <a:lnTo>
                    <a:pt x="1169631" y="496570"/>
                  </a:lnTo>
                  <a:lnTo>
                    <a:pt x="1169619" y="497840"/>
                  </a:lnTo>
                  <a:lnTo>
                    <a:pt x="1169047" y="500380"/>
                  </a:lnTo>
                  <a:lnTo>
                    <a:pt x="1168933" y="501650"/>
                  </a:lnTo>
                  <a:lnTo>
                    <a:pt x="1170927" y="502920"/>
                  </a:lnTo>
                  <a:lnTo>
                    <a:pt x="1171371" y="504190"/>
                  </a:lnTo>
                  <a:lnTo>
                    <a:pt x="1170520" y="505460"/>
                  </a:lnTo>
                  <a:lnTo>
                    <a:pt x="1170825" y="505460"/>
                  </a:lnTo>
                  <a:lnTo>
                    <a:pt x="1171486" y="506730"/>
                  </a:lnTo>
                  <a:lnTo>
                    <a:pt x="1173022" y="506730"/>
                  </a:lnTo>
                  <a:lnTo>
                    <a:pt x="1175207" y="509270"/>
                  </a:lnTo>
                  <a:lnTo>
                    <a:pt x="1176731" y="509270"/>
                  </a:lnTo>
                  <a:lnTo>
                    <a:pt x="1177391" y="510540"/>
                  </a:lnTo>
                  <a:lnTo>
                    <a:pt x="1177290" y="511810"/>
                  </a:lnTo>
                  <a:lnTo>
                    <a:pt x="1177099" y="513080"/>
                  </a:lnTo>
                  <a:lnTo>
                    <a:pt x="1176807" y="515620"/>
                  </a:lnTo>
                  <a:lnTo>
                    <a:pt x="1176629" y="516890"/>
                  </a:lnTo>
                  <a:lnTo>
                    <a:pt x="1176528" y="518160"/>
                  </a:lnTo>
                  <a:lnTo>
                    <a:pt x="1176934" y="519430"/>
                  </a:lnTo>
                  <a:lnTo>
                    <a:pt x="1179029" y="519430"/>
                  </a:lnTo>
                  <a:lnTo>
                    <a:pt x="1178140" y="521970"/>
                  </a:lnTo>
                  <a:lnTo>
                    <a:pt x="1178699" y="523240"/>
                  </a:lnTo>
                  <a:lnTo>
                    <a:pt x="1180592" y="523240"/>
                  </a:lnTo>
                  <a:lnTo>
                    <a:pt x="1181265" y="524510"/>
                  </a:lnTo>
                  <a:lnTo>
                    <a:pt x="1181989" y="524510"/>
                  </a:lnTo>
                  <a:lnTo>
                    <a:pt x="1183563" y="525780"/>
                  </a:lnTo>
                  <a:lnTo>
                    <a:pt x="1184960" y="525780"/>
                  </a:lnTo>
                  <a:lnTo>
                    <a:pt x="1185227" y="527050"/>
                  </a:lnTo>
                  <a:lnTo>
                    <a:pt x="1184478" y="528320"/>
                  </a:lnTo>
                  <a:lnTo>
                    <a:pt x="1184998" y="529590"/>
                  </a:lnTo>
                  <a:lnTo>
                    <a:pt x="1186472" y="529590"/>
                  </a:lnTo>
                  <a:lnTo>
                    <a:pt x="1186865" y="530860"/>
                  </a:lnTo>
                  <a:lnTo>
                    <a:pt x="1186294" y="535940"/>
                  </a:lnTo>
                  <a:lnTo>
                    <a:pt x="1184097" y="534670"/>
                  </a:lnTo>
                  <a:lnTo>
                    <a:pt x="1183779" y="533400"/>
                  </a:lnTo>
                  <a:lnTo>
                    <a:pt x="1182154" y="533400"/>
                  </a:lnTo>
                  <a:lnTo>
                    <a:pt x="1181303" y="534670"/>
                  </a:lnTo>
                  <a:lnTo>
                    <a:pt x="1181836" y="535940"/>
                  </a:lnTo>
                  <a:lnTo>
                    <a:pt x="1183754" y="535940"/>
                  </a:lnTo>
                  <a:lnTo>
                    <a:pt x="1183855" y="537210"/>
                  </a:lnTo>
                  <a:lnTo>
                    <a:pt x="1183767" y="538480"/>
                  </a:lnTo>
                  <a:lnTo>
                    <a:pt x="1183576" y="539750"/>
                  </a:lnTo>
                  <a:lnTo>
                    <a:pt x="1183436" y="539750"/>
                  </a:lnTo>
                  <a:lnTo>
                    <a:pt x="1183309" y="542290"/>
                  </a:lnTo>
                  <a:lnTo>
                    <a:pt x="1183982" y="542290"/>
                  </a:lnTo>
                  <a:lnTo>
                    <a:pt x="1184706" y="543560"/>
                  </a:lnTo>
                  <a:lnTo>
                    <a:pt x="1186218" y="543560"/>
                  </a:lnTo>
                  <a:lnTo>
                    <a:pt x="1186954" y="544830"/>
                  </a:lnTo>
                  <a:lnTo>
                    <a:pt x="1188250" y="544830"/>
                  </a:lnTo>
                  <a:lnTo>
                    <a:pt x="1189507" y="546100"/>
                  </a:lnTo>
                  <a:lnTo>
                    <a:pt x="1190396" y="546100"/>
                  </a:lnTo>
                  <a:lnTo>
                    <a:pt x="1189850" y="543560"/>
                  </a:lnTo>
                  <a:lnTo>
                    <a:pt x="1190980" y="543560"/>
                  </a:lnTo>
                  <a:lnTo>
                    <a:pt x="1191717" y="544830"/>
                  </a:lnTo>
                  <a:lnTo>
                    <a:pt x="1192403" y="544830"/>
                  </a:lnTo>
                  <a:lnTo>
                    <a:pt x="1192301" y="547370"/>
                  </a:lnTo>
                  <a:lnTo>
                    <a:pt x="1192161" y="547370"/>
                  </a:lnTo>
                  <a:lnTo>
                    <a:pt x="1191971" y="548640"/>
                  </a:lnTo>
                  <a:lnTo>
                    <a:pt x="1191933" y="549910"/>
                  </a:lnTo>
                  <a:lnTo>
                    <a:pt x="1192631" y="551180"/>
                  </a:lnTo>
                  <a:lnTo>
                    <a:pt x="1194181" y="551180"/>
                  </a:lnTo>
                  <a:lnTo>
                    <a:pt x="1194498" y="552450"/>
                  </a:lnTo>
                  <a:lnTo>
                    <a:pt x="1196213" y="552450"/>
                  </a:lnTo>
                  <a:lnTo>
                    <a:pt x="1196759" y="553720"/>
                  </a:lnTo>
                  <a:lnTo>
                    <a:pt x="1195933" y="554990"/>
                  </a:lnTo>
                  <a:lnTo>
                    <a:pt x="1196492" y="556260"/>
                  </a:lnTo>
                  <a:lnTo>
                    <a:pt x="1195641" y="557530"/>
                  </a:lnTo>
                  <a:lnTo>
                    <a:pt x="1196378" y="558800"/>
                  </a:lnTo>
                  <a:lnTo>
                    <a:pt x="1197991" y="558800"/>
                  </a:lnTo>
                  <a:lnTo>
                    <a:pt x="1198638" y="560070"/>
                  </a:lnTo>
                  <a:lnTo>
                    <a:pt x="1197825" y="561340"/>
                  </a:lnTo>
                  <a:lnTo>
                    <a:pt x="1198346" y="562610"/>
                  </a:lnTo>
                  <a:lnTo>
                    <a:pt x="1200099" y="563880"/>
                  </a:lnTo>
                  <a:lnTo>
                    <a:pt x="1200696" y="563880"/>
                  </a:lnTo>
                  <a:lnTo>
                    <a:pt x="1200188" y="566420"/>
                  </a:lnTo>
                  <a:lnTo>
                    <a:pt x="1201051" y="566420"/>
                  </a:lnTo>
                  <a:lnTo>
                    <a:pt x="1201813" y="567690"/>
                  </a:lnTo>
                  <a:lnTo>
                    <a:pt x="1202550" y="567690"/>
                  </a:lnTo>
                  <a:lnTo>
                    <a:pt x="1202563" y="570230"/>
                  </a:lnTo>
                  <a:lnTo>
                    <a:pt x="1202334" y="571500"/>
                  </a:lnTo>
                  <a:lnTo>
                    <a:pt x="1202296" y="572770"/>
                  </a:lnTo>
                  <a:lnTo>
                    <a:pt x="1203071" y="574040"/>
                  </a:lnTo>
                  <a:lnTo>
                    <a:pt x="1204671" y="574040"/>
                  </a:lnTo>
                  <a:lnTo>
                    <a:pt x="1206995" y="576580"/>
                  </a:lnTo>
                  <a:lnTo>
                    <a:pt x="1208595" y="576580"/>
                  </a:lnTo>
                  <a:lnTo>
                    <a:pt x="1209332" y="577850"/>
                  </a:lnTo>
                  <a:lnTo>
                    <a:pt x="1209560" y="577850"/>
                  </a:lnTo>
                  <a:lnTo>
                    <a:pt x="1209103" y="579120"/>
                  </a:lnTo>
                  <a:lnTo>
                    <a:pt x="1209332" y="580390"/>
                  </a:lnTo>
                  <a:lnTo>
                    <a:pt x="1211211" y="580390"/>
                  </a:lnTo>
                  <a:lnTo>
                    <a:pt x="1212138" y="581660"/>
                  </a:lnTo>
                  <a:lnTo>
                    <a:pt x="1213612" y="581660"/>
                  </a:lnTo>
                  <a:lnTo>
                    <a:pt x="1214247" y="582930"/>
                  </a:lnTo>
                  <a:lnTo>
                    <a:pt x="1213802" y="585470"/>
                  </a:lnTo>
                  <a:lnTo>
                    <a:pt x="1215605" y="585470"/>
                  </a:lnTo>
                  <a:lnTo>
                    <a:pt x="1216444" y="586740"/>
                  </a:lnTo>
                  <a:lnTo>
                    <a:pt x="1221181" y="589280"/>
                  </a:lnTo>
                  <a:lnTo>
                    <a:pt x="1220876" y="589280"/>
                  </a:lnTo>
                  <a:lnTo>
                    <a:pt x="1221689" y="591820"/>
                  </a:lnTo>
                  <a:lnTo>
                    <a:pt x="1220914" y="591820"/>
                  </a:lnTo>
                  <a:lnTo>
                    <a:pt x="1219276" y="590550"/>
                  </a:lnTo>
                  <a:lnTo>
                    <a:pt x="1218488" y="590550"/>
                  </a:lnTo>
                  <a:lnTo>
                    <a:pt x="1219403" y="593090"/>
                  </a:lnTo>
                  <a:lnTo>
                    <a:pt x="1218653" y="593090"/>
                  </a:lnTo>
                  <a:lnTo>
                    <a:pt x="1217015" y="591820"/>
                  </a:lnTo>
                  <a:lnTo>
                    <a:pt x="1216596" y="591820"/>
                  </a:lnTo>
                  <a:lnTo>
                    <a:pt x="1216545" y="593090"/>
                  </a:lnTo>
                  <a:lnTo>
                    <a:pt x="1216736" y="594360"/>
                  </a:lnTo>
                  <a:lnTo>
                    <a:pt x="1216914" y="596900"/>
                  </a:lnTo>
                  <a:lnTo>
                    <a:pt x="1217549" y="598170"/>
                  </a:lnTo>
                  <a:lnTo>
                    <a:pt x="1218755" y="598170"/>
                  </a:lnTo>
                  <a:lnTo>
                    <a:pt x="1219758" y="599440"/>
                  </a:lnTo>
                  <a:lnTo>
                    <a:pt x="1219161" y="600710"/>
                  </a:lnTo>
                  <a:lnTo>
                    <a:pt x="1219898" y="601980"/>
                  </a:lnTo>
                  <a:lnTo>
                    <a:pt x="1222032" y="601980"/>
                  </a:lnTo>
                  <a:lnTo>
                    <a:pt x="1222832" y="603250"/>
                  </a:lnTo>
                  <a:lnTo>
                    <a:pt x="1224521" y="603250"/>
                  </a:lnTo>
                  <a:lnTo>
                    <a:pt x="1230261" y="605790"/>
                  </a:lnTo>
                  <a:lnTo>
                    <a:pt x="1231963" y="607060"/>
                  </a:lnTo>
                  <a:lnTo>
                    <a:pt x="1231747" y="607060"/>
                  </a:lnTo>
                  <a:lnTo>
                    <a:pt x="1232636" y="608330"/>
                  </a:lnTo>
                  <a:lnTo>
                    <a:pt x="1232128" y="609600"/>
                  </a:lnTo>
                  <a:lnTo>
                    <a:pt x="1230109" y="608330"/>
                  </a:lnTo>
                  <a:lnTo>
                    <a:pt x="1229804" y="608330"/>
                  </a:lnTo>
                  <a:lnTo>
                    <a:pt x="1229817" y="609600"/>
                  </a:lnTo>
                  <a:lnTo>
                    <a:pt x="1229956" y="609600"/>
                  </a:lnTo>
                  <a:lnTo>
                    <a:pt x="1230185" y="610870"/>
                  </a:lnTo>
                  <a:lnTo>
                    <a:pt x="1232573" y="612140"/>
                  </a:lnTo>
                  <a:lnTo>
                    <a:pt x="1233068" y="612140"/>
                  </a:lnTo>
                  <a:lnTo>
                    <a:pt x="1232928" y="614680"/>
                  </a:lnTo>
                  <a:lnTo>
                    <a:pt x="1233106" y="614680"/>
                  </a:lnTo>
                  <a:lnTo>
                    <a:pt x="1233322" y="615950"/>
                  </a:lnTo>
                  <a:lnTo>
                    <a:pt x="1233487" y="615950"/>
                  </a:lnTo>
                  <a:lnTo>
                    <a:pt x="1233589" y="617220"/>
                  </a:lnTo>
                  <a:lnTo>
                    <a:pt x="1233639" y="618490"/>
                  </a:lnTo>
                  <a:lnTo>
                    <a:pt x="1233817" y="619760"/>
                  </a:lnTo>
                  <a:lnTo>
                    <a:pt x="1234122" y="619760"/>
                  </a:lnTo>
                  <a:lnTo>
                    <a:pt x="1234960" y="621030"/>
                  </a:lnTo>
                  <a:lnTo>
                    <a:pt x="1238478" y="621030"/>
                  </a:lnTo>
                  <a:lnTo>
                    <a:pt x="1239304" y="622300"/>
                  </a:lnTo>
                  <a:lnTo>
                    <a:pt x="1239824" y="622300"/>
                  </a:lnTo>
                  <a:lnTo>
                    <a:pt x="1239304" y="623570"/>
                  </a:lnTo>
                  <a:lnTo>
                    <a:pt x="1240447" y="624840"/>
                  </a:lnTo>
                  <a:lnTo>
                    <a:pt x="1239977" y="627380"/>
                  </a:lnTo>
                  <a:lnTo>
                    <a:pt x="1242656" y="627380"/>
                  </a:lnTo>
                  <a:lnTo>
                    <a:pt x="1291717" y="627380"/>
                  </a:lnTo>
                  <a:close/>
                </a:path>
                <a:path w="2077720" h="1670685">
                  <a:moveTo>
                    <a:pt x="1352080" y="654050"/>
                  </a:moveTo>
                  <a:lnTo>
                    <a:pt x="1280160" y="654050"/>
                  </a:lnTo>
                  <a:lnTo>
                    <a:pt x="1280718" y="655320"/>
                  </a:lnTo>
                  <a:lnTo>
                    <a:pt x="1281214" y="656564"/>
                  </a:lnTo>
                  <a:lnTo>
                    <a:pt x="1278318" y="655320"/>
                  </a:lnTo>
                  <a:lnTo>
                    <a:pt x="1278089" y="656590"/>
                  </a:lnTo>
                  <a:lnTo>
                    <a:pt x="1279753" y="657860"/>
                  </a:lnTo>
                  <a:lnTo>
                    <a:pt x="1280020" y="657860"/>
                  </a:lnTo>
                  <a:lnTo>
                    <a:pt x="1281938" y="660400"/>
                  </a:lnTo>
                  <a:lnTo>
                    <a:pt x="1288516" y="660400"/>
                  </a:lnTo>
                  <a:lnTo>
                    <a:pt x="1289900" y="662940"/>
                  </a:lnTo>
                  <a:lnTo>
                    <a:pt x="1293368" y="662940"/>
                  </a:lnTo>
                  <a:lnTo>
                    <a:pt x="1296428" y="661670"/>
                  </a:lnTo>
                  <a:lnTo>
                    <a:pt x="1301115" y="661670"/>
                  </a:lnTo>
                  <a:lnTo>
                    <a:pt x="1302702" y="664210"/>
                  </a:lnTo>
                  <a:lnTo>
                    <a:pt x="1307528" y="664210"/>
                  </a:lnTo>
                  <a:lnTo>
                    <a:pt x="1308455" y="662940"/>
                  </a:lnTo>
                  <a:lnTo>
                    <a:pt x="1311059" y="662940"/>
                  </a:lnTo>
                  <a:lnTo>
                    <a:pt x="1312608" y="664210"/>
                  </a:lnTo>
                  <a:lnTo>
                    <a:pt x="1315262" y="664210"/>
                  </a:lnTo>
                  <a:lnTo>
                    <a:pt x="1316202" y="665480"/>
                  </a:lnTo>
                  <a:lnTo>
                    <a:pt x="1316393" y="665480"/>
                  </a:lnTo>
                  <a:lnTo>
                    <a:pt x="1313307" y="666750"/>
                  </a:lnTo>
                  <a:lnTo>
                    <a:pt x="1316139" y="668020"/>
                  </a:lnTo>
                  <a:lnTo>
                    <a:pt x="1317396" y="668020"/>
                  </a:lnTo>
                  <a:lnTo>
                    <a:pt x="1318272" y="666750"/>
                  </a:lnTo>
                  <a:lnTo>
                    <a:pt x="1319822" y="666750"/>
                  </a:lnTo>
                  <a:lnTo>
                    <a:pt x="1321892" y="668020"/>
                  </a:lnTo>
                  <a:lnTo>
                    <a:pt x="1322400" y="668020"/>
                  </a:lnTo>
                  <a:lnTo>
                    <a:pt x="1323390" y="666750"/>
                  </a:lnTo>
                  <a:lnTo>
                    <a:pt x="1324292" y="666750"/>
                  </a:lnTo>
                  <a:lnTo>
                    <a:pt x="1325118" y="665480"/>
                  </a:lnTo>
                  <a:lnTo>
                    <a:pt x="1326045" y="665480"/>
                  </a:lnTo>
                  <a:lnTo>
                    <a:pt x="1326883" y="664210"/>
                  </a:lnTo>
                  <a:lnTo>
                    <a:pt x="1327658" y="664210"/>
                  </a:lnTo>
                  <a:lnTo>
                    <a:pt x="1327785" y="662940"/>
                  </a:lnTo>
                  <a:lnTo>
                    <a:pt x="1324597" y="662940"/>
                  </a:lnTo>
                  <a:lnTo>
                    <a:pt x="1325346" y="661670"/>
                  </a:lnTo>
                  <a:lnTo>
                    <a:pt x="1333538" y="661670"/>
                  </a:lnTo>
                  <a:lnTo>
                    <a:pt x="1334909" y="660400"/>
                  </a:lnTo>
                  <a:lnTo>
                    <a:pt x="1342148" y="660400"/>
                  </a:lnTo>
                  <a:lnTo>
                    <a:pt x="1342859" y="659130"/>
                  </a:lnTo>
                  <a:lnTo>
                    <a:pt x="1344066" y="657860"/>
                  </a:lnTo>
                  <a:lnTo>
                    <a:pt x="1345793" y="659130"/>
                  </a:lnTo>
                  <a:lnTo>
                    <a:pt x="1347304" y="657860"/>
                  </a:lnTo>
                  <a:lnTo>
                    <a:pt x="1347444" y="656590"/>
                  </a:lnTo>
                  <a:lnTo>
                    <a:pt x="1348841" y="655320"/>
                  </a:lnTo>
                  <a:lnTo>
                    <a:pt x="1350594" y="656590"/>
                  </a:lnTo>
                  <a:lnTo>
                    <a:pt x="1351241" y="655320"/>
                  </a:lnTo>
                  <a:lnTo>
                    <a:pt x="1351991" y="655320"/>
                  </a:lnTo>
                  <a:lnTo>
                    <a:pt x="1352080" y="654050"/>
                  </a:lnTo>
                  <a:close/>
                </a:path>
                <a:path w="2077720" h="1670685">
                  <a:moveTo>
                    <a:pt x="1363929" y="648970"/>
                  </a:moveTo>
                  <a:lnTo>
                    <a:pt x="1274394" y="648970"/>
                  </a:lnTo>
                  <a:lnTo>
                    <a:pt x="1274343" y="650240"/>
                  </a:lnTo>
                  <a:lnTo>
                    <a:pt x="1275778" y="651510"/>
                  </a:lnTo>
                  <a:lnTo>
                    <a:pt x="1275880" y="652780"/>
                  </a:lnTo>
                  <a:lnTo>
                    <a:pt x="1278966" y="652780"/>
                  </a:lnTo>
                  <a:lnTo>
                    <a:pt x="1353439" y="652780"/>
                  </a:lnTo>
                  <a:lnTo>
                    <a:pt x="1353477" y="651510"/>
                  </a:lnTo>
                  <a:lnTo>
                    <a:pt x="1354950" y="650240"/>
                  </a:lnTo>
                  <a:lnTo>
                    <a:pt x="1361960" y="650240"/>
                  </a:lnTo>
                  <a:lnTo>
                    <a:pt x="1363929" y="648970"/>
                  </a:lnTo>
                  <a:close/>
                </a:path>
                <a:path w="2077720" h="1670685">
                  <a:moveTo>
                    <a:pt x="1583080" y="133350"/>
                  </a:moveTo>
                  <a:lnTo>
                    <a:pt x="1582394" y="132943"/>
                  </a:lnTo>
                  <a:lnTo>
                    <a:pt x="1581696" y="132562"/>
                  </a:lnTo>
                  <a:lnTo>
                    <a:pt x="1581023" y="132156"/>
                  </a:lnTo>
                  <a:lnTo>
                    <a:pt x="1581048" y="132842"/>
                  </a:lnTo>
                  <a:lnTo>
                    <a:pt x="1583080" y="133350"/>
                  </a:lnTo>
                  <a:close/>
                </a:path>
                <a:path w="2077720" h="1670685">
                  <a:moveTo>
                    <a:pt x="1589214" y="137147"/>
                  </a:moveTo>
                  <a:lnTo>
                    <a:pt x="1588719" y="136855"/>
                  </a:lnTo>
                  <a:lnTo>
                    <a:pt x="1588249" y="136550"/>
                  </a:lnTo>
                  <a:lnTo>
                    <a:pt x="1587754" y="136245"/>
                  </a:lnTo>
                  <a:lnTo>
                    <a:pt x="1587741" y="136436"/>
                  </a:lnTo>
                  <a:lnTo>
                    <a:pt x="1587754" y="136626"/>
                  </a:lnTo>
                  <a:lnTo>
                    <a:pt x="1587804" y="136817"/>
                  </a:lnTo>
                  <a:lnTo>
                    <a:pt x="1587931" y="137083"/>
                  </a:lnTo>
                  <a:lnTo>
                    <a:pt x="1588630" y="137096"/>
                  </a:lnTo>
                  <a:lnTo>
                    <a:pt x="1589214" y="137147"/>
                  </a:lnTo>
                  <a:close/>
                </a:path>
                <a:path w="2077720" h="1670685">
                  <a:moveTo>
                    <a:pt x="1590141" y="137160"/>
                  </a:moveTo>
                  <a:close/>
                </a:path>
                <a:path w="2077720" h="1670685">
                  <a:moveTo>
                    <a:pt x="1591411" y="1552079"/>
                  </a:moveTo>
                  <a:lnTo>
                    <a:pt x="1591246" y="1552079"/>
                  </a:lnTo>
                  <a:lnTo>
                    <a:pt x="1591411" y="1552079"/>
                  </a:lnTo>
                  <a:close/>
                </a:path>
                <a:path w="2077720" h="1670685">
                  <a:moveTo>
                    <a:pt x="1594091" y="139700"/>
                  </a:moveTo>
                  <a:lnTo>
                    <a:pt x="1590128" y="137198"/>
                  </a:lnTo>
                  <a:lnTo>
                    <a:pt x="1589773" y="138430"/>
                  </a:lnTo>
                  <a:lnTo>
                    <a:pt x="1590370" y="139700"/>
                  </a:lnTo>
                  <a:lnTo>
                    <a:pt x="1594091" y="139700"/>
                  </a:lnTo>
                  <a:close/>
                </a:path>
                <a:path w="2077720" h="1670685">
                  <a:moveTo>
                    <a:pt x="1594612" y="140030"/>
                  </a:moveTo>
                  <a:lnTo>
                    <a:pt x="1594510" y="139700"/>
                  </a:lnTo>
                  <a:lnTo>
                    <a:pt x="1594091" y="139700"/>
                  </a:lnTo>
                  <a:lnTo>
                    <a:pt x="1594612" y="140030"/>
                  </a:lnTo>
                  <a:close/>
                </a:path>
                <a:path w="2077720" h="1670685">
                  <a:moveTo>
                    <a:pt x="1699399" y="494030"/>
                  </a:moveTo>
                  <a:lnTo>
                    <a:pt x="1699133" y="492760"/>
                  </a:lnTo>
                  <a:lnTo>
                    <a:pt x="1698104" y="492760"/>
                  </a:lnTo>
                  <a:lnTo>
                    <a:pt x="1697659" y="491490"/>
                  </a:lnTo>
                  <a:lnTo>
                    <a:pt x="1697278" y="491490"/>
                  </a:lnTo>
                  <a:lnTo>
                    <a:pt x="1697278" y="490220"/>
                  </a:lnTo>
                  <a:lnTo>
                    <a:pt x="1699272" y="490220"/>
                  </a:lnTo>
                  <a:lnTo>
                    <a:pt x="1698091" y="488950"/>
                  </a:lnTo>
                  <a:lnTo>
                    <a:pt x="1697863" y="487680"/>
                  </a:lnTo>
                  <a:lnTo>
                    <a:pt x="1696161" y="488950"/>
                  </a:lnTo>
                  <a:lnTo>
                    <a:pt x="1695665" y="488950"/>
                  </a:lnTo>
                  <a:lnTo>
                    <a:pt x="1694903" y="487680"/>
                  </a:lnTo>
                  <a:lnTo>
                    <a:pt x="1694522" y="487680"/>
                  </a:lnTo>
                  <a:lnTo>
                    <a:pt x="1693887" y="486410"/>
                  </a:lnTo>
                  <a:lnTo>
                    <a:pt x="1691246" y="486410"/>
                  </a:lnTo>
                  <a:lnTo>
                    <a:pt x="1689823" y="487680"/>
                  </a:lnTo>
                  <a:lnTo>
                    <a:pt x="1689239" y="487680"/>
                  </a:lnTo>
                  <a:lnTo>
                    <a:pt x="1688693" y="485140"/>
                  </a:lnTo>
                  <a:lnTo>
                    <a:pt x="1687791" y="485140"/>
                  </a:lnTo>
                  <a:lnTo>
                    <a:pt x="1686839" y="486410"/>
                  </a:lnTo>
                  <a:lnTo>
                    <a:pt x="1686026" y="486410"/>
                  </a:lnTo>
                  <a:lnTo>
                    <a:pt x="1684578" y="487680"/>
                  </a:lnTo>
                  <a:lnTo>
                    <a:pt x="1683854" y="486410"/>
                  </a:lnTo>
                  <a:lnTo>
                    <a:pt x="1683473" y="485140"/>
                  </a:lnTo>
                  <a:lnTo>
                    <a:pt x="1682699" y="485140"/>
                  </a:lnTo>
                  <a:lnTo>
                    <a:pt x="1682330" y="483870"/>
                  </a:lnTo>
                  <a:lnTo>
                    <a:pt x="1682038" y="483870"/>
                  </a:lnTo>
                  <a:lnTo>
                    <a:pt x="1681734" y="482600"/>
                  </a:lnTo>
                  <a:lnTo>
                    <a:pt x="1681378" y="482600"/>
                  </a:lnTo>
                  <a:lnTo>
                    <a:pt x="1680972" y="481330"/>
                  </a:lnTo>
                  <a:lnTo>
                    <a:pt x="1679562" y="481330"/>
                  </a:lnTo>
                  <a:lnTo>
                    <a:pt x="1678901" y="482600"/>
                  </a:lnTo>
                  <a:lnTo>
                    <a:pt x="1676565" y="482600"/>
                  </a:lnTo>
                  <a:lnTo>
                    <a:pt x="1676222" y="481330"/>
                  </a:lnTo>
                  <a:lnTo>
                    <a:pt x="1675803" y="481330"/>
                  </a:lnTo>
                  <a:lnTo>
                    <a:pt x="1675587" y="480060"/>
                  </a:lnTo>
                  <a:lnTo>
                    <a:pt x="1675180" y="478790"/>
                  </a:lnTo>
                  <a:lnTo>
                    <a:pt x="1674520" y="478790"/>
                  </a:lnTo>
                  <a:lnTo>
                    <a:pt x="1673098" y="480060"/>
                  </a:lnTo>
                  <a:lnTo>
                    <a:pt x="1672285" y="478790"/>
                  </a:lnTo>
                  <a:lnTo>
                    <a:pt x="1672158" y="477520"/>
                  </a:lnTo>
                  <a:lnTo>
                    <a:pt x="1669199" y="477520"/>
                  </a:lnTo>
                  <a:lnTo>
                    <a:pt x="1669072" y="476250"/>
                  </a:lnTo>
                  <a:lnTo>
                    <a:pt x="1666214" y="476250"/>
                  </a:lnTo>
                  <a:lnTo>
                    <a:pt x="1664728" y="477520"/>
                  </a:lnTo>
                  <a:lnTo>
                    <a:pt x="1663928" y="476250"/>
                  </a:lnTo>
                  <a:lnTo>
                    <a:pt x="1663915" y="474980"/>
                  </a:lnTo>
                  <a:lnTo>
                    <a:pt x="1660918" y="474980"/>
                  </a:lnTo>
                  <a:lnTo>
                    <a:pt x="1660931" y="473710"/>
                  </a:lnTo>
                  <a:lnTo>
                    <a:pt x="1660144" y="472440"/>
                  </a:lnTo>
                  <a:lnTo>
                    <a:pt x="1658721" y="473710"/>
                  </a:lnTo>
                  <a:lnTo>
                    <a:pt x="1658289" y="473710"/>
                  </a:lnTo>
                  <a:lnTo>
                    <a:pt x="1657934" y="472440"/>
                  </a:lnTo>
                  <a:lnTo>
                    <a:pt x="1657654" y="472440"/>
                  </a:lnTo>
                  <a:lnTo>
                    <a:pt x="1657273" y="471170"/>
                  </a:lnTo>
                  <a:lnTo>
                    <a:pt x="1657007" y="469900"/>
                  </a:lnTo>
                  <a:lnTo>
                    <a:pt x="1651990" y="469900"/>
                  </a:lnTo>
                  <a:lnTo>
                    <a:pt x="1651736" y="468630"/>
                  </a:lnTo>
                  <a:lnTo>
                    <a:pt x="1651127" y="467360"/>
                  </a:lnTo>
                  <a:lnTo>
                    <a:pt x="1649691" y="468630"/>
                  </a:lnTo>
                  <a:lnTo>
                    <a:pt x="1648866" y="467360"/>
                  </a:lnTo>
                  <a:lnTo>
                    <a:pt x="1648841" y="466090"/>
                  </a:lnTo>
                  <a:lnTo>
                    <a:pt x="1648180" y="466090"/>
                  </a:lnTo>
                  <a:lnTo>
                    <a:pt x="1647926" y="464820"/>
                  </a:lnTo>
                  <a:lnTo>
                    <a:pt x="1647786" y="463550"/>
                  </a:lnTo>
                  <a:lnTo>
                    <a:pt x="1650174" y="463550"/>
                  </a:lnTo>
                  <a:lnTo>
                    <a:pt x="1649107" y="462280"/>
                  </a:lnTo>
                  <a:lnTo>
                    <a:pt x="1649260" y="462280"/>
                  </a:lnTo>
                  <a:lnTo>
                    <a:pt x="1648828" y="461010"/>
                  </a:lnTo>
                  <a:lnTo>
                    <a:pt x="1649044" y="459740"/>
                  </a:lnTo>
                  <a:lnTo>
                    <a:pt x="1646135" y="459740"/>
                  </a:lnTo>
                  <a:lnTo>
                    <a:pt x="1647202" y="462280"/>
                  </a:lnTo>
                  <a:lnTo>
                    <a:pt x="1644599" y="462280"/>
                  </a:lnTo>
                  <a:lnTo>
                    <a:pt x="1645805" y="463550"/>
                  </a:lnTo>
                  <a:lnTo>
                    <a:pt x="1645424" y="464820"/>
                  </a:lnTo>
                  <a:lnTo>
                    <a:pt x="1643341" y="464820"/>
                  </a:lnTo>
                  <a:lnTo>
                    <a:pt x="1642516" y="462280"/>
                  </a:lnTo>
                  <a:lnTo>
                    <a:pt x="1642364" y="461010"/>
                  </a:lnTo>
                  <a:lnTo>
                    <a:pt x="1642211" y="459740"/>
                  </a:lnTo>
                  <a:lnTo>
                    <a:pt x="1641475" y="459740"/>
                  </a:lnTo>
                  <a:lnTo>
                    <a:pt x="1640230" y="461010"/>
                  </a:lnTo>
                  <a:lnTo>
                    <a:pt x="1639709" y="459740"/>
                  </a:lnTo>
                  <a:lnTo>
                    <a:pt x="1639989" y="461010"/>
                  </a:lnTo>
                  <a:lnTo>
                    <a:pt x="1640217" y="462280"/>
                  </a:lnTo>
                  <a:lnTo>
                    <a:pt x="1637969" y="462280"/>
                  </a:lnTo>
                  <a:lnTo>
                    <a:pt x="1637665" y="461010"/>
                  </a:lnTo>
                  <a:lnTo>
                    <a:pt x="1636979" y="459740"/>
                  </a:lnTo>
                  <a:lnTo>
                    <a:pt x="1635760" y="461010"/>
                  </a:lnTo>
                  <a:lnTo>
                    <a:pt x="1634629" y="459740"/>
                  </a:lnTo>
                  <a:lnTo>
                    <a:pt x="1633435" y="461010"/>
                  </a:lnTo>
                  <a:lnTo>
                    <a:pt x="1632927" y="461010"/>
                  </a:lnTo>
                  <a:lnTo>
                    <a:pt x="1632597" y="459740"/>
                  </a:lnTo>
                  <a:lnTo>
                    <a:pt x="1632381" y="459740"/>
                  </a:lnTo>
                  <a:lnTo>
                    <a:pt x="1632254" y="458470"/>
                  </a:lnTo>
                  <a:lnTo>
                    <a:pt x="1634693" y="458470"/>
                  </a:lnTo>
                  <a:lnTo>
                    <a:pt x="1633613" y="455930"/>
                  </a:lnTo>
                  <a:lnTo>
                    <a:pt x="1638363" y="455930"/>
                  </a:lnTo>
                  <a:lnTo>
                    <a:pt x="1637080" y="452120"/>
                  </a:lnTo>
                  <a:lnTo>
                    <a:pt x="1625790" y="452120"/>
                  </a:lnTo>
                  <a:lnTo>
                    <a:pt x="1625498" y="450850"/>
                  </a:lnTo>
                  <a:lnTo>
                    <a:pt x="1625295" y="450850"/>
                  </a:lnTo>
                  <a:lnTo>
                    <a:pt x="1625066" y="449580"/>
                  </a:lnTo>
                  <a:lnTo>
                    <a:pt x="1624863" y="448310"/>
                  </a:lnTo>
                  <a:lnTo>
                    <a:pt x="1624571" y="447040"/>
                  </a:lnTo>
                  <a:lnTo>
                    <a:pt x="1624368" y="447040"/>
                  </a:lnTo>
                  <a:lnTo>
                    <a:pt x="1622602" y="448310"/>
                  </a:lnTo>
                  <a:lnTo>
                    <a:pt x="1621802" y="447040"/>
                  </a:lnTo>
                  <a:lnTo>
                    <a:pt x="1622158" y="445770"/>
                  </a:lnTo>
                  <a:lnTo>
                    <a:pt x="1617141" y="445770"/>
                  </a:lnTo>
                  <a:lnTo>
                    <a:pt x="1616862" y="444500"/>
                  </a:lnTo>
                  <a:lnTo>
                    <a:pt x="1616659" y="443230"/>
                  </a:lnTo>
                  <a:lnTo>
                    <a:pt x="1616430" y="443230"/>
                  </a:lnTo>
                  <a:lnTo>
                    <a:pt x="1616227" y="440690"/>
                  </a:lnTo>
                  <a:lnTo>
                    <a:pt x="1613281" y="440690"/>
                  </a:lnTo>
                  <a:lnTo>
                    <a:pt x="1613522" y="439420"/>
                  </a:lnTo>
                  <a:lnTo>
                    <a:pt x="1612760" y="438150"/>
                  </a:lnTo>
                  <a:lnTo>
                    <a:pt x="1611388" y="439420"/>
                  </a:lnTo>
                  <a:lnTo>
                    <a:pt x="1610347" y="438150"/>
                  </a:lnTo>
                  <a:lnTo>
                    <a:pt x="1609051" y="439420"/>
                  </a:lnTo>
                  <a:lnTo>
                    <a:pt x="1608150" y="438150"/>
                  </a:lnTo>
                  <a:lnTo>
                    <a:pt x="1608493" y="436880"/>
                  </a:lnTo>
                  <a:lnTo>
                    <a:pt x="1607566" y="435610"/>
                  </a:lnTo>
                  <a:lnTo>
                    <a:pt x="1606219" y="436880"/>
                  </a:lnTo>
                  <a:lnTo>
                    <a:pt x="1605305" y="435610"/>
                  </a:lnTo>
                  <a:lnTo>
                    <a:pt x="1605648" y="434340"/>
                  </a:lnTo>
                  <a:lnTo>
                    <a:pt x="1607464" y="434340"/>
                  </a:lnTo>
                  <a:lnTo>
                    <a:pt x="1607324" y="433070"/>
                  </a:lnTo>
                  <a:lnTo>
                    <a:pt x="1607134" y="433070"/>
                  </a:lnTo>
                  <a:lnTo>
                    <a:pt x="1606892" y="431800"/>
                  </a:lnTo>
                  <a:lnTo>
                    <a:pt x="1600085" y="431800"/>
                  </a:lnTo>
                  <a:lnTo>
                    <a:pt x="1599793" y="430530"/>
                  </a:lnTo>
                  <a:lnTo>
                    <a:pt x="1599615" y="430530"/>
                  </a:lnTo>
                  <a:lnTo>
                    <a:pt x="1599552" y="429260"/>
                  </a:lnTo>
                  <a:lnTo>
                    <a:pt x="1599082" y="426720"/>
                  </a:lnTo>
                  <a:lnTo>
                    <a:pt x="1594218" y="426720"/>
                  </a:lnTo>
                  <a:lnTo>
                    <a:pt x="1595170" y="429260"/>
                  </a:lnTo>
                  <a:lnTo>
                    <a:pt x="1592719" y="429260"/>
                  </a:lnTo>
                  <a:lnTo>
                    <a:pt x="1592211" y="426720"/>
                  </a:lnTo>
                  <a:lnTo>
                    <a:pt x="1592122" y="425450"/>
                  </a:lnTo>
                  <a:lnTo>
                    <a:pt x="1591957" y="425450"/>
                  </a:lnTo>
                  <a:lnTo>
                    <a:pt x="1591703" y="424180"/>
                  </a:lnTo>
                  <a:lnTo>
                    <a:pt x="1591271" y="424180"/>
                  </a:lnTo>
                  <a:lnTo>
                    <a:pt x="1589811" y="425450"/>
                  </a:lnTo>
                  <a:lnTo>
                    <a:pt x="1589430" y="424180"/>
                  </a:lnTo>
                  <a:lnTo>
                    <a:pt x="1589151" y="424180"/>
                  </a:lnTo>
                  <a:lnTo>
                    <a:pt x="1588998" y="422910"/>
                  </a:lnTo>
                  <a:lnTo>
                    <a:pt x="1588935" y="421640"/>
                  </a:lnTo>
                  <a:lnTo>
                    <a:pt x="1591043" y="422910"/>
                  </a:lnTo>
                  <a:lnTo>
                    <a:pt x="1591373" y="421640"/>
                  </a:lnTo>
                  <a:lnTo>
                    <a:pt x="1590433" y="420370"/>
                  </a:lnTo>
                  <a:lnTo>
                    <a:pt x="1595564" y="420370"/>
                  </a:lnTo>
                  <a:lnTo>
                    <a:pt x="1594573" y="419100"/>
                  </a:lnTo>
                  <a:lnTo>
                    <a:pt x="1594789" y="417830"/>
                  </a:lnTo>
                  <a:lnTo>
                    <a:pt x="1583118" y="417830"/>
                  </a:lnTo>
                  <a:lnTo>
                    <a:pt x="1583245" y="415290"/>
                  </a:lnTo>
                  <a:lnTo>
                    <a:pt x="1580692" y="415290"/>
                  </a:lnTo>
                  <a:lnTo>
                    <a:pt x="1580438" y="414020"/>
                  </a:lnTo>
                  <a:lnTo>
                    <a:pt x="1580095" y="412750"/>
                  </a:lnTo>
                  <a:lnTo>
                    <a:pt x="1580108" y="410210"/>
                  </a:lnTo>
                  <a:lnTo>
                    <a:pt x="1577530" y="410210"/>
                  </a:lnTo>
                  <a:lnTo>
                    <a:pt x="1577276" y="408940"/>
                  </a:lnTo>
                  <a:lnTo>
                    <a:pt x="1577136" y="408940"/>
                  </a:lnTo>
                  <a:lnTo>
                    <a:pt x="1577098" y="407670"/>
                  </a:lnTo>
                  <a:lnTo>
                    <a:pt x="1576501" y="406400"/>
                  </a:lnTo>
                  <a:lnTo>
                    <a:pt x="1576857" y="405130"/>
                  </a:lnTo>
                  <a:lnTo>
                    <a:pt x="1578686" y="406400"/>
                  </a:lnTo>
                  <a:lnTo>
                    <a:pt x="1579219" y="405130"/>
                  </a:lnTo>
                  <a:lnTo>
                    <a:pt x="1578317" y="403860"/>
                  </a:lnTo>
                  <a:lnTo>
                    <a:pt x="1578152" y="403860"/>
                  </a:lnTo>
                  <a:lnTo>
                    <a:pt x="1578571" y="402590"/>
                  </a:lnTo>
                  <a:lnTo>
                    <a:pt x="1578127" y="401320"/>
                  </a:lnTo>
                  <a:lnTo>
                    <a:pt x="1575689" y="401320"/>
                  </a:lnTo>
                  <a:lnTo>
                    <a:pt x="1576374" y="403860"/>
                  </a:lnTo>
                  <a:lnTo>
                    <a:pt x="1576146" y="403860"/>
                  </a:lnTo>
                  <a:lnTo>
                    <a:pt x="1574076" y="402590"/>
                  </a:lnTo>
                  <a:lnTo>
                    <a:pt x="1573987" y="403860"/>
                  </a:lnTo>
                  <a:lnTo>
                    <a:pt x="1574165" y="405130"/>
                  </a:lnTo>
                  <a:lnTo>
                    <a:pt x="1574406" y="405130"/>
                  </a:lnTo>
                  <a:lnTo>
                    <a:pt x="1574812" y="407670"/>
                  </a:lnTo>
                  <a:lnTo>
                    <a:pt x="1572183" y="407670"/>
                  </a:lnTo>
                  <a:lnTo>
                    <a:pt x="1572412" y="406400"/>
                  </a:lnTo>
                  <a:lnTo>
                    <a:pt x="1571840" y="405130"/>
                  </a:lnTo>
                  <a:lnTo>
                    <a:pt x="1569859" y="405130"/>
                  </a:lnTo>
                  <a:lnTo>
                    <a:pt x="1569618" y="403860"/>
                  </a:lnTo>
                  <a:lnTo>
                    <a:pt x="1569491" y="403860"/>
                  </a:lnTo>
                  <a:lnTo>
                    <a:pt x="1569453" y="402590"/>
                  </a:lnTo>
                  <a:lnTo>
                    <a:pt x="1568881" y="401320"/>
                  </a:lnTo>
                  <a:lnTo>
                    <a:pt x="1569224" y="400050"/>
                  </a:lnTo>
                  <a:lnTo>
                    <a:pt x="1571053" y="401320"/>
                  </a:lnTo>
                  <a:lnTo>
                    <a:pt x="1571332" y="401320"/>
                  </a:lnTo>
                  <a:lnTo>
                    <a:pt x="1571269" y="400050"/>
                  </a:lnTo>
                  <a:lnTo>
                    <a:pt x="1571129" y="398780"/>
                  </a:lnTo>
                  <a:lnTo>
                    <a:pt x="1565884" y="398780"/>
                  </a:lnTo>
                  <a:lnTo>
                    <a:pt x="1564513" y="397510"/>
                  </a:lnTo>
                  <a:lnTo>
                    <a:pt x="1563725" y="398780"/>
                  </a:lnTo>
                  <a:lnTo>
                    <a:pt x="1564754" y="400050"/>
                  </a:lnTo>
                  <a:lnTo>
                    <a:pt x="1562227" y="400050"/>
                  </a:lnTo>
                  <a:lnTo>
                    <a:pt x="1562011" y="398780"/>
                  </a:lnTo>
                  <a:lnTo>
                    <a:pt x="1561884" y="398780"/>
                  </a:lnTo>
                  <a:lnTo>
                    <a:pt x="1561846" y="397510"/>
                  </a:lnTo>
                  <a:lnTo>
                    <a:pt x="1561465" y="394970"/>
                  </a:lnTo>
                  <a:lnTo>
                    <a:pt x="1561299" y="393700"/>
                  </a:lnTo>
                  <a:lnTo>
                    <a:pt x="1561096" y="393700"/>
                  </a:lnTo>
                  <a:lnTo>
                    <a:pt x="1561020" y="392430"/>
                  </a:lnTo>
                  <a:lnTo>
                    <a:pt x="1558620" y="392430"/>
                  </a:lnTo>
                  <a:lnTo>
                    <a:pt x="1558505" y="391160"/>
                  </a:lnTo>
                  <a:lnTo>
                    <a:pt x="1558455" y="389890"/>
                  </a:lnTo>
                  <a:lnTo>
                    <a:pt x="1558340" y="388620"/>
                  </a:lnTo>
                  <a:lnTo>
                    <a:pt x="1555864" y="388620"/>
                  </a:lnTo>
                  <a:lnTo>
                    <a:pt x="1555102" y="387350"/>
                  </a:lnTo>
                  <a:lnTo>
                    <a:pt x="1550885" y="387350"/>
                  </a:lnTo>
                  <a:lnTo>
                    <a:pt x="1551393" y="386080"/>
                  </a:lnTo>
                  <a:lnTo>
                    <a:pt x="1551000" y="384810"/>
                  </a:lnTo>
                  <a:lnTo>
                    <a:pt x="1553235" y="384810"/>
                  </a:lnTo>
                  <a:lnTo>
                    <a:pt x="1553133" y="383540"/>
                  </a:lnTo>
                  <a:lnTo>
                    <a:pt x="1552181" y="383540"/>
                  </a:lnTo>
                  <a:lnTo>
                    <a:pt x="1551432" y="382270"/>
                  </a:lnTo>
                  <a:lnTo>
                    <a:pt x="1547964" y="382270"/>
                  </a:lnTo>
                  <a:lnTo>
                    <a:pt x="1548498" y="381000"/>
                  </a:lnTo>
                  <a:lnTo>
                    <a:pt x="1547634" y="379730"/>
                  </a:lnTo>
                  <a:lnTo>
                    <a:pt x="1548117" y="378460"/>
                  </a:lnTo>
                  <a:lnTo>
                    <a:pt x="1547469" y="377190"/>
                  </a:lnTo>
                  <a:lnTo>
                    <a:pt x="1545856" y="378460"/>
                  </a:lnTo>
                  <a:lnTo>
                    <a:pt x="1545107" y="377190"/>
                  </a:lnTo>
                  <a:lnTo>
                    <a:pt x="1545539" y="375920"/>
                  </a:lnTo>
                  <a:lnTo>
                    <a:pt x="1544929" y="374650"/>
                  </a:lnTo>
                  <a:lnTo>
                    <a:pt x="1543316" y="375920"/>
                  </a:lnTo>
                  <a:lnTo>
                    <a:pt x="1542923" y="374650"/>
                  </a:lnTo>
                  <a:lnTo>
                    <a:pt x="1542732" y="374650"/>
                  </a:lnTo>
                  <a:lnTo>
                    <a:pt x="1542630" y="373380"/>
                  </a:lnTo>
                  <a:lnTo>
                    <a:pt x="1542542" y="370840"/>
                  </a:lnTo>
                  <a:lnTo>
                    <a:pt x="1541602" y="370840"/>
                  </a:lnTo>
                  <a:lnTo>
                    <a:pt x="1540840" y="369570"/>
                  </a:lnTo>
                  <a:lnTo>
                    <a:pt x="1537385" y="369570"/>
                  </a:lnTo>
                  <a:lnTo>
                    <a:pt x="1537843" y="368300"/>
                  </a:lnTo>
                  <a:lnTo>
                    <a:pt x="1537525" y="367030"/>
                  </a:lnTo>
                  <a:lnTo>
                    <a:pt x="1535176" y="367030"/>
                  </a:lnTo>
                  <a:lnTo>
                    <a:pt x="1535137" y="364490"/>
                  </a:lnTo>
                  <a:lnTo>
                    <a:pt x="1528457" y="364490"/>
                  </a:lnTo>
                  <a:lnTo>
                    <a:pt x="1527848" y="363220"/>
                  </a:lnTo>
                  <a:lnTo>
                    <a:pt x="1528318" y="361950"/>
                  </a:lnTo>
                  <a:lnTo>
                    <a:pt x="1530210" y="361950"/>
                  </a:lnTo>
                  <a:lnTo>
                    <a:pt x="1530197" y="360680"/>
                  </a:lnTo>
                  <a:lnTo>
                    <a:pt x="1529956" y="359410"/>
                  </a:lnTo>
                  <a:lnTo>
                    <a:pt x="1525447" y="359410"/>
                  </a:lnTo>
                  <a:lnTo>
                    <a:pt x="1525028" y="358140"/>
                  </a:lnTo>
                  <a:lnTo>
                    <a:pt x="1522755" y="358140"/>
                  </a:lnTo>
                  <a:lnTo>
                    <a:pt x="1523288" y="356870"/>
                  </a:lnTo>
                  <a:lnTo>
                    <a:pt x="1522577" y="355600"/>
                  </a:lnTo>
                  <a:lnTo>
                    <a:pt x="1523034" y="354330"/>
                  </a:lnTo>
                  <a:lnTo>
                    <a:pt x="1522437" y="354330"/>
                  </a:lnTo>
                  <a:lnTo>
                    <a:pt x="1520863" y="353060"/>
                  </a:lnTo>
                  <a:lnTo>
                    <a:pt x="1517904" y="353060"/>
                  </a:lnTo>
                  <a:lnTo>
                    <a:pt x="1518234" y="350520"/>
                  </a:lnTo>
                  <a:lnTo>
                    <a:pt x="1515668" y="350520"/>
                  </a:lnTo>
                  <a:lnTo>
                    <a:pt x="1511173" y="349250"/>
                  </a:lnTo>
                  <a:lnTo>
                    <a:pt x="1511427" y="349250"/>
                  </a:lnTo>
                  <a:lnTo>
                    <a:pt x="1510601" y="346710"/>
                  </a:lnTo>
                  <a:lnTo>
                    <a:pt x="1511325" y="346710"/>
                  </a:lnTo>
                  <a:lnTo>
                    <a:pt x="1510436" y="345440"/>
                  </a:lnTo>
                  <a:lnTo>
                    <a:pt x="1511058" y="344170"/>
                  </a:lnTo>
                  <a:lnTo>
                    <a:pt x="1512570" y="345440"/>
                  </a:lnTo>
                  <a:lnTo>
                    <a:pt x="1515287" y="345440"/>
                  </a:lnTo>
                  <a:lnTo>
                    <a:pt x="1515211" y="344170"/>
                  </a:lnTo>
                  <a:lnTo>
                    <a:pt x="1515059" y="342900"/>
                  </a:lnTo>
                  <a:lnTo>
                    <a:pt x="1512404" y="342900"/>
                  </a:lnTo>
                  <a:lnTo>
                    <a:pt x="1513014" y="341630"/>
                  </a:lnTo>
                  <a:lnTo>
                    <a:pt x="1512201" y="340360"/>
                  </a:lnTo>
                  <a:lnTo>
                    <a:pt x="1509903" y="340360"/>
                  </a:lnTo>
                  <a:lnTo>
                    <a:pt x="1510474" y="339090"/>
                  </a:lnTo>
                  <a:lnTo>
                    <a:pt x="1510144" y="337820"/>
                  </a:lnTo>
                  <a:lnTo>
                    <a:pt x="1509763" y="334010"/>
                  </a:lnTo>
                  <a:lnTo>
                    <a:pt x="1507515" y="332740"/>
                  </a:lnTo>
                  <a:lnTo>
                    <a:pt x="1504988" y="332740"/>
                  </a:lnTo>
                  <a:lnTo>
                    <a:pt x="1505813" y="334010"/>
                  </a:lnTo>
                  <a:lnTo>
                    <a:pt x="1505127" y="335280"/>
                  </a:lnTo>
                  <a:lnTo>
                    <a:pt x="1505927" y="336550"/>
                  </a:lnTo>
                  <a:lnTo>
                    <a:pt x="1501152" y="336550"/>
                  </a:lnTo>
                  <a:lnTo>
                    <a:pt x="1501051" y="335280"/>
                  </a:lnTo>
                  <a:lnTo>
                    <a:pt x="1501000" y="332740"/>
                  </a:lnTo>
                  <a:lnTo>
                    <a:pt x="1500784" y="331470"/>
                  </a:lnTo>
                  <a:lnTo>
                    <a:pt x="1498803" y="331470"/>
                  </a:lnTo>
                  <a:lnTo>
                    <a:pt x="1498282" y="330200"/>
                  </a:lnTo>
                  <a:lnTo>
                    <a:pt x="1498473" y="328930"/>
                  </a:lnTo>
                  <a:lnTo>
                    <a:pt x="1498244" y="327660"/>
                  </a:lnTo>
                  <a:lnTo>
                    <a:pt x="1498193" y="326390"/>
                  </a:lnTo>
                  <a:lnTo>
                    <a:pt x="1498180" y="325120"/>
                  </a:lnTo>
                  <a:lnTo>
                    <a:pt x="1498015" y="323850"/>
                  </a:lnTo>
                  <a:lnTo>
                    <a:pt x="1493558" y="323850"/>
                  </a:lnTo>
                  <a:lnTo>
                    <a:pt x="1493291" y="322580"/>
                  </a:lnTo>
                  <a:lnTo>
                    <a:pt x="1493558" y="321310"/>
                  </a:lnTo>
                  <a:lnTo>
                    <a:pt x="1493126" y="320040"/>
                  </a:lnTo>
                  <a:lnTo>
                    <a:pt x="1491488" y="321310"/>
                  </a:lnTo>
                  <a:lnTo>
                    <a:pt x="1490827" y="320040"/>
                  </a:lnTo>
                  <a:lnTo>
                    <a:pt x="1491310" y="318770"/>
                  </a:lnTo>
                  <a:lnTo>
                    <a:pt x="1490992" y="318770"/>
                  </a:lnTo>
                  <a:lnTo>
                    <a:pt x="1490281" y="317500"/>
                  </a:lnTo>
                  <a:lnTo>
                    <a:pt x="1484744" y="317500"/>
                  </a:lnTo>
                  <a:lnTo>
                    <a:pt x="1483880" y="316230"/>
                  </a:lnTo>
                  <a:lnTo>
                    <a:pt x="1484515" y="314960"/>
                  </a:lnTo>
                  <a:lnTo>
                    <a:pt x="1483842" y="313690"/>
                  </a:lnTo>
                  <a:lnTo>
                    <a:pt x="1482420" y="314960"/>
                  </a:lnTo>
                  <a:lnTo>
                    <a:pt x="1481963" y="313690"/>
                  </a:lnTo>
                  <a:lnTo>
                    <a:pt x="1482102" y="313690"/>
                  </a:lnTo>
                  <a:lnTo>
                    <a:pt x="1481645" y="312420"/>
                  </a:lnTo>
                  <a:lnTo>
                    <a:pt x="1481823" y="311150"/>
                  </a:lnTo>
                  <a:lnTo>
                    <a:pt x="1481823" y="309880"/>
                  </a:lnTo>
                  <a:lnTo>
                    <a:pt x="1481696" y="309880"/>
                  </a:lnTo>
                  <a:lnTo>
                    <a:pt x="1481696" y="308610"/>
                  </a:lnTo>
                  <a:lnTo>
                    <a:pt x="1481378" y="307340"/>
                  </a:lnTo>
                  <a:lnTo>
                    <a:pt x="1483817" y="307340"/>
                  </a:lnTo>
                  <a:lnTo>
                    <a:pt x="1483779" y="306070"/>
                  </a:lnTo>
                  <a:lnTo>
                    <a:pt x="1483677" y="304800"/>
                  </a:lnTo>
                  <a:lnTo>
                    <a:pt x="1483690" y="303530"/>
                  </a:lnTo>
                  <a:lnTo>
                    <a:pt x="1483563" y="303530"/>
                  </a:lnTo>
                  <a:lnTo>
                    <a:pt x="1483271" y="302260"/>
                  </a:lnTo>
                  <a:lnTo>
                    <a:pt x="1481505" y="302260"/>
                  </a:lnTo>
                  <a:lnTo>
                    <a:pt x="1481416" y="303530"/>
                  </a:lnTo>
                  <a:lnTo>
                    <a:pt x="1481455" y="304800"/>
                  </a:lnTo>
                  <a:lnTo>
                    <a:pt x="1476997" y="303530"/>
                  </a:lnTo>
                  <a:lnTo>
                    <a:pt x="1474774" y="303530"/>
                  </a:lnTo>
                  <a:lnTo>
                    <a:pt x="1474635" y="302260"/>
                  </a:lnTo>
                  <a:lnTo>
                    <a:pt x="1474673" y="299720"/>
                  </a:lnTo>
                  <a:lnTo>
                    <a:pt x="1474546" y="298450"/>
                  </a:lnTo>
                  <a:lnTo>
                    <a:pt x="1474762" y="297180"/>
                  </a:lnTo>
                  <a:lnTo>
                    <a:pt x="1474216" y="295910"/>
                  </a:lnTo>
                  <a:lnTo>
                    <a:pt x="1471930" y="295910"/>
                  </a:lnTo>
                  <a:lnTo>
                    <a:pt x="1472539" y="294640"/>
                  </a:lnTo>
                  <a:lnTo>
                    <a:pt x="1472171" y="293370"/>
                  </a:lnTo>
                  <a:lnTo>
                    <a:pt x="1469212" y="293370"/>
                  </a:lnTo>
                  <a:lnTo>
                    <a:pt x="1468475" y="292100"/>
                  </a:lnTo>
                  <a:lnTo>
                    <a:pt x="1465821" y="292100"/>
                  </a:lnTo>
                  <a:lnTo>
                    <a:pt x="1465160" y="290830"/>
                  </a:lnTo>
                  <a:lnTo>
                    <a:pt x="1465821" y="289560"/>
                  </a:lnTo>
                  <a:lnTo>
                    <a:pt x="1465465" y="289560"/>
                  </a:lnTo>
                  <a:lnTo>
                    <a:pt x="1465326" y="288290"/>
                  </a:lnTo>
                  <a:lnTo>
                    <a:pt x="1465465" y="287020"/>
                  </a:lnTo>
                  <a:lnTo>
                    <a:pt x="1465440" y="285750"/>
                  </a:lnTo>
                  <a:lnTo>
                    <a:pt x="1465313" y="284480"/>
                  </a:lnTo>
                  <a:lnTo>
                    <a:pt x="1460881" y="284480"/>
                  </a:lnTo>
                  <a:lnTo>
                    <a:pt x="1460754" y="283210"/>
                  </a:lnTo>
                  <a:lnTo>
                    <a:pt x="1460728" y="281940"/>
                  </a:lnTo>
                  <a:lnTo>
                    <a:pt x="1460881" y="280670"/>
                  </a:lnTo>
                  <a:lnTo>
                    <a:pt x="1460766" y="279400"/>
                  </a:lnTo>
                  <a:lnTo>
                    <a:pt x="1458963" y="279400"/>
                  </a:lnTo>
                  <a:lnTo>
                    <a:pt x="1458582" y="278130"/>
                  </a:lnTo>
                  <a:lnTo>
                    <a:pt x="1456067" y="278130"/>
                  </a:lnTo>
                  <a:lnTo>
                    <a:pt x="1456690" y="275590"/>
                  </a:lnTo>
                  <a:lnTo>
                    <a:pt x="1454150" y="275590"/>
                  </a:lnTo>
                  <a:lnTo>
                    <a:pt x="1453781" y="274320"/>
                  </a:lnTo>
                  <a:lnTo>
                    <a:pt x="1454416" y="273050"/>
                  </a:lnTo>
                  <a:lnTo>
                    <a:pt x="1452257" y="273050"/>
                  </a:lnTo>
                  <a:lnTo>
                    <a:pt x="1451902" y="271780"/>
                  </a:lnTo>
                  <a:lnTo>
                    <a:pt x="1452016" y="274320"/>
                  </a:lnTo>
                  <a:lnTo>
                    <a:pt x="1449730" y="274320"/>
                  </a:lnTo>
                  <a:lnTo>
                    <a:pt x="1447520" y="273050"/>
                  </a:lnTo>
                  <a:lnTo>
                    <a:pt x="1447812" y="273050"/>
                  </a:lnTo>
                  <a:lnTo>
                    <a:pt x="1447126" y="271780"/>
                  </a:lnTo>
                  <a:lnTo>
                    <a:pt x="1447723" y="270510"/>
                  </a:lnTo>
                  <a:lnTo>
                    <a:pt x="1449578" y="271780"/>
                  </a:lnTo>
                  <a:lnTo>
                    <a:pt x="1449705" y="271780"/>
                  </a:lnTo>
                  <a:lnTo>
                    <a:pt x="1449654" y="269240"/>
                  </a:lnTo>
                  <a:lnTo>
                    <a:pt x="1449654" y="266700"/>
                  </a:lnTo>
                  <a:lnTo>
                    <a:pt x="1449768" y="265430"/>
                  </a:lnTo>
                  <a:lnTo>
                    <a:pt x="1448943" y="264160"/>
                  </a:lnTo>
                  <a:lnTo>
                    <a:pt x="1445272" y="264160"/>
                  </a:lnTo>
                  <a:lnTo>
                    <a:pt x="1444523" y="262890"/>
                  </a:lnTo>
                  <a:lnTo>
                    <a:pt x="1442834" y="262890"/>
                  </a:lnTo>
                  <a:lnTo>
                    <a:pt x="1443316" y="260350"/>
                  </a:lnTo>
                  <a:lnTo>
                    <a:pt x="1441208" y="260350"/>
                  </a:lnTo>
                  <a:lnTo>
                    <a:pt x="1440535" y="259080"/>
                  </a:lnTo>
                  <a:lnTo>
                    <a:pt x="1441221" y="257810"/>
                  </a:lnTo>
                  <a:lnTo>
                    <a:pt x="1439024" y="257810"/>
                  </a:lnTo>
                  <a:lnTo>
                    <a:pt x="1438338" y="256540"/>
                  </a:lnTo>
                  <a:lnTo>
                    <a:pt x="1439075" y="255270"/>
                  </a:lnTo>
                  <a:lnTo>
                    <a:pt x="1440967" y="255270"/>
                  </a:lnTo>
                  <a:lnTo>
                    <a:pt x="1440903" y="252730"/>
                  </a:lnTo>
                  <a:lnTo>
                    <a:pt x="1439087" y="252730"/>
                  </a:lnTo>
                  <a:lnTo>
                    <a:pt x="1438351" y="251460"/>
                  </a:lnTo>
                  <a:lnTo>
                    <a:pt x="1439087" y="250190"/>
                  </a:lnTo>
                  <a:lnTo>
                    <a:pt x="1436890" y="250190"/>
                  </a:lnTo>
                  <a:lnTo>
                    <a:pt x="1436154" y="248920"/>
                  </a:lnTo>
                  <a:lnTo>
                    <a:pt x="1436878" y="247650"/>
                  </a:lnTo>
                  <a:lnTo>
                    <a:pt x="1436179" y="246380"/>
                  </a:lnTo>
                  <a:lnTo>
                    <a:pt x="1434680" y="247650"/>
                  </a:lnTo>
                  <a:lnTo>
                    <a:pt x="1434122" y="246380"/>
                  </a:lnTo>
                  <a:lnTo>
                    <a:pt x="1434655" y="245110"/>
                  </a:lnTo>
                  <a:lnTo>
                    <a:pt x="1434388" y="243840"/>
                  </a:lnTo>
                  <a:lnTo>
                    <a:pt x="1432217" y="243840"/>
                  </a:lnTo>
                  <a:lnTo>
                    <a:pt x="1430045" y="242570"/>
                  </a:lnTo>
                  <a:lnTo>
                    <a:pt x="1427556" y="242570"/>
                  </a:lnTo>
                  <a:lnTo>
                    <a:pt x="1428165" y="240030"/>
                  </a:lnTo>
                  <a:lnTo>
                    <a:pt x="1425956" y="240030"/>
                  </a:lnTo>
                  <a:lnTo>
                    <a:pt x="1425397" y="238760"/>
                  </a:lnTo>
                  <a:lnTo>
                    <a:pt x="1426108" y="237490"/>
                  </a:lnTo>
                  <a:lnTo>
                    <a:pt x="1428026" y="237490"/>
                  </a:lnTo>
                  <a:lnTo>
                    <a:pt x="1428013" y="234950"/>
                  </a:lnTo>
                  <a:lnTo>
                    <a:pt x="1424343" y="234950"/>
                  </a:lnTo>
                  <a:lnTo>
                    <a:pt x="1423644" y="233680"/>
                  </a:lnTo>
                  <a:lnTo>
                    <a:pt x="1421714" y="233680"/>
                  </a:lnTo>
                  <a:lnTo>
                    <a:pt x="1421193" y="232410"/>
                  </a:lnTo>
                  <a:lnTo>
                    <a:pt x="1421536" y="231140"/>
                  </a:lnTo>
                  <a:lnTo>
                    <a:pt x="1421434" y="229870"/>
                  </a:lnTo>
                  <a:lnTo>
                    <a:pt x="1421587" y="228600"/>
                  </a:lnTo>
                  <a:lnTo>
                    <a:pt x="1421955" y="228600"/>
                  </a:lnTo>
                  <a:lnTo>
                    <a:pt x="1423289" y="229870"/>
                  </a:lnTo>
                  <a:lnTo>
                    <a:pt x="1426019" y="229870"/>
                  </a:lnTo>
                  <a:lnTo>
                    <a:pt x="1425994" y="227330"/>
                  </a:lnTo>
                  <a:lnTo>
                    <a:pt x="1422361" y="227330"/>
                  </a:lnTo>
                  <a:lnTo>
                    <a:pt x="1421663" y="226060"/>
                  </a:lnTo>
                  <a:lnTo>
                    <a:pt x="1419898" y="226060"/>
                  </a:lnTo>
                  <a:lnTo>
                    <a:pt x="1419110" y="224790"/>
                  </a:lnTo>
                  <a:lnTo>
                    <a:pt x="1419885" y="223520"/>
                  </a:lnTo>
                  <a:lnTo>
                    <a:pt x="1417802" y="223520"/>
                  </a:lnTo>
                  <a:lnTo>
                    <a:pt x="1417421" y="222250"/>
                  </a:lnTo>
                  <a:lnTo>
                    <a:pt x="1417421" y="224790"/>
                  </a:lnTo>
                  <a:lnTo>
                    <a:pt x="1415046" y="224790"/>
                  </a:lnTo>
                  <a:lnTo>
                    <a:pt x="1415364" y="222250"/>
                  </a:lnTo>
                  <a:lnTo>
                    <a:pt x="1415046" y="220980"/>
                  </a:lnTo>
                  <a:lnTo>
                    <a:pt x="1413383" y="222250"/>
                  </a:lnTo>
                  <a:lnTo>
                    <a:pt x="1413090" y="220980"/>
                  </a:lnTo>
                  <a:lnTo>
                    <a:pt x="1413052" y="219710"/>
                  </a:lnTo>
                  <a:lnTo>
                    <a:pt x="1413167" y="218440"/>
                  </a:lnTo>
                  <a:lnTo>
                    <a:pt x="1415237" y="219710"/>
                  </a:lnTo>
                  <a:lnTo>
                    <a:pt x="1415465" y="218440"/>
                  </a:lnTo>
                  <a:lnTo>
                    <a:pt x="1415427" y="217170"/>
                  </a:lnTo>
                  <a:lnTo>
                    <a:pt x="1415529" y="214630"/>
                  </a:lnTo>
                  <a:lnTo>
                    <a:pt x="1413357" y="214630"/>
                  </a:lnTo>
                  <a:lnTo>
                    <a:pt x="1411185" y="213360"/>
                  </a:lnTo>
                  <a:lnTo>
                    <a:pt x="1408823" y="213360"/>
                  </a:lnTo>
                  <a:lnTo>
                    <a:pt x="1409268" y="210820"/>
                  </a:lnTo>
                  <a:lnTo>
                    <a:pt x="1408442" y="210820"/>
                  </a:lnTo>
                  <a:lnTo>
                    <a:pt x="1407718" y="209550"/>
                  </a:lnTo>
                  <a:lnTo>
                    <a:pt x="1404823" y="209550"/>
                  </a:lnTo>
                  <a:lnTo>
                    <a:pt x="1405064" y="204470"/>
                  </a:lnTo>
                  <a:lnTo>
                    <a:pt x="1407223" y="205740"/>
                  </a:lnTo>
                  <a:lnTo>
                    <a:pt x="1409636" y="205740"/>
                  </a:lnTo>
                  <a:lnTo>
                    <a:pt x="1409039" y="208280"/>
                  </a:lnTo>
                  <a:lnTo>
                    <a:pt x="1410957" y="208280"/>
                  </a:lnTo>
                  <a:lnTo>
                    <a:pt x="1411401" y="209550"/>
                  </a:lnTo>
                  <a:lnTo>
                    <a:pt x="1411643" y="204470"/>
                  </a:lnTo>
                  <a:lnTo>
                    <a:pt x="1407350" y="203200"/>
                  </a:lnTo>
                  <a:lnTo>
                    <a:pt x="1406601" y="203200"/>
                  </a:lnTo>
                  <a:lnTo>
                    <a:pt x="1405877" y="201930"/>
                  </a:lnTo>
                  <a:lnTo>
                    <a:pt x="1405001" y="201930"/>
                  </a:lnTo>
                  <a:lnTo>
                    <a:pt x="1405470" y="200660"/>
                  </a:lnTo>
                  <a:lnTo>
                    <a:pt x="1405064" y="199390"/>
                  </a:lnTo>
                  <a:lnTo>
                    <a:pt x="1402473" y="199390"/>
                  </a:lnTo>
                  <a:lnTo>
                    <a:pt x="1401749" y="198120"/>
                  </a:lnTo>
                  <a:lnTo>
                    <a:pt x="1398841" y="198120"/>
                  </a:lnTo>
                  <a:lnTo>
                    <a:pt x="1398828" y="195580"/>
                  </a:lnTo>
                  <a:lnTo>
                    <a:pt x="1398968" y="195580"/>
                  </a:lnTo>
                  <a:lnTo>
                    <a:pt x="1399159" y="193040"/>
                  </a:lnTo>
                  <a:lnTo>
                    <a:pt x="1397711" y="193040"/>
                  </a:lnTo>
                  <a:lnTo>
                    <a:pt x="1396974" y="191770"/>
                  </a:lnTo>
                  <a:lnTo>
                    <a:pt x="1394333" y="191770"/>
                  </a:lnTo>
                  <a:lnTo>
                    <a:pt x="1393405" y="190804"/>
                  </a:lnTo>
                  <a:lnTo>
                    <a:pt x="1393405" y="237490"/>
                  </a:lnTo>
                  <a:lnTo>
                    <a:pt x="1391170" y="237490"/>
                  </a:lnTo>
                  <a:lnTo>
                    <a:pt x="1390980" y="236220"/>
                  </a:lnTo>
                  <a:lnTo>
                    <a:pt x="1390713" y="236220"/>
                  </a:lnTo>
                  <a:lnTo>
                    <a:pt x="1391742" y="234950"/>
                  </a:lnTo>
                  <a:lnTo>
                    <a:pt x="1391589" y="233680"/>
                  </a:lnTo>
                  <a:lnTo>
                    <a:pt x="1389964" y="232410"/>
                  </a:lnTo>
                  <a:lnTo>
                    <a:pt x="1389786" y="232410"/>
                  </a:lnTo>
                  <a:lnTo>
                    <a:pt x="1389837" y="231140"/>
                  </a:lnTo>
                  <a:lnTo>
                    <a:pt x="1393304" y="232410"/>
                  </a:lnTo>
                  <a:lnTo>
                    <a:pt x="1393405" y="237490"/>
                  </a:lnTo>
                  <a:lnTo>
                    <a:pt x="1393405" y="190804"/>
                  </a:lnTo>
                  <a:lnTo>
                    <a:pt x="1393126" y="190500"/>
                  </a:lnTo>
                  <a:lnTo>
                    <a:pt x="1392250" y="190500"/>
                  </a:lnTo>
                  <a:lnTo>
                    <a:pt x="1392859" y="193040"/>
                  </a:lnTo>
                  <a:lnTo>
                    <a:pt x="1392224" y="193040"/>
                  </a:lnTo>
                  <a:lnTo>
                    <a:pt x="1390840" y="191770"/>
                  </a:lnTo>
                  <a:lnTo>
                    <a:pt x="1390662" y="191770"/>
                  </a:lnTo>
                  <a:lnTo>
                    <a:pt x="1390218" y="190500"/>
                  </a:lnTo>
                  <a:lnTo>
                    <a:pt x="1390865" y="189230"/>
                  </a:lnTo>
                  <a:lnTo>
                    <a:pt x="1390332" y="187960"/>
                  </a:lnTo>
                  <a:lnTo>
                    <a:pt x="1390954" y="187960"/>
                  </a:lnTo>
                  <a:lnTo>
                    <a:pt x="1392516" y="189230"/>
                  </a:lnTo>
                  <a:lnTo>
                    <a:pt x="1393164" y="187960"/>
                  </a:lnTo>
                  <a:lnTo>
                    <a:pt x="1392885" y="186690"/>
                  </a:lnTo>
                  <a:lnTo>
                    <a:pt x="1393126" y="185420"/>
                  </a:lnTo>
                  <a:lnTo>
                    <a:pt x="1393177" y="184150"/>
                  </a:lnTo>
                  <a:lnTo>
                    <a:pt x="1393482" y="179070"/>
                  </a:lnTo>
                  <a:lnTo>
                    <a:pt x="1391335" y="179070"/>
                  </a:lnTo>
                  <a:lnTo>
                    <a:pt x="1390586" y="177800"/>
                  </a:lnTo>
                  <a:lnTo>
                    <a:pt x="1389189" y="177800"/>
                  </a:lnTo>
                  <a:lnTo>
                    <a:pt x="1389151" y="176530"/>
                  </a:lnTo>
                  <a:lnTo>
                    <a:pt x="1389354" y="175260"/>
                  </a:lnTo>
                  <a:lnTo>
                    <a:pt x="1389545" y="172720"/>
                  </a:lnTo>
                  <a:lnTo>
                    <a:pt x="1385290" y="171450"/>
                  </a:lnTo>
                  <a:lnTo>
                    <a:pt x="1385062" y="171450"/>
                  </a:lnTo>
                  <a:lnTo>
                    <a:pt x="1385290" y="173990"/>
                  </a:lnTo>
                  <a:lnTo>
                    <a:pt x="1384350" y="173990"/>
                  </a:lnTo>
                  <a:lnTo>
                    <a:pt x="1383639" y="172720"/>
                  </a:lnTo>
                  <a:lnTo>
                    <a:pt x="1380845" y="172720"/>
                  </a:lnTo>
                  <a:lnTo>
                    <a:pt x="1380934" y="171450"/>
                  </a:lnTo>
                  <a:lnTo>
                    <a:pt x="1381023" y="167640"/>
                  </a:lnTo>
                  <a:lnTo>
                    <a:pt x="1381340" y="167640"/>
                  </a:lnTo>
                  <a:lnTo>
                    <a:pt x="1383334" y="168910"/>
                  </a:lnTo>
                  <a:lnTo>
                    <a:pt x="1383525" y="167640"/>
                  </a:lnTo>
                  <a:lnTo>
                    <a:pt x="1383588" y="166370"/>
                  </a:lnTo>
                  <a:lnTo>
                    <a:pt x="1383347" y="165100"/>
                  </a:lnTo>
                  <a:lnTo>
                    <a:pt x="1381226" y="165100"/>
                  </a:lnTo>
                  <a:lnTo>
                    <a:pt x="1381823" y="162560"/>
                  </a:lnTo>
                  <a:lnTo>
                    <a:pt x="1379474" y="162560"/>
                  </a:lnTo>
                  <a:lnTo>
                    <a:pt x="1378800" y="161290"/>
                  </a:lnTo>
                  <a:lnTo>
                    <a:pt x="1377061" y="161290"/>
                  </a:lnTo>
                  <a:lnTo>
                    <a:pt x="1377378" y="163830"/>
                  </a:lnTo>
                  <a:lnTo>
                    <a:pt x="1376756" y="163830"/>
                  </a:lnTo>
                  <a:lnTo>
                    <a:pt x="1375435" y="162560"/>
                  </a:lnTo>
                  <a:lnTo>
                    <a:pt x="1375003" y="162560"/>
                  </a:lnTo>
                  <a:lnTo>
                    <a:pt x="1375194" y="161290"/>
                  </a:lnTo>
                  <a:lnTo>
                    <a:pt x="1375194" y="160020"/>
                  </a:lnTo>
                  <a:lnTo>
                    <a:pt x="1375333" y="158750"/>
                  </a:lnTo>
                  <a:lnTo>
                    <a:pt x="1375473" y="157480"/>
                  </a:lnTo>
                  <a:lnTo>
                    <a:pt x="1375613" y="156210"/>
                  </a:lnTo>
                  <a:lnTo>
                    <a:pt x="1375613" y="154940"/>
                  </a:lnTo>
                  <a:lnTo>
                    <a:pt x="1375829" y="153670"/>
                  </a:lnTo>
                  <a:lnTo>
                    <a:pt x="1375994" y="153670"/>
                  </a:lnTo>
                  <a:lnTo>
                    <a:pt x="1375740" y="151130"/>
                  </a:lnTo>
                  <a:lnTo>
                    <a:pt x="1376375" y="151130"/>
                  </a:lnTo>
                  <a:lnTo>
                    <a:pt x="1377848" y="152400"/>
                  </a:lnTo>
                  <a:lnTo>
                    <a:pt x="1378496" y="152400"/>
                  </a:lnTo>
                  <a:lnTo>
                    <a:pt x="1378292" y="149860"/>
                  </a:lnTo>
                  <a:lnTo>
                    <a:pt x="1376451" y="148590"/>
                  </a:lnTo>
                  <a:lnTo>
                    <a:pt x="1375829" y="149860"/>
                  </a:lnTo>
                  <a:lnTo>
                    <a:pt x="1374571" y="148590"/>
                  </a:lnTo>
                  <a:lnTo>
                    <a:pt x="1373746" y="148590"/>
                  </a:lnTo>
                  <a:lnTo>
                    <a:pt x="1374330" y="149860"/>
                  </a:lnTo>
                  <a:lnTo>
                    <a:pt x="1373543" y="151130"/>
                  </a:lnTo>
                  <a:lnTo>
                    <a:pt x="1372311" y="149860"/>
                  </a:lnTo>
                  <a:lnTo>
                    <a:pt x="1371460" y="149860"/>
                  </a:lnTo>
                  <a:lnTo>
                    <a:pt x="1371930" y="152400"/>
                  </a:lnTo>
                  <a:lnTo>
                    <a:pt x="1371269" y="152400"/>
                  </a:lnTo>
                  <a:lnTo>
                    <a:pt x="1369936" y="151130"/>
                  </a:lnTo>
                  <a:lnTo>
                    <a:pt x="1369479" y="151130"/>
                  </a:lnTo>
                  <a:lnTo>
                    <a:pt x="1370139" y="144780"/>
                  </a:lnTo>
                  <a:lnTo>
                    <a:pt x="1370317" y="143510"/>
                  </a:lnTo>
                  <a:lnTo>
                    <a:pt x="1370393" y="142240"/>
                  </a:lnTo>
                  <a:lnTo>
                    <a:pt x="1369695" y="140970"/>
                  </a:lnTo>
                  <a:lnTo>
                    <a:pt x="1366850" y="140970"/>
                  </a:lnTo>
                  <a:lnTo>
                    <a:pt x="1366126" y="139700"/>
                  </a:lnTo>
                  <a:lnTo>
                    <a:pt x="1364005" y="139700"/>
                  </a:lnTo>
                  <a:lnTo>
                    <a:pt x="1364195" y="138430"/>
                  </a:lnTo>
                  <a:lnTo>
                    <a:pt x="1364259" y="137160"/>
                  </a:lnTo>
                  <a:lnTo>
                    <a:pt x="1364386" y="135890"/>
                  </a:lnTo>
                  <a:lnTo>
                    <a:pt x="1364500" y="134620"/>
                  </a:lnTo>
                  <a:lnTo>
                    <a:pt x="1362519" y="134620"/>
                  </a:lnTo>
                  <a:lnTo>
                    <a:pt x="1362392" y="133350"/>
                  </a:lnTo>
                  <a:lnTo>
                    <a:pt x="1362468" y="132080"/>
                  </a:lnTo>
                  <a:lnTo>
                    <a:pt x="1362824" y="130810"/>
                  </a:lnTo>
                  <a:lnTo>
                    <a:pt x="1362913" y="129540"/>
                  </a:lnTo>
                  <a:lnTo>
                    <a:pt x="1362227" y="129540"/>
                  </a:lnTo>
                  <a:lnTo>
                    <a:pt x="1361528" y="128270"/>
                  </a:lnTo>
                  <a:lnTo>
                    <a:pt x="1360792" y="128270"/>
                  </a:lnTo>
                  <a:lnTo>
                    <a:pt x="1358684" y="127000"/>
                  </a:lnTo>
                  <a:lnTo>
                    <a:pt x="1356563" y="127000"/>
                  </a:lnTo>
                  <a:lnTo>
                    <a:pt x="1356588" y="125730"/>
                  </a:lnTo>
                  <a:lnTo>
                    <a:pt x="1356817" y="124460"/>
                  </a:lnTo>
                  <a:lnTo>
                    <a:pt x="1357007" y="123190"/>
                  </a:lnTo>
                  <a:lnTo>
                    <a:pt x="1357071" y="121920"/>
                  </a:lnTo>
                  <a:lnTo>
                    <a:pt x="1355699" y="121920"/>
                  </a:lnTo>
                  <a:lnTo>
                    <a:pt x="1354963" y="120650"/>
                  </a:lnTo>
                  <a:lnTo>
                    <a:pt x="1353058" y="120650"/>
                  </a:lnTo>
                  <a:lnTo>
                    <a:pt x="1352207" y="119380"/>
                  </a:lnTo>
                  <a:lnTo>
                    <a:pt x="1351495" y="119380"/>
                  </a:lnTo>
                  <a:lnTo>
                    <a:pt x="1350822" y="118110"/>
                  </a:lnTo>
                  <a:lnTo>
                    <a:pt x="1350987" y="118110"/>
                  </a:lnTo>
                  <a:lnTo>
                    <a:pt x="1351216" y="116840"/>
                  </a:lnTo>
                  <a:lnTo>
                    <a:pt x="1351026" y="116840"/>
                  </a:lnTo>
                  <a:lnTo>
                    <a:pt x="1351114" y="115570"/>
                  </a:lnTo>
                  <a:lnTo>
                    <a:pt x="1351508" y="114300"/>
                  </a:lnTo>
                  <a:lnTo>
                    <a:pt x="1351597" y="113030"/>
                  </a:lnTo>
                  <a:lnTo>
                    <a:pt x="1350924" y="111760"/>
                  </a:lnTo>
                  <a:lnTo>
                    <a:pt x="1349184" y="111760"/>
                  </a:lnTo>
                  <a:lnTo>
                    <a:pt x="1347571" y="110490"/>
                  </a:lnTo>
                  <a:lnTo>
                    <a:pt x="1347381" y="110490"/>
                  </a:lnTo>
                  <a:lnTo>
                    <a:pt x="1347470" y="109220"/>
                  </a:lnTo>
                  <a:lnTo>
                    <a:pt x="1347673" y="107950"/>
                  </a:lnTo>
                  <a:lnTo>
                    <a:pt x="1349654" y="109220"/>
                  </a:lnTo>
                  <a:lnTo>
                    <a:pt x="1349857" y="109220"/>
                  </a:lnTo>
                  <a:lnTo>
                    <a:pt x="1350060" y="107950"/>
                  </a:lnTo>
                  <a:lnTo>
                    <a:pt x="1350200" y="107950"/>
                  </a:lnTo>
                  <a:lnTo>
                    <a:pt x="1350264" y="106680"/>
                  </a:lnTo>
                  <a:lnTo>
                    <a:pt x="1349984" y="105410"/>
                  </a:lnTo>
                  <a:lnTo>
                    <a:pt x="1348079" y="105410"/>
                  </a:lnTo>
                  <a:lnTo>
                    <a:pt x="1348016" y="106680"/>
                  </a:lnTo>
                  <a:lnTo>
                    <a:pt x="1347203" y="105410"/>
                  </a:lnTo>
                  <a:lnTo>
                    <a:pt x="1345641" y="105410"/>
                  </a:lnTo>
                  <a:lnTo>
                    <a:pt x="1346263" y="102870"/>
                  </a:lnTo>
                  <a:lnTo>
                    <a:pt x="1344764" y="102870"/>
                  </a:lnTo>
                  <a:lnTo>
                    <a:pt x="1343279" y="101600"/>
                  </a:lnTo>
                  <a:lnTo>
                    <a:pt x="1341945" y="101600"/>
                  </a:lnTo>
                  <a:lnTo>
                    <a:pt x="1341640" y="100330"/>
                  </a:lnTo>
                  <a:lnTo>
                    <a:pt x="1342428" y="99060"/>
                  </a:lnTo>
                  <a:lnTo>
                    <a:pt x="1341996" y="99060"/>
                  </a:lnTo>
                  <a:lnTo>
                    <a:pt x="1342085" y="97790"/>
                  </a:lnTo>
                  <a:lnTo>
                    <a:pt x="1342593" y="97790"/>
                  </a:lnTo>
                  <a:lnTo>
                    <a:pt x="1343939" y="99060"/>
                  </a:lnTo>
                  <a:lnTo>
                    <a:pt x="1344676" y="99060"/>
                  </a:lnTo>
                  <a:lnTo>
                    <a:pt x="1344307" y="97790"/>
                  </a:lnTo>
                  <a:lnTo>
                    <a:pt x="1344993" y="96520"/>
                  </a:lnTo>
                  <a:lnTo>
                    <a:pt x="1346466" y="99060"/>
                  </a:lnTo>
                  <a:lnTo>
                    <a:pt x="1347177" y="97790"/>
                  </a:lnTo>
                  <a:lnTo>
                    <a:pt x="1346860" y="96520"/>
                  </a:lnTo>
                  <a:lnTo>
                    <a:pt x="1347216" y="95250"/>
                  </a:lnTo>
                  <a:lnTo>
                    <a:pt x="1342961" y="92710"/>
                  </a:lnTo>
                  <a:lnTo>
                    <a:pt x="1340777" y="91440"/>
                  </a:lnTo>
                  <a:lnTo>
                    <a:pt x="1340015" y="91440"/>
                  </a:lnTo>
                  <a:lnTo>
                    <a:pt x="1339291" y="90170"/>
                  </a:lnTo>
                  <a:lnTo>
                    <a:pt x="1338453" y="90170"/>
                  </a:lnTo>
                  <a:lnTo>
                    <a:pt x="1339075" y="87630"/>
                  </a:lnTo>
                  <a:lnTo>
                    <a:pt x="1338719" y="86360"/>
                  </a:lnTo>
                  <a:lnTo>
                    <a:pt x="1337144" y="86360"/>
                  </a:lnTo>
                  <a:lnTo>
                    <a:pt x="1336319" y="85090"/>
                  </a:lnTo>
                  <a:lnTo>
                    <a:pt x="1335303" y="85090"/>
                  </a:lnTo>
                  <a:lnTo>
                    <a:pt x="1335379" y="83820"/>
                  </a:lnTo>
                  <a:lnTo>
                    <a:pt x="1334731" y="83820"/>
                  </a:lnTo>
                  <a:lnTo>
                    <a:pt x="1334033" y="82550"/>
                  </a:lnTo>
                  <a:lnTo>
                    <a:pt x="1332407" y="82550"/>
                  </a:lnTo>
                  <a:lnTo>
                    <a:pt x="1332496" y="81280"/>
                  </a:lnTo>
                  <a:lnTo>
                    <a:pt x="1332979" y="81280"/>
                  </a:lnTo>
                  <a:lnTo>
                    <a:pt x="1332572" y="80010"/>
                  </a:lnTo>
                  <a:lnTo>
                    <a:pt x="1330794" y="78740"/>
                  </a:lnTo>
                  <a:lnTo>
                    <a:pt x="1330426" y="78740"/>
                  </a:lnTo>
                  <a:lnTo>
                    <a:pt x="1330794" y="77470"/>
                  </a:lnTo>
                  <a:lnTo>
                    <a:pt x="1330909" y="76200"/>
                  </a:lnTo>
                  <a:lnTo>
                    <a:pt x="1331658" y="77470"/>
                  </a:lnTo>
                  <a:lnTo>
                    <a:pt x="1332331" y="77470"/>
                  </a:lnTo>
                  <a:lnTo>
                    <a:pt x="1333538" y="78740"/>
                  </a:lnTo>
                  <a:lnTo>
                    <a:pt x="1334350" y="77470"/>
                  </a:lnTo>
                  <a:lnTo>
                    <a:pt x="1334058" y="76200"/>
                  </a:lnTo>
                  <a:lnTo>
                    <a:pt x="1332420" y="74930"/>
                  </a:lnTo>
                  <a:lnTo>
                    <a:pt x="1331976" y="74930"/>
                  </a:lnTo>
                  <a:lnTo>
                    <a:pt x="1332814" y="73660"/>
                  </a:lnTo>
                  <a:lnTo>
                    <a:pt x="1332369" y="72390"/>
                  </a:lnTo>
                  <a:lnTo>
                    <a:pt x="1331620" y="72390"/>
                  </a:lnTo>
                  <a:lnTo>
                    <a:pt x="1331633" y="71120"/>
                  </a:lnTo>
                  <a:lnTo>
                    <a:pt x="1331277" y="69850"/>
                  </a:lnTo>
                  <a:lnTo>
                    <a:pt x="1329461" y="69850"/>
                  </a:lnTo>
                  <a:lnTo>
                    <a:pt x="1329410" y="71120"/>
                  </a:lnTo>
                  <a:lnTo>
                    <a:pt x="1328356" y="71120"/>
                  </a:lnTo>
                  <a:lnTo>
                    <a:pt x="1328051" y="69850"/>
                  </a:lnTo>
                  <a:lnTo>
                    <a:pt x="1328915" y="68580"/>
                  </a:lnTo>
                  <a:lnTo>
                    <a:pt x="1328381" y="67310"/>
                  </a:lnTo>
                  <a:lnTo>
                    <a:pt x="1326972" y="68580"/>
                  </a:lnTo>
                  <a:lnTo>
                    <a:pt x="1326286" y="67310"/>
                  </a:lnTo>
                  <a:lnTo>
                    <a:pt x="1327162" y="66040"/>
                  </a:lnTo>
                  <a:lnTo>
                    <a:pt x="1326705" y="64770"/>
                  </a:lnTo>
                  <a:lnTo>
                    <a:pt x="1325321" y="64770"/>
                  </a:lnTo>
                  <a:lnTo>
                    <a:pt x="1325499" y="63500"/>
                  </a:lnTo>
                  <a:lnTo>
                    <a:pt x="1325435" y="60960"/>
                  </a:lnTo>
                  <a:lnTo>
                    <a:pt x="1326108" y="60960"/>
                  </a:lnTo>
                  <a:lnTo>
                    <a:pt x="1327429" y="63500"/>
                  </a:lnTo>
                  <a:lnTo>
                    <a:pt x="1327912" y="63500"/>
                  </a:lnTo>
                  <a:lnTo>
                    <a:pt x="1328115" y="60960"/>
                  </a:lnTo>
                  <a:lnTo>
                    <a:pt x="1328318" y="58420"/>
                  </a:lnTo>
                  <a:lnTo>
                    <a:pt x="1328420" y="57150"/>
                  </a:lnTo>
                  <a:lnTo>
                    <a:pt x="1326210" y="55880"/>
                  </a:lnTo>
                  <a:lnTo>
                    <a:pt x="1325880" y="55880"/>
                  </a:lnTo>
                  <a:lnTo>
                    <a:pt x="1324229" y="54610"/>
                  </a:lnTo>
                  <a:lnTo>
                    <a:pt x="1323759" y="54610"/>
                  </a:lnTo>
                  <a:lnTo>
                    <a:pt x="1324089" y="57150"/>
                  </a:lnTo>
                  <a:lnTo>
                    <a:pt x="1323263" y="57150"/>
                  </a:lnTo>
                  <a:lnTo>
                    <a:pt x="1321917" y="55880"/>
                  </a:lnTo>
                  <a:lnTo>
                    <a:pt x="1321269" y="55880"/>
                  </a:lnTo>
                  <a:lnTo>
                    <a:pt x="1321536" y="58420"/>
                  </a:lnTo>
                  <a:lnTo>
                    <a:pt x="1319834" y="58420"/>
                  </a:lnTo>
                  <a:lnTo>
                    <a:pt x="1319212" y="57150"/>
                  </a:lnTo>
                  <a:lnTo>
                    <a:pt x="1319504" y="55880"/>
                  </a:lnTo>
                  <a:lnTo>
                    <a:pt x="1319644" y="54610"/>
                  </a:lnTo>
                  <a:lnTo>
                    <a:pt x="1319352" y="53340"/>
                  </a:lnTo>
                  <a:lnTo>
                    <a:pt x="1317891" y="54610"/>
                  </a:lnTo>
                  <a:lnTo>
                    <a:pt x="1317574" y="53340"/>
                  </a:lnTo>
                  <a:lnTo>
                    <a:pt x="1317523" y="54610"/>
                  </a:lnTo>
                  <a:lnTo>
                    <a:pt x="1317218" y="55880"/>
                  </a:lnTo>
                  <a:lnTo>
                    <a:pt x="1316863" y="55880"/>
                  </a:lnTo>
                  <a:lnTo>
                    <a:pt x="1316863" y="54610"/>
                  </a:lnTo>
                  <a:lnTo>
                    <a:pt x="1317205" y="53340"/>
                  </a:lnTo>
                  <a:lnTo>
                    <a:pt x="1316799" y="52070"/>
                  </a:lnTo>
                  <a:lnTo>
                    <a:pt x="1315250" y="52070"/>
                  </a:lnTo>
                  <a:lnTo>
                    <a:pt x="1314577" y="50800"/>
                  </a:lnTo>
                  <a:lnTo>
                    <a:pt x="1315478" y="49530"/>
                  </a:lnTo>
                  <a:lnTo>
                    <a:pt x="1315173" y="49530"/>
                  </a:lnTo>
                  <a:lnTo>
                    <a:pt x="1314488" y="48260"/>
                  </a:lnTo>
                  <a:lnTo>
                    <a:pt x="1312964" y="48260"/>
                  </a:lnTo>
                  <a:lnTo>
                    <a:pt x="1312202" y="46990"/>
                  </a:lnTo>
                  <a:lnTo>
                    <a:pt x="1311478" y="46990"/>
                  </a:lnTo>
                  <a:lnTo>
                    <a:pt x="1310068" y="45720"/>
                  </a:lnTo>
                  <a:lnTo>
                    <a:pt x="1308582" y="45720"/>
                  </a:lnTo>
                  <a:lnTo>
                    <a:pt x="1307833" y="44450"/>
                  </a:lnTo>
                  <a:lnTo>
                    <a:pt x="1307973" y="44450"/>
                  </a:lnTo>
                  <a:lnTo>
                    <a:pt x="1307249" y="43180"/>
                  </a:lnTo>
                  <a:lnTo>
                    <a:pt x="1305839" y="43180"/>
                  </a:lnTo>
                  <a:lnTo>
                    <a:pt x="1302181" y="40640"/>
                  </a:lnTo>
                  <a:lnTo>
                    <a:pt x="1301762" y="40640"/>
                  </a:lnTo>
                  <a:lnTo>
                    <a:pt x="1302397" y="39370"/>
                  </a:lnTo>
                  <a:lnTo>
                    <a:pt x="1302080" y="38100"/>
                  </a:lnTo>
                  <a:lnTo>
                    <a:pt x="1300340" y="38100"/>
                  </a:lnTo>
                  <a:lnTo>
                    <a:pt x="1299705" y="36830"/>
                  </a:lnTo>
                  <a:lnTo>
                    <a:pt x="1300568" y="35560"/>
                  </a:lnTo>
                  <a:lnTo>
                    <a:pt x="1299908" y="34290"/>
                  </a:lnTo>
                  <a:lnTo>
                    <a:pt x="1298333" y="34290"/>
                  </a:lnTo>
                  <a:lnTo>
                    <a:pt x="1297609" y="33020"/>
                  </a:lnTo>
                  <a:lnTo>
                    <a:pt x="1298536" y="31750"/>
                  </a:lnTo>
                  <a:lnTo>
                    <a:pt x="1298181" y="30480"/>
                  </a:lnTo>
                  <a:lnTo>
                    <a:pt x="1298867" y="31750"/>
                  </a:lnTo>
                  <a:lnTo>
                    <a:pt x="1300822" y="31750"/>
                  </a:lnTo>
                  <a:lnTo>
                    <a:pt x="1302296" y="33020"/>
                  </a:lnTo>
                  <a:lnTo>
                    <a:pt x="1303007" y="33020"/>
                  </a:lnTo>
                  <a:lnTo>
                    <a:pt x="1302499" y="30480"/>
                  </a:lnTo>
                  <a:lnTo>
                    <a:pt x="1303642" y="30480"/>
                  </a:lnTo>
                  <a:lnTo>
                    <a:pt x="1304391" y="31750"/>
                  </a:lnTo>
                  <a:lnTo>
                    <a:pt x="1305090" y="31750"/>
                  </a:lnTo>
                  <a:lnTo>
                    <a:pt x="1305001" y="34290"/>
                  </a:lnTo>
                  <a:lnTo>
                    <a:pt x="1304734" y="35560"/>
                  </a:lnTo>
                  <a:lnTo>
                    <a:pt x="1304658" y="36830"/>
                  </a:lnTo>
                  <a:lnTo>
                    <a:pt x="1305344" y="38100"/>
                  </a:lnTo>
                  <a:lnTo>
                    <a:pt x="1306868" y="38100"/>
                  </a:lnTo>
                  <a:lnTo>
                    <a:pt x="1307642" y="39370"/>
                  </a:lnTo>
                  <a:lnTo>
                    <a:pt x="1309052" y="39370"/>
                  </a:lnTo>
                  <a:lnTo>
                    <a:pt x="1309433" y="40640"/>
                  </a:lnTo>
                  <a:lnTo>
                    <a:pt x="1311021" y="40640"/>
                  </a:lnTo>
                  <a:lnTo>
                    <a:pt x="1311351" y="41910"/>
                  </a:lnTo>
                  <a:lnTo>
                    <a:pt x="1310894" y="44450"/>
                  </a:lnTo>
                  <a:lnTo>
                    <a:pt x="1313205" y="45720"/>
                  </a:lnTo>
                  <a:lnTo>
                    <a:pt x="1314602" y="45720"/>
                  </a:lnTo>
                  <a:lnTo>
                    <a:pt x="1315402" y="46990"/>
                  </a:lnTo>
                  <a:lnTo>
                    <a:pt x="1315656" y="46990"/>
                  </a:lnTo>
                  <a:lnTo>
                    <a:pt x="1315453" y="44450"/>
                  </a:lnTo>
                  <a:lnTo>
                    <a:pt x="1315923" y="43180"/>
                  </a:lnTo>
                  <a:lnTo>
                    <a:pt x="1317510" y="45720"/>
                  </a:lnTo>
                  <a:lnTo>
                    <a:pt x="1318196" y="45720"/>
                  </a:lnTo>
                  <a:lnTo>
                    <a:pt x="1317764" y="43180"/>
                  </a:lnTo>
                  <a:lnTo>
                    <a:pt x="1318107" y="43180"/>
                  </a:lnTo>
                  <a:lnTo>
                    <a:pt x="1313700" y="40640"/>
                  </a:lnTo>
                  <a:lnTo>
                    <a:pt x="1311973" y="38100"/>
                  </a:lnTo>
                  <a:lnTo>
                    <a:pt x="1311186" y="38100"/>
                  </a:lnTo>
                  <a:lnTo>
                    <a:pt x="1310449" y="36830"/>
                  </a:lnTo>
                  <a:lnTo>
                    <a:pt x="1309484" y="36830"/>
                  </a:lnTo>
                  <a:lnTo>
                    <a:pt x="1310271" y="34290"/>
                  </a:lnTo>
                  <a:lnTo>
                    <a:pt x="1309789" y="33020"/>
                  </a:lnTo>
                  <a:lnTo>
                    <a:pt x="1307807" y="33020"/>
                  </a:lnTo>
                  <a:lnTo>
                    <a:pt x="1307820" y="30480"/>
                  </a:lnTo>
                  <a:lnTo>
                    <a:pt x="1307985" y="30480"/>
                  </a:lnTo>
                  <a:lnTo>
                    <a:pt x="1308252" y="27940"/>
                  </a:lnTo>
                  <a:lnTo>
                    <a:pt x="1307477" y="26670"/>
                  </a:lnTo>
                  <a:lnTo>
                    <a:pt x="1305915" y="26670"/>
                  </a:lnTo>
                  <a:lnTo>
                    <a:pt x="1305217" y="25400"/>
                  </a:lnTo>
                  <a:lnTo>
                    <a:pt x="1303439" y="25400"/>
                  </a:lnTo>
                  <a:lnTo>
                    <a:pt x="1303667" y="27940"/>
                  </a:lnTo>
                  <a:lnTo>
                    <a:pt x="1303477" y="27940"/>
                  </a:lnTo>
                  <a:lnTo>
                    <a:pt x="1302689" y="26670"/>
                  </a:lnTo>
                  <a:lnTo>
                    <a:pt x="1301242" y="26670"/>
                  </a:lnTo>
                  <a:lnTo>
                    <a:pt x="1299006" y="25400"/>
                  </a:lnTo>
                  <a:lnTo>
                    <a:pt x="1299070" y="22860"/>
                  </a:lnTo>
                  <a:lnTo>
                    <a:pt x="1299184" y="21590"/>
                  </a:lnTo>
                  <a:lnTo>
                    <a:pt x="1292313" y="20320"/>
                  </a:lnTo>
                  <a:lnTo>
                    <a:pt x="1292250" y="22860"/>
                  </a:lnTo>
                  <a:lnTo>
                    <a:pt x="1292123" y="24130"/>
                  </a:lnTo>
                  <a:lnTo>
                    <a:pt x="1291932" y="24130"/>
                  </a:lnTo>
                  <a:lnTo>
                    <a:pt x="1291920" y="26670"/>
                  </a:lnTo>
                  <a:lnTo>
                    <a:pt x="1293926" y="26670"/>
                  </a:lnTo>
                  <a:lnTo>
                    <a:pt x="1294498" y="27940"/>
                  </a:lnTo>
                  <a:lnTo>
                    <a:pt x="1293634" y="29210"/>
                  </a:lnTo>
                  <a:lnTo>
                    <a:pt x="1294282" y="30480"/>
                  </a:lnTo>
                  <a:lnTo>
                    <a:pt x="1295869" y="30480"/>
                  </a:lnTo>
                  <a:lnTo>
                    <a:pt x="1296517" y="31750"/>
                  </a:lnTo>
                  <a:lnTo>
                    <a:pt x="1295730" y="33020"/>
                  </a:lnTo>
                  <a:lnTo>
                    <a:pt x="1295996" y="34290"/>
                  </a:lnTo>
                  <a:lnTo>
                    <a:pt x="1295933" y="35560"/>
                  </a:lnTo>
                  <a:lnTo>
                    <a:pt x="1293545" y="34290"/>
                  </a:lnTo>
                  <a:lnTo>
                    <a:pt x="1292834" y="33020"/>
                  </a:lnTo>
                  <a:lnTo>
                    <a:pt x="1292021" y="33020"/>
                  </a:lnTo>
                  <a:lnTo>
                    <a:pt x="1291932" y="35560"/>
                  </a:lnTo>
                  <a:lnTo>
                    <a:pt x="1291653" y="35560"/>
                  </a:lnTo>
                  <a:lnTo>
                    <a:pt x="1290027" y="34290"/>
                  </a:lnTo>
                  <a:lnTo>
                    <a:pt x="1287640" y="33020"/>
                  </a:lnTo>
                  <a:lnTo>
                    <a:pt x="1286929" y="38100"/>
                  </a:lnTo>
                  <a:lnTo>
                    <a:pt x="1287145" y="38100"/>
                  </a:lnTo>
                  <a:lnTo>
                    <a:pt x="1286281" y="39370"/>
                  </a:lnTo>
                  <a:lnTo>
                    <a:pt x="1286852" y="40640"/>
                  </a:lnTo>
                  <a:lnTo>
                    <a:pt x="1288275" y="40640"/>
                  </a:lnTo>
                  <a:lnTo>
                    <a:pt x="1289024" y="41910"/>
                  </a:lnTo>
                  <a:lnTo>
                    <a:pt x="1290434" y="41910"/>
                  </a:lnTo>
                  <a:lnTo>
                    <a:pt x="1290955" y="43180"/>
                  </a:lnTo>
                  <a:lnTo>
                    <a:pt x="1290078" y="44450"/>
                  </a:lnTo>
                  <a:lnTo>
                    <a:pt x="1292148" y="44450"/>
                  </a:lnTo>
                  <a:lnTo>
                    <a:pt x="1292618" y="45720"/>
                  </a:lnTo>
                  <a:lnTo>
                    <a:pt x="1291844" y="46990"/>
                  </a:lnTo>
                  <a:lnTo>
                    <a:pt x="1292072" y="48260"/>
                  </a:lnTo>
                  <a:lnTo>
                    <a:pt x="1291615" y="48260"/>
                  </a:lnTo>
                  <a:lnTo>
                    <a:pt x="1290408" y="46990"/>
                  </a:lnTo>
                  <a:lnTo>
                    <a:pt x="1289608" y="46990"/>
                  </a:lnTo>
                  <a:lnTo>
                    <a:pt x="1290053" y="48260"/>
                  </a:lnTo>
                  <a:lnTo>
                    <a:pt x="1289253" y="49530"/>
                  </a:lnTo>
                  <a:lnTo>
                    <a:pt x="1287995" y="48260"/>
                  </a:lnTo>
                  <a:lnTo>
                    <a:pt x="1287170" y="48260"/>
                  </a:lnTo>
                  <a:lnTo>
                    <a:pt x="1287576" y="49530"/>
                  </a:lnTo>
                  <a:lnTo>
                    <a:pt x="1287233" y="50800"/>
                  </a:lnTo>
                  <a:lnTo>
                    <a:pt x="1291374" y="52070"/>
                  </a:lnTo>
                  <a:lnTo>
                    <a:pt x="1291018" y="54610"/>
                  </a:lnTo>
                  <a:lnTo>
                    <a:pt x="1290802" y="55880"/>
                  </a:lnTo>
                  <a:lnTo>
                    <a:pt x="1290675" y="57150"/>
                  </a:lnTo>
                  <a:lnTo>
                    <a:pt x="1292567" y="57150"/>
                  </a:lnTo>
                  <a:lnTo>
                    <a:pt x="1292948" y="58420"/>
                  </a:lnTo>
                  <a:lnTo>
                    <a:pt x="1292402" y="59690"/>
                  </a:lnTo>
                  <a:lnTo>
                    <a:pt x="1292377" y="60960"/>
                  </a:lnTo>
                  <a:lnTo>
                    <a:pt x="1292263" y="62230"/>
                  </a:lnTo>
                  <a:lnTo>
                    <a:pt x="1292085" y="62230"/>
                  </a:lnTo>
                  <a:lnTo>
                    <a:pt x="1291856" y="63500"/>
                  </a:lnTo>
                  <a:lnTo>
                    <a:pt x="1291755" y="64770"/>
                  </a:lnTo>
                  <a:lnTo>
                    <a:pt x="1293101" y="64770"/>
                  </a:lnTo>
                  <a:lnTo>
                    <a:pt x="1294561" y="66040"/>
                  </a:lnTo>
                  <a:lnTo>
                    <a:pt x="1295920" y="66040"/>
                  </a:lnTo>
                  <a:lnTo>
                    <a:pt x="1296276" y="67310"/>
                  </a:lnTo>
                  <a:lnTo>
                    <a:pt x="1298003" y="67310"/>
                  </a:lnTo>
                  <a:lnTo>
                    <a:pt x="1297978" y="68580"/>
                  </a:lnTo>
                  <a:lnTo>
                    <a:pt x="1297609" y="69850"/>
                  </a:lnTo>
                  <a:lnTo>
                    <a:pt x="1295742" y="68580"/>
                  </a:lnTo>
                  <a:lnTo>
                    <a:pt x="1295577" y="68580"/>
                  </a:lnTo>
                  <a:lnTo>
                    <a:pt x="1295412" y="69850"/>
                  </a:lnTo>
                  <a:lnTo>
                    <a:pt x="1295247" y="71120"/>
                  </a:lnTo>
                  <a:lnTo>
                    <a:pt x="1295895" y="71120"/>
                  </a:lnTo>
                  <a:lnTo>
                    <a:pt x="1296581" y="72390"/>
                  </a:lnTo>
                  <a:lnTo>
                    <a:pt x="1298752" y="72390"/>
                  </a:lnTo>
                  <a:lnTo>
                    <a:pt x="1299413" y="73660"/>
                  </a:lnTo>
                  <a:lnTo>
                    <a:pt x="1301280" y="73660"/>
                  </a:lnTo>
                  <a:lnTo>
                    <a:pt x="1301750" y="74930"/>
                  </a:lnTo>
                  <a:lnTo>
                    <a:pt x="1301026" y="76200"/>
                  </a:lnTo>
                  <a:lnTo>
                    <a:pt x="1299794" y="76200"/>
                  </a:lnTo>
                  <a:lnTo>
                    <a:pt x="1299070" y="74930"/>
                  </a:lnTo>
                  <a:lnTo>
                    <a:pt x="1298778" y="76200"/>
                  </a:lnTo>
                  <a:lnTo>
                    <a:pt x="1298752" y="77470"/>
                  </a:lnTo>
                  <a:lnTo>
                    <a:pt x="1298575" y="78740"/>
                  </a:lnTo>
                  <a:lnTo>
                    <a:pt x="1298435" y="80010"/>
                  </a:lnTo>
                  <a:lnTo>
                    <a:pt x="1298117" y="82550"/>
                  </a:lnTo>
                  <a:lnTo>
                    <a:pt x="1300226" y="83820"/>
                  </a:lnTo>
                  <a:lnTo>
                    <a:pt x="1300416" y="83820"/>
                  </a:lnTo>
                  <a:lnTo>
                    <a:pt x="1299654" y="85090"/>
                  </a:lnTo>
                  <a:lnTo>
                    <a:pt x="1299908" y="85090"/>
                  </a:lnTo>
                  <a:lnTo>
                    <a:pt x="1300556" y="86360"/>
                  </a:lnTo>
                  <a:lnTo>
                    <a:pt x="1302727" y="86360"/>
                  </a:lnTo>
                  <a:lnTo>
                    <a:pt x="1303426" y="87630"/>
                  </a:lnTo>
                  <a:lnTo>
                    <a:pt x="1304759" y="87630"/>
                  </a:lnTo>
                  <a:lnTo>
                    <a:pt x="1305458" y="88900"/>
                  </a:lnTo>
                  <a:lnTo>
                    <a:pt x="1307604" y="88900"/>
                  </a:lnTo>
                  <a:lnTo>
                    <a:pt x="1308277" y="90170"/>
                  </a:lnTo>
                  <a:lnTo>
                    <a:pt x="1310144" y="90170"/>
                  </a:lnTo>
                  <a:lnTo>
                    <a:pt x="1310652" y="91440"/>
                  </a:lnTo>
                  <a:lnTo>
                    <a:pt x="1309751" y="92710"/>
                  </a:lnTo>
                  <a:lnTo>
                    <a:pt x="1310347" y="93980"/>
                  </a:lnTo>
                  <a:lnTo>
                    <a:pt x="1309522" y="93980"/>
                  </a:lnTo>
                  <a:lnTo>
                    <a:pt x="1309738" y="95250"/>
                  </a:lnTo>
                  <a:lnTo>
                    <a:pt x="1307655" y="93980"/>
                  </a:lnTo>
                  <a:lnTo>
                    <a:pt x="1306207" y="93980"/>
                  </a:lnTo>
                  <a:lnTo>
                    <a:pt x="1305560" y="92710"/>
                  </a:lnTo>
                  <a:lnTo>
                    <a:pt x="1305318" y="92710"/>
                  </a:lnTo>
                  <a:lnTo>
                    <a:pt x="1306055" y="91440"/>
                  </a:lnTo>
                  <a:lnTo>
                    <a:pt x="1305788" y="90170"/>
                  </a:lnTo>
                  <a:lnTo>
                    <a:pt x="1303782" y="90170"/>
                  </a:lnTo>
                  <a:lnTo>
                    <a:pt x="1303528" y="91440"/>
                  </a:lnTo>
                  <a:lnTo>
                    <a:pt x="1303464" y="92710"/>
                  </a:lnTo>
                  <a:lnTo>
                    <a:pt x="1303274" y="92710"/>
                  </a:lnTo>
                  <a:lnTo>
                    <a:pt x="1303172" y="93980"/>
                  </a:lnTo>
                  <a:lnTo>
                    <a:pt x="1303451" y="95250"/>
                  </a:lnTo>
                  <a:lnTo>
                    <a:pt x="1304963" y="95250"/>
                  </a:lnTo>
                  <a:lnTo>
                    <a:pt x="1305534" y="96520"/>
                  </a:lnTo>
                  <a:lnTo>
                    <a:pt x="1304645" y="97790"/>
                  </a:lnTo>
                  <a:lnTo>
                    <a:pt x="1305166" y="97790"/>
                  </a:lnTo>
                  <a:lnTo>
                    <a:pt x="1306677" y="99060"/>
                  </a:lnTo>
                  <a:lnTo>
                    <a:pt x="1308417" y="99060"/>
                  </a:lnTo>
                  <a:lnTo>
                    <a:pt x="1309890" y="100330"/>
                  </a:lnTo>
                  <a:lnTo>
                    <a:pt x="1311262" y="100330"/>
                  </a:lnTo>
                  <a:lnTo>
                    <a:pt x="1311160" y="102870"/>
                  </a:lnTo>
                  <a:lnTo>
                    <a:pt x="1310779" y="104140"/>
                  </a:lnTo>
                  <a:lnTo>
                    <a:pt x="1310678" y="105410"/>
                  </a:lnTo>
                  <a:lnTo>
                    <a:pt x="1312595" y="105410"/>
                  </a:lnTo>
                  <a:lnTo>
                    <a:pt x="1312786" y="106680"/>
                  </a:lnTo>
                  <a:lnTo>
                    <a:pt x="1312672" y="107950"/>
                  </a:lnTo>
                  <a:lnTo>
                    <a:pt x="1312316" y="109220"/>
                  </a:lnTo>
                  <a:lnTo>
                    <a:pt x="1312227" y="110490"/>
                  </a:lnTo>
                  <a:lnTo>
                    <a:pt x="1312862" y="111760"/>
                  </a:lnTo>
                  <a:lnTo>
                    <a:pt x="1314297" y="111760"/>
                  </a:lnTo>
                  <a:lnTo>
                    <a:pt x="1316405" y="113030"/>
                  </a:lnTo>
                  <a:lnTo>
                    <a:pt x="1317840" y="113030"/>
                  </a:lnTo>
                  <a:lnTo>
                    <a:pt x="1318514" y="114300"/>
                  </a:lnTo>
                  <a:lnTo>
                    <a:pt x="1320380" y="114300"/>
                  </a:lnTo>
                  <a:lnTo>
                    <a:pt x="1320927" y="115570"/>
                  </a:lnTo>
                  <a:lnTo>
                    <a:pt x="1320038" y="116840"/>
                  </a:lnTo>
                  <a:lnTo>
                    <a:pt x="1320647" y="118110"/>
                  </a:lnTo>
                  <a:lnTo>
                    <a:pt x="1322146" y="116840"/>
                  </a:lnTo>
                  <a:lnTo>
                    <a:pt x="1322781" y="118110"/>
                  </a:lnTo>
                  <a:lnTo>
                    <a:pt x="1322082" y="119380"/>
                  </a:lnTo>
                  <a:lnTo>
                    <a:pt x="1322197" y="120650"/>
                  </a:lnTo>
                  <a:lnTo>
                    <a:pt x="1321511" y="119380"/>
                  </a:lnTo>
                  <a:lnTo>
                    <a:pt x="1319784" y="119380"/>
                  </a:lnTo>
                  <a:lnTo>
                    <a:pt x="1318171" y="118110"/>
                  </a:lnTo>
                  <a:lnTo>
                    <a:pt x="1317955" y="118110"/>
                  </a:lnTo>
                  <a:lnTo>
                    <a:pt x="1317777" y="119380"/>
                  </a:lnTo>
                  <a:lnTo>
                    <a:pt x="1317688" y="120650"/>
                  </a:lnTo>
                  <a:lnTo>
                    <a:pt x="1317498" y="121920"/>
                  </a:lnTo>
                  <a:lnTo>
                    <a:pt x="1317421" y="123190"/>
                  </a:lnTo>
                  <a:lnTo>
                    <a:pt x="1319288" y="123190"/>
                  </a:lnTo>
                  <a:lnTo>
                    <a:pt x="1319809" y="124460"/>
                  </a:lnTo>
                  <a:lnTo>
                    <a:pt x="1319022" y="125730"/>
                  </a:lnTo>
                  <a:lnTo>
                    <a:pt x="1319542" y="127000"/>
                  </a:lnTo>
                  <a:lnTo>
                    <a:pt x="1321396" y="127000"/>
                  </a:lnTo>
                  <a:lnTo>
                    <a:pt x="1322070" y="128270"/>
                  </a:lnTo>
                  <a:lnTo>
                    <a:pt x="1325448" y="128270"/>
                  </a:lnTo>
                  <a:lnTo>
                    <a:pt x="1325816" y="129540"/>
                  </a:lnTo>
                  <a:lnTo>
                    <a:pt x="1325359" y="130810"/>
                  </a:lnTo>
                  <a:lnTo>
                    <a:pt x="1325359" y="132080"/>
                  </a:lnTo>
                  <a:lnTo>
                    <a:pt x="1324673" y="130810"/>
                  </a:lnTo>
                  <a:lnTo>
                    <a:pt x="1323086" y="130810"/>
                  </a:lnTo>
                  <a:lnTo>
                    <a:pt x="1322997" y="133350"/>
                  </a:lnTo>
                  <a:lnTo>
                    <a:pt x="1322857" y="133350"/>
                  </a:lnTo>
                  <a:lnTo>
                    <a:pt x="1322781" y="134620"/>
                  </a:lnTo>
                  <a:lnTo>
                    <a:pt x="1323390" y="135890"/>
                  </a:lnTo>
                  <a:lnTo>
                    <a:pt x="1325156" y="135890"/>
                  </a:lnTo>
                  <a:lnTo>
                    <a:pt x="1326743" y="137160"/>
                  </a:lnTo>
                  <a:lnTo>
                    <a:pt x="1327188" y="137160"/>
                  </a:lnTo>
                  <a:lnTo>
                    <a:pt x="1326908" y="134620"/>
                  </a:lnTo>
                  <a:lnTo>
                    <a:pt x="1327708" y="134620"/>
                  </a:lnTo>
                  <a:lnTo>
                    <a:pt x="1328813" y="135890"/>
                  </a:lnTo>
                  <a:lnTo>
                    <a:pt x="1329651" y="135890"/>
                  </a:lnTo>
                  <a:lnTo>
                    <a:pt x="1331252" y="137160"/>
                  </a:lnTo>
                  <a:lnTo>
                    <a:pt x="1331353" y="138430"/>
                  </a:lnTo>
                  <a:lnTo>
                    <a:pt x="1331226" y="138430"/>
                  </a:lnTo>
                  <a:lnTo>
                    <a:pt x="1331087" y="139700"/>
                  </a:lnTo>
                  <a:lnTo>
                    <a:pt x="1330998" y="140970"/>
                  </a:lnTo>
                  <a:lnTo>
                    <a:pt x="1330515" y="146050"/>
                  </a:lnTo>
                  <a:lnTo>
                    <a:pt x="1334770" y="147320"/>
                  </a:lnTo>
                  <a:lnTo>
                    <a:pt x="1335227" y="147320"/>
                  </a:lnTo>
                  <a:lnTo>
                    <a:pt x="1336509" y="148590"/>
                  </a:lnTo>
                  <a:lnTo>
                    <a:pt x="1337119" y="148590"/>
                  </a:lnTo>
                  <a:lnTo>
                    <a:pt x="1337081" y="146050"/>
                  </a:lnTo>
                  <a:lnTo>
                    <a:pt x="1335100" y="146050"/>
                  </a:lnTo>
                  <a:lnTo>
                    <a:pt x="1335100" y="143510"/>
                  </a:lnTo>
                  <a:lnTo>
                    <a:pt x="1335252" y="143510"/>
                  </a:lnTo>
                  <a:lnTo>
                    <a:pt x="1335608" y="142240"/>
                  </a:lnTo>
                  <a:lnTo>
                    <a:pt x="1336916" y="143510"/>
                  </a:lnTo>
                  <a:lnTo>
                    <a:pt x="1337970" y="143510"/>
                  </a:lnTo>
                  <a:lnTo>
                    <a:pt x="1338872" y="144780"/>
                  </a:lnTo>
                  <a:lnTo>
                    <a:pt x="1339494" y="144780"/>
                  </a:lnTo>
                  <a:lnTo>
                    <a:pt x="1339253" y="147320"/>
                  </a:lnTo>
                  <a:lnTo>
                    <a:pt x="1339088" y="147320"/>
                  </a:lnTo>
                  <a:lnTo>
                    <a:pt x="1339024" y="149860"/>
                  </a:lnTo>
                  <a:lnTo>
                    <a:pt x="1340904" y="149860"/>
                  </a:lnTo>
                  <a:lnTo>
                    <a:pt x="1341386" y="151130"/>
                  </a:lnTo>
                  <a:lnTo>
                    <a:pt x="1340904" y="152400"/>
                  </a:lnTo>
                  <a:lnTo>
                    <a:pt x="1338618" y="152400"/>
                  </a:lnTo>
                  <a:lnTo>
                    <a:pt x="1338541" y="153670"/>
                  </a:lnTo>
                  <a:lnTo>
                    <a:pt x="1338554" y="154940"/>
                  </a:lnTo>
                  <a:lnTo>
                    <a:pt x="1340700" y="154940"/>
                  </a:lnTo>
                  <a:lnTo>
                    <a:pt x="1340650" y="156210"/>
                  </a:lnTo>
                  <a:lnTo>
                    <a:pt x="1340485" y="157480"/>
                  </a:lnTo>
                  <a:lnTo>
                    <a:pt x="1338503" y="156210"/>
                  </a:lnTo>
                  <a:lnTo>
                    <a:pt x="1338351" y="156210"/>
                  </a:lnTo>
                  <a:lnTo>
                    <a:pt x="1337932" y="161290"/>
                  </a:lnTo>
                  <a:lnTo>
                    <a:pt x="1340078" y="162560"/>
                  </a:lnTo>
                  <a:lnTo>
                    <a:pt x="1342428" y="162560"/>
                  </a:lnTo>
                  <a:lnTo>
                    <a:pt x="1342097" y="160020"/>
                  </a:lnTo>
                  <a:lnTo>
                    <a:pt x="1342885" y="160020"/>
                  </a:lnTo>
                  <a:lnTo>
                    <a:pt x="1344193" y="161290"/>
                  </a:lnTo>
                  <a:lnTo>
                    <a:pt x="1344815" y="161290"/>
                  </a:lnTo>
                  <a:lnTo>
                    <a:pt x="1344650" y="160020"/>
                  </a:lnTo>
                  <a:lnTo>
                    <a:pt x="1344498" y="158750"/>
                  </a:lnTo>
                  <a:lnTo>
                    <a:pt x="1345526" y="158750"/>
                  </a:lnTo>
                  <a:lnTo>
                    <a:pt x="1346238" y="160020"/>
                  </a:lnTo>
                  <a:lnTo>
                    <a:pt x="1347965" y="160020"/>
                  </a:lnTo>
                  <a:lnTo>
                    <a:pt x="1347901" y="161290"/>
                  </a:lnTo>
                  <a:lnTo>
                    <a:pt x="1347165" y="161290"/>
                  </a:lnTo>
                  <a:lnTo>
                    <a:pt x="1346149" y="160020"/>
                  </a:lnTo>
                  <a:lnTo>
                    <a:pt x="1345234" y="160020"/>
                  </a:lnTo>
                  <a:lnTo>
                    <a:pt x="1345476" y="162560"/>
                  </a:lnTo>
                  <a:lnTo>
                    <a:pt x="1344891" y="162560"/>
                  </a:lnTo>
                  <a:lnTo>
                    <a:pt x="1343152" y="161290"/>
                  </a:lnTo>
                  <a:lnTo>
                    <a:pt x="1342758" y="162560"/>
                  </a:lnTo>
                  <a:lnTo>
                    <a:pt x="1342593" y="162560"/>
                  </a:lnTo>
                  <a:lnTo>
                    <a:pt x="1342529" y="163830"/>
                  </a:lnTo>
                  <a:lnTo>
                    <a:pt x="1342682" y="163830"/>
                  </a:lnTo>
                  <a:lnTo>
                    <a:pt x="1344371" y="165100"/>
                  </a:lnTo>
                  <a:lnTo>
                    <a:pt x="1344663" y="165100"/>
                  </a:lnTo>
                  <a:lnTo>
                    <a:pt x="1344625" y="166370"/>
                  </a:lnTo>
                  <a:lnTo>
                    <a:pt x="1343685" y="166370"/>
                  </a:lnTo>
                  <a:lnTo>
                    <a:pt x="1342478" y="165100"/>
                  </a:lnTo>
                  <a:lnTo>
                    <a:pt x="1342009" y="165100"/>
                  </a:lnTo>
                  <a:lnTo>
                    <a:pt x="1341882" y="166370"/>
                  </a:lnTo>
                  <a:lnTo>
                    <a:pt x="1341818" y="167640"/>
                  </a:lnTo>
                  <a:lnTo>
                    <a:pt x="1343888" y="167640"/>
                  </a:lnTo>
                  <a:lnTo>
                    <a:pt x="1343952" y="168910"/>
                  </a:lnTo>
                  <a:lnTo>
                    <a:pt x="1346022" y="168910"/>
                  </a:lnTo>
                  <a:lnTo>
                    <a:pt x="1346631" y="170180"/>
                  </a:lnTo>
                  <a:lnTo>
                    <a:pt x="1347292" y="170180"/>
                  </a:lnTo>
                  <a:lnTo>
                    <a:pt x="1348003" y="171450"/>
                  </a:lnTo>
                  <a:lnTo>
                    <a:pt x="1347736" y="171450"/>
                  </a:lnTo>
                  <a:lnTo>
                    <a:pt x="1347546" y="172720"/>
                  </a:lnTo>
                  <a:lnTo>
                    <a:pt x="1347444" y="173990"/>
                  </a:lnTo>
                  <a:lnTo>
                    <a:pt x="1347139" y="173990"/>
                  </a:lnTo>
                  <a:lnTo>
                    <a:pt x="1346949" y="175260"/>
                  </a:lnTo>
                  <a:lnTo>
                    <a:pt x="1346873" y="176530"/>
                  </a:lnTo>
                  <a:lnTo>
                    <a:pt x="1348613" y="177800"/>
                  </a:lnTo>
                  <a:lnTo>
                    <a:pt x="1353997" y="181610"/>
                  </a:lnTo>
                  <a:lnTo>
                    <a:pt x="1354264" y="182880"/>
                  </a:lnTo>
                  <a:lnTo>
                    <a:pt x="1354950" y="182880"/>
                  </a:lnTo>
                  <a:lnTo>
                    <a:pt x="1356855" y="184150"/>
                  </a:lnTo>
                  <a:lnTo>
                    <a:pt x="1356499" y="184150"/>
                  </a:lnTo>
                  <a:lnTo>
                    <a:pt x="1356639" y="186690"/>
                  </a:lnTo>
                  <a:lnTo>
                    <a:pt x="1356029" y="186690"/>
                  </a:lnTo>
                  <a:lnTo>
                    <a:pt x="1356042" y="189230"/>
                  </a:lnTo>
                  <a:lnTo>
                    <a:pt x="1355382" y="189230"/>
                  </a:lnTo>
                  <a:lnTo>
                    <a:pt x="1354188" y="187960"/>
                  </a:lnTo>
                  <a:lnTo>
                    <a:pt x="1353235" y="187960"/>
                  </a:lnTo>
                  <a:lnTo>
                    <a:pt x="1352143" y="185420"/>
                  </a:lnTo>
                  <a:lnTo>
                    <a:pt x="1351711" y="185420"/>
                  </a:lnTo>
                  <a:lnTo>
                    <a:pt x="1351419" y="186690"/>
                  </a:lnTo>
                  <a:lnTo>
                    <a:pt x="1351229" y="187960"/>
                  </a:lnTo>
                  <a:lnTo>
                    <a:pt x="1351114" y="189230"/>
                  </a:lnTo>
                  <a:lnTo>
                    <a:pt x="1352981" y="189230"/>
                  </a:lnTo>
                  <a:lnTo>
                    <a:pt x="1353286" y="190500"/>
                  </a:lnTo>
                  <a:lnTo>
                    <a:pt x="1352270" y="191770"/>
                  </a:lnTo>
                  <a:lnTo>
                    <a:pt x="1352842" y="193040"/>
                  </a:lnTo>
                  <a:lnTo>
                    <a:pt x="1354074" y="194310"/>
                  </a:lnTo>
                  <a:lnTo>
                    <a:pt x="1354810" y="194310"/>
                  </a:lnTo>
                  <a:lnTo>
                    <a:pt x="1356385" y="195580"/>
                  </a:lnTo>
                  <a:lnTo>
                    <a:pt x="1356715" y="196850"/>
                  </a:lnTo>
                  <a:lnTo>
                    <a:pt x="1355674" y="198120"/>
                  </a:lnTo>
                  <a:lnTo>
                    <a:pt x="1356220" y="199390"/>
                  </a:lnTo>
                  <a:lnTo>
                    <a:pt x="1357490" y="199390"/>
                  </a:lnTo>
                  <a:lnTo>
                    <a:pt x="1358049" y="200660"/>
                  </a:lnTo>
                  <a:lnTo>
                    <a:pt x="1356969" y="201930"/>
                  </a:lnTo>
                  <a:lnTo>
                    <a:pt x="1357337" y="203200"/>
                  </a:lnTo>
                  <a:lnTo>
                    <a:pt x="1358773" y="203200"/>
                  </a:lnTo>
                  <a:lnTo>
                    <a:pt x="1359293" y="204470"/>
                  </a:lnTo>
                  <a:lnTo>
                    <a:pt x="1358252" y="205740"/>
                  </a:lnTo>
                  <a:lnTo>
                    <a:pt x="1358455" y="207010"/>
                  </a:lnTo>
                  <a:lnTo>
                    <a:pt x="1360081" y="208280"/>
                  </a:lnTo>
                  <a:lnTo>
                    <a:pt x="1360538" y="208280"/>
                  </a:lnTo>
                  <a:lnTo>
                    <a:pt x="1362151" y="209550"/>
                  </a:lnTo>
                  <a:lnTo>
                    <a:pt x="1362125" y="210820"/>
                  </a:lnTo>
                  <a:lnTo>
                    <a:pt x="1361897" y="212090"/>
                  </a:lnTo>
                  <a:lnTo>
                    <a:pt x="1361567" y="212090"/>
                  </a:lnTo>
                  <a:lnTo>
                    <a:pt x="1361274" y="213360"/>
                  </a:lnTo>
                  <a:lnTo>
                    <a:pt x="1361046" y="214630"/>
                  </a:lnTo>
                  <a:lnTo>
                    <a:pt x="1360881" y="214630"/>
                  </a:lnTo>
                  <a:lnTo>
                    <a:pt x="1361440" y="215900"/>
                  </a:lnTo>
                  <a:lnTo>
                    <a:pt x="1362087" y="215900"/>
                  </a:lnTo>
                  <a:lnTo>
                    <a:pt x="1362811" y="217170"/>
                  </a:lnTo>
                  <a:lnTo>
                    <a:pt x="1370571" y="223520"/>
                  </a:lnTo>
                  <a:lnTo>
                    <a:pt x="1370215" y="223520"/>
                  </a:lnTo>
                  <a:lnTo>
                    <a:pt x="1370279" y="224790"/>
                  </a:lnTo>
                  <a:lnTo>
                    <a:pt x="1369834" y="226060"/>
                  </a:lnTo>
                  <a:lnTo>
                    <a:pt x="1368082" y="224790"/>
                  </a:lnTo>
                  <a:lnTo>
                    <a:pt x="1367675" y="223520"/>
                  </a:lnTo>
                  <a:lnTo>
                    <a:pt x="1366240" y="222250"/>
                  </a:lnTo>
                  <a:lnTo>
                    <a:pt x="1365999" y="222250"/>
                  </a:lnTo>
                  <a:lnTo>
                    <a:pt x="1365669" y="223520"/>
                  </a:lnTo>
                  <a:lnTo>
                    <a:pt x="1365440" y="224790"/>
                  </a:lnTo>
                  <a:lnTo>
                    <a:pt x="1365300" y="224790"/>
                  </a:lnTo>
                  <a:lnTo>
                    <a:pt x="1364970" y="226060"/>
                  </a:lnTo>
                  <a:lnTo>
                    <a:pt x="1364742" y="226060"/>
                  </a:lnTo>
                  <a:lnTo>
                    <a:pt x="1364615" y="227330"/>
                  </a:lnTo>
                  <a:lnTo>
                    <a:pt x="1365237" y="228600"/>
                  </a:lnTo>
                  <a:lnTo>
                    <a:pt x="1366558" y="228600"/>
                  </a:lnTo>
                  <a:lnTo>
                    <a:pt x="1367256" y="229870"/>
                  </a:lnTo>
                  <a:lnTo>
                    <a:pt x="1367866" y="229870"/>
                  </a:lnTo>
                  <a:lnTo>
                    <a:pt x="1368425" y="231140"/>
                  </a:lnTo>
                  <a:lnTo>
                    <a:pt x="1368590" y="231140"/>
                  </a:lnTo>
                  <a:lnTo>
                    <a:pt x="1367586" y="232410"/>
                  </a:lnTo>
                  <a:lnTo>
                    <a:pt x="1367713" y="233680"/>
                  </a:lnTo>
                  <a:lnTo>
                    <a:pt x="1369339" y="234950"/>
                  </a:lnTo>
                  <a:lnTo>
                    <a:pt x="1369682" y="236220"/>
                  </a:lnTo>
                  <a:lnTo>
                    <a:pt x="1368666" y="237490"/>
                  </a:lnTo>
                  <a:lnTo>
                    <a:pt x="1368577" y="238760"/>
                  </a:lnTo>
                  <a:lnTo>
                    <a:pt x="1368310" y="238760"/>
                  </a:lnTo>
                  <a:lnTo>
                    <a:pt x="1367574" y="241300"/>
                  </a:lnTo>
                  <a:lnTo>
                    <a:pt x="1367307" y="241300"/>
                  </a:lnTo>
                  <a:lnTo>
                    <a:pt x="1367155" y="242570"/>
                  </a:lnTo>
                  <a:lnTo>
                    <a:pt x="1368907" y="243840"/>
                  </a:lnTo>
                  <a:lnTo>
                    <a:pt x="1369199" y="245110"/>
                  </a:lnTo>
                  <a:lnTo>
                    <a:pt x="1368044" y="246380"/>
                  </a:lnTo>
                  <a:lnTo>
                    <a:pt x="1368336" y="247650"/>
                  </a:lnTo>
                  <a:lnTo>
                    <a:pt x="1369834" y="248920"/>
                  </a:lnTo>
                  <a:lnTo>
                    <a:pt x="1372298" y="250190"/>
                  </a:lnTo>
                  <a:lnTo>
                    <a:pt x="1373670" y="251460"/>
                  </a:lnTo>
                  <a:lnTo>
                    <a:pt x="1373847" y="251460"/>
                  </a:lnTo>
                  <a:lnTo>
                    <a:pt x="1373657" y="252730"/>
                  </a:lnTo>
                  <a:lnTo>
                    <a:pt x="1373390" y="254000"/>
                  </a:lnTo>
                  <a:lnTo>
                    <a:pt x="1372679" y="255270"/>
                  </a:lnTo>
                  <a:lnTo>
                    <a:pt x="1372425" y="256540"/>
                  </a:lnTo>
                  <a:lnTo>
                    <a:pt x="1372260" y="256540"/>
                  </a:lnTo>
                  <a:lnTo>
                    <a:pt x="1372260" y="257810"/>
                  </a:lnTo>
                  <a:lnTo>
                    <a:pt x="1374025" y="257810"/>
                  </a:lnTo>
                  <a:lnTo>
                    <a:pt x="1374305" y="259080"/>
                  </a:lnTo>
                  <a:lnTo>
                    <a:pt x="1373136" y="260350"/>
                  </a:lnTo>
                  <a:lnTo>
                    <a:pt x="1373339" y="261620"/>
                  </a:lnTo>
                  <a:lnTo>
                    <a:pt x="1373886" y="261620"/>
                  </a:lnTo>
                  <a:lnTo>
                    <a:pt x="1374495" y="262890"/>
                  </a:lnTo>
                  <a:lnTo>
                    <a:pt x="1375829" y="262890"/>
                  </a:lnTo>
                  <a:lnTo>
                    <a:pt x="1376426" y="264160"/>
                  </a:lnTo>
                  <a:lnTo>
                    <a:pt x="1376946" y="264160"/>
                  </a:lnTo>
                  <a:lnTo>
                    <a:pt x="1377099" y="265430"/>
                  </a:lnTo>
                  <a:lnTo>
                    <a:pt x="1376019" y="266700"/>
                  </a:lnTo>
                  <a:lnTo>
                    <a:pt x="1376121" y="267970"/>
                  </a:lnTo>
                  <a:lnTo>
                    <a:pt x="1377645" y="269240"/>
                  </a:lnTo>
                  <a:lnTo>
                    <a:pt x="1378229" y="269240"/>
                  </a:lnTo>
                  <a:lnTo>
                    <a:pt x="1379423" y="270510"/>
                  </a:lnTo>
                  <a:lnTo>
                    <a:pt x="1379816" y="271780"/>
                  </a:lnTo>
                  <a:lnTo>
                    <a:pt x="1378724" y="273050"/>
                  </a:lnTo>
                  <a:lnTo>
                    <a:pt x="1378813" y="274320"/>
                  </a:lnTo>
                  <a:lnTo>
                    <a:pt x="1380426" y="274320"/>
                  </a:lnTo>
                  <a:lnTo>
                    <a:pt x="1380693" y="275590"/>
                  </a:lnTo>
                  <a:lnTo>
                    <a:pt x="1379486" y="276860"/>
                  </a:lnTo>
                  <a:lnTo>
                    <a:pt x="1379829" y="278130"/>
                  </a:lnTo>
                  <a:lnTo>
                    <a:pt x="1381150" y="279400"/>
                  </a:lnTo>
                  <a:lnTo>
                    <a:pt x="1381721" y="279400"/>
                  </a:lnTo>
                  <a:lnTo>
                    <a:pt x="1383169" y="280670"/>
                  </a:lnTo>
                  <a:lnTo>
                    <a:pt x="1383423" y="281940"/>
                  </a:lnTo>
                  <a:lnTo>
                    <a:pt x="1382217" y="283210"/>
                  </a:lnTo>
                  <a:lnTo>
                    <a:pt x="1381836" y="283210"/>
                  </a:lnTo>
                  <a:lnTo>
                    <a:pt x="1381239" y="281940"/>
                  </a:lnTo>
                  <a:lnTo>
                    <a:pt x="1380578" y="281940"/>
                  </a:lnTo>
                  <a:lnTo>
                    <a:pt x="1380197" y="283210"/>
                  </a:lnTo>
                  <a:lnTo>
                    <a:pt x="1379905" y="283210"/>
                  </a:lnTo>
                  <a:lnTo>
                    <a:pt x="1379702" y="284480"/>
                  </a:lnTo>
                  <a:lnTo>
                    <a:pt x="1381366" y="285750"/>
                  </a:lnTo>
                  <a:lnTo>
                    <a:pt x="1381633" y="287020"/>
                  </a:lnTo>
                  <a:lnTo>
                    <a:pt x="1380426" y="288290"/>
                  </a:lnTo>
                  <a:lnTo>
                    <a:pt x="1380807" y="289560"/>
                  </a:lnTo>
                  <a:lnTo>
                    <a:pt x="1382141" y="289560"/>
                  </a:lnTo>
                  <a:lnTo>
                    <a:pt x="1382598" y="290830"/>
                  </a:lnTo>
                  <a:lnTo>
                    <a:pt x="1381391" y="292100"/>
                  </a:lnTo>
                  <a:lnTo>
                    <a:pt x="1381671" y="293370"/>
                  </a:lnTo>
                  <a:lnTo>
                    <a:pt x="1383106" y="293370"/>
                  </a:lnTo>
                  <a:lnTo>
                    <a:pt x="1383423" y="294640"/>
                  </a:lnTo>
                  <a:lnTo>
                    <a:pt x="1382217" y="295910"/>
                  </a:lnTo>
                  <a:lnTo>
                    <a:pt x="1382293" y="297180"/>
                  </a:lnTo>
                  <a:lnTo>
                    <a:pt x="1383792" y="298450"/>
                  </a:lnTo>
                  <a:lnTo>
                    <a:pt x="1384287" y="299720"/>
                  </a:lnTo>
                  <a:lnTo>
                    <a:pt x="1385570" y="299720"/>
                  </a:lnTo>
                  <a:lnTo>
                    <a:pt x="1385811" y="300990"/>
                  </a:lnTo>
                  <a:lnTo>
                    <a:pt x="1384681" y="302260"/>
                  </a:lnTo>
                  <a:lnTo>
                    <a:pt x="1384731" y="303530"/>
                  </a:lnTo>
                  <a:lnTo>
                    <a:pt x="1386319" y="304800"/>
                  </a:lnTo>
                  <a:lnTo>
                    <a:pt x="1386497" y="306070"/>
                  </a:lnTo>
                  <a:lnTo>
                    <a:pt x="1385481" y="307340"/>
                  </a:lnTo>
                  <a:lnTo>
                    <a:pt x="1383792" y="306070"/>
                  </a:lnTo>
                  <a:lnTo>
                    <a:pt x="1383258" y="306070"/>
                  </a:lnTo>
                  <a:lnTo>
                    <a:pt x="1383169" y="307340"/>
                  </a:lnTo>
                  <a:lnTo>
                    <a:pt x="1382268" y="308610"/>
                  </a:lnTo>
                  <a:lnTo>
                    <a:pt x="1381480" y="306070"/>
                  </a:lnTo>
                  <a:lnTo>
                    <a:pt x="1381010" y="306070"/>
                  </a:lnTo>
                  <a:lnTo>
                    <a:pt x="1380617" y="307340"/>
                  </a:lnTo>
                  <a:lnTo>
                    <a:pt x="1380286" y="307340"/>
                  </a:lnTo>
                  <a:lnTo>
                    <a:pt x="1380032" y="308610"/>
                  </a:lnTo>
                  <a:lnTo>
                    <a:pt x="1381531" y="309880"/>
                  </a:lnTo>
                  <a:lnTo>
                    <a:pt x="1381734" y="309880"/>
                  </a:lnTo>
                  <a:lnTo>
                    <a:pt x="1381734" y="311150"/>
                  </a:lnTo>
                  <a:lnTo>
                    <a:pt x="1380591" y="312420"/>
                  </a:lnTo>
                  <a:lnTo>
                    <a:pt x="1380744" y="312420"/>
                  </a:lnTo>
                  <a:lnTo>
                    <a:pt x="1381226" y="313690"/>
                  </a:lnTo>
                  <a:lnTo>
                    <a:pt x="1381798" y="313690"/>
                  </a:lnTo>
                  <a:lnTo>
                    <a:pt x="1382560" y="314960"/>
                  </a:lnTo>
                  <a:lnTo>
                    <a:pt x="1383271" y="312420"/>
                  </a:lnTo>
                  <a:lnTo>
                    <a:pt x="1383779" y="312420"/>
                  </a:lnTo>
                  <a:lnTo>
                    <a:pt x="1384769" y="313690"/>
                  </a:lnTo>
                  <a:lnTo>
                    <a:pt x="1385138" y="313690"/>
                  </a:lnTo>
                  <a:lnTo>
                    <a:pt x="1385773" y="314960"/>
                  </a:lnTo>
                  <a:lnTo>
                    <a:pt x="1386344" y="314960"/>
                  </a:lnTo>
                  <a:lnTo>
                    <a:pt x="1386840" y="316230"/>
                  </a:lnTo>
                  <a:lnTo>
                    <a:pt x="1390243" y="320040"/>
                  </a:lnTo>
                  <a:lnTo>
                    <a:pt x="1389862" y="321310"/>
                  </a:lnTo>
                  <a:lnTo>
                    <a:pt x="1389684" y="321310"/>
                  </a:lnTo>
                  <a:lnTo>
                    <a:pt x="1389265" y="322580"/>
                  </a:lnTo>
                  <a:lnTo>
                    <a:pt x="1388884" y="322580"/>
                  </a:lnTo>
                  <a:lnTo>
                    <a:pt x="1388541" y="323850"/>
                  </a:lnTo>
                  <a:lnTo>
                    <a:pt x="1388262" y="325120"/>
                  </a:lnTo>
                  <a:lnTo>
                    <a:pt x="1388033" y="325120"/>
                  </a:lnTo>
                  <a:lnTo>
                    <a:pt x="1387690" y="326390"/>
                  </a:lnTo>
                  <a:lnTo>
                    <a:pt x="1387246" y="327660"/>
                  </a:lnTo>
                  <a:lnTo>
                    <a:pt x="1387106" y="327660"/>
                  </a:lnTo>
                  <a:lnTo>
                    <a:pt x="1385811" y="325120"/>
                  </a:lnTo>
                  <a:lnTo>
                    <a:pt x="1385544" y="325120"/>
                  </a:lnTo>
                  <a:lnTo>
                    <a:pt x="1385125" y="326390"/>
                  </a:lnTo>
                  <a:lnTo>
                    <a:pt x="1384782" y="326390"/>
                  </a:lnTo>
                  <a:lnTo>
                    <a:pt x="1384515" y="327660"/>
                  </a:lnTo>
                  <a:lnTo>
                    <a:pt x="1383423" y="330200"/>
                  </a:lnTo>
                  <a:lnTo>
                    <a:pt x="1388592" y="336550"/>
                  </a:lnTo>
                  <a:lnTo>
                    <a:pt x="1389748" y="336550"/>
                  </a:lnTo>
                  <a:lnTo>
                    <a:pt x="1389900" y="337820"/>
                  </a:lnTo>
                  <a:lnTo>
                    <a:pt x="1389595" y="339090"/>
                  </a:lnTo>
                  <a:lnTo>
                    <a:pt x="1389227" y="339090"/>
                  </a:lnTo>
                  <a:lnTo>
                    <a:pt x="1388795" y="340360"/>
                  </a:lnTo>
                  <a:lnTo>
                    <a:pt x="1388338" y="340360"/>
                  </a:lnTo>
                  <a:lnTo>
                    <a:pt x="1387970" y="341630"/>
                  </a:lnTo>
                  <a:lnTo>
                    <a:pt x="1387703" y="342900"/>
                  </a:lnTo>
                  <a:lnTo>
                    <a:pt x="1389265" y="344170"/>
                  </a:lnTo>
                  <a:lnTo>
                    <a:pt x="1389405" y="345440"/>
                  </a:lnTo>
                  <a:lnTo>
                    <a:pt x="1388262" y="345440"/>
                  </a:lnTo>
                  <a:lnTo>
                    <a:pt x="1388186" y="347980"/>
                  </a:lnTo>
                  <a:lnTo>
                    <a:pt x="1387043" y="347980"/>
                  </a:lnTo>
                  <a:lnTo>
                    <a:pt x="1387195" y="349250"/>
                  </a:lnTo>
                  <a:lnTo>
                    <a:pt x="1388656" y="350520"/>
                  </a:lnTo>
                  <a:lnTo>
                    <a:pt x="1388833" y="351790"/>
                  </a:lnTo>
                  <a:lnTo>
                    <a:pt x="1387563" y="353060"/>
                  </a:lnTo>
                  <a:lnTo>
                    <a:pt x="1387729" y="354330"/>
                  </a:lnTo>
                  <a:lnTo>
                    <a:pt x="1389062" y="354330"/>
                  </a:lnTo>
                  <a:lnTo>
                    <a:pt x="1389278" y="355600"/>
                  </a:lnTo>
                  <a:lnTo>
                    <a:pt x="1389583" y="354330"/>
                  </a:lnTo>
                  <a:lnTo>
                    <a:pt x="1389951" y="354330"/>
                  </a:lnTo>
                  <a:lnTo>
                    <a:pt x="1390370" y="353060"/>
                  </a:lnTo>
                  <a:lnTo>
                    <a:pt x="1390561" y="353060"/>
                  </a:lnTo>
                  <a:lnTo>
                    <a:pt x="1391805" y="354330"/>
                  </a:lnTo>
                  <a:lnTo>
                    <a:pt x="1393621" y="356870"/>
                  </a:lnTo>
                  <a:lnTo>
                    <a:pt x="1393190" y="356870"/>
                  </a:lnTo>
                  <a:lnTo>
                    <a:pt x="1392986" y="359410"/>
                  </a:lnTo>
                  <a:lnTo>
                    <a:pt x="1392224" y="359410"/>
                  </a:lnTo>
                  <a:lnTo>
                    <a:pt x="1391094" y="356870"/>
                  </a:lnTo>
                  <a:lnTo>
                    <a:pt x="1390878" y="356870"/>
                  </a:lnTo>
                  <a:lnTo>
                    <a:pt x="1390408" y="358140"/>
                  </a:lnTo>
                  <a:lnTo>
                    <a:pt x="1390027" y="358140"/>
                  </a:lnTo>
                  <a:lnTo>
                    <a:pt x="1389735" y="359410"/>
                  </a:lnTo>
                  <a:lnTo>
                    <a:pt x="1389291" y="360680"/>
                  </a:lnTo>
                  <a:lnTo>
                    <a:pt x="1388884" y="360680"/>
                  </a:lnTo>
                  <a:lnTo>
                    <a:pt x="1388465" y="361950"/>
                  </a:lnTo>
                  <a:lnTo>
                    <a:pt x="1390027" y="363220"/>
                  </a:lnTo>
                  <a:lnTo>
                    <a:pt x="1390103" y="364490"/>
                  </a:lnTo>
                  <a:lnTo>
                    <a:pt x="1388922" y="365760"/>
                  </a:lnTo>
                  <a:lnTo>
                    <a:pt x="1388795" y="367030"/>
                  </a:lnTo>
                  <a:lnTo>
                    <a:pt x="1387678" y="367030"/>
                  </a:lnTo>
                  <a:lnTo>
                    <a:pt x="1387602" y="369570"/>
                  </a:lnTo>
                  <a:lnTo>
                    <a:pt x="1389113" y="369570"/>
                  </a:lnTo>
                  <a:lnTo>
                    <a:pt x="1389164" y="370840"/>
                  </a:lnTo>
                  <a:lnTo>
                    <a:pt x="1387830" y="372110"/>
                  </a:lnTo>
                  <a:lnTo>
                    <a:pt x="1387944" y="373380"/>
                  </a:lnTo>
                  <a:lnTo>
                    <a:pt x="1388364" y="373380"/>
                  </a:lnTo>
                  <a:lnTo>
                    <a:pt x="1388884" y="374650"/>
                  </a:lnTo>
                  <a:lnTo>
                    <a:pt x="1389468" y="374650"/>
                  </a:lnTo>
                  <a:lnTo>
                    <a:pt x="1389849" y="375920"/>
                  </a:lnTo>
                  <a:lnTo>
                    <a:pt x="1390548" y="377190"/>
                  </a:lnTo>
                  <a:lnTo>
                    <a:pt x="1391246" y="377190"/>
                  </a:lnTo>
                  <a:lnTo>
                    <a:pt x="1391920" y="374650"/>
                  </a:lnTo>
                  <a:lnTo>
                    <a:pt x="1392783" y="374650"/>
                  </a:lnTo>
                  <a:lnTo>
                    <a:pt x="1393304" y="375920"/>
                  </a:lnTo>
                  <a:lnTo>
                    <a:pt x="1393736" y="377190"/>
                  </a:lnTo>
                  <a:lnTo>
                    <a:pt x="1393405" y="377190"/>
                  </a:lnTo>
                  <a:lnTo>
                    <a:pt x="1392999" y="378460"/>
                  </a:lnTo>
                  <a:lnTo>
                    <a:pt x="1392529" y="378460"/>
                  </a:lnTo>
                  <a:lnTo>
                    <a:pt x="1390103" y="383540"/>
                  </a:lnTo>
                  <a:lnTo>
                    <a:pt x="1389621" y="384810"/>
                  </a:lnTo>
                  <a:lnTo>
                    <a:pt x="1389214" y="384810"/>
                  </a:lnTo>
                  <a:lnTo>
                    <a:pt x="1388897" y="386080"/>
                  </a:lnTo>
                  <a:lnTo>
                    <a:pt x="1390167" y="387350"/>
                  </a:lnTo>
                  <a:lnTo>
                    <a:pt x="1390408" y="387350"/>
                  </a:lnTo>
                  <a:lnTo>
                    <a:pt x="1391945" y="389890"/>
                  </a:lnTo>
                  <a:lnTo>
                    <a:pt x="1393317" y="387350"/>
                  </a:lnTo>
                  <a:lnTo>
                    <a:pt x="1394117" y="384810"/>
                  </a:lnTo>
                  <a:lnTo>
                    <a:pt x="1394612" y="384810"/>
                  </a:lnTo>
                  <a:lnTo>
                    <a:pt x="1395679" y="387350"/>
                  </a:lnTo>
                  <a:lnTo>
                    <a:pt x="1397419" y="389890"/>
                  </a:lnTo>
                  <a:lnTo>
                    <a:pt x="1396161" y="391160"/>
                  </a:lnTo>
                  <a:lnTo>
                    <a:pt x="1396250" y="392430"/>
                  </a:lnTo>
                  <a:lnTo>
                    <a:pt x="1397698" y="393700"/>
                  </a:lnTo>
                  <a:lnTo>
                    <a:pt x="1397304" y="394970"/>
                  </a:lnTo>
                  <a:lnTo>
                    <a:pt x="1396860" y="394970"/>
                  </a:lnTo>
                  <a:lnTo>
                    <a:pt x="1396199" y="396240"/>
                  </a:lnTo>
                  <a:lnTo>
                    <a:pt x="1395082" y="393700"/>
                  </a:lnTo>
                  <a:lnTo>
                    <a:pt x="1394434" y="393700"/>
                  </a:lnTo>
                  <a:lnTo>
                    <a:pt x="1394040" y="396240"/>
                  </a:lnTo>
                  <a:lnTo>
                    <a:pt x="1393113" y="396240"/>
                  </a:lnTo>
                  <a:lnTo>
                    <a:pt x="1392618" y="393700"/>
                  </a:lnTo>
                  <a:lnTo>
                    <a:pt x="1392161" y="393700"/>
                  </a:lnTo>
                  <a:lnTo>
                    <a:pt x="1391640" y="394970"/>
                  </a:lnTo>
                  <a:lnTo>
                    <a:pt x="1391208" y="396240"/>
                  </a:lnTo>
                  <a:lnTo>
                    <a:pt x="1390840" y="396240"/>
                  </a:lnTo>
                  <a:lnTo>
                    <a:pt x="1389519" y="398780"/>
                  </a:lnTo>
                  <a:lnTo>
                    <a:pt x="1390929" y="401320"/>
                  </a:lnTo>
                  <a:lnTo>
                    <a:pt x="1391323" y="401320"/>
                  </a:lnTo>
                  <a:lnTo>
                    <a:pt x="1391805" y="402590"/>
                  </a:lnTo>
                  <a:lnTo>
                    <a:pt x="1392351" y="402590"/>
                  </a:lnTo>
                  <a:lnTo>
                    <a:pt x="1391831" y="403860"/>
                  </a:lnTo>
                  <a:lnTo>
                    <a:pt x="1391386" y="403860"/>
                  </a:lnTo>
                  <a:lnTo>
                    <a:pt x="1391031" y="405130"/>
                  </a:lnTo>
                  <a:lnTo>
                    <a:pt x="1391450" y="406400"/>
                  </a:lnTo>
                  <a:lnTo>
                    <a:pt x="1391920" y="406400"/>
                  </a:lnTo>
                  <a:lnTo>
                    <a:pt x="1392440" y="407670"/>
                  </a:lnTo>
                  <a:lnTo>
                    <a:pt x="1392643" y="407670"/>
                  </a:lnTo>
                  <a:lnTo>
                    <a:pt x="1393863" y="408940"/>
                  </a:lnTo>
                  <a:lnTo>
                    <a:pt x="1393875" y="410210"/>
                  </a:lnTo>
                  <a:lnTo>
                    <a:pt x="1392732" y="411480"/>
                  </a:lnTo>
                  <a:lnTo>
                    <a:pt x="1392364" y="411480"/>
                  </a:lnTo>
                  <a:lnTo>
                    <a:pt x="1391539" y="414020"/>
                  </a:lnTo>
                  <a:lnTo>
                    <a:pt x="1390916" y="414020"/>
                  </a:lnTo>
                  <a:lnTo>
                    <a:pt x="1390192" y="411480"/>
                  </a:lnTo>
                  <a:lnTo>
                    <a:pt x="1389430" y="411480"/>
                  </a:lnTo>
                  <a:lnTo>
                    <a:pt x="1388935" y="414020"/>
                  </a:lnTo>
                  <a:lnTo>
                    <a:pt x="1388681" y="414020"/>
                  </a:lnTo>
                  <a:lnTo>
                    <a:pt x="1389773" y="415290"/>
                  </a:lnTo>
                  <a:lnTo>
                    <a:pt x="1389989" y="416560"/>
                  </a:lnTo>
                  <a:lnTo>
                    <a:pt x="1388579" y="417830"/>
                  </a:lnTo>
                  <a:lnTo>
                    <a:pt x="1388579" y="419100"/>
                  </a:lnTo>
                  <a:lnTo>
                    <a:pt x="1389799" y="420370"/>
                  </a:lnTo>
                  <a:lnTo>
                    <a:pt x="1390002" y="420370"/>
                  </a:lnTo>
                  <a:lnTo>
                    <a:pt x="1391221" y="417830"/>
                  </a:lnTo>
                  <a:lnTo>
                    <a:pt x="1391856" y="419100"/>
                  </a:lnTo>
                  <a:lnTo>
                    <a:pt x="1392339" y="419100"/>
                  </a:lnTo>
                  <a:lnTo>
                    <a:pt x="1392745" y="420370"/>
                  </a:lnTo>
                  <a:lnTo>
                    <a:pt x="1391335" y="421640"/>
                  </a:lnTo>
                  <a:lnTo>
                    <a:pt x="1391856" y="422910"/>
                  </a:lnTo>
                  <a:lnTo>
                    <a:pt x="1392326" y="424180"/>
                  </a:lnTo>
                  <a:lnTo>
                    <a:pt x="1392847" y="424180"/>
                  </a:lnTo>
                  <a:lnTo>
                    <a:pt x="1395488" y="429260"/>
                  </a:lnTo>
                  <a:lnTo>
                    <a:pt x="1394066" y="430530"/>
                  </a:lnTo>
                  <a:lnTo>
                    <a:pt x="1394053" y="431800"/>
                  </a:lnTo>
                  <a:lnTo>
                    <a:pt x="1395450" y="433070"/>
                  </a:lnTo>
                  <a:lnTo>
                    <a:pt x="1395272" y="434340"/>
                  </a:lnTo>
                  <a:lnTo>
                    <a:pt x="1394218" y="434340"/>
                  </a:lnTo>
                  <a:lnTo>
                    <a:pt x="1393926" y="435610"/>
                  </a:lnTo>
                  <a:lnTo>
                    <a:pt x="1392707" y="438150"/>
                  </a:lnTo>
                  <a:lnTo>
                    <a:pt x="1392262" y="438150"/>
                  </a:lnTo>
                  <a:lnTo>
                    <a:pt x="1391424" y="435610"/>
                  </a:lnTo>
                  <a:lnTo>
                    <a:pt x="1390611" y="435610"/>
                  </a:lnTo>
                  <a:lnTo>
                    <a:pt x="1390129" y="436880"/>
                  </a:lnTo>
                  <a:lnTo>
                    <a:pt x="1389748" y="436880"/>
                  </a:lnTo>
                  <a:lnTo>
                    <a:pt x="1388313" y="439420"/>
                  </a:lnTo>
                  <a:lnTo>
                    <a:pt x="1392224" y="445770"/>
                  </a:lnTo>
                  <a:lnTo>
                    <a:pt x="1392770" y="447040"/>
                  </a:lnTo>
                  <a:lnTo>
                    <a:pt x="1393202" y="447040"/>
                  </a:lnTo>
                  <a:lnTo>
                    <a:pt x="1393532" y="448310"/>
                  </a:lnTo>
                  <a:lnTo>
                    <a:pt x="1392123" y="449580"/>
                  </a:lnTo>
                  <a:lnTo>
                    <a:pt x="1392085" y="450850"/>
                  </a:lnTo>
                  <a:lnTo>
                    <a:pt x="1393520" y="452120"/>
                  </a:lnTo>
                  <a:lnTo>
                    <a:pt x="1393024" y="453390"/>
                  </a:lnTo>
                  <a:lnTo>
                    <a:pt x="1392542" y="454660"/>
                  </a:lnTo>
                  <a:lnTo>
                    <a:pt x="1391424" y="455930"/>
                  </a:lnTo>
                  <a:lnTo>
                    <a:pt x="1390942" y="455930"/>
                  </a:lnTo>
                  <a:lnTo>
                    <a:pt x="1390548" y="457200"/>
                  </a:lnTo>
                  <a:lnTo>
                    <a:pt x="1390878" y="457200"/>
                  </a:lnTo>
                  <a:lnTo>
                    <a:pt x="1391297" y="458470"/>
                  </a:lnTo>
                  <a:lnTo>
                    <a:pt x="1391793" y="459740"/>
                  </a:lnTo>
                  <a:lnTo>
                    <a:pt x="1392974" y="461010"/>
                  </a:lnTo>
                  <a:lnTo>
                    <a:pt x="1393482" y="462280"/>
                  </a:lnTo>
                  <a:lnTo>
                    <a:pt x="1393875" y="462280"/>
                  </a:lnTo>
                  <a:lnTo>
                    <a:pt x="1394167" y="463550"/>
                  </a:lnTo>
                  <a:lnTo>
                    <a:pt x="1393698" y="464820"/>
                  </a:lnTo>
                  <a:lnTo>
                    <a:pt x="1393190" y="464820"/>
                  </a:lnTo>
                  <a:lnTo>
                    <a:pt x="1392618" y="466090"/>
                  </a:lnTo>
                  <a:lnTo>
                    <a:pt x="1392008" y="466090"/>
                  </a:lnTo>
                  <a:lnTo>
                    <a:pt x="1391488" y="467360"/>
                  </a:lnTo>
                  <a:lnTo>
                    <a:pt x="1391056" y="467360"/>
                  </a:lnTo>
                  <a:lnTo>
                    <a:pt x="1391386" y="468630"/>
                  </a:lnTo>
                  <a:lnTo>
                    <a:pt x="1391780" y="469900"/>
                  </a:lnTo>
                  <a:lnTo>
                    <a:pt x="1392402" y="469900"/>
                  </a:lnTo>
                  <a:lnTo>
                    <a:pt x="1393469" y="472440"/>
                  </a:lnTo>
                  <a:lnTo>
                    <a:pt x="1392072" y="473710"/>
                  </a:lnTo>
                  <a:lnTo>
                    <a:pt x="1391666" y="474980"/>
                  </a:lnTo>
                  <a:lnTo>
                    <a:pt x="1390510" y="476250"/>
                  </a:lnTo>
                  <a:lnTo>
                    <a:pt x="1390218" y="477520"/>
                  </a:lnTo>
                  <a:lnTo>
                    <a:pt x="1391577" y="477520"/>
                  </a:lnTo>
                  <a:lnTo>
                    <a:pt x="1391488" y="478790"/>
                  </a:lnTo>
                  <a:lnTo>
                    <a:pt x="1390192" y="480060"/>
                  </a:lnTo>
                  <a:lnTo>
                    <a:pt x="1389976" y="481330"/>
                  </a:lnTo>
                  <a:lnTo>
                    <a:pt x="1390307" y="481330"/>
                  </a:lnTo>
                  <a:lnTo>
                    <a:pt x="1390891" y="482600"/>
                  </a:lnTo>
                  <a:lnTo>
                    <a:pt x="1391158" y="482600"/>
                  </a:lnTo>
                  <a:lnTo>
                    <a:pt x="1391627" y="483870"/>
                  </a:lnTo>
                  <a:lnTo>
                    <a:pt x="1392021" y="485140"/>
                  </a:lnTo>
                  <a:lnTo>
                    <a:pt x="1392351" y="485140"/>
                  </a:lnTo>
                  <a:lnTo>
                    <a:pt x="1393532" y="487680"/>
                  </a:lnTo>
                  <a:lnTo>
                    <a:pt x="1393063" y="487680"/>
                  </a:lnTo>
                  <a:lnTo>
                    <a:pt x="1392440" y="490220"/>
                  </a:lnTo>
                  <a:lnTo>
                    <a:pt x="1391704" y="490220"/>
                  </a:lnTo>
                  <a:lnTo>
                    <a:pt x="1391056" y="487680"/>
                  </a:lnTo>
                  <a:lnTo>
                    <a:pt x="1390357" y="487680"/>
                  </a:lnTo>
                  <a:lnTo>
                    <a:pt x="1389634" y="488950"/>
                  </a:lnTo>
                  <a:lnTo>
                    <a:pt x="1388732" y="490220"/>
                  </a:lnTo>
                  <a:lnTo>
                    <a:pt x="1388262" y="490220"/>
                  </a:lnTo>
                  <a:lnTo>
                    <a:pt x="1387690" y="491490"/>
                  </a:lnTo>
                  <a:lnTo>
                    <a:pt x="1387068" y="491490"/>
                  </a:lnTo>
                  <a:lnTo>
                    <a:pt x="1386509" y="492760"/>
                  </a:lnTo>
                  <a:lnTo>
                    <a:pt x="1386027" y="492760"/>
                  </a:lnTo>
                  <a:lnTo>
                    <a:pt x="1385900" y="494030"/>
                  </a:lnTo>
                  <a:lnTo>
                    <a:pt x="1387157" y="495300"/>
                  </a:lnTo>
                  <a:lnTo>
                    <a:pt x="1387017" y="496570"/>
                  </a:lnTo>
                  <a:lnTo>
                    <a:pt x="1385379" y="496570"/>
                  </a:lnTo>
                  <a:lnTo>
                    <a:pt x="1385417" y="497840"/>
                  </a:lnTo>
                  <a:lnTo>
                    <a:pt x="1385684" y="497840"/>
                  </a:lnTo>
                  <a:lnTo>
                    <a:pt x="1386039" y="499110"/>
                  </a:lnTo>
                  <a:lnTo>
                    <a:pt x="1386928" y="500380"/>
                  </a:lnTo>
                  <a:lnTo>
                    <a:pt x="1387284" y="501650"/>
                  </a:lnTo>
                  <a:lnTo>
                    <a:pt x="1387551" y="501650"/>
                  </a:lnTo>
                  <a:lnTo>
                    <a:pt x="1387462" y="502920"/>
                  </a:lnTo>
                  <a:lnTo>
                    <a:pt x="1386128" y="504190"/>
                  </a:lnTo>
                  <a:lnTo>
                    <a:pt x="1385887" y="504190"/>
                  </a:lnTo>
                  <a:lnTo>
                    <a:pt x="1385404" y="505460"/>
                  </a:lnTo>
                  <a:lnTo>
                    <a:pt x="1384858" y="505460"/>
                  </a:lnTo>
                  <a:lnTo>
                    <a:pt x="1384223" y="506730"/>
                  </a:lnTo>
                  <a:lnTo>
                    <a:pt x="1383969" y="506730"/>
                  </a:lnTo>
                  <a:lnTo>
                    <a:pt x="1382636" y="508000"/>
                  </a:lnTo>
                  <a:lnTo>
                    <a:pt x="1382839" y="509270"/>
                  </a:lnTo>
                  <a:lnTo>
                    <a:pt x="1383195" y="509270"/>
                  </a:lnTo>
                  <a:lnTo>
                    <a:pt x="1383626" y="510540"/>
                  </a:lnTo>
                  <a:lnTo>
                    <a:pt x="1384693" y="513080"/>
                  </a:lnTo>
                  <a:lnTo>
                    <a:pt x="1385125" y="513080"/>
                  </a:lnTo>
                  <a:lnTo>
                    <a:pt x="1385468" y="514350"/>
                  </a:lnTo>
                  <a:lnTo>
                    <a:pt x="1385747" y="515620"/>
                  </a:lnTo>
                  <a:lnTo>
                    <a:pt x="1384160" y="516890"/>
                  </a:lnTo>
                  <a:lnTo>
                    <a:pt x="1384363" y="518160"/>
                  </a:lnTo>
                  <a:lnTo>
                    <a:pt x="1384719" y="518160"/>
                  </a:lnTo>
                  <a:lnTo>
                    <a:pt x="1385608" y="520700"/>
                  </a:lnTo>
                  <a:lnTo>
                    <a:pt x="1385951" y="520700"/>
                  </a:lnTo>
                  <a:lnTo>
                    <a:pt x="1386205" y="521970"/>
                  </a:lnTo>
                  <a:lnTo>
                    <a:pt x="1384642" y="523240"/>
                  </a:lnTo>
                  <a:lnTo>
                    <a:pt x="1384503" y="524510"/>
                  </a:lnTo>
                  <a:lnTo>
                    <a:pt x="1385684" y="525780"/>
                  </a:lnTo>
                  <a:lnTo>
                    <a:pt x="1385557" y="525780"/>
                  </a:lnTo>
                  <a:lnTo>
                    <a:pt x="1385074" y="527050"/>
                  </a:lnTo>
                  <a:lnTo>
                    <a:pt x="1384503" y="527050"/>
                  </a:lnTo>
                  <a:lnTo>
                    <a:pt x="1383195" y="528320"/>
                  </a:lnTo>
                  <a:lnTo>
                    <a:pt x="1382623" y="529590"/>
                  </a:lnTo>
                  <a:lnTo>
                    <a:pt x="1382141" y="529590"/>
                  </a:lnTo>
                  <a:lnTo>
                    <a:pt x="1381975" y="530860"/>
                  </a:lnTo>
                  <a:lnTo>
                    <a:pt x="1383233" y="532130"/>
                  </a:lnTo>
                  <a:lnTo>
                    <a:pt x="1383030" y="533400"/>
                  </a:lnTo>
                  <a:lnTo>
                    <a:pt x="1381658" y="533400"/>
                  </a:lnTo>
                  <a:lnTo>
                    <a:pt x="1381239" y="534670"/>
                  </a:lnTo>
                  <a:lnTo>
                    <a:pt x="1379855" y="535940"/>
                  </a:lnTo>
                  <a:lnTo>
                    <a:pt x="1379639" y="537210"/>
                  </a:lnTo>
                  <a:lnTo>
                    <a:pt x="1380883" y="538480"/>
                  </a:lnTo>
                  <a:lnTo>
                    <a:pt x="1381252" y="538480"/>
                  </a:lnTo>
                  <a:lnTo>
                    <a:pt x="1381823" y="537210"/>
                  </a:lnTo>
                  <a:lnTo>
                    <a:pt x="1382864" y="537210"/>
                  </a:lnTo>
                  <a:lnTo>
                    <a:pt x="1383195" y="538480"/>
                  </a:lnTo>
                  <a:lnTo>
                    <a:pt x="1383449" y="539750"/>
                  </a:lnTo>
                  <a:lnTo>
                    <a:pt x="1383880" y="539750"/>
                  </a:lnTo>
                  <a:lnTo>
                    <a:pt x="1384211" y="541020"/>
                  </a:lnTo>
                  <a:lnTo>
                    <a:pt x="1384452" y="541020"/>
                  </a:lnTo>
                  <a:lnTo>
                    <a:pt x="1384477" y="542290"/>
                  </a:lnTo>
                  <a:lnTo>
                    <a:pt x="1382801" y="543560"/>
                  </a:lnTo>
                  <a:lnTo>
                    <a:pt x="1382649" y="543560"/>
                  </a:lnTo>
                  <a:lnTo>
                    <a:pt x="1383906" y="544830"/>
                  </a:lnTo>
                  <a:lnTo>
                    <a:pt x="1383525" y="546100"/>
                  </a:lnTo>
                  <a:lnTo>
                    <a:pt x="1382356" y="547370"/>
                  </a:lnTo>
                  <a:lnTo>
                    <a:pt x="1382001" y="547370"/>
                  </a:lnTo>
                  <a:lnTo>
                    <a:pt x="1381493" y="548640"/>
                  </a:lnTo>
                  <a:lnTo>
                    <a:pt x="1380921" y="548640"/>
                  </a:lnTo>
                  <a:lnTo>
                    <a:pt x="1380299" y="549910"/>
                  </a:lnTo>
                  <a:lnTo>
                    <a:pt x="1378597" y="551180"/>
                  </a:lnTo>
                  <a:lnTo>
                    <a:pt x="1376845" y="553720"/>
                  </a:lnTo>
                  <a:lnTo>
                    <a:pt x="1376197" y="553720"/>
                  </a:lnTo>
                  <a:lnTo>
                    <a:pt x="1375613" y="554990"/>
                  </a:lnTo>
                  <a:lnTo>
                    <a:pt x="1375105" y="554990"/>
                  </a:lnTo>
                  <a:lnTo>
                    <a:pt x="1375371" y="556260"/>
                  </a:lnTo>
                  <a:lnTo>
                    <a:pt x="1375689" y="556260"/>
                  </a:lnTo>
                  <a:lnTo>
                    <a:pt x="1376032" y="557530"/>
                  </a:lnTo>
                  <a:lnTo>
                    <a:pt x="1376159" y="557530"/>
                  </a:lnTo>
                  <a:lnTo>
                    <a:pt x="1377061" y="560070"/>
                  </a:lnTo>
                  <a:lnTo>
                    <a:pt x="1376883" y="560070"/>
                  </a:lnTo>
                  <a:lnTo>
                    <a:pt x="1375435" y="561340"/>
                  </a:lnTo>
                  <a:lnTo>
                    <a:pt x="1375130" y="561340"/>
                  </a:lnTo>
                  <a:lnTo>
                    <a:pt x="1374381" y="558800"/>
                  </a:lnTo>
                  <a:lnTo>
                    <a:pt x="1373822" y="558800"/>
                  </a:lnTo>
                  <a:lnTo>
                    <a:pt x="1372958" y="561340"/>
                  </a:lnTo>
                  <a:lnTo>
                    <a:pt x="1372247" y="561340"/>
                  </a:lnTo>
                  <a:lnTo>
                    <a:pt x="1370850" y="562610"/>
                  </a:lnTo>
                  <a:lnTo>
                    <a:pt x="1370711" y="562610"/>
                  </a:lnTo>
                  <a:lnTo>
                    <a:pt x="1370914" y="563880"/>
                  </a:lnTo>
                  <a:lnTo>
                    <a:pt x="1371206" y="563880"/>
                  </a:lnTo>
                  <a:lnTo>
                    <a:pt x="1371600" y="565150"/>
                  </a:lnTo>
                  <a:lnTo>
                    <a:pt x="1371739" y="565150"/>
                  </a:lnTo>
                  <a:lnTo>
                    <a:pt x="1373149" y="563880"/>
                  </a:lnTo>
                  <a:lnTo>
                    <a:pt x="1373771" y="563880"/>
                  </a:lnTo>
                  <a:lnTo>
                    <a:pt x="1374063" y="565150"/>
                  </a:lnTo>
                  <a:lnTo>
                    <a:pt x="1374267" y="565150"/>
                  </a:lnTo>
                  <a:lnTo>
                    <a:pt x="1374444" y="566420"/>
                  </a:lnTo>
                  <a:lnTo>
                    <a:pt x="1374724" y="567690"/>
                  </a:lnTo>
                  <a:lnTo>
                    <a:pt x="1375321" y="567690"/>
                  </a:lnTo>
                  <a:lnTo>
                    <a:pt x="1376667" y="566420"/>
                  </a:lnTo>
                  <a:lnTo>
                    <a:pt x="1377226" y="566420"/>
                  </a:lnTo>
                  <a:lnTo>
                    <a:pt x="1377518" y="567690"/>
                  </a:lnTo>
                  <a:lnTo>
                    <a:pt x="1377772" y="568960"/>
                  </a:lnTo>
                  <a:lnTo>
                    <a:pt x="1378127" y="568960"/>
                  </a:lnTo>
                  <a:lnTo>
                    <a:pt x="1378394" y="570230"/>
                  </a:lnTo>
                  <a:lnTo>
                    <a:pt x="1378585" y="571500"/>
                  </a:lnTo>
                  <a:lnTo>
                    <a:pt x="1379385" y="572770"/>
                  </a:lnTo>
                  <a:lnTo>
                    <a:pt x="1379093" y="572770"/>
                  </a:lnTo>
                  <a:lnTo>
                    <a:pt x="1377746" y="575310"/>
                  </a:lnTo>
                  <a:lnTo>
                    <a:pt x="1377505" y="575310"/>
                  </a:lnTo>
                  <a:lnTo>
                    <a:pt x="1377149" y="574040"/>
                  </a:lnTo>
                  <a:lnTo>
                    <a:pt x="1376895" y="574040"/>
                  </a:lnTo>
                  <a:lnTo>
                    <a:pt x="1376565" y="571500"/>
                  </a:lnTo>
                  <a:lnTo>
                    <a:pt x="1376299" y="571500"/>
                  </a:lnTo>
                  <a:lnTo>
                    <a:pt x="1375918" y="570230"/>
                  </a:lnTo>
                  <a:lnTo>
                    <a:pt x="1375740" y="570230"/>
                  </a:lnTo>
                  <a:lnTo>
                    <a:pt x="1374355" y="571500"/>
                  </a:lnTo>
                  <a:lnTo>
                    <a:pt x="1373708" y="571500"/>
                  </a:lnTo>
                  <a:lnTo>
                    <a:pt x="1373632" y="570230"/>
                  </a:lnTo>
                  <a:lnTo>
                    <a:pt x="1372882" y="568960"/>
                  </a:lnTo>
                  <a:lnTo>
                    <a:pt x="1371904" y="571500"/>
                  </a:lnTo>
                  <a:lnTo>
                    <a:pt x="1371434" y="571500"/>
                  </a:lnTo>
                  <a:lnTo>
                    <a:pt x="1372209" y="574040"/>
                  </a:lnTo>
                  <a:lnTo>
                    <a:pt x="1372958" y="575310"/>
                  </a:lnTo>
                  <a:lnTo>
                    <a:pt x="1373314" y="576580"/>
                  </a:lnTo>
                  <a:lnTo>
                    <a:pt x="1373555" y="577850"/>
                  </a:lnTo>
                  <a:lnTo>
                    <a:pt x="1373695" y="577850"/>
                  </a:lnTo>
                  <a:lnTo>
                    <a:pt x="1373695" y="579120"/>
                  </a:lnTo>
                  <a:lnTo>
                    <a:pt x="1371993" y="579120"/>
                  </a:lnTo>
                  <a:lnTo>
                    <a:pt x="1371549" y="580390"/>
                  </a:lnTo>
                  <a:lnTo>
                    <a:pt x="1372628" y="581660"/>
                  </a:lnTo>
                  <a:lnTo>
                    <a:pt x="1372425" y="581660"/>
                  </a:lnTo>
                  <a:lnTo>
                    <a:pt x="1371828" y="582930"/>
                  </a:lnTo>
                  <a:lnTo>
                    <a:pt x="1370482" y="582930"/>
                  </a:lnTo>
                  <a:lnTo>
                    <a:pt x="1370317" y="584200"/>
                  </a:lnTo>
                  <a:lnTo>
                    <a:pt x="1370012" y="581660"/>
                  </a:lnTo>
                  <a:lnTo>
                    <a:pt x="1368501" y="581660"/>
                  </a:lnTo>
                  <a:lnTo>
                    <a:pt x="1367891" y="582930"/>
                  </a:lnTo>
                  <a:lnTo>
                    <a:pt x="1368209" y="584200"/>
                  </a:lnTo>
                  <a:lnTo>
                    <a:pt x="1368539" y="585470"/>
                  </a:lnTo>
                  <a:lnTo>
                    <a:pt x="1368767" y="585470"/>
                  </a:lnTo>
                  <a:lnTo>
                    <a:pt x="1368907" y="586740"/>
                  </a:lnTo>
                  <a:lnTo>
                    <a:pt x="1369098" y="586740"/>
                  </a:lnTo>
                  <a:lnTo>
                    <a:pt x="1370139" y="591820"/>
                  </a:lnTo>
                  <a:lnTo>
                    <a:pt x="1369479" y="591820"/>
                  </a:lnTo>
                  <a:lnTo>
                    <a:pt x="1368780" y="593090"/>
                  </a:lnTo>
                  <a:lnTo>
                    <a:pt x="1367650" y="593090"/>
                  </a:lnTo>
                  <a:lnTo>
                    <a:pt x="1366316" y="594360"/>
                  </a:lnTo>
                  <a:lnTo>
                    <a:pt x="1365656" y="594360"/>
                  </a:lnTo>
                  <a:lnTo>
                    <a:pt x="1365872" y="591820"/>
                  </a:lnTo>
                  <a:lnTo>
                    <a:pt x="1364843" y="591820"/>
                  </a:lnTo>
                  <a:lnTo>
                    <a:pt x="1364157" y="593090"/>
                  </a:lnTo>
                  <a:lnTo>
                    <a:pt x="1362773" y="593090"/>
                  </a:lnTo>
                  <a:lnTo>
                    <a:pt x="1362100" y="594360"/>
                  </a:lnTo>
                  <a:lnTo>
                    <a:pt x="1361528" y="594360"/>
                  </a:lnTo>
                  <a:lnTo>
                    <a:pt x="1361668" y="595630"/>
                  </a:lnTo>
                  <a:lnTo>
                    <a:pt x="1361884" y="596900"/>
                  </a:lnTo>
                  <a:lnTo>
                    <a:pt x="1362151" y="598170"/>
                  </a:lnTo>
                  <a:lnTo>
                    <a:pt x="1362341" y="599440"/>
                  </a:lnTo>
                  <a:lnTo>
                    <a:pt x="1362430" y="600710"/>
                  </a:lnTo>
                  <a:lnTo>
                    <a:pt x="1360500" y="601980"/>
                  </a:lnTo>
                  <a:lnTo>
                    <a:pt x="1360017" y="601980"/>
                  </a:lnTo>
                  <a:lnTo>
                    <a:pt x="1360754" y="603250"/>
                  </a:lnTo>
                  <a:lnTo>
                    <a:pt x="1360081" y="604520"/>
                  </a:lnTo>
                  <a:lnTo>
                    <a:pt x="1358620" y="604520"/>
                  </a:lnTo>
                  <a:lnTo>
                    <a:pt x="1357884" y="605790"/>
                  </a:lnTo>
                  <a:lnTo>
                    <a:pt x="1358684" y="607060"/>
                  </a:lnTo>
                  <a:lnTo>
                    <a:pt x="1357998" y="608330"/>
                  </a:lnTo>
                  <a:lnTo>
                    <a:pt x="1356563" y="607060"/>
                  </a:lnTo>
                  <a:lnTo>
                    <a:pt x="1355750" y="608330"/>
                  </a:lnTo>
                  <a:lnTo>
                    <a:pt x="1356474" y="609600"/>
                  </a:lnTo>
                  <a:lnTo>
                    <a:pt x="1356080" y="609600"/>
                  </a:lnTo>
                  <a:lnTo>
                    <a:pt x="1355750" y="610870"/>
                  </a:lnTo>
                  <a:lnTo>
                    <a:pt x="1353858" y="610870"/>
                  </a:lnTo>
                  <a:lnTo>
                    <a:pt x="1353718" y="612140"/>
                  </a:lnTo>
                  <a:lnTo>
                    <a:pt x="1353718" y="613410"/>
                  </a:lnTo>
                  <a:lnTo>
                    <a:pt x="1353578" y="614680"/>
                  </a:lnTo>
                  <a:lnTo>
                    <a:pt x="1353502" y="615950"/>
                  </a:lnTo>
                  <a:lnTo>
                    <a:pt x="1353375" y="617220"/>
                  </a:lnTo>
                  <a:lnTo>
                    <a:pt x="1353159" y="617220"/>
                  </a:lnTo>
                  <a:lnTo>
                    <a:pt x="1352994" y="618490"/>
                  </a:lnTo>
                  <a:lnTo>
                    <a:pt x="1351165" y="617220"/>
                  </a:lnTo>
                  <a:lnTo>
                    <a:pt x="1350479" y="618490"/>
                  </a:lnTo>
                  <a:lnTo>
                    <a:pt x="1350886" y="619760"/>
                  </a:lnTo>
                  <a:lnTo>
                    <a:pt x="1349984" y="621030"/>
                  </a:lnTo>
                  <a:lnTo>
                    <a:pt x="1348651" y="619760"/>
                  </a:lnTo>
                  <a:lnTo>
                    <a:pt x="1348105" y="621030"/>
                  </a:lnTo>
                  <a:lnTo>
                    <a:pt x="1348613" y="618490"/>
                  </a:lnTo>
                  <a:lnTo>
                    <a:pt x="1348854" y="617220"/>
                  </a:lnTo>
                  <a:lnTo>
                    <a:pt x="1348968" y="615950"/>
                  </a:lnTo>
                  <a:lnTo>
                    <a:pt x="1349502" y="613410"/>
                  </a:lnTo>
                  <a:lnTo>
                    <a:pt x="1347076" y="613410"/>
                  </a:lnTo>
                  <a:lnTo>
                    <a:pt x="1346733" y="614680"/>
                  </a:lnTo>
                  <a:lnTo>
                    <a:pt x="1347114" y="615950"/>
                  </a:lnTo>
                  <a:lnTo>
                    <a:pt x="1344485" y="615950"/>
                  </a:lnTo>
                  <a:lnTo>
                    <a:pt x="1344256" y="617220"/>
                  </a:lnTo>
                  <a:lnTo>
                    <a:pt x="1344117" y="617220"/>
                  </a:lnTo>
                  <a:lnTo>
                    <a:pt x="1343990" y="619760"/>
                  </a:lnTo>
                  <a:lnTo>
                    <a:pt x="1343825" y="619760"/>
                  </a:lnTo>
                  <a:lnTo>
                    <a:pt x="1343545" y="621030"/>
                  </a:lnTo>
                  <a:lnTo>
                    <a:pt x="1340815" y="621030"/>
                  </a:lnTo>
                  <a:lnTo>
                    <a:pt x="1340967" y="622300"/>
                  </a:lnTo>
                  <a:lnTo>
                    <a:pt x="1340116" y="623570"/>
                  </a:lnTo>
                  <a:lnTo>
                    <a:pt x="1338783" y="622300"/>
                  </a:lnTo>
                  <a:lnTo>
                    <a:pt x="1337818" y="623570"/>
                  </a:lnTo>
                  <a:lnTo>
                    <a:pt x="1337957" y="624840"/>
                  </a:lnTo>
                  <a:lnTo>
                    <a:pt x="1332636" y="624840"/>
                  </a:lnTo>
                  <a:lnTo>
                    <a:pt x="1332496" y="626110"/>
                  </a:lnTo>
                  <a:lnTo>
                    <a:pt x="1332191" y="626110"/>
                  </a:lnTo>
                  <a:lnTo>
                    <a:pt x="1334338" y="627380"/>
                  </a:lnTo>
                  <a:lnTo>
                    <a:pt x="1334528" y="627380"/>
                  </a:lnTo>
                  <a:lnTo>
                    <a:pt x="1333614" y="628650"/>
                  </a:lnTo>
                  <a:lnTo>
                    <a:pt x="1333271" y="629920"/>
                  </a:lnTo>
                  <a:lnTo>
                    <a:pt x="1332941" y="629920"/>
                  </a:lnTo>
                  <a:lnTo>
                    <a:pt x="1332547" y="631190"/>
                  </a:lnTo>
                  <a:lnTo>
                    <a:pt x="1330337" y="631190"/>
                  </a:lnTo>
                  <a:lnTo>
                    <a:pt x="1329588" y="629920"/>
                  </a:lnTo>
                  <a:lnTo>
                    <a:pt x="1328000" y="629920"/>
                  </a:lnTo>
                  <a:lnTo>
                    <a:pt x="1329296" y="628650"/>
                  </a:lnTo>
                  <a:lnTo>
                    <a:pt x="1329169" y="628650"/>
                  </a:lnTo>
                  <a:lnTo>
                    <a:pt x="1328496" y="627380"/>
                  </a:lnTo>
                  <a:lnTo>
                    <a:pt x="1326832" y="627380"/>
                  </a:lnTo>
                  <a:lnTo>
                    <a:pt x="1326324" y="628650"/>
                  </a:lnTo>
                  <a:lnTo>
                    <a:pt x="1326146" y="629920"/>
                  </a:lnTo>
                  <a:lnTo>
                    <a:pt x="1325829" y="629920"/>
                  </a:lnTo>
                  <a:lnTo>
                    <a:pt x="1325460" y="631190"/>
                  </a:lnTo>
                  <a:lnTo>
                    <a:pt x="1325105" y="631190"/>
                  </a:lnTo>
                  <a:lnTo>
                    <a:pt x="1323581" y="633730"/>
                  </a:lnTo>
                  <a:lnTo>
                    <a:pt x="1323174" y="633730"/>
                  </a:lnTo>
                  <a:lnTo>
                    <a:pt x="1322730" y="635000"/>
                  </a:lnTo>
                  <a:lnTo>
                    <a:pt x="1322362" y="635000"/>
                  </a:lnTo>
                  <a:lnTo>
                    <a:pt x="1321917" y="636270"/>
                  </a:lnTo>
                  <a:lnTo>
                    <a:pt x="1321181" y="636270"/>
                  </a:lnTo>
                  <a:lnTo>
                    <a:pt x="1319733" y="635000"/>
                  </a:lnTo>
                  <a:lnTo>
                    <a:pt x="1318933" y="635000"/>
                  </a:lnTo>
                  <a:lnTo>
                    <a:pt x="1318577" y="637540"/>
                  </a:lnTo>
                  <a:lnTo>
                    <a:pt x="1317459" y="637540"/>
                  </a:lnTo>
                  <a:lnTo>
                    <a:pt x="1317040" y="638810"/>
                  </a:lnTo>
                  <a:lnTo>
                    <a:pt x="1315847" y="638810"/>
                  </a:lnTo>
                  <a:lnTo>
                    <a:pt x="1315161" y="637540"/>
                  </a:lnTo>
                  <a:lnTo>
                    <a:pt x="1314018" y="637540"/>
                  </a:lnTo>
                  <a:lnTo>
                    <a:pt x="1313446" y="636270"/>
                  </a:lnTo>
                  <a:lnTo>
                    <a:pt x="1312849" y="636270"/>
                  </a:lnTo>
                  <a:lnTo>
                    <a:pt x="1314526" y="635000"/>
                  </a:lnTo>
                  <a:lnTo>
                    <a:pt x="1313116" y="633730"/>
                  </a:lnTo>
                  <a:lnTo>
                    <a:pt x="1312862" y="633730"/>
                  </a:lnTo>
                  <a:lnTo>
                    <a:pt x="1311554" y="635000"/>
                  </a:lnTo>
                  <a:lnTo>
                    <a:pt x="1311046" y="635000"/>
                  </a:lnTo>
                  <a:lnTo>
                    <a:pt x="1310106" y="633730"/>
                  </a:lnTo>
                  <a:lnTo>
                    <a:pt x="1309624" y="632460"/>
                  </a:lnTo>
                  <a:lnTo>
                    <a:pt x="1308938" y="632460"/>
                  </a:lnTo>
                  <a:lnTo>
                    <a:pt x="1308392" y="631190"/>
                  </a:lnTo>
                  <a:lnTo>
                    <a:pt x="1307084" y="632460"/>
                  </a:lnTo>
                  <a:lnTo>
                    <a:pt x="1306652" y="632460"/>
                  </a:lnTo>
                  <a:lnTo>
                    <a:pt x="1305356" y="633730"/>
                  </a:lnTo>
                  <a:lnTo>
                    <a:pt x="1304721" y="633730"/>
                  </a:lnTo>
                  <a:lnTo>
                    <a:pt x="1304124" y="632460"/>
                  </a:lnTo>
                  <a:lnTo>
                    <a:pt x="1301851" y="632460"/>
                  </a:lnTo>
                  <a:lnTo>
                    <a:pt x="1300149" y="633730"/>
                  </a:lnTo>
                  <a:lnTo>
                    <a:pt x="1299362" y="633730"/>
                  </a:lnTo>
                  <a:lnTo>
                    <a:pt x="1298981" y="632460"/>
                  </a:lnTo>
                  <a:lnTo>
                    <a:pt x="1298676" y="631190"/>
                  </a:lnTo>
                  <a:lnTo>
                    <a:pt x="1297863" y="631190"/>
                  </a:lnTo>
                  <a:lnTo>
                    <a:pt x="1297317" y="628650"/>
                  </a:lnTo>
                  <a:lnTo>
                    <a:pt x="1296987" y="628650"/>
                  </a:lnTo>
                  <a:lnTo>
                    <a:pt x="1296619" y="627380"/>
                  </a:lnTo>
                  <a:lnTo>
                    <a:pt x="1295869" y="627380"/>
                  </a:lnTo>
                  <a:lnTo>
                    <a:pt x="1295158" y="628650"/>
                  </a:lnTo>
                  <a:lnTo>
                    <a:pt x="1243761" y="628650"/>
                  </a:lnTo>
                  <a:lnTo>
                    <a:pt x="1243342" y="629920"/>
                  </a:lnTo>
                  <a:lnTo>
                    <a:pt x="1244473" y="631190"/>
                  </a:lnTo>
                  <a:lnTo>
                    <a:pt x="1245997" y="631190"/>
                  </a:lnTo>
                  <a:lnTo>
                    <a:pt x="1247152" y="632460"/>
                  </a:lnTo>
                  <a:lnTo>
                    <a:pt x="1246797" y="633730"/>
                  </a:lnTo>
                  <a:lnTo>
                    <a:pt x="1248003" y="635000"/>
                  </a:lnTo>
                  <a:lnTo>
                    <a:pt x="1249578" y="635000"/>
                  </a:lnTo>
                  <a:lnTo>
                    <a:pt x="1250721" y="636270"/>
                  </a:lnTo>
                  <a:lnTo>
                    <a:pt x="1250391" y="637540"/>
                  </a:lnTo>
                  <a:lnTo>
                    <a:pt x="1251394" y="638810"/>
                  </a:lnTo>
                  <a:lnTo>
                    <a:pt x="1253159" y="637540"/>
                  </a:lnTo>
                  <a:lnTo>
                    <a:pt x="1253655" y="638810"/>
                  </a:lnTo>
                  <a:lnTo>
                    <a:pt x="1254226" y="638810"/>
                  </a:lnTo>
                  <a:lnTo>
                    <a:pt x="1254023" y="640080"/>
                  </a:lnTo>
                  <a:lnTo>
                    <a:pt x="1254633" y="641350"/>
                  </a:lnTo>
                  <a:lnTo>
                    <a:pt x="1257401" y="641350"/>
                  </a:lnTo>
                  <a:lnTo>
                    <a:pt x="1262837" y="642620"/>
                  </a:lnTo>
                  <a:lnTo>
                    <a:pt x="1266012" y="642620"/>
                  </a:lnTo>
                  <a:lnTo>
                    <a:pt x="1266342" y="645160"/>
                  </a:lnTo>
                  <a:lnTo>
                    <a:pt x="1267434" y="646430"/>
                  </a:lnTo>
                  <a:lnTo>
                    <a:pt x="1268869" y="645160"/>
                  </a:lnTo>
                  <a:lnTo>
                    <a:pt x="1270165" y="646430"/>
                  </a:lnTo>
                  <a:lnTo>
                    <a:pt x="1270127" y="647700"/>
                  </a:lnTo>
                  <a:lnTo>
                    <a:pt x="1273035" y="647700"/>
                  </a:lnTo>
                  <a:lnTo>
                    <a:pt x="1366469" y="647700"/>
                  </a:lnTo>
                  <a:lnTo>
                    <a:pt x="1367078" y="646430"/>
                  </a:lnTo>
                  <a:lnTo>
                    <a:pt x="1367231" y="646430"/>
                  </a:lnTo>
                  <a:lnTo>
                    <a:pt x="1368399" y="643890"/>
                  </a:lnTo>
                  <a:lnTo>
                    <a:pt x="1367917" y="642620"/>
                  </a:lnTo>
                  <a:lnTo>
                    <a:pt x="1365719" y="643890"/>
                  </a:lnTo>
                  <a:lnTo>
                    <a:pt x="1364932" y="643890"/>
                  </a:lnTo>
                  <a:lnTo>
                    <a:pt x="1362976" y="645160"/>
                  </a:lnTo>
                  <a:lnTo>
                    <a:pt x="1359344" y="645160"/>
                  </a:lnTo>
                  <a:lnTo>
                    <a:pt x="1360919" y="642620"/>
                  </a:lnTo>
                  <a:lnTo>
                    <a:pt x="1363586" y="642620"/>
                  </a:lnTo>
                  <a:lnTo>
                    <a:pt x="1366418" y="641350"/>
                  </a:lnTo>
                  <a:lnTo>
                    <a:pt x="1368374" y="641350"/>
                  </a:lnTo>
                  <a:lnTo>
                    <a:pt x="1372171" y="640080"/>
                  </a:lnTo>
                  <a:lnTo>
                    <a:pt x="1373149" y="640080"/>
                  </a:lnTo>
                  <a:lnTo>
                    <a:pt x="1374089" y="638810"/>
                  </a:lnTo>
                  <a:lnTo>
                    <a:pt x="1375537" y="638810"/>
                  </a:lnTo>
                  <a:lnTo>
                    <a:pt x="1375333" y="636270"/>
                  </a:lnTo>
                  <a:lnTo>
                    <a:pt x="1374965" y="636270"/>
                  </a:lnTo>
                  <a:lnTo>
                    <a:pt x="1374013" y="637540"/>
                  </a:lnTo>
                  <a:lnTo>
                    <a:pt x="1373035" y="637540"/>
                  </a:lnTo>
                  <a:lnTo>
                    <a:pt x="1373225" y="636270"/>
                  </a:lnTo>
                  <a:lnTo>
                    <a:pt x="1373505" y="635000"/>
                  </a:lnTo>
                  <a:lnTo>
                    <a:pt x="1373860" y="633730"/>
                  </a:lnTo>
                  <a:lnTo>
                    <a:pt x="1374038" y="633730"/>
                  </a:lnTo>
                  <a:lnTo>
                    <a:pt x="1374279" y="632460"/>
                  </a:lnTo>
                  <a:lnTo>
                    <a:pt x="1374571" y="631190"/>
                  </a:lnTo>
                  <a:lnTo>
                    <a:pt x="1376324" y="631190"/>
                  </a:lnTo>
                  <a:lnTo>
                    <a:pt x="1377251" y="629920"/>
                  </a:lnTo>
                  <a:lnTo>
                    <a:pt x="1379969" y="629920"/>
                  </a:lnTo>
                  <a:lnTo>
                    <a:pt x="1380934" y="628650"/>
                  </a:lnTo>
                  <a:lnTo>
                    <a:pt x="1382725" y="628650"/>
                  </a:lnTo>
                  <a:lnTo>
                    <a:pt x="1382941" y="627380"/>
                  </a:lnTo>
                  <a:lnTo>
                    <a:pt x="1383068" y="626110"/>
                  </a:lnTo>
                  <a:lnTo>
                    <a:pt x="1383106" y="624840"/>
                  </a:lnTo>
                  <a:lnTo>
                    <a:pt x="1383220" y="623570"/>
                  </a:lnTo>
                  <a:lnTo>
                    <a:pt x="1383449" y="622300"/>
                  </a:lnTo>
                  <a:lnTo>
                    <a:pt x="1383639" y="622300"/>
                  </a:lnTo>
                  <a:lnTo>
                    <a:pt x="1385722" y="621030"/>
                  </a:lnTo>
                  <a:lnTo>
                    <a:pt x="1386560" y="619760"/>
                  </a:lnTo>
                  <a:lnTo>
                    <a:pt x="1385836" y="618490"/>
                  </a:lnTo>
                  <a:lnTo>
                    <a:pt x="1386662" y="617220"/>
                  </a:lnTo>
                  <a:lnTo>
                    <a:pt x="1388275" y="617220"/>
                  </a:lnTo>
                  <a:lnTo>
                    <a:pt x="1388706" y="615950"/>
                  </a:lnTo>
                  <a:lnTo>
                    <a:pt x="1388846" y="615950"/>
                  </a:lnTo>
                  <a:lnTo>
                    <a:pt x="1388872" y="614680"/>
                  </a:lnTo>
                  <a:lnTo>
                    <a:pt x="1388795" y="613410"/>
                  </a:lnTo>
                  <a:lnTo>
                    <a:pt x="1386459" y="614680"/>
                  </a:lnTo>
                  <a:lnTo>
                    <a:pt x="1386255" y="614680"/>
                  </a:lnTo>
                  <a:lnTo>
                    <a:pt x="1386382" y="610870"/>
                  </a:lnTo>
                  <a:lnTo>
                    <a:pt x="1386382" y="609600"/>
                  </a:lnTo>
                  <a:lnTo>
                    <a:pt x="1387055" y="609600"/>
                  </a:lnTo>
                  <a:lnTo>
                    <a:pt x="1388008" y="608330"/>
                  </a:lnTo>
                  <a:lnTo>
                    <a:pt x="1389138" y="608330"/>
                  </a:lnTo>
                  <a:lnTo>
                    <a:pt x="1390624" y="605790"/>
                  </a:lnTo>
                  <a:lnTo>
                    <a:pt x="1391259" y="607060"/>
                  </a:lnTo>
                  <a:lnTo>
                    <a:pt x="1390840" y="609600"/>
                  </a:lnTo>
                  <a:lnTo>
                    <a:pt x="1391132" y="609600"/>
                  </a:lnTo>
                  <a:lnTo>
                    <a:pt x="1391983" y="608330"/>
                  </a:lnTo>
                  <a:lnTo>
                    <a:pt x="1392758" y="608330"/>
                  </a:lnTo>
                  <a:lnTo>
                    <a:pt x="1393469" y="607060"/>
                  </a:lnTo>
                  <a:lnTo>
                    <a:pt x="1396631" y="605790"/>
                  </a:lnTo>
                  <a:lnTo>
                    <a:pt x="1398092" y="604520"/>
                  </a:lnTo>
                  <a:lnTo>
                    <a:pt x="1398295" y="603250"/>
                  </a:lnTo>
                  <a:lnTo>
                    <a:pt x="1397520" y="601980"/>
                  </a:lnTo>
                  <a:lnTo>
                    <a:pt x="1397977" y="600710"/>
                  </a:lnTo>
                  <a:lnTo>
                    <a:pt x="1399755" y="600710"/>
                  </a:lnTo>
                  <a:lnTo>
                    <a:pt x="1400263" y="599440"/>
                  </a:lnTo>
                  <a:lnTo>
                    <a:pt x="1399667" y="596900"/>
                  </a:lnTo>
                  <a:lnTo>
                    <a:pt x="1399565" y="595630"/>
                  </a:lnTo>
                  <a:lnTo>
                    <a:pt x="1399400" y="594360"/>
                  </a:lnTo>
                  <a:lnTo>
                    <a:pt x="1399159" y="594360"/>
                  </a:lnTo>
                  <a:lnTo>
                    <a:pt x="1398676" y="590550"/>
                  </a:lnTo>
                  <a:lnTo>
                    <a:pt x="1398397" y="590550"/>
                  </a:lnTo>
                  <a:lnTo>
                    <a:pt x="1398219" y="589280"/>
                  </a:lnTo>
                  <a:lnTo>
                    <a:pt x="1398155" y="588010"/>
                  </a:lnTo>
                  <a:lnTo>
                    <a:pt x="1399997" y="586740"/>
                  </a:lnTo>
                  <a:lnTo>
                    <a:pt x="1400340" y="585470"/>
                  </a:lnTo>
                  <a:lnTo>
                    <a:pt x="1399273" y="584200"/>
                  </a:lnTo>
                  <a:lnTo>
                    <a:pt x="1399806" y="582930"/>
                  </a:lnTo>
                  <a:lnTo>
                    <a:pt x="1401089" y="582930"/>
                  </a:lnTo>
                  <a:lnTo>
                    <a:pt x="1402105" y="581660"/>
                  </a:lnTo>
                  <a:lnTo>
                    <a:pt x="1402753" y="580390"/>
                  </a:lnTo>
                  <a:lnTo>
                    <a:pt x="1403769" y="580390"/>
                  </a:lnTo>
                  <a:lnTo>
                    <a:pt x="1403908" y="582930"/>
                  </a:lnTo>
                  <a:lnTo>
                    <a:pt x="1404696" y="582930"/>
                  </a:lnTo>
                  <a:lnTo>
                    <a:pt x="1405661" y="581660"/>
                  </a:lnTo>
                  <a:lnTo>
                    <a:pt x="1406398" y="580390"/>
                  </a:lnTo>
                  <a:lnTo>
                    <a:pt x="1407960" y="579120"/>
                  </a:lnTo>
                  <a:lnTo>
                    <a:pt x="1407922" y="577850"/>
                  </a:lnTo>
                  <a:lnTo>
                    <a:pt x="1407668" y="576580"/>
                  </a:lnTo>
                  <a:lnTo>
                    <a:pt x="1407325" y="576580"/>
                  </a:lnTo>
                  <a:lnTo>
                    <a:pt x="1406931" y="575310"/>
                  </a:lnTo>
                  <a:lnTo>
                    <a:pt x="1406550" y="574040"/>
                  </a:lnTo>
                  <a:lnTo>
                    <a:pt x="1405724" y="570230"/>
                  </a:lnTo>
                  <a:lnTo>
                    <a:pt x="1405369" y="570230"/>
                  </a:lnTo>
                  <a:lnTo>
                    <a:pt x="1405089" y="568960"/>
                  </a:lnTo>
                  <a:lnTo>
                    <a:pt x="1404899" y="567690"/>
                  </a:lnTo>
                  <a:lnTo>
                    <a:pt x="1406664" y="566420"/>
                  </a:lnTo>
                  <a:lnTo>
                    <a:pt x="1406906" y="565150"/>
                  </a:lnTo>
                  <a:lnTo>
                    <a:pt x="1405801" y="565150"/>
                  </a:lnTo>
                  <a:lnTo>
                    <a:pt x="1405915" y="562610"/>
                  </a:lnTo>
                  <a:lnTo>
                    <a:pt x="1404797" y="562610"/>
                  </a:lnTo>
                  <a:lnTo>
                    <a:pt x="1405064" y="560070"/>
                  </a:lnTo>
                  <a:lnTo>
                    <a:pt x="1406461" y="560070"/>
                  </a:lnTo>
                  <a:lnTo>
                    <a:pt x="1406740" y="558800"/>
                  </a:lnTo>
                  <a:lnTo>
                    <a:pt x="1407261" y="558800"/>
                  </a:lnTo>
                  <a:lnTo>
                    <a:pt x="1407845" y="557530"/>
                  </a:lnTo>
                  <a:lnTo>
                    <a:pt x="1408163" y="557530"/>
                  </a:lnTo>
                  <a:lnTo>
                    <a:pt x="1407833" y="554990"/>
                  </a:lnTo>
                  <a:lnTo>
                    <a:pt x="1407553" y="554990"/>
                  </a:lnTo>
                  <a:lnTo>
                    <a:pt x="1407147" y="553720"/>
                  </a:lnTo>
                  <a:lnTo>
                    <a:pt x="1406829" y="553720"/>
                  </a:lnTo>
                  <a:lnTo>
                    <a:pt x="1406601" y="552450"/>
                  </a:lnTo>
                  <a:lnTo>
                    <a:pt x="1405636" y="549910"/>
                  </a:lnTo>
                  <a:lnTo>
                    <a:pt x="1405204" y="548640"/>
                  </a:lnTo>
                  <a:lnTo>
                    <a:pt x="1404874" y="548640"/>
                  </a:lnTo>
                  <a:lnTo>
                    <a:pt x="1404645" y="547370"/>
                  </a:lnTo>
                  <a:lnTo>
                    <a:pt x="1405153" y="546100"/>
                  </a:lnTo>
                  <a:lnTo>
                    <a:pt x="1405724" y="546100"/>
                  </a:lnTo>
                  <a:lnTo>
                    <a:pt x="1406994" y="544830"/>
                  </a:lnTo>
                  <a:lnTo>
                    <a:pt x="1407566" y="543560"/>
                  </a:lnTo>
                  <a:lnTo>
                    <a:pt x="1408201" y="543560"/>
                  </a:lnTo>
                  <a:lnTo>
                    <a:pt x="1407020" y="541020"/>
                  </a:lnTo>
                  <a:lnTo>
                    <a:pt x="1407553" y="539750"/>
                  </a:lnTo>
                  <a:lnTo>
                    <a:pt x="1408125" y="539750"/>
                  </a:lnTo>
                  <a:lnTo>
                    <a:pt x="1408760" y="538480"/>
                  </a:lnTo>
                  <a:lnTo>
                    <a:pt x="1409001" y="538480"/>
                  </a:lnTo>
                  <a:lnTo>
                    <a:pt x="1410398" y="537210"/>
                  </a:lnTo>
                  <a:lnTo>
                    <a:pt x="1410220" y="535940"/>
                  </a:lnTo>
                  <a:lnTo>
                    <a:pt x="1409890" y="535940"/>
                  </a:lnTo>
                  <a:lnTo>
                    <a:pt x="1409039" y="533400"/>
                  </a:lnTo>
                  <a:lnTo>
                    <a:pt x="1408709" y="533400"/>
                  </a:lnTo>
                  <a:lnTo>
                    <a:pt x="1408468" y="532130"/>
                  </a:lnTo>
                  <a:lnTo>
                    <a:pt x="1409992" y="530860"/>
                  </a:lnTo>
                  <a:lnTo>
                    <a:pt x="1410309" y="529590"/>
                  </a:lnTo>
                  <a:lnTo>
                    <a:pt x="1411592" y="528320"/>
                  </a:lnTo>
                  <a:lnTo>
                    <a:pt x="1412519" y="528320"/>
                  </a:lnTo>
                  <a:lnTo>
                    <a:pt x="1413090" y="527050"/>
                  </a:lnTo>
                  <a:lnTo>
                    <a:pt x="1413548" y="525780"/>
                  </a:lnTo>
                  <a:lnTo>
                    <a:pt x="1413713" y="525780"/>
                  </a:lnTo>
                  <a:lnTo>
                    <a:pt x="1412417" y="524510"/>
                  </a:lnTo>
                  <a:lnTo>
                    <a:pt x="1412621" y="523240"/>
                  </a:lnTo>
                  <a:lnTo>
                    <a:pt x="1414081" y="521970"/>
                  </a:lnTo>
                  <a:lnTo>
                    <a:pt x="1414284" y="520700"/>
                  </a:lnTo>
                  <a:lnTo>
                    <a:pt x="1413052" y="520700"/>
                  </a:lnTo>
                  <a:lnTo>
                    <a:pt x="1413230" y="519430"/>
                  </a:lnTo>
                  <a:lnTo>
                    <a:pt x="1414843" y="518160"/>
                  </a:lnTo>
                  <a:lnTo>
                    <a:pt x="1414843" y="516890"/>
                  </a:lnTo>
                  <a:lnTo>
                    <a:pt x="1414602" y="516890"/>
                  </a:lnTo>
                  <a:lnTo>
                    <a:pt x="1414246" y="515620"/>
                  </a:lnTo>
                  <a:lnTo>
                    <a:pt x="1413357" y="514350"/>
                  </a:lnTo>
                  <a:lnTo>
                    <a:pt x="1413002" y="513080"/>
                  </a:lnTo>
                  <a:lnTo>
                    <a:pt x="1412760" y="513080"/>
                  </a:lnTo>
                  <a:lnTo>
                    <a:pt x="1412798" y="511810"/>
                  </a:lnTo>
                  <a:lnTo>
                    <a:pt x="1414462" y="510540"/>
                  </a:lnTo>
                  <a:lnTo>
                    <a:pt x="1414183" y="509270"/>
                  </a:lnTo>
                  <a:lnTo>
                    <a:pt x="1413840" y="509270"/>
                  </a:lnTo>
                  <a:lnTo>
                    <a:pt x="1413421" y="508000"/>
                  </a:lnTo>
                  <a:lnTo>
                    <a:pt x="1412354" y="505460"/>
                  </a:lnTo>
                  <a:lnTo>
                    <a:pt x="1411909" y="505460"/>
                  </a:lnTo>
                  <a:lnTo>
                    <a:pt x="1411554" y="504190"/>
                  </a:lnTo>
                  <a:lnTo>
                    <a:pt x="1411312" y="502920"/>
                  </a:lnTo>
                  <a:lnTo>
                    <a:pt x="1411820" y="502920"/>
                  </a:lnTo>
                  <a:lnTo>
                    <a:pt x="1412379" y="501650"/>
                  </a:lnTo>
                  <a:lnTo>
                    <a:pt x="1412989" y="501650"/>
                  </a:lnTo>
                  <a:lnTo>
                    <a:pt x="1413217" y="500380"/>
                  </a:lnTo>
                  <a:lnTo>
                    <a:pt x="1414614" y="499110"/>
                  </a:lnTo>
                  <a:lnTo>
                    <a:pt x="1414437" y="497840"/>
                  </a:lnTo>
                  <a:lnTo>
                    <a:pt x="1414081" y="497840"/>
                  </a:lnTo>
                  <a:lnTo>
                    <a:pt x="1413637" y="496570"/>
                  </a:lnTo>
                  <a:lnTo>
                    <a:pt x="1412582" y="494030"/>
                  </a:lnTo>
                  <a:lnTo>
                    <a:pt x="1413090" y="494030"/>
                  </a:lnTo>
                  <a:lnTo>
                    <a:pt x="1413662" y="492760"/>
                  </a:lnTo>
                  <a:lnTo>
                    <a:pt x="1414627" y="492760"/>
                  </a:lnTo>
                  <a:lnTo>
                    <a:pt x="1414881" y="494030"/>
                  </a:lnTo>
                  <a:lnTo>
                    <a:pt x="1415681" y="494030"/>
                  </a:lnTo>
                  <a:lnTo>
                    <a:pt x="1416545" y="492760"/>
                  </a:lnTo>
                  <a:lnTo>
                    <a:pt x="1417243" y="492760"/>
                  </a:lnTo>
                  <a:lnTo>
                    <a:pt x="1417751" y="494030"/>
                  </a:lnTo>
                  <a:lnTo>
                    <a:pt x="1418183" y="495300"/>
                  </a:lnTo>
                  <a:lnTo>
                    <a:pt x="1418805" y="497840"/>
                  </a:lnTo>
                  <a:lnTo>
                    <a:pt x="1419072" y="497840"/>
                  </a:lnTo>
                  <a:lnTo>
                    <a:pt x="1419707" y="496570"/>
                  </a:lnTo>
                  <a:lnTo>
                    <a:pt x="1420279" y="496570"/>
                  </a:lnTo>
                  <a:lnTo>
                    <a:pt x="1420774" y="495300"/>
                  </a:lnTo>
                  <a:lnTo>
                    <a:pt x="1420431" y="494030"/>
                  </a:lnTo>
                  <a:lnTo>
                    <a:pt x="1420037" y="494030"/>
                  </a:lnTo>
                  <a:lnTo>
                    <a:pt x="1419606" y="492760"/>
                  </a:lnTo>
                  <a:lnTo>
                    <a:pt x="1418437" y="490220"/>
                  </a:lnTo>
                  <a:lnTo>
                    <a:pt x="1417993" y="490220"/>
                  </a:lnTo>
                  <a:lnTo>
                    <a:pt x="1417612" y="488950"/>
                  </a:lnTo>
                  <a:lnTo>
                    <a:pt x="1417256" y="487680"/>
                  </a:lnTo>
                  <a:lnTo>
                    <a:pt x="1416926" y="487680"/>
                  </a:lnTo>
                  <a:lnTo>
                    <a:pt x="1416443" y="486410"/>
                  </a:lnTo>
                  <a:lnTo>
                    <a:pt x="1416075" y="485140"/>
                  </a:lnTo>
                  <a:lnTo>
                    <a:pt x="1415592" y="485140"/>
                  </a:lnTo>
                  <a:lnTo>
                    <a:pt x="1415199" y="483870"/>
                  </a:lnTo>
                  <a:lnTo>
                    <a:pt x="1414907" y="483870"/>
                  </a:lnTo>
                  <a:lnTo>
                    <a:pt x="1414957" y="482600"/>
                  </a:lnTo>
                  <a:lnTo>
                    <a:pt x="1416240" y="481330"/>
                  </a:lnTo>
                  <a:lnTo>
                    <a:pt x="1416456" y="481330"/>
                  </a:lnTo>
                  <a:lnTo>
                    <a:pt x="1416888" y="480060"/>
                  </a:lnTo>
                  <a:lnTo>
                    <a:pt x="1417408" y="480060"/>
                  </a:lnTo>
                  <a:lnTo>
                    <a:pt x="1418018" y="478790"/>
                  </a:lnTo>
                  <a:lnTo>
                    <a:pt x="1418450" y="478790"/>
                  </a:lnTo>
                  <a:lnTo>
                    <a:pt x="1418971" y="477520"/>
                  </a:lnTo>
                  <a:lnTo>
                    <a:pt x="1419580" y="476250"/>
                  </a:lnTo>
                  <a:lnTo>
                    <a:pt x="1419834" y="476250"/>
                  </a:lnTo>
                  <a:lnTo>
                    <a:pt x="1420456" y="478790"/>
                  </a:lnTo>
                  <a:lnTo>
                    <a:pt x="1421333" y="478790"/>
                  </a:lnTo>
                  <a:lnTo>
                    <a:pt x="1421853" y="477520"/>
                  </a:lnTo>
                  <a:lnTo>
                    <a:pt x="1422311" y="477520"/>
                  </a:lnTo>
                  <a:lnTo>
                    <a:pt x="1422019" y="476250"/>
                  </a:lnTo>
                  <a:lnTo>
                    <a:pt x="1421625" y="474980"/>
                  </a:lnTo>
                  <a:lnTo>
                    <a:pt x="1421130" y="474980"/>
                  </a:lnTo>
                  <a:lnTo>
                    <a:pt x="1417586" y="467360"/>
                  </a:lnTo>
                  <a:lnTo>
                    <a:pt x="1417104" y="467360"/>
                  </a:lnTo>
                  <a:lnTo>
                    <a:pt x="1416710" y="466090"/>
                  </a:lnTo>
                  <a:lnTo>
                    <a:pt x="1416405" y="464820"/>
                  </a:lnTo>
                  <a:lnTo>
                    <a:pt x="1417891" y="463550"/>
                  </a:lnTo>
                  <a:lnTo>
                    <a:pt x="1418094" y="462280"/>
                  </a:lnTo>
                  <a:lnTo>
                    <a:pt x="1416735" y="461010"/>
                  </a:lnTo>
                  <a:lnTo>
                    <a:pt x="1416862" y="459740"/>
                  </a:lnTo>
                  <a:lnTo>
                    <a:pt x="1418221" y="459740"/>
                  </a:lnTo>
                  <a:lnTo>
                    <a:pt x="1418310" y="458470"/>
                  </a:lnTo>
                  <a:lnTo>
                    <a:pt x="1416951" y="457200"/>
                  </a:lnTo>
                  <a:lnTo>
                    <a:pt x="1416977" y="455930"/>
                  </a:lnTo>
                  <a:lnTo>
                    <a:pt x="1418386" y="454660"/>
                  </a:lnTo>
                  <a:lnTo>
                    <a:pt x="1418424" y="453390"/>
                  </a:lnTo>
                  <a:lnTo>
                    <a:pt x="1417078" y="452120"/>
                  </a:lnTo>
                  <a:lnTo>
                    <a:pt x="1417497" y="450850"/>
                  </a:lnTo>
                  <a:lnTo>
                    <a:pt x="1417980" y="450850"/>
                  </a:lnTo>
                  <a:lnTo>
                    <a:pt x="1418602" y="449580"/>
                  </a:lnTo>
                  <a:lnTo>
                    <a:pt x="1419682" y="452120"/>
                  </a:lnTo>
                  <a:lnTo>
                    <a:pt x="1419847" y="452120"/>
                  </a:lnTo>
                  <a:lnTo>
                    <a:pt x="1420368" y="450850"/>
                  </a:lnTo>
                  <a:lnTo>
                    <a:pt x="1420850" y="450850"/>
                  </a:lnTo>
                  <a:lnTo>
                    <a:pt x="1421282" y="449580"/>
                  </a:lnTo>
                  <a:lnTo>
                    <a:pt x="1420952" y="448310"/>
                  </a:lnTo>
                  <a:lnTo>
                    <a:pt x="1420520" y="448310"/>
                  </a:lnTo>
                  <a:lnTo>
                    <a:pt x="1419974" y="447040"/>
                  </a:lnTo>
                  <a:lnTo>
                    <a:pt x="1418678" y="444500"/>
                  </a:lnTo>
                  <a:lnTo>
                    <a:pt x="1418310" y="444500"/>
                  </a:lnTo>
                  <a:lnTo>
                    <a:pt x="1417891" y="443230"/>
                  </a:lnTo>
                  <a:lnTo>
                    <a:pt x="1417231" y="443230"/>
                  </a:lnTo>
                  <a:lnTo>
                    <a:pt x="1416151" y="444500"/>
                  </a:lnTo>
                  <a:lnTo>
                    <a:pt x="1415707" y="444500"/>
                  </a:lnTo>
                  <a:lnTo>
                    <a:pt x="1414792" y="443230"/>
                  </a:lnTo>
                  <a:lnTo>
                    <a:pt x="1413319" y="440690"/>
                  </a:lnTo>
                  <a:lnTo>
                    <a:pt x="1413598" y="440690"/>
                  </a:lnTo>
                  <a:lnTo>
                    <a:pt x="1414526" y="438150"/>
                  </a:lnTo>
                  <a:lnTo>
                    <a:pt x="1415249" y="438150"/>
                  </a:lnTo>
                  <a:lnTo>
                    <a:pt x="1415554" y="440690"/>
                  </a:lnTo>
                  <a:lnTo>
                    <a:pt x="1416431" y="440690"/>
                  </a:lnTo>
                  <a:lnTo>
                    <a:pt x="1417116" y="438150"/>
                  </a:lnTo>
                  <a:lnTo>
                    <a:pt x="1417878" y="438150"/>
                  </a:lnTo>
                  <a:lnTo>
                    <a:pt x="1418437" y="440690"/>
                  </a:lnTo>
                  <a:lnTo>
                    <a:pt x="1419174" y="440690"/>
                  </a:lnTo>
                  <a:lnTo>
                    <a:pt x="1420317" y="443230"/>
                  </a:lnTo>
                  <a:lnTo>
                    <a:pt x="1421155" y="445770"/>
                  </a:lnTo>
                  <a:lnTo>
                    <a:pt x="1421676" y="445770"/>
                  </a:lnTo>
                  <a:lnTo>
                    <a:pt x="1422615" y="443230"/>
                  </a:lnTo>
                  <a:lnTo>
                    <a:pt x="1422895" y="443230"/>
                  </a:lnTo>
                  <a:lnTo>
                    <a:pt x="1421549" y="440690"/>
                  </a:lnTo>
                  <a:lnTo>
                    <a:pt x="1421549" y="439420"/>
                  </a:lnTo>
                  <a:lnTo>
                    <a:pt x="1422882" y="439420"/>
                  </a:lnTo>
                  <a:lnTo>
                    <a:pt x="1423098" y="438150"/>
                  </a:lnTo>
                  <a:lnTo>
                    <a:pt x="1424343" y="436943"/>
                  </a:lnTo>
                  <a:lnTo>
                    <a:pt x="1424432" y="435610"/>
                  </a:lnTo>
                  <a:lnTo>
                    <a:pt x="1424089" y="435610"/>
                  </a:lnTo>
                  <a:lnTo>
                    <a:pt x="1423657" y="434340"/>
                  </a:lnTo>
                  <a:lnTo>
                    <a:pt x="1423009" y="434340"/>
                  </a:lnTo>
                  <a:lnTo>
                    <a:pt x="1421879" y="435610"/>
                  </a:lnTo>
                  <a:lnTo>
                    <a:pt x="1421498" y="435610"/>
                  </a:lnTo>
                  <a:lnTo>
                    <a:pt x="1420558" y="434340"/>
                  </a:lnTo>
                  <a:lnTo>
                    <a:pt x="1420380" y="434340"/>
                  </a:lnTo>
                  <a:lnTo>
                    <a:pt x="1420050" y="433070"/>
                  </a:lnTo>
                  <a:lnTo>
                    <a:pt x="1419606" y="431800"/>
                  </a:lnTo>
                  <a:lnTo>
                    <a:pt x="1419072" y="431800"/>
                  </a:lnTo>
                  <a:lnTo>
                    <a:pt x="1419618" y="430530"/>
                  </a:lnTo>
                  <a:lnTo>
                    <a:pt x="1420101" y="430530"/>
                  </a:lnTo>
                  <a:lnTo>
                    <a:pt x="1420520" y="429260"/>
                  </a:lnTo>
                  <a:lnTo>
                    <a:pt x="1420558" y="427990"/>
                  </a:lnTo>
                  <a:lnTo>
                    <a:pt x="1419275" y="427990"/>
                  </a:lnTo>
                  <a:lnTo>
                    <a:pt x="1419212" y="426720"/>
                  </a:lnTo>
                  <a:lnTo>
                    <a:pt x="1420634" y="425450"/>
                  </a:lnTo>
                  <a:lnTo>
                    <a:pt x="1420571" y="424180"/>
                  </a:lnTo>
                  <a:lnTo>
                    <a:pt x="1419288" y="422910"/>
                  </a:lnTo>
                  <a:lnTo>
                    <a:pt x="1419072" y="421640"/>
                  </a:lnTo>
                  <a:lnTo>
                    <a:pt x="1417777" y="420370"/>
                  </a:lnTo>
                  <a:lnTo>
                    <a:pt x="1417751" y="419100"/>
                  </a:lnTo>
                  <a:lnTo>
                    <a:pt x="1419148" y="419100"/>
                  </a:lnTo>
                  <a:lnTo>
                    <a:pt x="1419009" y="417830"/>
                  </a:lnTo>
                  <a:lnTo>
                    <a:pt x="1420380" y="416560"/>
                  </a:lnTo>
                  <a:lnTo>
                    <a:pt x="1420406" y="415290"/>
                  </a:lnTo>
                  <a:lnTo>
                    <a:pt x="1419999" y="415290"/>
                  </a:lnTo>
                  <a:lnTo>
                    <a:pt x="1419529" y="414020"/>
                  </a:lnTo>
                  <a:lnTo>
                    <a:pt x="1418424" y="412750"/>
                  </a:lnTo>
                  <a:lnTo>
                    <a:pt x="1417942" y="411480"/>
                  </a:lnTo>
                  <a:lnTo>
                    <a:pt x="1417561" y="411480"/>
                  </a:lnTo>
                  <a:lnTo>
                    <a:pt x="1417904" y="410210"/>
                  </a:lnTo>
                  <a:lnTo>
                    <a:pt x="1418348" y="410210"/>
                  </a:lnTo>
                  <a:lnTo>
                    <a:pt x="1419415" y="407670"/>
                  </a:lnTo>
                  <a:lnTo>
                    <a:pt x="1419860" y="407670"/>
                  </a:lnTo>
                  <a:lnTo>
                    <a:pt x="1420202" y="406400"/>
                  </a:lnTo>
                  <a:lnTo>
                    <a:pt x="1419796" y="406400"/>
                  </a:lnTo>
                  <a:lnTo>
                    <a:pt x="1419326" y="405130"/>
                  </a:lnTo>
                  <a:lnTo>
                    <a:pt x="1418780" y="403860"/>
                  </a:lnTo>
                  <a:lnTo>
                    <a:pt x="1418209" y="403860"/>
                  </a:lnTo>
                  <a:lnTo>
                    <a:pt x="1417739" y="402590"/>
                  </a:lnTo>
                  <a:lnTo>
                    <a:pt x="1417358" y="402590"/>
                  </a:lnTo>
                  <a:lnTo>
                    <a:pt x="1417701" y="401320"/>
                  </a:lnTo>
                  <a:lnTo>
                    <a:pt x="1418145" y="401320"/>
                  </a:lnTo>
                  <a:lnTo>
                    <a:pt x="1419174" y="398780"/>
                  </a:lnTo>
                  <a:lnTo>
                    <a:pt x="1419618" y="398780"/>
                  </a:lnTo>
                  <a:lnTo>
                    <a:pt x="1419999" y="397510"/>
                  </a:lnTo>
                  <a:lnTo>
                    <a:pt x="1419618" y="396240"/>
                  </a:lnTo>
                  <a:lnTo>
                    <a:pt x="1419148" y="396240"/>
                  </a:lnTo>
                  <a:lnTo>
                    <a:pt x="1418577" y="394970"/>
                  </a:lnTo>
                  <a:lnTo>
                    <a:pt x="1416227" y="392430"/>
                  </a:lnTo>
                  <a:lnTo>
                    <a:pt x="1414183" y="388620"/>
                  </a:lnTo>
                  <a:lnTo>
                    <a:pt x="1414640" y="388620"/>
                  </a:lnTo>
                  <a:lnTo>
                    <a:pt x="1414907" y="387350"/>
                  </a:lnTo>
                  <a:lnTo>
                    <a:pt x="1415618" y="386080"/>
                  </a:lnTo>
                  <a:lnTo>
                    <a:pt x="1416291" y="384810"/>
                  </a:lnTo>
                  <a:lnTo>
                    <a:pt x="1417040" y="384810"/>
                  </a:lnTo>
                  <a:lnTo>
                    <a:pt x="1417662" y="386080"/>
                  </a:lnTo>
                  <a:lnTo>
                    <a:pt x="1418590" y="386080"/>
                  </a:lnTo>
                  <a:lnTo>
                    <a:pt x="1418869" y="384810"/>
                  </a:lnTo>
                  <a:lnTo>
                    <a:pt x="1419783" y="383540"/>
                  </a:lnTo>
                  <a:lnTo>
                    <a:pt x="1420393" y="386080"/>
                  </a:lnTo>
                  <a:lnTo>
                    <a:pt x="1420863" y="386080"/>
                  </a:lnTo>
                  <a:lnTo>
                    <a:pt x="1422069" y="383540"/>
                  </a:lnTo>
                  <a:lnTo>
                    <a:pt x="1423263" y="381000"/>
                  </a:lnTo>
                  <a:lnTo>
                    <a:pt x="1421739" y="379730"/>
                  </a:lnTo>
                  <a:lnTo>
                    <a:pt x="1421523" y="379730"/>
                  </a:lnTo>
                  <a:lnTo>
                    <a:pt x="1420241" y="377190"/>
                  </a:lnTo>
                  <a:lnTo>
                    <a:pt x="1421536" y="375920"/>
                  </a:lnTo>
                  <a:lnTo>
                    <a:pt x="1421231" y="374650"/>
                  </a:lnTo>
                  <a:lnTo>
                    <a:pt x="1420037" y="373380"/>
                  </a:lnTo>
                  <a:lnTo>
                    <a:pt x="1419758" y="372110"/>
                  </a:lnTo>
                  <a:lnTo>
                    <a:pt x="1421130" y="370840"/>
                  </a:lnTo>
                  <a:lnTo>
                    <a:pt x="1421053" y="369570"/>
                  </a:lnTo>
                  <a:lnTo>
                    <a:pt x="1419758" y="368300"/>
                  </a:lnTo>
                  <a:lnTo>
                    <a:pt x="1419504" y="368300"/>
                  </a:lnTo>
                  <a:lnTo>
                    <a:pt x="1418463" y="370840"/>
                  </a:lnTo>
                  <a:lnTo>
                    <a:pt x="1417993" y="370840"/>
                  </a:lnTo>
                  <a:lnTo>
                    <a:pt x="1417167" y="368300"/>
                  </a:lnTo>
                  <a:lnTo>
                    <a:pt x="1416227" y="368300"/>
                  </a:lnTo>
                  <a:lnTo>
                    <a:pt x="1415719" y="367030"/>
                  </a:lnTo>
                  <a:lnTo>
                    <a:pt x="1415288" y="367030"/>
                  </a:lnTo>
                  <a:lnTo>
                    <a:pt x="1412227" y="361950"/>
                  </a:lnTo>
                  <a:lnTo>
                    <a:pt x="1412684" y="361950"/>
                  </a:lnTo>
                  <a:lnTo>
                    <a:pt x="1412951" y="359410"/>
                  </a:lnTo>
                  <a:lnTo>
                    <a:pt x="1413903" y="359410"/>
                  </a:lnTo>
                  <a:lnTo>
                    <a:pt x="1414513" y="361950"/>
                  </a:lnTo>
                  <a:lnTo>
                    <a:pt x="1415300" y="361950"/>
                  </a:lnTo>
                  <a:lnTo>
                    <a:pt x="1415846" y="359410"/>
                  </a:lnTo>
                  <a:lnTo>
                    <a:pt x="1416583" y="359410"/>
                  </a:lnTo>
                  <a:lnTo>
                    <a:pt x="1417332" y="360680"/>
                  </a:lnTo>
                  <a:lnTo>
                    <a:pt x="1417929" y="361950"/>
                  </a:lnTo>
                  <a:lnTo>
                    <a:pt x="1418958" y="363220"/>
                  </a:lnTo>
                  <a:lnTo>
                    <a:pt x="1419631" y="363220"/>
                  </a:lnTo>
                  <a:lnTo>
                    <a:pt x="1420037" y="361950"/>
                  </a:lnTo>
                  <a:lnTo>
                    <a:pt x="1420177" y="361950"/>
                  </a:lnTo>
                  <a:lnTo>
                    <a:pt x="1419186" y="359410"/>
                  </a:lnTo>
                  <a:lnTo>
                    <a:pt x="1418894" y="359410"/>
                  </a:lnTo>
                  <a:lnTo>
                    <a:pt x="1418932" y="358140"/>
                  </a:lnTo>
                  <a:lnTo>
                    <a:pt x="1420152" y="358140"/>
                  </a:lnTo>
                  <a:lnTo>
                    <a:pt x="1420012" y="356870"/>
                  </a:lnTo>
                  <a:lnTo>
                    <a:pt x="1418691" y="355600"/>
                  </a:lnTo>
                  <a:lnTo>
                    <a:pt x="1418450" y="354330"/>
                  </a:lnTo>
                  <a:lnTo>
                    <a:pt x="1417980" y="354330"/>
                  </a:lnTo>
                  <a:lnTo>
                    <a:pt x="1417434" y="353060"/>
                  </a:lnTo>
                  <a:lnTo>
                    <a:pt x="1416812" y="353060"/>
                  </a:lnTo>
                  <a:lnTo>
                    <a:pt x="1415186" y="350520"/>
                  </a:lnTo>
                  <a:lnTo>
                    <a:pt x="1414564" y="350520"/>
                  </a:lnTo>
                  <a:lnTo>
                    <a:pt x="1414018" y="349250"/>
                  </a:lnTo>
                  <a:lnTo>
                    <a:pt x="1413548" y="347980"/>
                  </a:lnTo>
                  <a:lnTo>
                    <a:pt x="1414640" y="346710"/>
                  </a:lnTo>
                  <a:lnTo>
                    <a:pt x="1414640" y="345440"/>
                  </a:lnTo>
                  <a:lnTo>
                    <a:pt x="1413090" y="344170"/>
                  </a:lnTo>
                  <a:lnTo>
                    <a:pt x="1412951" y="344170"/>
                  </a:lnTo>
                  <a:lnTo>
                    <a:pt x="1414259" y="341630"/>
                  </a:lnTo>
                  <a:lnTo>
                    <a:pt x="1414106" y="341630"/>
                  </a:lnTo>
                  <a:lnTo>
                    <a:pt x="1413649" y="340360"/>
                  </a:lnTo>
                  <a:lnTo>
                    <a:pt x="1413103" y="340360"/>
                  </a:lnTo>
                  <a:lnTo>
                    <a:pt x="1412468" y="339090"/>
                  </a:lnTo>
                  <a:lnTo>
                    <a:pt x="1409204" y="335280"/>
                  </a:lnTo>
                  <a:lnTo>
                    <a:pt x="1410462" y="332740"/>
                  </a:lnTo>
                  <a:lnTo>
                    <a:pt x="1411135" y="330200"/>
                  </a:lnTo>
                  <a:lnTo>
                    <a:pt x="1411389" y="330200"/>
                  </a:lnTo>
                  <a:lnTo>
                    <a:pt x="1411986" y="331470"/>
                  </a:lnTo>
                  <a:lnTo>
                    <a:pt x="1412532" y="331470"/>
                  </a:lnTo>
                  <a:lnTo>
                    <a:pt x="1413014" y="332740"/>
                  </a:lnTo>
                  <a:lnTo>
                    <a:pt x="1413294" y="331470"/>
                  </a:lnTo>
                  <a:lnTo>
                    <a:pt x="1413662" y="331470"/>
                  </a:lnTo>
                  <a:lnTo>
                    <a:pt x="1414106" y="330200"/>
                  </a:lnTo>
                  <a:lnTo>
                    <a:pt x="1415199" y="327660"/>
                  </a:lnTo>
                  <a:lnTo>
                    <a:pt x="1413332" y="325120"/>
                  </a:lnTo>
                  <a:lnTo>
                    <a:pt x="1411986" y="323850"/>
                  </a:lnTo>
                  <a:lnTo>
                    <a:pt x="1412176" y="322580"/>
                  </a:lnTo>
                  <a:lnTo>
                    <a:pt x="1412506" y="322580"/>
                  </a:lnTo>
                  <a:lnTo>
                    <a:pt x="1412925" y="321310"/>
                  </a:lnTo>
                  <a:lnTo>
                    <a:pt x="1413306" y="320040"/>
                  </a:lnTo>
                  <a:lnTo>
                    <a:pt x="1413637" y="320040"/>
                  </a:lnTo>
                  <a:lnTo>
                    <a:pt x="1413916" y="318770"/>
                  </a:lnTo>
                  <a:lnTo>
                    <a:pt x="1413421" y="318770"/>
                  </a:lnTo>
                  <a:lnTo>
                    <a:pt x="1412849" y="317500"/>
                  </a:lnTo>
                  <a:lnTo>
                    <a:pt x="1412201" y="317500"/>
                  </a:lnTo>
                  <a:lnTo>
                    <a:pt x="1411719" y="316230"/>
                  </a:lnTo>
                  <a:lnTo>
                    <a:pt x="1411147" y="314960"/>
                  </a:lnTo>
                  <a:lnTo>
                    <a:pt x="1410296" y="314960"/>
                  </a:lnTo>
                  <a:lnTo>
                    <a:pt x="1409750" y="317500"/>
                  </a:lnTo>
                  <a:lnTo>
                    <a:pt x="1409293" y="317500"/>
                  </a:lnTo>
                  <a:lnTo>
                    <a:pt x="1407998" y="316230"/>
                  </a:lnTo>
                  <a:lnTo>
                    <a:pt x="1406080" y="313690"/>
                  </a:lnTo>
                  <a:lnTo>
                    <a:pt x="1406550" y="312420"/>
                  </a:lnTo>
                  <a:lnTo>
                    <a:pt x="1406575" y="311150"/>
                  </a:lnTo>
                  <a:lnTo>
                    <a:pt x="1407414" y="311150"/>
                  </a:lnTo>
                  <a:lnTo>
                    <a:pt x="1408417" y="312420"/>
                  </a:lnTo>
                  <a:lnTo>
                    <a:pt x="1409192" y="312420"/>
                  </a:lnTo>
                  <a:lnTo>
                    <a:pt x="1409280" y="311150"/>
                  </a:lnTo>
                  <a:lnTo>
                    <a:pt x="1409369" y="309880"/>
                  </a:lnTo>
                  <a:lnTo>
                    <a:pt x="1410182" y="309880"/>
                  </a:lnTo>
                  <a:lnTo>
                    <a:pt x="1411173" y="312420"/>
                  </a:lnTo>
                  <a:lnTo>
                    <a:pt x="1411782" y="312420"/>
                  </a:lnTo>
                  <a:lnTo>
                    <a:pt x="1412951" y="314960"/>
                  </a:lnTo>
                  <a:lnTo>
                    <a:pt x="1413637" y="314960"/>
                  </a:lnTo>
                  <a:lnTo>
                    <a:pt x="1413751" y="312420"/>
                  </a:lnTo>
                  <a:lnTo>
                    <a:pt x="1414157" y="312420"/>
                  </a:lnTo>
                  <a:lnTo>
                    <a:pt x="1410716" y="308610"/>
                  </a:lnTo>
                  <a:lnTo>
                    <a:pt x="1409700" y="307340"/>
                  </a:lnTo>
                  <a:lnTo>
                    <a:pt x="1408671" y="306070"/>
                  </a:lnTo>
                  <a:lnTo>
                    <a:pt x="1406969" y="303530"/>
                  </a:lnTo>
                  <a:lnTo>
                    <a:pt x="1406359" y="303530"/>
                  </a:lnTo>
                  <a:lnTo>
                    <a:pt x="1405801" y="302260"/>
                  </a:lnTo>
                  <a:lnTo>
                    <a:pt x="1405178" y="302260"/>
                  </a:lnTo>
                  <a:lnTo>
                    <a:pt x="1406271" y="299720"/>
                  </a:lnTo>
                  <a:lnTo>
                    <a:pt x="1405737" y="298450"/>
                  </a:lnTo>
                  <a:lnTo>
                    <a:pt x="1405166" y="298450"/>
                  </a:lnTo>
                  <a:lnTo>
                    <a:pt x="1404543" y="297180"/>
                  </a:lnTo>
                  <a:lnTo>
                    <a:pt x="1403578" y="299720"/>
                  </a:lnTo>
                  <a:lnTo>
                    <a:pt x="1403223" y="299720"/>
                  </a:lnTo>
                  <a:lnTo>
                    <a:pt x="1402041" y="298450"/>
                  </a:lnTo>
                  <a:lnTo>
                    <a:pt x="1401699" y="297180"/>
                  </a:lnTo>
                  <a:lnTo>
                    <a:pt x="1402956" y="295910"/>
                  </a:lnTo>
                  <a:lnTo>
                    <a:pt x="1402727" y="294640"/>
                  </a:lnTo>
                  <a:lnTo>
                    <a:pt x="1401343" y="294640"/>
                  </a:lnTo>
                  <a:lnTo>
                    <a:pt x="1401140" y="293370"/>
                  </a:lnTo>
                  <a:lnTo>
                    <a:pt x="1401572" y="293370"/>
                  </a:lnTo>
                  <a:lnTo>
                    <a:pt x="1401660" y="292100"/>
                  </a:lnTo>
                  <a:lnTo>
                    <a:pt x="1402435" y="290830"/>
                  </a:lnTo>
                  <a:lnTo>
                    <a:pt x="1402689" y="288290"/>
                  </a:lnTo>
                  <a:lnTo>
                    <a:pt x="1403375" y="288290"/>
                  </a:lnTo>
                  <a:lnTo>
                    <a:pt x="1404429" y="290830"/>
                  </a:lnTo>
                  <a:lnTo>
                    <a:pt x="1405318" y="290830"/>
                  </a:lnTo>
                  <a:lnTo>
                    <a:pt x="1405267" y="288290"/>
                  </a:lnTo>
                  <a:lnTo>
                    <a:pt x="1406067" y="288290"/>
                  </a:lnTo>
                  <a:lnTo>
                    <a:pt x="1407147" y="290830"/>
                  </a:lnTo>
                  <a:lnTo>
                    <a:pt x="1407502" y="290830"/>
                  </a:lnTo>
                  <a:lnTo>
                    <a:pt x="1407896" y="289560"/>
                  </a:lnTo>
                  <a:lnTo>
                    <a:pt x="1408188" y="288290"/>
                  </a:lnTo>
                  <a:lnTo>
                    <a:pt x="1408417" y="288290"/>
                  </a:lnTo>
                  <a:lnTo>
                    <a:pt x="1408290" y="287020"/>
                  </a:lnTo>
                  <a:lnTo>
                    <a:pt x="1401165" y="280670"/>
                  </a:lnTo>
                  <a:lnTo>
                    <a:pt x="1403781" y="273050"/>
                  </a:lnTo>
                  <a:lnTo>
                    <a:pt x="1403337" y="273050"/>
                  </a:lnTo>
                  <a:lnTo>
                    <a:pt x="1402435" y="270510"/>
                  </a:lnTo>
                  <a:lnTo>
                    <a:pt x="1401521" y="270510"/>
                  </a:lnTo>
                  <a:lnTo>
                    <a:pt x="1401546" y="273050"/>
                  </a:lnTo>
                  <a:lnTo>
                    <a:pt x="1400924" y="273050"/>
                  </a:lnTo>
                  <a:lnTo>
                    <a:pt x="1399527" y="271780"/>
                  </a:lnTo>
                  <a:lnTo>
                    <a:pt x="1398943" y="270510"/>
                  </a:lnTo>
                  <a:lnTo>
                    <a:pt x="1397711" y="270510"/>
                  </a:lnTo>
                  <a:lnTo>
                    <a:pt x="1397495" y="269240"/>
                  </a:lnTo>
                  <a:lnTo>
                    <a:pt x="1397711" y="267970"/>
                  </a:lnTo>
                  <a:lnTo>
                    <a:pt x="1398016" y="267970"/>
                  </a:lnTo>
                  <a:lnTo>
                    <a:pt x="1398371" y="266700"/>
                  </a:lnTo>
                  <a:lnTo>
                    <a:pt x="1398752" y="266700"/>
                  </a:lnTo>
                  <a:lnTo>
                    <a:pt x="1399044" y="265430"/>
                  </a:lnTo>
                  <a:lnTo>
                    <a:pt x="1399247" y="264160"/>
                  </a:lnTo>
                  <a:lnTo>
                    <a:pt x="1400822" y="266700"/>
                  </a:lnTo>
                  <a:lnTo>
                    <a:pt x="1402854" y="267970"/>
                  </a:lnTo>
                  <a:lnTo>
                    <a:pt x="1404581" y="262890"/>
                  </a:lnTo>
                  <a:lnTo>
                    <a:pt x="1400581" y="259080"/>
                  </a:lnTo>
                  <a:lnTo>
                    <a:pt x="1399425" y="257810"/>
                  </a:lnTo>
                  <a:lnTo>
                    <a:pt x="1398993" y="256540"/>
                  </a:lnTo>
                  <a:lnTo>
                    <a:pt x="1400149" y="255270"/>
                  </a:lnTo>
                  <a:lnTo>
                    <a:pt x="1399819" y="254000"/>
                  </a:lnTo>
                  <a:lnTo>
                    <a:pt x="1398244" y="254000"/>
                  </a:lnTo>
                  <a:lnTo>
                    <a:pt x="1397939" y="252730"/>
                  </a:lnTo>
                  <a:lnTo>
                    <a:pt x="1398993" y="251460"/>
                  </a:lnTo>
                  <a:lnTo>
                    <a:pt x="1398803" y="250190"/>
                  </a:lnTo>
                  <a:lnTo>
                    <a:pt x="1397165" y="248920"/>
                  </a:lnTo>
                  <a:lnTo>
                    <a:pt x="1399628" y="248920"/>
                  </a:lnTo>
                  <a:lnTo>
                    <a:pt x="1399997" y="250190"/>
                  </a:lnTo>
                  <a:lnTo>
                    <a:pt x="1399260" y="251460"/>
                  </a:lnTo>
                  <a:lnTo>
                    <a:pt x="1401610" y="251460"/>
                  </a:lnTo>
                  <a:lnTo>
                    <a:pt x="1402105" y="252730"/>
                  </a:lnTo>
                  <a:lnTo>
                    <a:pt x="1401724" y="254000"/>
                  </a:lnTo>
                  <a:lnTo>
                    <a:pt x="1401775" y="259080"/>
                  </a:lnTo>
                  <a:lnTo>
                    <a:pt x="1402537" y="259080"/>
                  </a:lnTo>
                  <a:lnTo>
                    <a:pt x="1403273" y="260350"/>
                  </a:lnTo>
                  <a:lnTo>
                    <a:pt x="1404035" y="260350"/>
                  </a:lnTo>
                  <a:lnTo>
                    <a:pt x="1410639" y="261620"/>
                  </a:lnTo>
                  <a:lnTo>
                    <a:pt x="1415046" y="264160"/>
                  </a:lnTo>
                  <a:lnTo>
                    <a:pt x="1414767" y="264160"/>
                  </a:lnTo>
                  <a:lnTo>
                    <a:pt x="1415427" y="265430"/>
                  </a:lnTo>
                  <a:lnTo>
                    <a:pt x="1414818" y="266700"/>
                  </a:lnTo>
                  <a:lnTo>
                    <a:pt x="1412951" y="265430"/>
                  </a:lnTo>
                  <a:lnTo>
                    <a:pt x="1412722" y="265430"/>
                  </a:lnTo>
                  <a:lnTo>
                    <a:pt x="1412824" y="270510"/>
                  </a:lnTo>
                  <a:lnTo>
                    <a:pt x="1412900" y="273050"/>
                  </a:lnTo>
                  <a:lnTo>
                    <a:pt x="1415326" y="273050"/>
                  </a:lnTo>
                  <a:lnTo>
                    <a:pt x="1414741" y="275590"/>
                  </a:lnTo>
                  <a:lnTo>
                    <a:pt x="1417586" y="275590"/>
                  </a:lnTo>
                  <a:lnTo>
                    <a:pt x="1419275" y="276860"/>
                  </a:lnTo>
                  <a:lnTo>
                    <a:pt x="1419847" y="276860"/>
                  </a:lnTo>
                  <a:lnTo>
                    <a:pt x="1419237" y="278130"/>
                  </a:lnTo>
                  <a:lnTo>
                    <a:pt x="1419479" y="279400"/>
                  </a:lnTo>
                  <a:lnTo>
                    <a:pt x="1419580" y="280670"/>
                  </a:lnTo>
                  <a:lnTo>
                    <a:pt x="1419390" y="281940"/>
                  </a:lnTo>
                  <a:lnTo>
                    <a:pt x="1419504" y="283210"/>
                  </a:lnTo>
                  <a:lnTo>
                    <a:pt x="1419860" y="284480"/>
                  </a:lnTo>
                  <a:lnTo>
                    <a:pt x="1421726" y="284480"/>
                  </a:lnTo>
                  <a:lnTo>
                    <a:pt x="1421726" y="281940"/>
                  </a:lnTo>
                  <a:lnTo>
                    <a:pt x="1423225" y="281940"/>
                  </a:lnTo>
                  <a:lnTo>
                    <a:pt x="1423936" y="283210"/>
                  </a:lnTo>
                  <a:lnTo>
                    <a:pt x="1424114" y="283210"/>
                  </a:lnTo>
                  <a:lnTo>
                    <a:pt x="1423847" y="284480"/>
                  </a:lnTo>
                  <a:lnTo>
                    <a:pt x="1424228" y="285750"/>
                  </a:lnTo>
                  <a:lnTo>
                    <a:pt x="1426527" y="285750"/>
                  </a:lnTo>
                  <a:lnTo>
                    <a:pt x="1425905" y="287020"/>
                  </a:lnTo>
                  <a:lnTo>
                    <a:pt x="1426654" y="288290"/>
                  </a:lnTo>
                  <a:lnTo>
                    <a:pt x="1428915" y="288290"/>
                  </a:lnTo>
                  <a:lnTo>
                    <a:pt x="1430528" y="289560"/>
                  </a:lnTo>
                  <a:lnTo>
                    <a:pt x="1431137" y="289560"/>
                  </a:lnTo>
                  <a:lnTo>
                    <a:pt x="1430464" y="290830"/>
                  </a:lnTo>
                  <a:lnTo>
                    <a:pt x="1430820" y="292100"/>
                  </a:lnTo>
                  <a:lnTo>
                    <a:pt x="1430083" y="290830"/>
                  </a:lnTo>
                  <a:lnTo>
                    <a:pt x="1428572" y="290830"/>
                  </a:lnTo>
                  <a:lnTo>
                    <a:pt x="1428508" y="292100"/>
                  </a:lnTo>
                  <a:lnTo>
                    <a:pt x="1428584" y="294640"/>
                  </a:lnTo>
                  <a:lnTo>
                    <a:pt x="1428711" y="295910"/>
                  </a:lnTo>
                  <a:lnTo>
                    <a:pt x="1431264" y="295910"/>
                  </a:lnTo>
                  <a:lnTo>
                    <a:pt x="1432953" y="297180"/>
                  </a:lnTo>
                  <a:lnTo>
                    <a:pt x="1433449" y="297180"/>
                  </a:lnTo>
                  <a:lnTo>
                    <a:pt x="1433131" y="298450"/>
                  </a:lnTo>
                  <a:lnTo>
                    <a:pt x="1433233" y="299720"/>
                  </a:lnTo>
                  <a:lnTo>
                    <a:pt x="1433271" y="303530"/>
                  </a:lnTo>
                  <a:lnTo>
                    <a:pt x="1433398" y="303530"/>
                  </a:lnTo>
                  <a:lnTo>
                    <a:pt x="1434122" y="304800"/>
                  </a:lnTo>
                  <a:lnTo>
                    <a:pt x="1438706" y="304800"/>
                  </a:lnTo>
                  <a:lnTo>
                    <a:pt x="1439468" y="306070"/>
                  </a:lnTo>
                  <a:lnTo>
                    <a:pt x="1440395" y="306070"/>
                  </a:lnTo>
                  <a:lnTo>
                    <a:pt x="1440141" y="307340"/>
                  </a:lnTo>
                  <a:lnTo>
                    <a:pt x="1440319" y="308610"/>
                  </a:lnTo>
                  <a:lnTo>
                    <a:pt x="1444104" y="308610"/>
                  </a:lnTo>
                  <a:lnTo>
                    <a:pt x="1444828" y="309880"/>
                  </a:lnTo>
                  <a:lnTo>
                    <a:pt x="1444917" y="313690"/>
                  </a:lnTo>
                  <a:lnTo>
                    <a:pt x="1445044" y="313690"/>
                  </a:lnTo>
                  <a:lnTo>
                    <a:pt x="1445374" y="314960"/>
                  </a:lnTo>
                  <a:lnTo>
                    <a:pt x="1447038" y="313690"/>
                  </a:lnTo>
                  <a:lnTo>
                    <a:pt x="1447317" y="314960"/>
                  </a:lnTo>
                  <a:lnTo>
                    <a:pt x="1447685" y="314960"/>
                  </a:lnTo>
                  <a:lnTo>
                    <a:pt x="1447063" y="316230"/>
                  </a:lnTo>
                  <a:lnTo>
                    <a:pt x="1447685" y="317500"/>
                  </a:lnTo>
                  <a:lnTo>
                    <a:pt x="1450009" y="317500"/>
                  </a:lnTo>
                  <a:lnTo>
                    <a:pt x="1449451" y="320040"/>
                  </a:lnTo>
                  <a:lnTo>
                    <a:pt x="1452067" y="320040"/>
                  </a:lnTo>
                  <a:lnTo>
                    <a:pt x="1456613" y="321310"/>
                  </a:lnTo>
                  <a:lnTo>
                    <a:pt x="1457388" y="321310"/>
                  </a:lnTo>
                  <a:lnTo>
                    <a:pt x="1458150" y="322580"/>
                  </a:lnTo>
                  <a:lnTo>
                    <a:pt x="1459166" y="322580"/>
                  </a:lnTo>
                  <a:lnTo>
                    <a:pt x="1458785" y="323850"/>
                  </a:lnTo>
                  <a:lnTo>
                    <a:pt x="1459433" y="325120"/>
                  </a:lnTo>
                  <a:lnTo>
                    <a:pt x="1461312" y="325120"/>
                  </a:lnTo>
                  <a:lnTo>
                    <a:pt x="1461617" y="330200"/>
                  </a:lnTo>
                  <a:lnTo>
                    <a:pt x="1458595" y="328930"/>
                  </a:lnTo>
                  <a:lnTo>
                    <a:pt x="1457071" y="328930"/>
                  </a:lnTo>
                  <a:lnTo>
                    <a:pt x="1454480" y="327660"/>
                  </a:lnTo>
                  <a:lnTo>
                    <a:pt x="1452537" y="327660"/>
                  </a:lnTo>
                  <a:lnTo>
                    <a:pt x="1452511" y="328930"/>
                  </a:lnTo>
                  <a:lnTo>
                    <a:pt x="1452689" y="330200"/>
                  </a:lnTo>
                  <a:lnTo>
                    <a:pt x="1454962" y="330200"/>
                  </a:lnTo>
                  <a:lnTo>
                    <a:pt x="1457236" y="331470"/>
                  </a:lnTo>
                  <a:lnTo>
                    <a:pt x="1457553" y="331470"/>
                  </a:lnTo>
                  <a:lnTo>
                    <a:pt x="1457007" y="332740"/>
                  </a:lnTo>
                  <a:lnTo>
                    <a:pt x="1457667" y="334010"/>
                  </a:lnTo>
                  <a:lnTo>
                    <a:pt x="1460017" y="334010"/>
                  </a:lnTo>
                  <a:lnTo>
                    <a:pt x="1459534" y="336550"/>
                  </a:lnTo>
                  <a:lnTo>
                    <a:pt x="1462862" y="336550"/>
                  </a:lnTo>
                  <a:lnTo>
                    <a:pt x="1463611" y="337820"/>
                  </a:lnTo>
                  <a:lnTo>
                    <a:pt x="1467065" y="337820"/>
                  </a:lnTo>
                  <a:lnTo>
                    <a:pt x="1466176" y="335280"/>
                  </a:lnTo>
                  <a:lnTo>
                    <a:pt x="1466786" y="335280"/>
                  </a:lnTo>
                  <a:lnTo>
                    <a:pt x="1468297" y="336550"/>
                  </a:lnTo>
                  <a:lnTo>
                    <a:pt x="1468755" y="336550"/>
                  </a:lnTo>
                  <a:lnTo>
                    <a:pt x="1468983" y="339090"/>
                  </a:lnTo>
                  <a:lnTo>
                    <a:pt x="1469148" y="342900"/>
                  </a:lnTo>
                  <a:lnTo>
                    <a:pt x="1471345" y="342900"/>
                  </a:lnTo>
                  <a:lnTo>
                    <a:pt x="1471561" y="344170"/>
                  </a:lnTo>
                  <a:lnTo>
                    <a:pt x="1471714" y="344170"/>
                  </a:lnTo>
                  <a:lnTo>
                    <a:pt x="1471777" y="347980"/>
                  </a:lnTo>
                  <a:lnTo>
                    <a:pt x="1471942" y="347980"/>
                  </a:lnTo>
                  <a:lnTo>
                    <a:pt x="1472145" y="349250"/>
                  </a:lnTo>
                  <a:lnTo>
                    <a:pt x="1473923" y="347980"/>
                  </a:lnTo>
                  <a:lnTo>
                    <a:pt x="1474622" y="349250"/>
                  </a:lnTo>
                  <a:lnTo>
                    <a:pt x="1474012" y="350520"/>
                  </a:lnTo>
                  <a:lnTo>
                    <a:pt x="1474825" y="351790"/>
                  </a:lnTo>
                  <a:lnTo>
                    <a:pt x="1476692" y="351790"/>
                  </a:lnTo>
                  <a:lnTo>
                    <a:pt x="1476844" y="353060"/>
                  </a:lnTo>
                  <a:lnTo>
                    <a:pt x="1476933" y="355600"/>
                  </a:lnTo>
                  <a:lnTo>
                    <a:pt x="1477098" y="356870"/>
                  </a:lnTo>
                  <a:lnTo>
                    <a:pt x="1482432" y="356870"/>
                  </a:lnTo>
                  <a:lnTo>
                    <a:pt x="1483182" y="358140"/>
                  </a:lnTo>
                  <a:lnTo>
                    <a:pt x="1484058" y="358140"/>
                  </a:lnTo>
                  <a:lnTo>
                    <a:pt x="1484134" y="360680"/>
                  </a:lnTo>
                  <a:lnTo>
                    <a:pt x="1484185" y="361950"/>
                  </a:lnTo>
                  <a:lnTo>
                    <a:pt x="1484363" y="361950"/>
                  </a:lnTo>
                  <a:lnTo>
                    <a:pt x="1485099" y="363220"/>
                  </a:lnTo>
                  <a:lnTo>
                    <a:pt x="1490433" y="363220"/>
                  </a:lnTo>
                  <a:lnTo>
                    <a:pt x="1491170" y="364490"/>
                  </a:lnTo>
                  <a:lnTo>
                    <a:pt x="1491348" y="364490"/>
                  </a:lnTo>
                  <a:lnTo>
                    <a:pt x="1491513" y="368300"/>
                  </a:lnTo>
                  <a:lnTo>
                    <a:pt x="1491653" y="368300"/>
                  </a:lnTo>
                  <a:lnTo>
                    <a:pt x="1491805" y="369570"/>
                  </a:lnTo>
                  <a:lnTo>
                    <a:pt x="1491576" y="370840"/>
                  </a:lnTo>
                  <a:lnTo>
                    <a:pt x="1493824" y="370840"/>
                  </a:lnTo>
                  <a:lnTo>
                    <a:pt x="1494523" y="372110"/>
                  </a:lnTo>
                  <a:lnTo>
                    <a:pt x="1494015" y="373380"/>
                  </a:lnTo>
                  <a:lnTo>
                    <a:pt x="1495171" y="373380"/>
                  </a:lnTo>
                  <a:lnTo>
                    <a:pt x="1495920" y="374650"/>
                  </a:lnTo>
                  <a:lnTo>
                    <a:pt x="1501241" y="374650"/>
                  </a:lnTo>
                  <a:lnTo>
                    <a:pt x="1501406" y="375920"/>
                  </a:lnTo>
                  <a:lnTo>
                    <a:pt x="1501508" y="378460"/>
                  </a:lnTo>
                  <a:lnTo>
                    <a:pt x="1501800" y="379730"/>
                  </a:lnTo>
                  <a:lnTo>
                    <a:pt x="1503807" y="379730"/>
                  </a:lnTo>
                  <a:lnTo>
                    <a:pt x="1504480" y="381000"/>
                  </a:lnTo>
                  <a:lnTo>
                    <a:pt x="1503934" y="382270"/>
                  </a:lnTo>
                  <a:lnTo>
                    <a:pt x="1506283" y="382270"/>
                  </a:lnTo>
                  <a:lnTo>
                    <a:pt x="1506969" y="383540"/>
                  </a:lnTo>
                  <a:lnTo>
                    <a:pt x="1506728" y="384810"/>
                  </a:lnTo>
                  <a:lnTo>
                    <a:pt x="1504645" y="384810"/>
                  </a:lnTo>
                  <a:lnTo>
                    <a:pt x="1504734" y="386080"/>
                  </a:lnTo>
                  <a:lnTo>
                    <a:pt x="1504988" y="387350"/>
                  </a:lnTo>
                  <a:lnTo>
                    <a:pt x="1507032" y="387350"/>
                  </a:lnTo>
                  <a:lnTo>
                    <a:pt x="1507604" y="388620"/>
                  </a:lnTo>
                  <a:lnTo>
                    <a:pt x="1507083" y="389890"/>
                  </a:lnTo>
                  <a:lnTo>
                    <a:pt x="1509788" y="389890"/>
                  </a:lnTo>
                  <a:lnTo>
                    <a:pt x="1512062" y="391160"/>
                  </a:lnTo>
                  <a:lnTo>
                    <a:pt x="1514576" y="391160"/>
                  </a:lnTo>
                  <a:lnTo>
                    <a:pt x="1514436" y="393700"/>
                  </a:lnTo>
                  <a:lnTo>
                    <a:pt x="1517319" y="393700"/>
                  </a:lnTo>
                  <a:lnTo>
                    <a:pt x="1516837" y="396240"/>
                  </a:lnTo>
                  <a:lnTo>
                    <a:pt x="1519072" y="396240"/>
                  </a:lnTo>
                  <a:lnTo>
                    <a:pt x="1519948" y="397510"/>
                  </a:lnTo>
                  <a:lnTo>
                    <a:pt x="1519555" y="398780"/>
                  </a:lnTo>
                  <a:lnTo>
                    <a:pt x="1522171" y="398780"/>
                  </a:lnTo>
                  <a:lnTo>
                    <a:pt x="1521752" y="397510"/>
                  </a:lnTo>
                  <a:lnTo>
                    <a:pt x="1526362" y="397510"/>
                  </a:lnTo>
                  <a:lnTo>
                    <a:pt x="1526540" y="398780"/>
                  </a:lnTo>
                  <a:lnTo>
                    <a:pt x="1526705" y="400050"/>
                  </a:lnTo>
                  <a:lnTo>
                    <a:pt x="1524431" y="400050"/>
                  </a:lnTo>
                  <a:lnTo>
                    <a:pt x="1524571" y="401320"/>
                  </a:lnTo>
                  <a:lnTo>
                    <a:pt x="1524800" y="402590"/>
                  </a:lnTo>
                  <a:lnTo>
                    <a:pt x="1524939" y="403860"/>
                  </a:lnTo>
                  <a:lnTo>
                    <a:pt x="1525168" y="403860"/>
                  </a:lnTo>
                  <a:lnTo>
                    <a:pt x="1525612" y="405130"/>
                  </a:lnTo>
                  <a:lnTo>
                    <a:pt x="1526997" y="403860"/>
                  </a:lnTo>
                  <a:lnTo>
                    <a:pt x="1527467" y="405130"/>
                  </a:lnTo>
                  <a:lnTo>
                    <a:pt x="1527276" y="403860"/>
                  </a:lnTo>
                  <a:lnTo>
                    <a:pt x="1527149" y="402590"/>
                  </a:lnTo>
                  <a:lnTo>
                    <a:pt x="1529511" y="402590"/>
                  </a:lnTo>
                  <a:lnTo>
                    <a:pt x="1529626" y="405130"/>
                  </a:lnTo>
                  <a:lnTo>
                    <a:pt x="1534325" y="405130"/>
                  </a:lnTo>
                  <a:lnTo>
                    <a:pt x="1534553" y="406400"/>
                  </a:lnTo>
                  <a:lnTo>
                    <a:pt x="1534680" y="407670"/>
                  </a:lnTo>
                  <a:lnTo>
                    <a:pt x="1534528" y="408940"/>
                  </a:lnTo>
                  <a:lnTo>
                    <a:pt x="1532674" y="407670"/>
                  </a:lnTo>
                  <a:lnTo>
                    <a:pt x="1532407" y="407670"/>
                  </a:lnTo>
                  <a:lnTo>
                    <a:pt x="1532432" y="408940"/>
                  </a:lnTo>
                  <a:lnTo>
                    <a:pt x="1532572" y="408940"/>
                  </a:lnTo>
                  <a:lnTo>
                    <a:pt x="1532851" y="410210"/>
                  </a:lnTo>
                  <a:lnTo>
                    <a:pt x="1535506" y="410210"/>
                  </a:lnTo>
                  <a:lnTo>
                    <a:pt x="1535099" y="412750"/>
                  </a:lnTo>
                  <a:lnTo>
                    <a:pt x="1537792" y="412750"/>
                  </a:lnTo>
                  <a:lnTo>
                    <a:pt x="1538033" y="414020"/>
                  </a:lnTo>
                  <a:lnTo>
                    <a:pt x="1538173" y="414020"/>
                  </a:lnTo>
                  <a:lnTo>
                    <a:pt x="1538224" y="416560"/>
                  </a:lnTo>
                  <a:lnTo>
                    <a:pt x="1538363" y="416560"/>
                  </a:lnTo>
                  <a:lnTo>
                    <a:pt x="1538617" y="417830"/>
                  </a:lnTo>
                  <a:lnTo>
                    <a:pt x="1541221" y="417830"/>
                  </a:lnTo>
                  <a:lnTo>
                    <a:pt x="1540979" y="420370"/>
                  </a:lnTo>
                  <a:lnTo>
                    <a:pt x="1547533" y="420370"/>
                  </a:lnTo>
                  <a:lnTo>
                    <a:pt x="1548282" y="421640"/>
                  </a:lnTo>
                  <a:lnTo>
                    <a:pt x="1548523" y="421640"/>
                  </a:lnTo>
                  <a:lnTo>
                    <a:pt x="1548663" y="422910"/>
                  </a:lnTo>
                  <a:lnTo>
                    <a:pt x="1549196" y="425450"/>
                  </a:lnTo>
                  <a:lnTo>
                    <a:pt x="1549260" y="426720"/>
                  </a:lnTo>
                  <a:lnTo>
                    <a:pt x="1549412" y="426720"/>
                  </a:lnTo>
                  <a:lnTo>
                    <a:pt x="1549654" y="427990"/>
                  </a:lnTo>
                  <a:lnTo>
                    <a:pt x="1552384" y="427990"/>
                  </a:lnTo>
                  <a:lnTo>
                    <a:pt x="1552041" y="430530"/>
                  </a:lnTo>
                  <a:lnTo>
                    <a:pt x="1557858" y="430530"/>
                  </a:lnTo>
                  <a:lnTo>
                    <a:pt x="1558632" y="431800"/>
                  </a:lnTo>
                  <a:lnTo>
                    <a:pt x="1559725" y="431800"/>
                  </a:lnTo>
                  <a:lnTo>
                    <a:pt x="1559598" y="433070"/>
                  </a:lnTo>
                  <a:lnTo>
                    <a:pt x="1560360" y="434340"/>
                  </a:lnTo>
                  <a:lnTo>
                    <a:pt x="1561680" y="433070"/>
                  </a:lnTo>
                  <a:lnTo>
                    <a:pt x="1562214" y="434340"/>
                  </a:lnTo>
                  <a:lnTo>
                    <a:pt x="1563217" y="438150"/>
                  </a:lnTo>
                  <a:lnTo>
                    <a:pt x="1558975" y="438150"/>
                  </a:lnTo>
                  <a:lnTo>
                    <a:pt x="1558607" y="439420"/>
                  </a:lnTo>
                  <a:lnTo>
                    <a:pt x="1559369" y="440690"/>
                  </a:lnTo>
                  <a:lnTo>
                    <a:pt x="1561680" y="440690"/>
                  </a:lnTo>
                  <a:lnTo>
                    <a:pt x="1561871" y="441960"/>
                  </a:lnTo>
                  <a:lnTo>
                    <a:pt x="1561947" y="443230"/>
                  </a:lnTo>
                  <a:lnTo>
                    <a:pt x="1562087" y="443230"/>
                  </a:lnTo>
                  <a:lnTo>
                    <a:pt x="1562277" y="444500"/>
                  </a:lnTo>
                  <a:lnTo>
                    <a:pt x="1562519" y="444500"/>
                  </a:lnTo>
                  <a:lnTo>
                    <a:pt x="1563281" y="445770"/>
                  </a:lnTo>
                  <a:lnTo>
                    <a:pt x="1569885" y="445770"/>
                  </a:lnTo>
                  <a:lnTo>
                    <a:pt x="1568716" y="443230"/>
                  </a:lnTo>
                  <a:lnTo>
                    <a:pt x="1571269" y="443230"/>
                  </a:lnTo>
                  <a:lnTo>
                    <a:pt x="1571498" y="444500"/>
                  </a:lnTo>
                  <a:lnTo>
                    <a:pt x="1571688" y="445770"/>
                  </a:lnTo>
                  <a:lnTo>
                    <a:pt x="1571828" y="445770"/>
                  </a:lnTo>
                  <a:lnTo>
                    <a:pt x="1571917" y="447040"/>
                  </a:lnTo>
                  <a:lnTo>
                    <a:pt x="1572107" y="447040"/>
                  </a:lnTo>
                  <a:lnTo>
                    <a:pt x="1572399" y="448310"/>
                  </a:lnTo>
                  <a:lnTo>
                    <a:pt x="1577060" y="448310"/>
                  </a:lnTo>
                  <a:lnTo>
                    <a:pt x="1577555" y="449580"/>
                  </a:lnTo>
                  <a:lnTo>
                    <a:pt x="1577187" y="450850"/>
                  </a:lnTo>
                  <a:lnTo>
                    <a:pt x="1578063" y="450850"/>
                  </a:lnTo>
                  <a:lnTo>
                    <a:pt x="1577721" y="452120"/>
                  </a:lnTo>
                  <a:lnTo>
                    <a:pt x="1578686" y="453390"/>
                  </a:lnTo>
                  <a:lnTo>
                    <a:pt x="1581061" y="453390"/>
                  </a:lnTo>
                  <a:lnTo>
                    <a:pt x="1580680" y="454660"/>
                  </a:lnTo>
                  <a:lnTo>
                    <a:pt x="1581492" y="455930"/>
                  </a:lnTo>
                  <a:lnTo>
                    <a:pt x="1583893" y="455930"/>
                  </a:lnTo>
                  <a:lnTo>
                    <a:pt x="1583905" y="457200"/>
                  </a:lnTo>
                  <a:lnTo>
                    <a:pt x="1584096" y="458470"/>
                  </a:lnTo>
                  <a:lnTo>
                    <a:pt x="1586712" y="458470"/>
                  </a:lnTo>
                  <a:lnTo>
                    <a:pt x="1586915" y="459740"/>
                  </a:lnTo>
                  <a:lnTo>
                    <a:pt x="1587169" y="461010"/>
                  </a:lnTo>
                  <a:lnTo>
                    <a:pt x="1587373" y="462280"/>
                  </a:lnTo>
                  <a:lnTo>
                    <a:pt x="1594612" y="462280"/>
                  </a:lnTo>
                  <a:lnTo>
                    <a:pt x="1594853" y="463550"/>
                  </a:lnTo>
                  <a:lnTo>
                    <a:pt x="1594993" y="464820"/>
                  </a:lnTo>
                  <a:lnTo>
                    <a:pt x="1595742" y="466090"/>
                  </a:lnTo>
                  <a:lnTo>
                    <a:pt x="1597025" y="464820"/>
                  </a:lnTo>
                  <a:lnTo>
                    <a:pt x="1598129" y="466090"/>
                  </a:lnTo>
                  <a:lnTo>
                    <a:pt x="1599412" y="464820"/>
                  </a:lnTo>
                  <a:lnTo>
                    <a:pt x="1600161" y="466090"/>
                  </a:lnTo>
                  <a:lnTo>
                    <a:pt x="1600263" y="467360"/>
                  </a:lnTo>
                  <a:lnTo>
                    <a:pt x="1607527" y="467360"/>
                  </a:lnTo>
                  <a:lnTo>
                    <a:pt x="1607350" y="468630"/>
                  </a:lnTo>
                  <a:lnTo>
                    <a:pt x="1608493" y="469900"/>
                  </a:lnTo>
                  <a:lnTo>
                    <a:pt x="1605584" y="469900"/>
                  </a:lnTo>
                  <a:lnTo>
                    <a:pt x="1606816" y="472440"/>
                  </a:lnTo>
                  <a:lnTo>
                    <a:pt x="1604352" y="472440"/>
                  </a:lnTo>
                  <a:lnTo>
                    <a:pt x="1604581" y="473710"/>
                  </a:lnTo>
                  <a:lnTo>
                    <a:pt x="1604886" y="474980"/>
                  </a:lnTo>
                  <a:lnTo>
                    <a:pt x="1606270" y="477520"/>
                  </a:lnTo>
                  <a:lnTo>
                    <a:pt x="1607286" y="476250"/>
                  </a:lnTo>
                  <a:lnTo>
                    <a:pt x="1608404" y="477520"/>
                  </a:lnTo>
                  <a:lnTo>
                    <a:pt x="1608239" y="478790"/>
                  </a:lnTo>
                  <a:lnTo>
                    <a:pt x="1620443" y="478790"/>
                  </a:lnTo>
                  <a:lnTo>
                    <a:pt x="1620342" y="480060"/>
                  </a:lnTo>
                  <a:lnTo>
                    <a:pt x="1621396" y="481330"/>
                  </a:lnTo>
                  <a:lnTo>
                    <a:pt x="1618729" y="481330"/>
                  </a:lnTo>
                  <a:lnTo>
                    <a:pt x="1619542" y="483870"/>
                  </a:lnTo>
                  <a:lnTo>
                    <a:pt x="1622374" y="483870"/>
                  </a:lnTo>
                  <a:lnTo>
                    <a:pt x="1622564" y="485140"/>
                  </a:lnTo>
                  <a:lnTo>
                    <a:pt x="1622818" y="486410"/>
                  </a:lnTo>
                  <a:lnTo>
                    <a:pt x="1623187" y="486410"/>
                  </a:lnTo>
                  <a:lnTo>
                    <a:pt x="1623453" y="487680"/>
                  </a:lnTo>
                  <a:lnTo>
                    <a:pt x="1623669" y="487680"/>
                  </a:lnTo>
                  <a:lnTo>
                    <a:pt x="1623847" y="488950"/>
                  </a:lnTo>
                  <a:lnTo>
                    <a:pt x="1624139" y="490220"/>
                  </a:lnTo>
                  <a:lnTo>
                    <a:pt x="1629841" y="490220"/>
                  </a:lnTo>
                  <a:lnTo>
                    <a:pt x="1629638" y="491490"/>
                  </a:lnTo>
                  <a:lnTo>
                    <a:pt x="1630756" y="492760"/>
                  </a:lnTo>
                  <a:lnTo>
                    <a:pt x="1630565" y="494030"/>
                  </a:lnTo>
                  <a:lnTo>
                    <a:pt x="1632966" y="494030"/>
                  </a:lnTo>
                  <a:lnTo>
                    <a:pt x="1699399" y="494030"/>
                  </a:lnTo>
                  <a:close/>
                </a:path>
                <a:path w="2077720" h="1670685">
                  <a:moveTo>
                    <a:pt x="1725104" y="287020"/>
                  </a:moveTo>
                  <a:lnTo>
                    <a:pt x="1724888" y="288239"/>
                  </a:lnTo>
                  <a:lnTo>
                    <a:pt x="1725104" y="287020"/>
                  </a:lnTo>
                  <a:close/>
                </a:path>
                <a:path w="2077720" h="1670685">
                  <a:moveTo>
                    <a:pt x="1767141" y="499110"/>
                  </a:moveTo>
                  <a:lnTo>
                    <a:pt x="1764677" y="500380"/>
                  </a:lnTo>
                  <a:lnTo>
                    <a:pt x="1764550" y="499110"/>
                  </a:lnTo>
                  <a:lnTo>
                    <a:pt x="1640890" y="499110"/>
                  </a:lnTo>
                  <a:lnTo>
                    <a:pt x="1640751" y="500380"/>
                  </a:lnTo>
                  <a:lnTo>
                    <a:pt x="1641741" y="501650"/>
                  </a:lnTo>
                  <a:lnTo>
                    <a:pt x="1643227" y="500380"/>
                  </a:lnTo>
                  <a:lnTo>
                    <a:pt x="1644218" y="500380"/>
                  </a:lnTo>
                  <a:lnTo>
                    <a:pt x="1644256" y="502920"/>
                  </a:lnTo>
                  <a:lnTo>
                    <a:pt x="1647228" y="502920"/>
                  </a:lnTo>
                  <a:lnTo>
                    <a:pt x="1652003" y="501650"/>
                  </a:lnTo>
                  <a:lnTo>
                    <a:pt x="1654746" y="501650"/>
                  </a:lnTo>
                  <a:lnTo>
                    <a:pt x="1655178" y="502920"/>
                  </a:lnTo>
                  <a:lnTo>
                    <a:pt x="1656156" y="504190"/>
                  </a:lnTo>
                  <a:lnTo>
                    <a:pt x="1657337" y="502920"/>
                  </a:lnTo>
                  <a:lnTo>
                    <a:pt x="1658518" y="504190"/>
                  </a:lnTo>
                  <a:lnTo>
                    <a:pt x="1658531" y="505460"/>
                  </a:lnTo>
                  <a:lnTo>
                    <a:pt x="1659724" y="505460"/>
                  </a:lnTo>
                  <a:lnTo>
                    <a:pt x="1660931" y="504190"/>
                  </a:lnTo>
                  <a:lnTo>
                    <a:pt x="1662112" y="505460"/>
                  </a:lnTo>
                  <a:lnTo>
                    <a:pt x="1662150" y="506730"/>
                  </a:lnTo>
                  <a:lnTo>
                    <a:pt x="1663357" y="508000"/>
                  </a:lnTo>
                  <a:lnTo>
                    <a:pt x="1663446" y="509270"/>
                  </a:lnTo>
                  <a:lnTo>
                    <a:pt x="1664652" y="509270"/>
                  </a:lnTo>
                  <a:lnTo>
                    <a:pt x="1665960" y="508000"/>
                  </a:lnTo>
                  <a:lnTo>
                    <a:pt x="1666417" y="509270"/>
                  </a:lnTo>
                  <a:lnTo>
                    <a:pt x="1666951" y="509270"/>
                  </a:lnTo>
                  <a:lnTo>
                    <a:pt x="1667395" y="510540"/>
                  </a:lnTo>
                  <a:lnTo>
                    <a:pt x="1665478" y="510540"/>
                  </a:lnTo>
                  <a:lnTo>
                    <a:pt x="1665262" y="511810"/>
                  </a:lnTo>
                  <a:lnTo>
                    <a:pt x="1666557" y="513080"/>
                  </a:lnTo>
                  <a:lnTo>
                    <a:pt x="1667167" y="514350"/>
                  </a:lnTo>
                  <a:lnTo>
                    <a:pt x="1668132" y="515620"/>
                  </a:lnTo>
                  <a:lnTo>
                    <a:pt x="1670558" y="514350"/>
                  </a:lnTo>
                  <a:lnTo>
                    <a:pt x="1673263" y="514350"/>
                  </a:lnTo>
                  <a:lnTo>
                    <a:pt x="1674139" y="515620"/>
                  </a:lnTo>
                  <a:lnTo>
                    <a:pt x="1676768" y="515620"/>
                  </a:lnTo>
                  <a:lnTo>
                    <a:pt x="1679155" y="514350"/>
                  </a:lnTo>
                  <a:lnTo>
                    <a:pt x="1682064" y="514350"/>
                  </a:lnTo>
                  <a:lnTo>
                    <a:pt x="1682572" y="515620"/>
                  </a:lnTo>
                  <a:lnTo>
                    <a:pt x="1683029" y="515620"/>
                  </a:lnTo>
                  <a:lnTo>
                    <a:pt x="1683308" y="516890"/>
                  </a:lnTo>
                  <a:lnTo>
                    <a:pt x="1684172" y="518160"/>
                  </a:lnTo>
                  <a:lnTo>
                    <a:pt x="1686191" y="518160"/>
                  </a:lnTo>
                  <a:lnTo>
                    <a:pt x="1686941" y="516890"/>
                  </a:lnTo>
                  <a:lnTo>
                    <a:pt x="1689722" y="516890"/>
                  </a:lnTo>
                  <a:lnTo>
                    <a:pt x="1690522" y="518160"/>
                  </a:lnTo>
                  <a:lnTo>
                    <a:pt x="1691551" y="519430"/>
                  </a:lnTo>
                  <a:lnTo>
                    <a:pt x="1692122" y="519430"/>
                  </a:lnTo>
                  <a:lnTo>
                    <a:pt x="1692605" y="520700"/>
                  </a:lnTo>
                  <a:lnTo>
                    <a:pt x="1690382" y="520700"/>
                  </a:lnTo>
                  <a:lnTo>
                    <a:pt x="1690179" y="521970"/>
                  </a:lnTo>
                  <a:lnTo>
                    <a:pt x="1691982" y="521970"/>
                  </a:lnTo>
                  <a:lnTo>
                    <a:pt x="1691982" y="523240"/>
                  </a:lnTo>
                  <a:lnTo>
                    <a:pt x="1692681" y="523240"/>
                  </a:lnTo>
                  <a:lnTo>
                    <a:pt x="1693633" y="521970"/>
                  </a:lnTo>
                  <a:lnTo>
                    <a:pt x="1694688" y="521970"/>
                  </a:lnTo>
                  <a:lnTo>
                    <a:pt x="1695704" y="523240"/>
                  </a:lnTo>
                  <a:lnTo>
                    <a:pt x="1698396" y="523240"/>
                  </a:lnTo>
                  <a:lnTo>
                    <a:pt x="1699196" y="521970"/>
                  </a:lnTo>
                  <a:lnTo>
                    <a:pt x="1700847" y="521970"/>
                  </a:lnTo>
                  <a:lnTo>
                    <a:pt x="1698828" y="520700"/>
                  </a:lnTo>
                  <a:lnTo>
                    <a:pt x="1699602" y="519430"/>
                  </a:lnTo>
                  <a:lnTo>
                    <a:pt x="1701787" y="519430"/>
                  </a:lnTo>
                  <a:lnTo>
                    <a:pt x="1702384" y="520700"/>
                  </a:lnTo>
                  <a:lnTo>
                    <a:pt x="1702930" y="520700"/>
                  </a:lnTo>
                  <a:lnTo>
                    <a:pt x="1703463" y="521970"/>
                  </a:lnTo>
                  <a:lnTo>
                    <a:pt x="1704746" y="521970"/>
                  </a:lnTo>
                  <a:lnTo>
                    <a:pt x="1705025" y="523240"/>
                  </a:lnTo>
                  <a:lnTo>
                    <a:pt x="1706638" y="521970"/>
                  </a:lnTo>
                  <a:lnTo>
                    <a:pt x="1708289" y="521970"/>
                  </a:lnTo>
                  <a:lnTo>
                    <a:pt x="1708861" y="523240"/>
                  </a:lnTo>
                  <a:lnTo>
                    <a:pt x="1709204" y="523240"/>
                  </a:lnTo>
                  <a:lnTo>
                    <a:pt x="1710270" y="524510"/>
                  </a:lnTo>
                  <a:lnTo>
                    <a:pt x="1711286" y="524510"/>
                  </a:lnTo>
                  <a:lnTo>
                    <a:pt x="1712442" y="523240"/>
                  </a:lnTo>
                  <a:lnTo>
                    <a:pt x="1713509" y="523240"/>
                  </a:lnTo>
                  <a:lnTo>
                    <a:pt x="1714284" y="524510"/>
                  </a:lnTo>
                  <a:lnTo>
                    <a:pt x="1715782" y="525780"/>
                  </a:lnTo>
                  <a:lnTo>
                    <a:pt x="1716595" y="524510"/>
                  </a:lnTo>
                  <a:lnTo>
                    <a:pt x="1717382" y="523240"/>
                  </a:lnTo>
                  <a:lnTo>
                    <a:pt x="1718017" y="523240"/>
                  </a:lnTo>
                  <a:lnTo>
                    <a:pt x="1718945" y="525780"/>
                  </a:lnTo>
                  <a:lnTo>
                    <a:pt x="1720354" y="525780"/>
                  </a:lnTo>
                  <a:lnTo>
                    <a:pt x="1721205" y="524510"/>
                  </a:lnTo>
                  <a:lnTo>
                    <a:pt x="1722704" y="524510"/>
                  </a:lnTo>
                  <a:lnTo>
                    <a:pt x="1723491" y="521970"/>
                  </a:lnTo>
                  <a:lnTo>
                    <a:pt x="1725053" y="521970"/>
                  </a:lnTo>
                  <a:lnTo>
                    <a:pt x="1725917" y="523240"/>
                  </a:lnTo>
                  <a:lnTo>
                    <a:pt x="1726717" y="523240"/>
                  </a:lnTo>
                  <a:lnTo>
                    <a:pt x="1727606" y="524510"/>
                  </a:lnTo>
                  <a:lnTo>
                    <a:pt x="1729244" y="524510"/>
                  </a:lnTo>
                  <a:lnTo>
                    <a:pt x="1731060" y="525780"/>
                  </a:lnTo>
                  <a:lnTo>
                    <a:pt x="1732902" y="525780"/>
                  </a:lnTo>
                  <a:lnTo>
                    <a:pt x="1734781" y="527050"/>
                  </a:lnTo>
                  <a:lnTo>
                    <a:pt x="1735531" y="525780"/>
                  </a:lnTo>
                  <a:lnTo>
                    <a:pt x="1736394" y="525780"/>
                  </a:lnTo>
                  <a:lnTo>
                    <a:pt x="1737080" y="524510"/>
                  </a:lnTo>
                  <a:lnTo>
                    <a:pt x="1739404" y="523240"/>
                  </a:lnTo>
                  <a:lnTo>
                    <a:pt x="1736699" y="523240"/>
                  </a:lnTo>
                  <a:lnTo>
                    <a:pt x="1736445" y="521970"/>
                  </a:lnTo>
                  <a:lnTo>
                    <a:pt x="1733346" y="521970"/>
                  </a:lnTo>
                  <a:lnTo>
                    <a:pt x="1731149" y="520700"/>
                  </a:lnTo>
                  <a:lnTo>
                    <a:pt x="1733156" y="519430"/>
                  </a:lnTo>
                  <a:lnTo>
                    <a:pt x="1735810" y="519430"/>
                  </a:lnTo>
                  <a:lnTo>
                    <a:pt x="1736712" y="520700"/>
                  </a:lnTo>
                  <a:lnTo>
                    <a:pt x="1742440" y="520700"/>
                  </a:lnTo>
                  <a:lnTo>
                    <a:pt x="1743354" y="521970"/>
                  </a:lnTo>
                  <a:lnTo>
                    <a:pt x="1747507" y="521970"/>
                  </a:lnTo>
                  <a:lnTo>
                    <a:pt x="1748231" y="520700"/>
                  </a:lnTo>
                  <a:lnTo>
                    <a:pt x="1748739" y="519430"/>
                  </a:lnTo>
                  <a:lnTo>
                    <a:pt x="1746351" y="519430"/>
                  </a:lnTo>
                  <a:lnTo>
                    <a:pt x="1746885" y="518160"/>
                  </a:lnTo>
                  <a:lnTo>
                    <a:pt x="1747481" y="518160"/>
                  </a:lnTo>
                  <a:lnTo>
                    <a:pt x="1748383" y="516890"/>
                  </a:lnTo>
                  <a:lnTo>
                    <a:pt x="1749450" y="514350"/>
                  </a:lnTo>
                  <a:lnTo>
                    <a:pt x="1754759" y="514350"/>
                  </a:lnTo>
                  <a:lnTo>
                    <a:pt x="1755736" y="513080"/>
                  </a:lnTo>
                  <a:lnTo>
                    <a:pt x="1758746" y="513080"/>
                  </a:lnTo>
                  <a:lnTo>
                    <a:pt x="1759229" y="511810"/>
                  </a:lnTo>
                  <a:lnTo>
                    <a:pt x="1759623" y="510540"/>
                  </a:lnTo>
                  <a:lnTo>
                    <a:pt x="1759927" y="510540"/>
                  </a:lnTo>
                  <a:lnTo>
                    <a:pt x="1760169" y="509270"/>
                  </a:lnTo>
                  <a:lnTo>
                    <a:pt x="1760461" y="508000"/>
                  </a:lnTo>
                  <a:lnTo>
                    <a:pt x="1760804" y="506730"/>
                  </a:lnTo>
                  <a:lnTo>
                    <a:pt x="1763204" y="506730"/>
                  </a:lnTo>
                  <a:lnTo>
                    <a:pt x="1764245" y="505460"/>
                  </a:lnTo>
                  <a:lnTo>
                    <a:pt x="1763776" y="504190"/>
                  </a:lnTo>
                  <a:lnTo>
                    <a:pt x="1764652" y="502920"/>
                  </a:lnTo>
                  <a:lnTo>
                    <a:pt x="1766328" y="502920"/>
                  </a:lnTo>
                  <a:lnTo>
                    <a:pt x="1766836" y="501650"/>
                  </a:lnTo>
                  <a:lnTo>
                    <a:pt x="1767052" y="501650"/>
                  </a:lnTo>
                  <a:lnTo>
                    <a:pt x="1767141" y="499110"/>
                  </a:lnTo>
                  <a:close/>
                </a:path>
                <a:path w="2077720" h="1670685">
                  <a:moveTo>
                    <a:pt x="1782749" y="464820"/>
                  </a:moveTo>
                  <a:lnTo>
                    <a:pt x="1782432" y="464820"/>
                  </a:lnTo>
                  <a:lnTo>
                    <a:pt x="1782013" y="463550"/>
                  </a:lnTo>
                  <a:lnTo>
                    <a:pt x="1781505" y="462280"/>
                  </a:lnTo>
                  <a:lnTo>
                    <a:pt x="1779841" y="459740"/>
                  </a:lnTo>
                  <a:lnTo>
                    <a:pt x="1779447" y="458470"/>
                  </a:lnTo>
                  <a:lnTo>
                    <a:pt x="1778990" y="458470"/>
                  </a:lnTo>
                  <a:lnTo>
                    <a:pt x="1778469" y="457200"/>
                  </a:lnTo>
                  <a:lnTo>
                    <a:pt x="1778025" y="457200"/>
                  </a:lnTo>
                  <a:lnTo>
                    <a:pt x="1777657" y="455930"/>
                  </a:lnTo>
                  <a:lnTo>
                    <a:pt x="1779041" y="454660"/>
                  </a:lnTo>
                  <a:lnTo>
                    <a:pt x="1779054" y="453390"/>
                  </a:lnTo>
                  <a:lnTo>
                    <a:pt x="1777796" y="453390"/>
                  </a:lnTo>
                  <a:lnTo>
                    <a:pt x="1777542" y="452120"/>
                  </a:lnTo>
                  <a:lnTo>
                    <a:pt x="1776272" y="450850"/>
                  </a:lnTo>
                  <a:lnTo>
                    <a:pt x="1776260" y="449580"/>
                  </a:lnTo>
                  <a:lnTo>
                    <a:pt x="1777428" y="448310"/>
                  </a:lnTo>
                  <a:lnTo>
                    <a:pt x="1777580" y="448310"/>
                  </a:lnTo>
                  <a:lnTo>
                    <a:pt x="1777936" y="447040"/>
                  </a:lnTo>
                  <a:lnTo>
                    <a:pt x="1778355" y="447040"/>
                  </a:lnTo>
                  <a:lnTo>
                    <a:pt x="1778863" y="445770"/>
                  </a:lnTo>
                  <a:lnTo>
                    <a:pt x="1778508" y="445770"/>
                  </a:lnTo>
                  <a:lnTo>
                    <a:pt x="1777720" y="444500"/>
                  </a:lnTo>
                  <a:lnTo>
                    <a:pt x="1777377" y="444500"/>
                  </a:lnTo>
                  <a:lnTo>
                    <a:pt x="1776806" y="443230"/>
                  </a:lnTo>
                  <a:lnTo>
                    <a:pt x="1776310" y="443230"/>
                  </a:lnTo>
                  <a:lnTo>
                    <a:pt x="1775879" y="441960"/>
                  </a:lnTo>
                  <a:lnTo>
                    <a:pt x="1774101" y="439420"/>
                  </a:lnTo>
                  <a:lnTo>
                    <a:pt x="1772932" y="439420"/>
                  </a:lnTo>
                  <a:lnTo>
                    <a:pt x="1772831" y="438150"/>
                  </a:lnTo>
                  <a:lnTo>
                    <a:pt x="1773148" y="438150"/>
                  </a:lnTo>
                  <a:lnTo>
                    <a:pt x="1773542" y="436880"/>
                  </a:lnTo>
                  <a:lnTo>
                    <a:pt x="1774494" y="435610"/>
                  </a:lnTo>
                  <a:lnTo>
                    <a:pt x="1774875" y="435610"/>
                  </a:lnTo>
                  <a:lnTo>
                    <a:pt x="1775180" y="434340"/>
                  </a:lnTo>
                  <a:lnTo>
                    <a:pt x="1773643" y="433070"/>
                  </a:lnTo>
                  <a:lnTo>
                    <a:pt x="1773885" y="431800"/>
                  </a:lnTo>
                  <a:lnTo>
                    <a:pt x="1774266" y="430530"/>
                  </a:lnTo>
                  <a:lnTo>
                    <a:pt x="1774875" y="430530"/>
                  </a:lnTo>
                  <a:lnTo>
                    <a:pt x="1775879" y="429260"/>
                  </a:lnTo>
                  <a:lnTo>
                    <a:pt x="1775764" y="427990"/>
                  </a:lnTo>
                  <a:lnTo>
                    <a:pt x="1774418" y="426720"/>
                  </a:lnTo>
                  <a:lnTo>
                    <a:pt x="1773961" y="426720"/>
                  </a:lnTo>
                  <a:lnTo>
                    <a:pt x="1772602" y="425450"/>
                  </a:lnTo>
                  <a:lnTo>
                    <a:pt x="1772450" y="424180"/>
                  </a:lnTo>
                  <a:lnTo>
                    <a:pt x="1773656" y="422910"/>
                  </a:lnTo>
                  <a:lnTo>
                    <a:pt x="1773847" y="421640"/>
                  </a:lnTo>
                  <a:lnTo>
                    <a:pt x="1774190" y="421640"/>
                  </a:lnTo>
                  <a:lnTo>
                    <a:pt x="1775079" y="420370"/>
                  </a:lnTo>
                  <a:lnTo>
                    <a:pt x="1775421" y="419100"/>
                  </a:lnTo>
                  <a:lnTo>
                    <a:pt x="1775663" y="417830"/>
                  </a:lnTo>
                  <a:lnTo>
                    <a:pt x="1774063" y="416560"/>
                  </a:lnTo>
                  <a:lnTo>
                    <a:pt x="1773847" y="416560"/>
                  </a:lnTo>
                  <a:lnTo>
                    <a:pt x="1775066" y="415290"/>
                  </a:lnTo>
                  <a:lnTo>
                    <a:pt x="1774812" y="414020"/>
                  </a:lnTo>
                  <a:lnTo>
                    <a:pt x="1773351" y="414020"/>
                  </a:lnTo>
                  <a:lnTo>
                    <a:pt x="1773135" y="412750"/>
                  </a:lnTo>
                  <a:lnTo>
                    <a:pt x="1774367" y="411480"/>
                  </a:lnTo>
                  <a:lnTo>
                    <a:pt x="1774012" y="410210"/>
                  </a:lnTo>
                  <a:lnTo>
                    <a:pt x="1772805" y="408940"/>
                  </a:lnTo>
                  <a:lnTo>
                    <a:pt x="1772196" y="408940"/>
                  </a:lnTo>
                  <a:lnTo>
                    <a:pt x="1770786" y="407670"/>
                  </a:lnTo>
                  <a:lnTo>
                    <a:pt x="1770634" y="407670"/>
                  </a:lnTo>
                  <a:lnTo>
                    <a:pt x="1771777" y="405130"/>
                  </a:lnTo>
                  <a:lnTo>
                    <a:pt x="1771091" y="405130"/>
                  </a:lnTo>
                  <a:lnTo>
                    <a:pt x="1770507" y="403860"/>
                  </a:lnTo>
                  <a:lnTo>
                    <a:pt x="1769859" y="403860"/>
                  </a:lnTo>
                  <a:lnTo>
                    <a:pt x="1767700" y="401320"/>
                  </a:lnTo>
                  <a:lnTo>
                    <a:pt x="1766570" y="401320"/>
                  </a:lnTo>
                  <a:lnTo>
                    <a:pt x="1766303" y="400050"/>
                  </a:lnTo>
                  <a:lnTo>
                    <a:pt x="1766544" y="400050"/>
                  </a:lnTo>
                  <a:lnTo>
                    <a:pt x="1766824" y="398780"/>
                  </a:lnTo>
                  <a:lnTo>
                    <a:pt x="1767166" y="398780"/>
                  </a:lnTo>
                  <a:lnTo>
                    <a:pt x="1767560" y="397510"/>
                  </a:lnTo>
                  <a:lnTo>
                    <a:pt x="1767840" y="397510"/>
                  </a:lnTo>
                  <a:lnTo>
                    <a:pt x="1768030" y="396240"/>
                  </a:lnTo>
                  <a:lnTo>
                    <a:pt x="1766468" y="394970"/>
                  </a:lnTo>
                  <a:lnTo>
                    <a:pt x="1764398" y="393700"/>
                  </a:lnTo>
                  <a:lnTo>
                    <a:pt x="1764830" y="392430"/>
                  </a:lnTo>
                  <a:lnTo>
                    <a:pt x="1764766" y="391160"/>
                  </a:lnTo>
                  <a:lnTo>
                    <a:pt x="1765655" y="391160"/>
                  </a:lnTo>
                  <a:lnTo>
                    <a:pt x="1766620" y="392430"/>
                  </a:lnTo>
                  <a:lnTo>
                    <a:pt x="1767382" y="392430"/>
                  </a:lnTo>
                  <a:lnTo>
                    <a:pt x="1767522" y="389890"/>
                  </a:lnTo>
                  <a:lnTo>
                    <a:pt x="1768309" y="389890"/>
                  </a:lnTo>
                  <a:lnTo>
                    <a:pt x="1769275" y="391160"/>
                  </a:lnTo>
                  <a:lnTo>
                    <a:pt x="1769960" y="392430"/>
                  </a:lnTo>
                  <a:lnTo>
                    <a:pt x="1771269" y="393700"/>
                  </a:lnTo>
                  <a:lnTo>
                    <a:pt x="1771523" y="393700"/>
                  </a:lnTo>
                  <a:lnTo>
                    <a:pt x="1771878" y="392430"/>
                  </a:lnTo>
                  <a:lnTo>
                    <a:pt x="1772158" y="391160"/>
                  </a:lnTo>
                  <a:lnTo>
                    <a:pt x="1772335" y="391160"/>
                  </a:lnTo>
                  <a:lnTo>
                    <a:pt x="1771751" y="389890"/>
                  </a:lnTo>
                  <a:lnTo>
                    <a:pt x="1770494" y="389890"/>
                  </a:lnTo>
                  <a:lnTo>
                    <a:pt x="1768652" y="387350"/>
                  </a:lnTo>
                  <a:lnTo>
                    <a:pt x="1767395" y="387350"/>
                  </a:lnTo>
                  <a:lnTo>
                    <a:pt x="1766811" y="386080"/>
                  </a:lnTo>
                  <a:lnTo>
                    <a:pt x="1765541" y="386080"/>
                  </a:lnTo>
                  <a:lnTo>
                    <a:pt x="1764677" y="384810"/>
                  </a:lnTo>
                  <a:lnTo>
                    <a:pt x="1763191" y="383540"/>
                  </a:lnTo>
                  <a:lnTo>
                    <a:pt x="1762925" y="383540"/>
                  </a:lnTo>
                  <a:lnTo>
                    <a:pt x="1763801" y="382270"/>
                  </a:lnTo>
                  <a:lnTo>
                    <a:pt x="1763826" y="381000"/>
                  </a:lnTo>
                  <a:lnTo>
                    <a:pt x="1763966" y="381000"/>
                  </a:lnTo>
                  <a:lnTo>
                    <a:pt x="1764207" y="379730"/>
                  </a:lnTo>
                  <a:lnTo>
                    <a:pt x="1764550" y="378460"/>
                  </a:lnTo>
                  <a:lnTo>
                    <a:pt x="1764677" y="378460"/>
                  </a:lnTo>
                  <a:lnTo>
                    <a:pt x="1764919" y="377190"/>
                  </a:lnTo>
                  <a:lnTo>
                    <a:pt x="1765249" y="377190"/>
                  </a:lnTo>
                  <a:lnTo>
                    <a:pt x="1765427" y="375920"/>
                  </a:lnTo>
                  <a:lnTo>
                    <a:pt x="1766887" y="378460"/>
                  </a:lnTo>
                  <a:lnTo>
                    <a:pt x="1767154" y="378460"/>
                  </a:lnTo>
                  <a:lnTo>
                    <a:pt x="1767459" y="377190"/>
                  </a:lnTo>
                  <a:lnTo>
                    <a:pt x="1767687" y="377190"/>
                  </a:lnTo>
                  <a:lnTo>
                    <a:pt x="1767852" y="375920"/>
                  </a:lnTo>
                  <a:lnTo>
                    <a:pt x="1767674" y="375920"/>
                  </a:lnTo>
                  <a:lnTo>
                    <a:pt x="1766265" y="374650"/>
                  </a:lnTo>
                  <a:lnTo>
                    <a:pt x="1760105" y="370840"/>
                  </a:lnTo>
                  <a:lnTo>
                    <a:pt x="1759407" y="369570"/>
                  </a:lnTo>
                  <a:lnTo>
                    <a:pt x="1758759" y="369570"/>
                  </a:lnTo>
                  <a:lnTo>
                    <a:pt x="1758175" y="368300"/>
                  </a:lnTo>
                  <a:lnTo>
                    <a:pt x="1758010" y="368300"/>
                  </a:lnTo>
                  <a:lnTo>
                    <a:pt x="1758886" y="367030"/>
                  </a:lnTo>
                  <a:lnTo>
                    <a:pt x="1758708" y="365760"/>
                  </a:lnTo>
                  <a:lnTo>
                    <a:pt x="1757070" y="365760"/>
                  </a:lnTo>
                  <a:lnTo>
                    <a:pt x="1756689" y="364490"/>
                  </a:lnTo>
                  <a:lnTo>
                    <a:pt x="1757705" y="363220"/>
                  </a:lnTo>
                  <a:lnTo>
                    <a:pt x="1757286" y="361950"/>
                  </a:lnTo>
                  <a:lnTo>
                    <a:pt x="1755736" y="361950"/>
                  </a:lnTo>
                  <a:lnTo>
                    <a:pt x="1755279" y="360680"/>
                  </a:lnTo>
                  <a:lnTo>
                    <a:pt x="1756321" y="359410"/>
                  </a:lnTo>
                  <a:lnTo>
                    <a:pt x="1754339" y="359410"/>
                  </a:lnTo>
                  <a:lnTo>
                    <a:pt x="1754098" y="358140"/>
                  </a:lnTo>
                  <a:lnTo>
                    <a:pt x="1754200" y="356870"/>
                  </a:lnTo>
                  <a:lnTo>
                    <a:pt x="1754390" y="356870"/>
                  </a:lnTo>
                  <a:lnTo>
                    <a:pt x="1754670" y="355600"/>
                  </a:lnTo>
                  <a:lnTo>
                    <a:pt x="1756511" y="356870"/>
                  </a:lnTo>
                  <a:lnTo>
                    <a:pt x="1756879" y="356870"/>
                  </a:lnTo>
                  <a:lnTo>
                    <a:pt x="1757070" y="355600"/>
                  </a:lnTo>
                  <a:lnTo>
                    <a:pt x="1757210" y="354330"/>
                  </a:lnTo>
                  <a:lnTo>
                    <a:pt x="1755952" y="354330"/>
                  </a:lnTo>
                  <a:lnTo>
                    <a:pt x="1755228" y="353060"/>
                  </a:lnTo>
                  <a:lnTo>
                    <a:pt x="1753247" y="351790"/>
                  </a:lnTo>
                  <a:lnTo>
                    <a:pt x="1751939" y="351790"/>
                  </a:lnTo>
                  <a:lnTo>
                    <a:pt x="1751228" y="350520"/>
                  </a:lnTo>
                  <a:lnTo>
                    <a:pt x="1751050" y="350520"/>
                  </a:lnTo>
                  <a:lnTo>
                    <a:pt x="1750910" y="353060"/>
                  </a:lnTo>
                  <a:lnTo>
                    <a:pt x="1750517" y="353060"/>
                  </a:lnTo>
                  <a:lnTo>
                    <a:pt x="1748942" y="351790"/>
                  </a:lnTo>
                  <a:lnTo>
                    <a:pt x="1746694" y="350520"/>
                  </a:lnTo>
                  <a:lnTo>
                    <a:pt x="1746935" y="350520"/>
                  </a:lnTo>
                  <a:lnTo>
                    <a:pt x="1746948" y="349250"/>
                  </a:lnTo>
                  <a:lnTo>
                    <a:pt x="1747774" y="349250"/>
                  </a:lnTo>
                  <a:lnTo>
                    <a:pt x="1748688" y="350520"/>
                  </a:lnTo>
                  <a:lnTo>
                    <a:pt x="1749590" y="349250"/>
                  </a:lnTo>
                  <a:lnTo>
                    <a:pt x="1749361" y="347980"/>
                  </a:lnTo>
                  <a:lnTo>
                    <a:pt x="1750072" y="347980"/>
                  </a:lnTo>
                  <a:lnTo>
                    <a:pt x="1751304" y="349250"/>
                  </a:lnTo>
                  <a:lnTo>
                    <a:pt x="1753209" y="349250"/>
                  </a:lnTo>
                  <a:lnTo>
                    <a:pt x="1754047" y="350520"/>
                  </a:lnTo>
                  <a:lnTo>
                    <a:pt x="1755533" y="351790"/>
                  </a:lnTo>
                  <a:lnTo>
                    <a:pt x="1756016" y="351790"/>
                  </a:lnTo>
                  <a:lnTo>
                    <a:pt x="1756168" y="349250"/>
                  </a:lnTo>
                  <a:lnTo>
                    <a:pt x="1754314" y="347980"/>
                  </a:lnTo>
                  <a:lnTo>
                    <a:pt x="1753997" y="346710"/>
                  </a:lnTo>
                  <a:lnTo>
                    <a:pt x="1754924" y="345440"/>
                  </a:lnTo>
                  <a:lnTo>
                    <a:pt x="1754568" y="345440"/>
                  </a:lnTo>
                  <a:lnTo>
                    <a:pt x="1755495" y="344170"/>
                  </a:lnTo>
                  <a:lnTo>
                    <a:pt x="1755241" y="342900"/>
                  </a:lnTo>
                  <a:lnTo>
                    <a:pt x="1754619" y="342900"/>
                  </a:lnTo>
                  <a:lnTo>
                    <a:pt x="1753946" y="341630"/>
                  </a:lnTo>
                  <a:lnTo>
                    <a:pt x="1753069" y="341630"/>
                  </a:lnTo>
                  <a:lnTo>
                    <a:pt x="1752904" y="344170"/>
                  </a:lnTo>
                  <a:lnTo>
                    <a:pt x="1752574" y="344170"/>
                  </a:lnTo>
                  <a:lnTo>
                    <a:pt x="1750961" y="342900"/>
                  </a:lnTo>
                  <a:lnTo>
                    <a:pt x="1750263" y="342900"/>
                  </a:lnTo>
                  <a:lnTo>
                    <a:pt x="1749171" y="341630"/>
                  </a:lnTo>
                  <a:lnTo>
                    <a:pt x="1748942" y="341630"/>
                  </a:lnTo>
                  <a:lnTo>
                    <a:pt x="1749094" y="340360"/>
                  </a:lnTo>
                  <a:lnTo>
                    <a:pt x="1749158" y="339090"/>
                  </a:lnTo>
                  <a:lnTo>
                    <a:pt x="1747456" y="339090"/>
                  </a:lnTo>
                  <a:lnTo>
                    <a:pt x="1747113" y="337820"/>
                  </a:lnTo>
                  <a:lnTo>
                    <a:pt x="1746935" y="337820"/>
                  </a:lnTo>
                  <a:lnTo>
                    <a:pt x="1747824" y="336550"/>
                  </a:lnTo>
                  <a:lnTo>
                    <a:pt x="1747278" y="335280"/>
                  </a:lnTo>
                  <a:lnTo>
                    <a:pt x="1745843" y="335280"/>
                  </a:lnTo>
                  <a:lnTo>
                    <a:pt x="1745157" y="334010"/>
                  </a:lnTo>
                  <a:lnTo>
                    <a:pt x="1743735" y="334010"/>
                  </a:lnTo>
                  <a:lnTo>
                    <a:pt x="1743189" y="332740"/>
                  </a:lnTo>
                  <a:lnTo>
                    <a:pt x="1744179" y="331470"/>
                  </a:lnTo>
                  <a:lnTo>
                    <a:pt x="1743608" y="331470"/>
                  </a:lnTo>
                  <a:lnTo>
                    <a:pt x="1744535" y="330200"/>
                  </a:lnTo>
                  <a:lnTo>
                    <a:pt x="1744306" y="328930"/>
                  </a:lnTo>
                  <a:lnTo>
                    <a:pt x="1742973" y="328930"/>
                  </a:lnTo>
                  <a:lnTo>
                    <a:pt x="1741500" y="327660"/>
                  </a:lnTo>
                  <a:lnTo>
                    <a:pt x="1740801" y="327660"/>
                  </a:lnTo>
                  <a:lnTo>
                    <a:pt x="1740154" y="326390"/>
                  </a:lnTo>
                  <a:lnTo>
                    <a:pt x="1740306" y="325120"/>
                  </a:lnTo>
                  <a:lnTo>
                    <a:pt x="1740776" y="323850"/>
                  </a:lnTo>
                  <a:lnTo>
                    <a:pt x="1740890" y="322580"/>
                  </a:lnTo>
                  <a:lnTo>
                    <a:pt x="1740255" y="321310"/>
                  </a:lnTo>
                  <a:lnTo>
                    <a:pt x="1738553" y="321310"/>
                  </a:lnTo>
                  <a:lnTo>
                    <a:pt x="1736915" y="320040"/>
                  </a:lnTo>
                  <a:lnTo>
                    <a:pt x="1736775" y="320040"/>
                  </a:lnTo>
                  <a:lnTo>
                    <a:pt x="1736801" y="318770"/>
                  </a:lnTo>
                  <a:lnTo>
                    <a:pt x="1737118" y="317500"/>
                  </a:lnTo>
                  <a:lnTo>
                    <a:pt x="1737296" y="317500"/>
                  </a:lnTo>
                  <a:lnTo>
                    <a:pt x="1737410" y="316230"/>
                  </a:lnTo>
                  <a:lnTo>
                    <a:pt x="1737448" y="314960"/>
                  </a:lnTo>
                  <a:lnTo>
                    <a:pt x="1735353" y="314960"/>
                  </a:lnTo>
                  <a:lnTo>
                    <a:pt x="1729079" y="311150"/>
                  </a:lnTo>
                  <a:lnTo>
                    <a:pt x="1729270" y="311150"/>
                  </a:lnTo>
                  <a:lnTo>
                    <a:pt x="1729193" y="309880"/>
                  </a:lnTo>
                  <a:lnTo>
                    <a:pt x="1729498" y="308610"/>
                  </a:lnTo>
                  <a:lnTo>
                    <a:pt x="1729397" y="307340"/>
                  </a:lnTo>
                  <a:lnTo>
                    <a:pt x="1730082" y="306070"/>
                  </a:lnTo>
                  <a:lnTo>
                    <a:pt x="1731378" y="308610"/>
                  </a:lnTo>
                  <a:lnTo>
                    <a:pt x="1732229" y="307340"/>
                  </a:lnTo>
                  <a:lnTo>
                    <a:pt x="1731683" y="306070"/>
                  </a:lnTo>
                  <a:lnTo>
                    <a:pt x="1732483" y="304800"/>
                  </a:lnTo>
                  <a:lnTo>
                    <a:pt x="1733753" y="306070"/>
                  </a:lnTo>
                  <a:lnTo>
                    <a:pt x="1734210" y="306070"/>
                  </a:lnTo>
                  <a:lnTo>
                    <a:pt x="1734400" y="304800"/>
                  </a:lnTo>
                  <a:lnTo>
                    <a:pt x="1734769" y="302260"/>
                  </a:lnTo>
                  <a:lnTo>
                    <a:pt x="1732648" y="300990"/>
                  </a:lnTo>
                  <a:lnTo>
                    <a:pt x="1732343" y="300990"/>
                  </a:lnTo>
                  <a:lnTo>
                    <a:pt x="1730705" y="299720"/>
                  </a:lnTo>
                  <a:lnTo>
                    <a:pt x="1730273" y="299720"/>
                  </a:lnTo>
                  <a:lnTo>
                    <a:pt x="1731098" y="298450"/>
                  </a:lnTo>
                  <a:lnTo>
                    <a:pt x="1730336" y="297180"/>
                  </a:lnTo>
                  <a:lnTo>
                    <a:pt x="1729130" y="297180"/>
                  </a:lnTo>
                  <a:lnTo>
                    <a:pt x="1728381" y="295910"/>
                  </a:lnTo>
                  <a:lnTo>
                    <a:pt x="1729193" y="294640"/>
                  </a:lnTo>
                  <a:lnTo>
                    <a:pt x="1728736" y="293370"/>
                  </a:lnTo>
                  <a:lnTo>
                    <a:pt x="1726730" y="293370"/>
                  </a:lnTo>
                  <a:lnTo>
                    <a:pt x="1726666" y="295910"/>
                  </a:lnTo>
                  <a:lnTo>
                    <a:pt x="1726247" y="295910"/>
                  </a:lnTo>
                  <a:lnTo>
                    <a:pt x="1724825" y="294640"/>
                  </a:lnTo>
                  <a:lnTo>
                    <a:pt x="1722958" y="294640"/>
                  </a:lnTo>
                  <a:lnTo>
                    <a:pt x="1722285" y="293370"/>
                  </a:lnTo>
                  <a:lnTo>
                    <a:pt x="1718030" y="292100"/>
                  </a:lnTo>
                  <a:lnTo>
                    <a:pt x="1718360" y="290830"/>
                  </a:lnTo>
                  <a:lnTo>
                    <a:pt x="1717865" y="289560"/>
                  </a:lnTo>
                  <a:lnTo>
                    <a:pt x="1718652" y="289560"/>
                  </a:lnTo>
                  <a:lnTo>
                    <a:pt x="1720011" y="290830"/>
                  </a:lnTo>
                  <a:lnTo>
                    <a:pt x="1720684" y="290830"/>
                  </a:lnTo>
                  <a:lnTo>
                    <a:pt x="1720494" y="289560"/>
                  </a:lnTo>
                  <a:lnTo>
                    <a:pt x="1720291" y="288290"/>
                  </a:lnTo>
                  <a:lnTo>
                    <a:pt x="1722259" y="288290"/>
                  </a:lnTo>
                  <a:lnTo>
                    <a:pt x="1723072" y="289560"/>
                  </a:lnTo>
                  <a:lnTo>
                    <a:pt x="1725244" y="289560"/>
                  </a:lnTo>
                  <a:lnTo>
                    <a:pt x="1724888" y="288290"/>
                  </a:lnTo>
                  <a:lnTo>
                    <a:pt x="1723237" y="287020"/>
                  </a:lnTo>
                  <a:lnTo>
                    <a:pt x="1722983" y="287020"/>
                  </a:lnTo>
                  <a:lnTo>
                    <a:pt x="1722742" y="285750"/>
                  </a:lnTo>
                  <a:lnTo>
                    <a:pt x="1723517" y="284480"/>
                  </a:lnTo>
                  <a:lnTo>
                    <a:pt x="1722958" y="284480"/>
                  </a:lnTo>
                  <a:lnTo>
                    <a:pt x="1721434" y="283210"/>
                  </a:lnTo>
                  <a:lnTo>
                    <a:pt x="1719656" y="283210"/>
                  </a:lnTo>
                  <a:lnTo>
                    <a:pt x="1718894" y="281940"/>
                  </a:lnTo>
                  <a:lnTo>
                    <a:pt x="1715998" y="281940"/>
                  </a:lnTo>
                  <a:lnTo>
                    <a:pt x="1715287" y="280670"/>
                  </a:lnTo>
                  <a:lnTo>
                    <a:pt x="1714411" y="280670"/>
                  </a:lnTo>
                  <a:lnTo>
                    <a:pt x="1714931" y="278130"/>
                  </a:lnTo>
                  <a:lnTo>
                    <a:pt x="1712937" y="278130"/>
                  </a:lnTo>
                  <a:lnTo>
                    <a:pt x="1712391" y="276860"/>
                  </a:lnTo>
                  <a:lnTo>
                    <a:pt x="1713141" y="275590"/>
                  </a:lnTo>
                  <a:lnTo>
                    <a:pt x="1712849" y="275590"/>
                  </a:lnTo>
                  <a:lnTo>
                    <a:pt x="1712175" y="274320"/>
                  </a:lnTo>
                  <a:lnTo>
                    <a:pt x="1710690" y="274320"/>
                  </a:lnTo>
                  <a:lnTo>
                    <a:pt x="1706384" y="273050"/>
                  </a:lnTo>
                  <a:lnTo>
                    <a:pt x="1706499" y="269240"/>
                  </a:lnTo>
                  <a:lnTo>
                    <a:pt x="1706714" y="267970"/>
                  </a:lnTo>
                  <a:lnTo>
                    <a:pt x="1708175" y="267970"/>
                  </a:lnTo>
                  <a:lnTo>
                    <a:pt x="1708861" y="269240"/>
                  </a:lnTo>
                  <a:lnTo>
                    <a:pt x="1708835" y="267970"/>
                  </a:lnTo>
                  <a:lnTo>
                    <a:pt x="1708899" y="266700"/>
                  </a:lnTo>
                  <a:lnTo>
                    <a:pt x="1709026" y="266700"/>
                  </a:lnTo>
                  <a:lnTo>
                    <a:pt x="1709115" y="265430"/>
                  </a:lnTo>
                  <a:lnTo>
                    <a:pt x="1709191" y="264160"/>
                  </a:lnTo>
                  <a:lnTo>
                    <a:pt x="1707019" y="262890"/>
                  </a:lnTo>
                  <a:lnTo>
                    <a:pt x="1704860" y="262890"/>
                  </a:lnTo>
                  <a:lnTo>
                    <a:pt x="1704848" y="260350"/>
                  </a:lnTo>
                  <a:lnTo>
                    <a:pt x="1704987" y="260350"/>
                  </a:lnTo>
                  <a:lnTo>
                    <a:pt x="1705089" y="259080"/>
                  </a:lnTo>
                  <a:lnTo>
                    <a:pt x="1705127" y="257810"/>
                  </a:lnTo>
                  <a:lnTo>
                    <a:pt x="1700796" y="256540"/>
                  </a:lnTo>
                  <a:lnTo>
                    <a:pt x="1700580" y="256540"/>
                  </a:lnTo>
                  <a:lnTo>
                    <a:pt x="1700847" y="257810"/>
                  </a:lnTo>
                  <a:lnTo>
                    <a:pt x="1698510" y="257810"/>
                  </a:lnTo>
                  <a:lnTo>
                    <a:pt x="1696339" y="256540"/>
                  </a:lnTo>
                  <a:lnTo>
                    <a:pt x="1696656" y="256540"/>
                  </a:lnTo>
                  <a:lnTo>
                    <a:pt x="1696110" y="255270"/>
                  </a:lnTo>
                  <a:lnTo>
                    <a:pt x="1696720" y="254000"/>
                  </a:lnTo>
                  <a:lnTo>
                    <a:pt x="1698320" y="255270"/>
                  </a:lnTo>
                  <a:lnTo>
                    <a:pt x="1698967" y="255270"/>
                  </a:lnTo>
                  <a:lnTo>
                    <a:pt x="1698383" y="252730"/>
                  </a:lnTo>
                  <a:lnTo>
                    <a:pt x="1699133" y="252730"/>
                  </a:lnTo>
                  <a:lnTo>
                    <a:pt x="1700542" y="254000"/>
                  </a:lnTo>
                  <a:lnTo>
                    <a:pt x="1701330" y="254000"/>
                  </a:lnTo>
                  <a:lnTo>
                    <a:pt x="1702879" y="255270"/>
                  </a:lnTo>
                  <a:lnTo>
                    <a:pt x="1703476" y="254000"/>
                  </a:lnTo>
                  <a:lnTo>
                    <a:pt x="1702917" y="252730"/>
                  </a:lnTo>
                  <a:lnTo>
                    <a:pt x="1703222" y="252730"/>
                  </a:lnTo>
                  <a:lnTo>
                    <a:pt x="1694535" y="248920"/>
                  </a:lnTo>
                  <a:lnTo>
                    <a:pt x="1693062" y="248920"/>
                  </a:lnTo>
                  <a:lnTo>
                    <a:pt x="1692236" y="247650"/>
                  </a:lnTo>
                  <a:lnTo>
                    <a:pt x="1692592" y="246380"/>
                  </a:lnTo>
                  <a:lnTo>
                    <a:pt x="1691779" y="245110"/>
                  </a:lnTo>
                  <a:lnTo>
                    <a:pt x="1690217" y="245110"/>
                  </a:lnTo>
                  <a:lnTo>
                    <a:pt x="1690204" y="247650"/>
                  </a:lnTo>
                  <a:lnTo>
                    <a:pt x="1688401" y="247650"/>
                  </a:lnTo>
                  <a:lnTo>
                    <a:pt x="1687652" y="246380"/>
                  </a:lnTo>
                  <a:lnTo>
                    <a:pt x="1688414" y="245110"/>
                  </a:lnTo>
                  <a:lnTo>
                    <a:pt x="1687855" y="243840"/>
                  </a:lnTo>
                  <a:lnTo>
                    <a:pt x="1685963" y="243840"/>
                  </a:lnTo>
                  <a:lnTo>
                    <a:pt x="1686153" y="242570"/>
                  </a:lnTo>
                  <a:lnTo>
                    <a:pt x="1685810" y="241300"/>
                  </a:lnTo>
                  <a:lnTo>
                    <a:pt x="1686217" y="241300"/>
                  </a:lnTo>
                  <a:lnTo>
                    <a:pt x="1685861" y="238760"/>
                  </a:lnTo>
                  <a:lnTo>
                    <a:pt x="1686458" y="238760"/>
                  </a:lnTo>
                  <a:lnTo>
                    <a:pt x="1688007" y="240030"/>
                  </a:lnTo>
                  <a:lnTo>
                    <a:pt x="1688668" y="238760"/>
                  </a:lnTo>
                  <a:lnTo>
                    <a:pt x="1688096" y="237490"/>
                  </a:lnTo>
                  <a:lnTo>
                    <a:pt x="1688680" y="237490"/>
                  </a:lnTo>
                  <a:lnTo>
                    <a:pt x="1690293" y="238760"/>
                  </a:lnTo>
                  <a:lnTo>
                    <a:pt x="1690598" y="237490"/>
                  </a:lnTo>
                  <a:lnTo>
                    <a:pt x="1690738" y="236220"/>
                  </a:lnTo>
                  <a:lnTo>
                    <a:pt x="1690001" y="234950"/>
                  </a:lnTo>
                  <a:lnTo>
                    <a:pt x="1688528" y="234950"/>
                  </a:lnTo>
                  <a:lnTo>
                    <a:pt x="1682000" y="232410"/>
                  </a:lnTo>
                  <a:lnTo>
                    <a:pt x="1682191" y="227330"/>
                  </a:lnTo>
                  <a:lnTo>
                    <a:pt x="1682242" y="226060"/>
                  </a:lnTo>
                  <a:lnTo>
                    <a:pt x="1681873" y="226060"/>
                  </a:lnTo>
                  <a:lnTo>
                    <a:pt x="1680451" y="224790"/>
                  </a:lnTo>
                  <a:lnTo>
                    <a:pt x="1679689" y="224790"/>
                  </a:lnTo>
                  <a:lnTo>
                    <a:pt x="1680324" y="227330"/>
                  </a:lnTo>
                  <a:lnTo>
                    <a:pt x="1678508" y="227330"/>
                  </a:lnTo>
                  <a:lnTo>
                    <a:pt x="1677809" y="226060"/>
                  </a:lnTo>
                  <a:lnTo>
                    <a:pt x="1675625" y="226060"/>
                  </a:lnTo>
                  <a:lnTo>
                    <a:pt x="1675587" y="224790"/>
                  </a:lnTo>
                  <a:lnTo>
                    <a:pt x="1675841" y="222250"/>
                  </a:lnTo>
                  <a:lnTo>
                    <a:pt x="1675790" y="220980"/>
                  </a:lnTo>
                  <a:lnTo>
                    <a:pt x="1676488" y="220980"/>
                  </a:lnTo>
                  <a:lnTo>
                    <a:pt x="1677212" y="222250"/>
                  </a:lnTo>
                  <a:lnTo>
                    <a:pt x="1680146" y="222250"/>
                  </a:lnTo>
                  <a:lnTo>
                    <a:pt x="1680298" y="218440"/>
                  </a:lnTo>
                  <a:lnTo>
                    <a:pt x="1675942" y="215900"/>
                  </a:lnTo>
                  <a:lnTo>
                    <a:pt x="1673453" y="215900"/>
                  </a:lnTo>
                  <a:lnTo>
                    <a:pt x="1674088" y="213360"/>
                  </a:lnTo>
                  <a:lnTo>
                    <a:pt x="1671955" y="213360"/>
                  </a:lnTo>
                  <a:lnTo>
                    <a:pt x="1671307" y="212090"/>
                  </a:lnTo>
                  <a:lnTo>
                    <a:pt x="1672031" y="210820"/>
                  </a:lnTo>
                  <a:lnTo>
                    <a:pt x="1671510" y="209550"/>
                  </a:lnTo>
                  <a:lnTo>
                    <a:pt x="1669249" y="209550"/>
                  </a:lnTo>
                  <a:lnTo>
                    <a:pt x="1669961" y="207010"/>
                  </a:lnTo>
                  <a:lnTo>
                    <a:pt x="1668208" y="207010"/>
                  </a:lnTo>
                  <a:lnTo>
                    <a:pt x="1666684" y="205740"/>
                  </a:lnTo>
                  <a:lnTo>
                    <a:pt x="1665046" y="205740"/>
                  </a:lnTo>
                  <a:lnTo>
                    <a:pt x="1665490" y="203200"/>
                  </a:lnTo>
                  <a:lnTo>
                    <a:pt x="1663903" y="203200"/>
                  </a:lnTo>
                  <a:lnTo>
                    <a:pt x="1662379" y="201930"/>
                  </a:lnTo>
                  <a:lnTo>
                    <a:pt x="1660626" y="201930"/>
                  </a:lnTo>
                  <a:lnTo>
                    <a:pt x="1661236" y="200660"/>
                  </a:lnTo>
                  <a:lnTo>
                    <a:pt x="1660766" y="199390"/>
                  </a:lnTo>
                  <a:lnTo>
                    <a:pt x="1659115" y="199390"/>
                  </a:lnTo>
                  <a:lnTo>
                    <a:pt x="1658454" y="198120"/>
                  </a:lnTo>
                  <a:lnTo>
                    <a:pt x="1659216" y="196850"/>
                  </a:lnTo>
                  <a:lnTo>
                    <a:pt x="1658518" y="195580"/>
                  </a:lnTo>
                  <a:lnTo>
                    <a:pt x="1657032" y="196850"/>
                  </a:lnTo>
                  <a:lnTo>
                    <a:pt x="1656334" y="195580"/>
                  </a:lnTo>
                  <a:lnTo>
                    <a:pt x="1657083" y="194310"/>
                  </a:lnTo>
                  <a:lnTo>
                    <a:pt x="1656384" y="193040"/>
                  </a:lnTo>
                  <a:lnTo>
                    <a:pt x="1654898" y="193040"/>
                  </a:lnTo>
                  <a:lnTo>
                    <a:pt x="1654175" y="191770"/>
                  </a:lnTo>
                  <a:lnTo>
                    <a:pt x="1654937" y="190500"/>
                  </a:lnTo>
                  <a:lnTo>
                    <a:pt x="1653870" y="190500"/>
                  </a:lnTo>
                  <a:lnTo>
                    <a:pt x="1653133" y="189230"/>
                  </a:lnTo>
                  <a:lnTo>
                    <a:pt x="1649945" y="189230"/>
                  </a:lnTo>
                  <a:lnTo>
                    <a:pt x="1650365" y="186690"/>
                  </a:lnTo>
                  <a:lnTo>
                    <a:pt x="1648307" y="186690"/>
                  </a:lnTo>
                  <a:lnTo>
                    <a:pt x="1647710" y="185420"/>
                  </a:lnTo>
                  <a:lnTo>
                    <a:pt x="1648193" y="184150"/>
                  </a:lnTo>
                  <a:lnTo>
                    <a:pt x="1648015" y="184150"/>
                  </a:lnTo>
                  <a:lnTo>
                    <a:pt x="1647926" y="181610"/>
                  </a:lnTo>
                  <a:lnTo>
                    <a:pt x="1650314" y="181610"/>
                  </a:lnTo>
                  <a:lnTo>
                    <a:pt x="1650212" y="179070"/>
                  </a:lnTo>
                  <a:lnTo>
                    <a:pt x="1650314" y="177800"/>
                  </a:lnTo>
                  <a:lnTo>
                    <a:pt x="1649514" y="176530"/>
                  </a:lnTo>
                  <a:lnTo>
                    <a:pt x="1645793" y="176530"/>
                  </a:lnTo>
                  <a:lnTo>
                    <a:pt x="1645031" y="175260"/>
                  </a:lnTo>
                  <a:lnTo>
                    <a:pt x="1643595" y="175260"/>
                  </a:lnTo>
                  <a:lnTo>
                    <a:pt x="1643595" y="172720"/>
                  </a:lnTo>
                  <a:lnTo>
                    <a:pt x="1639011" y="168910"/>
                  </a:lnTo>
                  <a:lnTo>
                    <a:pt x="1636941" y="168910"/>
                  </a:lnTo>
                  <a:lnTo>
                    <a:pt x="1636852" y="167640"/>
                  </a:lnTo>
                  <a:lnTo>
                    <a:pt x="1625511" y="160020"/>
                  </a:lnTo>
                  <a:lnTo>
                    <a:pt x="1623580" y="158750"/>
                  </a:lnTo>
                  <a:lnTo>
                    <a:pt x="1613928" y="152400"/>
                  </a:lnTo>
                  <a:lnTo>
                    <a:pt x="1602117" y="144780"/>
                  </a:lnTo>
                  <a:lnTo>
                    <a:pt x="1594612" y="140030"/>
                  </a:lnTo>
                  <a:lnTo>
                    <a:pt x="1594904" y="140970"/>
                  </a:lnTo>
                  <a:lnTo>
                    <a:pt x="1594231" y="142240"/>
                  </a:lnTo>
                  <a:lnTo>
                    <a:pt x="1594586" y="142240"/>
                  </a:lnTo>
                  <a:lnTo>
                    <a:pt x="1594713" y="143510"/>
                  </a:lnTo>
                  <a:lnTo>
                    <a:pt x="1594650" y="144780"/>
                  </a:lnTo>
                  <a:lnTo>
                    <a:pt x="1594599" y="146050"/>
                  </a:lnTo>
                  <a:lnTo>
                    <a:pt x="1594739" y="147320"/>
                  </a:lnTo>
                  <a:lnTo>
                    <a:pt x="1597698" y="147320"/>
                  </a:lnTo>
                  <a:lnTo>
                    <a:pt x="1598447" y="148590"/>
                  </a:lnTo>
                  <a:lnTo>
                    <a:pt x="1599272" y="148590"/>
                  </a:lnTo>
                  <a:lnTo>
                    <a:pt x="1599234" y="151130"/>
                  </a:lnTo>
                  <a:lnTo>
                    <a:pt x="1597113" y="149860"/>
                  </a:lnTo>
                  <a:lnTo>
                    <a:pt x="1596948" y="151130"/>
                  </a:lnTo>
                  <a:lnTo>
                    <a:pt x="1597075" y="152400"/>
                  </a:lnTo>
                  <a:lnTo>
                    <a:pt x="1599285" y="152400"/>
                  </a:lnTo>
                  <a:lnTo>
                    <a:pt x="1603705" y="153670"/>
                  </a:lnTo>
                  <a:lnTo>
                    <a:pt x="1603425" y="154940"/>
                  </a:lnTo>
                  <a:lnTo>
                    <a:pt x="1604098" y="156210"/>
                  </a:lnTo>
                  <a:lnTo>
                    <a:pt x="1601190" y="156210"/>
                  </a:lnTo>
                  <a:lnTo>
                    <a:pt x="1601889" y="157480"/>
                  </a:lnTo>
                  <a:lnTo>
                    <a:pt x="1601406" y="158750"/>
                  </a:lnTo>
                  <a:lnTo>
                    <a:pt x="1599438" y="157480"/>
                  </a:lnTo>
                  <a:lnTo>
                    <a:pt x="1599412" y="160020"/>
                  </a:lnTo>
                  <a:lnTo>
                    <a:pt x="1601304" y="160020"/>
                  </a:lnTo>
                  <a:lnTo>
                    <a:pt x="1602003" y="161290"/>
                  </a:lnTo>
                  <a:lnTo>
                    <a:pt x="1601368" y="162560"/>
                  </a:lnTo>
                  <a:lnTo>
                    <a:pt x="1601660" y="162560"/>
                  </a:lnTo>
                  <a:lnTo>
                    <a:pt x="1603870" y="163830"/>
                  </a:lnTo>
                  <a:lnTo>
                    <a:pt x="1606080" y="163830"/>
                  </a:lnTo>
                  <a:lnTo>
                    <a:pt x="1605978" y="166370"/>
                  </a:lnTo>
                  <a:lnTo>
                    <a:pt x="1606080" y="168910"/>
                  </a:lnTo>
                  <a:lnTo>
                    <a:pt x="1608277" y="168910"/>
                  </a:lnTo>
                  <a:lnTo>
                    <a:pt x="1617091" y="171450"/>
                  </a:lnTo>
                  <a:lnTo>
                    <a:pt x="1616900" y="172720"/>
                  </a:lnTo>
                  <a:lnTo>
                    <a:pt x="1617332" y="172720"/>
                  </a:lnTo>
                  <a:lnTo>
                    <a:pt x="1616938" y="173990"/>
                  </a:lnTo>
                  <a:lnTo>
                    <a:pt x="1617395" y="176530"/>
                  </a:lnTo>
                  <a:lnTo>
                    <a:pt x="1616786" y="176530"/>
                  </a:lnTo>
                  <a:lnTo>
                    <a:pt x="1615338" y="175260"/>
                  </a:lnTo>
                  <a:lnTo>
                    <a:pt x="1612620" y="175260"/>
                  </a:lnTo>
                  <a:lnTo>
                    <a:pt x="1612722" y="177800"/>
                  </a:lnTo>
                  <a:lnTo>
                    <a:pt x="1615173" y="177800"/>
                  </a:lnTo>
                  <a:lnTo>
                    <a:pt x="1614589" y="180340"/>
                  </a:lnTo>
                  <a:lnTo>
                    <a:pt x="1617421" y="180340"/>
                  </a:lnTo>
                  <a:lnTo>
                    <a:pt x="1619097" y="181610"/>
                  </a:lnTo>
                  <a:lnTo>
                    <a:pt x="1619618" y="181610"/>
                  </a:lnTo>
                  <a:lnTo>
                    <a:pt x="1618945" y="182880"/>
                  </a:lnTo>
                  <a:lnTo>
                    <a:pt x="1619796" y="184150"/>
                  </a:lnTo>
                  <a:lnTo>
                    <a:pt x="1621840" y="184150"/>
                  </a:lnTo>
                  <a:lnTo>
                    <a:pt x="1621167" y="186690"/>
                  </a:lnTo>
                  <a:lnTo>
                    <a:pt x="1623237" y="186690"/>
                  </a:lnTo>
                  <a:lnTo>
                    <a:pt x="1623999" y="187960"/>
                  </a:lnTo>
                  <a:lnTo>
                    <a:pt x="1623390" y="189230"/>
                  </a:lnTo>
                  <a:lnTo>
                    <a:pt x="1623669" y="189230"/>
                  </a:lnTo>
                  <a:lnTo>
                    <a:pt x="1624368" y="190500"/>
                  </a:lnTo>
                  <a:lnTo>
                    <a:pt x="1628051" y="190500"/>
                  </a:lnTo>
                  <a:lnTo>
                    <a:pt x="1628152" y="193040"/>
                  </a:lnTo>
                  <a:lnTo>
                    <a:pt x="1628051" y="195580"/>
                  </a:lnTo>
                  <a:lnTo>
                    <a:pt x="1630222" y="195580"/>
                  </a:lnTo>
                  <a:lnTo>
                    <a:pt x="1638947" y="199390"/>
                  </a:lnTo>
                  <a:lnTo>
                    <a:pt x="1638769" y="199390"/>
                  </a:lnTo>
                  <a:lnTo>
                    <a:pt x="1639125" y="200660"/>
                  </a:lnTo>
                  <a:lnTo>
                    <a:pt x="1638909" y="201930"/>
                  </a:lnTo>
                  <a:lnTo>
                    <a:pt x="1638160" y="200660"/>
                  </a:lnTo>
                  <a:lnTo>
                    <a:pt x="1636420" y="200660"/>
                  </a:lnTo>
                  <a:lnTo>
                    <a:pt x="1634731" y="199390"/>
                  </a:lnTo>
                  <a:lnTo>
                    <a:pt x="1634350" y="200660"/>
                  </a:lnTo>
                  <a:lnTo>
                    <a:pt x="1634502" y="201930"/>
                  </a:lnTo>
                  <a:lnTo>
                    <a:pt x="1634375" y="203200"/>
                  </a:lnTo>
                  <a:lnTo>
                    <a:pt x="1634439" y="204470"/>
                  </a:lnTo>
                  <a:lnTo>
                    <a:pt x="1635874" y="204470"/>
                  </a:lnTo>
                  <a:lnTo>
                    <a:pt x="1636623" y="205740"/>
                  </a:lnTo>
                  <a:lnTo>
                    <a:pt x="1639023" y="205740"/>
                  </a:lnTo>
                  <a:lnTo>
                    <a:pt x="1638566" y="208280"/>
                  </a:lnTo>
                  <a:lnTo>
                    <a:pt x="1640598" y="208280"/>
                  </a:lnTo>
                  <a:lnTo>
                    <a:pt x="1641195" y="209550"/>
                  </a:lnTo>
                  <a:lnTo>
                    <a:pt x="1640598" y="210820"/>
                  </a:lnTo>
                  <a:lnTo>
                    <a:pt x="1640827" y="210820"/>
                  </a:lnTo>
                  <a:lnTo>
                    <a:pt x="1640890" y="212090"/>
                  </a:lnTo>
                  <a:lnTo>
                    <a:pt x="1640624" y="214630"/>
                  </a:lnTo>
                  <a:lnTo>
                    <a:pt x="1640674" y="215900"/>
                  </a:lnTo>
                  <a:lnTo>
                    <a:pt x="1642630" y="215900"/>
                  </a:lnTo>
                  <a:lnTo>
                    <a:pt x="1643202" y="217170"/>
                  </a:lnTo>
                  <a:lnTo>
                    <a:pt x="1642414" y="218440"/>
                  </a:lnTo>
                  <a:lnTo>
                    <a:pt x="1643468" y="218440"/>
                  </a:lnTo>
                  <a:lnTo>
                    <a:pt x="1644192" y="219710"/>
                  </a:lnTo>
                  <a:lnTo>
                    <a:pt x="1647126" y="219710"/>
                  </a:lnTo>
                  <a:lnTo>
                    <a:pt x="1647888" y="220980"/>
                  </a:lnTo>
                  <a:lnTo>
                    <a:pt x="1649310" y="220980"/>
                  </a:lnTo>
                  <a:lnTo>
                    <a:pt x="1649361" y="222250"/>
                  </a:lnTo>
                  <a:lnTo>
                    <a:pt x="1649095" y="223520"/>
                  </a:lnTo>
                  <a:lnTo>
                    <a:pt x="1649158" y="226060"/>
                  </a:lnTo>
                  <a:lnTo>
                    <a:pt x="1651114" y="226060"/>
                  </a:lnTo>
                  <a:lnTo>
                    <a:pt x="1651660" y="227330"/>
                  </a:lnTo>
                  <a:lnTo>
                    <a:pt x="1650898" y="228600"/>
                  </a:lnTo>
                  <a:lnTo>
                    <a:pt x="1652663" y="228600"/>
                  </a:lnTo>
                  <a:lnTo>
                    <a:pt x="1654175" y="229870"/>
                  </a:lnTo>
                  <a:lnTo>
                    <a:pt x="1655813" y="229870"/>
                  </a:lnTo>
                  <a:lnTo>
                    <a:pt x="1655356" y="232410"/>
                  </a:lnTo>
                  <a:lnTo>
                    <a:pt x="1656930" y="232410"/>
                  </a:lnTo>
                  <a:lnTo>
                    <a:pt x="1658442" y="233680"/>
                  </a:lnTo>
                  <a:lnTo>
                    <a:pt x="1660144" y="233680"/>
                  </a:lnTo>
                  <a:lnTo>
                    <a:pt x="1659597" y="236220"/>
                  </a:lnTo>
                  <a:lnTo>
                    <a:pt x="1661655" y="236220"/>
                  </a:lnTo>
                  <a:lnTo>
                    <a:pt x="1662252" y="237490"/>
                  </a:lnTo>
                  <a:lnTo>
                    <a:pt x="1661502" y="238760"/>
                  </a:lnTo>
                  <a:lnTo>
                    <a:pt x="1662201" y="240030"/>
                  </a:lnTo>
                  <a:lnTo>
                    <a:pt x="1665998" y="240030"/>
                  </a:lnTo>
                  <a:lnTo>
                    <a:pt x="1666544" y="241300"/>
                  </a:lnTo>
                  <a:lnTo>
                    <a:pt x="1665744" y="242570"/>
                  </a:lnTo>
                  <a:lnTo>
                    <a:pt x="1663814" y="242570"/>
                  </a:lnTo>
                  <a:lnTo>
                    <a:pt x="1663827" y="245110"/>
                  </a:lnTo>
                  <a:lnTo>
                    <a:pt x="1665719" y="245110"/>
                  </a:lnTo>
                  <a:lnTo>
                    <a:pt x="1666290" y="246380"/>
                  </a:lnTo>
                  <a:lnTo>
                    <a:pt x="1665554" y="247650"/>
                  </a:lnTo>
                  <a:lnTo>
                    <a:pt x="1667598" y="247650"/>
                  </a:lnTo>
                  <a:lnTo>
                    <a:pt x="1668386" y="248920"/>
                  </a:lnTo>
                  <a:lnTo>
                    <a:pt x="1667662" y="250190"/>
                  </a:lnTo>
                  <a:lnTo>
                    <a:pt x="1668297" y="251460"/>
                  </a:lnTo>
                  <a:lnTo>
                    <a:pt x="1670494" y="251460"/>
                  </a:lnTo>
                  <a:lnTo>
                    <a:pt x="1669719" y="252730"/>
                  </a:lnTo>
                  <a:lnTo>
                    <a:pt x="1669999" y="254000"/>
                  </a:lnTo>
                  <a:lnTo>
                    <a:pt x="1671408" y="254000"/>
                  </a:lnTo>
                  <a:lnTo>
                    <a:pt x="1672920" y="255270"/>
                  </a:lnTo>
                  <a:lnTo>
                    <a:pt x="1674634" y="255270"/>
                  </a:lnTo>
                  <a:lnTo>
                    <a:pt x="1673974" y="257810"/>
                  </a:lnTo>
                  <a:lnTo>
                    <a:pt x="1676069" y="257810"/>
                  </a:lnTo>
                  <a:lnTo>
                    <a:pt x="1676628" y="259080"/>
                  </a:lnTo>
                  <a:lnTo>
                    <a:pt x="1676082" y="260350"/>
                  </a:lnTo>
                  <a:lnTo>
                    <a:pt x="1673682" y="260350"/>
                  </a:lnTo>
                  <a:lnTo>
                    <a:pt x="1674304" y="261620"/>
                  </a:lnTo>
                  <a:lnTo>
                    <a:pt x="1673555" y="262890"/>
                  </a:lnTo>
                  <a:lnTo>
                    <a:pt x="1672196" y="261620"/>
                  </a:lnTo>
                  <a:lnTo>
                    <a:pt x="1671662" y="261620"/>
                  </a:lnTo>
                  <a:lnTo>
                    <a:pt x="1671650" y="264160"/>
                  </a:lnTo>
                  <a:lnTo>
                    <a:pt x="1673796" y="264160"/>
                  </a:lnTo>
                  <a:lnTo>
                    <a:pt x="1674050" y="265430"/>
                  </a:lnTo>
                  <a:lnTo>
                    <a:pt x="1673326" y="266700"/>
                  </a:lnTo>
                  <a:lnTo>
                    <a:pt x="1674329" y="266700"/>
                  </a:lnTo>
                  <a:lnTo>
                    <a:pt x="1675053" y="267970"/>
                  </a:lnTo>
                  <a:lnTo>
                    <a:pt x="1675942" y="267970"/>
                  </a:lnTo>
                  <a:lnTo>
                    <a:pt x="1675803" y="265430"/>
                  </a:lnTo>
                  <a:lnTo>
                    <a:pt x="1678101" y="265430"/>
                  </a:lnTo>
                  <a:lnTo>
                    <a:pt x="1678838" y="266700"/>
                  </a:lnTo>
                  <a:lnTo>
                    <a:pt x="1680248" y="266700"/>
                  </a:lnTo>
                  <a:lnTo>
                    <a:pt x="1684540" y="267970"/>
                  </a:lnTo>
                  <a:lnTo>
                    <a:pt x="1684413" y="269240"/>
                  </a:lnTo>
                  <a:lnTo>
                    <a:pt x="1684540" y="270510"/>
                  </a:lnTo>
                  <a:lnTo>
                    <a:pt x="1684375" y="270510"/>
                  </a:lnTo>
                  <a:lnTo>
                    <a:pt x="1684274" y="271780"/>
                  </a:lnTo>
                  <a:lnTo>
                    <a:pt x="1684261" y="274320"/>
                  </a:lnTo>
                  <a:lnTo>
                    <a:pt x="1684058" y="275590"/>
                  </a:lnTo>
                  <a:lnTo>
                    <a:pt x="1682140" y="274320"/>
                  </a:lnTo>
                  <a:lnTo>
                    <a:pt x="1681911" y="274320"/>
                  </a:lnTo>
                  <a:lnTo>
                    <a:pt x="1681772" y="275590"/>
                  </a:lnTo>
                  <a:lnTo>
                    <a:pt x="1681670" y="278130"/>
                  </a:lnTo>
                  <a:lnTo>
                    <a:pt x="1681581" y="279400"/>
                  </a:lnTo>
                  <a:lnTo>
                    <a:pt x="1687969" y="281940"/>
                  </a:lnTo>
                  <a:lnTo>
                    <a:pt x="1690103" y="281940"/>
                  </a:lnTo>
                  <a:lnTo>
                    <a:pt x="1690103" y="283210"/>
                  </a:lnTo>
                  <a:lnTo>
                    <a:pt x="1689912" y="284480"/>
                  </a:lnTo>
                  <a:lnTo>
                    <a:pt x="1689735" y="285750"/>
                  </a:lnTo>
                  <a:lnTo>
                    <a:pt x="1689709" y="287020"/>
                  </a:lnTo>
                  <a:lnTo>
                    <a:pt x="1691640" y="287020"/>
                  </a:lnTo>
                  <a:lnTo>
                    <a:pt x="1692148" y="288290"/>
                  </a:lnTo>
                  <a:lnTo>
                    <a:pt x="1691424" y="289560"/>
                  </a:lnTo>
                  <a:lnTo>
                    <a:pt x="1691830" y="290830"/>
                  </a:lnTo>
                  <a:lnTo>
                    <a:pt x="1691093" y="292100"/>
                  </a:lnTo>
                  <a:lnTo>
                    <a:pt x="1693189" y="292100"/>
                  </a:lnTo>
                  <a:lnTo>
                    <a:pt x="1693811" y="293370"/>
                  </a:lnTo>
                  <a:lnTo>
                    <a:pt x="1692935" y="294640"/>
                  </a:lnTo>
                  <a:lnTo>
                    <a:pt x="1693621" y="295910"/>
                  </a:lnTo>
                  <a:lnTo>
                    <a:pt x="1695411" y="295910"/>
                  </a:lnTo>
                  <a:lnTo>
                    <a:pt x="1695488" y="294640"/>
                  </a:lnTo>
                  <a:lnTo>
                    <a:pt x="1695627" y="293370"/>
                  </a:lnTo>
                  <a:lnTo>
                    <a:pt x="1696364" y="294640"/>
                  </a:lnTo>
                  <a:lnTo>
                    <a:pt x="1697736" y="294640"/>
                  </a:lnTo>
                  <a:lnTo>
                    <a:pt x="1699869" y="295910"/>
                  </a:lnTo>
                  <a:lnTo>
                    <a:pt x="1699539" y="295910"/>
                  </a:lnTo>
                  <a:lnTo>
                    <a:pt x="1700034" y="297180"/>
                  </a:lnTo>
                  <a:lnTo>
                    <a:pt x="1699387" y="298450"/>
                  </a:lnTo>
                  <a:lnTo>
                    <a:pt x="1697659" y="297180"/>
                  </a:lnTo>
                  <a:lnTo>
                    <a:pt x="1697329" y="297180"/>
                  </a:lnTo>
                  <a:lnTo>
                    <a:pt x="1697278" y="299720"/>
                  </a:lnTo>
                  <a:lnTo>
                    <a:pt x="1697139" y="299720"/>
                  </a:lnTo>
                  <a:lnTo>
                    <a:pt x="1697050" y="300990"/>
                  </a:lnTo>
                  <a:lnTo>
                    <a:pt x="1696999" y="302260"/>
                  </a:lnTo>
                  <a:lnTo>
                    <a:pt x="1699399" y="302260"/>
                  </a:lnTo>
                  <a:lnTo>
                    <a:pt x="1698625" y="303530"/>
                  </a:lnTo>
                  <a:lnTo>
                    <a:pt x="1699082" y="304800"/>
                  </a:lnTo>
                  <a:lnTo>
                    <a:pt x="1698294" y="306070"/>
                  </a:lnTo>
                  <a:lnTo>
                    <a:pt x="1698739" y="307340"/>
                  </a:lnTo>
                  <a:lnTo>
                    <a:pt x="1700403" y="307340"/>
                  </a:lnTo>
                  <a:lnTo>
                    <a:pt x="1700834" y="308610"/>
                  </a:lnTo>
                  <a:lnTo>
                    <a:pt x="1700149" y="309880"/>
                  </a:lnTo>
                  <a:lnTo>
                    <a:pt x="1701025" y="309880"/>
                  </a:lnTo>
                  <a:lnTo>
                    <a:pt x="1701723" y="311150"/>
                  </a:lnTo>
                  <a:lnTo>
                    <a:pt x="1703793" y="311150"/>
                  </a:lnTo>
                  <a:lnTo>
                    <a:pt x="1704530" y="312420"/>
                  </a:lnTo>
                  <a:lnTo>
                    <a:pt x="1704809" y="312420"/>
                  </a:lnTo>
                  <a:lnTo>
                    <a:pt x="1704594" y="309880"/>
                  </a:lnTo>
                  <a:lnTo>
                    <a:pt x="1706918" y="309880"/>
                  </a:lnTo>
                  <a:lnTo>
                    <a:pt x="1706892" y="311150"/>
                  </a:lnTo>
                  <a:lnTo>
                    <a:pt x="1706791" y="312420"/>
                  </a:lnTo>
                  <a:lnTo>
                    <a:pt x="1706600" y="312420"/>
                  </a:lnTo>
                  <a:lnTo>
                    <a:pt x="1705978" y="317500"/>
                  </a:lnTo>
                  <a:lnTo>
                    <a:pt x="1705775" y="317500"/>
                  </a:lnTo>
                  <a:lnTo>
                    <a:pt x="1705648" y="320040"/>
                  </a:lnTo>
                  <a:lnTo>
                    <a:pt x="1707730" y="320040"/>
                  </a:lnTo>
                  <a:lnTo>
                    <a:pt x="1709775" y="321310"/>
                  </a:lnTo>
                  <a:lnTo>
                    <a:pt x="1710182" y="318770"/>
                  </a:lnTo>
                  <a:lnTo>
                    <a:pt x="1710245" y="317500"/>
                  </a:lnTo>
                  <a:lnTo>
                    <a:pt x="1710664" y="316230"/>
                  </a:lnTo>
                  <a:lnTo>
                    <a:pt x="1712252" y="317500"/>
                  </a:lnTo>
                  <a:lnTo>
                    <a:pt x="1714588" y="318770"/>
                  </a:lnTo>
                  <a:lnTo>
                    <a:pt x="1714804" y="318770"/>
                  </a:lnTo>
                  <a:lnTo>
                    <a:pt x="1713953" y="320040"/>
                  </a:lnTo>
                  <a:lnTo>
                    <a:pt x="1714525" y="321310"/>
                  </a:lnTo>
                  <a:lnTo>
                    <a:pt x="1716138" y="321310"/>
                  </a:lnTo>
                  <a:lnTo>
                    <a:pt x="1716303" y="322580"/>
                  </a:lnTo>
                  <a:lnTo>
                    <a:pt x="1716176" y="323850"/>
                  </a:lnTo>
                  <a:lnTo>
                    <a:pt x="1715897" y="323850"/>
                  </a:lnTo>
                  <a:lnTo>
                    <a:pt x="1714042" y="322580"/>
                  </a:lnTo>
                  <a:lnTo>
                    <a:pt x="1713471" y="323850"/>
                  </a:lnTo>
                  <a:lnTo>
                    <a:pt x="1713928" y="325120"/>
                  </a:lnTo>
                  <a:lnTo>
                    <a:pt x="1713115" y="326390"/>
                  </a:lnTo>
                  <a:lnTo>
                    <a:pt x="1711896" y="323850"/>
                  </a:lnTo>
                  <a:lnTo>
                    <a:pt x="1711464" y="325120"/>
                  </a:lnTo>
                  <a:lnTo>
                    <a:pt x="1711261" y="325120"/>
                  </a:lnTo>
                  <a:lnTo>
                    <a:pt x="1711134" y="326390"/>
                  </a:lnTo>
                  <a:lnTo>
                    <a:pt x="1710728" y="328930"/>
                  </a:lnTo>
                  <a:lnTo>
                    <a:pt x="1712785" y="330200"/>
                  </a:lnTo>
                  <a:lnTo>
                    <a:pt x="1714106" y="330200"/>
                  </a:lnTo>
                  <a:lnTo>
                    <a:pt x="1714830" y="331470"/>
                  </a:lnTo>
                  <a:lnTo>
                    <a:pt x="1714588" y="331470"/>
                  </a:lnTo>
                  <a:lnTo>
                    <a:pt x="1714461" y="332740"/>
                  </a:lnTo>
                  <a:lnTo>
                    <a:pt x="1715046" y="334010"/>
                  </a:lnTo>
                  <a:lnTo>
                    <a:pt x="1716722" y="334010"/>
                  </a:lnTo>
                  <a:lnTo>
                    <a:pt x="1718310" y="335280"/>
                  </a:lnTo>
                  <a:lnTo>
                    <a:pt x="1718602" y="335280"/>
                  </a:lnTo>
                  <a:lnTo>
                    <a:pt x="1718081" y="336550"/>
                  </a:lnTo>
                  <a:lnTo>
                    <a:pt x="1718030" y="337820"/>
                  </a:lnTo>
                  <a:lnTo>
                    <a:pt x="1717865" y="339090"/>
                  </a:lnTo>
                  <a:lnTo>
                    <a:pt x="1717598" y="339090"/>
                  </a:lnTo>
                  <a:lnTo>
                    <a:pt x="1717319" y="340360"/>
                  </a:lnTo>
                  <a:lnTo>
                    <a:pt x="1715909" y="339090"/>
                  </a:lnTo>
                  <a:lnTo>
                    <a:pt x="1715249" y="339090"/>
                  </a:lnTo>
                  <a:lnTo>
                    <a:pt x="1715503" y="340360"/>
                  </a:lnTo>
                  <a:lnTo>
                    <a:pt x="1715147" y="340360"/>
                  </a:lnTo>
                  <a:lnTo>
                    <a:pt x="1715604" y="341630"/>
                  </a:lnTo>
                  <a:lnTo>
                    <a:pt x="1716773" y="341630"/>
                  </a:lnTo>
                  <a:lnTo>
                    <a:pt x="1717459" y="342900"/>
                  </a:lnTo>
                  <a:lnTo>
                    <a:pt x="1716493" y="344170"/>
                  </a:lnTo>
                  <a:lnTo>
                    <a:pt x="1716900" y="344170"/>
                  </a:lnTo>
                  <a:lnTo>
                    <a:pt x="1718373" y="345440"/>
                  </a:lnTo>
                  <a:lnTo>
                    <a:pt x="1718691" y="345440"/>
                  </a:lnTo>
                  <a:lnTo>
                    <a:pt x="1719084" y="342900"/>
                  </a:lnTo>
                  <a:lnTo>
                    <a:pt x="1719872" y="342900"/>
                  </a:lnTo>
                  <a:lnTo>
                    <a:pt x="1720532" y="344170"/>
                  </a:lnTo>
                  <a:lnTo>
                    <a:pt x="1721269" y="344170"/>
                  </a:lnTo>
                  <a:lnTo>
                    <a:pt x="1720545" y="345440"/>
                  </a:lnTo>
                  <a:lnTo>
                    <a:pt x="1720684" y="346710"/>
                  </a:lnTo>
                  <a:lnTo>
                    <a:pt x="1722678" y="346710"/>
                  </a:lnTo>
                  <a:lnTo>
                    <a:pt x="1726692" y="349250"/>
                  </a:lnTo>
                  <a:lnTo>
                    <a:pt x="1726857" y="350520"/>
                  </a:lnTo>
                  <a:lnTo>
                    <a:pt x="1725968" y="350520"/>
                  </a:lnTo>
                  <a:lnTo>
                    <a:pt x="1726387" y="351790"/>
                  </a:lnTo>
                  <a:lnTo>
                    <a:pt x="1728025" y="351790"/>
                  </a:lnTo>
                  <a:lnTo>
                    <a:pt x="1728292" y="353060"/>
                  </a:lnTo>
                  <a:lnTo>
                    <a:pt x="1727695" y="354330"/>
                  </a:lnTo>
                  <a:lnTo>
                    <a:pt x="1727492" y="355600"/>
                  </a:lnTo>
                  <a:lnTo>
                    <a:pt x="1727314" y="356870"/>
                  </a:lnTo>
                  <a:lnTo>
                    <a:pt x="1726768" y="356870"/>
                  </a:lnTo>
                  <a:lnTo>
                    <a:pt x="1725231" y="355600"/>
                  </a:lnTo>
                  <a:lnTo>
                    <a:pt x="1725053" y="355600"/>
                  </a:lnTo>
                  <a:lnTo>
                    <a:pt x="1724774" y="356870"/>
                  </a:lnTo>
                  <a:lnTo>
                    <a:pt x="1724583" y="356870"/>
                  </a:lnTo>
                  <a:lnTo>
                    <a:pt x="1724494" y="358140"/>
                  </a:lnTo>
                  <a:lnTo>
                    <a:pt x="1723923" y="360680"/>
                  </a:lnTo>
                  <a:lnTo>
                    <a:pt x="1727860" y="361950"/>
                  </a:lnTo>
                  <a:lnTo>
                    <a:pt x="1729778" y="363220"/>
                  </a:lnTo>
                  <a:lnTo>
                    <a:pt x="1730476" y="364490"/>
                  </a:lnTo>
                  <a:lnTo>
                    <a:pt x="1731924" y="364490"/>
                  </a:lnTo>
                  <a:lnTo>
                    <a:pt x="1730946" y="367030"/>
                  </a:lnTo>
                  <a:lnTo>
                    <a:pt x="1731238" y="367030"/>
                  </a:lnTo>
                  <a:lnTo>
                    <a:pt x="1732991" y="368300"/>
                  </a:lnTo>
                  <a:lnTo>
                    <a:pt x="1732711" y="369570"/>
                  </a:lnTo>
                  <a:lnTo>
                    <a:pt x="1732114" y="370840"/>
                  </a:lnTo>
                  <a:lnTo>
                    <a:pt x="1731911" y="372110"/>
                  </a:lnTo>
                  <a:lnTo>
                    <a:pt x="1731772" y="372110"/>
                  </a:lnTo>
                  <a:lnTo>
                    <a:pt x="1731962" y="373380"/>
                  </a:lnTo>
                  <a:lnTo>
                    <a:pt x="1733384" y="373380"/>
                  </a:lnTo>
                  <a:lnTo>
                    <a:pt x="1735937" y="374650"/>
                  </a:lnTo>
                  <a:lnTo>
                    <a:pt x="1737207" y="375920"/>
                  </a:lnTo>
                  <a:lnTo>
                    <a:pt x="1737448" y="375920"/>
                  </a:lnTo>
                  <a:lnTo>
                    <a:pt x="1737296" y="377190"/>
                  </a:lnTo>
                  <a:lnTo>
                    <a:pt x="1737055" y="377190"/>
                  </a:lnTo>
                  <a:lnTo>
                    <a:pt x="1736763" y="378460"/>
                  </a:lnTo>
                  <a:lnTo>
                    <a:pt x="1736432" y="378460"/>
                  </a:lnTo>
                  <a:lnTo>
                    <a:pt x="1736191" y="379730"/>
                  </a:lnTo>
                  <a:lnTo>
                    <a:pt x="1736064" y="379730"/>
                  </a:lnTo>
                  <a:lnTo>
                    <a:pt x="1736648" y="381000"/>
                  </a:lnTo>
                  <a:lnTo>
                    <a:pt x="1737956" y="381000"/>
                  </a:lnTo>
                  <a:lnTo>
                    <a:pt x="1738223" y="382270"/>
                  </a:lnTo>
                  <a:lnTo>
                    <a:pt x="1739747" y="382270"/>
                  </a:lnTo>
                  <a:lnTo>
                    <a:pt x="1740039" y="383540"/>
                  </a:lnTo>
                  <a:lnTo>
                    <a:pt x="1739036" y="384810"/>
                  </a:lnTo>
                  <a:lnTo>
                    <a:pt x="1739163" y="386080"/>
                  </a:lnTo>
                  <a:lnTo>
                    <a:pt x="1738236" y="386080"/>
                  </a:lnTo>
                  <a:lnTo>
                    <a:pt x="1738414" y="387350"/>
                  </a:lnTo>
                  <a:lnTo>
                    <a:pt x="1740039" y="387350"/>
                  </a:lnTo>
                  <a:lnTo>
                    <a:pt x="1740281" y="388620"/>
                  </a:lnTo>
                  <a:lnTo>
                    <a:pt x="1739480" y="389890"/>
                  </a:lnTo>
                  <a:lnTo>
                    <a:pt x="1739696" y="389890"/>
                  </a:lnTo>
                  <a:lnTo>
                    <a:pt x="1740839" y="391160"/>
                  </a:lnTo>
                  <a:lnTo>
                    <a:pt x="1741195" y="391160"/>
                  </a:lnTo>
                  <a:lnTo>
                    <a:pt x="1741855" y="392430"/>
                  </a:lnTo>
                  <a:lnTo>
                    <a:pt x="1743024" y="392430"/>
                  </a:lnTo>
                  <a:lnTo>
                    <a:pt x="1744814" y="393700"/>
                  </a:lnTo>
                  <a:lnTo>
                    <a:pt x="1744421" y="394970"/>
                  </a:lnTo>
                  <a:lnTo>
                    <a:pt x="1744421" y="396240"/>
                  </a:lnTo>
                  <a:lnTo>
                    <a:pt x="1743710" y="396240"/>
                  </a:lnTo>
                  <a:lnTo>
                    <a:pt x="1742389" y="394970"/>
                  </a:lnTo>
                  <a:lnTo>
                    <a:pt x="1742186" y="394970"/>
                  </a:lnTo>
                  <a:lnTo>
                    <a:pt x="1741817" y="396240"/>
                  </a:lnTo>
                  <a:lnTo>
                    <a:pt x="1741525" y="396240"/>
                  </a:lnTo>
                  <a:lnTo>
                    <a:pt x="1741347" y="397510"/>
                  </a:lnTo>
                  <a:lnTo>
                    <a:pt x="1740484" y="398780"/>
                  </a:lnTo>
                  <a:lnTo>
                    <a:pt x="1740115" y="400050"/>
                  </a:lnTo>
                  <a:lnTo>
                    <a:pt x="1739823" y="400050"/>
                  </a:lnTo>
                  <a:lnTo>
                    <a:pt x="1739620" y="401320"/>
                  </a:lnTo>
                  <a:lnTo>
                    <a:pt x="1741322" y="402590"/>
                  </a:lnTo>
                  <a:lnTo>
                    <a:pt x="1741500" y="402590"/>
                  </a:lnTo>
                  <a:lnTo>
                    <a:pt x="1740306" y="403860"/>
                  </a:lnTo>
                  <a:lnTo>
                    <a:pt x="1740738" y="405130"/>
                  </a:lnTo>
                  <a:lnTo>
                    <a:pt x="1741855" y="405130"/>
                  </a:lnTo>
                  <a:lnTo>
                    <a:pt x="1742503" y="406400"/>
                  </a:lnTo>
                  <a:lnTo>
                    <a:pt x="1743951" y="407670"/>
                  </a:lnTo>
                  <a:lnTo>
                    <a:pt x="1744091" y="407670"/>
                  </a:lnTo>
                  <a:lnTo>
                    <a:pt x="1743125" y="408940"/>
                  </a:lnTo>
                  <a:lnTo>
                    <a:pt x="1742821" y="410210"/>
                  </a:lnTo>
                  <a:lnTo>
                    <a:pt x="1742503" y="411480"/>
                  </a:lnTo>
                  <a:lnTo>
                    <a:pt x="1741970" y="411480"/>
                  </a:lnTo>
                  <a:lnTo>
                    <a:pt x="1741093" y="412750"/>
                  </a:lnTo>
                  <a:lnTo>
                    <a:pt x="1741195" y="414020"/>
                  </a:lnTo>
                  <a:lnTo>
                    <a:pt x="1742643" y="415290"/>
                  </a:lnTo>
                  <a:lnTo>
                    <a:pt x="1744548" y="416560"/>
                  </a:lnTo>
                  <a:lnTo>
                    <a:pt x="1745170" y="416560"/>
                  </a:lnTo>
                  <a:lnTo>
                    <a:pt x="1745742" y="417830"/>
                  </a:lnTo>
                  <a:lnTo>
                    <a:pt x="1746364" y="417830"/>
                  </a:lnTo>
                  <a:lnTo>
                    <a:pt x="1745208" y="419100"/>
                  </a:lnTo>
                  <a:lnTo>
                    <a:pt x="1745259" y="420370"/>
                  </a:lnTo>
                  <a:lnTo>
                    <a:pt x="1746719" y="421640"/>
                  </a:lnTo>
                  <a:lnTo>
                    <a:pt x="1747227" y="421640"/>
                  </a:lnTo>
                  <a:lnTo>
                    <a:pt x="1748459" y="422910"/>
                  </a:lnTo>
                  <a:lnTo>
                    <a:pt x="1748726" y="422910"/>
                  </a:lnTo>
                  <a:lnTo>
                    <a:pt x="1747443" y="424180"/>
                  </a:lnTo>
                  <a:lnTo>
                    <a:pt x="1747596" y="425450"/>
                  </a:lnTo>
                  <a:lnTo>
                    <a:pt x="1749234" y="425450"/>
                  </a:lnTo>
                  <a:lnTo>
                    <a:pt x="1749171" y="426720"/>
                  </a:lnTo>
                  <a:lnTo>
                    <a:pt x="1748917" y="426720"/>
                  </a:lnTo>
                  <a:lnTo>
                    <a:pt x="1748548" y="427990"/>
                  </a:lnTo>
                  <a:lnTo>
                    <a:pt x="1747621" y="429260"/>
                  </a:lnTo>
                  <a:lnTo>
                    <a:pt x="1747253" y="429260"/>
                  </a:lnTo>
                  <a:lnTo>
                    <a:pt x="1746973" y="430530"/>
                  </a:lnTo>
                  <a:lnTo>
                    <a:pt x="1748536" y="431800"/>
                  </a:lnTo>
                  <a:lnTo>
                    <a:pt x="1748675" y="431800"/>
                  </a:lnTo>
                  <a:lnTo>
                    <a:pt x="1747456" y="433070"/>
                  </a:lnTo>
                  <a:lnTo>
                    <a:pt x="1747456" y="434340"/>
                  </a:lnTo>
                  <a:lnTo>
                    <a:pt x="1746237" y="434340"/>
                  </a:lnTo>
                  <a:lnTo>
                    <a:pt x="1746415" y="435610"/>
                  </a:lnTo>
                  <a:lnTo>
                    <a:pt x="1747850" y="436880"/>
                  </a:lnTo>
                  <a:lnTo>
                    <a:pt x="1748205" y="436880"/>
                  </a:lnTo>
                  <a:lnTo>
                    <a:pt x="1748586" y="435610"/>
                  </a:lnTo>
                  <a:lnTo>
                    <a:pt x="1749221" y="435610"/>
                  </a:lnTo>
                  <a:lnTo>
                    <a:pt x="1750428" y="436880"/>
                  </a:lnTo>
                  <a:lnTo>
                    <a:pt x="1750999" y="436880"/>
                  </a:lnTo>
                  <a:lnTo>
                    <a:pt x="1751914" y="438150"/>
                  </a:lnTo>
                  <a:lnTo>
                    <a:pt x="1752269" y="438150"/>
                  </a:lnTo>
                  <a:lnTo>
                    <a:pt x="1750910" y="439420"/>
                  </a:lnTo>
                  <a:lnTo>
                    <a:pt x="1750974" y="440690"/>
                  </a:lnTo>
                  <a:lnTo>
                    <a:pt x="1752498" y="440690"/>
                  </a:lnTo>
                  <a:lnTo>
                    <a:pt x="1752434" y="441960"/>
                  </a:lnTo>
                  <a:lnTo>
                    <a:pt x="1751418" y="443230"/>
                  </a:lnTo>
                  <a:lnTo>
                    <a:pt x="1751215" y="443230"/>
                  </a:lnTo>
                  <a:lnTo>
                    <a:pt x="1750860" y="444500"/>
                  </a:lnTo>
                  <a:lnTo>
                    <a:pt x="1750441" y="444500"/>
                  </a:lnTo>
                  <a:lnTo>
                    <a:pt x="1749945" y="445770"/>
                  </a:lnTo>
                  <a:lnTo>
                    <a:pt x="1748688" y="447040"/>
                  </a:lnTo>
                  <a:lnTo>
                    <a:pt x="1747367" y="448310"/>
                  </a:lnTo>
                  <a:lnTo>
                    <a:pt x="1746859" y="449580"/>
                  </a:lnTo>
                  <a:lnTo>
                    <a:pt x="1746415" y="449580"/>
                  </a:lnTo>
                  <a:lnTo>
                    <a:pt x="1746046" y="450850"/>
                  </a:lnTo>
                  <a:lnTo>
                    <a:pt x="1746491" y="450850"/>
                  </a:lnTo>
                  <a:lnTo>
                    <a:pt x="1746961" y="452120"/>
                  </a:lnTo>
                  <a:lnTo>
                    <a:pt x="1747672" y="452120"/>
                  </a:lnTo>
                  <a:lnTo>
                    <a:pt x="1748828" y="453390"/>
                  </a:lnTo>
                  <a:lnTo>
                    <a:pt x="1748828" y="454660"/>
                  </a:lnTo>
                  <a:lnTo>
                    <a:pt x="1747621" y="454660"/>
                  </a:lnTo>
                  <a:lnTo>
                    <a:pt x="1747431" y="455930"/>
                  </a:lnTo>
                  <a:lnTo>
                    <a:pt x="1746186" y="453390"/>
                  </a:lnTo>
                  <a:lnTo>
                    <a:pt x="1745615" y="453390"/>
                  </a:lnTo>
                  <a:lnTo>
                    <a:pt x="1745145" y="455930"/>
                  </a:lnTo>
                  <a:lnTo>
                    <a:pt x="1743303" y="455930"/>
                  </a:lnTo>
                  <a:lnTo>
                    <a:pt x="1743303" y="457200"/>
                  </a:lnTo>
                  <a:lnTo>
                    <a:pt x="1743659" y="457200"/>
                  </a:lnTo>
                  <a:lnTo>
                    <a:pt x="1744091" y="458470"/>
                  </a:lnTo>
                  <a:lnTo>
                    <a:pt x="1744751" y="458470"/>
                  </a:lnTo>
                  <a:lnTo>
                    <a:pt x="1745830" y="457200"/>
                  </a:lnTo>
                  <a:lnTo>
                    <a:pt x="1746250" y="457200"/>
                  </a:lnTo>
                  <a:lnTo>
                    <a:pt x="1747177" y="458470"/>
                  </a:lnTo>
                  <a:lnTo>
                    <a:pt x="1747634" y="458470"/>
                  </a:lnTo>
                  <a:lnTo>
                    <a:pt x="1748193" y="459740"/>
                  </a:lnTo>
                  <a:lnTo>
                    <a:pt x="1748866" y="461010"/>
                  </a:lnTo>
                  <a:lnTo>
                    <a:pt x="1749767" y="458470"/>
                  </a:lnTo>
                  <a:lnTo>
                    <a:pt x="1750377" y="458470"/>
                  </a:lnTo>
                  <a:lnTo>
                    <a:pt x="1751050" y="459740"/>
                  </a:lnTo>
                  <a:lnTo>
                    <a:pt x="1751355" y="461010"/>
                  </a:lnTo>
                  <a:lnTo>
                    <a:pt x="1752257" y="461010"/>
                  </a:lnTo>
                  <a:lnTo>
                    <a:pt x="1752625" y="462280"/>
                  </a:lnTo>
                  <a:lnTo>
                    <a:pt x="1753806" y="463550"/>
                  </a:lnTo>
                  <a:lnTo>
                    <a:pt x="1753501" y="463550"/>
                  </a:lnTo>
                  <a:lnTo>
                    <a:pt x="1752523" y="466090"/>
                  </a:lnTo>
                  <a:lnTo>
                    <a:pt x="1751876" y="464820"/>
                  </a:lnTo>
                  <a:lnTo>
                    <a:pt x="1751342" y="463550"/>
                  </a:lnTo>
                  <a:lnTo>
                    <a:pt x="1750809" y="463550"/>
                  </a:lnTo>
                  <a:lnTo>
                    <a:pt x="1750288" y="462280"/>
                  </a:lnTo>
                  <a:lnTo>
                    <a:pt x="1749679" y="462280"/>
                  </a:lnTo>
                  <a:lnTo>
                    <a:pt x="1748612" y="463550"/>
                  </a:lnTo>
                  <a:lnTo>
                    <a:pt x="1747977" y="463550"/>
                  </a:lnTo>
                  <a:lnTo>
                    <a:pt x="1747532" y="462280"/>
                  </a:lnTo>
                  <a:lnTo>
                    <a:pt x="1746770" y="462280"/>
                  </a:lnTo>
                  <a:lnTo>
                    <a:pt x="1746084" y="463550"/>
                  </a:lnTo>
                  <a:lnTo>
                    <a:pt x="1745615" y="463550"/>
                  </a:lnTo>
                  <a:lnTo>
                    <a:pt x="1748002" y="466090"/>
                  </a:lnTo>
                  <a:lnTo>
                    <a:pt x="1748447" y="467360"/>
                  </a:lnTo>
                  <a:lnTo>
                    <a:pt x="1748815" y="467360"/>
                  </a:lnTo>
                  <a:lnTo>
                    <a:pt x="1749094" y="468630"/>
                  </a:lnTo>
                  <a:lnTo>
                    <a:pt x="1747596" y="469900"/>
                  </a:lnTo>
                  <a:lnTo>
                    <a:pt x="1747367" y="469900"/>
                  </a:lnTo>
                  <a:lnTo>
                    <a:pt x="1748663" y="471170"/>
                  </a:lnTo>
                  <a:lnTo>
                    <a:pt x="1748028" y="471170"/>
                  </a:lnTo>
                  <a:lnTo>
                    <a:pt x="1747456" y="472440"/>
                  </a:lnTo>
                  <a:lnTo>
                    <a:pt x="1746694" y="472440"/>
                  </a:lnTo>
                  <a:lnTo>
                    <a:pt x="1746034" y="471170"/>
                  </a:lnTo>
                  <a:lnTo>
                    <a:pt x="1744700" y="471170"/>
                  </a:lnTo>
                  <a:lnTo>
                    <a:pt x="1744167" y="472440"/>
                  </a:lnTo>
                  <a:lnTo>
                    <a:pt x="1744992" y="473710"/>
                  </a:lnTo>
                  <a:lnTo>
                    <a:pt x="1746097" y="474980"/>
                  </a:lnTo>
                  <a:lnTo>
                    <a:pt x="1747291" y="477520"/>
                  </a:lnTo>
                  <a:lnTo>
                    <a:pt x="1747799" y="478790"/>
                  </a:lnTo>
                  <a:lnTo>
                    <a:pt x="1747164" y="478790"/>
                  </a:lnTo>
                  <a:lnTo>
                    <a:pt x="1746580" y="480060"/>
                  </a:lnTo>
                  <a:lnTo>
                    <a:pt x="1743887" y="480060"/>
                  </a:lnTo>
                  <a:lnTo>
                    <a:pt x="1743710" y="478790"/>
                  </a:lnTo>
                  <a:lnTo>
                    <a:pt x="1740573" y="478790"/>
                  </a:lnTo>
                  <a:lnTo>
                    <a:pt x="1740001" y="480060"/>
                  </a:lnTo>
                  <a:lnTo>
                    <a:pt x="1740420" y="480060"/>
                  </a:lnTo>
                  <a:lnTo>
                    <a:pt x="1740700" y="481330"/>
                  </a:lnTo>
                  <a:lnTo>
                    <a:pt x="1741182" y="482600"/>
                  </a:lnTo>
                  <a:lnTo>
                    <a:pt x="1741335" y="482600"/>
                  </a:lnTo>
                  <a:lnTo>
                    <a:pt x="1741589" y="483870"/>
                  </a:lnTo>
                  <a:lnTo>
                    <a:pt x="1741843" y="483870"/>
                  </a:lnTo>
                  <a:lnTo>
                    <a:pt x="1741805" y="485140"/>
                  </a:lnTo>
                  <a:lnTo>
                    <a:pt x="1740268" y="483870"/>
                  </a:lnTo>
                  <a:lnTo>
                    <a:pt x="1740141" y="483870"/>
                  </a:lnTo>
                  <a:lnTo>
                    <a:pt x="1739950" y="485140"/>
                  </a:lnTo>
                  <a:lnTo>
                    <a:pt x="1740712" y="486410"/>
                  </a:lnTo>
                  <a:lnTo>
                    <a:pt x="1740319" y="486410"/>
                  </a:lnTo>
                  <a:lnTo>
                    <a:pt x="1739049" y="485140"/>
                  </a:lnTo>
                  <a:lnTo>
                    <a:pt x="1738579" y="486410"/>
                  </a:lnTo>
                  <a:lnTo>
                    <a:pt x="1739341" y="487680"/>
                  </a:lnTo>
                  <a:lnTo>
                    <a:pt x="1737182" y="487680"/>
                  </a:lnTo>
                  <a:lnTo>
                    <a:pt x="1737779" y="488950"/>
                  </a:lnTo>
                  <a:lnTo>
                    <a:pt x="1737258" y="488950"/>
                  </a:lnTo>
                  <a:lnTo>
                    <a:pt x="1736051" y="487680"/>
                  </a:lnTo>
                  <a:lnTo>
                    <a:pt x="1735886" y="488950"/>
                  </a:lnTo>
                  <a:lnTo>
                    <a:pt x="1735747" y="488950"/>
                  </a:lnTo>
                  <a:lnTo>
                    <a:pt x="1735734" y="490220"/>
                  </a:lnTo>
                  <a:lnTo>
                    <a:pt x="1735632" y="491490"/>
                  </a:lnTo>
                  <a:lnTo>
                    <a:pt x="1735467" y="491490"/>
                  </a:lnTo>
                  <a:lnTo>
                    <a:pt x="1735404" y="492760"/>
                  </a:lnTo>
                  <a:lnTo>
                    <a:pt x="1735239" y="492760"/>
                  </a:lnTo>
                  <a:lnTo>
                    <a:pt x="1734972" y="494030"/>
                  </a:lnTo>
                  <a:lnTo>
                    <a:pt x="1734807" y="494030"/>
                  </a:lnTo>
                  <a:lnTo>
                    <a:pt x="1733600" y="492760"/>
                  </a:lnTo>
                  <a:lnTo>
                    <a:pt x="1733054" y="492760"/>
                  </a:lnTo>
                  <a:lnTo>
                    <a:pt x="1732991" y="494030"/>
                  </a:lnTo>
                  <a:lnTo>
                    <a:pt x="1731048" y="494030"/>
                  </a:lnTo>
                  <a:lnTo>
                    <a:pt x="1731784" y="491490"/>
                  </a:lnTo>
                  <a:lnTo>
                    <a:pt x="1732064" y="491490"/>
                  </a:lnTo>
                  <a:lnTo>
                    <a:pt x="1732280" y="490220"/>
                  </a:lnTo>
                  <a:lnTo>
                    <a:pt x="1732457" y="490220"/>
                  </a:lnTo>
                  <a:lnTo>
                    <a:pt x="1732915" y="488950"/>
                  </a:lnTo>
                  <a:lnTo>
                    <a:pt x="1732775" y="488950"/>
                  </a:lnTo>
                  <a:lnTo>
                    <a:pt x="1732356" y="487680"/>
                  </a:lnTo>
                  <a:lnTo>
                    <a:pt x="1731225" y="487680"/>
                  </a:lnTo>
                  <a:lnTo>
                    <a:pt x="1731200" y="488950"/>
                  </a:lnTo>
                  <a:lnTo>
                    <a:pt x="1730552" y="488950"/>
                  </a:lnTo>
                  <a:lnTo>
                    <a:pt x="1729955" y="487680"/>
                  </a:lnTo>
                  <a:lnTo>
                    <a:pt x="1729511" y="487680"/>
                  </a:lnTo>
                  <a:lnTo>
                    <a:pt x="1729092" y="490220"/>
                  </a:lnTo>
                  <a:lnTo>
                    <a:pt x="1728800" y="490220"/>
                  </a:lnTo>
                  <a:lnTo>
                    <a:pt x="1728330" y="491490"/>
                  </a:lnTo>
                  <a:lnTo>
                    <a:pt x="1727784" y="491490"/>
                  </a:lnTo>
                  <a:lnTo>
                    <a:pt x="1726984" y="490220"/>
                  </a:lnTo>
                  <a:lnTo>
                    <a:pt x="1726374" y="490220"/>
                  </a:lnTo>
                  <a:lnTo>
                    <a:pt x="1726018" y="491490"/>
                  </a:lnTo>
                  <a:lnTo>
                    <a:pt x="1725231" y="491490"/>
                  </a:lnTo>
                  <a:lnTo>
                    <a:pt x="1724647" y="490220"/>
                  </a:lnTo>
                  <a:lnTo>
                    <a:pt x="1723796" y="490220"/>
                  </a:lnTo>
                  <a:lnTo>
                    <a:pt x="1723390" y="491490"/>
                  </a:lnTo>
                  <a:lnTo>
                    <a:pt x="1722589" y="491490"/>
                  </a:lnTo>
                  <a:lnTo>
                    <a:pt x="1722107" y="490220"/>
                  </a:lnTo>
                  <a:lnTo>
                    <a:pt x="1721167" y="490220"/>
                  </a:lnTo>
                  <a:lnTo>
                    <a:pt x="1720735" y="488950"/>
                  </a:lnTo>
                  <a:lnTo>
                    <a:pt x="1719948" y="488950"/>
                  </a:lnTo>
                  <a:lnTo>
                    <a:pt x="1719237" y="490220"/>
                  </a:lnTo>
                  <a:lnTo>
                    <a:pt x="1718868" y="490220"/>
                  </a:lnTo>
                  <a:lnTo>
                    <a:pt x="1720202" y="491490"/>
                  </a:lnTo>
                  <a:lnTo>
                    <a:pt x="1718919" y="492760"/>
                  </a:lnTo>
                  <a:lnTo>
                    <a:pt x="1717370" y="494030"/>
                  </a:lnTo>
                  <a:lnTo>
                    <a:pt x="1716836" y="494030"/>
                  </a:lnTo>
                  <a:lnTo>
                    <a:pt x="1715871" y="492760"/>
                  </a:lnTo>
                  <a:lnTo>
                    <a:pt x="1715262" y="492760"/>
                  </a:lnTo>
                  <a:lnTo>
                    <a:pt x="1714284" y="491490"/>
                  </a:lnTo>
                  <a:lnTo>
                    <a:pt x="1714055" y="491490"/>
                  </a:lnTo>
                  <a:lnTo>
                    <a:pt x="1715871" y="490220"/>
                  </a:lnTo>
                  <a:lnTo>
                    <a:pt x="1715452" y="490220"/>
                  </a:lnTo>
                  <a:lnTo>
                    <a:pt x="1714957" y="488950"/>
                  </a:lnTo>
                  <a:lnTo>
                    <a:pt x="1712963" y="488950"/>
                  </a:lnTo>
                  <a:lnTo>
                    <a:pt x="1710867" y="491490"/>
                  </a:lnTo>
                  <a:lnTo>
                    <a:pt x="1709026" y="491490"/>
                  </a:lnTo>
                  <a:lnTo>
                    <a:pt x="1707172" y="492760"/>
                  </a:lnTo>
                  <a:lnTo>
                    <a:pt x="1706587" y="494030"/>
                  </a:lnTo>
                  <a:lnTo>
                    <a:pt x="1705038" y="494030"/>
                  </a:lnTo>
                  <a:lnTo>
                    <a:pt x="1704149" y="492760"/>
                  </a:lnTo>
                  <a:lnTo>
                    <a:pt x="1703298" y="492760"/>
                  </a:lnTo>
                  <a:lnTo>
                    <a:pt x="1702511" y="494030"/>
                  </a:lnTo>
                  <a:lnTo>
                    <a:pt x="1701368" y="494030"/>
                  </a:lnTo>
                  <a:lnTo>
                    <a:pt x="1700530" y="495300"/>
                  </a:lnTo>
                  <a:lnTo>
                    <a:pt x="1634070" y="495300"/>
                  </a:lnTo>
                  <a:lnTo>
                    <a:pt x="1633905" y="496570"/>
                  </a:lnTo>
                  <a:lnTo>
                    <a:pt x="1637423" y="496570"/>
                  </a:lnTo>
                  <a:lnTo>
                    <a:pt x="1637309" y="497840"/>
                  </a:lnTo>
                  <a:lnTo>
                    <a:pt x="1639773" y="497840"/>
                  </a:lnTo>
                  <a:lnTo>
                    <a:pt x="1764792" y="497840"/>
                  </a:lnTo>
                  <a:lnTo>
                    <a:pt x="1764741" y="495300"/>
                  </a:lnTo>
                  <a:lnTo>
                    <a:pt x="1765414" y="495300"/>
                  </a:lnTo>
                  <a:lnTo>
                    <a:pt x="1766392" y="494030"/>
                  </a:lnTo>
                  <a:lnTo>
                    <a:pt x="1767586" y="494030"/>
                  </a:lnTo>
                  <a:lnTo>
                    <a:pt x="1768970" y="491490"/>
                  </a:lnTo>
                  <a:lnTo>
                    <a:pt x="1769694" y="492760"/>
                  </a:lnTo>
                  <a:lnTo>
                    <a:pt x="1769287" y="495300"/>
                  </a:lnTo>
                  <a:lnTo>
                    <a:pt x="1769541" y="495300"/>
                  </a:lnTo>
                  <a:lnTo>
                    <a:pt x="1770392" y="494030"/>
                  </a:lnTo>
                  <a:lnTo>
                    <a:pt x="1771142" y="494030"/>
                  </a:lnTo>
                  <a:lnTo>
                    <a:pt x="1771815" y="492760"/>
                  </a:lnTo>
                  <a:lnTo>
                    <a:pt x="1774786" y="491490"/>
                  </a:lnTo>
                  <a:lnTo>
                    <a:pt x="1776272" y="490220"/>
                  </a:lnTo>
                  <a:lnTo>
                    <a:pt x="1776412" y="488950"/>
                  </a:lnTo>
                  <a:lnTo>
                    <a:pt x="1775561" y="487680"/>
                  </a:lnTo>
                  <a:lnTo>
                    <a:pt x="1775714" y="486410"/>
                  </a:lnTo>
                  <a:lnTo>
                    <a:pt x="1775841" y="486410"/>
                  </a:lnTo>
                  <a:lnTo>
                    <a:pt x="1777555" y="485140"/>
                  </a:lnTo>
                  <a:lnTo>
                    <a:pt x="1777949" y="485140"/>
                  </a:lnTo>
                  <a:lnTo>
                    <a:pt x="1777199" y="482600"/>
                  </a:lnTo>
                  <a:lnTo>
                    <a:pt x="1776907" y="481330"/>
                  </a:lnTo>
                  <a:lnTo>
                    <a:pt x="1776628" y="481330"/>
                  </a:lnTo>
                  <a:lnTo>
                    <a:pt x="1776298" y="480060"/>
                  </a:lnTo>
                  <a:lnTo>
                    <a:pt x="1775472" y="477520"/>
                  </a:lnTo>
                  <a:lnTo>
                    <a:pt x="1775079" y="476250"/>
                  </a:lnTo>
                  <a:lnTo>
                    <a:pt x="1774761" y="476250"/>
                  </a:lnTo>
                  <a:lnTo>
                    <a:pt x="1774532" y="474980"/>
                  </a:lnTo>
                  <a:lnTo>
                    <a:pt x="1776158" y="473710"/>
                  </a:lnTo>
                  <a:lnTo>
                    <a:pt x="1776323" y="472440"/>
                  </a:lnTo>
                  <a:lnTo>
                    <a:pt x="1775066" y="471170"/>
                  </a:lnTo>
                  <a:lnTo>
                    <a:pt x="1775396" y="469900"/>
                  </a:lnTo>
                  <a:lnTo>
                    <a:pt x="1776514" y="469900"/>
                  </a:lnTo>
                  <a:lnTo>
                    <a:pt x="1777276" y="468630"/>
                  </a:lnTo>
                  <a:lnTo>
                    <a:pt x="1777809" y="467360"/>
                  </a:lnTo>
                  <a:lnTo>
                    <a:pt x="1778711" y="467360"/>
                  </a:lnTo>
                  <a:lnTo>
                    <a:pt x="1779295" y="469900"/>
                  </a:lnTo>
                  <a:lnTo>
                    <a:pt x="1780768" y="467360"/>
                  </a:lnTo>
                  <a:lnTo>
                    <a:pt x="1781378" y="467360"/>
                  </a:lnTo>
                  <a:lnTo>
                    <a:pt x="1782064" y="466090"/>
                  </a:lnTo>
                  <a:lnTo>
                    <a:pt x="1782749" y="464820"/>
                  </a:lnTo>
                  <a:close/>
                </a:path>
                <a:path w="2077720" h="1670685">
                  <a:moveTo>
                    <a:pt x="1884032" y="1268869"/>
                  </a:moveTo>
                  <a:lnTo>
                    <a:pt x="1883600" y="1267599"/>
                  </a:lnTo>
                  <a:lnTo>
                    <a:pt x="1883422" y="1267599"/>
                  </a:lnTo>
                  <a:lnTo>
                    <a:pt x="1883130" y="1266329"/>
                  </a:lnTo>
                  <a:lnTo>
                    <a:pt x="1882749" y="1266329"/>
                  </a:lnTo>
                  <a:lnTo>
                    <a:pt x="1882508" y="1265059"/>
                  </a:lnTo>
                  <a:lnTo>
                    <a:pt x="1879790" y="1265059"/>
                  </a:lnTo>
                  <a:lnTo>
                    <a:pt x="1879307" y="1262519"/>
                  </a:lnTo>
                  <a:lnTo>
                    <a:pt x="1878965" y="1262519"/>
                  </a:lnTo>
                  <a:lnTo>
                    <a:pt x="1878685" y="1261249"/>
                  </a:lnTo>
                  <a:lnTo>
                    <a:pt x="1878482" y="1259979"/>
                  </a:lnTo>
                  <a:lnTo>
                    <a:pt x="1878304" y="1259979"/>
                  </a:lnTo>
                  <a:lnTo>
                    <a:pt x="1878037" y="1258709"/>
                  </a:lnTo>
                  <a:lnTo>
                    <a:pt x="1877644" y="1257439"/>
                  </a:lnTo>
                  <a:lnTo>
                    <a:pt x="1872437" y="1257439"/>
                  </a:lnTo>
                  <a:lnTo>
                    <a:pt x="1872107" y="1256169"/>
                  </a:lnTo>
                  <a:lnTo>
                    <a:pt x="1871903" y="1254899"/>
                  </a:lnTo>
                  <a:lnTo>
                    <a:pt x="1871218" y="1253629"/>
                  </a:lnTo>
                  <a:lnTo>
                    <a:pt x="1869503" y="1254899"/>
                  </a:lnTo>
                  <a:lnTo>
                    <a:pt x="1868563" y="1253629"/>
                  </a:lnTo>
                  <a:lnTo>
                    <a:pt x="1868627" y="1251089"/>
                  </a:lnTo>
                  <a:lnTo>
                    <a:pt x="1863039" y="1251089"/>
                  </a:lnTo>
                  <a:lnTo>
                    <a:pt x="1862404" y="1249819"/>
                  </a:lnTo>
                  <a:lnTo>
                    <a:pt x="1859851" y="1249819"/>
                  </a:lnTo>
                  <a:lnTo>
                    <a:pt x="1860105" y="1247279"/>
                  </a:lnTo>
                  <a:lnTo>
                    <a:pt x="1857032" y="1247279"/>
                  </a:lnTo>
                  <a:lnTo>
                    <a:pt x="1857032" y="1246009"/>
                  </a:lnTo>
                  <a:lnTo>
                    <a:pt x="1856232" y="1244739"/>
                  </a:lnTo>
                  <a:lnTo>
                    <a:pt x="1856066" y="1243469"/>
                  </a:lnTo>
                  <a:lnTo>
                    <a:pt x="1855812" y="1242199"/>
                  </a:lnTo>
                  <a:lnTo>
                    <a:pt x="1855482" y="1242199"/>
                  </a:lnTo>
                  <a:lnTo>
                    <a:pt x="1855381" y="1240929"/>
                  </a:lnTo>
                  <a:lnTo>
                    <a:pt x="1854530" y="1239659"/>
                  </a:lnTo>
                  <a:lnTo>
                    <a:pt x="1857311" y="1239659"/>
                  </a:lnTo>
                  <a:lnTo>
                    <a:pt x="1857095" y="1238389"/>
                  </a:lnTo>
                  <a:lnTo>
                    <a:pt x="1856841" y="1238389"/>
                  </a:lnTo>
                  <a:lnTo>
                    <a:pt x="1856524" y="1237119"/>
                  </a:lnTo>
                  <a:lnTo>
                    <a:pt x="1856359" y="1235849"/>
                  </a:lnTo>
                  <a:lnTo>
                    <a:pt x="1856105" y="1235849"/>
                  </a:lnTo>
                  <a:lnTo>
                    <a:pt x="1855749" y="1234579"/>
                  </a:lnTo>
                  <a:lnTo>
                    <a:pt x="1853374" y="1234579"/>
                  </a:lnTo>
                  <a:lnTo>
                    <a:pt x="1853717" y="1237068"/>
                  </a:lnTo>
                  <a:lnTo>
                    <a:pt x="1848739" y="1235849"/>
                  </a:lnTo>
                  <a:lnTo>
                    <a:pt x="1846148" y="1235849"/>
                  </a:lnTo>
                  <a:lnTo>
                    <a:pt x="1845818" y="1234579"/>
                  </a:lnTo>
                  <a:lnTo>
                    <a:pt x="1845564" y="1233309"/>
                  </a:lnTo>
                  <a:lnTo>
                    <a:pt x="1845398" y="1233309"/>
                  </a:lnTo>
                  <a:lnTo>
                    <a:pt x="1845221" y="1232039"/>
                  </a:lnTo>
                  <a:lnTo>
                    <a:pt x="1844967" y="1230769"/>
                  </a:lnTo>
                  <a:lnTo>
                    <a:pt x="1844649" y="1230769"/>
                  </a:lnTo>
                  <a:lnTo>
                    <a:pt x="1844370" y="1229499"/>
                  </a:lnTo>
                  <a:lnTo>
                    <a:pt x="1844370" y="1228229"/>
                  </a:lnTo>
                  <a:lnTo>
                    <a:pt x="1843519" y="1226959"/>
                  </a:lnTo>
                  <a:lnTo>
                    <a:pt x="1841792" y="1228229"/>
                  </a:lnTo>
                  <a:lnTo>
                    <a:pt x="1840750" y="1226959"/>
                  </a:lnTo>
                  <a:lnTo>
                    <a:pt x="1841131" y="1225689"/>
                  </a:lnTo>
                  <a:lnTo>
                    <a:pt x="1840585" y="1224419"/>
                  </a:lnTo>
                  <a:lnTo>
                    <a:pt x="1836267" y="1224419"/>
                  </a:lnTo>
                  <a:lnTo>
                    <a:pt x="1835416" y="1223149"/>
                  </a:lnTo>
                  <a:lnTo>
                    <a:pt x="1833245" y="1223149"/>
                  </a:lnTo>
                  <a:lnTo>
                    <a:pt x="1832267" y="1221879"/>
                  </a:lnTo>
                  <a:lnTo>
                    <a:pt x="1832648" y="1220609"/>
                  </a:lnTo>
                  <a:lnTo>
                    <a:pt x="1832114" y="1220609"/>
                  </a:lnTo>
                  <a:lnTo>
                    <a:pt x="1831759" y="1219339"/>
                  </a:lnTo>
                  <a:lnTo>
                    <a:pt x="1831530" y="1219339"/>
                  </a:lnTo>
                  <a:lnTo>
                    <a:pt x="1831263" y="1216799"/>
                  </a:lnTo>
                  <a:lnTo>
                    <a:pt x="1831022" y="1215529"/>
                  </a:lnTo>
                  <a:lnTo>
                    <a:pt x="1829841" y="1215529"/>
                  </a:lnTo>
                  <a:lnTo>
                    <a:pt x="1828977" y="1214259"/>
                  </a:lnTo>
                  <a:lnTo>
                    <a:pt x="1825510" y="1214259"/>
                  </a:lnTo>
                  <a:lnTo>
                    <a:pt x="1825180" y="1212989"/>
                  </a:lnTo>
                  <a:lnTo>
                    <a:pt x="1824939" y="1212989"/>
                  </a:lnTo>
                  <a:lnTo>
                    <a:pt x="1824672" y="1210449"/>
                  </a:lnTo>
                  <a:lnTo>
                    <a:pt x="1824443" y="1210449"/>
                  </a:lnTo>
                  <a:lnTo>
                    <a:pt x="1824126" y="1209179"/>
                  </a:lnTo>
                  <a:lnTo>
                    <a:pt x="1822424" y="1209179"/>
                  </a:lnTo>
                  <a:lnTo>
                    <a:pt x="1820659" y="1207909"/>
                  </a:lnTo>
                  <a:lnTo>
                    <a:pt x="1818513" y="1207909"/>
                  </a:lnTo>
                  <a:lnTo>
                    <a:pt x="1818754" y="1205369"/>
                  </a:lnTo>
                  <a:lnTo>
                    <a:pt x="1816404" y="1205369"/>
                  </a:lnTo>
                  <a:lnTo>
                    <a:pt x="1815211" y="1204099"/>
                  </a:lnTo>
                  <a:lnTo>
                    <a:pt x="1815465" y="1202829"/>
                  </a:lnTo>
                  <a:lnTo>
                    <a:pt x="1814677" y="1201559"/>
                  </a:lnTo>
                  <a:lnTo>
                    <a:pt x="1812391" y="1201559"/>
                  </a:lnTo>
                  <a:lnTo>
                    <a:pt x="1813179" y="1204099"/>
                  </a:lnTo>
                  <a:lnTo>
                    <a:pt x="1810550" y="1204099"/>
                  </a:lnTo>
                  <a:lnTo>
                    <a:pt x="1807972" y="1202829"/>
                  </a:lnTo>
                  <a:lnTo>
                    <a:pt x="1808175" y="1202829"/>
                  </a:lnTo>
                  <a:lnTo>
                    <a:pt x="1806981" y="1200289"/>
                  </a:lnTo>
                  <a:lnTo>
                    <a:pt x="1807489" y="1200289"/>
                  </a:lnTo>
                  <a:lnTo>
                    <a:pt x="1809813" y="1201559"/>
                  </a:lnTo>
                  <a:lnTo>
                    <a:pt x="1809762" y="1200289"/>
                  </a:lnTo>
                  <a:lnTo>
                    <a:pt x="1809534" y="1199019"/>
                  </a:lnTo>
                  <a:lnTo>
                    <a:pt x="1809203" y="1199019"/>
                  </a:lnTo>
                  <a:lnTo>
                    <a:pt x="1808530" y="1196479"/>
                  </a:lnTo>
                  <a:lnTo>
                    <a:pt x="1808416" y="1195209"/>
                  </a:lnTo>
                  <a:lnTo>
                    <a:pt x="1808200" y="1193939"/>
                  </a:lnTo>
                  <a:lnTo>
                    <a:pt x="1807870" y="1193939"/>
                  </a:lnTo>
                  <a:lnTo>
                    <a:pt x="1807019" y="1192669"/>
                  </a:lnTo>
                  <a:lnTo>
                    <a:pt x="1802714" y="1192669"/>
                  </a:lnTo>
                  <a:lnTo>
                    <a:pt x="1801837" y="1191399"/>
                  </a:lnTo>
                  <a:lnTo>
                    <a:pt x="1799818" y="1191399"/>
                  </a:lnTo>
                  <a:lnTo>
                    <a:pt x="1799831" y="1188859"/>
                  </a:lnTo>
                  <a:lnTo>
                    <a:pt x="1797405" y="1188859"/>
                  </a:lnTo>
                  <a:lnTo>
                    <a:pt x="1796364" y="1187589"/>
                  </a:lnTo>
                  <a:lnTo>
                    <a:pt x="1796796" y="1186319"/>
                  </a:lnTo>
                  <a:lnTo>
                    <a:pt x="1795907" y="1185049"/>
                  </a:lnTo>
                  <a:lnTo>
                    <a:pt x="1793151" y="1185049"/>
                  </a:lnTo>
                  <a:lnTo>
                    <a:pt x="1793595" y="1182509"/>
                  </a:lnTo>
                  <a:lnTo>
                    <a:pt x="1795500" y="1182509"/>
                  </a:lnTo>
                  <a:lnTo>
                    <a:pt x="1795284" y="1181239"/>
                  </a:lnTo>
                  <a:lnTo>
                    <a:pt x="1794992" y="1179969"/>
                  </a:lnTo>
                  <a:lnTo>
                    <a:pt x="1791906" y="1179969"/>
                  </a:lnTo>
                  <a:lnTo>
                    <a:pt x="1792338" y="1177429"/>
                  </a:lnTo>
                  <a:lnTo>
                    <a:pt x="1791284" y="1176159"/>
                  </a:lnTo>
                  <a:lnTo>
                    <a:pt x="1789785" y="1177429"/>
                  </a:lnTo>
                  <a:lnTo>
                    <a:pt x="1788706" y="1176159"/>
                  </a:lnTo>
                  <a:lnTo>
                    <a:pt x="1789137" y="1174889"/>
                  </a:lnTo>
                  <a:lnTo>
                    <a:pt x="1788109" y="1173619"/>
                  </a:lnTo>
                  <a:lnTo>
                    <a:pt x="1785721" y="1173619"/>
                  </a:lnTo>
                  <a:lnTo>
                    <a:pt x="1785785" y="1171079"/>
                  </a:lnTo>
                  <a:lnTo>
                    <a:pt x="1784604" y="1171079"/>
                  </a:lnTo>
                  <a:lnTo>
                    <a:pt x="1783753" y="1169809"/>
                  </a:lnTo>
                  <a:lnTo>
                    <a:pt x="1778584" y="1169809"/>
                  </a:lnTo>
                  <a:lnTo>
                    <a:pt x="1777758" y="1168539"/>
                  </a:lnTo>
                  <a:lnTo>
                    <a:pt x="1777339" y="1168539"/>
                  </a:lnTo>
                  <a:lnTo>
                    <a:pt x="1777530" y="1167269"/>
                  </a:lnTo>
                  <a:lnTo>
                    <a:pt x="1776768" y="1165999"/>
                  </a:lnTo>
                  <a:lnTo>
                    <a:pt x="1774952" y="1165999"/>
                  </a:lnTo>
                  <a:lnTo>
                    <a:pt x="1774063" y="1164729"/>
                  </a:lnTo>
                  <a:lnTo>
                    <a:pt x="1774520" y="1163459"/>
                  </a:lnTo>
                  <a:lnTo>
                    <a:pt x="1776539" y="1163459"/>
                  </a:lnTo>
                  <a:lnTo>
                    <a:pt x="1776399" y="1162189"/>
                  </a:lnTo>
                  <a:lnTo>
                    <a:pt x="1776209" y="1162189"/>
                  </a:lnTo>
                  <a:lnTo>
                    <a:pt x="1775942" y="1160919"/>
                  </a:lnTo>
                  <a:lnTo>
                    <a:pt x="1772500" y="1160919"/>
                  </a:lnTo>
                  <a:lnTo>
                    <a:pt x="1771637" y="1159649"/>
                  </a:lnTo>
                  <a:lnTo>
                    <a:pt x="1768259" y="1159649"/>
                  </a:lnTo>
                  <a:lnTo>
                    <a:pt x="1767078" y="1153299"/>
                  </a:lnTo>
                  <a:lnTo>
                    <a:pt x="1767408" y="1153299"/>
                  </a:lnTo>
                  <a:lnTo>
                    <a:pt x="1769198" y="1154569"/>
                  </a:lnTo>
                  <a:lnTo>
                    <a:pt x="1770062" y="1154569"/>
                  </a:lnTo>
                  <a:lnTo>
                    <a:pt x="1771853" y="1155839"/>
                  </a:lnTo>
                  <a:lnTo>
                    <a:pt x="1772183" y="1155839"/>
                  </a:lnTo>
                  <a:lnTo>
                    <a:pt x="1772069" y="1154569"/>
                  </a:lnTo>
                  <a:lnTo>
                    <a:pt x="1771878" y="1153299"/>
                  </a:lnTo>
                  <a:lnTo>
                    <a:pt x="1771611" y="1152029"/>
                  </a:lnTo>
                  <a:lnTo>
                    <a:pt x="1767332" y="1152029"/>
                  </a:lnTo>
                  <a:lnTo>
                    <a:pt x="1766506" y="1150759"/>
                  </a:lnTo>
                  <a:lnTo>
                    <a:pt x="1763483" y="1150759"/>
                  </a:lnTo>
                  <a:lnTo>
                    <a:pt x="1763636" y="1149489"/>
                  </a:lnTo>
                  <a:lnTo>
                    <a:pt x="1763801" y="1148219"/>
                  </a:lnTo>
                  <a:lnTo>
                    <a:pt x="1762950" y="1146949"/>
                  </a:lnTo>
                  <a:lnTo>
                    <a:pt x="1760829" y="1146949"/>
                  </a:lnTo>
                  <a:lnTo>
                    <a:pt x="1761464" y="1149489"/>
                  </a:lnTo>
                  <a:lnTo>
                    <a:pt x="1758696" y="1149489"/>
                  </a:lnTo>
                  <a:lnTo>
                    <a:pt x="1758442" y="1146949"/>
                  </a:lnTo>
                  <a:lnTo>
                    <a:pt x="1757908" y="1145679"/>
                  </a:lnTo>
                  <a:lnTo>
                    <a:pt x="1756168" y="1146949"/>
                  </a:lnTo>
                  <a:lnTo>
                    <a:pt x="1755724" y="1145679"/>
                  </a:lnTo>
                  <a:lnTo>
                    <a:pt x="1755432" y="1144409"/>
                  </a:lnTo>
                  <a:lnTo>
                    <a:pt x="1755241" y="1144409"/>
                  </a:lnTo>
                  <a:lnTo>
                    <a:pt x="1755165" y="1143139"/>
                  </a:lnTo>
                  <a:lnTo>
                    <a:pt x="1757603" y="1144409"/>
                  </a:lnTo>
                  <a:lnTo>
                    <a:pt x="1757616" y="1143139"/>
                  </a:lnTo>
                  <a:lnTo>
                    <a:pt x="1757426" y="1141869"/>
                  </a:lnTo>
                  <a:lnTo>
                    <a:pt x="1757146" y="1141869"/>
                  </a:lnTo>
                  <a:lnTo>
                    <a:pt x="1757057" y="1140599"/>
                  </a:lnTo>
                  <a:lnTo>
                    <a:pt x="1756867" y="1139329"/>
                  </a:lnTo>
                  <a:lnTo>
                    <a:pt x="1756575" y="1139329"/>
                  </a:lnTo>
                  <a:lnTo>
                    <a:pt x="1755749" y="1138059"/>
                  </a:lnTo>
                  <a:lnTo>
                    <a:pt x="1754035" y="1138059"/>
                  </a:lnTo>
                  <a:lnTo>
                    <a:pt x="1751469" y="1136789"/>
                  </a:lnTo>
                  <a:lnTo>
                    <a:pt x="1748701" y="1136789"/>
                  </a:lnTo>
                  <a:lnTo>
                    <a:pt x="1748650" y="1135519"/>
                  </a:lnTo>
                  <a:lnTo>
                    <a:pt x="1748599" y="1134249"/>
                  </a:lnTo>
                  <a:lnTo>
                    <a:pt x="1747532" y="1134249"/>
                  </a:lnTo>
                  <a:lnTo>
                    <a:pt x="1746681" y="1132979"/>
                  </a:lnTo>
                  <a:lnTo>
                    <a:pt x="1743252" y="1132979"/>
                  </a:lnTo>
                  <a:lnTo>
                    <a:pt x="1742122" y="1127899"/>
                  </a:lnTo>
                  <a:lnTo>
                    <a:pt x="1746389" y="1127899"/>
                  </a:lnTo>
                  <a:lnTo>
                    <a:pt x="1747215" y="1129169"/>
                  </a:lnTo>
                  <a:lnTo>
                    <a:pt x="1747558" y="1129169"/>
                  </a:lnTo>
                  <a:lnTo>
                    <a:pt x="1747443" y="1131709"/>
                  </a:lnTo>
                  <a:lnTo>
                    <a:pt x="1750326" y="1131709"/>
                  </a:lnTo>
                  <a:lnTo>
                    <a:pt x="1749475" y="1127899"/>
                  </a:lnTo>
                  <a:lnTo>
                    <a:pt x="1749196" y="1126629"/>
                  </a:lnTo>
                  <a:lnTo>
                    <a:pt x="1744103" y="1125359"/>
                  </a:lnTo>
                  <a:lnTo>
                    <a:pt x="1741589" y="1125359"/>
                  </a:lnTo>
                  <a:lnTo>
                    <a:pt x="1741373" y="1124089"/>
                  </a:lnTo>
                  <a:lnTo>
                    <a:pt x="1741322" y="1122819"/>
                  </a:lnTo>
                  <a:lnTo>
                    <a:pt x="1740738" y="1121549"/>
                  </a:lnTo>
                  <a:lnTo>
                    <a:pt x="1736940" y="1121549"/>
                  </a:lnTo>
                  <a:lnTo>
                    <a:pt x="1735213" y="1120279"/>
                  </a:lnTo>
                  <a:lnTo>
                    <a:pt x="1733562" y="1120279"/>
                  </a:lnTo>
                  <a:lnTo>
                    <a:pt x="1733296" y="1119009"/>
                  </a:lnTo>
                  <a:lnTo>
                    <a:pt x="1733130" y="1117739"/>
                  </a:lnTo>
                  <a:lnTo>
                    <a:pt x="1732711" y="1115199"/>
                  </a:lnTo>
                  <a:lnTo>
                    <a:pt x="1731822" y="1113929"/>
                  </a:lnTo>
                  <a:lnTo>
                    <a:pt x="1727631" y="1113929"/>
                  </a:lnTo>
                  <a:lnTo>
                    <a:pt x="1727073" y="1112659"/>
                  </a:lnTo>
                  <a:lnTo>
                    <a:pt x="1724710" y="1112659"/>
                  </a:lnTo>
                  <a:lnTo>
                    <a:pt x="1725866" y="1115199"/>
                  </a:lnTo>
                  <a:lnTo>
                    <a:pt x="1725295" y="1115199"/>
                  </a:lnTo>
                  <a:lnTo>
                    <a:pt x="1723504" y="1113929"/>
                  </a:lnTo>
                  <a:lnTo>
                    <a:pt x="1723199" y="1113929"/>
                  </a:lnTo>
                  <a:lnTo>
                    <a:pt x="1722399" y="1112659"/>
                  </a:lnTo>
                  <a:lnTo>
                    <a:pt x="1722831" y="1111389"/>
                  </a:lnTo>
                  <a:lnTo>
                    <a:pt x="1721916" y="1110119"/>
                  </a:lnTo>
                  <a:lnTo>
                    <a:pt x="1722399" y="1108849"/>
                  </a:lnTo>
                  <a:lnTo>
                    <a:pt x="1724393" y="1110119"/>
                  </a:lnTo>
                  <a:lnTo>
                    <a:pt x="1724977" y="1110119"/>
                  </a:lnTo>
                  <a:lnTo>
                    <a:pt x="1724609" y="1108849"/>
                  </a:lnTo>
                  <a:lnTo>
                    <a:pt x="1724253" y="1107579"/>
                  </a:lnTo>
                  <a:lnTo>
                    <a:pt x="1724215" y="1106309"/>
                  </a:lnTo>
                  <a:lnTo>
                    <a:pt x="1724075" y="1105039"/>
                  </a:lnTo>
                  <a:lnTo>
                    <a:pt x="1723872" y="1105039"/>
                  </a:lnTo>
                  <a:lnTo>
                    <a:pt x="1723072" y="1099959"/>
                  </a:lnTo>
                  <a:lnTo>
                    <a:pt x="1720596" y="1098689"/>
                  </a:lnTo>
                  <a:lnTo>
                    <a:pt x="1718919" y="1098689"/>
                  </a:lnTo>
                  <a:lnTo>
                    <a:pt x="1718132" y="1097419"/>
                  </a:lnTo>
                  <a:lnTo>
                    <a:pt x="1717916" y="1097419"/>
                  </a:lnTo>
                  <a:lnTo>
                    <a:pt x="1717802" y="1096213"/>
                  </a:lnTo>
                  <a:lnTo>
                    <a:pt x="1717776" y="1094879"/>
                  </a:lnTo>
                  <a:lnTo>
                    <a:pt x="1717586" y="1093609"/>
                  </a:lnTo>
                  <a:lnTo>
                    <a:pt x="1717433" y="1092339"/>
                  </a:lnTo>
                  <a:lnTo>
                    <a:pt x="1712493" y="1091069"/>
                  </a:lnTo>
                  <a:lnTo>
                    <a:pt x="1712252" y="1091069"/>
                  </a:lnTo>
                  <a:lnTo>
                    <a:pt x="1713001" y="1093609"/>
                  </a:lnTo>
                  <a:lnTo>
                    <a:pt x="1711159" y="1093609"/>
                  </a:lnTo>
                  <a:lnTo>
                    <a:pt x="1710359" y="1092339"/>
                  </a:lnTo>
                  <a:lnTo>
                    <a:pt x="1707896" y="1092339"/>
                  </a:lnTo>
                  <a:lnTo>
                    <a:pt x="1707565" y="1088529"/>
                  </a:lnTo>
                  <a:lnTo>
                    <a:pt x="1707057" y="1087259"/>
                  </a:lnTo>
                  <a:lnTo>
                    <a:pt x="1707375" y="1085989"/>
                  </a:lnTo>
                  <a:lnTo>
                    <a:pt x="1709724" y="1087259"/>
                  </a:lnTo>
                  <a:lnTo>
                    <a:pt x="1709724" y="1085989"/>
                  </a:lnTo>
                  <a:lnTo>
                    <a:pt x="1709407" y="1084719"/>
                  </a:lnTo>
                  <a:lnTo>
                    <a:pt x="1707337" y="1084719"/>
                  </a:lnTo>
                  <a:lnTo>
                    <a:pt x="1706702" y="1083449"/>
                  </a:lnTo>
                  <a:lnTo>
                    <a:pt x="1706829" y="1082179"/>
                  </a:lnTo>
                  <a:lnTo>
                    <a:pt x="1706956" y="1080909"/>
                  </a:lnTo>
                  <a:lnTo>
                    <a:pt x="1704200" y="1080909"/>
                  </a:lnTo>
                  <a:lnTo>
                    <a:pt x="1703425" y="1079639"/>
                  </a:lnTo>
                  <a:lnTo>
                    <a:pt x="1701469" y="1079639"/>
                  </a:lnTo>
                  <a:lnTo>
                    <a:pt x="1702257" y="1082179"/>
                  </a:lnTo>
                  <a:lnTo>
                    <a:pt x="1701673" y="1082179"/>
                  </a:lnTo>
                  <a:lnTo>
                    <a:pt x="1700047" y="1080909"/>
                  </a:lnTo>
                  <a:lnTo>
                    <a:pt x="1699590" y="1080909"/>
                  </a:lnTo>
                  <a:lnTo>
                    <a:pt x="1699450" y="1079639"/>
                  </a:lnTo>
                  <a:lnTo>
                    <a:pt x="1699145" y="1077099"/>
                  </a:lnTo>
                  <a:lnTo>
                    <a:pt x="1699018" y="1075829"/>
                  </a:lnTo>
                  <a:lnTo>
                    <a:pt x="1698777" y="1073289"/>
                  </a:lnTo>
                  <a:lnTo>
                    <a:pt x="1698612" y="1072019"/>
                  </a:lnTo>
                  <a:lnTo>
                    <a:pt x="1698599" y="1069479"/>
                  </a:lnTo>
                  <a:lnTo>
                    <a:pt x="1698028" y="1068209"/>
                  </a:lnTo>
                  <a:lnTo>
                    <a:pt x="1698561" y="1068209"/>
                  </a:lnTo>
                  <a:lnTo>
                    <a:pt x="1700403" y="1069479"/>
                  </a:lnTo>
                  <a:lnTo>
                    <a:pt x="1701012" y="1068209"/>
                  </a:lnTo>
                  <a:lnTo>
                    <a:pt x="1700441" y="1066939"/>
                  </a:lnTo>
                  <a:lnTo>
                    <a:pt x="1698244" y="1065669"/>
                  </a:lnTo>
                  <a:lnTo>
                    <a:pt x="1697609" y="1065669"/>
                  </a:lnTo>
                  <a:lnTo>
                    <a:pt x="1696021" y="1064399"/>
                  </a:lnTo>
                  <a:lnTo>
                    <a:pt x="1695272" y="1064399"/>
                  </a:lnTo>
                  <a:lnTo>
                    <a:pt x="1696250" y="1066939"/>
                  </a:lnTo>
                  <a:lnTo>
                    <a:pt x="1695500" y="1066939"/>
                  </a:lnTo>
                  <a:lnTo>
                    <a:pt x="1693938" y="1065669"/>
                  </a:lnTo>
                  <a:lnTo>
                    <a:pt x="1693075" y="1065669"/>
                  </a:lnTo>
                  <a:lnTo>
                    <a:pt x="1693976" y="1068209"/>
                  </a:lnTo>
                  <a:lnTo>
                    <a:pt x="1693367" y="1069479"/>
                  </a:lnTo>
                  <a:lnTo>
                    <a:pt x="1692541" y="1068209"/>
                  </a:lnTo>
                  <a:lnTo>
                    <a:pt x="1691703" y="1066939"/>
                  </a:lnTo>
                  <a:lnTo>
                    <a:pt x="1691246" y="1068209"/>
                  </a:lnTo>
                  <a:lnTo>
                    <a:pt x="1690598" y="1059319"/>
                  </a:lnTo>
                  <a:lnTo>
                    <a:pt x="1690573" y="1058049"/>
                  </a:lnTo>
                  <a:lnTo>
                    <a:pt x="1690408" y="1056779"/>
                  </a:lnTo>
                  <a:lnTo>
                    <a:pt x="1688833" y="1056779"/>
                  </a:lnTo>
                  <a:lnTo>
                    <a:pt x="1687995" y="1055509"/>
                  </a:lnTo>
                  <a:lnTo>
                    <a:pt x="1685036" y="1055509"/>
                  </a:lnTo>
                  <a:lnTo>
                    <a:pt x="1683600" y="1054239"/>
                  </a:lnTo>
                  <a:lnTo>
                    <a:pt x="1683169" y="1054239"/>
                  </a:lnTo>
                  <a:lnTo>
                    <a:pt x="1683156" y="1051699"/>
                  </a:lnTo>
                  <a:lnTo>
                    <a:pt x="1682991" y="1051699"/>
                  </a:lnTo>
                  <a:lnTo>
                    <a:pt x="1683004" y="1050429"/>
                  </a:lnTo>
                  <a:lnTo>
                    <a:pt x="1682940" y="1049159"/>
                  </a:lnTo>
                  <a:lnTo>
                    <a:pt x="1682800" y="1049159"/>
                  </a:lnTo>
                  <a:lnTo>
                    <a:pt x="1680603" y="1047889"/>
                  </a:lnTo>
                  <a:lnTo>
                    <a:pt x="1680438" y="1047889"/>
                  </a:lnTo>
                  <a:lnTo>
                    <a:pt x="1680286" y="1046619"/>
                  </a:lnTo>
                  <a:lnTo>
                    <a:pt x="1680286" y="1042809"/>
                  </a:lnTo>
                  <a:lnTo>
                    <a:pt x="1680133" y="1042809"/>
                  </a:lnTo>
                  <a:lnTo>
                    <a:pt x="1679371" y="1041539"/>
                  </a:lnTo>
                  <a:lnTo>
                    <a:pt x="1677746" y="1041539"/>
                  </a:lnTo>
                  <a:lnTo>
                    <a:pt x="1675358" y="1040269"/>
                  </a:lnTo>
                  <a:lnTo>
                    <a:pt x="1673720" y="1040269"/>
                  </a:lnTo>
                  <a:lnTo>
                    <a:pt x="1672971" y="1038999"/>
                  </a:lnTo>
                  <a:lnTo>
                    <a:pt x="1672869" y="1037729"/>
                  </a:lnTo>
                  <a:lnTo>
                    <a:pt x="1672907" y="1035189"/>
                  </a:lnTo>
                  <a:lnTo>
                    <a:pt x="1672729" y="1033919"/>
                  </a:lnTo>
                  <a:lnTo>
                    <a:pt x="1671967" y="1033919"/>
                  </a:lnTo>
                  <a:lnTo>
                    <a:pt x="1671167" y="1032649"/>
                  </a:lnTo>
                  <a:lnTo>
                    <a:pt x="1668716" y="1032649"/>
                  </a:lnTo>
                  <a:lnTo>
                    <a:pt x="1667967" y="1031379"/>
                  </a:lnTo>
                  <a:lnTo>
                    <a:pt x="1665884" y="1031379"/>
                  </a:lnTo>
                  <a:lnTo>
                    <a:pt x="1665173" y="1030109"/>
                  </a:lnTo>
                  <a:lnTo>
                    <a:pt x="1665897" y="1028839"/>
                  </a:lnTo>
                  <a:lnTo>
                    <a:pt x="1665490" y="1027569"/>
                  </a:lnTo>
                  <a:lnTo>
                    <a:pt x="1665351" y="1027569"/>
                  </a:lnTo>
                  <a:lnTo>
                    <a:pt x="1665401" y="1025029"/>
                  </a:lnTo>
                  <a:lnTo>
                    <a:pt x="1665478" y="1023759"/>
                  </a:lnTo>
                  <a:lnTo>
                    <a:pt x="1665312" y="1022489"/>
                  </a:lnTo>
                  <a:lnTo>
                    <a:pt x="1664563" y="1022489"/>
                  </a:lnTo>
                  <a:lnTo>
                    <a:pt x="1663763" y="1021219"/>
                  </a:lnTo>
                  <a:lnTo>
                    <a:pt x="1661325" y="1021219"/>
                  </a:lnTo>
                  <a:lnTo>
                    <a:pt x="1660575" y="1019949"/>
                  </a:lnTo>
                  <a:lnTo>
                    <a:pt x="1660448" y="1019949"/>
                  </a:lnTo>
                  <a:lnTo>
                    <a:pt x="1660499" y="1017409"/>
                  </a:lnTo>
                  <a:lnTo>
                    <a:pt x="1662772" y="1018679"/>
                  </a:lnTo>
                  <a:lnTo>
                    <a:pt x="1662925" y="1017409"/>
                  </a:lnTo>
                  <a:lnTo>
                    <a:pt x="1662811" y="1016139"/>
                  </a:lnTo>
                  <a:lnTo>
                    <a:pt x="1662061" y="1016139"/>
                  </a:lnTo>
                  <a:lnTo>
                    <a:pt x="1661274" y="1014869"/>
                  </a:lnTo>
                  <a:lnTo>
                    <a:pt x="1658810" y="1014869"/>
                  </a:lnTo>
                  <a:lnTo>
                    <a:pt x="1658073" y="1013599"/>
                  </a:lnTo>
                  <a:lnTo>
                    <a:pt x="1657832" y="1013599"/>
                  </a:lnTo>
                  <a:lnTo>
                    <a:pt x="1658213" y="1011059"/>
                  </a:lnTo>
                  <a:lnTo>
                    <a:pt x="1657273" y="1011059"/>
                  </a:lnTo>
                  <a:lnTo>
                    <a:pt x="1656499" y="1009789"/>
                  </a:lnTo>
                  <a:lnTo>
                    <a:pt x="1654048" y="1009789"/>
                  </a:lnTo>
                  <a:lnTo>
                    <a:pt x="1653311" y="1008519"/>
                  </a:lnTo>
                  <a:lnTo>
                    <a:pt x="1652917" y="1008519"/>
                  </a:lnTo>
                  <a:lnTo>
                    <a:pt x="1653552" y="1007249"/>
                  </a:lnTo>
                  <a:lnTo>
                    <a:pt x="1652968" y="1005979"/>
                  </a:lnTo>
                  <a:lnTo>
                    <a:pt x="1651228" y="1005979"/>
                  </a:lnTo>
                  <a:lnTo>
                    <a:pt x="1650568" y="1004709"/>
                  </a:lnTo>
                  <a:lnTo>
                    <a:pt x="1651139" y="1003439"/>
                  </a:lnTo>
                  <a:lnTo>
                    <a:pt x="1650542" y="1002169"/>
                  </a:lnTo>
                  <a:lnTo>
                    <a:pt x="1651215" y="1000899"/>
                  </a:lnTo>
                  <a:lnTo>
                    <a:pt x="1650619" y="999629"/>
                  </a:lnTo>
                  <a:lnTo>
                    <a:pt x="1648853" y="999629"/>
                  </a:lnTo>
                  <a:lnTo>
                    <a:pt x="1648282" y="998664"/>
                  </a:lnTo>
                  <a:lnTo>
                    <a:pt x="1648282" y="1059319"/>
                  </a:lnTo>
                  <a:lnTo>
                    <a:pt x="1647177" y="1058049"/>
                  </a:lnTo>
                  <a:lnTo>
                    <a:pt x="1646910" y="1058049"/>
                  </a:lnTo>
                  <a:lnTo>
                    <a:pt x="1645475" y="1056779"/>
                  </a:lnTo>
                  <a:lnTo>
                    <a:pt x="1645348" y="1056779"/>
                  </a:lnTo>
                  <a:lnTo>
                    <a:pt x="1645526" y="1055509"/>
                  </a:lnTo>
                  <a:lnTo>
                    <a:pt x="1645818" y="1054239"/>
                  </a:lnTo>
                  <a:lnTo>
                    <a:pt x="1646567" y="1052969"/>
                  </a:lnTo>
                  <a:lnTo>
                    <a:pt x="1646847" y="1051699"/>
                  </a:lnTo>
                  <a:lnTo>
                    <a:pt x="1647024" y="1051699"/>
                  </a:lnTo>
                  <a:lnTo>
                    <a:pt x="1646961" y="1050429"/>
                  </a:lnTo>
                  <a:lnTo>
                    <a:pt x="1647456" y="1050429"/>
                  </a:lnTo>
                  <a:lnTo>
                    <a:pt x="1647952" y="1052969"/>
                  </a:lnTo>
                  <a:lnTo>
                    <a:pt x="1647926" y="1055509"/>
                  </a:lnTo>
                  <a:lnTo>
                    <a:pt x="1648053" y="1056779"/>
                  </a:lnTo>
                  <a:lnTo>
                    <a:pt x="1648282" y="1059319"/>
                  </a:lnTo>
                  <a:lnTo>
                    <a:pt x="1648282" y="998664"/>
                  </a:lnTo>
                  <a:lnTo>
                    <a:pt x="1648104" y="998359"/>
                  </a:lnTo>
                  <a:lnTo>
                    <a:pt x="1648879" y="997089"/>
                  </a:lnTo>
                  <a:lnTo>
                    <a:pt x="1648510" y="995819"/>
                  </a:lnTo>
                  <a:lnTo>
                    <a:pt x="1647774" y="995819"/>
                  </a:lnTo>
                  <a:lnTo>
                    <a:pt x="1646986" y="994549"/>
                  </a:lnTo>
                  <a:lnTo>
                    <a:pt x="1644548" y="994549"/>
                  </a:lnTo>
                  <a:lnTo>
                    <a:pt x="1643824" y="993279"/>
                  </a:lnTo>
                  <a:lnTo>
                    <a:pt x="1643824" y="988199"/>
                  </a:lnTo>
                  <a:lnTo>
                    <a:pt x="1643100" y="988199"/>
                  </a:lnTo>
                  <a:lnTo>
                    <a:pt x="1642313" y="986929"/>
                  </a:lnTo>
                  <a:lnTo>
                    <a:pt x="1641475" y="986929"/>
                  </a:lnTo>
                  <a:lnTo>
                    <a:pt x="1636788" y="984389"/>
                  </a:lnTo>
                  <a:lnTo>
                    <a:pt x="1636991" y="983119"/>
                  </a:lnTo>
                  <a:lnTo>
                    <a:pt x="1636534" y="981849"/>
                  </a:lnTo>
                  <a:lnTo>
                    <a:pt x="1636953" y="981849"/>
                  </a:lnTo>
                  <a:lnTo>
                    <a:pt x="1636458" y="979309"/>
                  </a:lnTo>
                  <a:lnTo>
                    <a:pt x="1637118" y="979309"/>
                  </a:lnTo>
                  <a:lnTo>
                    <a:pt x="1638655" y="980579"/>
                  </a:lnTo>
                  <a:lnTo>
                    <a:pt x="1639595" y="980579"/>
                  </a:lnTo>
                  <a:lnTo>
                    <a:pt x="1641068" y="981849"/>
                  </a:lnTo>
                  <a:lnTo>
                    <a:pt x="1641843" y="981849"/>
                  </a:lnTo>
                  <a:lnTo>
                    <a:pt x="1641297" y="979309"/>
                  </a:lnTo>
                  <a:lnTo>
                    <a:pt x="1639354" y="978039"/>
                  </a:lnTo>
                  <a:lnTo>
                    <a:pt x="1639125" y="978039"/>
                  </a:lnTo>
                  <a:lnTo>
                    <a:pt x="1638808" y="976769"/>
                  </a:lnTo>
                  <a:lnTo>
                    <a:pt x="1639506" y="975499"/>
                  </a:lnTo>
                  <a:lnTo>
                    <a:pt x="1638731" y="974229"/>
                  </a:lnTo>
                  <a:lnTo>
                    <a:pt x="1637245" y="974229"/>
                  </a:lnTo>
                  <a:lnTo>
                    <a:pt x="1636217" y="972959"/>
                  </a:lnTo>
                  <a:lnTo>
                    <a:pt x="1634985" y="972959"/>
                  </a:lnTo>
                  <a:lnTo>
                    <a:pt x="1634058" y="971689"/>
                  </a:lnTo>
                  <a:lnTo>
                    <a:pt x="1634769" y="970419"/>
                  </a:lnTo>
                  <a:lnTo>
                    <a:pt x="1634058" y="969149"/>
                  </a:lnTo>
                  <a:lnTo>
                    <a:pt x="1632572" y="969149"/>
                  </a:lnTo>
                  <a:lnTo>
                    <a:pt x="1631746" y="967879"/>
                  </a:lnTo>
                  <a:lnTo>
                    <a:pt x="1632483" y="966609"/>
                  </a:lnTo>
                  <a:lnTo>
                    <a:pt x="1631848" y="965339"/>
                  </a:lnTo>
                  <a:lnTo>
                    <a:pt x="1630260" y="965339"/>
                  </a:lnTo>
                  <a:lnTo>
                    <a:pt x="1629524" y="964069"/>
                  </a:lnTo>
                  <a:lnTo>
                    <a:pt x="1630286" y="962799"/>
                  </a:lnTo>
                  <a:lnTo>
                    <a:pt x="1629981" y="962799"/>
                  </a:lnTo>
                  <a:lnTo>
                    <a:pt x="1629270" y="961529"/>
                  </a:lnTo>
                  <a:lnTo>
                    <a:pt x="1627708" y="961529"/>
                  </a:lnTo>
                  <a:lnTo>
                    <a:pt x="1627009" y="960259"/>
                  </a:lnTo>
                  <a:lnTo>
                    <a:pt x="1625358" y="960259"/>
                  </a:lnTo>
                  <a:lnTo>
                    <a:pt x="1625333" y="962799"/>
                  </a:lnTo>
                  <a:lnTo>
                    <a:pt x="1625155" y="961529"/>
                  </a:lnTo>
                  <a:lnTo>
                    <a:pt x="1624939" y="962799"/>
                  </a:lnTo>
                  <a:lnTo>
                    <a:pt x="1624711" y="964069"/>
                  </a:lnTo>
                  <a:lnTo>
                    <a:pt x="1624431" y="964069"/>
                  </a:lnTo>
                  <a:lnTo>
                    <a:pt x="1624545" y="964984"/>
                  </a:lnTo>
                  <a:lnTo>
                    <a:pt x="1623949" y="964069"/>
                  </a:lnTo>
                  <a:lnTo>
                    <a:pt x="1623656" y="964069"/>
                  </a:lnTo>
                  <a:lnTo>
                    <a:pt x="1622971" y="962799"/>
                  </a:lnTo>
                  <a:lnTo>
                    <a:pt x="1623148" y="960297"/>
                  </a:lnTo>
                  <a:lnTo>
                    <a:pt x="1623237" y="957719"/>
                  </a:lnTo>
                  <a:lnTo>
                    <a:pt x="1623415" y="956449"/>
                  </a:lnTo>
                  <a:lnTo>
                    <a:pt x="1623453" y="955179"/>
                  </a:lnTo>
                  <a:lnTo>
                    <a:pt x="1623733" y="955179"/>
                  </a:lnTo>
                  <a:lnTo>
                    <a:pt x="1623745" y="953909"/>
                  </a:lnTo>
                  <a:lnTo>
                    <a:pt x="1624279" y="955179"/>
                  </a:lnTo>
                  <a:lnTo>
                    <a:pt x="1624850" y="953909"/>
                  </a:lnTo>
                  <a:lnTo>
                    <a:pt x="1624647" y="952639"/>
                  </a:lnTo>
                  <a:lnTo>
                    <a:pt x="1625041" y="951369"/>
                  </a:lnTo>
                  <a:lnTo>
                    <a:pt x="1621066" y="948004"/>
                  </a:lnTo>
                  <a:lnTo>
                    <a:pt x="1621066" y="955179"/>
                  </a:lnTo>
                  <a:lnTo>
                    <a:pt x="1620520" y="953909"/>
                  </a:lnTo>
                  <a:lnTo>
                    <a:pt x="1619631" y="953909"/>
                  </a:lnTo>
                  <a:lnTo>
                    <a:pt x="1619999" y="952639"/>
                  </a:lnTo>
                  <a:lnTo>
                    <a:pt x="1620583" y="953909"/>
                  </a:lnTo>
                  <a:lnTo>
                    <a:pt x="1621066" y="955179"/>
                  </a:lnTo>
                  <a:lnTo>
                    <a:pt x="1621066" y="948004"/>
                  </a:lnTo>
                  <a:lnTo>
                    <a:pt x="1619059" y="946289"/>
                  </a:lnTo>
                  <a:lnTo>
                    <a:pt x="1618348" y="945019"/>
                  </a:lnTo>
                  <a:lnTo>
                    <a:pt x="1617675" y="945019"/>
                  </a:lnTo>
                  <a:lnTo>
                    <a:pt x="1617065" y="943749"/>
                  </a:lnTo>
                  <a:lnTo>
                    <a:pt x="1616913" y="943749"/>
                  </a:lnTo>
                  <a:lnTo>
                    <a:pt x="1617764" y="941209"/>
                  </a:lnTo>
                  <a:lnTo>
                    <a:pt x="1617497" y="941209"/>
                  </a:lnTo>
                  <a:lnTo>
                    <a:pt x="1615973" y="939952"/>
                  </a:lnTo>
                  <a:lnTo>
                    <a:pt x="1615643" y="939939"/>
                  </a:lnTo>
                  <a:lnTo>
                    <a:pt x="1615224" y="939088"/>
                  </a:lnTo>
                  <a:lnTo>
                    <a:pt x="1615224" y="999629"/>
                  </a:lnTo>
                  <a:lnTo>
                    <a:pt x="1613903" y="999629"/>
                  </a:lnTo>
                  <a:lnTo>
                    <a:pt x="1613306" y="998359"/>
                  </a:lnTo>
                  <a:lnTo>
                    <a:pt x="1613306" y="997089"/>
                  </a:lnTo>
                  <a:lnTo>
                    <a:pt x="1613687" y="998359"/>
                  </a:lnTo>
                  <a:lnTo>
                    <a:pt x="1615224" y="999629"/>
                  </a:lnTo>
                  <a:lnTo>
                    <a:pt x="1615224" y="939088"/>
                  </a:lnTo>
                  <a:lnTo>
                    <a:pt x="1615020" y="938669"/>
                  </a:lnTo>
                  <a:lnTo>
                    <a:pt x="1614347" y="938669"/>
                  </a:lnTo>
                  <a:lnTo>
                    <a:pt x="1613611" y="937399"/>
                  </a:lnTo>
                  <a:lnTo>
                    <a:pt x="1613281" y="937399"/>
                  </a:lnTo>
                  <a:lnTo>
                    <a:pt x="1611757" y="936129"/>
                  </a:lnTo>
                  <a:lnTo>
                    <a:pt x="1611299" y="934859"/>
                  </a:lnTo>
                  <a:lnTo>
                    <a:pt x="1612353" y="933589"/>
                  </a:lnTo>
                  <a:lnTo>
                    <a:pt x="1611909" y="932319"/>
                  </a:lnTo>
                  <a:lnTo>
                    <a:pt x="1610207" y="932319"/>
                  </a:lnTo>
                  <a:lnTo>
                    <a:pt x="1609877" y="929779"/>
                  </a:lnTo>
                  <a:lnTo>
                    <a:pt x="1610639" y="929779"/>
                  </a:lnTo>
                  <a:lnTo>
                    <a:pt x="1610639" y="927239"/>
                  </a:lnTo>
                  <a:lnTo>
                    <a:pt x="1610804" y="925969"/>
                  </a:lnTo>
                  <a:lnTo>
                    <a:pt x="1611312" y="924699"/>
                  </a:lnTo>
                  <a:lnTo>
                    <a:pt x="1611464" y="923429"/>
                  </a:lnTo>
                  <a:lnTo>
                    <a:pt x="1611503" y="922159"/>
                  </a:lnTo>
                  <a:lnTo>
                    <a:pt x="1609661" y="922159"/>
                  </a:lnTo>
                  <a:lnTo>
                    <a:pt x="1609356" y="920889"/>
                  </a:lnTo>
                  <a:lnTo>
                    <a:pt x="1609331" y="922159"/>
                  </a:lnTo>
                  <a:lnTo>
                    <a:pt x="1609178" y="922159"/>
                  </a:lnTo>
                  <a:lnTo>
                    <a:pt x="1609013" y="923061"/>
                  </a:lnTo>
                  <a:lnTo>
                    <a:pt x="1608886" y="924699"/>
                  </a:lnTo>
                  <a:lnTo>
                    <a:pt x="1608734" y="925969"/>
                  </a:lnTo>
                  <a:lnTo>
                    <a:pt x="1607705" y="925969"/>
                  </a:lnTo>
                  <a:lnTo>
                    <a:pt x="1607007" y="924699"/>
                  </a:lnTo>
                  <a:lnTo>
                    <a:pt x="1606308" y="924699"/>
                  </a:lnTo>
                  <a:lnTo>
                    <a:pt x="1606778" y="922159"/>
                  </a:lnTo>
                  <a:lnTo>
                    <a:pt x="1606854" y="921880"/>
                  </a:lnTo>
                  <a:lnTo>
                    <a:pt x="1607045" y="920889"/>
                  </a:lnTo>
                  <a:lnTo>
                    <a:pt x="1607185" y="919619"/>
                  </a:lnTo>
                  <a:lnTo>
                    <a:pt x="1606931" y="918349"/>
                  </a:lnTo>
                  <a:lnTo>
                    <a:pt x="1605254" y="918349"/>
                  </a:lnTo>
                  <a:lnTo>
                    <a:pt x="1605076" y="917333"/>
                  </a:lnTo>
                  <a:lnTo>
                    <a:pt x="1605038" y="915809"/>
                  </a:lnTo>
                  <a:lnTo>
                    <a:pt x="1605457" y="914539"/>
                  </a:lnTo>
                  <a:lnTo>
                    <a:pt x="1605445" y="913269"/>
                  </a:lnTo>
                  <a:lnTo>
                    <a:pt x="1605419" y="911999"/>
                  </a:lnTo>
                  <a:lnTo>
                    <a:pt x="1606092" y="911999"/>
                  </a:lnTo>
                  <a:lnTo>
                    <a:pt x="1607413" y="913269"/>
                  </a:lnTo>
                  <a:lnTo>
                    <a:pt x="1607896" y="913269"/>
                  </a:lnTo>
                  <a:lnTo>
                    <a:pt x="1608112" y="911999"/>
                  </a:lnTo>
                  <a:lnTo>
                    <a:pt x="1608277" y="909459"/>
                  </a:lnTo>
                  <a:lnTo>
                    <a:pt x="1608429" y="908189"/>
                  </a:lnTo>
                  <a:lnTo>
                    <a:pt x="1607667" y="906919"/>
                  </a:lnTo>
                  <a:lnTo>
                    <a:pt x="1606918" y="906919"/>
                  </a:lnTo>
                  <a:lnTo>
                    <a:pt x="1605800" y="905649"/>
                  </a:lnTo>
                  <a:lnTo>
                    <a:pt x="1604086" y="904379"/>
                  </a:lnTo>
                  <a:lnTo>
                    <a:pt x="1603603" y="904379"/>
                  </a:lnTo>
                  <a:lnTo>
                    <a:pt x="1604022" y="906919"/>
                  </a:lnTo>
                  <a:lnTo>
                    <a:pt x="1603184" y="906919"/>
                  </a:lnTo>
                  <a:lnTo>
                    <a:pt x="1601762" y="905649"/>
                  </a:lnTo>
                  <a:lnTo>
                    <a:pt x="1601139" y="905649"/>
                  </a:lnTo>
                  <a:lnTo>
                    <a:pt x="1601495" y="908189"/>
                  </a:lnTo>
                  <a:lnTo>
                    <a:pt x="1600377" y="908189"/>
                  </a:lnTo>
                  <a:lnTo>
                    <a:pt x="1599615" y="906919"/>
                  </a:lnTo>
                  <a:lnTo>
                    <a:pt x="1598930" y="906919"/>
                  </a:lnTo>
                  <a:lnTo>
                    <a:pt x="1596567" y="904379"/>
                  </a:lnTo>
                  <a:lnTo>
                    <a:pt x="1596923" y="901839"/>
                  </a:lnTo>
                  <a:lnTo>
                    <a:pt x="1594840" y="901839"/>
                  </a:lnTo>
                  <a:lnTo>
                    <a:pt x="1594065" y="900569"/>
                  </a:lnTo>
                  <a:lnTo>
                    <a:pt x="1594866" y="898029"/>
                  </a:lnTo>
                  <a:lnTo>
                    <a:pt x="1594459" y="898029"/>
                  </a:lnTo>
                  <a:lnTo>
                    <a:pt x="1593710" y="896759"/>
                  </a:lnTo>
                  <a:lnTo>
                    <a:pt x="1592910" y="896759"/>
                  </a:lnTo>
                  <a:lnTo>
                    <a:pt x="1591208" y="895489"/>
                  </a:lnTo>
                  <a:lnTo>
                    <a:pt x="1590395" y="895489"/>
                  </a:lnTo>
                  <a:lnTo>
                    <a:pt x="1588820" y="894219"/>
                  </a:lnTo>
                  <a:lnTo>
                    <a:pt x="1587157" y="894219"/>
                  </a:lnTo>
                  <a:lnTo>
                    <a:pt x="1584706" y="892949"/>
                  </a:lnTo>
                  <a:lnTo>
                    <a:pt x="1582127" y="891679"/>
                  </a:lnTo>
                  <a:lnTo>
                    <a:pt x="1581797" y="891679"/>
                  </a:lnTo>
                  <a:lnTo>
                    <a:pt x="1577187" y="892937"/>
                  </a:lnTo>
                  <a:lnTo>
                    <a:pt x="1574812" y="894219"/>
                  </a:lnTo>
                  <a:lnTo>
                    <a:pt x="1577809" y="894219"/>
                  </a:lnTo>
                  <a:lnTo>
                    <a:pt x="1578584" y="895489"/>
                  </a:lnTo>
                  <a:lnTo>
                    <a:pt x="1580794" y="895489"/>
                  </a:lnTo>
                  <a:lnTo>
                    <a:pt x="1582166" y="896759"/>
                  </a:lnTo>
                  <a:lnTo>
                    <a:pt x="1583055" y="896759"/>
                  </a:lnTo>
                  <a:lnTo>
                    <a:pt x="1582178" y="894219"/>
                  </a:lnTo>
                  <a:lnTo>
                    <a:pt x="1583321" y="894219"/>
                  </a:lnTo>
                  <a:lnTo>
                    <a:pt x="1584121" y="895489"/>
                  </a:lnTo>
                  <a:lnTo>
                    <a:pt x="1585125" y="895489"/>
                  </a:lnTo>
                  <a:lnTo>
                    <a:pt x="1584820" y="898029"/>
                  </a:lnTo>
                  <a:lnTo>
                    <a:pt x="1585163" y="898029"/>
                  </a:lnTo>
                  <a:lnTo>
                    <a:pt x="1587258" y="899299"/>
                  </a:lnTo>
                  <a:lnTo>
                    <a:pt x="1587449" y="900569"/>
                  </a:lnTo>
                  <a:lnTo>
                    <a:pt x="1587296" y="901839"/>
                  </a:lnTo>
                  <a:lnTo>
                    <a:pt x="1587030" y="901839"/>
                  </a:lnTo>
                  <a:lnTo>
                    <a:pt x="1585341" y="900569"/>
                  </a:lnTo>
                  <a:lnTo>
                    <a:pt x="1585023" y="900569"/>
                  </a:lnTo>
                  <a:lnTo>
                    <a:pt x="1584947" y="901839"/>
                  </a:lnTo>
                  <a:lnTo>
                    <a:pt x="1584921" y="903109"/>
                  </a:lnTo>
                  <a:lnTo>
                    <a:pt x="1585645" y="904379"/>
                  </a:lnTo>
                  <a:lnTo>
                    <a:pt x="1587195" y="904379"/>
                  </a:lnTo>
                  <a:lnTo>
                    <a:pt x="1590243" y="906919"/>
                  </a:lnTo>
                  <a:lnTo>
                    <a:pt x="1591741" y="906919"/>
                  </a:lnTo>
                  <a:lnTo>
                    <a:pt x="1591678" y="909459"/>
                  </a:lnTo>
                  <a:lnTo>
                    <a:pt x="1591462" y="910729"/>
                  </a:lnTo>
                  <a:lnTo>
                    <a:pt x="1591525" y="913269"/>
                  </a:lnTo>
                  <a:lnTo>
                    <a:pt x="1591106" y="913269"/>
                  </a:lnTo>
                  <a:lnTo>
                    <a:pt x="1589316" y="911999"/>
                  </a:lnTo>
                  <a:lnTo>
                    <a:pt x="1586839" y="909459"/>
                  </a:lnTo>
                  <a:lnTo>
                    <a:pt x="1586306" y="914539"/>
                  </a:lnTo>
                  <a:lnTo>
                    <a:pt x="1590624" y="918349"/>
                  </a:lnTo>
                  <a:lnTo>
                    <a:pt x="1590992" y="918349"/>
                  </a:lnTo>
                  <a:lnTo>
                    <a:pt x="1590548" y="915809"/>
                  </a:lnTo>
                  <a:lnTo>
                    <a:pt x="1591271" y="915809"/>
                  </a:lnTo>
                  <a:lnTo>
                    <a:pt x="1592745" y="917079"/>
                  </a:lnTo>
                  <a:lnTo>
                    <a:pt x="1593926" y="917079"/>
                  </a:lnTo>
                  <a:lnTo>
                    <a:pt x="1594637" y="918349"/>
                  </a:lnTo>
                  <a:lnTo>
                    <a:pt x="1595297" y="918349"/>
                  </a:lnTo>
                  <a:lnTo>
                    <a:pt x="1595983" y="919619"/>
                  </a:lnTo>
                  <a:lnTo>
                    <a:pt x="1596707" y="919619"/>
                  </a:lnTo>
                  <a:lnTo>
                    <a:pt x="1597456" y="920889"/>
                  </a:lnTo>
                  <a:lnTo>
                    <a:pt x="1597952" y="920889"/>
                  </a:lnTo>
                  <a:lnTo>
                    <a:pt x="1599158" y="922159"/>
                  </a:lnTo>
                  <a:lnTo>
                    <a:pt x="1600034" y="922159"/>
                  </a:lnTo>
                  <a:lnTo>
                    <a:pt x="1599628" y="919619"/>
                  </a:lnTo>
                  <a:lnTo>
                    <a:pt x="1600352" y="919619"/>
                  </a:lnTo>
                  <a:lnTo>
                    <a:pt x="1601698" y="920889"/>
                  </a:lnTo>
                  <a:lnTo>
                    <a:pt x="1602143" y="920889"/>
                  </a:lnTo>
                  <a:lnTo>
                    <a:pt x="1601914" y="921880"/>
                  </a:lnTo>
                  <a:lnTo>
                    <a:pt x="1602003" y="923061"/>
                  </a:lnTo>
                  <a:lnTo>
                    <a:pt x="1602066" y="923429"/>
                  </a:lnTo>
                  <a:lnTo>
                    <a:pt x="1601711" y="923429"/>
                  </a:lnTo>
                  <a:lnTo>
                    <a:pt x="1601597" y="924699"/>
                  </a:lnTo>
                  <a:lnTo>
                    <a:pt x="1601216" y="924699"/>
                  </a:lnTo>
                  <a:lnTo>
                    <a:pt x="1600974" y="923429"/>
                  </a:lnTo>
                  <a:lnTo>
                    <a:pt x="1599933" y="925969"/>
                  </a:lnTo>
                  <a:lnTo>
                    <a:pt x="1599298" y="924699"/>
                  </a:lnTo>
                  <a:lnTo>
                    <a:pt x="1599031" y="924699"/>
                  </a:lnTo>
                  <a:lnTo>
                    <a:pt x="1598980" y="925969"/>
                  </a:lnTo>
                  <a:lnTo>
                    <a:pt x="1598688" y="924699"/>
                  </a:lnTo>
                  <a:lnTo>
                    <a:pt x="1598307" y="923429"/>
                  </a:lnTo>
                  <a:lnTo>
                    <a:pt x="1597926" y="923429"/>
                  </a:lnTo>
                  <a:lnTo>
                    <a:pt x="1597634" y="922159"/>
                  </a:lnTo>
                  <a:lnTo>
                    <a:pt x="1597266" y="920889"/>
                  </a:lnTo>
                  <a:lnTo>
                    <a:pt x="1594929" y="924699"/>
                  </a:lnTo>
                  <a:lnTo>
                    <a:pt x="1594561" y="923429"/>
                  </a:lnTo>
                  <a:lnTo>
                    <a:pt x="1594421" y="924699"/>
                  </a:lnTo>
                  <a:lnTo>
                    <a:pt x="1594269" y="924699"/>
                  </a:lnTo>
                  <a:lnTo>
                    <a:pt x="1594192" y="925969"/>
                  </a:lnTo>
                  <a:lnTo>
                    <a:pt x="1593977" y="925969"/>
                  </a:lnTo>
                  <a:lnTo>
                    <a:pt x="1593850" y="927239"/>
                  </a:lnTo>
                  <a:lnTo>
                    <a:pt x="1592541" y="927239"/>
                  </a:lnTo>
                  <a:lnTo>
                    <a:pt x="1592503" y="929779"/>
                  </a:lnTo>
                  <a:lnTo>
                    <a:pt x="1593875" y="929779"/>
                  </a:lnTo>
                  <a:lnTo>
                    <a:pt x="1594129" y="932319"/>
                  </a:lnTo>
                  <a:lnTo>
                    <a:pt x="1595475" y="932319"/>
                  </a:lnTo>
                  <a:lnTo>
                    <a:pt x="1595539" y="933589"/>
                  </a:lnTo>
                  <a:lnTo>
                    <a:pt x="1594408" y="936129"/>
                  </a:lnTo>
                  <a:lnTo>
                    <a:pt x="1594561" y="936129"/>
                  </a:lnTo>
                  <a:lnTo>
                    <a:pt x="1594789" y="937399"/>
                  </a:lnTo>
                  <a:lnTo>
                    <a:pt x="1596136" y="937399"/>
                  </a:lnTo>
                  <a:lnTo>
                    <a:pt x="1596440" y="938669"/>
                  </a:lnTo>
                  <a:lnTo>
                    <a:pt x="1595335" y="941209"/>
                  </a:lnTo>
                  <a:lnTo>
                    <a:pt x="1595056" y="941209"/>
                  </a:lnTo>
                  <a:lnTo>
                    <a:pt x="1594091" y="938669"/>
                  </a:lnTo>
                  <a:lnTo>
                    <a:pt x="1593202" y="938669"/>
                  </a:lnTo>
                  <a:lnTo>
                    <a:pt x="1593316" y="941209"/>
                  </a:lnTo>
                  <a:lnTo>
                    <a:pt x="1592427" y="942479"/>
                  </a:lnTo>
                  <a:lnTo>
                    <a:pt x="1591411" y="939952"/>
                  </a:lnTo>
                  <a:lnTo>
                    <a:pt x="1590522" y="939939"/>
                  </a:lnTo>
                  <a:lnTo>
                    <a:pt x="1590611" y="942479"/>
                  </a:lnTo>
                  <a:lnTo>
                    <a:pt x="1590217" y="942479"/>
                  </a:lnTo>
                  <a:lnTo>
                    <a:pt x="1591475" y="943749"/>
                  </a:lnTo>
                  <a:lnTo>
                    <a:pt x="1592910" y="945019"/>
                  </a:lnTo>
                  <a:lnTo>
                    <a:pt x="1594243" y="946289"/>
                  </a:lnTo>
                  <a:lnTo>
                    <a:pt x="1593748" y="950099"/>
                  </a:lnTo>
                  <a:lnTo>
                    <a:pt x="1593481" y="950099"/>
                  </a:lnTo>
                  <a:lnTo>
                    <a:pt x="1593342" y="951369"/>
                  </a:lnTo>
                  <a:lnTo>
                    <a:pt x="1593316" y="952639"/>
                  </a:lnTo>
                  <a:lnTo>
                    <a:pt x="1595323" y="953909"/>
                  </a:lnTo>
                  <a:lnTo>
                    <a:pt x="1595704" y="955179"/>
                  </a:lnTo>
                  <a:lnTo>
                    <a:pt x="1595158" y="956449"/>
                  </a:lnTo>
                  <a:lnTo>
                    <a:pt x="1595107" y="958989"/>
                  </a:lnTo>
                  <a:lnTo>
                    <a:pt x="1594967" y="960259"/>
                  </a:lnTo>
                  <a:lnTo>
                    <a:pt x="1594777" y="961529"/>
                  </a:lnTo>
                  <a:lnTo>
                    <a:pt x="1594777" y="962799"/>
                  </a:lnTo>
                  <a:lnTo>
                    <a:pt x="1595501" y="964069"/>
                  </a:lnTo>
                  <a:lnTo>
                    <a:pt x="1596275" y="964069"/>
                  </a:lnTo>
                  <a:lnTo>
                    <a:pt x="1597901" y="965339"/>
                  </a:lnTo>
                  <a:lnTo>
                    <a:pt x="1598676" y="965339"/>
                  </a:lnTo>
                  <a:lnTo>
                    <a:pt x="1599412" y="966609"/>
                  </a:lnTo>
                  <a:lnTo>
                    <a:pt x="1601457" y="966609"/>
                  </a:lnTo>
                  <a:lnTo>
                    <a:pt x="1601736" y="967879"/>
                  </a:lnTo>
                  <a:lnTo>
                    <a:pt x="1601774" y="969149"/>
                  </a:lnTo>
                  <a:lnTo>
                    <a:pt x="1601622" y="970419"/>
                  </a:lnTo>
                  <a:lnTo>
                    <a:pt x="1599463" y="969149"/>
                  </a:lnTo>
                  <a:lnTo>
                    <a:pt x="1599311" y="969149"/>
                  </a:lnTo>
                  <a:lnTo>
                    <a:pt x="1599222" y="970419"/>
                  </a:lnTo>
                  <a:lnTo>
                    <a:pt x="1599247" y="971689"/>
                  </a:lnTo>
                  <a:lnTo>
                    <a:pt x="1599971" y="971689"/>
                  </a:lnTo>
                  <a:lnTo>
                    <a:pt x="1600758" y="972959"/>
                  </a:lnTo>
                  <a:lnTo>
                    <a:pt x="1602435" y="972959"/>
                  </a:lnTo>
                  <a:lnTo>
                    <a:pt x="1603222" y="974229"/>
                  </a:lnTo>
                  <a:lnTo>
                    <a:pt x="1603971" y="974229"/>
                  </a:lnTo>
                  <a:lnTo>
                    <a:pt x="1604391" y="975499"/>
                  </a:lnTo>
                  <a:lnTo>
                    <a:pt x="1606042" y="975499"/>
                  </a:lnTo>
                  <a:lnTo>
                    <a:pt x="1606600" y="976769"/>
                  </a:lnTo>
                  <a:lnTo>
                    <a:pt x="1606257" y="978039"/>
                  </a:lnTo>
                  <a:lnTo>
                    <a:pt x="1604772" y="978039"/>
                  </a:lnTo>
                  <a:lnTo>
                    <a:pt x="1603984" y="976769"/>
                  </a:lnTo>
                  <a:lnTo>
                    <a:pt x="1603692" y="978039"/>
                  </a:lnTo>
                  <a:lnTo>
                    <a:pt x="1604098" y="979309"/>
                  </a:lnTo>
                  <a:lnTo>
                    <a:pt x="1603984" y="980579"/>
                  </a:lnTo>
                  <a:lnTo>
                    <a:pt x="1603984" y="985659"/>
                  </a:lnTo>
                  <a:lnTo>
                    <a:pt x="1606346" y="986929"/>
                  </a:lnTo>
                  <a:lnTo>
                    <a:pt x="1606651" y="988199"/>
                  </a:lnTo>
                  <a:lnTo>
                    <a:pt x="1605965" y="988199"/>
                  </a:lnTo>
                  <a:lnTo>
                    <a:pt x="1606346" y="989469"/>
                  </a:lnTo>
                  <a:lnTo>
                    <a:pt x="1607083" y="989469"/>
                  </a:lnTo>
                  <a:lnTo>
                    <a:pt x="1607870" y="990739"/>
                  </a:lnTo>
                  <a:lnTo>
                    <a:pt x="1609521" y="990739"/>
                  </a:lnTo>
                  <a:lnTo>
                    <a:pt x="1610296" y="992009"/>
                  </a:lnTo>
                  <a:lnTo>
                    <a:pt x="1611795" y="992009"/>
                  </a:lnTo>
                  <a:lnTo>
                    <a:pt x="1612188" y="993279"/>
                  </a:lnTo>
                  <a:lnTo>
                    <a:pt x="1612493" y="993279"/>
                  </a:lnTo>
                  <a:lnTo>
                    <a:pt x="1611845" y="994549"/>
                  </a:lnTo>
                  <a:lnTo>
                    <a:pt x="1611096" y="994549"/>
                  </a:lnTo>
                  <a:lnTo>
                    <a:pt x="1611058" y="997089"/>
                  </a:lnTo>
                  <a:lnTo>
                    <a:pt x="1610995" y="999629"/>
                  </a:lnTo>
                  <a:lnTo>
                    <a:pt x="1611477" y="1000899"/>
                  </a:lnTo>
                  <a:lnTo>
                    <a:pt x="1613052" y="1000899"/>
                  </a:lnTo>
                  <a:lnTo>
                    <a:pt x="1613839" y="1002169"/>
                  </a:lnTo>
                  <a:lnTo>
                    <a:pt x="1613077" y="1003439"/>
                  </a:lnTo>
                  <a:lnTo>
                    <a:pt x="1613446" y="1003439"/>
                  </a:lnTo>
                  <a:lnTo>
                    <a:pt x="1613611" y="1004709"/>
                  </a:lnTo>
                  <a:lnTo>
                    <a:pt x="1613941" y="1004709"/>
                  </a:lnTo>
                  <a:lnTo>
                    <a:pt x="1613573" y="1005979"/>
                  </a:lnTo>
                  <a:lnTo>
                    <a:pt x="1613319" y="1005979"/>
                  </a:lnTo>
                  <a:lnTo>
                    <a:pt x="1613192" y="1007249"/>
                  </a:lnTo>
                  <a:lnTo>
                    <a:pt x="1614893" y="1008519"/>
                  </a:lnTo>
                  <a:lnTo>
                    <a:pt x="1615274" y="1009789"/>
                  </a:lnTo>
                  <a:lnTo>
                    <a:pt x="1616875" y="1011059"/>
                  </a:lnTo>
                  <a:lnTo>
                    <a:pt x="1616824" y="1012329"/>
                  </a:lnTo>
                  <a:lnTo>
                    <a:pt x="1616570" y="1013599"/>
                  </a:lnTo>
                  <a:lnTo>
                    <a:pt x="1616189" y="1013599"/>
                  </a:lnTo>
                  <a:lnTo>
                    <a:pt x="1614449" y="1012329"/>
                  </a:lnTo>
                  <a:lnTo>
                    <a:pt x="1613979" y="1012329"/>
                  </a:lnTo>
                  <a:lnTo>
                    <a:pt x="1613725" y="1013599"/>
                  </a:lnTo>
                  <a:lnTo>
                    <a:pt x="1613560" y="1014869"/>
                  </a:lnTo>
                  <a:lnTo>
                    <a:pt x="1614144" y="1014869"/>
                  </a:lnTo>
                  <a:lnTo>
                    <a:pt x="1614779" y="1016139"/>
                  </a:lnTo>
                  <a:lnTo>
                    <a:pt x="1615452" y="1016139"/>
                  </a:lnTo>
                  <a:lnTo>
                    <a:pt x="1619237" y="1021219"/>
                  </a:lnTo>
                  <a:lnTo>
                    <a:pt x="1618869" y="1021219"/>
                  </a:lnTo>
                  <a:lnTo>
                    <a:pt x="1618856" y="1023759"/>
                  </a:lnTo>
                  <a:lnTo>
                    <a:pt x="1617929" y="1023759"/>
                  </a:lnTo>
                  <a:lnTo>
                    <a:pt x="1617116" y="1021219"/>
                  </a:lnTo>
                  <a:lnTo>
                    <a:pt x="1616202" y="1021219"/>
                  </a:lnTo>
                  <a:lnTo>
                    <a:pt x="1616151" y="1023759"/>
                  </a:lnTo>
                  <a:lnTo>
                    <a:pt x="1615567" y="1023759"/>
                  </a:lnTo>
                  <a:lnTo>
                    <a:pt x="1614043" y="1021219"/>
                  </a:lnTo>
                  <a:lnTo>
                    <a:pt x="1613916" y="1022489"/>
                  </a:lnTo>
                  <a:lnTo>
                    <a:pt x="1613535" y="1022489"/>
                  </a:lnTo>
                  <a:lnTo>
                    <a:pt x="1613268" y="1023759"/>
                  </a:lnTo>
                  <a:lnTo>
                    <a:pt x="1613115" y="1025029"/>
                  </a:lnTo>
                  <a:lnTo>
                    <a:pt x="1614817" y="1026299"/>
                  </a:lnTo>
                  <a:lnTo>
                    <a:pt x="1615173" y="1027569"/>
                  </a:lnTo>
                  <a:lnTo>
                    <a:pt x="1614106" y="1028839"/>
                  </a:lnTo>
                  <a:lnTo>
                    <a:pt x="1616075" y="1031379"/>
                  </a:lnTo>
                  <a:lnTo>
                    <a:pt x="1616633" y="1031379"/>
                  </a:lnTo>
                  <a:lnTo>
                    <a:pt x="1617256" y="1032649"/>
                  </a:lnTo>
                  <a:lnTo>
                    <a:pt x="1617941" y="1032649"/>
                  </a:lnTo>
                  <a:lnTo>
                    <a:pt x="1617586" y="1033919"/>
                  </a:lnTo>
                  <a:lnTo>
                    <a:pt x="1617319" y="1035189"/>
                  </a:lnTo>
                  <a:lnTo>
                    <a:pt x="1617141" y="1036459"/>
                  </a:lnTo>
                  <a:lnTo>
                    <a:pt x="1616760" y="1036459"/>
                  </a:lnTo>
                  <a:lnTo>
                    <a:pt x="1616481" y="1037729"/>
                  </a:lnTo>
                  <a:lnTo>
                    <a:pt x="1616316" y="1038999"/>
                  </a:lnTo>
                  <a:lnTo>
                    <a:pt x="1617941" y="1040269"/>
                  </a:lnTo>
                  <a:lnTo>
                    <a:pt x="1625574" y="1049159"/>
                  </a:lnTo>
                  <a:lnTo>
                    <a:pt x="1625168" y="1049159"/>
                  </a:lnTo>
                  <a:lnTo>
                    <a:pt x="1625168" y="1050429"/>
                  </a:lnTo>
                  <a:lnTo>
                    <a:pt x="1624431" y="1051699"/>
                  </a:lnTo>
                  <a:lnTo>
                    <a:pt x="1624253" y="1054239"/>
                  </a:lnTo>
                  <a:lnTo>
                    <a:pt x="1623504" y="1054239"/>
                  </a:lnTo>
                  <a:lnTo>
                    <a:pt x="1622526" y="1051699"/>
                  </a:lnTo>
                  <a:lnTo>
                    <a:pt x="1621574" y="1051699"/>
                  </a:lnTo>
                  <a:lnTo>
                    <a:pt x="1620672" y="1049159"/>
                  </a:lnTo>
                  <a:lnTo>
                    <a:pt x="1620227" y="1049159"/>
                  </a:lnTo>
                  <a:lnTo>
                    <a:pt x="1619846" y="1050429"/>
                  </a:lnTo>
                  <a:lnTo>
                    <a:pt x="1619567" y="1051699"/>
                  </a:lnTo>
                  <a:lnTo>
                    <a:pt x="1619377" y="1052969"/>
                  </a:lnTo>
                  <a:lnTo>
                    <a:pt x="1621104" y="1054239"/>
                  </a:lnTo>
                  <a:lnTo>
                    <a:pt x="1621320" y="1055509"/>
                  </a:lnTo>
                  <a:lnTo>
                    <a:pt x="1620151" y="1056779"/>
                  </a:lnTo>
                  <a:lnTo>
                    <a:pt x="1620608" y="1058049"/>
                  </a:lnTo>
                  <a:lnTo>
                    <a:pt x="1621764" y="1058049"/>
                  </a:lnTo>
                  <a:lnTo>
                    <a:pt x="1622437" y="1059319"/>
                  </a:lnTo>
                  <a:lnTo>
                    <a:pt x="1623910" y="1060589"/>
                  </a:lnTo>
                  <a:lnTo>
                    <a:pt x="1624139" y="1061859"/>
                  </a:lnTo>
                  <a:lnTo>
                    <a:pt x="1622945" y="1063129"/>
                  </a:lnTo>
                  <a:lnTo>
                    <a:pt x="1623428" y="1064399"/>
                  </a:lnTo>
                  <a:lnTo>
                    <a:pt x="1624685" y="1064399"/>
                  </a:lnTo>
                  <a:lnTo>
                    <a:pt x="1625155" y="1066939"/>
                  </a:lnTo>
                  <a:lnTo>
                    <a:pt x="1623949" y="1068209"/>
                  </a:lnTo>
                  <a:lnTo>
                    <a:pt x="1624241" y="1069479"/>
                  </a:lnTo>
                  <a:lnTo>
                    <a:pt x="1625638" y="1069479"/>
                  </a:lnTo>
                  <a:lnTo>
                    <a:pt x="1626082" y="1070749"/>
                  </a:lnTo>
                  <a:lnTo>
                    <a:pt x="1624914" y="1072019"/>
                  </a:lnTo>
                  <a:lnTo>
                    <a:pt x="1625003" y="1073289"/>
                  </a:lnTo>
                  <a:lnTo>
                    <a:pt x="1625536" y="1073289"/>
                  </a:lnTo>
                  <a:lnTo>
                    <a:pt x="1626133" y="1074559"/>
                  </a:lnTo>
                  <a:lnTo>
                    <a:pt x="1626806" y="1074559"/>
                  </a:lnTo>
                  <a:lnTo>
                    <a:pt x="1627047" y="1075829"/>
                  </a:lnTo>
                  <a:lnTo>
                    <a:pt x="1628546" y="1077099"/>
                  </a:lnTo>
                  <a:lnTo>
                    <a:pt x="1628419" y="1078369"/>
                  </a:lnTo>
                  <a:lnTo>
                    <a:pt x="1628127" y="1078369"/>
                  </a:lnTo>
                  <a:lnTo>
                    <a:pt x="1627733" y="1079639"/>
                  </a:lnTo>
                  <a:lnTo>
                    <a:pt x="1627365" y="1080909"/>
                  </a:lnTo>
                  <a:lnTo>
                    <a:pt x="1627073" y="1080909"/>
                  </a:lnTo>
                  <a:lnTo>
                    <a:pt x="1626819" y="1082179"/>
                  </a:lnTo>
                  <a:lnTo>
                    <a:pt x="1627327" y="1083449"/>
                  </a:lnTo>
                  <a:lnTo>
                    <a:pt x="1627911" y="1083449"/>
                  </a:lnTo>
                  <a:lnTo>
                    <a:pt x="1628597" y="1084719"/>
                  </a:lnTo>
                  <a:lnTo>
                    <a:pt x="1635734" y="1092339"/>
                  </a:lnTo>
                  <a:lnTo>
                    <a:pt x="1635315" y="1093609"/>
                  </a:lnTo>
                  <a:lnTo>
                    <a:pt x="1635264" y="1094879"/>
                  </a:lnTo>
                  <a:lnTo>
                    <a:pt x="1634756" y="1094879"/>
                  </a:lnTo>
                  <a:lnTo>
                    <a:pt x="1633042" y="1093609"/>
                  </a:lnTo>
                  <a:lnTo>
                    <a:pt x="1632788" y="1092339"/>
                  </a:lnTo>
                  <a:lnTo>
                    <a:pt x="1631492" y="1091069"/>
                  </a:lnTo>
                  <a:lnTo>
                    <a:pt x="1631251" y="1091069"/>
                  </a:lnTo>
                  <a:lnTo>
                    <a:pt x="1630845" y="1092339"/>
                  </a:lnTo>
                  <a:lnTo>
                    <a:pt x="1630540" y="1092339"/>
                  </a:lnTo>
                  <a:lnTo>
                    <a:pt x="1630337" y="1093609"/>
                  </a:lnTo>
                  <a:lnTo>
                    <a:pt x="1629930" y="1094879"/>
                  </a:lnTo>
                  <a:lnTo>
                    <a:pt x="1629625" y="1094879"/>
                  </a:lnTo>
                  <a:lnTo>
                    <a:pt x="1629410" y="1096149"/>
                  </a:lnTo>
                  <a:lnTo>
                    <a:pt x="1629956" y="1097419"/>
                  </a:lnTo>
                  <a:lnTo>
                    <a:pt x="1630540" y="1097419"/>
                  </a:lnTo>
                  <a:lnTo>
                    <a:pt x="1631175" y="1098689"/>
                  </a:lnTo>
                  <a:lnTo>
                    <a:pt x="1631848" y="1098689"/>
                  </a:lnTo>
                  <a:lnTo>
                    <a:pt x="1632432" y="1099959"/>
                  </a:lnTo>
                  <a:lnTo>
                    <a:pt x="1632927" y="1099959"/>
                  </a:lnTo>
                  <a:lnTo>
                    <a:pt x="1633080" y="1101229"/>
                  </a:lnTo>
                  <a:lnTo>
                    <a:pt x="1631962" y="1102499"/>
                  </a:lnTo>
                  <a:lnTo>
                    <a:pt x="1632026" y="1103769"/>
                  </a:lnTo>
                  <a:lnTo>
                    <a:pt x="1633639" y="1105039"/>
                  </a:lnTo>
                  <a:lnTo>
                    <a:pt x="1633880" y="1106309"/>
                  </a:lnTo>
                  <a:lnTo>
                    <a:pt x="1632800" y="1107579"/>
                  </a:lnTo>
                  <a:lnTo>
                    <a:pt x="1632623" y="1108849"/>
                  </a:lnTo>
                  <a:lnTo>
                    <a:pt x="1632305" y="1110119"/>
                  </a:lnTo>
                  <a:lnTo>
                    <a:pt x="1631442" y="1111389"/>
                  </a:lnTo>
                  <a:lnTo>
                    <a:pt x="1631124" y="1112659"/>
                  </a:lnTo>
                  <a:lnTo>
                    <a:pt x="1630895" y="1112659"/>
                  </a:lnTo>
                  <a:lnTo>
                    <a:pt x="1630895" y="1113929"/>
                  </a:lnTo>
                  <a:lnTo>
                    <a:pt x="1632546" y="1113929"/>
                  </a:lnTo>
                  <a:lnTo>
                    <a:pt x="1632762" y="1115199"/>
                  </a:lnTo>
                  <a:lnTo>
                    <a:pt x="1631530" y="1116469"/>
                  </a:lnTo>
                  <a:lnTo>
                    <a:pt x="1631657" y="1117739"/>
                  </a:lnTo>
                  <a:lnTo>
                    <a:pt x="1632153" y="1119009"/>
                  </a:lnTo>
                  <a:lnTo>
                    <a:pt x="1632737" y="1119009"/>
                  </a:lnTo>
                  <a:lnTo>
                    <a:pt x="1633397" y="1120279"/>
                  </a:lnTo>
                  <a:lnTo>
                    <a:pt x="1635442" y="1122819"/>
                  </a:lnTo>
                  <a:lnTo>
                    <a:pt x="1636737" y="1122819"/>
                  </a:lnTo>
                  <a:lnTo>
                    <a:pt x="1636877" y="1124089"/>
                  </a:lnTo>
                  <a:lnTo>
                    <a:pt x="1636623" y="1125359"/>
                  </a:lnTo>
                  <a:lnTo>
                    <a:pt x="1636293" y="1125359"/>
                  </a:lnTo>
                  <a:lnTo>
                    <a:pt x="1635455" y="1127899"/>
                  </a:lnTo>
                  <a:lnTo>
                    <a:pt x="1635125" y="1127899"/>
                  </a:lnTo>
                  <a:lnTo>
                    <a:pt x="1634883" y="1129169"/>
                  </a:lnTo>
                  <a:lnTo>
                    <a:pt x="1636534" y="1130439"/>
                  </a:lnTo>
                  <a:lnTo>
                    <a:pt x="1636699" y="1131709"/>
                  </a:lnTo>
                  <a:lnTo>
                    <a:pt x="1635455" y="1132979"/>
                  </a:lnTo>
                  <a:lnTo>
                    <a:pt x="1635594" y="1134249"/>
                  </a:lnTo>
                  <a:lnTo>
                    <a:pt x="1636064" y="1134249"/>
                  </a:lnTo>
                  <a:lnTo>
                    <a:pt x="1636636" y="1135519"/>
                  </a:lnTo>
                  <a:lnTo>
                    <a:pt x="1637944" y="1136789"/>
                  </a:lnTo>
                  <a:lnTo>
                    <a:pt x="1638503" y="1136789"/>
                  </a:lnTo>
                  <a:lnTo>
                    <a:pt x="1638998" y="1138059"/>
                  </a:lnTo>
                  <a:lnTo>
                    <a:pt x="1639138" y="1138059"/>
                  </a:lnTo>
                  <a:lnTo>
                    <a:pt x="1637957" y="1140599"/>
                  </a:lnTo>
                  <a:lnTo>
                    <a:pt x="1638477" y="1141869"/>
                  </a:lnTo>
                  <a:lnTo>
                    <a:pt x="1639049" y="1141869"/>
                  </a:lnTo>
                  <a:lnTo>
                    <a:pt x="1640344" y="1143139"/>
                  </a:lnTo>
                  <a:lnTo>
                    <a:pt x="1640916" y="1144409"/>
                  </a:lnTo>
                  <a:lnTo>
                    <a:pt x="1641386" y="1144409"/>
                  </a:lnTo>
                  <a:lnTo>
                    <a:pt x="1641525" y="1145679"/>
                  </a:lnTo>
                  <a:lnTo>
                    <a:pt x="1640357" y="1146949"/>
                  </a:lnTo>
                  <a:lnTo>
                    <a:pt x="1640370" y="1148219"/>
                  </a:lnTo>
                  <a:lnTo>
                    <a:pt x="1641970" y="1149489"/>
                  </a:lnTo>
                  <a:lnTo>
                    <a:pt x="1642186" y="1150759"/>
                  </a:lnTo>
                  <a:lnTo>
                    <a:pt x="1640890" y="1152029"/>
                  </a:lnTo>
                  <a:lnTo>
                    <a:pt x="1641182" y="1153299"/>
                  </a:lnTo>
                  <a:lnTo>
                    <a:pt x="1642452" y="1154569"/>
                  </a:lnTo>
                  <a:lnTo>
                    <a:pt x="1642986" y="1154569"/>
                  </a:lnTo>
                  <a:lnTo>
                    <a:pt x="1644370" y="1155839"/>
                  </a:lnTo>
                  <a:lnTo>
                    <a:pt x="1644535" y="1157109"/>
                  </a:lnTo>
                  <a:lnTo>
                    <a:pt x="1643291" y="1158379"/>
                  </a:lnTo>
                  <a:lnTo>
                    <a:pt x="1643380" y="1159649"/>
                  </a:lnTo>
                  <a:lnTo>
                    <a:pt x="1642884" y="1158379"/>
                  </a:lnTo>
                  <a:lnTo>
                    <a:pt x="1642325" y="1157109"/>
                  </a:lnTo>
                  <a:lnTo>
                    <a:pt x="1641703" y="1157109"/>
                  </a:lnTo>
                  <a:lnTo>
                    <a:pt x="1641271" y="1158379"/>
                  </a:lnTo>
                  <a:lnTo>
                    <a:pt x="1640916" y="1158379"/>
                  </a:lnTo>
                  <a:lnTo>
                    <a:pt x="1640662" y="1159649"/>
                  </a:lnTo>
                  <a:lnTo>
                    <a:pt x="1642237" y="1160919"/>
                  </a:lnTo>
                  <a:lnTo>
                    <a:pt x="1642427" y="1162189"/>
                  </a:lnTo>
                  <a:lnTo>
                    <a:pt x="1641144" y="1163459"/>
                  </a:lnTo>
                  <a:lnTo>
                    <a:pt x="1641436" y="1164729"/>
                  </a:lnTo>
                  <a:lnTo>
                    <a:pt x="1642732" y="1165999"/>
                  </a:lnTo>
                  <a:lnTo>
                    <a:pt x="1643100" y="1167269"/>
                  </a:lnTo>
                  <a:lnTo>
                    <a:pt x="1641805" y="1168539"/>
                  </a:lnTo>
                  <a:lnTo>
                    <a:pt x="1642008" y="1169809"/>
                  </a:lnTo>
                  <a:lnTo>
                    <a:pt x="1643405" y="1169809"/>
                  </a:lnTo>
                  <a:lnTo>
                    <a:pt x="1643684" y="1172349"/>
                  </a:lnTo>
                  <a:lnTo>
                    <a:pt x="1642414" y="1172349"/>
                  </a:lnTo>
                  <a:lnTo>
                    <a:pt x="1642478" y="1173619"/>
                  </a:lnTo>
                  <a:lnTo>
                    <a:pt x="1642948" y="1174889"/>
                  </a:lnTo>
                  <a:lnTo>
                    <a:pt x="1643494" y="1174889"/>
                  </a:lnTo>
                  <a:lnTo>
                    <a:pt x="1644764" y="1176159"/>
                  </a:lnTo>
                  <a:lnTo>
                    <a:pt x="1645310" y="1177429"/>
                  </a:lnTo>
                  <a:lnTo>
                    <a:pt x="1645767" y="1177429"/>
                  </a:lnTo>
                  <a:lnTo>
                    <a:pt x="1645894" y="1178699"/>
                  </a:lnTo>
                  <a:lnTo>
                    <a:pt x="1644688" y="1179969"/>
                  </a:lnTo>
                  <a:lnTo>
                    <a:pt x="1644700" y="1181239"/>
                  </a:lnTo>
                  <a:lnTo>
                    <a:pt x="1646262" y="1182509"/>
                  </a:lnTo>
                  <a:lnTo>
                    <a:pt x="1646428" y="1183779"/>
                  </a:lnTo>
                  <a:lnTo>
                    <a:pt x="1645348" y="1185049"/>
                  </a:lnTo>
                  <a:lnTo>
                    <a:pt x="1643710" y="1182509"/>
                  </a:lnTo>
                  <a:lnTo>
                    <a:pt x="1643176" y="1183779"/>
                  </a:lnTo>
                  <a:lnTo>
                    <a:pt x="1642999" y="1185049"/>
                  </a:lnTo>
                  <a:lnTo>
                    <a:pt x="1642071" y="1186319"/>
                  </a:lnTo>
                  <a:lnTo>
                    <a:pt x="1641398" y="1183779"/>
                  </a:lnTo>
                  <a:lnTo>
                    <a:pt x="1640471" y="1183779"/>
                  </a:lnTo>
                  <a:lnTo>
                    <a:pt x="1640116" y="1185049"/>
                  </a:lnTo>
                  <a:lnTo>
                    <a:pt x="1639811" y="1186319"/>
                  </a:lnTo>
                  <a:lnTo>
                    <a:pt x="1641259" y="1187589"/>
                  </a:lnTo>
                  <a:lnTo>
                    <a:pt x="1641436" y="1187589"/>
                  </a:lnTo>
                  <a:lnTo>
                    <a:pt x="1641436" y="1188859"/>
                  </a:lnTo>
                  <a:lnTo>
                    <a:pt x="1640255" y="1190129"/>
                  </a:lnTo>
                  <a:lnTo>
                    <a:pt x="1640789" y="1191399"/>
                  </a:lnTo>
                  <a:lnTo>
                    <a:pt x="1641322" y="1192669"/>
                  </a:lnTo>
                  <a:lnTo>
                    <a:pt x="1642059" y="1192669"/>
                  </a:lnTo>
                  <a:lnTo>
                    <a:pt x="1642884" y="1190129"/>
                  </a:lnTo>
                  <a:lnTo>
                    <a:pt x="1643405" y="1190129"/>
                  </a:lnTo>
                  <a:lnTo>
                    <a:pt x="1644319" y="1192669"/>
                  </a:lnTo>
                  <a:lnTo>
                    <a:pt x="1645297" y="1192669"/>
                  </a:lnTo>
                  <a:lnTo>
                    <a:pt x="1645831" y="1193939"/>
                  </a:lnTo>
                  <a:lnTo>
                    <a:pt x="1646301" y="1195209"/>
                  </a:lnTo>
                  <a:lnTo>
                    <a:pt x="1649552" y="1199019"/>
                  </a:lnTo>
                  <a:lnTo>
                    <a:pt x="1649120" y="1200289"/>
                  </a:lnTo>
                  <a:lnTo>
                    <a:pt x="1648866" y="1201559"/>
                  </a:lnTo>
                  <a:lnTo>
                    <a:pt x="1648409" y="1201559"/>
                  </a:lnTo>
                  <a:lnTo>
                    <a:pt x="1647977" y="1202829"/>
                  </a:lnTo>
                  <a:lnTo>
                    <a:pt x="1647609" y="1202829"/>
                  </a:lnTo>
                  <a:lnTo>
                    <a:pt x="1647278" y="1204099"/>
                  </a:lnTo>
                  <a:lnTo>
                    <a:pt x="1646986" y="1205369"/>
                  </a:lnTo>
                  <a:lnTo>
                    <a:pt x="1646618" y="1205369"/>
                  </a:lnTo>
                  <a:lnTo>
                    <a:pt x="1646148" y="1206639"/>
                  </a:lnTo>
                  <a:lnTo>
                    <a:pt x="1645970" y="1206639"/>
                  </a:lnTo>
                  <a:lnTo>
                    <a:pt x="1644789" y="1204099"/>
                  </a:lnTo>
                  <a:lnTo>
                    <a:pt x="1644548" y="1204099"/>
                  </a:lnTo>
                  <a:lnTo>
                    <a:pt x="1644078" y="1205369"/>
                  </a:lnTo>
                  <a:lnTo>
                    <a:pt x="1643697" y="1206639"/>
                  </a:lnTo>
                  <a:lnTo>
                    <a:pt x="1643405" y="1206639"/>
                  </a:lnTo>
                  <a:lnTo>
                    <a:pt x="1642275" y="1209179"/>
                  </a:lnTo>
                  <a:lnTo>
                    <a:pt x="1647063" y="1216799"/>
                  </a:lnTo>
                  <a:lnTo>
                    <a:pt x="1647672" y="1216799"/>
                  </a:lnTo>
                  <a:lnTo>
                    <a:pt x="1648206" y="1218069"/>
                  </a:lnTo>
                  <a:lnTo>
                    <a:pt x="1648625" y="1218069"/>
                  </a:lnTo>
                  <a:lnTo>
                    <a:pt x="1648320" y="1219339"/>
                  </a:lnTo>
                  <a:lnTo>
                    <a:pt x="1647939" y="1220609"/>
                  </a:lnTo>
                  <a:lnTo>
                    <a:pt x="1647494" y="1220609"/>
                  </a:lnTo>
                  <a:lnTo>
                    <a:pt x="1647012" y="1221879"/>
                  </a:lnTo>
                  <a:lnTo>
                    <a:pt x="1646643" y="1223149"/>
                  </a:lnTo>
                  <a:lnTo>
                    <a:pt x="1646364" y="1223149"/>
                  </a:lnTo>
                  <a:lnTo>
                    <a:pt x="1646301" y="1224419"/>
                  </a:lnTo>
                  <a:lnTo>
                    <a:pt x="1647888" y="1225689"/>
                  </a:lnTo>
                  <a:lnTo>
                    <a:pt x="1648002" y="1226959"/>
                  </a:lnTo>
                  <a:lnTo>
                    <a:pt x="1646834" y="1226959"/>
                  </a:lnTo>
                  <a:lnTo>
                    <a:pt x="1646770" y="1229499"/>
                  </a:lnTo>
                  <a:lnTo>
                    <a:pt x="1645589" y="1229499"/>
                  </a:lnTo>
                  <a:lnTo>
                    <a:pt x="1645742" y="1232039"/>
                  </a:lnTo>
                  <a:lnTo>
                    <a:pt x="1647151" y="1232039"/>
                  </a:lnTo>
                  <a:lnTo>
                    <a:pt x="1647278" y="1233309"/>
                  </a:lnTo>
                  <a:lnTo>
                    <a:pt x="1645970" y="1234579"/>
                  </a:lnTo>
                  <a:lnTo>
                    <a:pt x="1646085" y="1235849"/>
                  </a:lnTo>
                  <a:lnTo>
                    <a:pt x="1647405" y="1237119"/>
                  </a:lnTo>
                  <a:lnTo>
                    <a:pt x="1647926" y="1237119"/>
                  </a:lnTo>
                  <a:lnTo>
                    <a:pt x="1648307" y="1235849"/>
                  </a:lnTo>
                  <a:lnTo>
                    <a:pt x="1648764" y="1235849"/>
                  </a:lnTo>
                  <a:lnTo>
                    <a:pt x="1648968" y="1234579"/>
                  </a:lnTo>
                  <a:lnTo>
                    <a:pt x="1650288" y="1237068"/>
                  </a:lnTo>
                  <a:lnTo>
                    <a:pt x="1651863" y="1239659"/>
                  </a:lnTo>
                  <a:lnTo>
                    <a:pt x="1651419" y="1239659"/>
                  </a:lnTo>
                  <a:lnTo>
                    <a:pt x="1651139" y="1242199"/>
                  </a:lnTo>
                  <a:lnTo>
                    <a:pt x="1650390" y="1242199"/>
                  </a:lnTo>
                  <a:lnTo>
                    <a:pt x="1649361" y="1239659"/>
                  </a:lnTo>
                  <a:lnTo>
                    <a:pt x="1649133" y="1239659"/>
                  </a:lnTo>
                  <a:lnTo>
                    <a:pt x="1648625" y="1240929"/>
                  </a:lnTo>
                  <a:lnTo>
                    <a:pt x="1648244" y="1242199"/>
                  </a:lnTo>
                  <a:lnTo>
                    <a:pt x="1647939" y="1242199"/>
                  </a:lnTo>
                  <a:lnTo>
                    <a:pt x="1647494" y="1243469"/>
                  </a:lnTo>
                  <a:lnTo>
                    <a:pt x="1647113" y="1243469"/>
                  </a:lnTo>
                  <a:lnTo>
                    <a:pt x="1646758" y="1244739"/>
                  </a:lnTo>
                  <a:lnTo>
                    <a:pt x="1648269" y="1247279"/>
                  </a:lnTo>
                  <a:lnTo>
                    <a:pt x="1648333" y="1248549"/>
                  </a:lnTo>
                  <a:lnTo>
                    <a:pt x="1647126" y="1248549"/>
                  </a:lnTo>
                  <a:lnTo>
                    <a:pt x="1647012" y="1251089"/>
                  </a:lnTo>
                  <a:lnTo>
                    <a:pt x="1645894" y="1251089"/>
                  </a:lnTo>
                  <a:lnTo>
                    <a:pt x="1645818" y="1252359"/>
                  </a:lnTo>
                  <a:lnTo>
                    <a:pt x="1647317" y="1253629"/>
                  </a:lnTo>
                  <a:lnTo>
                    <a:pt x="1647367" y="1254899"/>
                  </a:lnTo>
                  <a:lnTo>
                    <a:pt x="1646021" y="1256169"/>
                  </a:lnTo>
                  <a:lnTo>
                    <a:pt x="1646148" y="1257439"/>
                  </a:lnTo>
                  <a:lnTo>
                    <a:pt x="1646555" y="1257439"/>
                  </a:lnTo>
                  <a:lnTo>
                    <a:pt x="1647063" y="1258709"/>
                  </a:lnTo>
                  <a:lnTo>
                    <a:pt x="1647659" y="1258709"/>
                  </a:lnTo>
                  <a:lnTo>
                    <a:pt x="1648079" y="1259979"/>
                  </a:lnTo>
                  <a:lnTo>
                    <a:pt x="1648574" y="1261249"/>
                  </a:lnTo>
                  <a:lnTo>
                    <a:pt x="1649437" y="1261249"/>
                  </a:lnTo>
                  <a:lnTo>
                    <a:pt x="1650111" y="1258709"/>
                  </a:lnTo>
                  <a:lnTo>
                    <a:pt x="1650390" y="1258709"/>
                  </a:lnTo>
                  <a:lnTo>
                    <a:pt x="1650974" y="1259979"/>
                  </a:lnTo>
                  <a:lnTo>
                    <a:pt x="1651482" y="1259979"/>
                  </a:lnTo>
                  <a:lnTo>
                    <a:pt x="1651914" y="1261249"/>
                  </a:lnTo>
                  <a:lnTo>
                    <a:pt x="1651571" y="1262519"/>
                  </a:lnTo>
                  <a:lnTo>
                    <a:pt x="1651152" y="1262519"/>
                  </a:lnTo>
                  <a:lnTo>
                    <a:pt x="1650657" y="1263789"/>
                  </a:lnTo>
                  <a:lnTo>
                    <a:pt x="1648142" y="1268869"/>
                  </a:lnTo>
                  <a:lnTo>
                    <a:pt x="1647647" y="1268869"/>
                  </a:lnTo>
                  <a:lnTo>
                    <a:pt x="1647228" y="1270139"/>
                  </a:lnTo>
                  <a:lnTo>
                    <a:pt x="1646885" y="1271409"/>
                  </a:lnTo>
                  <a:lnTo>
                    <a:pt x="1647278" y="1271409"/>
                  </a:lnTo>
                  <a:lnTo>
                    <a:pt x="1647774" y="1272679"/>
                  </a:lnTo>
                  <a:lnTo>
                    <a:pt x="1648358" y="1272679"/>
                  </a:lnTo>
                  <a:lnTo>
                    <a:pt x="1649844" y="1275219"/>
                  </a:lnTo>
                  <a:lnTo>
                    <a:pt x="1651279" y="1272679"/>
                  </a:lnTo>
                  <a:lnTo>
                    <a:pt x="1652117" y="1270139"/>
                  </a:lnTo>
                  <a:lnTo>
                    <a:pt x="1652600" y="1270139"/>
                  </a:lnTo>
                  <a:lnTo>
                    <a:pt x="1653641" y="1272679"/>
                  </a:lnTo>
                  <a:lnTo>
                    <a:pt x="1655330" y="1275219"/>
                  </a:lnTo>
                  <a:lnTo>
                    <a:pt x="1655279" y="1276489"/>
                  </a:lnTo>
                  <a:lnTo>
                    <a:pt x="1654035" y="1276489"/>
                  </a:lnTo>
                  <a:lnTo>
                    <a:pt x="1654048" y="1277759"/>
                  </a:lnTo>
                  <a:lnTo>
                    <a:pt x="1655546" y="1279029"/>
                  </a:lnTo>
                  <a:lnTo>
                    <a:pt x="1655495" y="1280299"/>
                  </a:lnTo>
                  <a:lnTo>
                    <a:pt x="1655165" y="1280299"/>
                  </a:lnTo>
                  <a:lnTo>
                    <a:pt x="1654733" y="1281569"/>
                  </a:lnTo>
                  <a:lnTo>
                    <a:pt x="1654086" y="1282839"/>
                  </a:lnTo>
                  <a:lnTo>
                    <a:pt x="1652930" y="1280299"/>
                  </a:lnTo>
                  <a:lnTo>
                    <a:pt x="1652295" y="1280299"/>
                  </a:lnTo>
                  <a:lnTo>
                    <a:pt x="1651914" y="1282839"/>
                  </a:lnTo>
                  <a:lnTo>
                    <a:pt x="1650987" y="1282839"/>
                  </a:lnTo>
                  <a:lnTo>
                    <a:pt x="1650466" y="1280299"/>
                  </a:lnTo>
                  <a:lnTo>
                    <a:pt x="1650009" y="1280299"/>
                  </a:lnTo>
                  <a:lnTo>
                    <a:pt x="1649488" y="1281569"/>
                  </a:lnTo>
                  <a:lnTo>
                    <a:pt x="1649056" y="1281569"/>
                  </a:lnTo>
                  <a:lnTo>
                    <a:pt x="1648714" y="1282839"/>
                  </a:lnTo>
                  <a:lnTo>
                    <a:pt x="1647418" y="1285379"/>
                  </a:lnTo>
                  <a:lnTo>
                    <a:pt x="1648853" y="1287919"/>
                  </a:lnTo>
                  <a:lnTo>
                    <a:pt x="1649260" y="1287919"/>
                  </a:lnTo>
                  <a:lnTo>
                    <a:pt x="1649742" y="1289189"/>
                  </a:lnTo>
                  <a:lnTo>
                    <a:pt x="1650301" y="1289189"/>
                  </a:lnTo>
                  <a:lnTo>
                    <a:pt x="1649780" y="1290459"/>
                  </a:lnTo>
                  <a:lnTo>
                    <a:pt x="1649349" y="1291729"/>
                  </a:lnTo>
                  <a:lnTo>
                    <a:pt x="1649006" y="1291729"/>
                  </a:lnTo>
                  <a:lnTo>
                    <a:pt x="1649412" y="1292999"/>
                  </a:lnTo>
                  <a:lnTo>
                    <a:pt x="1649882" y="1294269"/>
                  </a:lnTo>
                  <a:lnTo>
                    <a:pt x="1650606" y="1294269"/>
                  </a:lnTo>
                  <a:lnTo>
                    <a:pt x="1651800" y="1296809"/>
                  </a:lnTo>
                  <a:lnTo>
                    <a:pt x="1650669" y="1299349"/>
                  </a:lnTo>
                  <a:lnTo>
                    <a:pt x="1650466" y="1299349"/>
                  </a:lnTo>
                  <a:lnTo>
                    <a:pt x="1650123" y="1300619"/>
                  </a:lnTo>
                  <a:lnTo>
                    <a:pt x="1649679" y="1300619"/>
                  </a:lnTo>
                  <a:lnTo>
                    <a:pt x="1649120" y="1301889"/>
                  </a:lnTo>
                  <a:lnTo>
                    <a:pt x="1648764" y="1301889"/>
                  </a:lnTo>
                  <a:lnTo>
                    <a:pt x="1648104" y="1299349"/>
                  </a:lnTo>
                  <a:lnTo>
                    <a:pt x="1647342" y="1299349"/>
                  </a:lnTo>
                  <a:lnTo>
                    <a:pt x="1646834" y="1301889"/>
                  </a:lnTo>
                  <a:lnTo>
                    <a:pt x="1646567" y="1301889"/>
                  </a:lnTo>
                  <a:lnTo>
                    <a:pt x="1647659" y="1303159"/>
                  </a:lnTo>
                  <a:lnTo>
                    <a:pt x="1647863" y="1304429"/>
                  </a:lnTo>
                  <a:lnTo>
                    <a:pt x="1646440" y="1305699"/>
                  </a:lnTo>
                  <a:lnTo>
                    <a:pt x="1646440" y="1306969"/>
                  </a:lnTo>
                  <a:lnTo>
                    <a:pt x="1647647" y="1308239"/>
                  </a:lnTo>
                  <a:lnTo>
                    <a:pt x="1647825" y="1308239"/>
                  </a:lnTo>
                  <a:lnTo>
                    <a:pt x="1649082" y="1305699"/>
                  </a:lnTo>
                  <a:lnTo>
                    <a:pt x="1649717" y="1306969"/>
                  </a:lnTo>
                  <a:lnTo>
                    <a:pt x="1650174" y="1308239"/>
                  </a:lnTo>
                  <a:lnTo>
                    <a:pt x="1650568" y="1308239"/>
                  </a:lnTo>
                  <a:lnTo>
                    <a:pt x="1650568" y="1309509"/>
                  </a:lnTo>
                  <a:lnTo>
                    <a:pt x="1649107" y="1310779"/>
                  </a:lnTo>
                  <a:lnTo>
                    <a:pt x="1649577" y="1312049"/>
                  </a:lnTo>
                  <a:lnTo>
                    <a:pt x="1650034" y="1312049"/>
                  </a:lnTo>
                  <a:lnTo>
                    <a:pt x="1650542" y="1313319"/>
                  </a:lnTo>
                  <a:lnTo>
                    <a:pt x="1653247" y="1318399"/>
                  </a:lnTo>
                  <a:lnTo>
                    <a:pt x="1651863" y="1319669"/>
                  </a:lnTo>
                  <a:lnTo>
                    <a:pt x="1651863" y="1320939"/>
                  </a:lnTo>
                  <a:lnTo>
                    <a:pt x="1653298" y="1322209"/>
                  </a:lnTo>
                  <a:lnTo>
                    <a:pt x="1653146" y="1323479"/>
                  </a:lnTo>
                  <a:lnTo>
                    <a:pt x="1652079" y="1324749"/>
                  </a:lnTo>
                  <a:lnTo>
                    <a:pt x="1651787" y="1324749"/>
                  </a:lnTo>
                  <a:lnTo>
                    <a:pt x="1651406" y="1326019"/>
                  </a:lnTo>
                  <a:lnTo>
                    <a:pt x="1650923" y="1327289"/>
                  </a:lnTo>
                  <a:lnTo>
                    <a:pt x="1650072" y="1327289"/>
                  </a:lnTo>
                  <a:lnTo>
                    <a:pt x="1649298" y="1324749"/>
                  </a:lnTo>
                  <a:lnTo>
                    <a:pt x="1649056" y="1324749"/>
                  </a:lnTo>
                  <a:lnTo>
                    <a:pt x="1648472" y="1326019"/>
                  </a:lnTo>
                  <a:lnTo>
                    <a:pt x="1647990" y="1326019"/>
                  </a:lnTo>
                  <a:lnTo>
                    <a:pt x="1647609" y="1327289"/>
                  </a:lnTo>
                  <a:lnTo>
                    <a:pt x="1646174" y="1329829"/>
                  </a:lnTo>
                  <a:lnTo>
                    <a:pt x="1650085" y="1337449"/>
                  </a:lnTo>
                  <a:lnTo>
                    <a:pt x="1650631" y="1337449"/>
                  </a:lnTo>
                  <a:lnTo>
                    <a:pt x="1651063" y="1338719"/>
                  </a:lnTo>
                  <a:lnTo>
                    <a:pt x="1651381" y="1338719"/>
                  </a:lnTo>
                  <a:lnTo>
                    <a:pt x="1651457" y="1339989"/>
                  </a:lnTo>
                  <a:lnTo>
                    <a:pt x="1649920" y="1341259"/>
                  </a:lnTo>
                  <a:lnTo>
                    <a:pt x="1649857" y="1342529"/>
                  </a:lnTo>
                  <a:lnTo>
                    <a:pt x="1651266" y="1343799"/>
                  </a:lnTo>
                  <a:lnTo>
                    <a:pt x="1650746" y="1345069"/>
                  </a:lnTo>
                  <a:lnTo>
                    <a:pt x="1650250" y="1345069"/>
                  </a:lnTo>
                  <a:lnTo>
                    <a:pt x="1649107" y="1346327"/>
                  </a:lnTo>
                  <a:lnTo>
                    <a:pt x="1648587" y="1347609"/>
                  </a:lnTo>
                  <a:lnTo>
                    <a:pt x="1648167" y="1348879"/>
                  </a:lnTo>
                  <a:lnTo>
                    <a:pt x="1648485" y="1348879"/>
                  </a:lnTo>
                  <a:lnTo>
                    <a:pt x="1648904" y="1350149"/>
                  </a:lnTo>
                  <a:lnTo>
                    <a:pt x="1649425" y="1351419"/>
                  </a:lnTo>
                  <a:lnTo>
                    <a:pt x="1650669" y="1353959"/>
                  </a:lnTo>
                  <a:lnTo>
                    <a:pt x="1651203" y="1353959"/>
                  </a:lnTo>
                  <a:lnTo>
                    <a:pt x="1651609" y="1355229"/>
                  </a:lnTo>
                  <a:lnTo>
                    <a:pt x="1651889" y="1355229"/>
                  </a:lnTo>
                  <a:lnTo>
                    <a:pt x="1651431" y="1356499"/>
                  </a:lnTo>
                  <a:lnTo>
                    <a:pt x="1650923" y="1357769"/>
                  </a:lnTo>
                  <a:lnTo>
                    <a:pt x="1650352" y="1357769"/>
                  </a:lnTo>
                  <a:lnTo>
                    <a:pt x="1649730" y="1359039"/>
                  </a:lnTo>
                  <a:lnTo>
                    <a:pt x="1649209" y="1359039"/>
                  </a:lnTo>
                  <a:lnTo>
                    <a:pt x="1648802" y="1360309"/>
                  </a:lnTo>
                  <a:lnTo>
                    <a:pt x="1649120" y="1361579"/>
                  </a:lnTo>
                  <a:lnTo>
                    <a:pt x="1649526" y="1361579"/>
                  </a:lnTo>
                  <a:lnTo>
                    <a:pt x="1650492" y="1364119"/>
                  </a:lnTo>
                  <a:lnTo>
                    <a:pt x="1650885" y="1364119"/>
                  </a:lnTo>
                  <a:lnTo>
                    <a:pt x="1651190" y="1365389"/>
                  </a:lnTo>
                  <a:lnTo>
                    <a:pt x="1649818" y="1366659"/>
                  </a:lnTo>
                  <a:lnTo>
                    <a:pt x="1649425" y="1367929"/>
                  </a:lnTo>
                  <a:lnTo>
                    <a:pt x="1648269" y="1369199"/>
                  </a:lnTo>
                  <a:lnTo>
                    <a:pt x="1647964" y="1370469"/>
                  </a:lnTo>
                  <a:lnTo>
                    <a:pt x="1649298" y="1371739"/>
                  </a:lnTo>
                  <a:lnTo>
                    <a:pt x="1649196" y="1373009"/>
                  </a:lnTo>
                  <a:lnTo>
                    <a:pt x="1647875" y="1374279"/>
                  </a:lnTo>
                  <a:lnTo>
                    <a:pt x="1648498" y="1376819"/>
                  </a:lnTo>
                  <a:lnTo>
                    <a:pt x="1648777" y="1376819"/>
                  </a:lnTo>
                  <a:lnTo>
                    <a:pt x="1649222" y="1378089"/>
                  </a:lnTo>
                  <a:lnTo>
                    <a:pt x="1649603" y="1378089"/>
                  </a:lnTo>
                  <a:lnTo>
                    <a:pt x="1649907" y="1379359"/>
                  </a:lnTo>
                  <a:lnTo>
                    <a:pt x="1651038" y="1381899"/>
                  </a:lnTo>
                  <a:lnTo>
                    <a:pt x="1650580" y="1381899"/>
                  </a:lnTo>
                  <a:lnTo>
                    <a:pt x="1649907" y="1384439"/>
                  </a:lnTo>
                  <a:lnTo>
                    <a:pt x="1649158" y="1384439"/>
                  </a:lnTo>
                  <a:lnTo>
                    <a:pt x="1648574" y="1381899"/>
                  </a:lnTo>
                  <a:lnTo>
                    <a:pt x="1647685" y="1381899"/>
                  </a:lnTo>
                  <a:lnTo>
                    <a:pt x="1647151" y="1383169"/>
                  </a:lnTo>
                  <a:lnTo>
                    <a:pt x="1646707" y="1383169"/>
                  </a:lnTo>
                  <a:lnTo>
                    <a:pt x="1645081" y="1385709"/>
                  </a:lnTo>
                  <a:lnTo>
                    <a:pt x="1644459" y="1386979"/>
                  </a:lnTo>
                  <a:lnTo>
                    <a:pt x="1643900" y="1386979"/>
                  </a:lnTo>
                  <a:lnTo>
                    <a:pt x="1643418" y="1388249"/>
                  </a:lnTo>
                  <a:lnTo>
                    <a:pt x="1643291" y="1388249"/>
                  </a:lnTo>
                  <a:lnTo>
                    <a:pt x="1644561" y="1389519"/>
                  </a:lnTo>
                  <a:lnTo>
                    <a:pt x="1644421" y="1390789"/>
                  </a:lnTo>
                  <a:lnTo>
                    <a:pt x="1642783" y="1392059"/>
                  </a:lnTo>
                  <a:lnTo>
                    <a:pt x="1643087" y="1393329"/>
                  </a:lnTo>
                  <a:lnTo>
                    <a:pt x="1643443" y="1394599"/>
                  </a:lnTo>
                  <a:lnTo>
                    <a:pt x="1644345" y="1395869"/>
                  </a:lnTo>
                  <a:lnTo>
                    <a:pt x="1644700" y="1397139"/>
                  </a:lnTo>
                  <a:lnTo>
                    <a:pt x="1644967" y="1397139"/>
                  </a:lnTo>
                  <a:lnTo>
                    <a:pt x="1644878" y="1398409"/>
                  </a:lnTo>
                  <a:lnTo>
                    <a:pt x="1643557" y="1399679"/>
                  </a:lnTo>
                  <a:lnTo>
                    <a:pt x="1643303" y="1399679"/>
                  </a:lnTo>
                  <a:lnTo>
                    <a:pt x="1642821" y="1400949"/>
                  </a:lnTo>
                  <a:lnTo>
                    <a:pt x="1642249" y="1400949"/>
                  </a:lnTo>
                  <a:lnTo>
                    <a:pt x="1640954" y="1402219"/>
                  </a:lnTo>
                  <a:lnTo>
                    <a:pt x="1640382" y="1403489"/>
                  </a:lnTo>
                  <a:lnTo>
                    <a:pt x="1639900" y="1403489"/>
                  </a:lnTo>
                  <a:lnTo>
                    <a:pt x="1640141" y="1404759"/>
                  </a:lnTo>
                  <a:lnTo>
                    <a:pt x="1640471" y="1406029"/>
                  </a:lnTo>
                  <a:lnTo>
                    <a:pt x="1640890" y="1406029"/>
                  </a:lnTo>
                  <a:lnTo>
                    <a:pt x="1641894" y="1408569"/>
                  </a:lnTo>
                  <a:lnTo>
                    <a:pt x="1642300" y="1409839"/>
                  </a:lnTo>
                  <a:lnTo>
                    <a:pt x="1642630" y="1411109"/>
                  </a:lnTo>
                  <a:lnTo>
                    <a:pt x="1642884" y="1411109"/>
                  </a:lnTo>
                  <a:lnTo>
                    <a:pt x="1642922" y="1412379"/>
                  </a:lnTo>
                  <a:lnTo>
                    <a:pt x="1641246" y="1413649"/>
                  </a:lnTo>
                  <a:lnTo>
                    <a:pt x="1641436" y="1414919"/>
                  </a:lnTo>
                  <a:lnTo>
                    <a:pt x="1641767" y="1414919"/>
                  </a:lnTo>
                  <a:lnTo>
                    <a:pt x="1642579" y="1417459"/>
                  </a:lnTo>
                  <a:lnTo>
                    <a:pt x="1642884" y="1417459"/>
                  </a:lnTo>
                  <a:lnTo>
                    <a:pt x="1643087" y="1418729"/>
                  </a:lnTo>
                  <a:lnTo>
                    <a:pt x="1641424" y="1419999"/>
                  </a:lnTo>
                  <a:lnTo>
                    <a:pt x="1641208" y="1421269"/>
                  </a:lnTo>
                  <a:lnTo>
                    <a:pt x="1642389" y="1422539"/>
                  </a:lnTo>
                  <a:lnTo>
                    <a:pt x="1642211" y="1423809"/>
                  </a:lnTo>
                  <a:lnTo>
                    <a:pt x="1641703" y="1423809"/>
                  </a:lnTo>
                  <a:lnTo>
                    <a:pt x="1641106" y="1425079"/>
                  </a:lnTo>
                  <a:lnTo>
                    <a:pt x="1639747" y="1426349"/>
                  </a:lnTo>
                  <a:lnTo>
                    <a:pt x="1639150" y="1426349"/>
                  </a:lnTo>
                  <a:lnTo>
                    <a:pt x="1638642" y="1427619"/>
                  </a:lnTo>
                  <a:lnTo>
                    <a:pt x="1638477" y="1427619"/>
                  </a:lnTo>
                  <a:lnTo>
                    <a:pt x="1639671" y="1428889"/>
                  </a:lnTo>
                  <a:lnTo>
                    <a:pt x="1639430" y="1430159"/>
                  </a:lnTo>
                  <a:lnTo>
                    <a:pt x="1638007" y="1431429"/>
                  </a:lnTo>
                  <a:lnTo>
                    <a:pt x="1637474" y="1432699"/>
                  </a:lnTo>
                  <a:lnTo>
                    <a:pt x="1636039" y="1432699"/>
                  </a:lnTo>
                  <a:lnTo>
                    <a:pt x="1635760" y="1435239"/>
                  </a:lnTo>
                  <a:lnTo>
                    <a:pt x="1636928" y="1435239"/>
                  </a:lnTo>
                  <a:lnTo>
                    <a:pt x="1636737" y="1436509"/>
                  </a:lnTo>
                  <a:lnTo>
                    <a:pt x="1637296" y="1435239"/>
                  </a:lnTo>
                  <a:lnTo>
                    <a:pt x="1637906" y="1435239"/>
                  </a:lnTo>
                  <a:lnTo>
                    <a:pt x="1638592" y="1433969"/>
                  </a:lnTo>
                  <a:lnTo>
                    <a:pt x="1638960" y="1435239"/>
                  </a:lnTo>
                  <a:lnTo>
                    <a:pt x="1639239" y="1436509"/>
                  </a:lnTo>
                  <a:lnTo>
                    <a:pt x="1639430" y="1436509"/>
                  </a:lnTo>
                  <a:lnTo>
                    <a:pt x="1639811" y="1437779"/>
                  </a:lnTo>
                  <a:lnTo>
                    <a:pt x="1640090" y="1439049"/>
                  </a:lnTo>
                  <a:lnTo>
                    <a:pt x="1640255" y="1439049"/>
                  </a:lnTo>
                  <a:lnTo>
                    <a:pt x="1640255" y="1440319"/>
                  </a:lnTo>
                  <a:lnTo>
                    <a:pt x="1638515" y="1441589"/>
                  </a:lnTo>
                  <a:lnTo>
                    <a:pt x="1638274" y="1442859"/>
                  </a:lnTo>
                  <a:lnTo>
                    <a:pt x="1639455" y="1444129"/>
                  </a:lnTo>
                  <a:lnTo>
                    <a:pt x="1638985" y="1445399"/>
                  </a:lnTo>
                  <a:lnTo>
                    <a:pt x="1637792" y="1445399"/>
                  </a:lnTo>
                  <a:lnTo>
                    <a:pt x="1637398" y="1446669"/>
                  </a:lnTo>
                  <a:lnTo>
                    <a:pt x="1636826" y="1446669"/>
                  </a:lnTo>
                  <a:lnTo>
                    <a:pt x="1636191" y="1447939"/>
                  </a:lnTo>
                  <a:lnTo>
                    <a:pt x="1635506" y="1447939"/>
                  </a:lnTo>
                  <a:lnTo>
                    <a:pt x="1631721" y="1451749"/>
                  </a:lnTo>
                  <a:lnTo>
                    <a:pt x="1631022" y="1453019"/>
                  </a:lnTo>
                  <a:lnTo>
                    <a:pt x="1630375" y="1453019"/>
                  </a:lnTo>
                  <a:lnTo>
                    <a:pt x="1629816" y="1454289"/>
                  </a:lnTo>
                  <a:lnTo>
                    <a:pt x="1630502" y="1456829"/>
                  </a:lnTo>
                  <a:lnTo>
                    <a:pt x="1630895" y="1456829"/>
                  </a:lnTo>
                  <a:lnTo>
                    <a:pt x="1631149" y="1458099"/>
                  </a:lnTo>
                  <a:lnTo>
                    <a:pt x="1631289" y="1459369"/>
                  </a:lnTo>
                  <a:lnTo>
                    <a:pt x="1629651" y="1460639"/>
                  </a:lnTo>
                  <a:lnTo>
                    <a:pt x="1629333" y="1460639"/>
                  </a:lnTo>
                  <a:lnTo>
                    <a:pt x="1628736" y="1458099"/>
                  </a:lnTo>
                  <a:lnTo>
                    <a:pt x="1628190" y="1458099"/>
                  </a:lnTo>
                  <a:lnTo>
                    <a:pt x="1627187" y="1460639"/>
                  </a:lnTo>
                  <a:lnTo>
                    <a:pt x="1626438" y="1460639"/>
                  </a:lnTo>
                  <a:lnTo>
                    <a:pt x="1625003" y="1461909"/>
                  </a:lnTo>
                  <a:lnTo>
                    <a:pt x="1624774" y="1461909"/>
                  </a:lnTo>
                  <a:lnTo>
                    <a:pt x="1624914" y="1463179"/>
                  </a:lnTo>
                  <a:lnTo>
                    <a:pt x="1625142" y="1464449"/>
                  </a:lnTo>
                  <a:lnTo>
                    <a:pt x="1625600" y="1464449"/>
                  </a:lnTo>
                  <a:lnTo>
                    <a:pt x="1627174" y="1463179"/>
                  </a:lnTo>
                  <a:lnTo>
                    <a:pt x="1627428" y="1463179"/>
                  </a:lnTo>
                  <a:lnTo>
                    <a:pt x="1627759" y="1464449"/>
                  </a:lnTo>
                  <a:lnTo>
                    <a:pt x="1627987" y="1464449"/>
                  </a:lnTo>
                  <a:lnTo>
                    <a:pt x="1628241" y="1466989"/>
                  </a:lnTo>
                  <a:lnTo>
                    <a:pt x="1628482" y="1466989"/>
                  </a:lnTo>
                  <a:lnTo>
                    <a:pt x="1628813" y="1468259"/>
                  </a:lnTo>
                  <a:lnTo>
                    <a:pt x="1629029" y="1468259"/>
                  </a:lnTo>
                  <a:lnTo>
                    <a:pt x="1630476" y="1465719"/>
                  </a:lnTo>
                  <a:lnTo>
                    <a:pt x="1631061" y="1466989"/>
                  </a:lnTo>
                  <a:lnTo>
                    <a:pt x="1631467" y="1469529"/>
                  </a:lnTo>
                  <a:lnTo>
                    <a:pt x="1631772" y="1469529"/>
                  </a:lnTo>
                  <a:lnTo>
                    <a:pt x="1632000" y="1470799"/>
                  </a:lnTo>
                  <a:lnTo>
                    <a:pt x="1632140" y="1472069"/>
                  </a:lnTo>
                  <a:lnTo>
                    <a:pt x="1632800" y="1474609"/>
                  </a:lnTo>
                  <a:lnTo>
                    <a:pt x="1632496" y="1474609"/>
                  </a:lnTo>
                  <a:lnTo>
                    <a:pt x="1631022" y="1475879"/>
                  </a:lnTo>
                  <a:lnTo>
                    <a:pt x="1630807" y="1475879"/>
                  </a:lnTo>
                  <a:lnTo>
                    <a:pt x="1630476" y="1474609"/>
                  </a:lnTo>
                  <a:lnTo>
                    <a:pt x="1630260" y="1474609"/>
                  </a:lnTo>
                  <a:lnTo>
                    <a:pt x="1630057" y="1472069"/>
                  </a:lnTo>
                  <a:lnTo>
                    <a:pt x="1629841" y="1472069"/>
                  </a:lnTo>
                  <a:lnTo>
                    <a:pt x="1629511" y="1470799"/>
                  </a:lnTo>
                  <a:lnTo>
                    <a:pt x="1629346" y="1470799"/>
                  </a:lnTo>
                  <a:lnTo>
                    <a:pt x="1627797" y="1472069"/>
                  </a:lnTo>
                  <a:lnTo>
                    <a:pt x="1627136" y="1472069"/>
                  </a:lnTo>
                  <a:lnTo>
                    <a:pt x="1627251" y="1470799"/>
                  </a:lnTo>
                  <a:lnTo>
                    <a:pt x="1626489" y="1469529"/>
                  </a:lnTo>
                  <a:lnTo>
                    <a:pt x="1625371" y="1472069"/>
                  </a:lnTo>
                  <a:lnTo>
                    <a:pt x="1624888" y="1472069"/>
                  </a:lnTo>
                  <a:lnTo>
                    <a:pt x="1626514" y="1478419"/>
                  </a:lnTo>
                  <a:lnTo>
                    <a:pt x="1626730" y="1478419"/>
                  </a:lnTo>
                  <a:lnTo>
                    <a:pt x="1626831" y="1479689"/>
                  </a:lnTo>
                  <a:lnTo>
                    <a:pt x="1624990" y="1480959"/>
                  </a:lnTo>
                  <a:lnTo>
                    <a:pt x="1624533" y="1482229"/>
                  </a:lnTo>
                  <a:lnTo>
                    <a:pt x="1625600" y="1483499"/>
                  </a:lnTo>
                  <a:lnTo>
                    <a:pt x="1625396" y="1484769"/>
                  </a:lnTo>
                  <a:lnTo>
                    <a:pt x="1624787" y="1484769"/>
                  </a:lnTo>
                  <a:lnTo>
                    <a:pt x="1624114" y="1486039"/>
                  </a:lnTo>
                  <a:lnTo>
                    <a:pt x="1623212" y="1486039"/>
                  </a:lnTo>
                  <a:lnTo>
                    <a:pt x="1622971" y="1483499"/>
                  </a:lnTo>
                  <a:lnTo>
                    <a:pt x="1622056" y="1483499"/>
                  </a:lnTo>
                  <a:lnTo>
                    <a:pt x="1621396" y="1484769"/>
                  </a:lnTo>
                  <a:lnTo>
                    <a:pt x="1620774" y="1484769"/>
                  </a:lnTo>
                  <a:lnTo>
                    <a:pt x="1620850" y="1486039"/>
                  </a:lnTo>
                  <a:lnTo>
                    <a:pt x="1621040" y="1487309"/>
                  </a:lnTo>
                  <a:lnTo>
                    <a:pt x="1621332" y="1487309"/>
                  </a:lnTo>
                  <a:lnTo>
                    <a:pt x="1621904" y="1489849"/>
                  </a:lnTo>
                  <a:lnTo>
                    <a:pt x="1622983" y="1496199"/>
                  </a:lnTo>
                  <a:lnTo>
                    <a:pt x="1622323" y="1496199"/>
                  </a:lnTo>
                  <a:lnTo>
                    <a:pt x="1621586" y="1497469"/>
                  </a:lnTo>
                  <a:lnTo>
                    <a:pt x="1620469" y="1497469"/>
                  </a:lnTo>
                  <a:lnTo>
                    <a:pt x="1619161" y="1498739"/>
                  </a:lnTo>
                  <a:lnTo>
                    <a:pt x="1618462" y="1498739"/>
                  </a:lnTo>
                  <a:lnTo>
                    <a:pt x="1618615" y="1496199"/>
                  </a:lnTo>
                  <a:lnTo>
                    <a:pt x="1618310" y="1496199"/>
                  </a:lnTo>
                  <a:lnTo>
                    <a:pt x="1617548" y="1497469"/>
                  </a:lnTo>
                  <a:lnTo>
                    <a:pt x="1616849" y="1497469"/>
                  </a:lnTo>
                  <a:lnTo>
                    <a:pt x="1616227" y="1498739"/>
                  </a:lnTo>
                  <a:lnTo>
                    <a:pt x="1614754" y="1498739"/>
                  </a:lnTo>
                  <a:lnTo>
                    <a:pt x="1614144" y="1499997"/>
                  </a:lnTo>
                  <a:lnTo>
                    <a:pt x="1614220" y="1501279"/>
                  </a:lnTo>
                  <a:lnTo>
                    <a:pt x="1614385" y="1501279"/>
                  </a:lnTo>
                  <a:lnTo>
                    <a:pt x="1614639" y="1502549"/>
                  </a:lnTo>
                  <a:lnTo>
                    <a:pt x="1615084" y="1505089"/>
                  </a:lnTo>
                  <a:lnTo>
                    <a:pt x="1615351" y="1506359"/>
                  </a:lnTo>
                  <a:lnTo>
                    <a:pt x="1615490" y="1506359"/>
                  </a:lnTo>
                  <a:lnTo>
                    <a:pt x="1615528" y="1507629"/>
                  </a:lnTo>
                  <a:lnTo>
                    <a:pt x="1613598" y="1508899"/>
                  </a:lnTo>
                  <a:lnTo>
                    <a:pt x="1613103" y="1510169"/>
                  </a:lnTo>
                  <a:lnTo>
                    <a:pt x="1614068" y="1511439"/>
                  </a:lnTo>
                  <a:lnTo>
                    <a:pt x="1613535" y="1512709"/>
                  </a:lnTo>
                  <a:lnTo>
                    <a:pt x="1611985" y="1512709"/>
                  </a:lnTo>
                  <a:lnTo>
                    <a:pt x="1611350" y="1513979"/>
                  </a:lnTo>
                  <a:lnTo>
                    <a:pt x="1612328" y="1515249"/>
                  </a:lnTo>
                  <a:lnTo>
                    <a:pt x="1611744" y="1516519"/>
                  </a:lnTo>
                  <a:lnTo>
                    <a:pt x="1610169" y="1517789"/>
                  </a:lnTo>
                  <a:lnTo>
                    <a:pt x="1609559" y="1519059"/>
                  </a:lnTo>
                  <a:lnTo>
                    <a:pt x="1610537" y="1520329"/>
                  </a:lnTo>
                  <a:lnTo>
                    <a:pt x="1610245" y="1520329"/>
                  </a:lnTo>
                  <a:lnTo>
                    <a:pt x="1609979" y="1521599"/>
                  </a:lnTo>
                  <a:lnTo>
                    <a:pt x="1608035" y="1521599"/>
                  </a:lnTo>
                  <a:lnTo>
                    <a:pt x="1608112" y="1524139"/>
                  </a:lnTo>
                  <a:lnTo>
                    <a:pt x="1608340" y="1525409"/>
                  </a:lnTo>
                  <a:lnTo>
                    <a:pt x="1608632" y="1527949"/>
                  </a:lnTo>
                  <a:lnTo>
                    <a:pt x="1608848" y="1527949"/>
                  </a:lnTo>
                  <a:lnTo>
                    <a:pt x="1608823" y="1530489"/>
                  </a:lnTo>
                  <a:lnTo>
                    <a:pt x="1606918" y="1531759"/>
                  </a:lnTo>
                  <a:lnTo>
                    <a:pt x="1606321" y="1531759"/>
                  </a:lnTo>
                  <a:lnTo>
                    <a:pt x="1607159" y="1534299"/>
                  </a:lnTo>
                  <a:lnTo>
                    <a:pt x="1606550" y="1535569"/>
                  </a:lnTo>
                  <a:lnTo>
                    <a:pt x="1604606" y="1535569"/>
                  </a:lnTo>
                  <a:lnTo>
                    <a:pt x="1604492" y="1534299"/>
                  </a:lnTo>
                  <a:lnTo>
                    <a:pt x="1604391" y="1531759"/>
                  </a:lnTo>
                  <a:lnTo>
                    <a:pt x="1604137" y="1530489"/>
                  </a:lnTo>
                  <a:lnTo>
                    <a:pt x="1603997" y="1530489"/>
                  </a:lnTo>
                  <a:lnTo>
                    <a:pt x="1604200" y="1527949"/>
                  </a:lnTo>
                  <a:lnTo>
                    <a:pt x="1603095" y="1527949"/>
                  </a:lnTo>
                  <a:lnTo>
                    <a:pt x="1602359" y="1529219"/>
                  </a:lnTo>
                  <a:lnTo>
                    <a:pt x="1601343" y="1529219"/>
                  </a:lnTo>
                  <a:lnTo>
                    <a:pt x="1602130" y="1531759"/>
                  </a:lnTo>
                  <a:lnTo>
                    <a:pt x="1601901" y="1531759"/>
                  </a:lnTo>
                  <a:lnTo>
                    <a:pt x="1601431" y="1533029"/>
                  </a:lnTo>
                  <a:lnTo>
                    <a:pt x="1599679" y="1533029"/>
                  </a:lnTo>
                  <a:lnTo>
                    <a:pt x="1599742" y="1535569"/>
                  </a:lnTo>
                  <a:lnTo>
                    <a:pt x="1600073" y="1536839"/>
                  </a:lnTo>
                  <a:lnTo>
                    <a:pt x="1600136" y="1538109"/>
                  </a:lnTo>
                  <a:lnTo>
                    <a:pt x="1599844" y="1539379"/>
                  </a:lnTo>
                  <a:lnTo>
                    <a:pt x="1598142" y="1539379"/>
                  </a:lnTo>
                  <a:lnTo>
                    <a:pt x="1597469" y="1540649"/>
                  </a:lnTo>
                  <a:lnTo>
                    <a:pt x="1598269" y="1541919"/>
                  </a:lnTo>
                  <a:lnTo>
                    <a:pt x="1597621" y="1543189"/>
                  </a:lnTo>
                  <a:lnTo>
                    <a:pt x="1596136" y="1543189"/>
                  </a:lnTo>
                  <a:lnTo>
                    <a:pt x="1595323" y="1544459"/>
                  </a:lnTo>
                  <a:lnTo>
                    <a:pt x="1596123" y="1545729"/>
                  </a:lnTo>
                  <a:lnTo>
                    <a:pt x="1595462" y="1546999"/>
                  </a:lnTo>
                  <a:lnTo>
                    <a:pt x="1593926" y="1546999"/>
                  </a:lnTo>
                  <a:lnTo>
                    <a:pt x="1593037" y="1548269"/>
                  </a:lnTo>
                  <a:lnTo>
                    <a:pt x="1591538" y="1548269"/>
                  </a:lnTo>
                  <a:lnTo>
                    <a:pt x="1590890" y="1549539"/>
                  </a:lnTo>
                  <a:lnTo>
                    <a:pt x="1591386" y="1552003"/>
                  </a:lnTo>
                  <a:lnTo>
                    <a:pt x="1593519" y="1550809"/>
                  </a:lnTo>
                  <a:lnTo>
                    <a:pt x="1593697" y="1552079"/>
                  </a:lnTo>
                  <a:lnTo>
                    <a:pt x="1593634" y="1555889"/>
                  </a:lnTo>
                  <a:lnTo>
                    <a:pt x="1592897" y="1557159"/>
                  </a:lnTo>
                  <a:lnTo>
                    <a:pt x="1591271" y="1557159"/>
                  </a:lnTo>
                  <a:lnTo>
                    <a:pt x="1590548" y="1558429"/>
                  </a:lnTo>
                  <a:lnTo>
                    <a:pt x="1588630" y="1558429"/>
                  </a:lnTo>
                  <a:lnTo>
                    <a:pt x="1589151" y="1555889"/>
                  </a:lnTo>
                  <a:lnTo>
                    <a:pt x="1588109" y="1555889"/>
                  </a:lnTo>
                  <a:lnTo>
                    <a:pt x="1587334" y="1557159"/>
                  </a:lnTo>
                  <a:lnTo>
                    <a:pt x="1586572" y="1557159"/>
                  </a:lnTo>
                  <a:lnTo>
                    <a:pt x="1586484" y="1563509"/>
                  </a:lnTo>
                  <a:lnTo>
                    <a:pt x="1586420" y="1569859"/>
                  </a:lnTo>
                  <a:lnTo>
                    <a:pt x="1586280" y="1569859"/>
                  </a:lnTo>
                  <a:lnTo>
                    <a:pt x="1586179" y="1571129"/>
                  </a:lnTo>
                  <a:lnTo>
                    <a:pt x="1584058" y="1571129"/>
                  </a:lnTo>
                  <a:lnTo>
                    <a:pt x="1583397" y="1572399"/>
                  </a:lnTo>
                  <a:lnTo>
                    <a:pt x="1584032" y="1573669"/>
                  </a:lnTo>
                  <a:lnTo>
                    <a:pt x="1583309" y="1574939"/>
                  </a:lnTo>
                  <a:lnTo>
                    <a:pt x="1583944" y="1576209"/>
                  </a:lnTo>
                  <a:lnTo>
                    <a:pt x="1583055" y="1577479"/>
                  </a:lnTo>
                  <a:lnTo>
                    <a:pt x="1581086" y="1577479"/>
                  </a:lnTo>
                  <a:lnTo>
                    <a:pt x="1580324" y="1578749"/>
                  </a:lnTo>
                  <a:lnTo>
                    <a:pt x="1578394" y="1578749"/>
                  </a:lnTo>
                  <a:lnTo>
                    <a:pt x="1579168" y="1576209"/>
                  </a:lnTo>
                  <a:lnTo>
                    <a:pt x="1577301" y="1576209"/>
                  </a:lnTo>
                  <a:lnTo>
                    <a:pt x="1576578" y="1577479"/>
                  </a:lnTo>
                  <a:lnTo>
                    <a:pt x="1576616" y="1578749"/>
                  </a:lnTo>
                  <a:lnTo>
                    <a:pt x="1576247" y="1580019"/>
                  </a:lnTo>
                  <a:lnTo>
                    <a:pt x="1572120" y="1580019"/>
                  </a:lnTo>
                  <a:lnTo>
                    <a:pt x="1571955" y="1581289"/>
                  </a:lnTo>
                  <a:lnTo>
                    <a:pt x="1571840" y="1582559"/>
                  </a:lnTo>
                  <a:lnTo>
                    <a:pt x="1571726" y="1583829"/>
                  </a:lnTo>
                  <a:lnTo>
                    <a:pt x="1571510" y="1583829"/>
                  </a:lnTo>
                  <a:lnTo>
                    <a:pt x="1571218" y="1585099"/>
                  </a:lnTo>
                  <a:lnTo>
                    <a:pt x="1569605" y="1583829"/>
                  </a:lnTo>
                  <a:lnTo>
                    <a:pt x="1569389" y="1583829"/>
                  </a:lnTo>
                  <a:lnTo>
                    <a:pt x="1569046" y="1585099"/>
                  </a:lnTo>
                  <a:lnTo>
                    <a:pt x="1569021" y="1586369"/>
                  </a:lnTo>
                  <a:lnTo>
                    <a:pt x="1568729" y="1586369"/>
                  </a:lnTo>
                  <a:lnTo>
                    <a:pt x="1568170" y="1588909"/>
                  </a:lnTo>
                  <a:lnTo>
                    <a:pt x="1567789" y="1588909"/>
                  </a:lnTo>
                  <a:lnTo>
                    <a:pt x="1566557" y="1587639"/>
                  </a:lnTo>
                  <a:lnTo>
                    <a:pt x="1563458" y="1587639"/>
                  </a:lnTo>
                  <a:lnTo>
                    <a:pt x="1562836" y="1586369"/>
                  </a:lnTo>
                  <a:lnTo>
                    <a:pt x="1562201" y="1586369"/>
                  </a:lnTo>
                  <a:lnTo>
                    <a:pt x="1561871" y="1587639"/>
                  </a:lnTo>
                  <a:lnTo>
                    <a:pt x="1561579" y="1588909"/>
                  </a:lnTo>
                  <a:lnTo>
                    <a:pt x="1560868" y="1588909"/>
                  </a:lnTo>
                  <a:lnTo>
                    <a:pt x="1560487" y="1590179"/>
                  </a:lnTo>
                  <a:lnTo>
                    <a:pt x="1559026" y="1590179"/>
                  </a:lnTo>
                  <a:lnTo>
                    <a:pt x="1558378" y="1588909"/>
                  </a:lnTo>
                  <a:lnTo>
                    <a:pt x="1557261" y="1588909"/>
                  </a:lnTo>
                  <a:lnTo>
                    <a:pt x="1556677" y="1587639"/>
                  </a:lnTo>
                  <a:lnTo>
                    <a:pt x="1556372" y="1587639"/>
                  </a:lnTo>
                  <a:lnTo>
                    <a:pt x="1555673" y="1590179"/>
                  </a:lnTo>
                  <a:lnTo>
                    <a:pt x="1554949" y="1590179"/>
                  </a:lnTo>
                  <a:lnTo>
                    <a:pt x="1554099" y="1588909"/>
                  </a:lnTo>
                  <a:lnTo>
                    <a:pt x="1553298" y="1588909"/>
                  </a:lnTo>
                  <a:lnTo>
                    <a:pt x="1552689" y="1590179"/>
                  </a:lnTo>
                  <a:lnTo>
                    <a:pt x="1551698" y="1590179"/>
                  </a:lnTo>
                  <a:lnTo>
                    <a:pt x="1550949" y="1588909"/>
                  </a:lnTo>
                  <a:lnTo>
                    <a:pt x="1550314" y="1588909"/>
                  </a:lnTo>
                  <a:lnTo>
                    <a:pt x="1549006" y="1590179"/>
                  </a:lnTo>
                  <a:lnTo>
                    <a:pt x="1547583" y="1590179"/>
                  </a:lnTo>
                  <a:lnTo>
                    <a:pt x="1546860" y="1591449"/>
                  </a:lnTo>
                  <a:lnTo>
                    <a:pt x="1545793" y="1588909"/>
                  </a:lnTo>
                  <a:lnTo>
                    <a:pt x="1544815" y="1588909"/>
                  </a:lnTo>
                  <a:lnTo>
                    <a:pt x="1543761" y="1590179"/>
                  </a:lnTo>
                  <a:lnTo>
                    <a:pt x="1542707" y="1590179"/>
                  </a:lnTo>
                  <a:lnTo>
                    <a:pt x="1542300" y="1588909"/>
                  </a:lnTo>
                  <a:lnTo>
                    <a:pt x="1541322" y="1587639"/>
                  </a:lnTo>
                  <a:lnTo>
                    <a:pt x="1540040" y="1588909"/>
                  </a:lnTo>
                  <a:lnTo>
                    <a:pt x="1539265" y="1588909"/>
                  </a:lnTo>
                  <a:lnTo>
                    <a:pt x="1538274" y="1587639"/>
                  </a:lnTo>
                  <a:lnTo>
                    <a:pt x="1537957" y="1587639"/>
                  </a:lnTo>
                  <a:lnTo>
                    <a:pt x="1537093" y="1585099"/>
                  </a:lnTo>
                  <a:lnTo>
                    <a:pt x="1535214" y="1585099"/>
                  </a:lnTo>
                  <a:lnTo>
                    <a:pt x="1533702" y="1586369"/>
                  </a:lnTo>
                  <a:lnTo>
                    <a:pt x="1531747" y="1586369"/>
                  </a:lnTo>
                  <a:lnTo>
                    <a:pt x="1531124" y="1585099"/>
                  </a:lnTo>
                  <a:lnTo>
                    <a:pt x="1530337" y="1583829"/>
                  </a:lnTo>
                  <a:lnTo>
                    <a:pt x="1528889" y="1585099"/>
                  </a:lnTo>
                  <a:lnTo>
                    <a:pt x="1527848" y="1583829"/>
                  </a:lnTo>
                  <a:lnTo>
                    <a:pt x="1527568" y="1582559"/>
                  </a:lnTo>
                  <a:lnTo>
                    <a:pt x="1527136" y="1582559"/>
                  </a:lnTo>
                  <a:lnTo>
                    <a:pt x="1526628" y="1581289"/>
                  </a:lnTo>
                  <a:lnTo>
                    <a:pt x="1526260" y="1581289"/>
                  </a:lnTo>
                  <a:lnTo>
                    <a:pt x="1525993" y="1580019"/>
                  </a:lnTo>
                  <a:lnTo>
                    <a:pt x="1528572" y="1580019"/>
                  </a:lnTo>
                  <a:lnTo>
                    <a:pt x="1527213" y="1578749"/>
                  </a:lnTo>
                  <a:lnTo>
                    <a:pt x="1527327" y="1577479"/>
                  </a:lnTo>
                  <a:lnTo>
                    <a:pt x="1526755" y="1577479"/>
                  </a:lnTo>
                  <a:lnTo>
                    <a:pt x="1526844" y="1576209"/>
                  </a:lnTo>
                  <a:lnTo>
                    <a:pt x="1523593" y="1576209"/>
                  </a:lnTo>
                  <a:lnTo>
                    <a:pt x="1525028" y="1577479"/>
                  </a:lnTo>
                  <a:lnTo>
                    <a:pt x="1524685" y="1578749"/>
                  </a:lnTo>
                  <a:lnTo>
                    <a:pt x="1522666" y="1577479"/>
                  </a:lnTo>
                  <a:lnTo>
                    <a:pt x="1522196" y="1578749"/>
                  </a:lnTo>
                  <a:lnTo>
                    <a:pt x="1523758" y="1580019"/>
                  </a:lnTo>
                  <a:lnTo>
                    <a:pt x="1521015" y="1580019"/>
                  </a:lnTo>
                  <a:lnTo>
                    <a:pt x="1519923" y="1578749"/>
                  </a:lnTo>
                  <a:lnTo>
                    <a:pt x="1519669" y="1577479"/>
                  </a:lnTo>
                  <a:lnTo>
                    <a:pt x="1519326" y="1576209"/>
                  </a:lnTo>
                  <a:lnTo>
                    <a:pt x="1518894" y="1576209"/>
                  </a:lnTo>
                  <a:lnTo>
                    <a:pt x="1518323" y="1574939"/>
                  </a:lnTo>
                  <a:lnTo>
                    <a:pt x="1517002" y="1576209"/>
                  </a:lnTo>
                  <a:lnTo>
                    <a:pt x="1516761" y="1576209"/>
                  </a:lnTo>
                  <a:lnTo>
                    <a:pt x="1517103" y="1577479"/>
                  </a:lnTo>
                  <a:lnTo>
                    <a:pt x="1517396" y="1578749"/>
                  </a:lnTo>
                  <a:lnTo>
                    <a:pt x="1514614" y="1578749"/>
                  </a:lnTo>
                  <a:lnTo>
                    <a:pt x="1514043" y="1576209"/>
                  </a:lnTo>
                  <a:lnTo>
                    <a:pt x="1513801" y="1576209"/>
                  </a:lnTo>
                  <a:lnTo>
                    <a:pt x="1513243" y="1574939"/>
                  </a:lnTo>
                  <a:lnTo>
                    <a:pt x="1511909" y="1576209"/>
                  </a:lnTo>
                  <a:lnTo>
                    <a:pt x="1510601" y="1574939"/>
                  </a:lnTo>
                  <a:lnTo>
                    <a:pt x="1509255" y="1576209"/>
                  </a:lnTo>
                  <a:lnTo>
                    <a:pt x="1508658" y="1574939"/>
                  </a:lnTo>
                  <a:lnTo>
                    <a:pt x="1508239" y="1574939"/>
                  </a:lnTo>
                  <a:lnTo>
                    <a:pt x="1507921" y="1573669"/>
                  </a:lnTo>
                  <a:lnTo>
                    <a:pt x="1507705" y="1572399"/>
                  </a:lnTo>
                  <a:lnTo>
                    <a:pt x="1510195" y="1573669"/>
                  </a:lnTo>
                  <a:lnTo>
                    <a:pt x="1510398" y="1573669"/>
                  </a:lnTo>
                  <a:lnTo>
                    <a:pt x="1509750" y="1572399"/>
                  </a:lnTo>
                  <a:lnTo>
                    <a:pt x="1509090" y="1571129"/>
                  </a:lnTo>
                  <a:lnTo>
                    <a:pt x="1514462" y="1571129"/>
                  </a:lnTo>
                  <a:lnTo>
                    <a:pt x="1512722" y="1566049"/>
                  </a:lnTo>
                  <a:lnTo>
                    <a:pt x="1505178" y="1566049"/>
                  </a:lnTo>
                  <a:lnTo>
                    <a:pt x="1502651" y="1564779"/>
                  </a:lnTo>
                  <a:lnTo>
                    <a:pt x="1500111" y="1564779"/>
                  </a:lnTo>
                  <a:lnTo>
                    <a:pt x="1499768" y="1563509"/>
                  </a:lnTo>
                  <a:lnTo>
                    <a:pt x="1499527" y="1563509"/>
                  </a:lnTo>
                  <a:lnTo>
                    <a:pt x="1499362" y="1562239"/>
                  </a:lnTo>
                  <a:lnTo>
                    <a:pt x="1499235" y="1560969"/>
                  </a:lnTo>
                  <a:lnTo>
                    <a:pt x="1499006" y="1560969"/>
                  </a:lnTo>
                  <a:lnTo>
                    <a:pt x="1498663" y="1559699"/>
                  </a:lnTo>
                  <a:lnTo>
                    <a:pt x="1496441" y="1559699"/>
                  </a:lnTo>
                  <a:lnTo>
                    <a:pt x="1495539" y="1558429"/>
                  </a:lnTo>
                  <a:lnTo>
                    <a:pt x="1495945" y="1557159"/>
                  </a:lnTo>
                  <a:lnTo>
                    <a:pt x="1495412" y="1557159"/>
                  </a:lnTo>
                  <a:lnTo>
                    <a:pt x="1494586" y="1555889"/>
                  </a:lnTo>
                  <a:lnTo>
                    <a:pt x="1490306" y="1555889"/>
                  </a:lnTo>
                  <a:lnTo>
                    <a:pt x="1490002" y="1554619"/>
                  </a:lnTo>
                  <a:lnTo>
                    <a:pt x="1489379" y="1550809"/>
                  </a:lnTo>
                  <a:lnTo>
                    <a:pt x="1489113" y="1550809"/>
                  </a:lnTo>
                  <a:lnTo>
                    <a:pt x="1488541" y="1549539"/>
                  </a:lnTo>
                  <a:lnTo>
                    <a:pt x="1486103" y="1549539"/>
                  </a:lnTo>
                  <a:lnTo>
                    <a:pt x="1486458" y="1546999"/>
                  </a:lnTo>
                  <a:lnTo>
                    <a:pt x="1484058" y="1546999"/>
                  </a:lnTo>
                  <a:lnTo>
                    <a:pt x="1482915" y="1545729"/>
                  </a:lnTo>
                  <a:lnTo>
                    <a:pt x="1481455" y="1545729"/>
                  </a:lnTo>
                  <a:lnTo>
                    <a:pt x="1480451" y="1544459"/>
                  </a:lnTo>
                  <a:lnTo>
                    <a:pt x="1480947" y="1543189"/>
                  </a:lnTo>
                  <a:lnTo>
                    <a:pt x="1479981" y="1541919"/>
                  </a:lnTo>
                  <a:lnTo>
                    <a:pt x="1477454" y="1541919"/>
                  </a:lnTo>
                  <a:lnTo>
                    <a:pt x="1477949" y="1539379"/>
                  </a:lnTo>
                  <a:lnTo>
                    <a:pt x="1479181" y="1539379"/>
                  </a:lnTo>
                  <a:lnTo>
                    <a:pt x="1480032" y="1540649"/>
                  </a:lnTo>
                  <a:lnTo>
                    <a:pt x="1479956" y="1539379"/>
                  </a:lnTo>
                  <a:lnTo>
                    <a:pt x="1479816" y="1538109"/>
                  </a:lnTo>
                  <a:lnTo>
                    <a:pt x="1479613" y="1538109"/>
                  </a:lnTo>
                  <a:lnTo>
                    <a:pt x="1478813" y="1536839"/>
                  </a:lnTo>
                  <a:lnTo>
                    <a:pt x="1477111" y="1536839"/>
                  </a:lnTo>
                  <a:lnTo>
                    <a:pt x="1474635" y="1535569"/>
                  </a:lnTo>
                  <a:lnTo>
                    <a:pt x="1472933" y="1535569"/>
                  </a:lnTo>
                  <a:lnTo>
                    <a:pt x="1472133" y="1534299"/>
                  </a:lnTo>
                  <a:lnTo>
                    <a:pt x="1471891" y="1534299"/>
                  </a:lnTo>
                  <a:lnTo>
                    <a:pt x="1471777" y="1533029"/>
                  </a:lnTo>
                  <a:lnTo>
                    <a:pt x="1471663" y="1530489"/>
                  </a:lnTo>
                  <a:lnTo>
                    <a:pt x="1471536" y="1529219"/>
                  </a:lnTo>
                  <a:lnTo>
                    <a:pt x="1468983" y="1529219"/>
                  </a:lnTo>
                  <a:lnTo>
                    <a:pt x="1468208" y="1527949"/>
                  </a:lnTo>
                  <a:lnTo>
                    <a:pt x="1466215" y="1527949"/>
                  </a:lnTo>
                  <a:lnTo>
                    <a:pt x="1467040" y="1530489"/>
                  </a:lnTo>
                  <a:lnTo>
                    <a:pt x="1466456" y="1530489"/>
                  </a:lnTo>
                  <a:lnTo>
                    <a:pt x="1464779" y="1529219"/>
                  </a:lnTo>
                  <a:lnTo>
                    <a:pt x="1464335" y="1529219"/>
                  </a:lnTo>
                  <a:lnTo>
                    <a:pt x="1464056" y="1526679"/>
                  </a:lnTo>
                  <a:lnTo>
                    <a:pt x="1464068" y="1525409"/>
                  </a:lnTo>
                  <a:lnTo>
                    <a:pt x="1463789" y="1524139"/>
                  </a:lnTo>
                  <a:lnTo>
                    <a:pt x="1463370" y="1522869"/>
                  </a:lnTo>
                  <a:lnTo>
                    <a:pt x="1461325" y="1522869"/>
                  </a:lnTo>
                  <a:lnTo>
                    <a:pt x="1461147" y="1521599"/>
                  </a:lnTo>
                  <a:lnTo>
                    <a:pt x="1461109" y="1520329"/>
                  </a:lnTo>
                  <a:lnTo>
                    <a:pt x="1463382" y="1521599"/>
                  </a:lnTo>
                  <a:lnTo>
                    <a:pt x="1463827" y="1521599"/>
                  </a:lnTo>
                  <a:lnTo>
                    <a:pt x="1462976" y="1519059"/>
                  </a:lnTo>
                  <a:lnTo>
                    <a:pt x="1465224" y="1519059"/>
                  </a:lnTo>
                  <a:lnTo>
                    <a:pt x="1466126" y="1520329"/>
                  </a:lnTo>
                  <a:lnTo>
                    <a:pt x="1468564" y="1520329"/>
                  </a:lnTo>
                  <a:lnTo>
                    <a:pt x="1468132" y="1519059"/>
                  </a:lnTo>
                  <a:lnTo>
                    <a:pt x="1467688" y="1517789"/>
                  </a:lnTo>
                  <a:lnTo>
                    <a:pt x="1467993" y="1517789"/>
                  </a:lnTo>
                  <a:lnTo>
                    <a:pt x="1463128" y="1515249"/>
                  </a:lnTo>
                  <a:lnTo>
                    <a:pt x="1460715" y="1515249"/>
                  </a:lnTo>
                  <a:lnTo>
                    <a:pt x="1458302" y="1513979"/>
                  </a:lnTo>
                  <a:lnTo>
                    <a:pt x="1457439" y="1513979"/>
                  </a:lnTo>
                  <a:lnTo>
                    <a:pt x="1456626" y="1512709"/>
                  </a:lnTo>
                  <a:lnTo>
                    <a:pt x="1455534" y="1512709"/>
                  </a:lnTo>
                  <a:lnTo>
                    <a:pt x="1455991" y="1510169"/>
                  </a:lnTo>
                  <a:lnTo>
                    <a:pt x="1455293" y="1508899"/>
                  </a:lnTo>
                  <a:lnTo>
                    <a:pt x="1453311" y="1508899"/>
                  </a:lnTo>
                  <a:lnTo>
                    <a:pt x="1453146" y="1507629"/>
                  </a:lnTo>
                  <a:lnTo>
                    <a:pt x="1453362" y="1506359"/>
                  </a:lnTo>
                  <a:lnTo>
                    <a:pt x="1453095" y="1505089"/>
                  </a:lnTo>
                  <a:lnTo>
                    <a:pt x="1453362" y="1503819"/>
                  </a:lnTo>
                  <a:lnTo>
                    <a:pt x="1452740" y="1502549"/>
                  </a:lnTo>
                  <a:lnTo>
                    <a:pt x="1450682" y="1502549"/>
                  </a:lnTo>
                  <a:lnTo>
                    <a:pt x="1450530" y="1501279"/>
                  </a:lnTo>
                  <a:lnTo>
                    <a:pt x="1450606" y="1498739"/>
                  </a:lnTo>
                  <a:lnTo>
                    <a:pt x="1450289" y="1497469"/>
                  </a:lnTo>
                  <a:lnTo>
                    <a:pt x="1450784" y="1496199"/>
                  </a:lnTo>
                  <a:lnTo>
                    <a:pt x="1452587" y="1497469"/>
                  </a:lnTo>
                  <a:lnTo>
                    <a:pt x="1453248" y="1497469"/>
                  </a:lnTo>
                  <a:lnTo>
                    <a:pt x="1452905" y="1496199"/>
                  </a:lnTo>
                  <a:lnTo>
                    <a:pt x="1452549" y="1494929"/>
                  </a:lnTo>
                  <a:lnTo>
                    <a:pt x="1453210" y="1493659"/>
                  </a:lnTo>
                  <a:lnTo>
                    <a:pt x="1452803" y="1492389"/>
                  </a:lnTo>
                  <a:lnTo>
                    <a:pt x="1452067" y="1492389"/>
                  </a:lnTo>
                  <a:lnTo>
                    <a:pt x="1451267" y="1491119"/>
                  </a:lnTo>
                  <a:lnTo>
                    <a:pt x="1450251" y="1491119"/>
                  </a:lnTo>
                  <a:lnTo>
                    <a:pt x="1450632" y="1493659"/>
                  </a:lnTo>
                  <a:lnTo>
                    <a:pt x="1450225" y="1493659"/>
                  </a:lnTo>
                  <a:lnTo>
                    <a:pt x="1448206" y="1492389"/>
                  </a:lnTo>
                  <a:lnTo>
                    <a:pt x="1448015" y="1494929"/>
                  </a:lnTo>
                  <a:lnTo>
                    <a:pt x="1448155" y="1494929"/>
                  </a:lnTo>
                  <a:lnTo>
                    <a:pt x="1448206" y="1497469"/>
                  </a:lnTo>
                  <a:lnTo>
                    <a:pt x="1446390" y="1497469"/>
                  </a:lnTo>
                  <a:lnTo>
                    <a:pt x="1445475" y="1496199"/>
                  </a:lnTo>
                  <a:lnTo>
                    <a:pt x="1446009" y="1494929"/>
                  </a:lnTo>
                  <a:lnTo>
                    <a:pt x="1445526" y="1493659"/>
                  </a:lnTo>
                  <a:lnTo>
                    <a:pt x="1443723" y="1493659"/>
                  </a:lnTo>
                  <a:lnTo>
                    <a:pt x="1443380" y="1492389"/>
                  </a:lnTo>
                  <a:lnTo>
                    <a:pt x="1443342" y="1487309"/>
                  </a:lnTo>
                  <a:lnTo>
                    <a:pt x="1443583" y="1487309"/>
                  </a:lnTo>
                  <a:lnTo>
                    <a:pt x="1445374" y="1488579"/>
                  </a:lnTo>
                  <a:lnTo>
                    <a:pt x="1445704" y="1488579"/>
                  </a:lnTo>
                  <a:lnTo>
                    <a:pt x="1445793" y="1487309"/>
                  </a:lnTo>
                  <a:lnTo>
                    <a:pt x="1445704" y="1486039"/>
                  </a:lnTo>
                  <a:lnTo>
                    <a:pt x="1444967" y="1484769"/>
                  </a:lnTo>
                  <a:lnTo>
                    <a:pt x="1443329" y="1484769"/>
                  </a:lnTo>
                  <a:lnTo>
                    <a:pt x="1442580" y="1483499"/>
                  </a:lnTo>
                  <a:lnTo>
                    <a:pt x="1440434" y="1483499"/>
                  </a:lnTo>
                  <a:lnTo>
                    <a:pt x="1439037" y="1482229"/>
                  </a:lnTo>
                  <a:lnTo>
                    <a:pt x="1438148" y="1482229"/>
                  </a:lnTo>
                  <a:lnTo>
                    <a:pt x="1438935" y="1484769"/>
                  </a:lnTo>
                  <a:lnTo>
                    <a:pt x="1437754" y="1484769"/>
                  </a:lnTo>
                  <a:lnTo>
                    <a:pt x="1436966" y="1483499"/>
                  </a:lnTo>
                  <a:lnTo>
                    <a:pt x="1436230" y="1483499"/>
                  </a:lnTo>
                  <a:lnTo>
                    <a:pt x="1436141" y="1480959"/>
                  </a:lnTo>
                  <a:lnTo>
                    <a:pt x="1436230" y="1479689"/>
                  </a:lnTo>
                  <a:lnTo>
                    <a:pt x="1436230" y="1474609"/>
                  </a:lnTo>
                  <a:lnTo>
                    <a:pt x="1434058" y="1473339"/>
                  </a:lnTo>
                  <a:lnTo>
                    <a:pt x="1433753" y="1473339"/>
                  </a:lnTo>
                  <a:lnTo>
                    <a:pt x="1433855" y="1470799"/>
                  </a:lnTo>
                  <a:lnTo>
                    <a:pt x="1433944" y="1469529"/>
                  </a:lnTo>
                  <a:lnTo>
                    <a:pt x="1433855" y="1468259"/>
                  </a:lnTo>
                  <a:lnTo>
                    <a:pt x="1433131" y="1466989"/>
                  </a:lnTo>
                  <a:lnTo>
                    <a:pt x="1431493" y="1466989"/>
                  </a:lnTo>
                  <a:lnTo>
                    <a:pt x="1430667" y="1465719"/>
                  </a:lnTo>
                  <a:lnTo>
                    <a:pt x="1429131" y="1465719"/>
                  </a:lnTo>
                  <a:lnTo>
                    <a:pt x="1428711" y="1464449"/>
                  </a:lnTo>
                  <a:lnTo>
                    <a:pt x="1427060" y="1464449"/>
                  </a:lnTo>
                  <a:lnTo>
                    <a:pt x="1426375" y="1463179"/>
                  </a:lnTo>
                  <a:lnTo>
                    <a:pt x="1427137" y="1461909"/>
                  </a:lnTo>
                  <a:lnTo>
                    <a:pt x="1426768" y="1460639"/>
                  </a:lnTo>
                  <a:lnTo>
                    <a:pt x="1427518" y="1461909"/>
                  </a:lnTo>
                  <a:lnTo>
                    <a:pt x="1428292" y="1461909"/>
                  </a:lnTo>
                  <a:lnTo>
                    <a:pt x="1429118" y="1463179"/>
                  </a:lnTo>
                  <a:lnTo>
                    <a:pt x="1429207" y="1460639"/>
                  </a:lnTo>
                  <a:lnTo>
                    <a:pt x="1429118" y="1459369"/>
                  </a:lnTo>
                  <a:lnTo>
                    <a:pt x="1427594" y="1459369"/>
                  </a:lnTo>
                  <a:lnTo>
                    <a:pt x="1426768" y="1458099"/>
                  </a:lnTo>
                  <a:lnTo>
                    <a:pt x="1425143" y="1458099"/>
                  </a:lnTo>
                  <a:lnTo>
                    <a:pt x="1424419" y="1456829"/>
                  </a:lnTo>
                  <a:lnTo>
                    <a:pt x="1424038" y="1456829"/>
                  </a:lnTo>
                  <a:lnTo>
                    <a:pt x="1424838" y="1455559"/>
                  </a:lnTo>
                  <a:lnTo>
                    <a:pt x="1424000" y="1453019"/>
                  </a:lnTo>
                  <a:lnTo>
                    <a:pt x="1424762" y="1451749"/>
                  </a:lnTo>
                  <a:lnTo>
                    <a:pt x="1424216" y="1450479"/>
                  </a:lnTo>
                  <a:lnTo>
                    <a:pt x="1422450" y="1450479"/>
                  </a:lnTo>
                  <a:lnTo>
                    <a:pt x="1421739" y="1449209"/>
                  </a:lnTo>
                  <a:lnTo>
                    <a:pt x="1422463" y="1447939"/>
                  </a:lnTo>
                  <a:lnTo>
                    <a:pt x="1421942" y="1446669"/>
                  </a:lnTo>
                  <a:lnTo>
                    <a:pt x="1420164" y="1446669"/>
                  </a:lnTo>
                  <a:lnTo>
                    <a:pt x="1419821" y="1445399"/>
                  </a:lnTo>
                  <a:lnTo>
                    <a:pt x="1419771" y="1444129"/>
                  </a:lnTo>
                  <a:lnTo>
                    <a:pt x="1420012" y="1442859"/>
                  </a:lnTo>
                  <a:lnTo>
                    <a:pt x="1419936" y="1440319"/>
                  </a:lnTo>
                  <a:lnTo>
                    <a:pt x="1419212" y="1440319"/>
                  </a:lnTo>
                  <a:lnTo>
                    <a:pt x="1418424" y="1439049"/>
                  </a:lnTo>
                  <a:lnTo>
                    <a:pt x="1416761" y="1439049"/>
                  </a:lnTo>
                  <a:lnTo>
                    <a:pt x="1415999" y="1437779"/>
                  </a:lnTo>
                  <a:lnTo>
                    <a:pt x="1415275" y="1437779"/>
                  </a:lnTo>
                  <a:lnTo>
                    <a:pt x="1414907" y="1436509"/>
                  </a:lnTo>
                  <a:lnTo>
                    <a:pt x="1415592" y="1435239"/>
                  </a:lnTo>
                  <a:lnTo>
                    <a:pt x="1415135" y="1435239"/>
                  </a:lnTo>
                  <a:lnTo>
                    <a:pt x="1413319" y="1433969"/>
                  </a:lnTo>
                  <a:lnTo>
                    <a:pt x="1412900" y="1433969"/>
                  </a:lnTo>
                  <a:lnTo>
                    <a:pt x="1413192" y="1431429"/>
                  </a:lnTo>
                  <a:lnTo>
                    <a:pt x="1412748" y="1430159"/>
                  </a:lnTo>
                  <a:lnTo>
                    <a:pt x="1411198" y="1430159"/>
                  </a:lnTo>
                  <a:lnTo>
                    <a:pt x="1410741" y="1428889"/>
                  </a:lnTo>
                  <a:lnTo>
                    <a:pt x="1410030" y="1428889"/>
                  </a:lnTo>
                  <a:lnTo>
                    <a:pt x="1409242" y="1427619"/>
                  </a:lnTo>
                  <a:lnTo>
                    <a:pt x="1407579" y="1427619"/>
                  </a:lnTo>
                  <a:lnTo>
                    <a:pt x="1406817" y="1426349"/>
                  </a:lnTo>
                  <a:lnTo>
                    <a:pt x="1405775" y="1426349"/>
                  </a:lnTo>
                  <a:lnTo>
                    <a:pt x="1406537" y="1423809"/>
                  </a:lnTo>
                  <a:lnTo>
                    <a:pt x="1406906" y="1423809"/>
                  </a:lnTo>
                  <a:lnTo>
                    <a:pt x="1407680" y="1425079"/>
                  </a:lnTo>
                  <a:lnTo>
                    <a:pt x="1408506" y="1425079"/>
                  </a:lnTo>
                  <a:lnTo>
                    <a:pt x="1408607" y="1423809"/>
                  </a:lnTo>
                  <a:lnTo>
                    <a:pt x="1408645" y="1422539"/>
                  </a:lnTo>
                  <a:lnTo>
                    <a:pt x="1407858" y="1421269"/>
                  </a:lnTo>
                  <a:lnTo>
                    <a:pt x="1407096" y="1421269"/>
                  </a:lnTo>
                  <a:lnTo>
                    <a:pt x="1405445" y="1419999"/>
                  </a:lnTo>
                  <a:lnTo>
                    <a:pt x="1404670" y="1419999"/>
                  </a:lnTo>
                  <a:lnTo>
                    <a:pt x="1403946" y="1418729"/>
                  </a:lnTo>
                  <a:lnTo>
                    <a:pt x="1401889" y="1418729"/>
                  </a:lnTo>
                  <a:lnTo>
                    <a:pt x="1401241" y="1417459"/>
                  </a:lnTo>
                  <a:lnTo>
                    <a:pt x="1402016" y="1416189"/>
                  </a:lnTo>
                  <a:lnTo>
                    <a:pt x="1401381" y="1413649"/>
                  </a:lnTo>
                  <a:lnTo>
                    <a:pt x="1402080" y="1413649"/>
                  </a:lnTo>
                  <a:lnTo>
                    <a:pt x="1401826" y="1412379"/>
                  </a:lnTo>
                  <a:lnTo>
                    <a:pt x="1401495" y="1412379"/>
                  </a:lnTo>
                  <a:lnTo>
                    <a:pt x="1399946" y="1411109"/>
                  </a:lnTo>
                  <a:lnTo>
                    <a:pt x="1398676" y="1411109"/>
                  </a:lnTo>
                  <a:lnTo>
                    <a:pt x="1397901" y="1409839"/>
                  </a:lnTo>
                  <a:lnTo>
                    <a:pt x="1397177" y="1409839"/>
                  </a:lnTo>
                  <a:lnTo>
                    <a:pt x="1396949" y="1408569"/>
                  </a:lnTo>
                  <a:lnTo>
                    <a:pt x="1397571" y="1407299"/>
                  </a:lnTo>
                  <a:lnTo>
                    <a:pt x="1397292" y="1406029"/>
                  </a:lnTo>
                  <a:lnTo>
                    <a:pt x="1395806" y="1406029"/>
                  </a:lnTo>
                  <a:lnTo>
                    <a:pt x="1394968" y="1404759"/>
                  </a:lnTo>
                  <a:lnTo>
                    <a:pt x="1390345" y="1402219"/>
                  </a:lnTo>
                  <a:lnTo>
                    <a:pt x="1390675" y="1402219"/>
                  </a:lnTo>
                  <a:lnTo>
                    <a:pt x="1390078" y="1399679"/>
                  </a:lnTo>
                  <a:lnTo>
                    <a:pt x="1390853" y="1399679"/>
                  </a:lnTo>
                  <a:lnTo>
                    <a:pt x="1390205" y="1397139"/>
                  </a:lnTo>
                  <a:lnTo>
                    <a:pt x="1390942" y="1395869"/>
                  </a:lnTo>
                  <a:lnTo>
                    <a:pt x="1392402" y="1398409"/>
                  </a:lnTo>
                  <a:lnTo>
                    <a:pt x="1393355" y="1398409"/>
                  </a:lnTo>
                  <a:lnTo>
                    <a:pt x="1394790" y="1399679"/>
                  </a:lnTo>
                  <a:lnTo>
                    <a:pt x="1395196" y="1399679"/>
                  </a:lnTo>
                  <a:lnTo>
                    <a:pt x="1395349" y="1398409"/>
                  </a:lnTo>
                  <a:lnTo>
                    <a:pt x="1395310" y="1397139"/>
                  </a:lnTo>
                  <a:lnTo>
                    <a:pt x="1393126" y="1395869"/>
                  </a:lnTo>
                  <a:lnTo>
                    <a:pt x="1392643" y="1394599"/>
                  </a:lnTo>
                  <a:lnTo>
                    <a:pt x="1393494" y="1393329"/>
                  </a:lnTo>
                  <a:lnTo>
                    <a:pt x="1392758" y="1392059"/>
                  </a:lnTo>
                  <a:lnTo>
                    <a:pt x="1391183" y="1392059"/>
                  </a:lnTo>
                  <a:lnTo>
                    <a:pt x="1390459" y="1390789"/>
                  </a:lnTo>
                  <a:lnTo>
                    <a:pt x="1391221" y="1389519"/>
                  </a:lnTo>
                  <a:lnTo>
                    <a:pt x="1390942" y="1388249"/>
                  </a:lnTo>
                  <a:lnTo>
                    <a:pt x="1391069" y="1385709"/>
                  </a:lnTo>
                  <a:lnTo>
                    <a:pt x="1391196" y="1383169"/>
                  </a:lnTo>
                  <a:lnTo>
                    <a:pt x="1388897" y="1381899"/>
                  </a:lnTo>
                  <a:lnTo>
                    <a:pt x="1388554" y="1380629"/>
                  </a:lnTo>
                  <a:lnTo>
                    <a:pt x="1386814" y="1379359"/>
                  </a:lnTo>
                  <a:lnTo>
                    <a:pt x="1386230" y="1380629"/>
                  </a:lnTo>
                  <a:lnTo>
                    <a:pt x="1386852" y="1383169"/>
                  </a:lnTo>
                  <a:lnTo>
                    <a:pt x="1386052" y="1383169"/>
                  </a:lnTo>
                  <a:lnTo>
                    <a:pt x="1386649" y="1385709"/>
                  </a:lnTo>
                  <a:lnTo>
                    <a:pt x="1386166" y="1385709"/>
                  </a:lnTo>
                  <a:lnTo>
                    <a:pt x="1384300" y="1384439"/>
                  </a:lnTo>
                  <a:lnTo>
                    <a:pt x="1381721" y="1381899"/>
                  </a:lnTo>
                  <a:lnTo>
                    <a:pt x="1381848" y="1379359"/>
                  </a:lnTo>
                  <a:lnTo>
                    <a:pt x="1382014" y="1379359"/>
                  </a:lnTo>
                  <a:lnTo>
                    <a:pt x="1381988" y="1376819"/>
                  </a:lnTo>
                  <a:lnTo>
                    <a:pt x="1379918" y="1375549"/>
                  </a:lnTo>
                  <a:lnTo>
                    <a:pt x="1379448" y="1375549"/>
                  </a:lnTo>
                  <a:lnTo>
                    <a:pt x="1379880" y="1373009"/>
                  </a:lnTo>
                  <a:lnTo>
                    <a:pt x="1379829" y="1370469"/>
                  </a:lnTo>
                  <a:lnTo>
                    <a:pt x="1379956" y="1370469"/>
                  </a:lnTo>
                  <a:lnTo>
                    <a:pt x="1380121" y="1369199"/>
                  </a:lnTo>
                  <a:lnTo>
                    <a:pt x="1380096" y="1366659"/>
                  </a:lnTo>
                  <a:lnTo>
                    <a:pt x="1379385" y="1366659"/>
                  </a:lnTo>
                  <a:lnTo>
                    <a:pt x="1378635" y="1365389"/>
                  </a:lnTo>
                  <a:lnTo>
                    <a:pt x="1376984" y="1365389"/>
                  </a:lnTo>
                  <a:lnTo>
                    <a:pt x="1376222" y="1364119"/>
                  </a:lnTo>
                  <a:lnTo>
                    <a:pt x="1375270" y="1364119"/>
                  </a:lnTo>
                  <a:lnTo>
                    <a:pt x="1375816" y="1361579"/>
                  </a:lnTo>
                  <a:lnTo>
                    <a:pt x="1375435" y="1360309"/>
                  </a:lnTo>
                  <a:lnTo>
                    <a:pt x="1373670" y="1360309"/>
                  </a:lnTo>
                  <a:lnTo>
                    <a:pt x="1373136" y="1359039"/>
                  </a:lnTo>
                  <a:lnTo>
                    <a:pt x="1373835" y="1357769"/>
                  </a:lnTo>
                  <a:lnTo>
                    <a:pt x="1373530" y="1356499"/>
                  </a:lnTo>
                  <a:lnTo>
                    <a:pt x="1372082" y="1356499"/>
                  </a:lnTo>
                  <a:lnTo>
                    <a:pt x="1371257" y="1355229"/>
                  </a:lnTo>
                  <a:lnTo>
                    <a:pt x="1370469" y="1355229"/>
                  </a:lnTo>
                  <a:lnTo>
                    <a:pt x="1369707" y="1353959"/>
                  </a:lnTo>
                  <a:lnTo>
                    <a:pt x="1368475" y="1353959"/>
                  </a:lnTo>
                  <a:lnTo>
                    <a:pt x="1367116" y="1352689"/>
                  </a:lnTo>
                  <a:lnTo>
                    <a:pt x="1366367" y="1351419"/>
                  </a:lnTo>
                  <a:lnTo>
                    <a:pt x="1367167" y="1350149"/>
                  </a:lnTo>
                  <a:lnTo>
                    <a:pt x="1366520" y="1348879"/>
                  </a:lnTo>
                  <a:lnTo>
                    <a:pt x="1365021" y="1348879"/>
                  </a:lnTo>
                  <a:lnTo>
                    <a:pt x="1364602" y="1347609"/>
                  </a:lnTo>
                  <a:lnTo>
                    <a:pt x="1364843" y="1347609"/>
                  </a:lnTo>
                  <a:lnTo>
                    <a:pt x="1364488" y="1346339"/>
                  </a:lnTo>
                  <a:lnTo>
                    <a:pt x="1364767" y="1345069"/>
                  </a:lnTo>
                  <a:lnTo>
                    <a:pt x="1364907" y="1345069"/>
                  </a:lnTo>
                  <a:lnTo>
                    <a:pt x="1364932" y="1342529"/>
                  </a:lnTo>
                  <a:lnTo>
                    <a:pt x="1364856" y="1339989"/>
                  </a:lnTo>
                  <a:lnTo>
                    <a:pt x="1365338" y="1339989"/>
                  </a:lnTo>
                  <a:lnTo>
                    <a:pt x="1367370" y="1341259"/>
                  </a:lnTo>
                  <a:lnTo>
                    <a:pt x="1367485" y="1339989"/>
                  </a:lnTo>
                  <a:lnTo>
                    <a:pt x="1367536" y="1338719"/>
                  </a:lnTo>
                  <a:lnTo>
                    <a:pt x="1367688" y="1337449"/>
                  </a:lnTo>
                  <a:lnTo>
                    <a:pt x="1367701" y="1336179"/>
                  </a:lnTo>
                  <a:lnTo>
                    <a:pt x="1367434" y="1334909"/>
                  </a:lnTo>
                  <a:lnTo>
                    <a:pt x="1365592" y="1334909"/>
                  </a:lnTo>
                  <a:lnTo>
                    <a:pt x="1365148" y="1337360"/>
                  </a:lnTo>
                  <a:lnTo>
                    <a:pt x="1360716" y="1333639"/>
                  </a:lnTo>
                  <a:lnTo>
                    <a:pt x="1359141" y="1333639"/>
                  </a:lnTo>
                  <a:lnTo>
                    <a:pt x="1358442" y="1332369"/>
                  </a:lnTo>
                  <a:lnTo>
                    <a:pt x="1358417" y="1331099"/>
                  </a:lnTo>
                  <a:lnTo>
                    <a:pt x="1358633" y="1329829"/>
                  </a:lnTo>
                  <a:lnTo>
                    <a:pt x="1358760" y="1328559"/>
                  </a:lnTo>
                  <a:lnTo>
                    <a:pt x="1358773" y="1326019"/>
                  </a:lnTo>
                  <a:lnTo>
                    <a:pt x="1359268" y="1324749"/>
                  </a:lnTo>
                  <a:lnTo>
                    <a:pt x="1358798" y="1323479"/>
                  </a:lnTo>
                  <a:lnTo>
                    <a:pt x="1357033" y="1323479"/>
                  </a:lnTo>
                  <a:lnTo>
                    <a:pt x="1356385" y="1322209"/>
                  </a:lnTo>
                  <a:lnTo>
                    <a:pt x="1357261" y="1320939"/>
                  </a:lnTo>
                  <a:lnTo>
                    <a:pt x="1356931" y="1319669"/>
                  </a:lnTo>
                  <a:lnTo>
                    <a:pt x="1356233" y="1319669"/>
                  </a:lnTo>
                  <a:lnTo>
                    <a:pt x="1355471" y="1318399"/>
                  </a:lnTo>
                  <a:lnTo>
                    <a:pt x="1353858" y="1318399"/>
                  </a:lnTo>
                  <a:lnTo>
                    <a:pt x="1353108" y="1317129"/>
                  </a:lnTo>
                  <a:lnTo>
                    <a:pt x="1351991" y="1317129"/>
                  </a:lnTo>
                  <a:lnTo>
                    <a:pt x="1350391" y="1315859"/>
                  </a:lnTo>
                  <a:lnTo>
                    <a:pt x="1349781" y="1314589"/>
                  </a:lnTo>
                  <a:lnTo>
                    <a:pt x="1350645" y="1313319"/>
                  </a:lnTo>
                  <a:lnTo>
                    <a:pt x="1350340" y="1312049"/>
                  </a:lnTo>
                  <a:lnTo>
                    <a:pt x="1350365" y="1310779"/>
                  </a:lnTo>
                  <a:lnTo>
                    <a:pt x="1350733" y="1309509"/>
                  </a:lnTo>
                  <a:lnTo>
                    <a:pt x="1350772" y="1306969"/>
                  </a:lnTo>
                  <a:lnTo>
                    <a:pt x="1350060" y="1306969"/>
                  </a:lnTo>
                  <a:lnTo>
                    <a:pt x="1349311" y="1305699"/>
                  </a:lnTo>
                  <a:lnTo>
                    <a:pt x="1347685" y="1305699"/>
                  </a:lnTo>
                  <a:lnTo>
                    <a:pt x="1346923" y="1304429"/>
                  </a:lnTo>
                  <a:lnTo>
                    <a:pt x="1346225" y="1304429"/>
                  </a:lnTo>
                  <a:lnTo>
                    <a:pt x="1346263" y="1301889"/>
                  </a:lnTo>
                  <a:lnTo>
                    <a:pt x="1346606" y="1300619"/>
                  </a:lnTo>
                  <a:lnTo>
                    <a:pt x="1346657" y="1298079"/>
                  </a:lnTo>
                  <a:lnTo>
                    <a:pt x="1346390" y="1298079"/>
                  </a:lnTo>
                  <a:lnTo>
                    <a:pt x="1344790" y="1296809"/>
                  </a:lnTo>
                  <a:lnTo>
                    <a:pt x="1343990" y="1296809"/>
                  </a:lnTo>
                  <a:lnTo>
                    <a:pt x="1342351" y="1295539"/>
                  </a:lnTo>
                  <a:lnTo>
                    <a:pt x="1341882" y="1294269"/>
                  </a:lnTo>
                  <a:lnTo>
                    <a:pt x="1342720" y="1292999"/>
                  </a:lnTo>
                  <a:lnTo>
                    <a:pt x="1341907" y="1291729"/>
                  </a:lnTo>
                  <a:lnTo>
                    <a:pt x="1340637" y="1291729"/>
                  </a:lnTo>
                  <a:lnTo>
                    <a:pt x="1339824" y="1290459"/>
                  </a:lnTo>
                  <a:lnTo>
                    <a:pt x="1340675" y="1289189"/>
                  </a:lnTo>
                  <a:lnTo>
                    <a:pt x="1340192" y="1287919"/>
                  </a:lnTo>
                  <a:lnTo>
                    <a:pt x="1338503" y="1286649"/>
                  </a:lnTo>
                  <a:lnTo>
                    <a:pt x="1338110" y="1286649"/>
                  </a:lnTo>
                  <a:lnTo>
                    <a:pt x="1338008" y="1289189"/>
                  </a:lnTo>
                  <a:lnTo>
                    <a:pt x="1337830" y="1289189"/>
                  </a:lnTo>
                  <a:lnTo>
                    <a:pt x="1335938" y="1287919"/>
                  </a:lnTo>
                  <a:lnTo>
                    <a:pt x="1335646" y="1287919"/>
                  </a:lnTo>
                  <a:lnTo>
                    <a:pt x="1333411" y="1286649"/>
                  </a:lnTo>
                  <a:lnTo>
                    <a:pt x="1333754" y="1285379"/>
                  </a:lnTo>
                  <a:lnTo>
                    <a:pt x="1333233" y="1284109"/>
                  </a:lnTo>
                  <a:lnTo>
                    <a:pt x="1333906" y="1282839"/>
                  </a:lnTo>
                  <a:lnTo>
                    <a:pt x="1335735" y="1285379"/>
                  </a:lnTo>
                  <a:lnTo>
                    <a:pt x="1335913" y="1285379"/>
                  </a:lnTo>
                  <a:lnTo>
                    <a:pt x="1336103" y="1284109"/>
                  </a:lnTo>
                  <a:lnTo>
                    <a:pt x="1336192" y="1282839"/>
                  </a:lnTo>
                  <a:lnTo>
                    <a:pt x="1336395" y="1279029"/>
                  </a:lnTo>
                  <a:lnTo>
                    <a:pt x="1336598" y="1279029"/>
                  </a:lnTo>
                  <a:lnTo>
                    <a:pt x="1336649" y="1276489"/>
                  </a:lnTo>
                  <a:lnTo>
                    <a:pt x="1335963" y="1276489"/>
                  </a:lnTo>
                  <a:lnTo>
                    <a:pt x="1335214" y="1275219"/>
                  </a:lnTo>
                  <a:lnTo>
                    <a:pt x="1334427" y="1275219"/>
                  </a:lnTo>
                  <a:lnTo>
                    <a:pt x="1332204" y="1273949"/>
                  </a:lnTo>
                  <a:lnTo>
                    <a:pt x="1331404" y="1272679"/>
                  </a:lnTo>
                  <a:lnTo>
                    <a:pt x="1330655" y="1272679"/>
                  </a:lnTo>
                  <a:lnTo>
                    <a:pt x="1329982" y="1271409"/>
                  </a:lnTo>
                  <a:lnTo>
                    <a:pt x="1329728" y="1271409"/>
                  </a:lnTo>
                  <a:lnTo>
                    <a:pt x="1330452" y="1270139"/>
                  </a:lnTo>
                  <a:lnTo>
                    <a:pt x="1329931" y="1268869"/>
                  </a:lnTo>
                  <a:lnTo>
                    <a:pt x="1328293" y="1268869"/>
                  </a:lnTo>
                  <a:lnTo>
                    <a:pt x="1327708" y="1266329"/>
                  </a:lnTo>
                  <a:lnTo>
                    <a:pt x="1328547" y="1266329"/>
                  </a:lnTo>
                  <a:lnTo>
                    <a:pt x="1328318" y="1265059"/>
                  </a:lnTo>
                  <a:lnTo>
                    <a:pt x="1328089" y="1263789"/>
                  </a:lnTo>
                  <a:lnTo>
                    <a:pt x="1326337" y="1263789"/>
                  </a:lnTo>
                  <a:lnTo>
                    <a:pt x="1325727" y="1262519"/>
                  </a:lnTo>
                  <a:lnTo>
                    <a:pt x="1326629" y="1261249"/>
                  </a:lnTo>
                  <a:lnTo>
                    <a:pt x="1326324" y="1259979"/>
                  </a:lnTo>
                  <a:lnTo>
                    <a:pt x="1327023" y="1261249"/>
                  </a:lnTo>
                  <a:lnTo>
                    <a:pt x="1327772" y="1261249"/>
                  </a:lnTo>
                  <a:lnTo>
                    <a:pt x="1328559" y="1262519"/>
                  </a:lnTo>
                  <a:lnTo>
                    <a:pt x="1328724" y="1261249"/>
                  </a:lnTo>
                  <a:lnTo>
                    <a:pt x="1328801" y="1259979"/>
                  </a:lnTo>
                  <a:lnTo>
                    <a:pt x="1328470" y="1258709"/>
                  </a:lnTo>
                  <a:lnTo>
                    <a:pt x="1326934" y="1258709"/>
                  </a:lnTo>
                  <a:lnTo>
                    <a:pt x="1326286" y="1257439"/>
                  </a:lnTo>
                  <a:lnTo>
                    <a:pt x="1327226" y="1256169"/>
                  </a:lnTo>
                  <a:lnTo>
                    <a:pt x="1326591" y="1254899"/>
                  </a:lnTo>
                  <a:lnTo>
                    <a:pt x="1325016" y="1253629"/>
                  </a:lnTo>
                  <a:lnTo>
                    <a:pt x="1324368" y="1252359"/>
                  </a:lnTo>
                  <a:lnTo>
                    <a:pt x="1325257" y="1251089"/>
                  </a:lnTo>
                  <a:lnTo>
                    <a:pt x="1324724" y="1249819"/>
                  </a:lnTo>
                  <a:lnTo>
                    <a:pt x="1323073" y="1249819"/>
                  </a:lnTo>
                  <a:lnTo>
                    <a:pt x="1322565" y="1248549"/>
                  </a:lnTo>
                  <a:lnTo>
                    <a:pt x="1323340" y="1247279"/>
                  </a:lnTo>
                  <a:lnTo>
                    <a:pt x="1323073" y="1246009"/>
                  </a:lnTo>
                  <a:lnTo>
                    <a:pt x="1322400" y="1246009"/>
                  </a:lnTo>
                  <a:lnTo>
                    <a:pt x="1321663" y="1244739"/>
                  </a:lnTo>
                  <a:lnTo>
                    <a:pt x="1320850" y="1244739"/>
                  </a:lnTo>
                  <a:lnTo>
                    <a:pt x="1318641" y="1243469"/>
                  </a:lnTo>
                  <a:lnTo>
                    <a:pt x="1317840" y="1242199"/>
                  </a:lnTo>
                  <a:lnTo>
                    <a:pt x="1317091" y="1242199"/>
                  </a:lnTo>
                  <a:lnTo>
                    <a:pt x="1316431" y="1240929"/>
                  </a:lnTo>
                  <a:lnTo>
                    <a:pt x="1316139" y="1240929"/>
                  </a:lnTo>
                  <a:lnTo>
                    <a:pt x="1316977" y="1239659"/>
                  </a:lnTo>
                  <a:lnTo>
                    <a:pt x="1316520" y="1238389"/>
                  </a:lnTo>
                  <a:lnTo>
                    <a:pt x="1314729" y="1237119"/>
                  </a:lnTo>
                  <a:lnTo>
                    <a:pt x="1314284" y="1235849"/>
                  </a:lnTo>
                  <a:lnTo>
                    <a:pt x="1315123" y="1234579"/>
                  </a:lnTo>
                  <a:lnTo>
                    <a:pt x="1315554" y="1234579"/>
                  </a:lnTo>
                  <a:lnTo>
                    <a:pt x="1316278" y="1235849"/>
                  </a:lnTo>
                  <a:lnTo>
                    <a:pt x="1317053" y="1235849"/>
                  </a:lnTo>
                  <a:lnTo>
                    <a:pt x="1317231" y="1234579"/>
                  </a:lnTo>
                  <a:lnTo>
                    <a:pt x="1317383" y="1233309"/>
                  </a:lnTo>
                  <a:lnTo>
                    <a:pt x="1316710" y="1232039"/>
                  </a:lnTo>
                  <a:lnTo>
                    <a:pt x="1315173" y="1232039"/>
                  </a:lnTo>
                  <a:lnTo>
                    <a:pt x="1314399" y="1230769"/>
                  </a:lnTo>
                  <a:lnTo>
                    <a:pt x="1313662" y="1230769"/>
                  </a:lnTo>
                  <a:lnTo>
                    <a:pt x="1312989" y="1229499"/>
                  </a:lnTo>
                  <a:lnTo>
                    <a:pt x="1312608" y="1229499"/>
                  </a:lnTo>
                  <a:lnTo>
                    <a:pt x="1311021" y="1228229"/>
                  </a:lnTo>
                  <a:lnTo>
                    <a:pt x="1310792" y="1228229"/>
                  </a:lnTo>
                  <a:lnTo>
                    <a:pt x="1310792" y="1226959"/>
                  </a:lnTo>
                  <a:lnTo>
                    <a:pt x="1311109" y="1225689"/>
                  </a:lnTo>
                  <a:lnTo>
                    <a:pt x="1311109" y="1224419"/>
                  </a:lnTo>
                  <a:lnTo>
                    <a:pt x="1311211" y="1223149"/>
                  </a:lnTo>
                  <a:lnTo>
                    <a:pt x="1311833" y="1223149"/>
                  </a:lnTo>
                  <a:lnTo>
                    <a:pt x="1313116" y="1224419"/>
                  </a:lnTo>
                  <a:lnTo>
                    <a:pt x="1314107" y="1224419"/>
                  </a:lnTo>
                  <a:lnTo>
                    <a:pt x="1315389" y="1225689"/>
                  </a:lnTo>
                  <a:lnTo>
                    <a:pt x="1315999" y="1225689"/>
                  </a:lnTo>
                  <a:lnTo>
                    <a:pt x="1316101" y="1224419"/>
                  </a:lnTo>
                  <a:lnTo>
                    <a:pt x="1316139" y="1223149"/>
                  </a:lnTo>
                  <a:lnTo>
                    <a:pt x="1315466" y="1223149"/>
                  </a:lnTo>
                  <a:lnTo>
                    <a:pt x="1314729" y="1221879"/>
                  </a:lnTo>
                  <a:lnTo>
                    <a:pt x="1313929" y="1221879"/>
                  </a:lnTo>
                  <a:lnTo>
                    <a:pt x="1313167" y="1220609"/>
                  </a:lnTo>
                  <a:lnTo>
                    <a:pt x="1311744" y="1220609"/>
                  </a:lnTo>
                  <a:lnTo>
                    <a:pt x="1311262" y="1219339"/>
                  </a:lnTo>
                  <a:lnTo>
                    <a:pt x="1309941" y="1219339"/>
                  </a:lnTo>
                  <a:lnTo>
                    <a:pt x="1309255" y="1218069"/>
                  </a:lnTo>
                  <a:lnTo>
                    <a:pt x="1310170" y="1216799"/>
                  </a:lnTo>
                  <a:lnTo>
                    <a:pt x="1309662" y="1215529"/>
                  </a:lnTo>
                  <a:lnTo>
                    <a:pt x="1308100" y="1214259"/>
                  </a:lnTo>
                  <a:lnTo>
                    <a:pt x="1307731" y="1214259"/>
                  </a:lnTo>
                  <a:lnTo>
                    <a:pt x="1307477" y="1216799"/>
                  </a:lnTo>
                  <a:lnTo>
                    <a:pt x="1306601" y="1216799"/>
                  </a:lnTo>
                  <a:lnTo>
                    <a:pt x="1305877" y="1215529"/>
                  </a:lnTo>
                  <a:lnTo>
                    <a:pt x="1305077" y="1215529"/>
                  </a:lnTo>
                  <a:lnTo>
                    <a:pt x="1305356" y="1214259"/>
                  </a:lnTo>
                  <a:lnTo>
                    <a:pt x="1305623" y="1212989"/>
                  </a:lnTo>
                  <a:lnTo>
                    <a:pt x="1305369" y="1211719"/>
                  </a:lnTo>
                  <a:lnTo>
                    <a:pt x="1303616" y="1211719"/>
                  </a:lnTo>
                  <a:lnTo>
                    <a:pt x="1303362" y="1210449"/>
                  </a:lnTo>
                  <a:lnTo>
                    <a:pt x="1303375" y="1209179"/>
                  </a:lnTo>
                  <a:lnTo>
                    <a:pt x="1303705" y="1207909"/>
                  </a:lnTo>
                  <a:lnTo>
                    <a:pt x="1305763" y="1209179"/>
                  </a:lnTo>
                  <a:lnTo>
                    <a:pt x="1306093" y="1209179"/>
                  </a:lnTo>
                  <a:lnTo>
                    <a:pt x="1306207" y="1207909"/>
                  </a:lnTo>
                  <a:lnTo>
                    <a:pt x="1306233" y="1206639"/>
                  </a:lnTo>
                  <a:lnTo>
                    <a:pt x="1306449" y="1205369"/>
                  </a:lnTo>
                  <a:lnTo>
                    <a:pt x="1306563" y="1204099"/>
                  </a:lnTo>
                  <a:lnTo>
                    <a:pt x="1305902" y="1202829"/>
                  </a:lnTo>
                  <a:lnTo>
                    <a:pt x="1304391" y="1202829"/>
                  </a:lnTo>
                  <a:lnTo>
                    <a:pt x="1302219" y="1200289"/>
                  </a:lnTo>
                  <a:lnTo>
                    <a:pt x="1300721" y="1200289"/>
                  </a:lnTo>
                  <a:lnTo>
                    <a:pt x="1300048" y="1199019"/>
                  </a:lnTo>
                  <a:lnTo>
                    <a:pt x="1299883" y="1199019"/>
                  </a:lnTo>
                  <a:lnTo>
                    <a:pt x="1300543" y="1196479"/>
                  </a:lnTo>
                  <a:lnTo>
                    <a:pt x="1300416" y="1196479"/>
                  </a:lnTo>
                  <a:lnTo>
                    <a:pt x="1299756" y="1195209"/>
                  </a:lnTo>
                  <a:lnTo>
                    <a:pt x="1298244" y="1195209"/>
                  </a:lnTo>
                  <a:lnTo>
                    <a:pt x="1296085" y="1192669"/>
                  </a:lnTo>
                  <a:lnTo>
                    <a:pt x="1296809" y="1187589"/>
                  </a:lnTo>
                  <a:lnTo>
                    <a:pt x="1298981" y="1188859"/>
                  </a:lnTo>
                  <a:lnTo>
                    <a:pt x="1299768" y="1190129"/>
                  </a:lnTo>
                  <a:lnTo>
                    <a:pt x="1300492" y="1190129"/>
                  </a:lnTo>
                  <a:lnTo>
                    <a:pt x="1301153" y="1191399"/>
                  </a:lnTo>
                  <a:lnTo>
                    <a:pt x="1301394" y="1191399"/>
                  </a:lnTo>
                  <a:lnTo>
                    <a:pt x="1300581" y="1192669"/>
                  </a:lnTo>
                  <a:lnTo>
                    <a:pt x="1301076" y="1193939"/>
                  </a:lnTo>
                  <a:lnTo>
                    <a:pt x="1302550" y="1193939"/>
                  </a:lnTo>
                  <a:lnTo>
                    <a:pt x="1302943" y="1195209"/>
                  </a:lnTo>
                  <a:lnTo>
                    <a:pt x="1303680" y="1190129"/>
                  </a:lnTo>
                  <a:lnTo>
                    <a:pt x="1299349" y="1186319"/>
                  </a:lnTo>
                  <a:lnTo>
                    <a:pt x="1298575" y="1186319"/>
                  </a:lnTo>
                  <a:lnTo>
                    <a:pt x="1297851" y="1185049"/>
                  </a:lnTo>
                  <a:lnTo>
                    <a:pt x="1297000" y="1185049"/>
                  </a:lnTo>
                  <a:lnTo>
                    <a:pt x="1297673" y="1182509"/>
                  </a:lnTo>
                  <a:lnTo>
                    <a:pt x="1297330" y="1181239"/>
                  </a:lnTo>
                  <a:lnTo>
                    <a:pt x="1295768" y="1181239"/>
                  </a:lnTo>
                  <a:lnTo>
                    <a:pt x="1295400" y="1179969"/>
                  </a:lnTo>
                  <a:lnTo>
                    <a:pt x="1294726" y="1179969"/>
                  </a:lnTo>
                  <a:lnTo>
                    <a:pt x="1294015" y="1178699"/>
                  </a:lnTo>
                  <a:lnTo>
                    <a:pt x="1292453" y="1178699"/>
                  </a:lnTo>
                  <a:lnTo>
                    <a:pt x="1291742" y="1177429"/>
                  </a:lnTo>
                  <a:lnTo>
                    <a:pt x="1291094" y="1177429"/>
                  </a:lnTo>
                  <a:lnTo>
                    <a:pt x="1291120" y="1176159"/>
                  </a:lnTo>
                  <a:lnTo>
                    <a:pt x="1291247" y="1174889"/>
                  </a:lnTo>
                  <a:lnTo>
                    <a:pt x="1291932" y="1171079"/>
                  </a:lnTo>
                  <a:lnTo>
                    <a:pt x="1291209" y="1171079"/>
                  </a:lnTo>
                  <a:lnTo>
                    <a:pt x="1290485" y="1169809"/>
                  </a:lnTo>
                  <a:lnTo>
                    <a:pt x="1289710" y="1169809"/>
                  </a:lnTo>
                  <a:lnTo>
                    <a:pt x="1289037" y="1168539"/>
                  </a:lnTo>
                  <a:lnTo>
                    <a:pt x="1287564" y="1168539"/>
                  </a:lnTo>
                  <a:lnTo>
                    <a:pt x="1287056" y="1167269"/>
                  </a:lnTo>
                  <a:lnTo>
                    <a:pt x="1285849" y="1165999"/>
                  </a:lnTo>
                  <a:lnTo>
                    <a:pt x="1284960" y="1165999"/>
                  </a:lnTo>
                  <a:lnTo>
                    <a:pt x="1285367" y="1168539"/>
                  </a:lnTo>
                  <a:lnTo>
                    <a:pt x="1284668" y="1168539"/>
                  </a:lnTo>
                  <a:lnTo>
                    <a:pt x="1283322" y="1167269"/>
                  </a:lnTo>
                  <a:lnTo>
                    <a:pt x="1283195" y="1167269"/>
                  </a:lnTo>
                  <a:lnTo>
                    <a:pt x="1282865" y="1164729"/>
                  </a:lnTo>
                  <a:lnTo>
                    <a:pt x="1283652" y="1163459"/>
                  </a:lnTo>
                  <a:lnTo>
                    <a:pt x="1283258" y="1162189"/>
                  </a:lnTo>
                  <a:lnTo>
                    <a:pt x="1283957" y="1162189"/>
                  </a:lnTo>
                  <a:lnTo>
                    <a:pt x="1285443" y="1163459"/>
                  </a:lnTo>
                  <a:lnTo>
                    <a:pt x="1286167" y="1163459"/>
                  </a:lnTo>
                  <a:lnTo>
                    <a:pt x="1286116" y="1162189"/>
                  </a:lnTo>
                  <a:lnTo>
                    <a:pt x="1286065" y="1160919"/>
                  </a:lnTo>
                  <a:lnTo>
                    <a:pt x="1286217" y="1160919"/>
                  </a:lnTo>
                  <a:lnTo>
                    <a:pt x="1286421" y="1159649"/>
                  </a:lnTo>
                  <a:lnTo>
                    <a:pt x="1286560" y="1158379"/>
                  </a:lnTo>
                  <a:lnTo>
                    <a:pt x="1287437" y="1152029"/>
                  </a:lnTo>
                  <a:lnTo>
                    <a:pt x="1285303" y="1150759"/>
                  </a:lnTo>
                  <a:lnTo>
                    <a:pt x="1284516" y="1150759"/>
                  </a:lnTo>
                  <a:lnTo>
                    <a:pt x="1283817" y="1149489"/>
                  </a:lnTo>
                  <a:lnTo>
                    <a:pt x="1283169" y="1149489"/>
                  </a:lnTo>
                  <a:lnTo>
                    <a:pt x="1283195" y="1148219"/>
                  </a:lnTo>
                  <a:lnTo>
                    <a:pt x="1283335" y="1146949"/>
                  </a:lnTo>
                  <a:lnTo>
                    <a:pt x="1283576" y="1146949"/>
                  </a:lnTo>
                  <a:lnTo>
                    <a:pt x="1283766" y="1145679"/>
                  </a:lnTo>
                  <a:lnTo>
                    <a:pt x="1283906" y="1144409"/>
                  </a:lnTo>
                  <a:lnTo>
                    <a:pt x="1283995" y="1143139"/>
                  </a:lnTo>
                  <a:lnTo>
                    <a:pt x="1282636" y="1143139"/>
                  </a:lnTo>
                  <a:lnTo>
                    <a:pt x="1281874" y="1141869"/>
                  </a:lnTo>
                  <a:lnTo>
                    <a:pt x="1281226" y="1141869"/>
                  </a:lnTo>
                  <a:lnTo>
                    <a:pt x="1280515" y="1140599"/>
                  </a:lnTo>
                  <a:lnTo>
                    <a:pt x="1279512" y="1140599"/>
                  </a:lnTo>
                  <a:lnTo>
                    <a:pt x="1279525" y="1143139"/>
                  </a:lnTo>
                  <a:lnTo>
                    <a:pt x="1279105" y="1143139"/>
                  </a:lnTo>
                  <a:lnTo>
                    <a:pt x="1277442" y="1141869"/>
                  </a:lnTo>
                  <a:lnTo>
                    <a:pt x="1275067" y="1139329"/>
                  </a:lnTo>
                  <a:lnTo>
                    <a:pt x="1275499" y="1136789"/>
                  </a:lnTo>
                  <a:lnTo>
                    <a:pt x="1275537" y="1135519"/>
                  </a:lnTo>
                  <a:lnTo>
                    <a:pt x="1275689" y="1135519"/>
                  </a:lnTo>
                  <a:lnTo>
                    <a:pt x="1275930" y="1134249"/>
                  </a:lnTo>
                  <a:lnTo>
                    <a:pt x="1276070" y="1134249"/>
                  </a:lnTo>
                  <a:lnTo>
                    <a:pt x="1278026" y="1135519"/>
                  </a:lnTo>
                  <a:lnTo>
                    <a:pt x="1278318" y="1135519"/>
                  </a:lnTo>
                  <a:lnTo>
                    <a:pt x="1278458" y="1134249"/>
                  </a:lnTo>
                  <a:lnTo>
                    <a:pt x="1278496" y="1132979"/>
                  </a:lnTo>
                  <a:lnTo>
                    <a:pt x="1278331" y="1132979"/>
                  </a:lnTo>
                  <a:lnTo>
                    <a:pt x="1276604" y="1131709"/>
                  </a:lnTo>
                  <a:lnTo>
                    <a:pt x="1276210" y="1130439"/>
                  </a:lnTo>
                  <a:lnTo>
                    <a:pt x="1277010" y="1129169"/>
                  </a:lnTo>
                  <a:lnTo>
                    <a:pt x="1276794" y="1129169"/>
                  </a:lnTo>
                  <a:lnTo>
                    <a:pt x="1276146" y="1127899"/>
                  </a:lnTo>
                  <a:lnTo>
                    <a:pt x="1275448" y="1127899"/>
                  </a:lnTo>
                  <a:lnTo>
                    <a:pt x="1274673" y="1126629"/>
                  </a:lnTo>
                  <a:lnTo>
                    <a:pt x="1274038" y="1126629"/>
                  </a:lnTo>
                  <a:lnTo>
                    <a:pt x="1273327" y="1125359"/>
                  </a:lnTo>
                  <a:lnTo>
                    <a:pt x="1272260" y="1125359"/>
                  </a:lnTo>
                  <a:lnTo>
                    <a:pt x="1272374" y="1127899"/>
                  </a:lnTo>
                  <a:lnTo>
                    <a:pt x="1271689" y="1127899"/>
                  </a:lnTo>
                  <a:lnTo>
                    <a:pt x="1270469" y="1126629"/>
                  </a:lnTo>
                  <a:lnTo>
                    <a:pt x="1270000" y="1126629"/>
                  </a:lnTo>
                  <a:lnTo>
                    <a:pt x="1270088" y="1125359"/>
                  </a:lnTo>
                  <a:lnTo>
                    <a:pt x="1270355" y="1124089"/>
                  </a:lnTo>
                  <a:lnTo>
                    <a:pt x="1270520" y="1122819"/>
                  </a:lnTo>
                  <a:lnTo>
                    <a:pt x="1270749" y="1121549"/>
                  </a:lnTo>
                  <a:lnTo>
                    <a:pt x="1271358" y="1117739"/>
                  </a:lnTo>
                  <a:lnTo>
                    <a:pt x="1271422" y="1116469"/>
                  </a:lnTo>
                  <a:lnTo>
                    <a:pt x="1271574" y="1116469"/>
                  </a:lnTo>
                  <a:lnTo>
                    <a:pt x="1271803" y="1115199"/>
                  </a:lnTo>
                  <a:lnTo>
                    <a:pt x="1272019" y="1115199"/>
                  </a:lnTo>
                  <a:lnTo>
                    <a:pt x="1271905" y="1112659"/>
                  </a:lnTo>
                  <a:lnTo>
                    <a:pt x="1272616" y="1112659"/>
                  </a:lnTo>
                  <a:lnTo>
                    <a:pt x="1274013" y="1113929"/>
                  </a:lnTo>
                  <a:lnTo>
                    <a:pt x="1274724" y="1113929"/>
                  </a:lnTo>
                  <a:lnTo>
                    <a:pt x="1274711" y="1112659"/>
                  </a:lnTo>
                  <a:lnTo>
                    <a:pt x="1274686" y="1111389"/>
                  </a:lnTo>
                  <a:lnTo>
                    <a:pt x="1272895" y="1110119"/>
                  </a:lnTo>
                  <a:lnTo>
                    <a:pt x="1272235" y="1110119"/>
                  </a:lnTo>
                  <a:lnTo>
                    <a:pt x="1271016" y="1107579"/>
                  </a:lnTo>
                  <a:lnTo>
                    <a:pt x="1270203" y="1107579"/>
                  </a:lnTo>
                  <a:lnTo>
                    <a:pt x="1270571" y="1110119"/>
                  </a:lnTo>
                  <a:lnTo>
                    <a:pt x="1269733" y="1111389"/>
                  </a:lnTo>
                  <a:lnTo>
                    <a:pt x="1268564" y="1108849"/>
                  </a:lnTo>
                  <a:lnTo>
                    <a:pt x="1267650" y="1108849"/>
                  </a:lnTo>
                  <a:lnTo>
                    <a:pt x="1267942" y="1111389"/>
                  </a:lnTo>
                  <a:lnTo>
                    <a:pt x="1267231" y="1111389"/>
                  </a:lnTo>
                  <a:lnTo>
                    <a:pt x="1265961" y="1110119"/>
                  </a:lnTo>
                  <a:lnTo>
                    <a:pt x="1265478" y="1110119"/>
                  </a:lnTo>
                  <a:lnTo>
                    <a:pt x="1265682" y="1108849"/>
                  </a:lnTo>
                  <a:lnTo>
                    <a:pt x="1266875" y="1101229"/>
                  </a:lnTo>
                  <a:lnTo>
                    <a:pt x="1267142" y="1101229"/>
                  </a:lnTo>
                  <a:lnTo>
                    <a:pt x="1267294" y="1099959"/>
                  </a:lnTo>
                  <a:lnTo>
                    <a:pt x="1267345" y="1098689"/>
                  </a:lnTo>
                  <a:lnTo>
                    <a:pt x="1266723" y="1098689"/>
                  </a:lnTo>
                  <a:lnTo>
                    <a:pt x="1266024" y="1097419"/>
                  </a:lnTo>
                  <a:lnTo>
                    <a:pt x="1265250" y="1097419"/>
                  </a:lnTo>
                  <a:lnTo>
                    <a:pt x="1264602" y="1096149"/>
                  </a:lnTo>
                  <a:lnTo>
                    <a:pt x="1263154" y="1096149"/>
                  </a:lnTo>
                  <a:lnTo>
                    <a:pt x="1262659" y="1094879"/>
                  </a:lnTo>
                  <a:lnTo>
                    <a:pt x="1261516" y="1093609"/>
                  </a:lnTo>
                  <a:lnTo>
                    <a:pt x="1261059" y="1093609"/>
                  </a:lnTo>
                  <a:lnTo>
                    <a:pt x="1261325" y="1092339"/>
                  </a:lnTo>
                  <a:lnTo>
                    <a:pt x="1261491" y="1092339"/>
                  </a:lnTo>
                  <a:lnTo>
                    <a:pt x="1261541" y="1091069"/>
                  </a:lnTo>
                  <a:lnTo>
                    <a:pt x="1261757" y="1089799"/>
                  </a:lnTo>
                  <a:lnTo>
                    <a:pt x="1261922" y="1089799"/>
                  </a:lnTo>
                  <a:lnTo>
                    <a:pt x="1262024" y="1088529"/>
                  </a:lnTo>
                  <a:lnTo>
                    <a:pt x="1260030" y="1087259"/>
                  </a:lnTo>
                  <a:lnTo>
                    <a:pt x="1259928" y="1085989"/>
                  </a:lnTo>
                  <a:lnTo>
                    <a:pt x="1260144" y="1084719"/>
                  </a:lnTo>
                  <a:lnTo>
                    <a:pt x="1260690" y="1083449"/>
                  </a:lnTo>
                  <a:lnTo>
                    <a:pt x="1260856" y="1082179"/>
                  </a:lnTo>
                  <a:lnTo>
                    <a:pt x="1260919" y="1080909"/>
                  </a:lnTo>
                  <a:lnTo>
                    <a:pt x="1260284" y="1080909"/>
                  </a:lnTo>
                  <a:lnTo>
                    <a:pt x="1259586" y="1079639"/>
                  </a:lnTo>
                  <a:lnTo>
                    <a:pt x="1258836" y="1079639"/>
                  </a:lnTo>
                  <a:lnTo>
                    <a:pt x="1256753" y="1077099"/>
                  </a:lnTo>
                  <a:lnTo>
                    <a:pt x="1255979" y="1077099"/>
                  </a:lnTo>
                  <a:lnTo>
                    <a:pt x="1255293" y="1075829"/>
                  </a:lnTo>
                  <a:lnTo>
                    <a:pt x="1254671" y="1075829"/>
                  </a:lnTo>
                  <a:lnTo>
                    <a:pt x="1254772" y="1074559"/>
                  </a:lnTo>
                  <a:lnTo>
                    <a:pt x="1254937" y="1073289"/>
                  </a:lnTo>
                  <a:lnTo>
                    <a:pt x="1255166" y="1073289"/>
                  </a:lnTo>
                  <a:lnTo>
                    <a:pt x="1255852" y="1072019"/>
                  </a:lnTo>
                  <a:lnTo>
                    <a:pt x="1256030" y="1070749"/>
                  </a:lnTo>
                  <a:lnTo>
                    <a:pt x="1254620" y="1068209"/>
                  </a:lnTo>
                  <a:lnTo>
                    <a:pt x="1252842" y="1068209"/>
                  </a:lnTo>
                  <a:lnTo>
                    <a:pt x="1252143" y="1066939"/>
                  </a:lnTo>
                  <a:lnTo>
                    <a:pt x="1251508" y="1066939"/>
                  </a:lnTo>
                  <a:lnTo>
                    <a:pt x="1251165" y="1065669"/>
                  </a:lnTo>
                  <a:lnTo>
                    <a:pt x="1249629" y="1065669"/>
                  </a:lnTo>
                  <a:lnTo>
                    <a:pt x="1249184" y="1064399"/>
                  </a:lnTo>
                  <a:lnTo>
                    <a:pt x="1250213" y="1063129"/>
                  </a:lnTo>
                  <a:lnTo>
                    <a:pt x="1249959" y="1061859"/>
                  </a:lnTo>
                  <a:lnTo>
                    <a:pt x="1250200" y="1060589"/>
                  </a:lnTo>
                  <a:lnTo>
                    <a:pt x="1250759" y="1058049"/>
                  </a:lnTo>
                  <a:lnTo>
                    <a:pt x="1250937" y="1058049"/>
                  </a:lnTo>
                  <a:lnTo>
                    <a:pt x="1251000" y="1056779"/>
                  </a:lnTo>
                  <a:lnTo>
                    <a:pt x="1250365" y="1055509"/>
                  </a:lnTo>
                  <a:lnTo>
                    <a:pt x="1248930" y="1055509"/>
                  </a:lnTo>
                  <a:lnTo>
                    <a:pt x="1248625" y="1054239"/>
                  </a:lnTo>
                  <a:lnTo>
                    <a:pt x="1247000" y="1052969"/>
                  </a:lnTo>
                  <a:lnTo>
                    <a:pt x="1246860" y="1052969"/>
                  </a:lnTo>
                  <a:lnTo>
                    <a:pt x="1246924" y="1051699"/>
                  </a:lnTo>
                  <a:lnTo>
                    <a:pt x="1247101" y="1051699"/>
                  </a:lnTo>
                  <a:lnTo>
                    <a:pt x="1247368" y="1050429"/>
                  </a:lnTo>
                  <a:lnTo>
                    <a:pt x="1249311" y="1051699"/>
                  </a:lnTo>
                  <a:lnTo>
                    <a:pt x="1249692" y="1051699"/>
                  </a:lnTo>
                  <a:lnTo>
                    <a:pt x="1249870" y="1050429"/>
                  </a:lnTo>
                  <a:lnTo>
                    <a:pt x="1249972" y="1049159"/>
                  </a:lnTo>
                  <a:lnTo>
                    <a:pt x="1249832" y="1049159"/>
                  </a:lnTo>
                  <a:lnTo>
                    <a:pt x="1248168" y="1047889"/>
                  </a:lnTo>
                  <a:lnTo>
                    <a:pt x="1247902" y="1047889"/>
                  </a:lnTo>
                  <a:lnTo>
                    <a:pt x="1247152" y="1046619"/>
                  </a:lnTo>
                  <a:lnTo>
                    <a:pt x="1246466" y="1046619"/>
                  </a:lnTo>
                  <a:lnTo>
                    <a:pt x="1245857" y="1045349"/>
                  </a:lnTo>
                  <a:lnTo>
                    <a:pt x="1245666" y="1045349"/>
                  </a:lnTo>
                  <a:lnTo>
                    <a:pt x="1246517" y="1044079"/>
                  </a:lnTo>
                  <a:lnTo>
                    <a:pt x="1246416" y="1042809"/>
                  </a:lnTo>
                  <a:lnTo>
                    <a:pt x="1245806" y="1042809"/>
                  </a:lnTo>
                  <a:lnTo>
                    <a:pt x="1245120" y="1041539"/>
                  </a:lnTo>
                  <a:lnTo>
                    <a:pt x="1244066" y="1041539"/>
                  </a:lnTo>
                  <a:lnTo>
                    <a:pt x="1242542" y="1040269"/>
                  </a:lnTo>
                  <a:lnTo>
                    <a:pt x="1242110" y="1038999"/>
                  </a:lnTo>
                  <a:lnTo>
                    <a:pt x="1243063" y="1037729"/>
                  </a:lnTo>
                  <a:lnTo>
                    <a:pt x="1242783" y="1036459"/>
                  </a:lnTo>
                  <a:lnTo>
                    <a:pt x="1241094" y="1036459"/>
                  </a:lnTo>
                  <a:lnTo>
                    <a:pt x="1240663" y="1033919"/>
                  </a:lnTo>
                  <a:lnTo>
                    <a:pt x="1241590" y="1032649"/>
                  </a:lnTo>
                  <a:lnTo>
                    <a:pt x="1241348" y="1031379"/>
                  </a:lnTo>
                  <a:lnTo>
                    <a:pt x="1242237" y="1031379"/>
                  </a:lnTo>
                  <a:lnTo>
                    <a:pt x="1241945" y="1028839"/>
                  </a:lnTo>
                  <a:lnTo>
                    <a:pt x="1240256" y="1028839"/>
                  </a:lnTo>
                  <a:lnTo>
                    <a:pt x="1239812" y="1027569"/>
                  </a:lnTo>
                  <a:lnTo>
                    <a:pt x="1240878" y="1026299"/>
                  </a:lnTo>
                  <a:lnTo>
                    <a:pt x="1240561" y="1025029"/>
                  </a:lnTo>
                  <a:lnTo>
                    <a:pt x="1238910" y="1023759"/>
                  </a:lnTo>
                  <a:lnTo>
                    <a:pt x="1238402" y="1023759"/>
                  </a:lnTo>
                  <a:lnTo>
                    <a:pt x="1236776" y="1022489"/>
                  </a:lnTo>
                  <a:lnTo>
                    <a:pt x="1236649" y="1021219"/>
                  </a:lnTo>
                  <a:lnTo>
                    <a:pt x="1236967" y="1019949"/>
                  </a:lnTo>
                  <a:lnTo>
                    <a:pt x="1237272" y="1018679"/>
                  </a:lnTo>
                  <a:lnTo>
                    <a:pt x="1237551" y="1017409"/>
                  </a:lnTo>
                  <a:lnTo>
                    <a:pt x="1237754" y="1017409"/>
                  </a:lnTo>
                  <a:lnTo>
                    <a:pt x="1237894" y="1016139"/>
                  </a:lnTo>
                  <a:lnTo>
                    <a:pt x="1237310" y="1016139"/>
                  </a:lnTo>
                  <a:lnTo>
                    <a:pt x="1236637" y="1014869"/>
                  </a:lnTo>
                  <a:lnTo>
                    <a:pt x="1235887" y="1014869"/>
                  </a:lnTo>
                  <a:lnTo>
                    <a:pt x="1231912" y="1011059"/>
                  </a:lnTo>
                  <a:lnTo>
                    <a:pt x="1232281" y="1009789"/>
                  </a:lnTo>
                  <a:lnTo>
                    <a:pt x="1232141" y="1008519"/>
                  </a:lnTo>
                  <a:lnTo>
                    <a:pt x="1232814" y="1007249"/>
                  </a:lnTo>
                  <a:lnTo>
                    <a:pt x="1232801" y="1004709"/>
                  </a:lnTo>
                  <a:lnTo>
                    <a:pt x="1233525" y="1004709"/>
                  </a:lnTo>
                  <a:lnTo>
                    <a:pt x="1234681" y="1007249"/>
                  </a:lnTo>
                  <a:lnTo>
                    <a:pt x="1235646" y="1007249"/>
                  </a:lnTo>
                  <a:lnTo>
                    <a:pt x="1236726" y="1008519"/>
                  </a:lnTo>
                  <a:lnTo>
                    <a:pt x="1237602" y="1008519"/>
                  </a:lnTo>
                  <a:lnTo>
                    <a:pt x="1237526" y="1007249"/>
                  </a:lnTo>
                  <a:lnTo>
                    <a:pt x="1237792" y="1005979"/>
                  </a:lnTo>
                  <a:lnTo>
                    <a:pt x="1237640" y="1005979"/>
                  </a:lnTo>
                  <a:lnTo>
                    <a:pt x="1236040" y="1004709"/>
                  </a:lnTo>
                  <a:lnTo>
                    <a:pt x="1235786" y="1004709"/>
                  </a:lnTo>
                  <a:lnTo>
                    <a:pt x="1235659" y="1003439"/>
                  </a:lnTo>
                  <a:lnTo>
                    <a:pt x="1236649" y="1002169"/>
                  </a:lnTo>
                  <a:lnTo>
                    <a:pt x="1236192" y="1000899"/>
                  </a:lnTo>
                  <a:lnTo>
                    <a:pt x="1234719" y="1000899"/>
                  </a:lnTo>
                  <a:lnTo>
                    <a:pt x="1234046" y="998359"/>
                  </a:lnTo>
                  <a:lnTo>
                    <a:pt x="1232789" y="998359"/>
                  </a:lnTo>
                  <a:lnTo>
                    <a:pt x="1232179" y="997089"/>
                  </a:lnTo>
                  <a:lnTo>
                    <a:pt x="1233246" y="995819"/>
                  </a:lnTo>
                  <a:lnTo>
                    <a:pt x="1232827" y="994549"/>
                  </a:lnTo>
                  <a:lnTo>
                    <a:pt x="1231341" y="994549"/>
                  </a:lnTo>
                  <a:lnTo>
                    <a:pt x="1230795" y="992009"/>
                  </a:lnTo>
                  <a:lnTo>
                    <a:pt x="1231874" y="990739"/>
                  </a:lnTo>
                  <a:lnTo>
                    <a:pt x="1231430" y="989469"/>
                  </a:lnTo>
                  <a:lnTo>
                    <a:pt x="1229906" y="989469"/>
                  </a:lnTo>
                  <a:lnTo>
                    <a:pt x="1229423" y="988199"/>
                  </a:lnTo>
                  <a:lnTo>
                    <a:pt x="1230464" y="986929"/>
                  </a:lnTo>
                  <a:lnTo>
                    <a:pt x="1230198" y="985659"/>
                  </a:lnTo>
                  <a:lnTo>
                    <a:pt x="1228496" y="984389"/>
                  </a:lnTo>
                  <a:lnTo>
                    <a:pt x="1228267" y="984389"/>
                  </a:lnTo>
                  <a:lnTo>
                    <a:pt x="1227658" y="983119"/>
                  </a:lnTo>
                  <a:lnTo>
                    <a:pt x="1226985" y="983119"/>
                  </a:lnTo>
                  <a:lnTo>
                    <a:pt x="1226248" y="981849"/>
                  </a:lnTo>
                  <a:lnTo>
                    <a:pt x="1225638" y="984389"/>
                  </a:lnTo>
                  <a:lnTo>
                    <a:pt x="1225537" y="985659"/>
                  </a:lnTo>
                  <a:lnTo>
                    <a:pt x="1225334" y="986929"/>
                  </a:lnTo>
                  <a:lnTo>
                    <a:pt x="1225042" y="986929"/>
                  </a:lnTo>
                  <a:lnTo>
                    <a:pt x="1224597" y="988199"/>
                  </a:lnTo>
                  <a:lnTo>
                    <a:pt x="1223505" y="985659"/>
                  </a:lnTo>
                  <a:lnTo>
                    <a:pt x="1223022" y="985659"/>
                  </a:lnTo>
                  <a:lnTo>
                    <a:pt x="1223822" y="981913"/>
                  </a:lnTo>
                  <a:lnTo>
                    <a:pt x="1224076" y="980579"/>
                  </a:lnTo>
                  <a:lnTo>
                    <a:pt x="1224203" y="980579"/>
                  </a:lnTo>
                  <a:lnTo>
                    <a:pt x="1225092" y="976769"/>
                  </a:lnTo>
                  <a:lnTo>
                    <a:pt x="1225270" y="975499"/>
                  </a:lnTo>
                  <a:lnTo>
                    <a:pt x="1225359" y="974229"/>
                  </a:lnTo>
                  <a:lnTo>
                    <a:pt x="1225118" y="974229"/>
                  </a:lnTo>
                  <a:lnTo>
                    <a:pt x="1223606" y="972959"/>
                  </a:lnTo>
                  <a:lnTo>
                    <a:pt x="1223327" y="972959"/>
                  </a:lnTo>
                  <a:lnTo>
                    <a:pt x="1223213" y="974229"/>
                  </a:lnTo>
                  <a:lnTo>
                    <a:pt x="1223022" y="974229"/>
                  </a:lnTo>
                  <a:lnTo>
                    <a:pt x="1222768" y="975499"/>
                  </a:lnTo>
                  <a:lnTo>
                    <a:pt x="1222019" y="975499"/>
                  </a:lnTo>
                  <a:lnTo>
                    <a:pt x="1221346" y="974229"/>
                  </a:lnTo>
                  <a:lnTo>
                    <a:pt x="1220609" y="972959"/>
                  </a:lnTo>
                  <a:lnTo>
                    <a:pt x="1221384" y="971689"/>
                  </a:lnTo>
                  <a:lnTo>
                    <a:pt x="1221308" y="970419"/>
                  </a:lnTo>
                  <a:lnTo>
                    <a:pt x="1220698" y="970419"/>
                  </a:lnTo>
                  <a:lnTo>
                    <a:pt x="1220012" y="969149"/>
                  </a:lnTo>
                  <a:lnTo>
                    <a:pt x="1218501" y="967879"/>
                  </a:lnTo>
                  <a:lnTo>
                    <a:pt x="1217828" y="967879"/>
                  </a:lnTo>
                  <a:lnTo>
                    <a:pt x="1217218" y="966609"/>
                  </a:lnTo>
                  <a:lnTo>
                    <a:pt x="1217091" y="966609"/>
                  </a:lnTo>
                  <a:lnTo>
                    <a:pt x="1217447" y="965339"/>
                  </a:lnTo>
                  <a:lnTo>
                    <a:pt x="1210348" y="966558"/>
                  </a:lnTo>
                  <a:lnTo>
                    <a:pt x="1210348" y="1030109"/>
                  </a:lnTo>
                  <a:lnTo>
                    <a:pt x="1210221" y="1031379"/>
                  </a:lnTo>
                  <a:lnTo>
                    <a:pt x="1209535" y="1031379"/>
                  </a:lnTo>
                  <a:lnTo>
                    <a:pt x="1209128" y="1030109"/>
                  </a:lnTo>
                  <a:lnTo>
                    <a:pt x="1208836" y="1029030"/>
                  </a:lnTo>
                  <a:lnTo>
                    <a:pt x="1210233" y="1030109"/>
                  </a:lnTo>
                  <a:lnTo>
                    <a:pt x="1210348" y="966558"/>
                  </a:lnTo>
                  <a:lnTo>
                    <a:pt x="1210005" y="966609"/>
                  </a:lnTo>
                  <a:lnTo>
                    <a:pt x="1202563" y="966609"/>
                  </a:lnTo>
                  <a:lnTo>
                    <a:pt x="1195146" y="967879"/>
                  </a:lnTo>
                  <a:lnTo>
                    <a:pt x="1194981" y="967879"/>
                  </a:lnTo>
                  <a:lnTo>
                    <a:pt x="1194904" y="969149"/>
                  </a:lnTo>
                  <a:lnTo>
                    <a:pt x="1195832" y="970419"/>
                  </a:lnTo>
                  <a:lnTo>
                    <a:pt x="1193965" y="972959"/>
                  </a:lnTo>
                  <a:lnTo>
                    <a:pt x="1195768" y="976769"/>
                  </a:lnTo>
                  <a:lnTo>
                    <a:pt x="1195451" y="978039"/>
                  </a:lnTo>
                  <a:lnTo>
                    <a:pt x="1195260" y="978039"/>
                  </a:lnTo>
                  <a:lnTo>
                    <a:pt x="1195197" y="979309"/>
                  </a:lnTo>
                  <a:lnTo>
                    <a:pt x="1195819" y="980579"/>
                  </a:lnTo>
                  <a:lnTo>
                    <a:pt x="1196492" y="980579"/>
                  </a:lnTo>
                  <a:lnTo>
                    <a:pt x="1197940" y="981849"/>
                  </a:lnTo>
                  <a:lnTo>
                    <a:pt x="1198613" y="981849"/>
                  </a:lnTo>
                  <a:lnTo>
                    <a:pt x="1199222" y="983119"/>
                  </a:lnTo>
                  <a:lnTo>
                    <a:pt x="1199553" y="983119"/>
                  </a:lnTo>
                  <a:lnTo>
                    <a:pt x="1201064" y="984389"/>
                  </a:lnTo>
                  <a:lnTo>
                    <a:pt x="1201242" y="984389"/>
                  </a:lnTo>
                  <a:lnTo>
                    <a:pt x="1201140" y="985659"/>
                  </a:lnTo>
                  <a:lnTo>
                    <a:pt x="1200937" y="986929"/>
                  </a:lnTo>
                  <a:lnTo>
                    <a:pt x="1200569" y="988199"/>
                  </a:lnTo>
                  <a:lnTo>
                    <a:pt x="1199845" y="987171"/>
                  </a:lnTo>
                  <a:lnTo>
                    <a:pt x="1199845" y="990739"/>
                  </a:lnTo>
                  <a:lnTo>
                    <a:pt x="1199553" y="990739"/>
                  </a:lnTo>
                  <a:lnTo>
                    <a:pt x="1199235" y="989469"/>
                  </a:lnTo>
                  <a:lnTo>
                    <a:pt x="1199845" y="990739"/>
                  </a:lnTo>
                  <a:lnTo>
                    <a:pt x="1199845" y="987171"/>
                  </a:lnTo>
                  <a:lnTo>
                    <a:pt x="1199680" y="986929"/>
                  </a:lnTo>
                  <a:lnTo>
                    <a:pt x="1198791" y="985659"/>
                  </a:lnTo>
                  <a:lnTo>
                    <a:pt x="1198460" y="985659"/>
                  </a:lnTo>
                  <a:lnTo>
                    <a:pt x="1198321" y="986929"/>
                  </a:lnTo>
                  <a:lnTo>
                    <a:pt x="1197495" y="985659"/>
                  </a:lnTo>
                  <a:lnTo>
                    <a:pt x="1197114" y="985659"/>
                  </a:lnTo>
                  <a:lnTo>
                    <a:pt x="1196009" y="986929"/>
                  </a:lnTo>
                  <a:lnTo>
                    <a:pt x="1195793" y="988199"/>
                  </a:lnTo>
                  <a:lnTo>
                    <a:pt x="1197025" y="990739"/>
                  </a:lnTo>
                  <a:lnTo>
                    <a:pt x="1197533" y="990739"/>
                  </a:lnTo>
                  <a:lnTo>
                    <a:pt x="1197940" y="992009"/>
                  </a:lnTo>
                  <a:lnTo>
                    <a:pt x="1198270" y="993279"/>
                  </a:lnTo>
                  <a:lnTo>
                    <a:pt x="1196962" y="994549"/>
                  </a:lnTo>
                  <a:lnTo>
                    <a:pt x="1196771" y="994549"/>
                  </a:lnTo>
                  <a:lnTo>
                    <a:pt x="1196365" y="995819"/>
                  </a:lnTo>
                  <a:lnTo>
                    <a:pt x="1195857" y="997089"/>
                  </a:lnTo>
                  <a:lnTo>
                    <a:pt x="1195273" y="997089"/>
                  </a:lnTo>
                  <a:lnTo>
                    <a:pt x="1193774" y="999629"/>
                  </a:lnTo>
                  <a:lnTo>
                    <a:pt x="1193177" y="1000899"/>
                  </a:lnTo>
                  <a:lnTo>
                    <a:pt x="1192669" y="1000899"/>
                  </a:lnTo>
                  <a:lnTo>
                    <a:pt x="1192276" y="1002169"/>
                  </a:lnTo>
                  <a:lnTo>
                    <a:pt x="1192187" y="1003439"/>
                  </a:lnTo>
                  <a:lnTo>
                    <a:pt x="1193558" y="1003439"/>
                  </a:lnTo>
                  <a:lnTo>
                    <a:pt x="1193520" y="1004709"/>
                  </a:lnTo>
                  <a:lnTo>
                    <a:pt x="1191945" y="1007249"/>
                  </a:lnTo>
                  <a:lnTo>
                    <a:pt x="1192339" y="1007249"/>
                  </a:lnTo>
                  <a:lnTo>
                    <a:pt x="1192758" y="1008519"/>
                  </a:lnTo>
                  <a:lnTo>
                    <a:pt x="1193292" y="1009789"/>
                  </a:lnTo>
                  <a:lnTo>
                    <a:pt x="1193647" y="1009789"/>
                  </a:lnTo>
                  <a:lnTo>
                    <a:pt x="1194384" y="1007249"/>
                  </a:lnTo>
                  <a:lnTo>
                    <a:pt x="1195273" y="1007249"/>
                  </a:lnTo>
                  <a:lnTo>
                    <a:pt x="1195692" y="1008519"/>
                  </a:lnTo>
                  <a:lnTo>
                    <a:pt x="1196035" y="1009789"/>
                  </a:lnTo>
                  <a:lnTo>
                    <a:pt x="1195603" y="1009789"/>
                  </a:lnTo>
                  <a:lnTo>
                    <a:pt x="1195108" y="1011059"/>
                  </a:lnTo>
                  <a:lnTo>
                    <a:pt x="1193965" y="1012329"/>
                  </a:lnTo>
                  <a:lnTo>
                    <a:pt x="1193469" y="1013599"/>
                  </a:lnTo>
                  <a:lnTo>
                    <a:pt x="1193063" y="1014869"/>
                  </a:lnTo>
                  <a:lnTo>
                    <a:pt x="1194422" y="1016139"/>
                  </a:lnTo>
                  <a:lnTo>
                    <a:pt x="1194168" y="1017409"/>
                  </a:lnTo>
                  <a:lnTo>
                    <a:pt x="1192987" y="1018679"/>
                  </a:lnTo>
                  <a:lnTo>
                    <a:pt x="1192733" y="1019949"/>
                  </a:lnTo>
                  <a:lnTo>
                    <a:pt x="1194130" y="1021219"/>
                  </a:lnTo>
                  <a:lnTo>
                    <a:pt x="1194066" y="1022489"/>
                  </a:lnTo>
                  <a:lnTo>
                    <a:pt x="1192834" y="1023759"/>
                  </a:lnTo>
                  <a:lnTo>
                    <a:pt x="1192618" y="1023759"/>
                  </a:lnTo>
                  <a:lnTo>
                    <a:pt x="1192212" y="1025029"/>
                  </a:lnTo>
                  <a:lnTo>
                    <a:pt x="1191729" y="1025029"/>
                  </a:lnTo>
                  <a:lnTo>
                    <a:pt x="1191158" y="1026299"/>
                  </a:lnTo>
                  <a:lnTo>
                    <a:pt x="1190231" y="1026299"/>
                  </a:lnTo>
                  <a:lnTo>
                    <a:pt x="1189761" y="1027569"/>
                  </a:lnTo>
                  <a:lnTo>
                    <a:pt x="1189672" y="1030109"/>
                  </a:lnTo>
                  <a:lnTo>
                    <a:pt x="1190078" y="1030109"/>
                  </a:lnTo>
                  <a:lnTo>
                    <a:pt x="1190955" y="1031379"/>
                  </a:lnTo>
                  <a:lnTo>
                    <a:pt x="1191475" y="1031379"/>
                  </a:lnTo>
                  <a:lnTo>
                    <a:pt x="1191907" y="1032649"/>
                  </a:lnTo>
                  <a:lnTo>
                    <a:pt x="1192237" y="1033919"/>
                  </a:lnTo>
                  <a:lnTo>
                    <a:pt x="1190688" y="1035189"/>
                  </a:lnTo>
                  <a:lnTo>
                    <a:pt x="1190764" y="1036459"/>
                  </a:lnTo>
                  <a:lnTo>
                    <a:pt x="1191107" y="1036459"/>
                  </a:lnTo>
                  <a:lnTo>
                    <a:pt x="1191526" y="1037729"/>
                  </a:lnTo>
                  <a:lnTo>
                    <a:pt x="1192034" y="1037729"/>
                  </a:lnTo>
                  <a:lnTo>
                    <a:pt x="1194600" y="1042809"/>
                  </a:lnTo>
                  <a:lnTo>
                    <a:pt x="1194320" y="1042809"/>
                  </a:lnTo>
                  <a:lnTo>
                    <a:pt x="1193368" y="1045349"/>
                  </a:lnTo>
                  <a:lnTo>
                    <a:pt x="1192606" y="1045349"/>
                  </a:lnTo>
                  <a:lnTo>
                    <a:pt x="1192187" y="1044079"/>
                  </a:lnTo>
                  <a:lnTo>
                    <a:pt x="1191856" y="1042809"/>
                  </a:lnTo>
                  <a:lnTo>
                    <a:pt x="1191679" y="1042809"/>
                  </a:lnTo>
                  <a:lnTo>
                    <a:pt x="1190815" y="1040269"/>
                  </a:lnTo>
                  <a:lnTo>
                    <a:pt x="1190332" y="1040269"/>
                  </a:lnTo>
                  <a:lnTo>
                    <a:pt x="1189304" y="1042809"/>
                  </a:lnTo>
                  <a:lnTo>
                    <a:pt x="1187653" y="1045349"/>
                  </a:lnTo>
                  <a:lnTo>
                    <a:pt x="1190218" y="1050429"/>
                  </a:lnTo>
                  <a:lnTo>
                    <a:pt x="1190739" y="1051699"/>
                  </a:lnTo>
                  <a:lnTo>
                    <a:pt x="1191171" y="1051699"/>
                  </a:lnTo>
                  <a:lnTo>
                    <a:pt x="1191501" y="1052969"/>
                  </a:lnTo>
                  <a:lnTo>
                    <a:pt x="1190104" y="1054239"/>
                  </a:lnTo>
                  <a:lnTo>
                    <a:pt x="1189939" y="1055509"/>
                  </a:lnTo>
                  <a:lnTo>
                    <a:pt x="1191348" y="1056779"/>
                  </a:lnTo>
                  <a:lnTo>
                    <a:pt x="1191310" y="1058049"/>
                  </a:lnTo>
                  <a:lnTo>
                    <a:pt x="1189837" y="1059319"/>
                  </a:lnTo>
                  <a:lnTo>
                    <a:pt x="1189875" y="1060589"/>
                  </a:lnTo>
                  <a:lnTo>
                    <a:pt x="1190205" y="1060589"/>
                  </a:lnTo>
                  <a:lnTo>
                    <a:pt x="1190637" y="1061859"/>
                  </a:lnTo>
                  <a:lnTo>
                    <a:pt x="1191679" y="1063129"/>
                  </a:lnTo>
                  <a:lnTo>
                    <a:pt x="1192110" y="1064399"/>
                  </a:lnTo>
                  <a:lnTo>
                    <a:pt x="1192453" y="1064399"/>
                  </a:lnTo>
                  <a:lnTo>
                    <a:pt x="1192415" y="1065669"/>
                  </a:lnTo>
                  <a:lnTo>
                    <a:pt x="1191069" y="1066939"/>
                  </a:lnTo>
                  <a:lnTo>
                    <a:pt x="1190599" y="1068209"/>
                  </a:lnTo>
                  <a:lnTo>
                    <a:pt x="1190117" y="1069479"/>
                  </a:lnTo>
                  <a:lnTo>
                    <a:pt x="1188948" y="1070749"/>
                  </a:lnTo>
                  <a:lnTo>
                    <a:pt x="1188466" y="1070749"/>
                  </a:lnTo>
                  <a:lnTo>
                    <a:pt x="1188085" y="1072019"/>
                  </a:lnTo>
                  <a:lnTo>
                    <a:pt x="1188440" y="1073289"/>
                  </a:lnTo>
                  <a:lnTo>
                    <a:pt x="1188872" y="1073289"/>
                  </a:lnTo>
                  <a:lnTo>
                    <a:pt x="1189380" y="1074559"/>
                  </a:lnTo>
                  <a:lnTo>
                    <a:pt x="1190269" y="1074559"/>
                  </a:lnTo>
                  <a:lnTo>
                    <a:pt x="1190701" y="1075829"/>
                  </a:lnTo>
                  <a:lnTo>
                    <a:pt x="1190637" y="1078369"/>
                  </a:lnTo>
                  <a:lnTo>
                    <a:pt x="1190155" y="1078369"/>
                  </a:lnTo>
                  <a:lnTo>
                    <a:pt x="1189215" y="1079639"/>
                  </a:lnTo>
                  <a:lnTo>
                    <a:pt x="1188085" y="1077099"/>
                  </a:lnTo>
                  <a:lnTo>
                    <a:pt x="1187361" y="1077099"/>
                  </a:lnTo>
                  <a:lnTo>
                    <a:pt x="1186878" y="1078369"/>
                  </a:lnTo>
                  <a:lnTo>
                    <a:pt x="1186472" y="1079639"/>
                  </a:lnTo>
                  <a:lnTo>
                    <a:pt x="1186840" y="1079639"/>
                  </a:lnTo>
                  <a:lnTo>
                    <a:pt x="1187272" y="1080909"/>
                  </a:lnTo>
                  <a:lnTo>
                    <a:pt x="1187767" y="1082179"/>
                  </a:lnTo>
                  <a:lnTo>
                    <a:pt x="1190358" y="1085989"/>
                  </a:lnTo>
                  <a:lnTo>
                    <a:pt x="1189939" y="1085989"/>
                  </a:lnTo>
                  <a:lnTo>
                    <a:pt x="1189291" y="1088529"/>
                  </a:lnTo>
                  <a:lnTo>
                    <a:pt x="1188389" y="1088529"/>
                  </a:lnTo>
                  <a:lnTo>
                    <a:pt x="1188110" y="1085989"/>
                  </a:lnTo>
                  <a:lnTo>
                    <a:pt x="1187246" y="1085989"/>
                  </a:lnTo>
                  <a:lnTo>
                    <a:pt x="1186535" y="1088529"/>
                  </a:lnTo>
                  <a:lnTo>
                    <a:pt x="1185926" y="1088529"/>
                  </a:lnTo>
                  <a:lnTo>
                    <a:pt x="1185011" y="1085989"/>
                  </a:lnTo>
                  <a:lnTo>
                    <a:pt x="1184859" y="1085989"/>
                  </a:lnTo>
                  <a:lnTo>
                    <a:pt x="1184275" y="1087259"/>
                  </a:lnTo>
                  <a:lnTo>
                    <a:pt x="1183792" y="1087259"/>
                  </a:lnTo>
                  <a:lnTo>
                    <a:pt x="1183411" y="1088529"/>
                  </a:lnTo>
                  <a:lnTo>
                    <a:pt x="1183322" y="1089799"/>
                  </a:lnTo>
                  <a:lnTo>
                    <a:pt x="1184694" y="1091069"/>
                  </a:lnTo>
                  <a:lnTo>
                    <a:pt x="1184694" y="1092339"/>
                  </a:lnTo>
                  <a:lnTo>
                    <a:pt x="1183373" y="1092339"/>
                  </a:lnTo>
                  <a:lnTo>
                    <a:pt x="1183246" y="1093609"/>
                  </a:lnTo>
                  <a:lnTo>
                    <a:pt x="1184541" y="1096149"/>
                  </a:lnTo>
                  <a:lnTo>
                    <a:pt x="1184884" y="1097419"/>
                  </a:lnTo>
                  <a:lnTo>
                    <a:pt x="1185316" y="1097419"/>
                  </a:lnTo>
                  <a:lnTo>
                    <a:pt x="1185837" y="1098689"/>
                  </a:lnTo>
                  <a:lnTo>
                    <a:pt x="1185265" y="1098689"/>
                  </a:lnTo>
                  <a:lnTo>
                    <a:pt x="1184783" y="1099959"/>
                  </a:lnTo>
                  <a:lnTo>
                    <a:pt x="1184376" y="1101229"/>
                  </a:lnTo>
                  <a:lnTo>
                    <a:pt x="1183805" y="1101229"/>
                  </a:lnTo>
                  <a:lnTo>
                    <a:pt x="1183309" y="1102499"/>
                  </a:lnTo>
                  <a:lnTo>
                    <a:pt x="1182928" y="1102499"/>
                  </a:lnTo>
                  <a:lnTo>
                    <a:pt x="1183271" y="1103769"/>
                  </a:lnTo>
                  <a:lnTo>
                    <a:pt x="1183703" y="1105039"/>
                  </a:lnTo>
                  <a:lnTo>
                    <a:pt x="1184211" y="1105039"/>
                  </a:lnTo>
                  <a:lnTo>
                    <a:pt x="1189355" y="1115199"/>
                  </a:lnTo>
                  <a:lnTo>
                    <a:pt x="1188796" y="1115199"/>
                  </a:lnTo>
                  <a:lnTo>
                    <a:pt x="1188478" y="1117739"/>
                  </a:lnTo>
                  <a:lnTo>
                    <a:pt x="1187526" y="1117739"/>
                  </a:lnTo>
                  <a:lnTo>
                    <a:pt x="1186827" y="1120279"/>
                  </a:lnTo>
                  <a:lnTo>
                    <a:pt x="1186065" y="1120279"/>
                  </a:lnTo>
                  <a:lnTo>
                    <a:pt x="1185608" y="1117739"/>
                  </a:lnTo>
                  <a:lnTo>
                    <a:pt x="1184719" y="1117739"/>
                  </a:lnTo>
                  <a:lnTo>
                    <a:pt x="1184325" y="1115199"/>
                  </a:lnTo>
                  <a:lnTo>
                    <a:pt x="1183881" y="1115199"/>
                  </a:lnTo>
                  <a:lnTo>
                    <a:pt x="1183309" y="1116469"/>
                  </a:lnTo>
                  <a:lnTo>
                    <a:pt x="1182814" y="1116469"/>
                  </a:lnTo>
                  <a:lnTo>
                    <a:pt x="1182420" y="1117739"/>
                  </a:lnTo>
                  <a:lnTo>
                    <a:pt x="1183716" y="1119009"/>
                  </a:lnTo>
                  <a:lnTo>
                    <a:pt x="1183716" y="1120279"/>
                  </a:lnTo>
                  <a:lnTo>
                    <a:pt x="1182179" y="1121549"/>
                  </a:lnTo>
                  <a:lnTo>
                    <a:pt x="1182243" y="1122819"/>
                  </a:lnTo>
                  <a:lnTo>
                    <a:pt x="1182573" y="1122819"/>
                  </a:lnTo>
                  <a:lnTo>
                    <a:pt x="1182992" y="1124089"/>
                  </a:lnTo>
                  <a:lnTo>
                    <a:pt x="1184033" y="1125359"/>
                  </a:lnTo>
                  <a:lnTo>
                    <a:pt x="1184465" y="1126629"/>
                  </a:lnTo>
                  <a:lnTo>
                    <a:pt x="1184795" y="1126629"/>
                  </a:lnTo>
                  <a:lnTo>
                    <a:pt x="1184795" y="1127899"/>
                  </a:lnTo>
                  <a:lnTo>
                    <a:pt x="1183297" y="1129169"/>
                  </a:lnTo>
                  <a:lnTo>
                    <a:pt x="1183398" y="1130439"/>
                  </a:lnTo>
                  <a:lnTo>
                    <a:pt x="1184554" y="1130439"/>
                  </a:lnTo>
                  <a:lnTo>
                    <a:pt x="1184668" y="1132979"/>
                  </a:lnTo>
                  <a:lnTo>
                    <a:pt x="1183182" y="1134249"/>
                  </a:lnTo>
                  <a:lnTo>
                    <a:pt x="1183157" y="1135519"/>
                  </a:lnTo>
                  <a:lnTo>
                    <a:pt x="1184363" y="1135519"/>
                  </a:lnTo>
                  <a:lnTo>
                    <a:pt x="1184490" y="1136789"/>
                  </a:lnTo>
                  <a:lnTo>
                    <a:pt x="1183030" y="1138059"/>
                  </a:lnTo>
                  <a:lnTo>
                    <a:pt x="1182966" y="1139329"/>
                  </a:lnTo>
                  <a:lnTo>
                    <a:pt x="1183309" y="1139329"/>
                  </a:lnTo>
                  <a:lnTo>
                    <a:pt x="1183728" y="1140599"/>
                  </a:lnTo>
                  <a:lnTo>
                    <a:pt x="1184744" y="1141869"/>
                  </a:lnTo>
                  <a:lnTo>
                    <a:pt x="1185164" y="1143139"/>
                  </a:lnTo>
                  <a:lnTo>
                    <a:pt x="1185506" y="1144409"/>
                  </a:lnTo>
                  <a:lnTo>
                    <a:pt x="1185100" y="1144409"/>
                  </a:lnTo>
                  <a:lnTo>
                    <a:pt x="1184617" y="1145679"/>
                  </a:lnTo>
                  <a:lnTo>
                    <a:pt x="1184033" y="1145679"/>
                  </a:lnTo>
                  <a:lnTo>
                    <a:pt x="1183487" y="1146949"/>
                  </a:lnTo>
                  <a:lnTo>
                    <a:pt x="1183005" y="1148219"/>
                  </a:lnTo>
                  <a:lnTo>
                    <a:pt x="1182560" y="1148219"/>
                  </a:lnTo>
                  <a:lnTo>
                    <a:pt x="1182878" y="1149489"/>
                  </a:lnTo>
                  <a:lnTo>
                    <a:pt x="1183297" y="1150759"/>
                  </a:lnTo>
                  <a:lnTo>
                    <a:pt x="1183817" y="1150759"/>
                  </a:lnTo>
                  <a:lnTo>
                    <a:pt x="1188859" y="1160919"/>
                  </a:lnTo>
                  <a:lnTo>
                    <a:pt x="1188288" y="1160919"/>
                  </a:lnTo>
                  <a:lnTo>
                    <a:pt x="1187945" y="1162189"/>
                  </a:lnTo>
                  <a:lnTo>
                    <a:pt x="1187310" y="1163459"/>
                  </a:lnTo>
                  <a:lnTo>
                    <a:pt x="1186230" y="1160919"/>
                  </a:lnTo>
                  <a:lnTo>
                    <a:pt x="1185951" y="1160919"/>
                  </a:lnTo>
                  <a:lnTo>
                    <a:pt x="1185100" y="1158379"/>
                  </a:lnTo>
                  <a:lnTo>
                    <a:pt x="1184630" y="1158379"/>
                  </a:lnTo>
                  <a:lnTo>
                    <a:pt x="1183576" y="1160919"/>
                  </a:lnTo>
                  <a:lnTo>
                    <a:pt x="1182789" y="1160919"/>
                  </a:lnTo>
                  <a:lnTo>
                    <a:pt x="1182293" y="1162189"/>
                  </a:lnTo>
                  <a:lnTo>
                    <a:pt x="1181887" y="1163459"/>
                  </a:lnTo>
                  <a:lnTo>
                    <a:pt x="1182268" y="1163459"/>
                  </a:lnTo>
                  <a:lnTo>
                    <a:pt x="1182674" y="1164729"/>
                  </a:lnTo>
                  <a:lnTo>
                    <a:pt x="1183144" y="1165999"/>
                  </a:lnTo>
                  <a:lnTo>
                    <a:pt x="1183665" y="1165999"/>
                  </a:lnTo>
                  <a:lnTo>
                    <a:pt x="1184084" y="1167269"/>
                  </a:lnTo>
                  <a:lnTo>
                    <a:pt x="1184402" y="1167269"/>
                  </a:lnTo>
                  <a:lnTo>
                    <a:pt x="1184465" y="1168539"/>
                  </a:lnTo>
                  <a:lnTo>
                    <a:pt x="1182979" y="1169809"/>
                  </a:lnTo>
                  <a:lnTo>
                    <a:pt x="1182801" y="1171079"/>
                  </a:lnTo>
                  <a:lnTo>
                    <a:pt x="1184198" y="1172349"/>
                  </a:lnTo>
                  <a:lnTo>
                    <a:pt x="1184122" y="1173619"/>
                  </a:lnTo>
                  <a:lnTo>
                    <a:pt x="1182827" y="1173619"/>
                  </a:lnTo>
                  <a:lnTo>
                    <a:pt x="1182662" y="1174889"/>
                  </a:lnTo>
                  <a:lnTo>
                    <a:pt x="1182268" y="1176159"/>
                  </a:lnTo>
                  <a:lnTo>
                    <a:pt x="1181773" y="1176159"/>
                  </a:lnTo>
                  <a:lnTo>
                    <a:pt x="1180579" y="1177429"/>
                  </a:lnTo>
                  <a:lnTo>
                    <a:pt x="1180084" y="1178699"/>
                  </a:lnTo>
                  <a:lnTo>
                    <a:pt x="1179677" y="1179969"/>
                  </a:lnTo>
                  <a:lnTo>
                    <a:pt x="1180960" y="1181239"/>
                  </a:lnTo>
                  <a:lnTo>
                    <a:pt x="1180896" y="1182509"/>
                  </a:lnTo>
                  <a:lnTo>
                    <a:pt x="1179474" y="1183779"/>
                  </a:lnTo>
                  <a:lnTo>
                    <a:pt x="1179436" y="1185049"/>
                  </a:lnTo>
                  <a:lnTo>
                    <a:pt x="1179753" y="1185049"/>
                  </a:lnTo>
                  <a:lnTo>
                    <a:pt x="1180172" y="1186319"/>
                  </a:lnTo>
                  <a:lnTo>
                    <a:pt x="1180693" y="1186319"/>
                  </a:lnTo>
                  <a:lnTo>
                    <a:pt x="1181938" y="1188859"/>
                  </a:lnTo>
                  <a:lnTo>
                    <a:pt x="1182471" y="1190129"/>
                  </a:lnTo>
                  <a:lnTo>
                    <a:pt x="1182890" y="1191399"/>
                  </a:lnTo>
                  <a:lnTo>
                    <a:pt x="1183195" y="1191399"/>
                  </a:lnTo>
                  <a:lnTo>
                    <a:pt x="1182776" y="1192669"/>
                  </a:lnTo>
                  <a:lnTo>
                    <a:pt x="1182268" y="1193939"/>
                  </a:lnTo>
                  <a:lnTo>
                    <a:pt x="1181112" y="1195209"/>
                  </a:lnTo>
                  <a:lnTo>
                    <a:pt x="1180617" y="1195209"/>
                  </a:lnTo>
                  <a:lnTo>
                    <a:pt x="1180223" y="1196479"/>
                  </a:lnTo>
                  <a:lnTo>
                    <a:pt x="1180096" y="1196479"/>
                  </a:lnTo>
                  <a:lnTo>
                    <a:pt x="1181506" y="1199019"/>
                  </a:lnTo>
                  <a:lnTo>
                    <a:pt x="1181430" y="1200289"/>
                  </a:lnTo>
                  <a:lnTo>
                    <a:pt x="1179982" y="1200289"/>
                  </a:lnTo>
                  <a:lnTo>
                    <a:pt x="1179982" y="1201559"/>
                  </a:lnTo>
                  <a:lnTo>
                    <a:pt x="1180299" y="1202829"/>
                  </a:lnTo>
                  <a:lnTo>
                    <a:pt x="1180719" y="1202829"/>
                  </a:lnTo>
                  <a:lnTo>
                    <a:pt x="1181735" y="1204099"/>
                  </a:lnTo>
                  <a:lnTo>
                    <a:pt x="1182154" y="1205369"/>
                  </a:lnTo>
                  <a:lnTo>
                    <a:pt x="1182484" y="1206639"/>
                  </a:lnTo>
                  <a:lnTo>
                    <a:pt x="1181036" y="1207909"/>
                  </a:lnTo>
                  <a:lnTo>
                    <a:pt x="1180998" y="1209179"/>
                  </a:lnTo>
                  <a:lnTo>
                    <a:pt x="1181328" y="1209179"/>
                  </a:lnTo>
                  <a:lnTo>
                    <a:pt x="1181735" y="1210449"/>
                  </a:lnTo>
                  <a:lnTo>
                    <a:pt x="1182763" y="1211719"/>
                  </a:lnTo>
                  <a:lnTo>
                    <a:pt x="1183182" y="1212989"/>
                  </a:lnTo>
                  <a:lnTo>
                    <a:pt x="1183500" y="1212989"/>
                  </a:lnTo>
                  <a:lnTo>
                    <a:pt x="1183538" y="1214259"/>
                  </a:lnTo>
                  <a:lnTo>
                    <a:pt x="1182090" y="1215529"/>
                  </a:lnTo>
                  <a:lnTo>
                    <a:pt x="1181887" y="1216799"/>
                  </a:lnTo>
                  <a:lnTo>
                    <a:pt x="1183284" y="1218069"/>
                  </a:lnTo>
                  <a:lnTo>
                    <a:pt x="1183208" y="1219339"/>
                  </a:lnTo>
                  <a:lnTo>
                    <a:pt x="1181722" y="1219339"/>
                  </a:lnTo>
                  <a:lnTo>
                    <a:pt x="1181747" y="1220609"/>
                  </a:lnTo>
                  <a:lnTo>
                    <a:pt x="1182052" y="1221879"/>
                  </a:lnTo>
                  <a:lnTo>
                    <a:pt x="1182471" y="1221879"/>
                  </a:lnTo>
                  <a:lnTo>
                    <a:pt x="1183500" y="1224419"/>
                  </a:lnTo>
                  <a:lnTo>
                    <a:pt x="1183906" y="1224419"/>
                  </a:lnTo>
                  <a:lnTo>
                    <a:pt x="1184224" y="1225689"/>
                  </a:lnTo>
                  <a:lnTo>
                    <a:pt x="1182751" y="1226959"/>
                  </a:lnTo>
                  <a:lnTo>
                    <a:pt x="1182725" y="1228229"/>
                  </a:lnTo>
                  <a:lnTo>
                    <a:pt x="1182382" y="1226959"/>
                  </a:lnTo>
                  <a:lnTo>
                    <a:pt x="1181963" y="1225689"/>
                  </a:lnTo>
                  <a:lnTo>
                    <a:pt x="1180909" y="1225689"/>
                  </a:lnTo>
                  <a:lnTo>
                    <a:pt x="1180401" y="1226959"/>
                  </a:lnTo>
                  <a:lnTo>
                    <a:pt x="1179982" y="1228229"/>
                  </a:lnTo>
                  <a:lnTo>
                    <a:pt x="1181252" y="1229499"/>
                  </a:lnTo>
                  <a:lnTo>
                    <a:pt x="1181188" y="1230769"/>
                  </a:lnTo>
                  <a:lnTo>
                    <a:pt x="1179703" y="1232039"/>
                  </a:lnTo>
                  <a:lnTo>
                    <a:pt x="1179703" y="1233309"/>
                  </a:lnTo>
                  <a:lnTo>
                    <a:pt x="1180884" y="1234579"/>
                  </a:lnTo>
                  <a:lnTo>
                    <a:pt x="1180973" y="1235849"/>
                  </a:lnTo>
                  <a:lnTo>
                    <a:pt x="1179474" y="1237119"/>
                  </a:lnTo>
                  <a:lnTo>
                    <a:pt x="1179372" y="1238389"/>
                  </a:lnTo>
                  <a:lnTo>
                    <a:pt x="1180655" y="1238389"/>
                  </a:lnTo>
                  <a:lnTo>
                    <a:pt x="1180655" y="1240929"/>
                  </a:lnTo>
                  <a:lnTo>
                    <a:pt x="1179220" y="1240929"/>
                  </a:lnTo>
                  <a:lnTo>
                    <a:pt x="1179144" y="1242199"/>
                  </a:lnTo>
                  <a:lnTo>
                    <a:pt x="1179449" y="1243469"/>
                  </a:lnTo>
                  <a:lnTo>
                    <a:pt x="1179855" y="1243469"/>
                  </a:lnTo>
                  <a:lnTo>
                    <a:pt x="1180858" y="1244739"/>
                  </a:lnTo>
                  <a:lnTo>
                    <a:pt x="1181252" y="1246009"/>
                  </a:lnTo>
                  <a:lnTo>
                    <a:pt x="1181569" y="1247279"/>
                  </a:lnTo>
                  <a:lnTo>
                    <a:pt x="1180160" y="1248549"/>
                  </a:lnTo>
                  <a:lnTo>
                    <a:pt x="1179918" y="1249819"/>
                  </a:lnTo>
                  <a:lnTo>
                    <a:pt x="1181303" y="1251089"/>
                  </a:lnTo>
                  <a:lnTo>
                    <a:pt x="1181201" y="1252359"/>
                  </a:lnTo>
                  <a:lnTo>
                    <a:pt x="1179918" y="1253629"/>
                  </a:lnTo>
                  <a:lnTo>
                    <a:pt x="1179703" y="1253629"/>
                  </a:lnTo>
                  <a:lnTo>
                    <a:pt x="1178572" y="1251089"/>
                  </a:lnTo>
                  <a:lnTo>
                    <a:pt x="1178052" y="1251089"/>
                  </a:lnTo>
                  <a:lnTo>
                    <a:pt x="1177429" y="1253629"/>
                  </a:lnTo>
                  <a:lnTo>
                    <a:pt x="1176502" y="1253629"/>
                  </a:lnTo>
                  <a:lnTo>
                    <a:pt x="1176223" y="1251089"/>
                  </a:lnTo>
                  <a:lnTo>
                    <a:pt x="1175766" y="1251089"/>
                  </a:lnTo>
                  <a:lnTo>
                    <a:pt x="1175194" y="1252359"/>
                  </a:lnTo>
                  <a:lnTo>
                    <a:pt x="1174686" y="1252359"/>
                  </a:lnTo>
                  <a:lnTo>
                    <a:pt x="1174229" y="1253629"/>
                  </a:lnTo>
                  <a:lnTo>
                    <a:pt x="1174165" y="1254899"/>
                  </a:lnTo>
                  <a:lnTo>
                    <a:pt x="1175397" y="1254899"/>
                  </a:lnTo>
                  <a:lnTo>
                    <a:pt x="1175283" y="1257439"/>
                  </a:lnTo>
                  <a:lnTo>
                    <a:pt x="1173949" y="1257439"/>
                  </a:lnTo>
                  <a:lnTo>
                    <a:pt x="1173886" y="1258709"/>
                  </a:lnTo>
                  <a:lnTo>
                    <a:pt x="1174191" y="1258709"/>
                  </a:lnTo>
                  <a:lnTo>
                    <a:pt x="1174584" y="1259979"/>
                  </a:lnTo>
                  <a:lnTo>
                    <a:pt x="1175169" y="1261249"/>
                  </a:lnTo>
                  <a:lnTo>
                    <a:pt x="1176464" y="1258709"/>
                  </a:lnTo>
                  <a:lnTo>
                    <a:pt x="1176985" y="1258709"/>
                  </a:lnTo>
                  <a:lnTo>
                    <a:pt x="1177518" y="1261249"/>
                  </a:lnTo>
                  <a:lnTo>
                    <a:pt x="1178306" y="1261249"/>
                  </a:lnTo>
                  <a:lnTo>
                    <a:pt x="1178699" y="1262519"/>
                  </a:lnTo>
                  <a:lnTo>
                    <a:pt x="1179004" y="1263789"/>
                  </a:lnTo>
                  <a:lnTo>
                    <a:pt x="1181354" y="1268869"/>
                  </a:lnTo>
                  <a:lnTo>
                    <a:pt x="1180795" y="1268869"/>
                  </a:lnTo>
                  <a:lnTo>
                    <a:pt x="1180363" y="1270139"/>
                  </a:lnTo>
                  <a:lnTo>
                    <a:pt x="1179804" y="1270139"/>
                  </a:lnTo>
                  <a:lnTo>
                    <a:pt x="1179233" y="1271409"/>
                  </a:lnTo>
                  <a:lnTo>
                    <a:pt x="1178712" y="1272679"/>
                  </a:lnTo>
                  <a:lnTo>
                    <a:pt x="1178229" y="1272679"/>
                  </a:lnTo>
                  <a:lnTo>
                    <a:pt x="1177785" y="1273949"/>
                  </a:lnTo>
                  <a:lnTo>
                    <a:pt x="1177264" y="1273949"/>
                  </a:lnTo>
                  <a:lnTo>
                    <a:pt x="1176642" y="1275219"/>
                  </a:lnTo>
                  <a:lnTo>
                    <a:pt x="1176451" y="1275219"/>
                  </a:lnTo>
                  <a:lnTo>
                    <a:pt x="1175727" y="1272679"/>
                  </a:lnTo>
                  <a:lnTo>
                    <a:pt x="1175512" y="1272679"/>
                  </a:lnTo>
                  <a:lnTo>
                    <a:pt x="1174915" y="1273949"/>
                  </a:lnTo>
                  <a:lnTo>
                    <a:pt x="1174381" y="1273949"/>
                  </a:lnTo>
                  <a:lnTo>
                    <a:pt x="1173937" y="1275219"/>
                  </a:lnTo>
                  <a:lnTo>
                    <a:pt x="1172349" y="1277759"/>
                  </a:lnTo>
                  <a:lnTo>
                    <a:pt x="1175791" y="1284109"/>
                  </a:lnTo>
                  <a:lnTo>
                    <a:pt x="1176274" y="1285379"/>
                  </a:lnTo>
                  <a:lnTo>
                    <a:pt x="1176655" y="1286649"/>
                  </a:lnTo>
                  <a:lnTo>
                    <a:pt x="1176921" y="1286649"/>
                  </a:lnTo>
                  <a:lnTo>
                    <a:pt x="1176451" y="1287919"/>
                  </a:lnTo>
                  <a:lnTo>
                    <a:pt x="1175918" y="1289189"/>
                  </a:lnTo>
                  <a:lnTo>
                    <a:pt x="1175321" y="1289189"/>
                  </a:lnTo>
                  <a:lnTo>
                    <a:pt x="1174699" y="1290459"/>
                  </a:lnTo>
                  <a:lnTo>
                    <a:pt x="1174165" y="1290459"/>
                  </a:lnTo>
                  <a:lnTo>
                    <a:pt x="1173721" y="1291729"/>
                  </a:lnTo>
                  <a:lnTo>
                    <a:pt x="1173568" y="1291729"/>
                  </a:lnTo>
                  <a:lnTo>
                    <a:pt x="1174851" y="1294269"/>
                  </a:lnTo>
                  <a:lnTo>
                    <a:pt x="1173391" y="1295539"/>
                  </a:lnTo>
                  <a:lnTo>
                    <a:pt x="1172997" y="1296809"/>
                  </a:lnTo>
                  <a:lnTo>
                    <a:pt x="1171651" y="1298079"/>
                  </a:lnTo>
                  <a:lnTo>
                    <a:pt x="1171473" y="1299349"/>
                  </a:lnTo>
                  <a:lnTo>
                    <a:pt x="1172756" y="1300619"/>
                  </a:lnTo>
                  <a:lnTo>
                    <a:pt x="1172578" y="1301889"/>
                  </a:lnTo>
                  <a:lnTo>
                    <a:pt x="1171117" y="1301889"/>
                  </a:lnTo>
                  <a:lnTo>
                    <a:pt x="1170914" y="1304429"/>
                  </a:lnTo>
                  <a:lnTo>
                    <a:pt x="1172057" y="1304429"/>
                  </a:lnTo>
                  <a:lnTo>
                    <a:pt x="1172083" y="1305699"/>
                  </a:lnTo>
                  <a:lnTo>
                    <a:pt x="1172591" y="1304429"/>
                  </a:lnTo>
                  <a:lnTo>
                    <a:pt x="1173137" y="1304429"/>
                  </a:lnTo>
                  <a:lnTo>
                    <a:pt x="1173734" y="1303159"/>
                  </a:lnTo>
                  <a:lnTo>
                    <a:pt x="1174191" y="1304429"/>
                  </a:lnTo>
                  <a:lnTo>
                    <a:pt x="1174546" y="1305699"/>
                  </a:lnTo>
                  <a:lnTo>
                    <a:pt x="1174813" y="1305699"/>
                  </a:lnTo>
                  <a:lnTo>
                    <a:pt x="1175880" y="1308239"/>
                  </a:lnTo>
                  <a:lnTo>
                    <a:pt x="1175410" y="1308239"/>
                  </a:lnTo>
                  <a:lnTo>
                    <a:pt x="1174686" y="1310779"/>
                  </a:lnTo>
                  <a:lnTo>
                    <a:pt x="1173937" y="1310779"/>
                  </a:lnTo>
                  <a:lnTo>
                    <a:pt x="1173416" y="1308239"/>
                  </a:lnTo>
                  <a:lnTo>
                    <a:pt x="1172692" y="1308239"/>
                  </a:lnTo>
                  <a:lnTo>
                    <a:pt x="1171905" y="1309509"/>
                  </a:lnTo>
                  <a:lnTo>
                    <a:pt x="1170978" y="1310779"/>
                  </a:lnTo>
                  <a:lnTo>
                    <a:pt x="1170305" y="1312049"/>
                  </a:lnTo>
                  <a:lnTo>
                    <a:pt x="1169708" y="1313319"/>
                  </a:lnTo>
                  <a:lnTo>
                    <a:pt x="1170889" y="1314589"/>
                  </a:lnTo>
                  <a:lnTo>
                    <a:pt x="1170724" y="1315859"/>
                  </a:lnTo>
                  <a:lnTo>
                    <a:pt x="1169365" y="1315859"/>
                  </a:lnTo>
                  <a:lnTo>
                    <a:pt x="1168895" y="1318399"/>
                  </a:lnTo>
                  <a:lnTo>
                    <a:pt x="1167688" y="1318399"/>
                  </a:lnTo>
                  <a:lnTo>
                    <a:pt x="1167282" y="1319669"/>
                  </a:lnTo>
                  <a:lnTo>
                    <a:pt x="1168577" y="1320939"/>
                  </a:lnTo>
                  <a:lnTo>
                    <a:pt x="1168387" y="1322209"/>
                  </a:lnTo>
                  <a:lnTo>
                    <a:pt x="1166698" y="1323479"/>
                  </a:lnTo>
                  <a:lnTo>
                    <a:pt x="1166990" y="1324749"/>
                  </a:lnTo>
                  <a:lnTo>
                    <a:pt x="1167320" y="1326019"/>
                  </a:lnTo>
                  <a:lnTo>
                    <a:pt x="1167752" y="1326019"/>
                  </a:lnTo>
                  <a:lnTo>
                    <a:pt x="1167980" y="1327289"/>
                  </a:lnTo>
                  <a:lnTo>
                    <a:pt x="1168311" y="1328559"/>
                  </a:lnTo>
                  <a:lnTo>
                    <a:pt x="1168755" y="1328559"/>
                  </a:lnTo>
                  <a:lnTo>
                    <a:pt x="1168971" y="1329829"/>
                  </a:lnTo>
                  <a:lnTo>
                    <a:pt x="1170190" y="1327289"/>
                  </a:lnTo>
                  <a:lnTo>
                    <a:pt x="1170876" y="1327289"/>
                  </a:lnTo>
                  <a:lnTo>
                    <a:pt x="1171206" y="1328559"/>
                  </a:lnTo>
                  <a:lnTo>
                    <a:pt x="1171460" y="1329829"/>
                  </a:lnTo>
                  <a:lnTo>
                    <a:pt x="1170952" y="1329829"/>
                  </a:lnTo>
                  <a:lnTo>
                    <a:pt x="1170393" y="1331099"/>
                  </a:lnTo>
                  <a:lnTo>
                    <a:pt x="1169758" y="1331099"/>
                  </a:lnTo>
                  <a:lnTo>
                    <a:pt x="1166202" y="1336179"/>
                  </a:lnTo>
                  <a:lnTo>
                    <a:pt x="1165542" y="1336179"/>
                  </a:lnTo>
                  <a:lnTo>
                    <a:pt x="1164945" y="1337449"/>
                  </a:lnTo>
                  <a:lnTo>
                    <a:pt x="1164424" y="1337449"/>
                  </a:lnTo>
                  <a:lnTo>
                    <a:pt x="1164628" y="1338719"/>
                  </a:lnTo>
                  <a:lnTo>
                    <a:pt x="1164932" y="1339989"/>
                  </a:lnTo>
                  <a:lnTo>
                    <a:pt x="1165352" y="1339989"/>
                  </a:lnTo>
                  <a:lnTo>
                    <a:pt x="1166291" y="1342529"/>
                  </a:lnTo>
                  <a:lnTo>
                    <a:pt x="1168311" y="1339989"/>
                  </a:lnTo>
                  <a:lnTo>
                    <a:pt x="1169606" y="1338719"/>
                  </a:lnTo>
                  <a:lnTo>
                    <a:pt x="1169847" y="1338719"/>
                  </a:lnTo>
                  <a:lnTo>
                    <a:pt x="1170254" y="1339989"/>
                  </a:lnTo>
                  <a:lnTo>
                    <a:pt x="1170559" y="1339989"/>
                  </a:lnTo>
                  <a:lnTo>
                    <a:pt x="1170774" y="1341259"/>
                  </a:lnTo>
                  <a:lnTo>
                    <a:pt x="1171714" y="1343799"/>
                  </a:lnTo>
                  <a:lnTo>
                    <a:pt x="1171486" y="1345069"/>
                  </a:lnTo>
                  <a:lnTo>
                    <a:pt x="1170076" y="1345069"/>
                  </a:lnTo>
                  <a:lnTo>
                    <a:pt x="1169809" y="1346339"/>
                  </a:lnTo>
                  <a:lnTo>
                    <a:pt x="1171067" y="1347609"/>
                  </a:lnTo>
                  <a:lnTo>
                    <a:pt x="1170876" y="1348879"/>
                  </a:lnTo>
                  <a:lnTo>
                    <a:pt x="1170368" y="1348879"/>
                  </a:lnTo>
                  <a:lnTo>
                    <a:pt x="1169771" y="1350149"/>
                  </a:lnTo>
                  <a:lnTo>
                    <a:pt x="1168958" y="1351419"/>
                  </a:lnTo>
                  <a:lnTo>
                    <a:pt x="1168755" y="1350149"/>
                  </a:lnTo>
                  <a:lnTo>
                    <a:pt x="1168349" y="1347609"/>
                  </a:lnTo>
                  <a:lnTo>
                    <a:pt x="1167714" y="1347609"/>
                  </a:lnTo>
                  <a:lnTo>
                    <a:pt x="1166850" y="1350149"/>
                  </a:lnTo>
                  <a:lnTo>
                    <a:pt x="1165923" y="1350149"/>
                  </a:lnTo>
                  <a:lnTo>
                    <a:pt x="1165898" y="1347609"/>
                  </a:lnTo>
                  <a:lnTo>
                    <a:pt x="1165263" y="1347609"/>
                  </a:lnTo>
                  <a:lnTo>
                    <a:pt x="1163891" y="1350149"/>
                  </a:lnTo>
                  <a:lnTo>
                    <a:pt x="1161923" y="1351419"/>
                  </a:lnTo>
                  <a:lnTo>
                    <a:pt x="1162850" y="1353959"/>
                  </a:lnTo>
                  <a:lnTo>
                    <a:pt x="1163066" y="1355229"/>
                  </a:lnTo>
                  <a:lnTo>
                    <a:pt x="1163370" y="1356499"/>
                  </a:lnTo>
                  <a:lnTo>
                    <a:pt x="1163777" y="1356499"/>
                  </a:lnTo>
                  <a:lnTo>
                    <a:pt x="1163116" y="1357769"/>
                  </a:lnTo>
                  <a:lnTo>
                    <a:pt x="1162519" y="1357769"/>
                  </a:lnTo>
                  <a:lnTo>
                    <a:pt x="1162011" y="1359039"/>
                  </a:lnTo>
                  <a:lnTo>
                    <a:pt x="1162253" y="1360309"/>
                  </a:lnTo>
                  <a:lnTo>
                    <a:pt x="1162570" y="1360309"/>
                  </a:lnTo>
                  <a:lnTo>
                    <a:pt x="1162939" y="1361579"/>
                  </a:lnTo>
                  <a:lnTo>
                    <a:pt x="1163345" y="1362849"/>
                  </a:lnTo>
                  <a:lnTo>
                    <a:pt x="1163662" y="1362849"/>
                  </a:lnTo>
                  <a:lnTo>
                    <a:pt x="1163866" y="1364119"/>
                  </a:lnTo>
                  <a:lnTo>
                    <a:pt x="1162354" y="1366659"/>
                  </a:lnTo>
                  <a:lnTo>
                    <a:pt x="1161846" y="1366659"/>
                  </a:lnTo>
                  <a:lnTo>
                    <a:pt x="1160665" y="1367929"/>
                  </a:lnTo>
                  <a:lnTo>
                    <a:pt x="1159954" y="1367929"/>
                  </a:lnTo>
                  <a:lnTo>
                    <a:pt x="1159789" y="1365389"/>
                  </a:lnTo>
                  <a:lnTo>
                    <a:pt x="1159027" y="1365389"/>
                  </a:lnTo>
                  <a:lnTo>
                    <a:pt x="1158113" y="1367929"/>
                  </a:lnTo>
                  <a:lnTo>
                    <a:pt x="1157617" y="1367929"/>
                  </a:lnTo>
                  <a:lnTo>
                    <a:pt x="1157617" y="1369199"/>
                  </a:lnTo>
                  <a:lnTo>
                    <a:pt x="1158544" y="1369199"/>
                  </a:lnTo>
                  <a:lnTo>
                    <a:pt x="1158405" y="1371739"/>
                  </a:lnTo>
                  <a:lnTo>
                    <a:pt x="1156754" y="1371739"/>
                  </a:lnTo>
                  <a:lnTo>
                    <a:pt x="1156500" y="1373009"/>
                  </a:lnTo>
                  <a:lnTo>
                    <a:pt x="1157389" y="1374279"/>
                  </a:lnTo>
                  <a:lnTo>
                    <a:pt x="1157465" y="1375549"/>
                  </a:lnTo>
                  <a:lnTo>
                    <a:pt x="1159205" y="1373009"/>
                  </a:lnTo>
                  <a:lnTo>
                    <a:pt x="1159662" y="1374279"/>
                  </a:lnTo>
                  <a:lnTo>
                    <a:pt x="1159941" y="1374279"/>
                  </a:lnTo>
                  <a:lnTo>
                    <a:pt x="1160157" y="1375549"/>
                  </a:lnTo>
                  <a:lnTo>
                    <a:pt x="1158278" y="1378089"/>
                  </a:lnTo>
                  <a:lnTo>
                    <a:pt x="1158544" y="1378089"/>
                  </a:lnTo>
                  <a:lnTo>
                    <a:pt x="1158824" y="1379359"/>
                  </a:lnTo>
                  <a:lnTo>
                    <a:pt x="1159167" y="1380629"/>
                  </a:lnTo>
                  <a:lnTo>
                    <a:pt x="1160868" y="1385709"/>
                  </a:lnTo>
                  <a:lnTo>
                    <a:pt x="1160602" y="1385709"/>
                  </a:lnTo>
                  <a:lnTo>
                    <a:pt x="1159167" y="1386979"/>
                  </a:lnTo>
                  <a:lnTo>
                    <a:pt x="1158887" y="1388249"/>
                  </a:lnTo>
                  <a:lnTo>
                    <a:pt x="1160068" y="1389519"/>
                  </a:lnTo>
                  <a:lnTo>
                    <a:pt x="1159662" y="1390789"/>
                  </a:lnTo>
                  <a:lnTo>
                    <a:pt x="1158379" y="1392059"/>
                  </a:lnTo>
                  <a:lnTo>
                    <a:pt x="1156398" y="1394599"/>
                  </a:lnTo>
                  <a:lnTo>
                    <a:pt x="1155966" y="1394599"/>
                  </a:lnTo>
                  <a:lnTo>
                    <a:pt x="1155611" y="1392059"/>
                  </a:lnTo>
                  <a:lnTo>
                    <a:pt x="1154849" y="1392059"/>
                  </a:lnTo>
                  <a:lnTo>
                    <a:pt x="1153947" y="1393329"/>
                  </a:lnTo>
                  <a:lnTo>
                    <a:pt x="1151661" y="1395869"/>
                  </a:lnTo>
                  <a:lnTo>
                    <a:pt x="1153363" y="1400949"/>
                  </a:lnTo>
                  <a:lnTo>
                    <a:pt x="1154176" y="1403489"/>
                  </a:lnTo>
                  <a:lnTo>
                    <a:pt x="1154531" y="1404759"/>
                  </a:lnTo>
                  <a:lnTo>
                    <a:pt x="1154785" y="1404759"/>
                  </a:lnTo>
                  <a:lnTo>
                    <a:pt x="1154925" y="1406029"/>
                  </a:lnTo>
                  <a:lnTo>
                    <a:pt x="1153134" y="1407299"/>
                  </a:lnTo>
                  <a:lnTo>
                    <a:pt x="1152880" y="1408569"/>
                  </a:lnTo>
                  <a:lnTo>
                    <a:pt x="1153960" y="1409839"/>
                  </a:lnTo>
                  <a:lnTo>
                    <a:pt x="1153769" y="1411109"/>
                  </a:lnTo>
                  <a:lnTo>
                    <a:pt x="1153210" y="1411109"/>
                  </a:lnTo>
                  <a:lnTo>
                    <a:pt x="1152563" y="1412379"/>
                  </a:lnTo>
                  <a:lnTo>
                    <a:pt x="1151140" y="1413649"/>
                  </a:lnTo>
                  <a:lnTo>
                    <a:pt x="1150505" y="1413649"/>
                  </a:lnTo>
                  <a:lnTo>
                    <a:pt x="1149934" y="1414919"/>
                  </a:lnTo>
                  <a:lnTo>
                    <a:pt x="1150073" y="1414919"/>
                  </a:lnTo>
                  <a:lnTo>
                    <a:pt x="1150327" y="1416189"/>
                  </a:lnTo>
                  <a:lnTo>
                    <a:pt x="1151801" y="1421269"/>
                  </a:lnTo>
                  <a:lnTo>
                    <a:pt x="1152055" y="1421269"/>
                  </a:lnTo>
                  <a:lnTo>
                    <a:pt x="1152182" y="1422539"/>
                  </a:lnTo>
                  <a:lnTo>
                    <a:pt x="1151597" y="1422539"/>
                  </a:lnTo>
                  <a:lnTo>
                    <a:pt x="1150962" y="1423809"/>
                  </a:lnTo>
                  <a:lnTo>
                    <a:pt x="1150277" y="1423809"/>
                  </a:lnTo>
                  <a:lnTo>
                    <a:pt x="1149946" y="1425079"/>
                  </a:lnTo>
                  <a:lnTo>
                    <a:pt x="1148575" y="1426349"/>
                  </a:lnTo>
                  <a:lnTo>
                    <a:pt x="1148359" y="1426349"/>
                  </a:lnTo>
                  <a:lnTo>
                    <a:pt x="1148537" y="1427619"/>
                  </a:lnTo>
                  <a:lnTo>
                    <a:pt x="1148778" y="1427619"/>
                  </a:lnTo>
                  <a:lnTo>
                    <a:pt x="1149464" y="1430159"/>
                  </a:lnTo>
                  <a:lnTo>
                    <a:pt x="1149705" y="1430159"/>
                  </a:lnTo>
                  <a:lnTo>
                    <a:pt x="1149858" y="1431429"/>
                  </a:lnTo>
                  <a:lnTo>
                    <a:pt x="1149680" y="1432699"/>
                  </a:lnTo>
                  <a:lnTo>
                    <a:pt x="1148245" y="1432699"/>
                  </a:lnTo>
                  <a:lnTo>
                    <a:pt x="1147584" y="1433969"/>
                  </a:lnTo>
                  <a:lnTo>
                    <a:pt x="1146352" y="1435239"/>
                  </a:lnTo>
                  <a:lnTo>
                    <a:pt x="1145743" y="1436509"/>
                  </a:lnTo>
                  <a:lnTo>
                    <a:pt x="1146835" y="1437779"/>
                  </a:lnTo>
                  <a:lnTo>
                    <a:pt x="1146517" y="1439049"/>
                  </a:lnTo>
                  <a:lnTo>
                    <a:pt x="1144955" y="1440319"/>
                  </a:lnTo>
                  <a:lnTo>
                    <a:pt x="1145120" y="1442859"/>
                  </a:lnTo>
                  <a:lnTo>
                    <a:pt x="1145324" y="1442859"/>
                  </a:lnTo>
                  <a:lnTo>
                    <a:pt x="1145616" y="1444129"/>
                  </a:lnTo>
                  <a:lnTo>
                    <a:pt x="1145844" y="1444129"/>
                  </a:lnTo>
                  <a:lnTo>
                    <a:pt x="1145984" y="1445399"/>
                  </a:lnTo>
                  <a:lnTo>
                    <a:pt x="1146632" y="1447939"/>
                  </a:lnTo>
                  <a:lnTo>
                    <a:pt x="1146149" y="1447939"/>
                  </a:lnTo>
                  <a:lnTo>
                    <a:pt x="1145082" y="1450479"/>
                  </a:lnTo>
                  <a:lnTo>
                    <a:pt x="1144371" y="1449209"/>
                  </a:lnTo>
                  <a:lnTo>
                    <a:pt x="1144270" y="1446669"/>
                  </a:lnTo>
                  <a:lnTo>
                    <a:pt x="1143495" y="1447939"/>
                  </a:lnTo>
                  <a:lnTo>
                    <a:pt x="1142492" y="1449209"/>
                  </a:lnTo>
                  <a:lnTo>
                    <a:pt x="1140028" y="1450479"/>
                  </a:lnTo>
                  <a:lnTo>
                    <a:pt x="1139291" y="1451749"/>
                  </a:lnTo>
                  <a:lnTo>
                    <a:pt x="1138631" y="1451749"/>
                  </a:lnTo>
                  <a:lnTo>
                    <a:pt x="1138034" y="1453019"/>
                  </a:lnTo>
                  <a:lnTo>
                    <a:pt x="1137869" y="1453019"/>
                  </a:lnTo>
                  <a:lnTo>
                    <a:pt x="1138809" y="1455559"/>
                  </a:lnTo>
                  <a:lnTo>
                    <a:pt x="1138529" y="1455559"/>
                  </a:lnTo>
                  <a:lnTo>
                    <a:pt x="1136777" y="1456829"/>
                  </a:lnTo>
                  <a:lnTo>
                    <a:pt x="1136827" y="1458099"/>
                  </a:lnTo>
                  <a:lnTo>
                    <a:pt x="1137043" y="1459369"/>
                  </a:lnTo>
                  <a:lnTo>
                    <a:pt x="1137691" y="1460639"/>
                  </a:lnTo>
                  <a:lnTo>
                    <a:pt x="1137907" y="1461909"/>
                  </a:lnTo>
                  <a:lnTo>
                    <a:pt x="1138021" y="1463179"/>
                  </a:lnTo>
                  <a:lnTo>
                    <a:pt x="1137856" y="1463179"/>
                  </a:lnTo>
                  <a:lnTo>
                    <a:pt x="1136319" y="1464449"/>
                  </a:lnTo>
                  <a:lnTo>
                    <a:pt x="1135976" y="1464449"/>
                  </a:lnTo>
                  <a:lnTo>
                    <a:pt x="1135354" y="1465719"/>
                  </a:lnTo>
                  <a:lnTo>
                    <a:pt x="1134668" y="1465719"/>
                  </a:lnTo>
                  <a:lnTo>
                    <a:pt x="1133919" y="1466989"/>
                  </a:lnTo>
                  <a:lnTo>
                    <a:pt x="1133602" y="1466989"/>
                  </a:lnTo>
                  <a:lnTo>
                    <a:pt x="1132027" y="1468259"/>
                  </a:lnTo>
                  <a:lnTo>
                    <a:pt x="1131862" y="1468259"/>
                  </a:lnTo>
                  <a:lnTo>
                    <a:pt x="1131951" y="1469529"/>
                  </a:lnTo>
                  <a:lnTo>
                    <a:pt x="1132141" y="1469529"/>
                  </a:lnTo>
                  <a:lnTo>
                    <a:pt x="1133271" y="1474609"/>
                  </a:lnTo>
                  <a:lnTo>
                    <a:pt x="1133462" y="1475879"/>
                  </a:lnTo>
                  <a:lnTo>
                    <a:pt x="1131646" y="1477149"/>
                  </a:lnTo>
                  <a:lnTo>
                    <a:pt x="1131506" y="1478419"/>
                  </a:lnTo>
                  <a:lnTo>
                    <a:pt x="1131785" y="1479689"/>
                  </a:lnTo>
                  <a:lnTo>
                    <a:pt x="1132370" y="1480959"/>
                  </a:lnTo>
                  <a:lnTo>
                    <a:pt x="1132560" y="1482229"/>
                  </a:lnTo>
                  <a:lnTo>
                    <a:pt x="1132636" y="1483499"/>
                  </a:lnTo>
                  <a:lnTo>
                    <a:pt x="1132484" y="1483499"/>
                  </a:lnTo>
                  <a:lnTo>
                    <a:pt x="1130808" y="1484769"/>
                  </a:lnTo>
                  <a:lnTo>
                    <a:pt x="1130427" y="1486039"/>
                  </a:lnTo>
                  <a:lnTo>
                    <a:pt x="1131366" y="1487309"/>
                  </a:lnTo>
                  <a:lnTo>
                    <a:pt x="1131150" y="1487309"/>
                  </a:lnTo>
                  <a:lnTo>
                    <a:pt x="1130541" y="1488579"/>
                  </a:lnTo>
                  <a:lnTo>
                    <a:pt x="1129868" y="1488579"/>
                  </a:lnTo>
                  <a:lnTo>
                    <a:pt x="1128318" y="1489849"/>
                  </a:lnTo>
                  <a:lnTo>
                    <a:pt x="1127620" y="1491119"/>
                  </a:lnTo>
                  <a:lnTo>
                    <a:pt x="1126972" y="1491119"/>
                  </a:lnTo>
                  <a:lnTo>
                    <a:pt x="1126705" y="1492389"/>
                  </a:lnTo>
                  <a:lnTo>
                    <a:pt x="1127633" y="1493659"/>
                  </a:lnTo>
                  <a:lnTo>
                    <a:pt x="1127150" y="1494929"/>
                  </a:lnTo>
                  <a:lnTo>
                    <a:pt x="1125677" y="1494929"/>
                  </a:lnTo>
                  <a:lnTo>
                    <a:pt x="1124940" y="1496199"/>
                  </a:lnTo>
                  <a:lnTo>
                    <a:pt x="1123454" y="1496199"/>
                  </a:lnTo>
                  <a:lnTo>
                    <a:pt x="1122895" y="1497469"/>
                  </a:lnTo>
                  <a:lnTo>
                    <a:pt x="1123924" y="1498739"/>
                  </a:lnTo>
                  <a:lnTo>
                    <a:pt x="1123632" y="1500009"/>
                  </a:lnTo>
                  <a:lnTo>
                    <a:pt x="1124280" y="1500009"/>
                  </a:lnTo>
                  <a:lnTo>
                    <a:pt x="1124991" y="1498739"/>
                  </a:lnTo>
                  <a:lnTo>
                    <a:pt x="1125994" y="1498739"/>
                  </a:lnTo>
                  <a:lnTo>
                    <a:pt x="1126147" y="1499997"/>
                  </a:lnTo>
                  <a:lnTo>
                    <a:pt x="1126197" y="1501279"/>
                  </a:lnTo>
                  <a:lnTo>
                    <a:pt x="1126451" y="1501279"/>
                  </a:lnTo>
                  <a:lnTo>
                    <a:pt x="1126604" y="1502549"/>
                  </a:lnTo>
                  <a:lnTo>
                    <a:pt x="1126655" y="1503819"/>
                  </a:lnTo>
                  <a:lnTo>
                    <a:pt x="1124686" y="1505089"/>
                  </a:lnTo>
                  <a:lnTo>
                    <a:pt x="1124292" y="1506359"/>
                  </a:lnTo>
                  <a:lnTo>
                    <a:pt x="1125258" y="1507629"/>
                  </a:lnTo>
                  <a:lnTo>
                    <a:pt x="1124597" y="1508899"/>
                  </a:lnTo>
                  <a:lnTo>
                    <a:pt x="1123315" y="1508899"/>
                  </a:lnTo>
                  <a:lnTo>
                    <a:pt x="1122845" y="1510169"/>
                  </a:lnTo>
                  <a:lnTo>
                    <a:pt x="1122184" y="1510169"/>
                  </a:lnTo>
                  <a:lnTo>
                    <a:pt x="1121473" y="1511439"/>
                  </a:lnTo>
                  <a:lnTo>
                    <a:pt x="1120724" y="1511439"/>
                  </a:lnTo>
                  <a:lnTo>
                    <a:pt x="1118603" y="1512709"/>
                  </a:lnTo>
                  <a:lnTo>
                    <a:pt x="1116406" y="1515249"/>
                  </a:lnTo>
                  <a:lnTo>
                    <a:pt x="1114882" y="1515249"/>
                  </a:lnTo>
                  <a:lnTo>
                    <a:pt x="1114209" y="1516519"/>
                  </a:lnTo>
                  <a:lnTo>
                    <a:pt x="1114272" y="1517789"/>
                  </a:lnTo>
                  <a:lnTo>
                    <a:pt x="1114552" y="1519059"/>
                  </a:lnTo>
                  <a:lnTo>
                    <a:pt x="1114780" y="1520329"/>
                  </a:lnTo>
                  <a:lnTo>
                    <a:pt x="1114907" y="1521599"/>
                  </a:lnTo>
                  <a:lnTo>
                    <a:pt x="1114704" y="1521599"/>
                  </a:lnTo>
                  <a:lnTo>
                    <a:pt x="1113040" y="1522869"/>
                  </a:lnTo>
                  <a:lnTo>
                    <a:pt x="1112659" y="1522869"/>
                  </a:lnTo>
                  <a:lnTo>
                    <a:pt x="1112469" y="1520329"/>
                  </a:lnTo>
                  <a:lnTo>
                    <a:pt x="1111948" y="1520329"/>
                  </a:lnTo>
                  <a:lnTo>
                    <a:pt x="1110665" y="1522869"/>
                  </a:lnTo>
                  <a:lnTo>
                    <a:pt x="1108303" y="1522869"/>
                  </a:lnTo>
                  <a:lnTo>
                    <a:pt x="1107998" y="1524139"/>
                  </a:lnTo>
                  <a:lnTo>
                    <a:pt x="1108011" y="1525409"/>
                  </a:lnTo>
                  <a:lnTo>
                    <a:pt x="1108138" y="1525409"/>
                  </a:lnTo>
                  <a:lnTo>
                    <a:pt x="1108354" y="1526679"/>
                  </a:lnTo>
                  <a:lnTo>
                    <a:pt x="1110297" y="1525409"/>
                  </a:lnTo>
                  <a:lnTo>
                    <a:pt x="1110729" y="1525409"/>
                  </a:lnTo>
                  <a:lnTo>
                    <a:pt x="1110856" y="1529219"/>
                  </a:lnTo>
                  <a:lnTo>
                    <a:pt x="1111199" y="1530489"/>
                  </a:lnTo>
                  <a:lnTo>
                    <a:pt x="1111377" y="1530489"/>
                  </a:lnTo>
                  <a:lnTo>
                    <a:pt x="1113104" y="1529219"/>
                  </a:lnTo>
                  <a:lnTo>
                    <a:pt x="1113663" y="1529219"/>
                  </a:lnTo>
                  <a:lnTo>
                    <a:pt x="1113713" y="1531759"/>
                  </a:lnTo>
                  <a:lnTo>
                    <a:pt x="1113904" y="1531759"/>
                  </a:lnTo>
                  <a:lnTo>
                    <a:pt x="1114018" y="1533029"/>
                  </a:lnTo>
                  <a:lnTo>
                    <a:pt x="1114044" y="1534299"/>
                  </a:lnTo>
                  <a:lnTo>
                    <a:pt x="1114348" y="1536839"/>
                  </a:lnTo>
                  <a:lnTo>
                    <a:pt x="1114044" y="1536839"/>
                  </a:lnTo>
                  <a:lnTo>
                    <a:pt x="1112253" y="1538109"/>
                  </a:lnTo>
                  <a:lnTo>
                    <a:pt x="1111885" y="1538109"/>
                  </a:lnTo>
                  <a:lnTo>
                    <a:pt x="1111872" y="1534299"/>
                  </a:lnTo>
                  <a:lnTo>
                    <a:pt x="1111529" y="1533029"/>
                  </a:lnTo>
                  <a:lnTo>
                    <a:pt x="1111389" y="1533029"/>
                  </a:lnTo>
                  <a:lnTo>
                    <a:pt x="1109649" y="1534299"/>
                  </a:lnTo>
                  <a:lnTo>
                    <a:pt x="1109040" y="1534299"/>
                  </a:lnTo>
                  <a:lnTo>
                    <a:pt x="1109345" y="1531759"/>
                  </a:lnTo>
                  <a:lnTo>
                    <a:pt x="1108710" y="1531759"/>
                  </a:lnTo>
                  <a:lnTo>
                    <a:pt x="1107325" y="1533029"/>
                  </a:lnTo>
                  <a:lnTo>
                    <a:pt x="1106843" y="1533029"/>
                  </a:lnTo>
                  <a:lnTo>
                    <a:pt x="1107313" y="1539379"/>
                  </a:lnTo>
                  <a:lnTo>
                    <a:pt x="1107503" y="1539379"/>
                  </a:lnTo>
                  <a:lnTo>
                    <a:pt x="1107440" y="1541919"/>
                  </a:lnTo>
                  <a:lnTo>
                    <a:pt x="1105522" y="1543189"/>
                  </a:lnTo>
                  <a:lnTo>
                    <a:pt x="1104938" y="1543189"/>
                  </a:lnTo>
                  <a:lnTo>
                    <a:pt x="1105789" y="1545729"/>
                  </a:lnTo>
                  <a:lnTo>
                    <a:pt x="1104785" y="1545729"/>
                  </a:lnTo>
                  <a:lnTo>
                    <a:pt x="1104036" y="1546999"/>
                  </a:lnTo>
                  <a:lnTo>
                    <a:pt x="1103045" y="1546999"/>
                  </a:lnTo>
                  <a:lnTo>
                    <a:pt x="1103172" y="1544459"/>
                  </a:lnTo>
                  <a:lnTo>
                    <a:pt x="1102194" y="1544459"/>
                  </a:lnTo>
                  <a:lnTo>
                    <a:pt x="1101432" y="1545729"/>
                  </a:lnTo>
                  <a:lnTo>
                    <a:pt x="1100721" y="1545729"/>
                  </a:lnTo>
                  <a:lnTo>
                    <a:pt x="1100747" y="1548269"/>
                  </a:lnTo>
                  <a:lnTo>
                    <a:pt x="1100950" y="1548269"/>
                  </a:lnTo>
                  <a:lnTo>
                    <a:pt x="1101331" y="1553349"/>
                  </a:lnTo>
                  <a:lnTo>
                    <a:pt x="1101458" y="1555889"/>
                  </a:lnTo>
                  <a:lnTo>
                    <a:pt x="1101483" y="1557159"/>
                  </a:lnTo>
                  <a:lnTo>
                    <a:pt x="1100759" y="1557159"/>
                  </a:lnTo>
                  <a:lnTo>
                    <a:pt x="1099858" y="1558429"/>
                  </a:lnTo>
                  <a:lnTo>
                    <a:pt x="1098689" y="1558429"/>
                  </a:lnTo>
                  <a:lnTo>
                    <a:pt x="1097153" y="1559699"/>
                  </a:lnTo>
                  <a:lnTo>
                    <a:pt x="1096492" y="1559699"/>
                  </a:lnTo>
                  <a:lnTo>
                    <a:pt x="1097013" y="1557159"/>
                  </a:lnTo>
                  <a:lnTo>
                    <a:pt x="1095883" y="1557159"/>
                  </a:lnTo>
                  <a:lnTo>
                    <a:pt x="1095108" y="1558429"/>
                  </a:lnTo>
                  <a:lnTo>
                    <a:pt x="1093558" y="1558429"/>
                  </a:lnTo>
                  <a:lnTo>
                    <a:pt x="1092796" y="1559699"/>
                  </a:lnTo>
                  <a:lnTo>
                    <a:pt x="1092085" y="1559699"/>
                  </a:lnTo>
                  <a:lnTo>
                    <a:pt x="1092034" y="1560969"/>
                  </a:lnTo>
                  <a:lnTo>
                    <a:pt x="1092200" y="1562239"/>
                  </a:lnTo>
                  <a:lnTo>
                    <a:pt x="1092301" y="1564779"/>
                  </a:lnTo>
                  <a:lnTo>
                    <a:pt x="1092441" y="1566049"/>
                  </a:lnTo>
                  <a:lnTo>
                    <a:pt x="1092479" y="1567319"/>
                  </a:lnTo>
                  <a:lnTo>
                    <a:pt x="1092314" y="1568589"/>
                  </a:lnTo>
                  <a:lnTo>
                    <a:pt x="1090129" y="1568589"/>
                  </a:lnTo>
                  <a:lnTo>
                    <a:pt x="1089774" y="1569859"/>
                  </a:lnTo>
                  <a:lnTo>
                    <a:pt x="1090472" y="1571129"/>
                  </a:lnTo>
                  <a:lnTo>
                    <a:pt x="1089723" y="1572399"/>
                  </a:lnTo>
                  <a:lnTo>
                    <a:pt x="1088174" y="1572399"/>
                  </a:lnTo>
                  <a:lnTo>
                    <a:pt x="1087323" y="1573669"/>
                  </a:lnTo>
                  <a:lnTo>
                    <a:pt x="1088123" y="1574939"/>
                  </a:lnTo>
                  <a:lnTo>
                    <a:pt x="1087374" y="1576209"/>
                  </a:lnTo>
                  <a:lnTo>
                    <a:pt x="1085773" y="1576209"/>
                  </a:lnTo>
                  <a:lnTo>
                    <a:pt x="1084973" y="1577479"/>
                  </a:lnTo>
                  <a:lnTo>
                    <a:pt x="1085761" y="1578749"/>
                  </a:lnTo>
                  <a:lnTo>
                    <a:pt x="1085049" y="1580019"/>
                  </a:lnTo>
                  <a:lnTo>
                    <a:pt x="1083259" y="1580019"/>
                  </a:lnTo>
                  <a:lnTo>
                    <a:pt x="1083017" y="1581289"/>
                  </a:lnTo>
                  <a:lnTo>
                    <a:pt x="1082890" y="1581289"/>
                  </a:lnTo>
                  <a:lnTo>
                    <a:pt x="1082967" y="1587639"/>
                  </a:lnTo>
                  <a:lnTo>
                    <a:pt x="1082763" y="1588909"/>
                  </a:lnTo>
                  <a:lnTo>
                    <a:pt x="1082611" y="1588909"/>
                  </a:lnTo>
                  <a:lnTo>
                    <a:pt x="1080617" y="1590179"/>
                  </a:lnTo>
                  <a:lnTo>
                    <a:pt x="1079919" y="1590179"/>
                  </a:lnTo>
                  <a:lnTo>
                    <a:pt x="1080541" y="1592719"/>
                  </a:lnTo>
                  <a:lnTo>
                    <a:pt x="1079741" y="1593989"/>
                  </a:lnTo>
                  <a:lnTo>
                    <a:pt x="1078242" y="1592719"/>
                  </a:lnTo>
                  <a:lnTo>
                    <a:pt x="1077734" y="1593989"/>
                  </a:lnTo>
                  <a:lnTo>
                    <a:pt x="1077887" y="1591449"/>
                  </a:lnTo>
                  <a:lnTo>
                    <a:pt x="1078026" y="1590179"/>
                  </a:lnTo>
                  <a:lnTo>
                    <a:pt x="1078064" y="1588909"/>
                  </a:lnTo>
                  <a:lnTo>
                    <a:pt x="1077950" y="1587639"/>
                  </a:lnTo>
                  <a:lnTo>
                    <a:pt x="1078445" y="1586369"/>
                  </a:lnTo>
                  <a:lnTo>
                    <a:pt x="1076502" y="1586369"/>
                  </a:lnTo>
                  <a:lnTo>
                    <a:pt x="1075740" y="1587639"/>
                  </a:lnTo>
                  <a:lnTo>
                    <a:pt x="1075372" y="1587639"/>
                  </a:lnTo>
                  <a:lnTo>
                    <a:pt x="1075905" y="1588909"/>
                  </a:lnTo>
                  <a:lnTo>
                    <a:pt x="1075613" y="1590179"/>
                  </a:lnTo>
                  <a:lnTo>
                    <a:pt x="1073708" y="1590179"/>
                  </a:lnTo>
                  <a:lnTo>
                    <a:pt x="1073200" y="1591449"/>
                  </a:lnTo>
                  <a:lnTo>
                    <a:pt x="1073073" y="1591449"/>
                  </a:lnTo>
                  <a:lnTo>
                    <a:pt x="1073086" y="1595259"/>
                  </a:lnTo>
                  <a:lnTo>
                    <a:pt x="1072921" y="1596529"/>
                  </a:lnTo>
                  <a:lnTo>
                    <a:pt x="1070864" y="1596529"/>
                  </a:lnTo>
                  <a:lnTo>
                    <a:pt x="1070025" y="1597799"/>
                  </a:lnTo>
                  <a:lnTo>
                    <a:pt x="1070584" y="1599069"/>
                  </a:lnTo>
                  <a:lnTo>
                    <a:pt x="1069733" y="1600339"/>
                  </a:lnTo>
                  <a:lnTo>
                    <a:pt x="1068260" y="1600339"/>
                  </a:lnTo>
                  <a:lnTo>
                    <a:pt x="1067231" y="1601609"/>
                  </a:lnTo>
                  <a:lnTo>
                    <a:pt x="1067879" y="1602879"/>
                  </a:lnTo>
                  <a:lnTo>
                    <a:pt x="1067079" y="1604149"/>
                  </a:lnTo>
                  <a:lnTo>
                    <a:pt x="1063066" y="1604149"/>
                  </a:lnTo>
                  <a:lnTo>
                    <a:pt x="1062228" y="1605419"/>
                  </a:lnTo>
                  <a:lnTo>
                    <a:pt x="1062469" y="1606689"/>
                  </a:lnTo>
                  <a:lnTo>
                    <a:pt x="1062240" y="1607959"/>
                  </a:lnTo>
                  <a:lnTo>
                    <a:pt x="1064666" y="1606689"/>
                  </a:lnTo>
                  <a:lnTo>
                    <a:pt x="1064717" y="1607959"/>
                  </a:lnTo>
                  <a:lnTo>
                    <a:pt x="1064590" y="1607959"/>
                  </a:lnTo>
                  <a:lnTo>
                    <a:pt x="1064361" y="1609229"/>
                  </a:lnTo>
                  <a:lnTo>
                    <a:pt x="1064323" y="1610499"/>
                  </a:lnTo>
                  <a:lnTo>
                    <a:pt x="1064196" y="1610499"/>
                  </a:lnTo>
                  <a:lnTo>
                    <a:pt x="1063967" y="1611769"/>
                  </a:lnTo>
                  <a:lnTo>
                    <a:pt x="1063167" y="1611769"/>
                  </a:lnTo>
                  <a:lnTo>
                    <a:pt x="1062329" y="1613039"/>
                  </a:lnTo>
                  <a:lnTo>
                    <a:pt x="1058710" y="1613039"/>
                  </a:lnTo>
                  <a:lnTo>
                    <a:pt x="1059611" y="1610499"/>
                  </a:lnTo>
                  <a:lnTo>
                    <a:pt x="1058545" y="1610499"/>
                  </a:lnTo>
                  <a:lnTo>
                    <a:pt x="1057732" y="1611769"/>
                  </a:lnTo>
                  <a:lnTo>
                    <a:pt x="1056932" y="1611769"/>
                  </a:lnTo>
                  <a:lnTo>
                    <a:pt x="1056703" y="1613039"/>
                  </a:lnTo>
                  <a:lnTo>
                    <a:pt x="1056563" y="1613039"/>
                  </a:lnTo>
                  <a:lnTo>
                    <a:pt x="1056525" y="1614309"/>
                  </a:lnTo>
                  <a:lnTo>
                    <a:pt x="1055522" y="1619389"/>
                  </a:lnTo>
                  <a:lnTo>
                    <a:pt x="1054950" y="1621929"/>
                  </a:lnTo>
                  <a:lnTo>
                    <a:pt x="1054671" y="1623199"/>
                  </a:lnTo>
                  <a:lnTo>
                    <a:pt x="1054252" y="1624469"/>
                  </a:lnTo>
                  <a:lnTo>
                    <a:pt x="1051344" y="1624469"/>
                  </a:lnTo>
                  <a:lnTo>
                    <a:pt x="1051674" y="1627009"/>
                  </a:lnTo>
                  <a:lnTo>
                    <a:pt x="1050721" y="1627009"/>
                  </a:lnTo>
                  <a:lnTo>
                    <a:pt x="1051013" y="1629549"/>
                  </a:lnTo>
                  <a:lnTo>
                    <a:pt x="1045349" y="1629549"/>
                  </a:lnTo>
                  <a:lnTo>
                    <a:pt x="1046568" y="1628279"/>
                  </a:lnTo>
                  <a:lnTo>
                    <a:pt x="1046327" y="1627009"/>
                  </a:lnTo>
                  <a:lnTo>
                    <a:pt x="1043952" y="1627009"/>
                  </a:lnTo>
                  <a:lnTo>
                    <a:pt x="1043546" y="1629549"/>
                  </a:lnTo>
                  <a:lnTo>
                    <a:pt x="1040650" y="1629549"/>
                  </a:lnTo>
                  <a:lnTo>
                    <a:pt x="1039279" y="1628279"/>
                  </a:lnTo>
                  <a:lnTo>
                    <a:pt x="1038834" y="1629549"/>
                  </a:lnTo>
                  <a:lnTo>
                    <a:pt x="1038453" y="1629549"/>
                  </a:lnTo>
                  <a:lnTo>
                    <a:pt x="1038148" y="1630819"/>
                  </a:lnTo>
                  <a:lnTo>
                    <a:pt x="1037780" y="1630819"/>
                  </a:lnTo>
                  <a:lnTo>
                    <a:pt x="1037158" y="1633359"/>
                  </a:lnTo>
                  <a:lnTo>
                    <a:pt x="1036434" y="1633359"/>
                  </a:lnTo>
                  <a:lnTo>
                    <a:pt x="1034796" y="1632089"/>
                  </a:lnTo>
                  <a:lnTo>
                    <a:pt x="1034034" y="1633359"/>
                  </a:lnTo>
                  <a:lnTo>
                    <a:pt x="1033627" y="1634629"/>
                  </a:lnTo>
                  <a:lnTo>
                    <a:pt x="1033272" y="1634629"/>
                  </a:lnTo>
                  <a:lnTo>
                    <a:pt x="1032256" y="1635899"/>
                  </a:lnTo>
                  <a:lnTo>
                    <a:pt x="1031367" y="1637169"/>
                  </a:lnTo>
                  <a:lnTo>
                    <a:pt x="1030058" y="1635899"/>
                  </a:lnTo>
                  <a:lnTo>
                    <a:pt x="1028001" y="1635899"/>
                  </a:lnTo>
                  <a:lnTo>
                    <a:pt x="1027277" y="1634629"/>
                  </a:lnTo>
                  <a:lnTo>
                    <a:pt x="1024547" y="1634629"/>
                  </a:lnTo>
                  <a:lnTo>
                    <a:pt x="1023797" y="1635899"/>
                  </a:lnTo>
                  <a:lnTo>
                    <a:pt x="1023073" y="1635899"/>
                  </a:lnTo>
                  <a:lnTo>
                    <a:pt x="1021918" y="1637169"/>
                  </a:lnTo>
                  <a:lnTo>
                    <a:pt x="1019505" y="1637169"/>
                  </a:lnTo>
                  <a:lnTo>
                    <a:pt x="1018832" y="1635899"/>
                  </a:lnTo>
                  <a:lnTo>
                    <a:pt x="1016901" y="1635899"/>
                  </a:lnTo>
                  <a:lnTo>
                    <a:pt x="1015923" y="1637169"/>
                  </a:lnTo>
                  <a:lnTo>
                    <a:pt x="1015022" y="1637169"/>
                  </a:lnTo>
                  <a:lnTo>
                    <a:pt x="1013891" y="1635899"/>
                  </a:lnTo>
                  <a:lnTo>
                    <a:pt x="1012647" y="1635899"/>
                  </a:lnTo>
                  <a:lnTo>
                    <a:pt x="1012050" y="1637169"/>
                  </a:lnTo>
                  <a:lnTo>
                    <a:pt x="1010856" y="1637169"/>
                  </a:lnTo>
                  <a:lnTo>
                    <a:pt x="1009777" y="1635899"/>
                  </a:lnTo>
                  <a:lnTo>
                    <a:pt x="1008532" y="1635899"/>
                  </a:lnTo>
                  <a:lnTo>
                    <a:pt x="1007859" y="1637169"/>
                  </a:lnTo>
                  <a:lnTo>
                    <a:pt x="1006576" y="1638439"/>
                  </a:lnTo>
                  <a:lnTo>
                    <a:pt x="1004493" y="1638439"/>
                  </a:lnTo>
                  <a:lnTo>
                    <a:pt x="1003630" y="1637169"/>
                  </a:lnTo>
                  <a:lnTo>
                    <a:pt x="1002398" y="1637169"/>
                  </a:lnTo>
                  <a:lnTo>
                    <a:pt x="1001458" y="1638439"/>
                  </a:lnTo>
                  <a:lnTo>
                    <a:pt x="1000137" y="1638439"/>
                  </a:lnTo>
                  <a:lnTo>
                    <a:pt x="999464" y="1637169"/>
                  </a:lnTo>
                  <a:lnTo>
                    <a:pt x="998258" y="1637169"/>
                  </a:lnTo>
                  <a:lnTo>
                    <a:pt x="997127" y="1638439"/>
                  </a:lnTo>
                  <a:lnTo>
                    <a:pt x="995807" y="1638439"/>
                  </a:lnTo>
                  <a:lnTo>
                    <a:pt x="995133" y="1637169"/>
                  </a:lnTo>
                  <a:lnTo>
                    <a:pt x="994232" y="1637169"/>
                  </a:lnTo>
                  <a:lnTo>
                    <a:pt x="992911" y="1635899"/>
                  </a:lnTo>
                  <a:lnTo>
                    <a:pt x="990968" y="1635899"/>
                  </a:lnTo>
                  <a:lnTo>
                    <a:pt x="989533" y="1637169"/>
                  </a:lnTo>
                  <a:lnTo>
                    <a:pt x="987564" y="1637169"/>
                  </a:lnTo>
                  <a:lnTo>
                    <a:pt x="986383" y="1635899"/>
                  </a:lnTo>
                  <a:lnTo>
                    <a:pt x="985418" y="1635899"/>
                  </a:lnTo>
                  <a:lnTo>
                    <a:pt x="984224" y="1637169"/>
                  </a:lnTo>
                  <a:lnTo>
                    <a:pt x="983030" y="1637169"/>
                  </a:lnTo>
                  <a:lnTo>
                    <a:pt x="982281" y="1635899"/>
                  </a:lnTo>
                  <a:lnTo>
                    <a:pt x="981722" y="1634629"/>
                  </a:lnTo>
                  <a:lnTo>
                    <a:pt x="980401" y="1634629"/>
                  </a:lnTo>
                  <a:lnTo>
                    <a:pt x="979868" y="1633359"/>
                  </a:lnTo>
                  <a:lnTo>
                    <a:pt x="982141" y="1633359"/>
                  </a:lnTo>
                  <a:lnTo>
                    <a:pt x="982294" y="1632089"/>
                  </a:lnTo>
                  <a:lnTo>
                    <a:pt x="980452" y="1630819"/>
                  </a:lnTo>
                  <a:lnTo>
                    <a:pt x="979741" y="1630819"/>
                  </a:lnTo>
                  <a:lnTo>
                    <a:pt x="979335" y="1629549"/>
                  </a:lnTo>
                  <a:lnTo>
                    <a:pt x="978649" y="1628279"/>
                  </a:lnTo>
                  <a:lnTo>
                    <a:pt x="977836" y="1629549"/>
                  </a:lnTo>
                  <a:lnTo>
                    <a:pt x="976096" y="1629549"/>
                  </a:lnTo>
                  <a:lnTo>
                    <a:pt x="978115" y="1630819"/>
                  </a:lnTo>
                  <a:lnTo>
                    <a:pt x="977976" y="1632089"/>
                  </a:lnTo>
                  <a:lnTo>
                    <a:pt x="975791" y="1632089"/>
                  </a:lnTo>
                  <a:lnTo>
                    <a:pt x="975550" y="1633359"/>
                  </a:lnTo>
                  <a:lnTo>
                    <a:pt x="977569" y="1633359"/>
                  </a:lnTo>
                  <a:lnTo>
                    <a:pt x="977430" y="1634629"/>
                  </a:lnTo>
                  <a:lnTo>
                    <a:pt x="975042" y="1634629"/>
                  </a:lnTo>
                  <a:lnTo>
                    <a:pt x="972972" y="1633359"/>
                  </a:lnTo>
                  <a:lnTo>
                    <a:pt x="971905" y="1630819"/>
                  </a:lnTo>
                  <a:lnTo>
                    <a:pt x="970851" y="1630819"/>
                  </a:lnTo>
                  <a:lnTo>
                    <a:pt x="969759" y="1632089"/>
                  </a:lnTo>
                  <a:lnTo>
                    <a:pt x="970267" y="1633359"/>
                  </a:lnTo>
                  <a:lnTo>
                    <a:pt x="970813" y="1633359"/>
                  </a:lnTo>
                  <a:lnTo>
                    <a:pt x="970013" y="1634629"/>
                  </a:lnTo>
                  <a:lnTo>
                    <a:pt x="968082" y="1634629"/>
                  </a:lnTo>
                  <a:lnTo>
                    <a:pt x="966876" y="1633359"/>
                  </a:lnTo>
                  <a:lnTo>
                    <a:pt x="965923" y="1632089"/>
                  </a:lnTo>
                  <a:lnTo>
                    <a:pt x="964857" y="1633359"/>
                  </a:lnTo>
                  <a:lnTo>
                    <a:pt x="963383" y="1633359"/>
                  </a:lnTo>
                  <a:lnTo>
                    <a:pt x="962291" y="1634629"/>
                  </a:lnTo>
                  <a:lnTo>
                    <a:pt x="961580" y="1634629"/>
                  </a:lnTo>
                  <a:lnTo>
                    <a:pt x="960932" y="1633359"/>
                  </a:lnTo>
                  <a:lnTo>
                    <a:pt x="960386" y="1633359"/>
                  </a:lnTo>
                  <a:lnTo>
                    <a:pt x="959853" y="1632089"/>
                  </a:lnTo>
                  <a:lnTo>
                    <a:pt x="962380" y="1632089"/>
                  </a:lnTo>
                  <a:lnTo>
                    <a:pt x="962507" y="1630819"/>
                  </a:lnTo>
                  <a:lnTo>
                    <a:pt x="960615" y="1629549"/>
                  </a:lnTo>
                  <a:lnTo>
                    <a:pt x="962469" y="1629549"/>
                  </a:lnTo>
                  <a:lnTo>
                    <a:pt x="963320" y="1628279"/>
                  </a:lnTo>
                  <a:lnTo>
                    <a:pt x="965771" y="1628279"/>
                  </a:lnTo>
                  <a:lnTo>
                    <a:pt x="964704" y="1627009"/>
                  </a:lnTo>
                  <a:lnTo>
                    <a:pt x="963637" y="1625739"/>
                  </a:lnTo>
                  <a:lnTo>
                    <a:pt x="962672" y="1624469"/>
                  </a:lnTo>
                  <a:lnTo>
                    <a:pt x="957808" y="1625739"/>
                  </a:lnTo>
                  <a:lnTo>
                    <a:pt x="952893" y="1625739"/>
                  </a:lnTo>
                  <a:lnTo>
                    <a:pt x="952068" y="1627009"/>
                  </a:lnTo>
                  <a:lnTo>
                    <a:pt x="950379" y="1627009"/>
                  </a:lnTo>
                  <a:lnTo>
                    <a:pt x="949858" y="1625739"/>
                  </a:lnTo>
                  <a:lnTo>
                    <a:pt x="949426" y="1625739"/>
                  </a:lnTo>
                  <a:lnTo>
                    <a:pt x="948740" y="1623199"/>
                  </a:lnTo>
                  <a:lnTo>
                    <a:pt x="948321" y="1623199"/>
                  </a:lnTo>
                  <a:lnTo>
                    <a:pt x="947813" y="1621929"/>
                  </a:lnTo>
                  <a:lnTo>
                    <a:pt x="947458" y="1621929"/>
                  </a:lnTo>
                  <a:lnTo>
                    <a:pt x="945781" y="1623199"/>
                  </a:lnTo>
                  <a:lnTo>
                    <a:pt x="945540" y="1623199"/>
                  </a:lnTo>
                  <a:lnTo>
                    <a:pt x="945045" y="1621929"/>
                  </a:lnTo>
                  <a:lnTo>
                    <a:pt x="945273" y="1620659"/>
                  </a:lnTo>
                  <a:lnTo>
                    <a:pt x="940079" y="1620659"/>
                  </a:lnTo>
                  <a:lnTo>
                    <a:pt x="939876" y="1619389"/>
                  </a:lnTo>
                  <a:lnTo>
                    <a:pt x="939761" y="1618119"/>
                  </a:lnTo>
                  <a:lnTo>
                    <a:pt x="939444" y="1616849"/>
                  </a:lnTo>
                  <a:lnTo>
                    <a:pt x="938695" y="1615579"/>
                  </a:lnTo>
                  <a:lnTo>
                    <a:pt x="937412" y="1616849"/>
                  </a:lnTo>
                  <a:lnTo>
                    <a:pt x="936840" y="1615579"/>
                  </a:lnTo>
                  <a:lnTo>
                    <a:pt x="936383" y="1615579"/>
                  </a:lnTo>
                  <a:lnTo>
                    <a:pt x="936752" y="1614309"/>
                  </a:lnTo>
                  <a:lnTo>
                    <a:pt x="935977" y="1613039"/>
                  </a:lnTo>
                  <a:lnTo>
                    <a:pt x="934542" y="1614309"/>
                  </a:lnTo>
                  <a:lnTo>
                    <a:pt x="933450" y="1613039"/>
                  </a:lnTo>
                  <a:lnTo>
                    <a:pt x="932053" y="1613039"/>
                  </a:lnTo>
                  <a:lnTo>
                    <a:pt x="931087" y="1611769"/>
                  </a:lnTo>
                  <a:lnTo>
                    <a:pt x="931608" y="1610499"/>
                  </a:lnTo>
                  <a:lnTo>
                    <a:pt x="929208" y="1610499"/>
                  </a:lnTo>
                  <a:lnTo>
                    <a:pt x="928293" y="1609229"/>
                  </a:lnTo>
                  <a:lnTo>
                    <a:pt x="928839" y="1607959"/>
                  </a:lnTo>
                  <a:lnTo>
                    <a:pt x="928433" y="1606689"/>
                  </a:lnTo>
                  <a:lnTo>
                    <a:pt x="929208" y="1607959"/>
                  </a:lnTo>
                  <a:lnTo>
                    <a:pt x="930821" y="1607959"/>
                  </a:lnTo>
                  <a:lnTo>
                    <a:pt x="930783" y="1606689"/>
                  </a:lnTo>
                  <a:lnTo>
                    <a:pt x="930529" y="1605419"/>
                  </a:lnTo>
                  <a:lnTo>
                    <a:pt x="929767" y="1605419"/>
                  </a:lnTo>
                  <a:lnTo>
                    <a:pt x="928966" y="1604149"/>
                  </a:lnTo>
                  <a:lnTo>
                    <a:pt x="924877" y="1604149"/>
                  </a:lnTo>
                  <a:lnTo>
                    <a:pt x="924077" y="1602879"/>
                  </a:lnTo>
                  <a:lnTo>
                    <a:pt x="923328" y="1602879"/>
                  </a:lnTo>
                  <a:lnTo>
                    <a:pt x="923150" y="1601609"/>
                  </a:lnTo>
                  <a:lnTo>
                    <a:pt x="923036" y="1597799"/>
                  </a:lnTo>
                  <a:lnTo>
                    <a:pt x="922197" y="1597799"/>
                  </a:lnTo>
                  <a:lnTo>
                    <a:pt x="921397" y="1596529"/>
                  </a:lnTo>
                  <a:lnTo>
                    <a:pt x="918997" y="1596529"/>
                  </a:lnTo>
                  <a:lnTo>
                    <a:pt x="918171" y="1595259"/>
                  </a:lnTo>
                  <a:lnTo>
                    <a:pt x="917867" y="1595259"/>
                  </a:lnTo>
                  <a:lnTo>
                    <a:pt x="918540" y="1597799"/>
                  </a:lnTo>
                  <a:lnTo>
                    <a:pt x="917930" y="1599069"/>
                  </a:lnTo>
                  <a:lnTo>
                    <a:pt x="917143" y="1597799"/>
                  </a:lnTo>
                  <a:lnTo>
                    <a:pt x="916343" y="1596529"/>
                  </a:lnTo>
                  <a:lnTo>
                    <a:pt x="915911" y="1597799"/>
                  </a:lnTo>
                  <a:lnTo>
                    <a:pt x="915822" y="1593989"/>
                  </a:lnTo>
                  <a:lnTo>
                    <a:pt x="915860" y="1592719"/>
                  </a:lnTo>
                  <a:lnTo>
                    <a:pt x="915733" y="1591449"/>
                  </a:lnTo>
                  <a:lnTo>
                    <a:pt x="913701" y="1591449"/>
                  </a:lnTo>
                  <a:lnTo>
                    <a:pt x="913371" y="1590179"/>
                  </a:lnTo>
                  <a:lnTo>
                    <a:pt x="913231" y="1590179"/>
                  </a:lnTo>
                  <a:lnTo>
                    <a:pt x="913307" y="1587639"/>
                  </a:lnTo>
                  <a:lnTo>
                    <a:pt x="915492" y="1588909"/>
                  </a:lnTo>
                  <a:lnTo>
                    <a:pt x="915974" y="1588909"/>
                  </a:lnTo>
                  <a:lnTo>
                    <a:pt x="915631" y="1587639"/>
                  </a:lnTo>
                  <a:lnTo>
                    <a:pt x="915301" y="1586369"/>
                  </a:lnTo>
                  <a:lnTo>
                    <a:pt x="916089" y="1586369"/>
                  </a:lnTo>
                  <a:lnTo>
                    <a:pt x="917460" y="1587639"/>
                  </a:lnTo>
                  <a:lnTo>
                    <a:pt x="918349" y="1587639"/>
                  </a:lnTo>
                  <a:lnTo>
                    <a:pt x="920127" y="1588909"/>
                  </a:lnTo>
                  <a:lnTo>
                    <a:pt x="920724" y="1588909"/>
                  </a:lnTo>
                  <a:lnTo>
                    <a:pt x="920000" y="1586369"/>
                  </a:lnTo>
                  <a:lnTo>
                    <a:pt x="920318" y="1586369"/>
                  </a:lnTo>
                  <a:lnTo>
                    <a:pt x="918768" y="1585099"/>
                  </a:lnTo>
                  <a:lnTo>
                    <a:pt x="917155" y="1585099"/>
                  </a:lnTo>
                  <a:lnTo>
                    <a:pt x="915644" y="1583829"/>
                  </a:lnTo>
                  <a:lnTo>
                    <a:pt x="911059" y="1581289"/>
                  </a:lnTo>
                  <a:lnTo>
                    <a:pt x="910221" y="1581289"/>
                  </a:lnTo>
                  <a:lnTo>
                    <a:pt x="909447" y="1580019"/>
                  </a:lnTo>
                  <a:lnTo>
                    <a:pt x="908431" y="1580019"/>
                  </a:lnTo>
                  <a:lnTo>
                    <a:pt x="909015" y="1577479"/>
                  </a:lnTo>
                  <a:lnTo>
                    <a:pt x="908380" y="1576209"/>
                  </a:lnTo>
                  <a:lnTo>
                    <a:pt x="906475" y="1576209"/>
                  </a:lnTo>
                  <a:lnTo>
                    <a:pt x="906399" y="1574939"/>
                  </a:lnTo>
                  <a:lnTo>
                    <a:pt x="906691" y="1574939"/>
                  </a:lnTo>
                  <a:lnTo>
                    <a:pt x="906551" y="1572399"/>
                  </a:lnTo>
                  <a:lnTo>
                    <a:pt x="906970" y="1571129"/>
                  </a:lnTo>
                  <a:lnTo>
                    <a:pt x="906437" y="1569859"/>
                  </a:lnTo>
                  <a:lnTo>
                    <a:pt x="904455" y="1569859"/>
                  </a:lnTo>
                  <a:lnTo>
                    <a:pt x="904430" y="1567319"/>
                  </a:lnTo>
                  <a:lnTo>
                    <a:pt x="904595" y="1566049"/>
                  </a:lnTo>
                  <a:lnTo>
                    <a:pt x="904455" y="1564779"/>
                  </a:lnTo>
                  <a:lnTo>
                    <a:pt x="905040" y="1563509"/>
                  </a:lnTo>
                  <a:lnTo>
                    <a:pt x="906691" y="1566049"/>
                  </a:lnTo>
                  <a:lnTo>
                    <a:pt x="907351" y="1564779"/>
                  </a:lnTo>
                  <a:lnTo>
                    <a:pt x="906830" y="1563509"/>
                  </a:lnTo>
                  <a:lnTo>
                    <a:pt x="907186" y="1562239"/>
                  </a:lnTo>
                  <a:lnTo>
                    <a:pt x="906932" y="1562239"/>
                  </a:lnTo>
                  <a:lnTo>
                    <a:pt x="907757" y="1560969"/>
                  </a:lnTo>
                  <a:lnTo>
                    <a:pt x="907402" y="1559699"/>
                  </a:lnTo>
                  <a:lnTo>
                    <a:pt x="906716" y="1559699"/>
                  </a:lnTo>
                  <a:lnTo>
                    <a:pt x="905979" y="1558429"/>
                  </a:lnTo>
                  <a:lnTo>
                    <a:pt x="905014" y="1558429"/>
                  </a:lnTo>
                  <a:lnTo>
                    <a:pt x="905129" y="1560969"/>
                  </a:lnTo>
                  <a:lnTo>
                    <a:pt x="904709" y="1560969"/>
                  </a:lnTo>
                  <a:lnTo>
                    <a:pt x="902881" y="1559699"/>
                  </a:lnTo>
                  <a:lnTo>
                    <a:pt x="902728" y="1559699"/>
                  </a:lnTo>
                  <a:lnTo>
                    <a:pt x="902538" y="1560969"/>
                  </a:lnTo>
                  <a:lnTo>
                    <a:pt x="902474" y="1562239"/>
                  </a:lnTo>
                  <a:lnTo>
                    <a:pt x="902309" y="1564779"/>
                  </a:lnTo>
                  <a:lnTo>
                    <a:pt x="900557" y="1564779"/>
                  </a:lnTo>
                  <a:lnTo>
                    <a:pt x="899769" y="1563509"/>
                  </a:lnTo>
                  <a:lnTo>
                    <a:pt x="900468" y="1562239"/>
                  </a:lnTo>
                  <a:lnTo>
                    <a:pt x="900087" y="1560969"/>
                  </a:lnTo>
                  <a:lnTo>
                    <a:pt x="898321" y="1559699"/>
                  </a:lnTo>
                  <a:lnTo>
                    <a:pt x="898004" y="1559699"/>
                  </a:lnTo>
                  <a:lnTo>
                    <a:pt x="898042" y="1557159"/>
                  </a:lnTo>
                  <a:lnTo>
                    <a:pt x="898220" y="1557159"/>
                  </a:lnTo>
                  <a:lnTo>
                    <a:pt x="898245" y="1554619"/>
                  </a:lnTo>
                  <a:lnTo>
                    <a:pt x="898448" y="1554619"/>
                  </a:lnTo>
                  <a:lnTo>
                    <a:pt x="898715" y="1553349"/>
                  </a:lnTo>
                  <a:lnTo>
                    <a:pt x="900341" y="1555889"/>
                  </a:lnTo>
                  <a:lnTo>
                    <a:pt x="900684" y="1555889"/>
                  </a:lnTo>
                  <a:lnTo>
                    <a:pt x="900836" y="1554619"/>
                  </a:lnTo>
                  <a:lnTo>
                    <a:pt x="900912" y="1553349"/>
                  </a:lnTo>
                  <a:lnTo>
                    <a:pt x="900214" y="1552079"/>
                  </a:lnTo>
                  <a:lnTo>
                    <a:pt x="898690" y="1552079"/>
                  </a:lnTo>
                  <a:lnTo>
                    <a:pt x="898004" y="1550809"/>
                  </a:lnTo>
                  <a:lnTo>
                    <a:pt x="897267" y="1550809"/>
                  </a:lnTo>
                  <a:lnTo>
                    <a:pt x="896505" y="1549539"/>
                  </a:lnTo>
                  <a:lnTo>
                    <a:pt x="895985" y="1549539"/>
                  </a:lnTo>
                  <a:lnTo>
                    <a:pt x="894740" y="1548269"/>
                  </a:lnTo>
                  <a:lnTo>
                    <a:pt x="893838" y="1548269"/>
                  </a:lnTo>
                  <a:lnTo>
                    <a:pt x="894359" y="1550809"/>
                  </a:lnTo>
                  <a:lnTo>
                    <a:pt x="893216" y="1550809"/>
                  </a:lnTo>
                  <a:lnTo>
                    <a:pt x="892479" y="1549539"/>
                  </a:lnTo>
                  <a:lnTo>
                    <a:pt x="891806" y="1549539"/>
                  </a:lnTo>
                  <a:lnTo>
                    <a:pt x="891806" y="1548269"/>
                  </a:lnTo>
                  <a:lnTo>
                    <a:pt x="892086" y="1546999"/>
                  </a:lnTo>
                  <a:lnTo>
                    <a:pt x="892365" y="1544459"/>
                  </a:lnTo>
                  <a:lnTo>
                    <a:pt x="892543" y="1543189"/>
                  </a:lnTo>
                  <a:lnTo>
                    <a:pt x="892644" y="1541919"/>
                  </a:lnTo>
                  <a:lnTo>
                    <a:pt x="892619" y="1540649"/>
                  </a:lnTo>
                  <a:lnTo>
                    <a:pt x="890625" y="1540649"/>
                  </a:lnTo>
                  <a:lnTo>
                    <a:pt x="890473" y="1539379"/>
                  </a:lnTo>
                  <a:lnTo>
                    <a:pt x="890600" y="1538109"/>
                  </a:lnTo>
                  <a:lnTo>
                    <a:pt x="891019" y="1536839"/>
                  </a:lnTo>
                  <a:lnTo>
                    <a:pt x="891133" y="1535569"/>
                  </a:lnTo>
                  <a:lnTo>
                    <a:pt x="891159" y="1534299"/>
                  </a:lnTo>
                  <a:lnTo>
                    <a:pt x="890498" y="1534299"/>
                  </a:lnTo>
                  <a:lnTo>
                    <a:pt x="889774" y="1533029"/>
                  </a:lnTo>
                  <a:lnTo>
                    <a:pt x="888987" y="1533029"/>
                  </a:lnTo>
                  <a:lnTo>
                    <a:pt x="888212" y="1531759"/>
                  </a:lnTo>
                  <a:lnTo>
                    <a:pt x="886802" y="1531759"/>
                  </a:lnTo>
                  <a:lnTo>
                    <a:pt x="886434" y="1530489"/>
                  </a:lnTo>
                  <a:lnTo>
                    <a:pt x="884859" y="1530489"/>
                  </a:lnTo>
                  <a:lnTo>
                    <a:pt x="884313" y="1529219"/>
                  </a:lnTo>
                  <a:lnTo>
                    <a:pt x="885240" y="1527949"/>
                  </a:lnTo>
                  <a:lnTo>
                    <a:pt x="884999" y="1526679"/>
                  </a:lnTo>
                  <a:lnTo>
                    <a:pt x="885672" y="1527949"/>
                  </a:lnTo>
                  <a:lnTo>
                    <a:pt x="887361" y="1527949"/>
                  </a:lnTo>
                  <a:lnTo>
                    <a:pt x="887488" y="1526679"/>
                  </a:lnTo>
                  <a:lnTo>
                    <a:pt x="887526" y="1525409"/>
                  </a:lnTo>
                  <a:lnTo>
                    <a:pt x="886866" y="1525409"/>
                  </a:lnTo>
                  <a:lnTo>
                    <a:pt x="886155" y="1524139"/>
                  </a:lnTo>
                  <a:lnTo>
                    <a:pt x="885088" y="1524139"/>
                  </a:lnTo>
                  <a:lnTo>
                    <a:pt x="883424" y="1522869"/>
                  </a:lnTo>
                  <a:lnTo>
                    <a:pt x="882967" y="1521599"/>
                  </a:lnTo>
                  <a:lnTo>
                    <a:pt x="883945" y="1520329"/>
                  </a:lnTo>
                  <a:lnTo>
                    <a:pt x="883361" y="1519059"/>
                  </a:lnTo>
                  <a:lnTo>
                    <a:pt x="884262" y="1517789"/>
                  </a:lnTo>
                  <a:lnTo>
                    <a:pt x="883894" y="1516519"/>
                  </a:lnTo>
                  <a:lnTo>
                    <a:pt x="882154" y="1516519"/>
                  </a:lnTo>
                  <a:lnTo>
                    <a:pt x="881621" y="1515249"/>
                  </a:lnTo>
                  <a:lnTo>
                    <a:pt x="882484" y="1513979"/>
                  </a:lnTo>
                  <a:lnTo>
                    <a:pt x="882192" y="1512709"/>
                  </a:lnTo>
                  <a:lnTo>
                    <a:pt x="880478" y="1511439"/>
                  </a:lnTo>
                  <a:lnTo>
                    <a:pt x="880224" y="1511439"/>
                  </a:lnTo>
                  <a:lnTo>
                    <a:pt x="880275" y="1510169"/>
                  </a:lnTo>
                  <a:lnTo>
                    <a:pt x="880427" y="1508899"/>
                  </a:lnTo>
                  <a:lnTo>
                    <a:pt x="880922" y="1507629"/>
                  </a:lnTo>
                  <a:lnTo>
                    <a:pt x="881075" y="1506359"/>
                  </a:lnTo>
                  <a:lnTo>
                    <a:pt x="881113" y="1505089"/>
                  </a:lnTo>
                  <a:lnTo>
                    <a:pt x="879271" y="1503819"/>
                  </a:lnTo>
                  <a:lnTo>
                    <a:pt x="878738" y="1503819"/>
                  </a:lnTo>
                  <a:lnTo>
                    <a:pt x="877049" y="1502549"/>
                  </a:lnTo>
                  <a:lnTo>
                    <a:pt x="876630" y="1501279"/>
                  </a:lnTo>
                  <a:lnTo>
                    <a:pt x="877493" y="1500009"/>
                  </a:lnTo>
                  <a:lnTo>
                    <a:pt x="877125" y="1500009"/>
                  </a:lnTo>
                  <a:lnTo>
                    <a:pt x="875538" y="1497469"/>
                  </a:lnTo>
                  <a:lnTo>
                    <a:pt x="875169" y="1497469"/>
                  </a:lnTo>
                  <a:lnTo>
                    <a:pt x="875830" y="1494929"/>
                  </a:lnTo>
                  <a:lnTo>
                    <a:pt x="875525" y="1494929"/>
                  </a:lnTo>
                  <a:lnTo>
                    <a:pt x="874039" y="1493659"/>
                  </a:lnTo>
                  <a:lnTo>
                    <a:pt x="873658" y="1493659"/>
                  </a:lnTo>
                  <a:lnTo>
                    <a:pt x="873036" y="1492389"/>
                  </a:lnTo>
                  <a:lnTo>
                    <a:pt x="872337" y="1492389"/>
                  </a:lnTo>
                  <a:lnTo>
                    <a:pt x="871575" y="1491119"/>
                  </a:lnTo>
                  <a:lnTo>
                    <a:pt x="871283" y="1491119"/>
                  </a:lnTo>
                  <a:lnTo>
                    <a:pt x="869645" y="1489849"/>
                  </a:lnTo>
                  <a:lnTo>
                    <a:pt x="869264" y="1488579"/>
                  </a:lnTo>
                  <a:lnTo>
                    <a:pt x="870267" y="1487309"/>
                  </a:lnTo>
                  <a:lnTo>
                    <a:pt x="870623" y="1487309"/>
                  </a:lnTo>
                  <a:lnTo>
                    <a:pt x="871308" y="1488579"/>
                  </a:lnTo>
                  <a:lnTo>
                    <a:pt x="872312" y="1488579"/>
                  </a:lnTo>
                  <a:lnTo>
                    <a:pt x="872477" y="1487309"/>
                  </a:lnTo>
                  <a:lnTo>
                    <a:pt x="872566" y="1486039"/>
                  </a:lnTo>
                  <a:lnTo>
                    <a:pt x="871931" y="1486039"/>
                  </a:lnTo>
                  <a:lnTo>
                    <a:pt x="871232" y="1484769"/>
                  </a:lnTo>
                  <a:lnTo>
                    <a:pt x="869746" y="1483499"/>
                  </a:lnTo>
                  <a:lnTo>
                    <a:pt x="869061" y="1483499"/>
                  </a:lnTo>
                  <a:lnTo>
                    <a:pt x="868438" y="1482229"/>
                  </a:lnTo>
                  <a:lnTo>
                    <a:pt x="868083" y="1482229"/>
                  </a:lnTo>
                  <a:lnTo>
                    <a:pt x="866559" y="1480959"/>
                  </a:lnTo>
                  <a:lnTo>
                    <a:pt x="866114" y="1479689"/>
                  </a:lnTo>
                  <a:lnTo>
                    <a:pt x="867067" y="1478419"/>
                  </a:lnTo>
                  <a:lnTo>
                    <a:pt x="866698" y="1477149"/>
                  </a:lnTo>
                  <a:lnTo>
                    <a:pt x="867549" y="1475879"/>
                  </a:lnTo>
                  <a:lnTo>
                    <a:pt x="867079" y="1475879"/>
                  </a:lnTo>
                  <a:lnTo>
                    <a:pt x="865784" y="1473339"/>
                  </a:lnTo>
                  <a:lnTo>
                    <a:pt x="864616" y="1473339"/>
                  </a:lnTo>
                  <a:lnTo>
                    <a:pt x="863930" y="1472069"/>
                  </a:lnTo>
                  <a:lnTo>
                    <a:pt x="863295" y="1472069"/>
                  </a:lnTo>
                  <a:lnTo>
                    <a:pt x="863142" y="1470799"/>
                  </a:lnTo>
                  <a:lnTo>
                    <a:pt x="864082" y="1469529"/>
                  </a:lnTo>
                  <a:lnTo>
                    <a:pt x="863866" y="1469529"/>
                  </a:lnTo>
                  <a:lnTo>
                    <a:pt x="863269" y="1468259"/>
                  </a:lnTo>
                  <a:lnTo>
                    <a:pt x="862584" y="1468259"/>
                  </a:lnTo>
                  <a:lnTo>
                    <a:pt x="861834" y="1466989"/>
                  </a:lnTo>
                  <a:lnTo>
                    <a:pt x="857758" y="1463179"/>
                  </a:lnTo>
                  <a:lnTo>
                    <a:pt x="858113" y="1463179"/>
                  </a:lnTo>
                  <a:lnTo>
                    <a:pt x="857910" y="1460639"/>
                  </a:lnTo>
                  <a:lnTo>
                    <a:pt x="858723" y="1460639"/>
                  </a:lnTo>
                  <a:lnTo>
                    <a:pt x="858481" y="1458099"/>
                  </a:lnTo>
                  <a:lnTo>
                    <a:pt x="859294" y="1458099"/>
                  </a:lnTo>
                  <a:lnTo>
                    <a:pt x="860437" y="1460639"/>
                  </a:lnTo>
                  <a:lnTo>
                    <a:pt x="861415" y="1460639"/>
                  </a:lnTo>
                  <a:lnTo>
                    <a:pt x="862533" y="1461909"/>
                  </a:lnTo>
                  <a:lnTo>
                    <a:pt x="862965" y="1461909"/>
                  </a:lnTo>
                  <a:lnTo>
                    <a:pt x="863257" y="1460639"/>
                  </a:lnTo>
                  <a:lnTo>
                    <a:pt x="863447" y="1460639"/>
                  </a:lnTo>
                  <a:lnTo>
                    <a:pt x="863536" y="1459369"/>
                  </a:lnTo>
                  <a:lnTo>
                    <a:pt x="861580" y="1458099"/>
                  </a:lnTo>
                  <a:lnTo>
                    <a:pt x="861250" y="1456829"/>
                  </a:lnTo>
                  <a:lnTo>
                    <a:pt x="862304" y="1455559"/>
                  </a:lnTo>
                  <a:lnTo>
                    <a:pt x="861834" y="1454289"/>
                  </a:lnTo>
                  <a:lnTo>
                    <a:pt x="860285" y="1453019"/>
                  </a:lnTo>
                  <a:lnTo>
                    <a:pt x="859815" y="1451749"/>
                  </a:lnTo>
                  <a:lnTo>
                    <a:pt x="860793" y="1450479"/>
                  </a:lnTo>
                  <a:lnTo>
                    <a:pt x="860653" y="1450479"/>
                  </a:lnTo>
                  <a:lnTo>
                    <a:pt x="861542" y="1446669"/>
                  </a:lnTo>
                  <a:lnTo>
                    <a:pt x="861834" y="1445399"/>
                  </a:lnTo>
                  <a:lnTo>
                    <a:pt x="859828" y="1442859"/>
                  </a:lnTo>
                  <a:lnTo>
                    <a:pt x="859523" y="1442859"/>
                  </a:lnTo>
                  <a:lnTo>
                    <a:pt x="858062" y="1441589"/>
                  </a:lnTo>
                  <a:lnTo>
                    <a:pt x="857427" y="1441589"/>
                  </a:lnTo>
                  <a:lnTo>
                    <a:pt x="857618" y="1444129"/>
                  </a:lnTo>
                  <a:lnTo>
                    <a:pt x="856792" y="1444129"/>
                  </a:lnTo>
                  <a:lnTo>
                    <a:pt x="856970" y="1446669"/>
                  </a:lnTo>
                  <a:lnTo>
                    <a:pt x="856462" y="1446669"/>
                  </a:lnTo>
                  <a:lnTo>
                    <a:pt x="854862" y="1445399"/>
                  </a:lnTo>
                  <a:lnTo>
                    <a:pt x="852601" y="1442859"/>
                  </a:lnTo>
                  <a:lnTo>
                    <a:pt x="853528" y="1439049"/>
                  </a:lnTo>
                  <a:lnTo>
                    <a:pt x="853732" y="1437779"/>
                  </a:lnTo>
                  <a:lnTo>
                    <a:pt x="853833" y="1436509"/>
                  </a:lnTo>
                  <a:lnTo>
                    <a:pt x="851979" y="1436509"/>
                  </a:lnTo>
                  <a:lnTo>
                    <a:pt x="851687" y="1435239"/>
                  </a:lnTo>
                  <a:lnTo>
                    <a:pt x="852398" y="1433969"/>
                  </a:lnTo>
                  <a:lnTo>
                    <a:pt x="852601" y="1431429"/>
                  </a:lnTo>
                  <a:lnTo>
                    <a:pt x="852805" y="1431429"/>
                  </a:lnTo>
                  <a:lnTo>
                    <a:pt x="853084" y="1430159"/>
                  </a:lnTo>
                  <a:lnTo>
                    <a:pt x="853414" y="1428889"/>
                  </a:lnTo>
                  <a:lnTo>
                    <a:pt x="853617" y="1428889"/>
                  </a:lnTo>
                  <a:lnTo>
                    <a:pt x="853719" y="1427619"/>
                  </a:lnTo>
                  <a:lnTo>
                    <a:pt x="853109" y="1426349"/>
                  </a:lnTo>
                  <a:lnTo>
                    <a:pt x="852449" y="1426349"/>
                  </a:lnTo>
                  <a:lnTo>
                    <a:pt x="850976" y="1425079"/>
                  </a:lnTo>
                  <a:lnTo>
                    <a:pt x="850315" y="1423809"/>
                  </a:lnTo>
                  <a:lnTo>
                    <a:pt x="849541" y="1423809"/>
                  </a:lnTo>
                  <a:lnTo>
                    <a:pt x="850455" y="1421269"/>
                  </a:lnTo>
                  <a:lnTo>
                    <a:pt x="850277" y="1419999"/>
                  </a:lnTo>
                  <a:lnTo>
                    <a:pt x="848601" y="1419999"/>
                  </a:lnTo>
                  <a:lnTo>
                    <a:pt x="848258" y="1418729"/>
                  </a:lnTo>
                  <a:lnTo>
                    <a:pt x="849287" y="1417459"/>
                  </a:lnTo>
                  <a:lnTo>
                    <a:pt x="849058" y="1416189"/>
                  </a:lnTo>
                  <a:lnTo>
                    <a:pt x="848487" y="1416189"/>
                  </a:lnTo>
                  <a:lnTo>
                    <a:pt x="847826" y="1414919"/>
                  </a:lnTo>
                  <a:lnTo>
                    <a:pt x="847090" y="1414919"/>
                  </a:lnTo>
                  <a:lnTo>
                    <a:pt x="846378" y="1413649"/>
                  </a:lnTo>
                  <a:lnTo>
                    <a:pt x="845718" y="1413649"/>
                  </a:lnTo>
                  <a:lnTo>
                    <a:pt x="845108" y="1412379"/>
                  </a:lnTo>
                  <a:lnTo>
                    <a:pt x="844689" y="1412379"/>
                  </a:lnTo>
                  <a:lnTo>
                    <a:pt x="843407" y="1411109"/>
                  </a:lnTo>
                  <a:lnTo>
                    <a:pt x="843140" y="1411109"/>
                  </a:lnTo>
                  <a:lnTo>
                    <a:pt x="842886" y="1409839"/>
                  </a:lnTo>
                  <a:lnTo>
                    <a:pt x="843991" y="1408569"/>
                  </a:lnTo>
                  <a:lnTo>
                    <a:pt x="843597" y="1407299"/>
                  </a:lnTo>
                  <a:lnTo>
                    <a:pt x="842149" y="1407299"/>
                  </a:lnTo>
                  <a:lnTo>
                    <a:pt x="841844" y="1406029"/>
                  </a:lnTo>
                  <a:lnTo>
                    <a:pt x="842213" y="1406029"/>
                  </a:lnTo>
                  <a:lnTo>
                    <a:pt x="842124" y="1403489"/>
                  </a:lnTo>
                  <a:lnTo>
                    <a:pt x="842518" y="1403489"/>
                  </a:lnTo>
                  <a:lnTo>
                    <a:pt x="842835" y="1402219"/>
                  </a:lnTo>
                  <a:lnTo>
                    <a:pt x="843051" y="1402219"/>
                  </a:lnTo>
                  <a:lnTo>
                    <a:pt x="843203" y="1400949"/>
                  </a:lnTo>
                  <a:lnTo>
                    <a:pt x="843635" y="1398409"/>
                  </a:lnTo>
                  <a:lnTo>
                    <a:pt x="844130" y="1398409"/>
                  </a:lnTo>
                  <a:lnTo>
                    <a:pt x="845769" y="1399679"/>
                  </a:lnTo>
                  <a:lnTo>
                    <a:pt x="846137" y="1399679"/>
                  </a:lnTo>
                  <a:lnTo>
                    <a:pt x="846366" y="1398409"/>
                  </a:lnTo>
                  <a:lnTo>
                    <a:pt x="846518" y="1397139"/>
                  </a:lnTo>
                  <a:lnTo>
                    <a:pt x="846848" y="1395869"/>
                  </a:lnTo>
                  <a:lnTo>
                    <a:pt x="847077" y="1395869"/>
                  </a:lnTo>
                  <a:lnTo>
                    <a:pt x="847191" y="1394599"/>
                  </a:lnTo>
                  <a:lnTo>
                    <a:pt x="847039" y="1394599"/>
                  </a:lnTo>
                  <a:lnTo>
                    <a:pt x="845566" y="1393329"/>
                  </a:lnTo>
                  <a:lnTo>
                    <a:pt x="845388" y="1393329"/>
                  </a:lnTo>
                  <a:lnTo>
                    <a:pt x="844486" y="1394599"/>
                  </a:lnTo>
                  <a:lnTo>
                    <a:pt x="844562" y="1395869"/>
                  </a:lnTo>
                  <a:lnTo>
                    <a:pt x="840371" y="1390789"/>
                  </a:lnTo>
                  <a:lnTo>
                    <a:pt x="838860" y="1389519"/>
                  </a:lnTo>
                  <a:lnTo>
                    <a:pt x="838733" y="1389519"/>
                  </a:lnTo>
                  <a:lnTo>
                    <a:pt x="838860" y="1388249"/>
                  </a:lnTo>
                  <a:lnTo>
                    <a:pt x="839101" y="1388249"/>
                  </a:lnTo>
                  <a:lnTo>
                    <a:pt x="839431" y="1386979"/>
                  </a:lnTo>
                  <a:lnTo>
                    <a:pt x="839724" y="1385709"/>
                  </a:lnTo>
                  <a:lnTo>
                    <a:pt x="839952" y="1385709"/>
                  </a:lnTo>
                  <a:lnTo>
                    <a:pt x="840130" y="1384439"/>
                  </a:lnTo>
                  <a:lnTo>
                    <a:pt x="840206" y="1383169"/>
                  </a:lnTo>
                  <a:lnTo>
                    <a:pt x="840943" y="1381899"/>
                  </a:lnTo>
                  <a:lnTo>
                    <a:pt x="840740" y="1380629"/>
                  </a:lnTo>
                  <a:lnTo>
                    <a:pt x="839063" y="1380629"/>
                  </a:lnTo>
                  <a:lnTo>
                    <a:pt x="838682" y="1379359"/>
                  </a:lnTo>
                  <a:lnTo>
                    <a:pt x="839774" y="1378089"/>
                  </a:lnTo>
                  <a:lnTo>
                    <a:pt x="839533" y="1376819"/>
                  </a:lnTo>
                  <a:lnTo>
                    <a:pt x="837907" y="1375549"/>
                  </a:lnTo>
                  <a:lnTo>
                    <a:pt x="837692" y="1375549"/>
                  </a:lnTo>
                  <a:lnTo>
                    <a:pt x="836993" y="1374279"/>
                  </a:lnTo>
                  <a:lnTo>
                    <a:pt x="836345" y="1374279"/>
                  </a:lnTo>
                  <a:lnTo>
                    <a:pt x="835761" y="1373009"/>
                  </a:lnTo>
                  <a:lnTo>
                    <a:pt x="835444" y="1373009"/>
                  </a:lnTo>
                  <a:lnTo>
                    <a:pt x="833983" y="1371739"/>
                  </a:lnTo>
                  <a:lnTo>
                    <a:pt x="833628" y="1370469"/>
                  </a:lnTo>
                  <a:lnTo>
                    <a:pt x="834720" y="1369199"/>
                  </a:lnTo>
                  <a:lnTo>
                    <a:pt x="834567" y="1367929"/>
                  </a:lnTo>
                  <a:lnTo>
                    <a:pt x="834923" y="1366659"/>
                  </a:lnTo>
                  <a:lnTo>
                    <a:pt x="835634" y="1365389"/>
                  </a:lnTo>
                  <a:lnTo>
                    <a:pt x="835875" y="1364119"/>
                  </a:lnTo>
                  <a:lnTo>
                    <a:pt x="836015" y="1362849"/>
                  </a:lnTo>
                  <a:lnTo>
                    <a:pt x="834313" y="1361579"/>
                  </a:lnTo>
                  <a:lnTo>
                    <a:pt x="833907" y="1361579"/>
                  </a:lnTo>
                  <a:lnTo>
                    <a:pt x="832307" y="1360309"/>
                  </a:lnTo>
                  <a:lnTo>
                    <a:pt x="832358" y="1357769"/>
                  </a:lnTo>
                  <a:lnTo>
                    <a:pt x="832599" y="1357769"/>
                  </a:lnTo>
                  <a:lnTo>
                    <a:pt x="833285" y="1355229"/>
                  </a:lnTo>
                  <a:lnTo>
                    <a:pt x="833539" y="1355229"/>
                  </a:lnTo>
                  <a:lnTo>
                    <a:pt x="833691" y="1353959"/>
                  </a:lnTo>
                  <a:lnTo>
                    <a:pt x="833526" y="1353959"/>
                  </a:lnTo>
                  <a:lnTo>
                    <a:pt x="832104" y="1352689"/>
                  </a:lnTo>
                  <a:lnTo>
                    <a:pt x="831456" y="1351419"/>
                  </a:lnTo>
                  <a:lnTo>
                    <a:pt x="829983" y="1350149"/>
                  </a:lnTo>
                  <a:lnTo>
                    <a:pt x="829729" y="1348879"/>
                  </a:lnTo>
                  <a:lnTo>
                    <a:pt x="830872" y="1347609"/>
                  </a:lnTo>
                  <a:lnTo>
                    <a:pt x="830313" y="1346339"/>
                  </a:lnTo>
                  <a:lnTo>
                    <a:pt x="829068" y="1346339"/>
                  </a:lnTo>
                  <a:lnTo>
                    <a:pt x="828522" y="1345069"/>
                  </a:lnTo>
                  <a:lnTo>
                    <a:pt x="829678" y="1343799"/>
                  </a:lnTo>
                  <a:lnTo>
                    <a:pt x="829398" y="1342529"/>
                  </a:lnTo>
                  <a:lnTo>
                    <a:pt x="827900" y="1341259"/>
                  </a:lnTo>
                  <a:lnTo>
                    <a:pt x="827582" y="1341259"/>
                  </a:lnTo>
                  <a:lnTo>
                    <a:pt x="826960" y="1343799"/>
                  </a:lnTo>
                  <a:lnTo>
                    <a:pt x="826757" y="1343799"/>
                  </a:lnTo>
                  <a:lnTo>
                    <a:pt x="825182" y="1341259"/>
                  </a:lnTo>
                  <a:lnTo>
                    <a:pt x="823061" y="1339989"/>
                  </a:lnTo>
                  <a:lnTo>
                    <a:pt x="823468" y="1338719"/>
                  </a:lnTo>
                  <a:lnTo>
                    <a:pt x="823429" y="1337360"/>
                  </a:lnTo>
                  <a:lnTo>
                    <a:pt x="824103" y="1336179"/>
                  </a:lnTo>
                  <a:lnTo>
                    <a:pt x="825525" y="1338719"/>
                  </a:lnTo>
                  <a:lnTo>
                    <a:pt x="825728" y="1338719"/>
                  </a:lnTo>
                  <a:lnTo>
                    <a:pt x="826084" y="1337449"/>
                  </a:lnTo>
                  <a:lnTo>
                    <a:pt x="826338" y="1337449"/>
                  </a:lnTo>
                  <a:lnTo>
                    <a:pt x="826490" y="1336179"/>
                  </a:lnTo>
                  <a:lnTo>
                    <a:pt x="827265" y="1333639"/>
                  </a:lnTo>
                  <a:lnTo>
                    <a:pt x="827659" y="1332369"/>
                  </a:lnTo>
                  <a:lnTo>
                    <a:pt x="827913" y="1331099"/>
                  </a:lnTo>
                  <a:lnTo>
                    <a:pt x="828065" y="1331099"/>
                  </a:lnTo>
                  <a:lnTo>
                    <a:pt x="827493" y="1329829"/>
                  </a:lnTo>
                  <a:lnTo>
                    <a:pt x="826871" y="1329829"/>
                  </a:lnTo>
                  <a:lnTo>
                    <a:pt x="826185" y="1328559"/>
                  </a:lnTo>
                  <a:lnTo>
                    <a:pt x="824306" y="1327289"/>
                  </a:lnTo>
                  <a:lnTo>
                    <a:pt x="823595" y="1326019"/>
                  </a:lnTo>
                  <a:lnTo>
                    <a:pt x="822972" y="1326019"/>
                  </a:lnTo>
                  <a:lnTo>
                    <a:pt x="822426" y="1324749"/>
                  </a:lnTo>
                  <a:lnTo>
                    <a:pt x="822236" y="1324749"/>
                  </a:lnTo>
                  <a:lnTo>
                    <a:pt x="823328" y="1322209"/>
                  </a:lnTo>
                  <a:lnTo>
                    <a:pt x="823048" y="1320939"/>
                  </a:lnTo>
                  <a:lnTo>
                    <a:pt x="821474" y="1320939"/>
                  </a:lnTo>
                  <a:lnTo>
                    <a:pt x="821207" y="1319669"/>
                  </a:lnTo>
                  <a:lnTo>
                    <a:pt x="822248" y="1318399"/>
                  </a:lnTo>
                  <a:lnTo>
                    <a:pt x="822083" y="1317129"/>
                  </a:lnTo>
                  <a:lnTo>
                    <a:pt x="820458" y="1315859"/>
                  </a:lnTo>
                  <a:lnTo>
                    <a:pt x="820115" y="1314589"/>
                  </a:lnTo>
                  <a:lnTo>
                    <a:pt x="821258" y="1313319"/>
                  </a:lnTo>
                  <a:lnTo>
                    <a:pt x="821651" y="1313319"/>
                  </a:lnTo>
                  <a:lnTo>
                    <a:pt x="822286" y="1314589"/>
                  </a:lnTo>
                  <a:lnTo>
                    <a:pt x="823302" y="1314589"/>
                  </a:lnTo>
                  <a:lnTo>
                    <a:pt x="823569" y="1313319"/>
                  </a:lnTo>
                  <a:lnTo>
                    <a:pt x="823760" y="1312049"/>
                  </a:lnTo>
                  <a:lnTo>
                    <a:pt x="823556" y="1312049"/>
                  </a:lnTo>
                  <a:lnTo>
                    <a:pt x="822058" y="1310779"/>
                  </a:lnTo>
                  <a:lnTo>
                    <a:pt x="821740" y="1309509"/>
                  </a:lnTo>
                  <a:lnTo>
                    <a:pt x="822896" y="1308239"/>
                  </a:lnTo>
                  <a:lnTo>
                    <a:pt x="822553" y="1306969"/>
                  </a:lnTo>
                  <a:lnTo>
                    <a:pt x="821042" y="1306969"/>
                  </a:lnTo>
                  <a:lnTo>
                    <a:pt x="820699" y="1304429"/>
                  </a:lnTo>
                  <a:lnTo>
                    <a:pt x="821829" y="1303159"/>
                  </a:lnTo>
                  <a:lnTo>
                    <a:pt x="821575" y="1301889"/>
                  </a:lnTo>
                  <a:lnTo>
                    <a:pt x="819988" y="1301889"/>
                  </a:lnTo>
                  <a:lnTo>
                    <a:pt x="819734" y="1300619"/>
                  </a:lnTo>
                  <a:lnTo>
                    <a:pt x="820851" y="1298079"/>
                  </a:lnTo>
                  <a:lnTo>
                    <a:pt x="820140" y="1298079"/>
                  </a:lnTo>
                  <a:lnTo>
                    <a:pt x="819518" y="1296809"/>
                  </a:lnTo>
                  <a:lnTo>
                    <a:pt x="818832" y="1296809"/>
                  </a:lnTo>
                  <a:lnTo>
                    <a:pt x="817003" y="1294269"/>
                  </a:lnTo>
                  <a:lnTo>
                    <a:pt x="816292" y="1292999"/>
                  </a:lnTo>
                  <a:lnTo>
                    <a:pt x="815682" y="1292999"/>
                  </a:lnTo>
                  <a:lnTo>
                    <a:pt x="815162" y="1291729"/>
                  </a:lnTo>
                  <a:lnTo>
                    <a:pt x="814959" y="1291729"/>
                  </a:lnTo>
                  <a:lnTo>
                    <a:pt x="816127" y="1290459"/>
                  </a:lnTo>
                  <a:lnTo>
                    <a:pt x="815886" y="1289189"/>
                  </a:lnTo>
                  <a:lnTo>
                    <a:pt x="814235" y="1287919"/>
                  </a:lnTo>
                  <a:lnTo>
                    <a:pt x="814082" y="1286649"/>
                  </a:lnTo>
                  <a:lnTo>
                    <a:pt x="815111" y="1285379"/>
                  </a:lnTo>
                  <a:lnTo>
                    <a:pt x="815581" y="1285379"/>
                  </a:lnTo>
                  <a:lnTo>
                    <a:pt x="816190" y="1286649"/>
                  </a:lnTo>
                  <a:lnTo>
                    <a:pt x="817194" y="1286649"/>
                  </a:lnTo>
                  <a:lnTo>
                    <a:pt x="817486" y="1285379"/>
                  </a:lnTo>
                  <a:lnTo>
                    <a:pt x="817714" y="1284109"/>
                  </a:lnTo>
                  <a:lnTo>
                    <a:pt x="817562" y="1284109"/>
                  </a:lnTo>
                  <a:lnTo>
                    <a:pt x="816190" y="1282839"/>
                  </a:lnTo>
                  <a:lnTo>
                    <a:pt x="815886" y="1282839"/>
                  </a:lnTo>
                  <a:lnTo>
                    <a:pt x="815213" y="1281569"/>
                  </a:lnTo>
                  <a:lnTo>
                    <a:pt x="814603" y="1281569"/>
                  </a:lnTo>
                  <a:lnTo>
                    <a:pt x="814070" y="1280299"/>
                  </a:lnTo>
                  <a:lnTo>
                    <a:pt x="813790" y="1280299"/>
                  </a:lnTo>
                  <a:lnTo>
                    <a:pt x="812368" y="1279029"/>
                  </a:lnTo>
                  <a:lnTo>
                    <a:pt x="812241" y="1277759"/>
                  </a:lnTo>
                  <a:lnTo>
                    <a:pt x="812444" y="1277759"/>
                  </a:lnTo>
                  <a:lnTo>
                    <a:pt x="812723" y="1276489"/>
                  </a:lnTo>
                  <a:lnTo>
                    <a:pt x="813117" y="1275219"/>
                  </a:lnTo>
                  <a:lnTo>
                    <a:pt x="813308" y="1275219"/>
                  </a:lnTo>
                  <a:lnTo>
                    <a:pt x="813600" y="1273949"/>
                  </a:lnTo>
                  <a:lnTo>
                    <a:pt x="813993" y="1272679"/>
                  </a:lnTo>
                  <a:lnTo>
                    <a:pt x="814451" y="1272679"/>
                  </a:lnTo>
                  <a:lnTo>
                    <a:pt x="815314" y="1275219"/>
                  </a:lnTo>
                  <a:lnTo>
                    <a:pt x="816279" y="1275219"/>
                  </a:lnTo>
                  <a:lnTo>
                    <a:pt x="817168" y="1277759"/>
                  </a:lnTo>
                  <a:lnTo>
                    <a:pt x="817613" y="1276489"/>
                  </a:lnTo>
                  <a:lnTo>
                    <a:pt x="817981" y="1276489"/>
                  </a:lnTo>
                  <a:lnTo>
                    <a:pt x="818273" y="1275219"/>
                  </a:lnTo>
                  <a:lnTo>
                    <a:pt x="818489" y="1273949"/>
                  </a:lnTo>
                  <a:lnTo>
                    <a:pt x="816914" y="1272679"/>
                  </a:lnTo>
                  <a:lnTo>
                    <a:pt x="816686" y="1272679"/>
                  </a:lnTo>
                  <a:lnTo>
                    <a:pt x="816025" y="1271409"/>
                  </a:lnTo>
                  <a:lnTo>
                    <a:pt x="815428" y="1271409"/>
                  </a:lnTo>
                  <a:lnTo>
                    <a:pt x="814882" y="1270139"/>
                  </a:lnTo>
                  <a:lnTo>
                    <a:pt x="814501" y="1270139"/>
                  </a:lnTo>
                  <a:lnTo>
                    <a:pt x="813308" y="1268869"/>
                  </a:lnTo>
                  <a:lnTo>
                    <a:pt x="812888" y="1267599"/>
                  </a:lnTo>
                  <a:lnTo>
                    <a:pt x="814095" y="1266329"/>
                  </a:lnTo>
                  <a:lnTo>
                    <a:pt x="813854" y="1265059"/>
                  </a:lnTo>
                  <a:lnTo>
                    <a:pt x="812457" y="1263789"/>
                  </a:lnTo>
                  <a:lnTo>
                    <a:pt x="812177" y="1263789"/>
                  </a:lnTo>
                  <a:lnTo>
                    <a:pt x="811364" y="1266329"/>
                  </a:lnTo>
                  <a:lnTo>
                    <a:pt x="810602" y="1265059"/>
                  </a:lnTo>
                  <a:lnTo>
                    <a:pt x="810006" y="1265059"/>
                  </a:lnTo>
                  <a:lnTo>
                    <a:pt x="809396" y="1263789"/>
                  </a:lnTo>
                  <a:lnTo>
                    <a:pt x="810425" y="1261249"/>
                  </a:lnTo>
                  <a:lnTo>
                    <a:pt x="808748" y="1259979"/>
                  </a:lnTo>
                  <a:lnTo>
                    <a:pt x="808824" y="1258709"/>
                  </a:lnTo>
                  <a:lnTo>
                    <a:pt x="809129" y="1257439"/>
                  </a:lnTo>
                  <a:lnTo>
                    <a:pt x="809523" y="1257439"/>
                  </a:lnTo>
                  <a:lnTo>
                    <a:pt x="811187" y="1258709"/>
                  </a:lnTo>
                  <a:lnTo>
                    <a:pt x="811707" y="1258709"/>
                  </a:lnTo>
                  <a:lnTo>
                    <a:pt x="811999" y="1257439"/>
                  </a:lnTo>
                  <a:lnTo>
                    <a:pt x="812228" y="1256169"/>
                  </a:lnTo>
                  <a:lnTo>
                    <a:pt x="812622" y="1256169"/>
                  </a:lnTo>
                  <a:lnTo>
                    <a:pt x="812927" y="1254899"/>
                  </a:lnTo>
                  <a:lnTo>
                    <a:pt x="813155" y="1253629"/>
                  </a:lnTo>
                  <a:lnTo>
                    <a:pt x="811644" y="1252359"/>
                  </a:lnTo>
                  <a:lnTo>
                    <a:pt x="809637" y="1249819"/>
                  </a:lnTo>
                  <a:lnTo>
                    <a:pt x="808977" y="1248549"/>
                  </a:lnTo>
                  <a:lnTo>
                    <a:pt x="808393" y="1248549"/>
                  </a:lnTo>
                  <a:lnTo>
                    <a:pt x="807885" y="1247279"/>
                  </a:lnTo>
                  <a:lnTo>
                    <a:pt x="807758" y="1247279"/>
                  </a:lnTo>
                  <a:lnTo>
                    <a:pt x="808888" y="1246009"/>
                  </a:lnTo>
                  <a:lnTo>
                    <a:pt x="808850" y="1244739"/>
                  </a:lnTo>
                  <a:lnTo>
                    <a:pt x="808342" y="1244739"/>
                  </a:lnTo>
                  <a:lnTo>
                    <a:pt x="807770" y="1243469"/>
                  </a:lnTo>
                  <a:lnTo>
                    <a:pt x="807110" y="1243469"/>
                  </a:lnTo>
                  <a:lnTo>
                    <a:pt x="805383" y="1240929"/>
                  </a:lnTo>
                  <a:lnTo>
                    <a:pt x="807313" y="1235849"/>
                  </a:lnTo>
                  <a:lnTo>
                    <a:pt x="809053" y="1238389"/>
                  </a:lnTo>
                  <a:lnTo>
                    <a:pt x="809713" y="1238389"/>
                  </a:lnTo>
                  <a:lnTo>
                    <a:pt x="810272" y="1239659"/>
                  </a:lnTo>
                  <a:lnTo>
                    <a:pt x="810920" y="1239659"/>
                  </a:lnTo>
                  <a:lnTo>
                    <a:pt x="809713" y="1242199"/>
                  </a:lnTo>
                  <a:lnTo>
                    <a:pt x="809917" y="1243469"/>
                  </a:lnTo>
                  <a:lnTo>
                    <a:pt x="811301" y="1243469"/>
                  </a:lnTo>
                  <a:lnTo>
                    <a:pt x="811530" y="1244739"/>
                  </a:lnTo>
                  <a:lnTo>
                    <a:pt x="813473" y="1239659"/>
                  </a:lnTo>
                  <a:lnTo>
                    <a:pt x="811758" y="1237119"/>
                  </a:lnTo>
                  <a:lnTo>
                    <a:pt x="810031" y="1235849"/>
                  </a:lnTo>
                  <a:lnTo>
                    <a:pt x="809396" y="1234579"/>
                  </a:lnTo>
                  <a:lnTo>
                    <a:pt x="808824" y="1233309"/>
                  </a:lnTo>
                  <a:lnTo>
                    <a:pt x="808202" y="1233309"/>
                  </a:lnTo>
                  <a:lnTo>
                    <a:pt x="809383" y="1230769"/>
                  </a:lnTo>
                  <a:lnTo>
                    <a:pt x="809244" y="1229499"/>
                  </a:lnTo>
                  <a:lnTo>
                    <a:pt x="807885" y="1229499"/>
                  </a:lnTo>
                  <a:lnTo>
                    <a:pt x="807631" y="1228229"/>
                  </a:lnTo>
                  <a:lnTo>
                    <a:pt x="807123" y="1228229"/>
                  </a:lnTo>
                  <a:lnTo>
                    <a:pt x="806551" y="1226959"/>
                  </a:lnTo>
                  <a:lnTo>
                    <a:pt x="805268" y="1225689"/>
                  </a:lnTo>
                  <a:lnTo>
                    <a:pt x="804697" y="1224419"/>
                  </a:lnTo>
                  <a:lnTo>
                    <a:pt x="804214" y="1224419"/>
                  </a:lnTo>
                  <a:lnTo>
                    <a:pt x="804456" y="1223149"/>
                  </a:lnTo>
                  <a:lnTo>
                    <a:pt x="804786" y="1221879"/>
                  </a:lnTo>
                  <a:lnTo>
                    <a:pt x="805218" y="1221879"/>
                  </a:lnTo>
                  <a:lnTo>
                    <a:pt x="806284" y="1219339"/>
                  </a:lnTo>
                  <a:lnTo>
                    <a:pt x="805751" y="1218069"/>
                  </a:lnTo>
                  <a:lnTo>
                    <a:pt x="805180" y="1218069"/>
                  </a:lnTo>
                  <a:lnTo>
                    <a:pt x="804532" y="1216799"/>
                  </a:lnTo>
                  <a:lnTo>
                    <a:pt x="804024" y="1215529"/>
                  </a:lnTo>
                  <a:lnTo>
                    <a:pt x="803452" y="1215529"/>
                  </a:lnTo>
                  <a:lnTo>
                    <a:pt x="802830" y="1214259"/>
                  </a:lnTo>
                  <a:lnTo>
                    <a:pt x="802398" y="1214259"/>
                  </a:lnTo>
                  <a:lnTo>
                    <a:pt x="801585" y="1212989"/>
                  </a:lnTo>
                  <a:lnTo>
                    <a:pt x="800671" y="1212989"/>
                  </a:lnTo>
                  <a:lnTo>
                    <a:pt x="800481" y="1215529"/>
                  </a:lnTo>
                  <a:lnTo>
                    <a:pt x="799731" y="1215529"/>
                  </a:lnTo>
                  <a:lnTo>
                    <a:pt x="798880" y="1212989"/>
                  </a:lnTo>
                  <a:lnTo>
                    <a:pt x="798918" y="1210449"/>
                  </a:lnTo>
                  <a:lnTo>
                    <a:pt x="799922" y="1210449"/>
                  </a:lnTo>
                  <a:lnTo>
                    <a:pt x="799947" y="1207909"/>
                  </a:lnTo>
                  <a:lnTo>
                    <a:pt x="800798" y="1207909"/>
                  </a:lnTo>
                  <a:lnTo>
                    <a:pt x="801751" y="1210449"/>
                  </a:lnTo>
                  <a:lnTo>
                    <a:pt x="802513" y="1210449"/>
                  </a:lnTo>
                  <a:lnTo>
                    <a:pt x="802919" y="1207909"/>
                  </a:lnTo>
                  <a:lnTo>
                    <a:pt x="803173" y="1207909"/>
                  </a:lnTo>
                  <a:lnTo>
                    <a:pt x="803605" y="1206639"/>
                  </a:lnTo>
                  <a:lnTo>
                    <a:pt x="803948" y="1205369"/>
                  </a:lnTo>
                  <a:lnTo>
                    <a:pt x="804227" y="1205369"/>
                  </a:lnTo>
                  <a:lnTo>
                    <a:pt x="806348" y="1200289"/>
                  </a:lnTo>
                  <a:lnTo>
                    <a:pt x="804684" y="1197749"/>
                  </a:lnTo>
                  <a:lnTo>
                    <a:pt x="804049" y="1196479"/>
                  </a:lnTo>
                  <a:lnTo>
                    <a:pt x="803490" y="1196479"/>
                  </a:lnTo>
                  <a:lnTo>
                    <a:pt x="803033" y="1195209"/>
                  </a:lnTo>
                  <a:lnTo>
                    <a:pt x="803287" y="1195209"/>
                  </a:lnTo>
                  <a:lnTo>
                    <a:pt x="803656" y="1193939"/>
                  </a:lnTo>
                  <a:lnTo>
                    <a:pt x="804113" y="1192669"/>
                  </a:lnTo>
                  <a:lnTo>
                    <a:pt x="804519" y="1192669"/>
                  </a:lnTo>
                  <a:lnTo>
                    <a:pt x="804887" y="1191399"/>
                  </a:lnTo>
                  <a:lnTo>
                    <a:pt x="805205" y="1190129"/>
                  </a:lnTo>
                  <a:lnTo>
                    <a:pt x="804735" y="1190129"/>
                  </a:lnTo>
                  <a:lnTo>
                    <a:pt x="804189" y="1188859"/>
                  </a:lnTo>
                  <a:lnTo>
                    <a:pt x="803567" y="1188859"/>
                  </a:lnTo>
                  <a:lnTo>
                    <a:pt x="803109" y="1187589"/>
                  </a:lnTo>
                  <a:lnTo>
                    <a:pt x="802563" y="1186319"/>
                  </a:lnTo>
                  <a:lnTo>
                    <a:pt x="801725" y="1186319"/>
                  </a:lnTo>
                  <a:lnTo>
                    <a:pt x="801077" y="1188859"/>
                  </a:lnTo>
                  <a:lnTo>
                    <a:pt x="800595" y="1188859"/>
                  </a:lnTo>
                  <a:lnTo>
                    <a:pt x="799401" y="1186319"/>
                  </a:lnTo>
                  <a:lnTo>
                    <a:pt x="797572" y="1183779"/>
                  </a:lnTo>
                  <a:lnTo>
                    <a:pt x="798664" y="1181239"/>
                  </a:lnTo>
                  <a:lnTo>
                    <a:pt x="798842" y="1181239"/>
                  </a:lnTo>
                  <a:lnTo>
                    <a:pt x="799528" y="1178699"/>
                  </a:lnTo>
                  <a:lnTo>
                    <a:pt x="799947" y="1178699"/>
                  </a:lnTo>
                  <a:lnTo>
                    <a:pt x="801344" y="1181239"/>
                  </a:lnTo>
                  <a:lnTo>
                    <a:pt x="801890" y="1181239"/>
                  </a:lnTo>
                  <a:lnTo>
                    <a:pt x="802271" y="1179969"/>
                  </a:lnTo>
                  <a:lnTo>
                    <a:pt x="802538" y="1178699"/>
                  </a:lnTo>
                  <a:lnTo>
                    <a:pt x="800989" y="1177429"/>
                  </a:lnTo>
                  <a:lnTo>
                    <a:pt x="800874" y="1176159"/>
                  </a:lnTo>
                  <a:lnTo>
                    <a:pt x="802170" y="1174889"/>
                  </a:lnTo>
                  <a:lnTo>
                    <a:pt x="802068" y="1173619"/>
                  </a:lnTo>
                  <a:lnTo>
                    <a:pt x="801611" y="1173619"/>
                  </a:lnTo>
                  <a:lnTo>
                    <a:pt x="801077" y="1172349"/>
                  </a:lnTo>
                  <a:lnTo>
                    <a:pt x="800455" y="1172349"/>
                  </a:lnTo>
                  <a:lnTo>
                    <a:pt x="800011" y="1171079"/>
                  </a:lnTo>
                  <a:lnTo>
                    <a:pt x="799465" y="1169809"/>
                  </a:lnTo>
                  <a:lnTo>
                    <a:pt x="798588" y="1169809"/>
                  </a:lnTo>
                  <a:lnTo>
                    <a:pt x="798017" y="1172349"/>
                  </a:lnTo>
                  <a:lnTo>
                    <a:pt x="797255" y="1172349"/>
                  </a:lnTo>
                  <a:lnTo>
                    <a:pt x="796569" y="1169809"/>
                  </a:lnTo>
                  <a:lnTo>
                    <a:pt x="796429" y="1169809"/>
                  </a:lnTo>
                  <a:lnTo>
                    <a:pt x="796899" y="1168539"/>
                  </a:lnTo>
                  <a:lnTo>
                    <a:pt x="797585" y="1167269"/>
                  </a:lnTo>
                  <a:lnTo>
                    <a:pt x="798017" y="1165999"/>
                  </a:lnTo>
                  <a:lnTo>
                    <a:pt x="799515" y="1162189"/>
                  </a:lnTo>
                  <a:lnTo>
                    <a:pt x="799820" y="1162189"/>
                  </a:lnTo>
                  <a:lnTo>
                    <a:pt x="800188" y="1160919"/>
                  </a:lnTo>
                  <a:lnTo>
                    <a:pt x="800646" y="1159649"/>
                  </a:lnTo>
                  <a:lnTo>
                    <a:pt x="801001" y="1159649"/>
                  </a:lnTo>
                  <a:lnTo>
                    <a:pt x="801370" y="1158379"/>
                  </a:lnTo>
                  <a:lnTo>
                    <a:pt x="802195" y="1157109"/>
                  </a:lnTo>
                  <a:lnTo>
                    <a:pt x="802982" y="1159649"/>
                  </a:lnTo>
                  <a:lnTo>
                    <a:pt x="803744" y="1159649"/>
                  </a:lnTo>
                  <a:lnTo>
                    <a:pt x="804265" y="1157109"/>
                  </a:lnTo>
                  <a:lnTo>
                    <a:pt x="804418" y="1157109"/>
                  </a:lnTo>
                  <a:lnTo>
                    <a:pt x="803744" y="1155839"/>
                  </a:lnTo>
                  <a:lnTo>
                    <a:pt x="803084" y="1154569"/>
                  </a:lnTo>
                  <a:lnTo>
                    <a:pt x="802449" y="1154569"/>
                  </a:lnTo>
                  <a:lnTo>
                    <a:pt x="801814" y="1153299"/>
                  </a:lnTo>
                  <a:lnTo>
                    <a:pt x="800900" y="1153299"/>
                  </a:lnTo>
                  <a:lnTo>
                    <a:pt x="800620" y="1155839"/>
                  </a:lnTo>
                  <a:lnTo>
                    <a:pt x="799757" y="1155839"/>
                  </a:lnTo>
                  <a:lnTo>
                    <a:pt x="799134" y="1153299"/>
                  </a:lnTo>
                  <a:lnTo>
                    <a:pt x="798245" y="1153299"/>
                  </a:lnTo>
                  <a:lnTo>
                    <a:pt x="797839" y="1155839"/>
                  </a:lnTo>
                  <a:lnTo>
                    <a:pt x="797077" y="1155839"/>
                  </a:lnTo>
                  <a:lnTo>
                    <a:pt x="796366" y="1153299"/>
                  </a:lnTo>
                  <a:lnTo>
                    <a:pt x="795896" y="1153299"/>
                  </a:lnTo>
                  <a:lnTo>
                    <a:pt x="798233" y="1148219"/>
                  </a:lnTo>
                  <a:lnTo>
                    <a:pt x="799414" y="1145679"/>
                  </a:lnTo>
                  <a:lnTo>
                    <a:pt x="799896" y="1145679"/>
                  </a:lnTo>
                  <a:lnTo>
                    <a:pt x="800290" y="1144409"/>
                  </a:lnTo>
                  <a:lnTo>
                    <a:pt x="800582" y="1143139"/>
                  </a:lnTo>
                  <a:lnTo>
                    <a:pt x="800150" y="1143139"/>
                  </a:lnTo>
                  <a:lnTo>
                    <a:pt x="799630" y="1141869"/>
                  </a:lnTo>
                  <a:lnTo>
                    <a:pt x="799033" y="1140599"/>
                  </a:lnTo>
                  <a:lnTo>
                    <a:pt x="798576" y="1140599"/>
                  </a:lnTo>
                  <a:lnTo>
                    <a:pt x="798068" y="1139329"/>
                  </a:lnTo>
                  <a:lnTo>
                    <a:pt x="797496" y="1139329"/>
                  </a:lnTo>
                  <a:lnTo>
                    <a:pt x="797102" y="1138059"/>
                  </a:lnTo>
                  <a:lnTo>
                    <a:pt x="796404" y="1136789"/>
                  </a:lnTo>
                  <a:lnTo>
                    <a:pt x="795959" y="1136789"/>
                  </a:lnTo>
                  <a:lnTo>
                    <a:pt x="796467" y="1135519"/>
                  </a:lnTo>
                  <a:lnTo>
                    <a:pt x="796861" y="1135519"/>
                  </a:lnTo>
                  <a:lnTo>
                    <a:pt x="797166" y="1134249"/>
                  </a:lnTo>
                  <a:lnTo>
                    <a:pt x="797610" y="1132979"/>
                  </a:lnTo>
                  <a:lnTo>
                    <a:pt x="798017" y="1132979"/>
                  </a:lnTo>
                  <a:lnTo>
                    <a:pt x="798423" y="1131709"/>
                  </a:lnTo>
                  <a:lnTo>
                    <a:pt x="796836" y="1129169"/>
                  </a:lnTo>
                  <a:lnTo>
                    <a:pt x="797140" y="1127899"/>
                  </a:lnTo>
                  <a:lnTo>
                    <a:pt x="797547" y="1127899"/>
                  </a:lnTo>
                  <a:lnTo>
                    <a:pt x="798550" y="1126629"/>
                  </a:lnTo>
                  <a:lnTo>
                    <a:pt x="798957" y="1125359"/>
                  </a:lnTo>
                  <a:lnTo>
                    <a:pt x="799274" y="1124089"/>
                  </a:lnTo>
                  <a:lnTo>
                    <a:pt x="798842" y="1124089"/>
                  </a:lnTo>
                  <a:lnTo>
                    <a:pt x="798347" y="1122819"/>
                  </a:lnTo>
                  <a:lnTo>
                    <a:pt x="797763" y="1121549"/>
                  </a:lnTo>
                  <a:lnTo>
                    <a:pt x="796251" y="1120279"/>
                  </a:lnTo>
                  <a:lnTo>
                    <a:pt x="795655" y="1119009"/>
                  </a:lnTo>
                  <a:lnTo>
                    <a:pt x="795147" y="1119009"/>
                  </a:lnTo>
                  <a:lnTo>
                    <a:pt x="794740" y="1117739"/>
                  </a:lnTo>
                  <a:lnTo>
                    <a:pt x="795096" y="1116469"/>
                  </a:lnTo>
                  <a:lnTo>
                    <a:pt x="795502" y="1116469"/>
                  </a:lnTo>
                  <a:lnTo>
                    <a:pt x="795972" y="1115199"/>
                  </a:lnTo>
                  <a:lnTo>
                    <a:pt x="796861" y="1115199"/>
                  </a:lnTo>
                  <a:lnTo>
                    <a:pt x="797280" y="1113929"/>
                  </a:lnTo>
                  <a:lnTo>
                    <a:pt x="797166" y="1111389"/>
                  </a:lnTo>
                  <a:lnTo>
                    <a:pt x="796683" y="1111389"/>
                  </a:lnTo>
                  <a:lnTo>
                    <a:pt x="795731" y="1110119"/>
                  </a:lnTo>
                  <a:lnTo>
                    <a:pt x="795172" y="1110119"/>
                  </a:lnTo>
                  <a:lnTo>
                    <a:pt x="794677" y="1108849"/>
                  </a:lnTo>
                  <a:lnTo>
                    <a:pt x="794258" y="1107579"/>
                  </a:lnTo>
                  <a:lnTo>
                    <a:pt x="794042" y="1107579"/>
                  </a:lnTo>
                  <a:lnTo>
                    <a:pt x="792797" y="1106309"/>
                  </a:lnTo>
                  <a:lnTo>
                    <a:pt x="792721" y="1105039"/>
                  </a:lnTo>
                  <a:lnTo>
                    <a:pt x="794054" y="1103769"/>
                  </a:lnTo>
                  <a:lnTo>
                    <a:pt x="794346" y="1102499"/>
                  </a:lnTo>
                  <a:lnTo>
                    <a:pt x="794766" y="1101229"/>
                  </a:lnTo>
                  <a:lnTo>
                    <a:pt x="795820" y="1099959"/>
                  </a:lnTo>
                  <a:lnTo>
                    <a:pt x="796251" y="1099959"/>
                  </a:lnTo>
                  <a:lnTo>
                    <a:pt x="796569" y="1098689"/>
                  </a:lnTo>
                  <a:lnTo>
                    <a:pt x="796150" y="1097419"/>
                  </a:lnTo>
                  <a:lnTo>
                    <a:pt x="795667" y="1097419"/>
                  </a:lnTo>
                  <a:lnTo>
                    <a:pt x="794537" y="1094879"/>
                  </a:lnTo>
                  <a:lnTo>
                    <a:pt x="794042" y="1094879"/>
                  </a:lnTo>
                  <a:lnTo>
                    <a:pt x="793648" y="1093609"/>
                  </a:lnTo>
                  <a:lnTo>
                    <a:pt x="793978" y="1093609"/>
                  </a:lnTo>
                  <a:lnTo>
                    <a:pt x="794410" y="1092339"/>
                  </a:lnTo>
                  <a:lnTo>
                    <a:pt x="794981" y="1091069"/>
                  </a:lnTo>
                  <a:lnTo>
                    <a:pt x="796251" y="1093609"/>
                  </a:lnTo>
                  <a:lnTo>
                    <a:pt x="796886" y="1093609"/>
                  </a:lnTo>
                  <a:lnTo>
                    <a:pt x="797306" y="1092339"/>
                  </a:lnTo>
                  <a:lnTo>
                    <a:pt x="797674" y="1091069"/>
                  </a:lnTo>
                  <a:lnTo>
                    <a:pt x="797267" y="1091069"/>
                  </a:lnTo>
                  <a:lnTo>
                    <a:pt x="796785" y="1089799"/>
                  </a:lnTo>
                  <a:lnTo>
                    <a:pt x="795642" y="1088529"/>
                  </a:lnTo>
                  <a:lnTo>
                    <a:pt x="795159" y="1087259"/>
                  </a:lnTo>
                  <a:lnTo>
                    <a:pt x="794766" y="1087259"/>
                  </a:lnTo>
                  <a:lnTo>
                    <a:pt x="794677" y="1085989"/>
                  </a:lnTo>
                  <a:lnTo>
                    <a:pt x="796061" y="1084719"/>
                  </a:lnTo>
                  <a:lnTo>
                    <a:pt x="795680" y="1083449"/>
                  </a:lnTo>
                  <a:lnTo>
                    <a:pt x="795197" y="1082179"/>
                  </a:lnTo>
                  <a:lnTo>
                    <a:pt x="794054" y="1080909"/>
                  </a:lnTo>
                  <a:lnTo>
                    <a:pt x="793584" y="1080909"/>
                  </a:lnTo>
                  <a:lnTo>
                    <a:pt x="793203" y="1079639"/>
                  </a:lnTo>
                  <a:lnTo>
                    <a:pt x="793153" y="1078369"/>
                  </a:lnTo>
                  <a:lnTo>
                    <a:pt x="794448" y="1078369"/>
                  </a:lnTo>
                  <a:lnTo>
                    <a:pt x="794575" y="1077099"/>
                  </a:lnTo>
                  <a:lnTo>
                    <a:pt x="793089" y="1075829"/>
                  </a:lnTo>
                  <a:lnTo>
                    <a:pt x="793089" y="1074559"/>
                  </a:lnTo>
                  <a:lnTo>
                    <a:pt x="794308" y="1073289"/>
                  </a:lnTo>
                  <a:lnTo>
                    <a:pt x="794550" y="1072019"/>
                  </a:lnTo>
                  <a:lnTo>
                    <a:pt x="795655" y="1070749"/>
                  </a:lnTo>
                  <a:lnTo>
                    <a:pt x="795807" y="1069479"/>
                  </a:lnTo>
                  <a:lnTo>
                    <a:pt x="794346" y="1068209"/>
                  </a:lnTo>
                  <a:lnTo>
                    <a:pt x="794334" y="1066939"/>
                  </a:lnTo>
                  <a:lnTo>
                    <a:pt x="795667" y="1065669"/>
                  </a:lnTo>
                  <a:lnTo>
                    <a:pt x="795274" y="1064399"/>
                  </a:lnTo>
                  <a:lnTo>
                    <a:pt x="794804" y="1063129"/>
                  </a:lnTo>
                  <a:lnTo>
                    <a:pt x="794258" y="1063129"/>
                  </a:lnTo>
                  <a:lnTo>
                    <a:pt x="793343" y="1061859"/>
                  </a:lnTo>
                  <a:lnTo>
                    <a:pt x="792873" y="1061859"/>
                  </a:lnTo>
                  <a:lnTo>
                    <a:pt x="792861" y="1059319"/>
                  </a:lnTo>
                  <a:lnTo>
                    <a:pt x="793305" y="1059319"/>
                  </a:lnTo>
                  <a:lnTo>
                    <a:pt x="794219" y="1058049"/>
                  </a:lnTo>
                  <a:lnTo>
                    <a:pt x="794727" y="1058049"/>
                  </a:lnTo>
                  <a:lnTo>
                    <a:pt x="795172" y="1056779"/>
                  </a:lnTo>
                  <a:lnTo>
                    <a:pt x="795578" y="1055509"/>
                  </a:lnTo>
                  <a:lnTo>
                    <a:pt x="795210" y="1055509"/>
                  </a:lnTo>
                  <a:lnTo>
                    <a:pt x="794753" y="1054239"/>
                  </a:lnTo>
                  <a:lnTo>
                    <a:pt x="794181" y="1052969"/>
                  </a:lnTo>
                  <a:lnTo>
                    <a:pt x="791425" y="1049159"/>
                  </a:lnTo>
                  <a:lnTo>
                    <a:pt x="791959" y="1047889"/>
                  </a:lnTo>
                  <a:lnTo>
                    <a:pt x="792251" y="1046619"/>
                  </a:lnTo>
                  <a:lnTo>
                    <a:pt x="793165" y="1046619"/>
                  </a:lnTo>
                  <a:lnTo>
                    <a:pt x="793800" y="1044079"/>
                  </a:lnTo>
                  <a:lnTo>
                    <a:pt x="794562" y="1044079"/>
                  </a:lnTo>
                  <a:lnTo>
                    <a:pt x="795096" y="1046619"/>
                  </a:lnTo>
                  <a:lnTo>
                    <a:pt x="795997" y="1046619"/>
                  </a:lnTo>
                  <a:lnTo>
                    <a:pt x="796455" y="1049159"/>
                  </a:lnTo>
                  <a:lnTo>
                    <a:pt x="797369" y="1049159"/>
                  </a:lnTo>
                  <a:lnTo>
                    <a:pt x="797928" y="1046619"/>
                  </a:lnTo>
                  <a:lnTo>
                    <a:pt x="798080" y="1046619"/>
                  </a:lnTo>
                  <a:lnTo>
                    <a:pt x="797179" y="1044079"/>
                  </a:lnTo>
                  <a:lnTo>
                    <a:pt x="796925" y="1044079"/>
                  </a:lnTo>
                  <a:lnTo>
                    <a:pt x="797013" y="1042809"/>
                  </a:lnTo>
                  <a:lnTo>
                    <a:pt x="798296" y="1042809"/>
                  </a:lnTo>
                  <a:lnTo>
                    <a:pt x="798309" y="1040269"/>
                  </a:lnTo>
                  <a:lnTo>
                    <a:pt x="797039" y="1040269"/>
                  </a:lnTo>
                  <a:lnTo>
                    <a:pt x="796823" y="1037729"/>
                  </a:lnTo>
                  <a:lnTo>
                    <a:pt x="795680" y="1037729"/>
                  </a:lnTo>
                  <a:lnTo>
                    <a:pt x="795502" y="1036459"/>
                  </a:lnTo>
                  <a:lnTo>
                    <a:pt x="796950" y="1035189"/>
                  </a:lnTo>
                  <a:lnTo>
                    <a:pt x="796950" y="1033919"/>
                  </a:lnTo>
                  <a:lnTo>
                    <a:pt x="795655" y="1032649"/>
                  </a:lnTo>
                  <a:lnTo>
                    <a:pt x="795515" y="1031379"/>
                  </a:lnTo>
                  <a:lnTo>
                    <a:pt x="796950" y="1030109"/>
                  </a:lnTo>
                  <a:lnTo>
                    <a:pt x="796937" y="1028839"/>
                  </a:lnTo>
                  <a:lnTo>
                    <a:pt x="795566" y="1027569"/>
                  </a:lnTo>
                  <a:lnTo>
                    <a:pt x="795528" y="1026299"/>
                  </a:lnTo>
                  <a:lnTo>
                    <a:pt x="796861" y="1025029"/>
                  </a:lnTo>
                  <a:lnTo>
                    <a:pt x="796531" y="1023797"/>
                  </a:lnTo>
                  <a:lnTo>
                    <a:pt x="796074" y="1022489"/>
                  </a:lnTo>
                  <a:lnTo>
                    <a:pt x="795540" y="1022489"/>
                  </a:lnTo>
                  <a:lnTo>
                    <a:pt x="795172" y="1021219"/>
                  </a:lnTo>
                  <a:lnTo>
                    <a:pt x="794715" y="1021219"/>
                  </a:lnTo>
                  <a:lnTo>
                    <a:pt x="794181" y="1019949"/>
                  </a:lnTo>
                  <a:lnTo>
                    <a:pt x="793673" y="1021219"/>
                  </a:lnTo>
                  <a:lnTo>
                    <a:pt x="793203" y="1021219"/>
                  </a:lnTo>
                  <a:lnTo>
                    <a:pt x="792797" y="1022489"/>
                  </a:lnTo>
                  <a:lnTo>
                    <a:pt x="792581" y="1022489"/>
                  </a:lnTo>
                  <a:lnTo>
                    <a:pt x="791654" y="1025029"/>
                  </a:lnTo>
                  <a:lnTo>
                    <a:pt x="790956" y="1025029"/>
                  </a:lnTo>
                  <a:lnTo>
                    <a:pt x="790511" y="1022489"/>
                  </a:lnTo>
                  <a:lnTo>
                    <a:pt x="790054" y="1022489"/>
                  </a:lnTo>
                  <a:lnTo>
                    <a:pt x="791438" y="1019949"/>
                  </a:lnTo>
                  <a:lnTo>
                    <a:pt x="794334" y="1014869"/>
                  </a:lnTo>
                  <a:lnTo>
                    <a:pt x="795578" y="1013599"/>
                  </a:lnTo>
                  <a:lnTo>
                    <a:pt x="795591" y="1012329"/>
                  </a:lnTo>
                  <a:lnTo>
                    <a:pt x="794346" y="1012329"/>
                  </a:lnTo>
                  <a:lnTo>
                    <a:pt x="794372" y="1011059"/>
                  </a:lnTo>
                  <a:lnTo>
                    <a:pt x="793902" y="1012329"/>
                  </a:lnTo>
                  <a:lnTo>
                    <a:pt x="793407" y="1012329"/>
                  </a:lnTo>
                  <a:lnTo>
                    <a:pt x="792848" y="1013599"/>
                  </a:lnTo>
                  <a:lnTo>
                    <a:pt x="792340" y="1012329"/>
                  </a:lnTo>
                  <a:lnTo>
                    <a:pt x="791933" y="1012329"/>
                  </a:lnTo>
                  <a:lnTo>
                    <a:pt x="791552" y="1011059"/>
                  </a:lnTo>
                  <a:lnTo>
                    <a:pt x="793115" y="1009789"/>
                  </a:lnTo>
                  <a:lnTo>
                    <a:pt x="792873" y="1008519"/>
                  </a:lnTo>
                  <a:lnTo>
                    <a:pt x="792492" y="1007249"/>
                  </a:lnTo>
                  <a:lnTo>
                    <a:pt x="791578" y="1005979"/>
                  </a:lnTo>
                  <a:lnTo>
                    <a:pt x="791210" y="1005979"/>
                  </a:lnTo>
                  <a:lnTo>
                    <a:pt x="790956" y="1004709"/>
                  </a:lnTo>
                  <a:lnTo>
                    <a:pt x="792581" y="1003439"/>
                  </a:lnTo>
                  <a:lnTo>
                    <a:pt x="792759" y="1002169"/>
                  </a:lnTo>
                  <a:lnTo>
                    <a:pt x="791845" y="1002169"/>
                  </a:lnTo>
                  <a:lnTo>
                    <a:pt x="791756" y="1000899"/>
                  </a:lnTo>
                  <a:lnTo>
                    <a:pt x="794639" y="998359"/>
                  </a:lnTo>
                  <a:lnTo>
                    <a:pt x="794067" y="995819"/>
                  </a:lnTo>
                  <a:lnTo>
                    <a:pt x="793838" y="994549"/>
                  </a:lnTo>
                  <a:lnTo>
                    <a:pt x="793711" y="993279"/>
                  </a:lnTo>
                  <a:lnTo>
                    <a:pt x="793216" y="993279"/>
                  </a:lnTo>
                  <a:lnTo>
                    <a:pt x="792543" y="994549"/>
                  </a:lnTo>
                  <a:lnTo>
                    <a:pt x="792022" y="994549"/>
                  </a:lnTo>
                  <a:lnTo>
                    <a:pt x="791794" y="993279"/>
                  </a:lnTo>
                  <a:lnTo>
                    <a:pt x="791654" y="993279"/>
                  </a:lnTo>
                  <a:lnTo>
                    <a:pt x="791260" y="992009"/>
                  </a:lnTo>
                  <a:lnTo>
                    <a:pt x="790994" y="989469"/>
                  </a:lnTo>
                  <a:lnTo>
                    <a:pt x="790816" y="989469"/>
                  </a:lnTo>
                  <a:lnTo>
                    <a:pt x="790702" y="988199"/>
                  </a:lnTo>
                  <a:lnTo>
                    <a:pt x="790663" y="986929"/>
                  </a:lnTo>
                  <a:lnTo>
                    <a:pt x="792988" y="986929"/>
                  </a:lnTo>
                  <a:lnTo>
                    <a:pt x="792556" y="985659"/>
                  </a:lnTo>
                  <a:lnTo>
                    <a:pt x="792734" y="984389"/>
                  </a:lnTo>
                  <a:lnTo>
                    <a:pt x="792937" y="984389"/>
                  </a:lnTo>
                  <a:lnTo>
                    <a:pt x="792949" y="983018"/>
                  </a:lnTo>
                  <a:lnTo>
                    <a:pt x="793254" y="981913"/>
                  </a:lnTo>
                  <a:lnTo>
                    <a:pt x="793508" y="980579"/>
                  </a:lnTo>
                  <a:lnTo>
                    <a:pt x="794308" y="980579"/>
                  </a:lnTo>
                  <a:lnTo>
                    <a:pt x="794956" y="979309"/>
                  </a:lnTo>
                  <a:lnTo>
                    <a:pt x="795502" y="979309"/>
                  </a:lnTo>
                  <a:lnTo>
                    <a:pt x="795337" y="981849"/>
                  </a:lnTo>
                  <a:lnTo>
                    <a:pt x="796023" y="981849"/>
                  </a:lnTo>
                  <a:lnTo>
                    <a:pt x="797229" y="980579"/>
                  </a:lnTo>
                  <a:lnTo>
                    <a:pt x="797699" y="980579"/>
                  </a:lnTo>
                  <a:lnTo>
                    <a:pt x="797407" y="979309"/>
                  </a:lnTo>
                  <a:lnTo>
                    <a:pt x="796518" y="975499"/>
                  </a:lnTo>
                  <a:lnTo>
                    <a:pt x="795959" y="972959"/>
                  </a:lnTo>
                  <a:lnTo>
                    <a:pt x="795655" y="971689"/>
                  </a:lnTo>
                  <a:lnTo>
                    <a:pt x="795464" y="970419"/>
                  </a:lnTo>
                  <a:lnTo>
                    <a:pt x="795388" y="969149"/>
                  </a:lnTo>
                  <a:lnTo>
                    <a:pt x="797229" y="967879"/>
                  </a:lnTo>
                  <a:lnTo>
                    <a:pt x="797585" y="967879"/>
                  </a:lnTo>
                  <a:lnTo>
                    <a:pt x="796607" y="965339"/>
                  </a:lnTo>
                  <a:lnTo>
                    <a:pt x="797217" y="965339"/>
                  </a:lnTo>
                  <a:lnTo>
                    <a:pt x="797648" y="964069"/>
                  </a:lnTo>
                  <a:lnTo>
                    <a:pt x="795045" y="964069"/>
                  </a:lnTo>
                  <a:lnTo>
                    <a:pt x="793965" y="965339"/>
                  </a:lnTo>
                  <a:lnTo>
                    <a:pt x="792302" y="965339"/>
                  </a:lnTo>
                  <a:lnTo>
                    <a:pt x="792276" y="966609"/>
                  </a:lnTo>
                  <a:lnTo>
                    <a:pt x="792467" y="967879"/>
                  </a:lnTo>
                  <a:lnTo>
                    <a:pt x="792759" y="969149"/>
                  </a:lnTo>
                  <a:lnTo>
                    <a:pt x="793026" y="969149"/>
                  </a:lnTo>
                  <a:lnTo>
                    <a:pt x="793216" y="970419"/>
                  </a:lnTo>
                  <a:lnTo>
                    <a:pt x="793330" y="971689"/>
                  </a:lnTo>
                  <a:lnTo>
                    <a:pt x="793584" y="972959"/>
                  </a:lnTo>
                  <a:lnTo>
                    <a:pt x="788911" y="972959"/>
                  </a:lnTo>
                  <a:lnTo>
                    <a:pt x="788517" y="971689"/>
                  </a:lnTo>
                  <a:lnTo>
                    <a:pt x="788123" y="970419"/>
                  </a:lnTo>
                  <a:lnTo>
                    <a:pt x="787819" y="969149"/>
                  </a:lnTo>
                  <a:lnTo>
                    <a:pt x="787628" y="967879"/>
                  </a:lnTo>
                  <a:lnTo>
                    <a:pt x="787552" y="966609"/>
                  </a:lnTo>
                  <a:lnTo>
                    <a:pt x="789381" y="965339"/>
                  </a:lnTo>
                  <a:lnTo>
                    <a:pt x="789800" y="965339"/>
                  </a:lnTo>
                  <a:lnTo>
                    <a:pt x="789152" y="964069"/>
                  </a:lnTo>
                  <a:lnTo>
                    <a:pt x="789025" y="962799"/>
                  </a:lnTo>
                  <a:lnTo>
                    <a:pt x="785380" y="962799"/>
                  </a:lnTo>
                  <a:lnTo>
                    <a:pt x="784618" y="964069"/>
                  </a:lnTo>
                  <a:lnTo>
                    <a:pt x="784098" y="964069"/>
                  </a:lnTo>
                  <a:lnTo>
                    <a:pt x="784123" y="962799"/>
                  </a:lnTo>
                  <a:lnTo>
                    <a:pt x="782180" y="962799"/>
                  </a:lnTo>
                  <a:lnTo>
                    <a:pt x="781964" y="965339"/>
                  </a:lnTo>
                  <a:lnTo>
                    <a:pt x="782320" y="965339"/>
                  </a:lnTo>
                  <a:lnTo>
                    <a:pt x="782891" y="967879"/>
                  </a:lnTo>
                  <a:lnTo>
                    <a:pt x="783018" y="969149"/>
                  </a:lnTo>
                  <a:lnTo>
                    <a:pt x="783209" y="970419"/>
                  </a:lnTo>
                  <a:lnTo>
                    <a:pt x="783463" y="970419"/>
                  </a:lnTo>
                  <a:lnTo>
                    <a:pt x="783678" y="971689"/>
                  </a:lnTo>
                  <a:lnTo>
                    <a:pt x="783678" y="972959"/>
                  </a:lnTo>
                  <a:lnTo>
                    <a:pt x="784377" y="974229"/>
                  </a:lnTo>
                  <a:lnTo>
                    <a:pt x="785685" y="971689"/>
                  </a:lnTo>
                  <a:lnTo>
                    <a:pt x="786320" y="971689"/>
                  </a:lnTo>
                  <a:lnTo>
                    <a:pt x="786498" y="972959"/>
                  </a:lnTo>
                  <a:lnTo>
                    <a:pt x="786587" y="974229"/>
                  </a:lnTo>
                  <a:lnTo>
                    <a:pt x="785571" y="974229"/>
                  </a:lnTo>
                  <a:lnTo>
                    <a:pt x="785342" y="975499"/>
                  </a:lnTo>
                  <a:lnTo>
                    <a:pt x="784618" y="975499"/>
                  </a:lnTo>
                  <a:lnTo>
                    <a:pt x="784542" y="976769"/>
                  </a:lnTo>
                  <a:lnTo>
                    <a:pt x="784161" y="978039"/>
                  </a:lnTo>
                  <a:lnTo>
                    <a:pt x="783971" y="979309"/>
                  </a:lnTo>
                  <a:lnTo>
                    <a:pt x="783729" y="980579"/>
                  </a:lnTo>
                  <a:lnTo>
                    <a:pt x="782777" y="980579"/>
                  </a:lnTo>
                  <a:lnTo>
                    <a:pt x="782942" y="978039"/>
                  </a:lnTo>
                  <a:lnTo>
                    <a:pt x="781875" y="978039"/>
                  </a:lnTo>
                  <a:lnTo>
                    <a:pt x="781202" y="979309"/>
                  </a:lnTo>
                  <a:lnTo>
                    <a:pt x="780580" y="979309"/>
                  </a:lnTo>
                  <a:lnTo>
                    <a:pt x="780643" y="980579"/>
                  </a:lnTo>
                  <a:lnTo>
                    <a:pt x="780834" y="981849"/>
                  </a:lnTo>
                  <a:lnTo>
                    <a:pt x="780986" y="981849"/>
                  </a:lnTo>
                  <a:lnTo>
                    <a:pt x="780580" y="983119"/>
                  </a:lnTo>
                  <a:lnTo>
                    <a:pt x="781304" y="984389"/>
                  </a:lnTo>
                  <a:lnTo>
                    <a:pt x="780961" y="985659"/>
                  </a:lnTo>
                  <a:lnTo>
                    <a:pt x="780732" y="985659"/>
                  </a:lnTo>
                  <a:lnTo>
                    <a:pt x="778764" y="986929"/>
                  </a:lnTo>
                  <a:lnTo>
                    <a:pt x="778319" y="986929"/>
                  </a:lnTo>
                  <a:lnTo>
                    <a:pt x="778878" y="984389"/>
                  </a:lnTo>
                  <a:lnTo>
                    <a:pt x="778103" y="984389"/>
                  </a:lnTo>
                  <a:lnTo>
                    <a:pt x="776554" y="986929"/>
                  </a:lnTo>
                  <a:lnTo>
                    <a:pt x="775703" y="985659"/>
                  </a:lnTo>
                  <a:lnTo>
                    <a:pt x="776376" y="983119"/>
                  </a:lnTo>
                  <a:lnTo>
                    <a:pt x="775589" y="983119"/>
                  </a:lnTo>
                  <a:lnTo>
                    <a:pt x="774077" y="985659"/>
                  </a:lnTo>
                  <a:lnTo>
                    <a:pt x="773582" y="985659"/>
                  </a:lnTo>
                  <a:lnTo>
                    <a:pt x="773620" y="986929"/>
                  </a:lnTo>
                  <a:lnTo>
                    <a:pt x="773849" y="988199"/>
                  </a:lnTo>
                  <a:lnTo>
                    <a:pt x="773087" y="989469"/>
                  </a:lnTo>
                  <a:lnTo>
                    <a:pt x="773747" y="992009"/>
                  </a:lnTo>
                  <a:lnTo>
                    <a:pt x="772198" y="993279"/>
                  </a:lnTo>
                  <a:lnTo>
                    <a:pt x="771423" y="994549"/>
                  </a:lnTo>
                  <a:lnTo>
                    <a:pt x="770775" y="995819"/>
                  </a:lnTo>
                  <a:lnTo>
                    <a:pt x="770216" y="995819"/>
                  </a:lnTo>
                  <a:lnTo>
                    <a:pt x="769988" y="997089"/>
                  </a:lnTo>
                  <a:lnTo>
                    <a:pt x="771105" y="998359"/>
                  </a:lnTo>
                  <a:lnTo>
                    <a:pt x="770940" y="999629"/>
                  </a:lnTo>
                  <a:lnTo>
                    <a:pt x="769454" y="1000899"/>
                  </a:lnTo>
                  <a:lnTo>
                    <a:pt x="769213" y="1002169"/>
                  </a:lnTo>
                  <a:lnTo>
                    <a:pt x="768692" y="1002169"/>
                  </a:lnTo>
                  <a:lnTo>
                    <a:pt x="768108" y="1003439"/>
                  </a:lnTo>
                  <a:lnTo>
                    <a:pt x="767473" y="1004709"/>
                  </a:lnTo>
                  <a:lnTo>
                    <a:pt x="766813" y="1004709"/>
                  </a:lnTo>
                  <a:lnTo>
                    <a:pt x="766267" y="1005979"/>
                  </a:lnTo>
                  <a:lnTo>
                    <a:pt x="765822" y="1007249"/>
                  </a:lnTo>
                  <a:lnTo>
                    <a:pt x="766102" y="1007249"/>
                  </a:lnTo>
                  <a:lnTo>
                    <a:pt x="766483" y="1008519"/>
                  </a:lnTo>
                  <a:lnTo>
                    <a:pt x="767422" y="1011059"/>
                  </a:lnTo>
                  <a:lnTo>
                    <a:pt x="767829" y="1011059"/>
                  </a:lnTo>
                  <a:lnTo>
                    <a:pt x="768172" y="1012329"/>
                  </a:lnTo>
                  <a:lnTo>
                    <a:pt x="767181" y="1012977"/>
                  </a:lnTo>
                  <a:lnTo>
                    <a:pt x="767181" y="1088529"/>
                  </a:lnTo>
                  <a:lnTo>
                    <a:pt x="766000" y="1089799"/>
                  </a:lnTo>
                  <a:lnTo>
                    <a:pt x="765543" y="1089799"/>
                  </a:lnTo>
                  <a:lnTo>
                    <a:pt x="766610" y="1088529"/>
                  </a:lnTo>
                  <a:lnTo>
                    <a:pt x="766038" y="1085989"/>
                  </a:lnTo>
                  <a:lnTo>
                    <a:pt x="766457" y="1087259"/>
                  </a:lnTo>
                  <a:lnTo>
                    <a:pt x="767168" y="1087259"/>
                  </a:lnTo>
                  <a:lnTo>
                    <a:pt x="767181" y="1088529"/>
                  </a:lnTo>
                  <a:lnTo>
                    <a:pt x="767181" y="1012977"/>
                  </a:lnTo>
                  <a:lnTo>
                    <a:pt x="767016" y="1013091"/>
                  </a:lnTo>
                  <a:lnTo>
                    <a:pt x="767016" y="1083449"/>
                  </a:lnTo>
                  <a:lnTo>
                    <a:pt x="766013" y="1084719"/>
                  </a:lnTo>
                  <a:lnTo>
                    <a:pt x="765797" y="1084719"/>
                  </a:lnTo>
                  <a:lnTo>
                    <a:pt x="764857" y="1080909"/>
                  </a:lnTo>
                  <a:lnTo>
                    <a:pt x="764616" y="1079639"/>
                  </a:lnTo>
                  <a:lnTo>
                    <a:pt x="764425" y="1079639"/>
                  </a:lnTo>
                  <a:lnTo>
                    <a:pt x="764298" y="1078369"/>
                  </a:lnTo>
                  <a:lnTo>
                    <a:pt x="764794" y="1079639"/>
                  </a:lnTo>
                  <a:lnTo>
                    <a:pt x="765225" y="1079639"/>
                  </a:lnTo>
                  <a:lnTo>
                    <a:pt x="765581" y="1080909"/>
                  </a:lnTo>
                  <a:lnTo>
                    <a:pt x="765771" y="1080909"/>
                  </a:lnTo>
                  <a:lnTo>
                    <a:pt x="767003" y="1082179"/>
                  </a:lnTo>
                  <a:lnTo>
                    <a:pt x="767016" y="1083449"/>
                  </a:lnTo>
                  <a:lnTo>
                    <a:pt x="767016" y="1013091"/>
                  </a:lnTo>
                  <a:lnTo>
                    <a:pt x="766229" y="1013599"/>
                  </a:lnTo>
                  <a:lnTo>
                    <a:pt x="764743" y="1014869"/>
                  </a:lnTo>
                  <a:lnTo>
                    <a:pt x="764286" y="1016139"/>
                  </a:lnTo>
                  <a:lnTo>
                    <a:pt x="765352" y="1017409"/>
                  </a:lnTo>
                  <a:lnTo>
                    <a:pt x="765022" y="1018679"/>
                  </a:lnTo>
                  <a:lnTo>
                    <a:pt x="763117" y="1019949"/>
                  </a:lnTo>
                  <a:lnTo>
                    <a:pt x="763206" y="1021219"/>
                  </a:lnTo>
                  <a:lnTo>
                    <a:pt x="763409" y="1021219"/>
                  </a:lnTo>
                  <a:lnTo>
                    <a:pt x="763727" y="1022489"/>
                  </a:lnTo>
                  <a:lnTo>
                    <a:pt x="764032" y="1022489"/>
                  </a:lnTo>
                  <a:lnTo>
                    <a:pt x="765378" y="1021219"/>
                  </a:lnTo>
                  <a:lnTo>
                    <a:pt x="766025" y="1021219"/>
                  </a:lnTo>
                  <a:lnTo>
                    <a:pt x="766203" y="1022489"/>
                  </a:lnTo>
                  <a:lnTo>
                    <a:pt x="766305" y="1023759"/>
                  </a:lnTo>
                  <a:lnTo>
                    <a:pt x="765695" y="1023759"/>
                  </a:lnTo>
                  <a:lnTo>
                    <a:pt x="765022" y="1025029"/>
                  </a:lnTo>
                  <a:lnTo>
                    <a:pt x="764006" y="1025029"/>
                  </a:lnTo>
                  <a:lnTo>
                    <a:pt x="762406" y="1026299"/>
                  </a:lnTo>
                  <a:lnTo>
                    <a:pt x="762076" y="1027569"/>
                  </a:lnTo>
                  <a:lnTo>
                    <a:pt x="763130" y="1028839"/>
                  </a:lnTo>
                  <a:lnTo>
                    <a:pt x="762838" y="1030109"/>
                  </a:lnTo>
                  <a:lnTo>
                    <a:pt x="761784" y="1030109"/>
                  </a:lnTo>
                  <a:lnTo>
                    <a:pt x="761784" y="1093609"/>
                  </a:lnTo>
                  <a:lnTo>
                    <a:pt x="760971" y="1094879"/>
                  </a:lnTo>
                  <a:lnTo>
                    <a:pt x="760476" y="1094879"/>
                  </a:lnTo>
                  <a:lnTo>
                    <a:pt x="760488" y="1093609"/>
                  </a:lnTo>
                  <a:lnTo>
                    <a:pt x="761784" y="1093609"/>
                  </a:lnTo>
                  <a:lnTo>
                    <a:pt x="761784" y="1030109"/>
                  </a:lnTo>
                  <a:lnTo>
                    <a:pt x="761199" y="1030109"/>
                  </a:lnTo>
                  <a:lnTo>
                    <a:pt x="760564" y="1031379"/>
                  </a:lnTo>
                  <a:lnTo>
                    <a:pt x="761631" y="1033919"/>
                  </a:lnTo>
                  <a:lnTo>
                    <a:pt x="761161" y="1035189"/>
                  </a:lnTo>
                  <a:lnTo>
                    <a:pt x="759371" y="1035189"/>
                  </a:lnTo>
                  <a:lnTo>
                    <a:pt x="758774" y="1036459"/>
                  </a:lnTo>
                  <a:lnTo>
                    <a:pt x="758088" y="1036459"/>
                  </a:lnTo>
                  <a:lnTo>
                    <a:pt x="757351" y="1037729"/>
                  </a:lnTo>
                  <a:lnTo>
                    <a:pt x="757085" y="1037729"/>
                  </a:lnTo>
                  <a:lnTo>
                    <a:pt x="755446" y="1038999"/>
                  </a:lnTo>
                  <a:lnTo>
                    <a:pt x="755434" y="1040269"/>
                  </a:lnTo>
                  <a:lnTo>
                    <a:pt x="755624" y="1041539"/>
                  </a:lnTo>
                  <a:lnTo>
                    <a:pt x="756221" y="1042809"/>
                  </a:lnTo>
                  <a:lnTo>
                    <a:pt x="756412" y="1044079"/>
                  </a:lnTo>
                  <a:lnTo>
                    <a:pt x="756386" y="1045349"/>
                  </a:lnTo>
                  <a:lnTo>
                    <a:pt x="754481" y="1045349"/>
                  </a:lnTo>
                  <a:lnTo>
                    <a:pt x="754481" y="1046619"/>
                  </a:lnTo>
                  <a:lnTo>
                    <a:pt x="754773" y="1047889"/>
                  </a:lnTo>
                  <a:lnTo>
                    <a:pt x="755053" y="1049159"/>
                  </a:lnTo>
                  <a:lnTo>
                    <a:pt x="756234" y="1054239"/>
                  </a:lnTo>
                  <a:lnTo>
                    <a:pt x="755967" y="1054239"/>
                  </a:lnTo>
                  <a:lnTo>
                    <a:pt x="754392" y="1055509"/>
                  </a:lnTo>
                  <a:lnTo>
                    <a:pt x="753910" y="1055509"/>
                  </a:lnTo>
                  <a:lnTo>
                    <a:pt x="753364" y="1051699"/>
                  </a:lnTo>
                  <a:lnTo>
                    <a:pt x="753084" y="1050429"/>
                  </a:lnTo>
                  <a:lnTo>
                    <a:pt x="752856" y="1050429"/>
                  </a:lnTo>
                  <a:lnTo>
                    <a:pt x="751332" y="1051699"/>
                  </a:lnTo>
                  <a:lnTo>
                    <a:pt x="749033" y="1054239"/>
                  </a:lnTo>
                  <a:lnTo>
                    <a:pt x="750468" y="1060589"/>
                  </a:lnTo>
                  <a:lnTo>
                    <a:pt x="750646" y="1060589"/>
                  </a:lnTo>
                  <a:lnTo>
                    <a:pt x="750735" y="1061859"/>
                  </a:lnTo>
                  <a:lnTo>
                    <a:pt x="748880" y="1063129"/>
                  </a:lnTo>
                  <a:lnTo>
                    <a:pt x="748449" y="1064399"/>
                  </a:lnTo>
                  <a:lnTo>
                    <a:pt x="749503" y="1065669"/>
                  </a:lnTo>
                  <a:lnTo>
                    <a:pt x="749058" y="1066939"/>
                  </a:lnTo>
                  <a:lnTo>
                    <a:pt x="747407" y="1066939"/>
                  </a:lnTo>
                  <a:lnTo>
                    <a:pt x="747255" y="1068209"/>
                  </a:lnTo>
                  <a:lnTo>
                    <a:pt x="747331" y="1069479"/>
                  </a:lnTo>
                  <a:lnTo>
                    <a:pt x="747522" y="1069479"/>
                  </a:lnTo>
                  <a:lnTo>
                    <a:pt x="748118" y="1072019"/>
                  </a:lnTo>
                  <a:lnTo>
                    <a:pt x="748309" y="1072019"/>
                  </a:lnTo>
                  <a:lnTo>
                    <a:pt x="748385" y="1073289"/>
                  </a:lnTo>
                  <a:lnTo>
                    <a:pt x="748144" y="1074559"/>
                  </a:lnTo>
                  <a:lnTo>
                    <a:pt x="746658" y="1074559"/>
                  </a:lnTo>
                  <a:lnTo>
                    <a:pt x="746175" y="1075829"/>
                  </a:lnTo>
                  <a:lnTo>
                    <a:pt x="744651" y="1077099"/>
                  </a:lnTo>
                  <a:lnTo>
                    <a:pt x="744004" y="1077099"/>
                  </a:lnTo>
                  <a:lnTo>
                    <a:pt x="742530" y="1078369"/>
                  </a:lnTo>
                  <a:lnTo>
                    <a:pt x="742302" y="1078369"/>
                  </a:lnTo>
                  <a:lnTo>
                    <a:pt x="742416" y="1079639"/>
                  </a:lnTo>
                  <a:lnTo>
                    <a:pt x="742594" y="1080909"/>
                  </a:lnTo>
                  <a:lnTo>
                    <a:pt x="743165" y="1082179"/>
                  </a:lnTo>
                  <a:lnTo>
                    <a:pt x="743343" y="1083449"/>
                  </a:lnTo>
                  <a:lnTo>
                    <a:pt x="743318" y="1084719"/>
                  </a:lnTo>
                  <a:lnTo>
                    <a:pt x="741680" y="1085989"/>
                  </a:lnTo>
                  <a:lnTo>
                    <a:pt x="741324" y="1085989"/>
                  </a:lnTo>
                  <a:lnTo>
                    <a:pt x="740956" y="1083449"/>
                  </a:lnTo>
                  <a:lnTo>
                    <a:pt x="740105" y="1083449"/>
                  </a:lnTo>
                  <a:lnTo>
                    <a:pt x="739419" y="1084719"/>
                  </a:lnTo>
                  <a:lnTo>
                    <a:pt x="738809" y="1084719"/>
                  </a:lnTo>
                  <a:lnTo>
                    <a:pt x="738924" y="1085989"/>
                  </a:lnTo>
                  <a:lnTo>
                    <a:pt x="739114" y="1085989"/>
                  </a:lnTo>
                  <a:lnTo>
                    <a:pt x="739381" y="1087259"/>
                  </a:lnTo>
                  <a:lnTo>
                    <a:pt x="740511" y="1092339"/>
                  </a:lnTo>
                  <a:lnTo>
                    <a:pt x="740105" y="1092339"/>
                  </a:lnTo>
                  <a:lnTo>
                    <a:pt x="738809" y="1094879"/>
                  </a:lnTo>
                  <a:lnTo>
                    <a:pt x="738022" y="1093609"/>
                  </a:lnTo>
                  <a:lnTo>
                    <a:pt x="738339" y="1092339"/>
                  </a:lnTo>
                  <a:lnTo>
                    <a:pt x="737603" y="1091069"/>
                  </a:lnTo>
                  <a:lnTo>
                    <a:pt x="736244" y="1093609"/>
                  </a:lnTo>
                  <a:lnTo>
                    <a:pt x="735660" y="1093609"/>
                  </a:lnTo>
                  <a:lnTo>
                    <a:pt x="735507" y="1091069"/>
                  </a:lnTo>
                  <a:lnTo>
                    <a:pt x="734542" y="1091069"/>
                  </a:lnTo>
                  <a:lnTo>
                    <a:pt x="733869" y="1092339"/>
                  </a:lnTo>
                  <a:lnTo>
                    <a:pt x="733259" y="1092339"/>
                  </a:lnTo>
                  <a:lnTo>
                    <a:pt x="732993" y="1093609"/>
                  </a:lnTo>
                  <a:lnTo>
                    <a:pt x="734034" y="1094879"/>
                  </a:lnTo>
                  <a:lnTo>
                    <a:pt x="733590" y="1096149"/>
                  </a:lnTo>
                  <a:lnTo>
                    <a:pt x="732129" y="1096149"/>
                  </a:lnTo>
                  <a:lnTo>
                    <a:pt x="731786" y="1097419"/>
                  </a:lnTo>
                  <a:lnTo>
                    <a:pt x="732358" y="1099959"/>
                  </a:lnTo>
                  <a:lnTo>
                    <a:pt x="732650" y="1101229"/>
                  </a:lnTo>
                  <a:lnTo>
                    <a:pt x="732929" y="1102499"/>
                  </a:lnTo>
                  <a:lnTo>
                    <a:pt x="732751" y="1102499"/>
                  </a:lnTo>
                  <a:lnTo>
                    <a:pt x="731126" y="1103769"/>
                  </a:lnTo>
                  <a:lnTo>
                    <a:pt x="730656" y="1103769"/>
                  </a:lnTo>
                  <a:lnTo>
                    <a:pt x="729018" y="1105039"/>
                  </a:lnTo>
                  <a:lnTo>
                    <a:pt x="728840" y="1105039"/>
                  </a:lnTo>
                  <a:lnTo>
                    <a:pt x="728941" y="1106309"/>
                  </a:lnTo>
                  <a:lnTo>
                    <a:pt x="729132" y="1107579"/>
                  </a:lnTo>
                  <a:lnTo>
                    <a:pt x="730554" y="1113929"/>
                  </a:lnTo>
                  <a:lnTo>
                    <a:pt x="731659" y="1119009"/>
                  </a:lnTo>
                  <a:lnTo>
                    <a:pt x="730999" y="1119009"/>
                  </a:lnTo>
                  <a:lnTo>
                    <a:pt x="730275" y="1120279"/>
                  </a:lnTo>
                  <a:lnTo>
                    <a:pt x="729170" y="1120279"/>
                  </a:lnTo>
                  <a:lnTo>
                    <a:pt x="727913" y="1122819"/>
                  </a:lnTo>
                  <a:lnTo>
                    <a:pt x="727189" y="1121549"/>
                  </a:lnTo>
                  <a:lnTo>
                    <a:pt x="727392" y="1120279"/>
                  </a:lnTo>
                  <a:lnTo>
                    <a:pt x="726630" y="1119009"/>
                  </a:lnTo>
                  <a:lnTo>
                    <a:pt x="726884" y="1116469"/>
                  </a:lnTo>
                  <a:lnTo>
                    <a:pt x="726440" y="1116469"/>
                  </a:lnTo>
                  <a:lnTo>
                    <a:pt x="725703" y="1117739"/>
                  </a:lnTo>
                  <a:lnTo>
                    <a:pt x="725017" y="1117739"/>
                  </a:lnTo>
                  <a:lnTo>
                    <a:pt x="724395" y="1119009"/>
                  </a:lnTo>
                  <a:lnTo>
                    <a:pt x="724192" y="1119009"/>
                  </a:lnTo>
                  <a:lnTo>
                    <a:pt x="725081" y="1120279"/>
                  </a:lnTo>
                  <a:lnTo>
                    <a:pt x="724966" y="1121549"/>
                  </a:lnTo>
                  <a:lnTo>
                    <a:pt x="724776" y="1121549"/>
                  </a:lnTo>
                  <a:lnTo>
                    <a:pt x="722985" y="1122819"/>
                  </a:lnTo>
                  <a:lnTo>
                    <a:pt x="722985" y="1124089"/>
                  </a:lnTo>
                  <a:lnTo>
                    <a:pt x="723176" y="1124089"/>
                  </a:lnTo>
                  <a:lnTo>
                    <a:pt x="723760" y="1126629"/>
                  </a:lnTo>
                  <a:lnTo>
                    <a:pt x="723938" y="1126629"/>
                  </a:lnTo>
                  <a:lnTo>
                    <a:pt x="724014" y="1127899"/>
                  </a:lnTo>
                  <a:lnTo>
                    <a:pt x="723811" y="1129169"/>
                  </a:lnTo>
                  <a:lnTo>
                    <a:pt x="722109" y="1129169"/>
                  </a:lnTo>
                  <a:lnTo>
                    <a:pt x="721766" y="1130439"/>
                  </a:lnTo>
                  <a:lnTo>
                    <a:pt x="722706" y="1131709"/>
                  </a:lnTo>
                  <a:lnTo>
                    <a:pt x="722376" y="1132979"/>
                  </a:lnTo>
                  <a:lnTo>
                    <a:pt x="720661" y="1132979"/>
                  </a:lnTo>
                  <a:lnTo>
                    <a:pt x="720191" y="1134249"/>
                  </a:lnTo>
                  <a:lnTo>
                    <a:pt x="721131" y="1135519"/>
                  </a:lnTo>
                  <a:lnTo>
                    <a:pt x="720852" y="1136789"/>
                  </a:lnTo>
                  <a:lnTo>
                    <a:pt x="719150" y="1138059"/>
                  </a:lnTo>
                  <a:lnTo>
                    <a:pt x="718908" y="1138059"/>
                  </a:lnTo>
                  <a:lnTo>
                    <a:pt x="718997" y="1139329"/>
                  </a:lnTo>
                  <a:lnTo>
                    <a:pt x="719175" y="1140599"/>
                  </a:lnTo>
                  <a:lnTo>
                    <a:pt x="719442" y="1140599"/>
                  </a:lnTo>
                  <a:lnTo>
                    <a:pt x="720140" y="1141869"/>
                  </a:lnTo>
                  <a:lnTo>
                    <a:pt x="720305" y="1143139"/>
                  </a:lnTo>
                  <a:lnTo>
                    <a:pt x="718934" y="1145679"/>
                  </a:lnTo>
                  <a:lnTo>
                    <a:pt x="717181" y="1145679"/>
                  </a:lnTo>
                  <a:lnTo>
                    <a:pt x="716495" y="1146949"/>
                  </a:lnTo>
                  <a:lnTo>
                    <a:pt x="715835" y="1146949"/>
                  </a:lnTo>
                  <a:lnTo>
                    <a:pt x="715886" y="1148219"/>
                  </a:lnTo>
                  <a:lnTo>
                    <a:pt x="716064" y="1148219"/>
                  </a:lnTo>
                  <a:lnTo>
                    <a:pt x="716330" y="1149489"/>
                  </a:lnTo>
                  <a:lnTo>
                    <a:pt x="718375" y="1159649"/>
                  </a:lnTo>
                  <a:lnTo>
                    <a:pt x="716965" y="1162189"/>
                  </a:lnTo>
                  <a:lnTo>
                    <a:pt x="716292" y="1162189"/>
                  </a:lnTo>
                  <a:lnTo>
                    <a:pt x="716076" y="1160919"/>
                  </a:lnTo>
                  <a:lnTo>
                    <a:pt x="715911" y="1159649"/>
                  </a:lnTo>
                  <a:lnTo>
                    <a:pt x="715784" y="1159649"/>
                  </a:lnTo>
                  <a:lnTo>
                    <a:pt x="715721" y="1158379"/>
                  </a:lnTo>
                  <a:lnTo>
                    <a:pt x="715556" y="1157109"/>
                  </a:lnTo>
                  <a:lnTo>
                    <a:pt x="715048" y="1157109"/>
                  </a:lnTo>
                  <a:lnTo>
                    <a:pt x="713486" y="1158379"/>
                  </a:lnTo>
                  <a:lnTo>
                    <a:pt x="712444" y="1158379"/>
                  </a:lnTo>
                  <a:lnTo>
                    <a:pt x="711758" y="1159649"/>
                  </a:lnTo>
                  <a:lnTo>
                    <a:pt x="711123" y="1159649"/>
                  </a:lnTo>
                  <a:lnTo>
                    <a:pt x="711238" y="1160919"/>
                  </a:lnTo>
                  <a:lnTo>
                    <a:pt x="711415" y="1162189"/>
                  </a:lnTo>
                  <a:lnTo>
                    <a:pt x="711631" y="1162189"/>
                  </a:lnTo>
                  <a:lnTo>
                    <a:pt x="711898" y="1163459"/>
                  </a:lnTo>
                  <a:lnTo>
                    <a:pt x="712063" y="1164729"/>
                  </a:lnTo>
                  <a:lnTo>
                    <a:pt x="712063" y="1165999"/>
                  </a:lnTo>
                  <a:lnTo>
                    <a:pt x="710209" y="1165999"/>
                  </a:lnTo>
                  <a:lnTo>
                    <a:pt x="709726" y="1167269"/>
                  </a:lnTo>
                  <a:lnTo>
                    <a:pt x="710730" y="1168539"/>
                  </a:lnTo>
                  <a:lnTo>
                    <a:pt x="710272" y="1169809"/>
                  </a:lnTo>
                  <a:lnTo>
                    <a:pt x="708799" y="1171079"/>
                  </a:lnTo>
                  <a:lnTo>
                    <a:pt x="708406" y="1171079"/>
                  </a:lnTo>
                  <a:lnTo>
                    <a:pt x="707783" y="1172349"/>
                  </a:lnTo>
                  <a:lnTo>
                    <a:pt x="707085" y="1172349"/>
                  </a:lnTo>
                  <a:lnTo>
                    <a:pt x="705548" y="1173619"/>
                  </a:lnTo>
                  <a:lnTo>
                    <a:pt x="704850" y="1173619"/>
                  </a:lnTo>
                  <a:lnTo>
                    <a:pt x="704215" y="1174889"/>
                  </a:lnTo>
                  <a:lnTo>
                    <a:pt x="703986" y="1174889"/>
                  </a:lnTo>
                  <a:lnTo>
                    <a:pt x="704875" y="1176159"/>
                  </a:lnTo>
                  <a:lnTo>
                    <a:pt x="704443" y="1177429"/>
                  </a:lnTo>
                  <a:lnTo>
                    <a:pt x="702856" y="1178699"/>
                  </a:lnTo>
                  <a:lnTo>
                    <a:pt x="702589" y="1178699"/>
                  </a:lnTo>
                  <a:lnTo>
                    <a:pt x="702640" y="1179969"/>
                  </a:lnTo>
                  <a:lnTo>
                    <a:pt x="702792" y="1179969"/>
                  </a:lnTo>
                  <a:lnTo>
                    <a:pt x="703059" y="1181239"/>
                  </a:lnTo>
                  <a:lnTo>
                    <a:pt x="703503" y="1183779"/>
                  </a:lnTo>
                  <a:lnTo>
                    <a:pt x="703770" y="1185049"/>
                  </a:lnTo>
                  <a:lnTo>
                    <a:pt x="703922" y="1186319"/>
                  </a:lnTo>
                  <a:lnTo>
                    <a:pt x="703313" y="1187589"/>
                  </a:lnTo>
                  <a:lnTo>
                    <a:pt x="702602" y="1187589"/>
                  </a:lnTo>
                  <a:lnTo>
                    <a:pt x="701852" y="1188859"/>
                  </a:lnTo>
                  <a:lnTo>
                    <a:pt x="700379" y="1188859"/>
                  </a:lnTo>
                  <a:lnTo>
                    <a:pt x="699744" y="1190129"/>
                  </a:lnTo>
                  <a:lnTo>
                    <a:pt x="699503" y="1190129"/>
                  </a:lnTo>
                  <a:lnTo>
                    <a:pt x="700366" y="1192669"/>
                  </a:lnTo>
                  <a:lnTo>
                    <a:pt x="699935" y="1192669"/>
                  </a:lnTo>
                  <a:lnTo>
                    <a:pt x="698309" y="1193939"/>
                  </a:lnTo>
                  <a:lnTo>
                    <a:pt x="698080" y="1193939"/>
                  </a:lnTo>
                  <a:lnTo>
                    <a:pt x="698119" y="1195209"/>
                  </a:lnTo>
                  <a:lnTo>
                    <a:pt x="698258" y="1196479"/>
                  </a:lnTo>
                  <a:lnTo>
                    <a:pt x="698754" y="1197749"/>
                  </a:lnTo>
                  <a:lnTo>
                    <a:pt x="698893" y="1199019"/>
                  </a:lnTo>
                  <a:lnTo>
                    <a:pt x="698944" y="1200289"/>
                  </a:lnTo>
                  <a:lnTo>
                    <a:pt x="696988" y="1200289"/>
                  </a:lnTo>
                  <a:lnTo>
                    <a:pt x="696810" y="1201559"/>
                  </a:lnTo>
                  <a:lnTo>
                    <a:pt x="697014" y="1202829"/>
                  </a:lnTo>
                  <a:lnTo>
                    <a:pt x="697496" y="1204099"/>
                  </a:lnTo>
                  <a:lnTo>
                    <a:pt x="697649" y="1205369"/>
                  </a:lnTo>
                  <a:lnTo>
                    <a:pt x="697572" y="1206639"/>
                  </a:lnTo>
                  <a:lnTo>
                    <a:pt x="695782" y="1207909"/>
                  </a:lnTo>
                  <a:lnTo>
                    <a:pt x="695299" y="1207909"/>
                  </a:lnTo>
                  <a:lnTo>
                    <a:pt x="696201" y="1210449"/>
                  </a:lnTo>
                  <a:lnTo>
                    <a:pt x="695731" y="1211719"/>
                  </a:lnTo>
                  <a:lnTo>
                    <a:pt x="693826" y="1211719"/>
                  </a:lnTo>
                  <a:lnTo>
                    <a:pt x="693851" y="1212989"/>
                  </a:lnTo>
                  <a:lnTo>
                    <a:pt x="693978" y="1214259"/>
                  </a:lnTo>
                  <a:lnTo>
                    <a:pt x="694474" y="1215529"/>
                  </a:lnTo>
                  <a:lnTo>
                    <a:pt x="694601" y="1216799"/>
                  </a:lnTo>
                  <a:lnTo>
                    <a:pt x="694347" y="1218069"/>
                  </a:lnTo>
                  <a:lnTo>
                    <a:pt x="692759" y="1218069"/>
                  </a:lnTo>
                  <a:lnTo>
                    <a:pt x="692492" y="1219339"/>
                  </a:lnTo>
                  <a:lnTo>
                    <a:pt x="692429" y="1218069"/>
                  </a:lnTo>
                  <a:lnTo>
                    <a:pt x="692289" y="1216799"/>
                  </a:lnTo>
                  <a:lnTo>
                    <a:pt x="690600" y="1216799"/>
                  </a:lnTo>
                  <a:lnTo>
                    <a:pt x="689940" y="1218069"/>
                  </a:lnTo>
                  <a:lnTo>
                    <a:pt x="689648" y="1218069"/>
                  </a:lnTo>
                  <a:lnTo>
                    <a:pt x="690575" y="1220609"/>
                  </a:lnTo>
                  <a:lnTo>
                    <a:pt x="690067" y="1221879"/>
                  </a:lnTo>
                  <a:lnTo>
                    <a:pt x="688428" y="1221879"/>
                  </a:lnTo>
                  <a:lnTo>
                    <a:pt x="687920" y="1223149"/>
                  </a:lnTo>
                  <a:lnTo>
                    <a:pt x="688809" y="1224419"/>
                  </a:lnTo>
                  <a:lnTo>
                    <a:pt x="688428" y="1225689"/>
                  </a:lnTo>
                  <a:lnTo>
                    <a:pt x="686701" y="1225689"/>
                  </a:lnTo>
                  <a:lnTo>
                    <a:pt x="686142" y="1226959"/>
                  </a:lnTo>
                  <a:lnTo>
                    <a:pt x="687082" y="1228229"/>
                  </a:lnTo>
                  <a:lnTo>
                    <a:pt x="686600" y="1229499"/>
                  </a:lnTo>
                  <a:lnTo>
                    <a:pt x="684974" y="1229499"/>
                  </a:lnTo>
                  <a:lnTo>
                    <a:pt x="684669" y="1230769"/>
                  </a:lnTo>
                  <a:lnTo>
                    <a:pt x="684695" y="1232039"/>
                  </a:lnTo>
                  <a:lnTo>
                    <a:pt x="684822" y="1232039"/>
                  </a:lnTo>
                  <a:lnTo>
                    <a:pt x="685279" y="1234579"/>
                  </a:lnTo>
                  <a:lnTo>
                    <a:pt x="685406" y="1235849"/>
                  </a:lnTo>
                  <a:lnTo>
                    <a:pt x="685215" y="1237119"/>
                  </a:lnTo>
                  <a:lnTo>
                    <a:pt x="683564" y="1237119"/>
                  </a:lnTo>
                  <a:lnTo>
                    <a:pt x="682929" y="1238389"/>
                  </a:lnTo>
                  <a:lnTo>
                    <a:pt x="683869" y="1239659"/>
                  </a:lnTo>
                  <a:lnTo>
                    <a:pt x="683374" y="1240929"/>
                  </a:lnTo>
                  <a:lnTo>
                    <a:pt x="681850" y="1240929"/>
                  </a:lnTo>
                  <a:lnTo>
                    <a:pt x="681469" y="1242199"/>
                  </a:lnTo>
                  <a:lnTo>
                    <a:pt x="681177" y="1239659"/>
                  </a:lnTo>
                  <a:lnTo>
                    <a:pt x="680669" y="1238389"/>
                  </a:lnTo>
                  <a:lnTo>
                    <a:pt x="679386" y="1240929"/>
                  </a:lnTo>
                  <a:lnTo>
                    <a:pt x="678472" y="1240929"/>
                  </a:lnTo>
                  <a:lnTo>
                    <a:pt x="678929" y="1238389"/>
                  </a:lnTo>
                  <a:lnTo>
                    <a:pt x="677799" y="1238389"/>
                  </a:lnTo>
                  <a:lnTo>
                    <a:pt x="677087" y="1239659"/>
                  </a:lnTo>
                  <a:lnTo>
                    <a:pt x="676402" y="1239659"/>
                  </a:lnTo>
                  <a:lnTo>
                    <a:pt x="676097" y="1240929"/>
                  </a:lnTo>
                  <a:lnTo>
                    <a:pt x="676973" y="1240929"/>
                  </a:lnTo>
                  <a:lnTo>
                    <a:pt x="676757" y="1242199"/>
                  </a:lnTo>
                  <a:lnTo>
                    <a:pt x="676363" y="1243469"/>
                  </a:lnTo>
                  <a:lnTo>
                    <a:pt x="674585" y="1243469"/>
                  </a:lnTo>
                  <a:lnTo>
                    <a:pt x="674712" y="1246009"/>
                  </a:lnTo>
                  <a:lnTo>
                    <a:pt x="674966" y="1246009"/>
                  </a:lnTo>
                  <a:lnTo>
                    <a:pt x="676948" y="1244739"/>
                  </a:lnTo>
                  <a:lnTo>
                    <a:pt x="677430" y="1244739"/>
                  </a:lnTo>
                  <a:lnTo>
                    <a:pt x="677354" y="1246009"/>
                  </a:lnTo>
                  <a:lnTo>
                    <a:pt x="677456" y="1247279"/>
                  </a:lnTo>
                  <a:lnTo>
                    <a:pt x="677672" y="1248549"/>
                  </a:lnTo>
                  <a:lnTo>
                    <a:pt x="677799" y="1249819"/>
                  </a:lnTo>
                  <a:lnTo>
                    <a:pt x="678497" y="1254899"/>
                  </a:lnTo>
                  <a:lnTo>
                    <a:pt x="677773" y="1256169"/>
                  </a:lnTo>
                  <a:lnTo>
                    <a:pt x="677049" y="1256169"/>
                  </a:lnTo>
                  <a:lnTo>
                    <a:pt x="676325" y="1257439"/>
                  </a:lnTo>
                  <a:lnTo>
                    <a:pt x="674839" y="1257439"/>
                  </a:lnTo>
                  <a:lnTo>
                    <a:pt x="674141" y="1258709"/>
                  </a:lnTo>
                  <a:lnTo>
                    <a:pt x="673468" y="1258709"/>
                  </a:lnTo>
                  <a:lnTo>
                    <a:pt x="672744" y="1259979"/>
                  </a:lnTo>
                  <a:lnTo>
                    <a:pt x="671715" y="1259979"/>
                  </a:lnTo>
                  <a:lnTo>
                    <a:pt x="671830" y="1257439"/>
                  </a:lnTo>
                  <a:lnTo>
                    <a:pt x="671423" y="1257439"/>
                  </a:lnTo>
                  <a:lnTo>
                    <a:pt x="669696" y="1258709"/>
                  </a:lnTo>
                  <a:lnTo>
                    <a:pt x="667245" y="1259979"/>
                  </a:lnTo>
                  <a:lnTo>
                    <a:pt x="668210" y="1268869"/>
                  </a:lnTo>
                  <a:lnTo>
                    <a:pt x="668439" y="1268869"/>
                  </a:lnTo>
                  <a:lnTo>
                    <a:pt x="668528" y="1271409"/>
                  </a:lnTo>
                  <a:lnTo>
                    <a:pt x="667842" y="1271409"/>
                  </a:lnTo>
                  <a:lnTo>
                    <a:pt x="667118" y="1272679"/>
                  </a:lnTo>
                  <a:lnTo>
                    <a:pt x="665543" y="1272679"/>
                  </a:lnTo>
                  <a:lnTo>
                    <a:pt x="664806" y="1273949"/>
                  </a:lnTo>
                  <a:lnTo>
                    <a:pt x="663867" y="1273949"/>
                  </a:lnTo>
                  <a:lnTo>
                    <a:pt x="664629" y="1276489"/>
                  </a:lnTo>
                  <a:lnTo>
                    <a:pt x="664121" y="1277759"/>
                  </a:lnTo>
                  <a:lnTo>
                    <a:pt x="662635" y="1277759"/>
                  </a:lnTo>
                  <a:lnTo>
                    <a:pt x="661797" y="1279029"/>
                  </a:lnTo>
                  <a:lnTo>
                    <a:pt x="660323" y="1279029"/>
                  </a:lnTo>
                  <a:lnTo>
                    <a:pt x="659701" y="1280299"/>
                  </a:lnTo>
                  <a:lnTo>
                    <a:pt x="660628" y="1281569"/>
                  </a:lnTo>
                  <a:lnTo>
                    <a:pt x="659993" y="1282839"/>
                  </a:lnTo>
                  <a:lnTo>
                    <a:pt x="658431" y="1282839"/>
                  </a:lnTo>
                  <a:lnTo>
                    <a:pt x="657783" y="1284109"/>
                  </a:lnTo>
                  <a:lnTo>
                    <a:pt x="658596" y="1285379"/>
                  </a:lnTo>
                  <a:lnTo>
                    <a:pt x="658393" y="1286649"/>
                  </a:lnTo>
                  <a:lnTo>
                    <a:pt x="659104" y="1286649"/>
                  </a:lnTo>
                  <a:lnTo>
                    <a:pt x="659841" y="1285379"/>
                  </a:lnTo>
                  <a:lnTo>
                    <a:pt x="660793" y="1285379"/>
                  </a:lnTo>
                  <a:lnTo>
                    <a:pt x="660895" y="1287919"/>
                  </a:lnTo>
                  <a:lnTo>
                    <a:pt x="661187" y="1290459"/>
                  </a:lnTo>
                  <a:lnTo>
                    <a:pt x="660704" y="1290459"/>
                  </a:lnTo>
                  <a:lnTo>
                    <a:pt x="659371" y="1291729"/>
                  </a:lnTo>
                  <a:lnTo>
                    <a:pt x="658685" y="1291729"/>
                  </a:lnTo>
                  <a:lnTo>
                    <a:pt x="658952" y="1289189"/>
                  </a:lnTo>
                  <a:lnTo>
                    <a:pt x="657885" y="1289189"/>
                  </a:lnTo>
                  <a:lnTo>
                    <a:pt x="657136" y="1290459"/>
                  </a:lnTo>
                  <a:lnTo>
                    <a:pt x="656463" y="1290459"/>
                  </a:lnTo>
                  <a:lnTo>
                    <a:pt x="655688" y="1291729"/>
                  </a:lnTo>
                  <a:lnTo>
                    <a:pt x="654088" y="1291729"/>
                  </a:lnTo>
                  <a:lnTo>
                    <a:pt x="654634" y="1294269"/>
                  </a:lnTo>
                  <a:lnTo>
                    <a:pt x="654177" y="1295539"/>
                  </a:lnTo>
                  <a:lnTo>
                    <a:pt x="652703" y="1295539"/>
                  </a:lnTo>
                  <a:lnTo>
                    <a:pt x="651802" y="1296809"/>
                  </a:lnTo>
                  <a:lnTo>
                    <a:pt x="650544" y="1296809"/>
                  </a:lnTo>
                  <a:lnTo>
                    <a:pt x="649744" y="1298079"/>
                  </a:lnTo>
                  <a:lnTo>
                    <a:pt x="650633" y="1299349"/>
                  </a:lnTo>
                  <a:lnTo>
                    <a:pt x="650151" y="1300619"/>
                  </a:lnTo>
                  <a:lnTo>
                    <a:pt x="648182" y="1301889"/>
                  </a:lnTo>
                  <a:lnTo>
                    <a:pt x="648182" y="1303159"/>
                  </a:lnTo>
                  <a:lnTo>
                    <a:pt x="648360" y="1304429"/>
                  </a:lnTo>
                  <a:lnTo>
                    <a:pt x="648423" y="1306969"/>
                  </a:lnTo>
                  <a:lnTo>
                    <a:pt x="648766" y="1306969"/>
                  </a:lnTo>
                  <a:lnTo>
                    <a:pt x="650582" y="1305699"/>
                  </a:lnTo>
                  <a:lnTo>
                    <a:pt x="650849" y="1305699"/>
                  </a:lnTo>
                  <a:lnTo>
                    <a:pt x="651014" y="1306969"/>
                  </a:lnTo>
                  <a:lnTo>
                    <a:pt x="651090" y="1308239"/>
                  </a:lnTo>
                  <a:lnTo>
                    <a:pt x="650392" y="1309509"/>
                  </a:lnTo>
                  <a:lnTo>
                    <a:pt x="648868" y="1309509"/>
                  </a:lnTo>
                  <a:lnTo>
                    <a:pt x="644359" y="1313319"/>
                  </a:lnTo>
                  <a:lnTo>
                    <a:pt x="642823" y="1313319"/>
                  </a:lnTo>
                  <a:lnTo>
                    <a:pt x="642124" y="1314589"/>
                  </a:lnTo>
                  <a:lnTo>
                    <a:pt x="642175" y="1315859"/>
                  </a:lnTo>
                  <a:lnTo>
                    <a:pt x="642366" y="1317129"/>
                  </a:lnTo>
                  <a:lnTo>
                    <a:pt x="642594" y="1319669"/>
                  </a:lnTo>
                  <a:lnTo>
                    <a:pt x="645147" y="1318399"/>
                  </a:lnTo>
                  <a:lnTo>
                    <a:pt x="646861" y="1317129"/>
                  </a:lnTo>
                  <a:lnTo>
                    <a:pt x="647255" y="1317129"/>
                  </a:lnTo>
                  <a:lnTo>
                    <a:pt x="647319" y="1319669"/>
                  </a:lnTo>
                  <a:lnTo>
                    <a:pt x="647547" y="1322209"/>
                  </a:lnTo>
                  <a:lnTo>
                    <a:pt x="645629" y="1322209"/>
                  </a:lnTo>
                  <a:lnTo>
                    <a:pt x="644994" y="1323479"/>
                  </a:lnTo>
                  <a:lnTo>
                    <a:pt x="645845" y="1326019"/>
                  </a:lnTo>
                  <a:lnTo>
                    <a:pt x="645490" y="1326019"/>
                  </a:lnTo>
                  <a:lnTo>
                    <a:pt x="644804" y="1327289"/>
                  </a:lnTo>
                  <a:lnTo>
                    <a:pt x="643064" y="1327289"/>
                  </a:lnTo>
                  <a:lnTo>
                    <a:pt x="643115" y="1326019"/>
                  </a:lnTo>
                  <a:lnTo>
                    <a:pt x="643178" y="1324749"/>
                  </a:lnTo>
                  <a:lnTo>
                    <a:pt x="642594" y="1324749"/>
                  </a:lnTo>
                  <a:lnTo>
                    <a:pt x="641184" y="1326019"/>
                  </a:lnTo>
                  <a:lnTo>
                    <a:pt x="640295" y="1326019"/>
                  </a:lnTo>
                  <a:lnTo>
                    <a:pt x="640892" y="1323479"/>
                  </a:lnTo>
                  <a:lnTo>
                    <a:pt x="639724" y="1323479"/>
                  </a:lnTo>
                  <a:lnTo>
                    <a:pt x="638975" y="1324749"/>
                  </a:lnTo>
                  <a:lnTo>
                    <a:pt x="638276" y="1324749"/>
                  </a:lnTo>
                  <a:lnTo>
                    <a:pt x="636003" y="1326019"/>
                  </a:lnTo>
                  <a:lnTo>
                    <a:pt x="636270" y="1331099"/>
                  </a:lnTo>
                  <a:lnTo>
                    <a:pt x="636435" y="1332369"/>
                  </a:lnTo>
                  <a:lnTo>
                    <a:pt x="634873" y="1332369"/>
                  </a:lnTo>
                  <a:lnTo>
                    <a:pt x="634161" y="1333639"/>
                  </a:lnTo>
                  <a:lnTo>
                    <a:pt x="634225" y="1334909"/>
                  </a:lnTo>
                  <a:lnTo>
                    <a:pt x="634365" y="1336179"/>
                  </a:lnTo>
                  <a:lnTo>
                    <a:pt x="634530" y="1337449"/>
                  </a:lnTo>
                  <a:lnTo>
                    <a:pt x="634555" y="1338719"/>
                  </a:lnTo>
                  <a:lnTo>
                    <a:pt x="634352" y="1338719"/>
                  </a:lnTo>
                  <a:lnTo>
                    <a:pt x="632625" y="1339989"/>
                  </a:lnTo>
                  <a:lnTo>
                    <a:pt x="631939" y="1339989"/>
                  </a:lnTo>
                  <a:lnTo>
                    <a:pt x="630351" y="1341259"/>
                  </a:lnTo>
                  <a:lnTo>
                    <a:pt x="629678" y="1341259"/>
                  </a:lnTo>
                  <a:lnTo>
                    <a:pt x="630161" y="1338719"/>
                  </a:lnTo>
                  <a:lnTo>
                    <a:pt x="629488" y="1338719"/>
                  </a:lnTo>
                  <a:lnTo>
                    <a:pt x="628040" y="1339989"/>
                  </a:lnTo>
                  <a:lnTo>
                    <a:pt x="627557" y="1339989"/>
                  </a:lnTo>
                  <a:lnTo>
                    <a:pt x="627329" y="1341259"/>
                  </a:lnTo>
                  <a:lnTo>
                    <a:pt x="628053" y="1342529"/>
                  </a:lnTo>
                  <a:lnTo>
                    <a:pt x="627545" y="1343799"/>
                  </a:lnTo>
                  <a:lnTo>
                    <a:pt x="625779" y="1343799"/>
                  </a:lnTo>
                  <a:lnTo>
                    <a:pt x="625233" y="1345069"/>
                  </a:lnTo>
                  <a:lnTo>
                    <a:pt x="627824" y="1345069"/>
                  </a:lnTo>
                  <a:lnTo>
                    <a:pt x="658850" y="1345069"/>
                  </a:lnTo>
                  <a:lnTo>
                    <a:pt x="658812" y="1342529"/>
                  </a:lnTo>
                  <a:lnTo>
                    <a:pt x="659511" y="1342529"/>
                  </a:lnTo>
                  <a:lnTo>
                    <a:pt x="660273" y="1341259"/>
                  </a:lnTo>
                  <a:lnTo>
                    <a:pt x="661885" y="1341259"/>
                  </a:lnTo>
                  <a:lnTo>
                    <a:pt x="662647" y="1339989"/>
                  </a:lnTo>
                  <a:lnTo>
                    <a:pt x="663359" y="1339989"/>
                  </a:lnTo>
                  <a:lnTo>
                    <a:pt x="663346" y="1337449"/>
                  </a:lnTo>
                  <a:lnTo>
                    <a:pt x="663155" y="1337449"/>
                  </a:lnTo>
                  <a:lnTo>
                    <a:pt x="662546" y="1328559"/>
                  </a:lnTo>
                  <a:lnTo>
                    <a:pt x="664057" y="1328559"/>
                  </a:lnTo>
                  <a:lnTo>
                    <a:pt x="665187" y="1327289"/>
                  </a:lnTo>
                  <a:lnTo>
                    <a:pt x="666788" y="1326019"/>
                  </a:lnTo>
                  <a:lnTo>
                    <a:pt x="667486" y="1326019"/>
                  </a:lnTo>
                  <a:lnTo>
                    <a:pt x="666902" y="1328559"/>
                  </a:lnTo>
                  <a:lnTo>
                    <a:pt x="667715" y="1328559"/>
                  </a:lnTo>
                  <a:lnTo>
                    <a:pt x="669150" y="1327289"/>
                  </a:lnTo>
                  <a:lnTo>
                    <a:pt x="670013" y="1327289"/>
                  </a:lnTo>
                  <a:lnTo>
                    <a:pt x="669467" y="1329829"/>
                  </a:lnTo>
                  <a:lnTo>
                    <a:pt x="669810" y="1329829"/>
                  </a:lnTo>
                  <a:lnTo>
                    <a:pt x="674306" y="1327289"/>
                  </a:lnTo>
                  <a:lnTo>
                    <a:pt x="674090" y="1324749"/>
                  </a:lnTo>
                  <a:lnTo>
                    <a:pt x="673912" y="1323479"/>
                  </a:lnTo>
                  <a:lnTo>
                    <a:pt x="673836" y="1322209"/>
                  </a:lnTo>
                  <a:lnTo>
                    <a:pt x="674141" y="1320939"/>
                  </a:lnTo>
                  <a:lnTo>
                    <a:pt x="675919" y="1320939"/>
                  </a:lnTo>
                  <a:lnTo>
                    <a:pt x="676414" y="1319669"/>
                  </a:lnTo>
                  <a:lnTo>
                    <a:pt x="675601" y="1318399"/>
                  </a:lnTo>
                  <a:lnTo>
                    <a:pt x="676097" y="1317129"/>
                  </a:lnTo>
                  <a:lnTo>
                    <a:pt x="677875" y="1317129"/>
                  </a:lnTo>
                  <a:lnTo>
                    <a:pt x="678167" y="1315859"/>
                  </a:lnTo>
                  <a:lnTo>
                    <a:pt x="678192" y="1314589"/>
                  </a:lnTo>
                  <a:lnTo>
                    <a:pt x="677926" y="1313319"/>
                  </a:lnTo>
                  <a:lnTo>
                    <a:pt x="675792" y="1314589"/>
                  </a:lnTo>
                  <a:lnTo>
                    <a:pt x="675360" y="1314589"/>
                  </a:lnTo>
                  <a:lnTo>
                    <a:pt x="675601" y="1312049"/>
                  </a:lnTo>
                  <a:lnTo>
                    <a:pt x="675436" y="1312049"/>
                  </a:lnTo>
                  <a:lnTo>
                    <a:pt x="675259" y="1310779"/>
                  </a:lnTo>
                  <a:lnTo>
                    <a:pt x="675170" y="1309509"/>
                  </a:lnTo>
                  <a:lnTo>
                    <a:pt x="674789" y="1305699"/>
                  </a:lnTo>
                  <a:lnTo>
                    <a:pt x="674662" y="1304429"/>
                  </a:lnTo>
                  <a:lnTo>
                    <a:pt x="675170" y="1304429"/>
                  </a:lnTo>
                  <a:lnTo>
                    <a:pt x="676452" y="1301889"/>
                  </a:lnTo>
                  <a:lnTo>
                    <a:pt x="677354" y="1303159"/>
                  </a:lnTo>
                  <a:lnTo>
                    <a:pt x="676757" y="1304429"/>
                  </a:lnTo>
                  <a:lnTo>
                    <a:pt x="677468" y="1305699"/>
                  </a:lnTo>
                  <a:lnTo>
                    <a:pt x="679183" y="1303159"/>
                  </a:lnTo>
                  <a:lnTo>
                    <a:pt x="679678" y="1304429"/>
                  </a:lnTo>
                  <a:lnTo>
                    <a:pt x="679653" y="1309509"/>
                  </a:lnTo>
                  <a:lnTo>
                    <a:pt x="680275" y="1309509"/>
                  </a:lnTo>
                  <a:lnTo>
                    <a:pt x="681672" y="1306969"/>
                  </a:lnTo>
                  <a:lnTo>
                    <a:pt x="681850" y="1306969"/>
                  </a:lnTo>
                  <a:lnTo>
                    <a:pt x="682142" y="1304429"/>
                  </a:lnTo>
                  <a:lnTo>
                    <a:pt x="683806" y="1304429"/>
                  </a:lnTo>
                  <a:lnTo>
                    <a:pt x="684390" y="1303159"/>
                  </a:lnTo>
                  <a:lnTo>
                    <a:pt x="683793" y="1300619"/>
                  </a:lnTo>
                  <a:lnTo>
                    <a:pt x="683882" y="1299349"/>
                  </a:lnTo>
                  <a:lnTo>
                    <a:pt x="683602" y="1298079"/>
                  </a:lnTo>
                  <a:lnTo>
                    <a:pt x="683323" y="1295539"/>
                  </a:lnTo>
                  <a:lnTo>
                    <a:pt x="683120" y="1294269"/>
                  </a:lnTo>
                  <a:lnTo>
                    <a:pt x="683107" y="1291729"/>
                  </a:lnTo>
                  <a:lnTo>
                    <a:pt x="685063" y="1291729"/>
                  </a:lnTo>
                  <a:lnTo>
                    <a:pt x="685584" y="1290459"/>
                  </a:lnTo>
                  <a:lnTo>
                    <a:pt x="684695" y="1289189"/>
                  </a:lnTo>
                  <a:lnTo>
                    <a:pt x="685203" y="1287919"/>
                  </a:lnTo>
                  <a:lnTo>
                    <a:pt x="687108" y="1287919"/>
                  </a:lnTo>
                  <a:lnTo>
                    <a:pt x="687222" y="1285379"/>
                  </a:lnTo>
                  <a:lnTo>
                    <a:pt x="686917" y="1284109"/>
                  </a:lnTo>
                  <a:lnTo>
                    <a:pt x="686320" y="1279029"/>
                  </a:lnTo>
                  <a:lnTo>
                    <a:pt x="688848" y="1276489"/>
                  </a:lnTo>
                  <a:lnTo>
                    <a:pt x="690486" y="1275219"/>
                  </a:lnTo>
                  <a:lnTo>
                    <a:pt x="690727" y="1275219"/>
                  </a:lnTo>
                  <a:lnTo>
                    <a:pt x="690905" y="1276489"/>
                  </a:lnTo>
                  <a:lnTo>
                    <a:pt x="691007" y="1277759"/>
                  </a:lnTo>
                  <a:lnTo>
                    <a:pt x="691032" y="1279029"/>
                  </a:lnTo>
                  <a:lnTo>
                    <a:pt x="691718" y="1277759"/>
                  </a:lnTo>
                  <a:lnTo>
                    <a:pt x="692454" y="1277759"/>
                  </a:lnTo>
                  <a:lnTo>
                    <a:pt x="693242" y="1276489"/>
                  </a:lnTo>
                  <a:lnTo>
                    <a:pt x="695452" y="1275219"/>
                  </a:lnTo>
                  <a:lnTo>
                    <a:pt x="695134" y="1272679"/>
                  </a:lnTo>
                  <a:lnTo>
                    <a:pt x="694931" y="1271409"/>
                  </a:lnTo>
                  <a:lnTo>
                    <a:pt x="694829" y="1270139"/>
                  </a:lnTo>
                  <a:lnTo>
                    <a:pt x="695502" y="1268869"/>
                  </a:lnTo>
                  <a:lnTo>
                    <a:pt x="697039" y="1268869"/>
                  </a:lnTo>
                  <a:lnTo>
                    <a:pt x="697801" y="1267599"/>
                  </a:lnTo>
                  <a:lnTo>
                    <a:pt x="698538" y="1267599"/>
                  </a:lnTo>
                  <a:lnTo>
                    <a:pt x="699236" y="1266329"/>
                  </a:lnTo>
                  <a:lnTo>
                    <a:pt x="698741" y="1262519"/>
                  </a:lnTo>
                  <a:lnTo>
                    <a:pt x="698563" y="1261249"/>
                  </a:lnTo>
                  <a:lnTo>
                    <a:pt x="696620" y="1262519"/>
                  </a:lnTo>
                  <a:lnTo>
                    <a:pt x="696175" y="1262519"/>
                  </a:lnTo>
                  <a:lnTo>
                    <a:pt x="696061" y="1261249"/>
                  </a:lnTo>
                  <a:lnTo>
                    <a:pt x="696048" y="1259979"/>
                  </a:lnTo>
                  <a:lnTo>
                    <a:pt x="695706" y="1257439"/>
                  </a:lnTo>
                  <a:lnTo>
                    <a:pt x="696277" y="1257439"/>
                  </a:lnTo>
                  <a:lnTo>
                    <a:pt x="697331" y="1256169"/>
                  </a:lnTo>
                  <a:lnTo>
                    <a:pt x="698284" y="1256169"/>
                  </a:lnTo>
                  <a:lnTo>
                    <a:pt x="697890" y="1258709"/>
                  </a:lnTo>
                  <a:lnTo>
                    <a:pt x="698576" y="1258709"/>
                  </a:lnTo>
                  <a:lnTo>
                    <a:pt x="700087" y="1257439"/>
                  </a:lnTo>
                  <a:lnTo>
                    <a:pt x="700747" y="1257439"/>
                  </a:lnTo>
                  <a:lnTo>
                    <a:pt x="700824" y="1259979"/>
                  </a:lnTo>
                  <a:lnTo>
                    <a:pt x="700849" y="1262519"/>
                  </a:lnTo>
                  <a:lnTo>
                    <a:pt x="701509" y="1262519"/>
                  </a:lnTo>
                  <a:lnTo>
                    <a:pt x="702792" y="1261249"/>
                  </a:lnTo>
                  <a:lnTo>
                    <a:pt x="703275" y="1261249"/>
                  </a:lnTo>
                  <a:lnTo>
                    <a:pt x="702830" y="1257439"/>
                  </a:lnTo>
                  <a:lnTo>
                    <a:pt x="701929" y="1249819"/>
                  </a:lnTo>
                  <a:lnTo>
                    <a:pt x="701763" y="1249819"/>
                  </a:lnTo>
                  <a:lnTo>
                    <a:pt x="701636" y="1248549"/>
                  </a:lnTo>
                  <a:lnTo>
                    <a:pt x="701573" y="1247279"/>
                  </a:lnTo>
                  <a:lnTo>
                    <a:pt x="703605" y="1246009"/>
                  </a:lnTo>
                  <a:lnTo>
                    <a:pt x="703745" y="1246009"/>
                  </a:lnTo>
                  <a:lnTo>
                    <a:pt x="703694" y="1244739"/>
                  </a:lnTo>
                  <a:lnTo>
                    <a:pt x="703567" y="1244739"/>
                  </a:lnTo>
                  <a:lnTo>
                    <a:pt x="703376" y="1243469"/>
                  </a:lnTo>
                  <a:lnTo>
                    <a:pt x="701205" y="1244739"/>
                  </a:lnTo>
                  <a:lnTo>
                    <a:pt x="700646" y="1243469"/>
                  </a:lnTo>
                  <a:lnTo>
                    <a:pt x="701040" y="1242199"/>
                  </a:lnTo>
                  <a:lnTo>
                    <a:pt x="702754" y="1240929"/>
                  </a:lnTo>
                  <a:lnTo>
                    <a:pt x="703313" y="1239659"/>
                  </a:lnTo>
                  <a:lnTo>
                    <a:pt x="702449" y="1238389"/>
                  </a:lnTo>
                  <a:lnTo>
                    <a:pt x="702652" y="1238389"/>
                  </a:lnTo>
                  <a:lnTo>
                    <a:pt x="703338" y="1237119"/>
                  </a:lnTo>
                  <a:lnTo>
                    <a:pt x="704138" y="1237119"/>
                  </a:lnTo>
                  <a:lnTo>
                    <a:pt x="705256" y="1235849"/>
                  </a:lnTo>
                  <a:lnTo>
                    <a:pt x="706653" y="1234579"/>
                  </a:lnTo>
                  <a:lnTo>
                    <a:pt x="707326" y="1234579"/>
                  </a:lnTo>
                  <a:lnTo>
                    <a:pt x="706932" y="1237119"/>
                  </a:lnTo>
                  <a:lnTo>
                    <a:pt x="707783" y="1237119"/>
                  </a:lnTo>
                  <a:lnTo>
                    <a:pt x="709015" y="1235849"/>
                  </a:lnTo>
                  <a:lnTo>
                    <a:pt x="709917" y="1235849"/>
                  </a:lnTo>
                  <a:lnTo>
                    <a:pt x="709536" y="1238389"/>
                  </a:lnTo>
                  <a:lnTo>
                    <a:pt x="710666" y="1238389"/>
                  </a:lnTo>
                  <a:lnTo>
                    <a:pt x="711390" y="1237119"/>
                  </a:lnTo>
                  <a:lnTo>
                    <a:pt x="712076" y="1237119"/>
                  </a:lnTo>
                  <a:lnTo>
                    <a:pt x="712063" y="1235849"/>
                  </a:lnTo>
                  <a:lnTo>
                    <a:pt x="711936" y="1234579"/>
                  </a:lnTo>
                  <a:lnTo>
                    <a:pt x="711695" y="1234579"/>
                  </a:lnTo>
                  <a:lnTo>
                    <a:pt x="710526" y="1225689"/>
                  </a:lnTo>
                  <a:lnTo>
                    <a:pt x="717003" y="1221879"/>
                  </a:lnTo>
                  <a:lnTo>
                    <a:pt x="716572" y="1220609"/>
                  </a:lnTo>
                  <a:lnTo>
                    <a:pt x="717029" y="1219339"/>
                  </a:lnTo>
                  <a:lnTo>
                    <a:pt x="716165" y="1218069"/>
                  </a:lnTo>
                  <a:lnTo>
                    <a:pt x="714895" y="1220609"/>
                  </a:lnTo>
                  <a:lnTo>
                    <a:pt x="714451" y="1220609"/>
                  </a:lnTo>
                  <a:lnTo>
                    <a:pt x="714235" y="1219339"/>
                  </a:lnTo>
                  <a:lnTo>
                    <a:pt x="714095" y="1218069"/>
                  </a:lnTo>
                  <a:lnTo>
                    <a:pt x="713803" y="1216799"/>
                  </a:lnTo>
                  <a:lnTo>
                    <a:pt x="713651" y="1215529"/>
                  </a:lnTo>
                  <a:lnTo>
                    <a:pt x="714298" y="1214259"/>
                  </a:lnTo>
                  <a:lnTo>
                    <a:pt x="715010" y="1214259"/>
                  </a:lnTo>
                  <a:lnTo>
                    <a:pt x="715772" y="1212989"/>
                  </a:lnTo>
                  <a:lnTo>
                    <a:pt x="716076" y="1212989"/>
                  </a:lnTo>
                  <a:lnTo>
                    <a:pt x="717753" y="1211719"/>
                  </a:lnTo>
                  <a:lnTo>
                    <a:pt x="717905" y="1211719"/>
                  </a:lnTo>
                  <a:lnTo>
                    <a:pt x="717956" y="1212989"/>
                  </a:lnTo>
                  <a:lnTo>
                    <a:pt x="718096" y="1212989"/>
                  </a:lnTo>
                  <a:lnTo>
                    <a:pt x="718743" y="1216799"/>
                  </a:lnTo>
                  <a:lnTo>
                    <a:pt x="723023" y="1214259"/>
                  </a:lnTo>
                  <a:lnTo>
                    <a:pt x="722198" y="1207909"/>
                  </a:lnTo>
                  <a:lnTo>
                    <a:pt x="721944" y="1207909"/>
                  </a:lnTo>
                  <a:lnTo>
                    <a:pt x="721804" y="1206639"/>
                  </a:lnTo>
                  <a:lnTo>
                    <a:pt x="721779" y="1205369"/>
                  </a:lnTo>
                  <a:lnTo>
                    <a:pt x="723709" y="1204099"/>
                  </a:lnTo>
                  <a:lnTo>
                    <a:pt x="724192" y="1202829"/>
                  </a:lnTo>
                  <a:lnTo>
                    <a:pt x="723188" y="1201559"/>
                  </a:lnTo>
                  <a:lnTo>
                    <a:pt x="723823" y="1200289"/>
                  </a:lnTo>
                  <a:lnTo>
                    <a:pt x="725182" y="1200289"/>
                  </a:lnTo>
                  <a:lnTo>
                    <a:pt x="725893" y="1199019"/>
                  </a:lnTo>
                  <a:lnTo>
                    <a:pt x="724928" y="1197749"/>
                  </a:lnTo>
                  <a:lnTo>
                    <a:pt x="725398" y="1196479"/>
                  </a:lnTo>
                  <a:lnTo>
                    <a:pt x="727125" y="1196479"/>
                  </a:lnTo>
                  <a:lnTo>
                    <a:pt x="727278" y="1195209"/>
                  </a:lnTo>
                  <a:lnTo>
                    <a:pt x="727252" y="1193939"/>
                  </a:lnTo>
                  <a:lnTo>
                    <a:pt x="727113" y="1193939"/>
                  </a:lnTo>
                  <a:lnTo>
                    <a:pt x="726592" y="1191399"/>
                  </a:lnTo>
                  <a:lnTo>
                    <a:pt x="726440" y="1191399"/>
                  </a:lnTo>
                  <a:lnTo>
                    <a:pt x="726389" y="1190129"/>
                  </a:lnTo>
                  <a:lnTo>
                    <a:pt x="728357" y="1188859"/>
                  </a:lnTo>
                  <a:lnTo>
                    <a:pt x="728522" y="1188859"/>
                  </a:lnTo>
                  <a:lnTo>
                    <a:pt x="728459" y="1187589"/>
                  </a:lnTo>
                  <a:lnTo>
                    <a:pt x="728319" y="1186319"/>
                  </a:lnTo>
                  <a:lnTo>
                    <a:pt x="727798" y="1185049"/>
                  </a:lnTo>
                  <a:lnTo>
                    <a:pt x="727633" y="1183779"/>
                  </a:lnTo>
                  <a:lnTo>
                    <a:pt x="727595" y="1182509"/>
                  </a:lnTo>
                  <a:lnTo>
                    <a:pt x="729411" y="1182509"/>
                  </a:lnTo>
                  <a:lnTo>
                    <a:pt x="729983" y="1181239"/>
                  </a:lnTo>
                  <a:lnTo>
                    <a:pt x="728992" y="1179969"/>
                  </a:lnTo>
                  <a:lnTo>
                    <a:pt x="729500" y="1177429"/>
                  </a:lnTo>
                  <a:lnTo>
                    <a:pt x="731037" y="1177429"/>
                  </a:lnTo>
                  <a:lnTo>
                    <a:pt x="731634" y="1176159"/>
                  </a:lnTo>
                  <a:lnTo>
                    <a:pt x="730592" y="1174889"/>
                  </a:lnTo>
                  <a:lnTo>
                    <a:pt x="731126" y="1173619"/>
                  </a:lnTo>
                  <a:lnTo>
                    <a:pt x="732701" y="1173619"/>
                  </a:lnTo>
                  <a:lnTo>
                    <a:pt x="733247" y="1172349"/>
                  </a:lnTo>
                  <a:lnTo>
                    <a:pt x="732218" y="1171079"/>
                  </a:lnTo>
                  <a:lnTo>
                    <a:pt x="732764" y="1169809"/>
                  </a:lnTo>
                  <a:lnTo>
                    <a:pt x="734390" y="1168539"/>
                  </a:lnTo>
                  <a:lnTo>
                    <a:pt x="734580" y="1168539"/>
                  </a:lnTo>
                  <a:lnTo>
                    <a:pt x="734529" y="1167269"/>
                  </a:lnTo>
                  <a:lnTo>
                    <a:pt x="734364" y="1165999"/>
                  </a:lnTo>
                  <a:lnTo>
                    <a:pt x="733806" y="1164729"/>
                  </a:lnTo>
                  <a:lnTo>
                    <a:pt x="733640" y="1163459"/>
                  </a:lnTo>
                  <a:lnTo>
                    <a:pt x="733640" y="1162189"/>
                  </a:lnTo>
                  <a:lnTo>
                    <a:pt x="735482" y="1162189"/>
                  </a:lnTo>
                  <a:lnTo>
                    <a:pt x="735952" y="1160919"/>
                  </a:lnTo>
                  <a:lnTo>
                    <a:pt x="734961" y="1159649"/>
                  </a:lnTo>
                  <a:lnTo>
                    <a:pt x="735393" y="1158379"/>
                  </a:lnTo>
                  <a:lnTo>
                    <a:pt x="736879" y="1157109"/>
                  </a:lnTo>
                  <a:lnTo>
                    <a:pt x="737260" y="1157109"/>
                  </a:lnTo>
                  <a:lnTo>
                    <a:pt x="737908" y="1155839"/>
                  </a:lnTo>
                  <a:lnTo>
                    <a:pt x="739635" y="1155839"/>
                  </a:lnTo>
                  <a:lnTo>
                    <a:pt x="739571" y="1158379"/>
                  </a:lnTo>
                  <a:lnTo>
                    <a:pt x="740359" y="1158379"/>
                  </a:lnTo>
                  <a:lnTo>
                    <a:pt x="741438" y="1157109"/>
                  </a:lnTo>
                  <a:lnTo>
                    <a:pt x="742251" y="1155839"/>
                  </a:lnTo>
                  <a:lnTo>
                    <a:pt x="743864" y="1154569"/>
                  </a:lnTo>
                  <a:lnTo>
                    <a:pt x="744029" y="1154569"/>
                  </a:lnTo>
                  <a:lnTo>
                    <a:pt x="743953" y="1153299"/>
                  </a:lnTo>
                  <a:lnTo>
                    <a:pt x="743788" y="1153299"/>
                  </a:lnTo>
                  <a:lnTo>
                    <a:pt x="742721" y="1148219"/>
                  </a:lnTo>
                  <a:lnTo>
                    <a:pt x="742556" y="1146949"/>
                  </a:lnTo>
                  <a:lnTo>
                    <a:pt x="742645" y="1145679"/>
                  </a:lnTo>
                  <a:lnTo>
                    <a:pt x="744232" y="1145679"/>
                  </a:lnTo>
                  <a:lnTo>
                    <a:pt x="744550" y="1144409"/>
                  </a:lnTo>
                  <a:lnTo>
                    <a:pt x="745972" y="1144409"/>
                  </a:lnTo>
                  <a:lnTo>
                    <a:pt x="746620" y="1143139"/>
                  </a:lnTo>
                  <a:lnTo>
                    <a:pt x="746556" y="1141869"/>
                  </a:lnTo>
                  <a:lnTo>
                    <a:pt x="746391" y="1141869"/>
                  </a:lnTo>
                  <a:lnTo>
                    <a:pt x="745274" y="1136789"/>
                  </a:lnTo>
                  <a:lnTo>
                    <a:pt x="745096" y="1136789"/>
                  </a:lnTo>
                  <a:lnTo>
                    <a:pt x="745020" y="1135519"/>
                  </a:lnTo>
                  <a:lnTo>
                    <a:pt x="745147" y="1135519"/>
                  </a:lnTo>
                  <a:lnTo>
                    <a:pt x="746810" y="1134249"/>
                  </a:lnTo>
                  <a:lnTo>
                    <a:pt x="747356" y="1132979"/>
                  </a:lnTo>
                  <a:lnTo>
                    <a:pt x="749007" y="1131709"/>
                  </a:lnTo>
                  <a:lnTo>
                    <a:pt x="749350" y="1131709"/>
                  </a:lnTo>
                  <a:lnTo>
                    <a:pt x="748334" y="1129169"/>
                  </a:lnTo>
                  <a:lnTo>
                    <a:pt x="749020" y="1127899"/>
                  </a:lnTo>
                  <a:lnTo>
                    <a:pt x="750277" y="1127899"/>
                  </a:lnTo>
                  <a:lnTo>
                    <a:pt x="750951" y="1126629"/>
                  </a:lnTo>
                  <a:lnTo>
                    <a:pt x="749922" y="1125359"/>
                  </a:lnTo>
                  <a:lnTo>
                    <a:pt x="750290" y="1124089"/>
                  </a:lnTo>
                  <a:lnTo>
                    <a:pt x="751979" y="1124089"/>
                  </a:lnTo>
                  <a:lnTo>
                    <a:pt x="752157" y="1122819"/>
                  </a:lnTo>
                  <a:lnTo>
                    <a:pt x="751890" y="1121549"/>
                  </a:lnTo>
                  <a:lnTo>
                    <a:pt x="750722" y="1116469"/>
                  </a:lnTo>
                  <a:lnTo>
                    <a:pt x="750531" y="1116469"/>
                  </a:lnTo>
                  <a:lnTo>
                    <a:pt x="750455" y="1115199"/>
                  </a:lnTo>
                  <a:lnTo>
                    <a:pt x="750582" y="1115199"/>
                  </a:lnTo>
                  <a:lnTo>
                    <a:pt x="752221" y="1113929"/>
                  </a:lnTo>
                  <a:lnTo>
                    <a:pt x="752500" y="1113929"/>
                  </a:lnTo>
                  <a:lnTo>
                    <a:pt x="753249" y="1112659"/>
                  </a:lnTo>
                  <a:lnTo>
                    <a:pt x="753935" y="1112659"/>
                  </a:lnTo>
                  <a:lnTo>
                    <a:pt x="754545" y="1111389"/>
                  </a:lnTo>
                  <a:lnTo>
                    <a:pt x="754735" y="1111389"/>
                  </a:lnTo>
                  <a:lnTo>
                    <a:pt x="753884" y="1108849"/>
                  </a:lnTo>
                  <a:lnTo>
                    <a:pt x="754595" y="1108849"/>
                  </a:lnTo>
                  <a:lnTo>
                    <a:pt x="755281" y="1107579"/>
                  </a:lnTo>
                  <a:lnTo>
                    <a:pt x="756386" y="1107579"/>
                  </a:lnTo>
                  <a:lnTo>
                    <a:pt x="757834" y="1106309"/>
                  </a:lnTo>
                  <a:lnTo>
                    <a:pt x="758075" y="1105039"/>
                  </a:lnTo>
                  <a:lnTo>
                    <a:pt x="757770" y="1103769"/>
                  </a:lnTo>
                  <a:lnTo>
                    <a:pt x="757504" y="1102499"/>
                  </a:lnTo>
                  <a:lnTo>
                    <a:pt x="757199" y="1102499"/>
                  </a:lnTo>
                  <a:lnTo>
                    <a:pt x="757008" y="1101229"/>
                  </a:lnTo>
                  <a:lnTo>
                    <a:pt x="756932" y="1099959"/>
                  </a:lnTo>
                  <a:lnTo>
                    <a:pt x="758748" y="1098689"/>
                  </a:lnTo>
                  <a:lnTo>
                    <a:pt x="759206" y="1098689"/>
                  </a:lnTo>
                  <a:lnTo>
                    <a:pt x="760882" y="1097419"/>
                  </a:lnTo>
                  <a:lnTo>
                    <a:pt x="761009" y="1097419"/>
                  </a:lnTo>
                  <a:lnTo>
                    <a:pt x="761009" y="1096149"/>
                  </a:lnTo>
                  <a:lnTo>
                    <a:pt x="761403" y="1097419"/>
                  </a:lnTo>
                  <a:lnTo>
                    <a:pt x="761720" y="1097419"/>
                  </a:lnTo>
                  <a:lnTo>
                    <a:pt x="762381" y="1098689"/>
                  </a:lnTo>
                  <a:lnTo>
                    <a:pt x="762863" y="1099959"/>
                  </a:lnTo>
                  <a:lnTo>
                    <a:pt x="764019" y="1101229"/>
                  </a:lnTo>
                  <a:lnTo>
                    <a:pt x="764501" y="1101229"/>
                  </a:lnTo>
                  <a:lnTo>
                    <a:pt x="764908" y="1102499"/>
                  </a:lnTo>
                  <a:lnTo>
                    <a:pt x="763803" y="1105039"/>
                  </a:lnTo>
                  <a:lnTo>
                    <a:pt x="763638" y="1105039"/>
                  </a:lnTo>
                  <a:lnTo>
                    <a:pt x="762266" y="1102499"/>
                  </a:lnTo>
                  <a:lnTo>
                    <a:pt x="761644" y="1103769"/>
                  </a:lnTo>
                  <a:lnTo>
                    <a:pt x="761225" y="1103769"/>
                  </a:lnTo>
                  <a:lnTo>
                    <a:pt x="760895" y="1105039"/>
                  </a:lnTo>
                  <a:lnTo>
                    <a:pt x="760437" y="1106309"/>
                  </a:lnTo>
                  <a:lnTo>
                    <a:pt x="760018" y="1106309"/>
                  </a:lnTo>
                  <a:lnTo>
                    <a:pt x="759650" y="1107579"/>
                  </a:lnTo>
                  <a:lnTo>
                    <a:pt x="760044" y="1108849"/>
                  </a:lnTo>
                  <a:lnTo>
                    <a:pt x="760539" y="1108849"/>
                  </a:lnTo>
                  <a:lnTo>
                    <a:pt x="761136" y="1110119"/>
                  </a:lnTo>
                  <a:lnTo>
                    <a:pt x="761365" y="1110119"/>
                  </a:lnTo>
                  <a:lnTo>
                    <a:pt x="762368" y="1112659"/>
                  </a:lnTo>
                  <a:lnTo>
                    <a:pt x="762876" y="1112659"/>
                  </a:lnTo>
                  <a:lnTo>
                    <a:pt x="763600" y="1110119"/>
                  </a:lnTo>
                  <a:lnTo>
                    <a:pt x="764324" y="1110119"/>
                  </a:lnTo>
                  <a:lnTo>
                    <a:pt x="764984" y="1111389"/>
                  </a:lnTo>
                  <a:lnTo>
                    <a:pt x="765594" y="1112659"/>
                  </a:lnTo>
                  <a:lnTo>
                    <a:pt x="766597" y="1115199"/>
                  </a:lnTo>
                  <a:lnTo>
                    <a:pt x="765873" y="1116469"/>
                  </a:lnTo>
                  <a:lnTo>
                    <a:pt x="765606" y="1117739"/>
                  </a:lnTo>
                  <a:lnTo>
                    <a:pt x="765124" y="1117739"/>
                  </a:lnTo>
                  <a:lnTo>
                    <a:pt x="764717" y="1119009"/>
                  </a:lnTo>
                  <a:lnTo>
                    <a:pt x="764374" y="1120279"/>
                  </a:lnTo>
                  <a:lnTo>
                    <a:pt x="761923" y="1125359"/>
                  </a:lnTo>
                  <a:lnTo>
                    <a:pt x="764959" y="1129169"/>
                  </a:lnTo>
                  <a:lnTo>
                    <a:pt x="765429" y="1129169"/>
                  </a:lnTo>
                  <a:lnTo>
                    <a:pt x="766025" y="1131709"/>
                  </a:lnTo>
                  <a:lnTo>
                    <a:pt x="766737" y="1131709"/>
                  </a:lnTo>
                  <a:lnTo>
                    <a:pt x="767499" y="1129169"/>
                  </a:lnTo>
                  <a:lnTo>
                    <a:pt x="767702" y="1129169"/>
                  </a:lnTo>
                  <a:lnTo>
                    <a:pt x="766203" y="1126629"/>
                  </a:lnTo>
                  <a:lnTo>
                    <a:pt x="766521" y="1126629"/>
                  </a:lnTo>
                  <a:lnTo>
                    <a:pt x="766940" y="1125359"/>
                  </a:lnTo>
                  <a:lnTo>
                    <a:pt x="767410" y="1124089"/>
                  </a:lnTo>
                  <a:lnTo>
                    <a:pt x="767829" y="1124089"/>
                  </a:lnTo>
                  <a:lnTo>
                    <a:pt x="768489" y="1126629"/>
                  </a:lnTo>
                  <a:lnTo>
                    <a:pt x="769480" y="1126629"/>
                  </a:lnTo>
                  <a:lnTo>
                    <a:pt x="769886" y="1129169"/>
                  </a:lnTo>
                  <a:lnTo>
                    <a:pt x="770432" y="1129169"/>
                  </a:lnTo>
                  <a:lnTo>
                    <a:pt x="769213" y="1131709"/>
                  </a:lnTo>
                  <a:lnTo>
                    <a:pt x="768718" y="1131709"/>
                  </a:lnTo>
                  <a:lnTo>
                    <a:pt x="768324" y="1132979"/>
                  </a:lnTo>
                  <a:lnTo>
                    <a:pt x="768019" y="1134249"/>
                  </a:lnTo>
                  <a:lnTo>
                    <a:pt x="769556" y="1135519"/>
                  </a:lnTo>
                  <a:lnTo>
                    <a:pt x="769569" y="1136789"/>
                  </a:lnTo>
                  <a:lnTo>
                    <a:pt x="768553" y="1138059"/>
                  </a:lnTo>
                  <a:lnTo>
                    <a:pt x="768362" y="1139329"/>
                  </a:lnTo>
                  <a:lnTo>
                    <a:pt x="767892" y="1138059"/>
                  </a:lnTo>
                  <a:lnTo>
                    <a:pt x="767372" y="1136789"/>
                  </a:lnTo>
                  <a:lnTo>
                    <a:pt x="766330" y="1136789"/>
                  </a:lnTo>
                  <a:lnTo>
                    <a:pt x="765556" y="1139329"/>
                  </a:lnTo>
                  <a:lnTo>
                    <a:pt x="767143" y="1140599"/>
                  </a:lnTo>
                  <a:lnTo>
                    <a:pt x="767168" y="1141869"/>
                  </a:lnTo>
                  <a:lnTo>
                    <a:pt x="766864" y="1141869"/>
                  </a:lnTo>
                  <a:lnTo>
                    <a:pt x="766470" y="1143139"/>
                  </a:lnTo>
                  <a:lnTo>
                    <a:pt x="765975" y="1144409"/>
                  </a:lnTo>
                  <a:lnTo>
                    <a:pt x="764565" y="1141869"/>
                  </a:lnTo>
                  <a:lnTo>
                    <a:pt x="764438" y="1141869"/>
                  </a:lnTo>
                  <a:lnTo>
                    <a:pt x="762063" y="1146949"/>
                  </a:lnTo>
                  <a:lnTo>
                    <a:pt x="763638" y="1149489"/>
                  </a:lnTo>
                  <a:lnTo>
                    <a:pt x="763879" y="1149489"/>
                  </a:lnTo>
                  <a:lnTo>
                    <a:pt x="764946" y="1152029"/>
                  </a:lnTo>
                  <a:lnTo>
                    <a:pt x="765543" y="1152029"/>
                  </a:lnTo>
                  <a:lnTo>
                    <a:pt x="766038" y="1148219"/>
                  </a:lnTo>
                  <a:lnTo>
                    <a:pt x="766813" y="1149489"/>
                  </a:lnTo>
                  <a:lnTo>
                    <a:pt x="767499" y="1150759"/>
                  </a:lnTo>
                  <a:lnTo>
                    <a:pt x="768223" y="1150759"/>
                  </a:lnTo>
                  <a:lnTo>
                    <a:pt x="768845" y="1148219"/>
                  </a:lnTo>
                  <a:lnTo>
                    <a:pt x="769099" y="1148219"/>
                  </a:lnTo>
                  <a:lnTo>
                    <a:pt x="769721" y="1149489"/>
                  </a:lnTo>
                  <a:lnTo>
                    <a:pt x="770242" y="1149489"/>
                  </a:lnTo>
                  <a:lnTo>
                    <a:pt x="770661" y="1150759"/>
                  </a:lnTo>
                  <a:lnTo>
                    <a:pt x="772223" y="1153299"/>
                  </a:lnTo>
                  <a:lnTo>
                    <a:pt x="771093" y="1155839"/>
                  </a:lnTo>
                  <a:lnTo>
                    <a:pt x="770775" y="1157109"/>
                  </a:lnTo>
                  <a:lnTo>
                    <a:pt x="770394" y="1157109"/>
                  </a:lnTo>
                  <a:lnTo>
                    <a:pt x="769924" y="1158379"/>
                  </a:lnTo>
                  <a:lnTo>
                    <a:pt x="769594" y="1158379"/>
                  </a:lnTo>
                  <a:lnTo>
                    <a:pt x="769188" y="1160919"/>
                  </a:lnTo>
                  <a:lnTo>
                    <a:pt x="768604" y="1160919"/>
                  </a:lnTo>
                  <a:lnTo>
                    <a:pt x="767384" y="1158379"/>
                  </a:lnTo>
                  <a:lnTo>
                    <a:pt x="766940" y="1158379"/>
                  </a:lnTo>
                  <a:lnTo>
                    <a:pt x="765937" y="1155839"/>
                  </a:lnTo>
                  <a:lnTo>
                    <a:pt x="765124" y="1155839"/>
                  </a:lnTo>
                  <a:lnTo>
                    <a:pt x="764578" y="1154569"/>
                  </a:lnTo>
                  <a:lnTo>
                    <a:pt x="763612" y="1154569"/>
                  </a:lnTo>
                  <a:lnTo>
                    <a:pt x="763231" y="1155839"/>
                  </a:lnTo>
                  <a:lnTo>
                    <a:pt x="762901" y="1157109"/>
                  </a:lnTo>
                  <a:lnTo>
                    <a:pt x="764527" y="1158379"/>
                  </a:lnTo>
                  <a:lnTo>
                    <a:pt x="764959" y="1159649"/>
                  </a:lnTo>
                  <a:lnTo>
                    <a:pt x="765492" y="1160919"/>
                  </a:lnTo>
                  <a:lnTo>
                    <a:pt x="766064" y="1160919"/>
                  </a:lnTo>
                  <a:lnTo>
                    <a:pt x="767651" y="1163459"/>
                  </a:lnTo>
                  <a:lnTo>
                    <a:pt x="768286" y="1163459"/>
                  </a:lnTo>
                  <a:lnTo>
                    <a:pt x="768807" y="1164729"/>
                  </a:lnTo>
                  <a:lnTo>
                    <a:pt x="769251" y="1165999"/>
                  </a:lnTo>
                  <a:lnTo>
                    <a:pt x="769391" y="1165999"/>
                  </a:lnTo>
                  <a:lnTo>
                    <a:pt x="768057" y="1167269"/>
                  </a:lnTo>
                  <a:lnTo>
                    <a:pt x="768172" y="1168539"/>
                  </a:lnTo>
                  <a:lnTo>
                    <a:pt x="769708" y="1169809"/>
                  </a:lnTo>
                  <a:lnTo>
                    <a:pt x="769696" y="1171079"/>
                  </a:lnTo>
                  <a:lnTo>
                    <a:pt x="769416" y="1171079"/>
                  </a:lnTo>
                  <a:lnTo>
                    <a:pt x="769035" y="1172349"/>
                  </a:lnTo>
                  <a:lnTo>
                    <a:pt x="768553" y="1173619"/>
                  </a:lnTo>
                  <a:lnTo>
                    <a:pt x="768413" y="1173619"/>
                  </a:lnTo>
                  <a:lnTo>
                    <a:pt x="767156" y="1171079"/>
                  </a:lnTo>
                  <a:lnTo>
                    <a:pt x="766508" y="1171079"/>
                  </a:lnTo>
                  <a:lnTo>
                    <a:pt x="766127" y="1172349"/>
                  </a:lnTo>
                  <a:lnTo>
                    <a:pt x="765822" y="1173619"/>
                  </a:lnTo>
                  <a:lnTo>
                    <a:pt x="766254" y="1173619"/>
                  </a:lnTo>
                  <a:lnTo>
                    <a:pt x="766800" y="1174889"/>
                  </a:lnTo>
                  <a:lnTo>
                    <a:pt x="768070" y="1176159"/>
                  </a:lnTo>
                  <a:lnTo>
                    <a:pt x="768604" y="1177429"/>
                  </a:lnTo>
                  <a:lnTo>
                    <a:pt x="769061" y="1177429"/>
                  </a:lnTo>
                  <a:lnTo>
                    <a:pt x="769200" y="1178699"/>
                  </a:lnTo>
                  <a:lnTo>
                    <a:pt x="767892" y="1179969"/>
                  </a:lnTo>
                  <a:lnTo>
                    <a:pt x="767994" y="1181239"/>
                  </a:lnTo>
                  <a:lnTo>
                    <a:pt x="769302" y="1182509"/>
                  </a:lnTo>
                  <a:lnTo>
                    <a:pt x="769531" y="1182509"/>
                  </a:lnTo>
                  <a:lnTo>
                    <a:pt x="769988" y="1183779"/>
                  </a:lnTo>
                  <a:lnTo>
                    <a:pt x="770534" y="1183779"/>
                  </a:lnTo>
                  <a:lnTo>
                    <a:pt x="771791" y="1186319"/>
                  </a:lnTo>
                  <a:lnTo>
                    <a:pt x="772337" y="1186319"/>
                  </a:lnTo>
                  <a:lnTo>
                    <a:pt x="772795" y="1187589"/>
                  </a:lnTo>
                  <a:lnTo>
                    <a:pt x="772947" y="1187589"/>
                  </a:lnTo>
                  <a:lnTo>
                    <a:pt x="771664" y="1188859"/>
                  </a:lnTo>
                  <a:lnTo>
                    <a:pt x="771804" y="1190129"/>
                  </a:lnTo>
                  <a:lnTo>
                    <a:pt x="773176" y="1191399"/>
                  </a:lnTo>
                  <a:lnTo>
                    <a:pt x="773353" y="1192669"/>
                  </a:lnTo>
                  <a:lnTo>
                    <a:pt x="772883" y="1192669"/>
                  </a:lnTo>
                  <a:lnTo>
                    <a:pt x="772795" y="1193939"/>
                  </a:lnTo>
                  <a:lnTo>
                    <a:pt x="771944" y="1195209"/>
                  </a:lnTo>
                  <a:lnTo>
                    <a:pt x="771575" y="1197749"/>
                  </a:lnTo>
                  <a:lnTo>
                    <a:pt x="770813" y="1197749"/>
                  </a:lnTo>
                  <a:lnTo>
                    <a:pt x="770026" y="1195209"/>
                  </a:lnTo>
                  <a:lnTo>
                    <a:pt x="769086" y="1195209"/>
                  </a:lnTo>
                  <a:lnTo>
                    <a:pt x="768362" y="1192669"/>
                  </a:lnTo>
                  <a:lnTo>
                    <a:pt x="767461" y="1192669"/>
                  </a:lnTo>
                  <a:lnTo>
                    <a:pt x="767156" y="1195209"/>
                  </a:lnTo>
                  <a:lnTo>
                    <a:pt x="767016" y="1195209"/>
                  </a:lnTo>
                  <a:lnTo>
                    <a:pt x="768223" y="1197749"/>
                  </a:lnTo>
                  <a:lnTo>
                    <a:pt x="768477" y="1197749"/>
                  </a:lnTo>
                  <a:lnTo>
                    <a:pt x="768400" y="1199019"/>
                  </a:lnTo>
                  <a:lnTo>
                    <a:pt x="767384" y="1199019"/>
                  </a:lnTo>
                  <a:lnTo>
                    <a:pt x="767410" y="1201559"/>
                  </a:lnTo>
                  <a:lnTo>
                    <a:pt x="768985" y="1201559"/>
                  </a:lnTo>
                  <a:lnTo>
                    <a:pt x="769150" y="1202829"/>
                  </a:lnTo>
                  <a:lnTo>
                    <a:pt x="767867" y="1204099"/>
                  </a:lnTo>
                  <a:lnTo>
                    <a:pt x="768019" y="1205369"/>
                  </a:lnTo>
                  <a:lnTo>
                    <a:pt x="768489" y="1205369"/>
                  </a:lnTo>
                  <a:lnTo>
                    <a:pt x="769035" y="1206639"/>
                  </a:lnTo>
                  <a:lnTo>
                    <a:pt x="769683" y="1207909"/>
                  </a:lnTo>
                  <a:lnTo>
                    <a:pt x="771359" y="1209179"/>
                  </a:lnTo>
                  <a:lnTo>
                    <a:pt x="772007" y="1210449"/>
                  </a:lnTo>
                  <a:lnTo>
                    <a:pt x="772566" y="1210449"/>
                  </a:lnTo>
                  <a:lnTo>
                    <a:pt x="773036" y="1211719"/>
                  </a:lnTo>
                  <a:lnTo>
                    <a:pt x="773176" y="1212989"/>
                  </a:lnTo>
                  <a:lnTo>
                    <a:pt x="771994" y="1214259"/>
                  </a:lnTo>
                  <a:lnTo>
                    <a:pt x="772020" y="1215529"/>
                  </a:lnTo>
                  <a:lnTo>
                    <a:pt x="773607" y="1215529"/>
                  </a:lnTo>
                  <a:lnTo>
                    <a:pt x="773811" y="1218069"/>
                  </a:lnTo>
                  <a:lnTo>
                    <a:pt x="772579" y="1218069"/>
                  </a:lnTo>
                  <a:lnTo>
                    <a:pt x="772795" y="1220609"/>
                  </a:lnTo>
                  <a:lnTo>
                    <a:pt x="774179" y="1220609"/>
                  </a:lnTo>
                  <a:lnTo>
                    <a:pt x="774547" y="1221879"/>
                  </a:lnTo>
                  <a:lnTo>
                    <a:pt x="773252" y="1223149"/>
                  </a:lnTo>
                  <a:lnTo>
                    <a:pt x="773480" y="1224419"/>
                  </a:lnTo>
                  <a:lnTo>
                    <a:pt x="774801" y="1225689"/>
                  </a:lnTo>
                  <a:lnTo>
                    <a:pt x="775068" y="1226959"/>
                  </a:lnTo>
                  <a:lnTo>
                    <a:pt x="775982" y="1223149"/>
                  </a:lnTo>
                  <a:lnTo>
                    <a:pt x="776706" y="1224419"/>
                  </a:lnTo>
                  <a:lnTo>
                    <a:pt x="777265" y="1225689"/>
                  </a:lnTo>
                  <a:lnTo>
                    <a:pt x="777786" y="1225689"/>
                  </a:lnTo>
                  <a:lnTo>
                    <a:pt x="777849" y="1226959"/>
                  </a:lnTo>
                  <a:lnTo>
                    <a:pt x="776643" y="1228229"/>
                  </a:lnTo>
                  <a:lnTo>
                    <a:pt x="776782" y="1228229"/>
                  </a:lnTo>
                  <a:lnTo>
                    <a:pt x="777278" y="1229499"/>
                  </a:lnTo>
                  <a:lnTo>
                    <a:pt x="777849" y="1229499"/>
                  </a:lnTo>
                  <a:lnTo>
                    <a:pt x="778484" y="1230769"/>
                  </a:lnTo>
                  <a:lnTo>
                    <a:pt x="778738" y="1230769"/>
                  </a:lnTo>
                  <a:lnTo>
                    <a:pt x="780148" y="1232039"/>
                  </a:lnTo>
                  <a:lnTo>
                    <a:pt x="780313" y="1233309"/>
                  </a:lnTo>
                  <a:lnTo>
                    <a:pt x="779081" y="1234579"/>
                  </a:lnTo>
                  <a:lnTo>
                    <a:pt x="779195" y="1235849"/>
                  </a:lnTo>
                  <a:lnTo>
                    <a:pt x="778700" y="1234579"/>
                  </a:lnTo>
                  <a:lnTo>
                    <a:pt x="778129" y="1234579"/>
                  </a:lnTo>
                  <a:lnTo>
                    <a:pt x="777494" y="1233309"/>
                  </a:lnTo>
                  <a:lnTo>
                    <a:pt x="775512" y="1238389"/>
                  </a:lnTo>
                  <a:lnTo>
                    <a:pt x="776058" y="1239659"/>
                  </a:lnTo>
                  <a:lnTo>
                    <a:pt x="776630" y="1239659"/>
                  </a:lnTo>
                  <a:lnTo>
                    <a:pt x="777252" y="1240929"/>
                  </a:lnTo>
                  <a:lnTo>
                    <a:pt x="777506" y="1240929"/>
                  </a:lnTo>
                  <a:lnTo>
                    <a:pt x="778929" y="1242199"/>
                  </a:lnTo>
                  <a:lnTo>
                    <a:pt x="779005" y="1243469"/>
                  </a:lnTo>
                  <a:lnTo>
                    <a:pt x="778776" y="1243469"/>
                  </a:lnTo>
                  <a:lnTo>
                    <a:pt x="778459" y="1244739"/>
                  </a:lnTo>
                  <a:lnTo>
                    <a:pt x="777951" y="1246009"/>
                  </a:lnTo>
                  <a:lnTo>
                    <a:pt x="776478" y="1243469"/>
                  </a:lnTo>
                  <a:lnTo>
                    <a:pt x="776287" y="1243469"/>
                  </a:lnTo>
                  <a:lnTo>
                    <a:pt x="775906" y="1244739"/>
                  </a:lnTo>
                  <a:lnTo>
                    <a:pt x="775589" y="1244739"/>
                  </a:lnTo>
                  <a:lnTo>
                    <a:pt x="775335" y="1246009"/>
                  </a:lnTo>
                  <a:lnTo>
                    <a:pt x="775830" y="1247279"/>
                  </a:lnTo>
                  <a:lnTo>
                    <a:pt x="776401" y="1247279"/>
                  </a:lnTo>
                  <a:lnTo>
                    <a:pt x="777087" y="1248549"/>
                  </a:lnTo>
                  <a:lnTo>
                    <a:pt x="777735" y="1248549"/>
                  </a:lnTo>
                  <a:lnTo>
                    <a:pt x="778319" y="1249819"/>
                  </a:lnTo>
                  <a:lnTo>
                    <a:pt x="778827" y="1249819"/>
                  </a:lnTo>
                  <a:lnTo>
                    <a:pt x="779094" y="1251089"/>
                  </a:lnTo>
                  <a:lnTo>
                    <a:pt x="780478" y="1252359"/>
                  </a:lnTo>
                  <a:lnTo>
                    <a:pt x="780707" y="1253629"/>
                  </a:lnTo>
                  <a:lnTo>
                    <a:pt x="779640" y="1254899"/>
                  </a:lnTo>
                  <a:lnTo>
                    <a:pt x="779106" y="1254899"/>
                  </a:lnTo>
                  <a:lnTo>
                    <a:pt x="778510" y="1253629"/>
                  </a:lnTo>
                  <a:lnTo>
                    <a:pt x="777468" y="1253629"/>
                  </a:lnTo>
                  <a:lnTo>
                    <a:pt x="777163" y="1254899"/>
                  </a:lnTo>
                  <a:lnTo>
                    <a:pt x="776947" y="1256169"/>
                  </a:lnTo>
                  <a:lnTo>
                    <a:pt x="776528" y="1256169"/>
                  </a:lnTo>
                  <a:lnTo>
                    <a:pt x="776224" y="1257439"/>
                  </a:lnTo>
                  <a:lnTo>
                    <a:pt x="776020" y="1258709"/>
                  </a:lnTo>
                  <a:lnTo>
                    <a:pt x="777633" y="1259979"/>
                  </a:lnTo>
                  <a:lnTo>
                    <a:pt x="777811" y="1259979"/>
                  </a:lnTo>
                  <a:lnTo>
                    <a:pt x="778319" y="1261249"/>
                  </a:lnTo>
                  <a:lnTo>
                    <a:pt x="779081" y="1262519"/>
                  </a:lnTo>
                  <a:lnTo>
                    <a:pt x="779589" y="1262519"/>
                  </a:lnTo>
                  <a:lnTo>
                    <a:pt x="779983" y="1261249"/>
                  </a:lnTo>
                  <a:lnTo>
                    <a:pt x="780275" y="1261249"/>
                  </a:lnTo>
                  <a:lnTo>
                    <a:pt x="780503" y="1259979"/>
                  </a:lnTo>
                  <a:lnTo>
                    <a:pt x="781418" y="1257439"/>
                  </a:lnTo>
                  <a:lnTo>
                    <a:pt x="784974" y="1261249"/>
                  </a:lnTo>
                  <a:lnTo>
                    <a:pt x="784072" y="1263789"/>
                  </a:lnTo>
                  <a:lnTo>
                    <a:pt x="783932" y="1265059"/>
                  </a:lnTo>
                  <a:lnTo>
                    <a:pt x="782916" y="1267599"/>
                  </a:lnTo>
                  <a:lnTo>
                    <a:pt x="781659" y="1265059"/>
                  </a:lnTo>
                  <a:lnTo>
                    <a:pt x="780999" y="1265059"/>
                  </a:lnTo>
                  <a:lnTo>
                    <a:pt x="780910" y="1267599"/>
                  </a:lnTo>
                  <a:lnTo>
                    <a:pt x="780199" y="1267599"/>
                  </a:lnTo>
                  <a:lnTo>
                    <a:pt x="778903" y="1265059"/>
                  </a:lnTo>
                  <a:lnTo>
                    <a:pt x="778687" y="1265059"/>
                  </a:lnTo>
                  <a:lnTo>
                    <a:pt x="778281" y="1266329"/>
                  </a:lnTo>
                  <a:lnTo>
                    <a:pt x="777989" y="1267599"/>
                  </a:lnTo>
                  <a:lnTo>
                    <a:pt x="777786" y="1267599"/>
                  </a:lnTo>
                  <a:lnTo>
                    <a:pt x="776897" y="1270139"/>
                  </a:lnTo>
                  <a:lnTo>
                    <a:pt x="778700" y="1272679"/>
                  </a:lnTo>
                  <a:lnTo>
                    <a:pt x="778967" y="1272679"/>
                  </a:lnTo>
                  <a:lnTo>
                    <a:pt x="780415" y="1273949"/>
                  </a:lnTo>
                  <a:lnTo>
                    <a:pt x="780630" y="1275219"/>
                  </a:lnTo>
                  <a:lnTo>
                    <a:pt x="779500" y="1277759"/>
                  </a:lnTo>
                  <a:lnTo>
                    <a:pt x="779653" y="1277759"/>
                  </a:lnTo>
                  <a:lnTo>
                    <a:pt x="780173" y="1279029"/>
                  </a:lnTo>
                  <a:lnTo>
                    <a:pt x="780783" y="1279029"/>
                  </a:lnTo>
                  <a:lnTo>
                    <a:pt x="781456" y="1280299"/>
                  </a:lnTo>
                  <a:lnTo>
                    <a:pt x="783564" y="1282839"/>
                  </a:lnTo>
                  <a:lnTo>
                    <a:pt x="784974" y="1284109"/>
                  </a:lnTo>
                  <a:lnTo>
                    <a:pt x="785291" y="1284109"/>
                  </a:lnTo>
                  <a:lnTo>
                    <a:pt x="784098" y="1285379"/>
                  </a:lnTo>
                  <a:lnTo>
                    <a:pt x="784390" y="1287919"/>
                  </a:lnTo>
                  <a:lnTo>
                    <a:pt x="786028" y="1287919"/>
                  </a:lnTo>
                  <a:lnTo>
                    <a:pt x="786142" y="1289189"/>
                  </a:lnTo>
                  <a:lnTo>
                    <a:pt x="785342" y="1290459"/>
                  </a:lnTo>
                  <a:lnTo>
                    <a:pt x="785228" y="1291729"/>
                  </a:lnTo>
                  <a:lnTo>
                    <a:pt x="785012" y="1291729"/>
                  </a:lnTo>
                  <a:lnTo>
                    <a:pt x="784720" y="1292999"/>
                  </a:lnTo>
                  <a:lnTo>
                    <a:pt x="784034" y="1295539"/>
                  </a:lnTo>
                  <a:lnTo>
                    <a:pt x="783755" y="1295539"/>
                  </a:lnTo>
                  <a:lnTo>
                    <a:pt x="783551" y="1296809"/>
                  </a:lnTo>
                  <a:lnTo>
                    <a:pt x="784072" y="1298079"/>
                  </a:lnTo>
                  <a:lnTo>
                    <a:pt x="784694" y="1298079"/>
                  </a:lnTo>
                  <a:lnTo>
                    <a:pt x="785406" y="1299349"/>
                  </a:lnTo>
                  <a:lnTo>
                    <a:pt x="790930" y="1305699"/>
                  </a:lnTo>
                  <a:lnTo>
                    <a:pt x="794651" y="1309509"/>
                  </a:lnTo>
                  <a:lnTo>
                    <a:pt x="794245" y="1309509"/>
                  </a:lnTo>
                  <a:lnTo>
                    <a:pt x="794283" y="1312049"/>
                  </a:lnTo>
                  <a:lnTo>
                    <a:pt x="793559" y="1312049"/>
                  </a:lnTo>
                  <a:lnTo>
                    <a:pt x="792175" y="1309509"/>
                  </a:lnTo>
                  <a:lnTo>
                    <a:pt x="791972" y="1309509"/>
                  </a:lnTo>
                  <a:lnTo>
                    <a:pt x="791603" y="1310779"/>
                  </a:lnTo>
                  <a:lnTo>
                    <a:pt x="791324" y="1312049"/>
                  </a:lnTo>
                  <a:lnTo>
                    <a:pt x="791159" y="1312049"/>
                  </a:lnTo>
                  <a:lnTo>
                    <a:pt x="790346" y="1314589"/>
                  </a:lnTo>
                  <a:lnTo>
                    <a:pt x="789978" y="1315859"/>
                  </a:lnTo>
                  <a:lnTo>
                    <a:pt x="789711" y="1317129"/>
                  </a:lnTo>
                  <a:lnTo>
                    <a:pt x="789546" y="1318399"/>
                  </a:lnTo>
                  <a:lnTo>
                    <a:pt x="791324" y="1319669"/>
                  </a:lnTo>
                  <a:lnTo>
                    <a:pt x="791552" y="1320939"/>
                  </a:lnTo>
                  <a:lnTo>
                    <a:pt x="790409" y="1322209"/>
                  </a:lnTo>
                  <a:lnTo>
                    <a:pt x="790905" y="1323479"/>
                  </a:lnTo>
                  <a:lnTo>
                    <a:pt x="792086" y="1324749"/>
                  </a:lnTo>
                  <a:lnTo>
                    <a:pt x="792759" y="1324749"/>
                  </a:lnTo>
                  <a:lnTo>
                    <a:pt x="794258" y="1326019"/>
                  </a:lnTo>
                  <a:lnTo>
                    <a:pt x="794537" y="1327289"/>
                  </a:lnTo>
                  <a:lnTo>
                    <a:pt x="793508" y="1328559"/>
                  </a:lnTo>
                  <a:lnTo>
                    <a:pt x="793572" y="1329829"/>
                  </a:lnTo>
                  <a:lnTo>
                    <a:pt x="793407" y="1329829"/>
                  </a:lnTo>
                  <a:lnTo>
                    <a:pt x="793153" y="1331099"/>
                  </a:lnTo>
                  <a:lnTo>
                    <a:pt x="792429" y="1332369"/>
                  </a:lnTo>
                  <a:lnTo>
                    <a:pt x="792175" y="1333639"/>
                  </a:lnTo>
                  <a:lnTo>
                    <a:pt x="792010" y="1334909"/>
                  </a:lnTo>
                  <a:lnTo>
                    <a:pt x="792187" y="1334909"/>
                  </a:lnTo>
                  <a:lnTo>
                    <a:pt x="793788" y="1336179"/>
                  </a:lnTo>
                  <a:lnTo>
                    <a:pt x="794080" y="1336179"/>
                  </a:lnTo>
                  <a:lnTo>
                    <a:pt x="794334" y="1334909"/>
                  </a:lnTo>
                  <a:lnTo>
                    <a:pt x="794677" y="1333639"/>
                  </a:lnTo>
                  <a:lnTo>
                    <a:pt x="795388" y="1334909"/>
                  </a:lnTo>
                  <a:lnTo>
                    <a:pt x="796010" y="1334909"/>
                  </a:lnTo>
                  <a:lnTo>
                    <a:pt x="796569" y="1336179"/>
                  </a:lnTo>
                  <a:lnTo>
                    <a:pt x="796696" y="1336179"/>
                  </a:lnTo>
                  <a:lnTo>
                    <a:pt x="795743" y="1338719"/>
                  </a:lnTo>
                  <a:lnTo>
                    <a:pt x="795870" y="1339989"/>
                  </a:lnTo>
                  <a:lnTo>
                    <a:pt x="797521" y="1339989"/>
                  </a:lnTo>
                  <a:lnTo>
                    <a:pt x="797826" y="1341259"/>
                  </a:lnTo>
                  <a:lnTo>
                    <a:pt x="796683" y="1342529"/>
                  </a:lnTo>
                  <a:lnTo>
                    <a:pt x="797090" y="1343799"/>
                  </a:lnTo>
                  <a:lnTo>
                    <a:pt x="798474" y="1345069"/>
                  </a:lnTo>
                  <a:lnTo>
                    <a:pt x="799134" y="1346327"/>
                  </a:lnTo>
                  <a:lnTo>
                    <a:pt x="800595" y="1347609"/>
                  </a:lnTo>
                  <a:lnTo>
                    <a:pt x="800900" y="1348879"/>
                  </a:lnTo>
                  <a:lnTo>
                    <a:pt x="799807" y="1348879"/>
                  </a:lnTo>
                  <a:lnTo>
                    <a:pt x="799947" y="1350149"/>
                  </a:lnTo>
                  <a:lnTo>
                    <a:pt x="799376" y="1348879"/>
                  </a:lnTo>
                  <a:lnTo>
                    <a:pt x="798741" y="1348879"/>
                  </a:lnTo>
                  <a:lnTo>
                    <a:pt x="798042" y="1347609"/>
                  </a:lnTo>
                  <a:lnTo>
                    <a:pt x="797699" y="1348879"/>
                  </a:lnTo>
                  <a:lnTo>
                    <a:pt x="797458" y="1350149"/>
                  </a:lnTo>
                  <a:lnTo>
                    <a:pt x="797293" y="1351419"/>
                  </a:lnTo>
                  <a:lnTo>
                    <a:pt x="796937" y="1351419"/>
                  </a:lnTo>
                  <a:lnTo>
                    <a:pt x="796683" y="1352689"/>
                  </a:lnTo>
                  <a:lnTo>
                    <a:pt x="796531" y="1353959"/>
                  </a:lnTo>
                  <a:lnTo>
                    <a:pt x="797128" y="1353959"/>
                  </a:lnTo>
                  <a:lnTo>
                    <a:pt x="797763" y="1355229"/>
                  </a:lnTo>
                  <a:lnTo>
                    <a:pt x="798449" y="1355229"/>
                  </a:lnTo>
                  <a:lnTo>
                    <a:pt x="798715" y="1356499"/>
                  </a:lnTo>
                  <a:lnTo>
                    <a:pt x="800239" y="1357769"/>
                  </a:lnTo>
                  <a:lnTo>
                    <a:pt x="800481" y="1357769"/>
                  </a:lnTo>
                  <a:lnTo>
                    <a:pt x="799642" y="1360309"/>
                  </a:lnTo>
                  <a:lnTo>
                    <a:pt x="799439" y="1361579"/>
                  </a:lnTo>
                  <a:lnTo>
                    <a:pt x="799198" y="1361579"/>
                  </a:lnTo>
                  <a:lnTo>
                    <a:pt x="798512" y="1364119"/>
                  </a:lnTo>
                  <a:lnTo>
                    <a:pt x="798283" y="1365389"/>
                  </a:lnTo>
                  <a:lnTo>
                    <a:pt x="798131" y="1365389"/>
                  </a:lnTo>
                  <a:lnTo>
                    <a:pt x="798220" y="1366659"/>
                  </a:lnTo>
                  <a:lnTo>
                    <a:pt x="799795" y="1367929"/>
                  </a:lnTo>
                  <a:lnTo>
                    <a:pt x="801979" y="1369199"/>
                  </a:lnTo>
                  <a:lnTo>
                    <a:pt x="802678" y="1370469"/>
                  </a:lnTo>
                  <a:lnTo>
                    <a:pt x="803313" y="1370469"/>
                  </a:lnTo>
                  <a:lnTo>
                    <a:pt x="803884" y="1371739"/>
                  </a:lnTo>
                  <a:lnTo>
                    <a:pt x="804037" y="1371739"/>
                  </a:lnTo>
                  <a:lnTo>
                    <a:pt x="803084" y="1374279"/>
                  </a:lnTo>
                  <a:lnTo>
                    <a:pt x="803744" y="1375549"/>
                  </a:lnTo>
                  <a:lnTo>
                    <a:pt x="804392" y="1375549"/>
                  </a:lnTo>
                  <a:lnTo>
                    <a:pt x="805103" y="1376819"/>
                  </a:lnTo>
                  <a:lnTo>
                    <a:pt x="805421" y="1376819"/>
                  </a:lnTo>
                  <a:lnTo>
                    <a:pt x="806881" y="1378089"/>
                  </a:lnTo>
                  <a:lnTo>
                    <a:pt x="807034" y="1378089"/>
                  </a:lnTo>
                  <a:lnTo>
                    <a:pt x="806881" y="1379359"/>
                  </a:lnTo>
                  <a:lnTo>
                    <a:pt x="806653" y="1380629"/>
                  </a:lnTo>
                  <a:lnTo>
                    <a:pt x="805992" y="1381899"/>
                  </a:lnTo>
                  <a:lnTo>
                    <a:pt x="805751" y="1383169"/>
                  </a:lnTo>
                  <a:lnTo>
                    <a:pt x="805611" y="1384439"/>
                  </a:lnTo>
                  <a:lnTo>
                    <a:pt x="805789" y="1384439"/>
                  </a:lnTo>
                  <a:lnTo>
                    <a:pt x="807466" y="1385709"/>
                  </a:lnTo>
                  <a:lnTo>
                    <a:pt x="807681" y="1386979"/>
                  </a:lnTo>
                  <a:lnTo>
                    <a:pt x="806704" y="1386979"/>
                  </a:lnTo>
                  <a:lnTo>
                    <a:pt x="806932" y="1389519"/>
                  </a:lnTo>
                  <a:lnTo>
                    <a:pt x="808621" y="1389519"/>
                  </a:lnTo>
                  <a:lnTo>
                    <a:pt x="808964" y="1390789"/>
                  </a:lnTo>
                  <a:lnTo>
                    <a:pt x="807872" y="1393329"/>
                  </a:lnTo>
                  <a:lnTo>
                    <a:pt x="808380" y="1393329"/>
                  </a:lnTo>
                  <a:lnTo>
                    <a:pt x="809650" y="1394599"/>
                  </a:lnTo>
                  <a:lnTo>
                    <a:pt x="813968" y="1399679"/>
                  </a:lnTo>
                  <a:lnTo>
                    <a:pt x="814692" y="1399679"/>
                  </a:lnTo>
                  <a:lnTo>
                    <a:pt x="815340" y="1400949"/>
                  </a:lnTo>
                  <a:lnTo>
                    <a:pt x="816114" y="1400949"/>
                  </a:lnTo>
                  <a:lnTo>
                    <a:pt x="815098" y="1403489"/>
                  </a:lnTo>
                  <a:lnTo>
                    <a:pt x="815441" y="1404759"/>
                  </a:lnTo>
                  <a:lnTo>
                    <a:pt x="816902" y="1404759"/>
                  </a:lnTo>
                  <a:lnTo>
                    <a:pt x="817194" y="1406029"/>
                  </a:lnTo>
                  <a:lnTo>
                    <a:pt x="815873" y="1411109"/>
                  </a:lnTo>
                  <a:lnTo>
                    <a:pt x="813244" y="1408569"/>
                  </a:lnTo>
                  <a:lnTo>
                    <a:pt x="812596" y="1407299"/>
                  </a:lnTo>
                  <a:lnTo>
                    <a:pt x="811923" y="1407299"/>
                  </a:lnTo>
                  <a:lnTo>
                    <a:pt x="809955" y="1404759"/>
                  </a:lnTo>
                  <a:lnTo>
                    <a:pt x="809650" y="1404759"/>
                  </a:lnTo>
                  <a:lnTo>
                    <a:pt x="808253" y="1403489"/>
                  </a:lnTo>
                  <a:lnTo>
                    <a:pt x="807986" y="1403489"/>
                  </a:lnTo>
                  <a:lnTo>
                    <a:pt x="807681" y="1404759"/>
                  </a:lnTo>
                  <a:lnTo>
                    <a:pt x="807453" y="1404759"/>
                  </a:lnTo>
                  <a:lnTo>
                    <a:pt x="807313" y="1406029"/>
                  </a:lnTo>
                  <a:lnTo>
                    <a:pt x="809028" y="1407299"/>
                  </a:lnTo>
                  <a:lnTo>
                    <a:pt x="811263" y="1409839"/>
                  </a:lnTo>
                  <a:lnTo>
                    <a:pt x="811326" y="1411109"/>
                  </a:lnTo>
                  <a:lnTo>
                    <a:pt x="810437" y="1412379"/>
                  </a:lnTo>
                  <a:lnTo>
                    <a:pt x="810704" y="1413649"/>
                  </a:lnTo>
                  <a:lnTo>
                    <a:pt x="812380" y="1413649"/>
                  </a:lnTo>
                  <a:lnTo>
                    <a:pt x="812711" y="1414919"/>
                  </a:lnTo>
                  <a:lnTo>
                    <a:pt x="811682" y="1417459"/>
                  </a:lnTo>
                  <a:lnTo>
                    <a:pt x="811911" y="1417459"/>
                  </a:lnTo>
                  <a:lnTo>
                    <a:pt x="812482" y="1418729"/>
                  </a:lnTo>
                  <a:lnTo>
                    <a:pt x="813879" y="1418729"/>
                  </a:lnTo>
                  <a:lnTo>
                    <a:pt x="814489" y="1419999"/>
                  </a:lnTo>
                  <a:lnTo>
                    <a:pt x="815149" y="1421269"/>
                  </a:lnTo>
                  <a:lnTo>
                    <a:pt x="816343" y="1421269"/>
                  </a:lnTo>
                  <a:lnTo>
                    <a:pt x="817397" y="1423809"/>
                  </a:lnTo>
                  <a:lnTo>
                    <a:pt x="818311" y="1423809"/>
                  </a:lnTo>
                  <a:lnTo>
                    <a:pt x="818134" y="1419999"/>
                  </a:lnTo>
                  <a:lnTo>
                    <a:pt x="818870" y="1419999"/>
                  </a:lnTo>
                  <a:lnTo>
                    <a:pt x="820000" y="1422539"/>
                  </a:lnTo>
                  <a:lnTo>
                    <a:pt x="820483" y="1422539"/>
                  </a:lnTo>
                  <a:lnTo>
                    <a:pt x="819200" y="1427619"/>
                  </a:lnTo>
                  <a:lnTo>
                    <a:pt x="818908" y="1428889"/>
                  </a:lnTo>
                  <a:lnTo>
                    <a:pt x="818692" y="1430159"/>
                  </a:lnTo>
                  <a:lnTo>
                    <a:pt x="818565" y="1430159"/>
                  </a:lnTo>
                  <a:lnTo>
                    <a:pt x="818565" y="1431429"/>
                  </a:lnTo>
                  <a:lnTo>
                    <a:pt x="820432" y="1432699"/>
                  </a:lnTo>
                  <a:lnTo>
                    <a:pt x="820559" y="1432699"/>
                  </a:lnTo>
                  <a:lnTo>
                    <a:pt x="820432" y="1433969"/>
                  </a:lnTo>
                  <a:lnTo>
                    <a:pt x="820229" y="1433969"/>
                  </a:lnTo>
                  <a:lnTo>
                    <a:pt x="819607" y="1436509"/>
                  </a:lnTo>
                  <a:lnTo>
                    <a:pt x="819404" y="1436509"/>
                  </a:lnTo>
                  <a:lnTo>
                    <a:pt x="819378" y="1439049"/>
                  </a:lnTo>
                  <a:lnTo>
                    <a:pt x="821156" y="1439049"/>
                  </a:lnTo>
                  <a:lnTo>
                    <a:pt x="821563" y="1440319"/>
                  </a:lnTo>
                  <a:lnTo>
                    <a:pt x="820496" y="1441589"/>
                  </a:lnTo>
                  <a:lnTo>
                    <a:pt x="820940" y="1442859"/>
                  </a:lnTo>
                  <a:lnTo>
                    <a:pt x="822426" y="1444129"/>
                  </a:lnTo>
                  <a:lnTo>
                    <a:pt x="822731" y="1444129"/>
                  </a:lnTo>
                  <a:lnTo>
                    <a:pt x="822617" y="1445399"/>
                  </a:lnTo>
                  <a:lnTo>
                    <a:pt x="822413" y="1446669"/>
                  </a:lnTo>
                  <a:lnTo>
                    <a:pt x="821817" y="1447939"/>
                  </a:lnTo>
                  <a:lnTo>
                    <a:pt x="821613" y="1449209"/>
                  </a:lnTo>
                  <a:lnTo>
                    <a:pt x="821512" y="1450479"/>
                  </a:lnTo>
                  <a:lnTo>
                    <a:pt x="821651" y="1450479"/>
                  </a:lnTo>
                  <a:lnTo>
                    <a:pt x="823214" y="1451749"/>
                  </a:lnTo>
                  <a:lnTo>
                    <a:pt x="825576" y="1454289"/>
                  </a:lnTo>
                  <a:lnTo>
                    <a:pt x="826325" y="1454289"/>
                  </a:lnTo>
                  <a:lnTo>
                    <a:pt x="827011" y="1455559"/>
                  </a:lnTo>
                  <a:lnTo>
                    <a:pt x="827608" y="1455559"/>
                  </a:lnTo>
                  <a:lnTo>
                    <a:pt x="827481" y="1456829"/>
                  </a:lnTo>
                  <a:lnTo>
                    <a:pt x="827290" y="1458099"/>
                  </a:lnTo>
                  <a:lnTo>
                    <a:pt x="827036" y="1458099"/>
                  </a:lnTo>
                  <a:lnTo>
                    <a:pt x="826731" y="1459369"/>
                  </a:lnTo>
                  <a:lnTo>
                    <a:pt x="826554" y="1460639"/>
                  </a:lnTo>
                  <a:lnTo>
                    <a:pt x="826566" y="1461909"/>
                  </a:lnTo>
                  <a:lnTo>
                    <a:pt x="828255" y="1463179"/>
                  </a:lnTo>
                  <a:lnTo>
                    <a:pt x="830821" y="1465719"/>
                  </a:lnTo>
                  <a:lnTo>
                    <a:pt x="832446" y="1466989"/>
                  </a:lnTo>
                  <a:lnTo>
                    <a:pt x="832586" y="1466989"/>
                  </a:lnTo>
                  <a:lnTo>
                    <a:pt x="832497" y="1468259"/>
                  </a:lnTo>
                  <a:lnTo>
                    <a:pt x="832307" y="1468259"/>
                  </a:lnTo>
                  <a:lnTo>
                    <a:pt x="832027" y="1469529"/>
                  </a:lnTo>
                  <a:lnTo>
                    <a:pt x="831773" y="1470799"/>
                  </a:lnTo>
                  <a:lnTo>
                    <a:pt x="831583" y="1472069"/>
                  </a:lnTo>
                  <a:lnTo>
                    <a:pt x="831456" y="1472069"/>
                  </a:lnTo>
                  <a:lnTo>
                    <a:pt x="831418" y="1473339"/>
                  </a:lnTo>
                  <a:lnTo>
                    <a:pt x="830757" y="1474609"/>
                  </a:lnTo>
                  <a:lnTo>
                    <a:pt x="831024" y="1475879"/>
                  </a:lnTo>
                  <a:lnTo>
                    <a:pt x="832739" y="1475879"/>
                  </a:lnTo>
                  <a:lnTo>
                    <a:pt x="833196" y="1478419"/>
                  </a:lnTo>
                  <a:lnTo>
                    <a:pt x="832154" y="1479689"/>
                  </a:lnTo>
                  <a:lnTo>
                    <a:pt x="832523" y="1479689"/>
                  </a:lnTo>
                  <a:lnTo>
                    <a:pt x="834186" y="1480959"/>
                  </a:lnTo>
                  <a:lnTo>
                    <a:pt x="836917" y="1483499"/>
                  </a:lnTo>
                  <a:lnTo>
                    <a:pt x="838390" y="1484769"/>
                  </a:lnTo>
                  <a:lnTo>
                    <a:pt x="838631" y="1486039"/>
                  </a:lnTo>
                  <a:lnTo>
                    <a:pt x="838377" y="1487309"/>
                  </a:lnTo>
                  <a:lnTo>
                    <a:pt x="838123" y="1488579"/>
                  </a:lnTo>
                  <a:lnTo>
                    <a:pt x="837844" y="1488579"/>
                  </a:lnTo>
                  <a:lnTo>
                    <a:pt x="837679" y="1489849"/>
                  </a:lnTo>
                  <a:lnTo>
                    <a:pt x="837628" y="1491119"/>
                  </a:lnTo>
                  <a:lnTo>
                    <a:pt x="837844" y="1491119"/>
                  </a:lnTo>
                  <a:lnTo>
                    <a:pt x="839558" y="1492389"/>
                  </a:lnTo>
                  <a:lnTo>
                    <a:pt x="839889" y="1493659"/>
                  </a:lnTo>
                  <a:lnTo>
                    <a:pt x="838987" y="1494929"/>
                  </a:lnTo>
                  <a:lnTo>
                    <a:pt x="839330" y="1496199"/>
                  </a:lnTo>
                  <a:lnTo>
                    <a:pt x="841070" y="1496199"/>
                  </a:lnTo>
                  <a:lnTo>
                    <a:pt x="841527" y="1497469"/>
                  </a:lnTo>
                  <a:lnTo>
                    <a:pt x="840803" y="1499997"/>
                  </a:lnTo>
                  <a:lnTo>
                    <a:pt x="838809" y="1498739"/>
                  </a:lnTo>
                  <a:lnTo>
                    <a:pt x="838454" y="1498739"/>
                  </a:lnTo>
                  <a:lnTo>
                    <a:pt x="838301" y="1499997"/>
                  </a:lnTo>
                  <a:lnTo>
                    <a:pt x="838263" y="1501279"/>
                  </a:lnTo>
                  <a:lnTo>
                    <a:pt x="840257" y="1502549"/>
                  </a:lnTo>
                  <a:lnTo>
                    <a:pt x="840625" y="1503819"/>
                  </a:lnTo>
                  <a:lnTo>
                    <a:pt x="839622" y="1505089"/>
                  </a:lnTo>
                  <a:lnTo>
                    <a:pt x="840117" y="1506359"/>
                  </a:lnTo>
                  <a:lnTo>
                    <a:pt x="841667" y="1507629"/>
                  </a:lnTo>
                  <a:lnTo>
                    <a:pt x="844130" y="1508899"/>
                  </a:lnTo>
                  <a:lnTo>
                    <a:pt x="844905" y="1510169"/>
                  </a:lnTo>
                  <a:lnTo>
                    <a:pt x="845616" y="1510169"/>
                  </a:lnTo>
                  <a:lnTo>
                    <a:pt x="846251" y="1511439"/>
                  </a:lnTo>
                  <a:lnTo>
                    <a:pt x="846455" y="1511439"/>
                  </a:lnTo>
                  <a:lnTo>
                    <a:pt x="845718" y="1513979"/>
                  </a:lnTo>
                  <a:lnTo>
                    <a:pt x="845985" y="1515249"/>
                  </a:lnTo>
                  <a:lnTo>
                    <a:pt x="847725" y="1515249"/>
                  </a:lnTo>
                  <a:lnTo>
                    <a:pt x="848258" y="1516519"/>
                  </a:lnTo>
                  <a:lnTo>
                    <a:pt x="847267" y="1517789"/>
                  </a:lnTo>
                  <a:lnTo>
                    <a:pt x="847839" y="1519059"/>
                  </a:lnTo>
                  <a:lnTo>
                    <a:pt x="849337" y="1519059"/>
                  </a:lnTo>
                  <a:lnTo>
                    <a:pt x="849998" y="1520329"/>
                  </a:lnTo>
                  <a:lnTo>
                    <a:pt x="849045" y="1522869"/>
                  </a:lnTo>
                  <a:lnTo>
                    <a:pt x="849477" y="1524139"/>
                  </a:lnTo>
                  <a:lnTo>
                    <a:pt x="851077" y="1524139"/>
                  </a:lnTo>
                  <a:lnTo>
                    <a:pt x="851420" y="1525409"/>
                  </a:lnTo>
                  <a:lnTo>
                    <a:pt x="851738" y="1522869"/>
                  </a:lnTo>
                  <a:lnTo>
                    <a:pt x="851928" y="1521599"/>
                  </a:lnTo>
                  <a:lnTo>
                    <a:pt x="853719" y="1524139"/>
                  </a:lnTo>
                  <a:lnTo>
                    <a:pt x="854240" y="1524139"/>
                  </a:lnTo>
                  <a:lnTo>
                    <a:pt x="855929" y="1525409"/>
                  </a:lnTo>
                  <a:lnTo>
                    <a:pt x="856145" y="1525409"/>
                  </a:lnTo>
                  <a:lnTo>
                    <a:pt x="856094" y="1526679"/>
                  </a:lnTo>
                  <a:lnTo>
                    <a:pt x="855967" y="1527949"/>
                  </a:lnTo>
                  <a:lnTo>
                    <a:pt x="855776" y="1527949"/>
                  </a:lnTo>
                  <a:lnTo>
                    <a:pt x="855522" y="1529219"/>
                  </a:lnTo>
                  <a:lnTo>
                    <a:pt x="853732" y="1526679"/>
                  </a:lnTo>
                  <a:lnTo>
                    <a:pt x="853592" y="1526679"/>
                  </a:lnTo>
                  <a:lnTo>
                    <a:pt x="853363" y="1527949"/>
                  </a:lnTo>
                  <a:lnTo>
                    <a:pt x="853236" y="1529219"/>
                  </a:lnTo>
                  <a:lnTo>
                    <a:pt x="853008" y="1530489"/>
                  </a:lnTo>
                  <a:lnTo>
                    <a:pt x="852881" y="1531759"/>
                  </a:lnTo>
                  <a:lnTo>
                    <a:pt x="853173" y="1533029"/>
                  </a:lnTo>
                  <a:lnTo>
                    <a:pt x="854722" y="1533029"/>
                  </a:lnTo>
                  <a:lnTo>
                    <a:pt x="855040" y="1534299"/>
                  </a:lnTo>
                  <a:lnTo>
                    <a:pt x="855091" y="1533029"/>
                  </a:lnTo>
                  <a:lnTo>
                    <a:pt x="855218" y="1531759"/>
                  </a:lnTo>
                  <a:lnTo>
                    <a:pt x="855624" y="1531759"/>
                  </a:lnTo>
                  <a:lnTo>
                    <a:pt x="857681" y="1533029"/>
                  </a:lnTo>
                  <a:lnTo>
                    <a:pt x="857123" y="1535569"/>
                  </a:lnTo>
                  <a:lnTo>
                    <a:pt x="857389" y="1536839"/>
                  </a:lnTo>
                  <a:lnTo>
                    <a:pt x="859078" y="1536839"/>
                  </a:lnTo>
                  <a:lnTo>
                    <a:pt x="859396" y="1538109"/>
                  </a:lnTo>
                  <a:lnTo>
                    <a:pt x="860907" y="1538109"/>
                  </a:lnTo>
                  <a:lnTo>
                    <a:pt x="861593" y="1539379"/>
                  </a:lnTo>
                  <a:lnTo>
                    <a:pt x="861580" y="1540649"/>
                  </a:lnTo>
                  <a:lnTo>
                    <a:pt x="861275" y="1541919"/>
                  </a:lnTo>
                  <a:lnTo>
                    <a:pt x="860996" y="1541919"/>
                  </a:lnTo>
                  <a:lnTo>
                    <a:pt x="859421" y="1540649"/>
                  </a:lnTo>
                  <a:lnTo>
                    <a:pt x="859066" y="1540649"/>
                  </a:lnTo>
                  <a:lnTo>
                    <a:pt x="858862" y="1541919"/>
                  </a:lnTo>
                  <a:lnTo>
                    <a:pt x="858761" y="1543189"/>
                  </a:lnTo>
                  <a:lnTo>
                    <a:pt x="860818" y="1544459"/>
                  </a:lnTo>
                  <a:lnTo>
                    <a:pt x="861301" y="1545729"/>
                  </a:lnTo>
                  <a:lnTo>
                    <a:pt x="860399" y="1546999"/>
                  </a:lnTo>
                  <a:lnTo>
                    <a:pt x="860933" y="1548269"/>
                  </a:lnTo>
                  <a:lnTo>
                    <a:pt x="862660" y="1548269"/>
                  </a:lnTo>
                  <a:lnTo>
                    <a:pt x="862888" y="1549539"/>
                  </a:lnTo>
                  <a:lnTo>
                    <a:pt x="862901" y="1550809"/>
                  </a:lnTo>
                  <a:lnTo>
                    <a:pt x="862380" y="1553349"/>
                  </a:lnTo>
                  <a:lnTo>
                    <a:pt x="862291" y="1554619"/>
                  </a:lnTo>
                  <a:lnTo>
                    <a:pt x="862418" y="1555889"/>
                  </a:lnTo>
                  <a:lnTo>
                    <a:pt x="864387" y="1555889"/>
                  </a:lnTo>
                  <a:lnTo>
                    <a:pt x="864857" y="1557159"/>
                  </a:lnTo>
                  <a:lnTo>
                    <a:pt x="864031" y="1559699"/>
                  </a:lnTo>
                  <a:lnTo>
                    <a:pt x="865060" y="1559699"/>
                  </a:lnTo>
                  <a:lnTo>
                    <a:pt x="865809" y="1560969"/>
                  </a:lnTo>
                  <a:lnTo>
                    <a:pt x="866648" y="1560969"/>
                  </a:lnTo>
                  <a:lnTo>
                    <a:pt x="868921" y="1563509"/>
                  </a:lnTo>
                  <a:lnTo>
                    <a:pt x="870496" y="1563509"/>
                  </a:lnTo>
                  <a:lnTo>
                    <a:pt x="871181" y="1564779"/>
                  </a:lnTo>
                  <a:lnTo>
                    <a:pt x="871207" y="1566049"/>
                  </a:lnTo>
                  <a:lnTo>
                    <a:pt x="871004" y="1567319"/>
                  </a:lnTo>
                  <a:lnTo>
                    <a:pt x="870851" y="1569859"/>
                  </a:lnTo>
                  <a:lnTo>
                    <a:pt x="870712" y="1571129"/>
                  </a:lnTo>
                  <a:lnTo>
                    <a:pt x="870712" y="1573669"/>
                  </a:lnTo>
                  <a:lnTo>
                    <a:pt x="872528" y="1573669"/>
                  </a:lnTo>
                  <a:lnTo>
                    <a:pt x="873379" y="1574939"/>
                  </a:lnTo>
                  <a:lnTo>
                    <a:pt x="872578" y="1577479"/>
                  </a:lnTo>
                  <a:lnTo>
                    <a:pt x="873201" y="1578749"/>
                  </a:lnTo>
                  <a:lnTo>
                    <a:pt x="875195" y="1578749"/>
                  </a:lnTo>
                  <a:lnTo>
                    <a:pt x="875931" y="1580019"/>
                  </a:lnTo>
                  <a:lnTo>
                    <a:pt x="876719" y="1580019"/>
                  </a:lnTo>
                  <a:lnTo>
                    <a:pt x="878420" y="1581289"/>
                  </a:lnTo>
                  <a:lnTo>
                    <a:pt x="879221" y="1581289"/>
                  </a:lnTo>
                  <a:lnTo>
                    <a:pt x="879944" y="1582559"/>
                  </a:lnTo>
                  <a:lnTo>
                    <a:pt x="880249" y="1582559"/>
                  </a:lnTo>
                  <a:lnTo>
                    <a:pt x="879652" y="1585099"/>
                  </a:lnTo>
                  <a:lnTo>
                    <a:pt x="880287" y="1586369"/>
                  </a:lnTo>
                  <a:lnTo>
                    <a:pt x="882256" y="1586369"/>
                  </a:lnTo>
                  <a:lnTo>
                    <a:pt x="882256" y="1592719"/>
                  </a:lnTo>
                  <a:lnTo>
                    <a:pt x="881443" y="1591449"/>
                  </a:lnTo>
                  <a:lnTo>
                    <a:pt x="879830" y="1591449"/>
                  </a:lnTo>
                  <a:lnTo>
                    <a:pt x="878992" y="1590179"/>
                  </a:lnTo>
                  <a:lnTo>
                    <a:pt x="878205" y="1590179"/>
                  </a:lnTo>
                  <a:lnTo>
                    <a:pt x="877468" y="1588909"/>
                  </a:lnTo>
                  <a:lnTo>
                    <a:pt x="877773" y="1590179"/>
                  </a:lnTo>
                  <a:lnTo>
                    <a:pt x="877049" y="1591449"/>
                  </a:lnTo>
                  <a:lnTo>
                    <a:pt x="877468" y="1592719"/>
                  </a:lnTo>
                  <a:lnTo>
                    <a:pt x="877697" y="1592719"/>
                  </a:lnTo>
                  <a:lnTo>
                    <a:pt x="879767" y="1593989"/>
                  </a:lnTo>
                  <a:lnTo>
                    <a:pt x="879906" y="1593989"/>
                  </a:lnTo>
                  <a:lnTo>
                    <a:pt x="880046" y="1595259"/>
                  </a:lnTo>
                  <a:lnTo>
                    <a:pt x="879995" y="1599069"/>
                  </a:lnTo>
                  <a:lnTo>
                    <a:pt x="880833" y="1600339"/>
                  </a:lnTo>
                  <a:lnTo>
                    <a:pt x="881659" y="1600339"/>
                  </a:lnTo>
                  <a:lnTo>
                    <a:pt x="882535" y="1601609"/>
                  </a:lnTo>
                  <a:lnTo>
                    <a:pt x="883323" y="1601609"/>
                  </a:lnTo>
                  <a:lnTo>
                    <a:pt x="884135" y="1602879"/>
                  </a:lnTo>
                  <a:lnTo>
                    <a:pt x="885520" y="1602879"/>
                  </a:lnTo>
                  <a:lnTo>
                    <a:pt x="887044" y="1604149"/>
                  </a:lnTo>
                  <a:lnTo>
                    <a:pt x="887869" y="1604149"/>
                  </a:lnTo>
                  <a:lnTo>
                    <a:pt x="886968" y="1601609"/>
                  </a:lnTo>
                  <a:lnTo>
                    <a:pt x="889038" y="1601609"/>
                  </a:lnTo>
                  <a:lnTo>
                    <a:pt x="889825" y="1602879"/>
                  </a:lnTo>
                  <a:lnTo>
                    <a:pt x="889952" y="1604149"/>
                  </a:lnTo>
                  <a:lnTo>
                    <a:pt x="890066" y="1607959"/>
                  </a:lnTo>
                  <a:lnTo>
                    <a:pt x="890270" y="1607959"/>
                  </a:lnTo>
                  <a:lnTo>
                    <a:pt x="891070" y="1609229"/>
                  </a:lnTo>
                  <a:lnTo>
                    <a:pt x="891908" y="1609229"/>
                  </a:lnTo>
                  <a:lnTo>
                    <a:pt x="892797" y="1610499"/>
                  </a:lnTo>
                  <a:lnTo>
                    <a:pt x="894524" y="1610499"/>
                  </a:lnTo>
                  <a:lnTo>
                    <a:pt x="895299" y="1611769"/>
                  </a:lnTo>
                  <a:lnTo>
                    <a:pt x="895756" y="1611769"/>
                  </a:lnTo>
                  <a:lnTo>
                    <a:pt x="895223" y="1613039"/>
                  </a:lnTo>
                  <a:lnTo>
                    <a:pt x="896086" y="1615579"/>
                  </a:lnTo>
                  <a:lnTo>
                    <a:pt x="895540" y="1616849"/>
                  </a:lnTo>
                  <a:lnTo>
                    <a:pt x="896581" y="1618119"/>
                  </a:lnTo>
                  <a:lnTo>
                    <a:pt x="898258" y="1618119"/>
                  </a:lnTo>
                  <a:lnTo>
                    <a:pt x="899223" y="1619389"/>
                  </a:lnTo>
                  <a:lnTo>
                    <a:pt x="898652" y="1620659"/>
                  </a:lnTo>
                  <a:lnTo>
                    <a:pt x="899490" y="1621929"/>
                  </a:lnTo>
                  <a:lnTo>
                    <a:pt x="901293" y="1621929"/>
                  </a:lnTo>
                  <a:lnTo>
                    <a:pt x="901801" y="1623199"/>
                  </a:lnTo>
                  <a:lnTo>
                    <a:pt x="902195" y="1623199"/>
                  </a:lnTo>
                  <a:lnTo>
                    <a:pt x="902208" y="1624469"/>
                  </a:lnTo>
                  <a:lnTo>
                    <a:pt x="902436" y="1625739"/>
                  </a:lnTo>
                  <a:lnTo>
                    <a:pt x="904316" y="1625739"/>
                  </a:lnTo>
                  <a:lnTo>
                    <a:pt x="905205" y="1627009"/>
                  </a:lnTo>
                  <a:lnTo>
                    <a:pt x="905510" y="1628279"/>
                  </a:lnTo>
                  <a:lnTo>
                    <a:pt x="905725" y="1628279"/>
                  </a:lnTo>
                  <a:lnTo>
                    <a:pt x="906005" y="1630819"/>
                  </a:lnTo>
                  <a:lnTo>
                    <a:pt x="906259" y="1632089"/>
                  </a:lnTo>
                  <a:lnTo>
                    <a:pt x="906640" y="1633359"/>
                  </a:lnTo>
                  <a:lnTo>
                    <a:pt x="909599" y="1633359"/>
                  </a:lnTo>
                  <a:lnTo>
                    <a:pt x="912507" y="1634629"/>
                  </a:lnTo>
                  <a:lnTo>
                    <a:pt x="913498" y="1634629"/>
                  </a:lnTo>
                  <a:lnTo>
                    <a:pt x="914463" y="1635899"/>
                  </a:lnTo>
                  <a:lnTo>
                    <a:pt x="915682" y="1635899"/>
                  </a:lnTo>
                  <a:lnTo>
                    <a:pt x="916051" y="1638439"/>
                  </a:lnTo>
                  <a:lnTo>
                    <a:pt x="916482" y="1638439"/>
                  </a:lnTo>
                  <a:lnTo>
                    <a:pt x="917232" y="1639709"/>
                  </a:lnTo>
                  <a:lnTo>
                    <a:pt x="921918" y="1639709"/>
                  </a:lnTo>
                  <a:lnTo>
                    <a:pt x="923023" y="1640979"/>
                  </a:lnTo>
                  <a:lnTo>
                    <a:pt x="923620" y="1643519"/>
                  </a:lnTo>
                  <a:lnTo>
                    <a:pt x="927265" y="1643519"/>
                  </a:lnTo>
                  <a:lnTo>
                    <a:pt x="931532" y="1644789"/>
                  </a:lnTo>
                  <a:lnTo>
                    <a:pt x="933513" y="1644789"/>
                  </a:lnTo>
                  <a:lnTo>
                    <a:pt x="935583" y="1646059"/>
                  </a:lnTo>
                  <a:lnTo>
                    <a:pt x="935329" y="1647329"/>
                  </a:lnTo>
                  <a:lnTo>
                    <a:pt x="935088" y="1647329"/>
                  </a:lnTo>
                  <a:lnTo>
                    <a:pt x="932535" y="1646059"/>
                  </a:lnTo>
                  <a:lnTo>
                    <a:pt x="932281" y="1647329"/>
                  </a:lnTo>
                  <a:lnTo>
                    <a:pt x="932103" y="1647329"/>
                  </a:lnTo>
                  <a:lnTo>
                    <a:pt x="934313" y="1648599"/>
                  </a:lnTo>
                  <a:lnTo>
                    <a:pt x="933919" y="1649869"/>
                  </a:lnTo>
                  <a:lnTo>
                    <a:pt x="931354" y="1648599"/>
                  </a:lnTo>
                  <a:lnTo>
                    <a:pt x="930998" y="1649869"/>
                  </a:lnTo>
                  <a:lnTo>
                    <a:pt x="931545" y="1649869"/>
                  </a:lnTo>
                  <a:lnTo>
                    <a:pt x="932167" y="1651139"/>
                  </a:lnTo>
                  <a:lnTo>
                    <a:pt x="932891" y="1652409"/>
                  </a:lnTo>
                  <a:lnTo>
                    <a:pt x="934783" y="1654949"/>
                  </a:lnTo>
                  <a:lnTo>
                    <a:pt x="935786" y="1654949"/>
                  </a:lnTo>
                  <a:lnTo>
                    <a:pt x="936828" y="1653679"/>
                  </a:lnTo>
                  <a:lnTo>
                    <a:pt x="937818" y="1654949"/>
                  </a:lnTo>
                  <a:lnTo>
                    <a:pt x="938504" y="1654949"/>
                  </a:lnTo>
                  <a:lnTo>
                    <a:pt x="939063" y="1656219"/>
                  </a:lnTo>
                  <a:lnTo>
                    <a:pt x="940371" y="1657489"/>
                  </a:lnTo>
                  <a:lnTo>
                    <a:pt x="942187" y="1656219"/>
                  </a:lnTo>
                  <a:lnTo>
                    <a:pt x="950671" y="1656219"/>
                  </a:lnTo>
                  <a:lnTo>
                    <a:pt x="952576" y="1654949"/>
                  </a:lnTo>
                  <a:lnTo>
                    <a:pt x="954493" y="1654949"/>
                  </a:lnTo>
                  <a:lnTo>
                    <a:pt x="954646" y="1656219"/>
                  </a:lnTo>
                  <a:lnTo>
                    <a:pt x="956500" y="1656219"/>
                  </a:lnTo>
                  <a:lnTo>
                    <a:pt x="956538" y="1657489"/>
                  </a:lnTo>
                  <a:lnTo>
                    <a:pt x="953566" y="1657489"/>
                  </a:lnTo>
                  <a:lnTo>
                    <a:pt x="955433" y="1660029"/>
                  </a:lnTo>
                  <a:lnTo>
                    <a:pt x="955814" y="1660029"/>
                  </a:lnTo>
                  <a:lnTo>
                    <a:pt x="958380" y="1658759"/>
                  </a:lnTo>
                  <a:lnTo>
                    <a:pt x="958608" y="1658759"/>
                  </a:lnTo>
                  <a:lnTo>
                    <a:pt x="959218" y="1660029"/>
                  </a:lnTo>
                  <a:lnTo>
                    <a:pt x="960234" y="1661299"/>
                  </a:lnTo>
                  <a:lnTo>
                    <a:pt x="961542" y="1661299"/>
                  </a:lnTo>
                  <a:lnTo>
                    <a:pt x="962266" y="1662569"/>
                  </a:lnTo>
                  <a:lnTo>
                    <a:pt x="963599" y="1663839"/>
                  </a:lnTo>
                  <a:lnTo>
                    <a:pt x="964349" y="1665109"/>
                  </a:lnTo>
                  <a:lnTo>
                    <a:pt x="968057" y="1665109"/>
                  </a:lnTo>
                  <a:lnTo>
                    <a:pt x="968984" y="1663839"/>
                  </a:lnTo>
                  <a:lnTo>
                    <a:pt x="971765" y="1663839"/>
                  </a:lnTo>
                  <a:lnTo>
                    <a:pt x="972337" y="1665109"/>
                  </a:lnTo>
                  <a:lnTo>
                    <a:pt x="974077" y="1666379"/>
                  </a:lnTo>
                  <a:lnTo>
                    <a:pt x="974661" y="1667649"/>
                  </a:lnTo>
                  <a:lnTo>
                    <a:pt x="976464" y="1667649"/>
                  </a:lnTo>
                  <a:lnTo>
                    <a:pt x="977557" y="1666379"/>
                  </a:lnTo>
                  <a:lnTo>
                    <a:pt x="979258" y="1666379"/>
                  </a:lnTo>
                  <a:lnTo>
                    <a:pt x="979932" y="1668919"/>
                  </a:lnTo>
                  <a:lnTo>
                    <a:pt x="981684" y="1668919"/>
                  </a:lnTo>
                  <a:lnTo>
                    <a:pt x="982764" y="1667649"/>
                  </a:lnTo>
                  <a:lnTo>
                    <a:pt x="984529" y="1667649"/>
                  </a:lnTo>
                  <a:lnTo>
                    <a:pt x="985227" y="1668919"/>
                  </a:lnTo>
                  <a:lnTo>
                    <a:pt x="987044" y="1668919"/>
                  </a:lnTo>
                  <a:lnTo>
                    <a:pt x="988123" y="1667649"/>
                  </a:lnTo>
                  <a:lnTo>
                    <a:pt x="989901" y="1668919"/>
                  </a:lnTo>
                  <a:lnTo>
                    <a:pt x="990511" y="1670189"/>
                  </a:lnTo>
                  <a:lnTo>
                    <a:pt x="992200" y="1670189"/>
                  </a:lnTo>
                  <a:lnTo>
                    <a:pt x="993521" y="1668919"/>
                  </a:lnTo>
                  <a:lnTo>
                    <a:pt x="995108" y="1668919"/>
                  </a:lnTo>
                  <a:lnTo>
                    <a:pt x="996035" y="1670189"/>
                  </a:lnTo>
                  <a:lnTo>
                    <a:pt x="998766" y="1670189"/>
                  </a:lnTo>
                  <a:lnTo>
                    <a:pt x="999629" y="1668919"/>
                  </a:lnTo>
                  <a:lnTo>
                    <a:pt x="1002334" y="1667649"/>
                  </a:lnTo>
                  <a:lnTo>
                    <a:pt x="1005039" y="1666379"/>
                  </a:lnTo>
                  <a:lnTo>
                    <a:pt x="1005852" y="1666379"/>
                  </a:lnTo>
                  <a:lnTo>
                    <a:pt x="1006729" y="1665109"/>
                  </a:lnTo>
                  <a:lnTo>
                    <a:pt x="1008126" y="1665109"/>
                  </a:lnTo>
                  <a:lnTo>
                    <a:pt x="1009802" y="1666379"/>
                  </a:lnTo>
                  <a:lnTo>
                    <a:pt x="1011275" y="1666379"/>
                  </a:lnTo>
                  <a:lnTo>
                    <a:pt x="1012075" y="1665109"/>
                  </a:lnTo>
                  <a:lnTo>
                    <a:pt x="1013841" y="1665109"/>
                  </a:lnTo>
                  <a:lnTo>
                    <a:pt x="1014844" y="1666379"/>
                  </a:lnTo>
                  <a:lnTo>
                    <a:pt x="1016635" y="1666379"/>
                  </a:lnTo>
                  <a:lnTo>
                    <a:pt x="1017435" y="1665109"/>
                  </a:lnTo>
                  <a:lnTo>
                    <a:pt x="1019238" y="1663839"/>
                  </a:lnTo>
                  <a:lnTo>
                    <a:pt x="1020152" y="1665109"/>
                  </a:lnTo>
                  <a:lnTo>
                    <a:pt x="1021994" y="1665109"/>
                  </a:lnTo>
                  <a:lnTo>
                    <a:pt x="1023137" y="1666379"/>
                  </a:lnTo>
                  <a:lnTo>
                    <a:pt x="1024801" y="1666379"/>
                  </a:lnTo>
                  <a:lnTo>
                    <a:pt x="1025791" y="1665109"/>
                  </a:lnTo>
                  <a:lnTo>
                    <a:pt x="1029652" y="1665109"/>
                  </a:lnTo>
                  <a:lnTo>
                    <a:pt x="1027036" y="1667649"/>
                  </a:lnTo>
                  <a:lnTo>
                    <a:pt x="1030109" y="1667649"/>
                  </a:lnTo>
                  <a:lnTo>
                    <a:pt x="1033246" y="1668919"/>
                  </a:lnTo>
                  <a:lnTo>
                    <a:pt x="1034122" y="1668919"/>
                  </a:lnTo>
                  <a:lnTo>
                    <a:pt x="1034872" y="1667649"/>
                  </a:lnTo>
                  <a:lnTo>
                    <a:pt x="1035735" y="1666379"/>
                  </a:lnTo>
                  <a:lnTo>
                    <a:pt x="1036472" y="1666379"/>
                  </a:lnTo>
                  <a:lnTo>
                    <a:pt x="1037272" y="1665109"/>
                  </a:lnTo>
                  <a:lnTo>
                    <a:pt x="1042225" y="1665109"/>
                  </a:lnTo>
                  <a:lnTo>
                    <a:pt x="1042987" y="1663839"/>
                  </a:lnTo>
                  <a:lnTo>
                    <a:pt x="1043647" y="1662569"/>
                  </a:lnTo>
                  <a:lnTo>
                    <a:pt x="1045857" y="1660029"/>
                  </a:lnTo>
                  <a:lnTo>
                    <a:pt x="1046467" y="1660029"/>
                  </a:lnTo>
                  <a:lnTo>
                    <a:pt x="1047165" y="1658759"/>
                  </a:lnTo>
                  <a:lnTo>
                    <a:pt x="1053376" y="1658759"/>
                  </a:lnTo>
                  <a:lnTo>
                    <a:pt x="1054455" y="1657489"/>
                  </a:lnTo>
                  <a:lnTo>
                    <a:pt x="1055166" y="1657489"/>
                  </a:lnTo>
                  <a:lnTo>
                    <a:pt x="1055814" y="1656219"/>
                  </a:lnTo>
                  <a:lnTo>
                    <a:pt x="1056386" y="1654949"/>
                  </a:lnTo>
                  <a:lnTo>
                    <a:pt x="1056932" y="1654949"/>
                  </a:lnTo>
                  <a:lnTo>
                    <a:pt x="1057503" y="1653679"/>
                  </a:lnTo>
                  <a:lnTo>
                    <a:pt x="1058138" y="1652409"/>
                  </a:lnTo>
                  <a:lnTo>
                    <a:pt x="1062443" y="1652409"/>
                  </a:lnTo>
                  <a:lnTo>
                    <a:pt x="1063536" y="1651139"/>
                  </a:lnTo>
                  <a:lnTo>
                    <a:pt x="1065047" y="1651139"/>
                  </a:lnTo>
                  <a:lnTo>
                    <a:pt x="1062774" y="1653679"/>
                  </a:lnTo>
                  <a:lnTo>
                    <a:pt x="1063155" y="1654949"/>
                  </a:lnTo>
                  <a:lnTo>
                    <a:pt x="1065898" y="1653679"/>
                  </a:lnTo>
                  <a:lnTo>
                    <a:pt x="1066368" y="1653679"/>
                  </a:lnTo>
                  <a:lnTo>
                    <a:pt x="1067130" y="1652409"/>
                  </a:lnTo>
                  <a:lnTo>
                    <a:pt x="1066977" y="1651139"/>
                  </a:lnTo>
                  <a:lnTo>
                    <a:pt x="1068146" y="1649869"/>
                  </a:lnTo>
                  <a:lnTo>
                    <a:pt x="1070775" y="1649869"/>
                  </a:lnTo>
                  <a:lnTo>
                    <a:pt x="1071295" y="1648599"/>
                  </a:lnTo>
                  <a:lnTo>
                    <a:pt x="1071702" y="1648599"/>
                  </a:lnTo>
                  <a:lnTo>
                    <a:pt x="1072007" y="1647329"/>
                  </a:lnTo>
                  <a:lnTo>
                    <a:pt x="1072527" y="1646059"/>
                  </a:lnTo>
                  <a:lnTo>
                    <a:pt x="1072896" y="1644789"/>
                  </a:lnTo>
                  <a:lnTo>
                    <a:pt x="1073099" y="1644789"/>
                  </a:lnTo>
                  <a:lnTo>
                    <a:pt x="1073099" y="1643519"/>
                  </a:lnTo>
                  <a:lnTo>
                    <a:pt x="1070356" y="1644789"/>
                  </a:lnTo>
                  <a:lnTo>
                    <a:pt x="1070140" y="1644789"/>
                  </a:lnTo>
                  <a:lnTo>
                    <a:pt x="1070432" y="1643519"/>
                  </a:lnTo>
                  <a:lnTo>
                    <a:pt x="1070787" y="1643519"/>
                  </a:lnTo>
                  <a:lnTo>
                    <a:pt x="1071194" y="1642249"/>
                  </a:lnTo>
                  <a:lnTo>
                    <a:pt x="1072108" y="1642249"/>
                  </a:lnTo>
                  <a:lnTo>
                    <a:pt x="1073061" y="1640979"/>
                  </a:lnTo>
                  <a:lnTo>
                    <a:pt x="1076871" y="1640979"/>
                  </a:lnTo>
                  <a:lnTo>
                    <a:pt x="1077201" y="1639709"/>
                  </a:lnTo>
                  <a:lnTo>
                    <a:pt x="1077442" y="1638439"/>
                  </a:lnTo>
                  <a:lnTo>
                    <a:pt x="1077747" y="1637169"/>
                  </a:lnTo>
                  <a:lnTo>
                    <a:pt x="1079639" y="1637169"/>
                  </a:lnTo>
                  <a:lnTo>
                    <a:pt x="1081570" y="1635899"/>
                  </a:lnTo>
                  <a:lnTo>
                    <a:pt x="1083348" y="1635899"/>
                  </a:lnTo>
                  <a:lnTo>
                    <a:pt x="1083818" y="1634629"/>
                  </a:lnTo>
                  <a:lnTo>
                    <a:pt x="1083640" y="1633359"/>
                  </a:lnTo>
                  <a:lnTo>
                    <a:pt x="1084402" y="1632089"/>
                  </a:lnTo>
                  <a:lnTo>
                    <a:pt x="1086294" y="1632089"/>
                  </a:lnTo>
                  <a:lnTo>
                    <a:pt x="1087348" y="1630819"/>
                  </a:lnTo>
                  <a:lnTo>
                    <a:pt x="1086904" y="1629549"/>
                  </a:lnTo>
                  <a:lnTo>
                    <a:pt x="1087856" y="1628279"/>
                  </a:lnTo>
                  <a:lnTo>
                    <a:pt x="1089698" y="1628279"/>
                  </a:lnTo>
                  <a:lnTo>
                    <a:pt x="1090676" y="1627009"/>
                  </a:lnTo>
                  <a:lnTo>
                    <a:pt x="1090231" y="1625739"/>
                  </a:lnTo>
                  <a:lnTo>
                    <a:pt x="1091107" y="1624469"/>
                  </a:lnTo>
                  <a:lnTo>
                    <a:pt x="1090612" y="1621929"/>
                  </a:lnTo>
                  <a:lnTo>
                    <a:pt x="1091666" y="1620659"/>
                  </a:lnTo>
                  <a:lnTo>
                    <a:pt x="1093190" y="1621929"/>
                  </a:lnTo>
                  <a:lnTo>
                    <a:pt x="1093774" y="1620659"/>
                  </a:lnTo>
                  <a:lnTo>
                    <a:pt x="1094613" y="1620659"/>
                  </a:lnTo>
                  <a:lnTo>
                    <a:pt x="1095502" y="1619389"/>
                  </a:lnTo>
                  <a:lnTo>
                    <a:pt x="1096441" y="1619389"/>
                  </a:lnTo>
                  <a:lnTo>
                    <a:pt x="1098207" y="1618119"/>
                  </a:lnTo>
                  <a:lnTo>
                    <a:pt x="1100048" y="1618119"/>
                  </a:lnTo>
                  <a:lnTo>
                    <a:pt x="1101763" y="1616849"/>
                  </a:lnTo>
                  <a:lnTo>
                    <a:pt x="1101928" y="1615579"/>
                  </a:lnTo>
                  <a:lnTo>
                    <a:pt x="1102080" y="1614309"/>
                  </a:lnTo>
                  <a:lnTo>
                    <a:pt x="1102296" y="1613039"/>
                  </a:lnTo>
                  <a:lnTo>
                    <a:pt x="1102398" y="1611769"/>
                  </a:lnTo>
                  <a:lnTo>
                    <a:pt x="1102017" y="1610499"/>
                  </a:lnTo>
                  <a:lnTo>
                    <a:pt x="1100302" y="1613039"/>
                  </a:lnTo>
                  <a:lnTo>
                    <a:pt x="1099439" y="1611769"/>
                  </a:lnTo>
                  <a:lnTo>
                    <a:pt x="1097788" y="1613039"/>
                  </a:lnTo>
                  <a:lnTo>
                    <a:pt x="1097280" y="1614309"/>
                  </a:lnTo>
                  <a:lnTo>
                    <a:pt x="1095578" y="1614309"/>
                  </a:lnTo>
                  <a:lnTo>
                    <a:pt x="1094651" y="1615579"/>
                  </a:lnTo>
                  <a:lnTo>
                    <a:pt x="1094282" y="1614309"/>
                  </a:lnTo>
                  <a:lnTo>
                    <a:pt x="1095349" y="1613039"/>
                  </a:lnTo>
                  <a:lnTo>
                    <a:pt x="1095032" y="1611769"/>
                  </a:lnTo>
                  <a:lnTo>
                    <a:pt x="1100112" y="1609229"/>
                  </a:lnTo>
                  <a:lnTo>
                    <a:pt x="1101839" y="1609229"/>
                  </a:lnTo>
                  <a:lnTo>
                    <a:pt x="1102664" y="1607959"/>
                  </a:lnTo>
                  <a:lnTo>
                    <a:pt x="1104379" y="1607959"/>
                  </a:lnTo>
                  <a:lnTo>
                    <a:pt x="1105242" y="1606689"/>
                  </a:lnTo>
                  <a:lnTo>
                    <a:pt x="1107008" y="1606689"/>
                  </a:lnTo>
                  <a:lnTo>
                    <a:pt x="1107833" y="1605419"/>
                  </a:lnTo>
                  <a:lnTo>
                    <a:pt x="1108227" y="1605419"/>
                  </a:lnTo>
                  <a:lnTo>
                    <a:pt x="1107655" y="1602879"/>
                  </a:lnTo>
                  <a:lnTo>
                    <a:pt x="1107287" y="1602879"/>
                  </a:lnTo>
                  <a:lnTo>
                    <a:pt x="1106424" y="1604149"/>
                  </a:lnTo>
                  <a:lnTo>
                    <a:pt x="1105509" y="1604149"/>
                  </a:lnTo>
                  <a:lnTo>
                    <a:pt x="1105598" y="1601609"/>
                  </a:lnTo>
                  <a:lnTo>
                    <a:pt x="1105776" y="1601609"/>
                  </a:lnTo>
                  <a:lnTo>
                    <a:pt x="1105814" y="1599069"/>
                  </a:lnTo>
                  <a:lnTo>
                    <a:pt x="1105941" y="1597799"/>
                  </a:lnTo>
                  <a:lnTo>
                    <a:pt x="1107541" y="1597799"/>
                  </a:lnTo>
                  <a:lnTo>
                    <a:pt x="1108405" y="1596529"/>
                  </a:lnTo>
                  <a:lnTo>
                    <a:pt x="1110881" y="1595259"/>
                  </a:lnTo>
                  <a:lnTo>
                    <a:pt x="1112596" y="1595259"/>
                  </a:lnTo>
                  <a:lnTo>
                    <a:pt x="1113358" y="1593989"/>
                  </a:lnTo>
                  <a:lnTo>
                    <a:pt x="1113485" y="1592719"/>
                  </a:lnTo>
                  <a:lnTo>
                    <a:pt x="1113447" y="1588909"/>
                  </a:lnTo>
                  <a:lnTo>
                    <a:pt x="1113599" y="1588909"/>
                  </a:lnTo>
                  <a:lnTo>
                    <a:pt x="1113777" y="1587639"/>
                  </a:lnTo>
                  <a:lnTo>
                    <a:pt x="1115796" y="1587639"/>
                  </a:lnTo>
                  <a:lnTo>
                    <a:pt x="1116520" y="1586369"/>
                  </a:lnTo>
                  <a:lnTo>
                    <a:pt x="1115771" y="1585099"/>
                  </a:lnTo>
                  <a:lnTo>
                    <a:pt x="1116533" y="1583829"/>
                  </a:lnTo>
                  <a:lnTo>
                    <a:pt x="1118146" y="1583829"/>
                  </a:lnTo>
                  <a:lnTo>
                    <a:pt x="1118552" y="1582559"/>
                  </a:lnTo>
                  <a:lnTo>
                    <a:pt x="1118552" y="1580019"/>
                  </a:lnTo>
                  <a:lnTo>
                    <a:pt x="1116279" y="1581289"/>
                  </a:lnTo>
                  <a:lnTo>
                    <a:pt x="1116152" y="1581289"/>
                  </a:lnTo>
                  <a:lnTo>
                    <a:pt x="1116126" y="1576209"/>
                  </a:lnTo>
                  <a:lnTo>
                    <a:pt x="1116812" y="1574939"/>
                  </a:lnTo>
                  <a:lnTo>
                    <a:pt x="1117828" y="1573669"/>
                  </a:lnTo>
                  <a:lnTo>
                    <a:pt x="1118984" y="1573669"/>
                  </a:lnTo>
                  <a:lnTo>
                    <a:pt x="1120533" y="1572399"/>
                  </a:lnTo>
                  <a:lnTo>
                    <a:pt x="1121156" y="1572399"/>
                  </a:lnTo>
                  <a:lnTo>
                    <a:pt x="1120635" y="1574939"/>
                  </a:lnTo>
                  <a:lnTo>
                    <a:pt x="1122591" y="1574939"/>
                  </a:lnTo>
                  <a:lnTo>
                    <a:pt x="1123327" y="1573669"/>
                  </a:lnTo>
                  <a:lnTo>
                    <a:pt x="1128153" y="1571129"/>
                  </a:lnTo>
                  <a:lnTo>
                    <a:pt x="1128445" y="1569859"/>
                  </a:lnTo>
                  <a:lnTo>
                    <a:pt x="1127772" y="1568589"/>
                  </a:lnTo>
                  <a:lnTo>
                    <a:pt x="1128331" y="1567319"/>
                  </a:lnTo>
                  <a:lnTo>
                    <a:pt x="1130122" y="1567319"/>
                  </a:lnTo>
                  <a:lnTo>
                    <a:pt x="1130681" y="1566049"/>
                  </a:lnTo>
                  <a:lnTo>
                    <a:pt x="1130223" y="1563509"/>
                  </a:lnTo>
                  <a:lnTo>
                    <a:pt x="1130261" y="1560969"/>
                  </a:lnTo>
                  <a:lnTo>
                    <a:pt x="1130134" y="1560969"/>
                  </a:lnTo>
                  <a:lnTo>
                    <a:pt x="1129982" y="1557159"/>
                  </a:lnTo>
                  <a:lnTo>
                    <a:pt x="1129804" y="1557159"/>
                  </a:lnTo>
                  <a:lnTo>
                    <a:pt x="1129817" y="1554619"/>
                  </a:lnTo>
                  <a:lnTo>
                    <a:pt x="1129957" y="1554619"/>
                  </a:lnTo>
                  <a:lnTo>
                    <a:pt x="1131887" y="1553349"/>
                  </a:lnTo>
                  <a:lnTo>
                    <a:pt x="1132433" y="1552079"/>
                  </a:lnTo>
                  <a:lnTo>
                    <a:pt x="1131608" y="1550809"/>
                  </a:lnTo>
                  <a:lnTo>
                    <a:pt x="1132370" y="1549539"/>
                  </a:lnTo>
                  <a:lnTo>
                    <a:pt x="1133767" y="1549539"/>
                  </a:lnTo>
                  <a:lnTo>
                    <a:pt x="1134287" y="1548269"/>
                  </a:lnTo>
                  <a:lnTo>
                    <a:pt x="1134999" y="1548269"/>
                  </a:lnTo>
                  <a:lnTo>
                    <a:pt x="1135773" y="1546999"/>
                  </a:lnTo>
                  <a:lnTo>
                    <a:pt x="1136891" y="1546999"/>
                  </a:lnTo>
                  <a:lnTo>
                    <a:pt x="1136484" y="1549539"/>
                  </a:lnTo>
                  <a:lnTo>
                    <a:pt x="1137640" y="1549539"/>
                  </a:lnTo>
                  <a:lnTo>
                    <a:pt x="1138415" y="1548269"/>
                  </a:lnTo>
                  <a:lnTo>
                    <a:pt x="1139926" y="1548269"/>
                  </a:lnTo>
                  <a:lnTo>
                    <a:pt x="1140675" y="1546999"/>
                  </a:lnTo>
                  <a:lnTo>
                    <a:pt x="1141361" y="1546999"/>
                  </a:lnTo>
                  <a:lnTo>
                    <a:pt x="1141285" y="1544459"/>
                  </a:lnTo>
                  <a:lnTo>
                    <a:pt x="1141082" y="1543189"/>
                  </a:lnTo>
                  <a:lnTo>
                    <a:pt x="1140523" y="1538109"/>
                  </a:lnTo>
                  <a:lnTo>
                    <a:pt x="1140345" y="1536839"/>
                  </a:lnTo>
                  <a:lnTo>
                    <a:pt x="1140244" y="1535569"/>
                  </a:lnTo>
                  <a:lnTo>
                    <a:pt x="1140282" y="1534299"/>
                  </a:lnTo>
                  <a:lnTo>
                    <a:pt x="1142314" y="1534299"/>
                  </a:lnTo>
                  <a:lnTo>
                    <a:pt x="1142504" y="1533029"/>
                  </a:lnTo>
                  <a:lnTo>
                    <a:pt x="1142834" y="1533029"/>
                  </a:lnTo>
                  <a:lnTo>
                    <a:pt x="1141984" y="1531759"/>
                  </a:lnTo>
                  <a:lnTo>
                    <a:pt x="1142453" y="1530489"/>
                  </a:lnTo>
                  <a:lnTo>
                    <a:pt x="1141590" y="1529219"/>
                  </a:lnTo>
                  <a:lnTo>
                    <a:pt x="1142187" y="1526679"/>
                  </a:lnTo>
                  <a:lnTo>
                    <a:pt x="1144193" y="1526679"/>
                  </a:lnTo>
                  <a:lnTo>
                    <a:pt x="1144879" y="1525409"/>
                  </a:lnTo>
                  <a:lnTo>
                    <a:pt x="1145628" y="1525409"/>
                  </a:lnTo>
                  <a:lnTo>
                    <a:pt x="1146441" y="1524139"/>
                  </a:lnTo>
                  <a:lnTo>
                    <a:pt x="1146098" y="1524139"/>
                  </a:lnTo>
                  <a:lnTo>
                    <a:pt x="1146238" y="1521599"/>
                  </a:lnTo>
                  <a:lnTo>
                    <a:pt x="1146035" y="1521599"/>
                  </a:lnTo>
                  <a:lnTo>
                    <a:pt x="1145806" y="1520329"/>
                  </a:lnTo>
                  <a:lnTo>
                    <a:pt x="1145667" y="1520329"/>
                  </a:lnTo>
                  <a:lnTo>
                    <a:pt x="1145628" y="1519059"/>
                  </a:lnTo>
                  <a:lnTo>
                    <a:pt x="1145222" y="1516519"/>
                  </a:lnTo>
                  <a:lnTo>
                    <a:pt x="1144968" y="1515249"/>
                  </a:lnTo>
                  <a:lnTo>
                    <a:pt x="1144841" y="1513979"/>
                  </a:lnTo>
                  <a:lnTo>
                    <a:pt x="1144816" y="1512709"/>
                  </a:lnTo>
                  <a:lnTo>
                    <a:pt x="1145476" y="1512709"/>
                  </a:lnTo>
                  <a:lnTo>
                    <a:pt x="1146200" y="1511439"/>
                  </a:lnTo>
                  <a:lnTo>
                    <a:pt x="1147762" y="1511439"/>
                  </a:lnTo>
                  <a:lnTo>
                    <a:pt x="1148486" y="1510169"/>
                  </a:lnTo>
                  <a:lnTo>
                    <a:pt x="1149134" y="1510169"/>
                  </a:lnTo>
                  <a:lnTo>
                    <a:pt x="1149337" y="1508899"/>
                  </a:lnTo>
                  <a:lnTo>
                    <a:pt x="1148562" y="1507629"/>
                  </a:lnTo>
                  <a:lnTo>
                    <a:pt x="1148715" y="1506359"/>
                  </a:lnTo>
                  <a:lnTo>
                    <a:pt x="1149375" y="1506359"/>
                  </a:lnTo>
                  <a:lnTo>
                    <a:pt x="1150099" y="1505089"/>
                  </a:lnTo>
                  <a:lnTo>
                    <a:pt x="1151674" y="1505089"/>
                  </a:lnTo>
                  <a:lnTo>
                    <a:pt x="1152398" y="1503819"/>
                  </a:lnTo>
                  <a:lnTo>
                    <a:pt x="1153045" y="1503819"/>
                  </a:lnTo>
                  <a:lnTo>
                    <a:pt x="1153007" y="1502549"/>
                  </a:lnTo>
                  <a:lnTo>
                    <a:pt x="1152867" y="1501279"/>
                  </a:lnTo>
                  <a:lnTo>
                    <a:pt x="1152385" y="1500009"/>
                  </a:lnTo>
                  <a:lnTo>
                    <a:pt x="1152245" y="1498739"/>
                  </a:lnTo>
                  <a:lnTo>
                    <a:pt x="1152182" y="1497469"/>
                  </a:lnTo>
                  <a:lnTo>
                    <a:pt x="1152448" y="1497469"/>
                  </a:lnTo>
                  <a:lnTo>
                    <a:pt x="1153922" y="1496199"/>
                  </a:lnTo>
                  <a:lnTo>
                    <a:pt x="1154480" y="1494929"/>
                  </a:lnTo>
                  <a:lnTo>
                    <a:pt x="1155966" y="1494929"/>
                  </a:lnTo>
                  <a:lnTo>
                    <a:pt x="1156335" y="1493659"/>
                  </a:lnTo>
                  <a:lnTo>
                    <a:pt x="1157109" y="1493659"/>
                  </a:lnTo>
                  <a:lnTo>
                    <a:pt x="1157808" y="1492389"/>
                  </a:lnTo>
                  <a:lnTo>
                    <a:pt x="1158430" y="1492389"/>
                  </a:lnTo>
                  <a:lnTo>
                    <a:pt x="1158684" y="1491119"/>
                  </a:lnTo>
                  <a:lnTo>
                    <a:pt x="1157719" y="1489849"/>
                  </a:lnTo>
                  <a:lnTo>
                    <a:pt x="1158163" y="1488579"/>
                  </a:lnTo>
                  <a:lnTo>
                    <a:pt x="1159725" y="1488579"/>
                  </a:lnTo>
                  <a:lnTo>
                    <a:pt x="1160246" y="1487309"/>
                  </a:lnTo>
                  <a:lnTo>
                    <a:pt x="1159205" y="1486039"/>
                  </a:lnTo>
                  <a:lnTo>
                    <a:pt x="1159675" y="1483499"/>
                  </a:lnTo>
                  <a:lnTo>
                    <a:pt x="1161427" y="1483499"/>
                  </a:lnTo>
                  <a:lnTo>
                    <a:pt x="1161542" y="1482229"/>
                  </a:lnTo>
                  <a:lnTo>
                    <a:pt x="1161313" y="1480959"/>
                  </a:lnTo>
                  <a:lnTo>
                    <a:pt x="1160741" y="1479689"/>
                  </a:lnTo>
                  <a:lnTo>
                    <a:pt x="1160564" y="1478419"/>
                  </a:lnTo>
                  <a:lnTo>
                    <a:pt x="1160500" y="1477149"/>
                  </a:lnTo>
                  <a:lnTo>
                    <a:pt x="1160627" y="1477149"/>
                  </a:lnTo>
                  <a:lnTo>
                    <a:pt x="1162583" y="1475879"/>
                  </a:lnTo>
                  <a:lnTo>
                    <a:pt x="1162494" y="1474609"/>
                  </a:lnTo>
                  <a:lnTo>
                    <a:pt x="1162316" y="1473339"/>
                  </a:lnTo>
                  <a:lnTo>
                    <a:pt x="1162050" y="1473339"/>
                  </a:lnTo>
                  <a:lnTo>
                    <a:pt x="1161491" y="1469529"/>
                  </a:lnTo>
                  <a:lnTo>
                    <a:pt x="1161173" y="1469529"/>
                  </a:lnTo>
                  <a:lnTo>
                    <a:pt x="1160957" y="1468259"/>
                  </a:lnTo>
                  <a:lnTo>
                    <a:pt x="1160856" y="1466989"/>
                  </a:lnTo>
                  <a:lnTo>
                    <a:pt x="1161491" y="1466989"/>
                  </a:lnTo>
                  <a:lnTo>
                    <a:pt x="1162151" y="1465719"/>
                  </a:lnTo>
                  <a:lnTo>
                    <a:pt x="1162850" y="1465719"/>
                  </a:lnTo>
                  <a:lnTo>
                    <a:pt x="1163142" y="1464449"/>
                  </a:lnTo>
                  <a:lnTo>
                    <a:pt x="1164742" y="1463179"/>
                  </a:lnTo>
                  <a:lnTo>
                    <a:pt x="1164869" y="1463179"/>
                  </a:lnTo>
                  <a:lnTo>
                    <a:pt x="1164767" y="1461909"/>
                  </a:lnTo>
                  <a:lnTo>
                    <a:pt x="1164551" y="1461909"/>
                  </a:lnTo>
                  <a:lnTo>
                    <a:pt x="1163599" y="1458099"/>
                  </a:lnTo>
                  <a:lnTo>
                    <a:pt x="1164107" y="1458099"/>
                  </a:lnTo>
                  <a:lnTo>
                    <a:pt x="1165136" y="1455559"/>
                  </a:lnTo>
                  <a:lnTo>
                    <a:pt x="1166063" y="1455559"/>
                  </a:lnTo>
                  <a:lnTo>
                    <a:pt x="1165809" y="1458099"/>
                  </a:lnTo>
                  <a:lnTo>
                    <a:pt x="1166558" y="1459369"/>
                  </a:lnTo>
                  <a:lnTo>
                    <a:pt x="1167993" y="1456829"/>
                  </a:lnTo>
                  <a:lnTo>
                    <a:pt x="1168577" y="1456829"/>
                  </a:lnTo>
                  <a:lnTo>
                    <a:pt x="1168717" y="1459369"/>
                  </a:lnTo>
                  <a:lnTo>
                    <a:pt x="1168869" y="1459369"/>
                  </a:lnTo>
                  <a:lnTo>
                    <a:pt x="1168984" y="1460639"/>
                  </a:lnTo>
                  <a:lnTo>
                    <a:pt x="1169200" y="1461909"/>
                  </a:lnTo>
                  <a:lnTo>
                    <a:pt x="1170241" y="1461909"/>
                  </a:lnTo>
                  <a:lnTo>
                    <a:pt x="1170914" y="1460639"/>
                  </a:lnTo>
                  <a:lnTo>
                    <a:pt x="1171575" y="1460639"/>
                  </a:lnTo>
                  <a:lnTo>
                    <a:pt x="1170889" y="1456829"/>
                  </a:lnTo>
                  <a:lnTo>
                    <a:pt x="1170254" y="1454289"/>
                  </a:lnTo>
                  <a:lnTo>
                    <a:pt x="1170000" y="1454289"/>
                  </a:lnTo>
                  <a:lnTo>
                    <a:pt x="1169784" y="1453019"/>
                  </a:lnTo>
                  <a:lnTo>
                    <a:pt x="1169619" y="1451749"/>
                  </a:lnTo>
                  <a:lnTo>
                    <a:pt x="1169492" y="1450479"/>
                  </a:lnTo>
                  <a:lnTo>
                    <a:pt x="1169162" y="1450479"/>
                  </a:lnTo>
                  <a:lnTo>
                    <a:pt x="1168984" y="1449209"/>
                  </a:lnTo>
                  <a:lnTo>
                    <a:pt x="1168666" y="1447939"/>
                  </a:lnTo>
                  <a:lnTo>
                    <a:pt x="1168463" y="1447939"/>
                  </a:lnTo>
                  <a:lnTo>
                    <a:pt x="1168527" y="1445399"/>
                  </a:lnTo>
                  <a:lnTo>
                    <a:pt x="1170012" y="1445399"/>
                  </a:lnTo>
                  <a:lnTo>
                    <a:pt x="1170355" y="1444129"/>
                  </a:lnTo>
                  <a:lnTo>
                    <a:pt x="1170952" y="1444129"/>
                  </a:lnTo>
                  <a:lnTo>
                    <a:pt x="1171625" y="1442859"/>
                  </a:lnTo>
                  <a:lnTo>
                    <a:pt x="1172375" y="1442859"/>
                  </a:lnTo>
                  <a:lnTo>
                    <a:pt x="1172870" y="1441589"/>
                  </a:lnTo>
                  <a:lnTo>
                    <a:pt x="1173835" y="1440319"/>
                  </a:lnTo>
                  <a:lnTo>
                    <a:pt x="1174623" y="1440319"/>
                  </a:lnTo>
                  <a:lnTo>
                    <a:pt x="1174762" y="1442859"/>
                  </a:lnTo>
                  <a:lnTo>
                    <a:pt x="1175740" y="1442859"/>
                  </a:lnTo>
                  <a:lnTo>
                    <a:pt x="1176401" y="1441589"/>
                  </a:lnTo>
                  <a:lnTo>
                    <a:pt x="1176985" y="1441589"/>
                  </a:lnTo>
                  <a:lnTo>
                    <a:pt x="1176858" y="1440319"/>
                  </a:lnTo>
                  <a:lnTo>
                    <a:pt x="1176616" y="1439049"/>
                  </a:lnTo>
                  <a:lnTo>
                    <a:pt x="1176261" y="1439049"/>
                  </a:lnTo>
                  <a:lnTo>
                    <a:pt x="1174076" y="1430159"/>
                  </a:lnTo>
                  <a:lnTo>
                    <a:pt x="1173721" y="1430159"/>
                  </a:lnTo>
                  <a:lnTo>
                    <a:pt x="1173480" y="1428889"/>
                  </a:lnTo>
                  <a:lnTo>
                    <a:pt x="1173340" y="1427619"/>
                  </a:lnTo>
                  <a:lnTo>
                    <a:pt x="1175131" y="1426349"/>
                  </a:lnTo>
                  <a:lnTo>
                    <a:pt x="1175499" y="1425079"/>
                  </a:lnTo>
                  <a:lnTo>
                    <a:pt x="1174369" y="1423809"/>
                  </a:lnTo>
                  <a:lnTo>
                    <a:pt x="1174737" y="1422539"/>
                  </a:lnTo>
                  <a:lnTo>
                    <a:pt x="1176235" y="1421269"/>
                  </a:lnTo>
                  <a:lnTo>
                    <a:pt x="1176693" y="1419999"/>
                  </a:lnTo>
                  <a:lnTo>
                    <a:pt x="1175537" y="1418729"/>
                  </a:lnTo>
                  <a:lnTo>
                    <a:pt x="1175918" y="1417459"/>
                  </a:lnTo>
                  <a:lnTo>
                    <a:pt x="1177455" y="1417459"/>
                  </a:lnTo>
                  <a:lnTo>
                    <a:pt x="1177861" y="1414919"/>
                  </a:lnTo>
                  <a:lnTo>
                    <a:pt x="1176718" y="1414919"/>
                  </a:lnTo>
                  <a:lnTo>
                    <a:pt x="1176921" y="1413649"/>
                  </a:lnTo>
                  <a:lnTo>
                    <a:pt x="1177480" y="1412379"/>
                  </a:lnTo>
                  <a:lnTo>
                    <a:pt x="1178128" y="1412379"/>
                  </a:lnTo>
                  <a:lnTo>
                    <a:pt x="1178941" y="1411109"/>
                  </a:lnTo>
                  <a:lnTo>
                    <a:pt x="1179461" y="1413649"/>
                  </a:lnTo>
                  <a:lnTo>
                    <a:pt x="1179588" y="1414919"/>
                  </a:lnTo>
                  <a:lnTo>
                    <a:pt x="1180274" y="1413649"/>
                  </a:lnTo>
                  <a:lnTo>
                    <a:pt x="1180922" y="1412379"/>
                  </a:lnTo>
                  <a:lnTo>
                    <a:pt x="1181531" y="1412379"/>
                  </a:lnTo>
                  <a:lnTo>
                    <a:pt x="1181404" y="1411109"/>
                  </a:lnTo>
                  <a:lnTo>
                    <a:pt x="1181150" y="1409839"/>
                  </a:lnTo>
                  <a:lnTo>
                    <a:pt x="1180795" y="1409839"/>
                  </a:lnTo>
                  <a:lnTo>
                    <a:pt x="1179982" y="1407299"/>
                  </a:lnTo>
                  <a:lnTo>
                    <a:pt x="1179791" y="1406029"/>
                  </a:lnTo>
                  <a:lnTo>
                    <a:pt x="1179525" y="1404759"/>
                  </a:lnTo>
                  <a:lnTo>
                    <a:pt x="1179156" y="1404759"/>
                  </a:lnTo>
                  <a:lnTo>
                    <a:pt x="1179042" y="1403489"/>
                  </a:lnTo>
                  <a:lnTo>
                    <a:pt x="1177518" y="1406029"/>
                  </a:lnTo>
                  <a:lnTo>
                    <a:pt x="1176947" y="1406029"/>
                  </a:lnTo>
                  <a:lnTo>
                    <a:pt x="1176667" y="1404759"/>
                  </a:lnTo>
                  <a:lnTo>
                    <a:pt x="1176477" y="1403489"/>
                  </a:lnTo>
                  <a:lnTo>
                    <a:pt x="1175651" y="1400949"/>
                  </a:lnTo>
                  <a:lnTo>
                    <a:pt x="1175931" y="1400949"/>
                  </a:lnTo>
                  <a:lnTo>
                    <a:pt x="1177302" y="1398409"/>
                  </a:lnTo>
                  <a:lnTo>
                    <a:pt x="1177912" y="1399679"/>
                  </a:lnTo>
                  <a:lnTo>
                    <a:pt x="1177861" y="1400949"/>
                  </a:lnTo>
                  <a:lnTo>
                    <a:pt x="1178661" y="1402219"/>
                  </a:lnTo>
                  <a:lnTo>
                    <a:pt x="1179804" y="1399679"/>
                  </a:lnTo>
                  <a:lnTo>
                    <a:pt x="1180553" y="1399679"/>
                  </a:lnTo>
                  <a:lnTo>
                    <a:pt x="1180706" y="1402219"/>
                  </a:lnTo>
                  <a:lnTo>
                    <a:pt x="1181011" y="1402219"/>
                  </a:lnTo>
                  <a:lnTo>
                    <a:pt x="1181379" y="1403489"/>
                  </a:lnTo>
                  <a:lnTo>
                    <a:pt x="1181658" y="1403489"/>
                  </a:lnTo>
                  <a:lnTo>
                    <a:pt x="1181836" y="1404759"/>
                  </a:lnTo>
                  <a:lnTo>
                    <a:pt x="1181976" y="1404759"/>
                  </a:lnTo>
                  <a:lnTo>
                    <a:pt x="1182408" y="1407299"/>
                  </a:lnTo>
                  <a:lnTo>
                    <a:pt x="1182916" y="1407299"/>
                  </a:lnTo>
                  <a:lnTo>
                    <a:pt x="1184211" y="1406029"/>
                  </a:lnTo>
                  <a:lnTo>
                    <a:pt x="1184567" y="1404759"/>
                  </a:lnTo>
                  <a:lnTo>
                    <a:pt x="1183652" y="1403489"/>
                  </a:lnTo>
                  <a:lnTo>
                    <a:pt x="1183868" y="1402219"/>
                  </a:lnTo>
                  <a:lnTo>
                    <a:pt x="1185291" y="1400949"/>
                  </a:lnTo>
                  <a:lnTo>
                    <a:pt x="1185799" y="1399679"/>
                  </a:lnTo>
                  <a:lnTo>
                    <a:pt x="1187246" y="1399679"/>
                  </a:lnTo>
                  <a:lnTo>
                    <a:pt x="1187411" y="1398409"/>
                  </a:lnTo>
                  <a:lnTo>
                    <a:pt x="1187234" y="1397139"/>
                  </a:lnTo>
                  <a:lnTo>
                    <a:pt x="1186954" y="1397139"/>
                  </a:lnTo>
                  <a:lnTo>
                    <a:pt x="1186573" y="1395869"/>
                  </a:lnTo>
                  <a:lnTo>
                    <a:pt x="1184910" y="1398409"/>
                  </a:lnTo>
                  <a:lnTo>
                    <a:pt x="1184719" y="1398409"/>
                  </a:lnTo>
                  <a:lnTo>
                    <a:pt x="1184351" y="1397139"/>
                  </a:lnTo>
                  <a:lnTo>
                    <a:pt x="1184071" y="1395869"/>
                  </a:lnTo>
                  <a:lnTo>
                    <a:pt x="1183716" y="1394599"/>
                  </a:lnTo>
                  <a:lnTo>
                    <a:pt x="1183449" y="1393329"/>
                  </a:lnTo>
                  <a:lnTo>
                    <a:pt x="1183068" y="1392059"/>
                  </a:lnTo>
                  <a:lnTo>
                    <a:pt x="1183741" y="1392059"/>
                  </a:lnTo>
                  <a:lnTo>
                    <a:pt x="1184351" y="1390789"/>
                  </a:lnTo>
                  <a:lnTo>
                    <a:pt x="1184910" y="1390789"/>
                  </a:lnTo>
                  <a:lnTo>
                    <a:pt x="1185100" y="1389519"/>
                  </a:lnTo>
                  <a:lnTo>
                    <a:pt x="1183995" y="1388249"/>
                  </a:lnTo>
                  <a:lnTo>
                    <a:pt x="1184351" y="1386979"/>
                  </a:lnTo>
                  <a:lnTo>
                    <a:pt x="1185786" y="1386979"/>
                  </a:lnTo>
                  <a:lnTo>
                    <a:pt x="1186078" y="1384439"/>
                  </a:lnTo>
                  <a:lnTo>
                    <a:pt x="1185024" y="1384439"/>
                  </a:lnTo>
                  <a:lnTo>
                    <a:pt x="1185189" y="1381899"/>
                  </a:lnTo>
                  <a:lnTo>
                    <a:pt x="1184097" y="1380629"/>
                  </a:lnTo>
                  <a:lnTo>
                    <a:pt x="1184440" y="1379359"/>
                  </a:lnTo>
                  <a:lnTo>
                    <a:pt x="1186027" y="1379359"/>
                  </a:lnTo>
                  <a:lnTo>
                    <a:pt x="1186243" y="1378089"/>
                  </a:lnTo>
                  <a:lnTo>
                    <a:pt x="1187792" y="1376819"/>
                  </a:lnTo>
                  <a:lnTo>
                    <a:pt x="1187996" y="1376819"/>
                  </a:lnTo>
                  <a:lnTo>
                    <a:pt x="1187805" y="1375549"/>
                  </a:lnTo>
                  <a:lnTo>
                    <a:pt x="1187526" y="1374279"/>
                  </a:lnTo>
                  <a:lnTo>
                    <a:pt x="1186764" y="1373009"/>
                  </a:lnTo>
                  <a:lnTo>
                    <a:pt x="1186459" y="1371739"/>
                  </a:lnTo>
                  <a:lnTo>
                    <a:pt x="1186243" y="1370469"/>
                  </a:lnTo>
                  <a:lnTo>
                    <a:pt x="1186751" y="1370469"/>
                  </a:lnTo>
                  <a:lnTo>
                    <a:pt x="1187348" y="1369199"/>
                  </a:lnTo>
                  <a:lnTo>
                    <a:pt x="1188021" y="1369199"/>
                  </a:lnTo>
                  <a:lnTo>
                    <a:pt x="1188326" y="1367929"/>
                  </a:lnTo>
                  <a:lnTo>
                    <a:pt x="1189659" y="1366659"/>
                  </a:lnTo>
                  <a:lnTo>
                    <a:pt x="1189812" y="1366659"/>
                  </a:lnTo>
                  <a:lnTo>
                    <a:pt x="1189583" y="1365389"/>
                  </a:lnTo>
                  <a:lnTo>
                    <a:pt x="1189278" y="1365389"/>
                  </a:lnTo>
                  <a:lnTo>
                    <a:pt x="1188478" y="1362849"/>
                  </a:lnTo>
                  <a:lnTo>
                    <a:pt x="1188173" y="1362849"/>
                  </a:lnTo>
                  <a:lnTo>
                    <a:pt x="1187958" y="1361579"/>
                  </a:lnTo>
                  <a:lnTo>
                    <a:pt x="1188478" y="1360309"/>
                  </a:lnTo>
                  <a:lnTo>
                    <a:pt x="1189075" y="1360309"/>
                  </a:lnTo>
                  <a:lnTo>
                    <a:pt x="1189748" y="1359039"/>
                  </a:lnTo>
                  <a:lnTo>
                    <a:pt x="1190396" y="1359039"/>
                  </a:lnTo>
                  <a:lnTo>
                    <a:pt x="1190980" y="1357795"/>
                  </a:lnTo>
                  <a:lnTo>
                    <a:pt x="1191526" y="1356499"/>
                  </a:lnTo>
                  <a:lnTo>
                    <a:pt x="1191336" y="1356499"/>
                  </a:lnTo>
                  <a:lnTo>
                    <a:pt x="1191018" y="1355229"/>
                  </a:lnTo>
                  <a:lnTo>
                    <a:pt x="1190599" y="1353959"/>
                  </a:lnTo>
                  <a:lnTo>
                    <a:pt x="1189672" y="1351419"/>
                  </a:lnTo>
                  <a:lnTo>
                    <a:pt x="1187831" y="1346339"/>
                  </a:lnTo>
                  <a:lnTo>
                    <a:pt x="1188453" y="1346339"/>
                  </a:lnTo>
                  <a:lnTo>
                    <a:pt x="1188961" y="1345069"/>
                  </a:lnTo>
                  <a:lnTo>
                    <a:pt x="1189926" y="1343799"/>
                  </a:lnTo>
                  <a:lnTo>
                    <a:pt x="1191107" y="1342529"/>
                  </a:lnTo>
                  <a:lnTo>
                    <a:pt x="1191844" y="1342529"/>
                  </a:lnTo>
                  <a:lnTo>
                    <a:pt x="1191869" y="1345069"/>
                  </a:lnTo>
                  <a:lnTo>
                    <a:pt x="1192771" y="1345069"/>
                  </a:lnTo>
                  <a:lnTo>
                    <a:pt x="1193647" y="1342529"/>
                  </a:lnTo>
                  <a:lnTo>
                    <a:pt x="1194549" y="1342529"/>
                  </a:lnTo>
                  <a:lnTo>
                    <a:pt x="1194612" y="1345069"/>
                  </a:lnTo>
                  <a:lnTo>
                    <a:pt x="1195031" y="1345069"/>
                  </a:lnTo>
                  <a:lnTo>
                    <a:pt x="1197406" y="1342529"/>
                  </a:lnTo>
                  <a:lnTo>
                    <a:pt x="1198600" y="1341259"/>
                  </a:lnTo>
                  <a:lnTo>
                    <a:pt x="1197673" y="1338719"/>
                  </a:lnTo>
                  <a:lnTo>
                    <a:pt x="1197267" y="1337449"/>
                  </a:lnTo>
                  <a:lnTo>
                    <a:pt x="1196962" y="1336179"/>
                  </a:lnTo>
                  <a:lnTo>
                    <a:pt x="1196746" y="1336179"/>
                  </a:lnTo>
                  <a:lnTo>
                    <a:pt x="1196860" y="1334909"/>
                  </a:lnTo>
                  <a:lnTo>
                    <a:pt x="1198448" y="1333639"/>
                  </a:lnTo>
                  <a:lnTo>
                    <a:pt x="1198524" y="1332369"/>
                  </a:lnTo>
                  <a:lnTo>
                    <a:pt x="1197457" y="1332369"/>
                  </a:lnTo>
                  <a:lnTo>
                    <a:pt x="1197508" y="1329829"/>
                  </a:lnTo>
                  <a:lnTo>
                    <a:pt x="1199134" y="1329829"/>
                  </a:lnTo>
                  <a:lnTo>
                    <a:pt x="1199210" y="1328559"/>
                  </a:lnTo>
                  <a:lnTo>
                    <a:pt x="1198981" y="1327289"/>
                  </a:lnTo>
                  <a:lnTo>
                    <a:pt x="1198651" y="1327289"/>
                  </a:lnTo>
                  <a:lnTo>
                    <a:pt x="1198232" y="1326019"/>
                  </a:lnTo>
                  <a:lnTo>
                    <a:pt x="1196606" y="1328559"/>
                  </a:lnTo>
                  <a:lnTo>
                    <a:pt x="1196149" y="1328559"/>
                  </a:lnTo>
                  <a:lnTo>
                    <a:pt x="1195971" y="1327289"/>
                  </a:lnTo>
                  <a:lnTo>
                    <a:pt x="1195793" y="1326019"/>
                  </a:lnTo>
                  <a:lnTo>
                    <a:pt x="1195501" y="1326019"/>
                  </a:lnTo>
                  <a:lnTo>
                    <a:pt x="1195095" y="1324749"/>
                  </a:lnTo>
                  <a:lnTo>
                    <a:pt x="1194752" y="1323479"/>
                  </a:lnTo>
                  <a:lnTo>
                    <a:pt x="1194498" y="1323479"/>
                  </a:lnTo>
                  <a:lnTo>
                    <a:pt x="1192453" y="1318399"/>
                  </a:lnTo>
                  <a:lnTo>
                    <a:pt x="1192949" y="1317129"/>
                  </a:lnTo>
                  <a:lnTo>
                    <a:pt x="1193673" y="1315859"/>
                  </a:lnTo>
                  <a:lnTo>
                    <a:pt x="1194638" y="1315859"/>
                  </a:lnTo>
                  <a:lnTo>
                    <a:pt x="1194714" y="1318399"/>
                  </a:lnTo>
                  <a:lnTo>
                    <a:pt x="1195514" y="1318399"/>
                  </a:lnTo>
                  <a:lnTo>
                    <a:pt x="1196594" y="1315859"/>
                  </a:lnTo>
                  <a:lnTo>
                    <a:pt x="1197267" y="1315859"/>
                  </a:lnTo>
                  <a:lnTo>
                    <a:pt x="1197660" y="1318399"/>
                  </a:lnTo>
                  <a:lnTo>
                    <a:pt x="1198079" y="1318399"/>
                  </a:lnTo>
                  <a:lnTo>
                    <a:pt x="1198676" y="1320939"/>
                  </a:lnTo>
                  <a:lnTo>
                    <a:pt x="1199337" y="1320939"/>
                  </a:lnTo>
                  <a:lnTo>
                    <a:pt x="1200200" y="1319669"/>
                  </a:lnTo>
                  <a:lnTo>
                    <a:pt x="1200645" y="1318399"/>
                  </a:lnTo>
                  <a:lnTo>
                    <a:pt x="1200365" y="1318399"/>
                  </a:lnTo>
                  <a:lnTo>
                    <a:pt x="1199908" y="1315859"/>
                  </a:lnTo>
                  <a:lnTo>
                    <a:pt x="1201204" y="1314589"/>
                  </a:lnTo>
                  <a:lnTo>
                    <a:pt x="1201407" y="1313319"/>
                  </a:lnTo>
                  <a:lnTo>
                    <a:pt x="1200365" y="1312049"/>
                  </a:lnTo>
                  <a:lnTo>
                    <a:pt x="1200264" y="1310779"/>
                  </a:lnTo>
                  <a:lnTo>
                    <a:pt x="1200010" y="1310779"/>
                  </a:lnTo>
                  <a:lnTo>
                    <a:pt x="1199654" y="1309509"/>
                  </a:lnTo>
                  <a:lnTo>
                    <a:pt x="1199210" y="1308239"/>
                  </a:lnTo>
                  <a:lnTo>
                    <a:pt x="1198143" y="1305699"/>
                  </a:lnTo>
                  <a:lnTo>
                    <a:pt x="1197698" y="1305699"/>
                  </a:lnTo>
                  <a:lnTo>
                    <a:pt x="1197343" y="1304429"/>
                  </a:lnTo>
                  <a:lnTo>
                    <a:pt x="1197076" y="1303159"/>
                  </a:lnTo>
                  <a:lnTo>
                    <a:pt x="1198626" y="1301889"/>
                  </a:lnTo>
                  <a:lnTo>
                    <a:pt x="1198854" y="1300619"/>
                  </a:lnTo>
                  <a:lnTo>
                    <a:pt x="1197546" y="1299349"/>
                  </a:lnTo>
                  <a:lnTo>
                    <a:pt x="1197686" y="1298079"/>
                  </a:lnTo>
                  <a:lnTo>
                    <a:pt x="1199324" y="1296809"/>
                  </a:lnTo>
                  <a:lnTo>
                    <a:pt x="1199007" y="1295539"/>
                  </a:lnTo>
                  <a:lnTo>
                    <a:pt x="1198638" y="1294269"/>
                  </a:lnTo>
                  <a:lnTo>
                    <a:pt x="1198156" y="1294269"/>
                  </a:lnTo>
                  <a:lnTo>
                    <a:pt x="1195895" y="1289189"/>
                  </a:lnTo>
                  <a:lnTo>
                    <a:pt x="1197724" y="1286649"/>
                  </a:lnTo>
                  <a:lnTo>
                    <a:pt x="1198841" y="1284109"/>
                  </a:lnTo>
                  <a:lnTo>
                    <a:pt x="1199108" y="1284109"/>
                  </a:lnTo>
                  <a:lnTo>
                    <a:pt x="1199553" y="1285379"/>
                  </a:lnTo>
                  <a:lnTo>
                    <a:pt x="1199934" y="1286649"/>
                  </a:lnTo>
                  <a:lnTo>
                    <a:pt x="1200708" y="1286649"/>
                  </a:lnTo>
                  <a:lnTo>
                    <a:pt x="1201242" y="1285379"/>
                  </a:lnTo>
                  <a:lnTo>
                    <a:pt x="1201851" y="1284109"/>
                  </a:lnTo>
                  <a:lnTo>
                    <a:pt x="1203452" y="1282839"/>
                  </a:lnTo>
                  <a:lnTo>
                    <a:pt x="1202321" y="1280299"/>
                  </a:lnTo>
                  <a:lnTo>
                    <a:pt x="1201839" y="1279029"/>
                  </a:lnTo>
                  <a:lnTo>
                    <a:pt x="1201458" y="1277759"/>
                  </a:lnTo>
                  <a:lnTo>
                    <a:pt x="1201178" y="1277759"/>
                  </a:lnTo>
                  <a:lnTo>
                    <a:pt x="1201623" y="1276489"/>
                  </a:lnTo>
                  <a:lnTo>
                    <a:pt x="1202143" y="1275219"/>
                  </a:lnTo>
                  <a:lnTo>
                    <a:pt x="1202766" y="1275219"/>
                  </a:lnTo>
                  <a:lnTo>
                    <a:pt x="1203337" y="1273949"/>
                  </a:lnTo>
                  <a:lnTo>
                    <a:pt x="1203858" y="1273949"/>
                  </a:lnTo>
                  <a:lnTo>
                    <a:pt x="1204341" y="1272679"/>
                  </a:lnTo>
                  <a:lnTo>
                    <a:pt x="1204048" y="1271409"/>
                  </a:lnTo>
                  <a:lnTo>
                    <a:pt x="1203655" y="1271409"/>
                  </a:lnTo>
                  <a:lnTo>
                    <a:pt x="1203172" y="1270139"/>
                  </a:lnTo>
                  <a:lnTo>
                    <a:pt x="1202867" y="1268869"/>
                  </a:lnTo>
                  <a:lnTo>
                    <a:pt x="1202486" y="1268869"/>
                  </a:lnTo>
                  <a:lnTo>
                    <a:pt x="1201991" y="1267599"/>
                  </a:lnTo>
                  <a:lnTo>
                    <a:pt x="1201826" y="1267599"/>
                  </a:lnTo>
                  <a:lnTo>
                    <a:pt x="1200670" y="1270139"/>
                  </a:lnTo>
                  <a:lnTo>
                    <a:pt x="1200429" y="1270139"/>
                  </a:lnTo>
                  <a:lnTo>
                    <a:pt x="1199959" y="1268869"/>
                  </a:lnTo>
                  <a:lnTo>
                    <a:pt x="1199565" y="1267599"/>
                  </a:lnTo>
                  <a:lnTo>
                    <a:pt x="1199261" y="1267599"/>
                  </a:lnTo>
                  <a:lnTo>
                    <a:pt x="1198079" y="1265059"/>
                  </a:lnTo>
                  <a:lnTo>
                    <a:pt x="1198613" y="1265059"/>
                  </a:lnTo>
                  <a:lnTo>
                    <a:pt x="1199108" y="1262519"/>
                  </a:lnTo>
                  <a:lnTo>
                    <a:pt x="1200023" y="1262519"/>
                  </a:lnTo>
                  <a:lnTo>
                    <a:pt x="1200429" y="1265059"/>
                  </a:lnTo>
                  <a:lnTo>
                    <a:pt x="1201216" y="1265059"/>
                  </a:lnTo>
                  <a:lnTo>
                    <a:pt x="1201991" y="1262519"/>
                  </a:lnTo>
                  <a:lnTo>
                    <a:pt x="1202766" y="1262519"/>
                  </a:lnTo>
                  <a:lnTo>
                    <a:pt x="1203325" y="1265059"/>
                  </a:lnTo>
                  <a:lnTo>
                    <a:pt x="1203794" y="1265059"/>
                  </a:lnTo>
                  <a:lnTo>
                    <a:pt x="1204468" y="1267599"/>
                  </a:lnTo>
                  <a:lnTo>
                    <a:pt x="1205179" y="1267599"/>
                  </a:lnTo>
                  <a:lnTo>
                    <a:pt x="1205826" y="1265059"/>
                  </a:lnTo>
                  <a:lnTo>
                    <a:pt x="1206296" y="1265059"/>
                  </a:lnTo>
                  <a:lnTo>
                    <a:pt x="1205103" y="1262519"/>
                  </a:lnTo>
                  <a:lnTo>
                    <a:pt x="1201534" y="1254899"/>
                  </a:lnTo>
                  <a:lnTo>
                    <a:pt x="1201089" y="1254899"/>
                  </a:lnTo>
                  <a:lnTo>
                    <a:pt x="1200683" y="1253629"/>
                  </a:lnTo>
                  <a:lnTo>
                    <a:pt x="1200289" y="1252359"/>
                  </a:lnTo>
                  <a:lnTo>
                    <a:pt x="1201826" y="1251089"/>
                  </a:lnTo>
                  <a:lnTo>
                    <a:pt x="1201534" y="1249819"/>
                  </a:lnTo>
                  <a:lnTo>
                    <a:pt x="1201127" y="1248549"/>
                  </a:lnTo>
                  <a:lnTo>
                    <a:pt x="1200556" y="1248549"/>
                  </a:lnTo>
                  <a:lnTo>
                    <a:pt x="1199134" y="1249819"/>
                  </a:lnTo>
                  <a:lnTo>
                    <a:pt x="1198905" y="1249819"/>
                  </a:lnTo>
                  <a:lnTo>
                    <a:pt x="1197952" y="1248549"/>
                  </a:lnTo>
                  <a:lnTo>
                    <a:pt x="1197876" y="1247279"/>
                  </a:lnTo>
                  <a:lnTo>
                    <a:pt x="1199388" y="1246009"/>
                  </a:lnTo>
                  <a:lnTo>
                    <a:pt x="1199502" y="1244739"/>
                  </a:lnTo>
                  <a:lnTo>
                    <a:pt x="1198270" y="1243469"/>
                  </a:lnTo>
                  <a:lnTo>
                    <a:pt x="1198803" y="1242199"/>
                  </a:lnTo>
                  <a:lnTo>
                    <a:pt x="1199172" y="1240929"/>
                  </a:lnTo>
                  <a:lnTo>
                    <a:pt x="1200111" y="1240929"/>
                  </a:lnTo>
                  <a:lnTo>
                    <a:pt x="1200886" y="1238389"/>
                  </a:lnTo>
                  <a:lnTo>
                    <a:pt x="1201635" y="1238389"/>
                  </a:lnTo>
                  <a:lnTo>
                    <a:pt x="1202067" y="1240929"/>
                  </a:lnTo>
                  <a:lnTo>
                    <a:pt x="1202918" y="1240929"/>
                  </a:lnTo>
                  <a:lnTo>
                    <a:pt x="1203502" y="1238389"/>
                  </a:lnTo>
                  <a:lnTo>
                    <a:pt x="1204379" y="1238389"/>
                  </a:lnTo>
                  <a:lnTo>
                    <a:pt x="1204849" y="1240929"/>
                  </a:lnTo>
                  <a:lnTo>
                    <a:pt x="1205801" y="1240929"/>
                  </a:lnTo>
                  <a:lnTo>
                    <a:pt x="1206309" y="1239659"/>
                  </a:lnTo>
                  <a:lnTo>
                    <a:pt x="1206741" y="1238389"/>
                  </a:lnTo>
                  <a:lnTo>
                    <a:pt x="1206436" y="1238389"/>
                  </a:lnTo>
                  <a:lnTo>
                    <a:pt x="1206030" y="1237119"/>
                  </a:lnTo>
                  <a:lnTo>
                    <a:pt x="1205522" y="1235849"/>
                  </a:lnTo>
                  <a:lnTo>
                    <a:pt x="1201826" y="1228229"/>
                  </a:lnTo>
                  <a:lnTo>
                    <a:pt x="1206334" y="1221879"/>
                  </a:lnTo>
                  <a:lnTo>
                    <a:pt x="1205877" y="1221879"/>
                  </a:lnTo>
                  <a:lnTo>
                    <a:pt x="1205547" y="1219339"/>
                  </a:lnTo>
                  <a:lnTo>
                    <a:pt x="1204633" y="1219339"/>
                  </a:lnTo>
                  <a:lnTo>
                    <a:pt x="1204048" y="1221879"/>
                  </a:lnTo>
                  <a:lnTo>
                    <a:pt x="1203591" y="1221879"/>
                  </a:lnTo>
                  <a:lnTo>
                    <a:pt x="1203083" y="1220609"/>
                  </a:lnTo>
                  <a:lnTo>
                    <a:pt x="1202677" y="1220609"/>
                  </a:lnTo>
                  <a:lnTo>
                    <a:pt x="1202347" y="1219339"/>
                  </a:lnTo>
                  <a:lnTo>
                    <a:pt x="1201826" y="1218069"/>
                  </a:lnTo>
                  <a:lnTo>
                    <a:pt x="1201420" y="1218069"/>
                  </a:lnTo>
                  <a:lnTo>
                    <a:pt x="1201102" y="1216799"/>
                  </a:lnTo>
                  <a:lnTo>
                    <a:pt x="1201534" y="1215529"/>
                  </a:lnTo>
                  <a:lnTo>
                    <a:pt x="1202042" y="1215529"/>
                  </a:lnTo>
                  <a:lnTo>
                    <a:pt x="1202601" y="1214259"/>
                  </a:lnTo>
                  <a:lnTo>
                    <a:pt x="1202804" y="1214259"/>
                  </a:lnTo>
                  <a:lnTo>
                    <a:pt x="1204074" y="1212989"/>
                  </a:lnTo>
                  <a:lnTo>
                    <a:pt x="1204099" y="1211719"/>
                  </a:lnTo>
                  <a:lnTo>
                    <a:pt x="1204429" y="1212989"/>
                  </a:lnTo>
                  <a:lnTo>
                    <a:pt x="1204836" y="1214259"/>
                  </a:lnTo>
                  <a:lnTo>
                    <a:pt x="1205344" y="1214259"/>
                  </a:lnTo>
                  <a:lnTo>
                    <a:pt x="1206588" y="1216799"/>
                  </a:lnTo>
                  <a:lnTo>
                    <a:pt x="1209573" y="1211719"/>
                  </a:lnTo>
                  <a:lnTo>
                    <a:pt x="1207071" y="1207909"/>
                  </a:lnTo>
                  <a:lnTo>
                    <a:pt x="1206550" y="1206639"/>
                  </a:lnTo>
                  <a:lnTo>
                    <a:pt x="1206144" y="1205369"/>
                  </a:lnTo>
                  <a:lnTo>
                    <a:pt x="1205826" y="1205369"/>
                  </a:lnTo>
                  <a:lnTo>
                    <a:pt x="1205763" y="1204099"/>
                  </a:lnTo>
                  <a:lnTo>
                    <a:pt x="1207287" y="1202829"/>
                  </a:lnTo>
                  <a:lnTo>
                    <a:pt x="1207350" y="1201559"/>
                  </a:lnTo>
                  <a:lnTo>
                    <a:pt x="1205992" y="1200289"/>
                  </a:lnTo>
                  <a:lnTo>
                    <a:pt x="1206144" y="1199019"/>
                  </a:lnTo>
                  <a:lnTo>
                    <a:pt x="1207414" y="1199019"/>
                  </a:lnTo>
                  <a:lnTo>
                    <a:pt x="1207655" y="1196479"/>
                  </a:lnTo>
                  <a:lnTo>
                    <a:pt x="1206271" y="1196479"/>
                  </a:lnTo>
                  <a:lnTo>
                    <a:pt x="1206322" y="1193939"/>
                  </a:lnTo>
                  <a:lnTo>
                    <a:pt x="1207833" y="1193939"/>
                  </a:lnTo>
                  <a:lnTo>
                    <a:pt x="1207795" y="1192669"/>
                  </a:lnTo>
                  <a:lnTo>
                    <a:pt x="1207477" y="1191399"/>
                  </a:lnTo>
                  <a:lnTo>
                    <a:pt x="1207058" y="1191399"/>
                  </a:lnTo>
                  <a:lnTo>
                    <a:pt x="1206030" y="1190129"/>
                  </a:lnTo>
                  <a:lnTo>
                    <a:pt x="1205611" y="1188859"/>
                  </a:lnTo>
                  <a:lnTo>
                    <a:pt x="1205280" y="1187589"/>
                  </a:lnTo>
                  <a:lnTo>
                    <a:pt x="1206728" y="1186319"/>
                  </a:lnTo>
                  <a:lnTo>
                    <a:pt x="1206779" y="1185049"/>
                  </a:lnTo>
                  <a:lnTo>
                    <a:pt x="1206436" y="1185049"/>
                  </a:lnTo>
                  <a:lnTo>
                    <a:pt x="1206030" y="1183779"/>
                  </a:lnTo>
                  <a:lnTo>
                    <a:pt x="1205001" y="1182509"/>
                  </a:lnTo>
                  <a:lnTo>
                    <a:pt x="1204582" y="1181239"/>
                  </a:lnTo>
                  <a:lnTo>
                    <a:pt x="1204264" y="1181239"/>
                  </a:lnTo>
                  <a:lnTo>
                    <a:pt x="1204264" y="1179969"/>
                  </a:lnTo>
                  <a:lnTo>
                    <a:pt x="1205661" y="1178699"/>
                  </a:lnTo>
                  <a:lnTo>
                    <a:pt x="1205865" y="1177429"/>
                  </a:lnTo>
                  <a:lnTo>
                    <a:pt x="1204480" y="1176159"/>
                  </a:lnTo>
                  <a:lnTo>
                    <a:pt x="1204544" y="1174889"/>
                  </a:lnTo>
                  <a:lnTo>
                    <a:pt x="1205941" y="1174889"/>
                  </a:lnTo>
                  <a:lnTo>
                    <a:pt x="1206080" y="1172349"/>
                  </a:lnTo>
                  <a:lnTo>
                    <a:pt x="1204709" y="1172349"/>
                  </a:lnTo>
                  <a:lnTo>
                    <a:pt x="1204798" y="1169809"/>
                  </a:lnTo>
                  <a:lnTo>
                    <a:pt x="1206207" y="1169809"/>
                  </a:lnTo>
                  <a:lnTo>
                    <a:pt x="1206284" y="1168539"/>
                  </a:lnTo>
                  <a:lnTo>
                    <a:pt x="1204950" y="1167269"/>
                  </a:lnTo>
                  <a:lnTo>
                    <a:pt x="1205026" y="1165999"/>
                  </a:lnTo>
                  <a:lnTo>
                    <a:pt x="1206487" y="1164729"/>
                  </a:lnTo>
                  <a:lnTo>
                    <a:pt x="1206474" y="1163459"/>
                  </a:lnTo>
                  <a:lnTo>
                    <a:pt x="1206157" y="1163459"/>
                  </a:lnTo>
                  <a:lnTo>
                    <a:pt x="1205750" y="1162189"/>
                  </a:lnTo>
                  <a:lnTo>
                    <a:pt x="1204696" y="1160919"/>
                  </a:lnTo>
                  <a:lnTo>
                    <a:pt x="1204290" y="1159649"/>
                  </a:lnTo>
                  <a:lnTo>
                    <a:pt x="1203972" y="1159649"/>
                  </a:lnTo>
                  <a:lnTo>
                    <a:pt x="1203909" y="1158379"/>
                  </a:lnTo>
                  <a:lnTo>
                    <a:pt x="1205382" y="1157109"/>
                  </a:lnTo>
                  <a:lnTo>
                    <a:pt x="1205560" y="1155839"/>
                  </a:lnTo>
                  <a:lnTo>
                    <a:pt x="1204175" y="1154569"/>
                  </a:lnTo>
                  <a:lnTo>
                    <a:pt x="1204226" y="1153299"/>
                  </a:lnTo>
                  <a:lnTo>
                    <a:pt x="1205484" y="1152029"/>
                  </a:lnTo>
                  <a:lnTo>
                    <a:pt x="1205674" y="1152029"/>
                  </a:lnTo>
                  <a:lnTo>
                    <a:pt x="1206093" y="1150759"/>
                  </a:lnTo>
                  <a:lnTo>
                    <a:pt x="1206576" y="1150759"/>
                  </a:lnTo>
                  <a:lnTo>
                    <a:pt x="1207147" y="1149489"/>
                  </a:lnTo>
                  <a:lnTo>
                    <a:pt x="1207439" y="1149489"/>
                  </a:lnTo>
                  <a:lnTo>
                    <a:pt x="1208163" y="1152029"/>
                  </a:lnTo>
                  <a:lnTo>
                    <a:pt x="1208417" y="1152029"/>
                  </a:lnTo>
                  <a:lnTo>
                    <a:pt x="1209001" y="1150759"/>
                  </a:lnTo>
                  <a:lnTo>
                    <a:pt x="1209497" y="1150759"/>
                  </a:lnTo>
                  <a:lnTo>
                    <a:pt x="1209903" y="1149489"/>
                  </a:lnTo>
                  <a:lnTo>
                    <a:pt x="1210487" y="1149489"/>
                  </a:lnTo>
                  <a:lnTo>
                    <a:pt x="1210970" y="1148219"/>
                  </a:lnTo>
                  <a:lnTo>
                    <a:pt x="1211364" y="1146949"/>
                  </a:lnTo>
                  <a:lnTo>
                    <a:pt x="1211033" y="1146949"/>
                  </a:lnTo>
                  <a:lnTo>
                    <a:pt x="1210614" y="1145679"/>
                  </a:lnTo>
                  <a:lnTo>
                    <a:pt x="1210106" y="1144409"/>
                  </a:lnTo>
                  <a:lnTo>
                    <a:pt x="1208836" y="1141869"/>
                  </a:lnTo>
                  <a:lnTo>
                    <a:pt x="1208328" y="1141869"/>
                  </a:lnTo>
                  <a:lnTo>
                    <a:pt x="1207897" y="1140599"/>
                  </a:lnTo>
                  <a:lnTo>
                    <a:pt x="1207566" y="1139329"/>
                  </a:lnTo>
                  <a:lnTo>
                    <a:pt x="1207960" y="1139329"/>
                  </a:lnTo>
                  <a:lnTo>
                    <a:pt x="1208455" y="1138059"/>
                  </a:lnTo>
                  <a:lnTo>
                    <a:pt x="1209040" y="1138059"/>
                  </a:lnTo>
                  <a:lnTo>
                    <a:pt x="1209586" y="1136789"/>
                  </a:lnTo>
                  <a:lnTo>
                    <a:pt x="1210068" y="1135519"/>
                  </a:lnTo>
                  <a:lnTo>
                    <a:pt x="1210500" y="1135519"/>
                  </a:lnTo>
                  <a:lnTo>
                    <a:pt x="1210170" y="1134249"/>
                  </a:lnTo>
                  <a:lnTo>
                    <a:pt x="1209751" y="1132979"/>
                  </a:lnTo>
                  <a:lnTo>
                    <a:pt x="1209217" y="1132979"/>
                  </a:lnTo>
                  <a:lnTo>
                    <a:pt x="1207947" y="1130439"/>
                  </a:lnTo>
                  <a:lnTo>
                    <a:pt x="1207414" y="1129169"/>
                  </a:lnTo>
                  <a:lnTo>
                    <a:pt x="1206995" y="1129169"/>
                  </a:lnTo>
                  <a:lnTo>
                    <a:pt x="1206665" y="1127899"/>
                  </a:lnTo>
                  <a:lnTo>
                    <a:pt x="1207058" y="1126629"/>
                  </a:lnTo>
                  <a:lnTo>
                    <a:pt x="1207554" y="1126629"/>
                  </a:lnTo>
                  <a:lnTo>
                    <a:pt x="1208697" y="1124089"/>
                  </a:lnTo>
                  <a:lnTo>
                    <a:pt x="1209192" y="1124089"/>
                  </a:lnTo>
                  <a:lnTo>
                    <a:pt x="1209586" y="1122819"/>
                  </a:lnTo>
                  <a:lnTo>
                    <a:pt x="1208214" y="1121549"/>
                  </a:lnTo>
                  <a:lnTo>
                    <a:pt x="1208455" y="1120279"/>
                  </a:lnTo>
                  <a:lnTo>
                    <a:pt x="1209636" y="1119009"/>
                  </a:lnTo>
                  <a:lnTo>
                    <a:pt x="1209865" y="1117739"/>
                  </a:lnTo>
                  <a:lnTo>
                    <a:pt x="1208455" y="1116469"/>
                  </a:lnTo>
                  <a:lnTo>
                    <a:pt x="1208506" y="1115199"/>
                  </a:lnTo>
                  <a:lnTo>
                    <a:pt x="1209967" y="1113929"/>
                  </a:lnTo>
                  <a:lnTo>
                    <a:pt x="1209611" y="1112659"/>
                  </a:lnTo>
                  <a:lnTo>
                    <a:pt x="1209179" y="1111389"/>
                  </a:lnTo>
                  <a:lnTo>
                    <a:pt x="1208646" y="1111389"/>
                  </a:lnTo>
                  <a:lnTo>
                    <a:pt x="1207363" y="1108849"/>
                  </a:lnTo>
                  <a:lnTo>
                    <a:pt x="1206842" y="1107579"/>
                  </a:lnTo>
                  <a:lnTo>
                    <a:pt x="1206411" y="1107579"/>
                  </a:lnTo>
                  <a:lnTo>
                    <a:pt x="1206080" y="1106309"/>
                  </a:lnTo>
                  <a:lnTo>
                    <a:pt x="1206474" y="1105039"/>
                  </a:lnTo>
                  <a:lnTo>
                    <a:pt x="1206957" y="1105039"/>
                  </a:lnTo>
                  <a:lnTo>
                    <a:pt x="1208100" y="1102499"/>
                  </a:lnTo>
                  <a:lnTo>
                    <a:pt x="1208582" y="1102499"/>
                  </a:lnTo>
                  <a:lnTo>
                    <a:pt x="1208989" y="1101229"/>
                  </a:lnTo>
                  <a:lnTo>
                    <a:pt x="1207706" y="1099959"/>
                  </a:lnTo>
                  <a:lnTo>
                    <a:pt x="1207693" y="1098689"/>
                  </a:lnTo>
                  <a:lnTo>
                    <a:pt x="1208100" y="1098689"/>
                  </a:lnTo>
                  <a:lnTo>
                    <a:pt x="1208582" y="1097419"/>
                  </a:lnTo>
                  <a:lnTo>
                    <a:pt x="1209725" y="1096149"/>
                  </a:lnTo>
                  <a:lnTo>
                    <a:pt x="1210208" y="1094879"/>
                  </a:lnTo>
                  <a:lnTo>
                    <a:pt x="1210602" y="1093609"/>
                  </a:lnTo>
                  <a:lnTo>
                    <a:pt x="1210246" y="1093609"/>
                  </a:lnTo>
                  <a:lnTo>
                    <a:pt x="1209814" y="1092339"/>
                  </a:lnTo>
                  <a:lnTo>
                    <a:pt x="1209306" y="1092339"/>
                  </a:lnTo>
                  <a:lnTo>
                    <a:pt x="1208773" y="1091069"/>
                  </a:lnTo>
                  <a:lnTo>
                    <a:pt x="1208341" y="1089799"/>
                  </a:lnTo>
                  <a:lnTo>
                    <a:pt x="1208011" y="1089799"/>
                  </a:lnTo>
                  <a:lnTo>
                    <a:pt x="1208417" y="1088529"/>
                  </a:lnTo>
                  <a:lnTo>
                    <a:pt x="1208913" y="1087259"/>
                  </a:lnTo>
                  <a:lnTo>
                    <a:pt x="1210043" y="1085989"/>
                  </a:lnTo>
                  <a:lnTo>
                    <a:pt x="1210525" y="1085989"/>
                  </a:lnTo>
                  <a:lnTo>
                    <a:pt x="1210919" y="1084719"/>
                  </a:lnTo>
                  <a:lnTo>
                    <a:pt x="1210919" y="1083449"/>
                  </a:lnTo>
                  <a:lnTo>
                    <a:pt x="1209738" y="1083449"/>
                  </a:lnTo>
                  <a:lnTo>
                    <a:pt x="1209624" y="1082179"/>
                  </a:lnTo>
                  <a:lnTo>
                    <a:pt x="1210183" y="1080909"/>
                  </a:lnTo>
                  <a:lnTo>
                    <a:pt x="1210665" y="1080909"/>
                  </a:lnTo>
                  <a:lnTo>
                    <a:pt x="1211084" y="1079639"/>
                  </a:lnTo>
                  <a:lnTo>
                    <a:pt x="1213980" y="1074559"/>
                  </a:lnTo>
                  <a:lnTo>
                    <a:pt x="1210119" y="1068209"/>
                  </a:lnTo>
                  <a:lnTo>
                    <a:pt x="1209611" y="1066939"/>
                  </a:lnTo>
                  <a:lnTo>
                    <a:pt x="1209179" y="1065669"/>
                  </a:lnTo>
                  <a:lnTo>
                    <a:pt x="1208747" y="1065669"/>
                  </a:lnTo>
                  <a:lnTo>
                    <a:pt x="1210271" y="1063129"/>
                  </a:lnTo>
                  <a:lnTo>
                    <a:pt x="1210284" y="1061859"/>
                  </a:lnTo>
                  <a:lnTo>
                    <a:pt x="1209141" y="1060589"/>
                  </a:lnTo>
                  <a:lnTo>
                    <a:pt x="1208989" y="1060589"/>
                  </a:lnTo>
                  <a:lnTo>
                    <a:pt x="1208646" y="1059319"/>
                  </a:lnTo>
                  <a:lnTo>
                    <a:pt x="1208227" y="1059319"/>
                  </a:lnTo>
                  <a:lnTo>
                    <a:pt x="1207173" y="1056779"/>
                  </a:lnTo>
                  <a:lnTo>
                    <a:pt x="1206754" y="1056779"/>
                  </a:lnTo>
                  <a:lnTo>
                    <a:pt x="1206411" y="1055509"/>
                  </a:lnTo>
                  <a:lnTo>
                    <a:pt x="1207668" y="1054239"/>
                  </a:lnTo>
                  <a:lnTo>
                    <a:pt x="1207871" y="1052969"/>
                  </a:lnTo>
                  <a:lnTo>
                    <a:pt x="1209052" y="1055509"/>
                  </a:lnTo>
                  <a:lnTo>
                    <a:pt x="1209725" y="1055509"/>
                  </a:lnTo>
                  <a:lnTo>
                    <a:pt x="1210208" y="1054239"/>
                  </a:lnTo>
                  <a:lnTo>
                    <a:pt x="1210614" y="1052969"/>
                  </a:lnTo>
                  <a:lnTo>
                    <a:pt x="1211199" y="1052969"/>
                  </a:lnTo>
                  <a:lnTo>
                    <a:pt x="1211681" y="1051699"/>
                  </a:lnTo>
                  <a:lnTo>
                    <a:pt x="1212075" y="1050429"/>
                  </a:lnTo>
                  <a:lnTo>
                    <a:pt x="1211732" y="1050429"/>
                  </a:lnTo>
                  <a:lnTo>
                    <a:pt x="1211313" y="1049159"/>
                  </a:lnTo>
                  <a:lnTo>
                    <a:pt x="1210792" y="1049159"/>
                  </a:lnTo>
                  <a:lnTo>
                    <a:pt x="1210373" y="1047889"/>
                  </a:lnTo>
                  <a:lnTo>
                    <a:pt x="1209903" y="1046619"/>
                  </a:lnTo>
                  <a:lnTo>
                    <a:pt x="1209509" y="1046619"/>
                  </a:lnTo>
                  <a:lnTo>
                    <a:pt x="1208874" y="1045349"/>
                  </a:lnTo>
                  <a:lnTo>
                    <a:pt x="1208227" y="1044079"/>
                  </a:lnTo>
                  <a:lnTo>
                    <a:pt x="1207706" y="1042809"/>
                  </a:lnTo>
                  <a:lnTo>
                    <a:pt x="1207274" y="1041539"/>
                  </a:lnTo>
                  <a:lnTo>
                    <a:pt x="1206944" y="1041539"/>
                  </a:lnTo>
                  <a:lnTo>
                    <a:pt x="1206944" y="1040269"/>
                  </a:lnTo>
                  <a:lnTo>
                    <a:pt x="1208278" y="1040269"/>
                  </a:lnTo>
                  <a:lnTo>
                    <a:pt x="1208405" y="1038999"/>
                  </a:lnTo>
                  <a:lnTo>
                    <a:pt x="1208798" y="1037729"/>
                  </a:lnTo>
                  <a:lnTo>
                    <a:pt x="1209281" y="1037729"/>
                  </a:lnTo>
                  <a:lnTo>
                    <a:pt x="1209929" y="1036459"/>
                  </a:lnTo>
                  <a:lnTo>
                    <a:pt x="1210856" y="1036459"/>
                  </a:lnTo>
                  <a:lnTo>
                    <a:pt x="1211186" y="1037729"/>
                  </a:lnTo>
                  <a:lnTo>
                    <a:pt x="1210894" y="1038999"/>
                  </a:lnTo>
                  <a:lnTo>
                    <a:pt x="1210348" y="1040269"/>
                  </a:lnTo>
                  <a:lnTo>
                    <a:pt x="1210157" y="1041539"/>
                  </a:lnTo>
                  <a:lnTo>
                    <a:pt x="1210043" y="1042809"/>
                  </a:lnTo>
                  <a:lnTo>
                    <a:pt x="1210284" y="1042809"/>
                  </a:lnTo>
                  <a:lnTo>
                    <a:pt x="1211719" y="1044079"/>
                  </a:lnTo>
                  <a:lnTo>
                    <a:pt x="1214132" y="1046619"/>
                  </a:lnTo>
                  <a:lnTo>
                    <a:pt x="1214869" y="1046619"/>
                  </a:lnTo>
                  <a:lnTo>
                    <a:pt x="1215555" y="1047889"/>
                  </a:lnTo>
                  <a:lnTo>
                    <a:pt x="1216190" y="1047889"/>
                  </a:lnTo>
                  <a:lnTo>
                    <a:pt x="1216533" y="1049159"/>
                  </a:lnTo>
                  <a:lnTo>
                    <a:pt x="1218057" y="1049159"/>
                  </a:lnTo>
                  <a:lnTo>
                    <a:pt x="1218501" y="1051699"/>
                  </a:lnTo>
                  <a:lnTo>
                    <a:pt x="1217447" y="1051699"/>
                  </a:lnTo>
                  <a:lnTo>
                    <a:pt x="1217980" y="1054239"/>
                  </a:lnTo>
                  <a:lnTo>
                    <a:pt x="1219530" y="1054239"/>
                  </a:lnTo>
                  <a:lnTo>
                    <a:pt x="1220000" y="1055509"/>
                  </a:lnTo>
                  <a:lnTo>
                    <a:pt x="1219212" y="1056779"/>
                  </a:lnTo>
                  <a:lnTo>
                    <a:pt x="1219263" y="1058049"/>
                  </a:lnTo>
                  <a:lnTo>
                    <a:pt x="1218615" y="1056779"/>
                  </a:lnTo>
                  <a:lnTo>
                    <a:pt x="1217917" y="1056779"/>
                  </a:lnTo>
                  <a:lnTo>
                    <a:pt x="1217193" y="1055509"/>
                  </a:lnTo>
                  <a:lnTo>
                    <a:pt x="1216914" y="1055509"/>
                  </a:lnTo>
                  <a:lnTo>
                    <a:pt x="1215351" y="1054239"/>
                  </a:lnTo>
                  <a:lnTo>
                    <a:pt x="1215110" y="1054239"/>
                  </a:lnTo>
                  <a:lnTo>
                    <a:pt x="1214843" y="1055509"/>
                  </a:lnTo>
                  <a:lnTo>
                    <a:pt x="1214666" y="1055509"/>
                  </a:lnTo>
                  <a:lnTo>
                    <a:pt x="1214602" y="1056779"/>
                  </a:lnTo>
                  <a:lnTo>
                    <a:pt x="1214310" y="1058049"/>
                  </a:lnTo>
                  <a:lnTo>
                    <a:pt x="1214145" y="1058049"/>
                  </a:lnTo>
                  <a:lnTo>
                    <a:pt x="1214170" y="1060589"/>
                  </a:lnTo>
                  <a:lnTo>
                    <a:pt x="1215936" y="1060589"/>
                  </a:lnTo>
                  <a:lnTo>
                    <a:pt x="1216444" y="1061859"/>
                  </a:lnTo>
                  <a:lnTo>
                    <a:pt x="1215428" y="1063129"/>
                  </a:lnTo>
                  <a:lnTo>
                    <a:pt x="1215872" y="1064399"/>
                  </a:lnTo>
                  <a:lnTo>
                    <a:pt x="1217358" y="1065669"/>
                  </a:lnTo>
                  <a:lnTo>
                    <a:pt x="1217739" y="1065669"/>
                  </a:lnTo>
                  <a:lnTo>
                    <a:pt x="1218361" y="1066939"/>
                  </a:lnTo>
                  <a:lnTo>
                    <a:pt x="1219047" y="1066939"/>
                  </a:lnTo>
                  <a:lnTo>
                    <a:pt x="1219809" y="1068209"/>
                  </a:lnTo>
                  <a:lnTo>
                    <a:pt x="1220114" y="1068209"/>
                  </a:lnTo>
                  <a:lnTo>
                    <a:pt x="1221740" y="1069479"/>
                  </a:lnTo>
                  <a:lnTo>
                    <a:pt x="1222032" y="1069479"/>
                  </a:lnTo>
                  <a:lnTo>
                    <a:pt x="1221409" y="1072019"/>
                  </a:lnTo>
                  <a:lnTo>
                    <a:pt x="1219415" y="1070749"/>
                  </a:lnTo>
                  <a:lnTo>
                    <a:pt x="1219047" y="1072019"/>
                  </a:lnTo>
                  <a:lnTo>
                    <a:pt x="1218869" y="1072019"/>
                  </a:lnTo>
                  <a:lnTo>
                    <a:pt x="1218793" y="1073289"/>
                  </a:lnTo>
                  <a:lnTo>
                    <a:pt x="1218577" y="1074559"/>
                  </a:lnTo>
                  <a:lnTo>
                    <a:pt x="1218412" y="1074559"/>
                  </a:lnTo>
                  <a:lnTo>
                    <a:pt x="1218285" y="1075829"/>
                  </a:lnTo>
                  <a:lnTo>
                    <a:pt x="1218907" y="1077099"/>
                  </a:lnTo>
                  <a:lnTo>
                    <a:pt x="1219593" y="1077099"/>
                  </a:lnTo>
                  <a:lnTo>
                    <a:pt x="1220368" y="1078369"/>
                  </a:lnTo>
                  <a:lnTo>
                    <a:pt x="1220673" y="1078369"/>
                  </a:lnTo>
                  <a:lnTo>
                    <a:pt x="1222209" y="1079639"/>
                  </a:lnTo>
                  <a:lnTo>
                    <a:pt x="1222692" y="1079639"/>
                  </a:lnTo>
                  <a:lnTo>
                    <a:pt x="1222629" y="1077099"/>
                  </a:lnTo>
                  <a:lnTo>
                    <a:pt x="1223454" y="1077099"/>
                  </a:lnTo>
                  <a:lnTo>
                    <a:pt x="1224508" y="1078369"/>
                  </a:lnTo>
                  <a:lnTo>
                    <a:pt x="1225346" y="1078369"/>
                  </a:lnTo>
                  <a:lnTo>
                    <a:pt x="1226883" y="1080909"/>
                  </a:lnTo>
                  <a:lnTo>
                    <a:pt x="1226807" y="1083449"/>
                  </a:lnTo>
                  <a:lnTo>
                    <a:pt x="1226642" y="1083449"/>
                  </a:lnTo>
                  <a:lnTo>
                    <a:pt x="1226400" y="1084719"/>
                  </a:lnTo>
                  <a:lnTo>
                    <a:pt x="1226235" y="1084719"/>
                  </a:lnTo>
                  <a:lnTo>
                    <a:pt x="1226146" y="1085989"/>
                  </a:lnTo>
                  <a:lnTo>
                    <a:pt x="1225169" y="1091069"/>
                  </a:lnTo>
                  <a:lnTo>
                    <a:pt x="1229360" y="1094879"/>
                  </a:lnTo>
                  <a:lnTo>
                    <a:pt x="1229842" y="1094879"/>
                  </a:lnTo>
                  <a:lnTo>
                    <a:pt x="1231011" y="1097419"/>
                  </a:lnTo>
                  <a:lnTo>
                    <a:pt x="1231442" y="1097419"/>
                  </a:lnTo>
                  <a:lnTo>
                    <a:pt x="1231696" y="1096213"/>
                  </a:lnTo>
                  <a:lnTo>
                    <a:pt x="1231874" y="1094879"/>
                  </a:lnTo>
                  <a:lnTo>
                    <a:pt x="1231925" y="1093609"/>
                  </a:lnTo>
                  <a:lnTo>
                    <a:pt x="1229918" y="1092339"/>
                  </a:lnTo>
                  <a:lnTo>
                    <a:pt x="1229931" y="1091069"/>
                  </a:lnTo>
                  <a:lnTo>
                    <a:pt x="1230096" y="1091069"/>
                  </a:lnTo>
                  <a:lnTo>
                    <a:pt x="1230337" y="1089799"/>
                  </a:lnTo>
                  <a:lnTo>
                    <a:pt x="1230731" y="1089799"/>
                  </a:lnTo>
                  <a:lnTo>
                    <a:pt x="1231950" y="1091069"/>
                  </a:lnTo>
                  <a:lnTo>
                    <a:pt x="1233043" y="1091069"/>
                  </a:lnTo>
                  <a:lnTo>
                    <a:pt x="1233868" y="1093609"/>
                  </a:lnTo>
                  <a:lnTo>
                    <a:pt x="1234516" y="1093609"/>
                  </a:lnTo>
                  <a:lnTo>
                    <a:pt x="1233766" y="1097419"/>
                  </a:lnTo>
                  <a:lnTo>
                    <a:pt x="1233614" y="1097419"/>
                  </a:lnTo>
                  <a:lnTo>
                    <a:pt x="1233551" y="1098689"/>
                  </a:lnTo>
                  <a:lnTo>
                    <a:pt x="1233805" y="1099959"/>
                  </a:lnTo>
                  <a:lnTo>
                    <a:pt x="1235659" y="1099959"/>
                  </a:lnTo>
                  <a:lnTo>
                    <a:pt x="1235608" y="1101229"/>
                  </a:lnTo>
                  <a:lnTo>
                    <a:pt x="1235456" y="1102499"/>
                  </a:lnTo>
                  <a:lnTo>
                    <a:pt x="1235189" y="1103769"/>
                  </a:lnTo>
                  <a:lnTo>
                    <a:pt x="1233182" y="1101229"/>
                  </a:lnTo>
                  <a:lnTo>
                    <a:pt x="1232827" y="1102499"/>
                  </a:lnTo>
                  <a:lnTo>
                    <a:pt x="1232662" y="1103769"/>
                  </a:lnTo>
                  <a:lnTo>
                    <a:pt x="1232623" y="1105039"/>
                  </a:lnTo>
                  <a:lnTo>
                    <a:pt x="1234605" y="1106309"/>
                  </a:lnTo>
                  <a:lnTo>
                    <a:pt x="1234668" y="1107579"/>
                  </a:lnTo>
                  <a:lnTo>
                    <a:pt x="1234516" y="1107579"/>
                  </a:lnTo>
                  <a:lnTo>
                    <a:pt x="1234262" y="1108849"/>
                  </a:lnTo>
                  <a:lnTo>
                    <a:pt x="1232306" y="1107579"/>
                  </a:lnTo>
                  <a:lnTo>
                    <a:pt x="1232154" y="1107579"/>
                  </a:lnTo>
                  <a:lnTo>
                    <a:pt x="1231214" y="1112659"/>
                  </a:lnTo>
                  <a:lnTo>
                    <a:pt x="1233322" y="1113929"/>
                  </a:lnTo>
                  <a:lnTo>
                    <a:pt x="1233627" y="1113929"/>
                  </a:lnTo>
                  <a:lnTo>
                    <a:pt x="1235189" y="1116469"/>
                  </a:lnTo>
                  <a:lnTo>
                    <a:pt x="1235671" y="1116469"/>
                  </a:lnTo>
                  <a:lnTo>
                    <a:pt x="1235544" y="1113929"/>
                  </a:lnTo>
                  <a:lnTo>
                    <a:pt x="1236370" y="1113929"/>
                  </a:lnTo>
                  <a:lnTo>
                    <a:pt x="1237602" y="1115199"/>
                  </a:lnTo>
                  <a:lnTo>
                    <a:pt x="1238275" y="1115199"/>
                  </a:lnTo>
                  <a:lnTo>
                    <a:pt x="1238173" y="1112659"/>
                  </a:lnTo>
                  <a:lnTo>
                    <a:pt x="1238973" y="1112659"/>
                  </a:lnTo>
                  <a:lnTo>
                    <a:pt x="1240053" y="1113929"/>
                  </a:lnTo>
                  <a:lnTo>
                    <a:pt x="1242682" y="1116469"/>
                  </a:lnTo>
                  <a:lnTo>
                    <a:pt x="1242225" y="1119009"/>
                  </a:lnTo>
                  <a:lnTo>
                    <a:pt x="1242021" y="1120279"/>
                  </a:lnTo>
                  <a:lnTo>
                    <a:pt x="1241780" y="1121549"/>
                  </a:lnTo>
                  <a:lnTo>
                    <a:pt x="1241577" y="1121549"/>
                  </a:lnTo>
                  <a:lnTo>
                    <a:pt x="1241691" y="1124089"/>
                  </a:lnTo>
                  <a:lnTo>
                    <a:pt x="1241171" y="1124089"/>
                  </a:lnTo>
                  <a:lnTo>
                    <a:pt x="1239469" y="1122819"/>
                  </a:lnTo>
                  <a:lnTo>
                    <a:pt x="1238872" y="1121549"/>
                  </a:lnTo>
                  <a:lnTo>
                    <a:pt x="1237399" y="1120279"/>
                  </a:lnTo>
                  <a:lnTo>
                    <a:pt x="1236586" y="1120279"/>
                  </a:lnTo>
                  <a:lnTo>
                    <a:pt x="1235481" y="1119009"/>
                  </a:lnTo>
                  <a:lnTo>
                    <a:pt x="1234973" y="1119009"/>
                  </a:lnTo>
                  <a:lnTo>
                    <a:pt x="1234757" y="1120279"/>
                  </a:lnTo>
                  <a:lnTo>
                    <a:pt x="1234605" y="1120279"/>
                  </a:lnTo>
                  <a:lnTo>
                    <a:pt x="1234694" y="1121549"/>
                  </a:lnTo>
                  <a:lnTo>
                    <a:pt x="1236611" y="1122819"/>
                  </a:lnTo>
                  <a:lnTo>
                    <a:pt x="1237322" y="1124089"/>
                  </a:lnTo>
                  <a:lnTo>
                    <a:pt x="1238034" y="1124089"/>
                  </a:lnTo>
                  <a:lnTo>
                    <a:pt x="1238770" y="1125359"/>
                  </a:lnTo>
                  <a:lnTo>
                    <a:pt x="1240891" y="1126629"/>
                  </a:lnTo>
                  <a:lnTo>
                    <a:pt x="1241679" y="1127899"/>
                  </a:lnTo>
                  <a:lnTo>
                    <a:pt x="1242377" y="1127899"/>
                  </a:lnTo>
                  <a:lnTo>
                    <a:pt x="1243012" y="1129169"/>
                  </a:lnTo>
                  <a:lnTo>
                    <a:pt x="1243253" y="1129169"/>
                  </a:lnTo>
                  <a:lnTo>
                    <a:pt x="1242377" y="1130439"/>
                  </a:lnTo>
                  <a:lnTo>
                    <a:pt x="1242809" y="1131709"/>
                  </a:lnTo>
                  <a:lnTo>
                    <a:pt x="1244523" y="1132979"/>
                  </a:lnTo>
                  <a:lnTo>
                    <a:pt x="1244688" y="1132979"/>
                  </a:lnTo>
                  <a:lnTo>
                    <a:pt x="1244650" y="1134249"/>
                  </a:lnTo>
                  <a:lnTo>
                    <a:pt x="1244511" y="1135519"/>
                  </a:lnTo>
                  <a:lnTo>
                    <a:pt x="1244244" y="1135519"/>
                  </a:lnTo>
                  <a:lnTo>
                    <a:pt x="1244142" y="1136789"/>
                  </a:lnTo>
                  <a:lnTo>
                    <a:pt x="1242326" y="1134249"/>
                  </a:lnTo>
                  <a:lnTo>
                    <a:pt x="1242123" y="1134249"/>
                  </a:lnTo>
                  <a:lnTo>
                    <a:pt x="1241907" y="1135519"/>
                  </a:lnTo>
                  <a:lnTo>
                    <a:pt x="1241767" y="1135519"/>
                  </a:lnTo>
                  <a:lnTo>
                    <a:pt x="1241679" y="1136789"/>
                  </a:lnTo>
                  <a:lnTo>
                    <a:pt x="1241920" y="1138059"/>
                  </a:lnTo>
                  <a:lnTo>
                    <a:pt x="1243444" y="1138059"/>
                  </a:lnTo>
                  <a:lnTo>
                    <a:pt x="1243825" y="1139329"/>
                  </a:lnTo>
                  <a:lnTo>
                    <a:pt x="1245311" y="1139329"/>
                  </a:lnTo>
                  <a:lnTo>
                    <a:pt x="1245958" y="1140599"/>
                  </a:lnTo>
                  <a:lnTo>
                    <a:pt x="1246200" y="1140599"/>
                  </a:lnTo>
                  <a:lnTo>
                    <a:pt x="1245349" y="1143139"/>
                  </a:lnTo>
                  <a:lnTo>
                    <a:pt x="1245768" y="1144409"/>
                  </a:lnTo>
                  <a:lnTo>
                    <a:pt x="1247279" y="1144409"/>
                  </a:lnTo>
                  <a:lnTo>
                    <a:pt x="1247660" y="1145679"/>
                  </a:lnTo>
                  <a:lnTo>
                    <a:pt x="1248308" y="1145679"/>
                  </a:lnTo>
                  <a:lnTo>
                    <a:pt x="1249019" y="1146949"/>
                  </a:lnTo>
                  <a:lnTo>
                    <a:pt x="1250581" y="1146949"/>
                  </a:lnTo>
                  <a:lnTo>
                    <a:pt x="1251292" y="1148219"/>
                  </a:lnTo>
                  <a:lnTo>
                    <a:pt x="1251927" y="1148219"/>
                  </a:lnTo>
                  <a:lnTo>
                    <a:pt x="1252181" y="1149489"/>
                  </a:lnTo>
                  <a:lnTo>
                    <a:pt x="1251331" y="1150759"/>
                  </a:lnTo>
                  <a:lnTo>
                    <a:pt x="1251788" y="1152029"/>
                  </a:lnTo>
                  <a:lnTo>
                    <a:pt x="1253274" y="1152029"/>
                  </a:lnTo>
                  <a:lnTo>
                    <a:pt x="1253642" y="1153299"/>
                  </a:lnTo>
                  <a:lnTo>
                    <a:pt x="1253324" y="1153299"/>
                  </a:lnTo>
                  <a:lnTo>
                    <a:pt x="1253578" y="1155839"/>
                  </a:lnTo>
                  <a:lnTo>
                    <a:pt x="1252994" y="1155839"/>
                  </a:lnTo>
                  <a:lnTo>
                    <a:pt x="1253172" y="1158379"/>
                  </a:lnTo>
                  <a:lnTo>
                    <a:pt x="1252461" y="1158379"/>
                  </a:lnTo>
                  <a:lnTo>
                    <a:pt x="1251153" y="1157109"/>
                  </a:lnTo>
                  <a:lnTo>
                    <a:pt x="1250188" y="1157109"/>
                  </a:lnTo>
                  <a:lnTo>
                    <a:pt x="1248968" y="1154569"/>
                  </a:lnTo>
                  <a:lnTo>
                    <a:pt x="1248105" y="1155839"/>
                  </a:lnTo>
                  <a:lnTo>
                    <a:pt x="1248346" y="1157109"/>
                  </a:lnTo>
                  <a:lnTo>
                    <a:pt x="1250022" y="1159649"/>
                  </a:lnTo>
                  <a:lnTo>
                    <a:pt x="1250264" y="1159649"/>
                  </a:lnTo>
                  <a:lnTo>
                    <a:pt x="1250429" y="1160919"/>
                  </a:lnTo>
                  <a:lnTo>
                    <a:pt x="1249629" y="1160919"/>
                  </a:lnTo>
                  <a:lnTo>
                    <a:pt x="1250035" y="1163459"/>
                  </a:lnTo>
                  <a:lnTo>
                    <a:pt x="1251775" y="1163459"/>
                  </a:lnTo>
                  <a:lnTo>
                    <a:pt x="1252220" y="1164729"/>
                  </a:lnTo>
                  <a:lnTo>
                    <a:pt x="1251356" y="1165999"/>
                  </a:lnTo>
                  <a:lnTo>
                    <a:pt x="1251623" y="1167269"/>
                  </a:lnTo>
                  <a:lnTo>
                    <a:pt x="1252270" y="1167269"/>
                  </a:lnTo>
                  <a:lnTo>
                    <a:pt x="1252982" y="1168539"/>
                  </a:lnTo>
                  <a:lnTo>
                    <a:pt x="1253769" y="1168539"/>
                  </a:lnTo>
                  <a:lnTo>
                    <a:pt x="1255928" y="1169809"/>
                  </a:lnTo>
                  <a:lnTo>
                    <a:pt x="1256715" y="1171079"/>
                  </a:lnTo>
                  <a:lnTo>
                    <a:pt x="1257427" y="1171079"/>
                  </a:lnTo>
                  <a:lnTo>
                    <a:pt x="1258074" y="1172349"/>
                  </a:lnTo>
                  <a:lnTo>
                    <a:pt x="1258341" y="1172349"/>
                  </a:lnTo>
                  <a:lnTo>
                    <a:pt x="1257503" y="1174889"/>
                  </a:lnTo>
                  <a:lnTo>
                    <a:pt x="1257846" y="1174889"/>
                  </a:lnTo>
                  <a:lnTo>
                    <a:pt x="1259586" y="1176159"/>
                  </a:lnTo>
                  <a:lnTo>
                    <a:pt x="1259840" y="1176159"/>
                  </a:lnTo>
                  <a:lnTo>
                    <a:pt x="1260132" y="1177429"/>
                  </a:lnTo>
                  <a:lnTo>
                    <a:pt x="1259154" y="1178699"/>
                  </a:lnTo>
                  <a:lnTo>
                    <a:pt x="1259751" y="1179969"/>
                  </a:lnTo>
                  <a:lnTo>
                    <a:pt x="1261237" y="1179969"/>
                  </a:lnTo>
                  <a:lnTo>
                    <a:pt x="1261922" y="1181239"/>
                  </a:lnTo>
                  <a:lnTo>
                    <a:pt x="1260995" y="1183779"/>
                  </a:lnTo>
                  <a:lnTo>
                    <a:pt x="1261491" y="1185049"/>
                  </a:lnTo>
                  <a:lnTo>
                    <a:pt x="1263408" y="1185049"/>
                  </a:lnTo>
                  <a:lnTo>
                    <a:pt x="1263700" y="1182509"/>
                  </a:lnTo>
                  <a:lnTo>
                    <a:pt x="1264551" y="1183779"/>
                  </a:lnTo>
                  <a:lnTo>
                    <a:pt x="1265275" y="1183779"/>
                  </a:lnTo>
                  <a:lnTo>
                    <a:pt x="1265948" y="1185049"/>
                  </a:lnTo>
                  <a:lnTo>
                    <a:pt x="1266113" y="1185049"/>
                  </a:lnTo>
                  <a:lnTo>
                    <a:pt x="1265339" y="1187589"/>
                  </a:lnTo>
                  <a:lnTo>
                    <a:pt x="1266228" y="1187589"/>
                  </a:lnTo>
                  <a:lnTo>
                    <a:pt x="1266952" y="1188859"/>
                  </a:lnTo>
                  <a:lnTo>
                    <a:pt x="1268044" y="1188859"/>
                  </a:lnTo>
                  <a:lnTo>
                    <a:pt x="1269720" y="1190129"/>
                  </a:lnTo>
                  <a:lnTo>
                    <a:pt x="1270190" y="1191399"/>
                  </a:lnTo>
                  <a:lnTo>
                    <a:pt x="1269225" y="1192669"/>
                  </a:lnTo>
                  <a:lnTo>
                    <a:pt x="1269517" y="1193939"/>
                  </a:lnTo>
                  <a:lnTo>
                    <a:pt x="1268844" y="1192669"/>
                  </a:lnTo>
                  <a:lnTo>
                    <a:pt x="1268133" y="1192669"/>
                  </a:lnTo>
                  <a:lnTo>
                    <a:pt x="1267358" y="1191399"/>
                  </a:lnTo>
                  <a:lnTo>
                    <a:pt x="1267129" y="1192669"/>
                  </a:lnTo>
                  <a:lnTo>
                    <a:pt x="1267015" y="1193939"/>
                  </a:lnTo>
                  <a:lnTo>
                    <a:pt x="1266761" y="1195209"/>
                  </a:lnTo>
                  <a:lnTo>
                    <a:pt x="1266647" y="1196479"/>
                  </a:lnTo>
                  <a:lnTo>
                    <a:pt x="1266621" y="1197749"/>
                  </a:lnTo>
                  <a:lnTo>
                    <a:pt x="1267320" y="1197749"/>
                  </a:lnTo>
                  <a:lnTo>
                    <a:pt x="1268056" y="1199019"/>
                  </a:lnTo>
                  <a:lnTo>
                    <a:pt x="1269123" y="1199019"/>
                  </a:lnTo>
                  <a:lnTo>
                    <a:pt x="1270812" y="1200289"/>
                  </a:lnTo>
                  <a:lnTo>
                    <a:pt x="1270977" y="1200289"/>
                  </a:lnTo>
                  <a:lnTo>
                    <a:pt x="1270977" y="1201559"/>
                  </a:lnTo>
                  <a:lnTo>
                    <a:pt x="1270850" y="1202829"/>
                  </a:lnTo>
                  <a:lnTo>
                    <a:pt x="1270571" y="1204099"/>
                  </a:lnTo>
                  <a:lnTo>
                    <a:pt x="1268628" y="1201559"/>
                  </a:lnTo>
                  <a:lnTo>
                    <a:pt x="1268450" y="1201559"/>
                  </a:lnTo>
                  <a:lnTo>
                    <a:pt x="1268260" y="1202829"/>
                  </a:lnTo>
                  <a:lnTo>
                    <a:pt x="1268145" y="1204099"/>
                  </a:lnTo>
                  <a:lnTo>
                    <a:pt x="1268755" y="1205369"/>
                  </a:lnTo>
                  <a:lnTo>
                    <a:pt x="1269479" y="1205369"/>
                  </a:lnTo>
                  <a:lnTo>
                    <a:pt x="1270279" y="1206639"/>
                  </a:lnTo>
                  <a:lnTo>
                    <a:pt x="1271054" y="1206639"/>
                  </a:lnTo>
                  <a:lnTo>
                    <a:pt x="1271790" y="1207909"/>
                  </a:lnTo>
                  <a:lnTo>
                    <a:pt x="1272832" y="1207909"/>
                  </a:lnTo>
                  <a:lnTo>
                    <a:pt x="1274419" y="1209179"/>
                  </a:lnTo>
                  <a:lnTo>
                    <a:pt x="1274927" y="1210449"/>
                  </a:lnTo>
                  <a:lnTo>
                    <a:pt x="1274114" y="1211719"/>
                  </a:lnTo>
                  <a:lnTo>
                    <a:pt x="1274292" y="1212989"/>
                  </a:lnTo>
                  <a:lnTo>
                    <a:pt x="1273594" y="1211719"/>
                  </a:lnTo>
                  <a:lnTo>
                    <a:pt x="1272870" y="1211719"/>
                  </a:lnTo>
                  <a:lnTo>
                    <a:pt x="1272108" y="1210449"/>
                  </a:lnTo>
                  <a:lnTo>
                    <a:pt x="1271892" y="1211719"/>
                  </a:lnTo>
                  <a:lnTo>
                    <a:pt x="1271778" y="1212989"/>
                  </a:lnTo>
                  <a:lnTo>
                    <a:pt x="1271524" y="1214259"/>
                  </a:lnTo>
                  <a:lnTo>
                    <a:pt x="1271409" y="1216799"/>
                  </a:lnTo>
                  <a:lnTo>
                    <a:pt x="1273302" y="1216799"/>
                  </a:lnTo>
                  <a:lnTo>
                    <a:pt x="1273619" y="1218069"/>
                  </a:lnTo>
                  <a:lnTo>
                    <a:pt x="1274152" y="1218069"/>
                  </a:lnTo>
                  <a:lnTo>
                    <a:pt x="1275321" y="1219339"/>
                  </a:lnTo>
                  <a:lnTo>
                    <a:pt x="1276007" y="1219339"/>
                  </a:lnTo>
                  <a:lnTo>
                    <a:pt x="1276134" y="1216799"/>
                  </a:lnTo>
                  <a:lnTo>
                    <a:pt x="1276464" y="1214259"/>
                  </a:lnTo>
                  <a:lnTo>
                    <a:pt x="1280858" y="1218069"/>
                  </a:lnTo>
                  <a:lnTo>
                    <a:pt x="1280528" y="1220609"/>
                  </a:lnTo>
                  <a:lnTo>
                    <a:pt x="1280414" y="1221879"/>
                  </a:lnTo>
                  <a:lnTo>
                    <a:pt x="1280185" y="1223149"/>
                  </a:lnTo>
                  <a:lnTo>
                    <a:pt x="1279880" y="1223149"/>
                  </a:lnTo>
                  <a:lnTo>
                    <a:pt x="1278229" y="1220609"/>
                  </a:lnTo>
                  <a:lnTo>
                    <a:pt x="1277683" y="1221879"/>
                  </a:lnTo>
                  <a:lnTo>
                    <a:pt x="1278077" y="1224419"/>
                  </a:lnTo>
                  <a:lnTo>
                    <a:pt x="1277404" y="1224419"/>
                  </a:lnTo>
                  <a:lnTo>
                    <a:pt x="1275638" y="1221879"/>
                  </a:lnTo>
                  <a:lnTo>
                    <a:pt x="1275473" y="1221879"/>
                  </a:lnTo>
                  <a:lnTo>
                    <a:pt x="1275257" y="1223149"/>
                  </a:lnTo>
                  <a:lnTo>
                    <a:pt x="1275156" y="1225689"/>
                  </a:lnTo>
                  <a:lnTo>
                    <a:pt x="1274826" y="1228229"/>
                  </a:lnTo>
                  <a:lnTo>
                    <a:pt x="1277010" y="1229499"/>
                  </a:lnTo>
                  <a:lnTo>
                    <a:pt x="1277327" y="1229499"/>
                  </a:lnTo>
                  <a:lnTo>
                    <a:pt x="1279029" y="1230769"/>
                  </a:lnTo>
                  <a:lnTo>
                    <a:pt x="1279410" y="1232039"/>
                  </a:lnTo>
                  <a:lnTo>
                    <a:pt x="1278686" y="1233309"/>
                  </a:lnTo>
                  <a:lnTo>
                    <a:pt x="1278890" y="1234579"/>
                  </a:lnTo>
                  <a:lnTo>
                    <a:pt x="1279563" y="1234579"/>
                  </a:lnTo>
                  <a:lnTo>
                    <a:pt x="1280299" y="1235849"/>
                  </a:lnTo>
                  <a:lnTo>
                    <a:pt x="1281087" y="1235849"/>
                  </a:lnTo>
                  <a:lnTo>
                    <a:pt x="1283296" y="1237119"/>
                  </a:lnTo>
                  <a:lnTo>
                    <a:pt x="1284109" y="1238389"/>
                  </a:lnTo>
                  <a:lnTo>
                    <a:pt x="1284846" y="1238389"/>
                  </a:lnTo>
                  <a:lnTo>
                    <a:pt x="1285519" y="1239659"/>
                  </a:lnTo>
                  <a:lnTo>
                    <a:pt x="1285836" y="1239659"/>
                  </a:lnTo>
                  <a:lnTo>
                    <a:pt x="1284909" y="1240929"/>
                  </a:lnTo>
                  <a:lnTo>
                    <a:pt x="1285506" y="1242199"/>
                  </a:lnTo>
                  <a:lnTo>
                    <a:pt x="1287233" y="1243469"/>
                  </a:lnTo>
                  <a:lnTo>
                    <a:pt x="1287627" y="1244739"/>
                  </a:lnTo>
                  <a:lnTo>
                    <a:pt x="1287081" y="1246009"/>
                  </a:lnTo>
                  <a:lnTo>
                    <a:pt x="1287081" y="1247279"/>
                  </a:lnTo>
                  <a:lnTo>
                    <a:pt x="1286979" y="1248549"/>
                  </a:lnTo>
                  <a:lnTo>
                    <a:pt x="1286649" y="1249819"/>
                  </a:lnTo>
                  <a:lnTo>
                    <a:pt x="1286548" y="1251089"/>
                  </a:lnTo>
                  <a:lnTo>
                    <a:pt x="1286510" y="1252359"/>
                  </a:lnTo>
                  <a:lnTo>
                    <a:pt x="1287170" y="1252359"/>
                  </a:lnTo>
                  <a:lnTo>
                    <a:pt x="1287907" y="1253629"/>
                  </a:lnTo>
                  <a:lnTo>
                    <a:pt x="1288719" y="1253629"/>
                  </a:lnTo>
                  <a:lnTo>
                    <a:pt x="1299832" y="1262519"/>
                  </a:lnTo>
                  <a:lnTo>
                    <a:pt x="1299489" y="1262519"/>
                  </a:lnTo>
                  <a:lnTo>
                    <a:pt x="1299972" y="1265059"/>
                  </a:lnTo>
                  <a:lnTo>
                    <a:pt x="1299298" y="1265059"/>
                  </a:lnTo>
                  <a:lnTo>
                    <a:pt x="1297495" y="1262519"/>
                  </a:lnTo>
                  <a:lnTo>
                    <a:pt x="1297330" y="1262519"/>
                  </a:lnTo>
                  <a:lnTo>
                    <a:pt x="1297127" y="1263789"/>
                  </a:lnTo>
                  <a:lnTo>
                    <a:pt x="1297051" y="1266329"/>
                  </a:lnTo>
                  <a:lnTo>
                    <a:pt x="1296784" y="1268869"/>
                  </a:lnTo>
                  <a:lnTo>
                    <a:pt x="1296581" y="1270139"/>
                  </a:lnTo>
                  <a:lnTo>
                    <a:pt x="1296504" y="1271409"/>
                  </a:lnTo>
                  <a:lnTo>
                    <a:pt x="1298562" y="1272679"/>
                  </a:lnTo>
                  <a:lnTo>
                    <a:pt x="1298981" y="1273949"/>
                  </a:lnTo>
                  <a:lnTo>
                    <a:pt x="1298155" y="1275219"/>
                  </a:lnTo>
                  <a:lnTo>
                    <a:pt x="1298892" y="1276489"/>
                  </a:lnTo>
                  <a:lnTo>
                    <a:pt x="1300213" y="1276489"/>
                  </a:lnTo>
                  <a:lnTo>
                    <a:pt x="1301038" y="1277759"/>
                  </a:lnTo>
                  <a:lnTo>
                    <a:pt x="1302766" y="1279029"/>
                  </a:lnTo>
                  <a:lnTo>
                    <a:pt x="1303274" y="1280299"/>
                  </a:lnTo>
                  <a:lnTo>
                    <a:pt x="1302486" y="1281569"/>
                  </a:lnTo>
                  <a:lnTo>
                    <a:pt x="1302702" y="1281569"/>
                  </a:lnTo>
                  <a:lnTo>
                    <a:pt x="1302639" y="1284109"/>
                  </a:lnTo>
                  <a:lnTo>
                    <a:pt x="1302258" y="1285379"/>
                  </a:lnTo>
                  <a:lnTo>
                    <a:pt x="1302194" y="1287919"/>
                  </a:lnTo>
                  <a:lnTo>
                    <a:pt x="1304188" y="1287919"/>
                  </a:lnTo>
                  <a:lnTo>
                    <a:pt x="1304429" y="1289189"/>
                  </a:lnTo>
                  <a:lnTo>
                    <a:pt x="1304518" y="1286649"/>
                  </a:lnTo>
                  <a:lnTo>
                    <a:pt x="1305496" y="1286649"/>
                  </a:lnTo>
                  <a:lnTo>
                    <a:pt x="1306233" y="1287919"/>
                  </a:lnTo>
                  <a:lnTo>
                    <a:pt x="1307096" y="1287919"/>
                  </a:lnTo>
                  <a:lnTo>
                    <a:pt x="1306563" y="1290459"/>
                  </a:lnTo>
                  <a:lnTo>
                    <a:pt x="1306868" y="1291729"/>
                  </a:lnTo>
                  <a:lnTo>
                    <a:pt x="1308633" y="1291729"/>
                  </a:lnTo>
                  <a:lnTo>
                    <a:pt x="1309243" y="1292999"/>
                  </a:lnTo>
                  <a:lnTo>
                    <a:pt x="1308366" y="1294269"/>
                  </a:lnTo>
                  <a:lnTo>
                    <a:pt x="1309001" y="1295539"/>
                  </a:lnTo>
                  <a:lnTo>
                    <a:pt x="1310563" y="1296809"/>
                  </a:lnTo>
                  <a:lnTo>
                    <a:pt x="1311402" y="1296809"/>
                  </a:lnTo>
                  <a:lnTo>
                    <a:pt x="1313040" y="1298079"/>
                  </a:lnTo>
                  <a:lnTo>
                    <a:pt x="1313599" y="1299349"/>
                  </a:lnTo>
                  <a:lnTo>
                    <a:pt x="1312735" y="1300619"/>
                  </a:lnTo>
                  <a:lnTo>
                    <a:pt x="1312316" y="1300619"/>
                  </a:lnTo>
                  <a:lnTo>
                    <a:pt x="1311554" y="1299349"/>
                  </a:lnTo>
                  <a:lnTo>
                    <a:pt x="1310754" y="1299349"/>
                  </a:lnTo>
                  <a:lnTo>
                    <a:pt x="1310589" y="1300619"/>
                  </a:lnTo>
                  <a:lnTo>
                    <a:pt x="1310525" y="1301889"/>
                  </a:lnTo>
                  <a:lnTo>
                    <a:pt x="1310347" y="1303159"/>
                  </a:lnTo>
                  <a:lnTo>
                    <a:pt x="1310297" y="1305699"/>
                  </a:lnTo>
                  <a:lnTo>
                    <a:pt x="1311783" y="1305699"/>
                  </a:lnTo>
                  <a:lnTo>
                    <a:pt x="1312570" y="1306969"/>
                  </a:lnTo>
                  <a:lnTo>
                    <a:pt x="1312900" y="1306969"/>
                  </a:lnTo>
                  <a:lnTo>
                    <a:pt x="1314627" y="1308239"/>
                  </a:lnTo>
                  <a:lnTo>
                    <a:pt x="1315097" y="1308239"/>
                  </a:lnTo>
                  <a:lnTo>
                    <a:pt x="1314551" y="1310779"/>
                  </a:lnTo>
                  <a:lnTo>
                    <a:pt x="1314577" y="1313319"/>
                  </a:lnTo>
                  <a:lnTo>
                    <a:pt x="1314246" y="1314589"/>
                  </a:lnTo>
                  <a:lnTo>
                    <a:pt x="1314221" y="1317129"/>
                  </a:lnTo>
                  <a:lnTo>
                    <a:pt x="1314919" y="1317129"/>
                  </a:lnTo>
                  <a:lnTo>
                    <a:pt x="1315669" y="1318399"/>
                  </a:lnTo>
                  <a:lnTo>
                    <a:pt x="1316494" y="1318399"/>
                  </a:lnTo>
                  <a:lnTo>
                    <a:pt x="1318755" y="1319669"/>
                  </a:lnTo>
                  <a:lnTo>
                    <a:pt x="1319568" y="1319669"/>
                  </a:lnTo>
                  <a:lnTo>
                    <a:pt x="1320330" y="1320939"/>
                  </a:lnTo>
                  <a:lnTo>
                    <a:pt x="1321028" y="1320939"/>
                  </a:lnTo>
                  <a:lnTo>
                    <a:pt x="1321219" y="1322209"/>
                  </a:lnTo>
                  <a:lnTo>
                    <a:pt x="1320685" y="1323479"/>
                  </a:lnTo>
                  <a:lnTo>
                    <a:pt x="1320838" y="1324749"/>
                  </a:lnTo>
                  <a:lnTo>
                    <a:pt x="1322298" y="1324749"/>
                  </a:lnTo>
                  <a:lnTo>
                    <a:pt x="1323924" y="1326019"/>
                  </a:lnTo>
                  <a:lnTo>
                    <a:pt x="1324686" y="1327289"/>
                  </a:lnTo>
                  <a:lnTo>
                    <a:pt x="1325372" y="1327289"/>
                  </a:lnTo>
                  <a:lnTo>
                    <a:pt x="1325333" y="1329829"/>
                  </a:lnTo>
                  <a:lnTo>
                    <a:pt x="1325016" y="1331099"/>
                  </a:lnTo>
                  <a:lnTo>
                    <a:pt x="1325003" y="1332369"/>
                  </a:lnTo>
                  <a:lnTo>
                    <a:pt x="1325295" y="1333639"/>
                  </a:lnTo>
                  <a:lnTo>
                    <a:pt x="1327086" y="1333639"/>
                  </a:lnTo>
                  <a:lnTo>
                    <a:pt x="1327581" y="1334909"/>
                  </a:lnTo>
                  <a:lnTo>
                    <a:pt x="1326794" y="1336179"/>
                  </a:lnTo>
                  <a:lnTo>
                    <a:pt x="1327315" y="1337449"/>
                  </a:lnTo>
                  <a:lnTo>
                    <a:pt x="1329093" y="1338719"/>
                  </a:lnTo>
                  <a:lnTo>
                    <a:pt x="1329651" y="1339989"/>
                  </a:lnTo>
                  <a:lnTo>
                    <a:pt x="1328877" y="1341259"/>
                  </a:lnTo>
                  <a:lnTo>
                    <a:pt x="1329207" y="1341259"/>
                  </a:lnTo>
                  <a:lnTo>
                    <a:pt x="1329893" y="1342529"/>
                  </a:lnTo>
                  <a:lnTo>
                    <a:pt x="1330655" y="1342529"/>
                  </a:lnTo>
                  <a:lnTo>
                    <a:pt x="1331468" y="1343799"/>
                  </a:lnTo>
                  <a:lnTo>
                    <a:pt x="1336014" y="1346339"/>
                  </a:lnTo>
                  <a:lnTo>
                    <a:pt x="1336840" y="1346339"/>
                  </a:lnTo>
                  <a:lnTo>
                    <a:pt x="1337589" y="1347609"/>
                  </a:lnTo>
                  <a:lnTo>
                    <a:pt x="1338567" y="1347609"/>
                  </a:lnTo>
                  <a:lnTo>
                    <a:pt x="1337919" y="1350149"/>
                  </a:lnTo>
                  <a:lnTo>
                    <a:pt x="1338491" y="1351419"/>
                  </a:lnTo>
                  <a:lnTo>
                    <a:pt x="1340002" y="1351419"/>
                  </a:lnTo>
                  <a:lnTo>
                    <a:pt x="1340408" y="1352689"/>
                  </a:lnTo>
                  <a:lnTo>
                    <a:pt x="1340116" y="1357769"/>
                  </a:lnTo>
                  <a:lnTo>
                    <a:pt x="1337068" y="1355229"/>
                  </a:lnTo>
                  <a:lnTo>
                    <a:pt x="1335544" y="1355229"/>
                  </a:lnTo>
                  <a:lnTo>
                    <a:pt x="1333246" y="1352689"/>
                  </a:lnTo>
                  <a:lnTo>
                    <a:pt x="1332903" y="1352689"/>
                  </a:lnTo>
                  <a:lnTo>
                    <a:pt x="1331163" y="1351419"/>
                  </a:lnTo>
                  <a:lnTo>
                    <a:pt x="1330934" y="1351419"/>
                  </a:lnTo>
                  <a:lnTo>
                    <a:pt x="1330807" y="1352689"/>
                  </a:lnTo>
                  <a:lnTo>
                    <a:pt x="1330782" y="1353959"/>
                  </a:lnTo>
                  <a:lnTo>
                    <a:pt x="1331493" y="1355229"/>
                  </a:lnTo>
                  <a:lnTo>
                    <a:pt x="1332268" y="1355229"/>
                  </a:lnTo>
                  <a:lnTo>
                    <a:pt x="1333093" y="1356499"/>
                  </a:lnTo>
                  <a:lnTo>
                    <a:pt x="1335392" y="1357769"/>
                  </a:lnTo>
                  <a:lnTo>
                    <a:pt x="1335633" y="1357769"/>
                  </a:lnTo>
                  <a:lnTo>
                    <a:pt x="1334922" y="1359039"/>
                  </a:lnTo>
                  <a:lnTo>
                    <a:pt x="1335468" y="1360309"/>
                  </a:lnTo>
                  <a:lnTo>
                    <a:pt x="1337233" y="1361579"/>
                  </a:lnTo>
                  <a:lnTo>
                    <a:pt x="1337779" y="1362849"/>
                  </a:lnTo>
                  <a:lnTo>
                    <a:pt x="1337094" y="1364119"/>
                  </a:lnTo>
                  <a:lnTo>
                    <a:pt x="1337398" y="1364119"/>
                  </a:lnTo>
                  <a:lnTo>
                    <a:pt x="1338097" y="1365389"/>
                  </a:lnTo>
                  <a:lnTo>
                    <a:pt x="1338872" y="1365389"/>
                  </a:lnTo>
                  <a:lnTo>
                    <a:pt x="1339697" y="1366659"/>
                  </a:lnTo>
                  <a:lnTo>
                    <a:pt x="1341170" y="1366659"/>
                  </a:lnTo>
                  <a:lnTo>
                    <a:pt x="1341970" y="1367929"/>
                  </a:lnTo>
                  <a:lnTo>
                    <a:pt x="1342491" y="1367929"/>
                  </a:lnTo>
                  <a:lnTo>
                    <a:pt x="1343812" y="1369199"/>
                  </a:lnTo>
                  <a:lnTo>
                    <a:pt x="1344726" y="1369199"/>
                  </a:lnTo>
                  <a:lnTo>
                    <a:pt x="1344066" y="1366659"/>
                  </a:lnTo>
                  <a:lnTo>
                    <a:pt x="1344752" y="1366659"/>
                  </a:lnTo>
                  <a:lnTo>
                    <a:pt x="1346225" y="1367929"/>
                  </a:lnTo>
                  <a:lnTo>
                    <a:pt x="1346708" y="1367929"/>
                  </a:lnTo>
                  <a:lnTo>
                    <a:pt x="1346428" y="1373009"/>
                  </a:lnTo>
                  <a:lnTo>
                    <a:pt x="1346288" y="1374279"/>
                  </a:lnTo>
                  <a:lnTo>
                    <a:pt x="1346288" y="1376819"/>
                  </a:lnTo>
                  <a:lnTo>
                    <a:pt x="1348409" y="1378089"/>
                  </a:lnTo>
                  <a:lnTo>
                    <a:pt x="1348600" y="1378089"/>
                  </a:lnTo>
                  <a:lnTo>
                    <a:pt x="1348651" y="1379359"/>
                  </a:lnTo>
                  <a:lnTo>
                    <a:pt x="1348295" y="1381899"/>
                  </a:lnTo>
                  <a:lnTo>
                    <a:pt x="1348333" y="1383169"/>
                  </a:lnTo>
                  <a:lnTo>
                    <a:pt x="1348486" y="1384439"/>
                  </a:lnTo>
                  <a:lnTo>
                    <a:pt x="1350378" y="1384439"/>
                  </a:lnTo>
                  <a:lnTo>
                    <a:pt x="1351000" y="1385709"/>
                  </a:lnTo>
                  <a:lnTo>
                    <a:pt x="1350149" y="1386979"/>
                  </a:lnTo>
                  <a:lnTo>
                    <a:pt x="1350860" y="1388249"/>
                  </a:lnTo>
                  <a:lnTo>
                    <a:pt x="1352410" y="1388249"/>
                  </a:lnTo>
                  <a:lnTo>
                    <a:pt x="1352816" y="1389519"/>
                  </a:lnTo>
                  <a:lnTo>
                    <a:pt x="1352829" y="1390789"/>
                  </a:lnTo>
                  <a:lnTo>
                    <a:pt x="1352550" y="1393329"/>
                  </a:lnTo>
                  <a:lnTo>
                    <a:pt x="1352562" y="1394599"/>
                  </a:lnTo>
                  <a:lnTo>
                    <a:pt x="1353273" y="1395869"/>
                  </a:lnTo>
                  <a:lnTo>
                    <a:pt x="1354874" y="1395869"/>
                  </a:lnTo>
                  <a:lnTo>
                    <a:pt x="1357185" y="1398409"/>
                  </a:lnTo>
                  <a:lnTo>
                    <a:pt x="1358798" y="1398409"/>
                  </a:lnTo>
                  <a:lnTo>
                    <a:pt x="1359496" y="1399679"/>
                  </a:lnTo>
                  <a:lnTo>
                    <a:pt x="1359484" y="1400949"/>
                  </a:lnTo>
                  <a:lnTo>
                    <a:pt x="1359382" y="1402219"/>
                  </a:lnTo>
                  <a:lnTo>
                    <a:pt x="1359242" y="1403489"/>
                  </a:lnTo>
                  <a:lnTo>
                    <a:pt x="1359281" y="1404759"/>
                  </a:lnTo>
                  <a:lnTo>
                    <a:pt x="1359992" y="1406029"/>
                  </a:lnTo>
                  <a:lnTo>
                    <a:pt x="1361592" y="1406029"/>
                  </a:lnTo>
                  <a:lnTo>
                    <a:pt x="1363916" y="1408569"/>
                  </a:lnTo>
                  <a:lnTo>
                    <a:pt x="1365516" y="1408569"/>
                  </a:lnTo>
                  <a:lnTo>
                    <a:pt x="1366227" y="1409839"/>
                  </a:lnTo>
                  <a:lnTo>
                    <a:pt x="1366253" y="1411109"/>
                  </a:lnTo>
                  <a:lnTo>
                    <a:pt x="1366126" y="1412379"/>
                  </a:lnTo>
                  <a:lnTo>
                    <a:pt x="1366024" y="1413649"/>
                  </a:lnTo>
                  <a:lnTo>
                    <a:pt x="1366088" y="1416189"/>
                  </a:lnTo>
                  <a:lnTo>
                    <a:pt x="1365656" y="1417459"/>
                  </a:lnTo>
                  <a:lnTo>
                    <a:pt x="1366151" y="1418729"/>
                  </a:lnTo>
                  <a:lnTo>
                    <a:pt x="1367929" y="1418729"/>
                  </a:lnTo>
                  <a:lnTo>
                    <a:pt x="1368615" y="1419999"/>
                  </a:lnTo>
                  <a:lnTo>
                    <a:pt x="1367790" y="1421269"/>
                  </a:lnTo>
                  <a:lnTo>
                    <a:pt x="1368158" y="1422539"/>
                  </a:lnTo>
                  <a:lnTo>
                    <a:pt x="1368869" y="1422539"/>
                  </a:lnTo>
                  <a:lnTo>
                    <a:pt x="1369644" y="1423809"/>
                  </a:lnTo>
                  <a:lnTo>
                    <a:pt x="1370482" y="1423809"/>
                  </a:lnTo>
                  <a:lnTo>
                    <a:pt x="1372806" y="1425079"/>
                  </a:lnTo>
                  <a:lnTo>
                    <a:pt x="1373657" y="1425079"/>
                  </a:lnTo>
                  <a:lnTo>
                    <a:pt x="1374432" y="1426349"/>
                  </a:lnTo>
                  <a:lnTo>
                    <a:pt x="1375143" y="1426349"/>
                  </a:lnTo>
                  <a:lnTo>
                    <a:pt x="1375168" y="1428889"/>
                  </a:lnTo>
                  <a:lnTo>
                    <a:pt x="1374927" y="1430159"/>
                  </a:lnTo>
                  <a:lnTo>
                    <a:pt x="1374978" y="1432699"/>
                  </a:lnTo>
                  <a:lnTo>
                    <a:pt x="1377086" y="1432699"/>
                  </a:lnTo>
                  <a:lnTo>
                    <a:pt x="1377645" y="1433969"/>
                  </a:lnTo>
                  <a:lnTo>
                    <a:pt x="1376895" y="1435239"/>
                  </a:lnTo>
                  <a:lnTo>
                    <a:pt x="1377480" y="1436509"/>
                  </a:lnTo>
                  <a:lnTo>
                    <a:pt x="1379258" y="1437779"/>
                  </a:lnTo>
                  <a:lnTo>
                    <a:pt x="1379880" y="1439049"/>
                  </a:lnTo>
                  <a:lnTo>
                    <a:pt x="1379410" y="1440268"/>
                  </a:lnTo>
                  <a:lnTo>
                    <a:pt x="1377238" y="1439049"/>
                  </a:lnTo>
                  <a:lnTo>
                    <a:pt x="1377035" y="1440268"/>
                  </a:lnTo>
                  <a:lnTo>
                    <a:pt x="1377099" y="1441589"/>
                  </a:lnTo>
                  <a:lnTo>
                    <a:pt x="1377099" y="1442859"/>
                  </a:lnTo>
                  <a:lnTo>
                    <a:pt x="1379283" y="1442859"/>
                  </a:lnTo>
                  <a:lnTo>
                    <a:pt x="1379791" y="1444129"/>
                  </a:lnTo>
                  <a:lnTo>
                    <a:pt x="1379004" y="1445399"/>
                  </a:lnTo>
                  <a:lnTo>
                    <a:pt x="1379385" y="1446669"/>
                  </a:lnTo>
                  <a:lnTo>
                    <a:pt x="1380096" y="1446669"/>
                  </a:lnTo>
                  <a:lnTo>
                    <a:pt x="1380883" y="1447939"/>
                  </a:lnTo>
                  <a:lnTo>
                    <a:pt x="1381721" y="1447939"/>
                  </a:lnTo>
                  <a:lnTo>
                    <a:pt x="1384084" y="1449209"/>
                  </a:lnTo>
                  <a:lnTo>
                    <a:pt x="1384922" y="1449209"/>
                  </a:lnTo>
                  <a:lnTo>
                    <a:pt x="1385709" y="1450479"/>
                  </a:lnTo>
                  <a:lnTo>
                    <a:pt x="1386674" y="1450479"/>
                  </a:lnTo>
                  <a:lnTo>
                    <a:pt x="1386217" y="1453019"/>
                  </a:lnTo>
                  <a:lnTo>
                    <a:pt x="1386624" y="1454289"/>
                  </a:lnTo>
                  <a:lnTo>
                    <a:pt x="1388414" y="1454289"/>
                  </a:lnTo>
                  <a:lnTo>
                    <a:pt x="1389126" y="1455559"/>
                  </a:lnTo>
                  <a:lnTo>
                    <a:pt x="1388313" y="1456829"/>
                  </a:lnTo>
                  <a:lnTo>
                    <a:pt x="1389100" y="1458099"/>
                  </a:lnTo>
                  <a:lnTo>
                    <a:pt x="1390599" y="1458099"/>
                  </a:lnTo>
                  <a:lnTo>
                    <a:pt x="1391424" y="1459369"/>
                  </a:lnTo>
                  <a:lnTo>
                    <a:pt x="1390700" y="1461909"/>
                  </a:lnTo>
                  <a:lnTo>
                    <a:pt x="1391272" y="1461909"/>
                  </a:lnTo>
                  <a:lnTo>
                    <a:pt x="1392999" y="1463179"/>
                  </a:lnTo>
                  <a:lnTo>
                    <a:pt x="1393393" y="1463179"/>
                  </a:lnTo>
                  <a:lnTo>
                    <a:pt x="1393329" y="1460639"/>
                  </a:lnTo>
                  <a:lnTo>
                    <a:pt x="1394231" y="1460639"/>
                  </a:lnTo>
                  <a:lnTo>
                    <a:pt x="1395018" y="1461909"/>
                  </a:lnTo>
                  <a:lnTo>
                    <a:pt x="1396606" y="1461909"/>
                  </a:lnTo>
                  <a:lnTo>
                    <a:pt x="1397393" y="1463179"/>
                  </a:lnTo>
                  <a:lnTo>
                    <a:pt x="1398130" y="1463179"/>
                  </a:lnTo>
                  <a:lnTo>
                    <a:pt x="1398130" y="1466989"/>
                  </a:lnTo>
                  <a:lnTo>
                    <a:pt x="1397889" y="1466989"/>
                  </a:lnTo>
                  <a:lnTo>
                    <a:pt x="1395857" y="1464449"/>
                  </a:lnTo>
                  <a:lnTo>
                    <a:pt x="1395653" y="1468259"/>
                  </a:lnTo>
                  <a:lnTo>
                    <a:pt x="1395768" y="1470799"/>
                  </a:lnTo>
                  <a:lnTo>
                    <a:pt x="1397711" y="1470799"/>
                  </a:lnTo>
                  <a:lnTo>
                    <a:pt x="1398130" y="1472069"/>
                  </a:lnTo>
                  <a:lnTo>
                    <a:pt x="1398054" y="1469529"/>
                  </a:lnTo>
                  <a:lnTo>
                    <a:pt x="1399768" y="1469529"/>
                  </a:lnTo>
                  <a:lnTo>
                    <a:pt x="1400619" y="1470799"/>
                  </a:lnTo>
                  <a:lnTo>
                    <a:pt x="1400378" y="1473339"/>
                  </a:lnTo>
                  <a:lnTo>
                    <a:pt x="1400733" y="1473339"/>
                  </a:lnTo>
                  <a:lnTo>
                    <a:pt x="1402537" y="1474609"/>
                  </a:lnTo>
                  <a:lnTo>
                    <a:pt x="1403718" y="1474609"/>
                  </a:lnTo>
                  <a:lnTo>
                    <a:pt x="1404518" y="1475879"/>
                  </a:lnTo>
                  <a:lnTo>
                    <a:pt x="1405255" y="1475879"/>
                  </a:lnTo>
                  <a:lnTo>
                    <a:pt x="1405255" y="1478419"/>
                  </a:lnTo>
                  <a:lnTo>
                    <a:pt x="1405001" y="1479689"/>
                  </a:lnTo>
                  <a:lnTo>
                    <a:pt x="1403210" y="1477149"/>
                  </a:lnTo>
                  <a:lnTo>
                    <a:pt x="1402880" y="1477149"/>
                  </a:lnTo>
                  <a:lnTo>
                    <a:pt x="1402905" y="1480959"/>
                  </a:lnTo>
                  <a:lnTo>
                    <a:pt x="1405064" y="1480959"/>
                  </a:lnTo>
                  <a:lnTo>
                    <a:pt x="1405636" y="1482229"/>
                  </a:lnTo>
                  <a:lnTo>
                    <a:pt x="1404937" y="1483499"/>
                  </a:lnTo>
                  <a:lnTo>
                    <a:pt x="1405572" y="1484769"/>
                  </a:lnTo>
                  <a:lnTo>
                    <a:pt x="1407337" y="1484769"/>
                  </a:lnTo>
                  <a:lnTo>
                    <a:pt x="1407629" y="1486039"/>
                  </a:lnTo>
                  <a:lnTo>
                    <a:pt x="1407668" y="1491119"/>
                  </a:lnTo>
                  <a:lnTo>
                    <a:pt x="1407795" y="1492389"/>
                  </a:lnTo>
                  <a:lnTo>
                    <a:pt x="1409801" y="1492389"/>
                  </a:lnTo>
                  <a:lnTo>
                    <a:pt x="1410360" y="1493659"/>
                  </a:lnTo>
                  <a:lnTo>
                    <a:pt x="1409725" y="1494929"/>
                  </a:lnTo>
                  <a:lnTo>
                    <a:pt x="1410093" y="1496199"/>
                  </a:lnTo>
                  <a:lnTo>
                    <a:pt x="1410843" y="1496199"/>
                  </a:lnTo>
                  <a:lnTo>
                    <a:pt x="1411643" y="1497469"/>
                  </a:lnTo>
                  <a:lnTo>
                    <a:pt x="1412506" y="1497469"/>
                  </a:lnTo>
                  <a:lnTo>
                    <a:pt x="1414894" y="1498739"/>
                  </a:lnTo>
                  <a:lnTo>
                    <a:pt x="1415757" y="1498739"/>
                  </a:lnTo>
                  <a:lnTo>
                    <a:pt x="1416570" y="1500009"/>
                  </a:lnTo>
                  <a:lnTo>
                    <a:pt x="1417320" y="1500009"/>
                  </a:lnTo>
                  <a:lnTo>
                    <a:pt x="1417434" y="1501279"/>
                  </a:lnTo>
                  <a:lnTo>
                    <a:pt x="1417459" y="1502549"/>
                  </a:lnTo>
                  <a:lnTo>
                    <a:pt x="1417434" y="1507629"/>
                  </a:lnTo>
                  <a:lnTo>
                    <a:pt x="1417561" y="1508899"/>
                  </a:lnTo>
                  <a:lnTo>
                    <a:pt x="1419440" y="1508899"/>
                  </a:lnTo>
                  <a:lnTo>
                    <a:pt x="1420393" y="1510169"/>
                  </a:lnTo>
                  <a:lnTo>
                    <a:pt x="1419758" y="1512709"/>
                  </a:lnTo>
                  <a:lnTo>
                    <a:pt x="1420482" y="1513979"/>
                  </a:lnTo>
                  <a:lnTo>
                    <a:pt x="1422577" y="1513979"/>
                  </a:lnTo>
                  <a:lnTo>
                    <a:pt x="1423339" y="1515249"/>
                  </a:lnTo>
                  <a:lnTo>
                    <a:pt x="1425905" y="1515249"/>
                  </a:lnTo>
                  <a:lnTo>
                    <a:pt x="1426730" y="1516519"/>
                  </a:lnTo>
                  <a:lnTo>
                    <a:pt x="1427492" y="1516519"/>
                  </a:lnTo>
                  <a:lnTo>
                    <a:pt x="1427810" y="1517789"/>
                  </a:lnTo>
                  <a:lnTo>
                    <a:pt x="1427391" y="1519059"/>
                  </a:lnTo>
                  <a:lnTo>
                    <a:pt x="1428102" y="1520329"/>
                  </a:lnTo>
                  <a:lnTo>
                    <a:pt x="1429626" y="1520329"/>
                  </a:lnTo>
                  <a:lnTo>
                    <a:pt x="1430134" y="1521599"/>
                  </a:lnTo>
                  <a:lnTo>
                    <a:pt x="1430566" y="1526679"/>
                  </a:lnTo>
                  <a:lnTo>
                    <a:pt x="1428076" y="1525409"/>
                  </a:lnTo>
                  <a:lnTo>
                    <a:pt x="1427187" y="1525409"/>
                  </a:lnTo>
                  <a:lnTo>
                    <a:pt x="1426349" y="1524139"/>
                  </a:lnTo>
                  <a:lnTo>
                    <a:pt x="1425562" y="1524139"/>
                  </a:lnTo>
                  <a:lnTo>
                    <a:pt x="1425930" y="1525409"/>
                  </a:lnTo>
                  <a:lnTo>
                    <a:pt x="1425333" y="1526679"/>
                  </a:lnTo>
                  <a:lnTo>
                    <a:pt x="1426083" y="1527949"/>
                  </a:lnTo>
                  <a:lnTo>
                    <a:pt x="1428292" y="1527949"/>
                  </a:lnTo>
                  <a:lnTo>
                    <a:pt x="1428483" y="1529219"/>
                  </a:lnTo>
                  <a:lnTo>
                    <a:pt x="1428572" y="1530489"/>
                  </a:lnTo>
                  <a:lnTo>
                    <a:pt x="1428584" y="1531759"/>
                  </a:lnTo>
                  <a:lnTo>
                    <a:pt x="1428686" y="1533029"/>
                  </a:lnTo>
                  <a:lnTo>
                    <a:pt x="1428838" y="1534299"/>
                  </a:lnTo>
                  <a:lnTo>
                    <a:pt x="1430477" y="1534299"/>
                  </a:lnTo>
                  <a:lnTo>
                    <a:pt x="1431366" y="1535569"/>
                  </a:lnTo>
                  <a:lnTo>
                    <a:pt x="1433042" y="1535569"/>
                  </a:lnTo>
                  <a:lnTo>
                    <a:pt x="1433931" y="1536839"/>
                  </a:lnTo>
                  <a:lnTo>
                    <a:pt x="1434503" y="1536839"/>
                  </a:lnTo>
                  <a:lnTo>
                    <a:pt x="1436052" y="1538109"/>
                  </a:lnTo>
                  <a:lnTo>
                    <a:pt x="1436941" y="1538109"/>
                  </a:lnTo>
                  <a:lnTo>
                    <a:pt x="1435862" y="1535569"/>
                  </a:lnTo>
                  <a:lnTo>
                    <a:pt x="1436166" y="1534299"/>
                  </a:lnTo>
                  <a:lnTo>
                    <a:pt x="1437055" y="1535569"/>
                  </a:lnTo>
                  <a:lnTo>
                    <a:pt x="1438719" y="1535569"/>
                  </a:lnTo>
                  <a:lnTo>
                    <a:pt x="1438884" y="1536839"/>
                  </a:lnTo>
                  <a:lnTo>
                    <a:pt x="1438986" y="1538109"/>
                  </a:lnTo>
                  <a:lnTo>
                    <a:pt x="1439049" y="1539379"/>
                  </a:lnTo>
                  <a:lnTo>
                    <a:pt x="1439176" y="1540649"/>
                  </a:lnTo>
                  <a:lnTo>
                    <a:pt x="1439430" y="1541919"/>
                  </a:lnTo>
                  <a:lnTo>
                    <a:pt x="1440256" y="1541919"/>
                  </a:lnTo>
                  <a:lnTo>
                    <a:pt x="1441119" y="1543189"/>
                  </a:lnTo>
                  <a:lnTo>
                    <a:pt x="1443774" y="1543189"/>
                  </a:lnTo>
                  <a:lnTo>
                    <a:pt x="1444586" y="1544459"/>
                  </a:lnTo>
                  <a:lnTo>
                    <a:pt x="1445094" y="1544459"/>
                  </a:lnTo>
                  <a:lnTo>
                    <a:pt x="1444586" y="1545729"/>
                  </a:lnTo>
                  <a:lnTo>
                    <a:pt x="1445463" y="1548269"/>
                  </a:lnTo>
                  <a:lnTo>
                    <a:pt x="1444967" y="1549539"/>
                  </a:lnTo>
                  <a:lnTo>
                    <a:pt x="1446009" y="1550809"/>
                  </a:lnTo>
                  <a:lnTo>
                    <a:pt x="1448104" y="1550809"/>
                  </a:lnTo>
                  <a:lnTo>
                    <a:pt x="1448663" y="1552079"/>
                  </a:lnTo>
                  <a:lnTo>
                    <a:pt x="1448104" y="1553349"/>
                  </a:lnTo>
                  <a:lnTo>
                    <a:pt x="1448981" y="1554619"/>
                  </a:lnTo>
                  <a:lnTo>
                    <a:pt x="1450822" y="1554619"/>
                  </a:lnTo>
                  <a:lnTo>
                    <a:pt x="1451711" y="1555889"/>
                  </a:lnTo>
                  <a:lnTo>
                    <a:pt x="1451813" y="1558429"/>
                  </a:lnTo>
                  <a:lnTo>
                    <a:pt x="1454492" y="1558429"/>
                  </a:lnTo>
                  <a:lnTo>
                    <a:pt x="1454772" y="1559699"/>
                  </a:lnTo>
                  <a:lnTo>
                    <a:pt x="1454975" y="1560969"/>
                  </a:lnTo>
                  <a:lnTo>
                    <a:pt x="1455407" y="1563509"/>
                  </a:lnTo>
                  <a:lnTo>
                    <a:pt x="1455724" y="1564779"/>
                  </a:lnTo>
                  <a:lnTo>
                    <a:pt x="1457490" y="1564779"/>
                  </a:lnTo>
                  <a:lnTo>
                    <a:pt x="1458442" y="1566049"/>
                  </a:lnTo>
                  <a:lnTo>
                    <a:pt x="1461135" y="1566049"/>
                  </a:lnTo>
                  <a:lnTo>
                    <a:pt x="1462062" y="1567319"/>
                  </a:lnTo>
                  <a:lnTo>
                    <a:pt x="1464132" y="1567319"/>
                  </a:lnTo>
                  <a:lnTo>
                    <a:pt x="1464271" y="1569859"/>
                  </a:lnTo>
                  <a:lnTo>
                    <a:pt x="1465135" y="1571129"/>
                  </a:lnTo>
                  <a:lnTo>
                    <a:pt x="1469415" y="1571129"/>
                  </a:lnTo>
                  <a:lnTo>
                    <a:pt x="1470329" y="1572399"/>
                  </a:lnTo>
                  <a:lnTo>
                    <a:pt x="1470482" y="1574939"/>
                  </a:lnTo>
                  <a:lnTo>
                    <a:pt x="1473542" y="1574939"/>
                  </a:lnTo>
                  <a:lnTo>
                    <a:pt x="1479029" y="1577479"/>
                  </a:lnTo>
                  <a:lnTo>
                    <a:pt x="1478826" y="1577479"/>
                  </a:lnTo>
                  <a:lnTo>
                    <a:pt x="1480235" y="1580019"/>
                  </a:lnTo>
                  <a:lnTo>
                    <a:pt x="1479575" y="1580019"/>
                  </a:lnTo>
                  <a:lnTo>
                    <a:pt x="1477467" y="1578749"/>
                  </a:lnTo>
                  <a:lnTo>
                    <a:pt x="1476832" y="1580019"/>
                  </a:lnTo>
                  <a:lnTo>
                    <a:pt x="1478343" y="1581289"/>
                  </a:lnTo>
                  <a:lnTo>
                    <a:pt x="1477746" y="1582559"/>
                  </a:lnTo>
                  <a:lnTo>
                    <a:pt x="1475651" y="1581289"/>
                  </a:lnTo>
                  <a:lnTo>
                    <a:pt x="1475270" y="1581289"/>
                  </a:lnTo>
                  <a:lnTo>
                    <a:pt x="1475486" y="1582559"/>
                  </a:lnTo>
                  <a:lnTo>
                    <a:pt x="1475790" y="1582559"/>
                  </a:lnTo>
                  <a:lnTo>
                    <a:pt x="1476184" y="1583829"/>
                  </a:lnTo>
                  <a:lnTo>
                    <a:pt x="1476502" y="1585099"/>
                  </a:lnTo>
                  <a:lnTo>
                    <a:pt x="1476781" y="1585099"/>
                  </a:lnTo>
                  <a:lnTo>
                    <a:pt x="1477149" y="1586369"/>
                  </a:lnTo>
                  <a:lnTo>
                    <a:pt x="1478000" y="1587639"/>
                  </a:lnTo>
                  <a:lnTo>
                    <a:pt x="1479194" y="1586369"/>
                  </a:lnTo>
                  <a:lnTo>
                    <a:pt x="1480591" y="1587639"/>
                  </a:lnTo>
                  <a:lnTo>
                    <a:pt x="1480527" y="1590179"/>
                  </a:lnTo>
                  <a:lnTo>
                    <a:pt x="1483931" y="1590179"/>
                  </a:lnTo>
                  <a:lnTo>
                    <a:pt x="1484871" y="1591449"/>
                  </a:lnTo>
                  <a:lnTo>
                    <a:pt x="1489697" y="1591449"/>
                  </a:lnTo>
                  <a:lnTo>
                    <a:pt x="1491576" y="1592719"/>
                  </a:lnTo>
                  <a:lnTo>
                    <a:pt x="1495437" y="1592719"/>
                  </a:lnTo>
                  <a:lnTo>
                    <a:pt x="1495386" y="1593989"/>
                  </a:lnTo>
                  <a:lnTo>
                    <a:pt x="1496834" y="1595259"/>
                  </a:lnTo>
                  <a:lnTo>
                    <a:pt x="1496593" y="1596529"/>
                  </a:lnTo>
                  <a:lnTo>
                    <a:pt x="1494040" y="1595259"/>
                  </a:lnTo>
                  <a:lnTo>
                    <a:pt x="1493799" y="1595259"/>
                  </a:lnTo>
                  <a:lnTo>
                    <a:pt x="1494142" y="1596529"/>
                  </a:lnTo>
                  <a:lnTo>
                    <a:pt x="1494574" y="1596529"/>
                  </a:lnTo>
                  <a:lnTo>
                    <a:pt x="1495107" y="1597799"/>
                  </a:lnTo>
                  <a:lnTo>
                    <a:pt x="1497799" y="1597799"/>
                  </a:lnTo>
                  <a:lnTo>
                    <a:pt x="1498523" y="1599069"/>
                  </a:lnTo>
                  <a:lnTo>
                    <a:pt x="1499031" y="1600339"/>
                  </a:lnTo>
                  <a:lnTo>
                    <a:pt x="1499425" y="1600339"/>
                  </a:lnTo>
                  <a:lnTo>
                    <a:pt x="1499984" y="1601609"/>
                  </a:lnTo>
                  <a:lnTo>
                    <a:pt x="1500479" y="1602879"/>
                  </a:lnTo>
                  <a:lnTo>
                    <a:pt x="1500898" y="1604149"/>
                  </a:lnTo>
                  <a:lnTo>
                    <a:pt x="1501292" y="1604149"/>
                  </a:lnTo>
                  <a:lnTo>
                    <a:pt x="1501800" y="1605419"/>
                  </a:lnTo>
                  <a:lnTo>
                    <a:pt x="1502410" y="1606689"/>
                  </a:lnTo>
                  <a:lnTo>
                    <a:pt x="1509255" y="1606689"/>
                  </a:lnTo>
                  <a:lnTo>
                    <a:pt x="1509369" y="1609229"/>
                  </a:lnTo>
                  <a:lnTo>
                    <a:pt x="1510982" y="1609229"/>
                  </a:lnTo>
                  <a:lnTo>
                    <a:pt x="1511134" y="1611769"/>
                  </a:lnTo>
                  <a:lnTo>
                    <a:pt x="1515922" y="1611769"/>
                  </a:lnTo>
                  <a:lnTo>
                    <a:pt x="1516176" y="1614309"/>
                  </a:lnTo>
                  <a:lnTo>
                    <a:pt x="1521002" y="1614309"/>
                  </a:lnTo>
                  <a:lnTo>
                    <a:pt x="1521371" y="1615579"/>
                  </a:lnTo>
                  <a:lnTo>
                    <a:pt x="1523187" y="1616849"/>
                  </a:lnTo>
                  <a:lnTo>
                    <a:pt x="1524609" y="1615579"/>
                  </a:lnTo>
                  <a:lnTo>
                    <a:pt x="1526362" y="1616849"/>
                  </a:lnTo>
                  <a:lnTo>
                    <a:pt x="1526692" y="1618119"/>
                  </a:lnTo>
                  <a:lnTo>
                    <a:pt x="1531810" y="1618119"/>
                  </a:lnTo>
                  <a:lnTo>
                    <a:pt x="1532509" y="1619389"/>
                  </a:lnTo>
                  <a:lnTo>
                    <a:pt x="1533398" y="1620659"/>
                  </a:lnTo>
                  <a:lnTo>
                    <a:pt x="1534515" y="1620659"/>
                  </a:lnTo>
                  <a:lnTo>
                    <a:pt x="1535582" y="1619389"/>
                  </a:lnTo>
                  <a:lnTo>
                    <a:pt x="1536623" y="1619389"/>
                  </a:lnTo>
                  <a:lnTo>
                    <a:pt x="1539836" y="1618119"/>
                  </a:lnTo>
                  <a:lnTo>
                    <a:pt x="1543697" y="1618119"/>
                  </a:lnTo>
                  <a:lnTo>
                    <a:pt x="1545069" y="1616849"/>
                  </a:lnTo>
                  <a:lnTo>
                    <a:pt x="1546593" y="1616849"/>
                  </a:lnTo>
                  <a:lnTo>
                    <a:pt x="1548295" y="1618119"/>
                  </a:lnTo>
                  <a:lnTo>
                    <a:pt x="1549946" y="1618119"/>
                  </a:lnTo>
                  <a:lnTo>
                    <a:pt x="1550962" y="1616849"/>
                  </a:lnTo>
                  <a:lnTo>
                    <a:pt x="1552905" y="1616849"/>
                  </a:lnTo>
                  <a:lnTo>
                    <a:pt x="1553972" y="1618119"/>
                  </a:lnTo>
                  <a:lnTo>
                    <a:pt x="1556042" y="1618119"/>
                  </a:lnTo>
                  <a:lnTo>
                    <a:pt x="1557020" y="1616849"/>
                  </a:lnTo>
                  <a:lnTo>
                    <a:pt x="1559039" y="1616849"/>
                  </a:lnTo>
                  <a:lnTo>
                    <a:pt x="1560068" y="1618119"/>
                  </a:lnTo>
                  <a:lnTo>
                    <a:pt x="1562214" y="1618119"/>
                  </a:lnTo>
                  <a:lnTo>
                    <a:pt x="1563547" y="1619389"/>
                  </a:lnTo>
                  <a:lnTo>
                    <a:pt x="1564576" y="1618119"/>
                  </a:lnTo>
                  <a:lnTo>
                    <a:pt x="1565490" y="1618119"/>
                  </a:lnTo>
                  <a:lnTo>
                    <a:pt x="1566532" y="1616849"/>
                  </a:lnTo>
                  <a:lnTo>
                    <a:pt x="1571028" y="1616849"/>
                  </a:lnTo>
                  <a:lnTo>
                    <a:pt x="1568132" y="1619389"/>
                  </a:lnTo>
                  <a:lnTo>
                    <a:pt x="1575447" y="1619389"/>
                  </a:lnTo>
                  <a:lnTo>
                    <a:pt x="1578051" y="1616849"/>
                  </a:lnTo>
                  <a:lnTo>
                    <a:pt x="1578787" y="1615579"/>
                  </a:lnTo>
                  <a:lnTo>
                    <a:pt x="1579587" y="1615579"/>
                  </a:lnTo>
                  <a:lnTo>
                    <a:pt x="1580464" y="1614309"/>
                  </a:lnTo>
                  <a:lnTo>
                    <a:pt x="1583944" y="1614309"/>
                  </a:lnTo>
                  <a:lnTo>
                    <a:pt x="1584706" y="1613039"/>
                  </a:lnTo>
                  <a:lnTo>
                    <a:pt x="1585353" y="1611769"/>
                  </a:lnTo>
                  <a:lnTo>
                    <a:pt x="1585925" y="1610499"/>
                  </a:lnTo>
                  <a:lnTo>
                    <a:pt x="1587779" y="1607959"/>
                  </a:lnTo>
                  <a:lnTo>
                    <a:pt x="1588173" y="1606689"/>
                  </a:lnTo>
                  <a:lnTo>
                    <a:pt x="1588655" y="1605419"/>
                  </a:lnTo>
                  <a:lnTo>
                    <a:pt x="1589201" y="1605419"/>
                  </a:lnTo>
                  <a:lnTo>
                    <a:pt x="1590230" y="1604149"/>
                  </a:lnTo>
                  <a:lnTo>
                    <a:pt x="1593494" y="1604149"/>
                  </a:lnTo>
                  <a:lnTo>
                    <a:pt x="1594573" y="1602879"/>
                  </a:lnTo>
                  <a:lnTo>
                    <a:pt x="1595602" y="1602879"/>
                  </a:lnTo>
                  <a:lnTo>
                    <a:pt x="1596136" y="1601609"/>
                  </a:lnTo>
                  <a:lnTo>
                    <a:pt x="1596834" y="1599069"/>
                  </a:lnTo>
                  <a:lnTo>
                    <a:pt x="1597101" y="1597799"/>
                  </a:lnTo>
                  <a:lnTo>
                    <a:pt x="1597469" y="1596529"/>
                  </a:lnTo>
                  <a:lnTo>
                    <a:pt x="1597901" y="1596529"/>
                  </a:lnTo>
                  <a:lnTo>
                    <a:pt x="1599831" y="1595259"/>
                  </a:lnTo>
                  <a:lnTo>
                    <a:pt x="1600377" y="1595259"/>
                  </a:lnTo>
                  <a:lnTo>
                    <a:pt x="1601317" y="1593989"/>
                  </a:lnTo>
                  <a:lnTo>
                    <a:pt x="1603756" y="1593989"/>
                  </a:lnTo>
                  <a:lnTo>
                    <a:pt x="1602270" y="1596529"/>
                  </a:lnTo>
                  <a:lnTo>
                    <a:pt x="1602879" y="1596529"/>
                  </a:lnTo>
                  <a:lnTo>
                    <a:pt x="1605089" y="1595259"/>
                  </a:lnTo>
                  <a:lnTo>
                    <a:pt x="1605597" y="1595259"/>
                  </a:lnTo>
                  <a:lnTo>
                    <a:pt x="1606169" y="1593989"/>
                  </a:lnTo>
                  <a:lnTo>
                    <a:pt x="1605457" y="1592719"/>
                  </a:lnTo>
                  <a:lnTo>
                    <a:pt x="1606257" y="1591449"/>
                  </a:lnTo>
                  <a:lnTo>
                    <a:pt x="1608543" y="1591449"/>
                  </a:lnTo>
                  <a:lnTo>
                    <a:pt x="1608747" y="1590179"/>
                  </a:lnTo>
                  <a:lnTo>
                    <a:pt x="1608848" y="1587639"/>
                  </a:lnTo>
                  <a:lnTo>
                    <a:pt x="1609051" y="1587639"/>
                  </a:lnTo>
                  <a:lnTo>
                    <a:pt x="1609115" y="1585099"/>
                  </a:lnTo>
                  <a:lnTo>
                    <a:pt x="1606791" y="1586369"/>
                  </a:lnTo>
                  <a:lnTo>
                    <a:pt x="1606550" y="1586369"/>
                  </a:lnTo>
                  <a:lnTo>
                    <a:pt x="1606550" y="1585099"/>
                  </a:lnTo>
                  <a:lnTo>
                    <a:pt x="1606816" y="1583829"/>
                  </a:lnTo>
                  <a:lnTo>
                    <a:pt x="1607616" y="1583829"/>
                  </a:lnTo>
                  <a:lnTo>
                    <a:pt x="1608467" y="1582559"/>
                  </a:lnTo>
                  <a:lnTo>
                    <a:pt x="1610220" y="1582559"/>
                  </a:lnTo>
                  <a:lnTo>
                    <a:pt x="1611058" y="1581289"/>
                  </a:lnTo>
                  <a:lnTo>
                    <a:pt x="1612112" y="1581289"/>
                  </a:lnTo>
                  <a:lnTo>
                    <a:pt x="1611845" y="1578749"/>
                  </a:lnTo>
                  <a:lnTo>
                    <a:pt x="1612036" y="1578749"/>
                  </a:lnTo>
                  <a:lnTo>
                    <a:pt x="1612836" y="1577479"/>
                  </a:lnTo>
                  <a:lnTo>
                    <a:pt x="1613687" y="1577479"/>
                  </a:lnTo>
                  <a:lnTo>
                    <a:pt x="1615465" y="1576209"/>
                  </a:lnTo>
                  <a:lnTo>
                    <a:pt x="1616290" y="1576209"/>
                  </a:lnTo>
                  <a:lnTo>
                    <a:pt x="1617052" y="1574939"/>
                  </a:lnTo>
                  <a:lnTo>
                    <a:pt x="1617421" y="1574939"/>
                  </a:lnTo>
                  <a:lnTo>
                    <a:pt x="1616900" y="1573669"/>
                  </a:lnTo>
                  <a:lnTo>
                    <a:pt x="1617433" y="1572399"/>
                  </a:lnTo>
                  <a:lnTo>
                    <a:pt x="1619275" y="1571129"/>
                  </a:lnTo>
                  <a:lnTo>
                    <a:pt x="1620075" y="1569859"/>
                  </a:lnTo>
                  <a:lnTo>
                    <a:pt x="1619377" y="1568589"/>
                  </a:lnTo>
                  <a:lnTo>
                    <a:pt x="1620062" y="1567319"/>
                  </a:lnTo>
                  <a:lnTo>
                    <a:pt x="1621815" y="1567319"/>
                  </a:lnTo>
                  <a:lnTo>
                    <a:pt x="1622590" y="1566049"/>
                  </a:lnTo>
                  <a:lnTo>
                    <a:pt x="1621891" y="1564779"/>
                  </a:lnTo>
                  <a:lnTo>
                    <a:pt x="1622539" y="1563509"/>
                  </a:lnTo>
                  <a:lnTo>
                    <a:pt x="1621815" y="1562239"/>
                  </a:lnTo>
                  <a:lnTo>
                    <a:pt x="1622602" y="1559699"/>
                  </a:lnTo>
                  <a:lnTo>
                    <a:pt x="1624634" y="1559699"/>
                  </a:lnTo>
                  <a:lnTo>
                    <a:pt x="1625371" y="1558429"/>
                  </a:lnTo>
                  <a:lnTo>
                    <a:pt x="1627035" y="1558429"/>
                  </a:lnTo>
                  <a:lnTo>
                    <a:pt x="1631810" y="1554619"/>
                  </a:lnTo>
                  <a:lnTo>
                    <a:pt x="1631784" y="1553349"/>
                  </a:lnTo>
                  <a:lnTo>
                    <a:pt x="1631772" y="1549539"/>
                  </a:lnTo>
                  <a:lnTo>
                    <a:pt x="1631632" y="1549539"/>
                  </a:lnTo>
                  <a:lnTo>
                    <a:pt x="1631213" y="1548269"/>
                  </a:lnTo>
                  <a:lnTo>
                    <a:pt x="1629778" y="1550809"/>
                  </a:lnTo>
                  <a:lnTo>
                    <a:pt x="1628889" y="1550809"/>
                  </a:lnTo>
                  <a:lnTo>
                    <a:pt x="1627378" y="1552079"/>
                  </a:lnTo>
                  <a:lnTo>
                    <a:pt x="1626552" y="1552079"/>
                  </a:lnTo>
                  <a:lnTo>
                    <a:pt x="1624749" y="1553349"/>
                  </a:lnTo>
                  <a:lnTo>
                    <a:pt x="1624114" y="1553349"/>
                  </a:lnTo>
                  <a:lnTo>
                    <a:pt x="1624787" y="1550809"/>
                  </a:lnTo>
                  <a:lnTo>
                    <a:pt x="1624444" y="1550809"/>
                  </a:lnTo>
                  <a:lnTo>
                    <a:pt x="1626831" y="1549539"/>
                  </a:lnTo>
                  <a:lnTo>
                    <a:pt x="1629905" y="1546999"/>
                  </a:lnTo>
                  <a:lnTo>
                    <a:pt x="1630743" y="1546999"/>
                  </a:lnTo>
                  <a:lnTo>
                    <a:pt x="1632216" y="1545729"/>
                  </a:lnTo>
                  <a:lnTo>
                    <a:pt x="1633054" y="1544459"/>
                  </a:lnTo>
                  <a:lnTo>
                    <a:pt x="1634159" y="1544459"/>
                  </a:lnTo>
                  <a:lnTo>
                    <a:pt x="1635975" y="1543189"/>
                  </a:lnTo>
                  <a:lnTo>
                    <a:pt x="1636458" y="1541919"/>
                  </a:lnTo>
                  <a:lnTo>
                    <a:pt x="1635607" y="1540649"/>
                  </a:lnTo>
                  <a:lnTo>
                    <a:pt x="1635963" y="1539379"/>
                  </a:lnTo>
                  <a:lnTo>
                    <a:pt x="1635264" y="1540649"/>
                  </a:lnTo>
                  <a:lnTo>
                    <a:pt x="1634515" y="1540649"/>
                  </a:lnTo>
                  <a:lnTo>
                    <a:pt x="1633702" y="1541919"/>
                  </a:lnTo>
                  <a:lnTo>
                    <a:pt x="1633537" y="1540649"/>
                  </a:lnTo>
                  <a:lnTo>
                    <a:pt x="1633486" y="1538109"/>
                  </a:lnTo>
                  <a:lnTo>
                    <a:pt x="1633321" y="1538109"/>
                  </a:lnTo>
                  <a:lnTo>
                    <a:pt x="1633258" y="1535569"/>
                  </a:lnTo>
                  <a:lnTo>
                    <a:pt x="1633943" y="1535569"/>
                  </a:lnTo>
                  <a:lnTo>
                    <a:pt x="1634705" y="1534299"/>
                  </a:lnTo>
                  <a:lnTo>
                    <a:pt x="1635531" y="1534299"/>
                  </a:lnTo>
                  <a:lnTo>
                    <a:pt x="1637792" y="1533029"/>
                  </a:lnTo>
                  <a:lnTo>
                    <a:pt x="1638617" y="1531759"/>
                  </a:lnTo>
                  <a:lnTo>
                    <a:pt x="1639366" y="1531759"/>
                  </a:lnTo>
                  <a:lnTo>
                    <a:pt x="1640039" y="1530489"/>
                  </a:lnTo>
                  <a:lnTo>
                    <a:pt x="1640027" y="1529219"/>
                  </a:lnTo>
                  <a:lnTo>
                    <a:pt x="1639747" y="1527949"/>
                  </a:lnTo>
                  <a:lnTo>
                    <a:pt x="1639531" y="1526679"/>
                  </a:lnTo>
                  <a:lnTo>
                    <a:pt x="1639430" y="1525409"/>
                  </a:lnTo>
                  <a:lnTo>
                    <a:pt x="1639557" y="1524139"/>
                  </a:lnTo>
                  <a:lnTo>
                    <a:pt x="1641487" y="1524139"/>
                  </a:lnTo>
                  <a:lnTo>
                    <a:pt x="1641983" y="1522869"/>
                  </a:lnTo>
                  <a:lnTo>
                    <a:pt x="1641017" y="1521599"/>
                  </a:lnTo>
                  <a:lnTo>
                    <a:pt x="1641627" y="1519059"/>
                  </a:lnTo>
                  <a:lnTo>
                    <a:pt x="1643519" y="1519059"/>
                  </a:lnTo>
                  <a:lnTo>
                    <a:pt x="1643507" y="1517789"/>
                  </a:lnTo>
                  <a:lnTo>
                    <a:pt x="1643380" y="1516519"/>
                  </a:lnTo>
                  <a:lnTo>
                    <a:pt x="1643151" y="1515249"/>
                  </a:lnTo>
                  <a:lnTo>
                    <a:pt x="1641094" y="1517789"/>
                  </a:lnTo>
                  <a:lnTo>
                    <a:pt x="1640954" y="1517789"/>
                  </a:lnTo>
                  <a:lnTo>
                    <a:pt x="1640738" y="1516519"/>
                  </a:lnTo>
                  <a:lnTo>
                    <a:pt x="1640611" y="1515249"/>
                  </a:lnTo>
                  <a:lnTo>
                    <a:pt x="1640179" y="1511439"/>
                  </a:lnTo>
                  <a:lnTo>
                    <a:pt x="1640840" y="1511439"/>
                  </a:lnTo>
                  <a:lnTo>
                    <a:pt x="1641665" y="1510169"/>
                  </a:lnTo>
                  <a:lnTo>
                    <a:pt x="1642783" y="1510169"/>
                  </a:lnTo>
                  <a:lnTo>
                    <a:pt x="1644078" y="1507629"/>
                  </a:lnTo>
                  <a:lnTo>
                    <a:pt x="1644738" y="1508899"/>
                  </a:lnTo>
                  <a:lnTo>
                    <a:pt x="1644599" y="1511439"/>
                  </a:lnTo>
                  <a:lnTo>
                    <a:pt x="1645412" y="1511439"/>
                  </a:lnTo>
                  <a:lnTo>
                    <a:pt x="1646529" y="1510169"/>
                  </a:lnTo>
                  <a:lnTo>
                    <a:pt x="1651342" y="1505089"/>
                  </a:lnTo>
                  <a:lnTo>
                    <a:pt x="1651482" y="1503819"/>
                  </a:lnTo>
                  <a:lnTo>
                    <a:pt x="1650644" y="1503819"/>
                  </a:lnTo>
                  <a:lnTo>
                    <a:pt x="1651000" y="1502549"/>
                  </a:lnTo>
                  <a:lnTo>
                    <a:pt x="1652739" y="1501279"/>
                  </a:lnTo>
                  <a:lnTo>
                    <a:pt x="1653159" y="1500009"/>
                  </a:lnTo>
                  <a:lnTo>
                    <a:pt x="1652485" y="1498739"/>
                  </a:lnTo>
                  <a:lnTo>
                    <a:pt x="1652485" y="1497469"/>
                  </a:lnTo>
                  <a:lnTo>
                    <a:pt x="1652181" y="1496199"/>
                  </a:lnTo>
                  <a:lnTo>
                    <a:pt x="1651355" y="1492389"/>
                  </a:lnTo>
                  <a:lnTo>
                    <a:pt x="1651050" y="1491119"/>
                  </a:lnTo>
                  <a:lnTo>
                    <a:pt x="1650860" y="1491119"/>
                  </a:lnTo>
                  <a:lnTo>
                    <a:pt x="1650847" y="1488579"/>
                  </a:lnTo>
                  <a:lnTo>
                    <a:pt x="1652676" y="1488579"/>
                  </a:lnTo>
                  <a:lnTo>
                    <a:pt x="1653044" y="1487309"/>
                  </a:lnTo>
                  <a:lnTo>
                    <a:pt x="1651990" y="1486039"/>
                  </a:lnTo>
                  <a:lnTo>
                    <a:pt x="1652549" y="1483499"/>
                  </a:lnTo>
                  <a:lnTo>
                    <a:pt x="1653832" y="1483499"/>
                  </a:lnTo>
                  <a:lnTo>
                    <a:pt x="1654873" y="1482229"/>
                  </a:lnTo>
                  <a:lnTo>
                    <a:pt x="1655546" y="1480959"/>
                  </a:lnTo>
                  <a:lnTo>
                    <a:pt x="1656575" y="1480959"/>
                  </a:lnTo>
                  <a:lnTo>
                    <a:pt x="1656626" y="1483499"/>
                  </a:lnTo>
                  <a:lnTo>
                    <a:pt x="1657413" y="1483499"/>
                  </a:lnTo>
                  <a:lnTo>
                    <a:pt x="1658442" y="1482229"/>
                  </a:lnTo>
                  <a:lnTo>
                    <a:pt x="1659229" y="1480959"/>
                  </a:lnTo>
                  <a:lnTo>
                    <a:pt x="1660855" y="1479689"/>
                  </a:lnTo>
                  <a:lnTo>
                    <a:pt x="1660855" y="1478419"/>
                  </a:lnTo>
                  <a:lnTo>
                    <a:pt x="1660639" y="1477149"/>
                  </a:lnTo>
                  <a:lnTo>
                    <a:pt x="1660321" y="1477149"/>
                  </a:lnTo>
                  <a:lnTo>
                    <a:pt x="1660055" y="1475879"/>
                  </a:lnTo>
                  <a:lnTo>
                    <a:pt x="1659013" y="1470799"/>
                  </a:lnTo>
                  <a:lnTo>
                    <a:pt x="1658696" y="1470799"/>
                  </a:lnTo>
                  <a:lnTo>
                    <a:pt x="1658467" y="1469529"/>
                  </a:lnTo>
                  <a:lnTo>
                    <a:pt x="1658327" y="1468259"/>
                  </a:lnTo>
                  <a:lnTo>
                    <a:pt x="1660169" y="1466989"/>
                  </a:lnTo>
                  <a:lnTo>
                    <a:pt x="1660486" y="1465719"/>
                  </a:lnTo>
                  <a:lnTo>
                    <a:pt x="1659470" y="1464449"/>
                  </a:lnTo>
                  <a:lnTo>
                    <a:pt x="1659686" y="1463179"/>
                  </a:lnTo>
                  <a:lnTo>
                    <a:pt x="1658670" y="1461909"/>
                  </a:lnTo>
                  <a:lnTo>
                    <a:pt x="1659039" y="1460639"/>
                  </a:lnTo>
                  <a:lnTo>
                    <a:pt x="1660486" y="1459369"/>
                  </a:lnTo>
                  <a:lnTo>
                    <a:pt x="1660804" y="1459369"/>
                  </a:lnTo>
                  <a:lnTo>
                    <a:pt x="1661375" y="1458099"/>
                  </a:lnTo>
                  <a:lnTo>
                    <a:pt x="1662010" y="1458099"/>
                  </a:lnTo>
                  <a:lnTo>
                    <a:pt x="1662722" y="1456829"/>
                  </a:lnTo>
                  <a:lnTo>
                    <a:pt x="1662366" y="1456829"/>
                  </a:lnTo>
                  <a:lnTo>
                    <a:pt x="1662226" y="1454289"/>
                  </a:lnTo>
                  <a:lnTo>
                    <a:pt x="1661985" y="1454289"/>
                  </a:lnTo>
                  <a:lnTo>
                    <a:pt x="1661642" y="1453019"/>
                  </a:lnTo>
                  <a:lnTo>
                    <a:pt x="1661388" y="1453019"/>
                  </a:lnTo>
                  <a:lnTo>
                    <a:pt x="1661223" y="1451749"/>
                  </a:lnTo>
                  <a:lnTo>
                    <a:pt x="1660410" y="1449209"/>
                  </a:lnTo>
                  <a:lnTo>
                    <a:pt x="1660029" y="1447939"/>
                  </a:lnTo>
                  <a:lnTo>
                    <a:pt x="1659763" y="1446669"/>
                  </a:lnTo>
                  <a:lnTo>
                    <a:pt x="1659597" y="1446669"/>
                  </a:lnTo>
                  <a:lnTo>
                    <a:pt x="1660169" y="1445399"/>
                  </a:lnTo>
                  <a:lnTo>
                    <a:pt x="1660791" y="1445399"/>
                  </a:lnTo>
                  <a:lnTo>
                    <a:pt x="1662176" y="1444129"/>
                  </a:lnTo>
                  <a:lnTo>
                    <a:pt x="1662798" y="1442859"/>
                  </a:lnTo>
                  <a:lnTo>
                    <a:pt x="1663357" y="1441589"/>
                  </a:lnTo>
                  <a:lnTo>
                    <a:pt x="1663509" y="1441589"/>
                  </a:lnTo>
                  <a:lnTo>
                    <a:pt x="1662468" y="1440319"/>
                  </a:lnTo>
                  <a:lnTo>
                    <a:pt x="1662531" y="1439049"/>
                  </a:lnTo>
                  <a:lnTo>
                    <a:pt x="1663090" y="1439049"/>
                  </a:lnTo>
                  <a:lnTo>
                    <a:pt x="1663712" y="1437779"/>
                  </a:lnTo>
                  <a:lnTo>
                    <a:pt x="1664411" y="1437779"/>
                  </a:lnTo>
                  <a:lnTo>
                    <a:pt x="1664690" y="1436509"/>
                  </a:lnTo>
                  <a:lnTo>
                    <a:pt x="1666176" y="1435239"/>
                  </a:lnTo>
                  <a:lnTo>
                    <a:pt x="1666049" y="1433969"/>
                  </a:lnTo>
                  <a:lnTo>
                    <a:pt x="1665757" y="1432699"/>
                  </a:lnTo>
                  <a:lnTo>
                    <a:pt x="1664957" y="1431429"/>
                  </a:lnTo>
                  <a:lnTo>
                    <a:pt x="1664665" y="1430159"/>
                  </a:lnTo>
                  <a:lnTo>
                    <a:pt x="1664474" y="1430159"/>
                  </a:lnTo>
                  <a:lnTo>
                    <a:pt x="1664614" y="1428889"/>
                  </a:lnTo>
                  <a:lnTo>
                    <a:pt x="1666049" y="1428889"/>
                  </a:lnTo>
                  <a:lnTo>
                    <a:pt x="1666430" y="1427619"/>
                  </a:lnTo>
                  <a:lnTo>
                    <a:pt x="1667776" y="1426349"/>
                  </a:lnTo>
                  <a:lnTo>
                    <a:pt x="1668081" y="1425079"/>
                  </a:lnTo>
                  <a:lnTo>
                    <a:pt x="1668780" y="1425079"/>
                  </a:lnTo>
                  <a:lnTo>
                    <a:pt x="1669389" y="1423809"/>
                  </a:lnTo>
                  <a:lnTo>
                    <a:pt x="1669897" y="1422539"/>
                  </a:lnTo>
                  <a:lnTo>
                    <a:pt x="1670088" y="1422539"/>
                  </a:lnTo>
                  <a:lnTo>
                    <a:pt x="1668881" y="1421269"/>
                  </a:lnTo>
                  <a:lnTo>
                    <a:pt x="1669122" y="1419999"/>
                  </a:lnTo>
                  <a:lnTo>
                    <a:pt x="1670608" y="1418729"/>
                  </a:lnTo>
                  <a:lnTo>
                    <a:pt x="1670862" y="1417459"/>
                  </a:lnTo>
                  <a:lnTo>
                    <a:pt x="1669643" y="1416189"/>
                  </a:lnTo>
                  <a:lnTo>
                    <a:pt x="1669872" y="1414919"/>
                  </a:lnTo>
                  <a:lnTo>
                    <a:pt x="1671472" y="1413649"/>
                  </a:lnTo>
                  <a:lnTo>
                    <a:pt x="1671294" y="1412379"/>
                  </a:lnTo>
                  <a:lnTo>
                    <a:pt x="1670964" y="1411109"/>
                  </a:lnTo>
                  <a:lnTo>
                    <a:pt x="1670113" y="1409839"/>
                  </a:lnTo>
                  <a:lnTo>
                    <a:pt x="1669783" y="1408569"/>
                  </a:lnTo>
                  <a:lnTo>
                    <a:pt x="1669554" y="1408569"/>
                  </a:lnTo>
                  <a:lnTo>
                    <a:pt x="1669618" y="1407299"/>
                  </a:lnTo>
                  <a:lnTo>
                    <a:pt x="1671345" y="1406029"/>
                  </a:lnTo>
                  <a:lnTo>
                    <a:pt x="1671066" y="1404759"/>
                  </a:lnTo>
                  <a:lnTo>
                    <a:pt x="1670735" y="1404759"/>
                  </a:lnTo>
                  <a:lnTo>
                    <a:pt x="1670304" y="1403489"/>
                  </a:lnTo>
                  <a:lnTo>
                    <a:pt x="1669249" y="1400949"/>
                  </a:lnTo>
                  <a:lnTo>
                    <a:pt x="1668792" y="1399679"/>
                  </a:lnTo>
                  <a:lnTo>
                    <a:pt x="1668437" y="1398409"/>
                  </a:lnTo>
                  <a:lnTo>
                    <a:pt x="1668208" y="1398409"/>
                  </a:lnTo>
                  <a:lnTo>
                    <a:pt x="1668703" y="1397139"/>
                  </a:lnTo>
                  <a:lnTo>
                    <a:pt x="1669262" y="1397139"/>
                  </a:lnTo>
                  <a:lnTo>
                    <a:pt x="1669872" y="1395869"/>
                  </a:lnTo>
                  <a:lnTo>
                    <a:pt x="1670519" y="1394599"/>
                  </a:lnTo>
                  <a:lnTo>
                    <a:pt x="1671091" y="1394599"/>
                  </a:lnTo>
                  <a:lnTo>
                    <a:pt x="1671574" y="1393329"/>
                  </a:lnTo>
                  <a:lnTo>
                    <a:pt x="1671320" y="1392059"/>
                  </a:lnTo>
                  <a:lnTo>
                    <a:pt x="1670964" y="1392059"/>
                  </a:lnTo>
                  <a:lnTo>
                    <a:pt x="1670519" y="1390789"/>
                  </a:lnTo>
                  <a:lnTo>
                    <a:pt x="1669465" y="1388249"/>
                  </a:lnTo>
                  <a:lnTo>
                    <a:pt x="1669973" y="1388249"/>
                  </a:lnTo>
                  <a:lnTo>
                    <a:pt x="1670596" y="1385709"/>
                  </a:lnTo>
                  <a:lnTo>
                    <a:pt x="1671574" y="1385709"/>
                  </a:lnTo>
                  <a:lnTo>
                    <a:pt x="1671764" y="1388249"/>
                  </a:lnTo>
                  <a:lnTo>
                    <a:pt x="1672615" y="1388249"/>
                  </a:lnTo>
                  <a:lnTo>
                    <a:pt x="1673529" y="1385709"/>
                  </a:lnTo>
                  <a:lnTo>
                    <a:pt x="1674202" y="1386979"/>
                  </a:lnTo>
                  <a:lnTo>
                    <a:pt x="1674685" y="1388249"/>
                  </a:lnTo>
                  <a:lnTo>
                    <a:pt x="1675091" y="1389519"/>
                  </a:lnTo>
                  <a:lnTo>
                    <a:pt x="1675714" y="1392059"/>
                  </a:lnTo>
                  <a:lnTo>
                    <a:pt x="1675980" y="1392059"/>
                  </a:lnTo>
                  <a:lnTo>
                    <a:pt x="1676615" y="1390789"/>
                  </a:lnTo>
                  <a:lnTo>
                    <a:pt x="1677174" y="1389519"/>
                  </a:lnTo>
                  <a:lnTo>
                    <a:pt x="1677657" y="1389519"/>
                  </a:lnTo>
                  <a:lnTo>
                    <a:pt x="1677339" y="1388249"/>
                  </a:lnTo>
                  <a:lnTo>
                    <a:pt x="1676958" y="1386979"/>
                  </a:lnTo>
                  <a:lnTo>
                    <a:pt x="1676552" y="1386979"/>
                  </a:lnTo>
                  <a:lnTo>
                    <a:pt x="1675980" y="1385709"/>
                  </a:lnTo>
                  <a:lnTo>
                    <a:pt x="1675409" y="1384439"/>
                  </a:lnTo>
                  <a:lnTo>
                    <a:pt x="1674990" y="1383169"/>
                  </a:lnTo>
                  <a:lnTo>
                    <a:pt x="1674609" y="1381899"/>
                  </a:lnTo>
                  <a:lnTo>
                    <a:pt x="1674279" y="1381899"/>
                  </a:lnTo>
                  <a:lnTo>
                    <a:pt x="1673974" y="1380629"/>
                  </a:lnTo>
                  <a:lnTo>
                    <a:pt x="1673504" y="1379359"/>
                  </a:lnTo>
                  <a:lnTo>
                    <a:pt x="1673148" y="1379359"/>
                  </a:lnTo>
                  <a:lnTo>
                    <a:pt x="1672666" y="1378089"/>
                  </a:lnTo>
                  <a:lnTo>
                    <a:pt x="1672297" y="1376819"/>
                  </a:lnTo>
                  <a:lnTo>
                    <a:pt x="1672005" y="1376819"/>
                  </a:lnTo>
                  <a:lnTo>
                    <a:pt x="1672082" y="1375549"/>
                  </a:lnTo>
                  <a:lnTo>
                    <a:pt x="1673390" y="1374279"/>
                  </a:lnTo>
                  <a:lnTo>
                    <a:pt x="1673618" y="1374279"/>
                  </a:lnTo>
                  <a:lnTo>
                    <a:pt x="1674075" y="1373009"/>
                  </a:lnTo>
                  <a:lnTo>
                    <a:pt x="1674609" y="1373009"/>
                  </a:lnTo>
                  <a:lnTo>
                    <a:pt x="1675218" y="1371739"/>
                  </a:lnTo>
                  <a:lnTo>
                    <a:pt x="1675650" y="1370469"/>
                  </a:lnTo>
                  <a:lnTo>
                    <a:pt x="1676158" y="1370469"/>
                  </a:lnTo>
                  <a:lnTo>
                    <a:pt x="1676781" y="1369199"/>
                  </a:lnTo>
                  <a:lnTo>
                    <a:pt x="1677035" y="1369199"/>
                  </a:lnTo>
                  <a:lnTo>
                    <a:pt x="1677670" y="1371739"/>
                  </a:lnTo>
                  <a:lnTo>
                    <a:pt x="1678533" y="1371739"/>
                  </a:lnTo>
                  <a:lnTo>
                    <a:pt x="1679054" y="1370469"/>
                  </a:lnTo>
                  <a:lnTo>
                    <a:pt x="1679511" y="1369199"/>
                  </a:lnTo>
                  <a:lnTo>
                    <a:pt x="1679219" y="1369199"/>
                  </a:lnTo>
                  <a:lnTo>
                    <a:pt x="1678825" y="1367929"/>
                  </a:lnTo>
                  <a:lnTo>
                    <a:pt x="1678330" y="1366659"/>
                  </a:lnTo>
                  <a:lnTo>
                    <a:pt x="1674761" y="1359039"/>
                  </a:lnTo>
                  <a:lnTo>
                    <a:pt x="1674279" y="1359039"/>
                  </a:lnTo>
                  <a:lnTo>
                    <a:pt x="1673885" y="1357795"/>
                  </a:lnTo>
                  <a:lnTo>
                    <a:pt x="1673580" y="1356499"/>
                  </a:lnTo>
                  <a:lnTo>
                    <a:pt x="1675041" y="1355229"/>
                  </a:lnTo>
                  <a:lnTo>
                    <a:pt x="1675206" y="1353959"/>
                  </a:lnTo>
                  <a:lnTo>
                    <a:pt x="1673821" y="1352689"/>
                  </a:lnTo>
                  <a:lnTo>
                    <a:pt x="1673898" y="1351419"/>
                  </a:lnTo>
                  <a:lnTo>
                    <a:pt x="1675282" y="1350149"/>
                  </a:lnTo>
                  <a:lnTo>
                    <a:pt x="1675422" y="1348879"/>
                  </a:lnTo>
                  <a:lnTo>
                    <a:pt x="1674063" y="1347609"/>
                  </a:lnTo>
                  <a:lnTo>
                    <a:pt x="1674164" y="1346327"/>
                  </a:lnTo>
                  <a:lnTo>
                    <a:pt x="1675561" y="1345069"/>
                  </a:lnTo>
                  <a:lnTo>
                    <a:pt x="1675650" y="1343799"/>
                  </a:lnTo>
                  <a:lnTo>
                    <a:pt x="1674304" y="1342529"/>
                  </a:lnTo>
                  <a:lnTo>
                    <a:pt x="1674761" y="1341259"/>
                  </a:lnTo>
                  <a:lnTo>
                    <a:pt x="1675257" y="1341259"/>
                  </a:lnTo>
                  <a:lnTo>
                    <a:pt x="1675904" y="1339989"/>
                  </a:lnTo>
                  <a:lnTo>
                    <a:pt x="1676958" y="1342529"/>
                  </a:lnTo>
                  <a:lnTo>
                    <a:pt x="1677085" y="1342529"/>
                  </a:lnTo>
                  <a:lnTo>
                    <a:pt x="1677644" y="1341259"/>
                  </a:lnTo>
                  <a:lnTo>
                    <a:pt x="1678139" y="1341259"/>
                  </a:lnTo>
                  <a:lnTo>
                    <a:pt x="1678584" y="1339989"/>
                  </a:lnTo>
                  <a:lnTo>
                    <a:pt x="1678254" y="1338719"/>
                  </a:lnTo>
                  <a:lnTo>
                    <a:pt x="1677822" y="1338719"/>
                  </a:lnTo>
                  <a:lnTo>
                    <a:pt x="1677289" y="1337449"/>
                  </a:lnTo>
                  <a:lnTo>
                    <a:pt x="1675980" y="1334909"/>
                  </a:lnTo>
                  <a:lnTo>
                    <a:pt x="1675625" y="1333639"/>
                  </a:lnTo>
                  <a:lnTo>
                    <a:pt x="1675193" y="1333639"/>
                  </a:lnTo>
                  <a:lnTo>
                    <a:pt x="1674672" y="1332369"/>
                  </a:lnTo>
                  <a:lnTo>
                    <a:pt x="1674533" y="1332369"/>
                  </a:lnTo>
                  <a:lnTo>
                    <a:pt x="1673453" y="1334909"/>
                  </a:lnTo>
                  <a:lnTo>
                    <a:pt x="1673237" y="1334909"/>
                  </a:lnTo>
                  <a:lnTo>
                    <a:pt x="1672717" y="1333639"/>
                  </a:lnTo>
                  <a:lnTo>
                    <a:pt x="1672285" y="1333639"/>
                  </a:lnTo>
                  <a:lnTo>
                    <a:pt x="1671929" y="1332369"/>
                  </a:lnTo>
                  <a:lnTo>
                    <a:pt x="1670634" y="1329829"/>
                  </a:lnTo>
                  <a:lnTo>
                    <a:pt x="1670900" y="1329829"/>
                  </a:lnTo>
                  <a:lnTo>
                    <a:pt x="1671840" y="1327289"/>
                  </a:lnTo>
                  <a:lnTo>
                    <a:pt x="1672564" y="1328559"/>
                  </a:lnTo>
                  <a:lnTo>
                    <a:pt x="1672869" y="1329829"/>
                  </a:lnTo>
                  <a:lnTo>
                    <a:pt x="1673745" y="1329829"/>
                  </a:lnTo>
                  <a:lnTo>
                    <a:pt x="1674431" y="1327289"/>
                  </a:lnTo>
                  <a:lnTo>
                    <a:pt x="1675193" y="1327289"/>
                  </a:lnTo>
                  <a:lnTo>
                    <a:pt x="1675752" y="1329829"/>
                  </a:lnTo>
                  <a:lnTo>
                    <a:pt x="1676120" y="1329829"/>
                  </a:lnTo>
                  <a:lnTo>
                    <a:pt x="1676641" y="1331099"/>
                  </a:lnTo>
                  <a:lnTo>
                    <a:pt x="1677073" y="1332369"/>
                  </a:lnTo>
                  <a:lnTo>
                    <a:pt x="1677619" y="1332369"/>
                  </a:lnTo>
                  <a:lnTo>
                    <a:pt x="1678470" y="1334909"/>
                  </a:lnTo>
                  <a:lnTo>
                    <a:pt x="1678978" y="1334909"/>
                  </a:lnTo>
                  <a:lnTo>
                    <a:pt x="1679917" y="1333639"/>
                  </a:lnTo>
                  <a:lnTo>
                    <a:pt x="1680197" y="1332369"/>
                  </a:lnTo>
                  <a:lnTo>
                    <a:pt x="1678863" y="1329829"/>
                  </a:lnTo>
                  <a:lnTo>
                    <a:pt x="1680197" y="1328559"/>
                  </a:lnTo>
                  <a:lnTo>
                    <a:pt x="1680413" y="1327289"/>
                  </a:lnTo>
                  <a:lnTo>
                    <a:pt x="1681721" y="1326019"/>
                  </a:lnTo>
                  <a:lnTo>
                    <a:pt x="1681746" y="1324749"/>
                  </a:lnTo>
                  <a:lnTo>
                    <a:pt x="1681416" y="1324749"/>
                  </a:lnTo>
                  <a:lnTo>
                    <a:pt x="1680972" y="1323479"/>
                  </a:lnTo>
                  <a:lnTo>
                    <a:pt x="1680311" y="1322209"/>
                  </a:lnTo>
                  <a:lnTo>
                    <a:pt x="1679206" y="1324749"/>
                  </a:lnTo>
                  <a:lnTo>
                    <a:pt x="1678482" y="1324749"/>
                  </a:lnTo>
                  <a:lnTo>
                    <a:pt x="1678038" y="1323479"/>
                  </a:lnTo>
                  <a:lnTo>
                    <a:pt x="1677670" y="1323479"/>
                  </a:lnTo>
                  <a:lnTo>
                    <a:pt x="1677327" y="1322209"/>
                  </a:lnTo>
                  <a:lnTo>
                    <a:pt x="1676882" y="1320939"/>
                  </a:lnTo>
                  <a:lnTo>
                    <a:pt x="1676323" y="1320939"/>
                  </a:lnTo>
                  <a:lnTo>
                    <a:pt x="1676857" y="1319669"/>
                  </a:lnTo>
                  <a:lnTo>
                    <a:pt x="1677327" y="1318399"/>
                  </a:lnTo>
                  <a:lnTo>
                    <a:pt x="1677720" y="1318399"/>
                  </a:lnTo>
                  <a:lnTo>
                    <a:pt x="1677720" y="1317129"/>
                  </a:lnTo>
                  <a:lnTo>
                    <a:pt x="1676425" y="1315859"/>
                  </a:lnTo>
                  <a:lnTo>
                    <a:pt x="1676450" y="1314589"/>
                  </a:lnTo>
                  <a:lnTo>
                    <a:pt x="1677746" y="1313319"/>
                  </a:lnTo>
                  <a:lnTo>
                    <a:pt x="1677746" y="1312049"/>
                  </a:lnTo>
                  <a:lnTo>
                    <a:pt x="1676476" y="1312049"/>
                  </a:lnTo>
                  <a:lnTo>
                    <a:pt x="1676311" y="1309509"/>
                  </a:lnTo>
                  <a:lnTo>
                    <a:pt x="1675028" y="1309509"/>
                  </a:lnTo>
                  <a:lnTo>
                    <a:pt x="1675053" y="1306969"/>
                  </a:lnTo>
                  <a:lnTo>
                    <a:pt x="1676438" y="1306969"/>
                  </a:lnTo>
                  <a:lnTo>
                    <a:pt x="1676323" y="1304429"/>
                  </a:lnTo>
                  <a:lnTo>
                    <a:pt x="1677695" y="1304429"/>
                  </a:lnTo>
                  <a:lnTo>
                    <a:pt x="1677720" y="1303159"/>
                  </a:lnTo>
                  <a:lnTo>
                    <a:pt x="1677339" y="1301889"/>
                  </a:lnTo>
                  <a:lnTo>
                    <a:pt x="1676869" y="1301889"/>
                  </a:lnTo>
                  <a:lnTo>
                    <a:pt x="1675765" y="1300619"/>
                  </a:lnTo>
                  <a:lnTo>
                    <a:pt x="1675295" y="1299349"/>
                  </a:lnTo>
                  <a:lnTo>
                    <a:pt x="1674926" y="1298079"/>
                  </a:lnTo>
                  <a:lnTo>
                    <a:pt x="1675269" y="1298079"/>
                  </a:lnTo>
                  <a:lnTo>
                    <a:pt x="1675726" y="1296809"/>
                  </a:lnTo>
                  <a:lnTo>
                    <a:pt x="1676806" y="1295539"/>
                  </a:lnTo>
                  <a:lnTo>
                    <a:pt x="1677263" y="1294269"/>
                  </a:lnTo>
                  <a:lnTo>
                    <a:pt x="1677606" y="1292999"/>
                  </a:lnTo>
                  <a:lnTo>
                    <a:pt x="1677225" y="1292999"/>
                  </a:lnTo>
                  <a:lnTo>
                    <a:pt x="1676742" y="1291729"/>
                  </a:lnTo>
                  <a:lnTo>
                    <a:pt x="1676196" y="1291729"/>
                  </a:lnTo>
                  <a:lnTo>
                    <a:pt x="1675269" y="1290459"/>
                  </a:lnTo>
                  <a:lnTo>
                    <a:pt x="1674787" y="1290459"/>
                  </a:lnTo>
                  <a:lnTo>
                    <a:pt x="1674710" y="1287919"/>
                  </a:lnTo>
                  <a:lnTo>
                    <a:pt x="1675142" y="1286649"/>
                  </a:lnTo>
                  <a:lnTo>
                    <a:pt x="1676044" y="1286649"/>
                  </a:lnTo>
                  <a:lnTo>
                    <a:pt x="1676539" y="1285379"/>
                  </a:lnTo>
                  <a:lnTo>
                    <a:pt x="1676971" y="1284109"/>
                  </a:lnTo>
                  <a:lnTo>
                    <a:pt x="1677339" y="1284109"/>
                  </a:lnTo>
                  <a:lnTo>
                    <a:pt x="1676958" y="1282839"/>
                  </a:lnTo>
                  <a:lnTo>
                    <a:pt x="1676476" y="1281569"/>
                  </a:lnTo>
                  <a:lnTo>
                    <a:pt x="1675892" y="1281569"/>
                  </a:lnTo>
                  <a:lnTo>
                    <a:pt x="1671535" y="1273949"/>
                  </a:lnTo>
                  <a:lnTo>
                    <a:pt x="1672005" y="1273949"/>
                  </a:lnTo>
                  <a:lnTo>
                    <a:pt x="1672297" y="1272679"/>
                  </a:lnTo>
                  <a:lnTo>
                    <a:pt x="1673034" y="1271409"/>
                  </a:lnTo>
                  <a:lnTo>
                    <a:pt x="1673390" y="1270139"/>
                  </a:lnTo>
                  <a:lnTo>
                    <a:pt x="1673745" y="1268869"/>
                  </a:lnTo>
                  <a:lnTo>
                    <a:pt x="1674495" y="1268869"/>
                  </a:lnTo>
                  <a:lnTo>
                    <a:pt x="1675079" y="1271409"/>
                  </a:lnTo>
                  <a:lnTo>
                    <a:pt x="1675993" y="1271409"/>
                  </a:lnTo>
                  <a:lnTo>
                    <a:pt x="1676323" y="1268869"/>
                  </a:lnTo>
                  <a:lnTo>
                    <a:pt x="1677250" y="1268869"/>
                  </a:lnTo>
                  <a:lnTo>
                    <a:pt x="1677809" y="1271409"/>
                  </a:lnTo>
                  <a:lnTo>
                    <a:pt x="1678266" y="1271409"/>
                  </a:lnTo>
                  <a:lnTo>
                    <a:pt x="1680781" y="1266329"/>
                  </a:lnTo>
                  <a:lnTo>
                    <a:pt x="1679295" y="1263789"/>
                  </a:lnTo>
                  <a:lnTo>
                    <a:pt x="1678711" y="1263789"/>
                  </a:lnTo>
                  <a:lnTo>
                    <a:pt x="1678216" y="1262519"/>
                  </a:lnTo>
                  <a:lnTo>
                    <a:pt x="1677809" y="1261249"/>
                  </a:lnTo>
                  <a:lnTo>
                    <a:pt x="1679168" y="1259979"/>
                  </a:lnTo>
                  <a:lnTo>
                    <a:pt x="1678889" y="1258709"/>
                  </a:lnTo>
                  <a:lnTo>
                    <a:pt x="1677708" y="1257439"/>
                  </a:lnTo>
                  <a:lnTo>
                    <a:pt x="1677428" y="1256169"/>
                  </a:lnTo>
                  <a:lnTo>
                    <a:pt x="1678800" y="1254899"/>
                  </a:lnTo>
                  <a:lnTo>
                    <a:pt x="1678724" y="1253629"/>
                  </a:lnTo>
                  <a:lnTo>
                    <a:pt x="1677454" y="1252359"/>
                  </a:lnTo>
                  <a:lnTo>
                    <a:pt x="1677200" y="1252359"/>
                  </a:lnTo>
                  <a:lnTo>
                    <a:pt x="1676146" y="1254899"/>
                  </a:lnTo>
                  <a:lnTo>
                    <a:pt x="1675663" y="1254899"/>
                  </a:lnTo>
                  <a:lnTo>
                    <a:pt x="1674850" y="1252359"/>
                  </a:lnTo>
                  <a:lnTo>
                    <a:pt x="1674495" y="1252359"/>
                  </a:lnTo>
                  <a:lnTo>
                    <a:pt x="1673910" y="1251089"/>
                  </a:lnTo>
                  <a:lnTo>
                    <a:pt x="1673402" y="1251089"/>
                  </a:lnTo>
                  <a:lnTo>
                    <a:pt x="1672983" y="1249819"/>
                  </a:lnTo>
                  <a:lnTo>
                    <a:pt x="1669935" y="1246009"/>
                  </a:lnTo>
                  <a:lnTo>
                    <a:pt x="1670405" y="1244739"/>
                  </a:lnTo>
                  <a:lnTo>
                    <a:pt x="1670672" y="1243469"/>
                  </a:lnTo>
                  <a:lnTo>
                    <a:pt x="1671599" y="1242199"/>
                  </a:lnTo>
                  <a:lnTo>
                    <a:pt x="1672234" y="1244739"/>
                  </a:lnTo>
                  <a:lnTo>
                    <a:pt x="1673021" y="1244739"/>
                  </a:lnTo>
                  <a:lnTo>
                    <a:pt x="1673567" y="1242199"/>
                  </a:lnTo>
                  <a:lnTo>
                    <a:pt x="1675066" y="1244739"/>
                  </a:lnTo>
                  <a:lnTo>
                    <a:pt x="1675638" y="1244739"/>
                  </a:lnTo>
                  <a:lnTo>
                    <a:pt x="1676666" y="1247279"/>
                  </a:lnTo>
                  <a:lnTo>
                    <a:pt x="1677339" y="1247279"/>
                  </a:lnTo>
                  <a:lnTo>
                    <a:pt x="1677771" y="1244739"/>
                  </a:lnTo>
                  <a:lnTo>
                    <a:pt x="1677911" y="1244739"/>
                  </a:lnTo>
                  <a:lnTo>
                    <a:pt x="1676908" y="1242199"/>
                  </a:lnTo>
                  <a:lnTo>
                    <a:pt x="1676615" y="1242199"/>
                  </a:lnTo>
                  <a:lnTo>
                    <a:pt x="1677860" y="1240929"/>
                  </a:lnTo>
                  <a:lnTo>
                    <a:pt x="1677746" y="1239659"/>
                  </a:lnTo>
                  <a:lnTo>
                    <a:pt x="1676463" y="1238389"/>
                  </a:lnTo>
                  <a:lnTo>
                    <a:pt x="1676234" y="1237119"/>
                  </a:lnTo>
                  <a:lnTo>
                    <a:pt x="1675803" y="1237119"/>
                  </a:lnTo>
                  <a:lnTo>
                    <a:pt x="1675282" y="1235849"/>
                  </a:lnTo>
                  <a:lnTo>
                    <a:pt x="1674685" y="1235849"/>
                  </a:lnTo>
                  <a:lnTo>
                    <a:pt x="1673910" y="1234579"/>
                  </a:lnTo>
                  <a:lnTo>
                    <a:pt x="1673136" y="1233309"/>
                  </a:lnTo>
                  <a:lnTo>
                    <a:pt x="1672526" y="1232039"/>
                  </a:lnTo>
                  <a:lnTo>
                    <a:pt x="1672018" y="1232039"/>
                  </a:lnTo>
                  <a:lnTo>
                    <a:pt x="1671586" y="1230769"/>
                  </a:lnTo>
                  <a:lnTo>
                    <a:pt x="1672717" y="1228229"/>
                  </a:lnTo>
                  <a:lnTo>
                    <a:pt x="1672767" y="1226959"/>
                  </a:lnTo>
                  <a:lnTo>
                    <a:pt x="1671243" y="1226959"/>
                  </a:lnTo>
                  <a:lnTo>
                    <a:pt x="1671142" y="1225689"/>
                  </a:lnTo>
                  <a:lnTo>
                    <a:pt x="1672475" y="1224419"/>
                  </a:lnTo>
                  <a:lnTo>
                    <a:pt x="1672323" y="1223149"/>
                  </a:lnTo>
                  <a:lnTo>
                    <a:pt x="1671878" y="1223149"/>
                  </a:lnTo>
                  <a:lnTo>
                    <a:pt x="1671358" y="1221879"/>
                  </a:lnTo>
                  <a:lnTo>
                    <a:pt x="1670735" y="1220609"/>
                  </a:lnTo>
                  <a:lnTo>
                    <a:pt x="1667573" y="1216799"/>
                  </a:lnTo>
                  <a:lnTo>
                    <a:pt x="1668703" y="1214259"/>
                  </a:lnTo>
                  <a:lnTo>
                    <a:pt x="1668995" y="1212989"/>
                  </a:lnTo>
                  <a:lnTo>
                    <a:pt x="1669376" y="1211719"/>
                  </a:lnTo>
                  <a:lnTo>
                    <a:pt x="1670443" y="1211719"/>
                  </a:lnTo>
                  <a:lnTo>
                    <a:pt x="1670964" y="1212989"/>
                  </a:lnTo>
                  <a:lnTo>
                    <a:pt x="1671434" y="1214259"/>
                  </a:lnTo>
                  <a:lnTo>
                    <a:pt x="1671726" y="1212989"/>
                  </a:lnTo>
                  <a:lnTo>
                    <a:pt x="1672107" y="1211719"/>
                  </a:lnTo>
                  <a:lnTo>
                    <a:pt x="1672564" y="1211719"/>
                  </a:lnTo>
                  <a:lnTo>
                    <a:pt x="1673694" y="1209179"/>
                  </a:lnTo>
                  <a:lnTo>
                    <a:pt x="1672082" y="1206639"/>
                  </a:lnTo>
                  <a:lnTo>
                    <a:pt x="1671459" y="1205369"/>
                  </a:lnTo>
                  <a:lnTo>
                    <a:pt x="1670926" y="1205369"/>
                  </a:lnTo>
                  <a:lnTo>
                    <a:pt x="1670481" y="1204099"/>
                  </a:lnTo>
                  <a:lnTo>
                    <a:pt x="1670761" y="1202829"/>
                  </a:lnTo>
                  <a:lnTo>
                    <a:pt x="1671142" y="1202829"/>
                  </a:lnTo>
                  <a:lnTo>
                    <a:pt x="1671612" y="1201559"/>
                  </a:lnTo>
                  <a:lnTo>
                    <a:pt x="1672043" y="1200289"/>
                  </a:lnTo>
                  <a:lnTo>
                    <a:pt x="1672412" y="1200289"/>
                  </a:lnTo>
                  <a:lnTo>
                    <a:pt x="1672755" y="1199019"/>
                  </a:lnTo>
                  <a:lnTo>
                    <a:pt x="1671142" y="1196479"/>
                  </a:lnTo>
                  <a:lnTo>
                    <a:pt x="1669516" y="1193939"/>
                  </a:lnTo>
                  <a:lnTo>
                    <a:pt x="1669313" y="1193939"/>
                  </a:lnTo>
                  <a:lnTo>
                    <a:pt x="1668653" y="1196479"/>
                  </a:lnTo>
                  <a:lnTo>
                    <a:pt x="1667802" y="1196479"/>
                  </a:lnTo>
                  <a:lnTo>
                    <a:pt x="1667256" y="1195209"/>
                  </a:lnTo>
                  <a:lnTo>
                    <a:pt x="1666798" y="1195209"/>
                  </a:lnTo>
                  <a:lnTo>
                    <a:pt x="1665160" y="1192669"/>
                  </a:lnTo>
                  <a:lnTo>
                    <a:pt x="1665643" y="1192669"/>
                  </a:lnTo>
                  <a:lnTo>
                    <a:pt x="1665732" y="1190129"/>
                  </a:lnTo>
                  <a:lnTo>
                    <a:pt x="1666608" y="1190129"/>
                  </a:lnTo>
                  <a:lnTo>
                    <a:pt x="1667510" y="1192669"/>
                  </a:lnTo>
                  <a:lnTo>
                    <a:pt x="1668272" y="1192669"/>
                  </a:lnTo>
                  <a:lnTo>
                    <a:pt x="1668576" y="1190129"/>
                  </a:lnTo>
                  <a:lnTo>
                    <a:pt x="1669389" y="1190129"/>
                  </a:lnTo>
                  <a:lnTo>
                    <a:pt x="1670304" y="1191399"/>
                  </a:lnTo>
                  <a:lnTo>
                    <a:pt x="1670926" y="1192669"/>
                  </a:lnTo>
                  <a:lnTo>
                    <a:pt x="1671980" y="1193939"/>
                  </a:lnTo>
                  <a:lnTo>
                    <a:pt x="1672691" y="1193939"/>
                  </a:lnTo>
                  <a:lnTo>
                    <a:pt x="1672907" y="1191399"/>
                  </a:lnTo>
                  <a:lnTo>
                    <a:pt x="1673339" y="1191399"/>
                  </a:lnTo>
                  <a:lnTo>
                    <a:pt x="1668945" y="1185049"/>
                  </a:lnTo>
                  <a:lnTo>
                    <a:pt x="1666303" y="1181239"/>
                  </a:lnTo>
                  <a:lnTo>
                    <a:pt x="1665693" y="1181239"/>
                  </a:lnTo>
                  <a:lnTo>
                    <a:pt x="1665097" y="1179969"/>
                  </a:lnTo>
                  <a:lnTo>
                    <a:pt x="1666278" y="1178699"/>
                  </a:lnTo>
                  <a:lnTo>
                    <a:pt x="1666265" y="1177429"/>
                  </a:lnTo>
                  <a:lnTo>
                    <a:pt x="1665757" y="1177429"/>
                  </a:lnTo>
                  <a:lnTo>
                    <a:pt x="1665211" y="1176159"/>
                  </a:lnTo>
                  <a:lnTo>
                    <a:pt x="1664500" y="1176159"/>
                  </a:lnTo>
                  <a:lnTo>
                    <a:pt x="1663534" y="1178699"/>
                  </a:lnTo>
                  <a:lnTo>
                    <a:pt x="1663204" y="1177429"/>
                  </a:lnTo>
                  <a:lnTo>
                    <a:pt x="1662049" y="1176159"/>
                  </a:lnTo>
                  <a:lnTo>
                    <a:pt x="1661718" y="1174889"/>
                  </a:lnTo>
                  <a:lnTo>
                    <a:pt x="1663014" y="1173619"/>
                  </a:lnTo>
                  <a:lnTo>
                    <a:pt x="1662861" y="1172349"/>
                  </a:lnTo>
                  <a:lnTo>
                    <a:pt x="1661490" y="1172349"/>
                  </a:lnTo>
                  <a:lnTo>
                    <a:pt x="1661299" y="1171079"/>
                  </a:lnTo>
                  <a:lnTo>
                    <a:pt x="1661756" y="1171079"/>
                  </a:lnTo>
                  <a:lnTo>
                    <a:pt x="1661871" y="1168539"/>
                  </a:lnTo>
                  <a:lnTo>
                    <a:pt x="1662684" y="1168539"/>
                  </a:lnTo>
                  <a:lnTo>
                    <a:pt x="1663077" y="1165999"/>
                  </a:lnTo>
                  <a:lnTo>
                    <a:pt x="1663788" y="1165999"/>
                  </a:lnTo>
                  <a:lnTo>
                    <a:pt x="1664677" y="1168539"/>
                  </a:lnTo>
                  <a:lnTo>
                    <a:pt x="1665503" y="1168539"/>
                  </a:lnTo>
                  <a:lnTo>
                    <a:pt x="1665693" y="1165999"/>
                  </a:lnTo>
                  <a:lnTo>
                    <a:pt x="1666506" y="1165999"/>
                  </a:lnTo>
                  <a:lnTo>
                    <a:pt x="1667433" y="1167269"/>
                  </a:lnTo>
                  <a:lnTo>
                    <a:pt x="1668233" y="1167269"/>
                  </a:lnTo>
                  <a:lnTo>
                    <a:pt x="1668589" y="1165999"/>
                  </a:lnTo>
                  <a:lnTo>
                    <a:pt x="1668868" y="1164729"/>
                  </a:lnTo>
                  <a:lnTo>
                    <a:pt x="1668399" y="1164729"/>
                  </a:lnTo>
                  <a:lnTo>
                    <a:pt x="1667827" y="1163459"/>
                  </a:lnTo>
                  <a:lnTo>
                    <a:pt x="1667167" y="1163459"/>
                  </a:lnTo>
                  <a:lnTo>
                    <a:pt x="1664627" y="1159649"/>
                  </a:lnTo>
                  <a:lnTo>
                    <a:pt x="1662125" y="1155839"/>
                  </a:lnTo>
                  <a:lnTo>
                    <a:pt x="1664703" y="1149489"/>
                  </a:lnTo>
                  <a:lnTo>
                    <a:pt x="1665224" y="1148219"/>
                  </a:lnTo>
                  <a:lnTo>
                    <a:pt x="1664766" y="1148219"/>
                  </a:lnTo>
                  <a:lnTo>
                    <a:pt x="1663979" y="1146949"/>
                  </a:lnTo>
                  <a:lnTo>
                    <a:pt x="1663052" y="1146949"/>
                  </a:lnTo>
                  <a:lnTo>
                    <a:pt x="1662950" y="1148219"/>
                  </a:lnTo>
                  <a:lnTo>
                    <a:pt x="1662315" y="1149489"/>
                  </a:lnTo>
                  <a:lnTo>
                    <a:pt x="1661007" y="1146949"/>
                  </a:lnTo>
                  <a:lnTo>
                    <a:pt x="1660804" y="1146949"/>
                  </a:lnTo>
                  <a:lnTo>
                    <a:pt x="1660131" y="1145679"/>
                  </a:lnTo>
                  <a:lnTo>
                    <a:pt x="1659572" y="1145679"/>
                  </a:lnTo>
                  <a:lnTo>
                    <a:pt x="1659089" y="1144409"/>
                  </a:lnTo>
                  <a:lnTo>
                    <a:pt x="1659369" y="1143139"/>
                  </a:lnTo>
                  <a:lnTo>
                    <a:pt x="1659712" y="1143139"/>
                  </a:lnTo>
                  <a:lnTo>
                    <a:pt x="1660550" y="1140599"/>
                  </a:lnTo>
                  <a:lnTo>
                    <a:pt x="1660880" y="1140599"/>
                  </a:lnTo>
                  <a:lnTo>
                    <a:pt x="1661134" y="1139329"/>
                  </a:lnTo>
                  <a:lnTo>
                    <a:pt x="1661617" y="1140599"/>
                  </a:lnTo>
                  <a:lnTo>
                    <a:pt x="1662188" y="1140599"/>
                  </a:lnTo>
                  <a:lnTo>
                    <a:pt x="1662836" y="1141869"/>
                  </a:lnTo>
                  <a:lnTo>
                    <a:pt x="1664538" y="1144409"/>
                  </a:lnTo>
                  <a:lnTo>
                    <a:pt x="1666151" y="1139329"/>
                  </a:lnTo>
                  <a:lnTo>
                    <a:pt x="1666557" y="1138059"/>
                  </a:lnTo>
                  <a:lnTo>
                    <a:pt x="1663153" y="1134249"/>
                  </a:lnTo>
                  <a:lnTo>
                    <a:pt x="1662493" y="1132979"/>
                  </a:lnTo>
                  <a:lnTo>
                    <a:pt x="1661934" y="1132979"/>
                  </a:lnTo>
                  <a:lnTo>
                    <a:pt x="1661452" y="1131709"/>
                  </a:lnTo>
                  <a:lnTo>
                    <a:pt x="1661287" y="1131709"/>
                  </a:lnTo>
                  <a:lnTo>
                    <a:pt x="1662531" y="1130439"/>
                  </a:lnTo>
                  <a:lnTo>
                    <a:pt x="1662315" y="1129169"/>
                  </a:lnTo>
                  <a:lnTo>
                    <a:pt x="1660804" y="1127899"/>
                  </a:lnTo>
                  <a:lnTo>
                    <a:pt x="1660639" y="1126629"/>
                  </a:lnTo>
                  <a:lnTo>
                    <a:pt x="1661756" y="1125359"/>
                  </a:lnTo>
                  <a:lnTo>
                    <a:pt x="1661718" y="1124089"/>
                  </a:lnTo>
                  <a:lnTo>
                    <a:pt x="1660105" y="1122819"/>
                  </a:lnTo>
                  <a:lnTo>
                    <a:pt x="1659928" y="1121549"/>
                  </a:lnTo>
                  <a:lnTo>
                    <a:pt x="1661147" y="1120279"/>
                  </a:lnTo>
                  <a:lnTo>
                    <a:pt x="1660994" y="1120279"/>
                  </a:lnTo>
                  <a:lnTo>
                    <a:pt x="1660512" y="1119009"/>
                  </a:lnTo>
                  <a:lnTo>
                    <a:pt x="1659928" y="1117739"/>
                  </a:lnTo>
                  <a:lnTo>
                    <a:pt x="1658594" y="1116469"/>
                  </a:lnTo>
                  <a:lnTo>
                    <a:pt x="1658010" y="1116469"/>
                  </a:lnTo>
                  <a:lnTo>
                    <a:pt x="1657502" y="1115199"/>
                  </a:lnTo>
                  <a:lnTo>
                    <a:pt x="1657362" y="1115199"/>
                  </a:lnTo>
                  <a:lnTo>
                    <a:pt x="1658505" y="1113929"/>
                  </a:lnTo>
                  <a:lnTo>
                    <a:pt x="1658467" y="1112659"/>
                  </a:lnTo>
                  <a:lnTo>
                    <a:pt x="1657959" y="1112659"/>
                  </a:lnTo>
                  <a:lnTo>
                    <a:pt x="1657375" y="1111389"/>
                  </a:lnTo>
                  <a:lnTo>
                    <a:pt x="1656054" y="1110119"/>
                  </a:lnTo>
                  <a:lnTo>
                    <a:pt x="1655483" y="1108849"/>
                  </a:lnTo>
                  <a:lnTo>
                    <a:pt x="1654987" y="1108849"/>
                  </a:lnTo>
                  <a:lnTo>
                    <a:pt x="1654835" y="1107579"/>
                  </a:lnTo>
                  <a:lnTo>
                    <a:pt x="1655978" y="1106309"/>
                  </a:lnTo>
                  <a:lnTo>
                    <a:pt x="1655914" y="1105039"/>
                  </a:lnTo>
                  <a:lnTo>
                    <a:pt x="1654302" y="1105039"/>
                  </a:lnTo>
                  <a:lnTo>
                    <a:pt x="1654035" y="1102499"/>
                  </a:lnTo>
                  <a:lnTo>
                    <a:pt x="1655229" y="1102499"/>
                  </a:lnTo>
                  <a:lnTo>
                    <a:pt x="1655000" y="1099959"/>
                  </a:lnTo>
                  <a:lnTo>
                    <a:pt x="1653489" y="1099959"/>
                  </a:lnTo>
                  <a:lnTo>
                    <a:pt x="1653209" y="1098689"/>
                  </a:lnTo>
                  <a:lnTo>
                    <a:pt x="1654416" y="1097419"/>
                  </a:lnTo>
                  <a:lnTo>
                    <a:pt x="1654149" y="1096149"/>
                  </a:lnTo>
                  <a:lnTo>
                    <a:pt x="1652651" y="1094879"/>
                  </a:lnTo>
                  <a:lnTo>
                    <a:pt x="1652371" y="1093609"/>
                  </a:lnTo>
                  <a:lnTo>
                    <a:pt x="1653616" y="1092339"/>
                  </a:lnTo>
                  <a:lnTo>
                    <a:pt x="1653324" y="1091069"/>
                  </a:lnTo>
                  <a:lnTo>
                    <a:pt x="1651965" y="1089799"/>
                  </a:lnTo>
                  <a:lnTo>
                    <a:pt x="1651673" y="1089799"/>
                  </a:lnTo>
                  <a:lnTo>
                    <a:pt x="1650987" y="1088529"/>
                  </a:lnTo>
                  <a:lnTo>
                    <a:pt x="1650390" y="1088529"/>
                  </a:lnTo>
                  <a:lnTo>
                    <a:pt x="1649882" y="1087259"/>
                  </a:lnTo>
                  <a:lnTo>
                    <a:pt x="1649730" y="1087259"/>
                  </a:lnTo>
                  <a:lnTo>
                    <a:pt x="1650822" y="1084719"/>
                  </a:lnTo>
                  <a:lnTo>
                    <a:pt x="1649120" y="1083449"/>
                  </a:lnTo>
                  <a:lnTo>
                    <a:pt x="1648879" y="1082179"/>
                  </a:lnTo>
                  <a:lnTo>
                    <a:pt x="1649857" y="1080909"/>
                  </a:lnTo>
                  <a:lnTo>
                    <a:pt x="1649907" y="1079639"/>
                  </a:lnTo>
                  <a:lnTo>
                    <a:pt x="1650111" y="1079639"/>
                  </a:lnTo>
                  <a:lnTo>
                    <a:pt x="1650403" y="1078369"/>
                  </a:lnTo>
                  <a:lnTo>
                    <a:pt x="1650809" y="1077099"/>
                  </a:lnTo>
                  <a:lnTo>
                    <a:pt x="1651088" y="1077099"/>
                  </a:lnTo>
                  <a:lnTo>
                    <a:pt x="1652384" y="1079639"/>
                  </a:lnTo>
                  <a:lnTo>
                    <a:pt x="1652600" y="1079639"/>
                  </a:lnTo>
                  <a:lnTo>
                    <a:pt x="1654390" y="1074559"/>
                  </a:lnTo>
                  <a:lnTo>
                    <a:pt x="1653870" y="1073289"/>
                  </a:lnTo>
                  <a:lnTo>
                    <a:pt x="1653260" y="1073289"/>
                  </a:lnTo>
                  <a:lnTo>
                    <a:pt x="1652587" y="1072019"/>
                  </a:lnTo>
                  <a:lnTo>
                    <a:pt x="1650771" y="1069479"/>
                  </a:lnTo>
                  <a:lnTo>
                    <a:pt x="1650085" y="1069479"/>
                  </a:lnTo>
                  <a:lnTo>
                    <a:pt x="1649488" y="1068209"/>
                  </a:lnTo>
                  <a:lnTo>
                    <a:pt x="1648955" y="1068209"/>
                  </a:lnTo>
                  <a:lnTo>
                    <a:pt x="1649145" y="1066939"/>
                  </a:lnTo>
                  <a:lnTo>
                    <a:pt x="1649425" y="1065669"/>
                  </a:lnTo>
                  <a:lnTo>
                    <a:pt x="1649831" y="1065669"/>
                  </a:lnTo>
                  <a:lnTo>
                    <a:pt x="1650174" y="1064399"/>
                  </a:lnTo>
                  <a:lnTo>
                    <a:pt x="1650453" y="1063129"/>
                  </a:lnTo>
                  <a:lnTo>
                    <a:pt x="1650682" y="1063129"/>
                  </a:lnTo>
                  <a:lnTo>
                    <a:pt x="1653146" y="1064399"/>
                  </a:lnTo>
                  <a:lnTo>
                    <a:pt x="1653616" y="1063129"/>
                  </a:lnTo>
                  <a:lnTo>
                    <a:pt x="1655229" y="1065669"/>
                  </a:lnTo>
                  <a:lnTo>
                    <a:pt x="1655597" y="1064399"/>
                  </a:lnTo>
                  <a:lnTo>
                    <a:pt x="1655559" y="1063129"/>
                  </a:lnTo>
                  <a:lnTo>
                    <a:pt x="1655394" y="1061859"/>
                  </a:lnTo>
                  <a:lnTo>
                    <a:pt x="1653082" y="1061859"/>
                  </a:lnTo>
                  <a:lnTo>
                    <a:pt x="1652955" y="1060589"/>
                  </a:lnTo>
                  <a:lnTo>
                    <a:pt x="1652816" y="1060589"/>
                  </a:lnTo>
                  <a:lnTo>
                    <a:pt x="1652752" y="1059319"/>
                  </a:lnTo>
                  <a:lnTo>
                    <a:pt x="1652765" y="1058049"/>
                  </a:lnTo>
                  <a:lnTo>
                    <a:pt x="1653108" y="1058049"/>
                  </a:lnTo>
                  <a:lnTo>
                    <a:pt x="1654721" y="1059319"/>
                  </a:lnTo>
                  <a:lnTo>
                    <a:pt x="1655838" y="1059319"/>
                  </a:lnTo>
                  <a:lnTo>
                    <a:pt x="1656981" y="1060589"/>
                  </a:lnTo>
                  <a:lnTo>
                    <a:pt x="1657642" y="1060589"/>
                  </a:lnTo>
                  <a:lnTo>
                    <a:pt x="1657743" y="1061859"/>
                  </a:lnTo>
                  <a:lnTo>
                    <a:pt x="1657807" y="1064399"/>
                  </a:lnTo>
                  <a:lnTo>
                    <a:pt x="1657870" y="1065669"/>
                  </a:lnTo>
                  <a:lnTo>
                    <a:pt x="1658035" y="1065669"/>
                  </a:lnTo>
                  <a:lnTo>
                    <a:pt x="1658442" y="1066939"/>
                  </a:lnTo>
                  <a:lnTo>
                    <a:pt x="1660118" y="1066939"/>
                  </a:lnTo>
                  <a:lnTo>
                    <a:pt x="1660829" y="1068209"/>
                  </a:lnTo>
                  <a:lnTo>
                    <a:pt x="1660588" y="1069428"/>
                  </a:lnTo>
                  <a:lnTo>
                    <a:pt x="1658327" y="1068209"/>
                  </a:lnTo>
                  <a:lnTo>
                    <a:pt x="1658277" y="1070749"/>
                  </a:lnTo>
                  <a:lnTo>
                    <a:pt x="1658518" y="1072019"/>
                  </a:lnTo>
                  <a:lnTo>
                    <a:pt x="1660918" y="1072019"/>
                  </a:lnTo>
                  <a:lnTo>
                    <a:pt x="1661109" y="1073289"/>
                  </a:lnTo>
                  <a:lnTo>
                    <a:pt x="1661160" y="1075829"/>
                  </a:lnTo>
                  <a:lnTo>
                    <a:pt x="1658861" y="1074559"/>
                  </a:lnTo>
                  <a:lnTo>
                    <a:pt x="1658708" y="1074559"/>
                  </a:lnTo>
                  <a:lnTo>
                    <a:pt x="1659191" y="1079639"/>
                  </a:lnTo>
                  <a:lnTo>
                    <a:pt x="1662010" y="1080909"/>
                  </a:lnTo>
                  <a:lnTo>
                    <a:pt x="1663928" y="1082179"/>
                  </a:lnTo>
                  <a:lnTo>
                    <a:pt x="1664322" y="1082179"/>
                  </a:lnTo>
                  <a:lnTo>
                    <a:pt x="1663522" y="1079639"/>
                  </a:lnTo>
                  <a:lnTo>
                    <a:pt x="1664335" y="1079639"/>
                  </a:lnTo>
                  <a:lnTo>
                    <a:pt x="1665973" y="1080909"/>
                  </a:lnTo>
                  <a:lnTo>
                    <a:pt x="1666557" y="1079639"/>
                  </a:lnTo>
                  <a:lnTo>
                    <a:pt x="1665770" y="1077099"/>
                  </a:lnTo>
                  <a:lnTo>
                    <a:pt x="1666074" y="1077099"/>
                  </a:lnTo>
                  <a:lnTo>
                    <a:pt x="1666938" y="1078369"/>
                  </a:lnTo>
                  <a:lnTo>
                    <a:pt x="1668538" y="1078369"/>
                  </a:lnTo>
                  <a:lnTo>
                    <a:pt x="1671015" y="1079639"/>
                  </a:lnTo>
                  <a:lnTo>
                    <a:pt x="1671294" y="1082179"/>
                  </a:lnTo>
                  <a:lnTo>
                    <a:pt x="1671472" y="1083449"/>
                  </a:lnTo>
                  <a:lnTo>
                    <a:pt x="1671561" y="1084719"/>
                  </a:lnTo>
                  <a:lnTo>
                    <a:pt x="1671485" y="1085989"/>
                  </a:lnTo>
                  <a:lnTo>
                    <a:pt x="1672132" y="1087259"/>
                  </a:lnTo>
                  <a:lnTo>
                    <a:pt x="1669376" y="1087259"/>
                  </a:lnTo>
                  <a:lnTo>
                    <a:pt x="1668970" y="1085989"/>
                  </a:lnTo>
                  <a:lnTo>
                    <a:pt x="1666443" y="1085989"/>
                  </a:lnTo>
                  <a:lnTo>
                    <a:pt x="1664868" y="1084719"/>
                  </a:lnTo>
                  <a:lnTo>
                    <a:pt x="1664411" y="1084719"/>
                  </a:lnTo>
                  <a:lnTo>
                    <a:pt x="1664436" y="1085989"/>
                  </a:lnTo>
                  <a:lnTo>
                    <a:pt x="1664690" y="1087259"/>
                  </a:lnTo>
                  <a:lnTo>
                    <a:pt x="1664957" y="1087259"/>
                  </a:lnTo>
                  <a:lnTo>
                    <a:pt x="1667040" y="1088529"/>
                  </a:lnTo>
                  <a:lnTo>
                    <a:pt x="1668805" y="1088529"/>
                  </a:lnTo>
                  <a:lnTo>
                    <a:pt x="1669669" y="1089799"/>
                  </a:lnTo>
                  <a:lnTo>
                    <a:pt x="1672145" y="1091069"/>
                  </a:lnTo>
                  <a:lnTo>
                    <a:pt x="1674647" y="1091069"/>
                  </a:lnTo>
                  <a:lnTo>
                    <a:pt x="1674977" y="1092339"/>
                  </a:lnTo>
                  <a:lnTo>
                    <a:pt x="1674647" y="1093609"/>
                  </a:lnTo>
                  <a:lnTo>
                    <a:pt x="1675358" y="1094879"/>
                  </a:lnTo>
                  <a:lnTo>
                    <a:pt x="1677454" y="1094879"/>
                  </a:lnTo>
                  <a:lnTo>
                    <a:pt x="1677682" y="1096149"/>
                  </a:lnTo>
                  <a:lnTo>
                    <a:pt x="1677784" y="1097419"/>
                  </a:lnTo>
                  <a:lnTo>
                    <a:pt x="1677784" y="1098689"/>
                  </a:lnTo>
                  <a:lnTo>
                    <a:pt x="1675460" y="1096149"/>
                  </a:lnTo>
                  <a:lnTo>
                    <a:pt x="1675295" y="1097419"/>
                  </a:lnTo>
                  <a:lnTo>
                    <a:pt x="1675447" y="1098689"/>
                  </a:lnTo>
                  <a:lnTo>
                    <a:pt x="1675625" y="1099959"/>
                  </a:lnTo>
                  <a:lnTo>
                    <a:pt x="1677238" y="1099959"/>
                  </a:lnTo>
                  <a:lnTo>
                    <a:pt x="1679003" y="1101229"/>
                  </a:lnTo>
                  <a:lnTo>
                    <a:pt x="1680641" y="1101229"/>
                  </a:lnTo>
                  <a:lnTo>
                    <a:pt x="1680984" y="1102499"/>
                  </a:lnTo>
                  <a:lnTo>
                    <a:pt x="1680705" y="1103769"/>
                  </a:lnTo>
                  <a:lnTo>
                    <a:pt x="1681416" y="1105039"/>
                  </a:lnTo>
                  <a:lnTo>
                    <a:pt x="1683524" y="1105039"/>
                  </a:lnTo>
                  <a:lnTo>
                    <a:pt x="1684324" y="1106309"/>
                  </a:lnTo>
                  <a:lnTo>
                    <a:pt x="1687753" y="1106309"/>
                  </a:lnTo>
                  <a:lnTo>
                    <a:pt x="1688553" y="1107579"/>
                  </a:lnTo>
                  <a:lnTo>
                    <a:pt x="1688884" y="1107579"/>
                  </a:lnTo>
                  <a:lnTo>
                    <a:pt x="1688630" y="1110119"/>
                  </a:lnTo>
                  <a:lnTo>
                    <a:pt x="1690916" y="1110119"/>
                  </a:lnTo>
                  <a:lnTo>
                    <a:pt x="1691487" y="1111389"/>
                  </a:lnTo>
                  <a:lnTo>
                    <a:pt x="1692046" y="1112659"/>
                  </a:lnTo>
                  <a:lnTo>
                    <a:pt x="1691792" y="1113929"/>
                  </a:lnTo>
                  <a:lnTo>
                    <a:pt x="1692605" y="1116469"/>
                  </a:lnTo>
                  <a:lnTo>
                    <a:pt x="1692021" y="1116469"/>
                  </a:lnTo>
                  <a:lnTo>
                    <a:pt x="1690230" y="1115199"/>
                  </a:lnTo>
                  <a:lnTo>
                    <a:pt x="1689341" y="1115199"/>
                  </a:lnTo>
                  <a:lnTo>
                    <a:pt x="1687601" y="1113929"/>
                  </a:lnTo>
                  <a:lnTo>
                    <a:pt x="1686890" y="1115199"/>
                  </a:lnTo>
                  <a:lnTo>
                    <a:pt x="1687766" y="1116469"/>
                  </a:lnTo>
                  <a:lnTo>
                    <a:pt x="1690001" y="1117739"/>
                  </a:lnTo>
                  <a:lnTo>
                    <a:pt x="1690204" y="1117739"/>
                  </a:lnTo>
                  <a:lnTo>
                    <a:pt x="1690624" y="1119009"/>
                  </a:lnTo>
                  <a:lnTo>
                    <a:pt x="1690154" y="1120279"/>
                  </a:lnTo>
                  <a:lnTo>
                    <a:pt x="1690979" y="1121549"/>
                  </a:lnTo>
                  <a:lnTo>
                    <a:pt x="1693532" y="1121549"/>
                  </a:lnTo>
                  <a:lnTo>
                    <a:pt x="1693278" y="1124089"/>
                  </a:lnTo>
                  <a:lnTo>
                    <a:pt x="1693659" y="1124089"/>
                  </a:lnTo>
                  <a:lnTo>
                    <a:pt x="1694472" y="1125359"/>
                  </a:lnTo>
                  <a:lnTo>
                    <a:pt x="1696212" y="1125359"/>
                  </a:lnTo>
                  <a:lnTo>
                    <a:pt x="1698777" y="1126629"/>
                  </a:lnTo>
                  <a:lnTo>
                    <a:pt x="1701317" y="1126629"/>
                  </a:lnTo>
                  <a:lnTo>
                    <a:pt x="1701723" y="1127899"/>
                  </a:lnTo>
                  <a:lnTo>
                    <a:pt x="1701482" y="1129169"/>
                  </a:lnTo>
                  <a:lnTo>
                    <a:pt x="1702130" y="1130439"/>
                  </a:lnTo>
                  <a:lnTo>
                    <a:pt x="1703946" y="1130439"/>
                  </a:lnTo>
                  <a:lnTo>
                    <a:pt x="1704886" y="1131709"/>
                  </a:lnTo>
                  <a:lnTo>
                    <a:pt x="1704378" y="1132979"/>
                  </a:lnTo>
                  <a:lnTo>
                    <a:pt x="1705406" y="1134249"/>
                  </a:lnTo>
                  <a:lnTo>
                    <a:pt x="1706880" y="1132979"/>
                  </a:lnTo>
                  <a:lnTo>
                    <a:pt x="1707934" y="1134249"/>
                  </a:lnTo>
                  <a:lnTo>
                    <a:pt x="1707553" y="1136789"/>
                  </a:lnTo>
                  <a:lnTo>
                    <a:pt x="1710004" y="1136789"/>
                  </a:lnTo>
                  <a:lnTo>
                    <a:pt x="1710563" y="1138059"/>
                  </a:lnTo>
                  <a:lnTo>
                    <a:pt x="1709991" y="1135519"/>
                  </a:lnTo>
                  <a:lnTo>
                    <a:pt x="1712874" y="1135519"/>
                  </a:lnTo>
                  <a:lnTo>
                    <a:pt x="1712798" y="1138059"/>
                  </a:lnTo>
                  <a:lnTo>
                    <a:pt x="1713128" y="1138059"/>
                  </a:lnTo>
                  <a:lnTo>
                    <a:pt x="1713966" y="1139329"/>
                  </a:lnTo>
                  <a:lnTo>
                    <a:pt x="1717471" y="1139329"/>
                  </a:lnTo>
                  <a:lnTo>
                    <a:pt x="1718297" y="1140599"/>
                  </a:lnTo>
                  <a:lnTo>
                    <a:pt x="1718818" y="1140599"/>
                  </a:lnTo>
                  <a:lnTo>
                    <a:pt x="1718335" y="1141869"/>
                  </a:lnTo>
                  <a:lnTo>
                    <a:pt x="1718868" y="1143139"/>
                  </a:lnTo>
                  <a:lnTo>
                    <a:pt x="1718030" y="1141869"/>
                  </a:lnTo>
                  <a:lnTo>
                    <a:pt x="1716290" y="1141869"/>
                  </a:lnTo>
                  <a:lnTo>
                    <a:pt x="1716379" y="1143139"/>
                  </a:lnTo>
                  <a:lnTo>
                    <a:pt x="1716570" y="1143139"/>
                  </a:lnTo>
                  <a:lnTo>
                    <a:pt x="1716849" y="1144409"/>
                  </a:lnTo>
                  <a:lnTo>
                    <a:pt x="1716951" y="1145679"/>
                  </a:lnTo>
                  <a:lnTo>
                    <a:pt x="1717141" y="1146949"/>
                  </a:lnTo>
                  <a:lnTo>
                    <a:pt x="1718271" y="1146949"/>
                  </a:lnTo>
                  <a:lnTo>
                    <a:pt x="1719122" y="1148219"/>
                  </a:lnTo>
                  <a:lnTo>
                    <a:pt x="1722564" y="1148219"/>
                  </a:lnTo>
                  <a:lnTo>
                    <a:pt x="1722856" y="1149489"/>
                  </a:lnTo>
                  <a:lnTo>
                    <a:pt x="1723047" y="1150759"/>
                  </a:lnTo>
                  <a:lnTo>
                    <a:pt x="1723136" y="1152029"/>
                  </a:lnTo>
                  <a:lnTo>
                    <a:pt x="1720710" y="1150759"/>
                  </a:lnTo>
                  <a:lnTo>
                    <a:pt x="1720557" y="1150759"/>
                  </a:lnTo>
                  <a:lnTo>
                    <a:pt x="1720684" y="1152029"/>
                  </a:lnTo>
                  <a:lnTo>
                    <a:pt x="1720875" y="1152029"/>
                  </a:lnTo>
                  <a:lnTo>
                    <a:pt x="1721129" y="1153299"/>
                  </a:lnTo>
                  <a:lnTo>
                    <a:pt x="1722805" y="1153299"/>
                  </a:lnTo>
                  <a:lnTo>
                    <a:pt x="1723694" y="1154569"/>
                  </a:lnTo>
                  <a:lnTo>
                    <a:pt x="1728444" y="1154569"/>
                  </a:lnTo>
                  <a:lnTo>
                    <a:pt x="1729333" y="1155839"/>
                  </a:lnTo>
                  <a:lnTo>
                    <a:pt x="1729003" y="1157109"/>
                  </a:lnTo>
                  <a:lnTo>
                    <a:pt x="1729397" y="1158379"/>
                  </a:lnTo>
                  <a:lnTo>
                    <a:pt x="1728558" y="1158379"/>
                  </a:lnTo>
                  <a:lnTo>
                    <a:pt x="1727695" y="1157109"/>
                  </a:lnTo>
                  <a:lnTo>
                    <a:pt x="1726819" y="1157109"/>
                  </a:lnTo>
                  <a:lnTo>
                    <a:pt x="1726920" y="1158379"/>
                  </a:lnTo>
                  <a:lnTo>
                    <a:pt x="1727111" y="1159649"/>
                  </a:lnTo>
                  <a:lnTo>
                    <a:pt x="1727390" y="1159649"/>
                  </a:lnTo>
                  <a:lnTo>
                    <a:pt x="1727466" y="1160919"/>
                  </a:lnTo>
                  <a:lnTo>
                    <a:pt x="1727657" y="1162189"/>
                  </a:lnTo>
                  <a:lnTo>
                    <a:pt x="1727962" y="1162189"/>
                  </a:lnTo>
                  <a:lnTo>
                    <a:pt x="1728355" y="1163459"/>
                  </a:lnTo>
                  <a:lnTo>
                    <a:pt x="1731035" y="1163459"/>
                  </a:lnTo>
                  <a:lnTo>
                    <a:pt x="1732686" y="1164729"/>
                  </a:lnTo>
                  <a:lnTo>
                    <a:pt x="1733105" y="1164729"/>
                  </a:lnTo>
                  <a:lnTo>
                    <a:pt x="1733003" y="1163459"/>
                  </a:lnTo>
                  <a:lnTo>
                    <a:pt x="1732800" y="1162189"/>
                  </a:lnTo>
                  <a:lnTo>
                    <a:pt x="1731949" y="1158379"/>
                  </a:lnTo>
                  <a:lnTo>
                    <a:pt x="1737093" y="1160919"/>
                  </a:lnTo>
                  <a:lnTo>
                    <a:pt x="1737728" y="1163459"/>
                  </a:lnTo>
                  <a:lnTo>
                    <a:pt x="1738439" y="1165999"/>
                  </a:lnTo>
                  <a:lnTo>
                    <a:pt x="1738007" y="1165999"/>
                  </a:lnTo>
                  <a:lnTo>
                    <a:pt x="1735785" y="1164729"/>
                  </a:lnTo>
                  <a:lnTo>
                    <a:pt x="1735493" y="1164729"/>
                  </a:lnTo>
                  <a:lnTo>
                    <a:pt x="1736572" y="1167269"/>
                  </a:lnTo>
                  <a:lnTo>
                    <a:pt x="1736026" y="1167269"/>
                  </a:lnTo>
                  <a:lnTo>
                    <a:pt x="1733727" y="1165999"/>
                  </a:lnTo>
                  <a:lnTo>
                    <a:pt x="1733651" y="1167269"/>
                  </a:lnTo>
                  <a:lnTo>
                    <a:pt x="1733943" y="1168539"/>
                  </a:lnTo>
                  <a:lnTo>
                    <a:pt x="1734845" y="1172349"/>
                  </a:lnTo>
                  <a:lnTo>
                    <a:pt x="1738312" y="1172349"/>
                  </a:lnTo>
                  <a:lnTo>
                    <a:pt x="1739176" y="1173619"/>
                  </a:lnTo>
                  <a:lnTo>
                    <a:pt x="1740268" y="1173619"/>
                  </a:lnTo>
                  <a:lnTo>
                    <a:pt x="1740357" y="1176159"/>
                  </a:lnTo>
                  <a:lnTo>
                    <a:pt x="1743189" y="1176159"/>
                  </a:lnTo>
                  <a:lnTo>
                    <a:pt x="1745780" y="1177429"/>
                  </a:lnTo>
                  <a:lnTo>
                    <a:pt x="1747520" y="1177429"/>
                  </a:lnTo>
                  <a:lnTo>
                    <a:pt x="1748345" y="1178699"/>
                  </a:lnTo>
                  <a:lnTo>
                    <a:pt x="1748878" y="1178699"/>
                  </a:lnTo>
                  <a:lnTo>
                    <a:pt x="1748459" y="1179969"/>
                  </a:lnTo>
                  <a:lnTo>
                    <a:pt x="1749475" y="1181239"/>
                  </a:lnTo>
                  <a:lnTo>
                    <a:pt x="1751164" y="1181239"/>
                  </a:lnTo>
                  <a:lnTo>
                    <a:pt x="1751914" y="1182509"/>
                  </a:lnTo>
                  <a:lnTo>
                    <a:pt x="1751926" y="1183779"/>
                  </a:lnTo>
                  <a:lnTo>
                    <a:pt x="1752168" y="1183779"/>
                  </a:lnTo>
                  <a:lnTo>
                    <a:pt x="1752447" y="1185049"/>
                  </a:lnTo>
                  <a:lnTo>
                    <a:pt x="1752663" y="1186319"/>
                  </a:lnTo>
                  <a:lnTo>
                    <a:pt x="1752955" y="1187589"/>
                  </a:lnTo>
                  <a:lnTo>
                    <a:pt x="1753158" y="1188859"/>
                  </a:lnTo>
                  <a:lnTo>
                    <a:pt x="1753438" y="1188859"/>
                  </a:lnTo>
                  <a:lnTo>
                    <a:pt x="1754263" y="1190129"/>
                  </a:lnTo>
                  <a:lnTo>
                    <a:pt x="1756029" y="1190129"/>
                  </a:lnTo>
                  <a:lnTo>
                    <a:pt x="1763776" y="1192669"/>
                  </a:lnTo>
                  <a:lnTo>
                    <a:pt x="1768957" y="1193939"/>
                  </a:lnTo>
                  <a:lnTo>
                    <a:pt x="1768741" y="1193939"/>
                  </a:lnTo>
                  <a:lnTo>
                    <a:pt x="1769922" y="1195209"/>
                  </a:lnTo>
                  <a:lnTo>
                    <a:pt x="1769402" y="1196479"/>
                  </a:lnTo>
                  <a:lnTo>
                    <a:pt x="1767078" y="1195209"/>
                  </a:lnTo>
                  <a:lnTo>
                    <a:pt x="1767128" y="1196479"/>
                  </a:lnTo>
                  <a:lnTo>
                    <a:pt x="1767344" y="1197749"/>
                  </a:lnTo>
                  <a:lnTo>
                    <a:pt x="1767674" y="1197749"/>
                  </a:lnTo>
                  <a:lnTo>
                    <a:pt x="1768322" y="1200289"/>
                  </a:lnTo>
                  <a:lnTo>
                    <a:pt x="1768449" y="1201559"/>
                  </a:lnTo>
                  <a:lnTo>
                    <a:pt x="1768665" y="1202829"/>
                  </a:lnTo>
                  <a:lnTo>
                    <a:pt x="1768983" y="1202829"/>
                  </a:lnTo>
                  <a:lnTo>
                    <a:pt x="1769122" y="1204099"/>
                  </a:lnTo>
                  <a:lnTo>
                    <a:pt x="1771967" y="1204099"/>
                  </a:lnTo>
                  <a:lnTo>
                    <a:pt x="1771802" y="1206639"/>
                  </a:lnTo>
                  <a:lnTo>
                    <a:pt x="1773948" y="1206639"/>
                  </a:lnTo>
                  <a:lnTo>
                    <a:pt x="1775726" y="1207909"/>
                  </a:lnTo>
                  <a:lnTo>
                    <a:pt x="1777961" y="1207909"/>
                  </a:lnTo>
                  <a:lnTo>
                    <a:pt x="1777657" y="1210449"/>
                  </a:lnTo>
                  <a:lnTo>
                    <a:pt x="1778114" y="1210449"/>
                  </a:lnTo>
                  <a:lnTo>
                    <a:pt x="1778444" y="1211719"/>
                  </a:lnTo>
                  <a:lnTo>
                    <a:pt x="1778673" y="1211719"/>
                  </a:lnTo>
                  <a:lnTo>
                    <a:pt x="1778914" y="1214259"/>
                  </a:lnTo>
                  <a:lnTo>
                    <a:pt x="1779143" y="1214259"/>
                  </a:lnTo>
                  <a:lnTo>
                    <a:pt x="1779473" y="1215529"/>
                  </a:lnTo>
                  <a:lnTo>
                    <a:pt x="1781606" y="1215529"/>
                  </a:lnTo>
                  <a:lnTo>
                    <a:pt x="1782076" y="1216799"/>
                  </a:lnTo>
                  <a:lnTo>
                    <a:pt x="1781746" y="1215529"/>
                  </a:lnTo>
                  <a:lnTo>
                    <a:pt x="1781517" y="1214259"/>
                  </a:lnTo>
                  <a:lnTo>
                    <a:pt x="1784210" y="1214259"/>
                  </a:lnTo>
                  <a:lnTo>
                    <a:pt x="1784451" y="1216799"/>
                  </a:lnTo>
                  <a:lnTo>
                    <a:pt x="1786813" y="1216799"/>
                  </a:lnTo>
                  <a:lnTo>
                    <a:pt x="1787740" y="1218069"/>
                  </a:lnTo>
                  <a:lnTo>
                    <a:pt x="1787461" y="1219339"/>
                  </a:lnTo>
                  <a:lnTo>
                    <a:pt x="1787982" y="1220609"/>
                  </a:lnTo>
                  <a:lnTo>
                    <a:pt x="1792338" y="1220609"/>
                  </a:lnTo>
                  <a:lnTo>
                    <a:pt x="1793176" y="1221879"/>
                  </a:lnTo>
                  <a:lnTo>
                    <a:pt x="1793748" y="1221879"/>
                  </a:lnTo>
                  <a:lnTo>
                    <a:pt x="1793354" y="1223149"/>
                  </a:lnTo>
                  <a:lnTo>
                    <a:pt x="1793887" y="1224419"/>
                  </a:lnTo>
                  <a:lnTo>
                    <a:pt x="1793036" y="1223149"/>
                  </a:lnTo>
                  <a:lnTo>
                    <a:pt x="1791284" y="1223149"/>
                  </a:lnTo>
                  <a:lnTo>
                    <a:pt x="1791423" y="1224419"/>
                  </a:lnTo>
                  <a:lnTo>
                    <a:pt x="1791665" y="1225689"/>
                  </a:lnTo>
                  <a:lnTo>
                    <a:pt x="1791982" y="1225689"/>
                  </a:lnTo>
                  <a:lnTo>
                    <a:pt x="1792122" y="1226959"/>
                  </a:lnTo>
                  <a:lnTo>
                    <a:pt x="1792363" y="1228229"/>
                  </a:lnTo>
                  <a:lnTo>
                    <a:pt x="1793570" y="1228229"/>
                  </a:lnTo>
                  <a:lnTo>
                    <a:pt x="1794433" y="1229499"/>
                  </a:lnTo>
                  <a:lnTo>
                    <a:pt x="1797939" y="1229499"/>
                  </a:lnTo>
                  <a:lnTo>
                    <a:pt x="1798345" y="1230769"/>
                  </a:lnTo>
                  <a:lnTo>
                    <a:pt x="1798408" y="1232039"/>
                  </a:lnTo>
                  <a:lnTo>
                    <a:pt x="1798662" y="1232039"/>
                  </a:lnTo>
                  <a:lnTo>
                    <a:pt x="1798993" y="1233309"/>
                  </a:lnTo>
                  <a:lnTo>
                    <a:pt x="1799234" y="1234579"/>
                  </a:lnTo>
                  <a:lnTo>
                    <a:pt x="1799539" y="1235849"/>
                  </a:lnTo>
                  <a:lnTo>
                    <a:pt x="1799780" y="1237119"/>
                  </a:lnTo>
                  <a:lnTo>
                    <a:pt x="1800123" y="1237119"/>
                  </a:lnTo>
                  <a:lnTo>
                    <a:pt x="1800974" y="1238389"/>
                  </a:lnTo>
                  <a:lnTo>
                    <a:pt x="1806244" y="1238389"/>
                  </a:lnTo>
                  <a:lnTo>
                    <a:pt x="1807121" y="1239659"/>
                  </a:lnTo>
                  <a:lnTo>
                    <a:pt x="1808226" y="1239659"/>
                  </a:lnTo>
                  <a:lnTo>
                    <a:pt x="1808480" y="1242199"/>
                  </a:lnTo>
                  <a:lnTo>
                    <a:pt x="1813115" y="1242199"/>
                  </a:lnTo>
                  <a:lnTo>
                    <a:pt x="1813966" y="1243469"/>
                  </a:lnTo>
                  <a:lnTo>
                    <a:pt x="1814296" y="1243469"/>
                  </a:lnTo>
                  <a:lnTo>
                    <a:pt x="1814550" y="1244739"/>
                  </a:lnTo>
                  <a:lnTo>
                    <a:pt x="1814868" y="1246009"/>
                  </a:lnTo>
                  <a:lnTo>
                    <a:pt x="1815122" y="1247279"/>
                  </a:lnTo>
                  <a:lnTo>
                    <a:pt x="1815477" y="1248549"/>
                  </a:lnTo>
                  <a:lnTo>
                    <a:pt x="1817712" y="1248549"/>
                  </a:lnTo>
                  <a:lnTo>
                    <a:pt x="1818665" y="1249819"/>
                  </a:lnTo>
                  <a:lnTo>
                    <a:pt x="1818297" y="1251089"/>
                  </a:lnTo>
                  <a:lnTo>
                    <a:pt x="1819287" y="1252359"/>
                  </a:lnTo>
                  <a:lnTo>
                    <a:pt x="1821040" y="1251089"/>
                  </a:lnTo>
                  <a:lnTo>
                    <a:pt x="1821980" y="1252359"/>
                  </a:lnTo>
                  <a:lnTo>
                    <a:pt x="1821840" y="1254899"/>
                  </a:lnTo>
                  <a:lnTo>
                    <a:pt x="1824926" y="1254899"/>
                  </a:lnTo>
                  <a:lnTo>
                    <a:pt x="1827542" y="1256169"/>
                  </a:lnTo>
                  <a:lnTo>
                    <a:pt x="1832787" y="1256169"/>
                  </a:lnTo>
                  <a:lnTo>
                    <a:pt x="1833156" y="1257439"/>
                  </a:lnTo>
                  <a:lnTo>
                    <a:pt x="1833245" y="1258709"/>
                  </a:lnTo>
                  <a:lnTo>
                    <a:pt x="1834172" y="1259979"/>
                  </a:lnTo>
                  <a:lnTo>
                    <a:pt x="1836216" y="1259979"/>
                  </a:lnTo>
                  <a:lnTo>
                    <a:pt x="1837842" y="1265059"/>
                  </a:lnTo>
                  <a:lnTo>
                    <a:pt x="1834337" y="1263789"/>
                  </a:lnTo>
                  <a:lnTo>
                    <a:pt x="1829574" y="1263789"/>
                  </a:lnTo>
                  <a:lnTo>
                    <a:pt x="1827491" y="1262519"/>
                  </a:lnTo>
                  <a:lnTo>
                    <a:pt x="1827314" y="1262519"/>
                  </a:lnTo>
                  <a:lnTo>
                    <a:pt x="1827517" y="1263789"/>
                  </a:lnTo>
                  <a:lnTo>
                    <a:pt x="1827784" y="1265059"/>
                  </a:lnTo>
                  <a:lnTo>
                    <a:pt x="1828126" y="1265059"/>
                  </a:lnTo>
                  <a:lnTo>
                    <a:pt x="1828990" y="1266329"/>
                  </a:lnTo>
                  <a:lnTo>
                    <a:pt x="1833397" y="1266329"/>
                  </a:lnTo>
                  <a:lnTo>
                    <a:pt x="1833930" y="1267599"/>
                  </a:lnTo>
                  <a:lnTo>
                    <a:pt x="1833626" y="1268869"/>
                  </a:lnTo>
                  <a:lnTo>
                    <a:pt x="1836369" y="1268869"/>
                  </a:lnTo>
                  <a:lnTo>
                    <a:pt x="1884032" y="1268869"/>
                  </a:lnTo>
                  <a:close/>
                </a:path>
                <a:path w="2077720" h="1670685">
                  <a:moveTo>
                    <a:pt x="1940991" y="1308239"/>
                  </a:moveTo>
                  <a:lnTo>
                    <a:pt x="1940750" y="1306969"/>
                  </a:lnTo>
                  <a:lnTo>
                    <a:pt x="1940407" y="1306969"/>
                  </a:lnTo>
                  <a:lnTo>
                    <a:pt x="1939975" y="1305699"/>
                  </a:lnTo>
                  <a:lnTo>
                    <a:pt x="1934756" y="1305699"/>
                  </a:lnTo>
                  <a:lnTo>
                    <a:pt x="1934184" y="1304429"/>
                  </a:lnTo>
                  <a:lnTo>
                    <a:pt x="1934260" y="1303159"/>
                  </a:lnTo>
                  <a:lnTo>
                    <a:pt x="1931035" y="1303159"/>
                  </a:lnTo>
                  <a:lnTo>
                    <a:pt x="1930349" y="1300619"/>
                  </a:lnTo>
                  <a:lnTo>
                    <a:pt x="1929650" y="1299349"/>
                  </a:lnTo>
                  <a:lnTo>
                    <a:pt x="1928152" y="1300619"/>
                  </a:lnTo>
                  <a:lnTo>
                    <a:pt x="1927555" y="1299349"/>
                  </a:lnTo>
                  <a:lnTo>
                    <a:pt x="1921852" y="1299349"/>
                  </a:lnTo>
                  <a:lnTo>
                    <a:pt x="1921891" y="1296809"/>
                  </a:lnTo>
                  <a:lnTo>
                    <a:pt x="1923745" y="1296809"/>
                  </a:lnTo>
                  <a:lnTo>
                    <a:pt x="1923427" y="1295539"/>
                  </a:lnTo>
                  <a:lnTo>
                    <a:pt x="1923034" y="1294269"/>
                  </a:lnTo>
                  <a:lnTo>
                    <a:pt x="1915655" y="1294269"/>
                  </a:lnTo>
                  <a:lnTo>
                    <a:pt x="1914613" y="1292999"/>
                  </a:lnTo>
                  <a:lnTo>
                    <a:pt x="1914817" y="1291729"/>
                  </a:lnTo>
                  <a:lnTo>
                    <a:pt x="1913724" y="1290459"/>
                  </a:lnTo>
                  <a:lnTo>
                    <a:pt x="1913890" y="1289189"/>
                  </a:lnTo>
                  <a:lnTo>
                    <a:pt x="1913115" y="1289189"/>
                  </a:lnTo>
                  <a:lnTo>
                    <a:pt x="1911159" y="1287919"/>
                  </a:lnTo>
                  <a:lnTo>
                    <a:pt x="1910727" y="1289189"/>
                  </a:lnTo>
                  <a:lnTo>
                    <a:pt x="1909851" y="1289189"/>
                  </a:lnTo>
                  <a:lnTo>
                    <a:pt x="1908975" y="1287919"/>
                  </a:lnTo>
                  <a:lnTo>
                    <a:pt x="1907730" y="1287919"/>
                  </a:lnTo>
                  <a:lnTo>
                    <a:pt x="1907540" y="1285379"/>
                  </a:lnTo>
                  <a:lnTo>
                    <a:pt x="1899348" y="1285379"/>
                  </a:lnTo>
                  <a:lnTo>
                    <a:pt x="1899539" y="1284109"/>
                  </a:lnTo>
                  <a:lnTo>
                    <a:pt x="1898142" y="1282839"/>
                  </a:lnTo>
                  <a:lnTo>
                    <a:pt x="1898751" y="1281569"/>
                  </a:lnTo>
                  <a:lnTo>
                    <a:pt x="1897278" y="1280299"/>
                  </a:lnTo>
                  <a:lnTo>
                    <a:pt x="1897799" y="1279029"/>
                  </a:lnTo>
                  <a:lnTo>
                    <a:pt x="1899754" y="1280299"/>
                  </a:lnTo>
                  <a:lnTo>
                    <a:pt x="1902764" y="1280299"/>
                  </a:lnTo>
                  <a:lnTo>
                    <a:pt x="1902561" y="1279029"/>
                  </a:lnTo>
                  <a:lnTo>
                    <a:pt x="1902269" y="1279029"/>
                  </a:lnTo>
                  <a:lnTo>
                    <a:pt x="1901825" y="1277759"/>
                  </a:lnTo>
                  <a:lnTo>
                    <a:pt x="1898688" y="1277759"/>
                  </a:lnTo>
                  <a:lnTo>
                    <a:pt x="1898954" y="1275219"/>
                  </a:lnTo>
                  <a:lnTo>
                    <a:pt x="1896338" y="1275219"/>
                  </a:lnTo>
                  <a:lnTo>
                    <a:pt x="1895195" y="1273949"/>
                  </a:lnTo>
                  <a:lnTo>
                    <a:pt x="1895411" y="1272679"/>
                  </a:lnTo>
                  <a:lnTo>
                    <a:pt x="1894890" y="1272679"/>
                  </a:lnTo>
                  <a:lnTo>
                    <a:pt x="1893163" y="1267599"/>
                  </a:lnTo>
                  <a:lnTo>
                    <a:pt x="1890572" y="1266329"/>
                  </a:lnTo>
                  <a:lnTo>
                    <a:pt x="1887702" y="1266329"/>
                  </a:lnTo>
                  <a:lnTo>
                    <a:pt x="1889137" y="1268869"/>
                  </a:lnTo>
                  <a:lnTo>
                    <a:pt x="1888490" y="1268869"/>
                  </a:lnTo>
                  <a:lnTo>
                    <a:pt x="1889887" y="1271409"/>
                  </a:lnTo>
                  <a:lnTo>
                    <a:pt x="1887080" y="1271409"/>
                  </a:lnTo>
                  <a:lnTo>
                    <a:pt x="1884464" y="1270139"/>
                  </a:lnTo>
                  <a:lnTo>
                    <a:pt x="1837232" y="1270139"/>
                  </a:lnTo>
                  <a:lnTo>
                    <a:pt x="1837283" y="1271409"/>
                  </a:lnTo>
                  <a:lnTo>
                    <a:pt x="1837690" y="1272679"/>
                  </a:lnTo>
                  <a:lnTo>
                    <a:pt x="1843544" y="1272679"/>
                  </a:lnTo>
                  <a:lnTo>
                    <a:pt x="1845246" y="1273949"/>
                  </a:lnTo>
                  <a:lnTo>
                    <a:pt x="1845983" y="1273949"/>
                  </a:lnTo>
                  <a:lnTo>
                    <a:pt x="1844522" y="1271409"/>
                  </a:lnTo>
                  <a:lnTo>
                    <a:pt x="1847418" y="1271409"/>
                  </a:lnTo>
                  <a:lnTo>
                    <a:pt x="1849094" y="1276489"/>
                  </a:lnTo>
                  <a:lnTo>
                    <a:pt x="1849297" y="1277759"/>
                  </a:lnTo>
                  <a:lnTo>
                    <a:pt x="1849577" y="1279029"/>
                  </a:lnTo>
                  <a:lnTo>
                    <a:pt x="1852307" y="1279029"/>
                  </a:lnTo>
                  <a:lnTo>
                    <a:pt x="1852599" y="1280299"/>
                  </a:lnTo>
                  <a:lnTo>
                    <a:pt x="1852980" y="1280299"/>
                  </a:lnTo>
                  <a:lnTo>
                    <a:pt x="1853272" y="1281569"/>
                  </a:lnTo>
                  <a:lnTo>
                    <a:pt x="1853653" y="1282839"/>
                  </a:lnTo>
                  <a:lnTo>
                    <a:pt x="1853946" y="1284109"/>
                  </a:lnTo>
                  <a:lnTo>
                    <a:pt x="1854352" y="1285379"/>
                  </a:lnTo>
                  <a:lnTo>
                    <a:pt x="1857565" y="1285379"/>
                  </a:lnTo>
                  <a:lnTo>
                    <a:pt x="1857286" y="1287919"/>
                  </a:lnTo>
                  <a:lnTo>
                    <a:pt x="1860524" y="1287919"/>
                  </a:lnTo>
                  <a:lnTo>
                    <a:pt x="1860905" y="1289189"/>
                  </a:lnTo>
                  <a:lnTo>
                    <a:pt x="1861197" y="1290459"/>
                  </a:lnTo>
                  <a:lnTo>
                    <a:pt x="1861604" y="1291729"/>
                  </a:lnTo>
                  <a:lnTo>
                    <a:pt x="1861921" y="1292999"/>
                  </a:lnTo>
                  <a:lnTo>
                    <a:pt x="1862315" y="1292999"/>
                  </a:lnTo>
                  <a:lnTo>
                    <a:pt x="1863191" y="1294269"/>
                  </a:lnTo>
                  <a:lnTo>
                    <a:pt x="1870290" y="1294269"/>
                  </a:lnTo>
                  <a:lnTo>
                    <a:pt x="1870646" y="1295539"/>
                  </a:lnTo>
                  <a:lnTo>
                    <a:pt x="1870951" y="1296809"/>
                  </a:lnTo>
                  <a:lnTo>
                    <a:pt x="1871205" y="1296809"/>
                  </a:lnTo>
                  <a:lnTo>
                    <a:pt x="1871408" y="1298079"/>
                  </a:lnTo>
                  <a:lnTo>
                    <a:pt x="1871713" y="1299349"/>
                  </a:lnTo>
                  <a:lnTo>
                    <a:pt x="1872119" y="1299349"/>
                  </a:lnTo>
                  <a:lnTo>
                    <a:pt x="1872983" y="1300619"/>
                  </a:lnTo>
                  <a:lnTo>
                    <a:pt x="1880095" y="1300619"/>
                  </a:lnTo>
                  <a:lnTo>
                    <a:pt x="1880501" y="1301889"/>
                  </a:lnTo>
                  <a:lnTo>
                    <a:pt x="1880819" y="1303159"/>
                  </a:lnTo>
                  <a:lnTo>
                    <a:pt x="1881035" y="1303159"/>
                  </a:lnTo>
                  <a:lnTo>
                    <a:pt x="1881289" y="1304429"/>
                  </a:lnTo>
                  <a:lnTo>
                    <a:pt x="1881606" y="1305699"/>
                  </a:lnTo>
                  <a:lnTo>
                    <a:pt x="1881987" y="1305699"/>
                  </a:lnTo>
                  <a:lnTo>
                    <a:pt x="1882317" y="1306969"/>
                  </a:lnTo>
                  <a:lnTo>
                    <a:pt x="1882432" y="1308239"/>
                  </a:lnTo>
                  <a:lnTo>
                    <a:pt x="1885099" y="1308239"/>
                  </a:lnTo>
                  <a:lnTo>
                    <a:pt x="1940991" y="1308239"/>
                  </a:lnTo>
                  <a:close/>
                </a:path>
                <a:path w="2077720" h="1670685">
                  <a:moveTo>
                    <a:pt x="1955253" y="867397"/>
                  </a:moveTo>
                  <a:lnTo>
                    <a:pt x="1954923" y="867549"/>
                  </a:lnTo>
                  <a:lnTo>
                    <a:pt x="1955253" y="867549"/>
                  </a:lnTo>
                  <a:lnTo>
                    <a:pt x="1955253" y="867397"/>
                  </a:lnTo>
                  <a:close/>
                </a:path>
                <a:path w="2077720" h="1670685">
                  <a:moveTo>
                    <a:pt x="1956790" y="880033"/>
                  </a:moveTo>
                  <a:lnTo>
                    <a:pt x="1956587" y="880249"/>
                  </a:lnTo>
                  <a:lnTo>
                    <a:pt x="1956752" y="880249"/>
                  </a:lnTo>
                  <a:lnTo>
                    <a:pt x="1956790" y="880033"/>
                  </a:lnTo>
                  <a:close/>
                </a:path>
                <a:path w="2077720" h="1670685">
                  <a:moveTo>
                    <a:pt x="1959686" y="882789"/>
                  </a:moveTo>
                  <a:lnTo>
                    <a:pt x="1959457" y="882789"/>
                  </a:lnTo>
                  <a:lnTo>
                    <a:pt x="1959216" y="884059"/>
                  </a:lnTo>
                  <a:lnTo>
                    <a:pt x="1959686" y="882789"/>
                  </a:lnTo>
                  <a:close/>
                </a:path>
                <a:path w="2077720" h="1670685">
                  <a:moveTo>
                    <a:pt x="1970341" y="898029"/>
                  </a:moveTo>
                  <a:lnTo>
                    <a:pt x="1970163" y="898029"/>
                  </a:lnTo>
                  <a:lnTo>
                    <a:pt x="1969414" y="899299"/>
                  </a:lnTo>
                  <a:lnTo>
                    <a:pt x="1969884" y="899299"/>
                  </a:lnTo>
                  <a:lnTo>
                    <a:pt x="1970341" y="898029"/>
                  </a:lnTo>
                  <a:close/>
                </a:path>
                <a:path w="2077720" h="1670685">
                  <a:moveTo>
                    <a:pt x="1972373" y="853579"/>
                  </a:moveTo>
                  <a:lnTo>
                    <a:pt x="1972144" y="853884"/>
                  </a:lnTo>
                  <a:lnTo>
                    <a:pt x="1972373" y="853579"/>
                  </a:lnTo>
                  <a:close/>
                </a:path>
                <a:path w="2077720" h="1670685">
                  <a:moveTo>
                    <a:pt x="1989709" y="865009"/>
                  </a:moveTo>
                  <a:lnTo>
                    <a:pt x="1988108" y="865009"/>
                  </a:lnTo>
                  <a:lnTo>
                    <a:pt x="1987651" y="866279"/>
                  </a:lnTo>
                  <a:lnTo>
                    <a:pt x="1989429" y="866279"/>
                  </a:lnTo>
                  <a:lnTo>
                    <a:pt x="1989709" y="865009"/>
                  </a:lnTo>
                  <a:close/>
                </a:path>
                <a:path w="2077720" h="1670685">
                  <a:moveTo>
                    <a:pt x="1998700" y="877709"/>
                  </a:moveTo>
                  <a:lnTo>
                    <a:pt x="1998573" y="877709"/>
                  </a:lnTo>
                  <a:lnTo>
                    <a:pt x="1998472" y="877989"/>
                  </a:lnTo>
                  <a:lnTo>
                    <a:pt x="1998700" y="877709"/>
                  </a:lnTo>
                  <a:close/>
                </a:path>
                <a:path w="2077720" h="1670685">
                  <a:moveTo>
                    <a:pt x="2002688" y="885329"/>
                  </a:moveTo>
                  <a:lnTo>
                    <a:pt x="2002193" y="885329"/>
                  </a:lnTo>
                  <a:lnTo>
                    <a:pt x="2001735" y="886599"/>
                  </a:lnTo>
                  <a:lnTo>
                    <a:pt x="2001901" y="886599"/>
                  </a:lnTo>
                  <a:lnTo>
                    <a:pt x="2002688" y="885329"/>
                  </a:lnTo>
                  <a:close/>
                </a:path>
                <a:path w="2077720" h="1670685">
                  <a:moveTo>
                    <a:pt x="2007819" y="889139"/>
                  </a:moveTo>
                  <a:lnTo>
                    <a:pt x="2007362" y="890409"/>
                  </a:lnTo>
                  <a:lnTo>
                    <a:pt x="2007590" y="890409"/>
                  </a:lnTo>
                  <a:lnTo>
                    <a:pt x="2007819" y="889139"/>
                  </a:lnTo>
                  <a:close/>
                </a:path>
                <a:path w="2077720" h="1670685">
                  <a:moveTo>
                    <a:pt x="2008200" y="891679"/>
                  </a:moveTo>
                  <a:lnTo>
                    <a:pt x="2007666" y="891679"/>
                  </a:lnTo>
                  <a:lnTo>
                    <a:pt x="2007222" y="892937"/>
                  </a:lnTo>
                  <a:lnTo>
                    <a:pt x="2008200" y="891679"/>
                  </a:lnTo>
                  <a:close/>
                </a:path>
                <a:path w="2077720" h="1670685">
                  <a:moveTo>
                    <a:pt x="2008339" y="886599"/>
                  </a:moveTo>
                  <a:lnTo>
                    <a:pt x="2005647" y="886599"/>
                  </a:lnTo>
                  <a:lnTo>
                    <a:pt x="2005203" y="887869"/>
                  </a:lnTo>
                  <a:lnTo>
                    <a:pt x="2006307" y="887869"/>
                  </a:lnTo>
                  <a:lnTo>
                    <a:pt x="2005330" y="889139"/>
                  </a:lnTo>
                  <a:lnTo>
                    <a:pt x="2005457" y="889139"/>
                  </a:lnTo>
                  <a:lnTo>
                    <a:pt x="2006561" y="887869"/>
                  </a:lnTo>
                  <a:lnTo>
                    <a:pt x="2006727" y="887869"/>
                  </a:lnTo>
                  <a:lnTo>
                    <a:pt x="2008339" y="886599"/>
                  </a:lnTo>
                  <a:close/>
                </a:path>
                <a:path w="2077720" h="1670685">
                  <a:moveTo>
                    <a:pt x="2011311" y="891679"/>
                  </a:moveTo>
                  <a:lnTo>
                    <a:pt x="2009990" y="891679"/>
                  </a:lnTo>
                  <a:lnTo>
                    <a:pt x="2009571" y="892949"/>
                  </a:lnTo>
                  <a:lnTo>
                    <a:pt x="2010600" y="892949"/>
                  </a:lnTo>
                  <a:lnTo>
                    <a:pt x="2011311" y="891679"/>
                  </a:lnTo>
                  <a:close/>
                </a:path>
                <a:path w="2077720" h="1670685">
                  <a:moveTo>
                    <a:pt x="2028596" y="961529"/>
                  </a:moveTo>
                  <a:lnTo>
                    <a:pt x="2028075" y="962799"/>
                  </a:lnTo>
                  <a:lnTo>
                    <a:pt x="2028596" y="961529"/>
                  </a:lnTo>
                  <a:close/>
                </a:path>
                <a:path w="2077720" h="1670685">
                  <a:moveTo>
                    <a:pt x="2029167" y="958989"/>
                  </a:moveTo>
                  <a:lnTo>
                    <a:pt x="2028507" y="958989"/>
                  </a:lnTo>
                  <a:lnTo>
                    <a:pt x="2027809" y="960259"/>
                  </a:lnTo>
                  <a:lnTo>
                    <a:pt x="2028037" y="960259"/>
                  </a:lnTo>
                  <a:lnTo>
                    <a:pt x="2029167" y="958989"/>
                  </a:lnTo>
                  <a:close/>
                </a:path>
                <a:path w="2077720" h="1670685">
                  <a:moveTo>
                    <a:pt x="2033498" y="917282"/>
                  </a:moveTo>
                  <a:lnTo>
                    <a:pt x="2032469" y="918349"/>
                  </a:lnTo>
                  <a:lnTo>
                    <a:pt x="2033333" y="918349"/>
                  </a:lnTo>
                  <a:lnTo>
                    <a:pt x="2033498" y="917282"/>
                  </a:lnTo>
                  <a:close/>
                </a:path>
                <a:path w="2077720" h="1670685">
                  <a:moveTo>
                    <a:pt x="2033676" y="917079"/>
                  </a:moveTo>
                  <a:lnTo>
                    <a:pt x="2033524" y="917079"/>
                  </a:lnTo>
                  <a:lnTo>
                    <a:pt x="2033498" y="917282"/>
                  </a:lnTo>
                  <a:lnTo>
                    <a:pt x="2033676" y="917079"/>
                  </a:lnTo>
                  <a:close/>
                </a:path>
                <a:path w="2077720" h="1670685">
                  <a:moveTo>
                    <a:pt x="2034082" y="1392059"/>
                  </a:moveTo>
                  <a:lnTo>
                    <a:pt x="2007196" y="1392059"/>
                  </a:lnTo>
                  <a:lnTo>
                    <a:pt x="2007095" y="1393329"/>
                  </a:lnTo>
                  <a:lnTo>
                    <a:pt x="2010968" y="1393329"/>
                  </a:lnTo>
                  <a:lnTo>
                    <a:pt x="2011375" y="1395869"/>
                  </a:lnTo>
                  <a:lnTo>
                    <a:pt x="2014359" y="1395869"/>
                  </a:lnTo>
                  <a:lnTo>
                    <a:pt x="2014842" y="1397139"/>
                  </a:lnTo>
                  <a:lnTo>
                    <a:pt x="2015261" y="1397139"/>
                  </a:lnTo>
                  <a:lnTo>
                    <a:pt x="2015921" y="1399679"/>
                  </a:lnTo>
                  <a:lnTo>
                    <a:pt x="2016328" y="1399679"/>
                  </a:lnTo>
                  <a:lnTo>
                    <a:pt x="2016823" y="1400949"/>
                  </a:lnTo>
                  <a:lnTo>
                    <a:pt x="2025053" y="1400949"/>
                  </a:lnTo>
                  <a:lnTo>
                    <a:pt x="2025650" y="1402219"/>
                  </a:lnTo>
                  <a:lnTo>
                    <a:pt x="2027936" y="1402219"/>
                  </a:lnTo>
                  <a:lnTo>
                    <a:pt x="2031250" y="1402219"/>
                  </a:lnTo>
                  <a:lnTo>
                    <a:pt x="2033041" y="1395869"/>
                  </a:lnTo>
                  <a:lnTo>
                    <a:pt x="2034082" y="1392059"/>
                  </a:lnTo>
                  <a:close/>
                </a:path>
                <a:path w="2077720" h="1670685">
                  <a:moveTo>
                    <a:pt x="2035149" y="919619"/>
                  </a:moveTo>
                  <a:lnTo>
                    <a:pt x="2034743" y="920889"/>
                  </a:lnTo>
                  <a:lnTo>
                    <a:pt x="2035149" y="920889"/>
                  </a:lnTo>
                  <a:lnTo>
                    <a:pt x="2035149" y="919619"/>
                  </a:lnTo>
                  <a:close/>
                </a:path>
                <a:path w="2077720" h="1670685">
                  <a:moveTo>
                    <a:pt x="2035352" y="962799"/>
                  </a:moveTo>
                  <a:lnTo>
                    <a:pt x="2034197" y="964069"/>
                  </a:lnTo>
                  <a:lnTo>
                    <a:pt x="2033930" y="964069"/>
                  </a:lnTo>
                  <a:lnTo>
                    <a:pt x="2033600" y="965339"/>
                  </a:lnTo>
                  <a:lnTo>
                    <a:pt x="2033727" y="965339"/>
                  </a:lnTo>
                  <a:lnTo>
                    <a:pt x="2034679" y="964069"/>
                  </a:lnTo>
                  <a:lnTo>
                    <a:pt x="2034832" y="964069"/>
                  </a:lnTo>
                  <a:lnTo>
                    <a:pt x="2035352" y="962799"/>
                  </a:lnTo>
                  <a:close/>
                </a:path>
                <a:path w="2077720" h="1670685">
                  <a:moveTo>
                    <a:pt x="2037803" y="917333"/>
                  </a:moveTo>
                  <a:lnTo>
                    <a:pt x="2036889" y="918349"/>
                  </a:lnTo>
                  <a:lnTo>
                    <a:pt x="2036610" y="918349"/>
                  </a:lnTo>
                  <a:lnTo>
                    <a:pt x="2037422" y="917079"/>
                  </a:lnTo>
                  <a:lnTo>
                    <a:pt x="2036076" y="917079"/>
                  </a:lnTo>
                  <a:lnTo>
                    <a:pt x="2035505" y="918349"/>
                  </a:lnTo>
                  <a:lnTo>
                    <a:pt x="2035352" y="919619"/>
                  </a:lnTo>
                  <a:lnTo>
                    <a:pt x="2036622" y="919619"/>
                  </a:lnTo>
                  <a:lnTo>
                    <a:pt x="2037029" y="918349"/>
                  </a:lnTo>
                  <a:lnTo>
                    <a:pt x="2037651" y="918349"/>
                  </a:lnTo>
                  <a:lnTo>
                    <a:pt x="2037803" y="917333"/>
                  </a:lnTo>
                  <a:close/>
                </a:path>
                <a:path w="2077720" h="1670685">
                  <a:moveTo>
                    <a:pt x="2037816" y="1379359"/>
                  </a:moveTo>
                  <a:lnTo>
                    <a:pt x="1982050" y="1379359"/>
                  </a:lnTo>
                  <a:lnTo>
                    <a:pt x="1982457" y="1380629"/>
                  </a:lnTo>
                  <a:lnTo>
                    <a:pt x="1982774" y="1381899"/>
                  </a:lnTo>
                  <a:lnTo>
                    <a:pt x="1983130" y="1381899"/>
                  </a:lnTo>
                  <a:lnTo>
                    <a:pt x="1983549" y="1383169"/>
                  </a:lnTo>
                  <a:lnTo>
                    <a:pt x="1984895" y="1383169"/>
                  </a:lnTo>
                  <a:lnTo>
                    <a:pt x="1985797" y="1384439"/>
                  </a:lnTo>
                  <a:lnTo>
                    <a:pt x="1986686" y="1383169"/>
                  </a:lnTo>
                  <a:lnTo>
                    <a:pt x="1987575" y="1384439"/>
                  </a:lnTo>
                  <a:lnTo>
                    <a:pt x="1988477" y="1384439"/>
                  </a:lnTo>
                  <a:lnTo>
                    <a:pt x="1989378" y="1383169"/>
                  </a:lnTo>
                  <a:lnTo>
                    <a:pt x="1989937" y="1383169"/>
                  </a:lnTo>
                  <a:lnTo>
                    <a:pt x="1991702" y="1384439"/>
                  </a:lnTo>
                  <a:lnTo>
                    <a:pt x="1992401" y="1383169"/>
                  </a:lnTo>
                  <a:lnTo>
                    <a:pt x="1990610" y="1381899"/>
                  </a:lnTo>
                  <a:lnTo>
                    <a:pt x="1993938" y="1381899"/>
                  </a:lnTo>
                  <a:lnTo>
                    <a:pt x="1994357" y="1383169"/>
                  </a:lnTo>
                  <a:lnTo>
                    <a:pt x="1994725" y="1384439"/>
                  </a:lnTo>
                  <a:lnTo>
                    <a:pt x="1995030" y="1384439"/>
                  </a:lnTo>
                  <a:lnTo>
                    <a:pt x="1995449" y="1385709"/>
                  </a:lnTo>
                  <a:lnTo>
                    <a:pt x="1995970" y="1385709"/>
                  </a:lnTo>
                  <a:lnTo>
                    <a:pt x="1996859" y="1386979"/>
                  </a:lnTo>
                  <a:lnTo>
                    <a:pt x="1997760" y="1386979"/>
                  </a:lnTo>
                  <a:lnTo>
                    <a:pt x="1999538" y="1385709"/>
                  </a:lnTo>
                  <a:lnTo>
                    <a:pt x="2000427" y="1385709"/>
                  </a:lnTo>
                  <a:lnTo>
                    <a:pt x="2001316" y="1386979"/>
                  </a:lnTo>
                  <a:lnTo>
                    <a:pt x="2001977" y="1386979"/>
                  </a:lnTo>
                  <a:lnTo>
                    <a:pt x="2001939" y="1388249"/>
                  </a:lnTo>
                  <a:lnTo>
                    <a:pt x="2003183" y="1389519"/>
                  </a:lnTo>
                  <a:lnTo>
                    <a:pt x="2003158" y="1390789"/>
                  </a:lnTo>
                  <a:lnTo>
                    <a:pt x="2005914" y="1390789"/>
                  </a:lnTo>
                  <a:lnTo>
                    <a:pt x="2034425" y="1390789"/>
                  </a:lnTo>
                  <a:lnTo>
                    <a:pt x="2035124" y="1388249"/>
                  </a:lnTo>
                  <a:lnTo>
                    <a:pt x="2037156" y="1381899"/>
                  </a:lnTo>
                  <a:lnTo>
                    <a:pt x="2037816" y="1379359"/>
                  </a:lnTo>
                  <a:close/>
                </a:path>
                <a:path w="2077720" h="1670685">
                  <a:moveTo>
                    <a:pt x="2038019" y="917079"/>
                  </a:moveTo>
                  <a:lnTo>
                    <a:pt x="2037842" y="917079"/>
                  </a:lnTo>
                  <a:lnTo>
                    <a:pt x="2037803" y="917333"/>
                  </a:lnTo>
                  <a:lnTo>
                    <a:pt x="2038019" y="917079"/>
                  </a:lnTo>
                  <a:close/>
                </a:path>
                <a:path w="2077720" h="1670685">
                  <a:moveTo>
                    <a:pt x="2039137" y="1374279"/>
                  </a:moveTo>
                  <a:lnTo>
                    <a:pt x="2038756" y="1374279"/>
                  </a:lnTo>
                  <a:lnTo>
                    <a:pt x="2038375" y="1375549"/>
                  </a:lnTo>
                  <a:lnTo>
                    <a:pt x="2037981" y="1374279"/>
                  </a:lnTo>
                  <a:lnTo>
                    <a:pt x="2037334" y="1374279"/>
                  </a:lnTo>
                  <a:lnTo>
                    <a:pt x="2036013" y="1375549"/>
                  </a:lnTo>
                  <a:lnTo>
                    <a:pt x="2034705" y="1374279"/>
                  </a:lnTo>
                  <a:lnTo>
                    <a:pt x="2034755" y="1373009"/>
                  </a:lnTo>
                  <a:lnTo>
                    <a:pt x="2033435" y="1371739"/>
                  </a:lnTo>
                  <a:lnTo>
                    <a:pt x="2032076" y="1373009"/>
                  </a:lnTo>
                  <a:lnTo>
                    <a:pt x="2030755" y="1371739"/>
                  </a:lnTo>
                  <a:lnTo>
                    <a:pt x="2030768" y="1370469"/>
                  </a:lnTo>
                  <a:lnTo>
                    <a:pt x="2032825" y="1370469"/>
                  </a:lnTo>
                  <a:lnTo>
                    <a:pt x="2032457" y="1369199"/>
                  </a:lnTo>
                  <a:lnTo>
                    <a:pt x="2032038" y="1367929"/>
                  </a:lnTo>
                  <a:lnTo>
                    <a:pt x="2023630" y="1367929"/>
                  </a:lnTo>
                  <a:lnTo>
                    <a:pt x="2023122" y="1366659"/>
                  </a:lnTo>
                  <a:lnTo>
                    <a:pt x="2022716" y="1366659"/>
                  </a:lnTo>
                  <a:lnTo>
                    <a:pt x="2022398" y="1365389"/>
                  </a:lnTo>
                  <a:lnTo>
                    <a:pt x="2021255" y="1362849"/>
                  </a:lnTo>
                  <a:lnTo>
                    <a:pt x="2015617" y="1362849"/>
                  </a:lnTo>
                  <a:lnTo>
                    <a:pt x="2017255" y="1365389"/>
                  </a:lnTo>
                  <a:lnTo>
                    <a:pt x="2014461" y="1365389"/>
                  </a:lnTo>
                  <a:lnTo>
                    <a:pt x="2013242" y="1362849"/>
                  </a:lnTo>
                  <a:lnTo>
                    <a:pt x="2012924" y="1361579"/>
                  </a:lnTo>
                  <a:lnTo>
                    <a:pt x="2012518" y="1361579"/>
                  </a:lnTo>
                  <a:lnTo>
                    <a:pt x="2012022" y="1360309"/>
                  </a:lnTo>
                  <a:lnTo>
                    <a:pt x="2011451" y="1360309"/>
                  </a:lnTo>
                  <a:lnTo>
                    <a:pt x="2009940" y="1361579"/>
                  </a:lnTo>
                  <a:lnTo>
                    <a:pt x="2009381" y="1360309"/>
                  </a:lnTo>
                  <a:lnTo>
                    <a:pt x="2008873" y="1360309"/>
                  </a:lnTo>
                  <a:lnTo>
                    <a:pt x="2008466" y="1359039"/>
                  </a:lnTo>
                  <a:lnTo>
                    <a:pt x="2008174" y="1357795"/>
                  </a:lnTo>
                  <a:lnTo>
                    <a:pt x="2010689" y="1359039"/>
                  </a:lnTo>
                  <a:lnTo>
                    <a:pt x="2010943" y="1357769"/>
                  </a:lnTo>
                  <a:lnTo>
                    <a:pt x="2009305" y="1356499"/>
                  </a:lnTo>
                  <a:lnTo>
                    <a:pt x="2009990" y="1355229"/>
                  </a:lnTo>
                  <a:lnTo>
                    <a:pt x="2011654" y="1356499"/>
                  </a:lnTo>
                  <a:lnTo>
                    <a:pt x="2014753" y="1356499"/>
                  </a:lnTo>
                  <a:lnTo>
                    <a:pt x="2015121" y="1355229"/>
                  </a:lnTo>
                  <a:lnTo>
                    <a:pt x="2013559" y="1353959"/>
                  </a:lnTo>
                  <a:lnTo>
                    <a:pt x="2000478" y="1353959"/>
                  </a:lnTo>
                  <a:lnTo>
                    <a:pt x="1999691" y="1351419"/>
                  </a:lnTo>
                  <a:lnTo>
                    <a:pt x="1998662" y="1350149"/>
                  </a:lnTo>
                  <a:lnTo>
                    <a:pt x="1997341" y="1351419"/>
                  </a:lnTo>
                  <a:lnTo>
                    <a:pt x="1996655" y="1351419"/>
                  </a:lnTo>
                  <a:lnTo>
                    <a:pt x="1996147" y="1350149"/>
                  </a:lnTo>
                  <a:lnTo>
                    <a:pt x="1996008" y="1348879"/>
                  </a:lnTo>
                  <a:lnTo>
                    <a:pt x="1995182" y="1347609"/>
                  </a:lnTo>
                  <a:lnTo>
                    <a:pt x="1994712" y="1346339"/>
                  </a:lnTo>
                  <a:lnTo>
                    <a:pt x="1991652" y="1346339"/>
                  </a:lnTo>
                  <a:lnTo>
                    <a:pt x="1991169" y="1345069"/>
                  </a:lnTo>
                  <a:lnTo>
                    <a:pt x="1990788" y="1345069"/>
                  </a:lnTo>
                  <a:lnTo>
                    <a:pt x="1990521" y="1343799"/>
                  </a:lnTo>
                  <a:lnTo>
                    <a:pt x="1990318" y="1343799"/>
                  </a:lnTo>
                  <a:lnTo>
                    <a:pt x="1989264" y="1341259"/>
                  </a:lnTo>
                  <a:lnTo>
                    <a:pt x="1992185" y="1341259"/>
                  </a:lnTo>
                  <a:lnTo>
                    <a:pt x="1990712" y="1339989"/>
                  </a:lnTo>
                  <a:lnTo>
                    <a:pt x="1990852" y="1338719"/>
                  </a:lnTo>
                  <a:lnTo>
                    <a:pt x="1990280" y="1338719"/>
                  </a:lnTo>
                  <a:lnTo>
                    <a:pt x="1990280" y="1337360"/>
                  </a:lnTo>
                  <a:lnTo>
                    <a:pt x="1989709" y="1336179"/>
                  </a:lnTo>
                  <a:lnTo>
                    <a:pt x="1986915" y="1336179"/>
                  </a:lnTo>
                  <a:lnTo>
                    <a:pt x="1988337" y="1338719"/>
                  </a:lnTo>
                  <a:lnTo>
                    <a:pt x="1985581" y="1338719"/>
                  </a:lnTo>
                  <a:lnTo>
                    <a:pt x="1985873" y="1339989"/>
                  </a:lnTo>
                  <a:lnTo>
                    <a:pt x="1986241" y="1339989"/>
                  </a:lnTo>
                  <a:lnTo>
                    <a:pt x="1986724" y="1341259"/>
                  </a:lnTo>
                  <a:lnTo>
                    <a:pt x="1987854" y="1343799"/>
                  </a:lnTo>
                  <a:lnTo>
                    <a:pt x="1984743" y="1343799"/>
                  </a:lnTo>
                  <a:lnTo>
                    <a:pt x="1984502" y="1341259"/>
                  </a:lnTo>
                  <a:lnTo>
                    <a:pt x="1981428" y="1341259"/>
                  </a:lnTo>
                  <a:lnTo>
                    <a:pt x="1980958" y="1339989"/>
                  </a:lnTo>
                  <a:lnTo>
                    <a:pt x="1980577" y="1339989"/>
                  </a:lnTo>
                  <a:lnTo>
                    <a:pt x="1980298" y="1338719"/>
                  </a:lnTo>
                  <a:lnTo>
                    <a:pt x="1980082" y="1338719"/>
                  </a:lnTo>
                  <a:lnTo>
                    <a:pt x="1979066" y="1336179"/>
                  </a:lnTo>
                  <a:lnTo>
                    <a:pt x="1981784" y="1336179"/>
                  </a:lnTo>
                  <a:lnTo>
                    <a:pt x="1981479" y="1334909"/>
                  </a:lnTo>
                  <a:lnTo>
                    <a:pt x="1981098" y="1334909"/>
                  </a:lnTo>
                  <a:lnTo>
                    <a:pt x="1980653" y="1333639"/>
                  </a:lnTo>
                  <a:lnTo>
                    <a:pt x="1972398" y="1333639"/>
                  </a:lnTo>
                  <a:lnTo>
                    <a:pt x="1974100" y="1336179"/>
                  </a:lnTo>
                  <a:lnTo>
                    <a:pt x="1971255" y="1336179"/>
                  </a:lnTo>
                  <a:lnTo>
                    <a:pt x="1970811" y="1334909"/>
                  </a:lnTo>
                  <a:lnTo>
                    <a:pt x="1970430" y="1334909"/>
                  </a:lnTo>
                  <a:lnTo>
                    <a:pt x="1970125" y="1333639"/>
                  </a:lnTo>
                  <a:lnTo>
                    <a:pt x="1968995" y="1331099"/>
                  </a:lnTo>
                  <a:lnTo>
                    <a:pt x="1968690" y="1329829"/>
                  </a:lnTo>
                  <a:lnTo>
                    <a:pt x="1968309" y="1329829"/>
                  </a:lnTo>
                  <a:lnTo>
                    <a:pt x="1967852" y="1328559"/>
                  </a:lnTo>
                  <a:lnTo>
                    <a:pt x="1965223" y="1328559"/>
                  </a:lnTo>
                  <a:lnTo>
                    <a:pt x="1964766" y="1327289"/>
                  </a:lnTo>
                  <a:lnTo>
                    <a:pt x="1964397" y="1327289"/>
                  </a:lnTo>
                  <a:lnTo>
                    <a:pt x="1963839" y="1324749"/>
                  </a:lnTo>
                  <a:lnTo>
                    <a:pt x="1963483" y="1324749"/>
                  </a:lnTo>
                  <a:lnTo>
                    <a:pt x="1963026" y="1323479"/>
                  </a:lnTo>
                  <a:lnTo>
                    <a:pt x="1954517" y="1323479"/>
                  </a:lnTo>
                  <a:lnTo>
                    <a:pt x="1954669" y="1320939"/>
                  </a:lnTo>
                  <a:lnTo>
                    <a:pt x="1956701" y="1320939"/>
                  </a:lnTo>
                  <a:lnTo>
                    <a:pt x="1956422" y="1319669"/>
                  </a:lnTo>
                  <a:lnTo>
                    <a:pt x="1956066" y="1319669"/>
                  </a:lnTo>
                  <a:lnTo>
                    <a:pt x="1955622" y="1318399"/>
                  </a:lnTo>
                  <a:lnTo>
                    <a:pt x="1949767" y="1318399"/>
                  </a:lnTo>
                  <a:lnTo>
                    <a:pt x="1949856" y="1317129"/>
                  </a:lnTo>
                  <a:lnTo>
                    <a:pt x="1949932" y="1315859"/>
                  </a:lnTo>
                  <a:lnTo>
                    <a:pt x="1948713" y="1315859"/>
                  </a:lnTo>
                  <a:lnTo>
                    <a:pt x="1948815" y="1314589"/>
                  </a:lnTo>
                  <a:lnTo>
                    <a:pt x="1947824" y="1313319"/>
                  </a:lnTo>
                  <a:lnTo>
                    <a:pt x="1945144" y="1313319"/>
                  </a:lnTo>
                  <a:lnTo>
                    <a:pt x="1945170" y="1310779"/>
                  </a:lnTo>
                  <a:lnTo>
                    <a:pt x="1942007" y="1310779"/>
                  </a:lnTo>
                  <a:lnTo>
                    <a:pt x="1941576" y="1309509"/>
                  </a:lnTo>
                  <a:lnTo>
                    <a:pt x="1886204" y="1309509"/>
                  </a:lnTo>
                  <a:lnTo>
                    <a:pt x="1885962" y="1310779"/>
                  </a:lnTo>
                  <a:lnTo>
                    <a:pt x="1886559" y="1312049"/>
                  </a:lnTo>
                  <a:lnTo>
                    <a:pt x="1893697" y="1312049"/>
                  </a:lnTo>
                  <a:lnTo>
                    <a:pt x="1894573" y="1313319"/>
                  </a:lnTo>
                  <a:lnTo>
                    <a:pt x="1894979" y="1313319"/>
                  </a:lnTo>
                  <a:lnTo>
                    <a:pt x="1895297" y="1314589"/>
                  </a:lnTo>
                  <a:lnTo>
                    <a:pt x="1895792" y="1315859"/>
                  </a:lnTo>
                  <a:lnTo>
                    <a:pt x="1896122" y="1317129"/>
                  </a:lnTo>
                  <a:lnTo>
                    <a:pt x="1896541" y="1318399"/>
                  </a:lnTo>
                  <a:lnTo>
                    <a:pt x="1897049" y="1318399"/>
                  </a:lnTo>
                  <a:lnTo>
                    <a:pt x="1898777" y="1317129"/>
                  </a:lnTo>
                  <a:lnTo>
                    <a:pt x="1899843" y="1318399"/>
                  </a:lnTo>
                  <a:lnTo>
                    <a:pt x="1899564" y="1319669"/>
                  </a:lnTo>
                  <a:lnTo>
                    <a:pt x="1900656" y="1320939"/>
                  </a:lnTo>
                  <a:lnTo>
                    <a:pt x="1903399" y="1320939"/>
                  </a:lnTo>
                  <a:lnTo>
                    <a:pt x="1903564" y="1323479"/>
                  </a:lnTo>
                  <a:lnTo>
                    <a:pt x="1901482" y="1323479"/>
                  </a:lnTo>
                  <a:lnTo>
                    <a:pt x="1901825" y="1324749"/>
                  </a:lnTo>
                  <a:lnTo>
                    <a:pt x="1902383" y="1326019"/>
                  </a:lnTo>
                  <a:lnTo>
                    <a:pt x="1905520" y="1326019"/>
                  </a:lnTo>
                  <a:lnTo>
                    <a:pt x="1905406" y="1328559"/>
                  </a:lnTo>
                  <a:lnTo>
                    <a:pt x="1912264" y="1328559"/>
                  </a:lnTo>
                  <a:lnTo>
                    <a:pt x="1913153" y="1329829"/>
                  </a:lnTo>
                  <a:lnTo>
                    <a:pt x="1914359" y="1329829"/>
                  </a:lnTo>
                  <a:lnTo>
                    <a:pt x="1914804" y="1331099"/>
                  </a:lnTo>
                  <a:lnTo>
                    <a:pt x="1915566" y="1332369"/>
                  </a:lnTo>
                  <a:lnTo>
                    <a:pt x="1918423" y="1332369"/>
                  </a:lnTo>
                  <a:lnTo>
                    <a:pt x="1918233" y="1333639"/>
                  </a:lnTo>
                  <a:lnTo>
                    <a:pt x="1919503" y="1334909"/>
                  </a:lnTo>
                  <a:lnTo>
                    <a:pt x="1922081" y="1334909"/>
                  </a:lnTo>
                  <a:lnTo>
                    <a:pt x="1922119" y="1337449"/>
                  </a:lnTo>
                  <a:lnTo>
                    <a:pt x="1925320" y="1337449"/>
                  </a:lnTo>
                  <a:lnTo>
                    <a:pt x="1924189" y="1334909"/>
                  </a:lnTo>
                  <a:lnTo>
                    <a:pt x="1928698" y="1334909"/>
                  </a:lnTo>
                  <a:lnTo>
                    <a:pt x="1929587" y="1336179"/>
                  </a:lnTo>
                  <a:lnTo>
                    <a:pt x="1930006" y="1336179"/>
                  </a:lnTo>
                  <a:lnTo>
                    <a:pt x="1930349" y="1337360"/>
                  </a:lnTo>
                  <a:lnTo>
                    <a:pt x="1930679" y="1338719"/>
                  </a:lnTo>
                  <a:lnTo>
                    <a:pt x="1930514" y="1338719"/>
                  </a:lnTo>
                  <a:lnTo>
                    <a:pt x="1927987" y="1337449"/>
                  </a:lnTo>
                  <a:lnTo>
                    <a:pt x="1928253" y="1338719"/>
                  </a:lnTo>
                  <a:lnTo>
                    <a:pt x="1928622" y="1339989"/>
                  </a:lnTo>
                  <a:lnTo>
                    <a:pt x="1929104" y="1339989"/>
                  </a:lnTo>
                  <a:lnTo>
                    <a:pt x="1929384" y="1341259"/>
                  </a:lnTo>
                  <a:lnTo>
                    <a:pt x="1929765" y="1342529"/>
                  </a:lnTo>
                  <a:lnTo>
                    <a:pt x="1930247" y="1342529"/>
                  </a:lnTo>
                  <a:lnTo>
                    <a:pt x="1930882" y="1343799"/>
                  </a:lnTo>
                  <a:lnTo>
                    <a:pt x="1932266" y="1342529"/>
                  </a:lnTo>
                  <a:lnTo>
                    <a:pt x="1932482" y="1342529"/>
                  </a:lnTo>
                  <a:lnTo>
                    <a:pt x="1932114" y="1341259"/>
                  </a:lnTo>
                  <a:lnTo>
                    <a:pt x="1931809" y="1339989"/>
                  </a:lnTo>
                  <a:lnTo>
                    <a:pt x="1932711" y="1339989"/>
                  </a:lnTo>
                  <a:lnTo>
                    <a:pt x="1933600" y="1341259"/>
                  </a:lnTo>
                  <a:lnTo>
                    <a:pt x="1934616" y="1341259"/>
                  </a:lnTo>
                  <a:lnTo>
                    <a:pt x="1935391" y="1342529"/>
                  </a:lnTo>
                  <a:lnTo>
                    <a:pt x="1935594" y="1343799"/>
                  </a:lnTo>
                  <a:lnTo>
                    <a:pt x="1940953" y="1343799"/>
                  </a:lnTo>
                  <a:lnTo>
                    <a:pt x="1941423" y="1345069"/>
                  </a:lnTo>
                  <a:lnTo>
                    <a:pt x="1941791" y="1345069"/>
                  </a:lnTo>
                  <a:lnTo>
                    <a:pt x="1942084" y="1346339"/>
                  </a:lnTo>
                  <a:lnTo>
                    <a:pt x="1939632" y="1345069"/>
                  </a:lnTo>
                  <a:lnTo>
                    <a:pt x="1939417" y="1346339"/>
                  </a:lnTo>
                  <a:lnTo>
                    <a:pt x="1939696" y="1346339"/>
                  </a:lnTo>
                  <a:lnTo>
                    <a:pt x="1940077" y="1347609"/>
                  </a:lnTo>
                  <a:lnTo>
                    <a:pt x="1940661" y="1348879"/>
                  </a:lnTo>
                  <a:lnTo>
                    <a:pt x="1943785" y="1348879"/>
                  </a:lnTo>
                  <a:lnTo>
                    <a:pt x="1943836" y="1350149"/>
                  </a:lnTo>
                  <a:lnTo>
                    <a:pt x="1944865" y="1351419"/>
                  </a:lnTo>
                  <a:lnTo>
                    <a:pt x="1947519" y="1351419"/>
                  </a:lnTo>
                  <a:lnTo>
                    <a:pt x="1947887" y="1352689"/>
                  </a:lnTo>
                  <a:lnTo>
                    <a:pt x="1948434" y="1353959"/>
                  </a:lnTo>
                  <a:lnTo>
                    <a:pt x="1948815" y="1355229"/>
                  </a:lnTo>
                  <a:lnTo>
                    <a:pt x="1949297" y="1356499"/>
                  </a:lnTo>
                  <a:lnTo>
                    <a:pt x="1952472" y="1356499"/>
                  </a:lnTo>
                  <a:lnTo>
                    <a:pt x="1952650" y="1359039"/>
                  </a:lnTo>
                  <a:lnTo>
                    <a:pt x="1961184" y="1359039"/>
                  </a:lnTo>
                  <a:lnTo>
                    <a:pt x="1961667" y="1360309"/>
                  </a:lnTo>
                  <a:lnTo>
                    <a:pt x="1962061" y="1360309"/>
                  </a:lnTo>
                  <a:lnTo>
                    <a:pt x="1962365" y="1361579"/>
                  </a:lnTo>
                  <a:lnTo>
                    <a:pt x="1963559" y="1364119"/>
                  </a:lnTo>
                  <a:lnTo>
                    <a:pt x="1963877" y="1365389"/>
                  </a:lnTo>
                  <a:lnTo>
                    <a:pt x="1964270" y="1365389"/>
                  </a:lnTo>
                  <a:lnTo>
                    <a:pt x="1964753" y="1366659"/>
                  </a:lnTo>
                  <a:lnTo>
                    <a:pt x="1968004" y="1366659"/>
                  </a:lnTo>
                  <a:lnTo>
                    <a:pt x="1968080" y="1369199"/>
                  </a:lnTo>
                  <a:lnTo>
                    <a:pt x="1977072" y="1369199"/>
                  </a:lnTo>
                  <a:lnTo>
                    <a:pt x="1977466" y="1371739"/>
                  </a:lnTo>
                  <a:lnTo>
                    <a:pt x="1980539" y="1371739"/>
                  </a:lnTo>
                  <a:lnTo>
                    <a:pt x="1982990" y="1376819"/>
                  </a:lnTo>
                  <a:lnTo>
                    <a:pt x="1978228" y="1376819"/>
                  </a:lnTo>
                  <a:lnTo>
                    <a:pt x="1978202" y="1378089"/>
                  </a:lnTo>
                  <a:lnTo>
                    <a:pt x="1981238" y="1378089"/>
                  </a:lnTo>
                  <a:lnTo>
                    <a:pt x="2038146" y="1378089"/>
                  </a:lnTo>
                  <a:lnTo>
                    <a:pt x="2038807" y="1375549"/>
                  </a:lnTo>
                  <a:lnTo>
                    <a:pt x="2039137" y="1374279"/>
                  </a:lnTo>
                  <a:close/>
                </a:path>
                <a:path w="2077720" h="1670685">
                  <a:moveTo>
                    <a:pt x="2040826" y="963637"/>
                  </a:moveTo>
                  <a:lnTo>
                    <a:pt x="2040559" y="964069"/>
                  </a:lnTo>
                  <a:lnTo>
                    <a:pt x="2040826" y="963637"/>
                  </a:lnTo>
                  <a:close/>
                </a:path>
                <a:path w="2077720" h="1670685">
                  <a:moveTo>
                    <a:pt x="2041321" y="962799"/>
                  </a:moveTo>
                  <a:lnTo>
                    <a:pt x="2041105" y="962799"/>
                  </a:lnTo>
                  <a:lnTo>
                    <a:pt x="2040826" y="963637"/>
                  </a:lnTo>
                  <a:lnTo>
                    <a:pt x="2041321" y="962799"/>
                  </a:lnTo>
                  <a:close/>
                </a:path>
                <a:path w="2077720" h="1670685">
                  <a:moveTo>
                    <a:pt x="2041347" y="919619"/>
                  </a:moveTo>
                  <a:lnTo>
                    <a:pt x="2040267" y="920889"/>
                  </a:lnTo>
                  <a:lnTo>
                    <a:pt x="2040128" y="920889"/>
                  </a:lnTo>
                  <a:lnTo>
                    <a:pt x="2039569" y="922159"/>
                  </a:lnTo>
                  <a:lnTo>
                    <a:pt x="2040737" y="920889"/>
                  </a:lnTo>
                  <a:lnTo>
                    <a:pt x="2041347" y="919619"/>
                  </a:lnTo>
                  <a:close/>
                </a:path>
                <a:path w="2077720" h="1670685">
                  <a:moveTo>
                    <a:pt x="2045195" y="928509"/>
                  </a:moveTo>
                  <a:lnTo>
                    <a:pt x="2045030" y="928509"/>
                  </a:lnTo>
                  <a:lnTo>
                    <a:pt x="2045004" y="928725"/>
                  </a:lnTo>
                  <a:lnTo>
                    <a:pt x="2045195" y="928509"/>
                  </a:lnTo>
                  <a:close/>
                </a:path>
                <a:path w="2077720" h="1670685">
                  <a:moveTo>
                    <a:pt x="2048687" y="974229"/>
                  </a:moveTo>
                  <a:lnTo>
                    <a:pt x="2048116" y="974229"/>
                  </a:lnTo>
                  <a:lnTo>
                    <a:pt x="2048243" y="975499"/>
                  </a:lnTo>
                  <a:lnTo>
                    <a:pt x="2048687" y="974229"/>
                  </a:lnTo>
                  <a:close/>
                </a:path>
                <a:path w="2077720" h="1670685">
                  <a:moveTo>
                    <a:pt x="2049945" y="932319"/>
                  </a:moveTo>
                  <a:close/>
                </a:path>
                <a:path w="2077720" h="1670685">
                  <a:moveTo>
                    <a:pt x="2051710" y="937399"/>
                  </a:moveTo>
                  <a:close/>
                </a:path>
                <a:path w="2077720" h="1670685">
                  <a:moveTo>
                    <a:pt x="2052294" y="927239"/>
                  </a:moveTo>
                  <a:lnTo>
                    <a:pt x="2051329" y="927239"/>
                  </a:lnTo>
                  <a:lnTo>
                    <a:pt x="2050846" y="928509"/>
                  </a:lnTo>
                  <a:lnTo>
                    <a:pt x="2050529" y="928509"/>
                  </a:lnTo>
                  <a:lnTo>
                    <a:pt x="2050288" y="929779"/>
                  </a:lnTo>
                  <a:lnTo>
                    <a:pt x="2051354" y="929779"/>
                  </a:lnTo>
                  <a:lnTo>
                    <a:pt x="2051367" y="928509"/>
                  </a:lnTo>
                  <a:lnTo>
                    <a:pt x="2051583" y="928509"/>
                  </a:lnTo>
                  <a:lnTo>
                    <a:pt x="2052294" y="927239"/>
                  </a:lnTo>
                  <a:close/>
                </a:path>
                <a:path w="2077720" h="1670685">
                  <a:moveTo>
                    <a:pt x="2055850" y="932319"/>
                  </a:moveTo>
                  <a:lnTo>
                    <a:pt x="2055622" y="932319"/>
                  </a:lnTo>
                  <a:lnTo>
                    <a:pt x="2055583" y="932459"/>
                  </a:lnTo>
                  <a:lnTo>
                    <a:pt x="2055850" y="932319"/>
                  </a:lnTo>
                  <a:close/>
                </a:path>
                <a:path w="2077720" h="1670685">
                  <a:moveTo>
                    <a:pt x="2056688" y="983018"/>
                  </a:moveTo>
                  <a:close/>
                </a:path>
                <a:path w="2077720" h="1670685">
                  <a:moveTo>
                    <a:pt x="2057565" y="981849"/>
                  </a:moveTo>
                  <a:lnTo>
                    <a:pt x="2056676" y="981849"/>
                  </a:lnTo>
                  <a:lnTo>
                    <a:pt x="2056688" y="983018"/>
                  </a:lnTo>
                  <a:lnTo>
                    <a:pt x="2057565" y="981849"/>
                  </a:lnTo>
                  <a:close/>
                </a:path>
                <a:path w="2077720" h="1670685">
                  <a:moveTo>
                    <a:pt x="2057641" y="936129"/>
                  </a:moveTo>
                  <a:lnTo>
                    <a:pt x="2057158" y="937399"/>
                  </a:lnTo>
                  <a:lnTo>
                    <a:pt x="2057641" y="936129"/>
                  </a:lnTo>
                  <a:close/>
                </a:path>
                <a:path w="2077720" h="1670685">
                  <a:moveTo>
                    <a:pt x="2065578" y="945019"/>
                  </a:moveTo>
                  <a:close/>
                </a:path>
                <a:path w="2077720" h="1670685">
                  <a:moveTo>
                    <a:pt x="2073922" y="993279"/>
                  </a:moveTo>
                  <a:lnTo>
                    <a:pt x="2073630" y="989469"/>
                  </a:lnTo>
                  <a:lnTo>
                    <a:pt x="2072906" y="989469"/>
                  </a:lnTo>
                  <a:lnTo>
                    <a:pt x="2072576" y="990739"/>
                  </a:lnTo>
                  <a:lnTo>
                    <a:pt x="2072220" y="990739"/>
                  </a:lnTo>
                  <a:lnTo>
                    <a:pt x="2072106" y="992009"/>
                  </a:lnTo>
                  <a:lnTo>
                    <a:pt x="2071166" y="994549"/>
                  </a:lnTo>
                  <a:lnTo>
                    <a:pt x="2071408" y="994549"/>
                  </a:lnTo>
                  <a:lnTo>
                    <a:pt x="2072246" y="993279"/>
                  </a:lnTo>
                  <a:lnTo>
                    <a:pt x="2072525" y="993279"/>
                  </a:lnTo>
                  <a:lnTo>
                    <a:pt x="2071801" y="994549"/>
                  </a:lnTo>
                  <a:lnTo>
                    <a:pt x="2073402" y="994549"/>
                  </a:lnTo>
                  <a:lnTo>
                    <a:pt x="2073922" y="993279"/>
                  </a:lnTo>
                  <a:close/>
                </a:path>
                <a:path w="2077720" h="1670685">
                  <a:moveTo>
                    <a:pt x="2077237" y="1117739"/>
                  </a:moveTo>
                  <a:lnTo>
                    <a:pt x="2076932" y="1117739"/>
                  </a:lnTo>
                  <a:lnTo>
                    <a:pt x="2076742" y="1119009"/>
                  </a:lnTo>
                  <a:lnTo>
                    <a:pt x="2076704" y="1120279"/>
                  </a:lnTo>
                  <a:lnTo>
                    <a:pt x="2077148" y="1121549"/>
                  </a:lnTo>
                  <a:lnTo>
                    <a:pt x="2077237" y="1117739"/>
                  </a:lnTo>
                  <a:close/>
                </a:path>
                <a:path w="2077720" h="1670685">
                  <a:moveTo>
                    <a:pt x="2077681" y="1069479"/>
                  </a:moveTo>
                  <a:lnTo>
                    <a:pt x="2077339" y="1069479"/>
                  </a:lnTo>
                  <a:lnTo>
                    <a:pt x="2077643" y="1068209"/>
                  </a:lnTo>
                  <a:lnTo>
                    <a:pt x="2077478" y="1068209"/>
                  </a:lnTo>
                  <a:lnTo>
                    <a:pt x="2077453" y="1066939"/>
                  </a:lnTo>
                  <a:lnTo>
                    <a:pt x="2077008" y="1066939"/>
                  </a:lnTo>
                  <a:lnTo>
                    <a:pt x="2075662" y="1065669"/>
                  </a:lnTo>
                  <a:lnTo>
                    <a:pt x="2075103" y="1064399"/>
                  </a:lnTo>
                  <a:lnTo>
                    <a:pt x="2075992" y="1063129"/>
                  </a:lnTo>
                  <a:lnTo>
                    <a:pt x="2075434" y="1061859"/>
                  </a:lnTo>
                  <a:lnTo>
                    <a:pt x="2073821" y="1061859"/>
                  </a:lnTo>
                  <a:lnTo>
                    <a:pt x="2073198" y="1060589"/>
                  </a:lnTo>
                  <a:lnTo>
                    <a:pt x="2074113" y="1059319"/>
                  </a:lnTo>
                  <a:lnTo>
                    <a:pt x="2073490" y="1058049"/>
                  </a:lnTo>
                  <a:lnTo>
                    <a:pt x="2071928" y="1058049"/>
                  </a:lnTo>
                  <a:lnTo>
                    <a:pt x="2071293" y="1056779"/>
                  </a:lnTo>
                  <a:lnTo>
                    <a:pt x="2072220" y="1055509"/>
                  </a:lnTo>
                  <a:lnTo>
                    <a:pt x="2071890" y="1054239"/>
                  </a:lnTo>
                  <a:lnTo>
                    <a:pt x="2071217" y="1054239"/>
                  </a:lnTo>
                  <a:lnTo>
                    <a:pt x="2070493" y="1052969"/>
                  </a:lnTo>
                  <a:lnTo>
                    <a:pt x="2068893" y="1052969"/>
                  </a:lnTo>
                  <a:lnTo>
                    <a:pt x="2068156" y="1051699"/>
                  </a:lnTo>
                  <a:lnTo>
                    <a:pt x="2067267" y="1051699"/>
                  </a:lnTo>
                  <a:lnTo>
                    <a:pt x="2067915" y="1049159"/>
                  </a:lnTo>
                  <a:lnTo>
                    <a:pt x="2067598" y="1047889"/>
                  </a:lnTo>
                  <a:lnTo>
                    <a:pt x="2065845" y="1047889"/>
                  </a:lnTo>
                  <a:lnTo>
                    <a:pt x="2065324" y="1046619"/>
                  </a:lnTo>
                  <a:lnTo>
                    <a:pt x="2065972" y="1045349"/>
                  </a:lnTo>
                  <a:lnTo>
                    <a:pt x="2065959" y="1042809"/>
                  </a:lnTo>
                  <a:lnTo>
                    <a:pt x="2066150" y="1041539"/>
                  </a:lnTo>
                  <a:lnTo>
                    <a:pt x="2066417" y="1041539"/>
                  </a:lnTo>
                  <a:lnTo>
                    <a:pt x="2068195" y="1044079"/>
                  </a:lnTo>
                  <a:lnTo>
                    <a:pt x="2068347" y="1044079"/>
                  </a:lnTo>
                  <a:lnTo>
                    <a:pt x="2068563" y="1042809"/>
                  </a:lnTo>
                  <a:lnTo>
                    <a:pt x="2068652" y="1041539"/>
                  </a:lnTo>
                  <a:lnTo>
                    <a:pt x="2068639" y="1040269"/>
                  </a:lnTo>
                  <a:lnTo>
                    <a:pt x="2068842" y="1040269"/>
                  </a:lnTo>
                  <a:lnTo>
                    <a:pt x="2068918" y="1037729"/>
                  </a:lnTo>
                  <a:lnTo>
                    <a:pt x="2067509" y="1037729"/>
                  </a:lnTo>
                  <a:lnTo>
                    <a:pt x="2066721" y="1036459"/>
                  </a:lnTo>
                  <a:lnTo>
                    <a:pt x="2064524" y="1035189"/>
                  </a:lnTo>
                  <a:lnTo>
                    <a:pt x="2063724" y="1035189"/>
                  </a:lnTo>
                  <a:lnTo>
                    <a:pt x="2063000" y="1033919"/>
                  </a:lnTo>
                  <a:lnTo>
                    <a:pt x="2062327" y="1033919"/>
                  </a:lnTo>
                  <a:lnTo>
                    <a:pt x="2062403" y="1031379"/>
                  </a:lnTo>
                  <a:lnTo>
                    <a:pt x="2062607" y="1031379"/>
                  </a:lnTo>
                  <a:lnTo>
                    <a:pt x="2062759" y="1030109"/>
                  </a:lnTo>
                  <a:lnTo>
                    <a:pt x="2062861" y="1028839"/>
                  </a:lnTo>
                  <a:lnTo>
                    <a:pt x="2062226" y="1027569"/>
                  </a:lnTo>
                  <a:lnTo>
                    <a:pt x="2061489" y="1027569"/>
                  </a:lnTo>
                  <a:lnTo>
                    <a:pt x="2060689" y="1026299"/>
                  </a:lnTo>
                  <a:lnTo>
                    <a:pt x="2058492" y="1025029"/>
                  </a:lnTo>
                  <a:lnTo>
                    <a:pt x="2056968" y="1025029"/>
                  </a:lnTo>
                  <a:lnTo>
                    <a:pt x="2056307" y="1023797"/>
                  </a:lnTo>
                  <a:lnTo>
                    <a:pt x="2056282" y="1022489"/>
                  </a:lnTo>
                  <a:lnTo>
                    <a:pt x="2056765" y="1019949"/>
                  </a:lnTo>
                  <a:lnTo>
                    <a:pt x="2056853" y="1018679"/>
                  </a:lnTo>
                  <a:lnTo>
                    <a:pt x="2056587" y="1017409"/>
                  </a:lnTo>
                  <a:lnTo>
                    <a:pt x="2054834" y="1017409"/>
                  </a:lnTo>
                  <a:lnTo>
                    <a:pt x="2054390" y="1016139"/>
                  </a:lnTo>
                  <a:lnTo>
                    <a:pt x="2055215" y="1014869"/>
                  </a:lnTo>
                  <a:lnTo>
                    <a:pt x="2054745" y="1013599"/>
                  </a:lnTo>
                  <a:lnTo>
                    <a:pt x="2052993" y="1013599"/>
                  </a:lnTo>
                  <a:lnTo>
                    <a:pt x="2052472" y="1012329"/>
                  </a:lnTo>
                  <a:lnTo>
                    <a:pt x="2053348" y="1011059"/>
                  </a:lnTo>
                  <a:lnTo>
                    <a:pt x="2052777" y="1009789"/>
                  </a:lnTo>
                  <a:lnTo>
                    <a:pt x="2051177" y="1008519"/>
                  </a:lnTo>
                  <a:lnTo>
                    <a:pt x="2048611" y="1007249"/>
                  </a:lnTo>
                  <a:lnTo>
                    <a:pt x="2047824" y="1007249"/>
                  </a:lnTo>
                  <a:lnTo>
                    <a:pt x="2047087" y="1005979"/>
                  </a:lnTo>
                  <a:lnTo>
                    <a:pt x="2046401" y="1005979"/>
                  </a:lnTo>
                  <a:lnTo>
                    <a:pt x="2046490" y="1003439"/>
                  </a:lnTo>
                  <a:lnTo>
                    <a:pt x="2046871" y="1002169"/>
                  </a:lnTo>
                  <a:lnTo>
                    <a:pt x="2046897" y="999629"/>
                  </a:lnTo>
                  <a:lnTo>
                    <a:pt x="2044941" y="999629"/>
                  </a:lnTo>
                  <a:lnTo>
                    <a:pt x="2044738" y="998359"/>
                  </a:lnTo>
                  <a:lnTo>
                    <a:pt x="2044839" y="997089"/>
                  </a:lnTo>
                  <a:lnTo>
                    <a:pt x="2045220" y="995819"/>
                  </a:lnTo>
                  <a:lnTo>
                    <a:pt x="2045296" y="993279"/>
                  </a:lnTo>
                  <a:lnTo>
                    <a:pt x="2044611" y="993279"/>
                  </a:lnTo>
                  <a:lnTo>
                    <a:pt x="2043874" y="992009"/>
                  </a:lnTo>
                  <a:lnTo>
                    <a:pt x="2042287" y="992009"/>
                  </a:lnTo>
                  <a:lnTo>
                    <a:pt x="2041550" y="990739"/>
                  </a:lnTo>
                  <a:lnTo>
                    <a:pt x="2040877" y="990739"/>
                  </a:lnTo>
                  <a:lnTo>
                    <a:pt x="2040890" y="989469"/>
                  </a:lnTo>
                  <a:lnTo>
                    <a:pt x="2041347" y="986929"/>
                  </a:lnTo>
                  <a:lnTo>
                    <a:pt x="2041436" y="985659"/>
                  </a:lnTo>
                  <a:lnTo>
                    <a:pt x="2041118" y="984389"/>
                  </a:lnTo>
                  <a:lnTo>
                    <a:pt x="2039213" y="984389"/>
                  </a:lnTo>
                  <a:lnTo>
                    <a:pt x="2039404" y="983119"/>
                  </a:lnTo>
                  <a:lnTo>
                    <a:pt x="2039493" y="980579"/>
                  </a:lnTo>
                  <a:lnTo>
                    <a:pt x="2040064" y="975499"/>
                  </a:lnTo>
                  <a:lnTo>
                    <a:pt x="2033409" y="971689"/>
                  </a:lnTo>
                  <a:lnTo>
                    <a:pt x="2032635" y="970419"/>
                  </a:lnTo>
                  <a:lnTo>
                    <a:pt x="2031199" y="970419"/>
                  </a:lnTo>
                  <a:lnTo>
                    <a:pt x="2031022" y="969149"/>
                  </a:lnTo>
                  <a:lnTo>
                    <a:pt x="2031606" y="967879"/>
                  </a:lnTo>
                  <a:lnTo>
                    <a:pt x="2031174" y="966609"/>
                  </a:lnTo>
                  <a:lnTo>
                    <a:pt x="2029650" y="966609"/>
                  </a:lnTo>
                  <a:lnTo>
                    <a:pt x="2029244" y="965339"/>
                  </a:lnTo>
                  <a:lnTo>
                    <a:pt x="2027821" y="965339"/>
                  </a:lnTo>
                  <a:lnTo>
                    <a:pt x="2027021" y="964069"/>
                  </a:lnTo>
                  <a:lnTo>
                    <a:pt x="2026704" y="964069"/>
                  </a:lnTo>
                  <a:lnTo>
                    <a:pt x="2024989" y="962799"/>
                  </a:lnTo>
                  <a:lnTo>
                    <a:pt x="2024570" y="962799"/>
                  </a:lnTo>
                  <a:lnTo>
                    <a:pt x="2025116" y="960297"/>
                  </a:lnTo>
                  <a:lnTo>
                    <a:pt x="2027174" y="961529"/>
                  </a:lnTo>
                  <a:lnTo>
                    <a:pt x="2027453" y="961529"/>
                  </a:lnTo>
                  <a:lnTo>
                    <a:pt x="2027529" y="960259"/>
                  </a:lnTo>
                  <a:lnTo>
                    <a:pt x="2028444" y="958989"/>
                  </a:lnTo>
                  <a:lnTo>
                    <a:pt x="2029053" y="957719"/>
                  </a:lnTo>
                  <a:lnTo>
                    <a:pt x="2028545" y="957719"/>
                  </a:lnTo>
                  <a:lnTo>
                    <a:pt x="2027593" y="958989"/>
                  </a:lnTo>
                  <a:lnTo>
                    <a:pt x="2027745" y="957719"/>
                  </a:lnTo>
                  <a:lnTo>
                    <a:pt x="2027796" y="956449"/>
                  </a:lnTo>
                  <a:lnTo>
                    <a:pt x="2028774" y="956449"/>
                  </a:lnTo>
                  <a:lnTo>
                    <a:pt x="2029206" y="955179"/>
                  </a:lnTo>
                  <a:lnTo>
                    <a:pt x="2030399" y="955179"/>
                  </a:lnTo>
                  <a:lnTo>
                    <a:pt x="2030818" y="953909"/>
                  </a:lnTo>
                  <a:lnTo>
                    <a:pt x="2031377" y="953909"/>
                  </a:lnTo>
                  <a:lnTo>
                    <a:pt x="2030653" y="955179"/>
                  </a:lnTo>
                  <a:lnTo>
                    <a:pt x="2031961" y="955179"/>
                  </a:lnTo>
                  <a:lnTo>
                    <a:pt x="2030920" y="957719"/>
                  </a:lnTo>
                  <a:lnTo>
                    <a:pt x="2029688" y="957719"/>
                  </a:lnTo>
                  <a:lnTo>
                    <a:pt x="2029294" y="958989"/>
                  </a:lnTo>
                  <a:lnTo>
                    <a:pt x="2029167" y="958989"/>
                  </a:lnTo>
                  <a:lnTo>
                    <a:pt x="2029167" y="960259"/>
                  </a:lnTo>
                  <a:lnTo>
                    <a:pt x="2028850" y="960259"/>
                  </a:lnTo>
                  <a:lnTo>
                    <a:pt x="2028596" y="961529"/>
                  </a:lnTo>
                  <a:lnTo>
                    <a:pt x="2030183" y="961529"/>
                  </a:lnTo>
                  <a:lnTo>
                    <a:pt x="2030590" y="960259"/>
                  </a:lnTo>
                  <a:lnTo>
                    <a:pt x="2032076" y="960259"/>
                  </a:lnTo>
                  <a:lnTo>
                    <a:pt x="2032101" y="958989"/>
                  </a:lnTo>
                  <a:lnTo>
                    <a:pt x="2032736" y="958989"/>
                  </a:lnTo>
                  <a:lnTo>
                    <a:pt x="2033143" y="957719"/>
                  </a:lnTo>
                  <a:lnTo>
                    <a:pt x="2033625" y="957719"/>
                  </a:lnTo>
                  <a:lnTo>
                    <a:pt x="2033054" y="958989"/>
                  </a:lnTo>
                  <a:lnTo>
                    <a:pt x="2032838" y="960259"/>
                  </a:lnTo>
                  <a:lnTo>
                    <a:pt x="2033384" y="960259"/>
                  </a:lnTo>
                  <a:lnTo>
                    <a:pt x="2034159" y="958989"/>
                  </a:lnTo>
                  <a:lnTo>
                    <a:pt x="2035124" y="958989"/>
                  </a:lnTo>
                  <a:lnTo>
                    <a:pt x="2034438" y="960259"/>
                  </a:lnTo>
                  <a:lnTo>
                    <a:pt x="2033841" y="961529"/>
                  </a:lnTo>
                  <a:lnTo>
                    <a:pt x="2034082" y="961529"/>
                  </a:lnTo>
                  <a:lnTo>
                    <a:pt x="2035098" y="960259"/>
                  </a:lnTo>
                  <a:lnTo>
                    <a:pt x="2035289" y="961529"/>
                  </a:lnTo>
                  <a:lnTo>
                    <a:pt x="2034628" y="961529"/>
                  </a:lnTo>
                  <a:lnTo>
                    <a:pt x="2034717" y="962799"/>
                  </a:lnTo>
                  <a:lnTo>
                    <a:pt x="2035810" y="961529"/>
                  </a:lnTo>
                  <a:lnTo>
                    <a:pt x="2036000" y="961529"/>
                  </a:lnTo>
                  <a:lnTo>
                    <a:pt x="2035429" y="962799"/>
                  </a:lnTo>
                  <a:lnTo>
                    <a:pt x="2036191" y="962799"/>
                  </a:lnTo>
                  <a:lnTo>
                    <a:pt x="2036610" y="961529"/>
                  </a:lnTo>
                  <a:lnTo>
                    <a:pt x="2036470" y="962799"/>
                  </a:lnTo>
                  <a:lnTo>
                    <a:pt x="2036292" y="962799"/>
                  </a:lnTo>
                  <a:lnTo>
                    <a:pt x="2035886" y="964069"/>
                  </a:lnTo>
                  <a:lnTo>
                    <a:pt x="2035568" y="965339"/>
                  </a:lnTo>
                  <a:lnTo>
                    <a:pt x="2036000" y="964069"/>
                  </a:lnTo>
                  <a:lnTo>
                    <a:pt x="2036800" y="964069"/>
                  </a:lnTo>
                  <a:lnTo>
                    <a:pt x="2038032" y="962799"/>
                  </a:lnTo>
                  <a:lnTo>
                    <a:pt x="2039366" y="962799"/>
                  </a:lnTo>
                  <a:lnTo>
                    <a:pt x="2038692" y="964069"/>
                  </a:lnTo>
                  <a:lnTo>
                    <a:pt x="2039785" y="962799"/>
                  </a:lnTo>
                  <a:lnTo>
                    <a:pt x="2040153" y="962799"/>
                  </a:lnTo>
                  <a:lnTo>
                    <a:pt x="2041080" y="961529"/>
                  </a:lnTo>
                  <a:lnTo>
                    <a:pt x="2041321" y="962799"/>
                  </a:lnTo>
                  <a:lnTo>
                    <a:pt x="2041906" y="962799"/>
                  </a:lnTo>
                  <a:lnTo>
                    <a:pt x="2044115" y="961669"/>
                  </a:lnTo>
                  <a:lnTo>
                    <a:pt x="2044128" y="962799"/>
                  </a:lnTo>
                  <a:lnTo>
                    <a:pt x="2042909" y="962799"/>
                  </a:lnTo>
                  <a:lnTo>
                    <a:pt x="2042312" y="964069"/>
                  </a:lnTo>
                  <a:lnTo>
                    <a:pt x="2041791" y="965339"/>
                  </a:lnTo>
                  <a:lnTo>
                    <a:pt x="2040648" y="965339"/>
                  </a:lnTo>
                  <a:lnTo>
                    <a:pt x="2040470" y="966609"/>
                  </a:lnTo>
                  <a:lnTo>
                    <a:pt x="2040331" y="966609"/>
                  </a:lnTo>
                  <a:lnTo>
                    <a:pt x="2039797" y="967879"/>
                  </a:lnTo>
                  <a:lnTo>
                    <a:pt x="2041232" y="967879"/>
                  </a:lnTo>
                  <a:lnTo>
                    <a:pt x="2040407" y="969149"/>
                  </a:lnTo>
                  <a:lnTo>
                    <a:pt x="2040597" y="969149"/>
                  </a:lnTo>
                  <a:lnTo>
                    <a:pt x="2041537" y="967879"/>
                  </a:lnTo>
                  <a:lnTo>
                    <a:pt x="2042566" y="967879"/>
                  </a:lnTo>
                  <a:lnTo>
                    <a:pt x="2042960" y="966609"/>
                  </a:lnTo>
                  <a:lnTo>
                    <a:pt x="2046401" y="965428"/>
                  </a:lnTo>
                  <a:lnTo>
                    <a:pt x="2045906" y="966609"/>
                  </a:lnTo>
                  <a:lnTo>
                    <a:pt x="2044890" y="966609"/>
                  </a:lnTo>
                  <a:lnTo>
                    <a:pt x="2044674" y="967879"/>
                  </a:lnTo>
                  <a:lnTo>
                    <a:pt x="2045627" y="967879"/>
                  </a:lnTo>
                  <a:lnTo>
                    <a:pt x="2045106" y="969149"/>
                  </a:lnTo>
                  <a:lnTo>
                    <a:pt x="2044700" y="969149"/>
                  </a:lnTo>
                  <a:lnTo>
                    <a:pt x="2044280" y="970419"/>
                  </a:lnTo>
                  <a:lnTo>
                    <a:pt x="2044103" y="970419"/>
                  </a:lnTo>
                  <a:lnTo>
                    <a:pt x="2043963" y="971689"/>
                  </a:lnTo>
                  <a:lnTo>
                    <a:pt x="2044382" y="971689"/>
                  </a:lnTo>
                  <a:lnTo>
                    <a:pt x="2045195" y="970419"/>
                  </a:lnTo>
                  <a:lnTo>
                    <a:pt x="2046541" y="970419"/>
                  </a:lnTo>
                  <a:lnTo>
                    <a:pt x="2045779" y="971689"/>
                  </a:lnTo>
                  <a:lnTo>
                    <a:pt x="2046020" y="971689"/>
                  </a:lnTo>
                  <a:lnTo>
                    <a:pt x="2045246" y="972959"/>
                  </a:lnTo>
                  <a:lnTo>
                    <a:pt x="2045487" y="972959"/>
                  </a:lnTo>
                  <a:lnTo>
                    <a:pt x="2046503" y="971689"/>
                  </a:lnTo>
                  <a:lnTo>
                    <a:pt x="2046719" y="971689"/>
                  </a:lnTo>
                  <a:lnTo>
                    <a:pt x="2045970" y="972959"/>
                  </a:lnTo>
                  <a:lnTo>
                    <a:pt x="2046211" y="972959"/>
                  </a:lnTo>
                  <a:lnTo>
                    <a:pt x="2047227" y="971689"/>
                  </a:lnTo>
                  <a:lnTo>
                    <a:pt x="2047443" y="972959"/>
                  </a:lnTo>
                  <a:lnTo>
                    <a:pt x="2046693" y="974229"/>
                  </a:lnTo>
                  <a:lnTo>
                    <a:pt x="2046922" y="974229"/>
                  </a:lnTo>
                  <a:lnTo>
                    <a:pt x="2047951" y="972959"/>
                  </a:lnTo>
                  <a:lnTo>
                    <a:pt x="2048167" y="972959"/>
                  </a:lnTo>
                  <a:lnTo>
                    <a:pt x="2047481" y="974229"/>
                  </a:lnTo>
                  <a:lnTo>
                    <a:pt x="2048662" y="972959"/>
                  </a:lnTo>
                  <a:lnTo>
                    <a:pt x="2048865" y="974229"/>
                  </a:lnTo>
                  <a:lnTo>
                    <a:pt x="2049487" y="974229"/>
                  </a:lnTo>
                  <a:lnTo>
                    <a:pt x="2051964" y="972959"/>
                  </a:lnTo>
                  <a:lnTo>
                    <a:pt x="2052358" y="971689"/>
                  </a:lnTo>
                  <a:lnTo>
                    <a:pt x="2053336" y="971689"/>
                  </a:lnTo>
                  <a:lnTo>
                    <a:pt x="2052612" y="972959"/>
                  </a:lnTo>
                  <a:lnTo>
                    <a:pt x="2054009" y="972959"/>
                  </a:lnTo>
                  <a:lnTo>
                    <a:pt x="2053285" y="974229"/>
                  </a:lnTo>
                  <a:lnTo>
                    <a:pt x="2053526" y="974229"/>
                  </a:lnTo>
                  <a:lnTo>
                    <a:pt x="2054542" y="972959"/>
                  </a:lnTo>
                  <a:lnTo>
                    <a:pt x="2054745" y="972959"/>
                  </a:lnTo>
                  <a:lnTo>
                    <a:pt x="2054072" y="974229"/>
                  </a:lnTo>
                  <a:lnTo>
                    <a:pt x="2053475" y="975499"/>
                  </a:lnTo>
                  <a:lnTo>
                    <a:pt x="2053717" y="975499"/>
                  </a:lnTo>
                  <a:lnTo>
                    <a:pt x="2054783" y="974229"/>
                  </a:lnTo>
                  <a:lnTo>
                    <a:pt x="2054834" y="975499"/>
                  </a:lnTo>
                  <a:lnTo>
                    <a:pt x="2054529" y="975499"/>
                  </a:lnTo>
                  <a:lnTo>
                    <a:pt x="2054326" y="976769"/>
                  </a:lnTo>
                  <a:lnTo>
                    <a:pt x="2053082" y="976769"/>
                  </a:lnTo>
                  <a:lnTo>
                    <a:pt x="2052878" y="978039"/>
                  </a:lnTo>
                  <a:lnTo>
                    <a:pt x="2052561" y="978039"/>
                  </a:lnTo>
                  <a:lnTo>
                    <a:pt x="2052053" y="979309"/>
                  </a:lnTo>
                  <a:lnTo>
                    <a:pt x="2053297" y="979309"/>
                  </a:lnTo>
                  <a:lnTo>
                    <a:pt x="2053691" y="978039"/>
                  </a:lnTo>
                  <a:lnTo>
                    <a:pt x="2054593" y="978039"/>
                  </a:lnTo>
                  <a:lnTo>
                    <a:pt x="2053920" y="979309"/>
                  </a:lnTo>
                  <a:lnTo>
                    <a:pt x="2055253" y="979309"/>
                  </a:lnTo>
                  <a:lnTo>
                    <a:pt x="2056485" y="978039"/>
                  </a:lnTo>
                  <a:lnTo>
                    <a:pt x="2057285" y="978039"/>
                  </a:lnTo>
                  <a:lnTo>
                    <a:pt x="2057730" y="976769"/>
                  </a:lnTo>
                  <a:lnTo>
                    <a:pt x="2057412" y="978039"/>
                  </a:lnTo>
                  <a:lnTo>
                    <a:pt x="2057006" y="979309"/>
                  </a:lnTo>
                  <a:lnTo>
                    <a:pt x="2058327" y="979309"/>
                  </a:lnTo>
                  <a:lnTo>
                    <a:pt x="2058746" y="978039"/>
                  </a:lnTo>
                  <a:lnTo>
                    <a:pt x="2059266" y="978039"/>
                  </a:lnTo>
                  <a:lnTo>
                    <a:pt x="2058708" y="979309"/>
                  </a:lnTo>
                  <a:lnTo>
                    <a:pt x="2058543" y="980579"/>
                  </a:lnTo>
                  <a:lnTo>
                    <a:pt x="2058162" y="980579"/>
                  </a:lnTo>
                  <a:lnTo>
                    <a:pt x="2057958" y="981849"/>
                  </a:lnTo>
                  <a:lnTo>
                    <a:pt x="2057755" y="981849"/>
                  </a:lnTo>
                  <a:lnTo>
                    <a:pt x="2057031" y="983119"/>
                  </a:lnTo>
                  <a:lnTo>
                    <a:pt x="2058822" y="983119"/>
                  </a:lnTo>
                  <a:lnTo>
                    <a:pt x="2059228" y="981849"/>
                  </a:lnTo>
                  <a:lnTo>
                    <a:pt x="2059800" y="981849"/>
                  </a:lnTo>
                  <a:lnTo>
                    <a:pt x="2059940" y="980579"/>
                  </a:lnTo>
                  <a:lnTo>
                    <a:pt x="2061210" y="980579"/>
                  </a:lnTo>
                  <a:lnTo>
                    <a:pt x="2060841" y="981849"/>
                  </a:lnTo>
                  <a:lnTo>
                    <a:pt x="2060473" y="981849"/>
                  </a:lnTo>
                  <a:lnTo>
                    <a:pt x="2060346" y="983119"/>
                  </a:lnTo>
                  <a:lnTo>
                    <a:pt x="2061425" y="981913"/>
                  </a:lnTo>
                  <a:lnTo>
                    <a:pt x="2061273" y="983119"/>
                  </a:lnTo>
                  <a:lnTo>
                    <a:pt x="2060867" y="983119"/>
                  </a:lnTo>
                  <a:lnTo>
                    <a:pt x="2060689" y="984389"/>
                  </a:lnTo>
                  <a:lnTo>
                    <a:pt x="2061946" y="984389"/>
                  </a:lnTo>
                  <a:lnTo>
                    <a:pt x="2061197" y="985659"/>
                  </a:lnTo>
                  <a:lnTo>
                    <a:pt x="2061400" y="985659"/>
                  </a:lnTo>
                  <a:lnTo>
                    <a:pt x="2062365" y="984389"/>
                  </a:lnTo>
                  <a:lnTo>
                    <a:pt x="2062708" y="984389"/>
                  </a:lnTo>
                  <a:lnTo>
                    <a:pt x="2061933" y="985659"/>
                  </a:lnTo>
                  <a:lnTo>
                    <a:pt x="2062149" y="985659"/>
                  </a:lnTo>
                  <a:lnTo>
                    <a:pt x="2063089" y="984389"/>
                  </a:lnTo>
                  <a:lnTo>
                    <a:pt x="2064588" y="984389"/>
                  </a:lnTo>
                  <a:lnTo>
                    <a:pt x="2063927" y="985659"/>
                  </a:lnTo>
                  <a:lnTo>
                    <a:pt x="2063711" y="986929"/>
                  </a:lnTo>
                  <a:lnTo>
                    <a:pt x="2063508" y="986929"/>
                  </a:lnTo>
                  <a:lnTo>
                    <a:pt x="2062530" y="989469"/>
                  </a:lnTo>
                  <a:lnTo>
                    <a:pt x="2063750" y="988199"/>
                  </a:lnTo>
                  <a:lnTo>
                    <a:pt x="2065261" y="988199"/>
                  </a:lnTo>
                  <a:lnTo>
                    <a:pt x="2065210" y="986929"/>
                  </a:lnTo>
                  <a:lnTo>
                    <a:pt x="2065464" y="986929"/>
                  </a:lnTo>
                  <a:lnTo>
                    <a:pt x="2065667" y="985659"/>
                  </a:lnTo>
                  <a:lnTo>
                    <a:pt x="2065832" y="985659"/>
                  </a:lnTo>
                  <a:lnTo>
                    <a:pt x="2066086" y="984389"/>
                  </a:lnTo>
                  <a:lnTo>
                    <a:pt x="2066455" y="984389"/>
                  </a:lnTo>
                  <a:lnTo>
                    <a:pt x="2066734" y="983119"/>
                  </a:lnTo>
                  <a:lnTo>
                    <a:pt x="2067674" y="983119"/>
                  </a:lnTo>
                  <a:lnTo>
                    <a:pt x="2066531" y="986929"/>
                  </a:lnTo>
                  <a:lnTo>
                    <a:pt x="2066201" y="986929"/>
                  </a:lnTo>
                  <a:lnTo>
                    <a:pt x="2065718" y="988199"/>
                  </a:lnTo>
                  <a:lnTo>
                    <a:pt x="2065515" y="989469"/>
                  </a:lnTo>
                  <a:lnTo>
                    <a:pt x="2066455" y="989469"/>
                  </a:lnTo>
                  <a:lnTo>
                    <a:pt x="2066582" y="988199"/>
                  </a:lnTo>
                  <a:lnTo>
                    <a:pt x="2066937" y="988199"/>
                  </a:lnTo>
                  <a:lnTo>
                    <a:pt x="2067331" y="986929"/>
                  </a:lnTo>
                  <a:lnTo>
                    <a:pt x="2068957" y="986929"/>
                  </a:lnTo>
                  <a:lnTo>
                    <a:pt x="2069376" y="985659"/>
                  </a:lnTo>
                  <a:lnTo>
                    <a:pt x="2069261" y="986929"/>
                  </a:lnTo>
                  <a:lnTo>
                    <a:pt x="2069096" y="986929"/>
                  </a:lnTo>
                  <a:lnTo>
                    <a:pt x="2068893" y="988199"/>
                  </a:lnTo>
                  <a:lnTo>
                    <a:pt x="2068410" y="989469"/>
                  </a:lnTo>
                  <a:lnTo>
                    <a:pt x="2068042" y="989469"/>
                  </a:lnTo>
                  <a:lnTo>
                    <a:pt x="2067928" y="990739"/>
                  </a:lnTo>
                  <a:lnTo>
                    <a:pt x="2068753" y="989469"/>
                  </a:lnTo>
                  <a:lnTo>
                    <a:pt x="2069795" y="989469"/>
                  </a:lnTo>
                  <a:lnTo>
                    <a:pt x="2069960" y="990739"/>
                  </a:lnTo>
                  <a:lnTo>
                    <a:pt x="2070976" y="989469"/>
                  </a:lnTo>
                  <a:lnTo>
                    <a:pt x="2071217" y="989469"/>
                  </a:lnTo>
                  <a:lnTo>
                    <a:pt x="2070493" y="990739"/>
                  </a:lnTo>
                  <a:lnTo>
                    <a:pt x="2071052" y="990739"/>
                  </a:lnTo>
                  <a:lnTo>
                    <a:pt x="2071458" y="989469"/>
                  </a:lnTo>
                  <a:lnTo>
                    <a:pt x="2071890" y="989469"/>
                  </a:lnTo>
                  <a:lnTo>
                    <a:pt x="2072233" y="988199"/>
                  </a:lnTo>
                  <a:lnTo>
                    <a:pt x="2073452" y="988199"/>
                  </a:lnTo>
                  <a:lnTo>
                    <a:pt x="2073249" y="985659"/>
                  </a:lnTo>
                  <a:lnTo>
                    <a:pt x="2072652" y="978039"/>
                  </a:lnTo>
                  <a:lnTo>
                    <a:pt x="2070735" y="958989"/>
                  </a:lnTo>
                  <a:lnTo>
                    <a:pt x="2070493" y="956805"/>
                  </a:lnTo>
                  <a:lnTo>
                    <a:pt x="2070493" y="988199"/>
                  </a:lnTo>
                  <a:lnTo>
                    <a:pt x="2070163" y="988809"/>
                  </a:lnTo>
                  <a:lnTo>
                    <a:pt x="2070366" y="988199"/>
                  </a:lnTo>
                  <a:lnTo>
                    <a:pt x="2070493" y="988199"/>
                  </a:lnTo>
                  <a:lnTo>
                    <a:pt x="2070493" y="956805"/>
                  </a:lnTo>
                  <a:lnTo>
                    <a:pt x="2070176" y="953909"/>
                  </a:lnTo>
                  <a:lnTo>
                    <a:pt x="2069896" y="951369"/>
                  </a:lnTo>
                  <a:lnTo>
                    <a:pt x="2069795" y="950099"/>
                  </a:lnTo>
                  <a:lnTo>
                    <a:pt x="2069439" y="950099"/>
                  </a:lnTo>
                  <a:lnTo>
                    <a:pt x="2068918" y="951369"/>
                  </a:lnTo>
                  <a:lnTo>
                    <a:pt x="2068779" y="951369"/>
                  </a:lnTo>
                  <a:lnTo>
                    <a:pt x="2069414" y="950099"/>
                  </a:lnTo>
                  <a:lnTo>
                    <a:pt x="2068474" y="950099"/>
                  </a:lnTo>
                  <a:lnTo>
                    <a:pt x="2068893" y="948829"/>
                  </a:lnTo>
                  <a:lnTo>
                    <a:pt x="2069071" y="948829"/>
                  </a:lnTo>
                  <a:lnTo>
                    <a:pt x="2069211" y="947559"/>
                  </a:lnTo>
                  <a:lnTo>
                    <a:pt x="2068779" y="947559"/>
                  </a:lnTo>
                  <a:lnTo>
                    <a:pt x="2068372" y="948829"/>
                  </a:lnTo>
                  <a:lnTo>
                    <a:pt x="2066645" y="948829"/>
                  </a:lnTo>
                  <a:lnTo>
                    <a:pt x="2067318" y="947559"/>
                  </a:lnTo>
                  <a:lnTo>
                    <a:pt x="2066150" y="948829"/>
                  </a:lnTo>
                  <a:lnTo>
                    <a:pt x="2065959" y="948829"/>
                  </a:lnTo>
                  <a:lnTo>
                    <a:pt x="2066582" y="947559"/>
                  </a:lnTo>
                  <a:lnTo>
                    <a:pt x="2066721" y="947559"/>
                  </a:lnTo>
                  <a:lnTo>
                    <a:pt x="2066899" y="946289"/>
                  </a:lnTo>
                  <a:lnTo>
                    <a:pt x="2067331" y="946289"/>
                  </a:lnTo>
                  <a:lnTo>
                    <a:pt x="2068106" y="945019"/>
                  </a:lnTo>
                  <a:lnTo>
                    <a:pt x="2068601" y="945019"/>
                  </a:lnTo>
                  <a:lnTo>
                    <a:pt x="2068614" y="943749"/>
                  </a:lnTo>
                  <a:lnTo>
                    <a:pt x="2068982" y="943749"/>
                  </a:lnTo>
                  <a:lnTo>
                    <a:pt x="2068893" y="942479"/>
                  </a:lnTo>
                  <a:lnTo>
                    <a:pt x="2068233" y="943749"/>
                  </a:lnTo>
                  <a:lnTo>
                    <a:pt x="2068004" y="943749"/>
                  </a:lnTo>
                  <a:lnTo>
                    <a:pt x="2067826" y="945019"/>
                  </a:lnTo>
                  <a:lnTo>
                    <a:pt x="2066696" y="945019"/>
                  </a:lnTo>
                  <a:lnTo>
                    <a:pt x="2066124" y="946289"/>
                  </a:lnTo>
                  <a:lnTo>
                    <a:pt x="2065870" y="946289"/>
                  </a:lnTo>
                  <a:lnTo>
                    <a:pt x="2065489" y="947559"/>
                  </a:lnTo>
                  <a:lnTo>
                    <a:pt x="2064639" y="947559"/>
                  </a:lnTo>
                  <a:lnTo>
                    <a:pt x="2065159" y="946289"/>
                  </a:lnTo>
                  <a:lnTo>
                    <a:pt x="2065375" y="946289"/>
                  </a:lnTo>
                  <a:lnTo>
                    <a:pt x="2065540" y="945070"/>
                  </a:lnTo>
                  <a:lnTo>
                    <a:pt x="2064639" y="946289"/>
                  </a:lnTo>
                  <a:lnTo>
                    <a:pt x="2064448" y="946289"/>
                  </a:lnTo>
                  <a:lnTo>
                    <a:pt x="2063978" y="947559"/>
                  </a:lnTo>
                  <a:lnTo>
                    <a:pt x="2062594" y="947559"/>
                  </a:lnTo>
                  <a:lnTo>
                    <a:pt x="2063254" y="946289"/>
                  </a:lnTo>
                  <a:lnTo>
                    <a:pt x="2062149" y="947559"/>
                  </a:lnTo>
                  <a:lnTo>
                    <a:pt x="2061044" y="947559"/>
                  </a:lnTo>
                  <a:lnTo>
                    <a:pt x="2061311" y="946289"/>
                  </a:lnTo>
                  <a:lnTo>
                    <a:pt x="2062683" y="946289"/>
                  </a:lnTo>
                  <a:lnTo>
                    <a:pt x="2062822" y="945019"/>
                  </a:lnTo>
                  <a:lnTo>
                    <a:pt x="2063407" y="943749"/>
                  </a:lnTo>
                  <a:lnTo>
                    <a:pt x="2064258" y="943749"/>
                  </a:lnTo>
                  <a:lnTo>
                    <a:pt x="2065502" y="942479"/>
                  </a:lnTo>
                  <a:lnTo>
                    <a:pt x="2066544" y="939939"/>
                  </a:lnTo>
                  <a:lnTo>
                    <a:pt x="2061578" y="943749"/>
                  </a:lnTo>
                  <a:lnTo>
                    <a:pt x="2060663" y="943749"/>
                  </a:lnTo>
                  <a:lnTo>
                    <a:pt x="2061083" y="942479"/>
                  </a:lnTo>
                  <a:lnTo>
                    <a:pt x="2061260" y="942479"/>
                  </a:lnTo>
                  <a:lnTo>
                    <a:pt x="2061387" y="941209"/>
                  </a:lnTo>
                  <a:lnTo>
                    <a:pt x="2060232" y="942479"/>
                  </a:lnTo>
                  <a:lnTo>
                    <a:pt x="2060092" y="942479"/>
                  </a:lnTo>
                  <a:lnTo>
                    <a:pt x="2060778" y="941209"/>
                  </a:lnTo>
                  <a:lnTo>
                    <a:pt x="2059838" y="941209"/>
                  </a:lnTo>
                  <a:lnTo>
                    <a:pt x="2059051" y="942479"/>
                  </a:lnTo>
                  <a:lnTo>
                    <a:pt x="2058352" y="942479"/>
                  </a:lnTo>
                  <a:lnTo>
                    <a:pt x="2058517" y="941209"/>
                  </a:lnTo>
                  <a:lnTo>
                    <a:pt x="2058936" y="941209"/>
                  </a:lnTo>
                  <a:lnTo>
                    <a:pt x="2059101" y="939952"/>
                  </a:lnTo>
                  <a:lnTo>
                    <a:pt x="2058200" y="941209"/>
                  </a:lnTo>
                  <a:lnTo>
                    <a:pt x="2057831" y="939952"/>
                  </a:lnTo>
                  <a:lnTo>
                    <a:pt x="2058631" y="938669"/>
                  </a:lnTo>
                  <a:lnTo>
                    <a:pt x="2058441" y="938669"/>
                  </a:lnTo>
                  <a:lnTo>
                    <a:pt x="2057488" y="939939"/>
                  </a:lnTo>
                  <a:lnTo>
                    <a:pt x="2057120" y="939939"/>
                  </a:lnTo>
                  <a:lnTo>
                    <a:pt x="2056168" y="941209"/>
                  </a:lnTo>
                  <a:lnTo>
                    <a:pt x="2055977" y="941209"/>
                  </a:lnTo>
                  <a:lnTo>
                    <a:pt x="2056701" y="939939"/>
                  </a:lnTo>
                  <a:lnTo>
                    <a:pt x="2055253" y="939939"/>
                  </a:lnTo>
                  <a:lnTo>
                    <a:pt x="2055952" y="938669"/>
                  </a:lnTo>
                  <a:lnTo>
                    <a:pt x="2057057" y="938669"/>
                  </a:lnTo>
                  <a:lnTo>
                    <a:pt x="2057158" y="937399"/>
                  </a:lnTo>
                  <a:lnTo>
                    <a:pt x="2056409" y="937399"/>
                  </a:lnTo>
                  <a:lnTo>
                    <a:pt x="2055177" y="938669"/>
                  </a:lnTo>
                  <a:lnTo>
                    <a:pt x="2054250" y="938669"/>
                  </a:lnTo>
                  <a:lnTo>
                    <a:pt x="2054491" y="937450"/>
                  </a:lnTo>
                  <a:lnTo>
                    <a:pt x="2055025" y="936129"/>
                  </a:lnTo>
                  <a:lnTo>
                    <a:pt x="2054555" y="936129"/>
                  </a:lnTo>
                  <a:lnTo>
                    <a:pt x="2054148" y="937399"/>
                  </a:lnTo>
                  <a:lnTo>
                    <a:pt x="2052510" y="937399"/>
                  </a:lnTo>
                  <a:lnTo>
                    <a:pt x="2052332" y="938669"/>
                  </a:lnTo>
                  <a:lnTo>
                    <a:pt x="2052180" y="938669"/>
                  </a:lnTo>
                  <a:lnTo>
                    <a:pt x="2051697" y="939939"/>
                  </a:lnTo>
                  <a:lnTo>
                    <a:pt x="2050757" y="939939"/>
                  </a:lnTo>
                  <a:lnTo>
                    <a:pt x="2051291" y="938669"/>
                  </a:lnTo>
                  <a:lnTo>
                    <a:pt x="2051494" y="938669"/>
                  </a:lnTo>
                  <a:lnTo>
                    <a:pt x="2051659" y="937450"/>
                  </a:lnTo>
                  <a:lnTo>
                    <a:pt x="2050681" y="938669"/>
                  </a:lnTo>
                  <a:lnTo>
                    <a:pt x="2050719" y="937399"/>
                  </a:lnTo>
                  <a:lnTo>
                    <a:pt x="2050897" y="937399"/>
                  </a:lnTo>
                  <a:lnTo>
                    <a:pt x="2051202" y="936129"/>
                  </a:lnTo>
                  <a:lnTo>
                    <a:pt x="2052497" y="936129"/>
                  </a:lnTo>
                  <a:lnTo>
                    <a:pt x="2052637" y="934859"/>
                  </a:lnTo>
                  <a:lnTo>
                    <a:pt x="2053259" y="934859"/>
                  </a:lnTo>
                  <a:lnTo>
                    <a:pt x="2053666" y="933589"/>
                  </a:lnTo>
                  <a:lnTo>
                    <a:pt x="2055317" y="933589"/>
                  </a:lnTo>
                  <a:lnTo>
                    <a:pt x="2055583" y="932459"/>
                  </a:lnTo>
                  <a:lnTo>
                    <a:pt x="2050923" y="934859"/>
                  </a:lnTo>
                  <a:lnTo>
                    <a:pt x="2050300" y="934859"/>
                  </a:lnTo>
                  <a:lnTo>
                    <a:pt x="2050122" y="934859"/>
                  </a:lnTo>
                  <a:lnTo>
                    <a:pt x="2049881" y="934859"/>
                  </a:lnTo>
                  <a:lnTo>
                    <a:pt x="2049881" y="935583"/>
                  </a:lnTo>
                  <a:lnTo>
                    <a:pt x="2049691" y="936129"/>
                  </a:lnTo>
                  <a:lnTo>
                    <a:pt x="2049564" y="936129"/>
                  </a:lnTo>
                  <a:lnTo>
                    <a:pt x="2049881" y="935583"/>
                  </a:lnTo>
                  <a:lnTo>
                    <a:pt x="2049881" y="934859"/>
                  </a:lnTo>
                  <a:lnTo>
                    <a:pt x="2049106" y="934859"/>
                  </a:lnTo>
                  <a:lnTo>
                    <a:pt x="2049424" y="933589"/>
                  </a:lnTo>
                  <a:lnTo>
                    <a:pt x="2049716" y="933589"/>
                  </a:lnTo>
                  <a:lnTo>
                    <a:pt x="2049894" y="932395"/>
                  </a:lnTo>
                  <a:lnTo>
                    <a:pt x="2048865" y="933589"/>
                  </a:lnTo>
                  <a:lnTo>
                    <a:pt x="2048954" y="932319"/>
                  </a:lnTo>
                  <a:lnTo>
                    <a:pt x="2049348" y="932319"/>
                  </a:lnTo>
                  <a:lnTo>
                    <a:pt x="2049487" y="931049"/>
                  </a:lnTo>
                  <a:lnTo>
                    <a:pt x="2049881" y="931049"/>
                  </a:lnTo>
                  <a:lnTo>
                    <a:pt x="2050097" y="929779"/>
                  </a:lnTo>
                  <a:lnTo>
                    <a:pt x="2049183" y="929779"/>
                  </a:lnTo>
                  <a:lnTo>
                    <a:pt x="2048967" y="931049"/>
                  </a:lnTo>
                  <a:lnTo>
                    <a:pt x="2048649" y="931049"/>
                  </a:lnTo>
                  <a:lnTo>
                    <a:pt x="2048116" y="932319"/>
                  </a:lnTo>
                  <a:lnTo>
                    <a:pt x="2047875" y="932319"/>
                  </a:lnTo>
                  <a:lnTo>
                    <a:pt x="2047087" y="933589"/>
                  </a:lnTo>
                  <a:lnTo>
                    <a:pt x="2046681" y="933589"/>
                  </a:lnTo>
                  <a:lnTo>
                    <a:pt x="2047455" y="932319"/>
                  </a:lnTo>
                  <a:lnTo>
                    <a:pt x="2046503" y="932319"/>
                  </a:lnTo>
                  <a:lnTo>
                    <a:pt x="2046719" y="931049"/>
                  </a:lnTo>
                  <a:lnTo>
                    <a:pt x="2047036" y="931049"/>
                  </a:lnTo>
                  <a:lnTo>
                    <a:pt x="2047252" y="929779"/>
                  </a:lnTo>
                  <a:lnTo>
                    <a:pt x="2048484" y="929779"/>
                  </a:lnTo>
                  <a:lnTo>
                    <a:pt x="2048687" y="928509"/>
                  </a:lnTo>
                  <a:lnTo>
                    <a:pt x="2047405" y="928509"/>
                  </a:lnTo>
                  <a:lnTo>
                    <a:pt x="2046960" y="929779"/>
                  </a:lnTo>
                  <a:lnTo>
                    <a:pt x="2046122" y="929779"/>
                  </a:lnTo>
                  <a:lnTo>
                    <a:pt x="2045322" y="931049"/>
                  </a:lnTo>
                  <a:lnTo>
                    <a:pt x="2045030" y="931049"/>
                  </a:lnTo>
                  <a:lnTo>
                    <a:pt x="2044776" y="932319"/>
                  </a:lnTo>
                  <a:lnTo>
                    <a:pt x="2043696" y="932319"/>
                  </a:lnTo>
                  <a:lnTo>
                    <a:pt x="2043874" y="931049"/>
                  </a:lnTo>
                  <a:lnTo>
                    <a:pt x="2044077" y="931049"/>
                  </a:lnTo>
                  <a:lnTo>
                    <a:pt x="2044623" y="929779"/>
                  </a:lnTo>
                  <a:lnTo>
                    <a:pt x="2044839" y="929779"/>
                  </a:lnTo>
                  <a:lnTo>
                    <a:pt x="2045004" y="928725"/>
                  </a:lnTo>
                  <a:lnTo>
                    <a:pt x="2044026" y="929779"/>
                  </a:lnTo>
                  <a:lnTo>
                    <a:pt x="2044115" y="928509"/>
                  </a:lnTo>
                  <a:lnTo>
                    <a:pt x="2044306" y="928509"/>
                  </a:lnTo>
                  <a:lnTo>
                    <a:pt x="2044750" y="927239"/>
                  </a:lnTo>
                  <a:lnTo>
                    <a:pt x="2043455" y="927239"/>
                  </a:lnTo>
                  <a:lnTo>
                    <a:pt x="2043049" y="928509"/>
                  </a:lnTo>
                  <a:lnTo>
                    <a:pt x="2041283" y="928509"/>
                  </a:lnTo>
                  <a:lnTo>
                    <a:pt x="2042007" y="927239"/>
                  </a:lnTo>
                  <a:lnTo>
                    <a:pt x="2043188" y="927239"/>
                  </a:lnTo>
                  <a:lnTo>
                    <a:pt x="2043404" y="925969"/>
                  </a:lnTo>
                  <a:lnTo>
                    <a:pt x="2042109" y="925969"/>
                  </a:lnTo>
                  <a:lnTo>
                    <a:pt x="2041702" y="927239"/>
                  </a:lnTo>
                  <a:lnTo>
                    <a:pt x="2041144" y="927239"/>
                  </a:lnTo>
                  <a:lnTo>
                    <a:pt x="2041931" y="925969"/>
                  </a:lnTo>
                  <a:lnTo>
                    <a:pt x="2041740" y="925969"/>
                  </a:lnTo>
                  <a:lnTo>
                    <a:pt x="2042439" y="924699"/>
                  </a:lnTo>
                  <a:lnTo>
                    <a:pt x="2041080" y="924699"/>
                  </a:lnTo>
                  <a:lnTo>
                    <a:pt x="2041779" y="923429"/>
                  </a:lnTo>
                  <a:lnTo>
                    <a:pt x="2040674" y="924623"/>
                  </a:lnTo>
                  <a:lnTo>
                    <a:pt x="2040851" y="923429"/>
                  </a:lnTo>
                  <a:lnTo>
                    <a:pt x="2041296" y="923429"/>
                  </a:lnTo>
                  <a:lnTo>
                    <a:pt x="2041486" y="922159"/>
                  </a:lnTo>
                  <a:lnTo>
                    <a:pt x="2040801" y="922159"/>
                  </a:lnTo>
                  <a:lnTo>
                    <a:pt x="2040013" y="923429"/>
                  </a:lnTo>
                  <a:lnTo>
                    <a:pt x="2039061" y="923429"/>
                  </a:lnTo>
                  <a:lnTo>
                    <a:pt x="2039734" y="922159"/>
                  </a:lnTo>
                  <a:lnTo>
                    <a:pt x="2039569" y="922159"/>
                  </a:lnTo>
                  <a:lnTo>
                    <a:pt x="2039061" y="922159"/>
                  </a:lnTo>
                  <a:lnTo>
                    <a:pt x="2038934" y="922159"/>
                  </a:lnTo>
                  <a:lnTo>
                    <a:pt x="2038629" y="922159"/>
                  </a:lnTo>
                  <a:lnTo>
                    <a:pt x="2038629" y="923061"/>
                  </a:lnTo>
                  <a:lnTo>
                    <a:pt x="2038502" y="923429"/>
                  </a:lnTo>
                  <a:lnTo>
                    <a:pt x="2038629" y="923061"/>
                  </a:lnTo>
                  <a:lnTo>
                    <a:pt x="2038629" y="922159"/>
                  </a:lnTo>
                  <a:lnTo>
                    <a:pt x="2037397" y="922159"/>
                  </a:lnTo>
                  <a:lnTo>
                    <a:pt x="2036991" y="923429"/>
                  </a:lnTo>
                  <a:lnTo>
                    <a:pt x="2035263" y="923429"/>
                  </a:lnTo>
                  <a:lnTo>
                    <a:pt x="2036051" y="922159"/>
                  </a:lnTo>
                  <a:lnTo>
                    <a:pt x="2037168" y="922159"/>
                  </a:lnTo>
                  <a:lnTo>
                    <a:pt x="2037384" y="920889"/>
                  </a:lnTo>
                  <a:lnTo>
                    <a:pt x="2036102" y="920889"/>
                  </a:lnTo>
                  <a:lnTo>
                    <a:pt x="2035683" y="922159"/>
                  </a:lnTo>
                  <a:lnTo>
                    <a:pt x="2035060" y="922159"/>
                  </a:lnTo>
                  <a:lnTo>
                    <a:pt x="2034120" y="923429"/>
                  </a:lnTo>
                  <a:lnTo>
                    <a:pt x="2033905" y="922159"/>
                  </a:lnTo>
                  <a:lnTo>
                    <a:pt x="2034641" y="922159"/>
                  </a:lnTo>
                  <a:lnTo>
                    <a:pt x="2034527" y="920889"/>
                  </a:lnTo>
                  <a:lnTo>
                    <a:pt x="2033346" y="920889"/>
                  </a:lnTo>
                  <a:lnTo>
                    <a:pt x="2033092" y="920889"/>
                  </a:lnTo>
                  <a:lnTo>
                    <a:pt x="2032749" y="920889"/>
                  </a:lnTo>
                  <a:lnTo>
                    <a:pt x="2032749" y="921880"/>
                  </a:lnTo>
                  <a:lnTo>
                    <a:pt x="2032647" y="922159"/>
                  </a:lnTo>
                  <a:lnTo>
                    <a:pt x="2032749" y="921880"/>
                  </a:lnTo>
                  <a:lnTo>
                    <a:pt x="2032749" y="920889"/>
                  </a:lnTo>
                  <a:lnTo>
                    <a:pt x="2031974" y="920889"/>
                  </a:lnTo>
                  <a:lnTo>
                    <a:pt x="2029752" y="922020"/>
                  </a:lnTo>
                  <a:lnTo>
                    <a:pt x="2029790" y="920889"/>
                  </a:lnTo>
                  <a:lnTo>
                    <a:pt x="2030310" y="920889"/>
                  </a:lnTo>
                  <a:lnTo>
                    <a:pt x="2030349" y="919619"/>
                  </a:lnTo>
                  <a:lnTo>
                    <a:pt x="2031530" y="919619"/>
                  </a:lnTo>
                  <a:lnTo>
                    <a:pt x="2032190" y="918349"/>
                  </a:lnTo>
                  <a:lnTo>
                    <a:pt x="2032393" y="918349"/>
                  </a:lnTo>
                  <a:lnTo>
                    <a:pt x="2032990" y="917333"/>
                  </a:lnTo>
                  <a:lnTo>
                    <a:pt x="2033104" y="916965"/>
                  </a:lnTo>
                  <a:lnTo>
                    <a:pt x="2032863" y="915809"/>
                  </a:lnTo>
                  <a:lnTo>
                    <a:pt x="2031860" y="917079"/>
                  </a:lnTo>
                  <a:lnTo>
                    <a:pt x="2031631" y="917079"/>
                  </a:lnTo>
                  <a:lnTo>
                    <a:pt x="2032393" y="915809"/>
                  </a:lnTo>
                  <a:lnTo>
                    <a:pt x="2033511" y="913269"/>
                  </a:lnTo>
                  <a:lnTo>
                    <a:pt x="2032254" y="914539"/>
                  </a:lnTo>
                  <a:lnTo>
                    <a:pt x="2030730" y="914539"/>
                  </a:lnTo>
                  <a:lnTo>
                    <a:pt x="2030679" y="915809"/>
                  </a:lnTo>
                  <a:lnTo>
                    <a:pt x="2030120" y="915809"/>
                  </a:lnTo>
                  <a:lnTo>
                    <a:pt x="2030069" y="917079"/>
                  </a:lnTo>
                  <a:lnTo>
                    <a:pt x="2029434" y="917079"/>
                  </a:lnTo>
                  <a:lnTo>
                    <a:pt x="2029002" y="918349"/>
                  </a:lnTo>
                  <a:lnTo>
                    <a:pt x="2028367" y="918349"/>
                  </a:lnTo>
                  <a:lnTo>
                    <a:pt x="2028367" y="951369"/>
                  </a:lnTo>
                  <a:lnTo>
                    <a:pt x="2028228" y="952639"/>
                  </a:lnTo>
                  <a:lnTo>
                    <a:pt x="2028050" y="952639"/>
                  </a:lnTo>
                  <a:lnTo>
                    <a:pt x="2027847" y="953909"/>
                  </a:lnTo>
                  <a:lnTo>
                    <a:pt x="2027275" y="955179"/>
                  </a:lnTo>
                  <a:lnTo>
                    <a:pt x="2027821" y="955179"/>
                  </a:lnTo>
                  <a:lnTo>
                    <a:pt x="2027643" y="956449"/>
                  </a:lnTo>
                  <a:lnTo>
                    <a:pt x="2027339" y="956449"/>
                  </a:lnTo>
                  <a:lnTo>
                    <a:pt x="2027161" y="955179"/>
                  </a:lnTo>
                  <a:lnTo>
                    <a:pt x="2025548" y="955179"/>
                  </a:lnTo>
                  <a:lnTo>
                    <a:pt x="2024976" y="953909"/>
                  </a:lnTo>
                  <a:lnTo>
                    <a:pt x="2025891" y="953909"/>
                  </a:lnTo>
                  <a:lnTo>
                    <a:pt x="2027123" y="952639"/>
                  </a:lnTo>
                  <a:lnTo>
                    <a:pt x="2027936" y="952639"/>
                  </a:lnTo>
                  <a:lnTo>
                    <a:pt x="2028367" y="951369"/>
                  </a:lnTo>
                  <a:lnTo>
                    <a:pt x="2028367" y="918349"/>
                  </a:lnTo>
                  <a:lnTo>
                    <a:pt x="2027313" y="918349"/>
                  </a:lnTo>
                  <a:lnTo>
                    <a:pt x="2027923" y="917079"/>
                  </a:lnTo>
                  <a:lnTo>
                    <a:pt x="2028355" y="917079"/>
                  </a:lnTo>
                  <a:lnTo>
                    <a:pt x="2028520" y="915809"/>
                  </a:lnTo>
                  <a:lnTo>
                    <a:pt x="2027453" y="916965"/>
                  </a:lnTo>
                  <a:lnTo>
                    <a:pt x="2027631" y="915809"/>
                  </a:lnTo>
                  <a:lnTo>
                    <a:pt x="2028037" y="915809"/>
                  </a:lnTo>
                  <a:lnTo>
                    <a:pt x="2028469" y="914539"/>
                  </a:lnTo>
                  <a:lnTo>
                    <a:pt x="2028710" y="914539"/>
                  </a:lnTo>
                  <a:lnTo>
                    <a:pt x="2028913" y="913269"/>
                  </a:lnTo>
                  <a:lnTo>
                    <a:pt x="2028228" y="913269"/>
                  </a:lnTo>
                  <a:lnTo>
                    <a:pt x="2027428" y="914539"/>
                  </a:lnTo>
                  <a:lnTo>
                    <a:pt x="2026450" y="914539"/>
                  </a:lnTo>
                  <a:lnTo>
                    <a:pt x="2027199" y="913269"/>
                  </a:lnTo>
                  <a:lnTo>
                    <a:pt x="2025992" y="914539"/>
                  </a:lnTo>
                  <a:lnTo>
                    <a:pt x="2025815" y="913269"/>
                  </a:lnTo>
                  <a:lnTo>
                    <a:pt x="2025332" y="913269"/>
                  </a:lnTo>
                  <a:lnTo>
                    <a:pt x="2025332" y="947559"/>
                  </a:lnTo>
                  <a:lnTo>
                    <a:pt x="2025192" y="948829"/>
                  </a:lnTo>
                  <a:lnTo>
                    <a:pt x="2024583" y="948829"/>
                  </a:lnTo>
                  <a:lnTo>
                    <a:pt x="2023808" y="950099"/>
                  </a:lnTo>
                  <a:lnTo>
                    <a:pt x="2023173" y="950099"/>
                  </a:lnTo>
                  <a:lnTo>
                    <a:pt x="2023033" y="951369"/>
                  </a:lnTo>
                  <a:lnTo>
                    <a:pt x="2024202" y="950099"/>
                  </a:lnTo>
                  <a:lnTo>
                    <a:pt x="2024341" y="950099"/>
                  </a:lnTo>
                  <a:lnTo>
                    <a:pt x="2023643" y="951369"/>
                  </a:lnTo>
                  <a:lnTo>
                    <a:pt x="2024672" y="951369"/>
                  </a:lnTo>
                  <a:lnTo>
                    <a:pt x="2024240" y="952639"/>
                  </a:lnTo>
                  <a:lnTo>
                    <a:pt x="2024075" y="952639"/>
                  </a:lnTo>
                  <a:lnTo>
                    <a:pt x="2023935" y="953909"/>
                  </a:lnTo>
                  <a:lnTo>
                    <a:pt x="2025103" y="952639"/>
                  </a:lnTo>
                  <a:lnTo>
                    <a:pt x="2025256" y="952639"/>
                  </a:lnTo>
                  <a:lnTo>
                    <a:pt x="2024608" y="953909"/>
                  </a:lnTo>
                  <a:lnTo>
                    <a:pt x="2023935" y="953909"/>
                  </a:lnTo>
                  <a:lnTo>
                    <a:pt x="2023338" y="953909"/>
                  </a:lnTo>
                  <a:lnTo>
                    <a:pt x="2020798" y="951369"/>
                  </a:lnTo>
                  <a:lnTo>
                    <a:pt x="2020468" y="951369"/>
                  </a:lnTo>
                  <a:lnTo>
                    <a:pt x="2021484" y="950099"/>
                  </a:lnTo>
                  <a:lnTo>
                    <a:pt x="2022068" y="948829"/>
                  </a:lnTo>
                  <a:lnTo>
                    <a:pt x="2022525" y="948829"/>
                  </a:lnTo>
                  <a:lnTo>
                    <a:pt x="2022932" y="947559"/>
                  </a:lnTo>
                  <a:lnTo>
                    <a:pt x="2023427" y="947559"/>
                  </a:lnTo>
                  <a:lnTo>
                    <a:pt x="2022805" y="948829"/>
                  </a:lnTo>
                  <a:lnTo>
                    <a:pt x="2024494" y="948829"/>
                  </a:lnTo>
                  <a:lnTo>
                    <a:pt x="2024900" y="947559"/>
                  </a:lnTo>
                  <a:lnTo>
                    <a:pt x="2025332" y="947559"/>
                  </a:lnTo>
                  <a:lnTo>
                    <a:pt x="2025332" y="913269"/>
                  </a:lnTo>
                  <a:lnTo>
                    <a:pt x="2024443" y="913269"/>
                  </a:lnTo>
                  <a:lnTo>
                    <a:pt x="2023745" y="914539"/>
                  </a:lnTo>
                  <a:lnTo>
                    <a:pt x="2023198" y="914539"/>
                  </a:lnTo>
                  <a:lnTo>
                    <a:pt x="2023198" y="946289"/>
                  </a:lnTo>
                  <a:lnTo>
                    <a:pt x="2022716" y="947559"/>
                  </a:lnTo>
                  <a:lnTo>
                    <a:pt x="2021509" y="947559"/>
                  </a:lnTo>
                  <a:lnTo>
                    <a:pt x="2021954" y="946289"/>
                  </a:lnTo>
                  <a:lnTo>
                    <a:pt x="2023198" y="946289"/>
                  </a:lnTo>
                  <a:lnTo>
                    <a:pt x="2023198" y="914539"/>
                  </a:lnTo>
                  <a:lnTo>
                    <a:pt x="2022589" y="914539"/>
                  </a:lnTo>
                  <a:lnTo>
                    <a:pt x="2023452" y="913269"/>
                  </a:lnTo>
                  <a:lnTo>
                    <a:pt x="2023262" y="913269"/>
                  </a:lnTo>
                  <a:lnTo>
                    <a:pt x="2022259" y="914539"/>
                  </a:lnTo>
                  <a:lnTo>
                    <a:pt x="2022094" y="914539"/>
                  </a:lnTo>
                  <a:lnTo>
                    <a:pt x="2022386" y="913269"/>
                  </a:lnTo>
                  <a:lnTo>
                    <a:pt x="2022716" y="913269"/>
                  </a:lnTo>
                  <a:lnTo>
                    <a:pt x="2023160" y="911999"/>
                  </a:lnTo>
                  <a:lnTo>
                    <a:pt x="2023529" y="910729"/>
                  </a:lnTo>
                  <a:lnTo>
                    <a:pt x="2024100" y="910729"/>
                  </a:lnTo>
                  <a:lnTo>
                    <a:pt x="2025192" y="909459"/>
                  </a:lnTo>
                  <a:lnTo>
                    <a:pt x="2025484" y="909459"/>
                  </a:lnTo>
                  <a:lnTo>
                    <a:pt x="2025700" y="908189"/>
                  </a:lnTo>
                  <a:lnTo>
                    <a:pt x="2026132" y="908189"/>
                  </a:lnTo>
                  <a:lnTo>
                    <a:pt x="2026335" y="906919"/>
                  </a:lnTo>
                  <a:lnTo>
                    <a:pt x="2025662" y="906919"/>
                  </a:lnTo>
                  <a:lnTo>
                    <a:pt x="2025243" y="908189"/>
                  </a:lnTo>
                  <a:lnTo>
                    <a:pt x="2024595" y="909459"/>
                  </a:lnTo>
                  <a:lnTo>
                    <a:pt x="2022068" y="910729"/>
                  </a:lnTo>
                  <a:lnTo>
                    <a:pt x="2021408" y="910729"/>
                  </a:lnTo>
                  <a:lnTo>
                    <a:pt x="2021408" y="947559"/>
                  </a:lnTo>
                  <a:lnTo>
                    <a:pt x="2021192" y="948829"/>
                  </a:lnTo>
                  <a:lnTo>
                    <a:pt x="2020874" y="948829"/>
                  </a:lnTo>
                  <a:lnTo>
                    <a:pt x="2020658" y="950099"/>
                  </a:lnTo>
                  <a:lnTo>
                    <a:pt x="2020481" y="950099"/>
                  </a:lnTo>
                  <a:lnTo>
                    <a:pt x="2020341" y="951369"/>
                  </a:lnTo>
                  <a:lnTo>
                    <a:pt x="2019096" y="951369"/>
                  </a:lnTo>
                  <a:lnTo>
                    <a:pt x="2018906" y="950099"/>
                  </a:lnTo>
                  <a:lnTo>
                    <a:pt x="2019338" y="948829"/>
                  </a:lnTo>
                  <a:lnTo>
                    <a:pt x="2020163" y="948829"/>
                  </a:lnTo>
                  <a:lnTo>
                    <a:pt x="2020620" y="947559"/>
                  </a:lnTo>
                  <a:lnTo>
                    <a:pt x="2021408" y="947559"/>
                  </a:lnTo>
                  <a:lnTo>
                    <a:pt x="2021408" y="910729"/>
                  </a:lnTo>
                  <a:lnTo>
                    <a:pt x="2021192" y="910729"/>
                  </a:lnTo>
                  <a:lnTo>
                    <a:pt x="2021433" y="909459"/>
                  </a:lnTo>
                  <a:lnTo>
                    <a:pt x="2021967" y="909459"/>
                  </a:lnTo>
                  <a:lnTo>
                    <a:pt x="2022081" y="908189"/>
                  </a:lnTo>
                  <a:lnTo>
                    <a:pt x="2022563" y="908189"/>
                  </a:lnTo>
                  <a:lnTo>
                    <a:pt x="2022741" y="906919"/>
                  </a:lnTo>
                  <a:lnTo>
                    <a:pt x="2021547" y="908189"/>
                  </a:lnTo>
                  <a:lnTo>
                    <a:pt x="2021382" y="908189"/>
                  </a:lnTo>
                  <a:lnTo>
                    <a:pt x="2022195" y="906919"/>
                  </a:lnTo>
                  <a:lnTo>
                    <a:pt x="2021255" y="906919"/>
                  </a:lnTo>
                  <a:lnTo>
                    <a:pt x="2020430" y="908189"/>
                  </a:lnTo>
                  <a:lnTo>
                    <a:pt x="2019363" y="908189"/>
                  </a:lnTo>
                  <a:lnTo>
                    <a:pt x="2018360" y="909459"/>
                  </a:lnTo>
                  <a:lnTo>
                    <a:pt x="2018207" y="908189"/>
                  </a:lnTo>
                  <a:lnTo>
                    <a:pt x="2019020" y="908189"/>
                  </a:lnTo>
                  <a:lnTo>
                    <a:pt x="2018944" y="906919"/>
                  </a:lnTo>
                  <a:lnTo>
                    <a:pt x="2019350" y="906919"/>
                  </a:lnTo>
                  <a:lnTo>
                    <a:pt x="2019858" y="905649"/>
                  </a:lnTo>
                  <a:lnTo>
                    <a:pt x="2020087" y="905649"/>
                  </a:lnTo>
                  <a:lnTo>
                    <a:pt x="2020265" y="904379"/>
                  </a:lnTo>
                  <a:lnTo>
                    <a:pt x="2019820" y="905649"/>
                  </a:lnTo>
                  <a:lnTo>
                    <a:pt x="2018157" y="905649"/>
                  </a:lnTo>
                  <a:lnTo>
                    <a:pt x="2017712" y="906919"/>
                  </a:lnTo>
                  <a:lnTo>
                    <a:pt x="2017903" y="905649"/>
                  </a:lnTo>
                  <a:lnTo>
                    <a:pt x="2018118" y="905649"/>
                  </a:lnTo>
                  <a:lnTo>
                    <a:pt x="2018639" y="904379"/>
                  </a:lnTo>
                  <a:lnTo>
                    <a:pt x="2017306" y="904379"/>
                  </a:lnTo>
                  <a:lnTo>
                    <a:pt x="2016937" y="904379"/>
                  </a:lnTo>
                  <a:lnTo>
                    <a:pt x="2016569" y="904379"/>
                  </a:lnTo>
                  <a:lnTo>
                    <a:pt x="2016569" y="905421"/>
                  </a:lnTo>
                  <a:lnTo>
                    <a:pt x="2016493" y="905649"/>
                  </a:lnTo>
                  <a:lnTo>
                    <a:pt x="2016569" y="905421"/>
                  </a:lnTo>
                  <a:lnTo>
                    <a:pt x="2016569" y="904379"/>
                  </a:lnTo>
                  <a:lnTo>
                    <a:pt x="2015693" y="904379"/>
                  </a:lnTo>
                  <a:lnTo>
                    <a:pt x="2016658" y="903109"/>
                  </a:lnTo>
                  <a:lnTo>
                    <a:pt x="2015693" y="903109"/>
                  </a:lnTo>
                  <a:lnTo>
                    <a:pt x="2015274" y="904379"/>
                  </a:lnTo>
                  <a:lnTo>
                    <a:pt x="2014588" y="905649"/>
                  </a:lnTo>
                  <a:lnTo>
                    <a:pt x="2013280" y="905649"/>
                  </a:lnTo>
                  <a:lnTo>
                    <a:pt x="2011984" y="906919"/>
                  </a:lnTo>
                  <a:lnTo>
                    <a:pt x="2012289" y="905649"/>
                  </a:lnTo>
                  <a:lnTo>
                    <a:pt x="2012873" y="904379"/>
                  </a:lnTo>
                  <a:lnTo>
                    <a:pt x="2014461" y="904379"/>
                  </a:lnTo>
                  <a:lnTo>
                    <a:pt x="2014664" y="903109"/>
                  </a:lnTo>
                  <a:lnTo>
                    <a:pt x="2015363" y="901839"/>
                  </a:lnTo>
                  <a:lnTo>
                    <a:pt x="2015871" y="901839"/>
                  </a:lnTo>
                  <a:lnTo>
                    <a:pt x="2016074" y="900569"/>
                  </a:lnTo>
                  <a:lnTo>
                    <a:pt x="2015629" y="900569"/>
                  </a:lnTo>
                  <a:lnTo>
                    <a:pt x="2015197" y="901839"/>
                  </a:lnTo>
                  <a:lnTo>
                    <a:pt x="2013064" y="901839"/>
                  </a:lnTo>
                  <a:lnTo>
                    <a:pt x="2012632" y="903109"/>
                  </a:lnTo>
                  <a:lnTo>
                    <a:pt x="2012048" y="903109"/>
                  </a:lnTo>
                  <a:lnTo>
                    <a:pt x="2012950" y="901839"/>
                  </a:lnTo>
                  <a:lnTo>
                    <a:pt x="2011502" y="901839"/>
                  </a:lnTo>
                  <a:lnTo>
                    <a:pt x="2012327" y="900569"/>
                  </a:lnTo>
                  <a:lnTo>
                    <a:pt x="2011070" y="901839"/>
                  </a:lnTo>
                  <a:lnTo>
                    <a:pt x="2010892" y="901839"/>
                  </a:lnTo>
                  <a:lnTo>
                    <a:pt x="2011794" y="900569"/>
                  </a:lnTo>
                  <a:lnTo>
                    <a:pt x="2012950" y="899299"/>
                  </a:lnTo>
                  <a:lnTo>
                    <a:pt x="2013077" y="899299"/>
                  </a:lnTo>
                  <a:lnTo>
                    <a:pt x="2013737" y="898029"/>
                  </a:lnTo>
                  <a:lnTo>
                    <a:pt x="2013610" y="898029"/>
                  </a:lnTo>
                  <a:lnTo>
                    <a:pt x="2012518" y="899299"/>
                  </a:lnTo>
                  <a:lnTo>
                    <a:pt x="2012327" y="899299"/>
                  </a:lnTo>
                  <a:lnTo>
                    <a:pt x="2013242" y="898029"/>
                  </a:lnTo>
                  <a:lnTo>
                    <a:pt x="2011743" y="898029"/>
                  </a:lnTo>
                  <a:lnTo>
                    <a:pt x="2012645" y="896759"/>
                  </a:lnTo>
                  <a:lnTo>
                    <a:pt x="2012518" y="896759"/>
                  </a:lnTo>
                  <a:lnTo>
                    <a:pt x="2011362" y="898029"/>
                  </a:lnTo>
                  <a:lnTo>
                    <a:pt x="2011184" y="898029"/>
                  </a:lnTo>
                  <a:lnTo>
                    <a:pt x="2012137" y="896759"/>
                  </a:lnTo>
                  <a:lnTo>
                    <a:pt x="2010702" y="896759"/>
                  </a:lnTo>
                  <a:lnTo>
                    <a:pt x="2009394" y="898029"/>
                  </a:lnTo>
                  <a:lnTo>
                    <a:pt x="2007933" y="898029"/>
                  </a:lnTo>
                  <a:lnTo>
                    <a:pt x="2008886" y="896759"/>
                  </a:lnTo>
                  <a:lnTo>
                    <a:pt x="2008746" y="896759"/>
                  </a:lnTo>
                  <a:lnTo>
                    <a:pt x="2007514" y="898029"/>
                  </a:lnTo>
                  <a:lnTo>
                    <a:pt x="2008276" y="896759"/>
                  </a:lnTo>
                  <a:lnTo>
                    <a:pt x="2009622" y="895489"/>
                  </a:lnTo>
                  <a:lnTo>
                    <a:pt x="2010321" y="894219"/>
                  </a:lnTo>
                  <a:lnTo>
                    <a:pt x="2009863" y="894219"/>
                  </a:lnTo>
                  <a:lnTo>
                    <a:pt x="2009419" y="895489"/>
                  </a:lnTo>
                  <a:lnTo>
                    <a:pt x="2007247" y="895489"/>
                  </a:lnTo>
                  <a:lnTo>
                    <a:pt x="2006803" y="896759"/>
                  </a:lnTo>
                  <a:lnTo>
                    <a:pt x="2006346" y="896759"/>
                  </a:lnTo>
                  <a:lnTo>
                    <a:pt x="2006561" y="895489"/>
                  </a:lnTo>
                  <a:lnTo>
                    <a:pt x="2007108" y="895489"/>
                  </a:lnTo>
                  <a:lnTo>
                    <a:pt x="2007336" y="894219"/>
                  </a:lnTo>
                  <a:lnTo>
                    <a:pt x="2008835" y="894219"/>
                  </a:lnTo>
                  <a:lnTo>
                    <a:pt x="2009571" y="892949"/>
                  </a:lnTo>
                  <a:lnTo>
                    <a:pt x="2007209" y="892949"/>
                  </a:lnTo>
                  <a:lnTo>
                    <a:pt x="2006777" y="892949"/>
                  </a:lnTo>
                  <a:lnTo>
                    <a:pt x="2006003" y="894219"/>
                  </a:lnTo>
                  <a:lnTo>
                    <a:pt x="2004606" y="894219"/>
                  </a:lnTo>
                  <a:lnTo>
                    <a:pt x="2005457" y="892949"/>
                  </a:lnTo>
                  <a:lnTo>
                    <a:pt x="2004199" y="894219"/>
                  </a:lnTo>
                  <a:lnTo>
                    <a:pt x="2004339" y="892949"/>
                  </a:lnTo>
                  <a:lnTo>
                    <a:pt x="2004898" y="892949"/>
                  </a:lnTo>
                  <a:lnTo>
                    <a:pt x="2006244" y="891679"/>
                  </a:lnTo>
                  <a:lnTo>
                    <a:pt x="2006790" y="891679"/>
                  </a:lnTo>
                  <a:lnTo>
                    <a:pt x="2007031" y="890409"/>
                  </a:lnTo>
                  <a:lnTo>
                    <a:pt x="2004695" y="890409"/>
                  </a:lnTo>
                  <a:lnTo>
                    <a:pt x="2004250" y="891679"/>
                  </a:lnTo>
                  <a:lnTo>
                    <a:pt x="2003691" y="891679"/>
                  </a:lnTo>
                  <a:lnTo>
                    <a:pt x="2004618" y="890409"/>
                  </a:lnTo>
                  <a:lnTo>
                    <a:pt x="2003234" y="890409"/>
                  </a:lnTo>
                  <a:lnTo>
                    <a:pt x="2001888" y="891679"/>
                  </a:lnTo>
                  <a:lnTo>
                    <a:pt x="2003488" y="889139"/>
                  </a:lnTo>
                  <a:lnTo>
                    <a:pt x="2004847" y="887869"/>
                  </a:lnTo>
                  <a:lnTo>
                    <a:pt x="2004187" y="887869"/>
                  </a:lnTo>
                  <a:lnTo>
                    <a:pt x="2005139" y="886599"/>
                  </a:lnTo>
                  <a:lnTo>
                    <a:pt x="2003285" y="886599"/>
                  </a:lnTo>
                  <a:lnTo>
                    <a:pt x="2002396" y="887869"/>
                  </a:lnTo>
                  <a:lnTo>
                    <a:pt x="2001266" y="887869"/>
                  </a:lnTo>
                  <a:lnTo>
                    <a:pt x="2001545" y="886599"/>
                  </a:lnTo>
                  <a:lnTo>
                    <a:pt x="1999386" y="886599"/>
                  </a:lnTo>
                  <a:lnTo>
                    <a:pt x="1999691" y="885329"/>
                  </a:lnTo>
                  <a:lnTo>
                    <a:pt x="2000211" y="885329"/>
                  </a:lnTo>
                  <a:lnTo>
                    <a:pt x="2000504" y="884059"/>
                  </a:lnTo>
                  <a:lnTo>
                    <a:pt x="2001024" y="884059"/>
                  </a:lnTo>
                  <a:lnTo>
                    <a:pt x="2002663" y="881519"/>
                  </a:lnTo>
                  <a:lnTo>
                    <a:pt x="2000821" y="881519"/>
                  </a:lnTo>
                  <a:lnTo>
                    <a:pt x="2001634" y="880249"/>
                  </a:lnTo>
                  <a:lnTo>
                    <a:pt x="2000402" y="880249"/>
                  </a:lnTo>
                  <a:lnTo>
                    <a:pt x="2000402" y="881519"/>
                  </a:lnTo>
                  <a:lnTo>
                    <a:pt x="1999932" y="882789"/>
                  </a:lnTo>
                  <a:lnTo>
                    <a:pt x="2000173" y="881519"/>
                  </a:lnTo>
                  <a:lnTo>
                    <a:pt x="2000402" y="881519"/>
                  </a:lnTo>
                  <a:lnTo>
                    <a:pt x="2000402" y="880249"/>
                  </a:lnTo>
                  <a:lnTo>
                    <a:pt x="1999284" y="880249"/>
                  </a:lnTo>
                  <a:lnTo>
                    <a:pt x="1998675" y="881519"/>
                  </a:lnTo>
                  <a:lnTo>
                    <a:pt x="1998573" y="886599"/>
                  </a:lnTo>
                  <a:lnTo>
                    <a:pt x="1998268" y="887869"/>
                  </a:lnTo>
                  <a:lnTo>
                    <a:pt x="1998065" y="887869"/>
                  </a:lnTo>
                  <a:lnTo>
                    <a:pt x="1997456" y="889139"/>
                  </a:lnTo>
                  <a:lnTo>
                    <a:pt x="1996401" y="889139"/>
                  </a:lnTo>
                  <a:lnTo>
                    <a:pt x="1996757" y="887869"/>
                  </a:lnTo>
                  <a:lnTo>
                    <a:pt x="1997608" y="887869"/>
                  </a:lnTo>
                  <a:lnTo>
                    <a:pt x="1997621" y="886599"/>
                  </a:lnTo>
                  <a:lnTo>
                    <a:pt x="1998573" y="886599"/>
                  </a:lnTo>
                  <a:lnTo>
                    <a:pt x="1998573" y="881519"/>
                  </a:lnTo>
                  <a:lnTo>
                    <a:pt x="1998014" y="881519"/>
                  </a:lnTo>
                  <a:lnTo>
                    <a:pt x="1997570" y="882789"/>
                  </a:lnTo>
                  <a:lnTo>
                    <a:pt x="1995284" y="882789"/>
                  </a:lnTo>
                  <a:lnTo>
                    <a:pt x="1996097" y="881519"/>
                  </a:lnTo>
                  <a:lnTo>
                    <a:pt x="1996630" y="881519"/>
                  </a:lnTo>
                  <a:lnTo>
                    <a:pt x="1996922" y="880249"/>
                  </a:lnTo>
                  <a:lnTo>
                    <a:pt x="1998611" y="880249"/>
                  </a:lnTo>
                  <a:lnTo>
                    <a:pt x="1998891" y="878979"/>
                  </a:lnTo>
                  <a:lnTo>
                    <a:pt x="1998116" y="878979"/>
                  </a:lnTo>
                  <a:lnTo>
                    <a:pt x="1998472" y="877989"/>
                  </a:lnTo>
                  <a:lnTo>
                    <a:pt x="1997684" y="878979"/>
                  </a:lnTo>
                  <a:lnTo>
                    <a:pt x="1995614" y="878979"/>
                  </a:lnTo>
                  <a:lnTo>
                    <a:pt x="1995233" y="880249"/>
                  </a:lnTo>
                  <a:lnTo>
                    <a:pt x="1993633" y="880249"/>
                  </a:lnTo>
                  <a:lnTo>
                    <a:pt x="1996109" y="877709"/>
                  </a:lnTo>
                  <a:lnTo>
                    <a:pt x="1996643" y="876439"/>
                  </a:lnTo>
                  <a:lnTo>
                    <a:pt x="1996948" y="876439"/>
                  </a:lnTo>
                  <a:lnTo>
                    <a:pt x="1997189" y="875169"/>
                  </a:lnTo>
                  <a:lnTo>
                    <a:pt x="1999157" y="875169"/>
                  </a:lnTo>
                  <a:lnTo>
                    <a:pt x="1999462" y="873899"/>
                  </a:lnTo>
                  <a:lnTo>
                    <a:pt x="1997595" y="873899"/>
                  </a:lnTo>
                  <a:lnTo>
                    <a:pt x="1996846" y="875169"/>
                  </a:lnTo>
                  <a:lnTo>
                    <a:pt x="1995436" y="875169"/>
                  </a:lnTo>
                  <a:lnTo>
                    <a:pt x="1994700" y="876439"/>
                  </a:lnTo>
                  <a:lnTo>
                    <a:pt x="1994496" y="876439"/>
                  </a:lnTo>
                  <a:lnTo>
                    <a:pt x="1993887" y="877709"/>
                  </a:lnTo>
                  <a:lnTo>
                    <a:pt x="1992807" y="877709"/>
                  </a:lnTo>
                  <a:lnTo>
                    <a:pt x="1995297" y="873899"/>
                  </a:lnTo>
                  <a:lnTo>
                    <a:pt x="1995881" y="873899"/>
                  </a:lnTo>
                  <a:lnTo>
                    <a:pt x="1996122" y="872629"/>
                  </a:lnTo>
                  <a:lnTo>
                    <a:pt x="1995195" y="872629"/>
                  </a:lnTo>
                  <a:lnTo>
                    <a:pt x="1994750" y="873899"/>
                  </a:lnTo>
                  <a:lnTo>
                    <a:pt x="1992566" y="873899"/>
                  </a:lnTo>
                  <a:lnTo>
                    <a:pt x="1992807" y="872629"/>
                  </a:lnTo>
                  <a:lnTo>
                    <a:pt x="1993455" y="872629"/>
                  </a:lnTo>
                  <a:lnTo>
                    <a:pt x="1993684" y="871359"/>
                  </a:lnTo>
                  <a:lnTo>
                    <a:pt x="1992287" y="872629"/>
                  </a:lnTo>
                  <a:lnTo>
                    <a:pt x="1992503" y="871359"/>
                  </a:lnTo>
                  <a:lnTo>
                    <a:pt x="1993392" y="871359"/>
                  </a:lnTo>
                  <a:lnTo>
                    <a:pt x="1993671" y="870089"/>
                  </a:lnTo>
                  <a:lnTo>
                    <a:pt x="1992515" y="870089"/>
                  </a:lnTo>
                  <a:lnTo>
                    <a:pt x="1991144" y="871359"/>
                  </a:lnTo>
                  <a:lnTo>
                    <a:pt x="1989709" y="871359"/>
                  </a:lnTo>
                  <a:lnTo>
                    <a:pt x="1990572" y="870089"/>
                  </a:lnTo>
                  <a:lnTo>
                    <a:pt x="1990890" y="870089"/>
                  </a:lnTo>
                  <a:lnTo>
                    <a:pt x="1991156" y="868819"/>
                  </a:lnTo>
                  <a:lnTo>
                    <a:pt x="1990471" y="868819"/>
                  </a:lnTo>
                  <a:lnTo>
                    <a:pt x="1989556" y="870089"/>
                  </a:lnTo>
                  <a:lnTo>
                    <a:pt x="1987181" y="870089"/>
                  </a:lnTo>
                  <a:lnTo>
                    <a:pt x="1988159" y="868819"/>
                  </a:lnTo>
                  <a:lnTo>
                    <a:pt x="1988578" y="868819"/>
                  </a:lnTo>
                  <a:lnTo>
                    <a:pt x="1989201" y="867549"/>
                  </a:lnTo>
                  <a:lnTo>
                    <a:pt x="1989467" y="867549"/>
                  </a:lnTo>
                  <a:lnTo>
                    <a:pt x="1989709" y="866279"/>
                  </a:lnTo>
                  <a:lnTo>
                    <a:pt x="1988781" y="867549"/>
                  </a:lnTo>
                  <a:lnTo>
                    <a:pt x="1987181" y="867549"/>
                  </a:lnTo>
                  <a:lnTo>
                    <a:pt x="1987448" y="866279"/>
                  </a:lnTo>
                  <a:lnTo>
                    <a:pt x="1987067" y="866279"/>
                  </a:lnTo>
                  <a:lnTo>
                    <a:pt x="1988019" y="865009"/>
                  </a:lnTo>
                  <a:lnTo>
                    <a:pt x="1986051" y="865009"/>
                  </a:lnTo>
                  <a:lnTo>
                    <a:pt x="1986013" y="863739"/>
                  </a:lnTo>
                  <a:lnTo>
                    <a:pt x="1984717" y="865009"/>
                  </a:lnTo>
                  <a:lnTo>
                    <a:pt x="1984578" y="865009"/>
                  </a:lnTo>
                  <a:lnTo>
                    <a:pt x="1985441" y="863739"/>
                  </a:lnTo>
                  <a:lnTo>
                    <a:pt x="1986280" y="862469"/>
                  </a:lnTo>
                  <a:lnTo>
                    <a:pt x="1984781" y="862469"/>
                  </a:lnTo>
                  <a:lnTo>
                    <a:pt x="1985746" y="861199"/>
                  </a:lnTo>
                  <a:lnTo>
                    <a:pt x="1985200" y="861199"/>
                  </a:lnTo>
                  <a:lnTo>
                    <a:pt x="1984730" y="862469"/>
                  </a:lnTo>
                  <a:lnTo>
                    <a:pt x="1983143" y="862469"/>
                  </a:lnTo>
                  <a:lnTo>
                    <a:pt x="1983397" y="861199"/>
                  </a:lnTo>
                  <a:lnTo>
                    <a:pt x="1984248" y="861199"/>
                  </a:lnTo>
                  <a:lnTo>
                    <a:pt x="1984489" y="859929"/>
                  </a:lnTo>
                  <a:lnTo>
                    <a:pt x="1983549" y="859929"/>
                  </a:lnTo>
                  <a:lnTo>
                    <a:pt x="1983105" y="861199"/>
                  </a:lnTo>
                  <a:lnTo>
                    <a:pt x="1980755" y="861199"/>
                  </a:lnTo>
                  <a:lnTo>
                    <a:pt x="1981377" y="859929"/>
                  </a:lnTo>
                  <a:lnTo>
                    <a:pt x="1981606" y="859929"/>
                  </a:lnTo>
                  <a:lnTo>
                    <a:pt x="1982216" y="858659"/>
                  </a:lnTo>
                  <a:lnTo>
                    <a:pt x="1984311" y="858659"/>
                  </a:lnTo>
                  <a:lnTo>
                    <a:pt x="1985035" y="857389"/>
                  </a:lnTo>
                  <a:lnTo>
                    <a:pt x="1984070" y="857389"/>
                  </a:lnTo>
                  <a:lnTo>
                    <a:pt x="1984959" y="856119"/>
                  </a:lnTo>
                  <a:lnTo>
                    <a:pt x="1984756" y="856119"/>
                  </a:lnTo>
                  <a:lnTo>
                    <a:pt x="1983651" y="857389"/>
                  </a:lnTo>
                  <a:lnTo>
                    <a:pt x="1983282" y="856119"/>
                  </a:lnTo>
                  <a:lnTo>
                    <a:pt x="1982292" y="857389"/>
                  </a:lnTo>
                  <a:lnTo>
                    <a:pt x="1981873" y="857389"/>
                  </a:lnTo>
                  <a:lnTo>
                    <a:pt x="1982939" y="856119"/>
                  </a:lnTo>
                  <a:lnTo>
                    <a:pt x="1981314" y="856119"/>
                  </a:lnTo>
                  <a:lnTo>
                    <a:pt x="1982330" y="854849"/>
                  </a:lnTo>
                  <a:lnTo>
                    <a:pt x="1982152" y="854849"/>
                  </a:lnTo>
                  <a:lnTo>
                    <a:pt x="1980971" y="856119"/>
                  </a:lnTo>
                  <a:lnTo>
                    <a:pt x="1980755" y="856119"/>
                  </a:lnTo>
                  <a:lnTo>
                    <a:pt x="1981695" y="854849"/>
                  </a:lnTo>
                  <a:lnTo>
                    <a:pt x="1979307" y="854849"/>
                  </a:lnTo>
                  <a:lnTo>
                    <a:pt x="1978799" y="856119"/>
                  </a:lnTo>
                  <a:lnTo>
                    <a:pt x="1978113" y="856119"/>
                  </a:lnTo>
                  <a:lnTo>
                    <a:pt x="1977898" y="857389"/>
                  </a:lnTo>
                  <a:lnTo>
                    <a:pt x="1977339" y="857389"/>
                  </a:lnTo>
                  <a:lnTo>
                    <a:pt x="1976983" y="858659"/>
                  </a:lnTo>
                  <a:lnTo>
                    <a:pt x="1975967" y="858659"/>
                  </a:lnTo>
                  <a:lnTo>
                    <a:pt x="1978253" y="854849"/>
                  </a:lnTo>
                  <a:lnTo>
                    <a:pt x="1978545" y="854849"/>
                  </a:lnTo>
                  <a:lnTo>
                    <a:pt x="1978787" y="853579"/>
                  </a:lnTo>
                  <a:lnTo>
                    <a:pt x="1977631" y="853579"/>
                  </a:lnTo>
                  <a:lnTo>
                    <a:pt x="1977148" y="854849"/>
                  </a:lnTo>
                  <a:lnTo>
                    <a:pt x="1976424" y="854849"/>
                  </a:lnTo>
                  <a:lnTo>
                    <a:pt x="1975967" y="856119"/>
                  </a:lnTo>
                  <a:lnTo>
                    <a:pt x="1975421" y="856119"/>
                  </a:lnTo>
                  <a:lnTo>
                    <a:pt x="1976285" y="854849"/>
                  </a:lnTo>
                  <a:lnTo>
                    <a:pt x="1974329" y="854849"/>
                  </a:lnTo>
                  <a:lnTo>
                    <a:pt x="1973986" y="854849"/>
                  </a:lnTo>
                  <a:lnTo>
                    <a:pt x="1973770" y="854849"/>
                  </a:lnTo>
                  <a:lnTo>
                    <a:pt x="1973770" y="890409"/>
                  </a:lnTo>
                  <a:lnTo>
                    <a:pt x="1973021" y="891578"/>
                  </a:lnTo>
                  <a:lnTo>
                    <a:pt x="1972932" y="891768"/>
                  </a:lnTo>
                  <a:lnTo>
                    <a:pt x="1972703" y="892949"/>
                  </a:lnTo>
                  <a:lnTo>
                    <a:pt x="1972132" y="892949"/>
                  </a:lnTo>
                  <a:lnTo>
                    <a:pt x="1971878" y="894219"/>
                  </a:lnTo>
                  <a:lnTo>
                    <a:pt x="1970862" y="894219"/>
                  </a:lnTo>
                  <a:lnTo>
                    <a:pt x="1970392" y="895489"/>
                  </a:lnTo>
                  <a:lnTo>
                    <a:pt x="1967534" y="895489"/>
                  </a:lnTo>
                  <a:lnTo>
                    <a:pt x="1967979" y="894219"/>
                  </a:lnTo>
                  <a:lnTo>
                    <a:pt x="1968550" y="894219"/>
                  </a:lnTo>
                  <a:lnTo>
                    <a:pt x="1969173" y="892949"/>
                  </a:lnTo>
                  <a:lnTo>
                    <a:pt x="1970417" y="892949"/>
                  </a:lnTo>
                  <a:lnTo>
                    <a:pt x="1970798" y="891679"/>
                  </a:lnTo>
                  <a:lnTo>
                    <a:pt x="1972398" y="891679"/>
                  </a:lnTo>
                  <a:lnTo>
                    <a:pt x="1973770" y="890409"/>
                  </a:lnTo>
                  <a:lnTo>
                    <a:pt x="1973770" y="854849"/>
                  </a:lnTo>
                  <a:lnTo>
                    <a:pt x="1973643" y="854849"/>
                  </a:lnTo>
                  <a:lnTo>
                    <a:pt x="1973643" y="855764"/>
                  </a:lnTo>
                  <a:lnTo>
                    <a:pt x="1973503" y="856119"/>
                  </a:lnTo>
                  <a:lnTo>
                    <a:pt x="1973376" y="856119"/>
                  </a:lnTo>
                  <a:lnTo>
                    <a:pt x="1973643" y="855764"/>
                  </a:lnTo>
                  <a:lnTo>
                    <a:pt x="1973643" y="854849"/>
                  </a:lnTo>
                  <a:lnTo>
                    <a:pt x="1971789" y="854849"/>
                  </a:lnTo>
                  <a:lnTo>
                    <a:pt x="1972144" y="853884"/>
                  </a:lnTo>
                  <a:lnTo>
                    <a:pt x="1971421" y="854849"/>
                  </a:lnTo>
                  <a:lnTo>
                    <a:pt x="1970773" y="854849"/>
                  </a:lnTo>
                  <a:lnTo>
                    <a:pt x="1970773" y="853579"/>
                  </a:lnTo>
                  <a:lnTo>
                    <a:pt x="1970773" y="851039"/>
                  </a:lnTo>
                  <a:lnTo>
                    <a:pt x="1968881" y="850023"/>
                  </a:lnTo>
                  <a:lnTo>
                    <a:pt x="1968881" y="854849"/>
                  </a:lnTo>
                  <a:lnTo>
                    <a:pt x="1968055" y="856119"/>
                  </a:lnTo>
                  <a:lnTo>
                    <a:pt x="1966620" y="856119"/>
                  </a:lnTo>
                  <a:lnTo>
                    <a:pt x="1967471" y="854849"/>
                  </a:lnTo>
                  <a:lnTo>
                    <a:pt x="1968881" y="854849"/>
                  </a:lnTo>
                  <a:lnTo>
                    <a:pt x="1968881" y="850023"/>
                  </a:lnTo>
                  <a:lnTo>
                    <a:pt x="1968423" y="849769"/>
                  </a:lnTo>
                  <a:lnTo>
                    <a:pt x="1967395" y="849249"/>
                  </a:lnTo>
                  <a:lnTo>
                    <a:pt x="1967395" y="854849"/>
                  </a:lnTo>
                  <a:lnTo>
                    <a:pt x="1966302" y="856119"/>
                  </a:lnTo>
                  <a:lnTo>
                    <a:pt x="1965947" y="856119"/>
                  </a:lnTo>
                  <a:lnTo>
                    <a:pt x="1965833" y="854849"/>
                  </a:lnTo>
                  <a:lnTo>
                    <a:pt x="1965998" y="853579"/>
                  </a:lnTo>
                  <a:lnTo>
                    <a:pt x="1966810" y="854849"/>
                  </a:lnTo>
                  <a:lnTo>
                    <a:pt x="1967395" y="854849"/>
                  </a:lnTo>
                  <a:lnTo>
                    <a:pt x="1967395" y="849249"/>
                  </a:lnTo>
                  <a:lnTo>
                    <a:pt x="1965960" y="848499"/>
                  </a:lnTo>
                  <a:lnTo>
                    <a:pt x="1965185" y="848499"/>
                  </a:lnTo>
                  <a:lnTo>
                    <a:pt x="1964372" y="847229"/>
                  </a:lnTo>
                  <a:lnTo>
                    <a:pt x="1963305" y="847229"/>
                  </a:lnTo>
                  <a:lnTo>
                    <a:pt x="1963813" y="849769"/>
                  </a:lnTo>
                  <a:lnTo>
                    <a:pt x="1962010" y="849769"/>
                  </a:lnTo>
                  <a:lnTo>
                    <a:pt x="1961235" y="848499"/>
                  </a:lnTo>
                  <a:lnTo>
                    <a:pt x="1959965" y="848499"/>
                  </a:lnTo>
                  <a:lnTo>
                    <a:pt x="1959965" y="862469"/>
                  </a:lnTo>
                  <a:lnTo>
                    <a:pt x="1958975" y="863739"/>
                  </a:lnTo>
                  <a:lnTo>
                    <a:pt x="1958644" y="863739"/>
                  </a:lnTo>
                  <a:lnTo>
                    <a:pt x="1959762" y="862469"/>
                  </a:lnTo>
                  <a:lnTo>
                    <a:pt x="1959965" y="862469"/>
                  </a:lnTo>
                  <a:lnTo>
                    <a:pt x="1959965" y="848499"/>
                  </a:lnTo>
                  <a:lnTo>
                    <a:pt x="1959610" y="848499"/>
                  </a:lnTo>
                  <a:lnTo>
                    <a:pt x="1958454" y="847229"/>
                  </a:lnTo>
                  <a:lnTo>
                    <a:pt x="1956574" y="847229"/>
                  </a:lnTo>
                  <a:lnTo>
                    <a:pt x="1956574" y="849769"/>
                  </a:lnTo>
                  <a:lnTo>
                    <a:pt x="1956523" y="851039"/>
                  </a:lnTo>
                  <a:lnTo>
                    <a:pt x="1956676" y="852309"/>
                  </a:lnTo>
                  <a:lnTo>
                    <a:pt x="1958797" y="852309"/>
                  </a:lnTo>
                  <a:lnTo>
                    <a:pt x="1959330" y="853579"/>
                  </a:lnTo>
                  <a:lnTo>
                    <a:pt x="1959063" y="854849"/>
                  </a:lnTo>
                  <a:lnTo>
                    <a:pt x="1959152" y="856119"/>
                  </a:lnTo>
                  <a:lnTo>
                    <a:pt x="1959152" y="858659"/>
                  </a:lnTo>
                  <a:lnTo>
                    <a:pt x="1959051" y="859929"/>
                  </a:lnTo>
                  <a:lnTo>
                    <a:pt x="1958797" y="859929"/>
                  </a:lnTo>
                  <a:lnTo>
                    <a:pt x="1957336" y="862469"/>
                  </a:lnTo>
                  <a:lnTo>
                    <a:pt x="1956498" y="863739"/>
                  </a:lnTo>
                  <a:lnTo>
                    <a:pt x="1956689" y="863739"/>
                  </a:lnTo>
                  <a:lnTo>
                    <a:pt x="1957730" y="862469"/>
                  </a:lnTo>
                  <a:lnTo>
                    <a:pt x="1959356" y="862469"/>
                  </a:lnTo>
                  <a:lnTo>
                    <a:pt x="1958378" y="863739"/>
                  </a:lnTo>
                  <a:lnTo>
                    <a:pt x="1958111" y="863739"/>
                  </a:lnTo>
                  <a:lnTo>
                    <a:pt x="1957425" y="865009"/>
                  </a:lnTo>
                  <a:lnTo>
                    <a:pt x="1956650" y="866279"/>
                  </a:lnTo>
                  <a:lnTo>
                    <a:pt x="1955330" y="866279"/>
                  </a:lnTo>
                  <a:lnTo>
                    <a:pt x="1955253" y="867397"/>
                  </a:lnTo>
                  <a:lnTo>
                    <a:pt x="1957590" y="866279"/>
                  </a:lnTo>
                  <a:lnTo>
                    <a:pt x="1956816" y="867549"/>
                  </a:lnTo>
                  <a:lnTo>
                    <a:pt x="1956536" y="867549"/>
                  </a:lnTo>
                  <a:lnTo>
                    <a:pt x="1956282" y="868819"/>
                  </a:lnTo>
                  <a:lnTo>
                    <a:pt x="1956701" y="868819"/>
                  </a:lnTo>
                  <a:lnTo>
                    <a:pt x="1956625" y="870089"/>
                  </a:lnTo>
                  <a:lnTo>
                    <a:pt x="1956130" y="870089"/>
                  </a:lnTo>
                  <a:lnTo>
                    <a:pt x="1955546" y="871359"/>
                  </a:lnTo>
                  <a:lnTo>
                    <a:pt x="1956396" y="871359"/>
                  </a:lnTo>
                  <a:lnTo>
                    <a:pt x="1959089" y="870089"/>
                  </a:lnTo>
                  <a:lnTo>
                    <a:pt x="1958860" y="871359"/>
                  </a:lnTo>
                  <a:lnTo>
                    <a:pt x="1957108" y="871359"/>
                  </a:lnTo>
                  <a:lnTo>
                    <a:pt x="1956816" y="872629"/>
                  </a:lnTo>
                  <a:lnTo>
                    <a:pt x="1958873" y="872629"/>
                  </a:lnTo>
                  <a:lnTo>
                    <a:pt x="1959305" y="871359"/>
                  </a:lnTo>
                  <a:lnTo>
                    <a:pt x="1960295" y="871359"/>
                  </a:lnTo>
                  <a:lnTo>
                    <a:pt x="1959457" y="872629"/>
                  </a:lnTo>
                  <a:lnTo>
                    <a:pt x="1958136" y="873899"/>
                  </a:lnTo>
                  <a:lnTo>
                    <a:pt x="1957514" y="873899"/>
                  </a:lnTo>
                  <a:lnTo>
                    <a:pt x="1957285" y="875169"/>
                  </a:lnTo>
                  <a:lnTo>
                    <a:pt x="1956485" y="875169"/>
                  </a:lnTo>
                  <a:lnTo>
                    <a:pt x="1955673" y="876439"/>
                  </a:lnTo>
                  <a:lnTo>
                    <a:pt x="1957031" y="876439"/>
                  </a:lnTo>
                  <a:lnTo>
                    <a:pt x="1956168" y="877709"/>
                  </a:lnTo>
                  <a:lnTo>
                    <a:pt x="1957133" y="877709"/>
                  </a:lnTo>
                  <a:lnTo>
                    <a:pt x="1958022" y="876439"/>
                  </a:lnTo>
                  <a:lnTo>
                    <a:pt x="1960727" y="876439"/>
                  </a:lnTo>
                  <a:lnTo>
                    <a:pt x="1961184" y="875169"/>
                  </a:lnTo>
                  <a:lnTo>
                    <a:pt x="1963102" y="875169"/>
                  </a:lnTo>
                  <a:lnTo>
                    <a:pt x="1962099" y="876439"/>
                  </a:lnTo>
                  <a:lnTo>
                    <a:pt x="1962302" y="876439"/>
                  </a:lnTo>
                  <a:lnTo>
                    <a:pt x="1961362" y="877709"/>
                  </a:lnTo>
                  <a:lnTo>
                    <a:pt x="1959546" y="877709"/>
                  </a:lnTo>
                  <a:lnTo>
                    <a:pt x="1959140" y="877709"/>
                  </a:lnTo>
                  <a:lnTo>
                    <a:pt x="1958784" y="877709"/>
                  </a:lnTo>
                  <a:lnTo>
                    <a:pt x="1958784" y="878687"/>
                  </a:lnTo>
                  <a:lnTo>
                    <a:pt x="1958670" y="878979"/>
                  </a:lnTo>
                  <a:lnTo>
                    <a:pt x="1958543" y="878979"/>
                  </a:lnTo>
                  <a:lnTo>
                    <a:pt x="1958784" y="878687"/>
                  </a:lnTo>
                  <a:lnTo>
                    <a:pt x="1958784" y="877709"/>
                  </a:lnTo>
                  <a:lnTo>
                    <a:pt x="1958124" y="877709"/>
                  </a:lnTo>
                  <a:lnTo>
                    <a:pt x="1957311" y="878979"/>
                  </a:lnTo>
                  <a:lnTo>
                    <a:pt x="1957019" y="878979"/>
                  </a:lnTo>
                  <a:lnTo>
                    <a:pt x="1956790" y="880033"/>
                  </a:lnTo>
                  <a:lnTo>
                    <a:pt x="1957768" y="878979"/>
                  </a:lnTo>
                  <a:lnTo>
                    <a:pt x="1957946" y="880249"/>
                  </a:lnTo>
                  <a:lnTo>
                    <a:pt x="1959317" y="880249"/>
                  </a:lnTo>
                  <a:lnTo>
                    <a:pt x="1960206" y="878979"/>
                  </a:lnTo>
                  <a:lnTo>
                    <a:pt x="1961121" y="878979"/>
                  </a:lnTo>
                  <a:lnTo>
                    <a:pt x="1960892" y="880249"/>
                  </a:lnTo>
                  <a:lnTo>
                    <a:pt x="1960003" y="880249"/>
                  </a:lnTo>
                  <a:lnTo>
                    <a:pt x="1959737" y="881519"/>
                  </a:lnTo>
                  <a:lnTo>
                    <a:pt x="1960333" y="881519"/>
                  </a:lnTo>
                  <a:lnTo>
                    <a:pt x="1959737" y="882789"/>
                  </a:lnTo>
                  <a:lnTo>
                    <a:pt x="1962391" y="882789"/>
                  </a:lnTo>
                  <a:lnTo>
                    <a:pt x="1962848" y="881519"/>
                  </a:lnTo>
                  <a:lnTo>
                    <a:pt x="1964778" y="881519"/>
                  </a:lnTo>
                  <a:lnTo>
                    <a:pt x="1963775" y="882789"/>
                  </a:lnTo>
                  <a:lnTo>
                    <a:pt x="1963953" y="882789"/>
                  </a:lnTo>
                  <a:lnTo>
                    <a:pt x="1965134" y="881519"/>
                  </a:lnTo>
                  <a:lnTo>
                    <a:pt x="1965325" y="882789"/>
                  </a:lnTo>
                  <a:lnTo>
                    <a:pt x="1964740" y="882789"/>
                  </a:lnTo>
                  <a:lnTo>
                    <a:pt x="1964740" y="886599"/>
                  </a:lnTo>
                  <a:lnTo>
                    <a:pt x="1964207" y="886599"/>
                  </a:lnTo>
                  <a:lnTo>
                    <a:pt x="1964677" y="885329"/>
                  </a:lnTo>
                  <a:lnTo>
                    <a:pt x="1964740" y="886599"/>
                  </a:lnTo>
                  <a:lnTo>
                    <a:pt x="1964740" y="882789"/>
                  </a:lnTo>
                  <a:lnTo>
                    <a:pt x="1964410" y="882789"/>
                  </a:lnTo>
                  <a:lnTo>
                    <a:pt x="1963039" y="884059"/>
                  </a:lnTo>
                  <a:lnTo>
                    <a:pt x="1961667" y="884059"/>
                  </a:lnTo>
                  <a:lnTo>
                    <a:pt x="1961362" y="885329"/>
                  </a:lnTo>
                  <a:lnTo>
                    <a:pt x="1960537" y="885329"/>
                  </a:lnTo>
                  <a:lnTo>
                    <a:pt x="1960257" y="886599"/>
                  </a:lnTo>
                  <a:lnTo>
                    <a:pt x="1961489" y="886599"/>
                  </a:lnTo>
                  <a:lnTo>
                    <a:pt x="1960473" y="887869"/>
                  </a:lnTo>
                  <a:lnTo>
                    <a:pt x="1960626" y="887869"/>
                  </a:lnTo>
                  <a:lnTo>
                    <a:pt x="1961730" y="886599"/>
                  </a:lnTo>
                  <a:lnTo>
                    <a:pt x="1963839" y="886599"/>
                  </a:lnTo>
                  <a:lnTo>
                    <a:pt x="1962480" y="887869"/>
                  </a:lnTo>
                  <a:lnTo>
                    <a:pt x="1961896" y="887869"/>
                  </a:lnTo>
                  <a:lnTo>
                    <a:pt x="1961578" y="889139"/>
                  </a:lnTo>
                  <a:lnTo>
                    <a:pt x="1960765" y="890409"/>
                  </a:lnTo>
                  <a:lnTo>
                    <a:pt x="1961286" y="890409"/>
                  </a:lnTo>
                  <a:lnTo>
                    <a:pt x="1961743" y="889139"/>
                  </a:lnTo>
                  <a:lnTo>
                    <a:pt x="1963813" y="889139"/>
                  </a:lnTo>
                  <a:lnTo>
                    <a:pt x="1964131" y="887869"/>
                  </a:lnTo>
                  <a:lnTo>
                    <a:pt x="1966239" y="887869"/>
                  </a:lnTo>
                  <a:lnTo>
                    <a:pt x="1966696" y="886599"/>
                  </a:lnTo>
                  <a:lnTo>
                    <a:pt x="1967153" y="886599"/>
                  </a:lnTo>
                  <a:lnTo>
                    <a:pt x="1966849" y="887869"/>
                  </a:lnTo>
                  <a:lnTo>
                    <a:pt x="1966315" y="887869"/>
                  </a:lnTo>
                  <a:lnTo>
                    <a:pt x="1965744" y="889139"/>
                  </a:lnTo>
                  <a:lnTo>
                    <a:pt x="1965490" y="889139"/>
                  </a:lnTo>
                  <a:lnTo>
                    <a:pt x="1963826" y="891679"/>
                  </a:lnTo>
                  <a:lnTo>
                    <a:pt x="1966582" y="890409"/>
                  </a:lnTo>
                  <a:lnTo>
                    <a:pt x="1968271" y="890409"/>
                  </a:lnTo>
                  <a:lnTo>
                    <a:pt x="1968550" y="889139"/>
                  </a:lnTo>
                  <a:lnTo>
                    <a:pt x="1967395" y="889139"/>
                  </a:lnTo>
                  <a:lnTo>
                    <a:pt x="1968182" y="887869"/>
                  </a:lnTo>
                  <a:lnTo>
                    <a:pt x="1971014" y="887869"/>
                  </a:lnTo>
                  <a:lnTo>
                    <a:pt x="1970176" y="889139"/>
                  </a:lnTo>
                  <a:lnTo>
                    <a:pt x="1969350" y="889139"/>
                  </a:lnTo>
                  <a:lnTo>
                    <a:pt x="1969439" y="890409"/>
                  </a:lnTo>
                  <a:lnTo>
                    <a:pt x="1970684" y="889139"/>
                  </a:lnTo>
                  <a:lnTo>
                    <a:pt x="1970024" y="890409"/>
                  </a:lnTo>
                  <a:lnTo>
                    <a:pt x="1969439" y="890409"/>
                  </a:lnTo>
                  <a:lnTo>
                    <a:pt x="1968525" y="890409"/>
                  </a:lnTo>
                  <a:lnTo>
                    <a:pt x="1968220" y="891679"/>
                  </a:lnTo>
                  <a:lnTo>
                    <a:pt x="1968830" y="891679"/>
                  </a:lnTo>
                  <a:lnTo>
                    <a:pt x="1968563" y="892949"/>
                  </a:lnTo>
                  <a:lnTo>
                    <a:pt x="1966874" y="892949"/>
                  </a:lnTo>
                  <a:lnTo>
                    <a:pt x="1965210" y="895489"/>
                  </a:lnTo>
                  <a:lnTo>
                    <a:pt x="1967153" y="895489"/>
                  </a:lnTo>
                  <a:lnTo>
                    <a:pt x="1966861" y="896759"/>
                  </a:lnTo>
                  <a:lnTo>
                    <a:pt x="1969096" y="896759"/>
                  </a:lnTo>
                  <a:lnTo>
                    <a:pt x="1970481" y="895489"/>
                  </a:lnTo>
                  <a:lnTo>
                    <a:pt x="1972005" y="895489"/>
                  </a:lnTo>
                  <a:lnTo>
                    <a:pt x="1970976" y="896759"/>
                  </a:lnTo>
                  <a:lnTo>
                    <a:pt x="1971103" y="896759"/>
                  </a:lnTo>
                  <a:lnTo>
                    <a:pt x="1972411" y="895489"/>
                  </a:lnTo>
                  <a:lnTo>
                    <a:pt x="1972195" y="896759"/>
                  </a:lnTo>
                  <a:lnTo>
                    <a:pt x="1971509" y="896759"/>
                  </a:lnTo>
                  <a:lnTo>
                    <a:pt x="1970405" y="898029"/>
                  </a:lnTo>
                  <a:lnTo>
                    <a:pt x="1972310" y="898029"/>
                  </a:lnTo>
                  <a:lnTo>
                    <a:pt x="1971306" y="899299"/>
                  </a:lnTo>
                  <a:lnTo>
                    <a:pt x="1972538" y="898029"/>
                  </a:lnTo>
                  <a:lnTo>
                    <a:pt x="1975650" y="898029"/>
                  </a:lnTo>
                  <a:lnTo>
                    <a:pt x="1974646" y="899299"/>
                  </a:lnTo>
                  <a:lnTo>
                    <a:pt x="1975916" y="898029"/>
                  </a:lnTo>
                  <a:lnTo>
                    <a:pt x="1976081" y="898029"/>
                  </a:lnTo>
                  <a:lnTo>
                    <a:pt x="1975726" y="899299"/>
                  </a:lnTo>
                  <a:lnTo>
                    <a:pt x="1975015" y="899299"/>
                  </a:lnTo>
                  <a:lnTo>
                    <a:pt x="1974773" y="900569"/>
                  </a:lnTo>
                  <a:lnTo>
                    <a:pt x="1973465" y="900569"/>
                  </a:lnTo>
                  <a:lnTo>
                    <a:pt x="1972703" y="901839"/>
                  </a:lnTo>
                  <a:lnTo>
                    <a:pt x="1971332" y="901839"/>
                  </a:lnTo>
                  <a:lnTo>
                    <a:pt x="1971128" y="903109"/>
                  </a:lnTo>
                  <a:lnTo>
                    <a:pt x="1971446" y="903109"/>
                  </a:lnTo>
                  <a:lnTo>
                    <a:pt x="1971509" y="904379"/>
                  </a:lnTo>
                  <a:lnTo>
                    <a:pt x="1972779" y="903109"/>
                  </a:lnTo>
                  <a:lnTo>
                    <a:pt x="1972932" y="903109"/>
                  </a:lnTo>
                  <a:lnTo>
                    <a:pt x="1971916" y="904379"/>
                  </a:lnTo>
                  <a:lnTo>
                    <a:pt x="1973440" y="904379"/>
                  </a:lnTo>
                  <a:lnTo>
                    <a:pt x="1974837" y="903109"/>
                  </a:lnTo>
                  <a:lnTo>
                    <a:pt x="1976348" y="903109"/>
                  </a:lnTo>
                  <a:lnTo>
                    <a:pt x="1975396" y="904379"/>
                  </a:lnTo>
                  <a:lnTo>
                    <a:pt x="1976729" y="903109"/>
                  </a:lnTo>
                  <a:lnTo>
                    <a:pt x="1976882" y="904379"/>
                  </a:lnTo>
                  <a:lnTo>
                    <a:pt x="1975916" y="904379"/>
                  </a:lnTo>
                  <a:lnTo>
                    <a:pt x="1976107" y="905649"/>
                  </a:lnTo>
                  <a:lnTo>
                    <a:pt x="1977224" y="904379"/>
                  </a:lnTo>
                  <a:lnTo>
                    <a:pt x="1977555" y="904379"/>
                  </a:lnTo>
                  <a:lnTo>
                    <a:pt x="1976513" y="905649"/>
                  </a:lnTo>
                  <a:lnTo>
                    <a:pt x="1977986" y="905649"/>
                  </a:lnTo>
                  <a:lnTo>
                    <a:pt x="1978698" y="904379"/>
                  </a:lnTo>
                  <a:lnTo>
                    <a:pt x="1978850" y="904379"/>
                  </a:lnTo>
                  <a:lnTo>
                    <a:pt x="1980158" y="903109"/>
                  </a:lnTo>
                  <a:lnTo>
                    <a:pt x="1979244" y="904379"/>
                  </a:lnTo>
                  <a:lnTo>
                    <a:pt x="1981250" y="904379"/>
                  </a:lnTo>
                  <a:lnTo>
                    <a:pt x="1981339" y="905649"/>
                  </a:lnTo>
                  <a:lnTo>
                    <a:pt x="1979676" y="905649"/>
                  </a:lnTo>
                  <a:lnTo>
                    <a:pt x="1979409" y="906919"/>
                  </a:lnTo>
                  <a:lnTo>
                    <a:pt x="1978634" y="906919"/>
                  </a:lnTo>
                  <a:lnTo>
                    <a:pt x="1978406" y="908189"/>
                  </a:lnTo>
                  <a:lnTo>
                    <a:pt x="1979790" y="906919"/>
                  </a:lnTo>
                  <a:lnTo>
                    <a:pt x="1980946" y="906919"/>
                  </a:lnTo>
                  <a:lnTo>
                    <a:pt x="1980692" y="908189"/>
                  </a:lnTo>
                  <a:lnTo>
                    <a:pt x="1978952" y="908189"/>
                  </a:lnTo>
                  <a:lnTo>
                    <a:pt x="1978253" y="909459"/>
                  </a:lnTo>
                  <a:lnTo>
                    <a:pt x="1981225" y="909459"/>
                  </a:lnTo>
                  <a:lnTo>
                    <a:pt x="1982304" y="908189"/>
                  </a:lnTo>
                  <a:lnTo>
                    <a:pt x="1982470" y="908189"/>
                  </a:lnTo>
                  <a:lnTo>
                    <a:pt x="1981619" y="909459"/>
                  </a:lnTo>
                  <a:lnTo>
                    <a:pt x="1980323" y="910729"/>
                  </a:lnTo>
                  <a:lnTo>
                    <a:pt x="1979714" y="910729"/>
                  </a:lnTo>
                  <a:lnTo>
                    <a:pt x="1979485" y="911999"/>
                  </a:lnTo>
                  <a:lnTo>
                    <a:pt x="1978939" y="911999"/>
                  </a:lnTo>
                  <a:lnTo>
                    <a:pt x="1978723" y="913269"/>
                  </a:lnTo>
                  <a:lnTo>
                    <a:pt x="1979993" y="911999"/>
                  </a:lnTo>
                  <a:lnTo>
                    <a:pt x="1981504" y="911999"/>
                  </a:lnTo>
                  <a:lnTo>
                    <a:pt x="1981784" y="910729"/>
                  </a:lnTo>
                  <a:lnTo>
                    <a:pt x="1982254" y="910729"/>
                  </a:lnTo>
                  <a:lnTo>
                    <a:pt x="1983003" y="909459"/>
                  </a:lnTo>
                  <a:lnTo>
                    <a:pt x="1984794" y="908634"/>
                  </a:lnTo>
                  <a:lnTo>
                    <a:pt x="1984730" y="909459"/>
                  </a:lnTo>
                  <a:lnTo>
                    <a:pt x="1984603" y="910729"/>
                  </a:lnTo>
                  <a:lnTo>
                    <a:pt x="1983130" y="910729"/>
                  </a:lnTo>
                  <a:lnTo>
                    <a:pt x="1982647" y="911999"/>
                  </a:lnTo>
                  <a:lnTo>
                    <a:pt x="1981936" y="911999"/>
                  </a:lnTo>
                  <a:lnTo>
                    <a:pt x="1980933" y="913269"/>
                  </a:lnTo>
                  <a:lnTo>
                    <a:pt x="1980234" y="913269"/>
                  </a:lnTo>
                  <a:lnTo>
                    <a:pt x="1980031" y="914539"/>
                  </a:lnTo>
                  <a:lnTo>
                    <a:pt x="1979295" y="915809"/>
                  </a:lnTo>
                  <a:lnTo>
                    <a:pt x="1980679" y="914539"/>
                  </a:lnTo>
                  <a:lnTo>
                    <a:pt x="1982114" y="914539"/>
                  </a:lnTo>
                  <a:lnTo>
                    <a:pt x="1981225" y="915809"/>
                  </a:lnTo>
                  <a:lnTo>
                    <a:pt x="1982266" y="915809"/>
                  </a:lnTo>
                  <a:lnTo>
                    <a:pt x="1982711" y="914539"/>
                  </a:lnTo>
                  <a:lnTo>
                    <a:pt x="1985581" y="914539"/>
                  </a:lnTo>
                  <a:lnTo>
                    <a:pt x="1984629" y="915809"/>
                  </a:lnTo>
                  <a:lnTo>
                    <a:pt x="1984832" y="915809"/>
                  </a:lnTo>
                  <a:lnTo>
                    <a:pt x="1986064" y="914539"/>
                  </a:lnTo>
                  <a:lnTo>
                    <a:pt x="1985492" y="915809"/>
                  </a:lnTo>
                  <a:lnTo>
                    <a:pt x="1985175" y="917079"/>
                  </a:lnTo>
                  <a:lnTo>
                    <a:pt x="1984946" y="917079"/>
                  </a:lnTo>
                  <a:lnTo>
                    <a:pt x="1984425" y="918349"/>
                  </a:lnTo>
                  <a:lnTo>
                    <a:pt x="1985352" y="918349"/>
                  </a:lnTo>
                  <a:lnTo>
                    <a:pt x="1988997" y="917079"/>
                  </a:lnTo>
                  <a:lnTo>
                    <a:pt x="1988972" y="918349"/>
                  </a:lnTo>
                  <a:lnTo>
                    <a:pt x="1988794" y="919619"/>
                  </a:lnTo>
                  <a:lnTo>
                    <a:pt x="1988464" y="919619"/>
                  </a:lnTo>
                  <a:lnTo>
                    <a:pt x="1988235" y="920889"/>
                  </a:lnTo>
                  <a:lnTo>
                    <a:pt x="1988705" y="920889"/>
                  </a:lnTo>
                  <a:lnTo>
                    <a:pt x="1988604" y="922159"/>
                  </a:lnTo>
                  <a:lnTo>
                    <a:pt x="1988426" y="923429"/>
                  </a:lnTo>
                  <a:lnTo>
                    <a:pt x="1988400" y="924699"/>
                  </a:lnTo>
                  <a:lnTo>
                    <a:pt x="1988642" y="924699"/>
                  </a:lnTo>
                  <a:lnTo>
                    <a:pt x="1990318" y="925969"/>
                  </a:lnTo>
                  <a:lnTo>
                    <a:pt x="1990788" y="925969"/>
                  </a:lnTo>
                  <a:lnTo>
                    <a:pt x="1990191" y="928509"/>
                  </a:lnTo>
                  <a:lnTo>
                    <a:pt x="1990382" y="928509"/>
                  </a:lnTo>
                  <a:lnTo>
                    <a:pt x="1991067" y="929779"/>
                  </a:lnTo>
                  <a:lnTo>
                    <a:pt x="1992985" y="929779"/>
                  </a:lnTo>
                  <a:lnTo>
                    <a:pt x="1992503" y="927239"/>
                  </a:lnTo>
                  <a:lnTo>
                    <a:pt x="1993188" y="927239"/>
                  </a:lnTo>
                  <a:lnTo>
                    <a:pt x="1993506" y="928509"/>
                  </a:lnTo>
                  <a:lnTo>
                    <a:pt x="1993303" y="928509"/>
                  </a:lnTo>
                  <a:lnTo>
                    <a:pt x="1993099" y="929779"/>
                  </a:lnTo>
                  <a:lnTo>
                    <a:pt x="1994242" y="929779"/>
                  </a:lnTo>
                  <a:lnTo>
                    <a:pt x="1994992" y="928509"/>
                  </a:lnTo>
                  <a:lnTo>
                    <a:pt x="1994992" y="931049"/>
                  </a:lnTo>
                  <a:lnTo>
                    <a:pt x="1994649" y="932319"/>
                  </a:lnTo>
                  <a:lnTo>
                    <a:pt x="1994598" y="934859"/>
                  </a:lnTo>
                  <a:lnTo>
                    <a:pt x="1996630" y="934859"/>
                  </a:lnTo>
                  <a:lnTo>
                    <a:pt x="1997100" y="936129"/>
                  </a:lnTo>
                  <a:lnTo>
                    <a:pt x="1996300" y="937399"/>
                  </a:lnTo>
                  <a:lnTo>
                    <a:pt x="1996782" y="938669"/>
                  </a:lnTo>
                  <a:lnTo>
                    <a:pt x="1998535" y="939939"/>
                  </a:lnTo>
                  <a:lnTo>
                    <a:pt x="1999081" y="939939"/>
                  </a:lnTo>
                  <a:lnTo>
                    <a:pt x="1998484" y="942479"/>
                  </a:lnTo>
                  <a:lnTo>
                    <a:pt x="1998599" y="943749"/>
                  </a:lnTo>
                  <a:lnTo>
                    <a:pt x="1998154" y="946289"/>
                  </a:lnTo>
                  <a:lnTo>
                    <a:pt x="1998078" y="947559"/>
                  </a:lnTo>
                  <a:lnTo>
                    <a:pt x="1998306" y="948829"/>
                  </a:lnTo>
                  <a:lnTo>
                    <a:pt x="1999996" y="948829"/>
                  </a:lnTo>
                  <a:lnTo>
                    <a:pt x="2000656" y="950099"/>
                  </a:lnTo>
                  <a:lnTo>
                    <a:pt x="2002358" y="950099"/>
                  </a:lnTo>
                  <a:lnTo>
                    <a:pt x="2002751" y="951369"/>
                  </a:lnTo>
                  <a:lnTo>
                    <a:pt x="2002116" y="952639"/>
                  </a:lnTo>
                  <a:lnTo>
                    <a:pt x="2002320" y="953909"/>
                  </a:lnTo>
                  <a:lnTo>
                    <a:pt x="2003742" y="953909"/>
                  </a:lnTo>
                  <a:lnTo>
                    <a:pt x="2004529" y="955179"/>
                  </a:lnTo>
                  <a:lnTo>
                    <a:pt x="2008949" y="957719"/>
                  </a:lnTo>
                  <a:lnTo>
                    <a:pt x="2008708" y="957719"/>
                  </a:lnTo>
                  <a:lnTo>
                    <a:pt x="2008949" y="960259"/>
                  </a:lnTo>
                  <a:lnTo>
                    <a:pt x="2007895" y="960259"/>
                  </a:lnTo>
                  <a:lnTo>
                    <a:pt x="2007158" y="958989"/>
                  </a:lnTo>
                  <a:lnTo>
                    <a:pt x="2006168" y="958989"/>
                  </a:lnTo>
                  <a:lnTo>
                    <a:pt x="2004491" y="957719"/>
                  </a:lnTo>
                  <a:lnTo>
                    <a:pt x="2004263" y="957719"/>
                  </a:lnTo>
                  <a:lnTo>
                    <a:pt x="2004072" y="958989"/>
                  </a:lnTo>
                  <a:lnTo>
                    <a:pt x="2003882" y="961529"/>
                  </a:lnTo>
                  <a:lnTo>
                    <a:pt x="2003742" y="962799"/>
                  </a:lnTo>
                  <a:lnTo>
                    <a:pt x="2008174" y="965339"/>
                  </a:lnTo>
                  <a:lnTo>
                    <a:pt x="2008962" y="966609"/>
                  </a:lnTo>
                  <a:lnTo>
                    <a:pt x="2009698" y="966609"/>
                  </a:lnTo>
                  <a:lnTo>
                    <a:pt x="2010371" y="967879"/>
                  </a:lnTo>
                  <a:lnTo>
                    <a:pt x="2010587" y="967879"/>
                  </a:lnTo>
                  <a:lnTo>
                    <a:pt x="2010003" y="969149"/>
                  </a:lnTo>
                  <a:lnTo>
                    <a:pt x="2010308" y="970419"/>
                  </a:lnTo>
                  <a:lnTo>
                    <a:pt x="2012061" y="970419"/>
                  </a:lnTo>
                  <a:lnTo>
                    <a:pt x="2012607" y="971689"/>
                  </a:lnTo>
                  <a:lnTo>
                    <a:pt x="2011730" y="972959"/>
                  </a:lnTo>
                  <a:lnTo>
                    <a:pt x="2012353" y="974229"/>
                  </a:lnTo>
                  <a:lnTo>
                    <a:pt x="2013889" y="975499"/>
                  </a:lnTo>
                  <a:lnTo>
                    <a:pt x="2014677" y="975499"/>
                  </a:lnTo>
                  <a:lnTo>
                    <a:pt x="2016315" y="976769"/>
                  </a:lnTo>
                  <a:lnTo>
                    <a:pt x="2016823" y="978039"/>
                  </a:lnTo>
                  <a:lnTo>
                    <a:pt x="2015934" y="979309"/>
                  </a:lnTo>
                  <a:lnTo>
                    <a:pt x="2016239" y="979309"/>
                  </a:lnTo>
                  <a:lnTo>
                    <a:pt x="2016163" y="981913"/>
                  </a:lnTo>
                  <a:lnTo>
                    <a:pt x="2015807" y="983018"/>
                  </a:lnTo>
                  <a:lnTo>
                    <a:pt x="2015693" y="984389"/>
                  </a:lnTo>
                  <a:lnTo>
                    <a:pt x="2016404" y="985659"/>
                  </a:lnTo>
                  <a:lnTo>
                    <a:pt x="2017141" y="985659"/>
                  </a:lnTo>
                  <a:lnTo>
                    <a:pt x="2017915" y="986929"/>
                  </a:lnTo>
                  <a:lnTo>
                    <a:pt x="2019935" y="986929"/>
                  </a:lnTo>
                  <a:lnTo>
                    <a:pt x="2020125" y="988199"/>
                  </a:lnTo>
                  <a:lnTo>
                    <a:pt x="2020036" y="989469"/>
                  </a:lnTo>
                  <a:lnTo>
                    <a:pt x="2019846" y="990739"/>
                  </a:lnTo>
                  <a:lnTo>
                    <a:pt x="2017763" y="989469"/>
                  </a:lnTo>
                  <a:lnTo>
                    <a:pt x="2017458" y="989469"/>
                  </a:lnTo>
                  <a:lnTo>
                    <a:pt x="2017369" y="992009"/>
                  </a:lnTo>
                  <a:lnTo>
                    <a:pt x="2018055" y="992009"/>
                  </a:lnTo>
                  <a:lnTo>
                    <a:pt x="2018792" y="993279"/>
                  </a:lnTo>
                  <a:lnTo>
                    <a:pt x="2019566" y="993279"/>
                  </a:lnTo>
                  <a:lnTo>
                    <a:pt x="2023973" y="995819"/>
                  </a:lnTo>
                  <a:lnTo>
                    <a:pt x="2023643" y="997089"/>
                  </a:lnTo>
                  <a:lnTo>
                    <a:pt x="2024087" y="998359"/>
                  </a:lnTo>
                  <a:lnTo>
                    <a:pt x="2023198" y="998359"/>
                  </a:lnTo>
                  <a:lnTo>
                    <a:pt x="2021992" y="997089"/>
                  </a:lnTo>
                  <a:lnTo>
                    <a:pt x="2021116" y="997089"/>
                  </a:lnTo>
                  <a:lnTo>
                    <a:pt x="2021573" y="999629"/>
                  </a:lnTo>
                  <a:lnTo>
                    <a:pt x="2021014" y="999629"/>
                  </a:lnTo>
                  <a:lnTo>
                    <a:pt x="2019109" y="998359"/>
                  </a:lnTo>
                  <a:lnTo>
                    <a:pt x="2018804" y="999629"/>
                  </a:lnTo>
                  <a:lnTo>
                    <a:pt x="2018741" y="1000899"/>
                  </a:lnTo>
                  <a:lnTo>
                    <a:pt x="2018931" y="1002169"/>
                  </a:lnTo>
                  <a:lnTo>
                    <a:pt x="2020671" y="1002169"/>
                  </a:lnTo>
                  <a:lnTo>
                    <a:pt x="2021268" y="1003439"/>
                  </a:lnTo>
                  <a:lnTo>
                    <a:pt x="2020430" y="1004709"/>
                  </a:lnTo>
                  <a:lnTo>
                    <a:pt x="2020671" y="1005979"/>
                  </a:lnTo>
                  <a:lnTo>
                    <a:pt x="2022881" y="1007249"/>
                  </a:lnTo>
                  <a:lnTo>
                    <a:pt x="2023554" y="1007249"/>
                  </a:lnTo>
                  <a:lnTo>
                    <a:pt x="2024291" y="1008519"/>
                  </a:lnTo>
                  <a:lnTo>
                    <a:pt x="2025078" y="1008519"/>
                  </a:lnTo>
                  <a:lnTo>
                    <a:pt x="2024888" y="1009789"/>
                  </a:lnTo>
                  <a:lnTo>
                    <a:pt x="2024799" y="1011059"/>
                  </a:lnTo>
                  <a:lnTo>
                    <a:pt x="2024595" y="1012329"/>
                  </a:lnTo>
                  <a:lnTo>
                    <a:pt x="2024519" y="1013599"/>
                  </a:lnTo>
                  <a:lnTo>
                    <a:pt x="2025205" y="1013599"/>
                  </a:lnTo>
                  <a:lnTo>
                    <a:pt x="2025942" y="1014869"/>
                  </a:lnTo>
                  <a:lnTo>
                    <a:pt x="2026729" y="1014869"/>
                  </a:lnTo>
                  <a:lnTo>
                    <a:pt x="2035530" y="1021219"/>
                  </a:lnTo>
                  <a:lnTo>
                    <a:pt x="2035251" y="1021219"/>
                  </a:lnTo>
                  <a:lnTo>
                    <a:pt x="2035568" y="1023759"/>
                  </a:lnTo>
                  <a:lnTo>
                    <a:pt x="2035035" y="1023759"/>
                  </a:lnTo>
                  <a:lnTo>
                    <a:pt x="2035302" y="1026299"/>
                  </a:lnTo>
                  <a:lnTo>
                    <a:pt x="2034616" y="1026299"/>
                  </a:lnTo>
                  <a:lnTo>
                    <a:pt x="2033257" y="1025029"/>
                  </a:lnTo>
                  <a:lnTo>
                    <a:pt x="2032266" y="1025029"/>
                  </a:lnTo>
                  <a:lnTo>
                    <a:pt x="2030984" y="1023759"/>
                  </a:lnTo>
                  <a:lnTo>
                    <a:pt x="2030374" y="1023759"/>
                  </a:lnTo>
                  <a:lnTo>
                    <a:pt x="2030285" y="1026299"/>
                  </a:lnTo>
                  <a:lnTo>
                    <a:pt x="2032304" y="1027569"/>
                  </a:lnTo>
                  <a:lnTo>
                    <a:pt x="2032711" y="1027569"/>
                  </a:lnTo>
                  <a:lnTo>
                    <a:pt x="2031923" y="1030109"/>
                  </a:lnTo>
                  <a:lnTo>
                    <a:pt x="2032596" y="1031379"/>
                  </a:lnTo>
                  <a:lnTo>
                    <a:pt x="2034717" y="1031379"/>
                  </a:lnTo>
                  <a:lnTo>
                    <a:pt x="2036406" y="1032649"/>
                  </a:lnTo>
                  <a:lnTo>
                    <a:pt x="2036864" y="1033919"/>
                  </a:lnTo>
                  <a:lnTo>
                    <a:pt x="2035987" y="1035189"/>
                  </a:lnTo>
                  <a:lnTo>
                    <a:pt x="2036762" y="1036459"/>
                  </a:lnTo>
                  <a:lnTo>
                    <a:pt x="2038045" y="1036459"/>
                  </a:lnTo>
                  <a:lnTo>
                    <a:pt x="2038819" y="1037729"/>
                  </a:lnTo>
                  <a:lnTo>
                    <a:pt x="2037943" y="1038999"/>
                  </a:lnTo>
                  <a:lnTo>
                    <a:pt x="2038540" y="1040269"/>
                  </a:lnTo>
                  <a:lnTo>
                    <a:pt x="2040013" y="1040269"/>
                  </a:lnTo>
                  <a:lnTo>
                    <a:pt x="2040724" y="1041539"/>
                  </a:lnTo>
                  <a:lnTo>
                    <a:pt x="2039912" y="1044079"/>
                  </a:lnTo>
                  <a:lnTo>
                    <a:pt x="2040140" y="1044079"/>
                  </a:lnTo>
                  <a:lnTo>
                    <a:pt x="2040813" y="1045349"/>
                  </a:lnTo>
                  <a:lnTo>
                    <a:pt x="2041550" y="1045349"/>
                  </a:lnTo>
                  <a:lnTo>
                    <a:pt x="2043125" y="1046619"/>
                  </a:lnTo>
                  <a:lnTo>
                    <a:pt x="2044534" y="1046619"/>
                  </a:lnTo>
                  <a:lnTo>
                    <a:pt x="2044458" y="1049159"/>
                  </a:lnTo>
                  <a:lnTo>
                    <a:pt x="2044242" y="1050429"/>
                  </a:lnTo>
                  <a:lnTo>
                    <a:pt x="2044103" y="1050429"/>
                  </a:lnTo>
                  <a:lnTo>
                    <a:pt x="2044001" y="1051699"/>
                  </a:lnTo>
                  <a:lnTo>
                    <a:pt x="2043976" y="1052969"/>
                  </a:lnTo>
                  <a:lnTo>
                    <a:pt x="2045373" y="1052969"/>
                  </a:lnTo>
                  <a:lnTo>
                    <a:pt x="2046160" y="1054239"/>
                  </a:lnTo>
                  <a:lnTo>
                    <a:pt x="2054948" y="1060589"/>
                  </a:lnTo>
                  <a:lnTo>
                    <a:pt x="2054694" y="1060589"/>
                  </a:lnTo>
                  <a:lnTo>
                    <a:pt x="2054948" y="1061859"/>
                  </a:lnTo>
                  <a:lnTo>
                    <a:pt x="2054669" y="1063129"/>
                  </a:lnTo>
                  <a:lnTo>
                    <a:pt x="2053907" y="1061859"/>
                  </a:lnTo>
                  <a:lnTo>
                    <a:pt x="2053170" y="1061859"/>
                  </a:lnTo>
                  <a:lnTo>
                    <a:pt x="2052472" y="1060589"/>
                  </a:lnTo>
                  <a:lnTo>
                    <a:pt x="2052167" y="1060589"/>
                  </a:lnTo>
                  <a:lnTo>
                    <a:pt x="2050491" y="1059319"/>
                  </a:lnTo>
                  <a:lnTo>
                    <a:pt x="2050275" y="1059319"/>
                  </a:lnTo>
                  <a:lnTo>
                    <a:pt x="2050072" y="1060589"/>
                  </a:lnTo>
                  <a:lnTo>
                    <a:pt x="2049983" y="1061859"/>
                  </a:lnTo>
                  <a:lnTo>
                    <a:pt x="2049780" y="1063129"/>
                  </a:lnTo>
                  <a:lnTo>
                    <a:pt x="2049703" y="1064399"/>
                  </a:lnTo>
                  <a:lnTo>
                    <a:pt x="2050415" y="1065669"/>
                  </a:lnTo>
                  <a:lnTo>
                    <a:pt x="2051138" y="1065669"/>
                  </a:lnTo>
                  <a:lnTo>
                    <a:pt x="2051900" y="1066939"/>
                  </a:lnTo>
                  <a:lnTo>
                    <a:pt x="2053424" y="1066939"/>
                  </a:lnTo>
                  <a:lnTo>
                    <a:pt x="2054098" y="1068209"/>
                  </a:lnTo>
                  <a:lnTo>
                    <a:pt x="2054326" y="1068209"/>
                  </a:lnTo>
                  <a:lnTo>
                    <a:pt x="2053678" y="1070749"/>
                  </a:lnTo>
                  <a:lnTo>
                    <a:pt x="2053996" y="1070749"/>
                  </a:lnTo>
                  <a:lnTo>
                    <a:pt x="2055736" y="1072019"/>
                  </a:lnTo>
                  <a:lnTo>
                    <a:pt x="2056282" y="1073289"/>
                  </a:lnTo>
                  <a:lnTo>
                    <a:pt x="2055533" y="1074559"/>
                  </a:lnTo>
                  <a:lnTo>
                    <a:pt x="2055723" y="1074559"/>
                  </a:lnTo>
                  <a:lnTo>
                    <a:pt x="2055647" y="1077099"/>
                  </a:lnTo>
                  <a:lnTo>
                    <a:pt x="2055228" y="1078369"/>
                  </a:lnTo>
                  <a:lnTo>
                    <a:pt x="2055152" y="1079639"/>
                  </a:lnTo>
                  <a:lnTo>
                    <a:pt x="2055228" y="1080909"/>
                  </a:lnTo>
                  <a:lnTo>
                    <a:pt x="2057146" y="1080909"/>
                  </a:lnTo>
                  <a:lnTo>
                    <a:pt x="2057666" y="1082179"/>
                  </a:lnTo>
                  <a:lnTo>
                    <a:pt x="2056739" y="1083449"/>
                  </a:lnTo>
                  <a:lnTo>
                    <a:pt x="2057057" y="1084719"/>
                  </a:lnTo>
                  <a:lnTo>
                    <a:pt x="2057730" y="1084719"/>
                  </a:lnTo>
                  <a:lnTo>
                    <a:pt x="2058466" y="1085989"/>
                  </a:lnTo>
                  <a:lnTo>
                    <a:pt x="2059254" y="1085989"/>
                  </a:lnTo>
                  <a:lnTo>
                    <a:pt x="2061464" y="1087259"/>
                  </a:lnTo>
                  <a:lnTo>
                    <a:pt x="2062251" y="1087259"/>
                  </a:lnTo>
                  <a:lnTo>
                    <a:pt x="2062988" y="1088529"/>
                  </a:lnTo>
                  <a:lnTo>
                    <a:pt x="2063661" y="1088529"/>
                  </a:lnTo>
                  <a:lnTo>
                    <a:pt x="2063546" y="1091069"/>
                  </a:lnTo>
                  <a:lnTo>
                    <a:pt x="2063165" y="1092339"/>
                  </a:lnTo>
                  <a:lnTo>
                    <a:pt x="2063089" y="1093609"/>
                  </a:lnTo>
                  <a:lnTo>
                    <a:pt x="2063178" y="1094879"/>
                  </a:lnTo>
                  <a:lnTo>
                    <a:pt x="2065096" y="1094879"/>
                  </a:lnTo>
                  <a:lnTo>
                    <a:pt x="2065591" y="1096149"/>
                  </a:lnTo>
                  <a:lnTo>
                    <a:pt x="2064677" y="1097419"/>
                  </a:lnTo>
                  <a:lnTo>
                    <a:pt x="2065007" y="1098689"/>
                  </a:lnTo>
                  <a:lnTo>
                    <a:pt x="2065680" y="1098689"/>
                  </a:lnTo>
                  <a:lnTo>
                    <a:pt x="2066417" y="1099959"/>
                  </a:lnTo>
                  <a:lnTo>
                    <a:pt x="2068004" y="1099959"/>
                  </a:lnTo>
                  <a:lnTo>
                    <a:pt x="2068728" y="1101229"/>
                  </a:lnTo>
                  <a:lnTo>
                    <a:pt x="2069617" y="1101229"/>
                  </a:lnTo>
                  <a:lnTo>
                    <a:pt x="2068982" y="1103769"/>
                  </a:lnTo>
                  <a:lnTo>
                    <a:pt x="2069122" y="1103769"/>
                  </a:lnTo>
                  <a:lnTo>
                    <a:pt x="2069795" y="1105039"/>
                  </a:lnTo>
                  <a:lnTo>
                    <a:pt x="2070531" y="1105039"/>
                  </a:lnTo>
                  <a:lnTo>
                    <a:pt x="2072119" y="1106309"/>
                  </a:lnTo>
                  <a:lnTo>
                    <a:pt x="2073529" y="1106309"/>
                  </a:lnTo>
                  <a:lnTo>
                    <a:pt x="2073783" y="1107579"/>
                  </a:lnTo>
                  <a:lnTo>
                    <a:pt x="2073071" y="1108849"/>
                  </a:lnTo>
                  <a:lnTo>
                    <a:pt x="2073427" y="1110119"/>
                  </a:lnTo>
                  <a:lnTo>
                    <a:pt x="2075167" y="1110119"/>
                  </a:lnTo>
                  <a:lnTo>
                    <a:pt x="2075700" y="1111389"/>
                  </a:lnTo>
                  <a:lnTo>
                    <a:pt x="2074824" y="1112659"/>
                  </a:lnTo>
                  <a:lnTo>
                    <a:pt x="2075484" y="1113929"/>
                  </a:lnTo>
                  <a:lnTo>
                    <a:pt x="2076958" y="1115199"/>
                  </a:lnTo>
                  <a:lnTo>
                    <a:pt x="2077453" y="1115199"/>
                  </a:lnTo>
                  <a:lnTo>
                    <a:pt x="2077554" y="1110119"/>
                  </a:lnTo>
                  <a:lnTo>
                    <a:pt x="2077681" y="1069479"/>
                  </a:lnTo>
                  <a:close/>
                </a:path>
              </a:pathLst>
            </a:custGeom>
            <a:solidFill>
              <a:srgbClr val="7CC1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4919" y="7020517"/>
              <a:ext cx="1888608" cy="259612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58640" y="3679424"/>
            <a:ext cx="9302655" cy="2551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0" b="0" spc="-575" dirty="0">
                <a:latin typeface="MathJax_SansSerif"/>
                <a:cs typeface="MathJax_SansSerif"/>
              </a:rPr>
              <a:t>Thank</a:t>
            </a:r>
            <a:r>
              <a:rPr sz="16500" b="0" spc="605" dirty="0">
                <a:latin typeface="MathJax_SansSerif"/>
                <a:cs typeface="MathJax_SansSerif"/>
              </a:rPr>
              <a:t> </a:t>
            </a:r>
            <a:r>
              <a:rPr sz="16500" b="0" spc="210" dirty="0">
                <a:latin typeface="MathJax_SansSerif"/>
                <a:cs typeface="MathJax_SansSerif"/>
              </a:rPr>
              <a:t>You</a:t>
            </a:r>
            <a:endParaRPr sz="16500" dirty="0">
              <a:latin typeface="MathJax_SansSerif"/>
              <a:cs typeface="MathJax_Sans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7899" y="1047508"/>
            <a:ext cx="1379220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6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UNSTRESSED WORDS </a:t>
            </a:r>
            <a:br>
              <a:rPr lang="en-US" sz="66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66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CONNECTED SPEECH</a:t>
            </a:r>
            <a:endParaRPr sz="6600" b="1" kern="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C13E51-1412-705D-A30C-84741AABAEF3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079319"/>
          <a:ext cx="17830800" cy="691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83511282"/>
                    </a:ext>
                  </a:extLst>
                </a:gridCol>
                <a:gridCol w="11277600">
                  <a:extLst>
                    <a:ext uri="{9D8B030D-6E8A-4147-A177-3AD203B41FA5}">
                      <a16:colId xmlns:a16="http://schemas.microsoft.com/office/drawing/2014/main" val="4244747028"/>
                    </a:ext>
                  </a:extLst>
                </a:gridCol>
              </a:tblGrid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Articles</a:t>
                      </a:r>
                      <a:endParaRPr lang="vi-VN" sz="4800" b="1" kern="1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an, the 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18907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Prepositions</a:t>
                      </a:r>
                      <a:r>
                        <a:rPr kumimoji="0" lang="vi-VN" sz="4800" b="1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4800" b="1" i="0" u="none" strike="noStrike" kern="0" cap="none" spc="725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above, for, of, to, until,</a:t>
                      </a:r>
                      <a:r>
                        <a:rPr kumimoji="0" lang="en-US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79948"/>
                  </a:ext>
                </a:extLst>
              </a:tr>
              <a:tr h="533725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Personal adjectives: </a:t>
                      </a:r>
                      <a:endParaRPr lang="vi-VN" sz="4800" b="1" kern="100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you, we, they, he, she, it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398536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Possessive adjectives</a:t>
                      </a:r>
                      <a:r>
                        <a:rPr lang="vi-VN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my, your, our, their, her, his, its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80898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Auxiliary verbs</a:t>
                      </a:r>
                      <a:r>
                        <a:rPr lang="vi-VN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be, have, do,</a:t>
                      </a:r>
                      <a:r>
                        <a:rPr kumimoji="0" lang="en-US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86495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Conjunctions</a:t>
                      </a:r>
                      <a:r>
                        <a:rPr lang="vi-VN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and, but, or</a:t>
                      </a:r>
                      <a:r>
                        <a:rPr kumimoji="0" lang="en-US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40484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Modal verbs</a:t>
                      </a:r>
                      <a:r>
                        <a:rPr lang="vi-VN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can, will,</a:t>
                      </a:r>
                      <a:r>
                        <a:rPr kumimoji="0" lang="en-US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4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84761"/>
                  </a:ext>
                </a:extLst>
              </a:tr>
              <a:tr h="87024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The expressions</a:t>
                      </a:r>
                      <a:r>
                        <a:rPr lang="vi-VN" sz="4800" b="1" kern="1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4800" b="1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 is, there are,</a:t>
                      </a:r>
                      <a:r>
                        <a:rPr kumimoji="0" lang="en-US" sz="4400" b="0" i="0" u="none" strike="noStrike" kern="0" cap="none" spc="725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kumimoji="0" lang="vi-VN" sz="4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982050"/>
                  </a:ext>
                </a:extLst>
              </a:tr>
            </a:tbl>
          </a:graphicData>
        </a:graphic>
      </p:graphicFrame>
      <p:sp>
        <p:nvSpPr>
          <p:cNvPr id="7" name="object 6">
            <a:extLst>
              <a:ext uri="{FF2B5EF4-FFF2-40B4-BE49-F238E27FC236}">
                <a16:creationId xmlns:a16="http://schemas.microsoft.com/office/drawing/2014/main" id="{48318C7F-3066-BD4D-4F2F-ED6FDB1C6B3F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rtl="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I. PRONUNCIATION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0509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-93385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1473225"/>
              <a:ext cx="17678400" cy="80514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762268"/>
              <a:ext cx="6470202" cy="15247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23923" y="0"/>
              <a:ext cx="6464076" cy="21484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101100" y="3646607"/>
            <a:ext cx="16916401" cy="25034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7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1. </a:t>
            </a:r>
            <a:r>
              <a:rPr lang="en-US" sz="57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It's been</a:t>
            </a:r>
            <a:r>
              <a:rPr lang="en-US" sz="57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57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three years </a:t>
            </a:r>
            <a:r>
              <a:rPr lang="en-US" sz="57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since your</a:t>
            </a:r>
            <a:r>
              <a:rPr lang="en-US" sz="57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57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last visit.</a:t>
            </a:r>
          </a:p>
          <a:p>
            <a:pPr algn="just">
              <a:lnSpc>
                <a:spcPct val="150000"/>
              </a:lnSpc>
            </a:pPr>
            <a:r>
              <a:rPr lang="en-US" sz="57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Fresh air </a:t>
            </a:r>
            <a:r>
              <a:rPr lang="en-US" sz="57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en-US" sz="57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a walk sound nice.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89017" y="1922713"/>
            <a:ext cx="1406236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Task 1. Listen and repeat. Pay attention to the pronunciation of the unstressed words. </a:t>
            </a:r>
            <a:endParaRPr sz="4800" b="1" i="1" spc="-155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6465" y="467638"/>
            <a:ext cx="17020540" cy="9164955"/>
          </a:xfrm>
          <a:custGeom>
            <a:avLst/>
            <a:gdLst/>
            <a:ahLst/>
            <a:cxnLst/>
            <a:rect l="l" t="t" r="r" b="b"/>
            <a:pathLst>
              <a:path w="17020540" h="9164955">
                <a:moveTo>
                  <a:pt x="443699" y="2011210"/>
                </a:moveTo>
                <a:lnTo>
                  <a:pt x="435165" y="2030742"/>
                </a:lnTo>
                <a:lnTo>
                  <a:pt x="414375" y="2058403"/>
                </a:lnTo>
                <a:lnTo>
                  <a:pt x="429996" y="2048814"/>
                </a:lnTo>
                <a:lnTo>
                  <a:pt x="443699" y="2011210"/>
                </a:lnTo>
                <a:close/>
              </a:path>
              <a:path w="17020540" h="9164955">
                <a:moveTo>
                  <a:pt x="444106" y="2010270"/>
                </a:moveTo>
                <a:lnTo>
                  <a:pt x="443979" y="2010422"/>
                </a:lnTo>
                <a:lnTo>
                  <a:pt x="443699" y="2011210"/>
                </a:lnTo>
                <a:lnTo>
                  <a:pt x="444106" y="2010270"/>
                </a:lnTo>
                <a:close/>
              </a:path>
              <a:path w="17020540" h="9164955">
                <a:moveTo>
                  <a:pt x="482803" y="1916468"/>
                </a:moveTo>
                <a:lnTo>
                  <a:pt x="473646" y="1947519"/>
                </a:lnTo>
                <a:lnTo>
                  <a:pt x="452970" y="1990013"/>
                </a:lnTo>
                <a:lnTo>
                  <a:pt x="444106" y="2010270"/>
                </a:lnTo>
                <a:lnTo>
                  <a:pt x="467360" y="1981174"/>
                </a:lnTo>
                <a:lnTo>
                  <a:pt x="479577" y="1928977"/>
                </a:lnTo>
                <a:lnTo>
                  <a:pt x="482803" y="1916468"/>
                </a:lnTo>
                <a:close/>
              </a:path>
              <a:path w="17020540" h="9164955">
                <a:moveTo>
                  <a:pt x="489966" y="1888693"/>
                </a:moveTo>
                <a:lnTo>
                  <a:pt x="482803" y="1916468"/>
                </a:lnTo>
                <a:lnTo>
                  <a:pt x="489737" y="1892922"/>
                </a:lnTo>
                <a:lnTo>
                  <a:pt x="489966" y="1888693"/>
                </a:lnTo>
                <a:close/>
              </a:path>
              <a:path w="17020540" h="9164955">
                <a:moveTo>
                  <a:pt x="502742" y="1735924"/>
                </a:moveTo>
                <a:lnTo>
                  <a:pt x="498360" y="1738617"/>
                </a:lnTo>
                <a:lnTo>
                  <a:pt x="493814" y="1815922"/>
                </a:lnTo>
                <a:lnTo>
                  <a:pt x="489966" y="1888693"/>
                </a:lnTo>
                <a:lnTo>
                  <a:pt x="493280" y="1875853"/>
                </a:lnTo>
                <a:lnTo>
                  <a:pt x="501218" y="1811375"/>
                </a:lnTo>
                <a:lnTo>
                  <a:pt x="502742" y="1735924"/>
                </a:lnTo>
                <a:close/>
              </a:path>
              <a:path w="17020540" h="9164955">
                <a:moveTo>
                  <a:pt x="674827" y="1811096"/>
                </a:moveTo>
                <a:lnTo>
                  <a:pt x="662266" y="1831733"/>
                </a:lnTo>
                <a:lnTo>
                  <a:pt x="653262" y="1881962"/>
                </a:lnTo>
                <a:lnTo>
                  <a:pt x="630212" y="1925916"/>
                </a:lnTo>
                <a:lnTo>
                  <a:pt x="600113" y="1974189"/>
                </a:lnTo>
                <a:lnTo>
                  <a:pt x="556729" y="2015731"/>
                </a:lnTo>
                <a:lnTo>
                  <a:pt x="507136" y="2061057"/>
                </a:lnTo>
                <a:lnTo>
                  <a:pt x="565404" y="2010410"/>
                </a:lnTo>
                <a:lnTo>
                  <a:pt x="615238" y="1964905"/>
                </a:lnTo>
                <a:lnTo>
                  <a:pt x="642759" y="1903310"/>
                </a:lnTo>
                <a:lnTo>
                  <a:pt x="667346" y="1858416"/>
                </a:lnTo>
                <a:lnTo>
                  <a:pt x="674827" y="1811096"/>
                </a:lnTo>
                <a:close/>
              </a:path>
              <a:path w="17020540" h="9164955">
                <a:moveTo>
                  <a:pt x="676744" y="1807946"/>
                </a:moveTo>
                <a:lnTo>
                  <a:pt x="676719" y="1805749"/>
                </a:lnTo>
                <a:lnTo>
                  <a:pt x="675182" y="1808911"/>
                </a:lnTo>
                <a:lnTo>
                  <a:pt x="674827" y="1811096"/>
                </a:lnTo>
                <a:lnTo>
                  <a:pt x="676744" y="1807946"/>
                </a:lnTo>
                <a:close/>
              </a:path>
              <a:path w="17020540" h="9164955">
                <a:moveTo>
                  <a:pt x="685622" y="1787588"/>
                </a:moveTo>
                <a:lnTo>
                  <a:pt x="684860" y="1773161"/>
                </a:lnTo>
                <a:lnTo>
                  <a:pt x="676402" y="1778355"/>
                </a:lnTo>
                <a:lnTo>
                  <a:pt x="676719" y="1805749"/>
                </a:lnTo>
                <a:lnTo>
                  <a:pt x="685622" y="1787588"/>
                </a:lnTo>
                <a:close/>
              </a:path>
              <a:path w="17020540" h="9164955">
                <a:moveTo>
                  <a:pt x="707936" y="1893112"/>
                </a:moveTo>
                <a:lnTo>
                  <a:pt x="698525" y="1883981"/>
                </a:lnTo>
                <a:lnTo>
                  <a:pt x="688759" y="1889975"/>
                </a:lnTo>
                <a:lnTo>
                  <a:pt x="672731" y="1944522"/>
                </a:lnTo>
                <a:lnTo>
                  <a:pt x="641273" y="1978723"/>
                </a:lnTo>
                <a:lnTo>
                  <a:pt x="608152" y="2013966"/>
                </a:lnTo>
                <a:lnTo>
                  <a:pt x="518604" y="2068931"/>
                </a:lnTo>
                <a:lnTo>
                  <a:pt x="487667" y="2073021"/>
                </a:lnTo>
                <a:lnTo>
                  <a:pt x="507085" y="2061108"/>
                </a:lnTo>
                <a:lnTo>
                  <a:pt x="482587" y="2061235"/>
                </a:lnTo>
                <a:lnTo>
                  <a:pt x="458038" y="2076310"/>
                </a:lnTo>
                <a:lnTo>
                  <a:pt x="491820" y="2040661"/>
                </a:lnTo>
                <a:lnTo>
                  <a:pt x="531241" y="2016467"/>
                </a:lnTo>
                <a:lnTo>
                  <a:pt x="555879" y="1971548"/>
                </a:lnTo>
                <a:lnTo>
                  <a:pt x="578535" y="1927834"/>
                </a:lnTo>
                <a:lnTo>
                  <a:pt x="598741" y="1885632"/>
                </a:lnTo>
                <a:lnTo>
                  <a:pt x="609371" y="1834400"/>
                </a:lnTo>
                <a:lnTo>
                  <a:pt x="611492" y="1833092"/>
                </a:lnTo>
                <a:lnTo>
                  <a:pt x="604659" y="1822386"/>
                </a:lnTo>
                <a:lnTo>
                  <a:pt x="591159" y="1830679"/>
                </a:lnTo>
                <a:lnTo>
                  <a:pt x="581761" y="1881149"/>
                </a:lnTo>
                <a:lnTo>
                  <a:pt x="563003" y="1922462"/>
                </a:lnTo>
                <a:lnTo>
                  <a:pt x="542074" y="1965121"/>
                </a:lnTo>
                <a:lnTo>
                  <a:pt x="482422" y="2031530"/>
                </a:lnTo>
                <a:lnTo>
                  <a:pt x="392861" y="2086508"/>
                </a:lnTo>
                <a:lnTo>
                  <a:pt x="406107" y="2063470"/>
                </a:lnTo>
                <a:lnTo>
                  <a:pt x="365480" y="2088413"/>
                </a:lnTo>
                <a:lnTo>
                  <a:pt x="385203" y="2061413"/>
                </a:lnTo>
                <a:lnTo>
                  <a:pt x="403504" y="2035276"/>
                </a:lnTo>
                <a:lnTo>
                  <a:pt x="413740" y="1999183"/>
                </a:lnTo>
                <a:lnTo>
                  <a:pt x="422554" y="1963966"/>
                </a:lnTo>
                <a:lnTo>
                  <a:pt x="433438" y="1927491"/>
                </a:lnTo>
                <a:lnTo>
                  <a:pt x="442404" y="1892185"/>
                </a:lnTo>
                <a:lnTo>
                  <a:pt x="442772" y="1847253"/>
                </a:lnTo>
                <a:lnTo>
                  <a:pt x="449084" y="1813572"/>
                </a:lnTo>
                <a:lnTo>
                  <a:pt x="442912" y="1802460"/>
                </a:lnTo>
                <a:lnTo>
                  <a:pt x="428193" y="1811489"/>
                </a:lnTo>
                <a:lnTo>
                  <a:pt x="423354" y="1844268"/>
                </a:lnTo>
                <a:lnTo>
                  <a:pt x="423329" y="1888985"/>
                </a:lnTo>
                <a:lnTo>
                  <a:pt x="414921" y="1923948"/>
                </a:lnTo>
                <a:lnTo>
                  <a:pt x="404876" y="1959927"/>
                </a:lnTo>
                <a:lnTo>
                  <a:pt x="397446" y="1994281"/>
                </a:lnTo>
                <a:lnTo>
                  <a:pt x="389051" y="2029244"/>
                </a:lnTo>
                <a:lnTo>
                  <a:pt x="373126" y="2053920"/>
                </a:lnTo>
                <a:lnTo>
                  <a:pt x="356412" y="2079078"/>
                </a:lnTo>
                <a:lnTo>
                  <a:pt x="357200" y="2063699"/>
                </a:lnTo>
                <a:lnTo>
                  <a:pt x="359562" y="2017534"/>
                </a:lnTo>
                <a:lnTo>
                  <a:pt x="371690" y="1890877"/>
                </a:lnTo>
                <a:lnTo>
                  <a:pt x="375259" y="1829092"/>
                </a:lnTo>
                <a:lnTo>
                  <a:pt x="380199" y="1781340"/>
                </a:lnTo>
                <a:lnTo>
                  <a:pt x="383832" y="1749310"/>
                </a:lnTo>
                <a:lnTo>
                  <a:pt x="383438" y="1734654"/>
                </a:lnTo>
                <a:lnTo>
                  <a:pt x="374243" y="1740293"/>
                </a:lnTo>
                <a:lnTo>
                  <a:pt x="373888" y="1770316"/>
                </a:lnTo>
                <a:lnTo>
                  <a:pt x="373888" y="1815020"/>
                </a:lnTo>
                <a:lnTo>
                  <a:pt x="369201" y="1862607"/>
                </a:lnTo>
                <a:lnTo>
                  <a:pt x="361581" y="1911985"/>
                </a:lnTo>
                <a:lnTo>
                  <a:pt x="359498" y="1972881"/>
                </a:lnTo>
                <a:lnTo>
                  <a:pt x="351409" y="2022538"/>
                </a:lnTo>
                <a:lnTo>
                  <a:pt x="345782" y="2070709"/>
                </a:lnTo>
                <a:lnTo>
                  <a:pt x="330276" y="2020608"/>
                </a:lnTo>
                <a:lnTo>
                  <a:pt x="319278" y="1967750"/>
                </a:lnTo>
                <a:lnTo>
                  <a:pt x="312534" y="1912289"/>
                </a:lnTo>
                <a:lnTo>
                  <a:pt x="309765" y="1854377"/>
                </a:lnTo>
                <a:lnTo>
                  <a:pt x="317360" y="1805012"/>
                </a:lnTo>
                <a:lnTo>
                  <a:pt x="319303" y="1803819"/>
                </a:lnTo>
                <a:lnTo>
                  <a:pt x="312191" y="1793290"/>
                </a:lnTo>
                <a:lnTo>
                  <a:pt x="298373" y="1801774"/>
                </a:lnTo>
                <a:lnTo>
                  <a:pt x="293573" y="1849424"/>
                </a:lnTo>
                <a:lnTo>
                  <a:pt x="291566" y="1895360"/>
                </a:lnTo>
                <a:lnTo>
                  <a:pt x="299186" y="1950288"/>
                </a:lnTo>
                <a:lnTo>
                  <a:pt x="303339" y="1992439"/>
                </a:lnTo>
                <a:lnTo>
                  <a:pt x="317487" y="2043366"/>
                </a:lnTo>
                <a:lnTo>
                  <a:pt x="335153" y="2092121"/>
                </a:lnTo>
                <a:lnTo>
                  <a:pt x="334835" y="2092325"/>
                </a:lnTo>
                <a:lnTo>
                  <a:pt x="327596" y="2081860"/>
                </a:lnTo>
                <a:lnTo>
                  <a:pt x="324269" y="2083904"/>
                </a:lnTo>
                <a:lnTo>
                  <a:pt x="315277" y="2074519"/>
                </a:lnTo>
                <a:lnTo>
                  <a:pt x="306285" y="2065147"/>
                </a:lnTo>
                <a:lnTo>
                  <a:pt x="295465" y="2056892"/>
                </a:lnTo>
                <a:lnTo>
                  <a:pt x="273723" y="2025523"/>
                </a:lnTo>
                <a:lnTo>
                  <a:pt x="262216" y="2002777"/>
                </a:lnTo>
                <a:lnTo>
                  <a:pt x="248450" y="1966531"/>
                </a:lnTo>
                <a:lnTo>
                  <a:pt x="240271" y="1926844"/>
                </a:lnTo>
                <a:lnTo>
                  <a:pt x="232283" y="1872145"/>
                </a:lnTo>
                <a:lnTo>
                  <a:pt x="232333" y="1812505"/>
                </a:lnTo>
                <a:lnTo>
                  <a:pt x="241642" y="1747177"/>
                </a:lnTo>
                <a:lnTo>
                  <a:pt x="237832" y="1749513"/>
                </a:lnTo>
                <a:lnTo>
                  <a:pt x="228180" y="1815045"/>
                </a:lnTo>
                <a:lnTo>
                  <a:pt x="227812" y="1874888"/>
                </a:lnTo>
                <a:lnTo>
                  <a:pt x="228892" y="1918931"/>
                </a:lnTo>
                <a:lnTo>
                  <a:pt x="243484" y="1969566"/>
                </a:lnTo>
                <a:lnTo>
                  <a:pt x="257124" y="2005914"/>
                </a:lnTo>
                <a:lnTo>
                  <a:pt x="275615" y="2039264"/>
                </a:lnTo>
                <a:lnTo>
                  <a:pt x="299212" y="2069477"/>
                </a:lnTo>
                <a:lnTo>
                  <a:pt x="309130" y="2078291"/>
                </a:lnTo>
                <a:lnTo>
                  <a:pt x="275615" y="2054161"/>
                </a:lnTo>
                <a:lnTo>
                  <a:pt x="227190" y="2009381"/>
                </a:lnTo>
                <a:lnTo>
                  <a:pt x="205409" y="1978050"/>
                </a:lnTo>
                <a:lnTo>
                  <a:pt x="181737" y="1932965"/>
                </a:lnTo>
                <a:lnTo>
                  <a:pt x="170281" y="1895297"/>
                </a:lnTo>
                <a:lnTo>
                  <a:pt x="164020" y="1854428"/>
                </a:lnTo>
                <a:lnTo>
                  <a:pt x="162598" y="1810600"/>
                </a:lnTo>
                <a:lnTo>
                  <a:pt x="164325" y="1809546"/>
                </a:lnTo>
                <a:lnTo>
                  <a:pt x="156946" y="1799170"/>
                </a:lnTo>
                <a:lnTo>
                  <a:pt x="143040" y="1807705"/>
                </a:lnTo>
                <a:lnTo>
                  <a:pt x="143116" y="1852358"/>
                </a:lnTo>
                <a:lnTo>
                  <a:pt x="155117" y="1904606"/>
                </a:lnTo>
                <a:lnTo>
                  <a:pt x="166065" y="1942592"/>
                </a:lnTo>
                <a:lnTo>
                  <a:pt x="189560" y="1987778"/>
                </a:lnTo>
                <a:lnTo>
                  <a:pt x="211302" y="2019134"/>
                </a:lnTo>
                <a:lnTo>
                  <a:pt x="236778" y="2048205"/>
                </a:lnTo>
                <a:lnTo>
                  <a:pt x="266090" y="2074913"/>
                </a:lnTo>
                <a:lnTo>
                  <a:pt x="292722" y="2088362"/>
                </a:lnTo>
                <a:lnTo>
                  <a:pt x="277545" y="2082787"/>
                </a:lnTo>
                <a:lnTo>
                  <a:pt x="262369" y="2077199"/>
                </a:lnTo>
                <a:lnTo>
                  <a:pt x="227977" y="2068512"/>
                </a:lnTo>
                <a:lnTo>
                  <a:pt x="187401" y="2048700"/>
                </a:lnTo>
                <a:lnTo>
                  <a:pt x="145161" y="2015032"/>
                </a:lnTo>
                <a:lnTo>
                  <a:pt x="105752" y="1964702"/>
                </a:lnTo>
                <a:lnTo>
                  <a:pt x="89230" y="1930146"/>
                </a:lnTo>
                <a:lnTo>
                  <a:pt x="80479" y="1890814"/>
                </a:lnTo>
                <a:lnTo>
                  <a:pt x="74282" y="1835010"/>
                </a:lnTo>
                <a:lnTo>
                  <a:pt x="85356" y="1783499"/>
                </a:lnTo>
                <a:lnTo>
                  <a:pt x="81661" y="1785772"/>
                </a:lnTo>
                <a:lnTo>
                  <a:pt x="70015" y="1837626"/>
                </a:lnTo>
                <a:lnTo>
                  <a:pt x="75742" y="1893722"/>
                </a:lnTo>
                <a:lnTo>
                  <a:pt x="84188" y="1933244"/>
                </a:lnTo>
                <a:lnTo>
                  <a:pt x="100609" y="1967865"/>
                </a:lnTo>
                <a:lnTo>
                  <a:pt x="140131" y="2018118"/>
                </a:lnTo>
                <a:lnTo>
                  <a:pt x="182499" y="2051723"/>
                </a:lnTo>
                <a:lnTo>
                  <a:pt x="223240" y="2071408"/>
                </a:lnTo>
                <a:lnTo>
                  <a:pt x="264553" y="2090762"/>
                </a:lnTo>
                <a:lnTo>
                  <a:pt x="212280" y="2078139"/>
                </a:lnTo>
                <a:lnTo>
                  <a:pt x="159854" y="2050719"/>
                </a:lnTo>
                <a:lnTo>
                  <a:pt x="120967" y="2029879"/>
                </a:lnTo>
                <a:lnTo>
                  <a:pt x="82753" y="1993734"/>
                </a:lnTo>
                <a:lnTo>
                  <a:pt x="52235" y="1952853"/>
                </a:lnTo>
                <a:lnTo>
                  <a:pt x="29337" y="1907298"/>
                </a:lnTo>
                <a:lnTo>
                  <a:pt x="20916" y="1882660"/>
                </a:lnTo>
                <a:lnTo>
                  <a:pt x="21145" y="1867623"/>
                </a:lnTo>
                <a:lnTo>
                  <a:pt x="22059" y="1867065"/>
                </a:lnTo>
                <a:lnTo>
                  <a:pt x="15481" y="1856206"/>
                </a:lnTo>
                <a:lnTo>
                  <a:pt x="0" y="1865706"/>
                </a:lnTo>
                <a:lnTo>
                  <a:pt x="5816" y="1891931"/>
                </a:lnTo>
                <a:lnTo>
                  <a:pt x="13817" y="1916823"/>
                </a:lnTo>
                <a:lnTo>
                  <a:pt x="36385" y="1962581"/>
                </a:lnTo>
                <a:lnTo>
                  <a:pt x="59423" y="1993150"/>
                </a:lnTo>
                <a:lnTo>
                  <a:pt x="95110" y="2030844"/>
                </a:lnTo>
                <a:lnTo>
                  <a:pt x="129921" y="2054186"/>
                </a:lnTo>
                <a:lnTo>
                  <a:pt x="176885" y="2084959"/>
                </a:lnTo>
                <a:lnTo>
                  <a:pt x="222478" y="2101684"/>
                </a:lnTo>
                <a:lnTo>
                  <a:pt x="266471" y="2104478"/>
                </a:lnTo>
                <a:lnTo>
                  <a:pt x="315239" y="2104351"/>
                </a:lnTo>
                <a:lnTo>
                  <a:pt x="324002" y="2113877"/>
                </a:lnTo>
                <a:lnTo>
                  <a:pt x="326174" y="2112543"/>
                </a:lnTo>
                <a:lnTo>
                  <a:pt x="321779" y="2100338"/>
                </a:lnTo>
                <a:lnTo>
                  <a:pt x="329704" y="2110371"/>
                </a:lnTo>
                <a:lnTo>
                  <a:pt x="333311" y="2108162"/>
                </a:lnTo>
                <a:lnTo>
                  <a:pt x="330225" y="2154758"/>
                </a:lnTo>
                <a:lnTo>
                  <a:pt x="334391" y="2211806"/>
                </a:lnTo>
                <a:lnTo>
                  <a:pt x="332562" y="2257628"/>
                </a:lnTo>
                <a:lnTo>
                  <a:pt x="338124" y="2313825"/>
                </a:lnTo>
                <a:lnTo>
                  <a:pt x="344487" y="2369528"/>
                </a:lnTo>
                <a:lnTo>
                  <a:pt x="345071" y="2413876"/>
                </a:lnTo>
                <a:lnTo>
                  <a:pt x="353250" y="2468461"/>
                </a:lnTo>
                <a:lnTo>
                  <a:pt x="362419" y="2522436"/>
                </a:lnTo>
                <a:lnTo>
                  <a:pt x="372668" y="2575750"/>
                </a:lnTo>
                <a:lnTo>
                  <a:pt x="377418" y="2617546"/>
                </a:lnTo>
                <a:lnTo>
                  <a:pt x="390029" y="2669413"/>
                </a:lnTo>
                <a:lnTo>
                  <a:pt x="403910" y="2720492"/>
                </a:lnTo>
                <a:lnTo>
                  <a:pt x="419138" y="2770759"/>
                </a:lnTo>
                <a:lnTo>
                  <a:pt x="435787" y="2820136"/>
                </a:lnTo>
                <a:lnTo>
                  <a:pt x="453923" y="2868625"/>
                </a:lnTo>
                <a:lnTo>
                  <a:pt x="453034" y="2884068"/>
                </a:lnTo>
                <a:lnTo>
                  <a:pt x="459930" y="2939440"/>
                </a:lnTo>
                <a:lnTo>
                  <a:pt x="484568" y="2998825"/>
                </a:lnTo>
                <a:lnTo>
                  <a:pt x="503097" y="3032150"/>
                </a:lnTo>
                <a:lnTo>
                  <a:pt x="539940" y="3084055"/>
                </a:lnTo>
                <a:lnTo>
                  <a:pt x="567588" y="3111779"/>
                </a:lnTo>
                <a:lnTo>
                  <a:pt x="591769" y="3126740"/>
                </a:lnTo>
                <a:lnTo>
                  <a:pt x="596950" y="3108668"/>
                </a:lnTo>
                <a:lnTo>
                  <a:pt x="587425" y="3069806"/>
                </a:lnTo>
                <a:lnTo>
                  <a:pt x="568833" y="3021609"/>
                </a:lnTo>
                <a:lnTo>
                  <a:pt x="540131" y="2964713"/>
                </a:lnTo>
                <a:lnTo>
                  <a:pt x="521246" y="2931604"/>
                </a:lnTo>
                <a:lnTo>
                  <a:pt x="500278" y="2899765"/>
                </a:lnTo>
                <a:lnTo>
                  <a:pt x="491121" y="2890494"/>
                </a:lnTo>
                <a:lnTo>
                  <a:pt x="474446" y="2870924"/>
                </a:lnTo>
                <a:lnTo>
                  <a:pt x="455917" y="2822689"/>
                </a:lnTo>
                <a:lnTo>
                  <a:pt x="438924" y="2773515"/>
                </a:lnTo>
                <a:lnTo>
                  <a:pt x="423379" y="2723451"/>
                </a:lnTo>
                <a:lnTo>
                  <a:pt x="409219" y="2672537"/>
                </a:lnTo>
                <a:lnTo>
                  <a:pt x="403009" y="2631643"/>
                </a:lnTo>
                <a:lnTo>
                  <a:pt x="391414" y="2579154"/>
                </a:lnTo>
                <a:lnTo>
                  <a:pt x="381000" y="2525941"/>
                </a:lnTo>
                <a:lnTo>
                  <a:pt x="371690" y="2472042"/>
                </a:lnTo>
                <a:lnTo>
                  <a:pt x="370078" y="2428329"/>
                </a:lnTo>
                <a:lnTo>
                  <a:pt x="362800" y="2373198"/>
                </a:lnTo>
                <a:lnTo>
                  <a:pt x="356425" y="2317496"/>
                </a:lnTo>
                <a:lnTo>
                  <a:pt x="357543" y="2272106"/>
                </a:lnTo>
                <a:lnTo>
                  <a:pt x="352780" y="2215426"/>
                </a:lnTo>
                <a:lnTo>
                  <a:pt x="348729" y="2158301"/>
                </a:lnTo>
                <a:lnTo>
                  <a:pt x="351955" y="2111616"/>
                </a:lnTo>
                <a:lnTo>
                  <a:pt x="355600" y="2109381"/>
                </a:lnTo>
                <a:lnTo>
                  <a:pt x="403631" y="2109698"/>
                </a:lnTo>
                <a:lnTo>
                  <a:pt x="453250" y="2109051"/>
                </a:lnTo>
                <a:lnTo>
                  <a:pt x="497370" y="2096871"/>
                </a:lnTo>
                <a:lnTo>
                  <a:pt x="535559" y="2073427"/>
                </a:lnTo>
                <a:lnTo>
                  <a:pt x="580656" y="2060651"/>
                </a:lnTo>
                <a:lnTo>
                  <a:pt x="652983" y="1986445"/>
                </a:lnTo>
                <a:lnTo>
                  <a:pt x="687031" y="1950643"/>
                </a:lnTo>
                <a:lnTo>
                  <a:pt x="705408" y="1894662"/>
                </a:lnTo>
                <a:lnTo>
                  <a:pt x="707936" y="1893112"/>
                </a:lnTo>
                <a:close/>
              </a:path>
              <a:path w="17020540" h="9164955">
                <a:moveTo>
                  <a:pt x="1005039" y="168656"/>
                </a:moveTo>
                <a:lnTo>
                  <a:pt x="1003960" y="164998"/>
                </a:lnTo>
                <a:lnTo>
                  <a:pt x="1002893" y="163957"/>
                </a:lnTo>
                <a:lnTo>
                  <a:pt x="999070" y="160972"/>
                </a:lnTo>
                <a:lnTo>
                  <a:pt x="991704" y="162788"/>
                </a:lnTo>
                <a:lnTo>
                  <a:pt x="990917" y="165595"/>
                </a:lnTo>
                <a:lnTo>
                  <a:pt x="965492" y="203250"/>
                </a:lnTo>
                <a:lnTo>
                  <a:pt x="935723" y="238048"/>
                </a:lnTo>
                <a:lnTo>
                  <a:pt x="901788" y="267335"/>
                </a:lnTo>
                <a:lnTo>
                  <a:pt x="864247" y="289674"/>
                </a:lnTo>
                <a:lnTo>
                  <a:pt x="823887" y="304838"/>
                </a:lnTo>
                <a:lnTo>
                  <a:pt x="899795" y="286143"/>
                </a:lnTo>
                <a:lnTo>
                  <a:pt x="910640" y="279539"/>
                </a:lnTo>
                <a:lnTo>
                  <a:pt x="946327" y="248513"/>
                </a:lnTo>
                <a:lnTo>
                  <a:pt x="977798" y="213296"/>
                </a:lnTo>
                <a:lnTo>
                  <a:pt x="1005027" y="171272"/>
                </a:lnTo>
                <a:lnTo>
                  <a:pt x="1005039" y="168656"/>
                </a:lnTo>
                <a:close/>
              </a:path>
              <a:path w="17020540" h="9164955">
                <a:moveTo>
                  <a:pt x="1074166" y="150317"/>
                </a:moveTo>
                <a:lnTo>
                  <a:pt x="1072337" y="142913"/>
                </a:lnTo>
                <a:lnTo>
                  <a:pt x="1071753" y="144373"/>
                </a:lnTo>
                <a:lnTo>
                  <a:pt x="1069682" y="147497"/>
                </a:lnTo>
                <a:lnTo>
                  <a:pt x="1039964" y="196672"/>
                </a:lnTo>
                <a:lnTo>
                  <a:pt x="1011910" y="231051"/>
                </a:lnTo>
                <a:lnTo>
                  <a:pt x="974191" y="265188"/>
                </a:lnTo>
                <a:lnTo>
                  <a:pt x="926477" y="295262"/>
                </a:lnTo>
                <a:lnTo>
                  <a:pt x="868400" y="317423"/>
                </a:lnTo>
                <a:lnTo>
                  <a:pt x="818184" y="324561"/>
                </a:lnTo>
                <a:lnTo>
                  <a:pt x="801166" y="324827"/>
                </a:lnTo>
                <a:lnTo>
                  <a:pt x="799350" y="325272"/>
                </a:lnTo>
                <a:lnTo>
                  <a:pt x="797217" y="324497"/>
                </a:lnTo>
                <a:lnTo>
                  <a:pt x="803249" y="323011"/>
                </a:lnTo>
                <a:lnTo>
                  <a:pt x="819619" y="321589"/>
                </a:lnTo>
                <a:lnTo>
                  <a:pt x="827532" y="319646"/>
                </a:lnTo>
                <a:lnTo>
                  <a:pt x="849210" y="311683"/>
                </a:lnTo>
                <a:lnTo>
                  <a:pt x="870889" y="303733"/>
                </a:lnTo>
                <a:lnTo>
                  <a:pt x="899795" y="286143"/>
                </a:lnTo>
                <a:lnTo>
                  <a:pt x="811796" y="307822"/>
                </a:lnTo>
                <a:lnTo>
                  <a:pt x="799490" y="309549"/>
                </a:lnTo>
                <a:lnTo>
                  <a:pt x="774611" y="310438"/>
                </a:lnTo>
                <a:lnTo>
                  <a:pt x="788860" y="303009"/>
                </a:lnTo>
                <a:lnTo>
                  <a:pt x="798347" y="298056"/>
                </a:lnTo>
                <a:lnTo>
                  <a:pt x="857631" y="246824"/>
                </a:lnTo>
                <a:lnTo>
                  <a:pt x="889203" y="203733"/>
                </a:lnTo>
                <a:lnTo>
                  <a:pt x="919861" y="147789"/>
                </a:lnTo>
                <a:lnTo>
                  <a:pt x="947293" y="75628"/>
                </a:lnTo>
                <a:lnTo>
                  <a:pt x="945591" y="72123"/>
                </a:lnTo>
                <a:lnTo>
                  <a:pt x="942657" y="74155"/>
                </a:lnTo>
                <a:lnTo>
                  <a:pt x="912774" y="152146"/>
                </a:lnTo>
                <a:lnTo>
                  <a:pt x="879233" y="210108"/>
                </a:lnTo>
                <a:lnTo>
                  <a:pt x="844981" y="252552"/>
                </a:lnTo>
                <a:lnTo>
                  <a:pt x="812393" y="281520"/>
                </a:lnTo>
                <a:lnTo>
                  <a:pt x="784123" y="300253"/>
                </a:lnTo>
                <a:lnTo>
                  <a:pt x="762203" y="309575"/>
                </a:lnTo>
                <a:lnTo>
                  <a:pt x="756539" y="308356"/>
                </a:lnTo>
                <a:lnTo>
                  <a:pt x="754011" y="308978"/>
                </a:lnTo>
                <a:lnTo>
                  <a:pt x="767651" y="299072"/>
                </a:lnTo>
                <a:lnTo>
                  <a:pt x="775843" y="293141"/>
                </a:lnTo>
                <a:lnTo>
                  <a:pt x="781824" y="287743"/>
                </a:lnTo>
                <a:lnTo>
                  <a:pt x="783818" y="285940"/>
                </a:lnTo>
                <a:lnTo>
                  <a:pt x="795769" y="275145"/>
                </a:lnTo>
                <a:lnTo>
                  <a:pt x="813473" y="253784"/>
                </a:lnTo>
                <a:lnTo>
                  <a:pt x="846048" y="202590"/>
                </a:lnTo>
                <a:lnTo>
                  <a:pt x="873061" y="143624"/>
                </a:lnTo>
                <a:lnTo>
                  <a:pt x="884847" y="111937"/>
                </a:lnTo>
                <a:lnTo>
                  <a:pt x="882967" y="107175"/>
                </a:lnTo>
                <a:lnTo>
                  <a:pt x="881659" y="106184"/>
                </a:lnTo>
                <a:lnTo>
                  <a:pt x="877722" y="104533"/>
                </a:lnTo>
                <a:lnTo>
                  <a:pt x="875893" y="104990"/>
                </a:lnTo>
                <a:lnTo>
                  <a:pt x="872197" y="107213"/>
                </a:lnTo>
                <a:lnTo>
                  <a:pt x="870623" y="107594"/>
                </a:lnTo>
                <a:lnTo>
                  <a:pt x="846582" y="165836"/>
                </a:lnTo>
                <a:lnTo>
                  <a:pt x="816673" y="222910"/>
                </a:lnTo>
                <a:lnTo>
                  <a:pt x="785545" y="264591"/>
                </a:lnTo>
                <a:lnTo>
                  <a:pt x="748131" y="294728"/>
                </a:lnTo>
                <a:lnTo>
                  <a:pt x="750087" y="290334"/>
                </a:lnTo>
                <a:lnTo>
                  <a:pt x="774852" y="234518"/>
                </a:lnTo>
                <a:lnTo>
                  <a:pt x="803236" y="167360"/>
                </a:lnTo>
                <a:lnTo>
                  <a:pt x="828878" y="104800"/>
                </a:lnTo>
                <a:lnTo>
                  <a:pt x="847382" y="58381"/>
                </a:lnTo>
                <a:lnTo>
                  <a:pt x="854379" y="39662"/>
                </a:lnTo>
                <a:lnTo>
                  <a:pt x="853186" y="37338"/>
                </a:lnTo>
                <a:lnTo>
                  <a:pt x="849896" y="38150"/>
                </a:lnTo>
                <a:lnTo>
                  <a:pt x="838835" y="67030"/>
                </a:lnTo>
                <a:lnTo>
                  <a:pt x="823836" y="103428"/>
                </a:lnTo>
                <a:lnTo>
                  <a:pt x="805218" y="149872"/>
                </a:lnTo>
                <a:lnTo>
                  <a:pt x="784606" y="200723"/>
                </a:lnTo>
                <a:lnTo>
                  <a:pt x="763295" y="249135"/>
                </a:lnTo>
                <a:lnTo>
                  <a:pt x="743546" y="291934"/>
                </a:lnTo>
                <a:lnTo>
                  <a:pt x="744181" y="236842"/>
                </a:lnTo>
                <a:lnTo>
                  <a:pt x="751509" y="181419"/>
                </a:lnTo>
                <a:lnTo>
                  <a:pt x="765670" y="128219"/>
                </a:lnTo>
                <a:lnTo>
                  <a:pt x="786193" y="77393"/>
                </a:lnTo>
                <a:lnTo>
                  <a:pt x="787146" y="75844"/>
                </a:lnTo>
                <a:lnTo>
                  <a:pt x="787069" y="73253"/>
                </a:lnTo>
                <a:lnTo>
                  <a:pt x="785723" y="69659"/>
                </a:lnTo>
                <a:lnTo>
                  <a:pt x="784225" y="67411"/>
                </a:lnTo>
                <a:lnTo>
                  <a:pt x="780478" y="65709"/>
                </a:lnTo>
                <a:lnTo>
                  <a:pt x="774687" y="67144"/>
                </a:lnTo>
                <a:lnTo>
                  <a:pt x="754494" y="113969"/>
                </a:lnTo>
                <a:lnTo>
                  <a:pt x="741260" y="160401"/>
                </a:lnTo>
                <a:lnTo>
                  <a:pt x="732078" y="205816"/>
                </a:lnTo>
                <a:lnTo>
                  <a:pt x="728154" y="253873"/>
                </a:lnTo>
                <a:lnTo>
                  <a:pt x="728878" y="300786"/>
                </a:lnTo>
                <a:lnTo>
                  <a:pt x="728472" y="300888"/>
                </a:lnTo>
                <a:lnTo>
                  <a:pt x="727887" y="299720"/>
                </a:lnTo>
                <a:lnTo>
                  <a:pt x="727964" y="298399"/>
                </a:lnTo>
                <a:lnTo>
                  <a:pt x="727113" y="297294"/>
                </a:lnTo>
                <a:lnTo>
                  <a:pt x="722528" y="291884"/>
                </a:lnTo>
                <a:lnTo>
                  <a:pt x="719048" y="286207"/>
                </a:lnTo>
                <a:lnTo>
                  <a:pt x="717651" y="283933"/>
                </a:lnTo>
                <a:lnTo>
                  <a:pt x="699414" y="240030"/>
                </a:lnTo>
                <a:lnTo>
                  <a:pt x="693572" y="169532"/>
                </a:lnTo>
                <a:lnTo>
                  <a:pt x="700468" y="125971"/>
                </a:lnTo>
                <a:lnTo>
                  <a:pt x="716153" y="75018"/>
                </a:lnTo>
                <a:lnTo>
                  <a:pt x="742886" y="17424"/>
                </a:lnTo>
                <a:lnTo>
                  <a:pt x="742124" y="14998"/>
                </a:lnTo>
                <a:lnTo>
                  <a:pt x="738784" y="15824"/>
                </a:lnTo>
                <a:lnTo>
                  <a:pt x="711669" y="73507"/>
                </a:lnTo>
                <a:lnTo>
                  <a:pt x="695642" y="124548"/>
                </a:lnTo>
                <a:lnTo>
                  <a:pt x="688784" y="169405"/>
                </a:lnTo>
                <a:lnTo>
                  <a:pt x="688873" y="207314"/>
                </a:lnTo>
                <a:lnTo>
                  <a:pt x="695667" y="244881"/>
                </a:lnTo>
                <a:lnTo>
                  <a:pt x="712597" y="285178"/>
                </a:lnTo>
                <a:lnTo>
                  <a:pt x="693699" y="262369"/>
                </a:lnTo>
                <a:lnTo>
                  <a:pt x="666330" y="211556"/>
                </a:lnTo>
                <a:lnTo>
                  <a:pt x="651802" y="148424"/>
                </a:lnTo>
                <a:lnTo>
                  <a:pt x="651103" y="111975"/>
                </a:lnTo>
                <a:lnTo>
                  <a:pt x="655789" y="76809"/>
                </a:lnTo>
                <a:lnTo>
                  <a:pt x="665543" y="43027"/>
                </a:lnTo>
                <a:lnTo>
                  <a:pt x="666407" y="41503"/>
                </a:lnTo>
                <a:lnTo>
                  <a:pt x="666508" y="40170"/>
                </a:lnTo>
                <a:lnTo>
                  <a:pt x="664629" y="35394"/>
                </a:lnTo>
                <a:lnTo>
                  <a:pt x="663333" y="34404"/>
                </a:lnTo>
                <a:lnTo>
                  <a:pt x="659434" y="32753"/>
                </a:lnTo>
                <a:lnTo>
                  <a:pt x="653656" y="34175"/>
                </a:lnTo>
                <a:lnTo>
                  <a:pt x="652373" y="35801"/>
                </a:lnTo>
                <a:lnTo>
                  <a:pt x="651814" y="38557"/>
                </a:lnTo>
                <a:lnTo>
                  <a:pt x="641146" y="73888"/>
                </a:lnTo>
                <a:lnTo>
                  <a:pt x="635927" y="110490"/>
                </a:lnTo>
                <a:lnTo>
                  <a:pt x="636765" y="149517"/>
                </a:lnTo>
                <a:lnTo>
                  <a:pt x="643051" y="187210"/>
                </a:lnTo>
                <a:lnTo>
                  <a:pt x="652018" y="216395"/>
                </a:lnTo>
                <a:lnTo>
                  <a:pt x="664108" y="243497"/>
                </a:lnTo>
                <a:lnTo>
                  <a:pt x="679424" y="268503"/>
                </a:lnTo>
                <a:lnTo>
                  <a:pt x="698093" y="291363"/>
                </a:lnTo>
                <a:lnTo>
                  <a:pt x="682294" y="280873"/>
                </a:lnTo>
                <a:lnTo>
                  <a:pt x="638848" y="244487"/>
                </a:lnTo>
                <a:lnTo>
                  <a:pt x="606958" y="203949"/>
                </a:lnTo>
                <a:lnTo>
                  <a:pt x="584936" y="151828"/>
                </a:lnTo>
                <a:lnTo>
                  <a:pt x="580174" y="118986"/>
                </a:lnTo>
                <a:lnTo>
                  <a:pt x="582269" y="83159"/>
                </a:lnTo>
                <a:lnTo>
                  <a:pt x="592823" y="45237"/>
                </a:lnTo>
                <a:lnTo>
                  <a:pt x="612559" y="2451"/>
                </a:lnTo>
                <a:lnTo>
                  <a:pt x="611886" y="0"/>
                </a:lnTo>
                <a:lnTo>
                  <a:pt x="608545" y="825"/>
                </a:lnTo>
                <a:lnTo>
                  <a:pt x="588289" y="43738"/>
                </a:lnTo>
                <a:lnTo>
                  <a:pt x="577608" y="82994"/>
                </a:lnTo>
                <a:lnTo>
                  <a:pt x="575538" y="120129"/>
                </a:lnTo>
                <a:lnTo>
                  <a:pt x="580199" y="152984"/>
                </a:lnTo>
                <a:lnTo>
                  <a:pt x="596938" y="195948"/>
                </a:lnTo>
                <a:lnTo>
                  <a:pt x="621195" y="231825"/>
                </a:lnTo>
                <a:lnTo>
                  <a:pt x="648563" y="260400"/>
                </a:lnTo>
                <a:lnTo>
                  <a:pt x="674928" y="282689"/>
                </a:lnTo>
                <a:lnTo>
                  <a:pt x="629208" y="253403"/>
                </a:lnTo>
                <a:lnTo>
                  <a:pt x="591464" y="215607"/>
                </a:lnTo>
                <a:lnTo>
                  <a:pt x="563321" y="172847"/>
                </a:lnTo>
                <a:lnTo>
                  <a:pt x="545515" y="124917"/>
                </a:lnTo>
                <a:lnTo>
                  <a:pt x="540092" y="88315"/>
                </a:lnTo>
                <a:lnTo>
                  <a:pt x="540321" y="69951"/>
                </a:lnTo>
                <a:lnTo>
                  <a:pt x="542391" y="51130"/>
                </a:lnTo>
                <a:lnTo>
                  <a:pt x="542620" y="48450"/>
                </a:lnTo>
                <a:lnTo>
                  <a:pt x="542378" y="47205"/>
                </a:lnTo>
                <a:lnTo>
                  <a:pt x="540016" y="43865"/>
                </a:lnTo>
                <a:lnTo>
                  <a:pt x="538416" y="42951"/>
                </a:lnTo>
                <a:lnTo>
                  <a:pt x="534085" y="41402"/>
                </a:lnTo>
                <a:lnTo>
                  <a:pt x="532206" y="41859"/>
                </a:lnTo>
                <a:lnTo>
                  <a:pt x="529043" y="45262"/>
                </a:lnTo>
                <a:lnTo>
                  <a:pt x="528002" y="46824"/>
                </a:lnTo>
                <a:lnTo>
                  <a:pt x="527519" y="48247"/>
                </a:lnTo>
                <a:lnTo>
                  <a:pt x="525195" y="68440"/>
                </a:lnTo>
                <a:lnTo>
                  <a:pt x="525195" y="89369"/>
                </a:lnTo>
                <a:lnTo>
                  <a:pt x="530669" y="127266"/>
                </a:lnTo>
                <a:lnTo>
                  <a:pt x="545134" y="169481"/>
                </a:lnTo>
                <a:lnTo>
                  <a:pt x="566521" y="207378"/>
                </a:lnTo>
                <a:lnTo>
                  <a:pt x="594715" y="242277"/>
                </a:lnTo>
                <a:lnTo>
                  <a:pt x="628751" y="271830"/>
                </a:lnTo>
                <a:lnTo>
                  <a:pt x="668286" y="296087"/>
                </a:lnTo>
                <a:lnTo>
                  <a:pt x="712355" y="312699"/>
                </a:lnTo>
                <a:lnTo>
                  <a:pt x="714603" y="313461"/>
                </a:lnTo>
                <a:lnTo>
                  <a:pt x="716610" y="312966"/>
                </a:lnTo>
                <a:lnTo>
                  <a:pt x="718375" y="311226"/>
                </a:lnTo>
                <a:lnTo>
                  <a:pt x="719848" y="312166"/>
                </a:lnTo>
                <a:lnTo>
                  <a:pt x="721652" y="313029"/>
                </a:lnTo>
                <a:lnTo>
                  <a:pt x="723480" y="312572"/>
                </a:lnTo>
                <a:lnTo>
                  <a:pt x="708025" y="363474"/>
                </a:lnTo>
                <a:lnTo>
                  <a:pt x="693445" y="414147"/>
                </a:lnTo>
                <a:lnTo>
                  <a:pt x="679881" y="464578"/>
                </a:lnTo>
                <a:lnTo>
                  <a:pt x="667740" y="515962"/>
                </a:lnTo>
                <a:lnTo>
                  <a:pt x="656856" y="567042"/>
                </a:lnTo>
                <a:lnTo>
                  <a:pt x="647344" y="617778"/>
                </a:lnTo>
                <a:lnTo>
                  <a:pt x="639635" y="669391"/>
                </a:lnTo>
                <a:lnTo>
                  <a:pt x="633552" y="720585"/>
                </a:lnTo>
                <a:lnTo>
                  <a:pt x="629500" y="772591"/>
                </a:lnTo>
                <a:lnTo>
                  <a:pt x="627634" y="825373"/>
                </a:lnTo>
                <a:lnTo>
                  <a:pt x="627735" y="877671"/>
                </a:lnTo>
                <a:lnTo>
                  <a:pt x="630262" y="930668"/>
                </a:lnTo>
                <a:lnTo>
                  <a:pt x="624852" y="938542"/>
                </a:lnTo>
                <a:lnTo>
                  <a:pt x="619899" y="956767"/>
                </a:lnTo>
                <a:lnTo>
                  <a:pt x="617664" y="987399"/>
                </a:lnTo>
                <a:lnTo>
                  <a:pt x="620712" y="1033741"/>
                </a:lnTo>
                <a:lnTo>
                  <a:pt x="628840" y="1072286"/>
                </a:lnTo>
                <a:lnTo>
                  <a:pt x="642810" y="1114628"/>
                </a:lnTo>
                <a:lnTo>
                  <a:pt x="659028" y="1149870"/>
                </a:lnTo>
                <a:lnTo>
                  <a:pt x="672223" y="1161008"/>
                </a:lnTo>
                <a:lnTo>
                  <a:pt x="672630" y="1160907"/>
                </a:lnTo>
                <a:lnTo>
                  <a:pt x="680542" y="1147178"/>
                </a:lnTo>
                <a:lnTo>
                  <a:pt x="682840" y="1115225"/>
                </a:lnTo>
                <a:lnTo>
                  <a:pt x="680148" y="1072730"/>
                </a:lnTo>
                <a:lnTo>
                  <a:pt x="673989" y="1029766"/>
                </a:lnTo>
                <a:lnTo>
                  <a:pt x="659117" y="969340"/>
                </a:lnTo>
                <a:lnTo>
                  <a:pt x="646074" y="939863"/>
                </a:lnTo>
                <a:lnTo>
                  <a:pt x="643115" y="886968"/>
                </a:lnTo>
                <a:lnTo>
                  <a:pt x="642607" y="834771"/>
                </a:lnTo>
                <a:lnTo>
                  <a:pt x="644156" y="782066"/>
                </a:lnTo>
                <a:lnTo>
                  <a:pt x="647915" y="730135"/>
                </a:lnTo>
                <a:lnTo>
                  <a:pt x="653770" y="678980"/>
                </a:lnTo>
                <a:lnTo>
                  <a:pt x="661314" y="627418"/>
                </a:lnTo>
                <a:lnTo>
                  <a:pt x="670394" y="575475"/>
                </a:lnTo>
                <a:lnTo>
                  <a:pt x="681215" y="524421"/>
                </a:lnTo>
                <a:lnTo>
                  <a:pt x="693343" y="473036"/>
                </a:lnTo>
                <a:lnTo>
                  <a:pt x="706958" y="422592"/>
                </a:lnTo>
                <a:lnTo>
                  <a:pt x="721334" y="370662"/>
                </a:lnTo>
                <a:lnTo>
                  <a:pt x="736968" y="319722"/>
                </a:lnTo>
                <a:lnTo>
                  <a:pt x="737425" y="323532"/>
                </a:lnTo>
                <a:lnTo>
                  <a:pt x="739152" y="325716"/>
                </a:lnTo>
                <a:lnTo>
                  <a:pt x="742137" y="326288"/>
                </a:lnTo>
                <a:lnTo>
                  <a:pt x="787831" y="338582"/>
                </a:lnTo>
                <a:lnTo>
                  <a:pt x="834123" y="344182"/>
                </a:lnTo>
                <a:lnTo>
                  <a:pt x="880237" y="343281"/>
                </a:lnTo>
                <a:lnTo>
                  <a:pt x="925372" y="336080"/>
                </a:lnTo>
                <a:lnTo>
                  <a:pt x="964590" y="323799"/>
                </a:lnTo>
                <a:lnTo>
                  <a:pt x="1001141" y="304342"/>
                </a:lnTo>
                <a:lnTo>
                  <a:pt x="1034643" y="279082"/>
                </a:lnTo>
                <a:lnTo>
                  <a:pt x="1063840" y="245719"/>
                </a:lnTo>
                <a:lnTo>
                  <a:pt x="1065682" y="242658"/>
                </a:lnTo>
                <a:lnTo>
                  <a:pt x="1065174" y="238861"/>
                </a:lnTo>
                <a:lnTo>
                  <a:pt x="1064031" y="236524"/>
                </a:lnTo>
                <a:lnTo>
                  <a:pt x="1060881" y="234683"/>
                </a:lnTo>
                <a:lnTo>
                  <a:pt x="1058938" y="233857"/>
                </a:lnTo>
                <a:lnTo>
                  <a:pt x="1053147" y="235280"/>
                </a:lnTo>
                <a:lnTo>
                  <a:pt x="1051890" y="236893"/>
                </a:lnTo>
                <a:lnTo>
                  <a:pt x="1024255" y="267246"/>
                </a:lnTo>
                <a:lnTo>
                  <a:pt x="993114" y="291922"/>
                </a:lnTo>
                <a:lnTo>
                  <a:pt x="958659" y="309575"/>
                </a:lnTo>
                <a:lnTo>
                  <a:pt x="922032" y="322516"/>
                </a:lnTo>
                <a:lnTo>
                  <a:pt x="875919" y="328650"/>
                </a:lnTo>
                <a:lnTo>
                  <a:pt x="852347" y="329222"/>
                </a:lnTo>
                <a:lnTo>
                  <a:pt x="828687" y="328510"/>
                </a:lnTo>
                <a:lnTo>
                  <a:pt x="849249" y="326059"/>
                </a:lnTo>
                <a:lnTo>
                  <a:pt x="859269" y="323596"/>
                </a:lnTo>
                <a:lnTo>
                  <a:pt x="869607" y="322351"/>
                </a:lnTo>
                <a:lnTo>
                  <a:pt x="894588" y="312280"/>
                </a:lnTo>
                <a:lnTo>
                  <a:pt x="902906" y="308914"/>
                </a:lnTo>
                <a:lnTo>
                  <a:pt x="936205" y="295478"/>
                </a:lnTo>
                <a:lnTo>
                  <a:pt x="989012" y="258927"/>
                </a:lnTo>
                <a:lnTo>
                  <a:pt x="1028763" y="219049"/>
                </a:lnTo>
                <a:lnTo>
                  <a:pt x="1056170" y="182219"/>
                </a:lnTo>
                <a:lnTo>
                  <a:pt x="1071968" y="154774"/>
                </a:lnTo>
                <a:lnTo>
                  <a:pt x="1074166" y="150317"/>
                </a:lnTo>
                <a:close/>
              </a:path>
              <a:path w="17020540" h="9164955">
                <a:moveTo>
                  <a:pt x="1769656" y="1247990"/>
                </a:moveTo>
                <a:lnTo>
                  <a:pt x="1768792" y="1240421"/>
                </a:lnTo>
                <a:lnTo>
                  <a:pt x="1768017" y="1241780"/>
                </a:lnTo>
                <a:lnTo>
                  <a:pt x="1765579" y="1244625"/>
                </a:lnTo>
                <a:lnTo>
                  <a:pt x="1729803" y="1289596"/>
                </a:lnTo>
                <a:lnTo>
                  <a:pt x="1697583" y="1320101"/>
                </a:lnTo>
                <a:lnTo>
                  <a:pt x="1655813" y="1349133"/>
                </a:lnTo>
                <a:lnTo>
                  <a:pt x="1604632" y="1372844"/>
                </a:lnTo>
                <a:lnTo>
                  <a:pt x="1544205" y="1387398"/>
                </a:lnTo>
                <a:lnTo>
                  <a:pt x="1510372" y="1388681"/>
                </a:lnTo>
                <a:lnTo>
                  <a:pt x="1493494" y="1388046"/>
                </a:lnTo>
                <a:lnTo>
                  <a:pt x="1476578" y="1386141"/>
                </a:lnTo>
                <a:lnTo>
                  <a:pt x="1474711" y="1386344"/>
                </a:lnTo>
                <a:lnTo>
                  <a:pt x="1472692" y="1385303"/>
                </a:lnTo>
                <a:lnTo>
                  <a:pt x="1478915" y="1384604"/>
                </a:lnTo>
                <a:lnTo>
                  <a:pt x="1495285" y="1385290"/>
                </a:lnTo>
                <a:lnTo>
                  <a:pt x="1503387" y="1384363"/>
                </a:lnTo>
                <a:lnTo>
                  <a:pt x="1525905" y="1379245"/>
                </a:lnTo>
                <a:lnTo>
                  <a:pt x="1548422" y="1374127"/>
                </a:lnTo>
                <a:lnTo>
                  <a:pt x="1579346" y="1360385"/>
                </a:lnTo>
                <a:lnTo>
                  <a:pt x="1630299" y="1329029"/>
                </a:lnTo>
                <a:lnTo>
                  <a:pt x="1666024" y="1298117"/>
                </a:lnTo>
                <a:lnTo>
                  <a:pt x="1698396" y="1259928"/>
                </a:lnTo>
                <a:lnTo>
                  <a:pt x="1698752" y="1257338"/>
                </a:lnTo>
                <a:lnTo>
                  <a:pt x="1698155" y="1253566"/>
                </a:lnTo>
                <a:lnTo>
                  <a:pt x="1697228" y="1252397"/>
                </a:lnTo>
                <a:lnTo>
                  <a:pt x="1693824" y="1248943"/>
                </a:lnTo>
                <a:lnTo>
                  <a:pt x="1686267" y="1249807"/>
                </a:lnTo>
                <a:lnTo>
                  <a:pt x="1685137" y="1252486"/>
                </a:lnTo>
                <a:lnTo>
                  <a:pt x="1655114" y="1286586"/>
                </a:lnTo>
                <a:lnTo>
                  <a:pt x="1621116" y="1317294"/>
                </a:lnTo>
                <a:lnTo>
                  <a:pt x="1583728" y="1341996"/>
                </a:lnTo>
                <a:lnTo>
                  <a:pt x="1543634" y="1359331"/>
                </a:lnTo>
                <a:lnTo>
                  <a:pt x="1501673" y="1369225"/>
                </a:lnTo>
                <a:lnTo>
                  <a:pt x="1476870" y="1370761"/>
                </a:lnTo>
                <a:lnTo>
                  <a:pt x="1452079" y="1368475"/>
                </a:lnTo>
                <a:lnTo>
                  <a:pt x="1467154" y="1362925"/>
                </a:lnTo>
                <a:lnTo>
                  <a:pt x="1477213" y="1359217"/>
                </a:lnTo>
                <a:lnTo>
                  <a:pt x="1542554" y="1315999"/>
                </a:lnTo>
                <a:lnTo>
                  <a:pt x="1579384" y="1277302"/>
                </a:lnTo>
                <a:lnTo>
                  <a:pt x="1616938" y="1225740"/>
                </a:lnTo>
                <a:lnTo>
                  <a:pt x="1653387" y="1157681"/>
                </a:lnTo>
                <a:lnTo>
                  <a:pt x="1652143" y="1153985"/>
                </a:lnTo>
                <a:lnTo>
                  <a:pt x="1648968" y="1155623"/>
                </a:lnTo>
                <a:lnTo>
                  <a:pt x="1609356" y="1229156"/>
                </a:lnTo>
                <a:lnTo>
                  <a:pt x="1568678" y="1282357"/>
                </a:lnTo>
                <a:lnTo>
                  <a:pt x="1529283" y="1320063"/>
                </a:lnTo>
                <a:lnTo>
                  <a:pt x="1493253" y="1344612"/>
                </a:lnTo>
                <a:lnTo>
                  <a:pt x="1462811" y="1359585"/>
                </a:lnTo>
                <a:lnTo>
                  <a:pt x="1439887" y="1366024"/>
                </a:lnTo>
                <a:lnTo>
                  <a:pt x="1434426" y="1364094"/>
                </a:lnTo>
                <a:lnTo>
                  <a:pt x="1431823" y="1364386"/>
                </a:lnTo>
                <a:lnTo>
                  <a:pt x="1446631" y="1356309"/>
                </a:lnTo>
                <a:lnTo>
                  <a:pt x="1455508" y="1351470"/>
                </a:lnTo>
                <a:lnTo>
                  <a:pt x="1462125" y="1346873"/>
                </a:lnTo>
                <a:lnTo>
                  <a:pt x="1497876" y="1317244"/>
                </a:lnTo>
                <a:lnTo>
                  <a:pt x="1536725" y="1270647"/>
                </a:lnTo>
                <a:lnTo>
                  <a:pt x="1571066" y="1215618"/>
                </a:lnTo>
                <a:lnTo>
                  <a:pt x="1586801" y="1185710"/>
                </a:lnTo>
                <a:lnTo>
                  <a:pt x="1585544" y="1180731"/>
                </a:lnTo>
                <a:lnTo>
                  <a:pt x="1584375" y="1179588"/>
                </a:lnTo>
                <a:lnTo>
                  <a:pt x="1580692" y="1177455"/>
                </a:lnTo>
                <a:lnTo>
                  <a:pt x="1578825" y="1177671"/>
                </a:lnTo>
                <a:lnTo>
                  <a:pt x="1574876" y="1179398"/>
                </a:lnTo>
                <a:lnTo>
                  <a:pt x="1573263" y="1179576"/>
                </a:lnTo>
                <a:lnTo>
                  <a:pt x="1541957" y="1234262"/>
                </a:lnTo>
                <a:lnTo>
                  <a:pt x="1504988" y="1287043"/>
                </a:lnTo>
                <a:lnTo>
                  <a:pt x="1468780" y="1324394"/>
                </a:lnTo>
                <a:lnTo>
                  <a:pt x="1427822" y="1349502"/>
                </a:lnTo>
                <a:lnTo>
                  <a:pt x="1430324" y="1345387"/>
                </a:lnTo>
                <a:lnTo>
                  <a:pt x="1462024" y="1293202"/>
                </a:lnTo>
                <a:lnTo>
                  <a:pt x="1498765" y="1230236"/>
                </a:lnTo>
                <a:lnTo>
                  <a:pt x="1532204" y="1171460"/>
                </a:lnTo>
                <a:lnTo>
                  <a:pt x="1556512" y="1127798"/>
                </a:lnTo>
                <a:lnTo>
                  <a:pt x="1565833" y="1110119"/>
                </a:lnTo>
                <a:lnTo>
                  <a:pt x="1564944" y="1107668"/>
                </a:lnTo>
                <a:lnTo>
                  <a:pt x="1561579" y="1108049"/>
                </a:lnTo>
                <a:lnTo>
                  <a:pt x="1546910" y="1135278"/>
                </a:lnTo>
                <a:lnTo>
                  <a:pt x="1527390" y="1169454"/>
                </a:lnTo>
                <a:lnTo>
                  <a:pt x="1502981" y="1213129"/>
                </a:lnTo>
                <a:lnTo>
                  <a:pt x="1476019" y="1260932"/>
                </a:lnTo>
                <a:lnTo>
                  <a:pt x="1448701" y="1306220"/>
                </a:lnTo>
                <a:lnTo>
                  <a:pt x="1423631" y="1346149"/>
                </a:lnTo>
                <a:lnTo>
                  <a:pt x="1431315" y="1291590"/>
                </a:lnTo>
                <a:lnTo>
                  <a:pt x="1445679" y="1237551"/>
                </a:lnTo>
                <a:lnTo>
                  <a:pt x="1466532" y="1186599"/>
                </a:lnTo>
                <a:lnTo>
                  <a:pt x="1493380" y="1138809"/>
                </a:lnTo>
                <a:lnTo>
                  <a:pt x="1494536" y="1137399"/>
                </a:lnTo>
                <a:lnTo>
                  <a:pt x="1494777" y="1134821"/>
                </a:lnTo>
                <a:lnTo>
                  <a:pt x="1493913" y="1131087"/>
                </a:lnTo>
                <a:lnTo>
                  <a:pt x="1492707" y="1128661"/>
                </a:lnTo>
                <a:lnTo>
                  <a:pt x="1489214" y="1126502"/>
                </a:lnTo>
                <a:lnTo>
                  <a:pt x="1483283" y="1127175"/>
                </a:lnTo>
                <a:lnTo>
                  <a:pt x="1457261" y="1171041"/>
                </a:lnTo>
                <a:lnTo>
                  <a:pt x="1438198" y="1215390"/>
                </a:lnTo>
                <a:lnTo>
                  <a:pt x="1423276" y="1259268"/>
                </a:lnTo>
                <a:lnTo>
                  <a:pt x="1413243" y="1306423"/>
                </a:lnTo>
                <a:lnTo>
                  <a:pt x="1407960" y="1353045"/>
                </a:lnTo>
                <a:lnTo>
                  <a:pt x="1407541" y="1353083"/>
                </a:lnTo>
                <a:lnTo>
                  <a:pt x="1407109" y="1351864"/>
                </a:lnTo>
                <a:lnTo>
                  <a:pt x="1407350" y="1350556"/>
                </a:lnTo>
                <a:lnTo>
                  <a:pt x="1406652" y="1349349"/>
                </a:lnTo>
                <a:lnTo>
                  <a:pt x="1402791" y="1343406"/>
                </a:lnTo>
                <a:lnTo>
                  <a:pt x="1400073" y="1337322"/>
                </a:lnTo>
                <a:lnTo>
                  <a:pt x="1398981" y="1334884"/>
                </a:lnTo>
                <a:lnTo>
                  <a:pt x="1386509" y="1289011"/>
                </a:lnTo>
                <a:lnTo>
                  <a:pt x="1385163" y="1255941"/>
                </a:lnTo>
                <a:lnTo>
                  <a:pt x="1389735" y="1218349"/>
                </a:lnTo>
                <a:lnTo>
                  <a:pt x="1402143" y="1176032"/>
                </a:lnTo>
                <a:lnTo>
                  <a:pt x="1424228" y="1127506"/>
                </a:lnTo>
                <a:lnTo>
                  <a:pt x="1458112" y="1073797"/>
                </a:lnTo>
                <a:lnTo>
                  <a:pt x="1457667" y="1071295"/>
                </a:lnTo>
                <a:lnTo>
                  <a:pt x="1419974" y="1125435"/>
                </a:lnTo>
                <a:lnTo>
                  <a:pt x="1397546" y="1174000"/>
                </a:lnTo>
                <a:lnTo>
                  <a:pt x="1384998" y="1217612"/>
                </a:lnTo>
                <a:lnTo>
                  <a:pt x="1380236" y="1255217"/>
                </a:lnTo>
                <a:lnTo>
                  <a:pt x="1381391" y="1287043"/>
                </a:lnTo>
                <a:lnTo>
                  <a:pt x="1389418" y="1324470"/>
                </a:lnTo>
                <a:lnTo>
                  <a:pt x="1393799" y="1335481"/>
                </a:lnTo>
                <a:lnTo>
                  <a:pt x="1377975" y="1310436"/>
                </a:lnTo>
                <a:lnTo>
                  <a:pt x="1365961" y="1284960"/>
                </a:lnTo>
                <a:lnTo>
                  <a:pt x="1357350" y="1256538"/>
                </a:lnTo>
                <a:lnTo>
                  <a:pt x="1352296" y="1227721"/>
                </a:lnTo>
                <a:lnTo>
                  <a:pt x="1351013" y="1192072"/>
                </a:lnTo>
                <a:lnTo>
                  <a:pt x="1354975" y="1155839"/>
                </a:lnTo>
                <a:lnTo>
                  <a:pt x="1364132" y="1121562"/>
                </a:lnTo>
                <a:lnTo>
                  <a:pt x="1378115" y="1089291"/>
                </a:lnTo>
                <a:lnTo>
                  <a:pt x="1379169" y="1087894"/>
                </a:lnTo>
                <a:lnTo>
                  <a:pt x="1379448" y="1086586"/>
                </a:lnTo>
                <a:lnTo>
                  <a:pt x="1378191" y="1081620"/>
                </a:lnTo>
                <a:lnTo>
                  <a:pt x="1377035" y="1080465"/>
                </a:lnTo>
                <a:lnTo>
                  <a:pt x="1373390" y="1078331"/>
                </a:lnTo>
                <a:lnTo>
                  <a:pt x="1367459" y="1079004"/>
                </a:lnTo>
                <a:lnTo>
                  <a:pt x="1365986" y="1080452"/>
                </a:lnTo>
                <a:lnTo>
                  <a:pt x="1365084" y="1083106"/>
                </a:lnTo>
                <a:lnTo>
                  <a:pt x="1349971" y="1116774"/>
                </a:lnTo>
                <a:lnTo>
                  <a:pt x="1340116" y="1152410"/>
                </a:lnTo>
                <a:lnTo>
                  <a:pt x="1335963" y="1191234"/>
                </a:lnTo>
                <a:lnTo>
                  <a:pt x="1337360" y="1229410"/>
                </a:lnTo>
                <a:lnTo>
                  <a:pt x="1342529" y="1259509"/>
                </a:lnTo>
                <a:lnTo>
                  <a:pt x="1351038" y="1287932"/>
                </a:lnTo>
                <a:lnTo>
                  <a:pt x="1363040" y="1314691"/>
                </a:lnTo>
                <a:lnTo>
                  <a:pt x="1378623" y="1339761"/>
                </a:lnTo>
                <a:lnTo>
                  <a:pt x="1364297" y="1327327"/>
                </a:lnTo>
                <a:lnTo>
                  <a:pt x="1325867" y="1285684"/>
                </a:lnTo>
                <a:lnTo>
                  <a:pt x="1299425" y="1241399"/>
                </a:lnTo>
                <a:lnTo>
                  <a:pt x="1284262" y="1186891"/>
                </a:lnTo>
                <a:lnTo>
                  <a:pt x="1283741" y="1153706"/>
                </a:lnTo>
                <a:lnTo>
                  <a:pt x="1290396" y="1118438"/>
                </a:lnTo>
                <a:lnTo>
                  <a:pt x="1305712" y="1082192"/>
                </a:lnTo>
                <a:lnTo>
                  <a:pt x="1330769" y="1042276"/>
                </a:lnTo>
                <a:lnTo>
                  <a:pt x="1330413" y="1039761"/>
                </a:lnTo>
                <a:lnTo>
                  <a:pt x="1326997" y="1040142"/>
                </a:lnTo>
                <a:lnTo>
                  <a:pt x="1301407" y="1080122"/>
                </a:lnTo>
                <a:lnTo>
                  <a:pt x="1285786" y="1117688"/>
                </a:lnTo>
                <a:lnTo>
                  <a:pt x="1278991" y="1154252"/>
                </a:lnTo>
                <a:lnTo>
                  <a:pt x="1279410" y="1187437"/>
                </a:lnTo>
                <a:lnTo>
                  <a:pt x="1290523" y="1232192"/>
                </a:lnTo>
                <a:lnTo>
                  <a:pt x="1309979" y="1270876"/>
                </a:lnTo>
                <a:lnTo>
                  <a:pt x="1333474" y="1302715"/>
                </a:lnTo>
                <a:lnTo>
                  <a:pt x="1356766" y="1328191"/>
                </a:lnTo>
                <a:lnTo>
                  <a:pt x="1315173" y="1293291"/>
                </a:lnTo>
                <a:lnTo>
                  <a:pt x="1282573" y="1250988"/>
                </a:lnTo>
                <a:lnTo>
                  <a:pt x="1260132" y="1204963"/>
                </a:lnTo>
                <a:lnTo>
                  <a:pt x="1248600" y="1155153"/>
                </a:lnTo>
                <a:lnTo>
                  <a:pt x="1247241" y="1136129"/>
                </a:lnTo>
                <a:lnTo>
                  <a:pt x="1247914" y="1118158"/>
                </a:lnTo>
                <a:lnTo>
                  <a:pt x="1250480" y="1099972"/>
                </a:lnTo>
                <a:lnTo>
                  <a:pt x="1254950" y="1081570"/>
                </a:lnTo>
                <a:lnTo>
                  <a:pt x="1255522" y="1078953"/>
                </a:lnTo>
                <a:lnTo>
                  <a:pt x="1255433" y="1077683"/>
                </a:lnTo>
                <a:lnTo>
                  <a:pt x="1253515" y="1074064"/>
                </a:lnTo>
                <a:lnTo>
                  <a:pt x="1252042" y="1072959"/>
                </a:lnTo>
                <a:lnTo>
                  <a:pt x="1247952" y="1070864"/>
                </a:lnTo>
                <a:lnTo>
                  <a:pt x="1246035" y="1071079"/>
                </a:lnTo>
                <a:lnTo>
                  <a:pt x="1233004" y="1117307"/>
                </a:lnTo>
                <a:lnTo>
                  <a:pt x="1232242" y="1136561"/>
                </a:lnTo>
                <a:lnTo>
                  <a:pt x="1233576" y="1155585"/>
                </a:lnTo>
                <a:lnTo>
                  <a:pt x="1242529" y="1199299"/>
                </a:lnTo>
                <a:lnTo>
                  <a:pt x="1258887" y="1239621"/>
                </a:lnTo>
                <a:lnTo>
                  <a:pt x="1282382" y="1277848"/>
                </a:lnTo>
                <a:lnTo>
                  <a:pt x="1312354" y="1311503"/>
                </a:lnTo>
                <a:lnTo>
                  <a:pt x="1348460" y="1340637"/>
                </a:lnTo>
                <a:lnTo>
                  <a:pt x="1390040" y="1362748"/>
                </a:lnTo>
                <a:lnTo>
                  <a:pt x="1392174" y="1363776"/>
                </a:lnTo>
                <a:lnTo>
                  <a:pt x="1394231" y="1363548"/>
                </a:lnTo>
                <a:lnTo>
                  <a:pt x="1396199" y="1362049"/>
                </a:lnTo>
                <a:lnTo>
                  <a:pt x="1397546" y="1363167"/>
                </a:lnTo>
                <a:lnTo>
                  <a:pt x="1399222" y="1364259"/>
                </a:lnTo>
                <a:lnTo>
                  <a:pt x="1401089" y="1364043"/>
                </a:lnTo>
                <a:lnTo>
                  <a:pt x="1379245" y="1412544"/>
                </a:lnTo>
                <a:lnTo>
                  <a:pt x="1358303" y="1460944"/>
                </a:lnTo>
                <a:lnTo>
                  <a:pt x="1338402" y="1509217"/>
                </a:lnTo>
                <a:lnTo>
                  <a:pt x="1319784" y="1558632"/>
                </a:lnTo>
                <a:lnTo>
                  <a:pt x="1302461" y="1607896"/>
                </a:lnTo>
                <a:lnTo>
                  <a:pt x="1286535" y="1657007"/>
                </a:lnTo>
                <a:lnTo>
                  <a:pt x="1272286" y="1707197"/>
                </a:lnTo>
                <a:lnTo>
                  <a:pt x="1259687" y="1757197"/>
                </a:lnTo>
                <a:lnTo>
                  <a:pt x="1249032" y="1808264"/>
                </a:lnTo>
                <a:lnTo>
                  <a:pt x="1240409" y="1860372"/>
                </a:lnTo>
                <a:lnTo>
                  <a:pt x="1233830" y="1912239"/>
                </a:lnTo>
                <a:lnTo>
                  <a:pt x="1229550" y="1965134"/>
                </a:lnTo>
                <a:lnTo>
                  <a:pt x="1223175" y="1972246"/>
                </a:lnTo>
                <a:lnTo>
                  <a:pt x="1215936" y="1989696"/>
                </a:lnTo>
                <a:lnTo>
                  <a:pt x="1209802" y="2019782"/>
                </a:lnTo>
                <a:lnTo>
                  <a:pt x="1206893" y="2066137"/>
                </a:lnTo>
                <a:lnTo>
                  <a:pt x="1210017" y="2105406"/>
                </a:lnTo>
                <a:lnTo>
                  <a:pt x="1218450" y="2149183"/>
                </a:lnTo>
                <a:lnTo>
                  <a:pt x="1230033" y="2186203"/>
                </a:lnTo>
                <a:lnTo>
                  <a:pt x="1241691" y="2198941"/>
                </a:lnTo>
                <a:lnTo>
                  <a:pt x="1242110" y="2198890"/>
                </a:lnTo>
                <a:lnTo>
                  <a:pt x="1251712" y="2186292"/>
                </a:lnTo>
                <a:lnTo>
                  <a:pt x="1258074" y="2154898"/>
                </a:lnTo>
                <a:lnTo>
                  <a:pt x="1260856" y="2112403"/>
                </a:lnTo>
                <a:lnTo>
                  <a:pt x="1260233" y="2069007"/>
                </a:lnTo>
                <a:lnTo>
                  <a:pt x="1257211" y="2033562"/>
                </a:lnTo>
                <a:lnTo>
                  <a:pt x="1253210" y="2007184"/>
                </a:lnTo>
                <a:lnTo>
                  <a:pt x="1248689" y="1988527"/>
                </a:lnTo>
                <a:lnTo>
                  <a:pt x="1244053" y="1976272"/>
                </a:lnTo>
                <a:lnTo>
                  <a:pt x="1247889" y="1923427"/>
                </a:lnTo>
                <a:lnTo>
                  <a:pt x="1254074" y="1871599"/>
                </a:lnTo>
                <a:lnTo>
                  <a:pt x="1262341" y="1819529"/>
                </a:lnTo>
                <a:lnTo>
                  <a:pt x="1272717" y="1768500"/>
                </a:lnTo>
                <a:lnTo>
                  <a:pt x="1285074" y="1718525"/>
                </a:lnTo>
                <a:lnTo>
                  <a:pt x="1299146" y="1668348"/>
                </a:lnTo>
                <a:lnTo>
                  <a:pt x="1314805" y="1617992"/>
                </a:lnTo>
                <a:lnTo>
                  <a:pt x="1332064" y="1568742"/>
                </a:lnTo>
                <a:lnTo>
                  <a:pt x="1350670" y="1519326"/>
                </a:lnTo>
                <a:lnTo>
                  <a:pt x="1370634" y="1471041"/>
                </a:lnTo>
                <a:lnTo>
                  <a:pt x="1391539" y="1421371"/>
                </a:lnTo>
                <a:lnTo>
                  <a:pt x="1413548" y="1372857"/>
                </a:lnTo>
                <a:lnTo>
                  <a:pt x="1413522" y="1376692"/>
                </a:lnTo>
                <a:lnTo>
                  <a:pt x="1414957" y="1379093"/>
                </a:lnTo>
                <a:lnTo>
                  <a:pt x="1417840" y="1380032"/>
                </a:lnTo>
                <a:lnTo>
                  <a:pt x="1461592" y="1398066"/>
                </a:lnTo>
                <a:lnTo>
                  <a:pt x="1506791" y="1409547"/>
                </a:lnTo>
                <a:lnTo>
                  <a:pt x="1552625" y="1414551"/>
                </a:lnTo>
                <a:lnTo>
                  <a:pt x="1598320" y="1413192"/>
                </a:lnTo>
                <a:lnTo>
                  <a:pt x="1638782" y="1406029"/>
                </a:lnTo>
                <a:lnTo>
                  <a:pt x="1677517" y="1391399"/>
                </a:lnTo>
                <a:lnTo>
                  <a:pt x="1680324" y="1389799"/>
                </a:lnTo>
                <a:lnTo>
                  <a:pt x="1713992" y="1370634"/>
                </a:lnTo>
                <a:lnTo>
                  <a:pt x="1747202" y="1341297"/>
                </a:lnTo>
                <a:lnTo>
                  <a:pt x="1748663" y="1339850"/>
                </a:lnTo>
                <a:lnTo>
                  <a:pt x="1749425" y="1338491"/>
                </a:lnTo>
                <a:lnTo>
                  <a:pt x="1749412" y="1334655"/>
                </a:lnTo>
                <a:lnTo>
                  <a:pt x="1748574" y="1332191"/>
                </a:lnTo>
                <a:lnTo>
                  <a:pt x="1745691" y="1329969"/>
                </a:lnTo>
                <a:lnTo>
                  <a:pt x="1743862" y="1328889"/>
                </a:lnTo>
                <a:lnTo>
                  <a:pt x="1737944" y="1329563"/>
                </a:lnTo>
                <a:lnTo>
                  <a:pt x="1736483" y="1331010"/>
                </a:lnTo>
                <a:lnTo>
                  <a:pt x="1705190" y="1357579"/>
                </a:lnTo>
                <a:lnTo>
                  <a:pt x="1671142" y="1378064"/>
                </a:lnTo>
                <a:lnTo>
                  <a:pt x="1634718" y="1391158"/>
                </a:lnTo>
                <a:lnTo>
                  <a:pt x="1596732" y="1399311"/>
                </a:lnTo>
                <a:lnTo>
                  <a:pt x="1573631" y="1400657"/>
                </a:lnTo>
                <a:lnTo>
                  <a:pt x="1550225" y="1399489"/>
                </a:lnTo>
                <a:lnTo>
                  <a:pt x="1526768" y="1397050"/>
                </a:lnTo>
                <a:lnTo>
                  <a:pt x="1503400" y="1393317"/>
                </a:lnTo>
                <a:lnTo>
                  <a:pt x="1524101" y="1393507"/>
                </a:lnTo>
                <a:lnTo>
                  <a:pt x="1534350" y="1392351"/>
                </a:lnTo>
                <a:lnTo>
                  <a:pt x="1544777" y="1392440"/>
                </a:lnTo>
                <a:lnTo>
                  <a:pt x="1570824" y="1385646"/>
                </a:lnTo>
                <a:lnTo>
                  <a:pt x="1579511" y="1383372"/>
                </a:lnTo>
                <a:lnTo>
                  <a:pt x="1614258" y="1374317"/>
                </a:lnTo>
                <a:lnTo>
                  <a:pt x="1671307" y="1344815"/>
                </a:lnTo>
                <a:lnTo>
                  <a:pt x="1715833" y="1310347"/>
                </a:lnTo>
                <a:lnTo>
                  <a:pt x="1747735" y="1277327"/>
                </a:lnTo>
                <a:lnTo>
                  <a:pt x="1766912" y="1252131"/>
                </a:lnTo>
                <a:lnTo>
                  <a:pt x="1769656" y="1247990"/>
                </a:lnTo>
                <a:close/>
              </a:path>
              <a:path w="17020540" h="9164955">
                <a:moveTo>
                  <a:pt x="15087105" y="8161452"/>
                </a:moveTo>
                <a:lnTo>
                  <a:pt x="15070862" y="8139379"/>
                </a:lnTo>
                <a:lnTo>
                  <a:pt x="15060981" y="8140332"/>
                </a:lnTo>
                <a:lnTo>
                  <a:pt x="15069071" y="8152308"/>
                </a:lnTo>
                <a:lnTo>
                  <a:pt x="15087105" y="8161452"/>
                </a:lnTo>
                <a:close/>
              </a:path>
              <a:path w="17020540" h="9164955">
                <a:moveTo>
                  <a:pt x="15091829" y="8164563"/>
                </a:moveTo>
                <a:lnTo>
                  <a:pt x="15090242" y="8163026"/>
                </a:lnTo>
                <a:lnTo>
                  <a:pt x="15087105" y="8161452"/>
                </a:lnTo>
                <a:lnTo>
                  <a:pt x="15088400" y="8163204"/>
                </a:lnTo>
                <a:lnTo>
                  <a:pt x="15091829" y="8164563"/>
                </a:lnTo>
                <a:close/>
              </a:path>
              <a:path w="17020540" h="9164955">
                <a:moveTo>
                  <a:pt x="15267267" y="8286331"/>
                </a:moveTo>
                <a:lnTo>
                  <a:pt x="15219591" y="8278152"/>
                </a:lnTo>
                <a:lnTo>
                  <a:pt x="15173897" y="8269808"/>
                </a:lnTo>
                <a:lnTo>
                  <a:pt x="15128240" y="8235924"/>
                </a:lnTo>
                <a:lnTo>
                  <a:pt x="15116823" y="8237029"/>
                </a:lnTo>
                <a:lnTo>
                  <a:pt x="15114816" y="8249983"/>
                </a:lnTo>
                <a:lnTo>
                  <a:pt x="15117763" y="8249691"/>
                </a:lnTo>
                <a:lnTo>
                  <a:pt x="15166162" y="8283308"/>
                </a:lnTo>
                <a:lnTo>
                  <a:pt x="15214905" y="8291373"/>
                </a:lnTo>
                <a:lnTo>
                  <a:pt x="15267267" y="8286331"/>
                </a:lnTo>
                <a:close/>
              </a:path>
              <a:path w="17020540" h="9164955">
                <a:moveTo>
                  <a:pt x="15286139" y="8115147"/>
                </a:moveTo>
                <a:lnTo>
                  <a:pt x="15239226" y="8059382"/>
                </a:lnTo>
                <a:lnTo>
                  <a:pt x="15189035" y="8000416"/>
                </a:lnTo>
                <a:lnTo>
                  <a:pt x="15183917" y="8000911"/>
                </a:lnTo>
                <a:lnTo>
                  <a:pt x="15230590" y="8060207"/>
                </a:lnTo>
                <a:lnTo>
                  <a:pt x="15275763" y="8106892"/>
                </a:lnTo>
                <a:lnTo>
                  <a:pt x="15286139" y="8115147"/>
                </a:lnTo>
                <a:close/>
              </a:path>
              <a:path w="17020540" h="9164955">
                <a:moveTo>
                  <a:pt x="15308593" y="8133004"/>
                </a:moveTo>
                <a:lnTo>
                  <a:pt x="15286139" y="8115147"/>
                </a:lnTo>
                <a:lnTo>
                  <a:pt x="15288870" y="8118399"/>
                </a:lnTo>
                <a:lnTo>
                  <a:pt x="15308593" y="8133004"/>
                </a:lnTo>
                <a:close/>
              </a:path>
              <a:path w="17020540" h="9164955">
                <a:moveTo>
                  <a:pt x="15376259" y="8263077"/>
                </a:moveTo>
                <a:lnTo>
                  <a:pt x="15309368" y="8256765"/>
                </a:lnTo>
                <a:lnTo>
                  <a:pt x="15249728" y="8249755"/>
                </a:lnTo>
                <a:lnTo>
                  <a:pt x="15196630" y="8229346"/>
                </a:lnTo>
                <a:lnTo>
                  <a:pt x="15151735" y="8208150"/>
                </a:lnTo>
                <a:lnTo>
                  <a:pt x="15114296" y="8173479"/>
                </a:lnTo>
                <a:lnTo>
                  <a:pt x="15091829" y="8164563"/>
                </a:lnTo>
                <a:lnTo>
                  <a:pt x="15126310" y="8197837"/>
                </a:lnTo>
                <a:lnTo>
                  <a:pt x="15172982" y="8218856"/>
                </a:lnTo>
                <a:lnTo>
                  <a:pt x="15232063" y="8251444"/>
                </a:lnTo>
                <a:lnTo>
                  <a:pt x="15299246" y="8257743"/>
                </a:lnTo>
                <a:lnTo>
                  <a:pt x="15376259" y="8263077"/>
                </a:lnTo>
                <a:close/>
              </a:path>
              <a:path w="17020540" h="9164955">
                <a:moveTo>
                  <a:pt x="15395969" y="8184566"/>
                </a:moveTo>
                <a:lnTo>
                  <a:pt x="15376703" y="8173733"/>
                </a:lnTo>
                <a:lnTo>
                  <a:pt x="15334603" y="8152270"/>
                </a:lnTo>
                <a:lnTo>
                  <a:pt x="15308593" y="8133004"/>
                </a:lnTo>
                <a:lnTo>
                  <a:pt x="15318702" y="8141043"/>
                </a:lnTo>
                <a:lnTo>
                  <a:pt x="15359888" y="8175345"/>
                </a:lnTo>
                <a:lnTo>
                  <a:pt x="15395969" y="8184566"/>
                </a:lnTo>
                <a:close/>
              </a:path>
              <a:path w="17020540" h="9164955">
                <a:moveTo>
                  <a:pt x="15396871" y="8185074"/>
                </a:moveTo>
                <a:lnTo>
                  <a:pt x="15396172" y="8184616"/>
                </a:lnTo>
                <a:lnTo>
                  <a:pt x="15395969" y="8184566"/>
                </a:lnTo>
                <a:lnTo>
                  <a:pt x="15396871" y="8185074"/>
                </a:lnTo>
                <a:close/>
              </a:path>
              <a:path w="17020540" h="9164955">
                <a:moveTo>
                  <a:pt x="15448699" y="8205076"/>
                </a:moveTo>
                <a:lnTo>
                  <a:pt x="15415451" y="8195513"/>
                </a:lnTo>
                <a:lnTo>
                  <a:pt x="15396871" y="8185074"/>
                </a:lnTo>
                <a:lnTo>
                  <a:pt x="15430449" y="8206829"/>
                </a:lnTo>
                <a:lnTo>
                  <a:pt x="15448699" y="8205076"/>
                </a:lnTo>
                <a:close/>
              </a:path>
              <a:path w="17020540" h="9164955">
                <a:moveTo>
                  <a:pt x="15532240" y="8184274"/>
                </a:moveTo>
                <a:lnTo>
                  <a:pt x="15516987" y="8134705"/>
                </a:lnTo>
                <a:lnTo>
                  <a:pt x="15497607" y="8085544"/>
                </a:lnTo>
                <a:lnTo>
                  <a:pt x="15475522" y="8049387"/>
                </a:lnTo>
                <a:lnTo>
                  <a:pt x="15448522" y="8000962"/>
                </a:lnTo>
                <a:lnTo>
                  <a:pt x="15419248" y="7965503"/>
                </a:lnTo>
                <a:lnTo>
                  <a:pt x="15386711" y="7930350"/>
                </a:lnTo>
                <a:lnTo>
                  <a:pt x="15370569" y="7931912"/>
                </a:lnTo>
                <a:lnTo>
                  <a:pt x="15371229" y="7944599"/>
                </a:lnTo>
                <a:lnTo>
                  <a:pt x="15373503" y="7944383"/>
                </a:lnTo>
                <a:lnTo>
                  <a:pt x="15409304" y="7979207"/>
                </a:lnTo>
                <a:lnTo>
                  <a:pt x="15441981" y="8027098"/>
                </a:lnTo>
                <a:lnTo>
                  <a:pt x="15470010" y="8075435"/>
                </a:lnTo>
                <a:lnTo>
                  <a:pt x="15493073" y="8124253"/>
                </a:lnTo>
                <a:lnTo>
                  <a:pt x="15510879" y="8173580"/>
                </a:lnTo>
                <a:lnTo>
                  <a:pt x="15477363" y="8138528"/>
                </a:lnTo>
                <a:lnTo>
                  <a:pt x="15440990" y="8103756"/>
                </a:lnTo>
                <a:lnTo>
                  <a:pt x="15402636" y="8056410"/>
                </a:lnTo>
                <a:lnTo>
                  <a:pt x="15366822" y="8021574"/>
                </a:lnTo>
                <a:lnTo>
                  <a:pt x="15334412" y="7986420"/>
                </a:lnTo>
                <a:lnTo>
                  <a:pt x="15307475" y="7950733"/>
                </a:lnTo>
                <a:lnTo>
                  <a:pt x="15289111" y="7926984"/>
                </a:lnTo>
                <a:lnTo>
                  <a:pt x="15278380" y="7928026"/>
                </a:lnTo>
                <a:lnTo>
                  <a:pt x="15286901" y="7939964"/>
                </a:lnTo>
                <a:lnTo>
                  <a:pt x="15309088" y="7963344"/>
                </a:lnTo>
                <a:lnTo>
                  <a:pt x="15341791" y="7998473"/>
                </a:lnTo>
                <a:lnTo>
                  <a:pt x="15381872" y="8045653"/>
                </a:lnTo>
                <a:lnTo>
                  <a:pt x="15467838" y="8139443"/>
                </a:lnTo>
                <a:lnTo>
                  <a:pt x="15497531" y="8174863"/>
                </a:lnTo>
                <a:lnTo>
                  <a:pt x="15507424" y="8186661"/>
                </a:lnTo>
                <a:lnTo>
                  <a:pt x="15532240" y="8184274"/>
                </a:lnTo>
                <a:close/>
              </a:path>
              <a:path w="17020540" h="9164955">
                <a:moveTo>
                  <a:pt x="15692717" y="7939176"/>
                </a:moveTo>
                <a:lnTo>
                  <a:pt x="15692704" y="7900898"/>
                </a:lnTo>
                <a:lnTo>
                  <a:pt x="15683141" y="7850784"/>
                </a:lnTo>
                <a:lnTo>
                  <a:pt x="15663393" y="7801648"/>
                </a:lnTo>
                <a:lnTo>
                  <a:pt x="15645308" y="7803388"/>
                </a:lnTo>
                <a:lnTo>
                  <a:pt x="15646591" y="7816024"/>
                </a:lnTo>
                <a:lnTo>
                  <a:pt x="15647658" y="7815923"/>
                </a:lnTo>
                <a:lnTo>
                  <a:pt x="15656903" y="7827785"/>
                </a:lnTo>
                <a:lnTo>
                  <a:pt x="15665018" y="7852524"/>
                </a:lnTo>
                <a:lnTo>
                  <a:pt x="15670784" y="7877492"/>
                </a:lnTo>
                <a:lnTo>
                  <a:pt x="15674188" y="7902676"/>
                </a:lnTo>
                <a:lnTo>
                  <a:pt x="15674455" y="7953692"/>
                </a:lnTo>
                <a:lnTo>
                  <a:pt x="15665717" y="8005559"/>
                </a:lnTo>
                <a:lnTo>
                  <a:pt x="15647238" y="8045615"/>
                </a:lnTo>
                <a:lnTo>
                  <a:pt x="15621915" y="8099095"/>
                </a:lnTo>
                <a:lnTo>
                  <a:pt x="15587790" y="8140649"/>
                </a:lnTo>
                <a:lnTo>
                  <a:pt x="15609100" y="8100327"/>
                </a:lnTo>
                <a:lnTo>
                  <a:pt x="15629776" y="8060055"/>
                </a:lnTo>
                <a:lnTo>
                  <a:pt x="15643340" y="8007718"/>
                </a:lnTo>
                <a:lnTo>
                  <a:pt x="15644622" y="7943799"/>
                </a:lnTo>
                <a:lnTo>
                  <a:pt x="15636875" y="7906271"/>
                </a:lnTo>
                <a:lnTo>
                  <a:pt x="15619806" y="7869644"/>
                </a:lnTo>
                <a:lnTo>
                  <a:pt x="15590584" y="7821422"/>
                </a:lnTo>
                <a:lnTo>
                  <a:pt x="15550058" y="7787043"/>
                </a:lnTo>
                <a:lnTo>
                  <a:pt x="15545727" y="7787462"/>
                </a:lnTo>
                <a:lnTo>
                  <a:pt x="15585605" y="7821892"/>
                </a:lnTo>
                <a:lnTo>
                  <a:pt x="15614269" y="7870164"/>
                </a:lnTo>
                <a:lnTo>
                  <a:pt x="15630970" y="7906842"/>
                </a:lnTo>
                <a:lnTo>
                  <a:pt x="15638615" y="7944383"/>
                </a:lnTo>
                <a:lnTo>
                  <a:pt x="15637472" y="8008277"/>
                </a:lnTo>
                <a:lnTo>
                  <a:pt x="15624036" y="8060614"/>
                </a:lnTo>
                <a:lnTo>
                  <a:pt x="15603589" y="8100860"/>
                </a:lnTo>
                <a:lnTo>
                  <a:pt x="15581364" y="8128508"/>
                </a:lnTo>
                <a:lnTo>
                  <a:pt x="15572613" y="8142110"/>
                </a:lnTo>
                <a:lnTo>
                  <a:pt x="15563850" y="8155711"/>
                </a:lnTo>
                <a:lnTo>
                  <a:pt x="15577007" y="8128927"/>
                </a:lnTo>
                <a:lnTo>
                  <a:pt x="15584323" y="8089951"/>
                </a:lnTo>
                <a:lnTo>
                  <a:pt x="15587142" y="8051406"/>
                </a:lnTo>
                <a:lnTo>
                  <a:pt x="15585618" y="8013281"/>
                </a:lnTo>
                <a:lnTo>
                  <a:pt x="15577147" y="7963052"/>
                </a:lnTo>
                <a:lnTo>
                  <a:pt x="15562999" y="7926146"/>
                </a:lnTo>
                <a:lnTo>
                  <a:pt x="15541117" y="7877213"/>
                </a:lnTo>
                <a:lnTo>
                  <a:pt x="15514269" y="7841526"/>
                </a:lnTo>
                <a:lnTo>
                  <a:pt x="15498026" y="7843088"/>
                </a:lnTo>
                <a:lnTo>
                  <a:pt x="15498394" y="7855813"/>
                </a:lnTo>
                <a:lnTo>
                  <a:pt x="15500401" y="7855610"/>
                </a:lnTo>
                <a:lnTo>
                  <a:pt x="15525674" y="7891462"/>
                </a:lnTo>
                <a:lnTo>
                  <a:pt x="15545296" y="7927848"/>
                </a:lnTo>
                <a:lnTo>
                  <a:pt x="15558846" y="7964818"/>
                </a:lnTo>
                <a:lnTo>
                  <a:pt x="15567101" y="8015059"/>
                </a:lnTo>
                <a:lnTo>
                  <a:pt x="15568587" y="8053197"/>
                </a:lnTo>
                <a:lnTo>
                  <a:pt x="15565641" y="8091754"/>
                </a:lnTo>
                <a:lnTo>
                  <a:pt x="15556916" y="8118107"/>
                </a:lnTo>
                <a:lnTo>
                  <a:pt x="15544686" y="8157565"/>
                </a:lnTo>
                <a:lnTo>
                  <a:pt x="15547302" y="8144548"/>
                </a:lnTo>
                <a:lnTo>
                  <a:pt x="15548801" y="8131645"/>
                </a:lnTo>
                <a:lnTo>
                  <a:pt x="15547937" y="8106207"/>
                </a:lnTo>
                <a:lnTo>
                  <a:pt x="15542603" y="8068450"/>
                </a:lnTo>
                <a:lnTo>
                  <a:pt x="15531592" y="8031239"/>
                </a:lnTo>
                <a:lnTo>
                  <a:pt x="15512745" y="7982013"/>
                </a:lnTo>
                <a:lnTo>
                  <a:pt x="15487066" y="7946212"/>
                </a:lnTo>
                <a:lnTo>
                  <a:pt x="15450731" y="7898676"/>
                </a:lnTo>
                <a:lnTo>
                  <a:pt x="15403551" y="7852181"/>
                </a:lnTo>
                <a:lnTo>
                  <a:pt x="15399106" y="7852613"/>
                </a:lnTo>
                <a:lnTo>
                  <a:pt x="15445893" y="7899133"/>
                </a:lnTo>
                <a:lnTo>
                  <a:pt x="15481859" y="7946707"/>
                </a:lnTo>
                <a:lnTo>
                  <a:pt x="15508427" y="7995183"/>
                </a:lnTo>
                <a:lnTo>
                  <a:pt x="15525801" y="8031797"/>
                </a:lnTo>
                <a:lnTo>
                  <a:pt x="15536660" y="8069021"/>
                </a:lnTo>
                <a:lnTo>
                  <a:pt x="15542717" y="8132229"/>
                </a:lnTo>
                <a:lnTo>
                  <a:pt x="15539047" y="8145348"/>
                </a:lnTo>
                <a:lnTo>
                  <a:pt x="15537523" y="8158251"/>
                </a:lnTo>
                <a:lnTo>
                  <a:pt x="15535999" y="8171154"/>
                </a:lnTo>
                <a:lnTo>
                  <a:pt x="15532100" y="8171535"/>
                </a:lnTo>
                <a:lnTo>
                  <a:pt x="15532621" y="8184235"/>
                </a:lnTo>
                <a:lnTo>
                  <a:pt x="15547874" y="8182775"/>
                </a:lnTo>
                <a:lnTo>
                  <a:pt x="15551722" y="8195157"/>
                </a:lnTo>
                <a:lnTo>
                  <a:pt x="15554262" y="8194916"/>
                </a:lnTo>
                <a:lnTo>
                  <a:pt x="15555506" y="8182038"/>
                </a:lnTo>
                <a:lnTo>
                  <a:pt x="15594521" y="8152765"/>
                </a:lnTo>
                <a:lnTo>
                  <a:pt x="15627947" y="8124025"/>
                </a:lnTo>
                <a:lnTo>
                  <a:pt x="15654274" y="8083220"/>
                </a:lnTo>
                <a:lnTo>
                  <a:pt x="15673223" y="8030362"/>
                </a:lnTo>
                <a:lnTo>
                  <a:pt x="15686939" y="7990764"/>
                </a:lnTo>
                <a:lnTo>
                  <a:pt x="15692717" y="7939176"/>
                </a:lnTo>
                <a:close/>
              </a:path>
              <a:path w="17020540" h="9164955">
                <a:moveTo>
                  <a:pt x="15966313" y="9099398"/>
                </a:moveTo>
                <a:lnTo>
                  <a:pt x="15964459" y="9035783"/>
                </a:lnTo>
                <a:lnTo>
                  <a:pt x="15959176" y="8998013"/>
                </a:lnTo>
                <a:lnTo>
                  <a:pt x="15943072" y="8935771"/>
                </a:lnTo>
                <a:lnTo>
                  <a:pt x="15927731" y="8898966"/>
                </a:lnTo>
                <a:lnTo>
                  <a:pt x="15915221" y="8887409"/>
                </a:lnTo>
                <a:lnTo>
                  <a:pt x="15905201" y="8875624"/>
                </a:lnTo>
                <a:lnTo>
                  <a:pt x="15890469" y="8826005"/>
                </a:lnTo>
                <a:lnTo>
                  <a:pt x="15874010" y="8776551"/>
                </a:lnTo>
                <a:lnTo>
                  <a:pt x="15855899" y="8727262"/>
                </a:lnTo>
                <a:lnTo>
                  <a:pt x="15836202" y="8678126"/>
                </a:lnTo>
                <a:lnTo>
                  <a:pt x="15815018" y="8629129"/>
                </a:lnTo>
                <a:lnTo>
                  <a:pt x="15793644" y="8592909"/>
                </a:lnTo>
                <a:lnTo>
                  <a:pt x="15769705" y="8544179"/>
                </a:lnTo>
                <a:lnTo>
                  <a:pt x="15744520" y="8495563"/>
                </a:lnTo>
                <a:lnTo>
                  <a:pt x="15718155" y="8447075"/>
                </a:lnTo>
                <a:lnTo>
                  <a:pt x="15691904" y="8411324"/>
                </a:lnTo>
                <a:lnTo>
                  <a:pt x="15663431" y="8363026"/>
                </a:lnTo>
                <a:lnTo>
                  <a:pt x="15634018" y="8314830"/>
                </a:lnTo>
                <a:lnTo>
                  <a:pt x="15604960" y="8279346"/>
                </a:lnTo>
                <a:lnTo>
                  <a:pt x="15573921" y="8231302"/>
                </a:lnTo>
                <a:lnTo>
                  <a:pt x="15543391" y="8195958"/>
                </a:lnTo>
                <a:lnTo>
                  <a:pt x="15547607" y="8195551"/>
                </a:lnTo>
                <a:lnTo>
                  <a:pt x="15547874" y="8182775"/>
                </a:lnTo>
                <a:lnTo>
                  <a:pt x="15507424" y="8186661"/>
                </a:lnTo>
                <a:lnTo>
                  <a:pt x="15451354" y="8166544"/>
                </a:lnTo>
                <a:lnTo>
                  <a:pt x="15396972" y="8120748"/>
                </a:lnTo>
                <a:lnTo>
                  <a:pt x="15367280" y="8098091"/>
                </a:lnTo>
                <a:lnTo>
                  <a:pt x="15339505" y="8075244"/>
                </a:lnTo>
                <a:lnTo>
                  <a:pt x="15312555" y="8039557"/>
                </a:lnTo>
                <a:lnTo>
                  <a:pt x="15288946" y="8016316"/>
                </a:lnTo>
                <a:lnTo>
                  <a:pt x="15271763" y="8017967"/>
                </a:lnTo>
                <a:lnTo>
                  <a:pt x="15273516" y="8030565"/>
                </a:lnTo>
                <a:lnTo>
                  <a:pt x="15298839" y="8053641"/>
                </a:lnTo>
                <a:lnTo>
                  <a:pt x="15326208" y="8089278"/>
                </a:lnTo>
                <a:lnTo>
                  <a:pt x="15354630" y="8112061"/>
                </a:lnTo>
                <a:lnTo>
                  <a:pt x="15385288" y="8134629"/>
                </a:lnTo>
                <a:lnTo>
                  <a:pt x="15413546" y="8157426"/>
                </a:lnTo>
                <a:lnTo>
                  <a:pt x="15443454" y="8180070"/>
                </a:lnTo>
                <a:lnTo>
                  <a:pt x="15473807" y="8189900"/>
                </a:lnTo>
                <a:lnTo>
                  <a:pt x="15505811" y="8199577"/>
                </a:lnTo>
                <a:lnTo>
                  <a:pt x="15458364" y="8204149"/>
                </a:lnTo>
                <a:lnTo>
                  <a:pt x="15482799" y="8214550"/>
                </a:lnTo>
                <a:lnTo>
                  <a:pt x="15378202" y="8224621"/>
                </a:lnTo>
                <a:lnTo>
                  <a:pt x="15290584" y="8207540"/>
                </a:lnTo>
                <a:lnTo>
                  <a:pt x="15248179" y="8186102"/>
                </a:lnTo>
                <a:lnTo>
                  <a:pt x="15208326" y="8164423"/>
                </a:lnTo>
                <a:lnTo>
                  <a:pt x="15170417" y="8129791"/>
                </a:lnTo>
                <a:lnTo>
                  <a:pt x="15154644" y="8131315"/>
                </a:lnTo>
                <a:lnTo>
                  <a:pt x="15155647" y="8143976"/>
                </a:lnTo>
                <a:lnTo>
                  <a:pt x="15158123" y="8143735"/>
                </a:lnTo>
                <a:lnTo>
                  <a:pt x="15197468" y="8178228"/>
                </a:lnTo>
                <a:lnTo>
                  <a:pt x="15239022" y="8199742"/>
                </a:lnTo>
                <a:lnTo>
                  <a:pt x="15283434" y="8220989"/>
                </a:lnTo>
                <a:lnTo>
                  <a:pt x="15330158" y="8242008"/>
                </a:lnTo>
                <a:lnTo>
                  <a:pt x="15376195" y="8237575"/>
                </a:lnTo>
                <a:lnTo>
                  <a:pt x="15424646" y="8245665"/>
                </a:lnTo>
                <a:lnTo>
                  <a:pt x="15395969" y="8248434"/>
                </a:lnTo>
                <a:lnTo>
                  <a:pt x="15376335" y="8263077"/>
                </a:lnTo>
                <a:lnTo>
                  <a:pt x="15399004" y="8260893"/>
                </a:lnTo>
                <a:lnTo>
                  <a:pt x="15371864" y="8276272"/>
                </a:lnTo>
                <a:lnTo>
                  <a:pt x="15214905" y="8291373"/>
                </a:lnTo>
                <a:lnTo>
                  <a:pt x="15317331" y="8307032"/>
                </a:lnTo>
                <a:lnTo>
                  <a:pt x="15361031" y="8290065"/>
                </a:lnTo>
                <a:lnTo>
                  <a:pt x="15405621" y="8285772"/>
                </a:lnTo>
                <a:lnTo>
                  <a:pt x="15448179" y="8268919"/>
                </a:lnTo>
                <a:lnTo>
                  <a:pt x="15488184" y="8239557"/>
                </a:lnTo>
                <a:lnTo>
                  <a:pt x="15526322" y="8210372"/>
                </a:lnTo>
                <a:lnTo>
                  <a:pt x="15530576" y="8209953"/>
                </a:lnTo>
                <a:lnTo>
                  <a:pt x="15561285" y="8245272"/>
                </a:lnTo>
                <a:lnTo>
                  <a:pt x="15592463" y="8293303"/>
                </a:lnTo>
                <a:lnTo>
                  <a:pt x="15622804" y="8341423"/>
                </a:lnTo>
                <a:lnTo>
                  <a:pt x="15651036" y="8376983"/>
                </a:lnTo>
                <a:lnTo>
                  <a:pt x="15679496" y="8425269"/>
                </a:lnTo>
                <a:lnTo>
                  <a:pt x="15706903" y="8473669"/>
                </a:lnTo>
                <a:lnTo>
                  <a:pt x="15731947" y="8509533"/>
                </a:lnTo>
                <a:lnTo>
                  <a:pt x="15756979" y="8558162"/>
                </a:lnTo>
                <a:lnTo>
                  <a:pt x="15780728" y="8606917"/>
                </a:lnTo>
                <a:lnTo>
                  <a:pt x="15803080" y="8655799"/>
                </a:lnTo>
                <a:lnTo>
                  <a:pt x="15822778" y="8692172"/>
                </a:lnTo>
                <a:lnTo>
                  <a:pt x="15842133" y="8741346"/>
                </a:lnTo>
                <a:lnTo>
                  <a:pt x="15859887" y="8790673"/>
                </a:lnTo>
                <a:lnTo>
                  <a:pt x="15875940" y="8840165"/>
                </a:lnTo>
                <a:lnTo>
                  <a:pt x="15890215" y="8889822"/>
                </a:lnTo>
                <a:lnTo>
                  <a:pt x="15888691" y="8915489"/>
                </a:lnTo>
                <a:lnTo>
                  <a:pt x="15886964" y="8928405"/>
                </a:lnTo>
                <a:lnTo>
                  <a:pt x="15889402" y="8966454"/>
                </a:lnTo>
                <a:lnTo>
                  <a:pt x="15894279" y="9004262"/>
                </a:lnTo>
                <a:lnTo>
                  <a:pt x="15905645" y="9066962"/>
                </a:lnTo>
                <a:lnTo>
                  <a:pt x="15919831" y="9116631"/>
                </a:lnTo>
                <a:lnTo>
                  <a:pt x="15935643" y="9153385"/>
                </a:lnTo>
                <a:lnTo>
                  <a:pt x="15950667" y="9164688"/>
                </a:lnTo>
                <a:lnTo>
                  <a:pt x="15960954" y="9138183"/>
                </a:lnTo>
                <a:lnTo>
                  <a:pt x="15966313" y="9099398"/>
                </a:lnTo>
                <a:close/>
              </a:path>
              <a:path w="17020540" h="9164955">
                <a:moveTo>
                  <a:pt x="15984703" y="6375108"/>
                </a:moveTo>
                <a:lnTo>
                  <a:pt x="15943936" y="6361100"/>
                </a:lnTo>
                <a:lnTo>
                  <a:pt x="15905760" y="6339853"/>
                </a:lnTo>
                <a:lnTo>
                  <a:pt x="15871012" y="6311544"/>
                </a:lnTo>
                <a:lnTo>
                  <a:pt x="15840240" y="6277610"/>
                </a:lnTo>
                <a:lnTo>
                  <a:pt x="15813761" y="6240691"/>
                </a:lnTo>
                <a:lnTo>
                  <a:pt x="15812897" y="6237910"/>
                </a:lnTo>
                <a:lnTo>
                  <a:pt x="15805468" y="6236309"/>
                </a:lnTo>
                <a:lnTo>
                  <a:pt x="15801747" y="6239395"/>
                </a:lnTo>
                <a:lnTo>
                  <a:pt x="15800705" y="6240475"/>
                </a:lnTo>
                <a:lnTo>
                  <a:pt x="15799727" y="6244158"/>
                </a:lnTo>
                <a:lnTo>
                  <a:pt x="15799816" y="6246774"/>
                </a:lnTo>
                <a:lnTo>
                  <a:pt x="15828239" y="6287998"/>
                </a:lnTo>
                <a:lnTo>
                  <a:pt x="15860700" y="6322314"/>
                </a:lnTo>
                <a:lnTo>
                  <a:pt x="15897263" y="6352311"/>
                </a:lnTo>
                <a:lnTo>
                  <a:pt x="15908287" y="6358585"/>
                </a:lnTo>
                <a:lnTo>
                  <a:pt x="15984703" y="6375108"/>
                </a:lnTo>
                <a:close/>
              </a:path>
              <a:path w="17020540" h="9164955">
                <a:moveTo>
                  <a:pt x="16079559" y="6368339"/>
                </a:moveTo>
                <a:lnTo>
                  <a:pt x="16078937" y="6321425"/>
                </a:lnTo>
                <a:lnTo>
                  <a:pt x="16073641" y="6273508"/>
                </a:lnTo>
                <a:lnTo>
                  <a:pt x="16063176" y="6228359"/>
                </a:lnTo>
                <a:lnTo>
                  <a:pt x="16048609" y="6182334"/>
                </a:lnTo>
                <a:lnTo>
                  <a:pt x="16029470" y="6139218"/>
                </a:lnTo>
                <a:lnTo>
                  <a:pt x="16021253" y="6134836"/>
                </a:lnTo>
                <a:lnTo>
                  <a:pt x="16017558" y="6136640"/>
                </a:lnTo>
                <a:lnTo>
                  <a:pt x="16016123" y="6138926"/>
                </a:lnTo>
                <a:lnTo>
                  <a:pt x="16014891" y="6142558"/>
                </a:lnTo>
                <a:lnTo>
                  <a:pt x="16014878" y="6145161"/>
                </a:lnTo>
                <a:lnTo>
                  <a:pt x="16015881" y="6146673"/>
                </a:lnTo>
                <a:lnTo>
                  <a:pt x="16037840" y="6196901"/>
                </a:lnTo>
                <a:lnTo>
                  <a:pt x="16053524" y="6249670"/>
                </a:lnTo>
                <a:lnTo>
                  <a:pt x="16062427" y="6304864"/>
                </a:lnTo>
                <a:lnTo>
                  <a:pt x="16064649" y="6359919"/>
                </a:lnTo>
                <a:lnTo>
                  <a:pt x="16043682" y="6317704"/>
                </a:lnTo>
                <a:lnTo>
                  <a:pt x="16020999" y="6269914"/>
                </a:lnTo>
                <a:lnTo>
                  <a:pt x="15998927" y="6219672"/>
                </a:lnTo>
                <a:lnTo>
                  <a:pt x="15978988" y="6173775"/>
                </a:lnTo>
                <a:lnTo>
                  <a:pt x="15962960" y="6137834"/>
                </a:lnTo>
                <a:lnTo>
                  <a:pt x="15951086" y="6109271"/>
                </a:lnTo>
                <a:lnTo>
                  <a:pt x="15947771" y="6108560"/>
                </a:lnTo>
                <a:lnTo>
                  <a:pt x="15946641" y="6110910"/>
                </a:lnTo>
                <a:lnTo>
                  <a:pt x="15973997" y="6175299"/>
                </a:lnTo>
                <a:lnTo>
                  <a:pt x="16001416" y="6237097"/>
                </a:lnTo>
                <a:lnTo>
                  <a:pt x="16031706" y="6303416"/>
                </a:lnTo>
                <a:lnTo>
                  <a:pt x="16058058" y="6358496"/>
                </a:lnTo>
                <a:lnTo>
                  <a:pt x="16060141" y="6362840"/>
                </a:lnTo>
                <a:lnTo>
                  <a:pt x="16040380" y="6349466"/>
                </a:lnTo>
                <a:lnTo>
                  <a:pt x="16005010" y="6314541"/>
                </a:lnTo>
                <a:lnTo>
                  <a:pt x="15972778" y="6265989"/>
                </a:lnTo>
                <a:lnTo>
                  <a:pt x="15944660" y="6209233"/>
                </a:lnTo>
                <a:lnTo>
                  <a:pt x="15932341" y="6179286"/>
                </a:lnTo>
                <a:lnTo>
                  <a:pt x="15930753" y="6178943"/>
                </a:lnTo>
                <a:lnTo>
                  <a:pt x="15927007" y="6176823"/>
                </a:lnTo>
                <a:lnTo>
                  <a:pt x="15925153" y="6176429"/>
                </a:lnTo>
                <a:lnTo>
                  <a:pt x="15921279" y="6178194"/>
                </a:lnTo>
                <a:lnTo>
                  <a:pt x="15919996" y="6179210"/>
                </a:lnTo>
                <a:lnTo>
                  <a:pt x="15918256" y="6184036"/>
                </a:lnTo>
                <a:lnTo>
                  <a:pt x="15918422" y="6185370"/>
                </a:lnTo>
                <a:lnTo>
                  <a:pt x="15944380" y="6244260"/>
                </a:lnTo>
                <a:lnTo>
                  <a:pt x="15977197" y="6300724"/>
                </a:lnTo>
                <a:lnTo>
                  <a:pt x="16011957" y="6344628"/>
                </a:lnTo>
                <a:lnTo>
                  <a:pt x="16024225" y="6355080"/>
                </a:lnTo>
                <a:lnTo>
                  <a:pt x="16026257" y="6356820"/>
                </a:lnTo>
                <a:lnTo>
                  <a:pt x="16079559" y="6368339"/>
                </a:lnTo>
                <a:close/>
              </a:path>
              <a:path w="17020540" h="9164955">
                <a:moveTo>
                  <a:pt x="16277108" y="6151194"/>
                </a:moveTo>
                <a:lnTo>
                  <a:pt x="16273615" y="6110160"/>
                </a:lnTo>
                <a:lnTo>
                  <a:pt x="16266859" y="6103493"/>
                </a:lnTo>
                <a:lnTo>
                  <a:pt x="16262579" y="6105169"/>
                </a:lnTo>
                <a:lnTo>
                  <a:pt x="16261004" y="6106134"/>
                </a:lnTo>
                <a:lnTo>
                  <a:pt x="16258731" y="6109538"/>
                </a:lnTo>
                <a:lnTo>
                  <a:pt x="16258528" y="6110795"/>
                </a:lnTo>
                <a:lnTo>
                  <a:pt x="16258832" y="6113450"/>
                </a:lnTo>
                <a:lnTo>
                  <a:pt x="16261449" y="6132207"/>
                </a:lnTo>
                <a:lnTo>
                  <a:pt x="16262185" y="6150559"/>
                </a:lnTo>
                <a:lnTo>
                  <a:pt x="16241383" y="6235725"/>
                </a:lnTo>
                <a:lnTo>
                  <a:pt x="16214484" y="6279273"/>
                </a:lnTo>
                <a:lnTo>
                  <a:pt x="16177832" y="6318123"/>
                </a:lnTo>
                <a:lnTo>
                  <a:pt x="16132963" y="6348704"/>
                </a:lnTo>
                <a:lnTo>
                  <a:pt x="16158680" y="6325679"/>
                </a:lnTo>
                <a:lnTo>
                  <a:pt x="16185223" y="6296342"/>
                </a:lnTo>
                <a:lnTo>
                  <a:pt x="16208439" y="6259779"/>
                </a:lnTo>
                <a:lnTo>
                  <a:pt x="16223945" y="6216358"/>
                </a:lnTo>
                <a:lnTo>
                  <a:pt x="16227679" y="6183376"/>
                </a:lnTo>
                <a:lnTo>
                  <a:pt x="16224542" y="6146317"/>
                </a:lnTo>
                <a:lnTo>
                  <a:pt x="16212744" y="6107392"/>
                </a:lnTo>
                <a:lnTo>
                  <a:pt x="16191268" y="6065063"/>
                </a:lnTo>
                <a:lnTo>
                  <a:pt x="16187903" y="6064339"/>
                </a:lnTo>
                <a:lnTo>
                  <a:pt x="16187306" y="6066802"/>
                </a:lnTo>
                <a:lnTo>
                  <a:pt x="16208261" y="6109017"/>
                </a:lnTo>
                <a:lnTo>
                  <a:pt x="16219894" y="6146609"/>
                </a:lnTo>
                <a:lnTo>
                  <a:pt x="16219183" y="6215329"/>
                </a:lnTo>
                <a:lnTo>
                  <a:pt x="16198660" y="6268059"/>
                </a:lnTo>
                <a:lnTo>
                  <a:pt x="16167938" y="6309487"/>
                </a:lnTo>
                <a:lnTo>
                  <a:pt x="16135414" y="6340145"/>
                </a:lnTo>
                <a:lnTo>
                  <a:pt x="16125559" y="6347104"/>
                </a:lnTo>
                <a:lnTo>
                  <a:pt x="16110065" y="6358052"/>
                </a:lnTo>
                <a:lnTo>
                  <a:pt x="16142665" y="6309220"/>
                </a:lnTo>
                <a:lnTo>
                  <a:pt x="16162109" y="6252362"/>
                </a:lnTo>
                <a:lnTo>
                  <a:pt x="16167303" y="6214503"/>
                </a:lnTo>
                <a:lnTo>
                  <a:pt x="16167037" y="6175464"/>
                </a:lnTo>
                <a:lnTo>
                  <a:pt x="16160776" y="6139027"/>
                </a:lnTo>
                <a:lnTo>
                  <a:pt x="16149092" y="6104013"/>
                </a:lnTo>
                <a:lnTo>
                  <a:pt x="16148457" y="6101283"/>
                </a:lnTo>
                <a:lnTo>
                  <a:pt x="16147136" y="6099695"/>
                </a:lnTo>
                <a:lnTo>
                  <a:pt x="16141307" y="6098438"/>
                </a:lnTo>
                <a:lnTo>
                  <a:pt x="16137458" y="6100203"/>
                </a:lnTo>
                <a:lnTo>
                  <a:pt x="16136201" y="6101232"/>
                </a:lnTo>
                <a:lnTo>
                  <a:pt x="16134449" y="6106045"/>
                </a:lnTo>
                <a:lnTo>
                  <a:pt x="16134601" y="6107379"/>
                </a:lnTo>
                <a:lnTo>
                  <a:pt x="16135503" y="6108878"/>
                </a:lnTo>
                <a:lnTo>
                  <a:pt x="16146209" y="6142380"/>
                </a:lnTo>
                <a:lnTo>
                  <a:pt x="16151911" y="6177394"/>
                </a:lnTo>
                <a:lnTo>
                  <a:pt x="16152241" y="6213843"/>
                </a:lnTo>
                <a:lnTo>
                  <a:pt x="16147415" y="6249187"/>
                </a:lnTo>
                <a:lnTo>
                  <a:pt x="16139529" y="6277356"/>
                </a:lnTo>
                <a:lnTo>
                  <a:pt x="16128124" y="6304775"/>
                </a:lnTo>
                <a:lnTo>
                  <a:pt x="16113633" y="6328931"/>
                </a:lnTo>
                <a:lnTo>
                  <a:pt x="16095383" y="6352273"/>
                </a:lnTo>
                <a:lnTo>
                  <a:pt x="16100844" y="6341758"/>
                </a:lnTo>
                <a:lnTo>
                  <a:pt x="16105683" y="6329807"/>
                </a:lnTo>
                <a:lnTo>
                  <a:pt x="16109620" y="6317666"/>
                </a:lnTo>
                <a:lnTo>
                  <a:pt x="16111157" y="6311506"/>
                </a:lnTo>
                <a:lnTo>
                  <a:pt x="16112566" y="6305308"/>
                </a:lnTo>
                <a:lnTo>
                  <a:pt x="16116884" y="6273762"/>
                </a:lnTo>
                <a:lnTo>
                  <a:pt x="16115881" y="6235865"/>
                </a:lnTo>
                <a:lnTo>
                  <a:pt x="16107740" y="6191224"/>
                </a:lnTo>
                <a:lnTo>
                  <a:pt x="16090265" y="6140666"/>
                </a:lnTo>
                <a:lnTo>
                  <a:pt x="16061512" y="6083782"/>
                </a:lnTo>
                <a:lnTo>
                  <a:pt x="16058147" y="6083046"/>
                </a:lnTo>
                <a:lnTo>
                  <a:pt x="16057448" y="6085497"/>
                </a:lnTo>
                <a:lnTo>
                  <a:pt x="16085820" y="6142304"/>
                </a:lnTo>
                <a:lnTo>
                  <a:pt x="16102953" y="6192786"/>
                </a:lnTo>
                <a:lnTo>
                  <a:pt x="16111093" y="6236132"/>
                </a:lnTo>
                <a:lnTo>
                  <a:pt x="16111906" y="6273990"/>
                </a:lnTo>
                <a:lnTo>
                  <a:pt x="16107804" y="6304280"/>
                </a:lnTo>
                <a:lnTo>
                  <a:pt x="16092958" y="6346545"/>
                </a:lnTo>
                <a:lnTo>
                  <a:pt x="16088970" y="6353480"/>
                </a:lnTo>
                <a:lnTo>
                  <a:pt x="16085655" y="6359258"/>
                </a:lnTo>
                <a:lnTo>
                  <a:pt x="16081223" y="6364808"/>
                </a:lnTo>
                <a:lnTo>
                  <a:pt x="16080397" y="6365926"/>
                </a:lnTo>
                <a:lnTo>
                  <a:pt x="16080524" y="6367246"/>
                </a:lnTo>
                <a:lnTo>
                  <a:pt x="16079966" y="6368428"/>
                </a:lnTo>
                <a:lnTo>
                  <a:pt x="16026257" y="6356820"/>
                </a:lnTo>
                <a:lnTo>
                  <a:pt x="16032391" y="6362039"/>
                </a:lnTo>
                <a:lnTo>
                  <a:pt x="16040748" y="6367742"/>
                </a:lnTo>
                <a:lnTo>
                  <a:pt x="16054667" y="6377254"/>
                </a:lnTo>
                <a:lnTo>
                  <a:pt x="16052114" y="6376695"/>
                </a:lnTo>
                <a:lnTo>
                  <a:pt x="16046488" y="6378080"/>
                </a:lnTo>
                <a:lnTo>
                  <a:pt x="16024327" y="6369393"/>
                </a:lnTo>
                <a:lnTo>
                  <a:pt x="15962122" y="6323457"/>
                </a:lnTo>
                <a:lnTo>
                  <a:pt x="15926677" y="6282004"/>
                </a:lnTo>
                <a:lnTo>
                  <a:pt x="15891485" y="6225019"/>
                </a:lnTo>
                <a:lnTo>
                  <a:pt x="15859392" y="6147917"/>
                </a:lnTo>
                <a:lnTo>
                  <a:pt x="15856395" y="6145962"/>
                </a:lnTo>
                <a:lnTo>
                  <a:pt x="15884284" y="6220866"/>
                </a:lnTo>
                <a:lnTo>
                  <a:pt x="15916517" y="6275908"/>
                </a:lnTo>
                <a:lnTo>
                  <a:pt x="15949321" y="6318085"/>
                </a:lnTo>
                <a:lnTo>
                  <a:pt x="15981299" y="6347092"/>
                </a:lnTo>
                <a:lnTo>
                  <a:pt x="16019666" y="6372276"/>
                </a:lnTo>
                <a:lnTo>
                  <a:pt x="16034119" y="6379299"/>
                </a:lnTo>
                <a:lnTo>
                  <a:pt x="16009214" y="6379121"/>
                </a:lnTo>
                <a:lnTo>
                  <a:pt x="15996882" y="6377749"/>
                </a:lnTo>
                <a:lnTo>
                  <a:pt x="15908287" y="6358585"/>
                </a:lnTo>
                <a:lnTo>
                  <a:pt x="15937687" y="6375336"/>
                </a:lnTo>
                <a:lnTo>
                  <a:pt x="15959582" y="6382677"/>
                </a:lnTo>
                <a:lnTo>
                  <a:pt x="15981477" y="6390005"/>
                </a:lnTo>
                <a:lnTo>
                  <a:pt x="15989453" y="6391732"/>
                </a:lnTo>
                <a:lnTo>
                  <a:pt x="16005848" y="6392685"/>
                </a:lnTo>
                <a:lnTo>
                  <a:pt x="16011919" y="6393993"/>
                </a:lnTo>
                <a:lnTo>
                  <a:pt x="16009811" y="6394844"/>
                </a:lnTo>
                <a:lnTo>
                  <a:pt x="16007982" y="6394437"/>
                </a:lnTo>
                <a:lnTo>
                  <a:pt x="15990964" y="6394653"/>
                </a:lnTo>
                <a:lnTo>
                  <a:pt x="15940558" y="6388963"/>
                </a:lnTo>
                <a:lnTo>
                  <a:pt x="15881884" y="6368466"/>
                </a:lnTo>
                <a:lnTo>
                  <a:pt x="15833319" y="6339776"/>
                </a:lnTo>
                <a:lnTo>
                  <a:pt x="15794647" y="6306731"/>
                </a:lnTo>
                <a:lnTo>
                  <a:pt x="15765628" y="6273165"/>
                </a:lnTo>
                <a:lnTo>
                  <a:pt x="15734500" y="6224854"/>
                </a:lnTo>
                <a:lnTo>
                  <a:pt x="15732354" y="6221793"/>
                </a:lnTo>
                <a:lnTo>
                  <a:pt x="15731744" y="6220358"/>
                </a:lnTo>
                <a:lnTo>
                  <a:pt x="15730131" y="6227800"/>
                </a:lnTo>
                <a:lnTo>
                  <a:pt x="15732430" y="6232207"/>
                </a:lnTo>
                <a:lnTo>
                  <a:pt x="15777452" y="6295212"/>
                </a:lnTo>
                <a:lnTo>
                  <a:pt x="15818333" y="6333934"/>
                </a:lnTo>
                <a:lnTo>
                  <a:pt x="15872168" y="6368974"/>
                </a:lnTo>
                <a:lnTo>
                  <a:pt x="15905836" y="6381445"/>
                </a:lnTo>
                <a:lnTo>
                  <a:pt x="15914243" y="6384569"/>
                </a:lnTo>
                <a:lnTo>
                  <a:pt x="15939504" y="6393929"/>
                </a:lnTo>
                <a:lnTo>
                  <a:pt x="15949879" y="6394869"/>
                </a:lnTo>
                <a:lnTo>
                  <a:pt x="15959951" y="6397053"/>
                </a:lnTo>
                <a:lnTo>
                  <a:pt x="15980575" y="6398908"/>
                </a:lnTo>
                <a:lnTo>
                  <a:pt x="15956953" y="6400292"/>
                </a:lnTo>
                <a:lnTo>
                  <a:pt x="15933369" y="6400393"/>
                </a:lnTo>
                <a:lnTo>
                  <a:pt x="15909963" y="6399225"/>
                </a:lnTo>
                <a:lnTo>
                  <a:pt x="15850121" y="6383693"/>
                </a:lnTo>
                <a:lnTo>
                  <a:pt x="15815183" y="6367043"/>
                </a:lnTo>
                <a:lnTo>
                  <a:pt x="15783344" y="6343256"/>
                </a:lnTo>
                <a:lnTo>
                  <a:pt x="15754846" y="6313716"/>
                </a:lnTo>
                <a:lnTo>
                  <a:pt x="15753550" y="6312128"/>
                </a:lnTo>
                <a:lnTo>
                  <a:pt x="15747721" y="6310871"/>
                </a:lnTo>
                <a:lnTo>
                  <a:pt x="15745803" y="6311760"/>
                </a:lnTo>
                <a:lnTo>
                  <a:pt x="15742704" y="6313678"/>
                </a:lnTo>
                <a:lnTo>
                  <a:pt x="15741625" y="6316053"/>
                </a:lnTo>
                <a:lnTo>
                  <a:pt x="15741231" y="6319863"/>
                </a:lnTo>
                <a:lnTo>
                  <a:pt x="15741853" y="6321298"/>
                </a:lnTo>
                <a:lnTo>
                  <a:pt x="15743162" y="6322873"/>
                </a:lnTo>
                <a:lnTo>
                  <a:pt x="15773286" y="6355385"/>
                </a:lnTo>
                <a:lnTo>
                  <a:pt x="15804884" y="6377800"/>
                </a:lnTo>
                <a:lnTo>
                  <a:pt x="15807512" y="6379680"/>
                </a:lnTo>
                <a:lnTo>
                  <a:pt x="15844596" y="6398095"/>
                </a:lnTo>
                <a:lnTo>
                  <a:pt x="15884157" y="6409245"/>
                </a:lnTo>
                <a:lnTo>
                  <a:pt x="15929471" y="6415151"/>
                </a:lnTo>
                <a:lnTo>
                  <a:pt x="15975597" y="6414719"/>
                </a:lnTo>
                <a:lnTo>
                  <a:pt x="16021711" y="6407810"/>
                </a:lnTo>
                <a:lnTo>
                  <a:pt x="16067037" y="6394221"/>
                </a:lnTo>
                <a:lnTo>
                  <a:pt x="16069996" y="6393561"/>
                </a:lnTo>
                <a:lnTo>
                  <a:pt x="16071660" y="6391326"/>
                </a:lnTo>
                <a:lnTo>
                  <a:pt x="16072015" y="6387503"/>
                </a:lnTo>
                <a:lnTo>
                  <a:pt x="16089084" y="6437973"/>
                </a:lnTo>
                <a:lnTo>
                  <a:pt x="16104946" y="6489471"/>
                </a:lnTo>
                <a:lnTo>
                  <a:pt x="16119996" y="6539509"/>
                </a:lnTo>
                <a:lnTo>
                  <a:pt x="16133598" y="6590525"/>
                </a:lnTo>
                <a:lnTo>
                  <a:pt x="16145866" y="6641249"/>
                </a:lnTo>
                <a:lnTo>
                  <a:pt x="16156432" y="6692913"/>
                </a:lnTo>
                <a:lnTo>
                  <a:pt x="16165437" y="6744233"/>
                </a:lnTo>
                <a:lnTo>
                  <a:pt x="16172764" y="6795198"/>
                </a:lnTo>
                <a:lnTo>
                  <a:pt x="16178010" y="6847002"/>
                </a:lnTo>
                <a:lnTo>
                  <a:pt x="16181058" y="6899643"/>
                </a:lnTo>
                <a:lnTo>
                  <a:pt x="16182048" y="6951827"/>
                </a:lnTo>
                <a:lnTo>
                  <a:pt x="16180588" y="7004786"/>
                </a:lnTo>
                <a:lnTo>
                  <a:pt x="16174758" y="7016521"/>
                </a:lnTo>
                <a:lnTo>
                  <a:pt x="16168408" y="7034631"/>
                </a:lnTo>
                <a:lnTo>
                  <a:pt x="16161804" y="7060501"/>
                </a:lnTo>
                <a:lnTo>
                  <a:pt x="16155264" y="7095464"/>
                </a:lnTo>
                <a:lnTo>
                  <a:pt x="16150324" y="7138568"/>
                </a:lnTo>
                <a:lnTo>
                  <a:pt x="16148863" y="7181139"/>
                </a:lnTo>
                <a:lnTo>
                  <a:pt x="16152063" y="7213016"/>
                </a:lnTo>
                <a:lnTo>
                  <a:pt x="16160103" y="7227748"/>
                </a:lnTo>
                <a:lnTo>
                  <a:pt x="16160496" y="7227824"/>
                </a:lnTo>
                <a:lnTo>
                  <a:pt x="16173641" y="7215086"/>
                </a:lnTo>
                <a:lnTo>
                  <a:pt x="16188855" y="7179386"/>
                </a:lnTo>
                <a:lnTo>
                  <a:pt x="16200895" y="7139114"/>
                </a:lnTo>
                <a:lnTo>
                  <a:pt x="16208629" y="7097903"/>
                </a:lnTo>
                <a:lnTo>
                  <a:pt x="16210344" y="7051497"/>
                </a:lnTo>
                <a:lnTo>
                  <a:pt x="16207232" y="7020941"/>
                </a:lnTo>
                <a:lnTo>
                  <a:pt x="16201771" y="7002869"/>
                </a:lnTo>
                <a:lnTo>
                  <a:pt x="16196132" y="6995160"/>
                </a:lnTo>
                <a:lnTo>
                  <a:pt x="16197136" y="6942099"/>
                </a:lnTo>
                <a:lnTo>
                  <a:pt x="16195764" y="6889826"/>
                </a:lnTo>
                <a:lnTo>
                  <a:pt x="16192373" y="6837121"/>
                </a:lnTo>
                <a:lnTo>
                  <a:pt x="16186849" y="6785254"/>
                </a:lnTo>
                <a:lnTo>
                  <a:pt x="16179292" y="6734238"/>
                </a:lnTo>
                <a:lnTo>
                  <a:pt x="16170110" y="6682880"/>
                </a:lnTo>
                <a:lnTo>
                  <a:pt x="16159163" y="6632435"/>
                </a:lnTo>
                <a:lnTo>
                  <a:pt x="16146818" y="6581686"/>
                </a:lnTo>
                <a:lnTo>
                  <a:pt x="16133217" y="6530670"/>
                </a:lnTo>
                <a:lnTo>
                  <a:pt x="16118218" y="6480645"/>
                </a:lnTo>
                <a:lnTo>
                  <a:pt x="16102191" y="6430404"/>
                </a:lnTo>
                <a:lnTo>
                  <a:pt x="16085287" y="6379972"/>
                </a:lnTo>
                <a:lnTo>
                  <a:pt x="16087128" y="6380378"/>
                </a:lnTo>
                <a:lnTo>
                  <a:pt x="16088906" y="6379464"/>
                </a:lnTo>
                <a:lnTo>
                  <a:pt x="16090354" y="6378473"/>
                </a:lnTo>
                <a:lnTo>
                  <a:pt x="16092170" y="6380162"/>
                </a:lnTo>
                <a:lnTo>
                  <a:pt x="16139986" y="6361925"/>
                </a:lnTo>
                <a:lnTo>
                  <a:pt x="16178810" y="6336538"/>
                </a:lnTo>
                <a:lnTo>
                  <a:pt x="16211995" y="6306032"/>
                </a:lnTo>
                <a:lnTo>
                  <a:pt x="16239185" y="6270333"/>
                </a:lnTo>
                <a:lnTo>
                  <a:pt x="16259467" y="6231839"/>
                </a:lnTo>
                <a:lnTo>
                  <a:pt x="16272129" y="6191694"/>
                </a:lnTo>
                <a:lnTo>
                  <a:pt x="16275952" y="6170434"/>
                </a:lnTo>
                <a:lnTo>
                  <a:pt x="16277108" y="6151194"/>
                </a:lnTo>
                <a:close/>
              </a:path>
              <a:path w="17020540" h="9164955">
                <a:moveTo>
                  <a:pt x="17020401" y="7821028"/>
                </a:moveTo>
                <a:lnTo>
                  <a:pt x="17014254" y="7793241"/>
                </a:lnTo>
                <a:lnTo>
                  <a:pt x="17009796" y="7794358"/>
                </a:lnTo>
                <a:lnTo>
                  <a:pt x="17008107" y="7795107"/>
                </a:lnTo>
                <a:lnTo>
                  <a:pt x="17005427" y="7798194"/>
                </a:lnTo>
                <a:lnTo>
                  <a:pt x="17005046" y="7799413"/>
                </a:lnTo>
                <a:lnTo>
                  <a:pt x="17005021" y="7802092"/>
                </a:lnTo>
                <a:lnTo>
                  <a:pt x="17005211" y="7821028"/>
                </a:lnTo>
                <a:lnTo>
                  <a:pt x="17003599" y="7839329"/>
                </a:lnTo>
                <a:lnTo>
                  <a:pt x="16972064" y="7921117"/>
                </a:lnTo>
                <a:lnTo>
                  <a:pt x="16939806" y="7960881"/>
                </a:lnTo>
                <a:lnTo>
                  <a:pt x="16898493" y="7994713"/>
                </a:lnTo>
                <a:lnTo>
                  <a:pt x="16850081" y="8019301"/>
                </a:lnTo>
                <a:lnTo>
                  <a:pt x="16878529" y="7999755"/>
                </a:lnTo>
                <a:lnTo>
                  <a:pt x="16908615" y="7974050"/>
                </a:lnTo>
                <a:lnTo>
                  <a:pt x="16936314" y="7940764"/>
                </a:lnTo>
                <a:lnTo>
                  <a:pt x="16957256" y="7899679"/>
                </a:lnTo>
                <a:lnTo>
                  <a:pt x="16965168" y="7867459"/>
                </a:lnTo>
                <a:lnTo>
                  <a:pt x="16966807" y="7830299"/>
                </a:lnTo>
                <a:lnTo>
                  <a:pt x="16960088" y="7790180"/>
                </a:lnTo>
                <a:lnTo>
                  <a:pt x="16944201" y="7745450"/>
                </a:lnTo>
                <a:lnTo>
                  <a:pt x="16940962" y="7744295"/>
                </a:lnTo>
                <a:lnTo>
                  <a:pt x="16940048" y="7746670"/>
                </a:lnTo>
                <a:lnTo>
                  <a:pt x="16955427" y="7791221"/>
                </a:lnTo>
                <a:lnTo>
                  <a:pt x="16962158" y="7829994"/>
                </a:lnTo>
                <a:lnTo>
                  <a:pt x="16952659" y="7898054"/>
                </a:lnTo>
                <a:lnTo>
                  <a:pt x="16925557" y="7947723"/>
                </a:lnTo>
                <a:lnTo>
                  <a:pt x="16889781" y="7984884"/>
                </a:lnTo>
                <a:lnTo>
                  <a:pt x="16853612" y="8011122"/>
                </a:lnTo>
                <a:lnTo>
                  <a:pt x="16826167" y="8025638"/>
                </a:lnTo>
                <a:lnTo>
                  <a:pt x="16847020" y="8004746"/>
                </a:lnTo>
                <a:lnTo>
                  <a:pt x="16864762" y="7981391"/>
                </a:lnTo>
                <a:lnTo>
                  <a:pt x="16879481" y="7955623"/>
                </a:lnTo>
                <a:lnTo>
                  <a:pt x="16891305" y="7927480"/>
                </a:lnTo>
                <a:lnTo>
                  <a:pt x="16901313" y="7890599"/>
                </a:lnTo>
                <a:lnTo>
                  <a:pt x="16906037" y="7851838"/>
                </a:lnTo>
                <a:lnTo>
                  <a:pt x="16904488" y="7814907"/>
                </a:lnTo>
                <a:lnTo>
                  <a:pt x="16897388" y="7778686"/>
                </a:lnTo>
                <a:lnTo>
                  <a:pt x="16897096" y="7775892"/>
                </a:lnTo>
                <a:lnTo>
                  <a:pt x="16895991" y="7774152"/>
                </a:lnTo>
                <a:lnTo>
                  <a:pt x="16890378" y="7772159"/>
                </a:lnTo>
                <a:lnTo>
                  <a:pt x="16886339" y="7773416"/>
                </a:lnTo>
                <a:lnTo>
                  <a:pt x="16884955" y="7774279"/>
                </a:lnTo>
                <a:lnTo>
                  <a:pt x="16882606" y="7778826"/>
                </a:lnTo>
                <a:lnTo>
                  <a:pt x="16882580" y="7780172"/>
                </a:lnTo>
                <a:lnTo>
                  <a:pt x="16883291" y="7781772"/>
                </a:lnTo>
                <a:lnTo>
                  <a:pt x="16889629" y="7816367"/>
                </a:lnTo>
                <a:lnTo>
                  <a:pt x="16886454" y="7888021"/>
                </a:lnTo>
                <a:lnTo>
                  <a:pt x="16865715" y="7949387"/>
                </a:lnTo>
                <a:lnTo>
                  <a:pt x="16833431" y="7997215"/>
                </a:lnTo>
                <a:lnTo>
                  <a:pt x="16812362" y="8018031"/>
                </a:lnTo>
                <a:lnTo>
                  <a:pt x="16819118" y="8008302"/>
                </a:lnTo>
                <a:lnTo>
                  <a:pt x="16825443" y="7997076"/>
                </a:lnTo>
                <a:lnTo>
                  <a:pt x="16843718" y="7942923"/>
                </a:lnTo>
                <a:lnTo>
                  <a:pt x="16847579" y="7905204"/>
                </a:lnTo>
                <a:lnTo>
                  <a:pt x="16845217" y="7859890"/>
                </a:lnTo>
                <a:lnTo>
                  <a:pt x="16834346" y="7807515"/>
                </a:lnTo>
                <a:lnTo>
                  <a:pt x="16813124" y="7747406"/>
                </a:lnTo>
                <a:lnTo>
                  <a:pt x="16809873" y="7746263"/>
                </a:lnTo>
                <a:lnTo>
                  <a:pt x="16808869" y="7748600"/>
                </a:lnTo>
                <a:lnTo>
                  <a:pt x="16829735" y="7808569"/>
                </a:lnTo>
                <a:lnTo>
                  <a:pt x="16840276" y="7860830"/>
                </a:lnTo>
                <a:lnTo>
                  <a:pt x="16842791" y="7904848"/>
                </a:lnTo>
                <a:lnTo>
                  <a:pt x="16830815" y="7972031"/>
                </a:lnTo>
                <a:lnTo>
                  <a:pt x="16810673" y="8012049"/>
                </a:lnTo>
                <a:lnTo>
                  <a:pt x="16807447" y="8016291"/>
                </a:lnTo>
                <a:lnTo>
                  <a:pt x="16805834" y="8018412"/>
                </a:lnTo>
                <a:lnTo>
                  <a:pt x="16801808" y="8023720"/>
                </a:lnTo>
                <a:lnTo>
                  <a:pt x="16796703" y="8028648"/>
                </a:lnTo>
                <a:lnTo>
                  <a:pt x="16795750" y="8029651"/>
                </a:lnTo>
                <a:lnTo>
                  <a:pt x="16795699" y="8030985"/>
                </a:lnTo>
                <a:lnTo>
                  <a:pt x="16794988" y="8032077"/>
                </a:lnTo>
                <a:lnTo>
                  <a:pt x="16794607" y="8031950"/>
                </a:lnTo>
                <a:lnTo>
                  <a:pt x="16799992" y="7985341"/>
                </a:lnTo>
                <a:lnTo>
                  <a:pt x="16800868" y="7937132"/>
                </a:lnTo>
                <a:lnTo>
                  <a:pt x="16796258" y="7891018"/>
                </a:lnTo>
                <a:lnTo>
                  <a:pt x="16787711" y="7843507"/>
                </a:lnTo>
                <a:lnTo>
                  <a:pt x="16774249" y="7798295"/>
                </a:lnTo>
                <a:lnTo>
                  <a:pt x="16766655" y="7792910"/>
                </a:lnTo>
                <a:lnTo>
                  <a:pt x="16762768" y="7794218"/>
                </a:lnTo>
                <a:lnTo>
                  <a:pt x="16761054" y="7796301"/>
                </a:lnTo>
                <a:lnTo>
                  <a:pt x="16759352" y="7799743"/>
                </a:lnTo>
                <a:lnTo>
                  <a:pt x="16759009" y="7802321"/>
                </a:lnTo>
                <a:lnTo>
                  <a:pt x="16759822" y="7803947"/>
                </a:lnTo>
                <a:lnTo>
                  <a:pt x="16775164" y="7856575"/>
                </a:lnTo>
                <a:lnTo>
                  <a:pt x="16783965" y="7910906"/>
                </a:lnTo>
                <a:lnTo>
                  <a:pt x="16785743" y="7966799"/>
                </a:lnTo>
                <a:lnTo>
                  <a:pt x="16780891" y="8021688"/>
                </a:lnTo>
                <a:lnTo>
                  <a:pt x="16765499" y="7977124"/>
                </a:lnTo>
                <a:lnTo>
                  <a:pt x="16749116" y="7926832"/>
                </a:lnTo>
                <a:lnTo>
                  <a:pt x="16733660" y="7874178"/>
                </a:lnTo>
                <a:lnTo>
                  <a:pt x="16719753" y="7826108"/>
                </a:lnTo>
                <a:lnTo>
                  <a:pt x="16708463" y="7788402"/>
                </a:lnTo>
                <a:lnTo>
                  <a:pt x="16700335" y="7758570"/>
                </a:lnTo>
                <a:lnTo>
                  <a:pt x="16697135" y="7757427"/>
                </a:lnTo>
                <a:lnTo>
                  <a:pt x="16695725" y="7759624"/>
                </a:lnTo>
                <a:lnTo>
                  <a:pt x="16714610" y="7826984"/>
                </a:lnTo>
                <a:lnTo>
                  <a:pt x="16733901" y="7891780"/>
                </a:lnTo>
                <a:lnTo>
                  <a:pt x="16755453" y="7961439"/>
                </a:lnTo>
                <a:lnTo>
                  <a:pt x="16774541" y="8019428"/>
                </a:lnTo>
                <a:lnTo>
                  <a:pt x="16776053" y="8024012"/>
                </a:lnTo>
                <a:lnTo>
                  <a:pt x="16758158" y="8008213"/>
                </a:lnTo>
                <a:lnTo>
                  <a:pt x="16727551" y="7969047"/>
                </a:lnTo>
                <a:lnTo>
                  <a:pt x="16701796" y="7916773"/>
                </a:lnTo>
                <a:lnTo>
                  <a:pt x="16681171" y="7856880"/>
                </a:lnTo>
                <a:lnTo>
                  <a:pt x="16672789" y="7825600"/>
                </a:lnTo>
                <a:lnTo>
                  <a:pt x="16671265" y="7825054"/>
                </a:lnTo>
                <a:lnTo>
                  <a:pt x="16667810" y="7822489"/>
                </a:lnTo>
                <a:lnTo>
                  <a:pt x="16666032" y="7821854"/>
                </a:lnTo>
                <a:lnTo>
                  <a:pt x="16661956" y="7823098"/>
                </a:lnTo>
                <a:lnTo>
                  <a:pt x="16660559" y="7823949"/>
                </a:lnTo>
                <a:lnTo>
                  <a:pt x="16658209" y="7828508"/>
                </a:lnTo>
                <a:lnTo>
                  <a:pt x="16658197" y="7829855"/>
                </a:lnTo>
                <a:lnTo>
                  <a:pt x="16666782" y="7861198"/>
                </a:lnTo>
                <a:lnTo>
                  <a:pt x="16687800" y="7922577"/>
                </a:lnTo>
                <a:lnTo>
                  <a:pt x="16715105" y="7976756"/>
                </a:lnTo>
                <a:lnTo>
                  <a:pt x="16741420" y="8011706"/>
                </a:lnTo>
                <a:lnTo>
                  <a:pt x="16743223" y="8013700"/>
                </a:lnTo>
                <a:lnTo>
                  <a:pt x="16748633" y="8019656"/>
                </a:lnTo>
                <a:lnTo>
                  <a:pt x="16756190" y="8026387"/>
                </a:lnTo>
                <a:lnTo>
                  <a:pt x="16768775" y="8037601"/>
                </a:lnTo>
                <a:lnTo>
                  <a:pt x="16766324" y="8036725"/>
                </a:lnTo>
                <a:lnTo>
                  <a:pt x="16760559" y="8037373"/>
                </a:lnTo>
                <a:lnTo>
                  <a:pt x="16739692" y="8025917"/>
                </a:lnTo>
                <a:lnTo>
                  <a:pt x="16683876" y="7972399"/>
                </a:lnTo>
                <a:lnTo>
                  <a:pt x="16654018" y="7926756"/>
                </a:lnTo>
                <a:lnTo>
                  <a:pt x="16626421" y="7865732"/>
                </a:lnTo>
                <a:lnTo>
                  <a:pt x="16604450" y="7785151"/>
                </a:lnTo>
                <a:lnTo>
                  <a:pt x="16601732" y="7782839"/>
                </a:lnTo>
                <a:lnTo>
                  <a:pt x="16619804" y="7860690"/>
                </a:lnTo>
                <a:lnTo>
                  <a:pt x="16644735" y="7919415"/>
                </a:lnTo>
                <a:lnTo>
                  <a:pt x="16671862" y="7965440"/>
                </a:lnTo>
                <a:lnTo>
                  <a:pt x="16699878" y="7998295"/>
                </a:lnTo>
                <a:lnTo>
                  <a:pt x="16734701" y="8028191"/>
                </a:lnTo>
                <a:lnTo>
                  <a:pt x="16748138" y="8037004"/>
                </a:lnTo>
                <a:lnTo>
                  <a:pt x="16723462" y="8033626"/>
                </a:lnTo>
                <a:lnTo>
                  <a:pt x="16661016" y="8007401"/>
                </a:lnTo>
                <a:lnTo>
                  <a:pt x="16625875" y="7981455"/>
                </a:lnTo>
                <a:lnTo>
                  <a:pt x="16595039" y="7948930"/>
                </a:lnTo>
                <a:lnTo>
                  <a:pt x="16568865" y="7911338"/>
                </a:lnTo>
                <a:lnTo>
                  <a:pt x="16547326" y="7871333"/>
                </a:lnTo>
                <a:lnTo>
                  <a:pt x="16546830" y="7868463"/>
                </a:lnTo>
                <a:lnTo>
                  <a:pt x="16539667" y="7865923"/>
                </a:lnTo>
                <a:lnTo>
                  <a:pt x="16535578" y="7868513"/>
                </a:lnTo>
                <a:lnTo>
                  <a:pt x="16534410" y="7869441"/>
                </a:lnTo>
                <a:lnTo>
                  <a:pt x="16532962" y="7872971"/>
                </a:lnTo>
                <a:lnTo>
                  <a:pt x="16532721" y="7875587"/>
                </a:lnTo>
                <a:lnTo>
                  <a:pt x="16555619" y="7920101"/>
                </a:lnTo>
                <a:lnTo>
                  <a:pt x="16583432" y="7958290"/>
                </a:lnTo>
                <a:lnTo>
                  <a:pt x="16615855" y="7992719"/>
                </a:lnTo>
                <a:lnTo>
                  <a:pt x="16625989" y="8000352"/>
                </a:lnTo>
                <a:lnTo>
                  <a:pt x="16653002" y="8020736"/>
                </a:lnTo>
                <a:lnTo>
                  <a:pt x="16673779" y="8030807"/>
                </a:lnTo>
                <a:lnTo>
                  <a:pt x="16694557" y="8040878"/>
                </a:lnTo>
                <a:lnTo>
                  <a:pt x="16702240" y="8043608"/>
                </a:lnTo>
                <a:lnTo>
                  <a:pt x="16718382" y="8046656"/>
                </a:lnTo>
                <a:lnTo>
                  <a:pt x="16724237" y="8048726"/>
                </a:lnTo>
                <a:lnTo>
                  <a:pt x="16722039" y="8049298"/>
                </a:lnTo>
                <a:lnTo>
                  <a:pt x="16720274" y="8048676"/>
                </a:lnTo>
                <a:lnTo>
                  <a:pt x="16703370" y="8046707"/>
                </a:lnTo>
                <a:lnTo>
                  <a:pt x="16654107" y="8034604"/>
                </a:lnTo>
                <a:lnTo>
                  <a:pt x="16598532" y="8006778"/>
                </a:lnTo>
                <a:lnTo>
                  <a:pt x="16554044" y="7972107"/>
                </a:lnTo>
                <a:lnTo>
                  <a:pt x="16519919" y="7934376"/>
                </a:lnTo>
                <a:lnTo>
                  <a:pt x="16495433" y="7897381"/>
                </a:lnTo>
                <a:lnTo>
                  <a:pt x="16470745" y="7845488"/>
                </a:lnTo>
                <a:lnTo>
                  <a:pt x="16469005" y="7842174"/>
                </a:lnTo>
                <a:lnTo>
                  <a:pt x="16468560" y="7840662"/>
                </a:lnTo>
                <a:lnTo>
                  <a:pt x="16466007" y="7847851"/>
                </a:lnTo>
                <a:lnTo>
                  <a:pt x="16467747" y="7852511"/>
                </a:lnTo>
                <a:lnTo>
                  <a:pt x="16504349" y="7920761"/>
                </a:lnTo>
                <a:lnTo>
                  <a:pt x="16539921" y="7964398"/>
                </a:lnTo>
                <a:lnTo>
                  <a:pt x="16588829" y="8006029"/>
                </a:lnTo>
                <a:lnTo>
                  <a:pt x="16628580" y="8026882"/>
                </a:lnTo>
                <a:lnTo>
                  <a:pt x="16652418" y="8039392"/>
                </a:lnTo>
                <a:lnTo>
                  <a:pt x="16662591" y="8041665"/>
                </a:lnTo>
                <a:lnTo>
                  <a:pt x="16672306" y="8045107"/>
                </a:lnTo>
                <a:lnTo>
                  <a:pt x="16692525" y="8049590"/>
                </a:lnTo>
                <a:lnTo>
                  <a:pt x="16645509" y="8045031"/>
                </a:lnTo>
                <a:lnTo>
                  <a:pt x="16600246" y="8034337"/>
                </a:lnTo>
                <a:lnTo>
                  <a:pt x="16565093" y="8017815"/>
                </a:lnTo>
                <a:lnTo>
                  <a:pt x="16532568" y="7996822"/>
                </a:lnTo>
                <a:lnTo>
                  <a:pt x="16504031" y="7969174"/>
                </a:lnTo>
                <a:lnTo>
                  <a:pt x="16479558" y="7936217"/>
                </a:lnTo>
                <a:lnTo>
                  <a:pt x="16478466" y="7934477"/>
                </a:lnTo>
                <a:lnTo>
                  <a:pt x="16472840" y="7932483"/>
                </a:lnTo>
                <a:lnTo>
                  <a:pt x="16470833" y="7933118"/>
                </a:lnTo>
                <a:lnTo>
                  <a:pt x="16467506" y="7934630"/>
                </a:lnTo>
                <a:lnTo>
                  <a:pt x="16466134" y="7936839"/>
                </a:lnTo>
                <a:lnTo>
                  <a:pt x="16465258" y="7940573"/>
                </a:lnTo>
                <a:lnTo>
                  <a:pt x="16465690" y="7942072"/>
                </a:lnTo>
                <a:lnTo>
                  <a:pt x="16466782" y="7943812"/>
                </a:lnTo>
                <a:lnTo>
                  <a:pt x="16492512" y="7979905"/>
                </a:lnTo>
                <a:lnTo>
                  <a:pt x="16520973" y="8006181"/>
                </a:lnTo>
                <a:lnTo>
                  <a:pt x="16523335" y="8008366"/>
                </a:lnTo>
                <a:lnTo>
                  <a:pt x="16557765" y="8031378"/>
                </a:lnTo>
                <a:lnTo>
                  <a:pt x="16595573" y="8047507"/>
                </a:lnTo>
                <a:lnTo>
                  <a:pt x="16639769" y="8059153"/>
                </a:lnTo>
                <a:lnTo>
                  <a:pt x="16685552" y="8064640"/>
                </a:lnTo>
                <a:lnTo>
                  <a:pt x="16732174" y="8063687"/>
                </a:lnTo>
                <a:lnTo>
                  <a:pt x="16778872" y="8056004"/>
                </a:lnTo>
                <a:lnTo>
                  <a:pt x="16781895" y="8055737"/>
                </a:lnTo>
                <a:lnTo>
                  <a:pt x="16783825" y="8053730"/>
                </a:lnTo>
                <a:lnTo>
                  <a:pt x="16784676" y="8049984"/>
                </a:lnTo>
                <a:lnTo>
                  <a:pt x="16795141" y="8102219"/>
                </a:lnTo>
                <a:lnTo>
                  <a:pt x="16804285" y="8155330"/>
                </a:lnTo>
                <a:lnTo>
                  <a:pt x="16812806" y="8206880"/>
                </a:lnTo>
                <a:lnTo>
                  <a:pt x="16819766" y="8259216"/>
                </a:lnTo>
                <a:lnTo>
                  <a:pt x="16825443" y="8311096"/>
                </a:lnTo>
                <a:lnTo>
                  <a:pt x="16829316" y="8363686"/>
                </a:lnTo>
                <a:lnTo>
                  <a:pt x="16831679" y="8415744"/>
                </a:lnTo>
                <a:lnTo>
                  <a:pt x="16832415" y="8467217"/>
                </a:lnTo>
                <a:lnTo>
                  <a:pt x="16830993" y="8519274"/>
                </a:lnTo>
                <a:lnTo>
                  <a:pt x="16827272" y="8571865"/>
                </a:lnTo>
                <a:lnTo>
                  <a:pt x="16821582" y="8623744"/>
                </a:lnTo>
                <a:lnTo>
                  <a:pt x="16813365" y="8676081"/>
                </a:lnTo>
                <a:lnTo>
                  <a:pt x="16806088" y="8686978"/>
                </a:lnTo>
                <a:lnTo>
                  <a:pt x="16797465" y="8704135"/>
                </a:lnTo>
                <a:lnTo>
                  <a:pt x="16776637" y="8762771"/>
                </a:lnTo>
                <a:lnTo>
                  <a:pt x="16766235" y="8804897"/>
                </a:lnTo>
                <a:lnTo>
                  <a:pt x="16759327" y="8846922"/>
                </a:lnTo>
                <a:lnTo>
                  <a:pt x="16758425" y="8878951"/>
                </a:lnTo>
                <a:lnTo>
                  <a:pt x="16764927" y="8893391"/>
                </a:lnTo>
                <a:lnTo>
                  <a:pt x="16765334" y="8893531"/>
                </a:lnTo>
                <a:lnTo>
                  <a:pt x="16779570" y="8883764"/>
                </a:lnTo>
                <a:lnTo>
                  <a:pt x="16799217" y="8850312"/>
                </a:lnTo>
                <a:lnTo>
                  <a:pt x="16816286" y="8811895"/>
                </a:lnTo>
                <a:lnTo>
                  <a:pt x="16829253" y="8772030"/>
                </a:lnTo>
                <a:lnTo>
                  <a:pt x="16836898" y="8726221"/>
                </a:lnTo>
                <a:lnTo>
                  <a:pt x="16837724" y="8695525"/>
                </a:lnTo>
                <a:lnTo>
                  <a:pt x="16834612" y="8676894"/>
                </a:lnTo>
                <a:lnTo>
                  <a:pt x="16830015" y="8668525"/>
                </a:lnTo>
                <a:lnTo>
                  <a:pt x="16837800" y="8616036"/>
                </a:lnTo>
                <a:lnTo>
                  <a:pt x="16843121" y="8564016"/>
                </a:lnTo>
                <a:lnTo>
                  <a:pt x="16846512" y="8511299"/>
                </a:lnTo>
                <a:lnTo>
                  <a:pt x="16847655" y="8459152"/>
                </a:lnTo>
                <a:lnTo>
                  <a:pt x="16846703" y="8407603"/>
                </a:lnTo>
                <a:lnTo>
                  <a:pt x="16844163" y="8355482"/>
                </a:lnTo>
                <a:lnTo>
                  <a:pt x="16839756" y="8304047"/>
                </a:lnTo>
                <a:lnTo>
                  <a:pt x="16834015" y="8252142"/>
                </a:lnTo>
                <a:lnTo>
                  <a:pt x="16827056" y="8199806"/>
                </a:lnTo>
                <a:lnTo>
                  <a:pt x="16818572" y="8148282"/>
                </a:lnTo>
                <a:lnTo>
                  <a:pt x="16809111" y="8096402"/>
                </a:lnTo>
                <a:lnTo>
                  <a:pt x="16798798" y="8044218"/>
                </a:lnTo>
                <a:lnTo>
                  <a:pt x="16800564" y="8044840"/>
                </a:lnTo>
                <a:lnTo>
                  <a:pt x="16802443" y="8044167"/>
                </a:lnTo>
                <a:lnTo>
                  <a:pt x="16804018" y="8043367"/>
                </a:lnTo>
                <a:lnTo>
                  <a:pt x="16805593" y="8045285"/>
                </a:lnTo>
                <a:lnTo>
                  <a:pt x="16807536" y="8045971"/>
                </a:lnTo>
                <a:lnTo>
                  <a:pt x="16809847" y="8045450"/>
                </a:lnTo>
                <a:lnTo>
                  <a:pt x="16855351" y="8033309"/>
                </a:lnTo>
                <a:lnTo>
                  <a:pt x="16897109" y="8013103"/>
                </a:lnTo>
                <a:lnTo>
                  <a:pt x="16933926" y="7987093"/>
                </a:lnTo>
                <a:lnTo>
                  <a:pt x="16965448" y="7955166"/>
                </a:lnTo>
                <a:lnTo>
                  <a:pt x="16990505" y="7919580"/>
                </a:lnTo>
                <a:lnTo>
                  <a:pt x="17008183" y="7881391"/>
                </a:lnTo>
                <a:lnTo>
                  <a:pt x="17018318" y="7841856"/>
                </a:lnTo>
                <a:lnTo>
                  <a:pt x="17020401" y="7821028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473291E-4BA7-BB98-A53B-7B7DE9EBACA9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I. PRONUNCIATION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10" name="PRONUNCIATION 1 okok">
            <a:hlinkClick r:id="" action="ppaction://media"/>
            <a:extLst>
              <a:ext uri="{FF2B5EF4-FFF2-40B4-BE49-F238E27FC236}">
                <a16:creationId xmlns:a16="http://schemas.microsoft.com/office/drawing/2014/main" id="{B9F4C4E9-EFE7-3092-32B4-D4AD5711B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2967" y="6885201"/>
            <a:ext cx="2192633" cy="2192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438579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1473225"/>
              <a:ext cx="17678400" cy="80514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762268"/>
              <a:ext cx="6470202" cy="15247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23923" y="0"/>
              <a:ext cx="6464076" cy="21484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176069" y="4469240"/>
            <a:ext cx="15949559" cy="35208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en-US" sz="5700" dirty="0">
                <a:solidFill>
                  <a:srgbClr val="000000"/>
                </a:solidFill>
                <a:latin typeface="Open Sans" panose="020B0606030504020204" pitchFamily="34" charset="0"/>
              </a:rPr>
              <a:t>1. A new convenience store has been opened near my house.</a:t>
            </a:r>
          </a:p>
          <a:p>
            <a:pPr algn="just"/>
            <a:r>
              <a:rPr lang="en-US" sz="5700" dirty="0">
                <a:solidFill>
                  <a:srgbClr val="000000"/>
                </a:solidFill>
                <a:latin typeface="Open Sans" panose="020B0606030504020204" pitchFamily="34" charset="0"/>
              </a:rPr>
              <a:t>2. There are still a lot of problems in our cities today.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85629" y="1468233"/>
            <a:ext cx="15239999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Task 2. Listen and identify the unstressed words in the following sentences. Then </a:t>
            </a:r>
            <a:r>
              <a:rPr lang="en-US" sz="4800" b="1" i="0" dirty="0" err="1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practise</a:t>
            </a:r>
            <a:r>
              <a:rPr lang="en-US" sz="4800" b="1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saying the sentences in pairs.</a:t>
            </a:r>
            <a:endParaRPr sz="4800" b="1" i="1" spc="-155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6465" y="467638"/>
            <a:ext cx="17020540" cy="9164955"/>
          </a:xfrm>
          <a:custGeom>
            <a:avLst/>
            <a:gdLst/>
            <a:ahLst/>
            <a:cxnLst/>
            <a:rect l="l" t="t" r="r" b="b"/>
            <a:pathLst>
              <a:path w="17020540" h="9164955">
                <a:moveTo>
                  <a:pt x="443699" y="2011210"/>
                </a:moveTo>
                <a:lnTo>
                  <a:pt x="435165" y="2030742"/>
                </a:lnTo>
                <a:lnTo>
                  <a:pt x="414375" y="2058403"/>
                </a:lnTo>
                <a:lnTo>
                  <a:pt x="429996" y="2048814"/>
                </a:lnTo>
                <a:lnTo>
                  <a:pt x="443699" y="2011210"/>
                </a:lnTo>
                <a:close/>
              </a:path>
              <a:path w="17020540" h="9164955">
                <a:moveTo>
                  <a:pt x="444106" y="2010270"/>
                </a:moveTo>
                <a:lnTo>
                  <a:pt x="443979" y="2010422"/>
                </a:lnTo>
                <a:lnTo>
                  <a:pt x="443699" y="2011210"/>
                </a:lnTo>
                <a:lnTo>
                  <a:pt x="444106" y="2010270"/>
                </a:lnTo>
                <a:close/>
              </a:path>
              <a:path w="17020540" h="9164955">
                <a:moveTo>
                  <a:pt x="482803" y="1916468"/>
                </a:moveTo>
                <a:lnTo>
                  <a:pt x="473646" y="1947519"/>
                </a:lnTo>
                <a:lnTo>
                  <a:pt x="452970" y="1990013"/>
                </a:lnTo>
                <a:lnTo>
                  <a:pt x="444106" y="2010270"/>
                </a:lnTo>
                <a:lnTo>
                  <a:pt x="467360" y="1981174"/>
                </a:lnTo>
                <a:lnTo>
                  <a:pt x="479577" y="1928977"/>
                </a:lnTo>
                <a:lnTo>
                  <a:pt x="482803" y="1916468"/>
                </a:lnTo>
                <a:close/>
              </a:path>
              <a:path w="17020540" h="9164955">
                <a:moveTo>
                  <a:pt x="489966" y="1888693"/>
                </a:moveTo>
                <a:lnTo>
                  <a:pt x="482803" y="1916468"/>
                </a:lnTo>
                <a:lnTo>
                  <a:pt x="489737" y="1892922"/>
                </a:lnTo>
                <a:lnTo>
                  <a:pt x="489966" y="1888693"/>
                </a:lnTo>
                <a:close/>
              </a:path>
              <a:path w="17020540" h="9164955">
                <a:moveTo>
                  <a:pt x="502742" y="1735924"/>
                </a:moveTo>
                <a:lnTo>
                  <a:pt x="498360" y="1738617"/>
                </a:lnTo>
                <a:lnTo>
                  <a:pt x="493814" y="1815922"/>
                </a:lnTo>
                <a:lnTo>
                  <a:pt x="489966" y="1888693"/>
                </a:lnTo>
                <a:lnTo>
                  <a:pt x="493280" y="1875853"/>
                </a:lnTo>
                <a:lnTo>
                  <a:pt x="501218" y="1811375"/>
                </a:lnTo>
                <a:lnTo>
                  <a:pt x="502742" y="1735924"/>
                </a:lnTo>
                <a:close/>
              </a:path>
              <a:path w="17020540" h="9164955">
                <a:moveTo>
                  <a:pt x="674827" y="1811096"/>
                </a:moveTo>
                <a:lnTo>
                  <a:pt x="662266" y="1831733"/>
                </a:lnTo>
                <a:lnTo>
                  <a:pt x="653262" y="1881962"/>
                </a:lnTo>
                <a:lnTo>
                  <a:pt x="630212" y="1925916"/>
                </a:lnTo>
                <a:lnTo>
                  <a:pt x="600113" y="1974189"/>
                </a:lnTo>
                <a:lnTo>
                  <a:pt x="556729" y="2015731"/>
                </a:lnTo>
                <a:lnTo>
                  <a:pt x="507136" y="2061057"/>
                </a:lnTo>
                <a:lnTo>
                  <a:pt x="565404" y="2010410"/>
                </a:lnTo>
                <a:lnTo>
                  <a:pt x="615238" y="1964905"/>
                </a:lnTo>
                <a:lnTo>
                  <a:pt x="642759" y="1903310"/>
                </a:lnTo>
                <a:lnTo>
                  <a:pt x="667346" y="1858416"/>
                </a:lnTo>
                <a:lnTo>
                  <a:pt x="674827" y="1811096"/>
                </a:lnTo>
                <a:close/>
              </a:path>
              <a:path w="17020540" h="9164955">
                <a:moveTo>
                  <a:pt x="676744" y="1807946"/>
                </a:moveTo>
                <a:lnTo>
                  <a:pt x="676719" y="1805749"/>
                </a:lnTo>
                <a:lnTo>
                  <a:pt x="675182" y="1808911"/>
                </a:lnTo>
                <a:lnTo>
                  <a:pt x="674827" y="1811096"/>
                </a:lnTo>
                <a:lnTo>
                  <a:pt x="676744" y="1807946"/>
                </a:lnTo>
                <a:close/>
              </a:path>
              <a:path w="17020540" h="9164955">
                <a:moveTo>
                  <a:pt x="685622" y="1787588"/>
                </a:moveTo>
                <a:lnTo>
                  <a:pt x="684860" y="1773161"/>
                </a:lnTo>
                <a:lnTo>
                  <a:pt x="676402" y="1778355"/>
                </a:lnTo>
                <a:lnTo>
                  <a:pt x="676719" y="1805749"/>
                </a:lnTo>
                <a:lnTo>
                  <a:pt x="685622" y="1787588"/>
                </a:lnTo>
                <a:close/>
              </a:path>
              <a:path w="17020540" h="9164955">
                <a:moveTo>
                  <a:pt x="707936" y="1893112"/>
                </a:moveTo>
                <a:lnTo>
                  <a:pt x="698525" y="1883981"/>
                </a:lnTo>
                <a:lnTo>
                  <a:pt x="688759" y="1889975"/>
                </a:lnTo>
                <a:lnTo>
                  <a:pt x="672731" y="1944522"/>
                </a:lnTo>
                <a:lnTo>
                  <a:pt x="641273" y="1978723"/>
                </a:lnTo>
                <a:lnTo>
                  <a:pt x="608152" y="2013966"/>
                </a:lnTo>
                <a:lnTo>
                  <a:pt x="518604" y="2068931"/>
                </a:lnTo>
                <a:lnTo>
                  <a:pt x="487667" y="2073021"/>
                </a:lnTo>
                <a:lnTo>
                  <a:pt x="507085" y="2061108"/>
                </a:lnTo>
                <a:lnTo>
                  <a:pt x="482587" y="2061235"/>
                </a:lnTo>
                <a:lnTo>
                  <a:pt x="458038" y="2076310"/>
                </a:lnTo>
                <a:lnTo>
                  <a:pt x="491820" y="2040661"/>
                </a:lnTo>
                <a:lnTo>
                  <a:pt x="531241" y="2016467"/>
                </a:lnTo>
                <a:lnTo>
                  <a:pt x="555879" y="1971548"/>
                </a:lnTo>
                <a:lnTo>
                  <a:pt x="578535" y="1927834"/>
                </a:lnTo>
                <a:lnTo>
                  <a:pt x="598741" y="1885632"/>
                </a:lnTo>
                <a:lnTo>
                  <a:pt x="609371" y="1834400"/>
                </a:lnTo>
                <a:lnTo>
                  <a:pt x="611492" y="1833092"/>
                </a:lnTo>
                <a:lnTo>
                  <a:pt x="604659" y="1822386"/>
                </a:lnTo>
                <a:lnTo>
                  <a:pt x="591159" y="1830679"/>
                </a:lnTo>
                <a:lnTo>
                  <a:pt x="581761" y="1881149"/>
                </a:lnTo>
                <a:lnTo>
                  <a:pt x="563003" y="1922462"/>
                </a:lnTo>
                <a:lnTo>
                  <a:pt x="542074" y="1965121"/>
                </a:lnTo>
                <a:lnTo>
                  <a:pt x="482422" y="2031530"/>
                </a:lnTo>
                <a:lnTo>
                  <a:pt x="392861" y="2086508"/>
                </a:lnTo>
                <a:lnTo>
                  <a:pt x="406107" y="2063470"/>
                </a:lnTo>
                <a:lnTo>
                  <a:pt x="365480" y="2088413"/>
                </a:lnTo>
                <a:lnTo>
                  <a:pt x="385203" y="2061413"/>
                </a:lnTo>
                <a:lnTo>
                  <a:pt x="403504" y="2035276"/>
                </a:lnTo>
                <a:lnTo>
                  <a:pt x="413740" y="1999183"/>
                </a:lnTo>
                <a:lnTo>
                  <a:pt x="422554" y="1963966"/>
                </a:lnTo>
                <a:lnTo>
                  <a:pt x="433438" y="1927491"/>
                </a:lnTo>
                <a:lnTo>
                  <a:pt x="442404" y="1892185"/>
                </a:lnTo>
                <a:lnTo>
                  <a:pt x="442772" y="1847253"/>
                </a:lnTo>
                <a:lnTo>
                  <a:pt x="449084" y="1813572"/>
                </a:lnTo>
                <a:lnTo>
                  <a:pt x="442912" y="1802460"/>
                </a:lnTo>
                <a:lnTo>
                  <a:pt x="428193" y="1811489"/>
                </a:lnTo>
                <a:lnTo>
                  <a:pt x="423354" y="1844268"/>
                </a:lnTo>
                <a:lnTo>
                  <a:pt x="423329" y="1888985"/>
                </a:lnTo>
                <a:lnTo>
                  <a:pt x="414921" y="1923948"/>
                </a:lnTo>
                <a:lnTo>
                  <a:pt x="404876" y="1959927"/>
                </a:lnTo>
                <a:lnTo>
                  <a:pt x="397446" y="1994281"/>
                </a:lnTo>
                <a:lnTo>
                  <a:pt x="389051" y="2029244"/>
                </a:lnTo>
                <a:lnTo>
                  <a:pt x="373126" y="2053920"/>
                </a:lnTo>
                <a:lnTo>
                  <a:pt x="356412" y="2079078"/>
                </a:lnTo>
                <a:lnTo>
                  <a:pt x="357200" y="2063699"/>
                </a:lnTo>
                <a:lnTo>
                  <a:pt x="359562" y="2017534"/>
                </a:lnTo>
                <a:lnTo>
                  <a:pt x="371690" y="1890877"/>
                </a:lnTo>
                <a:lnTo>
                  <a:pt x="375259" y="1829092"/>
                </a:lnTo>
                <a:lnTo>
                  <a:pt x="380199" y="1781340"/>
                </a:lnTo>
                <a:lnTo>
                  <a:pt x="383832" y="1749310"/>
                </a:lnTo>
                <a:lnTo>
                  <a:pt x="383438" y="1734654"/>
                </a:lnTo>
                <a:lnTo>
                  <a:pt x="374243" y="1740293"/>
                </a:lnTo>
                <a:lnTo>
                  <a:pt x="373888" y="1770316"/>
                </a:lnTo>
                <a:lnTo>
                  <a:pt x="373888" y="1815020"/>
                </a:lnTo>
                <a:lnTo>
                  <a:pt x="369201" y="1862607"/>
                </a:lnTo>
                <a:lnTo>
                  <a:pt x="361581" y="1911985"/>
                </a:lnTo>
                <a:lnTo>
                  <a:pt x="359498" y="1972881"/>
                </a:lnTo>
                <a:lnTo>
                  <a:pt x="351409" y="2022538"/>
                </a:lnTo>
                <a:lnTo>
                  <a:pt x="345782" y="2070709"/>
                </a:lnTo>
                <a:lnTo>
                  <a:pt x="330276" y="2020608"/>
                </a:lnTo>
                <a:lnTo>
                  <a:pt x="319278" y="1967750"/>
                </a:lnTo>
                <a:lnTo>
                  <a:pt x="312534" y="1912289"/>
                </a:lnTo>
                <a:lnTo>
                  <a:pt x="309765" y="1854377"/>
                </a:lnTo>
                <a:lnTo>
                  <a:pt x="317360" y="1805012"/>
                </a:lnTo>
                <a:lnTo>
                  <a:pt x="319303" y="1803819"/>
                </a:lnTo>
                <a:lnTo>
                  <a:pt x="312191" y="1793290"/>
                </a:lnTo>
                <a:lnTo>
                  <a:pt x="298373" y="1801774"/>
                </a:lnTo>
                <a:lnTo>
                  <a:pt x="293573" y="1849424"/>
                </a:lnTo>
                <a:lnTo>
                  <a:pt x="291566" y="1895360"/>
                </a:lnTo>
                <a:lnTo>
                  <a:pt x="299186" y="1950288"/>
                </a:lnTo>
                <a:lnTo>
                  <a:pt x="303339" y="1992439"/>
                </a:lnTo>
                <a:lnTo>
                  <a:pt x="317487" y="2043366"/>
                </a:lnTo>
                <a:lnTo>
                  <a:pt x="335153" y="2092121"/>
                </a:lnTo>
                <a:lnTo>
                  <a:pt x="334835" y="2092325"/>
                </a:lnTo>
                <a:lnTo>
                  <a:pt x="327596" y="2081860"/>
                </a:lnTo>
                <a:lnTo>
                  <a:pt x="324269" y="2083904"/>
                </a:lnTo>
                <a:lnTo>
                  <a:pt x="315277" y="2074519"/>
                </a:lnTo>
                <a:lnTo>
                  <a:pt x="306285" y="2065147"/>
                </a:lnTo>
                <a:lnTo>
                  <a:pt x="295465" y="2056892"/>
                </a:lnTo>
                <a:lnTo>
                  <a:pt x="273723" y="2025523"/>
                </a:lnTo>
                <a:lnTo>
                  <a:pt x="262216" y="2002777"/>
                </a:lnTo>
                <a:lnTo>
                  <a:pt x="248450" y="1966531"/>
                </a:lnTo>
                <a:lnTo>
                  <a:pt x="240271" y="1926844"/>
                </a:lnTo>
                <a:lnTo>
                  <a:pt x="232283" y="1872145"/>
                </a:lnTo>
                <a:lnTo>
                  <a:pt x="232333" y="1812505"/>
                </a:lnTo>
                <a:lnTo>
                  <a:pt x="241642" y="1747177"/>
                </a:lnTo>
                <a:lnTo>
                  <a:pt x="237832" y="1749513"/>
                </a:lnTo>
                <a:lnTo>
                  <a:pt x="228180" y="1815045"/>
                </a:lnTo>
                <a:lnTo>
                  <a:pt x="227812" y="1874888"/>
                </a:lnTo>
                <a:lnTo>
                  <a:pt x="228892" y="1918931"/>
                </a:lnTo>
                <a:lnTo>
                  <a:pt x="243484" y="1969566"/>
                </a:lnTo>
                <a:lnTo>
                  <a:pt x="257124" y="2005914"/>
                </a:lnTo>
                <a:lnTo>
                  <a:pt x="275615" y="2039264"/>
                </a:lnTo>
                <a:lnTo>
                  <a:pt x="299212" y="2069477"/>
                </a:lnTo>
                <a:lnTo>
                  <a:pt x="309130" y="2078291"/>
                </a:lnTo>
                <a:lnTo>
                  <a:pt x="275615" y="2054161"/>
                </a:lnTo>
                <a:lnTo>
                  <a:pt x="227190" y="2009381"/>
                </a:lnTo>
                <a:lnTo>
                  <a:pt x="205409" y="1978050"/>
                </a:lnTo>
                <a:lnTo>
                  <a:pt x="181737" y="1932965"/>
                </a:lnTo>
                <a:lnTo>
                  <a:pt x="170281" y="1895297"/>
                </a:lnTo>
                <a:lnTo>
                  <a:pt x="164020" y="1854428"/>
                </a:lnTo>
                <a:lnTo>
                  <a:pt x="162598" y="1810600"/>
                </a:lnTo>
                <a:lnTo>
                  <a:pt x="164325" y="1809546"/>
                </a:lnTo>
                <a:lnTo>
                  <a:pt x="156946" y="1799170"/>
                </a:lnTo>
                <a:lnTo>
                  <a:pt x="143040" y="1807705"/>
                </a:lnTo>
                <a:lnTo>
                  <a:pt x="143116" y="1852358"/>
                </a:lnTo>
                <a:lnTo>
                  <a:pt x="155117" y="1904606"/>
                </a:lnTo>
                <a:lnTo>
                  <a:pt x="166065" y="1942592"/>
                </a:lnTo>
                <a:lnTo>
                  <a:pt x="189560" y="1987778"/>
                </a:lnTo>
                <a:lnTo>
                  <a:pt x="211302" y="2019134"/>
                </a:lnTo>
                <a:lnTo>
                  <a:pt x="236778" y="2048205"/>
                </a:lnTo>
                <a:lnTo>
                  <a:pt x="266090" y="2074913"/>
                </a:lnTo>
                <a:lnTo>
                  <a:pt x="292722" y="2088362"/>
                </a:lnTo>
                <a:lnTo>
                  <a:pt x="277545" y="2082787"/>
                </a:lnTo>
                <a:lnTo>
                  <a:pt x="262369" y="2077199"/>
                </a:lnTo>
                <a:lnTo>
                  <a:pt x="227977" y="2068512"/>
                </a:lnTo>
                <a:lnTo>
                  <a:pt x="187401" y="2048700"/>
                </a:lnTo>
                <a:lnTo>
                  <a:pt x="145161" y="2015032"/>
                </a:lnTo>
                <a:lnTo>
                  <a:pt x="105752" y="1964702"/>
                </a:lnTo>
                <a:lnTo>
                  <a:pt x="89230" y="1930146"/>
                </a:lnTo>
                <a:lnTo>
                  <a:pt x="80479" y="1890814"/>
                </a:lnTo>
                <a:lnTo>
                  <a:pt x="74282" y="1835010"/>
                </a:lnTo>
                <a:lnTo>
                  <a:pt x="85356" y="1783499"/>
                </a:lnTo>
                <a:lnTo>
                  <a:pt x="81661" y="1785772"/>
                </a:lnTo>
                <a:lnTo>
                  <a:pt x="70015" y="1837626"/>
                </a:lnTo>
                <a:lnTo>
                  <a:pt x="75742" y="1893722"/>
                </a:lnTo>
                <a:lnTo>
                  <a:pt x="84188" y="1933244"/>
                </a:lnTo>
                <a:lnTo>
                  <a:pt x="100609" y="1967865"/>
                </a:lnTo>
                <a:lnTo>
                  <a:pt x="140131" y="2018118"/>
                </a:lnTo>
                <a:lnTo>
                  <a:pt x="182499" y="2051723"/>
                </a:lnTo>
                <a:lnTo>
                  <a:pt x="223240" y="2071408"/>
                </a:lnTo>
                <a:lnTo>
                  <a:pt x="264553" y="2090762"/>
                </a:lnTo>
                <a:lnTo>
                  <a:pt x="212280" y="2078139"/>
                </a:lnTo>
                <a:lnTo>
                  <a:pt x="159854" y="2050719"/>
                </a:lnTo>
                <a:lnTo>
                  <a:pt x="120967" y="2029879"/>
                </a:lnTo>
                <a:lnTo>
                  <a:pt x="82753" y="1993734"/>
                </a:lnTo>
                <a:lnTo>
                  <a:pt x="52235" y="1952853"/>
                </a:lnTo>
                <a:lnTo>
                  <a:pt x="29337" y="1907298"/>
                </a:lnTo>
                <a:lnTo>
                  <a:pt x="20916" y="1882660"/>
                </a:lnTo>
                <a:lnTo>
                  <a:pt x="21145" y="1867623"/>
                </a:lnTo>
                <a:lnTo>
                  <a:pt x="22059" y="1867065"/>
                </a:lnTo>
                <a:lnTo>
                  <a:pt x="15481" y="1856206"/>
                </a:lnTo>
                <a:lnTo>
                  <a:pt x="0" y="1865706"/>
                </a:lnTo>
                <a:lnTo>
                  <a:pt x="5816" y="1891931"/>
                </a:lnTo>
                <a:lnTo>
                  <a:pt x="13817" y="1916823"/>
                </a:lnTo>
                <a:lnTo>
                  <a:pt x="36385" y="1962581"/>
                </a:lnTo>
                <a:lnTo>
                  <a:pt x="59423" y="1993150"/>
                </a:lnTo>
                <a:lnTo>
                  <a:pt x="95110" y="2030844"/>
                </a:lnTo>
                <a:lnTo>
                  <a:pt x="129921" y="2054186"/>
                </a:lnTo>
                <a:lnTo>
                  <a:pt x="176885" y="2084959"/>
                </a:lnTo>
                <a:lnTo>
                  <a:pt x="222478" y="2101684"/>
                </a:lnTo>
                <a:lnTo>
                  <a:pt x="266471" y="2104478"/>
                </a:lnTo>
                <a:lnTo>
                  <a:pt x="315239" y="2104351"/>
                </a:lnTo>
                <a:lnTo>
                  <a:pt x="324002" y="2113877"/>
                </a:lnTo>
                <a:lnTo>
                  <a:pt x="326174" y="2112543"/>
                </a:lnTo>
                <a:lnTo>
                  <a:pt x="321779" y="2100338"/>
                </a:lnTo>
                <a:lnTo>
                  <a:pt x="329704" y="2110371"/>
                </a:lnTo>
                <a:lnTo>
                  <a:pt x="333311" y="2108162"/>
                </a:lnTo>
                <a:lnTo>
                  <a:pt x="330225" y="2154758"/>
                </a:lnTo>
                <a:lnTo>
                  <a:pt x="334391" y="2211806"/>
                </a:lnTo>
                <a:lnTo>
                  <a:pt x="332562" y="2257628"/>
                </a:lnTo>
                <a:lnTo>
                  <a:pt x="338124" y="2313825"/>
                </a:lnTo>
                <a:lnTo>
                  <a:pt x="344487" y="2369528"/>
                </a:lnTo>
                <a:lnTo>
                  <a:pt x="345071" y="2413876"/>
                </a:lnTo>
                <a:lnTo>
                  <a:pt x="353250" y="2468461"/>
                </a:lnTo>
                <a:lnTo>
                  <a:pt x="362419" y="2522436"/>
                </a:lnTo>
                <a:lnTo>
                  <a:pt x="372668" y="2575750"/>
                </a:lnTo>
                <a:lnTo>
                  <a:pt x="377418" y="2617546"/>
                </a:lnTo>
                <a:lnTo>
                  <a:pt x="390029" y="2669413"/>
                </a:lnTo>
                <a:lnTo>
                  <a:pt x="403910" y="2720492"/>
                </a:lnTo>
                <a:lnTo>
                  <a:pt x="419138" y="2770759"/>
                </a:lnTo>
                <a:lnTo>
                  <a:pt x="435787" y="2820136"/>
                </a:lnTo>
                <a:lnTo>
                  <a:pt x="453923" y="2868625"/>
                </a:lnTo>
                <a:lnTo>
                  <a:pt x="453034" y="2884068"/>
                </a:lnTo>
                <a:lnTo>
                  <a:pt x="459930" y="2939440"/>
                </a:lnTo>
                <a:lnTo>
                  <a:pt x="484568" y="2998825"/>
                </a:lnTo>
                <a:lnTo>
                  <a:pt x="503097" y="3032150"/>
                </a:lnTo>
                <a:lnTo>
                  <a:pt x="539940" y="3084055"/>
                </a:lnTo>
                <a:lnTo>
                  <a:pt x="567588" y="3111779"/>
                </a:lnTo>
                <a:lnTo>
                  <a:pt x="591769" y="3126740"/>
                </a:lnTo>
                <a:lnTo>
                  <a:pt x="596950" y="3108668"/>
                </a:lnTo>
                <a:lnTo>
                  <a:pt x="587425" y="3069806"/>
                </a:lnTo>
                <a:lnTo>
                  <a:pt x="568833" y="3021609"/>
                </a:lnTo>
                <a:lnTo>
                  <a:pt x="540131" y="2964713"/>
                </a:lnTo>
                <a:lnTo>
                  <a:pt x="521246" y="2931604"/>
                </a:lnTo>
                <a:lnTo>
                  <a:pt x="500278" y="2899765"/>
                </a:lnTo>
                <a:lnTo>
                  <a:pt x="491121" y="2890494"/>
                </a:lnTo>
                <a:lnTo>
                  <a:pt x="474446" y="2870924"/>
                </a:lnTo>
                <a:lnTo>
                  <a:pt x="455917" y="2822689"/>
                </a:lnTo>
                <a:lnTo>
                  <a:pt x="438924" y="2773515"/>
                </a:lnTo>
                <a:lnTo>
                  <a:pt x="423379" y="2723451"/>
                </a:lnTo>
                <a:lnTo>
                  <a:pt x="409219" y="2672537"/>
                </a:lnTo>
                <a:lnTo>
                  <a:pt x="403009" y="2631643"/>
                </a:lnTo>
                <a:lnTo>
                  <a:pt x="391414" y="2579154"/>
                </a:lnTo>
                <a:lnTo>
                  <a:pt x="381000" y="2525941"/>
                </a:lnTo>
                <a:lnTo>
                  <a:pt x="371690" y="2472042"/>
                </a:lnTo>
                <a:lnTo>
                  <a:pt x="370078" y="2428329"/>
                </a:lnTo>
                <a:lnTo>
                  <a:pt x="362800" y="2373198"/>
                </a:lnTo>
                <a:lnTo>
                  <a:pt x="356425" y="2317496"/>
                </a:lnTo>
                <a:lnTo>
                  <a:pt x="357543" y="2272106"/>
                </a:lnTo>
                <a:lnTo>
                  <a:pt x="352780" y="2215426"/>
                </a:lnTo>
                <a:lnTo>
                  <a:pt x="348729" y="2158301"/>
                </a:lnTo>
                <a:lnTo>
                  <a:pt x="351955" y="2111616"/>
                </a:lnTo>
                <a:lnTo>
                  <a:pt x="355600" y="2109381"/>
                </a:lnTo>
                <a:lnTo>
                  <a:pt x="403631" y="2109698"/>
                </a:lnTo>
                <a:lnTo>
                  <a:pt x="453250" y="2109051"/>
                </a:lnTo>
                <a:lnTo>
                  <a:pt x="497370" y="2096871"/>
                </a:lnTo>
                <a:lnTo>
                  <a:pt x="535559" y="2073427"/>
                </a:lnTo>
                <a:lnTo>
                  <a:pt x="580656" y="2060651"/>
                </a:lnTo>
                <a:lnTo>
                  <a:pt x="652983" y="1986445"/>
                </a:lnTo>
                <a:lnTo>
                  <a:pt x="687031" y="1950643"/>
                </a:lnTo>
                <a:lnTo>
                  <a:pt x="705408" y="1894662"/>
                </a:lnTo>
                <a:lnTo>
                  <a:pt x="707936" y="1893112"/>
                </a:lnTo>
                <a:close/>
              </a:path>
              <a:path w="17020540" h="9164955">
                <a:moveTo>
                  <a:pt x="1005039" y="168656"/>
                </a:moveTo>
                <a:lnTo>
                  <a:pt x="1003960" y="164998"/>
                </a:lnTo>
                <a:lnTo>
                  <a:pt x="1002893" y="163957"/>
                </a:lnTo>
                <a:lnTo>
                  <a:pt x="999070" y="160972"/>
                </a:lnTo>
                <a:lnTo>
                  <a:pt x="991704" y="162788"/>
                </a:lnTo>
                <a:lnTo>
                  <a:pt x="990917" y="165595"/>
                </a:lnTo>
                <a:lnTo>
                  <a:pt x="965492" y="203250"/>
                </a:lnTo>
                <a:lnTo>
                  <a:pt x="935723" y="238048"/>
                </a:lnTo>
                <a:lnTo>
                  <a:pt x="901788" y="267335"/>
                </a:lnTo>
                <a:lnTo>
                  <a:pt x="864247" y="289674"/>
                </a:lnTo>
                <a:lnTo>
                  <a:pt x="823887" y="304838"/>
                </a:lnTo>
                <a:lnTo>
                  <a:pt x="899795" y="286143"/>
                </a:lnTo>
                <a:lnTo>
                  <a:pt x="910640" y="279539"/>
                </a:lnTo>
                <a:lnTo>
                  <a:pt x="946327" y="248513"/>
                </a:lnTo>
                <a:lnTo>
                  <a:pt x="977798" y="213296"/>
                </a:lnTo>
                <a:lnTo>
                  <a:pt x="1005027" y="171272"/>
                </a:lnTo>
                <a:lnTo>
                  <a:pt x="1005039" y="168656"/>
                </a:lnTo>
                <a:close/>
              </a:path>
              <a:path w="17020540" h="9164955">
                <a:moveTo>
                  <a:pt x="1074166" y="150317"/>
                </a:moveTo>
                <a:lnTo>
                  <a:pt x="1072337" y="142913"/>
                </a:lnTo>
                <a:lnTo>
                  <a:pt x="1071753" y="144373"/>
                </a:lnTo>
                <a:lnTo>
                  <a:pt x="1069682" y="147497"/>
                </a:lnTo>
                <a:lnTo>
                  <a:pt x="1039964" y="196672"/>
                </a:lnTo>
                <a:lnTo>
                  <a:pt x="1011910" y="231051"/>
                </a:lnTo>
                <a:lnTo>
                  <a:pt x="974191" y="265188"/>
                </a:lnTo>
                <a:lnTo>
                  <a:pt x="926477" y="295262"/>
                </a:lnTo>
                <a:lnTo>
                  <a:pt x="868400" y="317423"/>
                </a:lnTo>
                <a:lnTo>
                  <a:pt x="818184" y="324561"/>
                </a:lnTo>
                <a:lnTo>
                  <a:pt x="801166" y="324827"/>
                </a:lnTo>
                <a:lnTo>
                  <a:pt x="799350" y="325272"/>
                </a:lnTo>
                <a:lnTo>
                  <a:pt x="797217" y="324497"/>
                </a:lnTo>
                <a:lnTo>
                  <a:pt x="803249" y="323011"/>
                </a:lnTo>
                <a:lnTo>
                  <a:pt x="819619" y="321589"/>
                </a:lnTo>
                <a:lnTo>
                  <a:pt x="827532" y="319646"/>
                </a:lnTo>
                <a:lnTo>
                  <a:pt x="849210" y="311683"/>
                </a:lnTo>
                <a:lnTo>
                  <a:pt x="870889" y="303733"/>
                </a:lnTo>
                <a:lnTo>
                  <a:pt x="899795" y="286143"/>
                </a:lnTo>
                <a:lnTo>
                  <a:pt x="811796" y="307822"/>
                </a:lnTo>
                <a:lnTo>
                  <a:pt x="799490" y="309549"/>
                </a:lnTo>
                <a:lnTo>
                  <a:pt x="774611" y="310438"/>
                </a:lnTo>
                <a:lnTo>
                  <a:pt x="788860" y="303009"/>
                </a:lnTo>
                <a:lnTo>
                  <a:pt x="798347" y="298056"/>
                </a:lnTo>
                <a:lnTo>
                  <a:pt x="857631" y="246824"/>
                </a:lnTo>
                <a:lnTo>
                  <a:pt x="889203" y="203733"/>
                </a:lnTo>
                <a:lnTo>
                  <a:pt x="919861" y="147789"/>
                </a:lnTo>
                <a:lnTo>
                  <a:pt x="947293" y="75628"/>
                </a:lnTo>
                <a:lnTo>
                  <a:pt x="945591" y="72123"/>
                </a:lnTo>
                <a:lnTo>
                  <a:pt x="942657" y="74155"/>
                </a:lnTo>
                <a:lnTo>
                  <a:pt x="912774" y="152146"/>
                </a:lnTo>
                <a:lnTo>
                  <a:pt x="879233" y="210108"/>
                </a:lnTo>
                <a:lnTo>
                  <a:pt x="844981" y="252552"/>
                </a:lnTo>
                <a:lnTo>
                  <a:pt x="812393" y="281520"/>
                </a:lnTo>
                <a:lnTo>
                  <a:pt x="784123" y="300253"/>
                </a:lnTo>
                <a:lnTo>
                  <a:pt x="762203" y="309575"/>
                </a:lnTo>
                <a:lnTo>
                  <a:pt x="756539" y="308356"/>
                </a:lnTo>
                <a:lnTo>
                  <a:pt x="754011" y="308978"/>
                </a:lnTo>
                <a:lnTo>
                  <a:pt x="767651" y="299072"/>
                </a:lnTo>
                <a:lnTo>
                  <a:pt x="775843" y="293141"/>
                </a:lnTo>
                <a:lnTo>
                  <a:pt x="781824" y="287743"/>
                </a:lnTo>
                <a:lnTo>
                  <a:pt x="783818" y="285940"/>
                </a:lnTo>
                <a:lnTo>
                  <a:pt x="795769" y="275145"/>
                </a:lnTo>
                <a:lnTo>
                  <a:pt x="813473" y="253784"/>
                </a:lnTo>
                <a:lnTo>
                  <a:pt x="846048" y="202590"/>
                </a:lnTo>
                <a:lnTo>
                  <a:pt x="873061" y="143624"/>
                </a:lnTo>
                <a:lnTo>
                  <a:pt x="884847" y="111937"/>
                </a:lnTo>
                <a:lnTo>
                  <a:pt x="882967" y="107175"/>
                </a:lnTo>
                <a:lnTo>
                  <a:pt x="881659" y="106184"/>
                </a:lnTo>
                <a:lnTo>
                  <a:pt x="877722" y="104533"/>
                </a:lnTo>
                <a:lnTo>
                  <a:pt x="875893" y="104990"/>
                </a:lnTo>
                <a:lnTo>
                  <a:pt x="872197" y="107213"/>
                </a:lnTo>
                <a:lnTo>
                  <a:pt x="870623" y="107594"/>
                </a:lnTo>
                <a:lnTo>
                  <a:pt x="846582" y="165836"/>
                </a:lnTo>
                <a:lnTo>
                  <a:pt x="816673" y="222910"/>
                </a:lnTo>
                <a:lnTo>
                  <a:pt x="785545" y="264591"/>
                </a:lnTo>
                <a:lnTo>
                  <a:pt x="748131" y="294728"/>
                </a:lnTo>
                <a:lnTo>
                  <a:pt x="750087" y="290334"/>
                </a:lnTo>
                <a:lnTo>
                  <a:pt x="774852" y="234518"/>
                </a:lnTo>
                <a:lnTo>
                  <a:pt x="803236" y="167360"/>
                </a:lnTo>
                <a:lnTo>
                  <a:pt x="828878" y="104800"/>
                </a:lnTo>
                <a:lnTo>
                  <a:pt x="847382" y="58381"/>
                </a:lnTo>
                <a:lnTo>
                  <a:pt x="854379" y="39662"/>
                </a:lnTo>
                <a:lnTo>
                  <a:pt x="853186" y="37338"/>
                </a:lnTo>
                <a:lnTo>
                  <a:pt x="849896" y="38150"/>
                </a:lnTo>
                <a:lnTo>
                  <a:pt x="838835" y="67030"/>
                </a:lnTo>
                <a:lnTo>
                  <a:pt x="823836" y="103428"/>
                </a:lnTo>
                <a:lnTo>
                  <a:pt x="805218" y="149872"/>
                </a:lnTo>
                <a:lnTo>
                  <a:pt x="784606" y="200723"/>
                </a:lnTo>
                <a:lnTo>
                  <a:pt x="763295" y="249135"/>
                </a:lnTo>
                <a:lnTo>
                  <a:pt x="743546" y="291934"/>
                </a:lnTo>
                <a:lnTo>
                  <a:pt x="744181" y="236842"/>
                </a:lnTo>
                <a:lnTo>
                  <a:pt x="751509" y="181419"/>
                </a:lnTo>
                <a:lnTo>
                  <a:pt x="765670" y="128219"/>
                </a:lnTo>
                <a:lnTo>
                  <a:pt x="786193" y="77393"/>
                </a:lnTo>
                <a:lnTo>
                  <a:pt x="787146" y="75844"/>
                </a:lnTo>
                <a:lnTo>
                  <a:pt x="787069" y="73253"/>
                </a:lnTo>
                <a:lnTo>
                  <a:pt x="785723" y="69659"/>
                </a:lnTo>
                <a:lnTo>
                  <a:pt x="784225" y="67411"/>
                </a:lnTo>
                <a:lnTo>
                  <a:pt x="780478" y="65709"/>
                </a:lnTo>
                <a:lnTo>
                  <a:pt x="774687" y="67144"/>
                </a:lnTo>
                <a:lnTo>
                  <a:pt x="754494" y="113969"/>
                </a:lnTo>
                <a:lnTo>
                  <a:pt x="741260" y="160401"/>
                </a:lnTo>
                <a:lnTo>
                  <a:pt x="732078" y="205816"/>
                </a:lnTo>
                <a:lnTo>
                  <a:pt x="728154" y="253873"/>
                </a:lnTo>
                <a:lnTo>
                  <a:pt x="728878" y="300786"/>
                </a:lnTo>
                <a:lnTo>
                  <a:pt x="728472" y="300888"/>
                </a:lnTo>
                <a:lnTo>
                  <a:pt x="727887" y="299720"/>
                </a:lnTo>
                <a:lnTo>
                  <a:pt x="727964" y="298399"/>
                </a:lnTo>
                <a:lnTo>
                  <a:pt x="727113" y="297294"/>
                </a:lnTo>
                <a:lnTo>
                  <a:pt x="722528" y="291884"/>
                </a:lnTo>
                <a:lnTo>
                  <a:pt x="719048" y="286207"/>
                </a:lnTo>
                <a:lnTo>
                  <a:pt x="717651" y="283933"/>
                </a:lnTo>
                <a:lnTo>
                  <a:pt x="699414" y="240030"/>
                </a:lnTo>
                <a:lnTo>
                  <a:pt x="693572" y="169532"/>
                </a:lnTo>
                <a:lnTo>
                  <a:pt x="700468" y="125971"/>
                </a:lnTo>
                <a:lnTo>
                  <a:pt x="716153" y="75018"/>
                </a:lnTo>
                <a:lnTo>
                  <a:pt x="742886" y="17424"/>
                </a:lnTo>
                <a:lnTo>
                  <a:pt x="742124" y="14998"/>
                </a:lnTo>
                <a:lnTo>
                  <a:pt x="738784" y="15824"/>
                </a:lnTo>
                <a:lnTo>
                  <a:pt x="711669" y="73507"/>
                </a:lnTo>
                <a:lnTo>
                  <a:pt x="695642" y="124548"/>
                </a:lnTo>
                <a:lnTo>
                  <a:pt x="688784" y="169405"/>
                </a:lnTo>
                <a:lnTo>
                  <a:pt x="688873" y="207314"/>
                </a:lnTo>
                <a:lnTo>
                  <a:pt x="695667" y="244881"/>
                </a:lnTo>
                <a:lnTo>
                  <a:pt x="712597" y="285178"/>
                </a:lnTo>
                <a:lnTo>
                  <a:pt x="693699" y="262369"/>
                </a:lnTo>
                <a:lnTo>
                  <a:pt x="666330" y="211556"/>
                </a:lnTo>
                <a:lnTo>
                  <a:pt x="651802" y="148424"/>
                </a:lnTo>
                <a:lnTo>
                  <a:pt x="651103" y="111975"/>
                </a:lnTo>
                <a:lnTo>
                  <a:pt x="655789" y="76809"/>
                </a:lnTo>
                <a:lnTo>
                  <a:pt x="665543" y="43027"/>
                </a:lnTo>
                <a:lnTo>
                  <a:pt x="666407" y="41503"/>
                </a:lnTo>
                <a:lnTo>
                  <a:pt x="666508" y="40170"/>
                </a:lnTo>
                <a:lnTo>
                  <a:pt x="664629" y="35394"/>
                </a:lnTo>
                <a:lnTo>
                  <a:pt x="663333" y="34404"/>
                </a:lnTo>
                <a:lnTo>
                  <a:pt x="659434" y="32753"/>
                </a:lnTo>
                <a:lnTo>
                  <a:pt x="653656" y="34175"/>
                </a:lnTo>
                <a:lnTo>
                  <a:pt x="652373" y="35801"/>
                </a:lnTo>
                <a:lnTo>
                  <a:pt x="651814" y="38557"/>
                </a:lnTo>
                <a:lnTo>
                  <a:pt x="641146" y="73888"/>
                </a:lnTo>
                <a:lnTo>
                  <a:pt x="635927" y="110490"/>
                </a:lnTo>
                <a:lnTo>
                  <a:pt x="636765" y="149517"/>
                </a:lnTo>
                <a:lnTo>
                  <a:pt x="643051" y="187210"/>
                </a:lnTo>
                <a:lnTo>
                  <a:pt x="652018" y="216395"/>
                </a:lnTo>
                <a:lnTo>
                  <a:pt x="664108" y="243497"/>
                </a:lnTo>
                <a:lnTo>
                  <a:pt x="679424" y="268503"/>
                </a:lnTo>
                <a:lnTo>
                  <a:pt x="698093" y="291363"/>
                </a:lnTo>
                <a:lnTo>
                  <a:pt x="682294" y="280873"/>
                </a:lnTo>
                <a:lnTo>
                  <a:pt x="638848" y="244487"/>
                </a:lnTo>
                <a:lnTo>
                  <a:pt x="606958" y="203949"/>
                </a:lnTo>
                <a:lnTo>
                  <a:pt x="584936" y="151828"/>
                </a:lnTo>
                <a:lnTo>
                  <a:pt x="580174" y="118986"/>
                </a:lnTo>
                <a:lnTo>
                  <a:pt x="582269" y="83159"/>
                </a:lnTo>
                <a:lnTo>
                  <a:pt x="592823" y="45237"/>
                </a:lnTo>
                <a:lnTo>
                  <a:pt x="612559" y="2451"/>
                </a:lnTo>
                <a:lnTo>
                  <a:pt x="611886" y="0"/>
                </a:lnTo>
                <a:lnTo>
                  <a:pt x="608545" y="825"/>
                </a:lnTo>
                <a:lnTo>
                  <a:pt x="588289" y="43738"/>
                </a:lnTo>
                <a:lnTo>
                  <a:pt x="577608" y="82994"/>
                </a:lnTo>
                <a:lnTo>
                  <a:pt x="575538" y="120129"/>
                </a:lnTo>
                <a:lnTo>
                  <a:pt x="580199" y="152984"/>
                </a:lnTo>
                <a:lnTo>
                  <a:pt x="596938" y="195948"/>
                </a:lnTo>
                <a:lnTo>
                  <a:pt x="621195" y="231825"/>
                </a:lnTo>
                <a:lnTo>
                  <a:pt x="648563" y="260400"/>
                </a:lnTo>
                <a:lnTo>
                  <a:pt x="674928" y="282689"/>
                </a:lnTo>
                <a:lnTo>
                  <a:pt x="629208" y="253403"/>
                </a:lnTo>
                <a:lnTo>
                  <a:pt x="591464" y="215607"/>
                </a:lnTo>
                <a:lnTo>
                  <a:pt x="563321" y="172847"/>
                </a:lnTo>
                <a:lnTo>
                  <a:pt x="545515" y="124917"/>
                </a:lnTo>
                <a:lnTo>
                  <a:pt x="540092" y="88315"/>
                </a:lnTo>
                <a:lnTo>
                  <a:pt x="540321" y="69951"/>
                </a:lnTo>
                <a:lnTo>
                  <a:pt x="542391" y="51130"/>
                </a:lnTo>
                <a:lnTo>
                  <a:pt x="542620" y="48450"/>
                </a:lnTo>
                <a:lnTo>
                  <a:pt x="542378" y="47205"/>
                </a:lnTo>
                <a:lnTo>
                  <a:pt x="540016" y="43865"/>
                </a:lnTo>
                <a:lnTo>
                  <a:pt x="538416" y="42951"/>
                </a:lnTo>
                <a:lnTo>
                  <a:pt x="534085" y="41402"/>
                </a:lnTo>
                <a:lnTo>
                  <a:pt x="532206" y="41859"/>
                </a:lnTo>
                <a:lnTo>
                  <a:pt x="529043" y="45262"/>
                </a:lnTo>
                <a:lnTo>
                  <a:pt x="528002" y="46824"/>
                </a:lnTo>
                <a:lnTo>
                  <a:pt x="527519" y="48247"/>
                </a:lnTo>
                <a:lnTo>
                  <a:pt x="525195" y="68440"/>
                </a:lnTo>
                <a:lnTo>
                  <a:pt x="525195" y="89369"/>
                </a:lnTo>
                <a:lnTo>
                  <a:pt x="530669" y="127266"/>
                </a:lnTo>
                <a:lnTo>
                  <a:pt x="545134" y="169481"/>
                </a:lnTo>
                <a:lnTo>
                  <a:pt x="566521" y="207378"/>
                </a:lnTo>
                <a:lnTo>
                  <a:pt x="594715" y="242277"/>
                </a:lnTo>
                <a:lnTo>
                  <a:pt x="628751" y="271830"/>
                </a:lnTo>
                <a:lnTo>
                  <a:pt x="668286" y="296087"/>
                </a:lnTo>
                <a:lnTo>
                  <a:pt x="712355" y="312699"/>
                </a:lnTo>
                <a:lnTo>
                  <a:pt x="714603" y="313461"/>
                </a:lnTo>
                <a:lnTo>
                  <a:pt x="716610" y="312966"/>
                </a:lnTo>
                <a:lnTo>
                  <a:pt x="718375" y="311226"/>
                </a:lnTo>
                <a:lnTo>
                  <a:pt x="719848" y="312166"/>
                </a:lnTo>
                <a:lnTo>
                  <a:pt x="721652" y="313029"/>
                </a:lnTo>
                <a:lnTo>
                  <a:pt x="723480" y="312572"/>
                </a:lnTo>
                <a:lnTo>
                  <a:pt x="708025" y="363474"/>
                </a:lnTo>
                <a:lnTo>
                  <a:pt x="693445" y="414147"/>
                </a:lnTo>
                <a:lnTo>
                  <a:pt x="679881" y="464578"/>
                </a:lnTo>
                <a:lnTo>
                  <a:pt x="667740" y="515962"/>
                </a:lnTo>
                <a:lnTo>
                  <a:pt x="656856" y="567042"/>
                </a:lnTo>
                <a:lnTo>
                  <a:pt x="647344" y="617778"/>
                </a:lnTo>
                <a:lnTo>
                  <a:pt x="639635" y="669391"/>
                </a:lnTo>
                <a:lnTo>
                  <a:pt x="633552" y="720585"/>
                </a:lnTo>
                <a:lnTo>
                  <a:pt x="629500" y="772591"/>
                </a:lnTo>
                <a:lnTo>
                  <a:pt x="627634" y="825373"/>
                </a:lnTo>
                <a:lnTo>
                  <a:pt x="627735" y="877671"/>
                </a:lnTo>
                <a:lnTo>
                  <a:pt x="630262" y="930668"/>
                </a:lnTo>
                <a:lnTo>
                  <a:pt x="624852" y="938542"/>
                </a:lnTo>
                <a:lnTo>
                  <a:pt x="619899" y="956767"/>
                </a:lnTo>
                <a:lnTo>
                  <a:pt x="617664" y="987399"/>
                </a:lnTo>
                <a:lnTo>
                  <a:pt x="620712" y="1033741"/>
                </a:lnTo>
                <a:lnTo>
                  <a:pt x="628840" y="1072286"/>
                </a:lnTo>
                <a:lnTo>
                  <a:pt x="642810" y="1114628"/>
                </a:lnTo>
                <a:lnTo>
                  <a:pt x="659028" y="1149870"/>
                </a:lnTo>
                <a:lnTo>
                  <a:pt x="672223" y="1161008"/>
                </a:lnTo>
                <a:lnTo>
                  <a:pt x="672630" y="1160907"/>
                </a:lnTo>
                <a:lnTo>
                  <a:pt x="680542" y="1147178"/>
                </a:lnTo>
                <a:lnTo>
                  <a:pt x="682840" y="1115225"/>
                </a:lnTo>
                <a:lnTo>
                  <a:pt x="680148" y="1072730"/>
                </a:lnTo>
                <a:lnTo>
                  <a:pt x="673989" y="1029766"/>
                </a:lnTo>
                <a:lnTo>
                  <a:pt x="659117" y="969340"/>
                </a:lnTo>
                <a:lnTo>
                  <a:pt x="646074" y="939863"/>
                </a:lnTo>
                <a:lnTo>
                  <a:pt x="643115" y="886968"/>
                </a:lnTo>
                <a:lnTo>
                  <a:pt x="642607" y="834771"/>
                </a:lnTo>
                <a:lnTo>
                  <a:pt x="644156" y="782066"/>
                </a:lnTo>
                <a:lnTo>
                  <a:pt x="647915" y="730135"/>
                </a:lnTo>
                <a:lnTo>
                  <a:pt x="653770" y="678980"/>
                </a:lnTo>
                <a:lnTo>
                  <a:pt x="661314" y="627418"/>
                </a:lnTo>
                <a:lnTo>
                  <a:pt x="670394" y="575475"/>
                </a:lnTo>
                <a:lnTo>
                  <a:pt x="681215" y="524421"/>
                </a:lnTo>
                <a:lnTo>
                  <a:pt x="693343" y="473036"/>
                </a:lnTo>
                <a:lnTo>
                  <a:pt x="706958" y="422592"/>
                </a:lnTo>
                <a:lnTo>
                  <a:pt x="721334" y="370662"/>
                </a:lnTo>
                <a:lnTo>
                  <a:pt x="736968" y="319722"/>
                </a:lnTo>
                <a:lnTo>
                  <a:pt x="737425" y="323532"/>
                </a:lnTo>
                <a:lnTo>
                  <a:pt x="739152" y="325716"/>
                </a:lnTo>
                <a:lnTo>
                  <a:pt x="742137" y="326288"/>
                </a:lnTo>
                <a:lnTo>
                  <a:pt x="787831" y="338582"/>
                </a:lnTo>
                <a:lnTo>
                  <a:pt x="834123" y="344182"/>
                </a:lnTo>
                <a:lnTo>
                  <a:pt x="880237" y="343281"/>
                </a:lnTo>
                <a:lnTo>
                  <a:pt x="925372" y="336080"/>
                </a:lnTo>
                <a:lnTo>
                  <a:pt x="964590" y="323799"/>
                </a:lnTo>
                <a:lnTo>
                  <a:pt x="1001141" y="304342"/>
                </a:lnTo>
                <a:lnTo>
                  <a:pt x="1034643" y="279082"/>
                </a:lnTo>
                <a:lnTo>
                  <a:pt x="1063840" y="245719"/>
                </a:lnTo>
                <a:lnTo>
                  <a:pt x="1065682" y="242658"/>
                </a:lnTo>
                <a:lnTo>
                  <a:pt x="1065174" y="238861"/>
                </a:lnTo>
                <a:lnTo>
                  <a:pt x="1064031" y="236524"/>
                </a:lnTo>
                <a:lnTo>
                  <a:pt x="1060881" y="234683"/>
                </a:lnTo>
                <a:lnTo>
                  <a:pt x="1058938" y="233857"/>
                </a:lnTo>
                <a:lnTo>
                  <a:pt x="1053147" y="235280"/>
                </a:lnTo>
                <a:lnTo>
                  <a:pt x="1051890" y="236893"/>
                </a:lnTo>
                <a:lnTo>
                  <a:pt x="1024255" y="267246"/>
                </a:lnTo>
                <a:lnTo>
                  <a:pt x="993114" y="291922"/>
                </a:lnTo>
                <a:lnTo>
                  <a:pt x="958659" y="309575"/>
                </a:lnTo>
                <a:lnTo>
                  <a:pt x="922032" y="322516"/>
                </a:lnTo>
                <a:lnTo>
                  <a:pt x="875919" y="328650"/>
                </a:lnTo>
                <a:lnTo>
                  <a:pt x="852347" y="329222"/>
                </a:lnTo>
                <a:lnTo>
                  <a:pt x="828687" y="328510"/>
                </a:lnTo>
                <a:lnTo>
                  <a:pt x="849249" y="326059"/>
                </a:lnTo>
                <a:lnTo>
                  <a:pt x="859269" y="323596"/>
                </a:lnTo>
                <a:lnTo>
                  <a:pt x="869607" y="322351"/>
                </a:lnTo>
                <a:lnTo>
                  <a:pt x="894588" y="312280"/>
                </a:lnTo>
                <a:lnTo>
                  <a:pt x="902906" y="308914"/>
                </a:lnTo>
                <a:lnTo>
                  <a:pt x="936205" y="295478"/>
                </a:lnTo>
                <a:lnTo>
                  <a:pt x="989012" y="258927"/>
                </a:lnTo>
                <a:lnTo>
                  <a:pt x="1028763" y="219049"/>
                </a:lnTo>
                <a:lnTo>
                  <a:pt x="1056170" y="182219"/>
                </a:lnTo>
                <a:lnTo>
                  <a:pt x="1071968" y="154774"/>
                </a:lnTo>
                <a:lnTo>
                  <a:pt x="1074166" y="150317"/>
                </a:lnTo>
                <a:close/>
              </a:path>
              <a:path w="17020540" h="9164955">
                <a:moveTo>
                  <a:pt x="1769656" y="1247990"/>
                </a:moveTo>
                <a:lnTo>
                  <a:pt x="1768792" y="1240421"/>
                </a:lnTo>
                <a:lnTo>
                  <a:pt x="1768017" y="1241780"/>
                </a:lnTo>
                <a:lnTo>
                  <a:pt x="1765579" y="1244625"/>
                </a:lnTo>
                <a:lnTo>
                  <a:pt x="1729803" y="1289596"/>
                </a:lnTo>
                <a:lnTo>
                  <a:pt x="1697583" y="1320101"/>
                </a:lnTo>
                <a:lnTo>
                  <a:pt x="1655813" y="1349133"/>
                </a:lnTo>
                <a:lnTo>
                  <a:pt x="1604632" y="1372844"/>
                </a:lnTo>
                <a:lnTo>
                  <a:pt x="1544205" y="1387398"/>
                </a:lnTo>
                <a:lnTo>
                  <a:pt x="1510372" y="1388681"/>
                </a:lnTo>
                <a:lnTo>
                  <a:pt x="1493494" y="1388046"/>
                </a:lnTo>
                <a:lnTo>
                  <a:pt x="1476578" y="1386141"/>
                </a:lnTo>
                <a:lnTo>
                  <a:pt x="1474711" y="1386344"/>
                </a:lnTo>
                <a:lnTo>
                  <a:pt x="1472692" y="1385303"/>
                </a:lnTo>
                <a:lnTo>
                  <a:pt x="1478915" y="1384604"/>
                </a:lnTo>
                <a:lnTo>
                  <a:pt x="1495285" y="1385290"/>
                </a:lnTo>
                <a:lnTo>
                  <a:pt x="1503387" y="1384363"/>
                </a:lnTo>
                <a:lnTo>
                  <a:pt x="1525905" y="1379245"/>
                </a:lnTo>
                <a:lnTo>
                  <a:pt x="1548422" y="1374127"/>
                </a:lnTo>
                <a:lnTo>
                  <a:pt x="1579346" y="1360385"/>
                </a:lnTo>
                <a:lnTo>
                  <a:pt x="1630299" y="1329029"/>
                </a:lnTo>
                <a:lnTo>
                  <a:pt x="1666024" y="1298117"/>
                </a:lnTo>
                <a:lnTo>
                  <a:pt x="1698396" y="1259928"/>
                </a:lnTo>
                <a:lnTo>
                  <a:pt x="1698752" y="1257338"/>
                </a:lnTo>
                <a:lnTo>
                  <a:pt x="1698155" y="1253566"/>
                </a:lnTo>
                <a:lnTo>
                  <a:pt x="1697228" y="1252397"/>
                </a:lnTo>
                <a:lnTo>
                  <a:pt x="1693824" y="1248943"/>
                </a:lnTo>
                <a:lnTo>
                  <a:pt x="1686267" y="1249807"/>
                </a:lnTo>
                <a:lnTo>
                  <a:pt x="1685137" y="1252486"/>
                </a:lnTo>
                <a:lnTo>
                  <a:pt x="1655114" y="1286586"/>
                </a:lnTo>
                <a:lnTo>
                  <a:pt x="1621116" y="1317294"/>
                </a:lnTo>
                <a:lnTo>
                  <a:pt x="1583728" y="1341996"/>
                </a:lnTo>
                <a:lnTo>
                  <a:pt x="1543634" y="1359331"/>
                </a:lnTo>
                <a:lnTo>
                  <a:pt x="1501673" y="1369225"/>
                </a:lnTo>
                <a:lnTo>
                  <a:pt x="1476870" y="1370761"/>
                </a:lnTo>
                <a:lnTo>
                  <a:pt x="1452079" y="1368475"/>
                </a:lnTo>
                <a:lnTo>
                  <a:pt x="1467154" y="1362925"/>
                </a:lnTo>
                <a:lnTo>
                  <a:pt x="1477213" y="1359217"/>
                </a:lnTo>
                <a:lnTo>
                  <a:pt x="1542554" y="1315999"/>
                </a:lnTo>
                <a:lnTo>
                  <a:pt x="1579384" y="1277302"/>
                </a:lnTo>
                <a:lnTo>
                  <a:pt x="1616938" y="1225740"/>
                </a:lnTo>
                <a:lnTo>
                  <a:pt x="1653387" y="1157681"/>
                </a:lnTo>
                <a:lnTo>
                  <a:pt x="1652143" y="1153985"/>
                </a:lnTo>
                <a:lnTo>
                  <a:pt x="1648968" y="1155623"/>
                </a:lnTo>
                <a:lnTo>
                  <a:pt x="1609356" y="1229156"/>
                </a:lnTo>
                <a:lnTo>
                  <a:pt x="1568678" y="1282357"/>
                </a:lnTo>
                <a:lnTo>
                  <a:pt x="1529283" y="1320063"/>
                </a:lnTo>
                <a:lnTo>
                  <a:pt x="1493253" y="1344612"/>
                </a:lnTo>
                <a:lnTo>
                  <a:pt x="1462811" y="1359585"/>
                </a:lnTo>
                <a:lnTo>
                  <a:pt x="1439887" y="1366024"/>
                </a:lnTo>
                <a:lnTo>
                  <a:pt x="1434426" y="1364094"/>
                </a:lnTo>
                <a:lnTo>
                  <a:pt x="1431823" y="1364386"/>
                </a:lnTo>
                <a:lnTo>
                  <a:pt x="1446631" y="1356309"/>
                </a:lnTo>
                <a:lnTo>
                  <a:pt x="1455508" y="1351470"/>
                </a:lnTo>
                <a:lnTo>
                  <a:pt x="1462125" y="1346873"/>
                </a:lnTo>
                <a:lnTo>
                  <a:pt x="1497876" y="1317244"/>
                </a:lnTo>
                <a:lnTo>
                  <a:pt x="1536725" y="1270647"/>
                </a:lnTo>
                <a:lnTo>
                  <a:pt x="1571066" y="1215618"/>
                </a:lnTo>
                <a:lnTo>
                  <a:pt x="1586801" y="1185710"/>
                </a:lnTo>
                <a:lnTo>
                  <a:pt x="1585544" y="1180731"/>
                </a:lnTo>
                <a:lnTo>
                  <a:pt x="1584375" y="1179588"/>
                </a:lnTo>
                <a:lnTo>
                  <a:pt x="1580692" y="1177455"/>
                </a:lnTo>
                <a:lnTo>
                  <a:pt x="1578825" y="1177671"/>
                </a:lnTo>
                <a:lnTo>
                  <a:pt x="1574876" y="1179398"/>
                </a:lnTo>
                <a:lnTo>
                  <a:pt x="1573263" y="1179576"/>
                </a:lnTo>
                <a:lnTo>
                  <a:pt x="1541957" y="1234262"/>
                </a:lnTo>
                <a:lnTo>
                  <a:pt x="1504988" y="1287043"/>
                </a:lnTo>
                <a:lnTo>
                  <a:pt x="1468780" y="1324394"/>
                </a:lnTo>
                <a:lnTo>
                  <a:pt x="1427822" y="1349502"/>
                </a:lnTo>
                <a:lnTo>
                  <a:pt x="1430324" y="1345387"/>
                </a:lnTo>
                <a:lnTo>
                  <a:pt x="1462024" y="1293202"/>
                </a:lnTo>
                <a:lnTo>
                  <a:pt x="1498765" y="1230236"/>
                </a:lnTo>
                <a:lnTo>
                  <a:pt x="1532204" y="1171460"/>
                </a:lnTo>
                <a:lnTo>
                  <a:pt x="1556512" y="1127798"/>
                </a:lnTo>
                <a:lnTo>
                  <a:pt x="1565833" y="1110119"/>
                </a:lnTo>
                <a:lnTo>
                  <a:pt x="1564944" y="1107668"/>
                </a:lnTo>
                <a:lnTo>
                  <a:pt x="1561579" y="1108049"/>
                </a:lnTo>
                <a:lnTo>
                  <a:pt x="1546910" y="1135278"/>
                </a:lnTo>
                <a:lnTo>
                  <a:pt x="1527390" y="1169454"/>
                </a:lnTo>
                <a:lnTo>
                  <a:pt x="1502981" y="1213129"/>
                </a:lnTo>
                <a:lnTo>
                  <a:pt x="1476019" y="1260932"/>
                </a:lnTo>
                <a:lnTo>
                  <a:pt x="1448701" y="1306220"/>
                </a:lnTo>
                <a:lnTo>
                  <a:pt x="1423631" y="1346149"/>
                </a:lnTo>
                <a:lnTo>
                  <a:pt x="1431315" y="1291590"/>
                </a:lnTo>
                <a:lnTo>
                  <a:pt x="1445679" y="1237551"/>
                </a:lnTo>
                <a:lnTo>
                  <a:pt x="1466532" y="1186599"/>
                </a:lnTo>
                <a:lnTo>
                  <a:pt x="1493380" y="1138809"/>
                </a:lnTo>
                <a:lnTo>
                  <a:pt x="1494536" y="1137399"/>
                </a:lnTo>
                <a:lnTo>
                  <a:pt x="1494777" y="1134821"/>
                </a:lnTo>
                <a:lnTo>
                  <a:pt x="1493913" y="1131087"/>
                </a:lnTo>
                <a:lnTo>
                  <a:pt x="1492707" y="1128661"/>
                </a:lnTo>
                <a:lnTo>
                  <a:pt x="1489214" y="1126502"/>
                </a:lnTo>
                <a:lnTo>
                  <a:pt x="1483283" y="1127175"/>
                </a:lnTo>
                <a:lnTo>
                  <a:pt x="1457261" y="1171041"/>
                </a:lnTo>
                <a:lnTo>
                  <a:pt x="1438198" y="1215390"/>
                </a:lnTo>
                <a:lnTo>
                  <a:pt x="1423276" y="1259268"/>
                </a:lnTo>
                <a:lnTo>
                  <a:pt x="1413243" y="1306423"/>
                </a:lnTo>
                <a:lnTo>
                  <a:pt x="1407960" y="1353045"/>
                </a:lnTo>
                <a:lnTo>
                  <a:pt x="1407541" y="1353083"/>
                </a:lnTo>
                <a:lnTo>
                  <a:pt x="1407109" y="1351864"/>
                </a:lnTo>
                <a:lnTo>
                  <a:pt x="1407350" y="1350556"/>
                </a:lnTo>
                <a:lnTo>
                  <a:pt x="1406652" y="1349349"/>
                </a:lnTo>
                <a:lnTo>
                  <a:pt x="1402791" y="1343406"/>
                </a:lnTo>
                <a:lnTo>
                  <a:pt x="1400073" y="1337322"/>
                </a:lnTo>
                <a:lnTo>
                  <a:pt x="1398981" y="1334884"/>
                </a:lnTo>
                <a:lnTo>
                  <a:pt x="1386509" y="1289011"/>
                </a:lnTo>
                <a:lnTo>
                  <a:pt x="1385163" y="1255941"/>
                </a:lnTo>
                <a:lnTo>
                  <a:pt x="1389735" y="1218349"/>
                </a:lnTo>
                <a:lnTo>
                  <a:pt x="1402143" y="1176032"/>
                </a:lnTo>
                <a:lnTo>
                  <a:pt x="1424228" y="1127506"/>
                </a:lnTo>
                <a:lnTo>
                  <a:pt x="1458112" y="1073797"/>
                </a:lnTo>
                <a:lnTo>
                  <a:pt x="1457667" y="1071295"/>
                </a:lnTo>
                <a:lnTo>
                  <a:pt x="1419974" y="1125435"/>
                </a:lnTo>
                <a:lnTo>
                  <a:pt x="1397546" y="1174000"/>
                </a:lnTo>
                <a:lnTo>
                  <a:pt x="1384998" y="1217612"/>
                </a:lnTo>
                <a:lnTo>
                  <a:pt x="1380236" y="1255217"/>
                </a:lnTo>
                <a:lnTo>
                  <a:pt x="1381391" y="1287043"/>
                </a:lnTo>
                <a:lnTo>
                  <a:pt x="1389418" y="1324470"/>
                </a:lnTo>
                <a:lnTo>
                  <a:pt x="1393799" y="1335481"/>
                </a:lnTo>
                <a:lnTo>
                  <a:pt x="1377975" y="1310436"/>
                </a:lnTo>
                <a:lnTo>
                  <a:pt x="1365961" y="1284960"/>
                </a:lnTo>
                <a:lnTo>
                  <a:pt x="1357350" y="1256538"/>
                </a:lnTo>
                <a:lnTo>
                  <a:pt x="1352296" y="1227721"/>
                </a:lnTo>
                <a:lnTo>
                  <a:pt x="1351013" y="1192072"/>
                </a:lnTo>
                <a:lnTo>
                  <a:pt x="1354975" y="1155839"/>
                </a:lnTo>
                <a:lnTo>
                  <a:pt x="1364132" y="1121562"/>
                </a:lnTo>
                <a:lnTo>
                  <a:pt x="1378115" y="1089291"/>
                </a:lnTo>
                <a:lnTo>
                  <a:pt x="1379169" y="1087894"/>
                </a:lnTo>
                <a:lnTo>
                  <a:pt x="1379448" y="1086586"/>
                </a:lnTo>
                <a:lnTo>
                  <a:pt x="1378191" y="1081620"/>
                </a:lnTo>
                <a:lnTo>
                  <a:pt x="1377035" y="1080465"/>
                </a:lnTo>
                <a:lnTo>
                  <a:pt x="1373390" y="1078331"/>
                </a:lnTo>
                <a:lnTo>
                  <a:pt x="1367459" y="1079004"/>
                </a:lnTo>
                <a:lnTo>
                  <a:pt x="1365986" y="1080452"/>
                </a:lnTo>
                <a:lnTo>
                  <a:pt x="1365084" y="1083106"/>
                </a:lnTo>
                <a:lnTo>
                  <a:pt x="1349971" y="1116774"/>
                </a:lnTo>
                <a:lnTo>
                  <a:pt x="1340116" y="1152410"/>
                </a:lnTo>
                <a:lnTo>
                  <a:pt x="1335963" y="1191234"/>
                </a:lnTo>
                <a:lnTo>
                  <a:pt x="1337360" y="1229410"/>
                </a:lnTo>
                <a:lnTo>
                  <a:pt x="1342529" y="1259509"/>
                </a:lnTo>
                <a:lnTo>
                  <a:pt x="1351038" y="1287932"/>
                </a:lnTo>
                <a:lnTo>
                  <a:pt x="1363040" y="1314691"/>
                </a:lnTo>
                <a:lnTo>
                  <a:pt x="1378623" y="1339761"/>
                </a:lnTo>
                <a:lnTo>
                  <a:pt x="1364297" y="1327327"/>
                </a:lnTo>
                <a:lnTo>
                  <a:pt x="1325867" y="1285684"/>
                </a:lnTo>
                <a:lnTo>
                  <a:pt x="1299425" y="1241399"/>
                </a:lnTo>
                <a:lnTo>
                  <a:pt x="1284262" y="1186891"/>
                </a:lnTo>
                <a:lnTo>
                  <a:pt x="1283741" y="1153706"/>
                </a:lnTo>
                <a:lnTo>
                  <a:pt x="1290396" y="1118438"/>
                </a:lnTo>
                <a:lnTo>
                  <a:pt x="1305712" y="1082192"/>
                </a:lnTo>
                <a:lnTo>
                  <a:pt x="1330769" y="1042276"/>
                </a:lnTo>
                <a:lnTo>
                  <a:pt x="1330413" y="1039761"/>
                </a:lnTo>
                <a:lnTo>
                  <a:pt x="1326997" y="1040142"/>
                </a:lnTo>
                <a:lnTo>
                  <a:pt x="1301407" y="1080122"/>
                </a:lnTo>
                <a:lnTo>
                  <a:pt x="1285786" y="1117688"/>
                </a:lnTo>
                <a:lnTo>
                  <a:pt x="1278991" y="1154252"/>
                </a:lnTo>
                <a:lnTo>
                  <a:pt x="1279410" y="1187437"/>
                </a:lnTo>
                <a:lnTo>
                  <a:pt x="1290523" y="1232192"/>
                </a:lnTo>
                <a:lnTo>
                  <a:pt x="1309979" y="1270876"/>
                </a:lnTo>
                <a:lnTo>
                  <a:pt x="1333474" y="1302715"/>
                </a:lnTo>
                <a:lnTo>
                  <a:pt x="1356766" y="1328191"/>
                </a:lnTo>
                <a:lnTo>
                  <a:pt x="1315173" y="1293291"/>
                </a:lnTo>
                <a:lnTo>
                  <a:pt x="1282573" y="1250988"/>
                </a:lnTo>
                <a:lnTo>
                  <a:pt x="1260132" y="1204963"/>
                </a:lnTo>
                <a:lnTo>
                  <a:pt x="1248600" y="1155153"/>
                </a:lnTo>
                <a:lnTo>
                  <a:pt x="1247241" y="1136129"/>
                </a:lnTo>
                <a:lnTo>
                  <a:pt x="1247914" y="1118158"/>
                </a:lnTo>
                <a:lnTo>
                  <a:pt x="1250480" y="1099972"/>
                </a:lnTo>
                <a:lnTo>
                  <a:pt x="1254950" y="1081570"/>
                </a:lnTo>
                <a:lnTo>
                  <a:pt x="1255522" y="1078953"/>
                </a:lnTo>
                <a:lnTo>
                  <a:pt x="1255433" y="1077683"/>
                </a:lnTo>
                <a:lnTo>
                  <a:pt x="1253515" y="1074064"/>
                </a:lnTo>
                <a:lnTo>
                  <a:pt x="1252042" y="1072959"/>
                </a:lnTo>
                <a:lnTo>
                  <a:pt x="1247952" y="1070864"/>
                </a:lnTo>
                <a:lnTo>
                  <a:pt x="1246035" y="1071079"/>
                </a:lnTo>
                <a:lnTo>
                  <a:pt x="1233004" y="1117307"/>
                </a:lnTo>
                <a:lnTo>
                  <a:pt x="1232242" y="1136561"/>
                </a:lnTo>
                <a:lnTo>
                  <a:pt x="1233576" y="1155585"/>
                </a:lnTo>
                <a:lnTo>
                  <a:pt x="1242529" y="1199299"/>
                </a:lnTo>
                <a:lnTo>
                  <a:pt x="1258887" y="1239621"/>
                </a:lnTo>
                <a:lnTo>
                  <a:pt x="1282382" y="1277848"/>
                </a:lnTo>
                <a:lnTo>
                  <a:pt x="1312354" y="1311503"/>
                </a:lnTo>
                <a:lnTo>
                  <a:pt x="1348460" y="1340637"/>
                </a:lnTo>
                <a:lnTo>
                  <a:pt x="1390040" y="1362748"/>
                </a:lnTo>
                <a:lnTo>
                  <a:pt x="1392174" y="1363776"/>
                </a:lnTo>
                <a:lnTo>
                  <a:pt x="1394231" y="1363548"/>
                </a:lnTo>
                <a:lnTo>
                  <a:pt x="1396199" y="1362049"/>
                </a:lnTo>
                <a:lnTo>
                  <a:pt x="1397546" y="1363167"/>
                </a:lnTo>
                <a:lnTo>
                  <a:pt x="1399222" y="1364259"/>
                </a:lnTo>
                <a:lnTo>
                  <a:pt x="1401089" y="1364043"/>
                </a:lnTo>
                <a:lnTo>
                  <a:pt x="1379245" y="1412544"/>
                </a:lnTo>
                <a:lnTo>
                  <a:pt x="1358303" y="1460944"/>
                </a:lnTo>
                <a:lnTo>
                  <a:pt x="1338402" y="1509217"/>
                </a:lnTo>
                <a:lnTo>
                  <a:pt x="1319784" y="1558632"/>
                </a:lnTo>
                <a:lnTo>
                  <a:pt x="1302461" y="1607896"/>
                </a:lnTo>
                <a:lnTo>
                  <a:pt x="1286535" y="1657007"/>
                </a:lnTo>
                <a:lnTo>
                  <a:pt x="1272286" y="1707197"/>
                </a:lnTo>
                <a:lnTo>
                  <a:pt x="1259687" y="1757197"/>
                </a:lnTo>
                <a:lnTo>
                  <a:pt x="1249032" y="1808264"/>
                </a:lnTo>
                <a:lnTo>
                  <a:pt x="1240409" y="1860372"/>
                </a:lnTo>
                <a:lnTo>
                  <a:pt x="1233830" y="1912239"/>
                </a:lnTo>
                <a:lnTo>
                  <a:pt x="1229550" y="1965134"/>
                </a:lnTo>
                <a:lnTo>
                  <a:pt x="1223175" y="1972246"/>
                </a:lnTo>
                <a:lnTo>
                  <a:pt x="1215936" y="1989696"/>
                </a:lnTo>
                <a:lnTo>
                  <a:pt x="1209802" y="2019782"/>
                </a:lnTo>
                <a:lnTo>
                  <a:pt x="1206893" y="2066137"/>
                </a:lnTo>
                <a:lnTo>
                  <a:pt x="1210017" y="2105406"/>
                </a:lnTo>
                <a:lnTo>
                  <a:pt x="1218450" y="2149183"/>
                </a:lnTo>
                <a:lnTo>
                  <a:pt x="1230033" y="2186203"/>
                </a:lnTo>
                <a:lnTo>
                  <a:pt x="1241691" y="2198941"/>
                </a:lnTo>
                <a:lnTo>
                  <a:pt x="1242110" y="2198890"/>
                </a:lnTo>
                <a:lnTo>
                  <a:pt x="1251712" y="2186292"/>
                </a:lnTo>
                <a:lnTo>
                  <a:pt x="1258074" y="2154898"/>
                </a:lnTo>
                <a:lnTo>
                  <a:pt x="1260856" y="2112403"/>
                </a:lnTo>
                <a:lnTo>
                  <a:pt x="1260233" y="2069007"/>
                </a:lnTo>
                <a:lnTo>
                  <a:pt x="1257211" y="2033562"/>
                </a:lnTo>
                <a:lnTo>
                  <a:pt x="1253210" y="2007184"/>
                </a:lnTo>
                <a:lnTo>
                  <a:pt x="1248689" y="1988527"/>
                </a:lnTo>
                <a:lnTo>
                  <a:pt x="1244053" y="1976272"/>
                </a:lnTo>
                <a:lnTo>
                  <a:pt x="1247889" y="1923427"/>
                </a:lnTo>
                <a:lnTo>
                  <a:pt x="1254074" y="1871599"/>
                </a:lnTo>
                <a:lnTo>
                  <a:pt x="1262341" y="1819529"/>
                </a:lnTo>
                <a:lnTo>
                  <a:pt x="1272717" y="1768500"/>
                </a:lnTo>
                <a:lnTo>
                  <a:pt x="1285074" y="1718525"/>
                </a:lnTo>
                <a:lnTo>
                  <a:pt x="1299146" y="1668348"/>
                </a:lnTo>
                <a:lnTo>
                  <a:pt x="1314805" y="1617992"/>
                </a:lnTo>
                <a:lnTo>
                  <a:pt x="1332064" y="1568742"/>
                </a:lnTo>
                <a:lnTo>
                  <a:pt x="1350670" y="1519326"/>
                </a:lnTo>
                <a:lnTo>
                  <a:pt x="1370634" y="1471041"/>
                </a:lnTo>
                <a:lnTo>
                  <a:pt x="1391539" y="1421371"/>
                </a:lnTo>
                <a:lnTo>
                  <a:pt x="1413548" y="1372857"/>
                </a:lnTo>
                <a:lnTo>
                  <a:pt x="1413522" y="1376692"/>
                </a:lnTo>
                <a:lnTo>
                  <a:pt x="1414957" y="1379093"/>
                </a:lnTo>
                <a:lnTo>
                  <a:pt x="1417840" y="1380032"/>
                </a:lnTo>
                <a:lnTo>
                  <a:pt x="1461592" y="1398066"/>
                </a:lnTo>
                <a:lnTo>
                  <a:pt x="1506791" y="1409547"/>
                </a:lnTo>
                <a:lnTo>
                  <a:pt x="1552625" y="1414551"/>
                </a:lnTo>
                <a:lnTo>
                  <a:pt x="1598320" y="1413192"/>
                </a:lnTo>
                <a:lnTo>
                  <a:pt x="1638782" y="1406029"/>
                </a:lnTo>
                <a:lnTo>
                  <a:pt x="1677517" y="1391399"/>
                </a:lnTo>
                <a:lnTo>
                  <a:pt x="1680324" y="1389799"/>
                </a:lnTo>
                <a:lnTo>
                  <a:pt x="1713992" y="1370634"/>
                </a:lnTo>
                <a:lnTo>
                  <a:pt x="1747202" y="1341297"/>
                </a:lnTo>
                <a:lnTo>
                  <a:pt x="1748663" y="1339850"/>
                </a:lnTo>
                <a:lnTo>
                  <a:pt x="1749425" y="1338491"/>
                </a:lnTo>
                <a:lnTo>
                  <a:pt x="1749412" y="1334655"/>
                </a:lnTo>
                <a:lnTo>
                  <a:pt x="1748574" y="1332191"/>
                </a:lnTo>
                <a:lnTo>
                  <a:pt x="1745691" y="1329969"/>
                </a:lnTo>
                <a:lnTo>
                  <a:pt x="1743862" y="1328889"/>
                </a:lnTo>
                <a:lnTo>
                  <a:pt x="1737944" y="1329563"/>
                </a:lnTo>
                <a:lnTo>
                  <a:pt x="1736483" y="1331010"/>
                </a:lnTo>
                <a:lnTo>
                  <a:pt x="1705190" y="1357579"/>
                </a:lnTo>
                <a:lnTo>
                  <a:pt x="1671142" y="1378064"/>
                </a:lnTo>
                <a:lnTo>
                  <a:pt x="1634718" y="1391158"/>
                </a:lnTo>
                <a:lnTo>
                  <a:pt x="1596732" y="1399311"/>
                </a:lnTo>
                <a:lnTo>
                  <a:pt x="1573631" y="1400657"/>
                </a:lnTo>
                <a:lnTo>
                  <a:pt x="1550225" y="1399489"/>
                </a:lnTo>
                <a:lnTo>
                  <a:pt x="1526768" y="1397050"/>
                </a:lnTo>
                <a:lnTo>
                  <a:pt x="1503400" y="1393317"/>
                </a:lnTo>
                <a:lnTo>
                  <a:pt x="1524101" y="1393507"/>
                </a:lnTo>
                <a:lnTo>
                  <a:pt x="1534350" y="1392351"/>
                </a:lnTo>
                <a:lnTo>
                  <a:pt x="1544777" y="1392440"/>
                </a:lnTo>
                <a:lnTo>
                  <a:pt x="1570824" y="1385646"/>
                </a:lnTo>
                <a:lnTo>
                  <a:pt x="1579511" y="1383372"/>
                </a:lnTo>
                <a:lnTo>
                  <a:pt x="1614258" y="1374317"/>
                </a:lnTo>
                <a:lnTo>
                  <a:pt x="1671307" y="1344815"/>
                </a:lnTo>
                <a:lnTo>
                  <a:pt x="1715833" y="1310347"/>
                </a:lnTo>
                <a:lnTo>
                  <a:pt x="1747735" y="1277327"/>
                </a:lnTo>
                <a:lnTo>
                  <a:pt x="1766912" y="1252131"/>
                </a:lnTo>
                <a:lnTo>
                  <a:pt x="1769656" y="1247990"/>
                </a:lnTo>
                <a:close/>
              </a:path>
              <a:path w="17020540" h="9164955">
                <a:moveTo>
                  <a:pt x="15087105" y="8161452"/>
                </a:moveTo>
                <a:lnTo>
                  <a:pt x="15070862" y="8139379"/>
                </a:lnTo>
                <a:lnTo>
                  <a:pt x="15060981" y="8140332"/>
                </a:lnTo>
                <a:lnTo>
                  <a:pt x="15069071" y="8152308"/>
                </a:lnTo>
                <a:lnTo>
                  <a:pt x="15087105" y="8161452"/>
                </a:lnTo>
                <a:close/>
              </a:path>
              <a:path w="17020540" h="9164955">
                <a:moveTo>
                  <a:pt x="15091829" y="8164563"/>
                </a:moveTo>
                <a:lnTo>
                  <a:pt x="15090242" y="8163026"/>
                </a:lnTo>
                <a:lnTo>
                  <a:pt x="15087105" y="8161452"/>
                </a:lnTo>
                <a:lnTo>
                  <a:pt x="15088400" y="8163204"/>
                </a:lnTo>
                <a:lnTo>
                  <a:pt x="15091829" y="8164563"/>
                </a:lnTo>
                <a:close/>
              </a:path>
              <a:path w="17020540" h="9164955">
                <a:moveTo>
                  <a:pt x="15267267" y="8286331"/>
                </a:moveTo>
                <a:lnTo>
                  <a:pt x="15219591" y="8278152"/>
                </a:lnTo>
                <a:lnTo>
                  <a:pt x="15173897" y="8269808"/>
                </a:lnTo>
                <a:lnTo>
                  <a:pt x="15128240" y="8235924"/>
                </a:lnTo>
                <a:lnTo>
                  <a:pt x="15116823" y="8237029"/>
                </a:lnTo>
                <a:lnTo>
                  <a:pt x="15114816" y="8249983"/>
                </a:lnTo>
                <a:lnTo>
                  <a:pt x="15117763" y="8249691"/>
                </a:lnTo>
                <a:lnTo>
                  <a:pt x="15166162" y="8283308"/>
                </a:lnTo>
                <a:lnTo>
                  <a:pt x="15214905" y="8291373"/>
                </a:lnTo>
                <a:lnTo>
                  <a:pt x="15267267" y="8286331"/>
                </a:lnTo>
                <a:close/>
              </a:path>
              <a:path w="17020540" h="9164955">
                <a:moveTo>
                  <a:pt x="15286139" y="8115147"/>
                </a:moveTo>
                <a:lnTo>
                  <a:pt x="15239226" y="8059382"/>
                </a:lnTo>
                <a:lnTo>
                  <a:pt x="15189035" y="8000416"/>
                </a:lnTo>
                <a:lnTo>
                  <a:pt x="15183917" y="8000911"/>
                </a:lnTo>
                <a:lnTo>
                  <a:pt x="15230590" y="8060207"/>
                </a:lnTo>
                <a:lnTo>
                  <a:pt x="15275763" y="8106892"/>
                </a:lnTo>
                <a:lnTo>
                  <a:pt x="15286139" y="8115147"/>
                </a:lnTo>
                <a:close/>
              </a:path>
              <a:path w="17020540" h="9164955">
                <a:moveTo>
                  <a:pt x="15308593" y="8133004"/>
                </a:moveTo>
                <a:lnTo>
                  <a:pt x="15286139" y="8115147"/>
                </a:lnTo>
                <a:lnTo>
                  <a:pt x="15288870" y="8118399"/>
                </a:lnTo>
                <a:lnTo>
                  <a:pt x="15308593" y="8133004"/>
                </a:lnTo>
                <a:close/>
              </a:path>
              <a:path w="17020540" h="9164955">
                <a:moveTo>
                  <a:pt x="15376259" y="8263077"/>
                </a:moveTo>
                <a:lnTo>
                  <a:pt x="15309368" y="8256765"/>
                </a:lnTo>
                <a:lnTo>
                  <a:pt x="15249728" y="8249755"/>
                </a:lnTo>
                <a:lnTo>
                  <a:pt x="15196630" y="8229346"/>
                </a:lnTo>
                <a:lnTo>
                  <a:pt x="15151735" y="8208150"/>
                </a:lnTo>
                <a:lnTo>
                  <a:pt x="15114296" y="8173479"/>
                </a:lnTo>
                <a:lnTo>
                  <a:pt x="15091829" y="8164563"/>
                </a:lnTo>
                <a:lnTo>
                  <a:pt x="15126310" y="8197837"/>
                </a:lnTo>
                <a:lnTo>
                  <a:pt x="15172982" y="8218856"/>
                </a:lnTo>
                <a:lnTo>
                  <a:pt x="15232063" y="8251444"/>
                </a:lnTo>
                <a:lnTo>
                  <a:pt x="15299246" y="8257743"/>
                </a:lnTo>
                <a:lnTo>
                  <a:pt x="15376259" y="8263077"/>
                </a:lnTo>
                <a:close/>
              </a:path>
              <a:path w="17020540" h="9164955">
                <a:moveTo>
                  <a:pt x="15395969" y="8184566"/>
                </a:moveTo>
                <a:lnTo>
                  <a:pt x="15376703" y="8173733"/>
                </a:lnTo>
                <a:lnTo>
                  <a:pt x="15334603" y="8152270"/>
                </a:lnTo>
                <a:lnTo>
                  <a:pt x="15308593" y="8133004"/>
                </a:lnTo>
                <a:lnTo>
                  <a:pt x="15318702" y="8141043"/>
                </a:lnTo>
                <a:lnTo>
                  <a:pt x="15359888" y="8175345"/>
                </a:lnTo>
                <a:lnTo>
                  <a:pt x="15395969" y="8184566"/>
                </a:lnTo>
                <a:close/>
              </a:path>
              <a:path w="17020540" h="9164955">
                <a:moveTo>
                  <a:pt x="15396871" y="8185074"/>
                </a:moveTo>
                <a:lnTo>
                  <a:pt x="15396172" y="8184616"/>
                </a:lnTo>
                <a:lnTo>
                  <a:pt x="15395969" y="8184566"/>
                </a:lnTo>
                <a:lnTo>
                  <a:pt x="15396871" y="8185074"/>
                </a:lnTo>
                <a:close/>
              </a:path>
              <a:path w="17020540" h="9164955">
                <a:moveTo>
                  <a:pt x="15448699" y="8205076"/>
                </a:moveTo>
                <a:lnTo>
                  <a:pt x="15415451" y="8195513"/>
                </a:lnTo>
                <a:lnTo>
                  <a:pt x="15396871" y="8185074"/>
                </a:lnTo>
                <a:lnTo>
                  <a:pt x="15430449" y="8206829"/>
                </a:lnTo>
                <a:lnTo>
                  <a:pt x="15448699" y="8205076"/>
                </a:lnTo>
                <a:close/>
              </a:path>
              <a:path w="17020540" h="9164955">
                <a:moveTo>
                  <a:pt x="15532240" y="8184274"/>
                </a:moveTo>
                <a:lnTo>
                  <a:pt x="15516987" y="8134705"/>
                </a:lnTo>
                <a:lnTo>
                  <a:pt x="15497607" y="8085544"/>
                </a:lnTo>
                <a:lnTo>
                  <a:pt x="15475522" y="8049387"/>
                </a:lnTo>
                <a:lnTo>
                  <a:pt x="15448522" y="8000962"/>
                </a:lnTo>
                <a:lnTo>
                  <a:pt x="15419248" y="7965503"/>
                </a:lnTo>
                <a:lnTo>
                  <a:pt x="15386711" y="7930350"/>
                </a:lnTo>
                <a:lnTo>
                  <a:pt x="15370569" y="7931912"/>
                </a:lnTo>
                <a:lnTo>
                  <a:pt x="15371229" y="7944599"/>
                </a:lnTo>
                <a:lnTo>
                  <a:pt x="15373503" y="7944383"/>
                </a:lnTo>
                <a:lnTo>
                  <a:pt x="15409304" y="7979207"/>
                </a:lnTo>
                <a:lnTo>
                  <a:pt x="15441981" y="8027098"/>
                </a:lnTo>
                <a:lnTo>
                  <a:pt x="15470010" y="8075435"/>
                </a:lnTo>
                <a:lnTo>
                  <a:pt x="15493073" y="8124253"/>
                </a:lnTo>
                <a:lnTo>
                  <a:pt x="15510879" y="8173580"/>
                </a:lnTo>
                <a:lnTo>
                  <a:pt x="15477363" y="8138528"/>
                </a:lnTo>
                <a:lnTo>
                  <a:pt x="15440990" y="8103756"/>
                </a:lnTo>
                <a:lnTo>
                  <a:pt x="15402636" y="8056410"/>
                </a:lnTo>
                <a:lnTo>
                  <a:pt x="15366822" y="8021574"/>
                </a:lnTo>
                <a:lnTo>
                  <a:pt x="15334412" y="7986420"/>
                </a:lnTo>
                <a:lnTo>
                  <a:pt x="15307475" y="7950733"/>
                </a:lnTo>
                <a:lnTo>
                  <a:pt x="15289111" y="7926984"/>
                </a:lnTo>
                <a:lnTo>
                  <a:pt x="15278380" y="7928026"/>
                </a:lnTo>
                <a:lnTo>
                  <a:pt x="15286901" y="7939964"/>
                </a:lnTo>
                <a:lnTo>
                  <a:pt x="15309088" y="7963344"/>
                </a:lnTo>
                <a:lnTo>
                  <a:pt x="15341791" y="7998473"/>
                </a:lnTo>
                <a:lnTo>
                  <a:pt x="15381872" y="8045653"/>
                </a:lnTo>
                <a:lnTo>
                  <a:pt x="15467838" y="8139443"/>
                </a:lnTo>
                <a:lnTo>
                  <a:pt x="15497531" y="8174863"/>
                </a:lnTo>
                <a:lnTo>
                  <a:pt x="15507424" y="8186661"/>
                </a:lnTo>
                <a:lnTo>
                  <a:pt x="15532240" y="8184274"/>
                </a:lnTo>
                <a:close/>
              </a:path>
              <a:path w="17020540" h="9164955">
                <a:moveTo>
                  <a:pt x="15692717" y="7939176"/>
                </a:moveTo>
                <a:lnTo>
                  <a:pt x="15692704" y="7900898"/>
                </a:lnTo>
                <a:lnTo>
                  <a:pt x="15683141" y="7850784"/>
                </a:lnTo>
                <a:lnTo>
                  <a:pt x="15663393" y="7801648"/>
                </a:lnTo>
                <a:lnTo>
                  <a:pt x="15645308" y="7803388"/>
                </a:lnTo>
                <a:lnTo>
                  <a:pt x="15646591" y="7816024"/>
                </a:lnTo>
                <a:lnTo>
                  <a:pt x="15647658" y="7815923"/>
                </a:lnTo>
                <a:lnTo>
                  <a:pt x="15656903" y="7827785"/>
                </a:lnTo>
                <a:lnTo>
                  <a:pt x="15665018" y="7852524"/>
                </a:lnTo>
                <a:lnTo>
                  <a:pt x="15670784" y="7877492"/>
                </a:lnTo>
                <a:lnTo>
                  <a:pt x="15674188" y="7902676"/>
                </a:lnTo>
                <a:lnTo>
                  <a:pt x="15674455" y="7953692"/>
                </a:lnTo>
                <a:lnTo>
                  <a:pt x="15665717" y="8005559"/>
                </a:lnTo>
                <a:lnTo>
                  <a:pt x="15647238" y="8045615"/>
                </a:lnTo>
                <a:lnTo>
                  <a:pt x="15621915" y="8099095"/>
                </a:lnTo>
                <a:lnTo>
                  <a:pt x="15587790" y="8140649"/>
                </a:lnTo>
                <a:lnTo>
                  <a:pt x="15609100" y="8100327"/>
                </a:lnTo>
                <a:lnTo>
                  <a:pt x="15629776" y="8060055"/>
                </a:lnTo>
                <a:lnTo>
                  <a:pt x="15643340" y="8007718"/>
                </a:lnTo>
                <a:lnTo>
                  <a:pt x="15644622" y="7943799"/>
                </a:lnTo>
                <a:lnTo>
                  <a:pt x="15636875" y="7906271"/>
                </a:lnTo>
                <a:lnTo>
                  <a:pt x="15619806" y="7869644"/>
                </a:lnTo>
                <a:lnTo>
                  <a:pt x="15590584" y="7821422"/>
                </a:lnTo>
                <a:lnTo>
                  <a:pt x="15550058" y="7787043"/>
                </a:lnTo>
                <a:lnTo>
                  <a:pt x="15545727" y="7787462"/>
                </a:lnTo>
                <a:lnTo>
                  <a:pt x="15585605" y="7821892"/>
                </a:lnTo>
                <a:lnTo>
                  <a:pt x="15614269" y="7870164"/>
                </a:lnTo>
                <a:lnTo>
                  <a:pt x="15630970" y="7906842"/>
                </a:lnTo>
                <a:lnTo>
                  <a:pt x="15638615" y="7944383"/>
                </a:lnTo>
                <a:lnTo>
                  <a:pt x="15637472" y="8008277"/>
                </a:lnTo>
                <a:lnTo>
                  <a:pt x="15624036" y="8060614"/>
                </a:lnTo>
                <a:lnTo>
                  <a:pt x="15603589" y="8100860"/>
                </a:lnTo>
                <a:lnTo>
                  <a:pt x="15581364" y="8128508"/>
                </a:lnTo>
                <a:lnTo>
                  <a:pt x="15572613" y="8142110"/>
                </a:lnTo>
                <a:lnTo>
                  <a:pt x="15563850" y="8155711"/>
                </a:lnTo>
                <a:lnTo>
                  <a:pt x="15577007" y="8128927"/>
                </a:lnTo>
                <a:lnTo>
                  <a:pt x="15584323" y="8089951"/>
                </a:lnTo>
                <a:lnTo>
                  <a:pt x="15587142" y="8051406"/>
                </a:lnTo>
                <a:lnTo>
                  <a:pt x="15585618" y="8013281"/>
                </a:lnTo>
                <a:lnTo>
                  <a:pt x="15577147" y="7963052"/>
                </a:lnTo>
                <a:lnTo>
                  <a:pt x="15562999" y="7926146"/>
                </a:lnTo>
                <a:lnTo>
                  <a:pt x="15541117" y="7877213"/>
                </a:lnTo>
                <a:lnTo>
                  <a:pt x="15514269" y="7841526"/>
                </a:lnTo>
                <a:lnTo>
                  <a:pt x="15498026" y="7843088"/>
                </a:lnTo>
                <a:lnTo>
                  <a:pt x="15498394" y="7855813"/>
                </a:lnTo>
                <a:lnTo>
                  <a:pt x="15500401" y="7855610"/>
                </a:lnTo>
                <a:lnTo>
                  <a:pt x="15525674" y="7891462"/>
                </a:lnTo>
                <a:lnTo>
                  <a:pt x="15545296" y="7927848"/>
                </a:lnTo>
                <a:lnTo>
                  <a:pt x="15558846" y="7964818"/>
                </a:lnTo>
                <a:lnTo>
                  <a:pt x="15567101" y="8015059"/>
                </a:lnTo>
                <a:lnTo>
                  <a:pt x="15568587" y="8053197"/>
                </a:lnTo>
                <a:lnTo>
                  <a:pt x="15565641" y="8091754"/>
                </a:lnTo>
                <a:lnTo>
                  <a:pt x="15556916" y="8118107"/>
                </a:lnTo>
                <a:lnTo>
                  <a:pt x="15544686" y="8157565"/>
                </a:lnTo>
                <a:lnTo>
                  <a:pt x="15547302" y="8144548"/>
                </a:lnTo>
                <a:lnTo>
                  <a:pt x="15548801" y="8131645"/>
                </a:lnTo>
                <a:lnTo>
                  <a:pt x="15547937" y="8106207"/>
                </a:lnTo>
                <a:lnTo>
                  <a:pt x="15542603" y="8068450"/>
                </a:lnTo>
                <a:lnTo>
                  <a:pt x="15531592" y="8031239"/>
                </a:lnTo>
                <a:lnTo>
                  <a:pt x="15512745" y="7982013"/>
                </a:lnTo>
                <a:lnTo>
                  <a:pt x="15487066" y="7946212"/>
                </a:lnTo>
                <a:lnTo>
                  <a:pt x="15450731" y="7898676"/>
                </a:lnTo>
                <a:lnTo>
                  <a:pt x="15403551" y="7852181"/>
                </a:lnTo>
                <a:lnTo>
                  <a:pt x="15399106" y="7852613"/>
                </a:lnTo>
                <a:lnTo>
                  <a:pt x="15445893" y="7899133"/>
                </a:lnTo>
                <a:lnTo>
                  <a:pt x="15481859" y="7946707"/>
                </a:lnTo>
                <a:lnTo>
                  <a:pt x="15508427" y="7995183"/>
                </a:lnTo>
                <a:lnTo>
                  <a:pt x="15525801" y="8031797"/>
                </a:lnTo>
                <a:lnTo>
                  <a:pt x="15536660" y="8069021"/>
                </a:lnTo>
                <a:lnTo>
                  <a:pt x="15542717" y="8132229"/>
                </a:lnTo>
                <a:lnTo>
                  <a:pt x="15539047" y="8145348"/>
                </a:lnTo>
                <a:lnTo>
                  <a:pt x="15537523" y="8158251"/>
                </a:lnTo>
                <a:lnTo>
                  <a:pt x="15535999" y="8171154"/>
                </a:lnTo>
                <a:lnTo>
                  <a:pt x="15532100" y="8171535"/>
                </a:lnTo>
                <a:lnTo>
                  <a:pt x="15532621" y="8184235"/>
                </a:lnTo>
                <a:lnTo>
                  <a:pt x="15547874" y="8182775"/>
                </a:lnTo>
                <a:lnTo>
                  <a:pt x="15551722" y="8195157"/>
                </a:lnTo>
                <a:lnTo>
                  <a:pt x="15554262" y="8194916"/>
                </a:lnTo>
                <a:lnTo>
                  <a:pt x="15555506" y="8182038"/>
                </a:lnTo>
                <a:lnTo>
                  <a:pt x="15594521" y="8152765"/>
                </a:lnTo>
                <a:lnTo>
                  <a:pt x="15627947" y="8124025"/>
                </a:lnTo>
                <a:lnTo>
                  <a:pt x="15654274" y="8083220"/>
                </a:lnTo>
                <a:lnTo>
                  <a:pt x="15673223" y="8030362"/>
                </a:lnTo>
                <a:lnTo>
                  <a:pt x="15686939" y="7990764"/>
                </a:lnTo>
                <a:lnTo>
                  <a:pt x="15692717" y="7939176"/>
                </a:lnTo>
                <a:close/>
              </a:path>
              <a:path w="17020540" h="9164955">
                <a:moveTo>
                  <a:pt x="15966313" y="9099398"/>
                </a:moveTo>
                <a:lnTo>
                  <a:pt x="15964459" y="9035783"/>
                </a:lnTo>
                <a:lnTo>
                  <a:pt x="15959176" y="8998013"/>
                </a:lnTo>
                <a:lnTo>
                  <a:pt x="15943072" y="8935771"/>
                </a:lnTo>
                <a:lnTo>
                  <a:pt x="15927731" y="8898966"/>
                </a:lnTo>
                <a:lnTo>
                  <a:pt x="15915221" y="8887409"/>
                </a:lnTo>
                <a:lnTo>
                  <a:pt x="15905201" y="8875624"/>
                </a:lnTo>
                <a:lnTo>
                  <a:pt x="15890469" y="8826005"/>
                </a:lnTo>
                <a:lnTo>
                  <a:pt x="15874010" y="8776551"/>
                </a:lnTo>
                <a:lnTo>
                  <a:pt x="15855899" y="8727262"/>
                </a:lnTo>
                <a:lnTo>
                  <a:pt x="15836202" y="8678126"/>
                </a:lnTo>
                <a:lnTo>
                  <a:pt x="15815018" y="8629129"/>
                </a:lnTo>
                <a:lnTo>
                  <a:pt x="15793644" y="8592909"/>
                </a:lnTo>
                <a:lnTo>
                  <a:pt x="15769705" y="8544179"/>
                </a:lnTo>
                <a:lnTo>
                  <a:pt x="15744520" y="8495563"/>
                </a:lnTo>
                <a:lnTo>
                  <a:pt x="15718155" y="8447075"/>
                </a:lnTo>
                <a:lnTo>
                  <a:pt x="15691904" y="8411324"/>
                </a:lnTo>
                <a:lnTo>
                  <a:pt x="15663431" y="8363026"/>
                </a:lnTo>
                <a:lnTo>
                  <a:pt x="15634018" y="8314830"/>
                </a:lnTo>
                <a:lnTo>
                  <a:pt x="15604960" y="8279346"/>
                </a:lnTo>
                <a:lnTo>
                  <a:pt x="15573921" y="8231302"/>
                </a:lnTo>
                <a:lnTo>
                  <a:pt x="15543391" y="8195958"/>
                </a:lnTo>
                <a:lnTo>
                  <a:pt x="15547607" y="8195551"/>
                </a:lnTo>
                <a:lnTo>
                  <a:pt x="15547874" y="8182775"/>
                </a:lnTo>
                <a:lnTo>
                  <a:pt x="15507424" y="8186661"/>
                </a:lnTo>
                <a:lnTo>
                  <a:pt x="15451354" y="8166544"/>
                </a:lnTo>
                <a:lnTo>
                  <a:pt x="15396972" y="8120748"/>
                </a:lnTo>
                <a:lnTo>
                  <a:pt x="15367280" y="8098091"/>
                </a:lnTo>
                <a:lnTo>
                  <a:pt x="15339505" y="8075244"/>
                </a:lnTo>
                <a:lnTo>
                  <a:pt x="15312555" y="8039557"/>
                </a:lnTo>
                <a:lnTo>
                  <a:pt x="15288946" y="8016316"/>
                </a:lnTo>
                <a:lnTo>
                  <a:pt x="15271763" y="8017967"/>
                </a:lnTo>
                <a:lnTo>
                  <a:pt x="15273516" y="8030565"/>
                </a:lnTo>
                <a:lnTo>
                  <a:pt x="15298839" y="8053641"/>
                </a:lnTo>
                <a:lnTo>
                  <a:pt x="15326208" y="8089278"/>
                </a:lnTo>
                <a:lnTo>
                  <a:pt x="15354630" y="8112061"/>
                </a:lnTo>
                <a:lnTo>
                  <a:pt x="15385288" y="8134629"/>
                </a:lnTo>
                <a:lnTo>
                  <a:pt x="15413546" y="8157426"/>
                </a:lnTo>
                <a:lnTo>
                  <a:pt x="15443454" y="8180070"/>
                </a:lnTo>
                <a:lnTo>
                  <a:pt x="15473807" y="8189900"/>
                </a:lnTo>
                <a:lnTo>
                  <a:pt x="15505811" y="8199577"/>
                </a:lnTo>
                <a:lnTo>
                  <a:pt x="15458364" y="8204149"/>
                </a:lnTo>
                <a:lnTo>
                  <a:pt x="15482799" y="8214550"/>
                </a:lnTo>
                <a:lnTo>
                  <a:pt x="15378202" y="8224621"/>
                </a:lnTo>
                <a:lnTo>
                  <a:pt x="15290584" y="8207540"/>
                </a:lnTo>
                <a:lnTo>
                  <a:pt x="15248179" y="8186102"/>
                </a:lnTo>
                <a:lnTo>
                  <a:pt x="15208326" y="8164423"/>
                </a:lnTo>
                <a:lnTo>
                  <a:pt x="15170417" y="8129791"/>
                </a:lnTo>
                <a:lnTo>
                  <a:pt x="15154644" y="8131315"/>
                </a:lnTo>
                <a:lnTo>
                  <a:pt x="15155647" y="8143976"/>
                </a:lnTo>
                <a:lnTo>
                  <a:pt x="15158123" y="8143735"/>
                </a:lnTo>
                <a:lnTo>
                  <a:pt x="15197468" y="8178228"/>
                </a:lnTo>
                <a:lnTo>
                  <a:pt x="15239022" y="8199742"/>
                </a:lnTo>
                <a:lnTo>
                  <a:pt x="15283434" y="8220989"/>
                </a:lnTo>
                <a:lnTo>
                  <a:pt x="15330158" y="8242008"/>
                </a:lnTo>
                <a:lnTo>
                  <a:pt x="15376195" y="8237575"/>
                </a:lnTo>
                <a:lnTo>
                  <a:pt x="15424646" y="8245665"/>
                </a:lnTo>
                <a:lnTo>
                  <a:pt x="15395969" y="8248434"/>
                </a:lnTo>
                <a:lnTo>
                  <a:pt x="15376335" y="8263077"/>
                </a:lnTo>
                <a:lnTo>
                  <a:pt x="15399004" y="8260893"/>
                </a:lnTo>
                <a:lnTo>
                  <a:pt x="15371864" y="8276272"/>
                </a:lnTo>
                <a:lnTo>
                  <a:pt x="15214905" y="8291373"/>
                </a:lnTo>
                <a:lnTo>
                  <a:pt x="15317331" y="8307032"/>
                </a:lnTo>
                <a:lnTo>
                  <a:pt x="15361031" y="8290065"/>
                </a:lnTo>
                <a:lnTo>
                  <a:pt x="15405621" y="8285772"/>
                </a:lnTo>
                <a:lnTo>
                  <a:pt x="15448179" y="8268919"/>
                </a:lnTo>
                <a:lnTo>
                  <a:pt x="15488184" y="8239557"/>
                </a:lnTo>
                <a:lnTo>
                  <a:pt x="15526322" y="8210372"/>
                </a:lnTo>
                <a:lnTo>
                  <a:pt x="15530576" y="8209953"/>
                </a:lnTo>
                <a:lnTo>
                  <a:pt x="15561285" y="8245272"/>
                </a:lnTo>
                <a:lnTo>
                  <a:pt x="15592463" y="8293303"/>
                </a:lnTo>
                <a:lnTo>
                  <a:pt x="15622804" y="8341423"/>
                </a:lnTo>
                <a:lnTo>
                  <a:pt x="15651036" y="8376983"/>
                </a:lnTo>
                <a:lnTo>
                  <a:pt x="15679496" y="8425269"/>
                </a:lnTo>
                <a:lnTo>
                  <a:pt x="15706903" y="8473669"/>
                </a:lnTo>
                <a:lnTo>
                  <a:pt x="15731947" y="8509533"/>
                </a:lnTo>
                <a:lnTo>
                  <a:pt x="15756979" y="8558162"/>
                </a:lnTo>
                <a:lnTo>
                  <a:pt x="15780728" y="8606917"/>
                </a:lnTo>
                <a:lnTo>
                  <a:pt x="15803080" y="8655799"/>
                </a:lnTo>
                <a:lnTo>
                  <a:pt x="15822778" y="8692172"/>
                </a:lnTo>
                <a:lnTo>
                  <a:pt x="15842133" y="8741346"/>
                </a:lnTo>
                <a:lnTo>
                  <a:pt x="15859887" y="8790673"/>
                </a:lnTo>
                <a:lnTo>
                  <a:pt x="15875940" y="8840165"/>
                </a:lnTo>
                <a:lnTo>
                  <a:pt x="15890215" y="8889822"/>
                </a:lnTo>
                <a:lnTo>
                  <a:pt x="15888691" y="8915489"/>
                </a:lnTo>
                <a:lnTo>
                  <a:pt x="15886964" y="8928405"/>
                </a:lnTo>
                <a:lnTo>
                  <a:pt x="15889402" y="8966454"/>
                </a:lnTo>
                <a:lnTo>
                  <a:pt x="15894279" y="9004262"/>
                </a:lnTo>
                <a:lnTo>
                  <a:pt x="15905645" y="9066962"/>
                </a:lnTo>
                <a:lnTo>
                  <a:pt x="15919831" y="9116631"/>
                </a:lnTo>
                <a:lnTo>
                  <a:pt x="15935643" y="9153385"/>
                </a:lnTo>
                <a:lnTo>
                  <a:pt x="15950667" y="9164688"/>
                </a:lnTo>
                <a:lnTo>
                  <a:pt x="15960954" y="9138183"/>
                </a:lnTo>
                <a:lnTo>
                  <a:pt x="15966313" y="9099398"/>
                </a:lnTo>
                <a:close/>
              </a:path>
              <a:path w="17020540" h="9164955">
                <a:moveTo>
                  <a:pt x="15984703" y="6375108"/>
                </a:moveTo>
                <a:lnTo>
                  <a:pt x="15943936" y="6361100"/>
                </a:lnTo>
                <a:lnTo>
                  <a:pt x="15905760" y="6339853"/>
                </a:lnTo>
                <a:lnTo>
                  <a:pt x="15871012" y="6311544"/>
                </a:lnTo>
                <a:lnTo>
                  <a:pt x="15840240" y="6277610"/>
                </a:lnTo>
                <a:lnTo>
                  <a:pt x="15813761" y="6240691"/>
                </a:lnTo>
                <a:lnTo>
                  <a:pt x="15812897" y="6237910"/>
                </a:lnTo>
                <a:lnTo>
                  <a:pt x="15805468" y="6236309"/>
                </a:lnTo>
                <a:lnTo>
                  <a:pt x="15801747" y="6239395"/>
                </a:lnTo>
                <a:lnTo>
                  <a:pt x="15800705" y="6240475"/>
                </a:lnTo>
                <a:lnTo>
                  <a:pt x="15799727" y="6244158"/>
                </a:lnTo>
                <a:lnTo>
                  <a:pt x="15799816" y="6246774"/>
                </a:lnTo>
                <a:lnTo>
                  <a:pt x="15828239" y="6287998"/>
                </a:lnTo>
                <a:lnTo>
                  <a:pt x="15860700" y="6322314"/>
                </a:lnTo>
                <a:lnTo>
                  <a:pt x="15897263" y="6352311"/>
                </a:lnTo>
                <a:lnTo>
                  <a:pt x="15908287" y="6358585"/>
                </a:lnTo>
                <a:lnTo>
                  <a:pt x="15984703" y="6375108"/>
                </a:lnTo>
                <a:close/>
              </a:path>
              <a:path w="17020540" h="9164955">
                <a:moveTo>
                  <a:pt x="16079559" y="6368339"/>
                </a:moveTo>
                <a:lnTo>
                  <a:pt x="16078937" y="6321425"/>
                </a:lnTo>
                <a:lnTo>
                  <a:pt x="16073641" y="6273508"/>
                </a:lnTo>
                <a:lnTo>
                  <a:pt x="16063176" y="6228359"/>
                </a:lnTo>
                <a:lnTo>
                  <a:pt x="16048609" y="6182334"/>
                </a:lnTo>
                <a:lnTo>
                  <a:pt x="16029470" y="6139218"/>
                </a:lnTo>
                <a:lnTo>
                  <a:pt x="16021253" y="6134836"/>
                </a:lnTo>
                <a:lnTo>
                  <a:pt x="16017558" y="6136640"/>
                </a:lnTo>
                <a:lnTo>
                  <a:pt x="16016123" y="6138926"/>
                </a:lnTo>
                <a:lnTo>
                  <a:pt x="16014891" y="6142558"/>
                </a:lnTo>
                <a:lnTo>
                  <a:pt x="16014878" y="6145161"/>
                </a:lnTo>
                <a:lnTo>
                  <a:pt x="16015881" y="6146673"/>
                </a:lnTo>
                <a:lnTo>
                  <a:pt x="16037840" y="6196901"/>
                </a:lnTo>
                <a:lnTo>
                  <a:pt x="16053524" y="6249670"/>
                </a:lnTo>
                <a:lnTo>
                  <a:pt x="16062427" y="6304864"/>
                </a:lnTo>
                <a:lnTo>
                  <a:pt x="16064649" y="6359919"/>
                </a:lnTo>
                <a:lnTo>
                  <a:pt x="16043682" y="6317704"/>
                </a:lnTo>
                <a:lnTo>
                  <a:pt x="16020999" y="6269914"/>
                </a:lnTo>
                <a:lnTo>
                  <a:pt x="15998927" y="6219672"/>
                </a:lnTo>
                <a:lnTo>
                  <a:pt x="15978988" y="6173775"/>
                </a:lnTo>
                <a:lnTo>
                  <a:pt x="15962960" y="6137834"/>
                </a:lnTo>
                <a:lnTo>
                  <a:pt x="15951086" y="6109271"/>
                </a:lnTo>
                <a:lnTo>
                  <a:pt x="15947771" y="6108560"/>
                </a:lnTo>
                <a:lnTo>
                  <a:pt x="15946641" y="6110910"/>
                </a:lnTo>
                <a:lnTo>
                  <a:pt x="15973997" y="6175299"/>
                </a:lnTo>
                <a:lnTo>
                  <a:pt x="16001416" y="6237097"/>
                </a:lnTo>
                <a:lnTo>
                  <a:pt x="16031706" y="6303416"/>
                </a:lnTo>
                <a:lnTo>
                  <a:pt x="16058058" y="6358496"/>
                </a:lnTo>
                <a:lnTo>
                  <a:pt x="16060141" y="6362840"/>
                </a:lnTo>
                <a:lnTo>
                  <a:pt x="16040380" y="6349466"/>
                </a:lnTo>
                <a:lnTo>
                  <a:pt x="16005010" y="6314541"/>
                </a:lnTo>
                <a:lnTo>
                  <a:pt x="15972778" y="6265989"/>
                </a:lnTo>
                <a:lnTo>
                  <a:pt x="15944660" y="6209233"/>
                </a:lnTo>
                <a:lnTo>
                  <a:pt x="15932341" y="6179286"/>
                </a:lnTo>
                <a:lnTo>
                  <a:pt x="15930753" y="6178943"/>
                </a:lnTo>
                <a:lnTo>
                  <a:pt x="15927007" y="6176823"/>
                </a:lnTo>
                <a:lnTo>
                  <a:pt x="15925153" y="6176429"/>
                </a:lnTo>
                <a:lnTo>
                  <a:pt x="15921279" y="6178194"/>
                </a:lnTo>
                <a:lnTo>
                  <a:pt x="15919996" y="6179210"/>
                </a:lnTo>
                <a:lnTo>
                  <a:pt x="15918256" y="6184036"/>
                </a:lnTo>
                <a:lnTo>
                  <a:pt x="15918422" y="6185370"/>
                </a:lnTo>
                <a:lnTo>
                  <a:pt x="15944380" y="6244260"/>
                </a:lnTo>
                <a:lnTo>
                  <a:pt x="15977197" y="6300724"/>
                </a:lnTo>
                <a:lnTo>
                  <a:pt x="16011957" y="6344628"/>
                </a:lnTo>
                <a:lnTo>
                  <a:pt x="16024225" y="6355080"/>
                </a:lnTo>
                <a:lnTo>
                  <a:pt x="16026257" y="6356820"/>
                </a:lnTo>
                <a:lnTo>
                  <a:pt x="16079559" y="6368339"/>
                </a:lnTo>
                <a:close/>
              </a:path>
              <a:path w="17020540" h="9164955">
                <a:moveTo>
                  <a:pt x="16277108" y="6151194"/>
                </a:moveTo>
                <a:lnTo>
                  <a:pt x="16273615" y="6110160"/>
                </a:lnTo>
                <a:lnTo>
                  <a:pt x="16266859" y="6103493"/>
                </a:lnTo>
                <a:lnTo>
                  <a:pt x="16262579" y="6105169"/>
                </a:lnTo>
                <a:lnTo>
                  <a:pt x="16261004" y="6106134"/>
                </a:lnTo>
                <a:lnTo>
                  <a:pt x="16258731" y="6109538"/>
                </a:lnTo>
                <a:lnTo>
                  <a:pt x="16258528" y="6110795"/>
                </a:lnTo>
                <a:lnTo>
                  <a:pt x="16258832" y="6113450"/>
                </a:lnTo>
                <a:lnTo>
                  <a:pt x="16261449" y="6132207"/>
                </a:lnTo>
                <a:lnTo>
                  <a:pt x="16262185" y="6150559"/>
                </a:lnTo>
                <a:lnTo>
                  <a:pt x="16241383" y="6235725"/>
                </a:lnTo>
                <a:lnTo>
                  <a:pt x="16214484" y="6279273"/>
                </a:lnTo>
                <a:lnTo>
                  <a:pt x="16177832" y="6318123"/>
                </a:lnTo>
                <a:lnTo>
                  <a:pt x="16132963" y="6348704"/>
                </a:lnTo>
                <a:lnTo>
                  <a:pt x="16158680" y="6325679"/>
                </a:lnTo>
                <a:lnTo>
                  <a:pt x="16185223" y="6296342"/>
                </a:lnTo>
                <a:lnTo>
                  <a:pt x="16208439" y="6259779"/>
                </a:lnTo>
                <a:lnTo>
                  <a:pt x="16223945" y="6216358"/>
                </a:lnTo>
                <a:lnTo>
                  <a:pt x="16227679" y="6183376"/>
                </a:lnTo>
                <a:lnTo>
                  <a:pt x="16224542" y="6146317"/>
                </a:lnTo>
                <a:lnTo>
                  <a:pt x="16212744" y="6107392"/>
                </a:lnTo>
                <a:lnTo>
                  <a:pt x="16191268" y="6065063"/>
                </a:lnTo>
                <a:lnTo>
                  <a:pt x="16187903" y="6064339"/>
                </a:lnTo>
                <a:lnTo>
                  <a:pt x="16187306" y="6066802"/>
                </a:lnTo>
                <a:lnTo>
                  <a:pt x="16208261" y="6109017"/>
                </a:lnTo>
                <a:lnTo>
                  <a:pt x="16219894" y="6146609"/>
                </a:lnTo>
                <a:lnTo>
                  <a:pt x="16219183" y="6215329"/>
                </a:lnTo>
                <a:lnTo>
                  <a:pt x="16198660" y="6268059"/>
                </a:lnTo>
                <a:lnTo>
                  <a:pt x="16167938" y="6309487"/>
                </a:lnTo>
                <a:lnTo>
                  <a:pt x="16135414" y="6340145"/>
                </a:lnTo>
                <a:lnTo>
                  <a:pt x="16125559" y="6347104"/>
                </a:lnTo>
                <a:lnTo>
                  <a:pt x="16110065" y="6358052"/>
                </a:lnTo>
                <a:lnTo>
                  <a:pt x="16142665" y="6309220"/>
                </a:lnTo>
                <a:lnTo>
                  <a:pt x="16162109" y="6252362"/>
                </a:lnTo>
                <a:lnTo>
                  <a:pt x="16167303" y="6214503"/>
                </a:lnTo>
                <a:lnTo>
                  <a:pt x="16167037" y="6175464"/>
                </a:lnTo>
                <a:lnTo>
                  <a:pt x="16160776" y="6139027"/>
                </a:lnTo>
                <a:lnTo>
                  <a:pt x="16149092" y="6104013"/>
                </a:lnTo>
                <a:lnTo>
                  <a:pt x="16148457" y="6101283"/>
                </a:lnTo>
                <a:lnTo>
                  <a:pt x="16147136" y="6099695"/>
                </a:lnTo>
                <a:lnTo>
                  <a:pt x="16141307" y="6098438"/>
                </a:lnTo>
                <a:lnTo>
                  <a:pt x="16137458" y="6100203"/>
                </a:lnTo>
                <a:lnTo>
                  <a:pt x="16136201" y="6101232"/>
                </a:lnTo>
                <a:lnTo>
                  <a:pt x="16134449" y="6106045"/>
                </a:lnTo>
                <a:lnTo>
                  <a:pt x="16134601" y="6107379"/>
                </a:lnTo>
                <a:lnTo>
                  <a:pt x="16135503" y="6108878"/>
                </a:lnTo>
                <a:lnTo>
                  <a:pt x="16146209" y="6142380"/>
                </a:lnTo>
                <a:lnTo>
                  <a:pt x="16151911" y="6177394"/>
                </a:lnTo>
                <a:lnTo>
                  <a:pt x="16152241" y="6213843"/>
                </a:lnTo>
                <a:lnTo>
                  <a:pt x="16147415" y="6249187"/>
                </a:lnTo>
                <a:lnTo>
                  <a:pt x="16139529" y="6277356"/>
                </a:lnTo>
                <a:lnTo>
                  <a:pt x="16128124" y="6304775"/>
                </a:lnTo>
                <a:lnTo>
                  <a:pt x="16113633" y="6328931"/>
                </a:lnTo>
                <a:lnTo>
                  <a:pt x="16095383" y="6352273"/>
                </a:lnTo>
                <a:lnTo>
                  <a:pt x="16100844" y="6341758"/>
                </a:lnTo>
                <a:lnTo>
                  <a:pt x="16105683" y="6329807"/>
                </a:lnTo>
                <a:lnTo>
                  <a:pt x="16109620" y="6317666"/>
                </a:lnTo>
                <a:lnTo>
                  <a:pt x="16111157" y="6311506"/>
                </a:lnTo>
                <a:lnTo>
                  <a:pt x="16112566" y="6305308"/>
                </a:lnTo>
                <a:lnTo>
                  <a:pt x="16116884" y="6273762"/>
                </a:lnTo>
                <a:lnTo>
                  <a:pt x="16115881" y="6235865"/>
                </a:lnTo>
                <a:lnTo>
                  <a:pt x="16107740" y="6191224"/>
                </a:lnTo>
                <a:lnTo>
                  <a:pt x="16090265" y="6140666"/>
                </a:lnTo>
                <a:lnTo>
                  <a:pt x="16061512" y="6083782"/>
                </a:lnTo>
                <a:lnTo>
                  <a:pt x="16058147" y="6083046"/>
                </a:lnTo>
                <a:lnTo>
                  <a:pt x="16057448" y="6085497"/>
                </a:lnTo>
                <a:lnTo>
                  <a:pt x="16085820" y="6142304"/>
                </a:lnTo>
                <a:lnTo>
                  <a:pt x="16102953" y="6192786"/>
                </a:lnTo>
                <a:lnTo>
                  <a:pt x="16111093" y="6236132"/>
                </a:lnTo>
                <a:lnTo>
                  <a:pt x="16111906" y="6273990"/>
                </a:lnTo>
                <a:lnTo>
                  <a:pt x="16107804" y="6304280"/>
                </a:lnTo>
                <a:lnTo>
                  <a:pt x="16092958" y="6346545"/>
                </a:lnTo>
                <a:lnTo>
                  <a:pt x="16088970" y="6353480"/>
                </a:lnTo>
                <a:lnTo>
                  <a:pt x="16085655" y="6359258"/>
                </a:lnTo>
                <a:lnTo>
                  <a:pt x="16081223" y="6364808"/>
                </a:lnTo>
                <a:lnTo>
                  <a:pt x="16080397" y="6365926"/>
                </a:lnTo>
                <a:lnTo>
                  <a:pt x="16080524" y="6367246"/>
                </a:lnTo>
                <a:lnTo>
                  <a:pt x="16079966" y="6368428"/>
                </a:lnTo>
                <a:lnTo>
                  <a:pt x="16026257" y="6356820"/>
                </a:lnTo>
                <a:lnTo>
                  <a:pt x="16032391" y="6362039"/>
                </a:lnTo>
                <a:lnTo>
                  <a:pt x="16040748" y="6367742"/>
                </a:lnTo>
                <a:lnTo>
                  <a:pt x="16054667" y="6377254"/>
                </a:lnTo>
                <a:lnTo>
                  <a:pt x="16052114" y="6376695"/>
                </a:lnTo>
                <a:lnTo>
                  <a:pt x="16046488" y="6378080"/>
                </a:lnTo>
                <a:lnTo>
                  <a:pt x="16024327" y="6369393"/>
                </a:lnTo>
                <a:lnTo>
                  <a:pt x="15962122" y="6323457"/>
                </a:lnTo>
                <a:lnTo>
                  <a:pt x="15926677" y="6282004"/>
                </a:lnTo>
                <a:lnTo>
                  <a:pt x="15891485" y="6225019"/>
                </a:lnTo>
                <a:lnTo>
                  <a:pt x="15859392" y="6147917"/>
                </a:lnTo>
                <a:lnTo>
                  <a:pt x="15856395" y="6145962"/>
                </a:lnTo>
                <a:lnTo>
                  <a:pt x="15884284" y="6220866"/>
                </a:lnTo>
                <a:lnTo>
                  <a:pt x="15916517" y="6275908"/>
                </a:lnTo>
                <a:lnTo>
                  <a:pt x="15949321" y="6318085"/>
                </a:lnTo>
                <a:lnTo>
                  <a:pt x="15981299" y="6347092"/>
                </a:lnTo>
                <a:lnTo>
                  <a:pt x="16019666" y="6372276"/>
                </a:lnTo>
                <a:lnTo>
                  <a:pt x="16034119" y="6379299"/>
                </a:lnTo>
                <a:lnTo>
                  <a:pt x="16009214" y="6379121"/>
                </a:lnTo>
                <a:lnTo>
                  <a:pt x="15996882" y="6377749"/>
                </a:lnTo>
                <a:lnTo>
                  <a:pt x="15908287" y="6358585"/>
                </a:lnTo>
                <a:lnTo>
                  <a:pt x="15937687" y="6375336"/>
                </a:lnTo>
                <a:lnTo>
                  <a:pt x="15959582" y="6382677"/>
                </a:lnTo>
                <a:lnTo>
                  <a:pt x="15981477" y="6390005"/>
                </a:lnTo>
                <a:lnTo>
                  <a:pt x="15989453" y="6391732"/>
                </a:lnTo>
                <a:lnTo>
                  <a:pt x="16005848" y="6392685"/>
                </a:lnTo>
                <a:lnTo>
                  <a:pt x="16011919" y="6393993"/>
                </a:lnTo>
                <a:lnTo>
                  <a:pt x="16009811" y="6394844"/>
                </a:lnTo>
                <a:lnTo>
                  <a:pt x="16007982" y="6394437"/>
                </a:lnTo>
                <a:lnTo>
                  <a:pt x="15990964" y="6394653"/>
                </a:lnTo>
                <a:lnTo>
                  <a:pt x="15940558" y="6388963"/>
                </a:lnTo>
                <a:lnTo>
                  <a:pt x="15881884" y="6368466"/>
                </a:lnTo>
                <a:lnTo>
                  <a:pt x="15833319" y="6339776"/>
                </a:lnTo>
                <a:lnTo>
                  <a:pt x="15794647" y="6306731"/>
                </a:lnTo>
                <a:lnTo>
                  <a:pt x="15765628" y="6273165"/>
                </a:lnTo>
                <a:lnTo>
                  <a:pt x="15734500" y="6224854"/>
                </a:lnTo>
                <a:lnTo>
                  <a:pt x="15732354" y="6221793"/>
                </a:lnTo>
                <a:lnTo>
                  <a:pt x="15731744" y="6220358"/>
                </a:lnTo>
                <a:lnTo>
                  <a:pt x="15730131" y="6227800"/>
                </a:lnTo>
                <a:lnTo>
                  <a:pt x="15732430" y="6232207"/>
                </a:lnTo>
                <a:lnTo>
                  <a:pt x="15777452" y="6295212"/>
                </a:lnTo>
                <a:lnTo>
                  <a:pt x="15818333" y="6333934"/>
                </a:lnTo>
                <a:lnTo>
                  <a:pt x="15872168" y="6368974"/>
                </a:lnTo>
                <a:lnTo>
                  <a:pt x="15905836" y="6381445"/>
                </a:lnTo>
                <a:lnTo>
                  <a:pt x="15914243" y="6384569"/>
                </a:lnTo>
                <a:lnTo>
                  <a:pt x="15939504" y="6393929"/>
                </a:lnTo>
                <a:lnTo>
                  <a:pt x="15949879" y="6394869"/>
                </a:lnTo>
                <a:lnTo>
                  <a:pt x="15959951" y="6397053"/>
                </a:lnTo>
                <a:lnTo>
                  <a:pt x="15980575" y="6398908"/>
                </a:lnTo>
                <a:lnTo>
                  <a:pt x="15956953" y="6400292"/>
                </a:lnTo>
                <a:lnTo>
                  <a:pt x="15933369" y="6400393"/>
                </a:lnTo>
                <a:lnTo>
                  <a:pt x="15909963" y="6399225"/>
                </a:lnTo>
                <a:lnTo>
                  <a:pt x="15850121" y="6383693"/>
                </a:lnTo>
                <a:lnTo>
                  <a:pt x="15815183" y="6367043"/>
                </a:lnTo>
                <a:lnTo>
                  <a:pt x="15783344" y="6343256"/>
                </a:lnTo>
                <a:lnTo>
                  <a:pt x="15754846" y="6313716"/>
                </a:lnTo>
                <a:lnTo>
                  <a:pt x="15753550" y="6312128"/>
                </a:lnTo>
                <a:lnTo>
                  <a:pt x="15747721" y="6310871"/>
                </a:lnTo>
                <a:lnTo>
                  <a:pt x="15745803" y="6311760"/>
                </a:lnTo>
                <a:lnTo>
                  <a:pt x="15742704" y="6313678"/>
                </a:lnTo>
                <a:lnTo>
                  <a:pt x="15741625" y="6316053"/>
                </a:lnTo>
                <a:lnTo>
                  <a:pt x="15741231" y="6319863"/>
                </a:lnTo>
                <a:lnTo>
                  <a:pt x="15741853" y="6321298"/>
                </a:lnTo>
                <a:lnTo>
                  <a:pt x="15743162" y="6322873"/>
                </a:lnTo>
                <a:lnTo>
                  <a:pt x="15773286" y="6355385"/>
                </a:lnTo>
                <a:lnTo>
                  <a:pt x="15804884" y="6377800"/>
                </a:lnTo>
                <a:lnTo>
                  <a:pt x="15807512" y="6379680"/>
                </a:lnTo>
                <a:lnTo>
                  <a:pt x="15844596" y="6398095"/>
                </a:lnTo>
                <a:lnTo>
                  <a:pt x="15884157" y="6409245"/>
                </a:lnTo>
                <a:lnTo>
                  <a:pt x="15929471" y="6415151"/>
                </a:lnTo>
                <a:lnTo>
                  <a:pt x="15975597" y="6414719"/>
                </a:lnTo>
                <a:lnTo>
                  <a:pt x="16021711" y="6407810"/>
                </a:lnTo>
                <a:lnTo>
                  <a:pt x="16067037" y="6394221"/>
                </a:lnTo>
                <a:lnTo>
                  <a:pt x="16069996" y="6393561"/>
                </a:lnTo>
                <a:lnTo>
                  <a:pt x="16071660" y="6391326"/>
                </a:lnTo>
                <a:lnTo>
                  <a:pt x="16072015" y="6387503"/>
                </a:lnTo>
                <a:lnTo>
                  <a:pt x="16089084" y="6437973"/>
                </a:lnTo>
                <a:lnTo>
                  <a:pt x="16104946" y="6489471"/>
                </a:lnTo>
                <a:lnTo>
                  <a:pt x="16119996" y="6539509"/>
                </a:lnTo>
                <a:lnTo>
                  <a:pt x="16133598" y="6590525"/>
                </a:lnTo>
                <a:lnTo>
                  <a:pt x="16145866" y="6641249"/>
                </a:lnTo>
                <a:lnTo>
                  <a:pt x="16156432" y="6692913"/>
                </a:lnTo>
                <a:lnTo>
                  <a:pt x="16165437" y="6744233"/>
                </a:lnTo>
                <a:lnTo>
                  <a:pt x="16172764" y="6795198"/>
                </a:lnTo>
                <a:lnTo>
                  <a:pt x="16178010" y="6847002"/>
                </a:lnTo>
                <a:lnTo>
                  <a:pt x="16181058" y="6899643"/>
                </a:lnTo>
                <a:lnTo>
                  <a:pt x="16182048" y="6951827"/>
                </a:lnTo>
                <a:lnTo>
                  <a:pt x="16180588" y="7004786"/>
                </a:lnTo>
                <a:lnTo>
                  <a:pt x="16174758" y="7016521"/>
                </a:lnTo>
                <a:lnTo>
                  <a:pt x="16168408" y="7034631"/>
                </a:lnTo>
                <a:lnTo>
                  <a:pt x="16161804" y="7060501"/>
                </a:lnTo>
                <a:lnTo>
                  <a:pt x="16155264" y="7095464"/>
                </a:lnTo>
                <a:lnTo>
                  <a:pt x="16150324" y="7138568"/>
                </a:lnTo>
                <a:lnTo>
                  <a:pt x="16148863" y="7181139"/>
                </a:lnTo>
                <a:lnTo>
                  <a:pt x="16152063" y="7213016"/>
                </a:lnTo>
                <a:lnTo>
                  <a:pt x="16160103" y="7227748"/>
                </a:lnTo>
                <a:lnTo>
                  <a:pt x="16160496" y="7227824"/>
                </a:lnTo>
                <a:lnTo>
                  <a:pt x="16173641" y="7215086"/>
                </a:lnTo>
                <a:lnTo>
                  <a:pt x="16188855" y="7179386"/>
                </a:lnTo>
                <a:lnTo>
                  <a:pt x="16200895" y="7139114"/>
                </a:lnTo>
                <a:lnTo>
                  <a:pt x="16208629" y="7097903"/>
                </a:lnTo>
                <a:lnTo>
                  <a:pt x="16210344" y="7051497"/>
                </a:lnTo>
                <a:lnTo>
                  <a:pt x="16207232" y="7020941"/>
                </a:lnTo>
                <a:lnTo>
                  <a:pt x="16201771" y="7002869"/>
                </a:lnTo>
                <a:lnTo>
                  <a:pt x="16196132" y="6995160"/>
                </a:lnTo>
                <a:lnTo>
                  <a:pt x="16197136" y="6942099"/>
                </a:lnTo>
                <a:lnTo>
                  <a:pt x="16195764" y="6889826"/>
                </a:lnTo>
                <a:lnTo>
                  <a:pt x="16192373" y="6837121"/>
                </a:lnTo>
                <a:lnTo>
                  <a:pt x="16186849" y="6785254"/>
                </a:lnTo>
                <a:lnTo>
                  <a:pt x="16179292" y="6734238"/>
                </a:lnTo>
                <a:lnTo>
                  <a:pt x="16170110" y="6682880"/>
                </a:lnTo>
                <a:lnTo>
                  <a:pt x="16159163" y="6632435"/>
                </a:lnTo>
                <a:lnTo>
                  <a:pt x="16146818" y="6581686"/>
                </a:lnTo>
                <a:lnTo>
                  <a:pt x="16133217" y="6530670"/>
                </a:lnTo>
                <a:lnTo>
                  <a:pt x="16118218" y="6480645"/>
                </a:lnTo>
                <a:lnTo>
                  <a:pt x="16102191" y="6430404"/>
                </a:lnTo>
                <a:lnTo>
                  <a:pt x="16085287" y="6379972"/>
                </a:lnTo>
                <a:lnTo>
                  <a:pt x="16087128" y="6380378"/>
                </a:lnTo>
                <a:lnTo>
                  <a:pt x="16088906" y="6379464"/>
                </a:lnTo>
                <a:lnTo>
                  <a:pt x="16090354" y="6378473"/>
                </a:lnTo>
                <a:lnTo>
                  <a:pt x="16092170" y="6380162"/>
                </a:lnTo>
                <a:lnTo>
                  <a:pt x="16139986" y="6361925"/>
                </a:lnTo>
                <a:lnTo>
                  <a:pt x="16178810" y="6336538"/>
                </a:lnTo>
                <a:lnTo>
                  <a:pt x="16211995" y="6306032"/>
                </a:lnTo>
                <a:lnTo>
                  <a:pt x="16239185" y="6270333"/>
                </a:lnTo>
                <a:lnTo>
                  <a:pt x="16259467" y="6231839"/>
                </a:lnTo>
                <a:lnTo>
                  <a:pt x="16272129" y="6191694"/>
                </a:lnTo>
                <a:lnTo>
                  <a:pt x="16275952" y="6170434"/>
                </a:lnTo>
                <a:lnTo>
                  <a:pt x="16277108" y="6151194"/>
                </a:lnTo>
                <a:close/>
              </a:path>
              <a:path w="17020540" h="9164955">
                <a:moveTo>
                  <a:pt x="17020401" y="7821028"/>
                </a:moveTo>
                <a:lnTo>
                  <a:pt x="17014254" y="7793241"/>
                </a:lnTo>
                <a:lnTo>
                  <a:pt x="17009796" y="7794358"/>
                </a:lnTo>
                <a:lnTo>
                  <a:pt x="17008107" y="7795107"/>
                </a:lnTo>
                <a:lnTo>
                  <a:pt x="17005427" y="7798194"/>
                </a:lnTo>
                <a:lnTo>
                  <a:pt x="17005046" y="7799413"/>
                </a:lnTo>
                <a:lnTo>
                  <a:pt x="17005021" y="7802092"/>
                </a:lnTo>
                <a:lnTo>
                  <a:pt x="17005211" y="7821028"/>
                </a:lnTo>
                <a:lnTo>
                  <a:pt x="17003599" y="7839329"/>
                </a:lnTo>
                <a:lnTo>
                  <a:pt x="16972064" y="7921117"/>
                </a:lnTo>
                <a:lnTo>
                  <a:pt x="16939806" y="7960881"/>
                </a:lnTo>
                <a:lnTo>
                  <a:pt x="16898493" y="7994713"/>
                </a:lnTo>
                <a:lnTo>
                  <a:pt x="16850081" y="8019301"/>
                </a:lnTo>
                <a:lnTo>
                  <a:pt x="16878529" y="7999755"/>
                </a:lnTo>
                <a:lnTo>
                  <a:pt x="16908615" y="7974050"/>
                </a:lnTo>
                <a:lnTo>
                  <a:pt x="16936314" y="7940764"/>
                </a:lnTo>
                <a:lnTo>
                  <a:pt x="16957256" y="7899679"/>
                </a:lnTo>
                <a:lnTo>
                  <a:pt x="16965168" y="7867459"/>
                </a:lnTo>
                <a:lnTo>
                  <a:pt x="16966807" y="7830299"/>
                </a:lnTo>
                <a:lnTo>
                  <a:pt x="16960088" y="7790180"/>
                </a:lnTo>
                <a:lnTo>
                  <a:pt x="16944201" y="7745450"/>
                </a:lnTo>
                <a:lnTo>
                  <a:pt x="16940962" y="7744295"/>
                </a:lnTo>
                <a:lnTo>
                  <a:pt x="16940048" y="7746670"/>
                </a:lnTo>
                <a:lnTo>
                  <a:pt x="16955427" y="7791221"/>
                </a:lnTo>
                <a:lnTo>
                  <a:pt x="16962158" y="7829994"/>
                </a:lnTo>
                <a:lnTo>
                  <a:pt x="16952659" y="7898054"/>
                </a:lnTo>
                <a:lnTo>
                  <a:pt x="16925557" y="7947723"/>
                </a:lnTo>
                <a:lnTo>
                  <a:pt x="16889781" y="7984884"/>
                </a:lnTo>
                <a:lnTo>
                  <a:pt x="16853612" y="8011122"/>
                </a:lnTo>
                <a:lnTo>
                  <a:pt x="16826167" y="8025638"/>
                </a:lnTo>
                <a:lnTo>
                  <a:pt x="16847020" y="8004746"/>
                </a:lnTo>
                <a:lnTo>
                  <a:pt x="16864762" y="7981391"/>
                </a:lnTo>
                <a:lnTo>
                  <a:pt x="16879481" y="7955623"/>
                </a:lnTo>
                <a:lnTo>
                  <a:pt x="16891305" y="7927480"/>
                </a:lnTo>
                <a:lnTo>
                  <a:pt x="16901313" y="7890599"/>
                </a:lnTo>
                <a:lnTo>
                  <a:pt x="16906037" y="7851838"/>
                </a:lnTo>
                <a:lnTo>
                  <a:pt x="16904488" y="7814907"/>
                </a:lnTo>
                <a:lnTo>
                  <a:pt x="16897388" y="7778686"/>
                </a:lnTo>
                <a:lnTo>
                  <a:pt x="16897096" y="7775892"/>
                </a:lnTo>
                <a:lnTo>
                  <a:pt x="16895991" y="7774152"/>
                </a:lnTo>
                <a:lnTo>
                  <a:pt x="16890378" y="7772159"/>
                </a:lnTo>
                <a:lnTo>
                  <a:pt x="16886339" y="7773416"/>
                </a:lnTo>
                <a:lnTo>
                  <a:pt x="16884955" y="7774279"/>
                </a:lnTo>
                <a:lnTo>
                  <a:pt x="16882606" y="7778826"/>
                </a:lnTo>
                <a:lnTo>
                  <a:pt x="16882580" y="7780172"/>
                </a:lnTo>
                <a:lnTo>
                  <a:pt x="16883291" y="7781772"/>
                </a:lnTo>
                <a:lnTo>
                  <a:pt x="16889629" y="7816367"/>
                </a:lnTo>
                <a:lnTo>
                  <a:pt x="16886454" y="7888021"/>
                </a:lnTo>
                <a:lnTo>
                  <a:pt x="16865715" y="7949387"/>
                </a:lnTo>
                <a:lnTo>
                  <a:pt x="16833431" y="7997215"/>
                </a:lnTo>
                <a:lnTo>
                  <a:pt x="16812362" y="8018031"/>
                </a:lnTo>
                <a:lnTo>
                  <a:pt x="16819118" y="8008302"/>
                </a:lnTo>
                <a:lnTo>
                  <a:pt x="16825443" y="7997076"/>
                </a:lnTo>
                <a:lnTo>
                  <a:pt x="16843718" y="7942923"/>
                </a:lnTo>
                <a:lnTo>
                  <a:pt x="16847579" y="7905204"/>
                </a:lnTo>
                <a:lnTo>
                  <a:pt x="16845217" y="7859890"/>
                </a:lnTo>
                <a:lnTo>
                  <a:pt x="16834346" y="7807515"/>
                </a:lnTo>
                <a:lnTo>
                  <a:pt x="16813124" y="7747406"/>
                </a:lnTo>
                <a:lnTo>
                  <a:pt x="16809873" y="7746263"/>
                </a:lnTo>
                <a:lnTo>
                  <a:pt x="16808869" y="7748600"/>
                </a:lnTo>
                <a:lnTo>
                  <a:pt x="16829735" y="7808569"/>
                </a:lnTo>
                <a:lnTo>
                  <a:pt x="16840276" y="7860830"/>
                </a:lnTo>
                <a:lnTo>
                  <a:pt x="16842791" y="7904848"/>
                </a:lnTo>
                <a:lnTo>
                  <a:pt x="16830815" y="7972031"/>
                </a:lnTo>
                <a:lnTo>
                  <a:pt x="16810673" y="8012049"/>
                </a:lnTo>
                <a:lnTo>
                  <a:pt x="16807447" y="8016291"/>
                </a:lnTo>
                <a:lnTo>
                  <a:pt x="16805834" y="8018412"/>
                </a:lnTo>
                <a:lnTo>
                  <a:pt x="16801808" y="8023720"/>
                </a:lnTo>
                <a:lnTo>
                  <a:pt x="16796703" y="8028648"/>
                </a:lnTo>
                <a:lnTo>
                  <a:pt x="16795750" y="8029651"/>
                </a:lnTo>
                <a:lnTo>
                  <a:pt x="16795699" y="8030985"/>
                </a:lnTo>
                <a:lnTo>
                  <a:pt x="16794988" y="8032077"/>
                </a:lnTo>
                <a:lnTo>
                  <a:pt x="16794607" y="8031950"/>
                </a:lnTo>
                <a:lnTo>
                  <a:pt x="16799992" y="7985341"/>
                </a:lnTo>
                <a:lnTo>
                  <a:pt x="16800868" y="7937132"/>
                </a:lnTo>
                <a:lnTo>
                  <a:pt x="16796258" y="7891018"/>
                </a:lnTo>
                <a:lnTo>
                  <a:pt x="16787711" y="7843507"/>
                </a:lnTo>
                <a:lnTo>
                  <a:pt x="16774249" y="7798295"/>
                </a:lnTo>
                <a:lnTo>
                  <a:pt x="16766655" y="7792910"/>
                </a:lnTo>
                <a:lnTo>
                  <a:pt x="16762768" y="7794218"/>
                </a:lnTo>
                <a:lnTo>
                  <a:pt x="16761054" y="7796301"/>
                </a:lnTo>
                <a:lnTo>
                  <a:pt x="16759352" y="7799743"/>
                </a:lnTo>
                <a:lnTo>
                  <a:pt x="16759009" y="7802321"/>
                </a:lnTo>
                <a:lnTo>
                  <a:pt x="16759822" y="7803947"/>
                </a:lnTo>
                <a:lnTo>
                  <a:pt x="16775164" y="7856575"/>
                </a:lnTo>
                <a:lnTo>
                  <a:pt x="16783965" y="7910906"/>
                </a:lnTo>
                <a:lnTo>
                  <a:pt x="16785743" y="7966799"/>
                </a:lnTo>
                <a:lnTo>
                  <a:pt x="16780891" y="8021688"/>
                </a:lnTo>
                <a:lnTo>
                  <a:pt x="16765499" y="7977124"/>
                </a:lnTo>
                <a:lnTo>
                  <a:pt x="16749116" y="7926832"/>
                </a:lnTo>
                <a:lnTo>
                  <a:pt x="16733660" y="7874178"/>
                </a:lnTo>
                <a:lnTo>
                  <a:pt x="16719753" y="7826108"/>
                </a:lnTo>
                <a:lnTo>
                  <a:pt x="16708463" y="7788402"/>
                </a:lnTo>
                <a:lnTo>
                  <a:pt x="16700335" y="7758570"/>
                </a:lnTo>
                <a:lnTo>
                  <a:pt x="16697135" y="7757427"/>
                </a:lnTo>
                <a:lnTo>
                  <a:pt x="16695725" y="7759624"/>
                </a:lnTo>
                <a:lnTo>
                  <a:pt x="16714610" y="7826984"/>
                </a:lnTo>
                <a:lnTo>
                  <a:pt x="16733901" y="7891780"/>
                </a:lnTo>
                <a:lnTo>
                  <a:pt x="16755453" y="7961439"/>
                </a:lnTo>
                <a:lnTo>
                  <a:pt x="16774541" y="8019428"/>
                </a:lnTo>
                <a:lnTo>
                  <a:pt x="16776053" y="8024012"/>
                </a:lnTo>
                <a:lnTo>
                  <a:pt x="16758158" y="8008213"/>
                </a:lnTo>
                <a:lnTo>
                  <a:pt x="16727551" y="7969047"/>
                </a:lnTo>
                <a:lnTo>
                  <a:pt x="16701796" y="7916773"/>
                </a:lnTo>
                <a:lnTo>
                  <a:pt x="16681171" y="7856880"/>
                </a:lnTo>
                <a:lnTo>
                  <a:pt x="16672789" y="7825600"/>
                </a:lnTo>
                <a:lnTo>
                  <a:pt x="16671265" y="7825054"/>
                </a:lnTo>
                <a:lnTo>
                  <a:pt x="16667810" y="7822489"/>
                </a:lnTo>
                <a:lnTo>
                  <a:pt x="16666032" y="7821854"/>
                </a:lnTo>
                <a:lnTo>
                  <a:pt x="16661956" y="7823098"/>
                </a:lnTo>
                <a:lnTo>
                  <a:pt x="16660559" y="7823949"/>
                </a:lnTo>
                <a:lnTo>
                  <a:pt x="16658209" y="7828508"/>
                </a:lnTo>
                <a:lnTo>
                  <a:pt x="16658197" y="7829855"/>
                </a:lnTo>
                <a:lnTo>
                  <a:pt x="16666782" y="7861198"/>
                </a:lnTo>
                <a:lnTo>
                  <a:pt x="16687800" y="7922577"/>
                </a:lnTo>
                <a:lnTo>
                  <a:pt x="16715105" y="7976756"/>
                </a:lnTo>
                <a:lnTo>
                  <a:pt x="16741420" y="8011706"/>
                </a:lnTo>
                <a:lnTo>
                  <a:pt x="16743223" y="8013700"/>
                </a:lnTo>
                <a:lnTo>
                  <a:pt x="16748633" y="8019656"/>
                </a:lnTo>
                <a:lnTo>
                  <a:pt x="16756190" y="8026387"/>
                </a:lnTo>
                <a:lnTo>
                  <a:pt x="16768775" y="8037601"/>
                </a:lnTo>
                <a:lnTo>
                  <a:pt x="16766324" y="8036725"/>
                </a:lnTo>
                <a:lnTo>
                  <a:pt x="16760559" y="8037373"/>
                </a:lnTo>
                <a:lnTo>
                  <a:pt x="16739692" y="8025917"/>
                </a:lnTo>
                <a:lnTo>
                  <a:pt x="16683876" y="7972399"/>
                </a:lnTo>
                <a:lnTo>
                  <a:pt x="16654018" y="7926756"/>
                </a:lnTo>
                <a:lnTo>
                  <a:pt x="16626421" y="7865732"/>
                </a:lnTo>
                <a:lnTo>
                  <a:pt x="16604450" y="7785151"/>
                </a:lnTo>
                <a:lnTo>
                  <a:pt x="16601732" y="7782839"/>
                </a:lnTo>
                <a:lnTo>
                  <a:pt x="16619804" y="7860690"/>
                </a:lnTo>
                <a:lnTo>
                  <a:pt x="16644735" y="7919415"/>
                </a:lnTo>
                <a:lnTo>
                  <a:pt x="16671862" y="7965440"/>
                </a:lnTo>
                <a:lnTo>
                  <a:pt x="16699878" y="7998295"/>
                </a:lnTo>
                <a:lnTo>
                  <a:pt x="16734701" y="8028191"/>
                </a:lnTo>
                <a:lnTo>
                  <a:pt x="16748138" y="8037004"/>
                </a:lnTo>
                <a:lnTo>
                  <a:pt x="16723462" y="8033626"/>
                </a:lnTo>
                <a:lnTo>
                  <a:pt x="16661016" y="8007401"/>
                </a:lnTo>
                <a:lnTo>
                  <a:pt x="16625875" y="7981455"/>
                </a:lnTo>
                <a:lnTo>
                  <a:pt x="16595039" y="7948930"/>
                </a:lnTo>
                <a:lnTo>
                  <a:pt x="16568865" y="7911338"/>
                </a:lnTo>
                <a:lnTo>
                  <a:pt x="16547326" y="7871333"/>
                </a:lnTo>
                <a:lnTo>
                  <a:pt x="16546830" y="7868463"/>
                </a:lnTo>
                <a:lnTo>
                  <a:pt x="16539667" y="7865923"/>
                </a:lnTo>
                <a:lnTo>
                  <a:pt x="16535578" y="7868513"/>
                </a:lnTo>
                <a:lnTo>
                  <a:pt x="16534410" y="7869441"/>
                </a:lnTo>
                <a:lnTo>
                  <a:pt x="16532962" y="7872971"/>
                </a:lnTo>
                <a:lnTo>
                  <a:pt x="16532721" y="7875587"/>
                </a:lnTo>
                <a:lnTo>
                  <a:pt x="16555619" y="7920101"/>
                </a:lnTo>
                <a:lnTo>
                  <a:pt x="16583432" y="7958290"/>
                </a:lnTo>
                <a:lnTo>
                  <a:pt x="16615855" y="7992719"/>
                </a:lnTo>
                <a:lnTo>
                  <a:pt x="16625989" y="8000352"/>
                </a:lnTo>
                <a:lnTo>
                  <a:pt x="16653002" y="8020736"/>
                </a:lnTo>
                <a:lnTo>
                  <a:pt x="16673779" y="8030807"/>
                </a:lnTo>
                <a:lnTo>
                  <a:pt x="16694557" y="8040878"/>
                </a:lnTo>
                <a:lnTo>
                  <a:pt x="16702240" y="8043608"/>
                </a:lnTo>
                <a:lnTo>
                  <a:pt x="16718382" y="8046656"/>
                </a:lnTo>
                <a:lnTo>
                  <a:pt x="16724237" y="8048726"/>
                </a:lnTo>
                <a:lnTo>
                  <a:pt x="16722039" y="8049298"/>
                </a:lnTo>
                <a:lnTo>
                  <a:pt x="16720274" y="8048676"/>
                </a:lnTo>
                <a:lnTo>
                  <a:pt x="16703370" y="8046707"/>
                </a:lnTo>
                <a:lnTo>
                  <a:pt x="16654107" y="8034604"/>
                </a:lnTo>
                <a:lnTo>
                  <a:pt x="16598532" y="8006778"/>
                </a:lnTo>
                <a:lnTo>
                  <a:pt x="16554044" y="7972107"/>
                </a:lnTo>
                <a:lnTo>
                  <a:pt x="16519919" y="7934376"/>
                </a:lnTo>
                <a:lnTo>
                  <a:pt x="16495433" y="7897381"/>
                </a:lnTo>
                <a:lnTo>
                  <a:pt x="16470745" y="7845488"/>
                </a:lnTo>
                <a:lnTo>
                  <a:pt x="16469005" y="7842174"/>
                </a:lnTo>
                <a:lnTo>
                  <a:pt x="16468560" y="7840662"/>
                </a:lnTo>
                <a:lnTo>
                  <a:pt x="16466007" y="7847851"/>
                </a:lnTo>
                <a:lnTo>
                  <a:pt x="16467747" y="7852511"/>
                </a:lnTo>
                <a:lnTo>
                  <a:pt x="16504349" y="7920761"/>
                </a:lnTo>
                <a:lnTo>
                  <a:pt x="16539921" y="7964398"/>
                </a:lnTo>
                <a:lnTo>
                  <a:pt x="16588829" y="8006029"/>
                </a:lnTo>
                <a:lnTo>
                  <a:pt x="16628580" y="8026882"/>
                </a:lnTo>
                <a:lnTo>
                  <a:pt x="16652418" y="8039392"/>
                </a:lnTo>
                <a:lnTo>
                  <a:pt x="16662591" y="8041665"/>
                </a:lnTo>
                <a:lnTo>
                  <a:pt x="16672306" y="8045107"/>
                </a:lnTo>
                <a:lnTo>
                  <a:pt x="16692525" y="8049590"/>
                </a:lnTo>
                <a:lnTo>
                  <a:pt x="16645509" y="8045031"/>
                </a:lnTo>
                <a:lnTo>
                  <a:pt x="16600246" y="8034337"/>
                </a:lnTo>
                <a:lnTo>
                  <a:pt x="16565093" y="8017815"/>
                </a:lnTo>
                <a:lnTo>
                  <a:pt x="16532568" y="7996822"/>
                </a:lnTo>
                <a:lnTo>
                  <a:pt x="16504031" y="7969174"/>
                </a:lnTo>
                <a:lnTo>
                  <a:pt x="16479558" y="7936217"/>
                </a:lnTo>
                <a:lnTo>
                  <a:pt x="16478466" y="7934477"/>
                </a:lnTo>
                <a:lnTo>
                  <a:pt x="16472840" y="7932483"/>
                </a:lnTo>
                <a:lnTo>
                  <a:pt x="16470833" y="7933118"/>
                </a:lnTo>
                <a:lnTo>
                  <a:pt x="16467506" y="7934630"/>
                </a:lnTo>
                <a:lnTo>
                  <a:pt x="16466134" y="7936839"/>
                </a:lnTo>
                <a:lnTo>
                  <a:pt x="16465258" y="7940573"/>
                </a:lnTo>
                <a:lnTo>
                  <a:pt x="16465690" y="7942072"/>
                </a:lnTo>
                <a:lnTo>
                  <a:pt x="16466782" y="7943812"/>
                </a:lnTo>
                <a:lnTo>
                  <a:pt x="16492512" y="7979905"/>
                </a:lnTo>
                <a:lnTo>
                  <a:pt x="16520973" y="8006181"/>
                </a:lnTo>
                <a:lnTo>
                  <a:pt x="16523335" y="8008366"/>
                </a:lnTo>
                <a:lnTo>
                  <a:pt x="16557765" y="8031378"/>
                </a:lnTo>
                <a:lnTo>
                  <a:pt x="16595573" y="8047507"/>
                </a:lnTo>
                <a:lnTo>
                  <a:pt x="16639769" y="8059153"/>
                </a:lnTo>
                <a:lnTo>
                  <a:pt x="16685552" y="8064640"/>
                </a:lnTo>
                <a:lnTo>
                  <a:pt x="16732174" y="8063687"/>
                </a:lnTo>
                <a:lnTo>
                  <a:pt x="16778872" y="8056004"/>
                </a:lnTo>
                <a:lnTo>
                  <a:pt x="16781895" y="8055737"/>
                </a:lnTo>
                <a:lnTo>
                  <a:pt x="16783825" y="8053730"/>
                </a:lnTo>
                <a:lnTo>
                  <a:pt x="16784676" y="8049984"/>
                </a:lnTo>
                <a:lnTo>
                  <a:pt x="16795141" y="8102219"/>
                </a:lnTo>
                <a:lnTo>
                  <a:pt x="16804285" y="8155330"/>
                </a:lnTo>
                <a:lnTo>
                  <a:pt x="16812806" y="8206880"/>
                </a:lnTo>
                <a:lnTo>
                  <a:pt x="16819766" y="8259216"/>
                </a:lnTo>
                <a:lnTo>
                  <a:pt x="16825443" y="8311096"/>
                </a:lnTo>
                <a:lnTo>
                  <a:pt x="16829316" y="8363686"/>
                </a:lnTo>
                <a:lnTo>
                  <a:pt x="16831679" y="8415744"/>
                </a:lnTo>
                <a:lnTo>
                  <a:pt x="16832415" y="8467217"/>
                </a:lnTo>
                <a:lnTo>
                  <a:pt x="16830993" y="8519274"/>
                </a:lnTo>
                <a:lnTo>
                  <a:pt x="16827272" y="8571865"/>
                </a:lnTo>
                <a:lnTo>
                  <a:pt x="16821582" y="8623744"/>
                </a:lnTo>
                <a:lnTo>
                  <a:pt x="16813365" y="8676081"/>
                </a:lnTo>
                <a:lnTo>
                  <a:pt x="16806088" y="8686978"/>
                </a:lnTo>
                <a:lnTo>
                  <a:pt x="16797465" y="8704135"/>
                </a:lnTo>
                <a:lnTo>
                  <a:pt x="16776637" y="8762771"/>
                </a:lnTo>
                <a:lnTo>
                  <a:pt x="16766235" y="8804897"/>
                </a:lnTo>
                <a:lnTo>
                  <a:pt x="16759327" y="8846922"/>
                </a:lnTo>
                <a:lnTo>
                  <a:pt x="16758425" y="8878951"/>
                </a:lnTo>
                <a:lnTo>
                  <a:pt x="16764927" y="8893391"/>
                </a:lnTo>
                <a:lnTo>
                  <a:pt x="16765334" y="8893531"/>
                </a:lnTo>
                <a:lnTo>
                  <a:pt x="16779570" y="8883764"/>
                </a:lnTo>
                <a:lnTo>
                  <a:pt x="16799217" y="8850312"/>
                </a:lnTo>
                <a:lnTo>
                  <a:pt x="16816286" y="8811895"/>
                </a:lnTo>
                <a:lnTo>
                  <a:pt x="16829253" y="8772030"/>
                </a:lnTo>
                <a:lnTo>
                  <a:pt x="16836898" y="8726221"/>
                </a:lnTo>
                <a:lnTo>
                  <a:pt x="16837724" y="8695525"/>
                </a:lnTo>
                <a:lnTo>
                  <a:pt x="16834612" y="8676894"/>
                </a:lnTo>
                <a:lnTo>
                  <a:pt x="16830015" y="8668525"/>
                </a:lnTo>
                <a:lnTo>
                  <a:pt x="16837800" y="8616036"/>
                </a:lnTo>
                <a:lnTo>
                  <a:pt x="16843121" y="8564016"/>
                </a:lnTo>
                <a:lnTo>
                  <a:pt x="16846512" y="8511299"/>
                </a:lnTo>
                <a:lnTo>
                  <a:pt x="16847655" y="8459152"/>
                </a:lnTo>
                <a:lnTo>
                  <a:pt x="16846703" y="8407603"/>
                </a:lnTo>
                <a:lnTo>
                  <a:pt x="16844163" y="8355482"/>
                </a:lnTo>
                <a:lnTo>
                  <a:pt x="16839756" y="8304047"/>
                </a:lnTo>
                <a:lnTo>
                  <a:pt x="16834015" y="8252142"/>
                </a:lnTo>
                <a:lnTo>
                  <a:pt x="16827056" y="8199806"/>
                </a:lnTo>
                <a:lnTo>
                  <a:pt x="16818572" y="8148282"/>
                </a:lnTo>
                <a:lnTo>
                  <a:pt x="16809111" y="8096402"/>
                </a:lnTo>
                <a:lnTo>
                  <a:pt x="16798798" y="8044218"/>
                </a:lnTo>
                <a:lnTo>
                  <a:pt x="16800564" y="8044840"/>
                </a:lnTo>
                <a:lnTo>
                  <a:pt x="16802443" y="8044167"/>
                </a:lnTo>
                <a:lnTo>
                  <a:pt x="16804018" y="8043367"/>
                </a:lnTo>
                <a:lnTo>
                  <a:pt x="16805593" y="8045285"/>
                </a:lnTo>
                <a:lnTo>
                  <a:pt x="16807536" y="8045971"/>
                </a:lnTo>
                <a:lnTo>
                  <a:pt x="16809847" y="8045450"/>
                </a:lnTo>
                <a:lnTo>
                  <a:pt x="16855351" y="8033309"/>
                </a:lnTo>
                <a:lnTo>
                  <a:pt x="16897109" y="8013103"/>
                </a:lnTo>
                <a:lnTo>
                  <a:pt x="16933926" y="7987093"/>
                </a:lnTo>
                <a:lnTo>
                  <a:pt x="16965448" y="7955166"/>
                </a:lnTo>
                <a:lnTo>
                  <a:pt x="16990505" y="7919580"/>
                </a:lnTo>
                <a:lnTo>
                  <a:pt x="17008183" y="7881391"/>
                </a:lnTo>
                <a:lnTo>
                  <a:pt x="17018318" y="7841856"/>
                </a:lnTo>
                <a:lnTo>
                  <a:pt x="17020401" y="7821028"/>
                </a:lnTo>
                <a:close/>
              </a:path>
            </a:pathLst>
          </a:custGeom>
          <a:solidFill>
            <a:srgbClr val="F6FA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473291E-4BA7-BB98-A53B-7B7DE9EBACA9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I. PRONUNCIATION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681E030-DC75-CD65-90DC-7BE460D16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RONUNCIATION 2 ok">
            <a:hlinkClick r:id="" action="ppaction://media"/>
            <a:extLst>
              <a:ext uri="{FF2B5EF4-FFF2-40B4-BE49-F238E27FC236}">
                <a16:creationId xmlns:a16="http://schemas.microsoft.com/office/drawing/2014/main" id="{0A699A40-EDE0-9D44-3B69-D57C927D4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9128" y="7351011"/>
            <a:ext cx="2140272" cy="21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868" y="-2540364"/>
            <a:ext cx="15456264" cy="15456264"/>
          </a:xfrm>
          <a:custGeom>
            <a:avLst/>
            <a:gdLst/>
            <a:ahLst/>
            <a:cxnLst/>
            <a:rect l="l" t="t" r="r" b="b"/>
            <a:pathLst>
              <a:path w="15456264" h="15456264">
                <a:moveTo>
                  <a:pt x="0" y="0"/>
                </a:moveTo>
                <a:lnTo>
                  <a:pt x="15456264" y="0"/>
                </a:lnTo>
                <a:lnTo>
                  <a:pt x="15456264" y="15456264"/>
                </a:lnTo>
                <a:lnTo>
                  <a:pt x="0" y="15456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88048" y="1147734"/>
            <a:ext cx="6066028" cy="1054537"/>
            <a:chOff x="236082" y="-9408035"/>
            <a:chExt cx="8088037" cy="1406049"/>
          </a:xfrm>
        </p:grpSpPr>
        <p:grpSp>
          <p:nvGrpSpPr>
            <p:cNvPr id="4" name="Group 4"/>
            <p:cNvGrpSpPr/>
            <p:nvPr/>
          </p:nvGrpSpPr>
          <p:grpSpPr>
            <a:xfrm>
              <a:off x="236082" y="-9408035"/>
              <a:ext cx="8088037" cy="1406049"/>
              <a:chOff x="110884" y="-4418812"/>
              <a:chExt cx="3798830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10884" y="-4418812"/>
                <a:ext cx="379883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798830" h="660400">
                    <a:moveTo>
                      <a:pt x="367437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74370" y="0"/>
                    </a:lnTo>
                    <a:cubicBezTo>
                      <a:pt x="3742950" y="0"/>
                      <a:pt x="3798830" y="55880"/>
                      <a:pt x="3798830" y="124460"/>
                    </a:cubicBezTo>
                    <a:lnTo>
                      <a:pt x="3798830" y="535940"/>
                    </a:lnTo>
                    <a:cubicBezTo>
                      <a:pt x="3798830" y="604520"/>
                      <a:pt x="3742950" y="660400"/>
                      <a:pt x="3674370" y="660400"/>
                    </a:cubicBezTo>
                    <a:close/>
                  </a:path>
                </a:pathLst>
              </a:custGeom>
              <a:solidFill>
                <a:srgbClr val="CB3647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71811" y="-9056976"/>
              <a:ext cx="6846794" cy="940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475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sap Bold"/>
                  <a:ea typeface="Asap Bold"/>
                  <a:cs typeface="Asap Bold"/>
                  <a:sym typeface="Asap Bold"/>
                </a:rPr>
                <a:t>Rearrange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449224" y="1265813"/>
            <a:ext cx="1652445" cy="1443824"/>
          </a:xfrm>
          <a:custGeom>
            <a:avLst/>
            <a:gdLst/>
            <a:ahLst/>
            <a:cxnLst/>
            <a:rect l="l" t="t" r="r" b="b"/>
            <a:pathLst>
              <a:path w="1652445" h="1443824">
                <a:moveTo>
                  <a:pt x="0" y="0"/>
                </a:moveTo>
                <a:lnTo>
                  <a:pt x="1652445" y="0"/>
                </a:lnTo>
                <a:lnTo>
                  <a:pt x="1652445" y="1443824"/>
                </a:lnTo>
                <a:lnTo>
                  <a:pt x="0" y="144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31367" y="1472046"/>
            <a:ext cx="1652445" cy="1443824"/>
          </a:xfrm>
          <a:custGeom>
            <a:avLst/>
            <a:gdLst/>
            <a:ahLst/>
            <a:cxnLst/>
            <a:rect l="l" t="t" r="r" b="b"/>
            <a:pathLst>
              <a:path w="1652445" h="1443824">
                <a:moveTo>
                  <a:pt x="0" y="0"/>
                </a:moveTo>
                <a:lnTo>
                  <a:pt x="1652445" y="0"/>
                </a:lnTo>
                <a:lnTo>
                  <a:pt x="1652445" y="1443824"/>
                </a:lnTo>
                <a:lnTo>
                  <a:pt x="0" y="144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59175" y="3281745"/>
            <a:ext cx="2172293" cy="2175011"/>
            <a:chOff x="283303" y="282861"/>
            <a:chExt cx="2896390" cy="2900015"/>
          </a:xfrm>
        </p:grpSpPr>
        <p:sp>
          <p:nvSpPr>
            <p:cNvPr id="10" name="Freeform 10"/>
            <p:cNvSpPr/>
            <p:nvPr/>
          </p:nvSpPr>
          <p:spPr>
            <a:xfrm rot="-761860">
              <a:off x="283303" y="282861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20838140">
              <a:off x="705387" y="698924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U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11693" y="2805494"/>
            <a:ext cx="2172292" cy="2175011"/>
            <a:chOff x="0" y="0"/>
            <a:chExt cx="2896390" cy="29000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439879" y="428767"/>
              <a:ext cx="2016632" cy="1880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10015" y="2805494"/>
            <a:ext cx="2172292" cy="2175011"/>
            <a:chOff x="0" y="0"/>
            <a:chExt cx="2896390" cy="29000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B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62532" y="3281744"/>
            <a:ext cx="2172292" cy="2175011"/>
            <a:chOff x="0" y="0"/>
            <a:chExt cx="2896390" cy="29000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439879" y="428767"/>
              <a:ext cx="2016632" cy="1880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60854" y="3281744"/>
            <a:ext cx="2172292" cy="2175011"/>
            <a:chOff x="0" y="0"/>
            <a:chExt cx="2896390" cy="29000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9879" y="428767"/>
              <a:ext cx="2016632" cy="1880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15443" y="5449409"/>
            <a:ext cx="2172293" cy="2175011"/>
            <a:chOff x="212352" y="212041"/>
            <a:chExt cx="2896390" cy="2900015"/>
          </a:xfrm>
        </p:grpSpPr>
        <p:sp>
          <p:nvSpPr>
            <p:cNvPr id="25" name="Freeform 25"/>
            <p:cNvSpPr/>
            <p:nvPr/>
          </p:nvSpPr>
          <p:spPr>
            <a:xfrm rot="549573">
              <a:off x="212352" y="212041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 rot="549573">
              <a:off x="665119" y="627156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3" kern="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F</a:t>
              </a:r>
              <a:endParaRPr kumimoji="0" lang="en-US" sz="850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23016" y="5284817"/>
            <a:ext cx="2172292" cy="2175011"/>
            <a:chOff x="0" y="0"/>
            <a:chExt cx="2896390" cy="290001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72786" y="5449409"/>
            <a:ext cx="2172292" cy="2175011"/>
            <a:chOff x="0" y="0"/>
            <a:chExt cx="2896390" cy="29000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3" kern="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I</a:t>
              </a:r>
              <a:endParaRPr kumimoji="0" lang="en-US" sz="850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906143" y="5621234"/>
            <a:ext cx="2172292" cy="2175011"/>
            <a:chOff x="0" y="0"/>
            <a:chExt cx="2896390" cy="290001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3" kern="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</a:t>
              </a:r>
              <a:endParaRPr kumimoji="0" lang="en-US" sz="850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sp>
        <p:nvSpPr>
          <p:cNvPr id="37" name="Freeform 3"/>
          <p:cNvSpPr/>
          <p:nvPr/>
        </p:nvSpPr>
        <p:spPr>
          <a:xfrm>
            <a:off x="794320" y="1635282"/>
            <a:ext cx="1678985" cy="1711067"/>
          </a:xfrm>
          <a:custGeom>
            <a:avLst/>
            <a:gdLst/>
            <a:ahLst/>
            <a:cxnLst/>
            <a:rect l="l" t="t" r="r" b="b"/>
            <a:pathLst>
              <a:path w="1678985" h="1711067">
                <a:moveTo>
                  <a:pt x="0" y="0"/>
                </a:moveTo>
                <a:lnTo>
                  <a:pt x="1678985" y="0"/>
                </a:lnTo>
                <a:lnTo>
                  <a:pt x="1678985" y="1711067"/>
                </a:lnTo>
                <a:lnTo>
                  <a:pt x="0" y="17110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>
            <a:off x="16710212" y="2644707"/>
            <a:ext cx="1379374" cy="1823966"/>
          </a:xfrm>
          <a:custGeom>
            <a:avLst/>
            <a:gdLst/>
            <a:ahLst/>
            <a:cxnLst/>
            <a:rect l="l" t="t" r="r" b="b"/>
            <a:pathLst>
              <a:path w="1379374" h="1823966">
                <a:moveTo>
                  <a:pt x="0" y="0"/>
                </a:moveTo>
                <a:lnTo>
                  <a:pt x="1379374" y="0"/>
                </a:lnTo>
                <a:lnTo>
                  <a:pt x="1379374" y="1823966"/>
                </a:lnTo>
                <a:lnTo>
                  <a:pt x="0" y="182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DECB9D95-7707-AA94-0AD8-AF24B3580955}"/>
              </a:ext>
            </a:extLst>
          </p:cNvPr>
          <p:cNvSpPr/>
          <p:nvPr/>
        </p:nvSpPr>
        <p:spPr>
          <a:xfrm>
            <a:off x="1066800" y="7689335"/>
            <a:ext cx="1546530" cy="1819447"/>
          </a:xfrm>
          <a:custGeom>
            <a:avLst/>
            <a:gdLst/>
            <a:ahLst/>
            <a:cxnLst/>
            <a:rect l="l" t="t" r="r" b="b"/>
            <a:pathLst>
              <a:path w="1546530" h="1819447">
                <a:moveTo>
                  <a:pt x="0" y="0"/>
                </a:moveTo>
                <a:lnTo>
                  <a:pt x="1546530" y="0"/>
                </a:lnTo>
                <a:lnTo>
                  <a:pt x="1546530" y="1819448"/>
                </a:lnTo>
                <a:lnTo>
                  <a:pt x="0" y="1819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4"/>
          <p:cNvSpPr/>
          <p:nvPr/>
        </p:nvSpPr>
        <p:spPr>
          <a:xfrm>
            <a:off x="15738540" y="7941958"/>
            <a:ext cx="1348371" cy="1408220"/>
          </a:xfrm>
          <a:custGeom>
            <a:avLst/>
            <a:gdLst/>
            <a:ahLst/>
            <a:cxnLst/>
            <a:rect l="l" t="t" r="r" b="b"/>
            <a:pathLst>
              <a:path w="1348371" h="1408220">
                <a:moveTo>
                  <a:pt x="0" y="0"/>
                </a:moveTo>
                <a:lnTo>
                  <a:pt x="1348371" y="0"/>
                </a:lnTo>
                <a:lnTo>
                  <a:pt x="1348371" y="1408220"/>
                </a:lnTo>
                <a:lnTo>
                  <a:pt x="0" y="1408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67545EE5-ADFD-64CC-1E22-22F543BC92AD}"/>
              </a:ext>
            </a:extLst>
          </p:cNvPr>
          <p:cNvSpPr txBox="1"/>
          <p:nvPr/>
        </p:nvSpPr>
        <p:spPr>
          <a:xfrm>
            <a:off x="7571767" y="915114"/>
            <a:ext cx="3671252" cy="13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4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5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42" name="object 6">
            <a:extLst>
              <a:ext uri="{FF2B5EF4-FFF2-40B4-BE49-F238E27FC236}">
                <a16:creationId xmlns:a16="http://schemas.microsoft.com/office/drawing/2014/main" id="{B69BDDB3-1127-8C96-59BD-DE0189F15FDA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II. VOCABULARY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599ECC2-C6DC-21A1-41DC-7BF322216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83" y="6940652"/>
            <a:ext cx="4488591" cy="3256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068F00-1033-4FF1-CCE1-E0B97D0EAA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8434" y="7048500"/>
            <a:ext cx="4209565" cy="32144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868" y="-2584632"/>
            <a:ext cx="15456264" cy="15456264"/>
          </a:xfrm>
          <a:custGeom>
            <a:avLst/>
            <a:gdLst/>
            <a:ahLst/>
            <a:cxnLst/>
            <a:rect l="l" t="t" r="r" b="b"/>
            <a:pathLst>
              <a:path w="15456264" h="15456264">
                <a:moveTo>
                  <a:pt x="0" y="0"/>
                </a:moveTo>
                <a:lnTo>
                  <a:pt x="15456264" y="0"/>
                </a:lnTo>
                <a:lnTo>
                  <a:pt x="15456264" y="15456264"/>
                </a:lnTo>
                <a:lnTo>
                  <a:pt x="0" y="15456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10986" y="8132779"/>
            <a:ext cx="6066028" cy="1054537"/>
            <a:chOff x="0" y="-94646"/>
            <a:chExt cx="8088037" cy="14060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94646"/>
              <a:ext cx="8088037" cy="1406049"/>
              <a:chOff x="0" y="-44454"/>
              <a:chExt cx="3798830" cy="660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4454"/>
                <a:ext cx="379883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798830" h="660400">
                    <a:moveTo>
                      <a:pt x="367437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74370" y="0"/>
                    </a:lnTo>
                    <a:cubicBezTo>
                      <a:pt x="3742950" y="0"/>
                      <a:pt x="3798830" y="55880"/>
                      <a:pt x="3798830" y="124460"/>
                    </a:cubicBezTo>
                    <a:lnTo>
                      <a:pt x="3798830" y="535940"/>
                    </a:lnTo>
                    <a:cubicBezTo>
                      <a:pt x="3798830" y="604520"/>
                      <a:pt x="3742950" y="660400"/>
                      <a:pt x="3674370" y="660400"/>
                    </a:cubicBezTo>
                    <a:close/>
                  </a:path>
                </a:pathLst>
              </a:custGeom>
              <a:solidFill>
                <a:srgbClr val="CB3647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668499" y="284327"/>
              <a:ext cx="6846794" cy="886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475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sap Bold"/>
                  <a:ea typeface="Asap Bold"/>
                  <a:cs typeface="Asap Bold"/>
                  <a:sym typeface="Asap Bold"/>
                </a:rPr>
                <a:t>URBAN LIFE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599290" y="1153379"/>
            <a:ext cx="1652445" cy="1443824"/>
          </a:xfrm>
          <a:custGeom>
            <a:avLst/>
            <a:gdLst/>
            <a:ahLst/>
            <a:cxnLst/>
            <a:rect l="l" t="t" r="r" b="b"/>
            <a:pathLst>
              <a:path w="1652445" h="1443824">
                <a:moveTo>
                  <a:pt x="0" y="0"/>
                </a:moveTo>
                <a:lnTo>
                  <a:pt x="1652445" y="0"/>
                </a:lnTo>
                <a:lnTo>
                  <a:pt x="1652445" y="1443824"/>
                </a:lnTo>
                <a:lnTo>
                  <a:pt x="0" y="144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44771" y="1124641"/>
            <a:ext cx="1652445" cy="1443824"/>
          </a:xfrm>
          <a:custGeom>
            <a:avLst/>
            <a:gdLst/>
            <a:ahLst/>
            <a:cxnLst/>
            <a:rect l="l" t="t" r="r" b="b"/>
            <a:pathLst>
              <a:path w="1652445" h="1443824">
                <a:moveTo>
                  <a:pt x="0" y="0"/>
                </a:moveTo>
                <a:lnTo>
                  <a:pt x="1652445" y="0"/>
                </a:lnTo>
                <a:lnTo>
                  <a:pt x="1652445" y="1443824"/>
                </a:lnTo>
                <a:lnTo>
                  <a:pt x="0" y="144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239940" y="2938801"/>
            <a:ext cx="2172293" cy="2175011"/>
            <a:chOff x="283303" y="282861"/>
            <a:chExt cx="2896390" cy="2900015"/>
          </a:xfrm>
        </p:grpSpPr>
        <p:sp>
          <p:nvSpPr>
            <p:cNvPr id="10" name="Freeform 10"/>
            <p:cNvSpPr/>
            <p:nvPr/>
          </p:nvSpPr>
          <p:spPr>
            <a:xfrm rot="-761860">
              <a:off x="283303" y="282861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20838140">
              <a:off x="705387" y="698924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B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75216" y="3100181"/>
            <a:ext cx="2172292" cy="2175011"/>
            <a:chOff x="0" y="0"/>
            <a:chExt cx="2896390" cy="29000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46873" y="2974076"/>
            <a:ext cx="2172292" cy="2175011"/>
            <a:chOff x="0" y="0"/>
            <a:chExt cx="2896390" cy="29000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U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711993" y="3018001"/>
            <a:ext cx="2172292" cy="2175011"/>
            <a:chOff x="0" y="0"/>
            <a:chExt cx="2896390" cy="29000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54833" y="3158695"/>
            <a:ext cx="2172292" cy="2175011"/>
            <a:chOff x="0" y="0"/>
            <a:chExt cx="2896390" cy="29000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15443" y="5449409"/>
            <a:ext cx="2172293" cy="2175011"/>
            <a:chOff x="212352" y="212041"/>
            <a:chExt cx="2896390" cy="2900015"/>
          </a:xfrm>
        </p:grpSpPr>
        <p:sp>
          <p:nvSpPr>
            <p:cNvPr id="25" name="Freeform 25"/>
            <p:cNvSpPr/>
            <p:nvPr/>
          </p:nvSpPr>
          <p:spPr>
            <a:xfrm rot="549573">
              <a:off x="212352" y="212041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 rot="549573">
              <a:off x="665119" y="627156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557703" y="5389460"/>
            <a:ext cx="2172292" cy="2175011"/>
            <a:chOff x="0" y="0"/>
            <a:chExt cx="2896390" cy="290001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F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409352" y="5408861"/>
            <a:ext cx="2172292" cy="2175011"/>
            <a:chOff x="0" y="0"/>
            <a:chExt cx="2896390" cy="29000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L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906143" y="5621234"/>
            <a:ext cx="2172292" cy="2175011"/>
            <a:chOff x="0" y="0"/>
            <a:chExt cx="2896390" cy="290001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439879" y="428767"/>
              <a:ext cx="2016632" cy="190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90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ytone One"/>
                  <a:ea typeface="Paytone One"/>
                  <a:cs typeface="Paytone One"/>
                  <a:sym typeface="Paytone One"/>
                </a:rPr>
                <a:t>E</a:t>
              </a:r>
            </a:p>
          </p:txBody>
        </p:sp>
      </p:grpSp>
      <p:sp>
        <p:nvSpPr>
          <p:cNvPr id="37" name="Freeform 3"/>
          <p:cNvSpPr/>
          <p:nvPr/>
        </p:nvSpPr>
        <p:spPr>
          <a:xfrm>
            <a:off x="794320" y="1635282"/>
            <a:ext cx="1678985" cy="1711067"/>
          </a:xfrm>
          <a:custGeom>
            <a:avLst/>
            <a:gdLst/>
            <a:ahLst/>
            <a:cxnLst/>
            <a:rect l="l" t="t" r="r" b="b"/>
            <a:pathLst>
              <a:path w="1678985" h="1711067">
                <a:moveTo>
                  <a:pt x="0" y="0"/>
                </a:moveTo>
                <a:lnTo>
                  <a:pt x="1678985" y="0"/>
                </a:lnTo>
                <a:lnTo>
                  <a:pt x="1678985" y="1711067"/>
                </a:lnTo>
                <a:lnTo>
                  <a:pt x="0" y="17110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>
            <a:off x="16710212" y="2644707"/>
            <a:ext cx="1379374" cy="1823966"/>
          </a:xfrm>
          <a:custGeom>
            <a:avLst/>
            <a:gdLst/>
            <a:ahLst/>
            <a:cxnLst/>
            <a:rect l="l" t="t" r="r" b="b"/>
            <a:pathLst>
              <a:path w="1379374" h="1823966">
                <a:moveTo>
                  <a:pt x="0" y="0"/>
                </a:moveTo>
                <a:lnTo>
                  <a:pt x="1379374" y="0"/>
                </a:lnTo>
                <a:lnTo>
                  <a:pt x="1379374" y="1823966"/>
                </a:lnTo>
                <a:lnTo>
                  <a:pt x="0" y="182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DECB9D95-7707-AA94-0AD8-AF24B3580955}"/>
              </a:ext>
            </a:extLst>
          </p:cNvPr>
          <p:cNvSpPr/>
          <p:nvPr/>
        </p:nvSpPr>
        <p:spPr>
          <a:xfrm>
            <a:off x="1066800" y="7689335"/>
            <a:ext cx="1546530" cy="1819447"/>
          </a:xfrm>
          <a:custGeom>
            <a:avLst/>
            <a:gdLst/>
            <a:ahLst/>
            <a:cxnLst/>
            <a:rect l="l" t="t" r="r" b="b"/>
            <a:pathLst>
              <a:path w="1546530" h="1819447">
                <a:moveTo>
                  <a:pt x="0" y="0"/>
                </a:moveTo>
                <a:lnTo>
                  <a:pt x="1546530" y="0"/>
                </a:lnTo>
                <a:lnTo>
                  <a:pt x="1546530" y="1819448"/>
                </a:lnTo>
                <a:lnTo>
                  <a:pt x="0" y="1819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4"/>
          <p:cNvSpPr/>
          <p:nvPr/>
        </p:nvSpPr>
        <p:spPr>
          <a:xfrm>
            <a:off x="15738540" y="7941958"/>
            <a:ext cx="1348371" cy="1408220"/>
          </a:xfrm>
          <a:custGeom>
            <a:avLst/>
            <a:gdLst/>
            <a:ahLst/>
            <a:cxnLst/>
            <a:rect l="l" t="t" r="r" b="b"/>
            <a:pathLst>
              <a:path w="1348371" h="1408220">
                <a:moveTo>
                  <a:pt x="0" y="0"/>
                </a:moveTo>
                <a:lnTo>
                  <a:pt x="1348371" y="0"/>
                </a:lnTo>
                <a:lnTo>
                  <a:pt x="1348371" y="1408220"/>
                </a:lnTo>
                <a:lnTo>
                  <a:pt x="0" y="1408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67545EE5-ADFD-64CC-1E22-22F543BC92AD}"/>
              </a:ext>
            </a:extLst>
          </p:cNvPr>
          <p:cNvSpPr txBox="1"/>
          <p:nvPr/>
        </p:nvSpPr>
        <p:spPr>
          <a:xfrm>
            <a:off x="6845143" y="985034"/>
            <a:ext cx="5583066" cy="137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4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REARRANGE</a:t>
            </a:r>
          </a:p>
        </p:txBody>
      </p:sp>
      <p:sp>
        <p:nvSpPr>
          <p:cNvPr id="42" name="object 6">
            <a:extLst>
              <a:ext uri="{FF2B5EF4-FFF2-40B4-BE49-F238E27FC236}">
                <a16:creationId xmlns:a16="http://schemas.microsoft.com/office/drawing/2014/main" id="{B69BDDB3-1127-8C96-59BD-DE0189F15FDA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II. VOCABULARY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750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7CC1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7518" y="8177814"/>
            <a:ext cx="6115049" cy="2109185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942540" y="606738"/>
            <a:ext cx="16306799" cy="2606360"/>
            <a:chOff x="3645128" y="0"/>
            <a:chExt cx="10998200" cy="3717925"/>
          </a:xfrm>
        </p:grpSpPr>
        <p:sp>
          <p:nvSpPr>
            <p:cNvPr id="25" name="object 25"/>
            <p:cNvSpPr/>
            <p:nvPr/>
          </p:nvSpPr>
          <p:spPr>
            <a:xfrm>
              <a:off x="3831093" y="1347726"/>
              <a:ext cx="10156825" cy="2370455"/>
            </a:xfrm>
            <a:custGeom>
              <a:avLst/>
              <a:gdLst/>
              <a:ahLst/>
              <a:cxnLst/>
              <a:rect l="l" t="t" r="r" b="b"/>
              <a:pathLst>
                <a:path w="10156825" h="2370454">
                  <a:moveTo>
                    <a:pt x="10032730" y="423922"/>
                  </a:moveTo>
                  <a:lnTo>
                    <a:pt x="10024594" y="423671"/>
                  </a:lnTo>
                  <a:lnTo>
                    <a:pt x="10016722" y="422762"/>
                  </a:lnTo>
                  <a:lnTo>
                    <a:pt x="10009136" y="421239"/>
                  </a:lnTo>
                  <a:lnTo>
                    <a:pt x="10048950" y="404128"/>
                  </a:lnTo>
                  <a:lnTo>
                    <a:pt x="10080500" y="375004"/>
                  </a:lnTo>
                  <a:lnTo>
                    <a:pt x="10102056" y="338385"/>
                  </a:lnTo>
                  <a:lnTo>
                    <a:pt x="10111888" y="298792"/>
                  </a:lnTo>
                  <a:lnTo>
                    <a:pt x="10108267" y="260743"/>
                  </a:lnTo>
                  <a:lnTo>
                    <a:pt x="10089462" y="228758"/>
                  </a:lnTo>
                  <a:lnTo>
                    <a:pt x="10053745" y="207356"/>
                  </a:lnTo>
                  <a:lnTo>
                    <a:pt x="10051514" y="205489"/>
                  </a:lnTo>
                  <a:lnTo>
                    <a:pt x="10049201" y="203424"/>
                  </a:lnTo>
                  <a:lnTo>
                    <a:pt x="10046888" y="201128"/>
                  </a:lnTo>
                  <a:lnTo>
                    <a:pt x="10092716" y="205610"/>
                  </a:lnTo>
                  <a:lnTo>
                    <a:pt x="10125623" y="220855"/>
                  </a:lnTo>
                  <a:lnTo>
                    <a:pt x="10146588" y="244308"/>
                  </a:lnTo>
                  <a:lnTo>
                    <a:pt x="10156589" y="273410"/>
                  </a:lnTo>
                  <a:lnTo>
                    <a:pt x="10156603" y="305604"/>
                  </a:lnTo>
                  <a:lnTo>
                    <a:pt x="10147609" y="338334"/>
                  </a:lnTo>
                  <a:lnTo>
                    <a:pt x="10130584" y="369043"/>
                  </a:lnTo>
                  <a:lnTo>
                    <a:pt x="10106507" y="395173"/>
                  </a:lnTo>
                  <a:lnTo>
                    <a:pt x="10076355" y="414168"/>
                  </a:lnTo>
                  <a:lnTo>
                    <a:pt x="10041106" y="423470"/>
                  </a:lnTo>
                  <a:lnTo>
                    <a:pt x="10032730" y="423922"/>
                  </a:lnTo>
                  <a:close/>
                </a:path>
                <a:path w="10156825" h="2370454">
                  <a:moveTo>
                    <a:pt x="578466" y="758318"/>
                  </a:moveTo>
                  <a:lnTo>
                    <a:pt x="553254" y="756062"/>
                  </a:lnTo>
                  <a:lnTo>
                    <a:pt x="566355" y="752262"/>
                  </a:lnTo>
                  <a:lnTo>
                    <a:pt x="578803" y="746624"/>
                  </a:lnTo>
                  <a:lnTo>
                    <a:pt x="630850" y="688253"/>
                  </a:lnTo>
                  <a:lnTo>
                    <a:pt x="647547" y="643626"/>
                  </a:lnTo>
                  <a:lnTo>
                    <a:pt x="652048" y="598602"/>
                  </a:lnTo>
                  <a:lnTo>
                    <a:pt x="645394" y="556065"/>
                  </a:lnTo>
                  <a:lnTo>
                    <a:pt x="628625" y="518896"/>
                  </a:lnTo>
                  <a:lnTo>
                    <a:pt x="602782" y="489978"/>
                  </a:lnTo>
                  <a:lnTo>
                    <a:pt x="568905" y="472193"/>
                  </a:lnTo>
                  <a:lnTo>
                    <a:pt x="569034" y="471837"/>
                  </a:lnTo>
                  <a:lnTo>
                    <a:pt x="569227" y="471061"/>
                  </a:lnTo>
                  <a:lnTo>
                    <a:pt x="567904" y="471061"/>
                  </a:lnTo>
                  <a:lnTo>
                    <a:pt x="566613" y="470937"/>
                  </a:lnTo>
                  <a:lnTo>
                    <a:pt x="565291" y="470871"/>
                  </a:lnTo>
                  <a:lnTo>
                    <a:pt x="574390" y="468640"/>
                  </a:lnTo>
                  <a:lnTo>
                    <a:pt x="582038" y="467773"/>
                  </a:lnTo>
                  <a:lnTo>
                    <a:pt x="587104" y="467872"/>
                  </a:lnTo>
                  <a:lnTo>
                    <a:pt x="624495" y="475748"/>
                  </a:lnTo>
                  <a:lnTo>
                    <a:pt x="678196" y="525580"/>
                  </a:lnTo>
                  <a:lnTo>
                    <a:pt x="692663" y="562421"/>
                  </a:lnTo>
                  <a:lnTo>
                    <a:pt x="697643" y="603802"/>
                  </a:lnTo>
                  <a:lnTo>
                    <a:pt x="692214" y="647164"/>
                  </a:lnTo>
                  <a:lnTo>
                    <a:pt x="675456" y="689950"/>
                  </a:lnTo>
                  <a:lnTo>
                    <a:pt x="646444" y="729602"/>
                  </a:lnTo>
                  <a:lnTo>
                    <a:pt x="626335" y="745464"/>
                  </a:lnTo>
                  <a:lnTo>
                    <a:pt x="603251" y="754911"/>
                  </a:lnTo>
                  <a:lnTo>
                    <a:pt x="578466" y="758318"/>
                  </a:lnTo>
                  <a:close/>
                </a:path>
                <a:path w="10156825" h="2370454">
                  <a:moveTo>
                    <a:pt x="120428" y="2370135"/>
                  </a:moveTo>
                  <a:lnTo>
                    <a:pt x="74896" y="2370135"/>
                  </a:lnTo>
                  <a:lnTo>
                    <a:pt x="0" y="123"/>
                  </a:lnTo>
                  <a:lnTo>
                    <a:pt x="45499" y="0"/>
                  </a:lnTo>
                  <a:lnTo>
                    <a:pt x="120428" y="2370135"/>
                  </a:lnTo>
                  <a:close/>
                </a:path>
                <a:path w="10156825" h="2370454">
                  <a:moveTo>
                    <a:pt x="1051327" y="1853639"/>
                  </a:moveTo>
                  <a:lnTo>
                    <a:pt x="1027065" y="353930"/>
                  </a:lnTo>
                  <a:lnTo>
                    <a:pt x="9506295" y="235204"/>
                  </a:lnTo>
                  <a:lnTo>
                    <a:pt x="9506295" y="312881"/>
                  </a:lnTo>
                  <a:lnTo>
                    <a:pt x="9383207" y="312881"/>
                  </a:lnTo>
                  <a:lnTo>
                    <a:pt x="1083305" y="468318"/>
                  </a:lnTo>
                  <a:lnTo>
                    <a:pt x="1083305" y="1789030"/>
                  </a:lnTo>
                  <a:lnTo>
                    <a:pt x="9506295" y="1789030"/>
                  </a:lnTo>
                  <a:lnTo>
                    <a:pt x="1051327" y="1853639"/>
                  </a:lnTo>
                  <a:close/>
                </a:path>
                <a:path w="10156825" h="2370454">
                  <a:moveTo>
                    <a:pt x="9506295" y="1789030"/>
                  </a:moveTo>
                  <a:lnTo>
                    <a:pt x="1083305" y="1789030"/>
                  </a:lnTo>
                  <a:lnTo>
                    <a:pt x="9383207" y="1711394"/>
                  </a:lnTo>
                  <a:lnTo>
                    <a:pt x="9383207" y="312881"/>
                  </a:lnTo>
                  <a:lnTo>
                    <a:pt x="9506295" y="312881"/>
                  </a:lnTo>
                  <a:lnTo>
                    <a:pt x="9506295" y="1789030"/>
                  </a:lnTo>
                  <a:close/>
                </a:path>
              </a:pathLst>
            </a:custGeom>
            <a:solidFill>
              <a:srgbClr val="73818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76586" y="1162023"/>
              <a:ext cx="10547350" cy="2555875"/>
            </a:xfrm>
            <a:custGeom>
              <a:avLst/>
              <a:gdLst/>
              <a:ahLst/>
              <a:cxnLst/>
              <a:rect l="l" t="t" r="r" b="b"/>
              <a:pathLst>
                <a:path w="10547350" h="2555875">
                  <a:moveTo>
                    <a:pt x="9337713" y="498589"/>
                  </a:moveTo>
                  <a:lnTo>
                    <a:pt x="1037805" y="654024"/>
                  </a:lnTo>
                  <a:lnTo>
                    <a:pt x="1037805" y="1974735"/>
                  </a:lnTo>
                  <a:lnTo>
                    <a:pt x="9337713" y="1897100"/>
                  </a:lnTo>
                  <a:lnTo>
                    <a:pt x="9337713" y="498589"/>
                  </a:lnTo>
                  <a:close/>
                </a:path>
                <a:path w="10547350" h="2555875">
                  <a:moveTo>
                    <a:pt x="10546779" y="0"/>
                  </a:moveTo>
                  <a:lnTo>
                    <a:pt x="10501173" y="0"/>
                  </a:lnTo>
                  <a:lnTo>
                    <a:pt x="10501173" y="154203"/>
                  </a:lnTo>
                  <a:lnTo>
                    <a:pt x="9957283" y="155867"/>
                  </a:lnTo>
                  <a:lnTo>
                    <a:pt x="9956114" y="165265"/>
                  </a:lnTo>
                  <a:lnTo>
                    <a:pt x="9955111" y="174485"/>
                  </a:lnTo>
                  <a:lnTo>
                    <a:pt x="9954260" y="183540"/>
                  </a:lnTo>
                  <a:lnTo>
                    <a:pt x="9953561" y="192417"/>
                  </a:lnTo>
                  <a:lnTo>
                    <a:pt x="9952190" y="221488"/>
                  </a:lnTo>
                  <a:lnTo>
                    <a:pt x="9953612" y="275082"/>
                  </a:lnTo>
                  <a:lnTo>
                    <a:pt x="9967100" y="333654"/>
                  </a:lnTo>
                  <a:lnTo>
                    <a:pt x="9989490" y="373583"/>
                  </a:lnTo>
                  <a:lnTo>
                    <a:pt x="10047211" y="391312"/>
                  </a:lnTo>
                  <a:lnTo>
                    <a:pt x="10080130" y="406565"/>
                  </a:lnTo>
                  <a:lnTo>
                    <a:pt x="10101085" y="430022"/>
                  </a:lnTo>
                  <a:lnTo>
                    <a:pt x="10111092" y="459117"/>
                  </a:lnTo>
                  <a:lnTo>
                    <a:pt x="10111105" y="491312"/>
                  </a:lnTo>
                  <a:lnTo>
                    <a:pt x="10102113" y="524040"/>
                  </a:lnTo>
                  <a:lnTo>
                    <a:pt x="10061003" y="580885"/>
                  </a:lnTo>
                  <a:lnTo>
                    <a:pt x="9995611" y="609180"/>
                  </a:lnTo>
                  <a:lnTo>
                    <a:pt x="9987229" y="609625"/>
                  </a:lnTo>
                  <a:lnTo>
                    <a:pt x="9979101" y="609384"/>
                  </a:lnTo>
                  <a:lnTo>
                    <a:pt x="9922777" y="585076"/>
                  </a:lnTo>
                  <a:lnTo>
                    <a:pt x="9895408" y="547344"/>
                  </a:lnTo>
                  <a:lnTo>
                    <a:pt x="9883864" y="501434"/>
                  </a:lnTo>
                  <a:lnTo>
                    <a:pt x="9890442" y="454964"/>
                  </a:lnTo>
                  <a:lnTo>
                    <a:pt x="9878098" y="446811"/>
                  </a:lnTo>
                  <a:lnTo>
                    <a:pt x="9851542" y="411975"/>
                  </a:lnTo>
                  <a:lnTo>
                    <a:pt x="9838982" y="375031"/>
                  </a:lnTo>
                  <a:lnTo>
                    <a:pt x="9834689" y="359092"/>
                  </a:lnTo>
                  <a:lnTo>
                    <a:pt x="9834270" y="357543"/>
                  </a:lnTo>
                  <a:lnTo>
                    <a:pt x="9833978" y="356133"/>
                  </a:lnTo>
                  <a:lnTo>
                    <a:pt x="9833534" y="354406"/>
                  </a:lnTo>
                  <a:lnTo>
                    <a:pt x="9831794" y="347218"/>
                  </a:lnTo>
                  <a:lnTo>
                    <a:pt x="9830143" y="339928"/>
                  </a:lnTo>
                  <a:lnTo>
                    <a:pt x="9828733" y="332600"/>
                  </a:lnTo>
                  <a:lnTo>
                    <a:pt x="9827743" y="327914"/>
                  </a:lnTo>
                  <a:lnTo>
                    <a:pt x="9826257" y="319849"/>
                  </a:lnTo>
                  <a:lnTo>
                    <a:pt x="9824936" y="311683"/>
                  </a:lnTo>
                  <a:lnTo>
                    <a:pt x="9823450" y="301193"/>
                  </a:lnTo>
                  <a:lnTo>
                    <a:pt x="9823209" y="298945"/>
                  </a:lnTo>
                  <a:lnTo>
                    <a:pt x="9822866" y="296672"/>
                  </a:lnTo>
                  <a:lnTo>
                    <a:pt x="9821799" y="288544"/>
                  </a:lnTo>
                  <a:lnTo>
                    <a:pt x="9820885" y="280416"/>
                  </a:lnTo>
                  <a:lnTo>
                    <a:pt x="9820148" y="272161"/>
                  </a:lnTo>
                  <a:lnTo>
                    <a:pt x="9819894" y="267995"/>
                  </a:lnTo>
                  <a:lnTo>
                    <a:pt x="9819234" y="260540"/>
                  </a:lnTo>
                  <a:lnTo>
                    <a:pt x="9818827" y="253022"/>
                  </a:lnTo>
                  <a:lnTo>
                    <a:pt x="9818497" y="245465"/>
                  </a:lnTo>
                  <a:lnTo>
                    <a:pt x="9818395" y="242595"/>
                  </a:lnTo>
                  <a:lnTo>
                    <a:pt x="9818243" y="240271"/>
                  </a:lnTo>
                  <a:lnTo>
                    <a:pt x="9817913" y="229590"/>
                  </a:lnTo>
                  <a:lnTo>
                    <a:pt x="9817913" y="207721"/>
                  </a:lnTo>
                  <a:lnTo>
                    <a:pt x="9818002" y="198551"/>
                  </a:lnTo>
                  <a:lnTo>
                    <a:pt x="9818408" y="187833"/>
                  </a:lnTo>
                  <a:lnTo>
                    <a:pt x="9818662" y="180124"/>
                  </a:lnTo>
                  <a:lnTo>
                    <a:pt x="9818827" y="177279"/>
                  </a:lnTo>
                  <a:lnTo>
                    <a:pt x="9819157" y="170319"/>
                  </a:lnTo>
                  <a:lnTo>
                    <a:pt x="9819653" y="163309"/>
                  </a:lnTo>
                  <a:lnTo>
                    <a:pt x="9820224" y="156273"/>
                  </a:lnTo>
                  <a:lnTo>
                    <a:pt x="9460801" y="157353"/>
                  </a:lnTo>
                  <a:lnTo>
                    <a:pt x="9460801" y="420916"/>
                  </a:lnTo>
                  <a:lnTo>
                    <a:pt x="9460801" y="1974735"/>
                  </a:lnTo>
                  <a:lnTo>
                    <a:pt x="1005827" y="2039353"/>
                  </a:lnTo>
                  <a:lnTo>
                    <a:pt x="988110" y="944029"/>
                  </a:lnTo>
                  <a:lnTo>
                    <a:pt x="983411" y="653478"/>
                  </a:lnTo>
                  <a:lnTo>
                    <a:pt x="981570" y="539635"/>
                  </a:lnTo>
                  <a:lnTo>
                    <a:pt x="9460801" y="420916"/>
                  </a:lnTo>
                  <a:lnTo>
                    <a:pt x="9460801" y="157353"/>
                  </a:lnTo>
                  <a:lnTo>
                    <a:pt x="184061" y="185153"/>
                  </a:lnTo>
                  <a:lnTo>
                    <a:pt x="184391" y="186969"/>
                  </a:lnTo>
                  <a:lnTo>
                    <a:pt x="205917" y="257263"/>
                  </a:lnTo>
                  <a:lnTo>
                    <a:pt x="223659" y="302234"/>
                  </a:lnTo>
                  <a:lnTo>
                    <a:pt x="245491" y="351409"/>
                  </a:lnTo>
                  <a:lnTo>
                    <a:pt x="270967" y="402767"/>
                  </a:lnTo>
                  <a:lnTo>
                    <a:pt x="299643" y="454317"/>
                  </a:lnTo>
                  <a:lnTo>
                    <a:pt x="331050" y="504088"/>
                  </a:lnTo>
                  <a:lnTo>
                    <a:pt x="364744" y="550049"/>
                  </a:lnTo>
                  <a:lnTo>
                    <a:pt x="400265" y="590232"/>
                  </a:lnTo>
                  <a:lnTo>
                    <a:pt x="400748" y="590232"/>
                  </a:lnTo>
                  <a:lnTo>
                    <a:pt x="426808" y="614133"/>
                  </a:lnTo>
                  <a:lnTo>
                    <a:pt x="480364" y="647433"/>
                  </a:lnTo>
                  <a:lnTo>
                    <a:pt x="517309" y="656513"/>
                  </a:lnTo>
                  <a:lnTo>
                    <a:pt x="518566" y="656513"/>
                  </a:lnTo>
                  <a:lnTo>
                    <a:pt x="519798" y="656577"/>
                  </a:lnTo>
                  <a:lnTo>
                    <a:pt x="528891" y="654354"/>
                  </a:lnTo>
                  <a:lnTo>
                    <a:pt x="536536" y="653478"/>
                  </a:lnTo>
                  <a:lnTo>
                    <a:pt x="541604" y="653580"/>
                  </a:lnTo>
                  <a:lnTo>
                    <a:pt x="578993" y="661454"/>
                  </a:lnTo>
                  <a:lnTo>
                    <a:pt x="632701" y="711288"/>
                  </a:lnTo>
                  <a:lnTo>
                    <a:pt x="647166" y="748131"/>
                  </a:lnTo>
                  <a:lnTo>
                    <a:pt x="652145" y="789508"/>
                  </a:lnTo>
                  <a:lnTo>
                    <a:pt x="646722" y="832878"/>
                  </a:lnTo>
                  <a:lnTo>
                    <a:pt x="629958" y="875652"/>
                  </a:lnTo>
                  <a:lnTo>
                    <a:pt x="600951" y="915314"/>
                  </a:lnTo>
                  <a:lnTo>
                    <a:pt x="557758" y="940625"/>
                  </a:lnTo>
                  <a:lnTo>
                    <a:pt x="532968" y="944029"/>
                  </a:lnTo>
                  <a:lnTo>
                    <a:pt x="507758" y="941768"/>
                  </a:lnTo>
                  <a:lnTo>
                    <a:pt x="453796" y="915885"/>
                  </a:lnTo>
                  <a:lnTo>
                    <a:pt x="421538" y="864489"/>
                  </a:lnTo>
                  <a:lnTo>
                    <a:pt x="413918" y="821385"/>
                  </a:lnTo>
                  <a:lnTo>
                    <a:pt x="413385" y="784313"/>
                  </a:lnTo>
                  <a:lnTo>
                    <a:pt x="418795" y="752881"/>
                  </a:lnTo>
                  <a:lnTo>
                    <a:pt x="428980" y="726630"/>
                  </a:lnTo>
                  <a:lnTo>
                    <a:pt x="424408" y="726338"/>
                  </a:lnTo>
                  <a:lnTo>
                    <a:pt x="387083" y="715581"/>
                  </a:lnTo>
                  <a:lnTo>
                    <a:pt x="350913" y="691934"/>
                  </a:lnTo>
                  <a:lnTo>
                    <a:pt x="309918" y="655320"/>
                  </a:lnTo>
                  <a:lnTo>
                    <a:pt x="267639" y="606399"/>
                  </a:lnTo>
                  <a:lnTo>
                    <a:pt x="240919" y="573201"/>
                  </a:lnTo>
                  <a:lnTo>
                    <a:pt x="214312" y="536638"/>
                  </a:lnTo>
                  <a:lnTo>
                    <a:pt x="188302" y="496951"/>
                  </a:lnTo>
                  <a:lnTo>
                    <a:pt x="163385" y="454380"/>
                  </a:lnTo>
                  <a:lnTo>
                    <a:pt x="140055" y="409130"/>
                  </a:lnTo>
                  <a:lnTo>
                    <a:pt x="118808" y="361429"/>
                  </a:lnTo>
                  <a:lnTo>
                    <a:pt x="100177" y="311683"/>
                  </a:lnTo>
                  <a:lnTo>
                    <a:pt x="84480" y="259638"/>
                  </a:lnTo>
                  <a:lnTo>
                    <a:pt x="72885" y="205435"/>
                  </a:lnTo>
                  <a:lnTo>
                    <a:pt x="69824" y="185483"/>
                  </a:lnTo>
                  <a:lnTo>
                    <a:pt x="0" y="185712"/>
                  </a:lnTo>
                  <a:lnTo>
                    <a:pt x="74930" y="2555849"/>
                  </a:lnTo>
                  <a:lnTo>
                    <a:pt x="10546779" y="2555849"/>
                  </a:lnTo>
                  <a:lnTo>
                    <a:pt x="10546779" y="2039353"/>
                  </a:lnTo>
                  <a:lnTo>
                    <a:pt x="10546779" y="609625"/>
                  </a:lnTo>
                  <a:lnTo>
                    <a:pt x="10546779" y="0"/>
                  </a:lnTo>
                  <a:close/>
                </a:path>
              </a:pathLst>
            </a:custGeom>
            <a:solidFill>
              <a:srgbClr val="F6FA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25188" y="1162012"/>
              <a:ext cx="10553065" cy="186055"/>
            </a:xfrm>
            <a:custGeom>
              <a:avLst/>
              <a:gdLst/>
              <a:ahLst/>
              <a:cxnLst/>
              <a:rect l="l" t="t" r="r" b="b"/>
              <a:pathLst>
                <a:path w="10553065" h="186055">
                  <a:moveTo>
                    <a:pt x="10008680" y="155866"/>
                  </a:moveTo>
                  <a:lnTo>
                    <a:pt x="10014402" y="118882"/>
                  </a:lnTo>
                  <a:lnTo>
                    <a:pt x="10022548" y="80219"/>
                  </a:lnTo>
                  <a:lnTo>
                    <a:pt x="10033343" y="40413"/>
                  </a:lnTo>
                  <a:lnTo>
                    <a:pt x="10047011" y="0"/>
                  </a:lnTo>
                  <a:lnTo>
                    <a:pt x="10552578" y="0"/>
                  </a:lnTo>
                  <a:lnTo>
                    <a:pt x="10552578" y="154214"/>
                  </a:lnTo>
                  <a:lnTo>
                    <a:pt x="10008680" y="155866"/>
                  </a:lnTo>
                  <a:close/>
                </a:path>
                <a:path w="10553065" h="186055">
                  <a:moveTo>
                    <a:pt x="235467" y="185159"/>
                  </a:moveTo>
                  <a:lnTo>
                    <a:pt x="230456" y="148515"/>
                  </a:lnTo>
                  <a:lnTo>
                    <a:pt x="228586" y="104004"/>
                  </a:lnTo>
                  <a:lnTo>
                    <a:pt x="230357" y="53782"/>
                  </a:lnTo>
                  <a:lnTo>
                    <a:pt x="236274" y="0"/>
                  </a:lnTo>
                  <a:lnTo>
                    <a:pt x="9897571" y="0"/>
                  </a:lnTo>
                  <a:lnTo>
                    <a:pt x="9890313" y="31243"/>
                  </a:lnTo>
                  <a:lnTo>
                    <a:pt x="9884054" y="62525"/>
                  </a:lnTo>
                  <a:lnTo>
                    <a:pt x="9874688" y="124946"/>
                  </a:lnTo>
                  <a:lnTo>
                    <a:pt x="9871632" y="155478"/>
                  </a:lnTo>
                  <a:lnTo>
                    <a:pt x="9871632" y="156279"/>
                  </a:lnTo>
                  <a:lnTo>
                    <a:pt x="235467" y="185159"/>
                  </a:lnTo>
                  <a:close/>
                </a:path>
                <a:path w="10553065" h="186055">
                  <a:moveTo>
                    <a:pt x="5872" y="185837"/>
                  </a:moveTo>
                  <a:lnTo>
                    <a:pt x="0" y="0"/>
                  </a:lnTo>
                  <a:lnTo>
                    <a:pt x="122686" y="0"/>
                  </a:lnTo>
                  <a:lnTo>
                    <a:pt x="116855" y="48920"/>
                  </a:lnTo>
                  <a:lnTo>
                    <a:pt x="115075" y="96614"/>
                  </a:lnTo>
                  <a:lnTo>
                    <a:pt x="116737" y="142373"/>
                  </a:lnTo>
                  <a:lnTo>
                    <a:pt x="121234" y="185490"/>
                  </a:lnTo>
                  <a:lnTo>
                    <a:pt x="5872" y="185837"/>
                  </a:lnTo>
                  <a:close/>
                </a:path>
              </a:pathLst>
            </a:custGeom>
            <a:solidFill>
              <a:srgbClr val="AEA8A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645128" y="0"/>
              <a:ext cx="10998200" cy="1889125"/>
            </a:xfrm>
            <a:custGeom>
              <a:avLst/>
              <a:gdLst/>
              <a:ahLst/>
              <a:cxnLst/>
              <a:rect l="l" t="t" r="r" b="b"/>
              <a:pathLst>
                <a:path w="10998200" h="1889125">
                  <a:moveTo>
                    <a:pt x="660450" y="1888649"/>
                  </a:moveTo>
                  <a:lnTo>
                    <a:pt x="618540" y="1877603"/>
                  </a:lnTo>
                  <a:lnTo>
                    <a:pt x="582383" y="1853951"/>
                  </a:lnTo>
                  <a:lnTo>
                    <a:pt x="541325" y="1817286"/>
                  </a:lnTo>
                  <a:lnTo>
                    <a:pt x="499105" y="1768420"/>
                  </a:lnTo>
                  <a:lnTo>
                    <a:pt x="472386" y="1735215"/>
                  </a:lnTo>
                  <a:lnTo>
                    <a:pt x="445777" y="1698657"/>
                  </a:lnTo>
                  <a:lnTo>
                    <a:pt x="419770" y="1658974"/>
                  </a:lnTo>
                  <a:lnTo>
                    <a:pt x="394827" y="1616339"/>
                  </a:lnTo>
                  <a:lnTo>
                    <a:pt x="371524" y="1571142"/>
                  </a:lnTo>
                  <a:lnTo>
                    <a:pt x="350268" y="1523450"/>
                  </a:lnTo>
                  <a:lnTo>
                    <a:pt x="331578" y="1473544"/>
                  </a:lnTo>
                  <a:lnTo>
                    <a:pt x="315945" y="1421652"/>
                  </a:lnTo>
                  <a:lnTo>
                    <a:pt x="304346" y="1367447"/>
                  </a:lnTo>
                  <a:lnTo>
                    <a:pt x="296797" y="1304385"/>
                  </a:lnTo>
                  <a:lnTo>
                    <a:pt x="295135" y="1258626"/>
                  </a:lnTo>
                  <a:lnTo>
                    <a:pt x="296915" y="1210933"/>
                  </a:lnTo>
                  <a:lnTo>
                    <a:pt x="302746" y="1162012"/>
                  </a:lnTo>
                  <a:lnTo>
                    <a:pt x="312219" y="1116538"/>
                  </a:lnTo>
                  <a:lnTo>
                    <a:pt x="326134" y="1071181"/>
                  </a:lnTo>
                  <a:lnTo>
                    <a:pt x="344949" y="1026485"/>
                  </a:lnTo>
                  <a:lnTo>
                    <a:pt x="369124" y="982990"/>
                  </a:lnTo>
                  <a:lnTo>
                    <a:pt x="334737" y="957881"/>
                  </a:lnTo>
                  <a:lnTo>
                    <a:pt x="300825" y="930190"/>
                  </a:lnTo>
                  <a:lnTo>
                    <a:pt x="267608" y="900061"/>
                  </a:lnTo>
                  <a:lnTo>
                    <a:pt x="235311" y="867635"/>
                  </a:lnTo>
                  <a:lnTo>
                    <a:pt x="204154" y="833054"/>
                  </a:lnTo>
                  <a:lnTo>
                    <a:pt x="174359" y="796460"/>
                  </a:lnTo>
                  <a:lnTo>
                    <a:pt x="146148" y="757996"/>
                  </a:lnTo>
                  <a:lnTo>
                    <a:pt x="119743" y="717804"/>
                  </a:lnTo>
                  <a:lnTo>
                    <a:pt x="95367" y="676025"/>
                  </a:lnTo>
                  <a:lnTo>
                    <a:pt x="73241" y="632803"/>
                  </a:lnTo>
                  <a:lnTo>
                    <a:pt x="53586" y="588278"/>
                  </a:lnTo>
                  <a:lnTo>
                    <a:pt x="36626" y="542593"/>
                  </a:lnTo>
                  <a:lnTo>
                    <a:pt x="22581" y="495891"/>
                  </a:lnTo>
                  <a:lnTo>
                    <a:pt x="11674" y="448312"/>
                  </a:lnTo>
                  <a:lnTo>
                    <a:pt x="4127" y="400000"/>
                  </a:lnTo>
                  <a:lnTo>
                    <a:pt x="161" y="351097"/>
                  </a:lnTo>
                  <a:lnTo>
                    <a:pt x="0" y="301744"/>
                  </a:lnTo>
                  <a:lnTo>
                    <a:pt x="3863" y="252084"/>
                  </a:lnTo>
                  <a:lnTo>
                    <a:pt x="11974" y="202259"/>
                  </a:lnTo>
                  <a:lnTo>
                    <a:pt x="24554" y="152410"/>
                  </a:lnTo>
                  <a:lnTo>
                    <a:pt x="45238" y="103523"/>
                  </a:lnTo>
                  <a:lnTo>
                    <a:pt x="74183" y="62704"/>
                  </a:lnTo>
                  <a:lnTo>
                    <a:pt x="109281" y="29565"/>
                  </a:lnTo>
                  <a:lnTo>
                    <a:pt x="148421" y="3719"/>
                  </a:lnTo>
                  <a:lnTo>
                    <a:pt x="156485" y="0"/>
                  </a:lnTo>
                  <a:lnTo>
                    <a:pt x="436442" y="0"/>
                  </a:lnTo>
                  <a:lnTo>
                    <a:pt x="469569" y="15381"/>
                  </a:lnTo>
                  <a:lnTo>
                    <a:pt x="511775" y="39784"/>
                  </a:lnTo>
                  <a:lnTo>
                    <a:pt x="552739" y="68631"/>
                  </a:lnTo>
                  <a:lnTo>
                    <a:pt x="572503" y="85460"/>
                  </a:lnTo>
                  <a:lnTo>
                    <a:pt x="280462" y="85460"/>
                  </a:lnTo>
                  <a:lnTo>
                    <a:pt x="241855" y="91040"/>
                  </a:lnTo>
                  <a:lnTo>
                    <a:pt x="205347" y="105657"/>
                  </a:lnTo>
                  <a:lnTo>
                    <a:pt x="171088" y="129660"/>
                  </a:lnTo>
                  <a:lnTo>
                    <a:pt x="134919" y="182046"/>
                  </a:lnTo>
                  <a:lnTo>
                    <a:pt x="121830" y="219216"/>
                  </a:lnTo>
                  <a:lnTo>
                    <a:pt x="112844" y="262719"/>
                  </a:lnTo>
                  <a:lnTo>
                    <a:pt x="108588" y="311290"/>
                  </a:lnTo>
                  <a:lnTo>
                    <a:pt x="108665" y="318730"/>
                  </a:lnTo>
                  <a:lnTo>
                    <a:pt x="109502" y="365765"/>
                  </a:lnTo>
                  <a:lnTo>
                    <a:pt x="116305" y="423831"/>
                  </a:lnTo>
                  <a:lnTo>
                    <a:pt x="129531" y="485272"/>
                  </a:lnTo>
                  <a:lnTo>
                    <a:pt x="149759" y="549351"/>
                  </a:lnTo>
                  <a:lnTo>
                    <a:pt x="176385" y="614268"/>
                  </a:lnTo>
                  <a:lnTo>
                    <a:pt x="205206" y="671407"/>
                  </a:lnTo>
                  <a:lnTo>
                    <a:pt x="235629" y="721545"/>
                  </a:lnTo>
                  <a:lnTo>
                    <a:pt x="267063" y="765461"/>
                  </a:lnTo>
                  <a:lnTo>
                    <a:pt x="298915" y="803932"/>
                  </a:lnTo>
                  <a:lnTo>
                    <a:pt x="330593" y="837737"/>
                  </a:lnTo>
                  <a:lnTo>
                    <a:pt x="361504" y="867654"/>
                  </a:lnTo>
                  <a:lnTo>
                    <a:pt x="391056" y="894460"/>
                  </a:lnTo>
                  <a:lnTo>
                    <a:pt x="418658" y="918935"/>
                  </a:lnTo>
                  <a:lnTo>
                    <a:pt x="613251" y="918935"/>
                  </a:lnTo>
                  <a:lnTo>
                    <a:pt x="614681" y="920533"/>
                  </a:lnTo>
                  <a:lnTo>
                    <a:pt x="619291" y="926775"/>
                  </a:lnTo>
                  <a:lnTo>
                    <a:pt x="514303" y="926775"/>
                  </a:lnTo>
                  <a:lnTo>
                    <a:pt x="506199" y="935767"/>
                  </a:lnTo>
                  <a:lnTo>
                    <a:pt x="498479" y="945207"/>
                  </a:lnTo>
                  <a:lnTo>
                    <a:pt x="491128" y="955071"/>
                  </a:lnTo>
                  <a:lnTo>
                    <a:pt x="484131" y="965337"/>
                  </a:lnTo>
                  <a:lnTo>
                    <a:pt x="507001" y="975417"/>
                  </a:lnTo>
                  <a:lnTo>
                    <a:pt x="529211" y="980559"/>
                  </a:lnTo>
                  <a:lnTo>
                    <a:pt x="550647" y="981163"/>
                  </a:lnTo>
                  <a:lnTo>
                    <a:pt x="707144" y="981163"/>
                  </a:lnTo>
                  <a:lnTo>
                    <a:pt x="671421" y="1018190"/>
                  </a:lnTo>
                  <a:lnTo>
                    <a:pt x="676787" y="1032547"/>
                  </a:lnTo>
                  <a:lnTo>
                    <a:pt x="449958" y="1032547"/>
                  </a:lnTo>
                  <a:lnTo>
                    <a:pt x="438724" y="1064061"/>
                  </a:lnTo>
                  <a:lnTo>
                    <a:pt x="422015" y="1129235"/>
                  </a:lnTo>
                  <a:lnTo>
                    <a:pt x="410418" y="1215794"/>
                  </a:lnTo>
                  <a:lnTo>
                    <a:pt x="408646" y="1266017"/>
                  </a:lnTo>
                  <a:lnTo>
                    <a:pt x="410517" y="1310527"/>
                  </a:lnTo>
                  <a:lnTo>
                    <a:pt x="415850" y="1348981"/>
                  </a:lnTo>
                  <a:lnTo>
                    <a:pt x="437385" y="1419275"/>
                  </a:lnTo>
                  <a:lnTo>
                    <a:pt x="455118" y="1464255"/>
                  </a:lnTo>
                  <a:lnTo>
                    <a:pt x="476953" y="1513422"/>
                  </a:lnTo>
                  <a:lnTo>
                    <a:pt x="502435" y="1564781"/>
                  </a:lnTo>
                  <a:lnTo>
                    <a:pt x="531142" y="1616393"/>
                  </a:lnTo>
                  <a:lnTo>
                    <a:pt x="562519" y="1666100"/>
                  </a:lnTo>
                  <a:lnTo>
                    <a:pt x="596211" y="1712070"/>
                  </a:lnTo>
                  <a:lnTo>
                    <a:pt x="631730" y="1752254"/>
                  </a:lnTo>
                  <a:lnTo>
                    <a:pt x="632214" y="1752254"/>
                  </a:lnTo>
                  <a:lnTo>
                    <a:pt x="658279" y="1776157"/>
                  </a:lnTo>
                  <a:lnTo>
                    <a:pt x="711822" y="1809456"/>
                  </a:lnTo>
                  <a:lnTo>
                    <a:pt x="748771" y="1818531"/>
                  </a:lnTo>
                  <a:lnTo>
                    <a:pt x="750029" y="1818531"/>
                  </a:lnTo>
                  <a:lnTo>
                    <a:pt x="752578" y="1818663"/>
                  </a:lnTo>
                  <a:lnTo>
                    <a:pt x="753869" y="1818787"/>
                  </a:lnTo>
                  <a:lnTo>
                    <a:pt x="755192" y="1818787"/>
                  </a:lnTo>
                  <a:lnTo>
                    <a:pt x="754999" y="1819563"/>
                  </a:lnTo>
                  <a:lnTo>
                    <a:pt x="754870" y="1819919"/>
                  </a:lnTo>
                  <a:lnTo>
                    <a:pt x="747740" y="1843645"/>
                  </a:lnTo>
                  <a:lnTo>
                    <a:pt x="734161" y="1866991"/>
                  </a:lnTo>
                  <a:lnTo>
                    <a:pt x="707331" y="1883983"/>
                  </a:lnTo>
                  <a:lnTo>
                    <a:pt x="660450" y="1888649"/>
                  </a:lnTo>
                  <a:close/>
                </a:path>
                <a:path w="10998200" h="1889125">
                  <a:moveTo>
                    <a:pt x="735505" y="942132"/>
                  </a:moveTo>
                  <a:lnTo>
                    <a:pt x="630633" y="942132"/>
                  </a:lnTo>
                  <a:lnTo>
                    <a:pt x="661235" y="904143"/>
                  </a:lnTo>
                  <a:lnTo>
                    <a:pt x="684180" y="858853"/>
                  </a:lnTo>
                  <a:lnTo>
                    <a:pt x="698261" y="810016"/>
                  </a:lnTo>
                  <a:lnTo>
                    <a:pt x="702271" y="761391"/>
                  </a:lnTo>
                  <a:lnTo>
                    <a:pt x="702820" y="761135"/>
                  </a:lnTo>
                  <a:lnTo>
                    <a:pt x="703336" y="760978"/>
                  </a:lnTo>
                  <a:lnTo>
                    <a:pt x="703884" y="760714"/>
                  </a:lnTo>
                  <a:lnTo>
                    <a:pt x="702660" y="707501"/>
                  </a:lnTo>
                  <a:lnTo>
                    <a:pt x="699422" y="654598"/>
                  </a:lnTo>
                  <a:lnTo>
                    <a:pt x="694062" y="602312"/>
                  </a:lnTo>
                  <a:lnTo>
                    <a:pt x="686441" y="550808"/>
                  </a:lnTo>
                  <a:lnTo>
                    <a:pt x="676536" y="500818"/>
                  </a:lnTo>
                  <a:lnTo>
                    <a:pt x="664153" y="452223"/>
                  </a:lnTo>
                  <a:lnTo>
                    <a:pt x="649213" y="405473"/>
                  </a:lnTo>
                  <a:lnTo>
                    <a:pt x="631605" y="360873"/>
                  </a:lnTo>
                  <a:lnTo>
                    <a:pt x="611221" y="318730"/>
                  </a:lnTo>
                  <a:lnTo>
                    <a:pt x="587952" y="279352"/>
                  </a:lnTo>
                  <a:lnTo>
                    <a:pt x="561690" y="243045"/>
                  </a:lnTo>
                  <a:lnTo>
                    <a:pt x="532326" y="210116"/>
                  </a:lnTo>
                  <a:lnTo>
                    <a:pt x="499750" y="180871"/>
                  </a:lnTo>
                  <a:lnTo>
                    <a:pt x="452891" y="146512"/>
                  </a:lnTo>
                  <a:lnTo>
                    <a:pt x="407384" y="119441"/>
                  </a:lnTo>
                  <a:lnTo>
                    <a:pt x="363376" y="100009"/>
                  </a:lnTo>
                  <a:lnTo>
                    <a:pt x="321019" y="88566"/>
                  </a:lnTo>
                  <a:lnTo>
                    <a:pt x="280462" y="85460"/>
                  </a:lnTo>
                  <a:lnTo>
                    <a:pt x="572503" y="85460"/>
                  </a:lnTo>
                  <a:lnTo>
                    <a:pt x="627618" y="138960"/>
                  </a:lnTo>
                  <a:lnTo>
                    <a:pt x="659871" y="180096"/>
                  </a:lnTo>
                  <a:lnTo>
                    <a:pt x="687557" y="224984"/>
                  </a:lnTo>
                  <a:lnTo>
                    <a:pt x="708522" y="267102"/>
                  </a:lnTo>
                  <a:lnTo>
                    <a:pt x="727290" y="311290"/>
                  </a:lnTo>
                  <a:lnTo>
                    <a:pt x="743790" y="357190"/>
                  </a:lnTo>
                  <a:lnTo>
                    <a:pt x="757952" y="404448"/>
                  </a:lnTo>
                  <a:lnTo>
                    <a:pt x="769704" y="452707"/>
                  </a:lnTo>
                  <a:lnTo>
                    <a:pt x="778975" y="501612"/>
                  </a:lnTo>
                  <a:lnTo>
                    <a:pt x="785705" y="550950"/>
                  </a:lnTo>
                  <a:lnTo>
                    <a:pt x="789790" y="599939"/>
                  </a:lnTo>
                  <a:lnTo>
                    <a:pt x="791192" y="648648"/>
                  </a:lnTo>
                  <a:lnTo>
                    <a:pt x="789829" y="696581"/>
                  </a:lnTo>
                  <a:lnTo>
                    <a:pt x="785629" y="743381"/>
                  </a:lnTo>
                  <a:lnTo>
                    <a:pt x="778523" y="788694"/>
                  </a:lnTo>
                  <a:lnTo>
                    <a:pt x="777230" y="818861"/>
                  </a:lnTo>
                  <a:lnTo>
                    <a:pt x="769963" y="861938"/>
                  </a:lnTo>
                  <a:lnTo>
                    <a:pt x="752634" y="912881"/>
                  </a:lnTo>
                  <a:lnTo>
                    <a:pt x="735505" y="942132"/>
                  </a:lnTo>
                  <a:close/>
                </a:path>
                <a:path w="10998200" h="1889125">
                  <a:moveTo>
                    <a:pt x="613251" y="918935"/>
                  </a:moveTo>
                  <a:lnTo>
                    <a:pt x="418658" y="918935"/>
                  </a:lnTo>
                  <a:lnTo>
                    <a:pt x="428496" y="908707"/>
                  </a:lnTo>
                  <a:lnTo>
                    <a:pt x="460768" y="879175"/>
                  </a:lnTo>
                  <a:lnTo>
                    <a:pt x="528070" y="866281"/>
                  </a:lnTo>
                  <a:lnTo>
                    <a:pt x="558020" y="873526"/>
                  </a:lnTo>
                  <a:lnTo>
                    <a:pt x="571000" y="882885"/>
                  </a:lnTo>
                  <a:lnTo>
                    <a:pt x="584302" y="890330"/>
                  </a:lnTo>
                  <a:lnTo>
                    <a:pt x="599050" y="903072"/>
                  </a:lnTo>
                  <a:lnTo>
                    <a:pt x="613251" y="918935"/>
                  </a:lnTo>
                  <a:close/>
                </a:path>
                <a:path w="10998200" h="1889125">
                  <a:moveTo>
                    <a:pt x="707144" y="981163"/>
                  </a:moveTo>
                  <a:lnTo>
                    <a:pt x="550647" y="981163"/>
                  </a:lnTo>
                  <a:lnTo>
                    <a:pt x="571194" y="977629"/>
                  </a:lnTo>
                  <a:lnTo>
                    <a:pt x="557980" y="963534"/>
                  </a:lnTo>
                  <a:lnTo>
                    <a:pt x="543704" y="950253"/>
                  </a:lnTo>
                  <a:lnTo>
                    <a:pt x="528951" y="937947"/>
                  </a:lnTo>
                  <a:lnTo>
                    <a:pt x="514303" y="926775"/>
                  </a:lnTo>
                  <a:lnTo>
                    <a:pt x="619291" y="926775"/>
                  </a:lnTo>
                  <a:lnTo>
                    <a:pt x="630633" y="942132"/>
                  </a:lnTo>
                  <a:lnTo>
                    <a:pt x="735505" y="942132"/>
                  </a:lnTo>
                  <a:lnTo>
                    <a:pt x="721150" y="966646"/>
                  </a:lnTo>
                  <a:lnTo>
                    <a:pt x="707144" y="981163"/>
                  </a:lnTo>
                  <a:close/>
                </a:path>
                <a:path w="10998200" h="1889125">
                  <a:moveTo>
                    <a:pt x="520358" y="1054292"/>
                  </a:moveTo>
                  <a:lnTo>
                    <a:pt x="481024" y="1047169"/>
                  </a:lnTo>
                  <a:lnTo>
                    <a:pt x="449958" y="1032547"/>
                  </a:lnTo>
                  <a:lnTo>
                    <a:pt x="676787" y="1032547"/>
                  </a:lnTo>
                  <a:lnTo>
                    <a:pt x="682384" y="1047524"/>
                  </a:lnTo>
                  <a:lnTo>
                    <a:pt x="606754" y="1047524"/>
                  </a:lnTo>
                  <a:lnTo>
                    <a:pt x="563691" y="1054287"/>
                  </a:lnTo>
                  <a:lnTo>
                    <a:pt x="520358" y="1054292"/>
                  </a:lnTo>
                  <a:close/>
                </a:path>
                <a:path w="10998200" h="1889125">
                  <a:moveTo>
                    <a:pt x="703529" y="1162012"/>
                  </a:moveTo>
                  <a:lnTo>
                    <a:pt x="633473" y="1162012"/>
                  </a:lnTo>
                  <a:lnTo>
                    <a:pt x="629947" y="1135648"/>
                  </a:lnTo>
                  <a:lnTo>
                    <a:pt x="623950" y="1106584"/>
                  </a:lnTo>
                  <a:lnTo>
                    <a:pt x="616034" y="1076612"/>
                  </a:lnTo>
                  <a:lnTo>
                    <a:pt x="606754" y="1047524"/>
                  </a:lnTo>
                  <a:lnTo>
                    <a:pt x="682384" y="1047524"/>
                  </a:lnTo>
                  <a:lnTo>
                    <a:pt x="684221" y="1052440"/>
                  </a:lnTo>
                  <a:lnTo>
                    <a:pt x="694288" y="1088276"/>
                  </a:lnTo>
                  <a:lnTo>
                    <a:pt x="700949" y="1125025"/>
                  </a:lnTo>
                  <a:lnTo>
                    <a:pt x="703529" y="1162012"/>
                  </a:lnTo>
                  <a:close/>
                </a:path>
                <a:path w="10998200" h="1889125">
                  <a:moveTo>
                    <a:pt x="10194502" y="1280705"/>
                  </a:moveTo>
                  <a:lnTo>
                    <a:pt x="10055574" y="1280705"/>
                  </a:lnTo>
                  <a:lnTo>
                    <a:pt x="10059659" y="1251081"/>
                  </a:lnTo>
                  <a:lnTo>
                    <a:pt x="10070711" y="1191691"/>
                  </a:lnTo>
                  <a:lnTo>
                    <a:pt x="10082170" y="1144125"/>
                  </a:lnTo>
                  <a:lnTo>
                    <a:pt x="10097539" y="1090762"/>
                  </a:lnTo>
                  <a:lnTo>
                    <a:pt x="10111551" y="1047947"/>
                  </a:lnTo>
                  <a:lnTo>
                    <a:pt x="10127369" y="1003532"/>
                  </a:lnTo>
                  <a:lnTo>
                    <a:pt x="10145242" y="958107"/>
                  </a:lnTo>
                  <a:lnTo>
                    <a:pt x="10165415" y="912259"/>
                  </a:lnTo>
                  <a:lnTo>
                    <a:pt x="10188136" y="866578"/>
                  </a:lnTo>
                  <a:lnTo>
                    <a:pt x="10213651" y="821650"/>
                  </a:lnTo>
                  <a:lnTo>
                    <a:pt x="10242208" y="778066"/>
                  </a:lnTo>
                  <a:lnTo>
                    <a:pt x="10274052" y="736412"/>
                  </a:lnTo>
                  <a:lnTo>
                    <a:pt x="10309432" y="697279"/>
                  </a:lnTo>
                  <a:lnTo>
                    <a:pt x="10292070" y="655408"/>
                  </a:lnTo>
                  <a:lnTo>
                    <a:pt x="10276294" y="611985"/>
                  </a:lnTo>
                  <a:lnTo>
                    <a:pt x="10262247" y="567171"/>
                  </a:lnTo>
                  <a:lnTo>
                    <a:pt x="10250073" y="521123"/>
                  </a:lnTo>
                  <a:lnTo>
                    <a:pt x="10239915" y="474002"/>
                  </a:lnTo>
                  <a:lnTo>
                    <a:pt x="10231916" y="425968"/>
                  </a:lnTo>
                  <a:lnTo>
                    <a:pt x="10226221" y="377179"/>
                  </a:lnTo>
                  <a:lnTo>
                    <a:pt x="10222971" y="327796"/>
                  </a:lnTo>
                  <a:lnTo>
                    <a:pt x="10222311" y="277978"/>
                  </a:lnTo>
                  <a:lnTo>
                    <a:pt x="10224384" y="227884"/>
                  </a:lnTo>
                  <a:lnTo>
                    <a:pt x="10229333" y="177673"/>
                  </a:lnTo>
                  <a:lnTo>
                    <a:pt x="10237302" y="127506"/>
                  </a:lnTo>
                  <a:lnTo>
                    <a:pt x="10248435" y="77542"/>
                  </a:lnTo>
                  <a:lnTo>
                    <a:pt x="10262874" y="27941"/>
                  </a:lnTo>
                  <a:lnTo>
                    <a:pt x="10273058" y="0"/>
                  </a:lnTo>
                  <a:lnTo>
                    <a:pt x="10402038" y="0"/>
                  </a:lnTo>
                  <a:lnTo>
                    <a:pt x="10394536" y="17415"/>
                  </a:lnTo>
                  <a:lnTo>
                    <a:pt x="10378051" y="64118"/>
                  </a:lnTo>
                  <a:lnTo>
                    <a:pt x="10364615" y="111670"/>
                  </a:lnTo>
                  <a:lnTo>
                    <a:pt x="10354175" y="159691"/>
                  </a:lnTo>
                  <a:lnTo>
                    <a:pt x="10346678" y="207803"/>
                  </a:lnTo>
                  <a:lnTo>
                    <a:pt x="10342070" y="255624"/>
                  </a:lnTo>
                  <a:lnTo>
                    <a:pt x="10340297" y="302775"/>
                  </a:lnTo>
                  <a:lnTo>
                    <a:pt x="10341306" y="348876"/>
                  </a:lnTo>
                  <a:lnTo>
                    <a:pt x="10345044" y="393547"/>
                  </a:lnTo>
                  <a:lnTo>
                    <a:pt x="10351458" y="436409"/>
                  </a:lnTo>
                  <a:lnTo>
                    <a:pt x="10360493" y="477081"/>
                  </a:lnTo>
                  <a:lnTo>
                    <a:pt x="10372096" y="515183"/>
                  </a:lnTo>
                  <a:lnTo>
                    <a:pt x="10402793" y="582160"/>
                  </a:lnTo>
                  <a:lnTo>
                    <a:pt x="10421780" y="610275"/>
                  </a:lnTo>
                  <a:lnTo>
                    <a:pt x="10633860" y="610275"/>
                  </a:lnTo>
                  <a:lnTo>
                    <a:pt x="10634281" y="610496"/>
                  </a:lnTo>
                  <a:lnTo>
                    <a:pt x="10663225" y="636100"/>
                  </a:lnTo>
                  <a:lnTo>
                    <a:pt x="10679455" y="660918"/>
                  </a:lnTo>
                  <a:lnTo>
                    <a:pt x="10681750" y="679782"/>
                  </a:lnTo>
                  <a:lnTo>
                    <a:pt x="10681503" y="679815"/>
                  </a:lnTo>
                  <a:lnTo>
                    <a:pt x="10681255" y="679914"/>
                  </a:lnTo>
                  <a:lnTo>
                    <a:pt x="10681007" y="679980"/>
                  </a:lnTo>
                  <a:lnTo>
                    <a:pt x="10681833" y="681591"/>
                  </a:lnTo>
                  <a:lnTo>
                    <a:pt x="10682329" y="682401"/>
                  </a:lnTo>
                  <a:lnTo>
                    <a:pt x="10837486" y="682401"/>
                  </a:lnTo>
                  <a:lnTo>
                    <a:pt x="10818241" y="711533"/>
                  </a:lnTo>
                  <a:lnTo>
                    <a:pt x="10786863" y="747988"/>
                  </a:lnTo>
                  <a:lnTo>
                    <a:pt x="10751363" y="779551"/>
                  </a:lnTo>
                  <a:lnTo>
                    <a:pt x="10711903" y="805893"/>
                  </a:lnTo>
                  <a:lnTo>
                    <a:pt x="10712239" y="824224"/>
                  </a:lnTo>
                  <a:lnTo>
                    <a:pt x="10435989" y="824224"/>
                  </a:lnTo>
                  <a:lnTo>
                    <a:pt x="10403428" y="861681"/>
                  </a:lnTo>
                  <a:lnTo>
                    <a:pt x="10373022" y="901781"/>
                  </a:lnTo>
                  <a:lnTo>
                    <a:pt x="10344324" y="944153"/>
                  </a:lnTo>
                  <a:lnTo>
                    <a:pt x="10316885" y="988428"/>
                  </a:lnTo>
                  <a:lnTo>
                    <a:pt x="10290258" y="1034238"/>
                  </a:lnTo>
                  <a:lnTo>
                    <a:pt x="10263997" y="1081212"/>
                  </a:lnTo>
                  <a:lnTo>
                    <a:pt x="10243830" y="1121371"/>
                  </a:lnTo>
                  <a:lnTo>
                    <a:pt x="10227070" y="1162012"/>
                  </a:lnTo>
                  <a:lnTo>
                    <a:pt x="10213402" y="1202425"/>
                  </a:lnTo>
                  <a:lnTo>
                    <a:pt x="10202608" y="1242232"/>
                  </a:lnTo>
                  <a:lnTo>
                    <a:pt x="10194502" y="1280705"/>
                  </a:lnTo>
                  <a:close/>
                </a:path>
                <a:path w="10998200" h="1889125">
                  <a:moveTo>
                    <a:pt x="10837486" y="682401"/>
                  </a:moveTo>
                  <a:lnTo>
                    <a:pt x="10682329" y="682401"/>
                  </a:lnTo>
                  <a:lnTo>
                    <a:pt x="10714791" y="646547"/>
                  </a:lnTo>
                  <a:lnTo>
                    <a:pt x="10742096" y="607531"/>
                  </a:lnTo>
                  <a:lnTo>
                    <a:pt x="10764135" y="569864"/>
                  </a:lnTo>
                  <a:lnTo>
                    <a:pt x="10798961" y="488314"/>
                  </a:lnTo>
                  <a:lnTo>
                    <a:pt x="10815345" y="436136"/>
                  </a:lnTo>
                  <a:lnTo>
                    <a:pt x="10829890" y="382142"/>
                  </a:lnTo>
                  <a:lnTo>
                    <a:pt x="10842532" y="326949"/>
                  </a:lnTo>
                  <a:lnTo>
                    <a:pt x="10853209" y="271176"/>
                  </a:lnTo>
                  <a:lnTo>
                    <a:pt x="10861858" y="215440"/>
                  </a:lnTo>
                  <a:lnTo>
                    <a:pt x="10868416" y="160361"/>
                  </a:lnTo>
                  <a:lnTo>
                    <a:pt x="10872821" y="106555"/>
                  </a:lnTo>
                  <a:lnTo>
                    <a:pt x="10875010" y="54641"/>
                  </a:lnTo>
                  <a:lnTo>
                    <a:pt x="10874920" y="5237"/>
                  </a:lnTo>
                  <a:lnTo>
                    <a:pt x="10874645" y="0"/>
                  </a:lnTo>
                  <a:lnTo>
                    <a:pt x="10993986" y="0"/>
                  </a:lnTo>
                  <a:lnTo>
                    <a:pt x="10997298" y="52219"/>
                  </a:lnTo>
                  <a:lnTo>
                    <a:pt x="10998102" y="101011"/>
                  </a:lnTo>
                  <a:lnTo>
                    <a:pt x="10998102" y="106774"/>
                  </a:lnTo>
                  <a:lnTo>
                    <a:pt x="10996615" y="155449"/>
                  </a:lnTo>
                  <a:lnTo>
                    <a:pt x="10992823" y="204372"/>
                  </a:lnTo>
                  <a:lnTo>
                    <a:pt x="10986960" y="251590"/>
                  </a:lnTo>
                  <a:lnTo>
                    <a:pt x="10979196" y="297172"/>
                  </a:lnTo>
                  <a:lnTo>
                    <a:pt x="10969703" y="341185"/>
                  </a:lnTo>
                  <a:lnTo>
                    <a:pt x="10958653" y="383697"/>
                  </a:lnTo>
                  <a:lnTo>
                    <a:pt x="10946217" y="424776"/>
                  </a:lnTo>
                  <a:lnTo>
                    <a:pt x="10932566" y="464488"/>
                  </a:lnTo>
                  <a:lnTo>
                    <a:pt x="10917873" y="502903"/>
                  </a:lnTo>
                  <a:lnTo>
                    <a:pt x="10902308" y="540086"/>
                  </a:lnTo>
                  <a:lnTo>
                    <a:pt x="10886043" y="576108"/>
                  </a:lnTo>
                  <a:lnTo>
                    <a:pt x="10867992" y="625264"/>
                  </a:lnTo>
                  <a:lnTo>
                    <a:pt x="10845338" y="670515"/>
                  </a:lnTo>
                  <a:lnTo>
                    <a:pt x="10837486" y="682401"/>
                  </a:lnTo>
                  <a:close/>
                </a:path>
                <a:path w="10998200" h="1889125">
                  <a:moveTo>
                    <a:pt x="10633860" y="610275"/>
                  </a:moveTo>
                  <a:lnTo>
                    <a:pt x="10421780" y="610275"/>
                  </a:lnTo>
                  <a:lnTo>
                    <a:pt x="10436544" y="602188"/>
                  </a:lnTo>
                  <a:lnTo>
                    <a:pt x="10451726" y="594543"/>
                  </a:lnTo>
                  <a:lnTo>
                    <a:pt x="10467341" y="587358"/>
                  </a:lnTo>
                  <a:lnTo>
                    <a:pt x="10483406" y="580651"/>
                  </a:lnTo>
                  <a:lnTo>
                    <a:pt x="10543149" y="577603"/>
                  </a:lnTo>
                  <a:lnTo>
                    <a:pt x="10593848" y="589274"/>
                  </a:lnTo>
                  <a:lnTo>
                    <a:pt x="10633860" y="610275"/>
                  </a:lnTo>
                  <a:close/>
                </a:path>
                <a:path w="10998200" h="1889125">
                  <a:moveTo>
                    <a:pt x="10543546" y="852294"/>
                  </a:moveTo>
                  <a:lnTo>
                    <a:pt x="10511185" y="851261"/>
                  </a:lnTo>
                  <a:lnTo>
                    <a:pt x="10482487" y="845967"/>
                  </a:lnTo>
                  <a:lnTo>
                    <a:pt x="10457430" y="836818"/>
                  </a:lnTo>
                  <a:lnTo>
                    <a:pt x="10435989" y="824224"/>
                  </a:lnTo>
                  <a:lnTo>
                    <a:pt x="10712239" y="824224"/>
                  </a:lnTo>
                  <a:lnTo>
                    <a:pt x="10712388" y="832375"/>
                  </a:lnTo>
                  <a:lnTo>
                    <a:pt x="10711875" y="849651"/>
                  </a:lnTo>
                  <a:lnTo>
                    <a:pt x="10577167" y="849651"/>
                  </a:lnTo>
                  <a:lnTo>
                    <a:pt x="10568882" y="850562"/>
                  </a:lnTo>
                  <a:lnTo>
                    <a:pt x="10560511" y="851310"/>
                  </a:lnTo>
                  <a:lnTo>
                    <a:pt x="10552063" y="851889"/>
                  </a:lnTo>
                  <a:lnTo>
                    <a:pt x="10543546" y="852294"/>
                  </a:lnTo>
                  <a:close/>
                </a:path>
                <a:path w="10998200" h="1889125">
                  <a:moveTo>
                    <a:pt x="10619628" y="1162012"/>
                  </a:moveTo>
                  <a:lnTo>
                    <a:pt x="10486463" y="1162012"/>
                  </a:lnTo>
                  <a:lnTo>
                    <a:pt x="10484728" y="1160401"/>
                  </a:lnTo>
                  <a:lnTo>
                    <a:pt x="10499862" y="1139173"/>
                  </a:lnTo>
                  <a:lnTo>
                    <a:pt x="10533065" y="1081745"/>
                  </a:lnTo>
                  <a:lnTo>
                    <a:pt x="10566035" y="997502"/>
                  </a:lnTo>
                  <a:lnTo>
                    <a:pt x="10580472" y="895829"/>
                  </a:lnTo>
                  <a:lnTo>
                    <a:pt x="10580188" y="883821"/>
                  </a:lnTo>
                  <a:lnTo>
                    <a:pt x="10579501" y="872133"/>
                  </a:lnTo>
                  <a:lnTo>
                    <a:pt x="10578474" y="860749"/>
                  </a:lnTo>
                  <a:lnTo>
                    <a:pt x="10577167" y="849651"/>
                  </a:lnTo>
                  <a:lnTo>
                    <a:pt x="10711875" y="849651"/>
                  </a:lnTo>
                  <a:lnTo>
                    <a:pt x="10709579" y="888389"/>
                  </a:lnTo>
                  <a:lnTo>
                    <a:pt x="10695909" y="979866"/>
                  </a:lnTo>
                  <a:lnTo>
                    <a:pt x="10680344" y="1035350"/>
                  </a:lnTo>
                  <a:lnTo>
                    <a:pt x="10661401" y="1084298"/>
                  </a:lnTo>
                  <a:lnTo>
                    <a:pt x="10640642" y="1126567"/>
                  </a:lnTo>
                  <a:lnTo>
                    <a:pt x="10619628" y="1162012"/>
                  </a:lnTo>
                  <a:close/>
                </a:path>
                <a:path w="10998200" h="1889125">
                  <a:moveTo>
                    <a:pt x="10162243" y="1630236"/>
                  </a:moveTo>
                  <a:lnTo>
                    <a:pt x="10121909" y="1616981"/>
                  </a:lnTo>
                  <a:lnTo>
                    <a:pt x="10089777" y="1587286"/>
                  </a:lnTo>
                  <a:lnTo>
                    <a:pt x="10072839" y="1544855"/>
                  </a:lnTo>
                  <a:lnTo>
                    <a:pt x="10066148" y="1521105"/>
                  </a:lnTo>
                  <a:lnTo>
                    <a:pt x="10065735" y="1519560"/>
                  </a:lnTo>
                  <a:lnTo>
                    <a:pt x="10065405" y="1517974"/>
                  </a:lnTo>
                  <a:lnTo>
                    <a:pt x="10064992" y="1516430"/>
                  </a:lnTo>
                  <a:lnTo>
                    <a:pt x="10063257" y="1509234"/>
                  </a:lnTo>
                  <a:lnTo>
                    <a:pt x="10061605" y="1501940"/>
                  </a:lnTo>
                  <a:lnTo>
                    <a:pt x="10060200" y="1494613"/>
                  </a:lnTo>
                  <a:lnTo>
                    <a:pt x="10059209" y="1489937"/>
                  </a:lnTo>
                  <a:lnTo>
                    <a:pt x="10057722" y="1481866"/>
                  </a:lnTo>
                  <a:lnTo>
                    <a:pt x="10056400" y="1473704"/>
                  </a:lnTo>
                  <a:lnTo>
                    <a:pt x="10054913" y="1463213"/>
                  </a:lnTo>
                  <a:lnTo>
                    <a:pt x="10054665" y="1460958"/>
                  </a:lnTo>
                  <a:lnTo>
                    <a:pt x="10054335" y="1458694"/>
                  </a:lnTo>
                  <a:lnTo>
                    <a:pt x="10053261" y="1450565"/>
                  </a:lnTo>
                  <a:lnTo>
                    <a:pt x="10052352" y="1442437"/>
                  </a:lnTo>
                  <a:lnTo>
                    <a:pt x="10051609" y="1434176"/>
                  </a:lnTo>
                  <a:lnTo>
                    <a:pt x="10051361" y="1430012"/>
                  </a:lnTo>
                  <a:lnTo>
                    <a:pt x="10050700" y="1422553"/>
                  </a:lnTo>
                  <a:lnTo>
                    <a:pt x="10050287" y="1415035"/>
                  </a:lnTo>
                  <a:lnTo>
                    <a:pt x="10049957" y="1407485"/>
                  </a:lnTo>
                  <a:lnTo>
                    <a:pt x="10049874" y="1404907"/>
                  </a:lnTo>
                  <a:lnTo>
                    <a:pt x="10049709" y="1402289"/>
                  </a:lnTo>
                  <a:lnTo>
                    <a:pt x="10049378" y="1391607"/>
                  </a:lnTo>
                  <a:lnTo>
                    <a:pt x="10049378" y="1369733"/>
                  </a:lnTo>
                  <a:lnTo>
                    <a:pt x="10049461" y="1360571"/>
                  </a:lnTo>
                  <a:lnTo>
                    <a:pt x="10049957" y="1347759"/>
                  </a:lnTo>
                  <a:lnTo>
                    <a:pt x="10050122" y="1342141"/>
                  </a:lnTo>
                  <a:lnTo>
                    <a:pt x="10050287" y="1339299"/>
                  </a:lnTo>
                  <a:lnTo>
                    <a:pt x="10050618" y="1332335"/>
                  </a:lnTo>
                  <a:lnTo>
                    <a:pt x="10051113" y="1325330"/>
                  </a:lnTo>
                  <a:lnTo>
                    <a:pt x="10051691" y="1318292"/>
                  </a:lnTo>
                  <a:lnTo>
                    <a:pt x="10051691" y="1317491"/>
                  </a:lnTo>
                  <a:lnTo>
                    <a:pt x="10052848" y="1304645"/>
                  </a:lnTo>
                  <a:lnTo>
                    <a:pt x="10053426" y="1298738"/>
                  </a:lnTo>
                  <a:lnTo>
                    <a:pt x="10054996" y="1284860"/>
                  </a:lnTo>
                  <a:lnTo>
                    <a:pt x="10055161" y="1282770"/>
                  </a:lnTo>
                  <a:lnTo>
                    <a:pt x="10055409" y="1280672"/>
                  </a:lnTo>
                  <a:lnTo>
                    <a:pt x="10194502" y="1280705"/>
                  </a:lnTo>
                  <a:lnTo>
                    <a:pt x="10187578" y="1327279"/>
                  </a:lnTo>
                  <a:lnTo>
                    <a:pt x="10185022" y="1354466"/>
                  </a:lnTo>
                  <a:lnTo>
                    <a:pt x="10183652" y="1383512"/>
                  </a:lnTo>
                  <a:lnTo>
                    <a:pt x="10185070" y="1437103"/>
                  </a:lnTo>
                  <a:lnTo>
                    <a:pt x="10198560" y="1495677"/>
                  </a:lnTo>
                  <a:lnTo>
                    <a:pt x="10220957" y="1535604"/>
                  </a:lnTo>
                  <a:lnTo>
                    <a:pt x="10252958" y="1565334"/>
                  </a:lnTo>
                  <a:lnTo>
                    <a:pt x="10258285" y="1569167"/>
                  </a:lnTo>
                  <a:lnTo>
                    <a:pt x="10262427" y="1572414"/>
                  </a:lnTo>
                  <a:lnTo>
                    <a:pt x="10240309" y="1609000"/>
                  </a:lnTo>
                  <a:lnTo>
                    <a:pt x="10204312" y="1627925"/>
                  </a:lnTo>
                  <a:lnTo>
                    <a:pt x="10162243" y="1630236"/>
                  </a:lnTo>
                  <a:close/>
                </a:path>
              </a:pathLst>
            </a:custGeom>
            <a:solidFill>
              <a:srgbClr val="698BA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971800" y="791050"/>
            <a:ext cx="12248280" cy="2169821"/>
          </a:xfrm>
          <a:prstGeom prst="rect">
            <a:avLst/>
          </a:prstGeom>
        </p:spPr>
        <p:txBody>
          <a:bodyPr vert="horz" wrap="square" lIns="0" tIns="1005836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lang="en-US" sz="48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1. Match the words with their meanings</a:t>
            </a:r>
            <a:r>
              <a:rPr lang="en-US" spc="1475" dirty="0"/>
              <a:t>.</a:t>
            </a:r>
            <a:endParaRPr spc="1465" dirty="0"/>
          </a:p>
        </p:txBody>
      </p:sp>
      <p:grpSp>
        <p:nvGrpSpPr>
          <p:cNvPr id="30" name="object 30"/>
          <p:cNvGrpSpPr/>
          <p:nvPr/>
        </p:nvGrpSpPr>
        <p:grpSpPr>
          <a:xfrm>
            <a:off x="-1150652" y="-1586"/>
            <a:ext cx="19438651" cy="5533888"/>
            <a:chOff x="0" y="0"/>
            <a:chExt cx="18288000" cy="5361940"/>
          </a:xfrm>
        </p:grpSpPr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70890"/>
              <a:ext cx="4375160" cy="419099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896" y="0"/>
              <a:ext cx="5143103" cy="3269833"/>
            </a:xfrm>
            <a:prstGeom prst="rect">
              <a:avLst/>
            </a:prstGeom>
          </p:spPr>
        </p:pic>
      </p:grpSp>
      <p:sp>
        <p:nvSpPr>
          <p:cNvPr id="33" name="object 6">
            <a:extLst>
              <a:ext uri="{FF2B5EF4-FFF2-40B4-BE49-F238E27FC236}">
                <a16:creationId xmlns:a16="http://schemas.microsoft.com/office/drawing/2014/main" id="{737A0A38-08F3-C082-EC0F-F569A7639601}"/>
              </a:ext>
            </a:extLst>
          </p:cNvPr>
          <p:cNvSpPr txBox="1">
            <a:spLocks/>
          </p:cNvSpPr>
          <p:nvPr/>
        </p:nvSpPr>
        <p:spPr>
          <a:xfrm>
            <a:off x="0" y="154"/>
            <a:ext cx="18287999" cy="802912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065" rIns="0" bIns="0" rtlCol="0">
            <a:spAutoFit/>
          </a:bodyPr>
          <a:lstStyle>
            <a:lvl1pPr marL="0">
              <a:defRPr sz="3000" b="0" i="0">
                <a:solidFill>
                  <a:srgbClr val="666666"/>
                </a:solidFill>
                <a:latin typeface="Georgia"/>
                <a:ea typeface="+mn-ea"/>
                <a:cs typeface="Georgi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080" marR="5080" lvl="0" indent="-635" algn="l" defTabSz="914400" eaLnBrk="1" fontAlgn="auto" latinLnBrk="0" hangingPunct="1">
              <a:lnSpc>
                <a:spcPct val="116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</a:rPr>
              <a:t>II. VOCABULARY     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/>
                <a:ea typeface="+mn-ea"/>
              </a:rPr>
              <a:t>URBAN LIFE</a:t>
            </a:r>
            <a:endParaRPr kumimoji="0" lang="en-US" sz="4400" b="1" i="0" u="none" strike="noStrike" kern="0" cap="none" spc="6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C20686D-51C6-F73A-8AD8-342B55C357B5}"/>
              </a:ext>
            </a:extLst>
          </p:cNvPr>
          <p:cNvGraphicFramePr>
            <a:graphicFrameLocks noGrp="1"/>
          </p:cNvGraphicFramePr>
          <p:nvPr/>
        </p:nvGraphicFramePr>
        <p:xfrm>
          <a:off x="190499" y="3579143"/>
          <a:ext cx="17907000" cy="649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968">
                  <a:extLst>
                    <a:ext uri="{9D8B030D-6E8A-4147-A177-3AD203B41FA5}">
                      <a16:colId xmlns:a16="http://schemas.microsoft.com/office/drawing/2014/main" val="806397010"/>
                    </a:ext>
                  </a:extLst>
                </a:gridCol>
                <a:gridCol w="11822032">
                  <a:extLst>
                    <a:ext uri="{9D8B030D-6E8A-4147-A177-3AD203B41FA5}">
                      <a16:colId xmlns:a16="http://schemas.microsoft.com/office/drawing/2014/main" val="3138650534"/>
                    </a:ext>
                  </a:extLst>
                </a:gridCol>
              </a:tblGrid>
              <a:tr h="1539707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1. afford (v)</a:t>
                      </a:r>
                    </a:p>
                    <a:p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a. to become larger in size, number, or importance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70872"/>
                  </a:ext>
                </a:extLst>
              </a:tr>
              <a:tr h="1239785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2. housing (n)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b. the number of people not having a job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25108"/>
                  </a:ext>
                </a:extLst>
              </a:tr>
              <a:tr h="1239785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3. expand (v)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c. to have enough money to buy or do something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22732"/>
                  </a:ext>
                </a:extLst>
              </a:tr>
              <a:tr h="1239785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4. seek (v)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d. houses, flats, etc. that people live in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914344"/>
                  </a:ext>
                </a:extLst>
              </a:tr>
              <a:tr h="1239785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5. unemployment (n)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e. to look for something or somebody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4812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4EBE3E-07D1-C4AE-A72B-79AC5039828A}"/>
              </a:ext>
            </a:extLst>
          </p:cNvPr>
          <p:cNvSpPr txBox="1"/>
          <p:nvPr/>
        </p:nvSpPr>
        <p:spPr>
          <a:xfrm>
            <a:off x="785336" y="4302143"/>
            <a:ext cx="484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8CA45-1CCA-4182-1453-7772179EE9F0}"/>
              </a:ext>
            </a:extLst>
          </p:cNvPr>
          <p:cNvSpPr txBox="1"/>
          <p:nvPr/>
        </p:nvSpPr>
        <p:spPr>
          <a:xfrm>
            <a:off x="3441667" y="5161050"/>
            <a:ext cx="177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821BB-38E8-65BF-8534-D19C06B0D258}"/>
              </a:ext>
            </a:extLst>
          </p:cNvPr>
          <p:cNvSpPr txBox="1"/>
          <p:nvPr/>
        </p:nvSpPr>
        <p:spPr>
          <a:xfrm>
            <a:off x="3325120" y="6501556"/>
            <a:ext cx="253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rộng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19CAB-2633-872D-28B9-6F0D725E83D3}"/>
              </a:ext>
            </a:extLst>
          </p:cNvPr>
          <p:cNvSpPr txBox="1"/>
          <p:nvPr/>
        </p:nvSpPr>
        <p:spPr>
          <a:xfrm>
            <a:off x="3292187" y="7690819"/>
            <a:ext cx="2600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FB3DA-528A-ADF4-D31E-C9E18CCF237B}"/>
              </a:ext>
            </a:extLst>
          </p:cNvPr>
          <p:cNvSpPr txBox="1"/>
          <p:nvPr/>
        </p:nvSpPr>
        <p:spPr>
          <a:xfrm>
            <a:off x="685800" y="9385268"/>
            <a:ext cx="5578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192201C6A049B4CE6824C6C5926A" ma:contentTypeVersion="16" ma:contentTypeDescription="Create a new document." ma:contentTypeScope="" ma:versionID="898ba48f4508b4036ede7dc63cf90d1a">
  <xsd:schema xmlns:xsd="http://www.w3.org/2001/XMLSchema" xmlns:xs="http://www.w3.org/2001/XMLSchema" xmlns:p="http://schemas.microsoft.com/office/2006/metadata/properties" xmlns:ns3="842f32c7-b3c1-458d-b965-5a750a8d3e61" xmlns:ns4="81f830b0-53a7-41fa-9cf9-513289d2c698" targetNamespace="http://schemas.microsoft.com/office/2006/metadata/properties" ma:root="true" ma:fieldsID="9a9748f9d9aff13c1009f8a29dd7b816" ns3:_="" ns4:_="">
    <xsd:import namespace="842f32c7-b3c1-458d-b965-5a750a8d3e61"/>
    <xsd:import namespace="81f830b0-53a7-41fa-9cf9-513289d2c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2c7-b3c1-458d-b965-5a750a8d3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830b0-53a7-41fa-9cf9-513289d2c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2f32c7-b3c1-458d-b965-5a750a8d3e61" xsi:nil="true"/>
  </documentManagement>
</p:properties>
</file>

<file path=customXml/itemProps1.xml><?xml version="1.0" encoding="utf-8"?>
<ds:datastoreItem xmlns:ds="http://schemas.openxmlformats.org/officeDocument/2006/customXml" ds:itemID="{F780B10D-6A74-4263-91F5-A5440FA51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f32c7-b3c1-458d-b965-5a750a8d3e61"/>
    <ds:schemaRef ds:uri="81f830b0-53a7-41fa-9cf9-513289d2c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3FD4C1-4798-44A9-82AC-C3BD0ADE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1925D6-2229-4D4B-B809-0C09EE1BD5D4}">
  <ds:schemaRefs>
    <ds:schemaRef ds:uri="842f32c7-b3c1-458d-b965-5a750a8d3e61"/>
    <ds:schemaRef ds:uri="http://schemas.microsoft.com/office/infopath/2007/PartnerControls"/>
    <ds:schemaRef ds:uri="81f830b0-53a7-41fa-9cf9-513289d2c698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941</TotalTime>
  <Words>1917</Words>
  <Application>Microsoft Office PowerPoint</Application>
  <PresentationFormat>Custom</PresentationFormat>
  <Paragraphs>276</Paragraphs>
  <Slides>39</Slides>
  <Notes>0</Notes>
  <HiddenSlides>8</HiddenSlides>
  <MMClips>46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Calibri</vt:lpstr>
      <vt:lpstr>Asap Bold</vt:lpstr>
      <vt:lpstr>Verdana</vt:lpstr>
      <vt:lpstr>Canva Sans</vt:lpstr>
      <vt:lpstr>#9Slide07 SVNHogfish</vt:lpstr>
      <vt:lpstr>Paytone One</vt:lpstr>
      <vt:lpstr>Yanone Kaffeesatz Thin</vt:lpstr>
      <vt:lpstr>MathJax_SansSerif</vt:lpstr>
      <vt:lpstr>Open Sans</vt:lpstr>
      <vt:lpstr>UTMFacebookK&amp;TBold</vt:lpstr>
      <vt:lpstr>Georgia</vt:lpstr>
      <vt:lpstr>Arial</vt:lpstr>
      <vt:lpstr>#9Slide07 SVNA Love Of Thunder</vt:lpstr>
      <vt:lpstr>Times New Roman</vt:lpstr>
      <vt:lpstr>Office Theme</vt:lpstr>
      <vt:lpstr>1_Office Theme</vt:lpstr>
      <vt:lpstr>WELCOME TO OUR CLASS</vt:lpstr>
      <vt:lpstr>URBANISATION</vt:lpstr>
      <vt:lpstr>WARM-UP</vt:lpstr>
      <vt:lpstr>UNSTRESSED WORDS  IN CONNECTED SPEECH</vt:lpstr>
      <vt:lpstr>Task 1. Listen and repeat. Pay attention to the pronunciation of the unstressed words. </vt:lpstr>
      <vt:lpstr>Task 2. Listen and identify the unstressed words in the following sentences. Then practise saying the sentences in pairs.</vt:lpstr>
      <vt:lpstr>PowerPoint Presentation</vt:lpstr>
      <vt:lpstr>PowerPoint Presentation</vt:lpstr>
      <vt:lpstr>Task 1. Match the words with their meanings.</vt:lpstr>
      <vt:lpstr>Task 2. Complete the sentences using the correct forms of the words in 1.</vt:lpstr>
      <vt:lpstr>PRESENT PERFECT</vt:lpstr>
      <vt:lpstr>Task 1. Circle the underlined part that is incorrect in each of the following sentences. Then correct it.</vt:lpstr>
      <vt:lpstr>DOUBLE COMPARATIVES</vt:lpstr>
      <vt:lpstr>Task 2. Choose the best option to indicate the sentence that is closest in meaning to the sentence given.</vt:lpstr>
      <vt:lpstr>Task 2. Choose the best option to indicate the sentence that is closest in meaning to the sentence given.</vt:lpstr>
      <vt:lpstr>Task 2. Choose the best option to indicate the sentence that is closest in meaning to the sentence given.</vt:lpstr>
      <vt:lpstr>Task 2. Choose the best option to indicate the sentence that is closest in meaning to the sentence given.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Pronunciation: Unstressed words in the connected speech * Vocabulary: Urban life * Grammar:   - Present perfect  - Double comparatives</vt:lpstr>
      <vt:lpstr>Thank You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nguye</dc:creator>
  <dc:description>9Slide.vn</dc:description>
  <cp:lastModifiedBy>Trang</cp:lastModifiedBy>
  <cp:revision>31</cp:revision>
  <dcterms:created xsi:type="dcterms:W3CDTF">2006-08-16T00:00:00Z</dcterms:created>
  <dcterms:modified xsi:type="dcterms:W3CDTF">2024-11-14T02:41:22Z</dcterms:modified>
  <cp:category>9Slide.vn</cp:category>
  <dc:identifier>DAGTGBZMcUQ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0x0101004F65192201C6A049B4CE6824C6C5926A</vt:lpwstr>
  </property>
</Properties>
</file>